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notesSlides/notesSlide1.xml" ContentType="application/vnd.openxmlformats-officedocument.presentationml.notesSlide+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notesSlides/notesSlide2.xml" ContentType="application/vnd.openxmlformats-officedocument.presentationml.notesSlide+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notesSlides/notesSlide3.xml" ContentType="application/vnd.openxmlformats-officedocument.presentationml.notesSlide+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7"/>
  </p:notesMasterIdLst>
  <p:sldIdLst>
    <p:sldId id="256" r:id="rId2"/>
    <p:sldId id="342" r:id="rId3"/>
    <p:sldId id="341" r:id="rId4"/>
    <p:sldId id="261" r:id="rId5"/>
    <p:sldId id="257" r:id="rId6"/>
    <p:sldId id="258" r:id="rId7"/>
    <p:sldId id="259" r:id="rId8"/>
    <p:sldId id="263" r:id="rId9"/>
    <p:sldId id="26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2" r:id="rId58"/>
    <p:sldId id="313" r:id="rId59"/>
    <p:sldId id="315" r:id="rId60"/>
    <p:sldId id="314"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9" r:id="rId74"/>
    <p:sldId id="330" r:id="rId75"/>
    <p:sldId id="328" r:id="rId76"/>
    <p:sldId id="331" r:id="rId77"/>
    <p:sldId id="332" r:id="rId78"/>
    <p:sldId id="333" r:id="rId79"/>
    <p:sldId id="334" r:id="rId80"/>
    <p:sldId id="335" r:id="rId81"/>
    <p:sldId id="336" r:id="rId82"/>
    <p:sldId id="337" r:id="rId83"/>
    <p:sldId id="338" r:id="rId84"/>
    <p:sldId id="339" r:id="rId85"/>
    <p:sldId id="340" r:id="rId86"/>
    <p:sldId id="343" r:id="rId87"/>
    <p:sldId id="344" r:id="rId88"/>
    <p:sldId id="347" r:id="rId89"/>
    <p:sldId id="345" r:id="rId90"/>
    <p:sldId id="346"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2" r:id="rId105"/>
    <p:sldId id="363" r:id="rId106"/>
    <p:sldId id="364" r:id="rId107"/>
    <p:sldId id="361" r:id="rId108"/>
    <p:sldId id="365" r:id="rId109"/>
    <p:sldId id="366" r:id="rId110"/>
    <p:sldId id="367" r:id="rId111"/>
    <p:sldId id="368" r:id="rId112"/>
    <p:sldId id="369" r:id="rId113"/>
    <p:sldId id="370" r:id="rId114"/>
    <p:sldId id="371" r:id="rId115"/>
    <p:sldId id="372" r:id="rId116"/>
    <p:sldId id="373" r:id="rId117"/>
    <p:sldId id="374" r:id="rId118"/>
    <p:sldId id="375" r:id="rId119"/>
    <p:sldId id="377" r:id="rId120"/>
    <p:sldId id="378" r:id="rId121"/>
    <p:sldId id="379" r:id="rId122"/>
    <p:sldId id="380" r:id="rId123"/>
    <p:sldId id="376" r:id="rId124"/>
    <p:sldId id="381" r:id="rId125"/>
    <p:sldId id="382" r:id="rId126"/>
    <p:sldId id="383" r:id="rId127"/>
    <p:sldId id="385" r:id="rId128"/>
    <p:sldId id="386" r:id="rId129"/>
    <p:sldId id="384" r:id="rId130"/>
    <p:sldId id="387" r:id="rId131"/>
    <p:sldId id="389" r:id="rId132"/>
    <p:sldId id="388" r:id="rId133"/>
    <p:sldId id="390" r:id="rId134"/>
    <p:sldId id="391" r:id="rId135"/>
    <p:sldId id="392" r:id="rId136"/>
    <p:sldId id="394"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4" r:id="rId157"/>
    <p:sldId id="415" r:id="rId158"/>
    <p:sldId id="417" r:id="rId159"/>
    <p:sldId id="416" r:id="rId160"/>
    <p:sldId id="418" r:id="rId161"/>
    <p:sldId id="419" r:id="rId162"/>
    <p:sldId id="420" r:id="rId163"/>
    <p:sldId id="421" r:id="rId164"/>
    <p:sldId id="424" r:id="rId165"/>
    <p:sldId id="423" r:id="rId166"/>
    <p:sldId id="425" r:id="rId167"/>
    <p:sldId id="426" r:id="rId168"/>
    <p:sldId id="427" r:id="rId169"/>
    <p:sldId id="428" r:id="rId170"/>
    <p:sldId id="429" r:id="rId171"/>
    <p:sldId id="430" r:id="rId172"/>
    <p:sldId id="431" r:id="rId173"/>
    <p:sldId id="432" r:id="rId174"/>
    <p:sldId id="433" r:id="rId175"/>
    <p:sldId id="434" r:id="rId176"/>
    <p:sldId id="437" r:id="rId177"/>
    <p:sldId id="435" r:id="rId178"/>
    <p:sldId id="436"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 id="459" r:id="rId201"/>
    <p:sldId id="460" r:id="rId202"/>
    <p:sldId id="461" r:id="rId203"/>
    <p:sldId id="463" r:id="rId204"/>
    <p:sldId id="462" r:id="rId205"/>
    <p:sldId id="464" r:id="rId206"/>
    <p:sldId id="465" r:id="rId207"/>
    <p:sldId id="466" r:id="rId208"/>
    <p:sldId id="467" r:id="rId209"/>
    <p:sldId id="468" r:id="rId210"/>
    <p:sldId id="471" r:id="rId211"/>
    <p:sldId id="470" r:id="rId212"/>
    <p:sldId id="472" r:id="rId213"/>
    <p:sldId id="473" r:id="rId214"/>
    <p:sldId id="474" r:id="rId215"/>
    <p:sldId id="475" r:id="rId216"/>
    <p:sldId id="476" r:id="rId217"/>
    <p:sldId id="477" r:id="rId218"/>
    <p:sldId id="478" r:id="rId219"/>
    <p:sldId id="479" r:id="rId220"/>
    <p:sldId id="480" r:id="rId221"/>
    <p:sldId id="481" r:id="rId222"/>
    <p:sldId id="482" r:id="rId223"/>
    <p:sldId id="483" r:id="rId224"/>
    <p:sldId id="484" r:id="rId225"/>
    <p:sldId id="485" r:id="rId226"/>
    <p:sldId id="486" r:id="rId227"/>
    <p:sldId id="488" r:id="rId228"/>
    <p:sldId id="487" r:id="rId229"/>
    <p:sldId id="489" r:id="rId230"/>
    <p:sldId id="490" r:id="rId231"/>
    <p:sldId id="491" r:id="rId232"/>
    <p:sldId id="492" r:id="rId233"/>
    <p:sldId id="493" r:id="rId234"/>
    <p:sldId id="494" r:id="rId235"/>
    <p:sldId id="495" r:id="rId236"/>
    <p:sldId id="496" r:id="rId237"/>
    <p:sldId id="497" r:id="rId238"/>
    <p:sldId id="498" r:id="rId239"/>
    <p:sldId id="499" r:id="rId240"/>
    <p:sldId id="500" r:id="rId241"/>
    <p:sldId id="501" r:id="rId242"/>
    <p:sldId id="502" r:id="rId243"/>
    <p:sldId id="503" r:id="rId244"/>
    <p:sldId id="504" r:id="rId245"/>
    <p:sldId id="505" r:id="rId246"/>
    <p:sldId id="506" r:id="rId247"/>
    <p:sldId id="507" r:id="rId248"/>
    <p:sldId id="508" r:id="rId249"/>
    <p:sldId id="509" r:id="rId250"/>
    <p:sldId id="510" r:id="rId251"/>
    <p:sldId id="511" r:id="rId252"/>
    <p:sldId id="512" r:id="rId253"/>
    <p:sldId id="513" r:id="rId254"/>
    <p:sldId id="514" r:id="rId255"/>
    <p:sldId id="515" r:id="rId256"/>
    <p:sldId id="516" r:id="rId257"/>
    <p:sldId id="517" r:id="rId258"/>
    <p:sldId id="519" r:id="rId259"/>
    <p:sldId id="518" r:id="rId260"/>
    <p:sldId id="520" r:id="rId261"/>
    <p:sldId id="521" r:id="rId262"/>
    <p:sldId id="522" r:id="rId263"/>
    <p:sldId id="524" r:id="rId264"/>
    <p:sldId id="525" r:id="rId265"/>
    <p:sldId id="523" r:id="rId266"/>
    <p:sldId id="526" r:id="rId267"/>
    <p:sldId id="527" r:id="rId268"/>
    <p:sldId id="528" r:id="rId269"/>
    <p:sldId id="529" r:id="rId270"/>
    <p:sldId id="530" r:id="rId271"/>
    <p:sldId id="531" r:id="rId272"/>
    <p:sldId id="532" r:id="rId273"/>
    <p:sldId id="533" r:id="rId274"/>
    <p:sldId id="534" r:id="rId275"/>
    <p:sldId id="535" r:id="rId276"/>
    <p:sldId id="536" r:id="rId277"/>
    <p:sldId id="537" r:id="rId278"/>
    <p:sldId id="538" r:id="rId279"/>
    <p:sldId id="540" r:id="rId280"/>
    <p:sldId id="539" r:id="rId281"/>
    <p:sldId id="541" r:id="rId282"/>
    <p:sldId id="542" r:id="rId283"/>
    <p:sldId id="543" r:id="rId284"/>
    <p:sldId id="544" r:id="rId285"/>
    <p:sldId id="545" r:id="rId286"/>
    <p:sldId id="546" r:id="rId287"/>
    <p:sldId id="547" r:id="rId288"/>
    <p:sldId id="548" r:id="rId289"/>
    <p:sldId id="549" r:id="rId290"/>
    <p:sldId id="550" r:id="rId291"/>
    <p:sldId id="551" r:id="rId292"/>
    <p:sldId id="552" r:id="rId293"/>
    <p:sldId id="553" r:id="rId294"/>
    <p:sldId id="554" r:id="rId295"/>
    <p:sldId id="555" r:id="rId296"/>
    <p:sldId id="556" r:id="rId297"/>
    <p:sldId id="557" r:id="rId298"/>
    <p:sldId id="558" r:id="rId299"/>
    <p:sldId id="559" r:id="rId300"/>
    <p:sldId id="561" r:id="rId301"/>
    <p:sldId id="560" r:id="rId302"/>
    <p:sldId id="562" r:id="rId303"/>
    <p:sldId id="563" r:id="rId304"/>
    <p:sldId id="564" r:id="rId305"/>
    <p:sldId id="565" r:id="rId306"/>
    <p:sldId id="566" r:id="rId307"/>
    <p:sldId id="567" r:id="rId308"/>
    <p:sldId id="568" r:id="rId309"/>
    <p:sldId id="569" r:id="rId310"/>
    <p:sldId id="570" r:id="rId311"/>
    <p:sldId id="571" r:id="rId312"/>
    <p:sldId id="573" r:id="rId313"/>
    <p:sldId id="574" r:id="rId314"/>
    <p:sldId id="572" r:id="rId315"/>
    <p:sldId id="575" r:id="rId316"/>
    <p:sldId id="576" r:id="rId317"/>
    <p:sldId id="577" r:id="rId318"/>
    <p:sldId id="578" r:id="rId319"/>
    <p:sldId id="580" r:id="rId320"/>
    <p:sldId id="579" r:id="rId321"/>
    <p:sldId id="581" r:id="rId322"/>
    <p:sldId id="582" r:id="rId323"/>
    <p:sldId id="583" r:id="rId324"/>
    <p:sldId id="584" r:id="rId325"/>
    <p:sldId id="585" r:id="rId326"/>
    <p:sldId id="586" r:id="rId327"/>
    <p:sldId id="587" r:id="rId328"/>
    <p:sldId id="588" r:id="rId329"/>
    <p:sldId id="589" r:id="rId330"/>
    <p:sldId id="603" r:id="rId331"/>
    <p:sldId id="592" r:id="rId332"/>
    <p:sldId id="602" r:id="rId333"/>
    <p:sldId id="595" r:id="rId334"/>
    <p:sldId id="596" r:id="rId335"/>
    <p:sldId id="597" r:id="rId336"/>
    <p:sldId id="598" r:id="rId337"/>
    <p:sldId id="599" r:id="rId338"/>
    <p:sldId id="600" r:id="rId339"/>
    <p:sldId id="601" r:id="rId340"/>
    <p:sldId id="594" r:id="rId341"/>
    <p:sldId id="590" r:id="rId342"/>
    <p:sldId id="593" r:id="rId343"/>
    <p:sldId id="591" r:id="rId344"/>
    <p:sldId id="604" r:id="rId345"/>
    <p:sldId id="606" r:id="rId346"/>
    <p:sldId id="605" r:id="rId347"/>
    <p:sldId id="607" r:id="rId348"/>
    <p:sldId id="608" r:id="rId349"/>
    <p:sldId id="609" r:id="rId350"/>
    <p:sldId id="610" r:id="rId351"/>
    <p:sldId id="611" r:id="rId352"/>
    <p:sldId id="612" r:id="rId353"/>
    <p:sldId id="613" r:id="rId354"/>
    <p:sldId id="617" r:id="rId355"/>
    <p:sldId id="614" r:id="rId356"/>
    <p:sldId id="615" r:id="rId357"/>
    <p:sldId id="616" r:id="rId358"/>
    <p:sldId id="618" r:id="rId359"/>
    <p:sldId id="619" r:id="rId360"/>
    <p:sldId id="620" r:id="rId361"/>
    <p:sldId id="621" r:id="rId362"/>
    <p:sldId id="622" r:id="rId363"/>
    <p:sldId id="623" r:id="rId364"/>
    <p:sldId id="624" r:id="rId365"/>
    <p:sldId id="625" r:id="rId366"/>
    <p:sldId id="626" r:id="rId367"/>
    <p:sldId id="627" r:id="rId368"/>
    <p:sldId id="628" r:id="rId369"/>
    <p:sldId id="629" r:id="rId370"/>
    <p:sldId id="630" r:id="rId371"/>
    <p:sldId id="631" r:id="rId372"/>
    <p:sldId id="632" r:id="rId373"/>
    <p:sldId id="633" r:id="rId374"/>
    <p:sldId id="634" r:id="rId375"/>
    <p:sldId id="635" r:id="rId376"/>
    <p:sldId id="636" r:id="rId377"/>
    <p:sldId id="637" r:id="rId378"/>
    <p:sldId id="638" r:id="rId379"/>
    <p:sldId id="639" r:id="rId380"/>
    <p:sldId id="640" r:id="rId381"/>
    <p:sldId id="641" r:id="rId382"/>
    <p:sldId id="642" r:id="rId383"/>
    <p:sldId id="643" r:id="rId384"/>
    <p:sldId id="644" r:id="rId385"/>
    <p:sldId id="659" r:id="rId386"/>
    <p:sldId id="645" r:id="rId387"/>
    <p:sldId id="646" r:id="rId388"/>
    <p:sldId id="647" r:id="rId389"/>
    <p:sldId id="648" r:id="rId390"/>
    <p:sldId id="649" r:id="rId391"/>
    <p:sldId id="651" r:id="rId392"/>
    <p:sldId id="650" r:id="rId393"/>
    <p:sldId id="652" r:id="rId394"/>
    <p:sldId id="653" r:id="rId395"/>
    <p:sldId id="654" r:id="rId396"/>
    <p:sldId id="655" r:id="rId397"/>
    <p:sldId id="656" r:id="rId398"/>
    <p:sldId id="657" r:id="rId399"/>
    <p:sldId id="658" r:id="rId400"/>
    <p:sldId id="660" r:id="rId401"/>
    <p:sldId id="662" r:id="rId402"/>
    <p:sldId id="661" r:id="rId403"/>
    <p:sldId id="663" r:id="rId404"/>
    <p:sldId id="664" r:id="rId405"/>
    <p:sldId id="665" r:id="rId406"/>
    <p:sldId id="666" r:id="rId407"/>
    <p:sldId id="667" r:id="rId408"/>
    <p:sldId id="668" r:id="rId409"/>
    <p:sldId id="669" r:id="rId410"/>
    <p:sldId id="670" r:id="rId411"/>
    <p:sldId id="671" r:id="rId412"/>
    <p:sldId id="672" r:id="rId413"/>
    <p:sldId id="673" r:id="rId414"/>
    <p:sldId id="674" r:id="rId415"/>
    <p:sldId id="675" r:id="rId416"/>
    <p:sldId id="676" r:id="rId417"/>
    <p:sldId id="677" r:id="rId418"/>
    <p:sldId id="678" r:id="rId419"/>
    <p:sldId id="679" r:id="rId420"/>
    <p:sldId id="680" r:id="rId421"/>
    <p:sldId id="681" r:id="rId422"/>
    <p:sldId id="682" r:id="rId423"/>
    <p:sldId id="683" r:id="rId424"/>
    <p:sldId id="684" r:id="rId425"/>
    <p:sldId id="685" r:id="rId426"/>
    <p:sldId id="686" r:id="rId427"/>
    <p:sldId id="687" r:id="rId428"/>
    <p:sldId id="688" r:id="rId429"/>
    <p:sldId id="689" r:id="rId430"/>
    <p:sldId id="690" r:id="rId431"/>
    <p:sldId id="691" r:id="rId432"/>
    <p:sldId id="692" r:id="rId433"/>
    <p:sldId id="693" r:id="rId434"/>
    <p:sldId id="694" r:id="rId435"/>
    <p:sldId id="695" r:id="rId436"/>
    <p:sldId id="696" r:id="rId437"/>
    <p:sldId id="697" r:id="rId438"/>
    <p:sldId id="698" r:id="rId439"/>
    <p:sldId id="699" r:id="rId440"/>
    <p:sldId id="700" r:id="rId441"/>
    <p:sldId id="701" r:id="rId442"/>
    <p:sldId id="702" r:id="rId443"/>
    <p:sldId id="703" r:id="rId444"/>
    <p:sldId id="705" r:id="rId445"/>
    <p:sldId id="704" r:id="rId446"/>
    <p:sldId id="706" r:id="rId447"/>
    <p:sldId id="707" r:id="rId448"/>
    <p:sldId id="708" r:id="rId449"/>
    <p:sldId id="709" r:id="rId450"/>
    <p:sldId id="710" r:id="rId451"/>
    <p:sldId id="711" r:id="rId452"/>
    <p:sldId id="712" r:id="rId453"/>
    <p:sldId id="713" r:id="rId454"/>
    <p:sldId id="714" r:id="rId455"/>
    <p:sldId id="715" r:id="rId456"/>
    <p:sldId id="716" r:id="rId457"/>
    <p:sldId id="717" r:id="rId458"/>
    <p:sldId id="718" r:id="rId459"/>
    <p:sldId id="719" r:id="rId460"/>
    <p:sldId id="720" r:id="rId461"/>
    <p:sldId id="721" r:id="rId462"/>
    <p:sldId id="722" r:id="rId463"/>
    <p:sldId id="723" r:id="rId464"/>
    <p:sldId id="724" r:id="rId465"/>
    <p:sldId id="725" r:id="rId4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65" autoAdjust="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presProps" Target="presProps.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theme" Target="theme/theme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notesMaster" Target="notesMasters/notesMaster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tableStyles" Target="tableStyles.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0E8A5-33B5-4107-8D3C-E493BC408540}"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0424F4C5-9538-49F9-8C1E-166687F6AA82}">
      <dgm:prSet/>
      <dgm:spPr/>
      <dgm:t>
        <a:bodyPr/>
        <a:lstStyle/>
        <a:p>
          <a:r>
            <a:rPr lang="en-US" b="0" i="0"/>
            <a:t>Karakterimizin niteliklerini ayarlamaya devam ediyoruz.</a:t>
          </a:r>
          <a:endParaRPr lang="en-US"/>
        </a:p>
      </dgm:t>
    </dgm:pt>
    <dgm:pt modelId="{7EECC2D4-534E-41A2-9EF6-F0F4BE2615EA}" type="parTrans" cxnId="{FA43EDDD-4435-49D1-9E59-E187CE292E6C}">
      <dgm:prSet/>
      <dgm:spPr/>
      <dgm:t>
        <a:bodyPr/>
        <a:lstStyle/>
        <a:p>
          <a:endParaRPr lang="en-US"/>
        </a:p>
      </dgm:t>
    </dgm:pt>
    <dgm:pt modelId="{2DCB0065-6CE7-470F-918A-0596AEFB1DB7}" type="sibTrans" cxnId="{FA43EDDD-4435-49D1-9E59-E187CE292E6C}">
      <dgm:prSet/>
      <dgm:spPr/>
      <dgm:t>
        <a:bodyPr/>
        <a:lstStyle/>
        <a:p>
          <a:endParaRPr lang="en-US"/>
        </a:p>
      </dgm:t>
    </dgm:pt>
    <dgm:pt modelId="{CBB2EA73-47A2-4013-9D65-E54AE7089071}">
      <dgm:prSet/>
      <dgm:spPr/>
      <dgm:t>
        <a:bodyPr/>
        <a:lstStyle/>
        <a:p>
          <a:r>
            <a:rPr lang="en-US" b="0" i="0"/>
            <a:t>Karakterimizin can yuzdesinin UI da gozukmesi icin ayarlar yapiyoruz.</a:t>
          </a:r>
          <a:endParaRPr lang="en-US"/>
        </a:p>
      </dgm:t>
    </dgm:pt>
    <dgm:pt modelId="{A595601C-5571-4C59-8C0B-BE1CF76C9806}" type="parTrans" cxnId="{DAEE3FE4-D91F-48CD-8165-912508C90EC9}">
      <dgm:prSet/>
      <dgm:spPr/>
      <dgm:t>
        <a:bodyPr/>
        <a:lstStyle/>
        <a:p>
          <a:endParaRPr lang="en-US"/>
        </a:p>
      </dgm:t>
    </dgm:pt>
    <dgm:pt modelId="{66594203-7AC4-445D-9E72-5C358C27B7C4}" type="sibTrans" cxnId="{DAEE3FE4-D91F-48CD-8165-912508C90EC9}">
      <dgm:prSet/>
      <dgm:spPr/>
      <dgm:t>
        <a:bodyPr/>
        <a:lstStyle/>
        <a:p>
          <a:endParaRPr lang="en-US"/>
        </a:p>
      </dgm:t>
    </dgm:pt>
    <dgm:pt modelId="{A53B643D-F6A7-48BC-861C-8B3947EAD30F}" type="pres">
      <dgm:prSet presAssocID="{D060E8A5-33B5-4107-8D3C-E493BC408540}" presName="outerComposite" presStyleCnt="0">
        <dgm:presLayoutVars>
          <dgm:chMax val="5"/>
          <dgm:dir/>
          <dgm:resizeHandles val="exact"/>
        </dgm:presLayoutVars>
      </dgm:prSet>
      <dgm:spPr/>
    </dgm:pt>
    <dgm:pt modelId="{B482355D-E8F7-4C22-8DAF-FA2A665FC060}" type="pres">
      <dgm:prSet presAssocID="{D060E8A5-33B5-4107-8D3C-E493BC408540}" presName="dummyMaxCanvas" presStyleCnt="0">
        <dgm:presLayoutVars/>
      </dgm:prSet>
      <dgm:spPr/>
    </dgm:pt>
    <dgm:pt modelId="{5E2E5520-7976-40FB-81C1-14EED9DF927F}" type="pres">
      <dgm:prSet presAssocID="{D060E8A5-33B5-4107-8D3C-E493BC408540}" presName="TwoNodes_1" presStyleLbl="node1" presStyleIdx="0" presStyleCnt="2">
        <dgm:presLayoutVars>
          <dgm:bulletEnabled val="1"/>
        </dgm:presLayoutVars>
      </dgm:prSet>
      <dgm:spPr/>
    </dgm:pt>
    <dgm:pt modelId="{05A0CD9F-1F07-4312-956C-29A100497D67}" type="pres">
      <dgm:prSet presAssocID="{D060E8A5-33B5-4107-8D3C-E493BC408540}" presName="TwoNodes_2" presStyleLbl="node1" presStyleIdx="1" presStyleCnt="2">
        <dgm:presLayoutVars>
          <dgm:bulletEnabled val="1"/>
        </dgm:presLayoutVars>
      </dgm:prSet>
      <dgm:spPr/>
    </dgm:pt>
    <dgm:pt modelId="{99073EA5-215F-4CFD-97C2-52890365A435}" type="pres">
      <dgm:prSet presAssocID="{D060E8A5-33B5-4107-8D3C-E493BC408540}" presName="TwoConn_1-2" presStyleLbl="fgAccFollowNode1" presStyleIdx="0" presStyleCnt="1">
        <dgm:presLayoutVars>
          <dgm:bulletEnabled val="1"/>
        </dgm:presLayoutVars>
      </dgm:prSet>
      <dgm:spPr/>
    </dgm:pt>
    <dgm:pt modelId="{D0B66FE4-9BF3-4F78-B13F-480E5CCEE0B6}" type="pres">
      <dgm:prSet presAssocID="{D060E8A5-33B5-4107-8D3C-E493BC408540}" presName="TwoNodes_1_text" presStyleLbl="node1" presStyleIdx="1" presStyleCnt="2">
        <dgm:presLayoutVars>
          <dgm:bulletEnabled val="1"/>
        </dgm:presLayoutVars>
      </dgm:prSet>
      <dgm:spPr/>
    </dgm:pt>
    <dgm:pt modelId="{C3CEA4F9-5D3A-40F4-9A55-B309966BFC08}" type="pres">
      <dgm:prSet presAssocID="{D060E8A5-33B5-4107-8D3C-E493BC408540}" presName="TwoNodes_2_text" presStyleLbl="node1" presStyleIdx="1" presStyleCnt="2">
        <dgm:presLayoutVars>
          <dgm:bulletEnabled val="1"/>
        </dgm:presLayoutVars>
      </dgm:prSet>
      <dgm:spPr/>
    </dgm:pt>
  </dgm:ptLst>
  <dgm:cxnLst>
    <dgm:cxn modelId="{06E51771-F9C5-4D5A-A964-E8623FAC1C08}" type="presOf" srcId="{0424F4C5-9538-49F9-8C1E-166687F6AA82}" destId="{D0B66FE4-9BF3-4F78-B13F-480E5CCEE0B6}" srcOrd="1" destOrd="0" presId="urn:microsoft.com/office/officeart/2005/8/layout/vProcess5"/>
    <dgm:cxn modelId="{2EE34A9E-1A94-4E07-B52B-2190943B2F40}" type="presOf" srcId="{0424F4C5-9538-49F9-8C1E-166687F6AA82}" destId="{5E2E5520-7976-40FB-81C1-14EED9DF927F}" srcOrd="0" destOrd="0" presId="urn:microsoft.com/office/officeart/2005/8/layout/vProcess5"/>
    <dgm:cxn modelId="{2ED9A69E-E417-44EF-B1B8-40E13180675F}" type="presOf" srcId="{CBB2EA73-47A2-4013-9D65-E54AE7089071}" destId="{C3CEA4F9-5D3A-40F4-9A55-B309966BFC08}" srcOrd="1" destOrd="0" presId="urn:microsoft.com/office/officeart/2005/8/layout/vProcess5"/>
    <dgm:cxn modelId="{48161DA9-9A91-42B7-8EC4-9B20591EC82D}" type="presOf" srcId="{D060E8A5-33B5-4107-8D3C-E493BC408540}" destId="{A53B643D-F6A7-48BC-861C-8B3947EAD30F}" srcOrd="0" destOrd="0" presId="urn:microsoft.com/office/officeart/2005/8/layout/vProcess5"/>
    <dgm:cxn modelId="{50496EBC-F1F8-486E-A40C-09DDEFDF1E14}" type="presOf" srcId="{CBB2EA73-47A2-4013-9D65-E54AE7089071}" destId="{05A0CD9F-1F07-4312-956C-29A100497D67}" srcOrd="0" destOrd="0" presId="urn:microsoft.com/office/officeart/2005/8/layout/vProcess5"/>
    <dgm:cxn modelId="{026A12CF-ED43-4AEB-ACC0-241A5BA761BD}" type="presOf" srcId="{2DCB0065-6CE7-470F-918A-0596AEFB1DB7}" destId="{99073EA5-215F-4CFD-97C2-52890365A435}" srcOrd="0" destOrd="0" presId="urn:microsoft.com/office/officeart/2005/8/layout/vProcess5"/>
    <dgm:cxn modelId="{FA43EDDD-4435-49D1-9E59-E187CE292E6C}" srcId="{D060E8A5-33B5-4107-8D3C-E493BC408540}" destId="{0424F4C5-9538-49F9-8C1E-166687F6AA82}" srcOrd="0" destOrd="0" parTransId="{7EECC2D4-534E-41A2-9EF6-F0F4BE2615EA}" sibTransId="{2DCB0065-6CE7-470F-918A-0596AEFB1DB7}"/>
    <dgm:cxn modelId="{DAEE3FE4-D91F-48CD-8165-912508C90EC9}" srcId="{D060E8A5-33B5-4107-8D3C-E493BC408540}" destId="{CBB2EA73-47A2-4013-9D65-E54AE7089071}" srcOrd="1" destOrd="0" parTransId="{A595601C-5571-4C59-8C0B-BE1CF76C9806}" sibTransId="{66594203-7AC4-445D-9E72-5C358C27B7C4}"/>
    <dgm:cxn modelId="{D82F2468-56EC-4243-8690-B3737C4357E5}" type="presParOf" srcId="{A53B643D-F6A7-48BC-861C-8B3947EAD30F}" destId="{B482355D-E8F7-4C22-8DAF-FA2A665FC060}" srcOrd="0" destOrd="0" presId="urn:microsoft.com/office/officeart/2005/8/layout/vProcess5"/>
    <dgm:cxn modelId="{F4BBD755-8079-4A1F-A091-7E46A5D98814}" type="presParOf" srcId="{A53B643D-F6A7-48BC-861C-8B3947EAD30F}" destId="{5E2E5520-7976-40FB-81C1-14EED9DF927F}" srcOrd="1" destOrd="0" presId="urn:microsoft.com/office/officeart/2005/8/layout/vProcess5"/>
    <dgm:cxn modelId="{EEF59CFF-DB4C-4E25-ADE8-3AF310FC81C5}" type="presParOf" srcId="{A53B643D-F6A7-48BC-861C-8B3947EAD30F}" destId="{05A0CD9F-1F07-4312-956C-29A100497D67}" srcOrd="2" destOrd="0" presId="urn:microsoft.com/office/officeart/2005/8/layout/vProcess5"/>
    <dgm:cxn modelId="{B6DD7D8B-33D3-4FA4-A0F8-8DE482774246}" type="presParOf" srcId="{A53B643D-F6A7-48BC-861C-8B3947EAD30F}" destId="{99073EA5-215F-4CFD-97C2-52890365A435}" srcOrd="3" destOrd="0" presId="urn:microsoft.com/office/officeart/2005/8/layout/vProcess5"/>
    <dgm:cxn modelId="{6A8C5977-8680-4EF2-AAF8-6E905DFE3939}" type="presParOf" srcId="{A53B643D-F6A7-48BC-861C-8B3947EAD30F}" destId="{D0B66FE4-9BF3-4F78-B13F-480E5CCEE0B6}" srcOrd="4" destOrd="0" presId="urn:microsoft.com/office/officeart/2005/8/layout/vProcess5"/>
    <dgm:cxn modelId="{999FD3D0-4D24-4834-98EB-0D664CA3FE09}" type="presParOf" srcId="{A53B643D-F6A7-48BC-861C-8B3947EAD30F}" destId="{C3CEA4F9-5D3A-40F4-9A55-B309966BFC0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E5520-7976-40FB-81C1-14EED9DF927F}">
      <dsp:nvSpPr>
        <dsp:cNvPr id="0" name=""/>
        <dsp:cNvSpPr/>
      </dsp:nvSpPr>
      <dsp:spPr>
        <a:xfrm>
          <a:off x="0" y="0"/>
          <a:ext cx="9261064" cy="153192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niteliklerini ayarlamaya devam ediyoruz.</a:t>
          </a:r>
          <a:endParaRPr lang="en-US" sz="2900" kern="1200"/>
        </a:p>
      </dsp:txBody>
      <dsp:txXfrm>
        <a:off x="44869" y="44869"/>
        <a:ext cx="7677699" cy="1442186"/>
      </dsp:txXfrm>
    </dsp:sp>
    <dsp:sp modelId="{05A0CD9F-1F07-4312-956C-29A100497D67}">
      <dsp:nvSpPr>
        <dsp:cNvPr id="0" name=""/>
        <dsp:cNvSpPr/>
      </dsp:nvSpPr>
      <dsp:spPr>
        <a:xfrm>
          <a:off x="1634305" y="1872352"/>
          <a:ext cx="9261064" cy="153192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can yuzdesinin UI da gozukmesi icin ayarlar yapiyoruz.</a:t>
          </a:r>
          <a:endParaRPr lang="en-US" sz="2900" kern="1200"/>
        </a:p>
      </dsp:txBody>
      <dsp:txXfrm>
        <a:off x="1679174" y="1917221"/>
        <a:ext cx="6541269" cy="1442186"/>
      </dsp:txXfrm>
    </dsp:sp>
    <dsp:sp modelId="{99073EA5-215F-4CFD-97C2-52890365A435}">
      <dsp:nvSpPr>
        <dsp:cNvPr id="0" name=""/>
        <dsp:cNvSpPr/>
      </dsp:nvSpPr>
      <dsp:spPr>
        <a:xfrm>
          <a:off x="8265313" y="1204262"/>
          <a:ext cx="995751" cy="995751"/>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89357" y="1204262"/>
        <a:ext cx="547663" cy="7493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1.839"/>
    </inkml:context>
    <inkml:brush xml:id="br0">
      <inkml:brushProperty name="width" value="0.05" units="cm"/>
      <inkml:brushProperty name="height" value="0.05" units="cm"/>
      <inkml:brushProperty name="color" value="#E71224"/>
    </inkml:brush>
  </inkml:definitions>
  <inkml:trace contextRef="#ctx0" brushRef="#br0">242 0 24575,'-12'0'0,"0"1"0,0 0 0,0 1 0,0 0 0,0 1 0,0 0 0,1 0 0,-1 2 0,1-1 0,0 2 0,0-1 0,1 2 0,-10 6 0,14-8 0,0 0 0,0 1 0,0-1 0,1 1 0,0 0 0,1 1 0,-1-1 0,1 1 0,0 0 0,1 0 0,-1 0 0,2 0 0,-1 1 0,1-1 0,0 1 0,0 0 0,1 0 0,0-1 0,1 1 0,0 15 0,0-19 0,1 0 0,0 0 0,0-1 0,0 1 0,0 0 0,1-1 0,0 1 0,-1-1 0,1 1 0,0-1 0,1 0 0,-1 0 0,1 0 0,-1 0 0,1-1 0,0 1 0,0 0 0,0-1 0,0 0 0,0 0 0,1 0 0,5 3 0,10 3 0,1-1 0,-1 0 0,26 4 0,2 2 0,53 20-1365,-82-27-5461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22.795"/>
    </inkml:context>
    <inkml:brush xml:id="br0">
      <inkml:brushProperty name="width" value="0.05" units="cm"/>
      <inkml:brushProperty name="height" value="0.05" units="cm"/>
      <inkml:brushProperty name="color" value="#E71224"/>
    </inkml:brush>
  </inkml:definitions>
  <inkml:trace contextRef="#ctx0" brushRef="#br0">1 110 24575,'56'-21'0,"-5"14"0,1 3 0,1 2 0,55 6 0,1-1 0,-60-3 0,12 1 0,-1-3 0,90-13 0,-109 10 0,-1 1 0,79 4 0,28-2 0,-74-11 0,-54 8 0,0 1 0,31-1 0,65-9 0,-79 9 0,54-3 0,-28 7 0,116 4 0,-43 22 0,-36-11 0,-67-9 0,50 4 0,34 4 0,-80-7 0,53 2 0,-42-6 0,50 9 0,-52-4 0,60 0 0,937-8-1365,-1019 1-5461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873"/>
    </inkml:context>
    <inkml:brush xml:id="br0">
      <inkml:brushProperty name="width" value="0.05" units="cm"/>
      <inkml:brushProperty name="height" value="0.05" units="cm"/>
      <inkml:brushProperty name="color" value="#E71224"/>
    </inkml:brush>
  </inkml:definitions>
  <inkml:trace contextRef="#ctx0" brushRef="#br0">0 1 24575,'5'0'0,"5"0"0,7 0 0,-1 4 0,2 2 0,3 0 0,-3 3 0,0 0 0,-2 4 0,0-2 0,-3-1-8191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2:00.060"/>
    </inkml:context>
    <inkml:brush xml:id="br0">
      <inkml:brushProperty name="width" value="0.05" units="cm"/>
      <inkml:brushProperty name="height" value="0.05" units="cm"/>
      <inkml:brushProperty name="color" value="#E71224"/>
    </inkml:brush>
  </inkml:definitions>
  <inkml:trace contextRef="#ctx0" brushRef="#br0">507 1 24575,'-5'2'0,"0"0"0,0 0 0,0 0 0,1 1 0,-1 0 0,1 0 0,0 0 0,0 1 0,0-1 0,0 1 0,1 0 0,-4 5 0,-3 1 0,-48 49 0,18-17 0,-1-3 0,-50 38 0,46-43 0,28-20 0,0-1 0,-1 0 0,-23 11 0,-15 20-1365,43-36-5461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21:58:08.679"/>
    </inkml:context>
    <inkml:brush xml:id="br0">
      <inkml:brushProperty name="width" value="0.05" units="cm"/>
      <inkml:brushProperty name="height" value="0.05" units="cm"/>
      <inkml:brushProperty name="color" value="#E71224"/>
    </inkml:brush>
  </inkml:definitions>
  <inkml:trace contextRef="#ctx0" brushRef="#br0">3977 102 24575,'-8'-6'0,"-1"0"0,-1 1 0,1 0 0,-1 0 0,0 1 0,0 0 0,0 0 0,0 1 0,-1 1 0,-12-2 0,-7-3 0,10 2 0,-20-6 0,0 1 0,-1 2 0,0 2 0,-55-1 0,-1476 10 0,855-4 0,688 2 0,-56 11 0,56-7 0,-54 3 0,-54-10 0,-103 4 0,113 22 0,101-22 0,0 2 0,0 1 0,1 1 0,-1 1 0,1 1 0,-39 19 0,43-18 0,0-2 0,-27 7 0,30-10 0,-1 2 0,-33 14 0,46-16 0,-1-1 0,1 1 0,0 1 0,0-1 0,1 1 0,-1 0 0,1 0 0,0 0 0,0 1 0,1 0 0,-6 9 0,4-3 0,0 0 0,1 1 0,0 0 0,1 0 0,1 0 0,0 0 0,1 1 0,-2 18 0,6 116 0,1-62 0,-1 27 0,-5 125 0,-9-170 0,8-49 0,0 0 0,0 27 0,2-18 0,1-11 0,1 0 0,0 0 0,1 0 0,3 21 0,-3-33 0,1-1 0,-1 1 0,1-1 0,-1 0 0,1 1 0,1-1 0,-1 0 0,0 0 0,1 0 0,0 0 0,0-1 0,0 1 0,0-1 0,1 0 0,-1 0 0,1 0 0,0 0 0,0 0 0,0-1 0,5 2 0,37 17 0,1-3 0,0-1 0,77 15 0,-90-24 0,47 19 0,-58-18 0,0-1 0,1-1 0,0-1 0,43 5 0,25 2 0,-65-8 0,0-1 0,27 0 0,576-5 0,-611 0 0,-1-1 0,35-8 0,-33 6 0,0 0 0,25-1 0,51-8 0,-69 9 0,51-4 0,49 10 0,99-4 0,-142-10 0,-53 6 0,56-2 0,1145 9 0,-1203 1 0,56 9 0,-56-5 0,54 2 0,5-9 0,-31 0 0,-1 2 0,95 14 0,-104-9 0,0-2 0,-1-2 0,57-5 0,-42 1 0,62 5 0,-55 9 0,-50-7 0,0-2 0,29 3 0,-44-6 0,45 1 0,78 12 0,-75-6 0,0-3 0,0-2 0,54-5 0,90 4 0,-112 11 0,-52-7 0,56 4 0,592-11 0,-647 0 0,-1-1 0,1-2 0,54-16 0,-14 3 0,-45 10 0,-1-1 0,0-1 0,29-15 0,7-4 0,-56 26 0,0 0 0,0 0 0,0-1 0,0 1 0,-1-1 0,0-1 0,0 1 0,0-1 0,0 0 0,-1 0 0,0 0 0,0-1 0,0 0 0,-1 1 0,0-1 0,0-1 0,0 1 0,-1 0 0,2-8 0,1-6 0,-1 0 0,-1 0 0,-1-1 0,-1-40 0,-1 8 0,1 32 0,0 0 0,-2 0 0,0 1 0,-2-1 0,0 0 0,-1 1 0,-1-1 0,-11-28 0,-2 12 0,-42-82 0,51 100 0,0 0 0,0-1 0,-5-22 0,10 28 0,0 1 0,-1-1 0,-1 1 0,0-1 0,0 2 0,-2-1 0,1 1 0,-18-21 0,0 12 0,0 1 0,-1 0 0,-44-23 0,38 23 0,-246-131 0,245 134 0,-1 1 0,0 2 0,-46-13 0,33 12 0,-46-21 0,78 30 0,-1 1 0,0 1 0,0 0 0,0 1 0,-18-2 0,-24-4 0,28 5 0,-1 1 0,0 1 0,-48 3 0,-42-2 0,53-11 0,50 7 0,-1 2 0,-27-2 0,-69 6 0,-47-3 0,95-9 0,48 6 0,0 2 0,-26-2 0,-42-8 0,65 8 0,0 2 0,-24-2 0,-400 4 0,213 3 0,212-1 0,1 1 0,-40 10 0,10-1 0,-9 4-1365,42-10-5461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6:51.297"/>
    </inkml:context>
    <inkml:brush xml:id="br0">
      <inkml:brushProperty name="width" value="0.05" units="cm"/>
      <inkml:brushProperty name="height" value="0.05" units="cm"/>
      <inkml:brushProperty name="color" value="#E71224"/>
    </inkml:brush>
  </inkml:definitions>
  <inkml:trace contextRef="#ctx0" brushRef="#br0">3797 409 24575,'0'-3'0,"-1"1"0,0 0 0,1-1 0,-1 1 0,0 0 0,0 0 0,-1 0 0,1 0 0,0 0 0,-1 0 0,1 0 0,-1 0 0,0 0 0,0 1 0,1-1 0,-1 1 0,-3-3 0,-43-25 0,35 21 0,-17-6 0,-1 1 0,0 1 0,-1 1 0,0 2 0,-56-8 0,-62-19 0,88 19 0,-98-15 0,-58-16 0,190 42 0,0 1 0,-34-1 0,-23-4 0,-60-17 0,118 22 0,-55-4 0,53 7 0,-46-8 0,-58-18 0,91 21 0,-1 2 0,1 2 0,-1 2 0,-51 5 0,-7-1 0,-38-6 0,-150 6 0,244 4 0,-76 20 0,45-9 0,54-13 0,2 1 0,-1 1 0,1 1 0,0 1 0,-30 17 0,-16 9 0,46-26 0,0 1 0,0 2 0,1 0 0,-22 18 0,15-8 0,-2-3 0,-48 28 0,12-9 0,-2-1 0,44-27 0,0 2 0,-22 17 0,-28 22 0,46-35 0,2 1 0,0 1 0,1 1 0,1 1 0,0 1 0,2 1 0,-21 28 0,12-7 0,16-25 0,0 1 0,-15 31 0,-12 28 0,27-58 0,2 1 0,1 1 0,-9 25 0,17-39 0,-1 2 0,2-1 0,-1 0 0,1 0 0,1 0 0,-1 1 0,2-1 0,-1 0 0,1 1 0,1-1 0,3 15 0,1-8 0,1 0 0,0-1 0,1 0 0,20 27 0,-18-27 0,1 1 0,-2 0 0,14 34 0,-11-21 0,2-1 0,1 0 0,0-1 0,33 42 0,-22-33 0,-16-24 0,0 0 0,1-1 0,1 0 0,18 13 0,19 19 0,-35-31 0,1 0 0,0-1 0,1-1 0,-1 0 0,2-1 0,0 0 0,19 6 0,129 36 0,-96-36 0,92 8 0,-26 2 0,-21 1 0,12 2 0,-69-19 0,-8-2 0,86 4 0,-104-10 0,60 11 0,-59-6 0,55 2 0,447-9 0,-514 0 0,0-1 0,36-9 0,-35 6 0,0 1 0,28-1 0,-45 5 0,47-1 0,82-13 0,-57-1 0,2 4 0,115-1 0,-163 11 0,0-2 0,33-6 0,-31 3 0,54-2 0,-54 8 0,0-1 0,0-2 0,43-8 0,-40 4 0,0 3 0,36-1 0,-34 3 0,68-13 0,-69 7 0,110-30 0,-128 31 0,0 0 0,0-1 0,-1-1 0,0-1 0,28-21 0,116-77 0,-147 100 0,1 1 0,29-9 0,-34 13 0,0 0 0,1-1 0,-1 0 0,0-1 0,-1 0 0,0 0 0,1-1 0,-2 0 0,11-9 0,40-39 0,-47 45 0,0 0 0,-2-1 0,1 0 0,-1-1 0,-1 0 0,1-1 0,13-24 0,-9 9 0,-2 0 0,-1-1 0,-2-1 0,0 0 0,8-55 0,-6 21 0,-5 33 0,-2 0 0,1-36 0,-4 14 0,1 33 0,-1 1 0,0-1 0,-2 1 0,0 0 0,-1-1 0,-1 1 0,-1 0 0,-12-35 0,-14-12 0,22 43 0,-2 1 0,0 0 0,-1 0 0,-1 2 0,-1-1 0,-1 2 0,-22-25 0,-72-66 0,85 90 0,7 4 0,-2 0 0,1 2 0,-2 0 0,-26-14 0,-13 0 0,-73-24 0,109 45 0,0 2 0,-27-3 0,-18-3 0,28 4-26,-1 2 0,0 1 0,-57 5 0,30-1-1235,43-1-5565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0.094"/>
    </inkml:context>
    <inkml:brush xml:id="br0">
      <inkml:brushProperty name="width" value="0.05" units="cm"/>
      <inkml:brushProperty name="height" value="0.05" units="cm"/>
      <inkml:brushProperty name="color" value="#E71224"/>
    </inkml:brush>
  </inkml:definitions>
  <inkml:trace contextRef="#ctx0" brushRef="#br0">243 146 24575,'56'-21'0,"10"10"0,-29 5 0,-1 0 0,0-3 0,0-1 0,38-16 0,-62 21 0,1 1 0,-1 0 0,1 1 0,0 0 0,0 1 0,21 0 0,85 4 0,-46 1 0,33-1 0,135-5 0,-169-10 0,-53 9 0,1 0 0,29-2 0,266 6 0,-148 1 0,-147 0 0,-1 1 0,38 9 0,-36-6 0,0-2 0,28 3 0,640-4 0,-335-5 0,2213 3 0,-2547 1 0,1 1 0,34 9 0,-33-7 0,0 0 0,25 1 0,339-4 0,-184-3 0,-182 4 0,0 0 0,36 8 0,-35-5 0,0-1 0,28 1 0,95-6 0,59 2 0,-131 12 0,-52-8 0,1-2 0,27 3 0,677-4 0,-354-5 0,-341 5 0,0 0 0,31 8 0,-30-4 0,57 2 0,-47-8 0,-8 0 0,1 1 0,-1 1 0,52 10 0,-54-4 0,-1 1 0,1 2 0,-2 0 0,0 2 0,34 21 0,-40-23 0,0 0 0,1-1 0,40 10 0,-26-8 0,-31-9 0,1 1 0,-2-1 0,1 1 0,0 1 0,-1-1 0,0 1 0,0 0 0,0 1 0,0-1 0,-1 1 0,0 0 0,-1 0 0,1 1 0,-1 0 0,0-1 0,4 11 0,-6-14 0,0 1 0,-1 1 0,1-1 0,-1 0 0,0 0 0,0 0 0,0 1 0,0-1 0,-1 1 0,0-1 0,0 0 0,0 1 0,0-1 0,-1 1 0,1-1 0,-1 0 0,0 1 0,-1-1 0,1 0 0,-1 0 0,0 0 0,0 0 0,0 0 0,0 0 0,-1-1 0,1 1 0,-1-1 0,0 1 0,-6 4 0,-30 26 0,34-28 0,0 0 0,-1-1 0,0 0 0,0 0 0,-1 0 0,1-1 0,-1 0 0,0-1 0,0 1 0,0-1 0,-12 3 0,-92 32 0,79-26 0,-64 17 0,68-22 0,0 2 0,-40 17 0,-8 3 0,-137 25 0,177-48 0,0-1 0,-1-2 0,1-1 0,-64-6 0,7 1 0,-47 6 0,-147-6 0,215-10 0,53 8 0,-1 1 0,-29-1 0,-634 3 0,333 4 0,208 1 0,-154-6 0,224-10 0,52 8 0,0 2 0,-28-3 0,-89-7 0,88 6 0,-60 0 0,22 9 0,-93-4 0,108-11 0,52 9 0,0 0 0,-28-1 0,19 4 0,8 2 0,0-2 0,1 0 0,-1-1 0,1-1 0,-1-1 0,1-1 0,-20-8 0,9 1 0,-2 1 0,1 2 0,-39-6 0,-255-60 0,280 64 0,-1 2 0,0 2 0,0 1 0,-76 3 0,-2449 6 0,1320-6 0,1234 3 0,0-1 0,0-2 0,1 0 0,-1 0 0,1-2 0,-33-12 0,47 15 0,-1 0 0,1-1 0,0 1 0,0-1 0,0 0 0,0 0 0,0 0 0,0-1 0,1 1 0,0-1 0,0 1 0,0-1 0,0 0 0,-3-7 0,-13-66 0,4 16 0,6 40 0,1 0 0,0-1 0,2 1 0,-3-30 0,7 45 0,1 0 0,-1-1 0,2 1 0,-1-1 0,1 1 0,0-1 0,0 1 0,0 0 0,1 0 0,0-1 0,1 1 0,-1 0 0,1 1 0,0-1 0,1 1 0,-1-1 0,1 1 0,0 0 0,9-8 0,-5 6 15,0 1-1,1 0 1,0 1-1,14-7 1,7-3-1453,-17 6-5388</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022"/>
    </inkml:context>
    <inkml:brush xml:id="br0">
      <inkml:brushProperty name="width" value="0.05" units="cm"/>
      <inkml:brushProperty name="height" value="0.05" units="cm"/>
      <inkml:brushProperty name="color" value="#E71224"/>
    </inkml:brush>
  </inkml:definitions>
  <inkml:trace contextRef="#ctx0" brushRef="#br0">1 0 24575,'6'1'0,"1"0"0,-1 1 0,1-1 0,-1 1 0,0 0 0,0 1 0,0 0 0,0 0 0,10 7 0,23 10 0,66 22 0,188 46 0,-168-65 0,-51-10 0,75 22 0,-31-9 0,-91-22 0,-1 2 0,1 0 0,-1 2 0,0 0 0,34 18 0,-11 3-1365,-33-22-5461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947"/>
    </inkml:context>
    <inkml:brush xml:id="br0">
      <inkml:brushProperty name="width" value="0.05" units="cm"/>
      <inkml:brushProperty name="height" value="0.05" units="cm"/>
      <inkml:brushProperty name="color" value="#E71224"/>
    </inkml:brush>
  </inkml:definitions>
  <inkml:trace contextRef="#ctx0" brushRef="#br0">175 243 24575,'4'5'0,"0"1"0,0 1 0,-1-1 0,0 1 0,-1-1 0,1 1 0,-1 0 0,0 0 0,-1 0 0,2 11 0,5 19 0,1-2 0,5 46 0,-4-23 0,-8-47 0,-1-6 0,1 0 0,-1-1 0,0 1 0,0 0 0,-1 0 0,1 0 0,-1 0 0,0 0 0,0 0 0,-1 0 0,0 0 0,-1 5 0,1-10 0,0 0 0,1 0 0,-1 0 0,0 0 0,0-1 0,0 1 0,1 0 0,-1-1 0,0 1 0,1-1 0,-1 1 0,0-1 0,1 1 0,-1-1 0,0 1 0,1-1 0,-1 1 0,1-1 0,-1 0 0,1 0 0,-1 1 0,1-1 0,0 0 0,-1 1 0,1-2 0,-14-22 0,4 0 0,-12-43 0,18 50 0,-1 0 0,-1 0 0,0 0 0,-2 1 0,1 0 0,-12-16 0,-6-7 0,1 0 0,-26-63 0,22 45 0,27 55 0,0 1 0,1-1 0,-1 1 0,0-1 0,0 1 0,1-1 0,-1 0 0,1 1 0,-1-1 0,1 0 0,0 1 0,-1-1 0,1 0 0,0 1 0,0-1 0,0 0 0,1 0 0,-1 1 0,0-1 0,1 0 0,-1 1 0,1-1 0,-1 0 0,1 1 0,0-1 0,0 1 0,-1-1 0,1 1 0,0 0 0,0-1 0,1 1 0,-1 0 0,0-1 0,0 1 0,1 0 0,-1 0 0,1 0 0,-1 0 0,3-1 0,6-2 0,0 1 0,1 0 0,0 0 0,-1 1 0,16-2 0,2 0 0,10-3 0,8-3 0,1 2 0,82-2 0,-49 11-1365,-57-1-5461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627"/>
    </inkml:context>
    <inkml:brush xml:id="br0">
      <inkml:brushProperty name="width" value="0.05" units="cm"/>
      <inkml:brushProperty name="height" value="0.05" units="cm"/>
      <inkml:brushProperty name="color" value="#E71224"/>
    </inkml:brush>
  </inkml:definitions>
  <inkml:trace contextRef="#ctx0" brushRef="#br0">1 0 24575,'4'0'0,"0"1"0,1-1 0,-1 1 0,0 0 0,0 0 0,0 1 0,0-1 0,0 1 0,0 0 0,0 0 0,-1 0 0,1 1 0,-1-1 0,1 1 0,-1 0 0,0 0 0,0 0 0,0 0 0,3 5 0,6 9 0,-1 1 0,17 36 0,7 10 0,2-6 0,55 114 0,-36-62 0,-55-108 0,4 8 0,0 0 0,0-1 0,1 1 0,0-1 0,1-1 0,0 1 0,0-1 0,10 8 0,-15-15 0,-1-1 0,1 1 0,-1-1 0,0 0 0,1 1 0,-1-1 0,1 0 0,-1 0 0,1 0 0,-1 0 0,1 0 0,-1-1 0,1 1 0,-1 0 0,0-1 0,1 1 0,-1-1 0,0 1 0,1-1 0,-1 0 0,0 1 0,0-1 0,1 0 0,-1 0 0,0 0 0,1-1 0,32-35 0,-21 21 0,124-115 0,-3 4 0,4 6 0,-69 64 0,-69 57-19,0 0 1,0 0-1,0 0 0,0 0 0,0 0 1,-1 0-1,1 0 0,0 0 0,0 0 1,0 0-1,0 0 0,0 0 0,0 0 0,0 0 1,-1 0-1,1 0 0,0 0 0,0 0 1,0 0-1,0 0 0,0-1 0,0 1 1,0 0-1,0 0 0,0 0 0,0 0 0,0 0 1,-1 0-1,1 0 0,0 0 0,0 0 1,0 0-1,0-1 0,0 1 0,0 0 1,0 0-1,0 0 0,0 0 0,0 0 0,0 0 1,0 0-1,0-1 0,0 1 0,0 0 1,0 0-1,0 0 0,0 0 0,0 0 1,0 0-1,-1 0-408,-8 1-6399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969"/>
    </inkml:context>
    <inkml:brush xml:id="br0">
      <inkml:brushProperty name="width" value="0.05" units="cm"/>
      <inkml:brushProperty name="height" value="0.05" units="cm"/>
      <inkml:brushProperty name="color" value="#E71224"/>
    </inkml:brush>
  </inkml:definitions>
  <inkml:trace contextRef="#ctx0" brushRef="#br0">0 345 24575,'9'-2'0,"-1"0"0,0 0 0,0-1 0,0-1 0,0 1 0,-1-1 0,1-1 0,-1 1 0,0-1 0,0-1 0,-1 1 0,8-9 0,19-12 0,-9 9 0,-2-1 0,0-2 0,0 0 0,-2-1 0,-1 0 0,0-2 0,24-40 0,-28 26-1365,-11 18-5461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306"/>
    </inkml:context>
    <inkml:brush xml:id="br0">
      <inkml:brushProperty name="width" value="0.05" units="cm"/>
      <inkml:brushProperty name="height" value="0.05" units="cm"/>
      <inkml:brushProperty name="color" value="#E71224"/>
    </inkml:brush>
  </inkml:definitions>
  <inkml:trace contextRef="#ctx0" brushRef="#br0">1 252 24575,'10'-1'0,"1"0"0,-1 0 0,0-1 0,0 0 0,0-1 0,0 0 0,19-9 0,65-42 0,-46 24 0,80-48 0,-37 24-1365,-73 44-5461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662"/>
    </inkml:context>
    <inkml:brush xml:id="br0">
      <inkml:brushProperty name="width" value="0.05" units="cm"/>
      <inkml:brushProperty name="height" value="0.05" units="cm"/>
      <inkml:brushProperty name="color" value="#E71224"/>
    </inkml:brush>
  </inkml:definitions>
  <inkml:trace contextRef="#ctx0" brushRef="#br0">1 0 24575,'3'1'0,"0"-1"0,0 0 0,0 1 0,0 0 0,-1 0 0,1 0 0,0 0 0,0 0 0,0 0 0,-1 1 0,1-1 0,-1 1 0,1 0 0,-1 0 0,0 0 0,1 0 0,-1 0 0,0 0 0,0 1 0,-1-1 0,1 1 0,1 3 0,5 8 0,0 2 0,-2-1 0,6 19 0,13 26 0,-5-23 0,-1 0 0,-2 1 0,22 77 0,-26-75 0,34 68 0,-8-20 0,-8-12 0,77 138 0,-104-211-1365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7.342"/>
    </inkml:context>
    <inkml:brush xml:id="br0">
      <inkml:brushProperty name="width" value="0.05" units="cm"/>
      <inkml:brushProperty name="height" value="0.05" units="cm"/>
      <inkml:brushProperty name="color" value="#E71224"/>
    </inkml:brush>
  </inkml:definitions>
  <inkml:trace contextRef="#ctx0" brushRef="#br0">1 1 24575,'1'9'0,"0"0"0,1 0 0,0-1 0,1 1 0,0-1 0,0 1 0,1-1 0,0 0 0,1 0 0,10 14 0,18 36 0,-23-32-119,-4-8-59,0 0 0,2-1 0,0 0 0,1-1 0,1 0 0,13 17 0,-12-21-6648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140"/>
    </inkml:context>
    <inkml:brush xml:id="br0">
      <inkml:brushProperty name="width" value="0.05" units="cm"/>
      <inkml:brushProperty name="height" value="0.05" units="cm"/>
      <inkml:brushProperty name="color" value="#E71224"/>
    </inkml:brush>
  </inkml:definitions>
  <inkml:trace contextRef="#ctx0" brushRef="#br0">0 1 24575,'1'8'0,"0"1"0,0-1 0,1 0 0,0 0 0,4 9 0,6 31 0,-9 11 0,-4 77 0,2 45 0,-1-179 0,0 1 0,0-1 0,1 0 0,-1 0 0,1 1 0,-1-1 0,1 0 0,0 0 0,0 1 0,0-1 0,0 0 0,0 0 0,0 0 0,0 0 0,1-1 0,-1 1 0,1 0 0,0 0 0,-1-1 0,1 1 0,0-1 0,0 0 0,0 1 0,0-1 0,0 0 0,0 0 0,0 0 0,0 0 0,1-1 0,-1 1 0,0-1 0,0 1 0,1-1 0,-1 0 0,0 0 0,1 0 0,-1 0 0,0 0 0,1 0 0,-1-1 0,5 0 0,2-2 0,0 1 0,1-1 0,-1 0 0,0-1 0,0 0 0,-1-1 0,1 0 0,14-11 0,-6 3 0,1 1 0,24-12 0,-30 18 0,0-1 0,0 0 0,-1 0 0,0-1 0,-1-1 0,1 1 0,-2-2 0,14-15 0,-21 22-76,-1 0 1,1-1-1,-1 1 0,0 0 0,0-1 0,0 1 0,-1-1 0,1 1 1,-1-1-1,1 0 0,-1 1 0,-1-1 0,1 1 0,0-1 1,-1 1-1,0-1 0,-1-5 0,-3-9-6750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496"/>
    </inkml:context>
    <inkml:brush xml:id="br0">
      <inkml:brushProperty name="width" value="0.05" units="cm"/>
      <inkml:brushProperty name="height" value="0.05" units="cm"/>
      <inkml:brushProperty name="color" value="#E71224"/>
    </inkml:brush>
  </inkml:definitions>
  <inkml:trace contextRef="#ctx0" brushRef="#br0">0 1 24575,'36'63'0,"-10"-20"0,126 247 0,-114-224 0,-26-47 0,-1 1 0,0 0 0,7 22 0,-16-37-71,1 6-145,1-1 1,0 1-1,1-1 0,0 0 1,11 16-1,-4-13-6610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019"/>
    </inkml:context>
    <inkml:brush xml:id="br0">
      <inkml:brushProperty name="width" value="0.05" units="cm"/>
      <inkml:brushProperty name="height" value="0.05" units="cm"/>
      <inkml:brushProperty name="color" value="#E71224"/>
    </inkml:brush>
  </inkml:definitions>
  <inkml:trace contextRef="#ctx0" brushRef="#br0">57 396 24575,'1'-5'0,"1"0"0,-1 0 0,1 1 0,0-1 0,0 1 0,0-1 0,1 1 0,4-7 0,6-10 0,-7 3 0,-1 0 0,-1 0 0,0-1 0,-1 0 0,-2 0 0,1 0 0,-2 0 0,-4-33 0,2 0 0,2 46 0,0-1 0,-1 1 0,0 0 0,0 0 0,-1 0 0,0 0 0,-3-6 0,5 11 0,0 0 0,-1 0 0,1 0 0,-1 0 0,1 0 0,-1 0 0,1 0 0,-1 0 0,0 0 0,1 0 0,-1 1 0,0-1 0,0 0 0,0 1 0,1-1 0,-1 0 0,0 1 0,0-1 0,0 1 0,0 0 0,0-1 0,0 1 0,0 0 0,0-1 0,0 1 0,0 0 0,0 0 0,0 0 0,0 0 0,0 0 0,-1 0 0,1 0 0,0 0 0,0 1 0,0-1 0,0 0 0,0 0 0,0 1 0,0-1 0,0 1 0,1-1 0,-1 1 0,0-1 0,0 1 0,0 0 0,0-1 0,1 1 0,-1 0 0,0 0 0,0 1 0,-5 6 0,1 1 0,0 0 0,0 0 0,1 0 0,1 1 0,0-1 0,0 1 0,0 0 0,-1 16 0,1-10 0,-1 0 0,1 0 0,1 0 0,0 1 0,1-1 0,1 1 0,1-1 0,3 27 0,-3-38 0,1 0 0,-1 0 0,1 0 0,-1 0 0,2 0 0,-1 0 0,0-1 0,1 1 0,0-1 0,0 1 0,0-1 0,1 0 0,-1 0 0,1-1 0,0 1 0,0-1 0,0 0 0,0 0 0,1 0 0,-1 0 0,1-1 0,0 0 0,0 0 0,0 0 0,0-1 0,0 1 0,6 0 0,4 0 0,0 0 0,-1 0 0,1-1 0,0-1 0,20-2 0,-31 1 0,0 0 0,0 1 0,0-1 0,0 0 0,0-1 0,0 1 0,0-1 0,0 0 0,-1 0 0,1 0 0,0 0 0,-1-1 0,0 1 0,1-1 0,-1 0 0,0 0 0,-1 0 0,1 0 0,0-1 0,-1 1 0,0-1 0,4-7 0,1-14-53,0-1 1,-1 0-1,-2 0 0,0-1 0,-2 0 0,-1 1 1,-4-38-1,2 19-890,1 22-5883</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697"/>
    </inkml:context>
    <inkml:brush xml:id="br0">
      <inkml:brushProperty name="width" value="0.05" units="cm"/>
      <inkml:brushProperty name="height" value="0.05" units="cm"/>
      <inkml:brushProperty name="color" value="#E71224"/>
    </inkml:brush>
  </inkml:definitions>
  <inkml:trace contextRef="#ctx0" brushRef="#br0">1 0 24575,'0'29'0,"0"0"0,3 0 0,0 0 0,2-1 0,13 45 0,-3-28 0,27 58 0,9 28 0,-41-99 0,2 0 0,1-1 0,29 50 0,-41-80 0,0 0 0,-1 0 0,1 0 0,0 0 0,0 1 0,-1-1 0,1 0 0,-1 1 0,1-1 0,-1 0 0,1 1 0,-1-1 0,0 1 0,0-1 0,0 1 0,0-1 0,0 0 0,0 1 0,0-1 0,0 1 0,0-1 0,-1 1 0,1-1 0,-1 0 0,1 1 0,-1-1 0,1 0 0,-1 1 0,0-1 0,0 0 0,0 0 0,1 0 0,-1 0 0,0 0 0,0 0 0,-1 0 0,1 0 0,0 0 0,0 0 0,0 0 0,-1-1 0,-1 2 0,0 0 0,0 1 0,0-1 0,0 0 0,0 1 0,1 0 0,-1 0 0,1 0 0,0 0 0,-3 5 0,1 0 0,1 0 0,1 0 0,0 0 0,0 1 0,0-1 0,1 0 0,1 1 0,-1-1 0,1 1 0,1-1 0,-1 1 0,2-1 0,2 11 0,-4-15 0,1-1 0,0 0 0,0 0 0,1-1 0,-1 1 0,1 0 0,-1 0 0,1-1 0,0 1 0,0-1 0,0 1 0,0-1 0,1 0 0,-1 0 0,0 0 0,1 0 0,0 0 0,-1 0 0,1-1 0,0 0 0,0 1 0,0-1 0,0 0 0,0 0 0,0-1 0,0 1 0,0 0 0,0-1 0,1 0 0,-1 0 0,0 0 0,0 0 0,0-1 0,0 1 0,1-1 0,-1 1 0,4-3 0,-3 2 1,1 0-1,-1 0 1,0 0-1,0-1 1,0 0-1,0 0 1,0 0-1,0 0 1,-1-1-1,1 1 1,-1-1-1,1 0 1,-1 0-1,0 0 0,0-1 1,0 1-1,-1-1 1,1 1-1,-1-1 1,3-6-1,-1-1-1,-1-1-1,0 0 1,-1 0-1,0 0 0,0-22 1,-2 18-455,2-1 1,6-28 0,-3 27-6371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025"/>
    </inkml:context>
    <inkml:brush xml:id="br0">
      <inkml:brushProperty name="width" value="0.05" units="cm"/>
      <inkml:brushProperty name="height" value="0.05" units="cm"/>
      <inkml:brushProperty name="color" value="#E71224"/>
    </inkml:brush>
  </inkml:definitions>
  <inkml:trace contextRef="#ctx0" brushRef="#br0">8 1 24575,'0'4'0,"0"7"0,5 1 0,1 2 0,0 5 0,-2 3 0,0 2 0,2-3 0,1 0 0,-1-9 0,-5-5 0,-4-10 0,-6-4 0,-1-4 0,1-7 0,-2-3 0,0 1-8191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347"/>
    </inkml:context>
    <inkml:brush xml:id="br0">
      <inkml:brushProperty name="width" value="0.05" units="cm"/>
      <inkml:brushProperty name="height" value="0.05" units="cm"/>
      <inkml:brushProperty name="color" value="#E71224"/>
    </inkml:brush>
  </inkml:definitions>
  <inkml:trace contextRef="#ctx0" brushRef="#br0">1 22 24575,'0'-4'0,"0"-7"0,0 4 0,0 7 0,0 9 0,0 6 0,0 7 0,0 2 0,0-1-8191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796"/>
    </inkml:context>
    <inkml:brush xml:id="br0">
      <inkml:brushProperty name="width" value="0.05" units="cm"/>
      <inkml:brushProperty name="height" value="0.05" units="cm"/>
      <inkml:brushProperty name="color" value="#E71224"/>
    </inkml:brush>
  </inkml:definitions>
  <inkml:trace contextRef="#ctx0" brushRef="#br0">0 0 24575,'2'12'0,"1"1"0,0-1 0,0 0 0,1-1 0,1 1 0,0-1 0,0 1 0,2-2 0,-1 1 0,15 17 0,24 48 0,2 24 0,-24-54 0,-1 0 0,16 57 0,1-2 0,-25-70 0,12 44 0,3 26-1365,-27-91-5461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7.320"/>
    </inkml:context>
    <inkml:brush xml:id="br0">
      <inkml:brushProperty name="width" value="0.05" units="cm"/>
      <inkml:brushProperty name="height" value="0.05" units="cm"/>
      <inkml:brushProperty name="color" value="#E71224"/>
    </inkml:brush>
  </inkml:definitions>
  <inkml:trace contextRef="#ctx0" brushRef="#br0">3 1 24575,'-2'113'0,"4"123"0,-2-235 0,0 1 0,0 0 0,1 0 0,-1-1 0,0 1 0,1-1 0,-1 1 0,1 0 0,-1-1 0,1 1 0,0-1 0,0 1 0,-1-1 0,1 1 0,0-1 0,0 0 0,1 1 0,-1-1 0,0 0 0,0 0 0,1 0 0,-1 0 0,0 0 0,1 0 0,-1 0 0,1-1 0,-1 1 0,1 0 0,-1-1 0,1 1 0,0-1 0,-1 0 0,1 1 0,0-1 0,-1 0 0,1 0 0,0 0 0,2 0 0,9-2 0,-1 0 0,0-1 0,0-1 0,19-7 0,9-2 0,-17 9-455,0 2 0,33 0 0,-33 2-6371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2.467"/>
    </inkml:context>
    <inkml:brush xml:id="br0">
      <inkml:brushProperty name="width" value="0.05" units="cm"/>
      <inkml:brushProperty name="height" value="0.05" units="cm"/>
      <inkml:brushProperty name="color" value="#E71224"/>
    </inkml:brush>
  </inkml:definitions>
  <inkml:trace contextRef="#ctx0" brushRef="#br0">462 4494 24575,'965'0'0,"-941"-2"0,1-1 0,-1-1 0,0-1 0,34-11 0,29-7 0,-80 22 0,359-82 0,-250 40 0,8-2 0,-106 38 0,1 0 0,-2-1 0,1 0 0,-1-2 0,0 0 0,-1-1 0,20-17 0,1-5 0,56-63 0,-63 57 0,-23 30 0,0-1 0,0 1 0,0 1 0,1-1 0,1 1 0,13-10 0,-10 9 0,0-1 0,0-1 0,-2 0 0,1 0 0,9-14 0,19-21 0,-25 29 0,0 0 0,-1-1 0,14-25 0,-15 22 0,1 2 0,27-33 0,-34 44 0,0 1 0,-1-1 0,0 0 0,-1-1 0,8-17 0,-8 17 0,0-1 0,1 0 0,0 1 0,11-14 0,-1 0 0,0 0 0,-2-1 0,0-1 0,-2 0 0,-1-1 0,12-44 0,10-25 0,-25 74 0,0-1 0,4-38 0,-1 9 0,16-83 0,-19 92 0,-2-1 0,-2 0 0,-2-1 0,-4-48 0,0-9 0,5 7 0,-5-105 0,-23 64 0,23 107 0,-2 1 0,-16-54 0,-4-22 0,-17-93 0,28 141 0,-36-123 0,21 44 0,25 105 0,-1 0 0,-2 0 0,-1 0 0,-1 1 0,-15-30 0,-9-33 0,28 73 0,-1 1 0,0-1 0,-1 1 0,-1 0 0,-1 0 0,-13-18 0,12 20 0,1 0 0,1 0 0,0-1 0,-10-29 0,12 28 0,-1 1 0,0 0 0,-1 0 0,-18-27 0,9 20 0,2-1 0,-14-28 0,18 30 0,-2 0 0,0 0 0,-18-21 0,-59-82 0,70 98 0,-1 0 0,-44-41 0,52 56 0,-1 1 0,0 0 0,-1 2 0,0-1 0,0 2 0,-1 0 0,-19-7 0,14 8 0,-14-6 0,-43-9 0,-8-2 0,64 16 0,-1 2 0,0 0 0,0 2 0,-39-3 0,39 5 0,1 0 0,-27-7 0,26 4 0,-47-4 0,36 8 0,-254 4 0,271 0 0,0 2 0,0 0 0,1 1 0,-1 0 0,1 2 0,1 0 0,-19 12 0,-31 15 0,17-12 0,-65 45 0,82-50 0,23-14 0,1 0 0,-1 1 0,1-1 0,0 1 0,1 1 0,-1-1 0,1 1 0,0 1 0,-7 8 0,3-1 0,-1-1 0,-1-1 0,-15 13 0,13-12 0,1 0 0,-17 21 0,-167 190 0,120-141 0,42-45 0,-30 46 0,-11 17 0,36-50 0,-64 110 0,93-139 0,0 1 0,2 0 0,0 1 0,2 0 0,0 0 0,-4 39 0,0-6 0,-2 23 0,10-57 0,-1 1 0,0-1 0,-13 35 0,11-37 0,0 0 0,1 1 0,0 0 0,0 29 0,4-22 0,0-2 0,-2 1 0,-8 34 0,4-16 0,2 0 0,1 1 0,3 0 0,5 50 0,-1 10 0,-3 375 0,1-454 0,2 1 0,9 38 0,-1-4 0,-2-8 0,-1-7 0,2 89 0,-10-97 0,-1-5 0,1 0 0,2 0 0,1 0 0,9 37 0,15 114 0,-16-133 0,-3-15 0,20 65 0,-16-67 0,9 49 0,-17-60 0,2 0 0,1 0 0,1 0 0,1-1 0,15 30 0,-1-14 0,-8-13 0,1 0 0,1-1 0,41 47 0,-48-62 0,0 0 0,0-1 0,1 0 0,1-1 0,0 0 0,0-1 0,1 0 0,0-1 0,0-1 0,20 8 0,30 3-33,-34-10-411,0 2 0,51 22 0,-65-23-6382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3.671"/>
    </inkml:context>
    <inkml:brush xml:id="br0">
      <inkml:brushProperty name="width" value="0.05" units="cm"/>
      <inkml:brushProperty name="height" value="0.05" units="cm"/>
      <inkml:brushProperty name="color" value="#E71224"/>
    </inkml:brush>
  </inkml:definitions>
  <inkml:trace contextRef="#ctx0" brushRef="#br0">0 152 24575,'16'-2'0,"0"0"0,0-1 0,0 0 0,-1-1 0,1-1 0,-1-1 0,19-9 0,-17 7 0,0 1 0,1 1 0,0 0 0,0 1 0,21-2 0,-20 4-170,0-1-1,0-1 0,0-1 1,-1 0-1,0-1 0,0-1 1,28-17-1,-32 17-6655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225"/>
    </inkml:context>
    <inkml:brush xml:id="br0">
      <inkml:brushProperty name="width" value="0.05" units="cm"/>
      <inkml:brushProperty name="height" value="0.05" units="cm"/>
      <inkml:brushProperty name="color" value="#E71224"/>
    </inkml:brush>
  </inkml:definitions>
  <inkml:trace contextRef="#ctx0" brushRef="#br0">1 1 24575,'-1'18'0,"1"0"0,1 0 0,1 0 0,0 0 0,2 0 0,0-1 0,0 1 0,2-1 0,0 0 0,1 0 0,16 27 0,24 47 0,-38-68 0,2-1 0,1-1 0,0 0 0,16 20 0,-9-16 0,-1 2 0,16 31 0,-19-30 0,38 51 0,-48-72 0,1-1 0,-2 1 0,1 0 0,-1 0 0,0 0 0,0 0 0,-1 1 0,0 0 0,3 8 0,-6-13 0,0 0 0,0-1 0,0 1 0,0 0 0,0-1 0,-1 1 0,1 0 0,-1-1 0,1 1 0,-1-1 0,0 1 0,0-1 0,0 1 0,-1-1 0,1 0 0,0 0 0,-1 1 0,0-1 0,1 0 0,-1 0 0,0 0 0,0-1 0,0 1 0,0 0 0,0-1 0,-1 1 0,1-1 0,0 0 0,-1 0 0,1 0 0,-4 1 0,-55 20 0,41-16 0,0 2 0,0 0 0,-24 14 0,39-19 0,1-1 0,-1 2 0,1-1 0,0 0 0,0 1 0,0 0 0,0 0 0,1 0 0,0 1 0,-1-1 0,1 1 0,1-1 0,-1 1 0,1 0 0,0 0 0,0 0 0,-2 10 0,4-13 0,-1 0 0,1 0 0,0 1 0,0-1 0,0 0 0,0 0 0,0 0 0,0 1 0,0-1 0,1 0 0,0 0 0,-1 0 0,1 0 0,0 0 0,0 0 0,0 0 0,0 0 0,0 0 0,0 0 0,1 0 0,-1-1 0,0 1 0,3 2 0,0-1 0,1-1 0,-1 1 0,0-1 0,1 0 0,-1 0 0,1 0 0,-1 0 0,1-1 0,0 0 0,6 1 0,0 0 0,0-2 0,0 1 0,0-1 0,-1 0 0,1-1 0,0-1 0,0 1 0,-1-2 0,15-4 0,-19 4 9,-1 0-1,0 0 1,0 0-1,-1-1 1,1 0 0,-1 0-1,0 0 1,0 0-1,0 0 1,0-1-1,-1 0 1,1 0-1,2-7 1,-1 1-257,0 0 1,-1-1-1,0 1 1,-1-1-1,2-17 1,-2 6-6579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212"/>
    </inkml:context>
    <inkml:brush xml:id="br0">
      <inkml:brushProperty name="width" value="0.05" units="cm"/>
      <inkml:brushProperty name="height" value="0.05" units="cm"/>
      <inkml:brushProperty name="color" value="#E71224"/>
    </inkml:brush>
  </inkml:definitions>
  <inkml:trace contextRef="#ctx0" brushRef="#br0">0 1 24575,'1'1'0,"-1"1"0,1-1 0,0 1 0,0-1 0,0 1 0,0-1 0,0 1 0,0-1 0,0 0 0,0 0 0,0 1 0,1-1 0,-1 0 0,0 0 0,1 0 0,-1-1 0,4 3 0,30 14 0,-31-15 0,37 14 0,24 12 0,-61-26 0,0 1 0,-1-1 0,1 1 0,0 0 0,-1 1 0,0-1 0,1 1 0,-1-1 0,-1 1 0,1 0 0,0 0 0,2 7 0,2 7 17,0 0 0,-2 0 1,0 1-1,-1 0 0,-1 0 0,0 26 0,-2-37-95,-1 0 0,0 0 0,0-1-1,-1 1 1,0 0 0,-1 0 0,1-1 0,-1 1 0,-1-1-1,0 0 1,0 1 0,0-1 0,-1 0 0,0-1 0,0 1-1,-1-1 1,1 0 0,-8 7 0,-1-3-6748</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895"/>
    </inkml:context>
    <inkml:brush xml:id="br0">
      <inkml:brushProperty name="width" value="0.05" units="cm"/>
      <inkml:brushProperty name="height" value="0.05" units="cm"/>
      <inkml:brushProperty name="color" value="#E71224"/>
    </inkml:brush>
  </inkml:definitions>
  <inkml:trace contextRef="#ctx0" brushRef="#br0">194 1 24575,'-8'-1'0,"0"1"0,0 1 0,0 0 0,0 0 0,0 0 0,0 1 0,1 0 0,-1 1 0,1-1 0,0 2 0,-1-1 0,1 1 0,1 0 0,-1 0 0,0 1 0,1 0 0,0 0 0,0 0 0,1 1 0,0 0 0,0 0 0,0 0 0,0 1 0,-4 8 0,5-6 0,1 0 0,0 0 0,0 1 0,1-1 0,0 1 0,0-1 0,0 18 0,4 74 0,1-43 0,-3-45 0,0-1 0,1 1 0,0-1 0,1 0 0,1 0 0,-1 0 0,8 18 0,-7-25 0,-1-1 0,1 1 0,0-1 0,0 0 0,0 0 0,1 0 0,-1 0 0,1-1 0,0 1 0,0-1 0,0 0 0,0 0 0,1 0 0,0-1 0,-1 0 0,1 0 0,0 0 0,0 0 0,0-1 0,10 2 0,1 0 0,1 0 0,0-2 0,-1 0 0,1 0 0,18-3 0,-30 2 0,-1-1 0,1 1 0,-1-1 0,0 0 0,1 0 0,-1-1 0,0 1 0,1-1 0,-1 0 0,0 0 0,-1-1 0,1 1 0,0-1 0,-1 1 0,1-1 0,-1 0 0,0-1 0,0 1 0,0-1 0,0 1 0,0-1 0,-1 0 0,3-4 0,2-16 0,0 1 0,-1-1 0,-2-1 0,0 1 0,-2-1 0,0 1 0,-2-1 0,-5-47 0,5 65-72,-1 0 1,0 0-1,0 0 0,-1 0 0,0 0 0,0 0 0,-1 0 0,1 1 1,-2-1-1,1 1 0,-1 0 0,0 0 0,0 0 0,0 0 0,-1 1 1,0 0-1,0 0 0,-6-5 0,-5 2-6754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5.783"/>
    </inkml:context>
    <inkml:brush xml:id="br0">
      <inkml:brushProperty name="width" value="0.05" units="cm"/>
      <inkml:brushProperty name="height" value="0.05" units="cm"/>
      <inkml:brushProperty name="color" value="#E71224"/>
    </inkml:brush>
  </inkml:definitions>
  <inkml:trace contextRef="#ctx0" brushRef="#br0">3 269 24575,'21'56'0,"0"9"0,61 200 0,-74-239 0,2-1 0,17 35 0,-1-3 0,-22-39 0,-14-22 0,-16-24 0,18 13 0,-1 0 0,-10-29 0,-8-16 0,19 43 0,1-1 0,0 0 0,1-1 0,2 1 0,-4-22 0,-10-39 0,12 55 0,1 0 0,-4-45 0,-3-22 0,8 74 0,1 0 0,0-1 0,1 1 0,2 0 0,-1-1 0,2 1 0,3-22 0,-3 35 0,0-1 0,0 0 0,0 0 0,1 1 0,-1-1 0,1 1 0,0-1 0,1 1 0,-1 0 0,1 0 0,0 0 0,0 0 0,0 0 0,0 1 0,1-1 0,-1 1 0,1 0 0,0 0 0,0 1 0,0-1 0,0 1 0,1-1 0,-1 1 0,1 1 0,-1-1 0,1 1 0,-1-1 0,1 1 0,0 1 0,5-1 0,-5 0 0,-1 1 0,1 0 0,0 0 0,0 1 0,-1-1 0,1 1 0,0 0 0,-1 0 0,1 1 0,-1-1 0,1 1 0,-1 0 0,0 1 0,1-1 0,-1 0 0,0 1 0,-1 0 0,1 0 0,0 0 0,-1 1 0,0-1 0,0 1 0,0 0 0,0 0 0,-1 0 0,1 0 0,-1 0 0,0 0 0,0 1 0,2 7 0,1 3 0,-1 1 0,-1 0 0,0 0 0,-1 0 0,-1 0 0,0 1 0,-4 31 0,3-44-57,-1 0 0,0 0 1,0 0-1,-1-1 0,1 1 0,-1 0 0,0 0 0,0-1 0,0 1 0,0-1 0,-1 0 1,1 0-1,-1 0 0,0 0 0,0 0 0,0 0 0,0-1 0,0 1 0,-1-1 1,1 0-1,-1 0 0,1 0 0,-5 1 0,-10 2-6769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6.505"/>
    </inkml:context>
    <inkml:brush xml:id="br0">
      <inkml:brushProperty name="width" value="0.05" units="cm"/>
      <inkml:brushProperty name="height" value="0.05" units="cm"/>
      <inkml:brushProperty name="color" value="#E71224"/>
    </inkml:brush>
  </inkml:definitions>
  <inkml:trace contextRef="#ctx0" brushRef="#br0">1 374 24575,'2'-4'0,"1"0"0,-1 0 0,1 0 0,0 0 0,0 1 0,0 0 0,0 0 0,7-5 0,8-9 0,23-27 0,-34 38 0,0-1 0,0 0 0,0-1 0,-1 0 0,0 0 0,0 0 0,-1-1 0,0 1 0,6-17 0,-5 9 0,0-1 0,-1 0 0,0 0 0,3-24 0,-7 39 0,0-1 0,-1 1 0,0-1 0,1 1 0,-1-1 0,0 1 0,-1-1 0,1 0 0,0 1 0,-1-1 0,1 1 0,-1-1 0,0 1 0,1 0 0,-1-1 0,0 1 0,-1 0 0,1-1 0,0 1 0,-1 0 0,1 0 0,-1 0 0,0 0 0,0 1 0,1-1 0,-1 0 0,0 1 0,-1-1 0,1 1 0,-3-2 0,3 2 0,-1 0 0,1 1 0,0-1 0,0 1 0,0-1 0,0 1 0,-1 0 0,1 0 0,0 0 0,0 0 0,0 0 0,-1 0 0,1 1 0,0-1 0,0 1 0,0 0 0,0-1 0,0 1 0,0 0 0,0 0 0,-2 2 0,0 0 0,1 0 0,-1 0 0,1 1 0,0-1 0,1 1 0,-1-1 0,0 1 0,1 0 0,-4 8 0,1 1 0,1 0 0,0 0 0,1 0 0,0 0 0,1 1 0,-1 13 0,3-13 0,1 1 0,0-1 0,1 0 0,1 0 0,0 0 0,0-1 0,2 1 0,0-1 0,0 0 0,1 0 0,1-1 0,0 1 0,17 21 0,-20-28 0,0-2 0,1 1 0,-1 0 0,1-1 0,0 0 0,1 0 0,-1-1 0,0 1 0,1-1 0,0 0 0,0-1 0,0 1 0,0-1 0,0 0 0,1-1 0,-1 1 0,0-1 0,1-1 0,-1 1 0,1-1 0,-1 0 0,1-1 0,-1 1 0,0-1 0,1 0 0,-1-1 0,0 0 0,1 0 0,-1 0 0,0-1 0,-1 0 0,9-4 0,-10 4-54,0 0-1,0 0 0,0 0 1,-1 0-1,1-1 1,-1 1-1,0-1 0,0 0 1,0 0-1,0 0 1,-1 0-1,1 0 0,-1-1 1,0 1-1,-1-1 0,1 1 1,-1-1-1,0 0 1,0 0-1,0 0 0,-1 1 1,1-1-1,-1 0 1,-1-5-1,1-13-6771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7.300"/>
    </inkml:context>
    <inkml:brush xml:id="br0">
      <inkml:brushProperty name="width" value="0.05" units="cm"/>
      <inkml:brushProperty name="height" value="0.05" units="cm"/>
      <inkml:brushProperty name="color" value="#E71224"/>
    </inkml:brush>
  </inkml:definitions>
  <inkml:trace contextRef="#ctx0" brushRef="#br0">13 132 24575,'0'46'0,"-2"-23"0,1-1 0,2 1 0,0 0 0,1-1 0,2 1 0,0-1 0,1 0 0,16 40 0,-19-55 0,21 33 0,-23-39 0,0-1 0,0 1 0,1-1 0,-1 0 0,0 1 0,0-1 0,1 0 0,-1 1 0,1-1 0,-1 0 0,0 1 0,1-1 0,-1 0 0,1 0 0,-1 1 0,0-1 0,1 0 0,-1 0 0,1 0 0,-1 0 0,1 1 0,-1-1 0,1 0 0,-1 0 0,1 0 0,0 0 0,0-1 0,0 0 0,-1 0 0,1 0 0,0 0 0,-1 0 0,1 0 0,-1 0 0,1 0 0,-1 0 0,1 0 0,-1 0 0,0 0 0,1 0 0,-1 0 0,0 0 0,0 0 0,0-2 0,0-12 0,0 1 0,-2 0 0,0 0 0,0 0 0,-1 0 0,-1 0 0,0 0 0,-8-15 0,-11-44 0,-5-62 0,24 115 0,2 12 0,0 0 0,1 1 0,0-1 0,0 0 0,1 1 0,0-12 0,0 18 0,1 0 0,-1 0 0,0 0 0,0 1 0,1-1 0,-1 0 0,1 0 0,-1 0 0,0 0 0,1 0 0,0 1 0,-1-1 0,1 0 0,-1 0 0,1 1 0,0-1 0,-1 1 0,1-1 0,0 0 0,0 1 0,0-1 0,1 0 0,0 1 0,1 0 0,-1-1 0,0 1 0,1 0 0,-1 0 0,0 0 0,1 1 0,-1-1 0,0 1 0,0-1 0,1 1 0,-1 0 0,4 1 0,1 2 0,-1 0 0,1 1 0,-1-1 0,0 1 0,0 0 0,-1 1 0,1-1 0,-1 1 0,-1 0 0,1 1 0,-1-1 0,0 1 0,0-1 0,-1 1 0,4 10 0,26 42 0,-25-47 23,-1 0 0,-1 0-1,0 1 1,6 16 0,-8-17-270,1 0 1,0 0-1,1-1 1,0 0-1,9 12 1,-4-10-6580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127"/>
    </inkml:context>
    <inkml:brush xml:id="br0">
      <inkml:brushProperty name="width" value="0.05" units="cm"/>
      <inkml:brushProperty name="height" value="0.05" units="cm"/>
      <inkml:brushProperty name="color" value="#E71224"/>
    </inkml:brush>
  </inkml:definitions>
  <inkml:trace contextRef="#ctx0" brushRef="#br0">2 0 24575,'-2'130'0,"5"143"0,10-190 0,-7-55 0,2 48 0,-5-47 0,10 51 0,-3-29 0,1 7 0,-5-31 0,-1 0 0,1 48 0,-5-59 43,1 1 0,8 31 0,0 7-1537,-8-34-5332</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687"/>
    </inkml:context>
    <inkml:brush xml:id="br0">
      <inkml:brushProperty name="width" value="0.05" units="cm"/>
      <inkml:brushProperty name="height" value="0.05" units="cm"/>
      <inkml:brushProperty name="color" value="#E71224"/>
    </inkml:brush>
  </inkml:definitions>
  <inkml:trace contextRef="#ctx0" brushRef="#br0">0 184 24575,'37'13'0,"-18"-4"0,1-1 0,-1 1 0,0 0 0,26 19 0,6 3 0,-13-7 0,22 12 0,-56-34 0,0 0 0,0-1 0,0 1 0,1-1 0,-1 0 0,1 0 0,-1 0 0,1 0 0,-1-1 0,1 0 0,8-1 0,-10 1 0,-1-2 0,1 1 0,-1 0 0,1 0 0,-1-1 0,1 1 0,-1-1 0,0 0 0,0 0 0,0 0 0,0 0 0,0 0 0,0 0 0,0-1 0,-1 1 0,1 0 0,1-6 0,22-52 0,-19 43 0,-1-3-39,0 0-1,-2-1 1,0 1 0,-1-1-1,-1 0 1,-3-39 0,1 19-1051,0 18-5736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1.839"/>
    </inkml:context>
    <inkml:brush xml:id="br0">
      <inkml:brushProperty name="width" value="0.05" units="cm"/>
      <inkml:brushProperty name="height" value="0.05" units="cm"/>
      <inkml:brushProperty name="color" value="#E71224"/>
    </inkml:brush>
  </inkml:definitions>
  <inkml:trace contextRef="#ctx0" brushRef="#br0">2759 328 24575,'0'-3'0,"0"-1"0,-1 0 0,1 1 0,-1-1 0,0 0 0,0 1 0,0-1 0,0 1 0,0-1 0,-1 1 0,0 0 0,0 0 0,0-1 0,0 1 0,0 1 0,0-1 0,-1 0 0,1 0 0,-1 1 0,0 0 0,-6-5 0,-4 0 0,0 1 0,0-1 0,0 2 0,-20-5 0,-23-11 0,32 11 0,-1 1 0,1 1 0,-43-8 0,-30-9 0,-76-26 0,0 1 0,123 37 0,15 7 0,-1 1 0,0 2 0,-1 1 0,-62 6 0,5-1 0,-37-5 0,-138 5 0,232 2 0,0 3 0,-61 19 0,68-17 0,-1-1 0,0-2 0,-1-1 0,-46 3 0,44-7 0,-52 11 0,19-2 0,49-7 0,0 1 0,0 0 0,0 2 0,0 0 0,1 1 0,-23 13 0,16-8 0,0-1 0,-26 9 0,34-16 0,1 1 0,1 1 0,-1 0 0,1 1 0,0 1 0,-15 12 0,-3 6 0,-31 36 0,44-45 0,1 1 0,1-3 0,1 1 0,0 0 0,2 1 0,0 0 0,-22 39 0,29-40 0,0 1 0,1-1 0,1 1 0,1 0 0,1 1 0,-2 27 0,3-5 0,8 78 0,-2-97 0,0 1 0,2 0 0,1-1 0,12 26 0,11 38 0,-18-49 0,1-1 0,3-1 0,23 42 0,7 13 0,-25-42 0,-12-24 0,2 0 0,24 39 0,66 99 0,-66-110 0,-29-40 0,1 0 0,1-1 0,0 0 0,0 0 0,1-1 0,0 0 0,1-1 0,0 0 0,1 0 0,-1-1 0,2 0 0,14 7 0,164 63 0,-57-50 0,-103-23 0,1-2 0,51 0 0,-52-3 0,-1 2 0,0 0 0,35 8 0,-18-3 0,-1-1 0,0-3 0,1-1 0,56-6 0,5 1 0,-53 3 0,108-4 0,-144 2 0,-1-1 0,1 0 0,-1-1 0,0-1 0,0-1 0,-1-1 0,17-8 0,95-41 0,-88 40 0,58-31 0,18-8 0,-6 3 0,-46 16 0,-2-3 0,-1-3 0,-2-3 0,-3-2 0,52-54 0,-93 81 0,-1 1 0,-1-2 0,-1 0 0,-1 0 0,0-1 0,13-42 0,-11 29 0,29-55 0,-32 73 0,0 0 0,-1-1 0,-1-1 0,-1 1 0,-1-1 0,0 0 0,-1 0 0,-1-1 0,-1 0 0,-1 1 0,0-28 0,-2-27 0,-3-94 0,0 151 0,-1 0 0,0 0 0,-2 1 0,0-1 0,-13-24 0,-3-10 0,13 33 0,-1 0 0,0 1 0,-1 0 0,-1 1 0,-1 0 0,0 1 0,-1 0 0,-20-16 0,4 2 0,25 25 7,0 0 0,0 1 0,0-1 0,-1 1 0,1 0 1,-1 1-1,0-1 0,0 1 0,1 0 0,-2 0 0,1 1 0,0 0 0,0 0 0,0 0 0,0 1 0,-8 0 0,-5 1-304,0 1 0,1 1 0,-1 0 0,-19 7 0,20-5-6529</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068"/>
    </inkml:context>
    <inkml:brush xml:id="br0">
      <inkml:brushProperty name="width" value="0.05" units="cm"/>
      <inkml:brushProperty name="height" value="0.05" units="cm"/>
      <inkml:brushProperty name="color" value="#E71224"/>
    </inkml:brush>
  </inkml:definitions>
  <inkml:trace contextRef="#ctx0" brushRef="#br0">6579 430 24575,'-1'-5'0,"0"1"0,0-1 0,0 0 0,-1 1 0,0 0 0,1-1 0,-2 1 0,1 0 0,0 0 0,-1 0 0,0 1 0,0-1 0,0 0 0,0 1 0,0 0 0,-1 0 0,1 0 0,-1 0 0,0 0 0,0 1 0,-8-4 0,-4-2 0,-1 0 0,0 1 0,0 0 0,-22-4 0,-44-18 0,61 20 0,-1 1 0,-27-7 0,-298-41 0,211 31 0,103 16 0,-1 2 0,1 2 0,-47-2 0,46 5 0,-56-9 0,55 5 0,-53-2 0,-49-5 0,93 7 0,-56-1 0,72 8 0,0-2 0,0-1 0,-55-11 0,-92-15 0,107 20-159,0 2 0,-125 8 0,66 1 20,-68-18 139,-4 1 0,-2390 15 616,2569 0-616,0 2 0,-37 7 0,36-5 0,-1-1 0,-27 1 0,37-5 0,-6 0 0,0 0 0,1 1 0,-1 1 0,1 1 0,-1 0 0,1 2 0,0 0 0,-24 10 0,-41 20 0,59-26 0,0 0 0,1 2 0,0 1 0,0 0 0,2 2 0,-39 30 0,-130 150 0,156-154 0,1 2 0,2 1 0,-28 52 0,45-67 0,2 1 0,1 0 0,-11 48 0,3-8 0,-12 15 0,18-49 0,-17 65 0,20-56 0,4-23 0,2 2 0,0-1 0,-1 26 0,4-24 0,-10 46 0,6-46 0,-3 46 0,8 358 0,3-402 0,0-1 0,2 0 0,1 0 0,1 0 0,1 0 0,17 35 0,-9-27 0,33 52 0,-15-30 0,-9-14 0,3-1 0,1-1 0,1-2 0,2 0 0,2-3 0,1 0 0,45 31 0,6-7 0,2-3 0,142 64 0,-225-117 0,39 20 0,0-2 0,1-2 0,61 15 0,-92-29 0,-1 1 0,1 0 0,14 9 0,40 14 0,140 33 0,-87-24 0,12-10 0,-39-9 0,39 9 0,-94-18 0,72 6 0,-19-3 0,-46-7 0,75 0 0,-72-4 0,61 8 0,140 15-610,-96-12 603,272-4 7,-247-10 0,1082 2 617,-1233-2-617,0-1 0,0-2 0,-1 0 0,28-10 0,46-9 0,139-32 0,18-22 0,4-2 0,-162 46 0,29-8 0,-80 27 0,-1-2 0,0-2 0,63-36 0,-47 23 0,-45 22 0,0-1 0,-1-1 0,0-1 0,-1-1 0,0 0 0,-1-1 0,-1 0 0,0-2 0,-1 0 0,-1 0 0,-1-1 0,0-1 0,-1 0 0,-2 0 0,0-1 0,0-1 0,-2 1 0,8-37 0,-2-2 0,-5 22 0,2-1 0,23-61 0,-18 61 0,18-75 0,-24 77 0,2 0 0,25-59 0,-22 65 0,-2 0 0,-1 0 0,-1-1 0,-2 0 0,-1-1 0,-1 0 0,-2 0 0,-1-1 0,-3-43 0,-1-380 0,0 439 0,0 0 0,-2 0 0,-5-18 0,-4-40 0,8 47 0,-1 0 0,-2 0 0,0 1 0,-17-39 0,-7-29 0,24 68 0,4 12 0,-1 0 0,-1 0 0,0 0 0,-1 1 0,0 0 0,-16-25 0,11 22 0,1-1 0,1 0 0,1 0 0,-9-27 0,12 28 0,-2 0 0,0 0 0,0 1 0,-2 0 0,-13-19 0,22 34 3,-1 0 0,1 1 0,-1-1 0,1 0 0,0 1 0,-1-1 0,1 0 0,-1 1 0,0-1 0,1 1 0,-1-1 0,1 1 0,-1-1 0,0 1 0,1-1 0,-1 1 0,0 0 0,0-1 0,1 1 0,-1 0 0,0 0 0,0 0 0,1 0 0,-1-1 0,0 1 0,0 0 0,0 0 0,1 0 0,-1 0 0,0 1 0,0-1 0,0 0 0,1 0 0,-1 0 0,0 1-1,0-1 1,1 0 0,-1 1 0,-1 0 0,0 1-126,1-1-1,-1 1 0,1 0 1,0 0-1,-1 0 0,1 1 0,0-1 1,0 0-1,0 0 0,0 1 1,0 2-1,-3 13-6702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502"/>
    </inkml:context>
    <inkml:brush xml:id="br0">
      <inkml:brushProperty name="width" value="0.05" units="cm"/>
      <inkml:brushProperty name="height" value="0.05" units="cm"/>
      <inkml:brushProperty name="color" value="#E71224"/>
    </inkml:brush>
  </inkml:definitions>
  <inkml:trace contextRef="#ctx0" brushRef="#br0">1 28 24575,'113'2'0,"122"-5"0,-162-9 93,-53 7-579,1 1 0,25-1 0,-24 5-6340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694"/>
    </inkml:context>
    <inkml:brush xml:id="br0">
      <inkml:brushProperty name="width" value="0.05" units="cm"/>
      <inkml:brushProperty name="height" value="0.05" units="cm"/>
      <inkml:brushProperty name="color" value="#E71224"/>
    </inkml:brush>
  </inkml:definitions>
  <inkml:trace contextRef="#ctx0" brushRef="#br0">0 0 24575,'1'5'0,"0"0"0,1 0 0,0 0 0,0-1 0,0 1 0,0-1 0,0 0 0,6 7 0,4 11 0,8 14 66,38 54 0,0 0-1563,-50-75-5329</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952"/>
    </inkml:context>
    <inkml:brush xml:id="br0">
      <inkml:brushProperty name="width" value="0.05" units="cm"/>
      <inkml:brushProperty name="height" value="0.05" units="cm"/>
      <inkml:brushProperty name="color" value="#E71224"/>
    </inkml:brush>
  </inkml:definitions>
  <inkml:trace contextRef="#ctx0" brushRef="#br0">24 1 24575,'15'-1'0,"0"1"0,0 1 0,0 1 0,0 0 0,20 5 0,-31-5 0,0-1 0,1 1 0,-1 0 0,0 1 0,0-1 0,0 1 0,-1 0 0,1 0 0,-1 0 0,1 0 0,-1 0 0,0 1 0,0 0 0,0-1 0,-1 1 0,1 0 0,-1 1 0,0-1 0,0 0 0,-1 0 0,2 8 0,12 36 0,-4-15 0,-1 0 0,-2 0 0,-1 1 0,-2-1 0,1 38 0,-6-63 0,0 0 0,0 0 0,-1 0 0,0 0 0,0 0 0,-1 0 0,0 0 0,-4 10 0,4-15 0,0 0 0,0 1 0,-1-1 0,1 0 0,-1 0 0,0 0 0,0 0 0,0-1 0,0 1 0,-1-1 0,1 0 0,-1 0 0,1 0 0,-1 0 0,1-1 0,-1 1 0,0-1 0,-6 1 0,-11 3-195,0-2 0,0 0 0,0-2 0,-1 0 0,1-1 0,-39-6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5.892"/>
    </inkml:context>
    <inkml:brush xml:id="br0">
      <inkml:brushProperty name="width" value="0.05" units="cm"/>
      <inkml:brushProperty name="height" value="0.05" units="cm"/>
      <inkml:brushProperty name="color" value="#E71224"/>
    </inkml:brush>
  </inkml:definitions>
  <inkml:trace contextRef="#ctx0" brushRef="#br0">242 47 24575,'1'37'0,"-2"-1"0,-2 1 0,-10 50 0,3-45 0,-3-2 0,-28 62 0,27-65 0,-12 45 0,16-46 0,-26 59 0,12-27 0,-3 5 0,27-73 0,0 0 0,0 1 0,0-1 0,0 0 0,0 1 0,0-1 0,0 0 0,0 1 0,0-1 0,-1 0 0,1 0 0,0 1 0,0-1 0,0 0 0,0 1 0,0-1 0,-1 0 0,1 0 0,0 0 0,0 1 0,-1-1 0,1 0 0,0 0 0,0 0 0,-1 1 0,1-1 0,0 0 0,0 0 0,-1 0 0,1 0 0,0 0 0,-1 0 0,1 1 0,0-1 0,-1 0 0,1 0 0,0 0 0,-1 0 0,1 0 0,0 0 0,0 0 0,-1 0 0,1-1 0,0 1 0,-1 0 0,1 0 0,0 0 0,-1 0 0,1 0 0,0 0 0,0-1 0,-1 1 0,-7-23 0,4-30 0,3 9 0,3-1 0,1 1 0,10-46 0,-2 32 0,-7 29 0,2 1 0,0-1 0,13-30 0,-13 41 0,-1-1 0,0 0 0,-2 0 0,2-31 0,6-32 0,-8 60 0,-2 10 0,1 0 0,0 1 0,1-1 0,4-13 0,-6 24 0,-1 0 0,1-1 0,-1 1 0,0 0 0,1 0 0,0 0 0,-1 0 0,1 0 0,0 0 0,-1 0 0,1 0 0,0 0 0,0 1 0,0-1 0,0 0 0,0 0 0,0 1 0,0-1 0,0 1 0,0-1 0,0 1 0,0-1 0,0 1 0,0-1 0,0 1 0,1 0 0,-1 0 0,0 0 0,0 0 0,0 0 0,0 0 0,1 0 0,-1 0 0,0 0 0,0 0 0,0 1 0,1-1 0,-1 0 0,0 1 0,0-1 0,0 1 0,0-1 0,0 1 0,0 0 0,0-1 0,0 1 0,0 0 0,0 0 0,1 1 0,9 9 0,1 1 0,-1 0 0,-1 0 0,0 1 0,-1 0 0,12 24 0,-9-17 0,1 0 0,16 21 0,15 15 0,-3 2 0,-2 2 0,-3 1 0,28 68 0,4-12 0,-68-117 0,1 1 0,-1 0 0,1-1 0,-1 1 0,0-1 0,0 1 0,1 0 0,-1 0 0,0-1 0,0 1 0,0 0 0,1-1 0,-1 1 0,0 0 0,0 0 0,0-1 0,0 1 0,0 0 0,-1 0 0,1-1 0,0 1 0,0 0 0,0-1 0,-1 1 0,1 0 0,0-1 0,-1 1 0,1 0 0,0-1 0,-1 1 0,1-1 0,-1 1 0,1-1 0,-1 1 0,0 0 0,-1 0 0,-1 1 0,0-1 0,1 0 0,-1 0 0,0 0 0,1 0 0,-1-1 0,0 1 0,-5-1 0,-3 1 0,0-1 0,0 0 0,0-1 0,-13-2 0,1-3-341,1-2 0,0 0-1,-29-15 1,29 11-6485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6.220"/>
    </inkml:context>
    <inkml:brush xml:id="br0">
      <inkml:brushProperty name="width" value="0.05" units="cm"/>
      <inkml:brushProperty name="height" value="0.05" units="cm"/>
      <inkml:brushProperty name="color" value="#E71224"/>
    </inkml:brush>
  </inkml:definitions>
  <inkml:trace contextRef="#ctx0" brushRef="#br0">1 54 24575,'87'-1'0,"122"-18"0,-47-12-1365,-141 29-5461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037"/>
    </inkml:context>
    <inkml:brush xml:id="br0">
      <inkml:brushProperty name="width" value="0.05" units="cm"/>
      <inkml:brushProperty name="height" value="0.05" units="cm"/>
      <inkml:brushProperty name="color" value="#E71224"/>
    </inkml:brush>
  </inkml:definitions>
  <inkml:trace contextRef="#ctx0" brushRef="#br0">168 0 24575,'1'19'0,"1"-1"0,0 1 0,2-1 0,11 36 0,32 69 0,-47-123 0,22 47 0,-13-28 0,0 0 0,-2 1 0,8 27 0,-8-22 0,-5-20 0,-1 0 0,1 0 0,-1 0 0,0 0 0,0 0 0,-1 1 0,0 9 0,0-13 0,-1-1 0,1 1 0,-1 0 0,0-1 0,0 1 0,1-1 0,-1 1 0,0-1 0,0 1 0,-1-1 0,1 0 0,0 1 0,0-1 0,-1 0 0,1 0 0,-1 0 0,1 0 0,-1 0 0,1-1 0,-1 1 0,1 0 0,-1-1 0,0 1 0,1-1 0,-1 1 0,0-1 0,0 0 0,-3 0 0,-75 3 0,60-4 0,0 1 0,-32 4 0,46-3 0,1 0 0,-1 0 0,1 1 0,0 0 0,0 0 0,0 0 0,0 1 0,0-1 0,0 1 0,1 0 0,-1 1 0,1-1 0,0 1 0,-4 4 0,3-1 0,2 1 0,-1 0 0,1 0 0,0 0 0,1 0 0,0 0 0,0 1 0,1-1 0,0 1 0,0-1 0,1 1 0,0-1 0,1 1 0,0-1 0,0 1 0,1-1 0,3 12 0,-2-17 0,-1 0 0,0 0 0,1 0 0,-1 0 0,1 0 0,0-1 0,0 1 0,0-1 0,0 0 0,0 0 0,1 0 0,-1 0 0,1-1 0,-1 1 0,1-1 0,-1 0 0,1 0 0,0 0 0,0-1 0,-1 1 0,1-1 0,0 0 0,5 0 0,9 0 0,-1-1 0,0 0 0,32-7 0,-41 5 0,1 1 0,-1-1 0,1-1 0,-1 1 0,0-2 0,-1 1 0,1-1 0,-1 0 0,0 0 0,0-1 0,7-7 0,-1-2 0,0 0 0,-1-1 0,20-33 0,-29 41-151,0 1-1,0-1 0,0 0 0,-1 0 1,0 0-1,-1 0 0,0 0 1,1-14-1,-2 0-6674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823"/>
    </inkml:context>
    <inkml:brush xml:id="br0">
      <inkml:brushProperty name="width" value="0.05" units="cm"/>
      <inkml:brushProperty name="height" value="0.05" units="cm"/>
      <inkml:brushProperty name="color" value="#E71224"/>
    </inkml:brush>
  </inkml:definitions>
  <inkml:trace contextRef="#ctx0" brushRef="#br0">139 1 24575,'3'33'0,"2"-1"0,1 1 0,1-1 0,20 55 0,-18-61 0,65 164 0,-34-72 0,-40-118 0,1 1 0,-1 0 0,0 0 0,1-1 0,-1 1 0,0 0 0,0 0 0,0 0 0,1-1 0,-1 1 0,0 0 0,0 0 0,0 0 0,0-1 0,-1 1 0,1 0 0,0 0 0,0 0 0,0-1 0,-1 1 0,1 0 0,0 0 0,-1-1 0,1 1 0,-1 0 0,1-1 0,0 1 0,-1 0 0,0-1 0,1 1 0,-1-1 0,1 1 0,-1 0 0,0-1 0,1 0 0,-1 1 0,0-1 0,0 1 0,1-1 0,-1 0 0,0 0 0,0 1 0,1-1 0,-1 0 0,0 0 0,0 0 0,0 0 0,-1 0 0,-48-8 0,29 3 0,8 3 0,0 1 0,-1 0 0,1 0 0,-26 4 0,35-3 0,-1 1 0,1 1 0,-1-1 0,1 1 0,0 0 0,-1 0 0,1 0 0,0 0 0,0 1 0,1-1 0,-1 1 0,0 0 0,1 0 0,0 1 0,-1-1 0,1 1 0,-3 5 0,-2 3 0,0 1 0,1 0 0,1 0 0,0 1 0,1-1 0,-5 21 0,8-26 0,1 0 0,0 0 0,0 0 0,0 0 0,1 0 0,1 1 0,-1-1 0,1 0 0,1 0 0,-1 0 0,2 0 0,5 15 0,-6-20 0,0 1 0,1-1 0,-1 0 0,1 0 0,0 0 0,0 0 0,0-1 0,0 1 0,0-1 0,1 1 0,-1-1 0,1 0 0,0-1 0,-1 1 0,1-1 0,0 0 0,0 1 0,0-2 0,0 1 0,0 0 0,0-1 0,0 0 0,0 0 0,0 0 0,0 0 0,5-1 0,2 0 0,1-1 0,0 0 0,0 0 0,-1-1 0,1-1 0,-1 0 0,19-10 0,116-78 0,-138 85 0,-1 1 0,0-1 0,0 0 0,-1-1 0,0 0 0,7-12 0,17-20 0,-24 32-20,-1 0-1,0 0 0,0 0 0,-1-1 1,0 1-1,3-11 0,1-2-1199,-1 5-5606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9.685"/>
    </inkml:context>
    <inkml:brush xml:id="br0">
      <inkml:brushProperty name="width" value="0.05" units="cm"/>
      <inkml:brushProperty name="height" value="0.05" units="cm"/>
      <inkml:brushProperty name="color" value="#E71224"/>
    </inkml:brush>
  </inkml:definitions>
  <inkml:trace contextRef="#ctx0" brushRef="#br0">30 190 24575,'-2'135'0,"3"81"0,-13-281 0,7 36 0,0 0 0,-1-39 0,5 8 0,4-121 0,-2 176 0,0 0 0,1 0 0,-1 0 0,1 0 0,0 0 0,0 0 0,0 0 0,1 0 0,0 1 0,0-1 0,0 1 0,0 0 0,1 0 0,0 0 0,-1 1 0,1-1 0,1 1 0,-1 0 0,0 0 0,1 0 0,0 1 0,-1-1 0,1 1 0,0 1 0,0-1 0,0 0 0,1 1 0,6-1 0,-4 0 0,1 1 0,0 0 0,0 0 0,-1 1 0,1 0 0,0 1 0,-1 0 0,1 0 0,0 1 0,-1 0 0,1 0 0,-1 1 0,0 0 0,0 0 0,0 1 0,11 7 0,-2 5 0,0 1 0,0 0 0,-2 1 0,0 1 0,-2 0 0,0 1 0,-1 0 0,15 35 0,-8-18 0,53 105 0,-71-139-80,0 0 0,1 0-1,-1-1 1,1 1 0,0-1-1,0 1 1,0-1 0,0 0-1,0 1 1,0-1 0,1 0 0,-1-1-1,0 1 1,1 0 0,0-1-1,5 3 1,9 2-6746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0.318"/>
    </inkml:context>
    <inkml:brush xml:id="br0">
      <inkml:brushProperty name="width" value="0.05" units="cm"/>
      <inkml:brushProperty name="height" value="0.05" units="cm"/>
      <inkml:brushProperty name="color" value="#E71224"/>
    </inkml:brush>
  </inkml:definitions>
  <inkml:trace contextRef="#ctx0" brushRef="#br0">399 84 24575,'0'-3'0,"-1"1"0,1-1 0,0 0 0,-1 0 0,1 1 0,-1-1 0,0 0 0,0 1 0,0-1 0,0 1 0,-1-1 0,1 1 0,-1 0 0,1-1 0,-1 1 0,0 0 0,0 0 0,0 0 0,-2-2 0,-1 1 0,0-1 0,0 1 0,-1 0 0,1 1 0,-1-1 0,1 1 0,-1 0 0,-9-1 0,2 0 0,0 1 0,0 1 0,0 0 0,0 1 0,0 0 0,0 1 0,-22 4 0,27-2 0,0 0 0,0 0 0,1 0 0,-1 1 0,1 1 0,0-1 0,0 1 0,1 0 0,-1 1 0,1-1 0,0 1 0,1 1 0,-1-1 0,1 1 0,0 0 0,1 0 0,0 0 0,-7 16 0,-1 10 0,0 0 0,2 1 0,-6 42 0,8-38 0,6-28 0,0 0 0,1 1 0,0-1 0,0 0 0,2 1 0,-1-1 0,1 0 0,0 0 0,1 1 0,5 14 0,-6-21 0,1 0 0,0 1 0,0-1 0,0 0 0,1 0 0,-1 0 0,1 0 0,0 0 0,0-1 0,0 1 0,1-1 0,-1 0 0,1 0 0,0 0 0,0-1 0,0 1 0,0-1 0,0 0 0,0 0 0,1 0 0,-1-1 0,1 1 0,-1-1 0,1 0 0,4 0 0,3 1 0,1-1 0,-1-1 0,1 0 0,-1 0 0,1-1 0,-1-1 0,23-6 0,-30 7 0,0-2 0,1 1 0,-1 0 0,0-1 0,-1 0 0,1 0 0,0-1 0,-1 1 0,0-1 0,0 0 0,0 0 0,0 0 0,-1-1 0,0 1 0,1-1 0,-2 0 0,1 0 0,0 0 0,2-10 0,5-13 0,-2-1 0,0 1 0,-3-2 0,5-46 0,-9 64 0,-1 0 0,0 1 0,-1-1 0,0 0 0,-1 1 0,0-1 0,-1 1 0,0-1 0,-1 1 0,0 0 0,-1 0 0,0 1 0,-1-1 0,-10-14 0,12 21-170,1 0-1,-1 0 0,0 1 1,0-1-1,0 1 0,-1 0 1,-4-3-1,-11-3-6655</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1.110"/>
    </inkml:context>
    <inkml:brush xml:id="br0">
      <inkml:brushProperty name="width" value="0.05" units="cm"/>
      <inkml:brushProperty name="height" value="0.05" units="cm"/>
      <inkml:brushProperty name="color" value="#E71224"/>
    </inkml:brush>
  </inkml:definitions>
  <inkml:trace contextRef="#ctx0" brushRef="#br0">9 0 24575,'0'15'0,"2"0"0,0 0 0,0 0 0,1-1 0,1 1 0,1-1 0,8 18 0,54 94 0,-14-28 0,-18-43 0,1 4 0,-36-59 0,1 1 0,-1 0 0,1 0 0,-1 0 0,0 0 0,0 0 0,1-1 0,-1 1 0,0 0 0,0 0 0,0 0 0,0 0 0,0 0 0,0 0 0,0 0 0,-1-1 0,1 1 0,0 0 0,0 0 0,-1 0 0,1 0 0,0 0 0,-1-1 0,1 1 0,-1 0 0,1 0 0,-2 1 0,0-1 0,0 0 0,0 1 0,0-1 0,0 0 0,0 0 0,0 0 0,0 0 0,-1 0 0,1-1 0,-5 1 0,-64 2 0,62-3 0,-6-1 0,7 1 0,0-1 0,0 1 0,1 1 0,-1 0 0,-15 3 0,21-3 0,0 0 0,0-1 0,0 2 0,0-1 0,0 0 0,0 0 0,0 1 0,0-1 0,0 1 0,1-1 0,-1 1 0,0 0 0,1 0 0,0 0 0,-1 0 0,1 0 0,0 0 0,0 0 0,0 0 0,0 0 0,1 0 0,-1 1 0,0-1 0,0 4 0,-1 8 0,0 0 0,1 1 0,0-1 0,1 1 0,1-1 0,0 1 0,1-1 0,7 26 0,-8-37 0,1-1 0,0 1 0,0 0 0,0-1 0,0 0 0,0 1 0,0-1 0,1 0 0,-1 0 0,1 0 0,-1-1 0,1 1 0,0 0 0,0-1 0,0 0 0,0 0 0,0 0 0,0 0 0,0 0 0,0-1 0,0 1 0,6-1 0,10 2 0,0-2 0,32-3 0,-22 1 0,-19 1 0,1-1 0,0 1 0,-1-2 0,0 1 0,1-1 0,-1-1 0,0 0 0,15-9 0,-18 9 0,-1 0 0,1 0 0,-1 0 0,-1-1 0,1 0 0,-1 0 0,1-1 0,-1 1 0,-1-1 0,1 0 0,-1 0 0,0-1 0,3-7 0,1-4-1365,0 3-5461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2.009"/>
    </inkml:context>
    <inkml:brush xml:id="br0">
      <inkml:brushProperty name="width" value="0.05" units="cm"/>
      <inkml:brushProperty name="height" value="0.05" units="cm"/>
      <inkml:brushProperty name="color" value="#E71224"/>
    </inkml:brush>
  </inkml:definitions>
  <inkml:trace contextRef="#ctx0" brushRef="#br0">59 244 24575,'5'-2'0,"0"0"0,0-1 0,0 1 0,0-1 0,-1 0 0,1-1 0,-1 1 0,1-1 0,-1 0 0,0 0 0,-1 0 0,4-5 0,4-2 0,-5 4 0,0 0 0,0-1 0,0 1 0,-1-1 0,-1 0 0,1-1 0,-1 1 0,-1-1 0,1 0 0,-1 0 0,2-15 0,-4 21 0,-1 0 0,0 0 0,0 1 0,0-1 0,0 0 0,0 0 0,0 0 0,-1 0 0,0 0 0,1 1 0,-1-1 0,0 0 0,0 0 0,-1 1 0,1-1 0,-3-4 0,2 5 0,-1 0 0,1 0 0,-1 0 0,1 1 0,-1-1 0,0 0 0,0 1 0,1 0 0,-1 0 0,0 0 0,0 0 0,0 0 0,0 0 0,0 1 0,-1-1 0,1 1 0,0 0 0,-6 1 0,5-1 0,-1 0 0,1 0 0,0 1 0,0 0 0,0 0 0,-1 0 0,1 0 0,0 1 0,0-1 0,1 1 0,-1 0 0,0 0 0,1 1 0,-1-1 0,1 1 0,-1 0 0,-4 5 0,3-2 0,1 0 0,0 0 0,1 1 0,-1-1 0,1 1 0,0 0 0,1-1 0,-1 1 0,-1 13 0,1-2 0,1-1 0,1 1 0,1-1 0,0 1 0,1-1 0,1 0 0,1 1 0,5 18 0,-4-21 0,2-1 0,-1 1 0,15 24 0,-17-34 0,-1-1 0,1 0 0,0 1 0,0-2 0,1 1 0,-1 0 0,1-1 0,0 1 0,0-1 0,0 0 0,0 0 0,0-1 0,1 1 0,-1-1 0,9 3 0,7 0 0,-1 1 0,-1-2 0,0 0 0,1-1 0,0-1 0,20 0 0,-36-2 0,1 0 0,-1 0 0,1-1 0,-1 1 0,1-1 0,0 0 0,-1 0 0,0 0 0,1 0 0,-1-1 0,0 1 0,0-1 0,0 0 0,0 0 0,0 0 0,0-1 0,0 1 0,-1 0 0,1-1 0,-1 0 0,0 0 0,1 0 0,-1 0 0,-1 0 0,1 0 0,0 0 0,-1-1 0,0 1 0,0 0 0,0-1 0,0 1 0,0-1 0,0-3 0,2-44-1365,-3 28-5461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4.784"/>
    </inkml:context>
    <inkml:brush xml:id="br0">
      <inkml:brushProperty name="width" value="0.05" units="cm"/>
      <inkml:brushProperty name="height" value="0.05" units="cm"/>
      <inkml:brushProperty name="color" value="#E71224"/>
    </inkml:brush>
  </inkml:definitions>
  <inkml:trace contextRef="#ctx0" brushRef="#br0">3907 242 24575,'-1'-3'0,"1"1"0,-1-1 0,1 1 0,-1-1 0,0 1 0,0 0 0,0-1 0,0 1 0,0 0 0,-1 0 0,1 0 0,-1 0 0,1 0 0,-1 0 0,0 0 0,0 1 0,0-1 0,0 0 0,0 1 0,0 0 0,0-1 0,0 1 0,-1 0 0,1 0 0,0 0 0,-1 1 0,-2-2 0,-13-3 0,0 1 0,-33-4 0,26 4 0,-77-6 0,71 9 0,-1-3 0,-31-6 0,33 5 0,1 1 0,-1 2 0,-53 2 0,51 1 0,1-1 0,0-2 0,-40-7 0,25 2 0,-1 2 0,0 2 0,-67 4 0,-60-3 0,85-11 0,57 7 0,-61-3 0,-1003 10 0,1076 0 0,1 1 0,-38 9 0,36-6 0,0-1 0,-27 1 0,-6-4 0,7 0 0,0 1 0,-47 9 0,-22 1 0,90-11 0,0 1 0,0 1 0,0 2 0,-43 12 0,40-8 0,1-2 0,-46 7 0,40-9 0,-49 14 0,50-9 0,14-5 0,0 0 0,1 1 0,0 1 0,1 1 0,-1 0 0,2 1 0,-1 1 0,1 1 0,-21 18 0,-4 12 0,-68 90 0,96-113 0,1 0 0,1 1 0,0 0 0,2 1 0,0 0 0,1 1 0,2-1 0,0 1 0,1 1 0,1-1 0,1 1 0,0 0 0,2 0 0,2 25 0,-3 94 0,6 120 0,0-239 0,2 0 0,0-1 0,1 1 0,1-1 0,2-1 0,0 0 0,21 33 0,11 23 0,-31-58 0,0 0 0,2-1 0,0 0 0,1-1 0,16 14 0,11 14 0,-19-21 0,0-1 0,2 0 0,0-2 0,2-1 0,49 28 0,149 58 0,-161-76 0,-35-15 0,1-2 0,31 9 0,-58-20 0,190 61 0,-143-45 0,1-2 0,1-2 0,100 11 0,-111-18 0,72 19 0,-82-17 0,0-1 0,1-2 0,44 3 0,62 6 0,-93-8 0,61 1 0,55 7 0,1-1 0,-122-12 0,58 11 0,-57-6 0,51 2 0,-69-7 0,-1 0 0,1-2 0,-1 0 0,0-2 0,1 0 0,-1-1 0,0-1 0,-1-1 0,21-9 0,-24 7 0,1-1 0,-2-1 0,1 0 0,28-24 0,-30 21 0,26-24 0,1 2 0,2 1 0,83-46 0,57 2 0,-91 41 0,-25 8 0,89-50 0,-147 73 0,-1-1 0,1 0 0,-1 0 0,0-1 0,0 0 0,-1-1 0,0 0 0,-1 0 0,0-1 0,0 1 0,-1-2 0,-1 1 0,8-18 0,32-53 0,-15 30 0,-2 4 0,47-60 0,-33 51 0,-12 10 0,-3-1 0,30-66 0,-50 96 0,0 0 0,-2-1 0,0 1 0,0-1 0,-2 0 0,0 0 0,-2 0 0,1-1 0,-3-24 0,2-91 0,-4-107 0,0 226 0,1 0 0,-2 0 0,0 0 0,-1 1 0,0-1 0,-1 1 0,-15-25 0,-6-3 0,-34-41 0,27 38 0,27 37 0,-1 0 0,0 1 0,0-1 0,-1 1 0,-12-7 0,-20-17 0,30 22 8,0 0-1,-1 1 0,0 0 1,0 1-1,0 0 0,-1 1 1,0 1-1,0 0 1,-1 1-1,1 0 0,-18-2 1,-11 1-256,0 2 1,-59 2 0,58 2-465,20-1-6114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271"/>
    </inkml:context>
    <inkml:brush xml:id="br0">
      <inkml:brushProperty name="width" value="0.05" units="cm"/>
      <inkml:brushProperty name="height" value="0.05" units="cm"/>
      <inkml:brushProperty name="color" value="#E71224"/>
    </inkml:brush>
  </inkml:definitions>
  <inkml:trace contextRef="#ctx0" brushRef="#br0">5 1 24575,'-2'57'0,"0"-39"0,1 0 0,1 0 0,1 0 0,0 0 0,1 0 0,1 0 0,1 0 0,11 33 0,75 149 0,-61-137 0,-16-36 0,18 50 0,-24-56 33,1-1-1,2-1 1,21 36-1,11 23-1527,-34-60-5331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148"/>
    </inkml:context>
    <inkml:brush xml:id="br0">
      <inkml:brushProperty name="width" value="0.05" units="cm"/>
      <inkml:brushProperty name="height" value="0.05" units="cm"/>
      <inkml:brushProperty name="color" value="#E71224"/>
    </inkml:brush>
  </inkml:definitions>
  <inkml:trace contextRef="#ctx0" brushRef="#br0">327 1 24575,'0'8'0,"-1"-1"0,0 1 0,-1 0 0,0 0 0,0-1 0,0 1 0,-1-1 0,-6 14 0,-40 55 0,4-4 0,-51 128 0,78-158 0,2 1 0,2 0 0,2 1 0,-11 76 0,22-114-151,0-1-1,0 1 0,-1-1 0,1 1 1,-1-1-1,0 0 0,-1 1 1,-5 8-1,-3-2-6674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738"/>
    </inkml:context>
    <inkml:brush xml:id="br0">
      <inkml:brushProperty name="width" value="0.05" units="cm"/>
      <inkml:brushProperty name="height" value="0.05" units="cm"/>
      <inkml:brushProperty name="color" value="#E71224"/>
    </inkml:brush>
  </inkml:definitions>
  <inkml:trace contextRef="#ctx0" brushRef="#br0">0 1 24575,'2'0'0,"-1"1"0,0 0 0,0-1 0,0 1 0,1 0 0,-1 0 0,0-1 0,0 1 0,0 0 0,0 0 0,-1 0 0,1 0 0,0 0 0,0 0 0,0 1 0,-1-1 0,1 0 0,-1 0 0,1 3 0,13 32 0,-10-26 0,56 149 0,-54-138 0,-1 1 0,2 28 0,3 17 0,-9-61 0,0 1 0,1 1 0,-1-1 0,1 0 0,1 0 0,-1 0 0,1 0 0,5 8 0,-6-12 0,1-1 0,-1 1 0,1-1 0,-1 0 0,1 0 0,0 0 0,0 0 0,0-1 0,0 1 0,0-1 0,0 0 0,0 0 0,1 0 0,-1 0 0,0 0 0,1-1 0,-1 1 0,0-1 0,5 0 0,36 0 0,0-1 0,0-3 0,-1-1 0,1-2 0,-1-2 0,-1-2 0,69-27 0,-102 33 16,1 0-1,-1 0 0,0-1 0,8-7 1,-11 7-176,0 2-1,1-1 1,-1 1 0,1 0 0,0 0 0,0 0-1,0 1 1,14-4 0,-10 7-6666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0.996"/>
    </inkml:context>
    <inkml:brush xml:id="br0">
      <inkml:brushProperty name="width" value="0.05" units="cm"/>
      <inkml:brushProperty name="height" value="0.05" units="cm"/>
      <inkml:brushProperty name="color" value="#E71224"/>
    </inkml:brush>
  </inkml:definitions>
  <inkml:trace contextRef="#ctx0" brushRef="#br0">206 0 24575,'-2'21'0,"-1"0"0,-1 0 0,0 0 0,-2-1 0,-9 23 0,-1 4 0,-6 27 0,-49 106 0,63-160 27,1 0 0,1 1-1,1 0 1,-4 32 0,5-25-777,-13 47 1,11-58-6077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1.618"/>
    </inkml:context>
    <inkml:brush xml:id="br0">
      <inkml:brushProperty name="width" value="0.05" units="cm"/>
      <inkml:brushProperty name="height" value="0.05" units="cm"/>
      <inkml:brushProperty name="color" value="#E71224"/>
    </inkml:brush>
  </inkml:definitions>
  <inkml:trace contextRef="#ctx0" brushRef="#br0">1 1 24575,'21'55'0,"-13"-34"0,1-1 0,15 26 0,12 25 0,-23-33 0,14 29 0,-25-64 0,-1-1 0,1 0 0,0 1 0,-1-1 0,1 0 0,0 0 0,1 0 0,-1-1 0,0 1 0,0 0 0,1-1 0,-1 1 0,1-1 0,-1 0 0,1 0 0,-1 0 0,1 0 0,0 0 0,0-1 0,-1 1 0,1-1 0,0 0 0,0 0 0,0 0 0,-1 0 0,1 0 0,0-1 0,0 1 0,0-1 0,-1 0 0,1 1 0,0-1 0,3-3 0,10-3 0,0-1 0,-1-1 0,-1 0 0,18-15 0,-16 13 0,11-7 0,2 2 0,51-22 0,6-3 0,-21 11-1365,-46 21-5461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4.779"/>
    </inkml:context>
    <inkml:brush xml:id="br0">
      <inkml:brushProperty name="width" value="0.05" units="cm"/>
      <inkml:brushProperty name="height" value="0.05" units="cm"/>
      <inkml:brushProperty name="color" value="#E71224"/>
    </inkml:brush>
  </inkml:definitions>
  <inkml:trace contextRef="#ctx0" brushRef="#br0">134 1 24575,'-12'13'0,"-1"1"0,2 1 0,0-1 0,0 2 0,2 0 0,0 0 0,1 0 0,0 1 0,1 0 0,-6 28 0,5-8 0,2 1 0,2 0 0,1 0 0,2 41 0,1-60 0,1 1 0,0-1 0,1 0 0,1 1 0,6 19 0,-7-33 0,1 1 0,-1-1 0,1 0 0,0-1 0,1 1 0,0-1 0,0 1 0,0-1 0,0 0 0,1-1 0,-1 1 0,1-1 0,1 0 0,-1 0 0,0 0 0,1-1 0,0 0 0,11 5 0,0-1 0,0-1 0,0-1 0,1 0 0,-1-1 0,1-1 0,33 2 0,-43-5 0,1 0 0,-1-1 0,1 0 0,-1-1 0,1 0 0,-1 0 0,0 0 0,0-1 0,0-1 0,0 1 0,0-1 0,-1 0 0,0-1 0,0 0 0,0 0 0,9-9 0,-8 6 0,-1 0 0,1 0 0,-1 0 0,0-1 0,-1 0 0,0-1 0,0 1 0,-1-1 0,-1 0 0,0-1 0,0 1 0,3-13 0,1-19 0,-1-1 0,-1 0 0,-2-68 0,-4 91 0,1 9 0,-1-1 0,-1 0 0,0 0 0,0 0 0,-7-21 0,7 30 0,0 0 0,-1 0 0,1 0 0,-1 0 0,0 0 0,0 1 0,0-1 0,0 0 0,0 1 0,-1 0 0,1 0 0,-1-1 0,1 1 0,-1 1 0,0-1 0,0 0 0,0 1 0,0-1 0,0 1 0,0 0 0,0 0 0,0 0 0,-1 1 0,1-1 0,-6 0 0,-8-1 0,0 1 0,0 0 0,1 1 0,-1 0 0,0 2 0,0 0 0,-22 6 0,37-7-62,0 0 0,-1 1 0,1-1 0,0 1 0,0-1 0,0 1 0,0 0 0,0 0 0,1 0 0,-1 0 0,1 0 0,-1 0-1,1 0 1,0 1 0,-1-1 0,1 1 0,0-1 0,1 1 0,-1-1 0,0 1 0,0 2 0,-2 15-6764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5.527"/>
    </inkml:context>
    <inkml:brush xml:id="br0">
      <inkml:brushProperty name="width" value="0.05" units="cm"/>
      <inkml:brushProperty name="height" value="0.05" units="cm"/>
      <inkml:brushProperty name="color" value="#E71224"/>
    </inkml:brush>
  </inkml:definitions>
  <inkml:trace contextRef="#ctx0" brushRef="#br0">29 321 24575,'2'1'0,"-1"0"0,1-1 0,0 1 0,-1 0 0,1 0 0,0 1 0,-1-1 0,0 0 0,1 0 0,-1 1 0,0-1 0,1 0 0,-1 1 0,0 0 0,0-1 0,0 1 0,1 2 0,14 32 0,-10-9 0,-1 0 0,-1 1 0,-1-1 0,-2 1 0,-1 0 0,-4 38 0,1 18 0,2-62 0,0 29 0,1-48 0,0-1 0,0 1 0,0 0 0,1-1 0,-1 1 0,1-1 0,0 1 0,-1-1 0,1 1 0,1-1 0,-1 1 0,0-1 0,3 4 0,-4-6 0,0 0 0,0 0 0,0 0 0,0 0 0,0 0 0,0 0 0,0 0 0,1 1 0,-1-1 0,0 0 0,0 0 0,0 0 0,0 0 0,0 0 0,0 0 0,0 0 0,1 0 0,-1 0 0,0 0 0,0 0 0,0 0 0,0 0 0,0 0 0,0 0 0,1 0 0,-1 0 0,0 0 0,0 0 0,0 0 0,0 0 0,0 0 0,1 0 0,-1 0 0,0 0 0,0 0 0,0 0 0,0 0 0,0 0 0,0 0 0,1 0 0,-1 0 0,0 0 0,0 0 0,0-1 0,0 1 0,0 0 0,0 0 0,0 0 0,0 0 0,0 0 0,0 0 0,0 0 0,1-1 0,-1 1 0,0 0 0,0 0 0,0 0 0,1-14 0,-3-13 0,-26-80 0,17 71 0,2 0 0,1 0 0,2 0 0,-3-53 0,8 68 0,-1 0 0,-8-34 0,6 33 0,-5-46 0,9 56 0,-1-1 0,2 1 0,0 0 0,0 0 0,2 0 0,-1 0 0,1 0 0,7-17 0,-7 23 0,0 1 0,1-1 0,-1 1 0,1 0 0,0 0 0,0 0 0,1 0 0,-1 1 0,1 0 0,0 0 0,0 0 0,1 0 0,-1 1 0,1 0 0,0 0 0,-1 0 0,1 1 0,8-2 0,2 0 0,1 1 0,-1 1 0,20-1 0,30-4 0,-53 4 0,4-1 0,0 1 0,0 1 0,22 0 0,-35 2 0,0 0 0,0 0 0,0 0 0,1 1 0,-1 0 0,0 0 0,-1 0 0,1 0 0,0 1 0,0-1 0,0 1 0,-1 0 0,1 0 0,-1 1 0,0-1 0,0 1 0,1-1 0,-2 1 0,5 4 0,3 6 0,0 1 0,0 0 0,-2 0 0,0 1 0,0 0 0,-2 0 0,0 1 0,0 0 0,-1 0 0,-2 0 0,1 0 0,-2 1 0,0 0 0,-1 28 0,0-34 0,-1 0 0,-1-1 0,0 1 0,-1-1 0,0 1 0,-5 14 0,6-22 0,0 0 0,-1 0 0,0 0 0,0 0 0,1-1 0,-2 1 0,1-1 0,0 1 0,0-1 0,-1 0 0,1 0 0,-1 0 0,0 0 0,0 0 0,0-1 0,0 1 0,0-1 0,0 0 0,0 0 0,0 0 0,0 0 0,-1 0 0,1-1 0,-6 1 0,-43 1 0,0-3 0,0-1 0,-101-20 0,113 16 0,18 0-1365,5 0-5461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131"/>
    </inkml:context>
    <inkml:brush xml:id="br0">
      <inkml:brushProperty name="width" value="0.05" units="cm"/>
      <inkml:brushProperty name="height" value="0.05" units="cm"/>
      <inkml:brushProperty name="color" value="#E71224"/>
    </inkml:brush>
  </inkml:definitions>
  <inkml:trace contextRef="#ctx0" brushRef="#br0">246 384 24575,'2'0'0,"0"-1"0,0 0 0,1 1 0,-1-1 0,0 0 0,0 0 0,-1 0 0,1 0 0,0 0 0,0 0 0,0-1 0,-1 1 0,1 0 0,-1-1 0,1 0 0,-1 1 0,0-1 0,1 0 0,-1 0 0,0 0 0,1-2 0,21-49 0,-19 42 0,2-12 0,-1 0 0,-1 0 0,-1 0 0,-1-1 0,-1 1 0,-2-1 0,-4-40 0,5 62 0,-1-1 0,1 1 0,-1-1 0,0 1 0,1-1 0,-1 1 0,0-1 0,-1 1 0,1 0 0,0 0 0,-1 0 0,1 0 0,-1 0 0,0 0 0,1 0 0,-1 0 0,0 0 0,0 1 0,-3-3 0,0 2 0,0-1 0,0 1 0,-1 0 0,1 0 0,0 0 0,-1 1 0,1 0 0,-11-1 0,7 1 0,0 1 0,0 0 0,0 1 0,0 0 0,0 0 0,0 1 0,1 0 0,-1 0 0,0 1 0,1 0 0,-13 7 0,12-3 0,0 0 0,0 0 0,1 2 0,0-1 0,0 1 0,1 0 0,0 0 0,0 1 0,1 0 0,1 0 0,-1 0 0,2 1 0,-1 0 0,2 0 0,-1 0 0,-1 14 0,0 5 0,2 0 0,0 0 0,3 1 0,0-1 0,5 31 0,-4-55 0,-1-1 0,1 1 0,1-1 0,-1 1 0,1-1 0,0 0 0,0 1 0,0-1 0,1 0 0,0-1 0,0 1 0,0 0 0,1-1 0,-1 0 0,7 6 0,-4-5 0,1 0 0,0 0 0,0-1 0,1 0 0,-1 0 0,1-1 0,0 1 0,0-2 0,10 3 0,7 0 0,1-2 0,-1-1 0,1 0 0,-1-2 0,42-5 0,-57 2 0,0 1 0,-1-1 0,1 0 0,-1-1 0,0 0 0,0-1 0,-1 0 0,1 0 0,13-12 0,-10 9 0,0-1 0,0 2 0,24-11 0,-3 8-10,-26 8-160,0 0 1,0 0 0,0-1-1,0 0 1,0 0 0,-1 0-1,8-6 1,-1-2-6657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952"/>
    </inkml:context>
    <inkml:brush xml:id="br0">
      <inkml:brushProperty name="width" value="0.05" units="cm"/>
      <inkml:brushProperty name="height" value="0.05" units="cm"/>
      <inkml:brushProperty name="color" value="#E71224"/>
    </inkml:brush>
  </inkml:definitions>
  <inkml:trace contextRef="#ctx0" brushRef="#br0">5 242 24575,'0'32'0,"2"0"0,0-1 0,10 44 0,-8-43 0,-4-26 0,0-1 0,0 0 0,1 1 0,0-1 0,0 0 0,0 0 0,0 0 0,1 0 0,0 0 0,0 0 0,0 0 0,3 4 0,-4-9 0,-1 0 0,0 0 0,0 1 0,0-1 0,0 0 0,0 0 0,0 0 0,0 0 0,0 0 0,0 0 0,1 0 0,-1 0 0,0 0 0,0 1 0,0-1 0,0 0 0,0 0 0,1 0 0,-1 0 0,0 0 0,0 0 0,0 0 0,0 0 0,0 0 0,1 0 0,-1 0 0,0 0 0,0 0 0,0 0 0,0 0 0,0 0 0,1 0 0,-1 0 0,0 0 0,0 0 0,0-1 0,0 1 0,0 0 0,0 0 0,1 0 0,-1 0 0,0 0 0,0 0 0,0 0 0,0 0 0,0 0 0,0-1 0,0 1 0,0 0 0,0 0 0,1 0 0,-1 0 0,0 0 0,0-1 0,1-12 0,-4-14 0,-30-136 0,27 127 0,1-1 0,2 0 0,2 0 0,1 0 0,6-36 0,-6 71 0,0 0 0,0-1 0,0 1 0,0 0 0,0 0 0,1 0 0,-1 0 0,1 0 0,0 0 0,-1 0 0,1 0 0,0 0 0,0 0 0,0 0 0,1 0 0,-1 1 0,0-1 0,1 0 0,-1 1 0,1-1 0,-1 1 0,1 0 0,0-1 0,-1 1 0,1 0 0,0 0 0,0 0 0,0 0 0,0 0 0,0 1 0,0-1 0,0 1 0,0-1 0,0 1 0,0 0 0,1 0 0,-1 0 0,0 0 0,0 0 0,4 1 0,0 0 0,1 1 0,0 0 0,-1 0 0,0 0 0,1 1 0,-1 0 0,0 1 0,0-1 0,-1 1 0,1 0 0,7 8 0,83 84 0,-81-78 0,-2-4 0,-1 1 0,-1 0 0,0 1 0,15 31 0,-19-35-93,0 0 0,0-1 0,1 0-1,10 11 1,-10-11-806,2 2-5927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017"/>
    </inkml:context>
    <inkml:brush xml:id="br0">
      <inkml:brushProperty name="width" value="0.05" units="cm"/>
      <inkml:brushProperty name="height" value="0.05" units="cm"/>
      <inkml:brushProperty name="color" value="#E71224"/>
    </inkml:brush>
  </inkml:definitions>
  <inkml:trace contextRef="#ctx0" brushRef="#br0">0 0 24575,'0'991'-1365,"0"-969"-5461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654"/>
    </inkml:context>
    <inkml:brush xml:id="br0">
      <inkml:brushProperty name="width" value="0.05" units="cm"/>
      <inkml:brushProperty name="height" value="0.05" units="cm"/>
      <inkml:brushProperty name="color" value="#E71224"/>
    </inkml:brush>
  </inkml:definitions>
  <inkml:trace contextRef="#ctx0" brushRef="#br0">0 170 24575,'5'1'0,"-1"1"0,0 0 0,1 0 0,-1 0 0,0 0 0,0 1 0,-1 0 0,1 0 0,0 0 0,-1 0 0,0 0 0,0 1 0,3 3 0,12 11 0,79 54 0,-64-49 0,0 1 0,33 33 0,6 4 0,-71-60 0,0 1 0,0-1 0,0 0 0,1 0 0,-1 0 0,1 0 0,-1 0 0,1-1 0,-1 1 0,1 0 0,-1-1 0,1 1 0,-1-1 0,1 0 0,0 1 0,-1-1 0,4 0 0,-4 0 0,0 0 0,0-1 0,0 1 0,0-1 0,0 1 0,0-1 0,0 1 0,-1-1 0,1 0 0,0 1 0,0-1 0,0 0 0,-1 0 0,1 0 0,0 1 0,-1-1 0,1 0 0,-1 0 0,1 0 0,0-2 0,2-7 0,0 0 0,-1 0 0,0 0 0,0-19 0,1 2 0,10-40 0,-5 22 0,27-84 0,-26 106-112,-4 8-139,0 0 1,2 1-1,0-1 1,9-14-1,-7 15-6575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997"/>
    </inkml:context>
    <inkml:brush xml:id="br0">
      <inkml:brushProperty name="width" value="0.05" units="cm"/>
      <inkml:brushProperty name="height" value="0.05" units="cm"/>
      <inkml:brushProperty name="color" value="#E71224"/>
    </inkml:brush>
  </inkml:definitions>
  <inkml:trace contextRef="#ctx0" brushRef="#br0">2 1 24575,'0'456'0,"-1"-453"0,1 0 0,0 0 0,0 0 0,0 0 0,0 0 0,0 1 0,1-1 0,-1 0 0,1 0 0,0 0 0,0-1 0,0 1 0,0 0 0,0 0 0,1 0 0,-1-1 0,1 1 0,0-1 0,0 1 0,0-1 0,0 0 0,0 1 0,0-1 0,0 0 0,1-1 0,-1 1 0,1 0 0,0-1 0,-1 1 0,1-1 0,0 0 0,0 0 0,0 0 0,0 0 0,0-1 0,0 1 0,0-1 0,0 1 0,0-1 0,6-1 0,177-2 0,-121-1 0,89 7 0,-132 1-1365,-5 2-5461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173"/>
    </inkml:context>
    <inkml:brush xml:id="br0">
      <inkml:brushProperty name="width" value="0.05" units="cm"/>
      <inkml:brushProperty name="height" value="0.05" units="cm"/>
      <inkml:brushProperty name="color" value="#E71224"/>
    </inkml:brush>
  </inkml:definitions>
  <inkml:trace contextRef="#ctx0" brushRef="#br0">595 28 24575,'0'-1'0,"-1"0"0,1 0 0,-1 0 0,0-1 0,1 1 0,-1 0 0,0 0 0,1 0 0,-1 0 0,0 0 0,0 1 0,0-1 0,0 0 0,0 0 0,0 0 0,0 1 0,0-1 0,0 1 0,0-1 0,-1 1 0,1-1 0,0 1 0,0-1 0,0 1 0,-1 0 0,1 0 0,-2 0 0,-41-5 0,39 5 0,-286-3 0,150 5 0,138-3 0,0 1 0,0 0 0,-1 0 0,1 0 0,0 0 0,0 0 0,0 1 0,0-1 0,0 1 0,0 0 0,0 0 0,0 0 0,1 0 0,-1 0 0,0 1 0,0-1 0,1 1 0,-1 0 0,1-1 0,0 1 0,-1 1 0,1-1 0,0 0 0,0 0 0,0 1 0,0-1 0,1 1 0,-1 0 0,1-1 0,0 1 0,-1 0 0,1 0 0,0 0 0,1 0 0,-1 0 0,1 0 0,-1 0 0,1 0 0,0 0 0,0 6 0,-1 2 0,1 1 0,0-1 0,0 0 0,1 1 0,1-1 0,3 13 0,-4-20 0,1 1 0,0-1 0,0 0 0,0 0 0,1 0 0,-1 0 0,1 0 0,0 0 0,0-1 0,0 1 0,1-1 0,-1 0 0,1 0 0,0 0 0,0 0 0,0-1 0,5 3 0,140 60 0,-119-51 0,1-2 0,0-1 0,1-2 0,0-1 0,59 8 0,-82-15 0,10 1 0,-1 1 0,0 1 0,0 0 0,0 1 0,18 8 0,-33-11 0,0-1 0,0 1 0,0-1 0,0 1 0,0 0 0,0 0 0,0 0 0,-1 1 0,1-1 0,-1 1 0,1-1 0,-1 1 0,0 0 0,0 0 0,0 0 0,-1 0 0,1 0 0,-1 0 0,0 1 0,0-1 0,0 0 0,0 1 0,0-1 0,-1 1 0,1-1 0,-1 1 0,0-1 0,0 1 0,0-1 0,-1 1 0,1-1 0,-1 1 0,-2 5 0,1-4 0,0 0 0,-1-1 0,0 0 0,1 0 0,-1 1 0,-1-2 0,1 1 0,-1 0 0,1-1 0,-1 1 0,0-1 0,0 0 0,-1 0 0,1-1 0,-1 1 0,1-1 0,-1 0 0,0 0 0,1-1 0,-1 1 0,-7 0 0,-10 3 0,0-1 0,0-1 0,-33 0 0,-187-5-1365,219 2-5461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996"/>
    </inkml:context>
    <inkml:brush xml:id="br0">
      <inkml:brushProperty name="width" value="0.05" units="cm"/>
      <inkml:brushProperty name="height" value="0.05" units="cm"/>
      <inkml:brushProperty name="color" value="#E71224"/>
    </inkml:brush>
  </inkml:definitions>
  <inkml:trace contextRef="#ctx0" brushRef="#br0">32 265 24575,'13'0'0,"0"0"0,0-2 0,0 1 0,0-2 0,-1 0 0,1 0 0,-1-1 0,0-1 0,0 0 0,0 0 0,-1-1 0,0-1 0,0 0 0,-1 0 0,1-1 0,-2-1 0,1 0 0,-1 0 0,0 0 0,10-17 0,-17 23 0,0 0 0,0-1 0,0 1 0,0 0 0,-1-1 0,0 1 0,0-1 0,0 0 0,0 1 0,0-1 0,-1 0 0,1 1 0,-1-1 0,0 0 0,-1 0 0,1 1 0,0-1 0,-1 0 0,0 1 0,0-1 0,0 0 0,0 1 0,-1-1 0,1 1 0,-1 0 0,0-1 0,0 1 0,0 0 0,-1 0 0,1 0 0,-1 1 0,1-1 0,-1 0 0,0 1 0,0 0 0,0 0 0,0 0 0,0 0 0,-1 0 0,1 0 0,-1 1 0,1 0 0,-1 0 0,1 0 0,-1 0 0,0 0 0,0 1 0,1-1 0,-1 1 0,0 0 0,0 1 0,1-1 0,-1 0 0,0 1 0,1 0 0,-1 0 0,0 0 0,1 0 0,-1 1 0,1-1 0,0 1 0,-5 3 0,2 0 0,-1 0 0,1 0 0,0 1 0,1 0 0,0 0 0,0 0 0,0 1 0,-7 14 0,-28 65 0,25-51 0,6-13 0,0 0 0,2 1 0,1 0 0,0 0 0,2 1 0,-3 44 0,7-59 0,0 1 0,1 0 0,0-1 0,1 1 0,0 0 0,0-1 0,1 0 0,7 16 0,-8-20 0,1 0 0,1 0 0,-1 0 0,1 0 0,-1 0 0,2-1 0,-1 0 0,0 0 0,1 0 0,0 0 0,-1-1 0,2 0 0,-1 0 0,0 0 0,7 3 0,2-2 0,-1-1 0,1 0 0,0 0 0,0-2 0,0 1 0,17-2 0,86-8 0,-112 8 4,0-1 0,0 0 0,0 0-1,-1 0 1,1-1 0,0 1 0,0-1 0,-1 0-1,1-1 1,-1 1 0,0-1 0,0 0 0,0 0-1,6-6 1,-2 0-73,-1 0-1,0-1 0,-1 0 1,8-17-1,5-6-1004,-11 19-5752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6.585"/>
    </inkml:context>
    <inkml:brush xml:id="br0">
      <inkml:brushProperty name="width" value="0.05" units="cm"/>
      <inkml:brushProperty name="height" value="0.05" units="cm"/>
      <inkml:brushProperty name="color" value="#E71224"/>
    </inkml:brush>
  </inkml:definitions>
  <inkml:trace contextRef="#ctx0" brushRef="#br0">270 1 24575,'-15'0'0,"0"0"0,-1 1 0,1 1 0,0 0 0,-26 8 0,34-8 0,1 1 0,-1 0 0,1 1 0,0-1 0,0 1 0,0 0 0,1 1 0,-1-1 0,1 1 0,0 0 0,1 1 0,-1-1 0,1 1 0,-6 10 0,0 3 0,1-1 0,1 1 0,0 1 0,2 0 0,0 0 0,1 0 0,-3 39 0,4 6 0,5 76 0,1-42 0,-3-94 0,1 0 0,0 0 0,1 0 0,-1 0 0,1 0 0,0 0 0,0 0 0,1 0 0,-1 0 0,1-1 0,0 1 0,0 0 0,1-1 0,-1 0 0,5 6 0,-4-7 0,1 0 0,0-1 0,0 1 0,0-1 0,0 1 0,0-1 0,0 0 0,0-1 0,1 1 0,-1-1 0,1 0 0,0 0 0,-1 0 0,1-1 0,0 1 0,7-2 0,-1 1 0,0 0 0,0-1 0,1 0 0,-1-1 0,0-1 0,0 0 0,-1 0 0,1-1 0,-1 0 0,1-1 0,-1 0 0,0-1 0,16-13 0,12-3-50,-31 19-52,0-1 1,0 0 0,0 0 0,-1 0 0,0-1 0,0 1 0,0-2 0,0 1-1,-1-1 1,0 1 0,0-2 0,4-6 0,-2-3-6725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7.003"/>
    </inkml:context>
    <inkml:brush xml:id="br0">
      <inkml:brushProperty name="width" value="0.05" units="cm"/>
      <inkml:brushProperty name="height" value="0.05" units="cm"/>
      <inkml:brushProperty name="color" value="#E71224"/>
    </inkml:brush>
  </inkml:definitions>
  <inkml:trace contextRef="#ctx0" brushRef="#br0">1 0 24575,'0'36'0,"1"-1"0,1 0 0,12 57 0,-11-75 0,1-1 0,1 1 0,1-1 0,0 0 0,13 21 0,-12-23 33,-1 0 0,0 1 0,6 25 0,14 33-1530,-18-57-5329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128"/>
    </inkml:context>
    <inkml:brush xml:id="br0">
      <inkml:brushProperty name="width" value="0.05" units="cm"/>
      <inkml:brushProperty name="height" value="0.05" units="cm"/>
      <inkml:brushProperty name="color" value="#E71224"/>
    </inkml:brush>
  </inkml:definitions>
  <inkml:trace contextRef="#ctx0" brushRef="#br0">191 0 24575,'-9'1'0,"0"0"0,1 0 0,-1 1 0,1 0 0,-1 0 0,1 1 0,0 0 0,0 1 0,0-1 0,1 2 0,-1-1 0,1 1 0,0 0 0,0 1 0,1-1 0,-1 1 0,1 1 0,1-1 0,-1 1 0,1 0 0,0 0 0,-4 9 0,6-10 0,0-1 0,0 1 0,1 0 0,0-1 0,0 1 0,0 0 0,1 0 0,0 1 0,0-1 0,0 0 0,1 0 0,0 0 0,0 1 0,0-1 0,1 0 0,0 0 0,1 0 0,-1 0 0,1 0 0,0 0 0,0 0 0,1-1 0,0 1 0,0-1 0,0 1 0,1-1 0,0 0 0,0 0 0,0-1 0,0 1 0,6 3 0,0-1 0,0 0 0,1 0 0,0-2 0,21 9 0,-20-9 0,1 1 0,-1 0 0,20 13 0,27 17 0,-49-31 0,0 0 0,-1 1 0,0 0 0,0 0 0,0 1 0,-1 0 0,1 1 0,-2-1 0,9 12 0,-9-10 0,0 1 0,-1 1 0,0-1 0,-1 1 0,0 0 0,4 13 0,-9-21 0,1-1 0,-1 0 0,1 1 0,-1-1 0,0 0 0,0 1 0,0-1 0,0 0 0,-1 1 0,1-1 0,0 0 0,-1 1 0,0-1 0,1 0 0,-1 0 0,0 1 0,0-1 0,0 0 0,-1 0 0,1 0 0,0 0 0,-1 0 0,1-1 0,-1 1 0,0 0 0,0-1 0,1 1 0,-1-1 0,0 0 0,0 1 0,0-1 0,-1 0 0,1 0 0,0 0 0,0-1 0,-1 1 0,1 0 0,-5 0 0,-6 2-81,-97 23 292,98-25-398,0 1 1,1-1-1,-1-1 0,0 0 0,1-1 0,-1 0 0,-17-4 0,12-1-6639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685"/>
    </inkml:context>
    <inkml:brush xml:id="br0">
      <inkml:brushProperty name="width" value="0.05" units="cm"/>
      <inkml:brushProperty name="height" value="0.05" units="cm"/>
      <inkml:brushProperty name="color" value="#E71224"/>
    </inkml:brush>
  </inkml:definitions>
  <inkml:trace contextRef="#ctx0" brushRef="#br0">194 107 24575,'-3'0'0,"-11"0"0,1 0 0,-1 1 0,-24 5 0,32-5 0,0 1 0,1 1 0,-1-1 0,1 1 0,0 0 0,0 0 0,0 0 0,0 1 0,1 0 0,-1 0 0,-4 6 0,3-3 0,1-1 0,1 1 0,0 0 0,0 1 0,0-1 0,1 1 0,0 0 0,0-1 0,1 1 0,0 1 0,0-1 0,1 0 0,0 11 0,0 12 0,1-1 0,6 39 0,-5-62 0,0 0 0,1 0 0,0 0 0,1-1 0,-1 1 0,1-1 0,0 1 0,1-1 0,0 0 0,0 0 0,0-1 0,1 1 0,-1-1 0,1 0 0,1 0 0,-1 0 0,1-1 0,0 0 0,0 0 0,0 0 0,0-1 0,0 0 0,1 0 0,0-1 0,-1 0 0,1 0 0,0 0 0,0-1 0,0 0 0,0 0 0,0-1 0,1 0 0,-1 0 0,0-1 0,0 0 0,0 0 0,0 0 0,0-1 0,-1 0 0,11-5 0,-11 3 0,-1 1 0,0-1 0,0-1 0,-1 1 0,1-1 0,-1 1 0,0-1 0,0-1 0,-1 1 0,1 0 0,-1-1 0,0 0 0,-1 0 0,1 0 0,2-11 0,2-10 0,0-1 0,2-31 0,-5 31 0,-2 0 0,-1-1 0,-3-40 0,1 58 0,0 0 0,-1 0 0,-1 0 0,0 0 0,0 1 0,-1-1 0,0 1 0,-1 0 0,0 0 0,-1 0 0,-12-16 0,16 24-136,0 0-1,-1 0 1,1 0-1,-1 0 1,0 0-1,0 0 1,1 1-1,-1-1 0,-6-1 1,-8-3-6690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9.118"/>
    </inkml:context>
    <inkml:brush xml:id="br0">
      <inkml:brushProperty name="width" value="0.05" units="cm"/>
      <inkml:brushProperty name="height" value="0.05" units="cm"/>
      <inkml:brushProperty name="color" value="#E71224"/>
    </inkml:brush>
  </inkml:definitions>
  <inkml:trace contextRef="#ctx0" brushRef="#br0">1 0 24575,'2'0'0,"0"1"0,1 0 0,-1-1 0,0 1 0,1 0 0,-1 0 0,0 0 0,0 1 0,0-1 0,0 0 0,0 1 0,0 0 0,-1-1 0,1 1 0,0 0 0,-1 0 0,1 0 0,1 3 0,23 41 0,-23-42 0,35 83 0,-21-47 0,26 46 0,-7-24 0,-18-28 0,2-1 0,40 51 0,-16-23 80,-33-44-562,1 0 0,23 26 1,-23-32-6345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118"/>
    </inkml:context>
    <inkml:brush xml:id="br0">
      <inkml:brushProperty name="width" value="0.05" units="cm"/>
      <inkml:brushProperty name="height" value="0.05" units="cm"/>
      <inkml:brushProperty name="color" value="#E71224"/>
    </inkml:brush>
  </inkml:definitions>
  <inkml:trace contextRef="#ctx0" brushRef="#br0">298 1 24575,'-26'0'0,"7"-1"0,0 2 0,-33 4 0,46-4 0,-1 1 0,0 0 0,1 0 0,-1 0 0,1 1 0,0 0 0,0 0 0,0 1 0,0 0 0,0 0 0,-5 6 0,-11 9 0,16-14 0,0-1 0,0 1 0,1 0 0,-1 1 0,1-1 0,0 1 0,1 0 0,-1 0 0,1 1 0,0-1 0,1 1 0,0 0 0,0 0 0,0 0 0,1 0 0,0 0 0,-2 14 0,2-6 0,1 0 0,0 0 0,2 0 0,-1 0 0,5 23 0,-4-34 0,0 0 0,0-1 0,1 1 0,-1 0 0,1-1 0,0 1 0,0-1 0,0 1 0,1-1 0,-1 0 0,1 0 0,-1 0 0,1 0 0,0 0 0,0-1 0,0 1 0,1-1 0,-1 0 0,1 0 0,-1 0 0,1-1 0,-1 1 0,1-1 0,0 0 0,6 2 0,10 0 0,-1 0 0,1-1 0,0-1 0,26-2 0,-37 0 0,0 1 0,0-2 0,0 1 0,0-1 0,0-1 0,-1 1 0,1-1 0,-1-1 0,0 0 0,0 0 0,13-9 0,-17 9 0,-1 0 0,0 0 0,1 0 0,-1-1 0,-1 1 0,1-1 0,-1 0 0,0 0 0,0 0 0,0 0 0,-1 0 0,1 0 0,-1 0 0,0-1 0,0-8 0,0-13 0,-5-51 0,2 32 0,2 40 0,0-1 0,0 0 0,-1 1 0,0-1 0,0 1 0,0-1 0,-1 1 0,0-1 0,0 1 0,-5-10 0,8 20 0,1-1 0,0 1 0,0 0 0,0 0 0,0-1 0,0 0 0,1 1 0,0-1 0,2 3 0,9 7 0,-1 0 0,21 26 0,-25-27 0,0-1 0,1 0 0,1 0 0,0-1 0,15 12 0,20 13 0,-41-29 0,1-1 0,0 0 0,0 0 0,0-1 0,1 0 0,0 0 0,0 0 0,0-1 0,0 0 0,0 0 0,1-1 0,-1 0 0,11 2 0,-11-3-170,0-1-1,0 0 0,0-1 1,0 0-1,0 0 0,0 0 1,11-4-1,0-2-6655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613"/>
    </inkml:context>
    <inkml:brush xml:id="br0">
      <inkml:brushProperty name="width" value="0.05" units="cm"/>
      <inkml:brushProperty name="height" value="0.05" units="cm"/>
      <inkml:brushProperty name="color" value="#E71224"/>
    </inkml:brush>
  </inkml:definitions>
  <inkml:trace contextRef="#ctx0" brushRef="#br0">164 1 24575,'-9'0'0,"0"0"0,1 0 0,-1 1 0,0 0 0,0 1 0,1 0 0,-1 0 0,1 1 0,-1 0 0,-7 5 0,11-5 0,1 0 0,0 0 0,0 0 0,0 1 0,1-1 0,-1 1 0,1 0 0,0 0 0,0 1 0,0-1 0,1 1 0,-1-1 0,1 1 0,0 0 0,1 0 0,-1 0 0,1 0 0,-1 9 0,0-6 0,1 1 0,0-1 0,0 0 0,1 1 0,0-1 0,1 0 0,0 1 0,3 12 0,-3-16 0,1-1 0,0 0 0,0 0 0,0 0 0,0 0 0,1-1 0,-1 1 0,1 0 0,0-1 0,0 0 0,1 0 0,-1 0 0,1 0 0,-1 0 0,1-1 0,0 1 0,6 1 0,7 6 0,0-1 0,1-1 0,0-1 0,0 0 0,1-2 0,0 0 0,36 4 0,-41-8 0,0 1 0,0 0 0,0 1 0,0 1 0,20 7 0,-29-9 0,-1 0 0,0 0 0,0 0 0,0 1 0,0 0 0,0-1 0,-1 1 0,1 1 0,4 4 0,-7-6 0,0-1 0,0 1 0,0 0 0,0 0 0,0 0 0,0 0 0,0 0 0,-1 0 0,1 1 0,-1-1 0,1 0 0,-1 0 0,0 0 0,0 1 0,0-1 0,0 0 0,0 0 0,0 0 0,-1 0 0,0 4 0,0-3 0,-1-1 0,1 1 0,0-1 0,-1 1 0,1-1 0,-1 0 0,0 0 0,0 0 0,0 0 0,0 0 0,0 0 0,0 0 0,-1-1 0,1 1 0,0-1 0,-1 0 0,-3 2 0,-52 16 0,28-11 0,15-2-341,-1-2 0,0 0-1,-23 3 1,18-5-6485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940"/>
    </inkml:context>
    <inkml:brush xml:id="br0">
      <inkml:brushProperty name="width" value="0.05" units="cm"/>
      <inkml:brushProperty name="height" value="0.05" units="cm"/>
      <inkml:brushProperty name="color" value="#E71224"/>
    </inkml:brush>
  </inkml:definitions>
  <inkml:trace contextRef="#ctx0" brushRef="#br0">0 0 24575,'5'0'0,"5"0"0,7 0 0,4 0 0,3 0 0,-2 5 0,-6 5 0,1 2 0,-4 3 0,0-1 0,4-3 0,2-3 0,3-4 0,-2-6 0,0-3 0,-4-5 0,1-1 0,-3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0.697"/>
    </inkml:context>
    <inkml:brush xml:id="br0">
      <inkml:brushProperty name="width" value="0.05" units="cm"/>
      <inkml:brushProperty name="height" value="0.05" units="cm"/>
      <inkml:brushProperty name="color" value="#E71224"/>
    </inkml:brush>
  </inkml:definitions>
  <inkml:trace contextRef="#ctx0" brushRef="#br0">1 5 24575,'0'-4'0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1.479"/>
    </inkml:context>
    <inkml:brush xml:id="br0">
      <inkml:brushProperty name="width" value="0.05" units="cm"/>
      <inkml:brushProperty name="height" value="0.05" units="cm"/>
      <inkml:brushProperty name="color" value="#E71224"/>
    </inkml:brush>
  </inkml:definitions>
  <inkml:trace contextRef="#ctx0" brushRef="#br0">112 0 24575,'-5'0'0,"0"0"0,0 0 0,0 1 0,1-1 0,-1 1 0,0 0 0,0 0 0,1 0 0,-1 1 0,1 0 0,-1 0 0,1 0 0,0 0 0,0 1 0,-7 5 0,8-5 0,-1 1 0,2 0 0,-1 1 0,0-1 0,1 0 0,0 1 0,0-1 0,0 1 0,1 0 0,-1-1 0,1 1 0,0 0 0,1 0 0,-1 0 0,1 7 0,-2 11 0,2 1 0,1 0 0,0-1 0,2 1 0,1-1 0,0 1 0,10 26 0,-12-43 0,1-1 0,-1 0 0,1 0 0,0 0 0,0 0 0,1-1 0,0 1 0,0-1 0,0 0 0,0 0 0,1 0 0,0-1 0,0 1 0,0-1 0,1 0 0,-1-1 0,1 1 0,0-1 0,0 0 0,0-1 0,1 0 0,-1 0 0,0 0 0,1 0 0,-1-1 0,1 0 0,0-1 0,-1 1 0,14-2 0,-17 1 0,0-1 0,0 1 0,0-1 0,0 0 0,0 1 0,-1-1 0,1-1 0,0 1 0,-1 0 0,1-1 0,-1 1 0,1-1 0,-1 0 0,1 1 0,-1-1 0,0 0 0,3-4 0,-2 1 0,1 0 0,-1 0 0,-1-1 0,1 1 0,-1-1 0,0 1 0,0-1 0,1-7 0,1-10 0,-1-1 0,-1 1 0,-2-33 0,0 48 0,0-12 0,1 7 0,-1 0 0,0 0 0,-1 0 0,-1 0 0,0 0 0,0 0 0,-1 1 0,-1-1 0,0 1 0,-1 0 0,-6-12 0,-5 4 0,16 20 0,0 0 0,0 0 0,0 0 0,0-1 0,-1 1 0,1 0 0,0 0 0,0 0 0,0 0 0,-1 0 0,1 0 0,0 0 0,0 0 0,0 0 0,-1 0 0,1 0 0,0 0 0,0 0 0,-1 0 0,1 0 0,0 0 0,0 0 0,0 0 0,0 1 0,-1-1 0,1 0 0,0 0 0,0 0 0,0 0 0,0 0 0,-1 0 0,1 1 0,0-1 0,0 0 0,0 0 0,0 0 0,0 0 0,0 1 0,-1-1 0,1 0 0,0 0 0,0 0 0,0 0 0,0 1 0,0-1 0,0 0 0,0 0 0,0 1 0,-2 43 0,3-29 0,-1-2 12,2-1 0,-1 0 0,1 1 0,1-1 0,0 0 0,1 0 0,0-1 0,1 1 0,7 11 0,2 1-507,2 0 0,33 39 0,-39-50-6331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345"/>
    </inkml:context>
    <inkml:brush xml:id="br0">
      <inkml:brushProperty name="width" value="0.05" units="cm"/>
      <inkml:brushProperty name="height" value="0.05" units="cm"/>
      <inkml:brushProperty name="color" value="#E71224"/>
    </inkml:brush>
  </inkml:definitions>
  <inkml:trace contextRef="#ctx0" brushRef="#br0">138 0 24575,'-2'1'0,"-1"0"0,0-1 0,0 1 0,1 0 0,-1 0 0,1 1 0,-1-1 0,1 0 0,-1 1 0,1-1 0,0 1 0,0 0 0,0 0 0,0 0 0,0 0 0,-2 3 0,-29 40 0,29-38 0,-5 6 0,0 1 0,2 0 0,-1 1 0,-9 28 0,15-34 0,0-1 0,0 1 0,1 0 0,0 0 0,1-1 0,0 1 0,0 0 0,1 0 0,0 0 0,4 14 0,-4-19 0,0-1 0,0 1 0,1-1 0,0 1 0,0-1 0,0 0 0,0 0 0,0 0 0,0 0 0,1 0 0,0 0 0,-1-1 0,1 1 0,0-1 0,0 0 0,0 0 0,1 0 0,-1 0 0,0 0 0,1-1 0,-1 0 0,1 1 0,0-1 0,-1-1 0,8 2 0,10 0 0,-1-1 0,0 0 0,37-5 0,-13 1 0,-40 3 0,0 0 0,0 0 0,0 0 0,0-1 0,0 0 0,0 1 0,0-1 0,0-1 0,0 1 0,-1-1 0,1 1 0,-1-1 0,1 0 0,4-3 0,-6 2 0,0 0 0,0 0 0,0 0 0,0 0 0,0 0 0,0 0 0,-1 0 0,1-1 0,-1 1 0,0 0 0,0-1 0,0 1 0,-1-1 0,1 0 0,-1 1 0,0-6 0,1-10 0,-1 0 0,0 0 0,-2 0 0,0-1 0,-6-19 0,7 33 0,0 1 0,-1-1 0,0 1 0,0 0 0,0-1 0,-1 1 0,0 0 0,0 1 0,0-1 0,0 0 0,-1 1 0,0 0 0,1 0 0,-2 0 0,1 0 0,0 1 0,-1-1 0,0 1 0,1 0 0,-1 1 0,-11-5 0,15 7 0,0-1 0,0 1 0,0 0 0,-1-1 0,1 1 0,0 0 0,0 0 0,-1 0 0,1 0 0,0 0 0,0 0 0,0 0 0,-1 1 0,1-1 0,0 0 0,0 1 0,0-1 0,-1 1 0,1-1 0,0 1 0,0-1 0,0 1 0,0 0 0,0-1 0,0 1 0,0 0 0,0 0 0,1 0 0,-1 0 0,0 0 0,0 0 0,1 0 0,-1 0 0,1 0 0,-1 0 0,1 0 0,-1 1 0,1-1 0,0 0 0,-1 0 0,1 0 0,0 1 0,0-1 0,0 2 0,-1 2 0,1 1 0,0-1 0,0 0 0,1 0 0,-1 0 0,1 0 0,0 0 0,0 0 0,4 8 0,20 32 0,2-1 0,2-2 0,35 40 0,-32-43 0,-2 1 0,-1 1 0,28 57 0,-55-96 0,-1 1 0,1 0 0,-1 0 0,0 0 0,1 0 0,-1 0 0,-1 0 0,1 0 0,0 1 0,-1-1 0,0 0 0,1 0 0,-1 1 0,0-1 0,-1 0 0,1 0 0,-1 0 0,1 1 0,-1-1 0,0 0 0,0 0 0,0 0 0,-1 0 0,1 0 0,-1 0 0,0-1 0,1 1 0,-1 0 0,0-1 0,-1 0 0,1 1 0,0-1 0,-1 0 0,1 0 0,-1 0 0,0 0 0,1-1 0,-1 1 0,0-1 0,0 1 0,0-1 0,0 0 0,0 0 0,-1-1 0,1 1 0,0-1 0,-6 1 0,-45 3 0,-40 7 0,68-6 0,-1-2 0,0 0 0,1-2 0,-43-3 0,66 2-3,1-1-1,-1 1 0,1-1 1,-1 1-1,1-1 0,-1 0 1,1 0-1,-1 0 0,1 0 1,0 0-1,0 0 0,0-1 1,-1 1-1,1-1 0,0 0 1,1 0-1,-1 1 0,0-1 1,1 0-1,-1 0 0,-1-4 1,0 1 21,1 0 0,1 0 0,-1 0 1,1 0-1,0 0 0,0 0 0,0-1 0,1 1 1,0 0-1,0-6 0,2-5-230,0 0 0,1 0 0,0 0-1,1 1 1,1-1 0,8-16 0,-3 12-6614</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670"/>
    </inkml:context>
    <inkml:brush xml:id="br0">
      <inkml:brushProperty name="width" value="0.05" units="cm"/>
      <inkml:brushProperty name="height" value="0.05" units="cm"/>
      <inkml:brushProperty name="color" value="#E71224"/>
    </inkml:brush>
  </inkml:definitions>
  <inkml:trace contextRef="#ctx0" brushRef="#br0">1 1 24575,'4'0'0,"7"0"0,5 4 0,0 7 0,3 1 0,1 3 0,-2 3 0,1-1 0,-3 1 0,-5 2 0,1-2 0,-2 0 0,2-3 0,4-4 0,-2 1 0,3-2 0,-3-3-8191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258"/>
    </inkml:context>
    <inkml:brush xml:id="br0">
      <inkml:brushProperty name="width" value="0.05" units="cm"/>
      <inkml:brushProperty name="height" value="0.05" units="cm"/>
      <inkml:brushProperty name="color" value="#E71224"/>
    </inkml:brush>
  </inkml:definitions>
  <inkml:trace contextRef="#ctx0" brushRef="#br0">56 1 24575,'2'0'0,"1"1"0,-1-1 0,0 1 0,1 0 0,-1 0 0,0 0 0,0 0 0,0 1 0,0-1 0,0 1 0,0-1 0,0 1 0,0 0 0,-1-1 0,1 1 0,0 0 0,-1 0 0,2 4 0,25 44 0,-24-42 0,57 73 0,-31-33 0,2-1 0,49 58 0,-34-57 0,-55-53 0,0-1 0,-1 1 0,0 1 0,0-1 0,0 1 0,-1 1 0,0 0 0,1 0 0,-1 1 0,0 0 0,-11 0 0,4 0 0,-1 1 0,1 0 0,-1 1 0,1 1 0,-1 1 0,-20 4 0,33-3 0,-1-1 0,0 1 0,0 0 0,1 1 0,0-1 0,-1 1 0,1 0 0,1 0 0,-1 1 0,1-1 0,-1 1 0,1 0 0,1 0 0,-1 1 0,1-1 0,0 1 0,0 0 0,0-1 0,1 1 0,0 0 0,-2 11 0,-2 6 0,1 0 0,2 0 0,0 1 0,1 36 0,2-54 0,-1 2 0,1 0 0,1 0 0,-1 1 0,1-1 0,5 15 0,-5-20 0,0-1 0,0 1 0,1-1 0,-1 1 0,1-1 0,0 0 0,0 1 0,0-1 0,0 0 0,0 0 0,0 0 0,1-1 0,-1 1 0,0-1 0,1 1 0,0-1 0,-1 0 0,1 0 0,0 0 0,3 1 0,14 4 0,0 0 0,1-1 0,0-2 0,32 2 0,-43-4 0,1-2 0,-1 1 0,1-2 0,-1 1 0,1-1 0,-1-1 0,0 0 0,0-1 0,-1 1 0,19-11 0,15-9 0,-30 16 0,0 0 0,0 0 0,-1-1 0,0-1 0,15-12 0,-22 16-91,0 0 0,0 0 0,0 0 0,-1-1 0,1 1 0,-1-1 0,0 0 0,-1 0 0,0-1 0,0 1 0,0-1 0,-1 1 0,0-1 0,3-13 0,-3-1-6735</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876"/>
    </inkml:context>
    <inkml:brush xml:id="br0">
      <inkml:brushProperty name="width" value="0.05" units="cm"/>
      <inkml:brushProperty name="height" value="0.05" units="cm"/>
      <inkml:brushProperty name="color" value="#E71224"/>
    </inkml:brush>
  </inkml:definitions>
  <inkml:trace contextRef="#ctx0" brushRef="#br0">166 0 24575,'-7'1'0,"0"0"0,-1 0 0,1 0 0,0 1 0,0 0 0,1 0 0,-1 1 0,0 0 0,1 0 0,0 0 0,-1 1 0,1 0 0,1 0 0,-1 1 0,0-1 0,1 1 0,0 1 0,0-1 0,1 1 0,0-1 0,0 1 0,0 1 0,0-1 0,1 0 0,0 1 0,1 0 0,-1-1 0,-1 13 0,1-10 0,1 1 0,0 0 0,0 0 0,1-1 0,0 1 0,1 0 0,0 0 0,1 0 0,0 0 0,0 0 0,1-1 0,1 1 0,-1 0 0,2-1 0,-1 0 0,1 0 0,1 0 0,-1 0 0,1-1 0,12 15 0,-12-19 0,0 0 0,1 0 0,-1-1 0,1 0 0,0 0 0,0 0 0,0-1 0,1 1 0,-1-1 0,0-1 0,1 0 0,-1 0 0,1 0 0,11 0 0,-7-1 0,-1 0 0,1 0 0,0-1 0,0-1 0,-1 0 0,1 0 0,0-1 0,12-5 0,-18 5 0,0-1 0,0 1 0,-1-1 0,1 0 0,-1 0 0,0-1 0,0 1 0,0-1 0,-1 0 0,1 0 0,-1 0 0,-1 0 0,1-1 0,-1 1 0,0-1 0,0 0 0,0 0 0,-1 1 0,0-1 0,0 0 0,0-8 0,1-12 0,-1 0 0,-1 0 0,-6-38 0,6 62 0,-1-1 0,1 1 0,-1-1 0,0 1 0,0 0 0,0-1 0,0 1 0,-1 0 0,1 0 0,-2-3 0,-2 3 0,9 16 0,-2-9 6,1 0 0,-1 0-1,1 0 1,0-1 0,1 1 0,-1-1-1,1 0 1,0 0 0,0 0-1,0 0 1,9 5 0,55 24-479,-43-22-488,-9-3-5865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4.478"/>
    </inkml:context>
    <inkml:brush xml:id="br0">
      <inkml:brushProperty name="width" value="0.05" units="cm"/>
      <inkml:brushProperty name="height" value="0.05" units="cm"/>
      <inkml:brushProperty name="color" value="#E71224"/>
    </inkml:brush>
  </inkml:definitions>
  <inkml:trace contextRef="#ctx0" brushRef="#br0">29 191 24575,'3'26'0,"0"0"0,2 0 0,1 0 0,1-1 0,1 0 0,2 0 0,13 26 0,-20-47 0,-3-7 0,-6-21 0,-16-35 0,12 42 0,1 0 0,0-1 0,1 0 0,1 0 0,1-1 0,1 1 0,0-1 0,1-1 0,2 1 0,0-1 0,0 1 0,2-1 0,2-19 0,-2 36 0,0 1 0,0-1 0,1 1 0,-1-1 0,1 1 0,-1 0 0,1-1 0,0 1 0,0 0 0,0 0 0,0-1 0,0 1 0,1 0 0,-1 0 0,1 0 0,-1 0 0,1 1 0,0-1 0,0 0 0,-1 1 0,1-1 0,0 1 0,1-1 0,-1 1 0,0 0 0,0 0 0,0 0 0,1 0 0,-1 1 0,0-1 0,1 1 0,-1-1 0,1 1 0,-1 0 0,1 0 0,-1 0 0,1 0 0,-1 0 0,0 0 0,1 1 0,-1-1 0,1 1 0,3 1 0,1 0 0,-1 0 0,1 1 0,-1 0 0,1 0 0,-1 0 0,0 1 0,0 0 0,0 0 0,-1 0 0,1 1 0,-1 0 0,0 0 0,0 0 0,5 9 0,10 24 0,-12-22 0,1 1 0,1-2 0,14 20 0,10 10-1365,-25-31-5461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8.496"/>
    </inkml:context>
    <inkml:brush xml:id="br0">
      <inkml:brushProperty name="width" value="0.05" units="cm"/>
      <inkml:brushProperty name="height" value="0.05" units="cm"/>
      <inkml:brushProperty name="color" value="#E71224"/>
    </inkml:brush>
  </inkml:definitions>
  <inkml:trace contextRef="#ctx0" brushRef="#br0">2386 194 24575,'-3'-1'0,"0"1"0,0-2 0,0 1 0,0 0 0,0-1 0,0 1 0,0-1 0,1 0 0,-1 0 0,1 0 0,-5-4 0,-19-12 0,-16 2 0,-1 1 0,-1 3 0,-84-13 0,11 0 0,86 17 0,0 1 0,0 1 0,-53-2 0,64 8 0,-11 1 0,0-2 0,-1-1 0,-54-11 0,44 6 0,0 2 0,0 2 0,-1 1 0,-53 6 0,-2-2 0,20-3 0,-84 3 0,145 1 0,0 0 0,1 1 0,-31 12 0,31-10 0,0 0 0,-1-2 0,-27 5 0,0-2 0,-66 19 0,24-4 0,66-16 0,0 2 0,0 0 0,1 1 0,0 1 0,-22 16 0,26-17 0,-65 52 0,60-44 0,-1-1 0,-31 19 0,30-23 0,0 1 0,1 2 0,-20 16 0,33-24 0,1 0 0,0 1 0,0-1 0,0 1 0,1 1 0,1-1 0,-1 1 0,1 0 0,1 0 0,-5 13 0,0 11 0,2 0 0,1 1 0,2 0 0,1 0 0,3 62 0,-1-16 0,-2-55 0,2 0 0,1 0 0,1 1 0,1-1 0,1 0 0,2-1 0,7 26 0,2-19 0,27 45 0,-6-12 0,-22-42 0,1 0 0,26 31 0,17 27 0,-52-72 0,1 0 0,1 0 0,-1 0 0,1-1 0,1 0 0,-1 0 0,17 11 0,69 36 0,-37-24 0,-35-20 0,1-1 0,0-1 0,0 0 0,1-2 0,40 6 0,-6 0 0,130 13 0,-140-17 0,0-3 0,0-2 0,0-2 0,48-5 0,13 2 0,31 4 0,149-5 0,-275 1 0,-1-1 0,0-1 0,0 0 0,0 0 0,0-1 0,-1-1 0,0 1 0,0-2 0,0 0 0,15-13 0,-11 9 0,0 0 0,0 2 0,1 0 0,20-9 0,15 0 0,138-56 0,-157 61 0,62-14 0,-63 20 0,0-2 0,40-18 0,19-5 0,-70 27 0,0-2 0,0 0 0,-1-1 0,24-14 0,-33 13 0,1-1 0,-1-1 0,-1 1 0,0-2 0,0 1 0,-1-1 0,-1 0 0,0-1 0,9-23 0,7-8 0,-11 20 0,14-44 0,-2 7 0,-19 46 0,0 0 0,-1 0 0,-1-1 0,0 0 0,-2 1 0,1-29 0,-9-96 0,-19-20 0,22 136 0,-2 1 0,-1-1 0,0 1 0,-2 1 0,0 0 0,-2 0 0,0 1 0,-29-40 0,-1-7 0,30 48 0,-1 0 0,-24-31 0,15 25 0,13 15 0,-1 1 0,0 0 0,-16-13 0,21 19 0,-1 1 0,0 0 0,0 0 0,-1 1 0,1-1 0,0 1 0,-1 0 0,0 1 0,1-1 0,-1 1 0,-8 0 0,-37-3 0,-1 3 0,-59 7 0,105-6-85,0 1 0,0 0-1,0 0 1,0 0 0,0 1-1,0-1 1,0 2 0,1-1-1,-1 1 1,1-1 0,-1 1-1,1 1 1,0-1 0,0 1-1,-4 4 1,0 6-6741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082"/>
    </inkml:context>
    <inkml:brush xml:id="br0">
      <inkml:brushProperty name="width" value="0.05" units="cm"/>
      <inkml:brushProperty name="height" value="0.05" units="cm"/>
      <inkml:brushProperty name="color" value="#E71224"/>
    </inkml:brush>
  </inkml:definitions>
  <inkml:trace contextRef="#ctx0" brushRef="#br0">1 11 24575,'510'0'0,"-462"-5"-1365,-31 0-5461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562"/>
    </inkml:context>
    <inkml:brush xml:id="br0">
      <inkml:brushProperty name="width" value="0.05" units="cm"/>
      <inkml:brushProperty name="height" value="0.05" units="cm"/>
      <inkml:brushProperty name="color" value="#E71224"/>
    </inkml:brush>
  </inkml:definitions>
  <inkml:trace contextRef="#ctx0" brushRef="#br0">1 0 24575,'0'10'0,"0"0"0,0 0 0,1 0 0,1-1 0,0 1 0,0 0 0,1-1 0,0 1 0,0-1 0,1 0 0,7 12 0,-5-7 0,0 0 0,-2 0 0,1 1 0,-2-1 0,0 1 0,1 19 0,5 24 0,18 76 0,-21-106-96,-4-15-115,1 0-1,0 0 1,1 0-1,0-1 0,10 19 1,-5-17-6615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028"/>
    </inkml:context>
    <inkml:brush xml:id="br0">
      <inkml:brushProperty name="width" value="0.05" units="cm"/>
      <inkml:brushProperty name="height" value="0.05" units="cm"/>
      <inkml:brushProperty name="color" value="#E71224"/>
    </inkml:brush>
  </inkml:definitions>
  <inkml:trace contextRef="#ctx0" brushRef="#br0">0 1 24575,'0'4'0,"5"3"0,1 3 0,0 5 0,-2 5 0,4-2 0,0 2 0,3-4 0,0 1 0,-2 1 0,-2 3 0,-7-2 0,-4-5-8191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2.558"/>
    </inkml:context>
    <inkml:brush xml:id="br0">
      <inkml:brushProperty name="width" value="0.05" units="cm"/>
      <inkml:brushProperty name="height" value="0.05" units="cm"/>
      <inkml:brushProperty name="color" value="#E71224"/>
    </inkml:brush>
  </inkml:definitions>
  <inkml:trace contextRef="#ctx0" brushRef="#br0">0 1 24575,'1'2'0,"-1"0"0,1 0 0,-1 0 0,1 0 0,0 0 0,0 0 0,0 0 0,0 0 0,0-1 0,0 1 0,0 0 0,1-1 0,-1 1 0,1 0 0,-1-1 0,1 0 0,1 2 0,38 25 0,-19-14 0,-18-11 0,15 13 0,1-1 0,23 12 0,-34-23 0,0 0 0,-1 0 0,2-1 0,-1 0 0,0-1 0,0 0 0,1 0 0,15 0 0,1 0-118,54 0 367,-75-2-374,0-1 1,0 1-1,0-1 0,0 0 1,0 0-1,0 0 0,0-1 1,-1 0-1,1 0 0,0 0 1,7-5-1,0-5-6701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368"/>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803"/>
    </inkml:context>
    <inkml:brush xml:id="br0">
      <inkml:brushProperty name="width" value="0.05" units="cm"/>
      <inkml:brushProperty name="height" value="0.05" units="cm"/>
      <inkml:brushProperty name="color" value="#E71224"/>
    </inkml:brush>
  </inkml:definitions>
  <inkml:trace contextRef="#ctx0" brushRef="#br0">1 0 24575,'0'696'-1365,"0"-673"-5461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1.470"/>
    </inkml:context>
    <inkml:brush xml:id="br0">
      <inkml:brushProperty name="width" value="0.05" units="cm"/>
      <inkml:brushProperty name="height" value="0.05" units="cm"/>
      <inkml:brushProperty name="color" value="#E71224"/>
    </inkml:brush>
  </inkml:definitions>
  <inkml:trace contextRef="#ctx0" brushRef="#br0">51 0 24575,'-1'14'0,"-1"1"0,0-1 0,-1 0 0,-1 0 0,-10 26 0,9-26 0,0-1 0,1 1 0,1 0 0,0 0 0,-2 23 0,5-35 2,0 1 1,1-1-1,-1 0 0,1 1 0,-1-1 1,1 1-1,0-1 0,0 0 0,0 0 1,0 0-1,0 1 0,1-1 0,-1 0 1,1 0-1,-1 0 0,1-1 0,0 1 0,0 0 1,0-1-1,0 1 0,0-1 0,0 0 1,0 1-1,0-1 0,0 0 0,1 0 1,-1 0-1,0-1 0,1 1 0,-1-1 0,0 1 1,1-1-1,3 0 0,13 2-142,-1-1-1,1 0 1,27-4 0,-22 1-740,0 1-5946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323"/>
    </inkml:context>
    <inkml:brush xml:id="br0">
      <inkml:brushProperty name="width" value="0.05" units="cm"/>
      <inkml:brushProperty name="height" value="0.05" units="cm"/>
      <inkml:brushProperty name="color" value="#E71224"/>
    </inkml:brush>
  </inkml:definitions>
  <inkml:trace contextRef="#ctx0" brushRef="#br0">326 57 24575,'0'-2'0,"0"0"0,0 0 0,-1 0 0,1 0 0,0 0 0,-1 0 0,1 0 0,-1 0 0,0 1 0,0-1 0,0 0 0,0 0 0,0 0 0,0 1 0,0-1 0,-1 0 0,1 1 0,0 0 0,-1-1 0,0 1 0,1 0 0,-4-3 0,0 2 0,0 0 0,1 0 0,-1 0 0,-1 0 0,1 1 0,0 0 0,0 0 0,0 0 0,-6 1 0,1-1 0,1 1 0,-1 1 0,1 0 0,-1 0 0,1 0 0,-1 2 0,1-1 0,0 1 0,0 0 0,-10 6 0,6 1 0,1 1 0,0 1 0,1 0 0,0 1 0,0 0 0,2 1 0,0 0 0,-10 19 0,18-31 0,-3 7 0,0-1 0,1 1 0,0 0 0,0 0 0,1 0 0,0 0 0,1 0 0,-1 14 0,2 4 0,4 45 0,-3-69 0,-1 0 0,1 0 0,0 0 0,0 0 0,1 0 0,-1-1 0,0 1 0,1 0 0,0-1 0,0 1 0,-1-1 0,2 1 0,-1-1 0,0 0 0,0 0 0,1 0 0,-1 0 0,1 0 0,-1 0 0,1-1 0,0 1 0,0-1 0,0 0 0,0 0 0,0 0 0,0 0 0,0-1 0,0 1 0,0-1 0,6 0 0,11 2 0,-1-2 0,0 0 0,33-6 0,-49 6 0,4-1 0,0 0 0,1-1 0,-1 0 0,0 0 0,-1-1 0,1 1 0,0-1 0,-1-1 0,1 0 0,-1 1 0,0-2 0,0 1 0,-1-1 0,1 0 0,-1 0 0,0 0 0,0-1 0,4-7 0,-3 3 0,0 0 0,-1-1 0,0 0 0,-1 0 0,-1-1 0,1 1 0,-2-1 0,1 1 0,-2-1 0,1-18 0,-2-120 0,0 150 0,0 0 0,0 0 0,0 0 0,0 0 0,0 0 0,0 0 0,0-1 0,0 1 0,0 0 0,0 0 0,0 0 0,0 0 0,0 0 0,1 0 0,-1 0 0,0 0 0,0 0 0,0-1 0,0 1 0,0 0 0,0 0 0,0 0 0,0 0 0,1 0 0,-1 0 0,0 0 0,0 0 0,0 0 0,0 0 0,0 0 0,0 0 0,0 0 0,1 0 0,-1 0 0,0 0 0,0 0 0,0 0 0,0 0 0,0 0 0,0 0 0,1 0 0,-1 0 0,0 0 0,0 1 0,0-1 0,0 0 0,0 0 0,0 0 0,0 0 0,0 0 0,0 0 0,1 0 0,-1 0 0,0 0 0,0 1 0,0-1 0,0 0 0,0 0 0,0 0 0,0 0 0,0 0 0,0 0 0,0 0 0,0 1 0,0-1 0,0 0 0,0 0 0,0 0 0,13 15 0,9 18 0,97 182-1365,-109-196-5461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664"/>
    </inkml:context>
    <inkml:brush xml:id="br0">
      <inkml:brushProperty name="width" value="0.05" units="cm"/>
      <inkml:brushProperty name="height" value="0.05" units="cm"/>
      <inkml:brushProperty name="color" value="#E71224"/>
    </inkml:brush>
  </inkml:definitions>
  <inkml:trace contextRef="#ctx0" brushRef="#br0">1 0 24575,'1'1'0,"0"-1"0,0 1 0,0-1 0,1 1 0,-1-1 0,0 1 0,0 0 0,0 0 0,0-1 0,0 1 0,0 0 0,0 0 0,-1 0 0,1 0 0,0 0 0,0 0 0,-1 0 0,1 1 0,-1-1 0,1 0 0,-1 0 0,1 0 0,-1 1 0,0-1 0,1 0 0,-1 0 0,0 3 0,5 40 0,-5-39 0,3 17 0,1 1 0,1-1 0,10 31 0,-7-31 0,-2-1 0,-1 1 0,4 37 0,2-5-26,1 11 134,-11-62-198,-1 0-1,0 0 1,0 0-1,0 0 1,0 0-1,0 0 1,-1 1 0,0-1-1,1 0 1,-1 0-1,0 0 1,0-1-1,-1 1 1,1 0-1,-4 5 1,-6 2-6736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3.001"/>
    </inkml:context>
    <inkml:brush xml:id="br0">
      <inkml:brushProperty name="width" value="0.05" units="cm"/>
      <inkml:brushProperty name="height" value="0.05" units="cm"/>
      <inkml:brushProperty name="color" value="#E71224"/>
    </inkml:brush>
  </inkml:definitions>
  <inkml:trace contextRef="#ctx0" brushRef="#br0">0 0 24575,'5'0'0,"6"0"0,5 0 0,5 0 0,4 0 0,1 0 0,2 0 0,-1 0 0,1 0 0,0 0 0,-1 0 0,-4 0-8191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4.272"/>
    </inkml:context>
    <inkml:brush xml:id="br0">
      <inkml:brushProperty name="width" value="0.05" units="cm"/>
      <inkml:brushProperty name="height" value="0.05" units="cm"/>
      <inkml:brushProperty name="color" value="#E71224"/>
    </inkml:brush>
  </inkml:definitions>
  <inkml:trace contextRef="#ctx0" brushRef="#br0">215 1 24575,'-13'0'0,"-3"-1"0,0 1 0,-1 1 0,1 0 0,0 1 0,-30 8 0,42-8 0,-1 0 0,1 0 0,0 1 0,0-1 0,0 1 0,0 0 0,0 0 0,0 0 0,1 0 0,0 1 0,-1 0 0,1-1 0,1 1 0,-1 0 0,0 0 0,1 1 0,0-1 0,0 0 0,0 1 0,1 0 0,-1-1 0,1 1 0,0 0 0,0 6 0,0-5 0,0-1 0,1 0 0,0 1 0,0-1 0,0 1 0,0-1 0,1 1 0,0-1 0,0 0 0,1 1 0,-1-1 0,1 0 0,0 0 0,0 0 0,1 0 0,0-1 0,3 6 0,-1-5 0,0 1 0,1-1 0,-1 1 0,1-2 0,1 1 0,-1-1 0,1 0 0,-1 0 0,1-1 0,0 1 0,13 2 0,146 42 0,-159-45 0,-1 0 0,0 1 0,0 0 0,0 0 0,-1 1 0,1 0 0,-1-1 0,0 2 0,0-1 0,-1 1 0,0-1 0,0 1 0,0 1 0,5 11 0,-7-15 0,0 1 0,0 0 0,-1 0 0,0 0 0,1 0 0,-1 0 0,-1 0 0,1 0 0,-1 0 0,1 0 0,-1 0 0,0 0 0,-1 0 0,1 0 0,-1 1 0,0-1 0,0 0 0,0 0 0,0-1 0,-1 1 0,1 0 0,-1 0 0,0-1 0,0 1 0,-1-1 0,-2 5 0,0-4 0,0-1 0,0 1 0,0-1 0,0 0 0,-1 0 0,1-1 0,-1 0 0,0 0 0,0 0 0,0 0 0,1-1 0,-2 0 0,-9 0 0,-14 0 0,-47-4 0,29 0 0,-32 2-1365,57 1-5461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019"/>
    </inkml:context>
    <inkml:brush xml:id="br0">
      <inkml:brushProperty name="width" value="0.05" units="cm"/>
      <inkml:brushProperty name="height" value="0.05" units="cm"/>
      <inkml:brushProperty name="color" value="#E71224"/>
    </inkml:brush>
  </inkml:definitions>
  <inkml:trace contextRef="#ctx0" brushRef="#br0">301 5 24575,'-68'-2'0,"41"0"0,-1 1 0,0 2 0,1 0 0,-31 7 0,55-7 0,-1 0 0,1 0 0,0 0 0,0 0 0,0 1 0,0 0 0,0 0 0,0-1 0,0 2 0,0-1 0,1 0 0,-1 0 0,1 1 0,0 0 0,0-1 0,0 1 0,0 0 0,0 0 0,0 0 0,1 0 0,0 0 0,-1 0 0,1 1 0,0-1 0,1 0 0,-2 5 0,0 9 0,1 0 0,0 0 0,1 0 0,3 20 0,0-1 0,-4-31 0,2 0 0,-1 1 0,1-1 0,0 0 0,0 0 0,0 0 0,0 0 0,1 0 0,0 0 0,0-1 0,1 1 0,-1 0 0,1-1 0,0 0 0,0 1 0,0-1 0,1-1 0,-1 1 0,5 3 0,-4-5 0,0 1 0,0-1 0,0-1 0,0 1 0,0-1 0,0 1 0,1-1 0,-1 0 0,1-1 0,-1 1 0,0-1 0,1 0 0,-1 0 0,1 0 0,-1-1 0,0 1 0,1-1 0,-1 0 0,0 0 0,1-1 0,-1 1 0,8-5 0,-7 2 0,1 0 0,0 0 0,-1 0 0,0 0 0,0-1 0,0 0 0,-1 0 0,1-1 0,-1 1 0,0-1 0,4-9 0,-3 5 0,0 1 0,-1-1 0,0 0 0,0 0 0,-1-1 0,3-17 0,-6 21 0,4-49 0,-4 53 0,0 0 0,0 0 0,0 0 0,-1 0 0,1 0 0,-1 0 0,1 0 0,-1 0 0,0 0 0,0 0 0,-1 0 0,1 0 0,-1 1 0,-1-4 0,2 12 0,0-1 0,1 1 0,0 0 0,0-1 0,1 1 0,-1 0 0,4 10 0,3 6-195,1 1 0,1-2 0,1 1 0,1-1 0,1-1 0,18 25 0,-18-28-6631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826"/>
    </inkml:context>
    <inkml:brush xml:id="br0">
      <inkml:brushProperty name="width" value="0.05" units="cm"/>
      <inkml:brushProperty name="height" value="0.05" units="cm"/>
      <inkml:brushProperty name="color" value="#E71224"/>
    </inkml:brush>
  </inkml:definitions>
  <inkml:trace contextRef="#ctx0" brushRef="#br0">430 29 24575,'-56'-21'0,"43"18"0,0 1 0,0 0 0,0 1 0,-1 1 0,1 0 0,-24 4 0,33-4 0,1 1 0,-1 0 0,1 0 0,-1 0 0,1 1 0,0-1 0,0 1 0,-1 0 0,1 0 0,0 0 0,1 0 0,-1 0 0,0 1 0,0-1 0,1 1 0,0 0 0,-1-1 0,1 1 0,0 0 0,1 1 0,-1-1 0,0 0 0,1 0 0,0 1 0,0-1 0,0 1 0,0-1 0,0 1 0,0 4 0,0 2 0,0-1 0,1 1 0,0 0 0,0-1 0,1 1 0,0-1 0,5 19 0,-5-25 0,0-1 0,0 0 0,0 1 0,0-1 0,1 0 0,-1 1 0,1-1 0,0 0 0,-1 0 0,1 0 0,0-1 0,0 1 0,0 0 0,0-1 0,1 1 0,-1-1 0,0 0 0,1 1 0,-1-1 0,1 0 0,-1-1 0,1 1 0,-1 0 0,1-1 0,-1 1 0,1-1 0,0 0 0,-1 0 0,1 0 0,0 0 0,-1 0 0,1-1 0,2 0 0,2 0 0,-1 0 0,0-1 0,0 0 0,1 0 0,-1 0 0,-1 0 0,1-1 0,0 0 0,-1-1 0,1 1 0,-1-1 0,0 0 0,0 0 0,0-1 0,-1 1 0,0-1 0,5-6 0,-4 3 0,0 0 0,-1 0 0,0-1 0,0 0 0,-1 1 0,0-2 0,0 1 0,-1 0 0,0 0 0,0-17 0,0 45 0,1 1 0,0-1 0,1 0 0,1 0 0,10 23 0,-8-20 0,28 101 0,-23-72 0,3-1 0,24 56 0,-37-102 0,0 0 0,0 0 0,0 0 0,-1 0 0,0 0 0,0 0 0,0 0 0,0 1 0,-1-1 0,1 0 0,-1 1 0,0-1 0,-1 0 0,1 1 0,-1-1 0,-2 9 0,2-11 0,-1 1 0,0-1 0,0 1 0,0-1 0,0 1 0,0-1 0,-1 0 0,1 0 0,-1 0 0,1-1 0,-1 1 0,0 0 0,1-1 0,-1 0 0,0 1 0,0-1 0,0-1 0,0 1 0,0 0 0,0-1 0,-1 1 0,1-1 0,-6 0 0,-229 0 0,96-4 0,137 5 9,-1-1-1,0-1 1,1 1-1,-1-1 1,1 0 0,-1 0-1,1-1 1,0 1-1,0-1 1,-1 0-1,1-1 1,0 1-1,-7-6 1,9 5-71,1 1 0,0-1 0,-1 1 0,1-1 1,1 0-1,-1 0 0,0 0 0,1 0 0,-1 0 0,1 0 0,0 0 0,0 0 1,0-1-1,1 1 0,-1 0 0,1-1 0,-1 1 0,1 0 0,0-1 0,1 1 1,-1-1-1,1 1 0,1-6 0,3-13-6764</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491"/>
    </inkml:context>
    <inkml:brush xml:id="br0">
      <inkml:brushProperty name="width" value="0.05" units="cm"/>
      <inkml:brushProperty name="height" value="0.05" units="cm"/>
      <inkml:brushProperty name="color" value="#E71224"/>
    </inkml:brush>
  </inkml:definitions>
  <inkml:trace contextRef="#ctx0" brushRef="#br0">1 125 24575,'3'0'0,"0"1"0,0-1 0,0 1 0,-1 0 0,1 0 0,0 0 0,0 0 0,-1 1 0,1-1 0,0 1 0,-1-1 0,1 1 0,-1 0 0,0 0 0,0 0 0,0 0 0,0 1 0,0-1 0,0 0 0,-1 1 0,3 4 0,6 10 0,-2 1 0,9 26 0,1-1 0,-12-33 0,0-1 0,1 0 0,0 0 0,0-1 0,1 1 0,0-2 0,1 1 0,0-1 0,18 11 0,-24-17 0,0 0 0,1 0 0,-1 0 0,1 0 0,-1 0 0,1-1 0,-1 0 0,1 0 0,-1 0 0,1 0 0,0 0 0,-1 0 0,1-1 0,-1 0 0,1 0 0,-1 0 0,0 0 0,1-1 0,-1 1 0,0-1 0,0 1 0,0-1 0,0 0 0,0-1 0,0 1 0,-1 0 0,1-1 0,2-3 0,0 1 0,0-1 0,0 0 0,0-1 0,-1 1 0,0-1 0,0 1 0,-1-1 0,0 0 0,0-1 0,0 1 0,-1 0 0,1-11 0,-1 1 20,-1-1 0,-1 1 0,0 0 0,-2-1 0,-5-29 0,5 38-134,-1 0 0,0 0-1,0 1 1,-1 0 0,0-1 0,0 1-1,-1 1 1,0-1 0,0 1 0,-1 0-1,0 0 1,-12-11 0,5 8-6712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7.482"/>
    </inkml:context>
    <inkml:brush xml:id="br0">
      <inkml:brushProperty name="width" value="0.05" units="cm"/>
      <inkml:brushProperty name="height" value="0.05" units="cm"/>
      <inkml:brushProperty name="color" value="#E71224"/>
    </inkml:brush>
  </inkml:definitions>
  <inkml:trace contextRef="#ctx0" brushRef="#br0">1168 841 24575,'-6'-2'0,"1"0"0,-1-1 0,0 0 0,1 0 0,-1 0 0,1 0 0,0-1 0,0 0 0,1 0 0,-6-5 0,-9-7 0,-235-176 0,131 110 0,85 59 0,1-2 0,-53-46 0,74 58 0,0 0 0,0 1 0,-35-17 0,37 21 0,-1 0 0,1 0 0,1-1 0,0-1 0,0-1 0,1 1 0,-12-15 0,-96-147 0,117 168 0,-1-4 0,0 2 0,-1-1 0,-1 1 0,1-1 0,-13-9 0,17 15 0,0 0 0,0 0 0,0 0 0,-1 0 0,1 1 0,0-1 0,-1 0 0,1 1 0,-1-1 0,1 1 0,-1-1 0,1 1 0,-1 0 0,1 0 0,-1 0 0,1 0 0,-1 0 0,1 0 0,-1 0 0,1 0 0,0 0 0,-1 1 0,1-1 0,-1 1 0,1-1 0,-1 1 0,1 0 0,0-1 0,-1 1 0,1 0 0,0 0 0,0 0 0,0 0 0,0 0 0,0 0 0,0 0 0,0 0 0,0 0 0,-1 2 0,-9 15 0,1 1 0,1-1 0,0 1 0,2 1 0,0-1 0,1 1 0,1 1 0,-2 21 0,-4 9 0,-9 60-1365,14-94-5461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817"/>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142"/>
    </inkml:context>
    <inkml:brush xml:id="br0">
      <inkml:brushProperty name="width" value="0.05" units="cm"/>
      <inkml:brushProperty name="height" value="0.05" units="cm"/>
      <inkml:brushProperty name="color" value="#E71224"/>
    </inkml:brush>
  </inkml:definitions>
  <inkml:trace contextRef="#ctx0" brushRef="#br0">0 0 24575,'5'0'0,"5"0"0,2 0-8191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682"/>
    </inkml:context>
    <inkml:brush xml:id="br0">
      <inkml:brushProperty name="width" value="0.05" units="cm"/>
      <inkml:brushProperty name="height" value="0.05" units="cm"/>
      <inkml:brushProperty name="color" value="#E71224"/>
    </inkml:brush>
  </inkml:definitions>
  <inkml:trace contextRef="#ctx0" brushRef="#br0">332 2 24575,'-77'-1'0,"-87"3"0,160-1 0,-1 0 0,1 0 0,-1 0 0,1 1 0,0-1 0,0 1 0,-1 0 0,1 1 0,1-1 0,-1 1 0,0-1 0,1 1 0,-1 0 0,1 0 0,0 1 0,0-1 0,0 1 0,0 0 0,1-1 0,-1 1 0,1 0 0,0 1 0,0-1 0,1 0 0,-1 0 0,1 1 0,0-1 0,0 1 0,1-1 0,-1 1 0,1-1 0,0 1 0,0 0 0,0-1 0,1 1 0,0-1 0,0 1 0,0-1 0,0 1 0,1-1 0,3 8 0,-2-6 0,1 0 0,0 0 0,0 0 0,0 0 0,1-1 0,-1 1 0,2-1 0,-1-1 0,0 1 0,8 4 0,69 41 0,-34-23 0,-45-25 0,1 0 0,0 1 0,-1 0 0,0 0 0,0 0 0,0 0 0,0 0 0,0 1 0,-1-1 0,0 1 0,1 0 0,-1 0 0,-1 0 0,1 0 0,0 0 0,-1 0 0,2 8 0,-3-10 0,0 1 0,0-1 0,0 1 0,-1-1 0,1 1 0,0-1 0,-1 0 0,0 1 0,1-1 0,-1 0 0,0 1 0,0-1 0,-1 0 0,1 0 0,0 0 0,-1 0 0,1 0 0,-1 0 0,0 0 0,1 0 0,-1-1 0,0 1 0,0-1 0,0 1 0,0-1 0,0 0 0,-1 0 0,1 0 0,0 0 0,0 0 0,-1-1 0,1 1 0,-3 0 0,-3 1 0,0 0 0,0-1 0,0 0 0,0 0 0,1-1 0,-1 0 0,0-1 0,0 1 0,0-1 0,0-1 0,0 0 0,-11-4 0,16 5 0,0 0 0,0-1 0,0 1 0,0-1 0,1 0 0,-1 1 0,1-1 0,-1-1 0,1 1 0,0 0 0,-1-1 0,1 1 0,0-1 0,1 1 0,-1-1 0,0 0 0,1 0 0,0 0 0,0 0 0,-1 0 0,2 0 0,-1 0 0,0 0 0,1-1 0,-1 1 0,1 0 0,0 0 0,0-1 0,0 1 0,1 0 0,-1 0 0,2-7 0,4-10-1365,0 2-5461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029"/>
    </inkml:context>
    <inkml:brush xml:id="br0">
      <inkml:brushProperty name="width" value="0.05" units="cm"/>
      <inkml:brushProperty name="height" value="0.05" units="cm"/>
      <inkml:brushProperty name="color" value="#E71224"/>
    </inkml:brush>
  </inkml:definitions>
  <inkml:trace contextRef="#ctx0" brushRef="#br0">1 0 24575,'-1'29'0,"2"0"0,1 0 0,2 0 0,1 0 0,13 44 0,9 42 92,-22-81-577,3-1-1,13 39 0,-14-55-6340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381"/>
    </inkml:context>
    <inkml:brush xml:id="br0">
      <inkml:brushProperty name="width" value="0.05" units="cm"/>
      <inkml:brushProperty name="height" value="0.05" units="cm"/>
      <inkml:brushProperty name="color" value="#E71224"/>
    </inkml:brush>
  </inkml:definitions>
  <inkml:trace contextRef="#ctx0" brushRef="#br0">0 72 24575,'5'0'0,"5"0"0,6 0 0,6 0 0,2 0 0,2-4 0,2-2 0,-1 0 0,-3-3 0,-3 0 0,1 1 0,1 2 0,-4-2 0,-1 0 0,-2 1-8191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705"/>
    </inkml:context>
    <inkml:brush xml:id="br0">
      <inkml:brushProperty name="width" value="0.05" units="cm"/>
      <inkml:brushProperty name="height" value="0.05" units="cm"/>
      <inkml:brushProperty name="color" value="#E71224"/>
    </inkml:brush>
  </inkml:definitions>
  <inkml:trace contextRef="#ctx0" brushRef="#br0">1 1 24575,'4'0'0,"2"4"0,0 6 0,-1 7 0,3-1 0,0 2 0,-1 3 0,2-3 0,0 1 0,-1 1 0,-3 2 0,-1 1 0,-3 3 0,5-5 0,0 0 0,0 0 0,-2 2 0,-1-4-8191</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9.352"/>
    </inkml:context>
    <inkml:brush xml:id="br0">
      <inkml:brushProperty name="width" value="0.05" units="cm"/>
      <inkml:brushProperty name="height" value="0.05" units="cm"/>
      <inkml:brushProperty name="color" value="#E71224"/>
    </inkml:brush>
  </inkml:definitions>
  <inkml:trace contextRef="#ctx0" brushRef="#br0">1 157 24575,'0'1'0,"0"0"0,1 0 0,-1 1 0,1-1 0,0 0 0,-1 0 0,1 0 0,0 0 0,0 0 0,-1 0 0,1 0 0,0 0 0,0 0 0,0-1 0,0 1 0,0 0 0,1-1 0,-1 1 0,0 0 0,0-1 0,0 0 0,0 1 0,1-1 0,-1 1 0,0-1 0,0 0 0,3 0 0,40 5 0,-39-4 0,12-1 0,1 0 0,0-2 0,-1 0 0,1 0 0,-1-2 0,0 0 0,0-1 0,0 0 0,0-2 0,-1 0 0,0-1 0,15-10 0,-28 16 0,0-1 0,0 0 0,-1 1 0,1-1 0,-1-1 0,1 1 0,-1 0 0,0-1 0,0 1 0,0-1 0,-1 1 0,1-1 0,-1 0 0,0 0 0,1-7 0,-1 9 0,-1 0 0,0 0 0,1 0 0,-1 0 0,0 0 0,0 0 0,-1-1 0,1 1 0,0 0 0,-1 0 0,1 0 0,-1 0 0,1 0 0,-1 0 0,0 0 0,0 0 0,0 1 0,0-1 0,0 0 0,-1 1 0,1-1 0,0 0 0,-1 1 0,1-1 0,-1 1 0,0 0 0,1 0 0,-1-1 0,0 1 0,-3-1 0,4 1 0,0 1 0,-1-1 0,1 1 0,0 0 0,0 0 0,0-1 0,-1 1 0,1 0 0,0 0 0,0 0 0,-1 0 0,1 0 0,0 0 0,0 1 0,0-1 0,-1 0 0,1 0 0,0 1 0,0-1 0,0 1 0,0-1 0,0 1 0,0 0 0,0-1 0,-2 3 0,1-1 0,0 1 0,0-1 0,1 1 0,-1-1 0,1 1 0,-1 0 0,1 0 0,0-1 0,0 1 0,0 4 0,-2 9 0,1-1 0,1 1 0,0 17 0,1-29 0,0 4 0,0 0 0,0 0 0,1 0 0,0 0 0,1 0 0,0 0 0,0 0 0,0-1 0,1 1 0,6 11 0,-6-15 0,-1-1 0,1 1 0,0-1 0,0 0 0,0 0 0,1 0 0,-1-1 0,1 1 0,-1-1 0,1 0 0,0 0 0,0 0 0,0 0 0,0-1 0,0 1 0,0-1 0,1 0 0,-1 0 0,0-1 0,0 1 0,6-1 0,43 0-1365,-29-2-5461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0.095"/>
    </inkml:context>
    <inkml:brush xml:id="br0">
      <inkml:brushProperty name="width" value="0.05" units="cm"/>
      <inkml:brushProperty name="height" value="0.05" units="cm"/>
      <inkml:brushProperty name="color" value="#E71224"/>
    </inkml:brush>
  </inkml:definitions>
  <inkml:trace contextRef="#ctx0" brushRef="#br0">0 134 24575,'1'5'0,"0"-1"0,1 1 0,-1-1 0,1 0 0,0 1 0,0-1 0,4 4 0,3 10 0,3 15 0,-9-24 0,0-1 0,0 0 0,1 1 0,-1-1 0,2-1 0,-1 1 0,9 9 0,-13-16 0,0-1 0,0 1 0,0-1 0,0 0 0,1 1 0,-1-1 0,0 1 0,0-1 0,1 0 0,-1 1 0,0-1 0,1 0 0,-1 1 0,0-1 0,1 0 0,-1 0 0,0 1 0,1-1 0,-1 0 0,1 0 0,-1 0 0,1 1 0,-1-1 0,0 0 0,1 0 0,-1 0 0,1 0 0,-1 0 0,1 0 0,-1 0 0,1 0 0,-1 0 0,0 0 0,1 0 0,-1 0 0,1-1 0,-1 1 0,1 0 0,-1 0 0,0 0 0,1 0 0,-1-1 0,1 1 0,-1-1 0,4-23 0,-12-33 0,-6 6 0,10 42 0,1-1 0,0 0 0,0 0 0,1 0 0,0 0 0,0-1 0,1 1 0,1 0 0,0-1 0,0 1 0,4-19 0,-4 28 0,1-1 0,-1 1 0,0-1 0,1 1 0,-1-1 0,1 1 0,0 0 0,-1-1 0,1 1 0,0 0 0,0-1 0,0 1 0,0 0 0,0 0 0,0 0 0,0 0 0,0 0 0,0 0 0,1 0 0,-1 0 0,0 0 0,1 1 0,-1-1 0,1 1 0,-1-1 0,0 1 0,1-1 0,-1 1 0,1 0 0,0-1 0,-1 1 0,1 0 0,-1 0 0,1 0 0,-1 0 0,1 1 0,-1-1 0,1 0 0,-1 1 0,1-1 0,-1 1 0,1-1 0,-1 1 0,0 0 0,1-1 0,-1 1 0,0 0 0,2 2 0,5 3 0,0 0 0,-1 1 0,0-1 0,-1 1 0,1 1 0,5 9 0,5 5 41,1-1 0,24 23 0,10 11-1529,-42-42-5338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1.364"/>
    </inkml:context>
    <inkml:brush xml:id="br0">
      <inkml:brushProperty name="width" value="0.05" units="cm"/>
      <inkml:brushProperty name="height" value="0.05" units="cm"/>
      <inkml:brushProperty name="color" value="#E71224"/>
    </inkml:brush>
  </inkml:definitions>
  <inkml:trace contextRef="#ctx0" brushRef="#br0">2 1 24575,'0'24'0,"-1"-2"0,1 0 0,1-1 0,0 1 0,2 0 0,1-1 0,0 0 0,9 25 0,1-5 0,-2 1 0,-2 1 0,4 45 0,19 118 0,-21-145 0,1 14 0,0 12 0,-7-62 0,-2-1 0,0 26 0,-3 26 0,-3-42 0,3 1 0,1-1 0,12 66 0,-11-60-1365,-6-25-5461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2.030"/>
    </inkml:context>
    <inkml:brush xml:id="br0">
      <inkml:brushProperty name="width" value="0.05" units="cm"/>
      <inkml:brushProperty name="height" value="0.05" units="cm"/>
      <inkml:brushProperty name="color" value="#E71224"/>
    </inkml:brush>
  </inkml:definitions>
  <inkml:trace contextRef="#ctx0" brushRef="#br0">0 286 24575,'4'1'0,"0"0"0,0 1 0,-1-1 0,1 1 0,-1 0 0,1 0 0,-1 1 0,0-1 0,1 1 0,-1-1 0,0 1 0,-1 0 0,5 6 0,16 12 0,-11-11 0,0 0 0,-1 1 0,15 17 0,-17-16 0,2-2 0,-1 1 0,24 17 0,-20-16 0,0 0 0,-1 0 0,0 1 0,17 24 0,15 14 0,-45-50 0,0-1 0,0 0 0,1 1 0,-1-1 0,0 1 0,1-1 0,-1 0 0,0 1 0,1-1 0,-1 0 0,0 0 0,1 1 0,-1-1 0,1 0 0,-1 0 0,1 0 0,-1 1 0,1-1 0,-1 0 0,0 0 0,1 0 0,-1 0 0,1 0 0,-1 0 0,1 0 0,-1 0 0,1 0 0,-1 0 0,1 0 0,-1 0 0,1 0 0,-1-1 0,1 1 0,6-17 0,-5-32 0,-3 43 0,3-30 0,1 1 0,2 0 0,2 0 0,1 0 0,22-60 0,32-32 0,-57 115-136,0 0-1,1 0 1,0 1-1,1 0 1,1 0-1,-1 1 1,2-1-1,-1 2 0,19-16 1,-14 15-6690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8.181"/>
    </inkml:context>
    <inkml:brush xml:id="br0">
      <inkml:brushProperty name="width" value="0.05" units="cm"/>
      <inkml:brushProperty name="height" value="0.05" units="cm"/>
      <inkml:brushProperty name="color" value="#E71224"/>
    </inkml:brush>
  </inkml:definitions>
  <inkml:trace contextRef="#ctx0" brushRef="#br0">1 1 24575,'642'0'-1365,"-619"0"-5461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3.610"/>
    </inkml:context>
    <inkml:brush xml:id="br0">
      <inkml:brushProperty name="width" value="0.05" units="cm"/>
      <inkml:brushProperty name="height" value="0.05" units="cm"/>
      <inkml:brushProperty name="color" value="#E71224"/>
    </inkml:brush>
  </inkml:definitions>
  <inkml:trace contextRef="#ctx0" brushRef="#br0">163 2 24575,'-19'0'0,"3"-1"0,0 1 0,0 0 0,1 2 0,-23 3 0,36-5 0,0 1 0,0-1 0,0 1 0,0-1 0,0 1 0,0 0 0,0 0 0,1-1 0,-1 1 0,0 0 0,0 1 0,1-1 0,-1 0 0,0 0 0,1 1 0,0-1 0,-1 1 0,1 0 0,0-1 0,0 1 0,0 0 0,0-1 0,0 1 0,0 0 0,0 0 0,0 0 0,1 0 0,-1 0 0,1 0 0,0 0 0,-1 0 0,1 0 0,0 0 0,0 0 0,0 0 0,1 0 0,-1 0 0,0 0 0,1 0 0,-1 0 0,2 3 0,0 0 0,0-1 0,0 0 0,1 0 0,-1 0 0,1 0 0,0 0 0,0 0 0,0-1 0,0 1 0,1-1 0,-1 0 0,1 0 0,0 0 0,5 2 0,66 31 0,-31-17 0,56 24 0,-81-38 0,-1 2 0,1 1 0,-2 0 0,1 1 0,-1 1 0,0 1 0,-1 0 0,23 21 0,-33-25 0,1 0 0,-1 1 0,0 0 0,0 0 0,-1 0 0,-1 1 0,1-1 0,4 14 0,-8-20 0,-1 0 0,1 0 0,-1 0 0,1 1 0,-1-1 0,0 0 0,0 0 0,0 0 0,0 1 0,0-1 0,0 0 0,0 0 0,-1 0 0,1 0 0,-1 1 0,0-1 0,0 0 0,0 0 0,0 0 0,0 0 0,0-1 0,0 1 0,0 0 0,-1 0 0,1-1 0,-1 1 0,1-1 0,-1 1 0,0-1 0,0 1 0,1-1 0,-1 0 0,0 0 0,0 0 0,0 0 0,0-1 0,0 1 0,-1 0 0,1-1 0,0 1 0,0-1 0,-4 0 0,-20 4 0,0-2 0,-1-1 0,-47-4 0,9 0 0,65 3 0,-4 0-91,-1 0 0,1 0 0,0 0 0,0 0 0,0-1 0,0 0 0,-1 0 0,1 0 0,0 0 0,0 0 0,1-1 0,-1 0 0,0 0 0,-4-2 0,-3-8-6735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210"/>
    </inkml:context>
    <inkml:brush xml:id="br0">
      <inkml:brushProperty name="width" value="0.05" units="cm"/>
      <inkml:brushProperty name="height" value="0.05" units="cm"/>
      <inkml:brushProperty name="color" value="#E71224"/>
    </inkml:brush>
  </inkml:definitions>
  <inkml:trace contextRef="#ctx0" brushRef="#br0">87 301 24575,'5'0'0,"1"-1"0,-1 1 0,0-1 0,0-1 0,0 1 0,0-1 0,0 0 0,0 0 0,0 0 0,0-1 0,-1 0 0,1 0 0,-1 0 0,0 0 0,0-1 0,0 1 0,0-1 0,-1 0 0,5-7 0,-3 4 0,0 0 0,0-1 0,-1 0 0,-1 1 0,1-1 0,-1-1 0,0 1 0,-1 0 0,0-1 0,-1 1 0,2-11 0,-3 7 0,1 1 0,0 1 0,-2-1 0,1 0 0,-1 0 0,-3-11 0,4 19 0,-1 0 0,0 1 0,0-1 0,0 1 0,0 0 0,0-1 0,-1 1 0,1 0 0,-1 0 0,0-1 0,1 1 0,-1 1 0,0-1 0,0 0 0,0 0 0,0 1 0,-1-1 0,1 1 0,0 0 0,-1-1 0,1 1 0,-1 0 0,1 1 0,-1-1 0,-4-1 0,-2 1 0,0-1 0,0 1 0,0 1 0,0 0 0,0 0 0,0 1 0,0 0 0,0 0 0,-14 5 0,19-5 0,1 0 0,-1 1 0,1 0 0,0-1 0,-1 1 0,1 0 0,0 1 0,0-1 0,1 1 0,-1-1 0,0 1 0,1 0 0,0 0 0,-1 0 0,1 0 0,0 0 0,1 0 0,-1 1 0,1-1 0,-1 1 0,1-1 0,0 1 0,0-1 0,0 1 0,0 5 0,-1 24 0,0 1 0,2-1 0,2 0 0,8 50 0,-9-76 0,0-1 0,1 1 0,0-1 0,0 1 0,1-1 0,-1 0 0,1 0 0,1 0 0,-1-1 0,1 1 0,0-1 0,0 0 0,1 0 0,-1 0 0,1-1 0,0 1 0,1-1 0,9 5 0,-5-4 0,0 0 0,1-2 0,0 1 0,0-1 0,0-1 0,0 0 0,0 0 0,1-2 0,-1 1 0,13-2 0,2 0 0,-1-1 0,1-1 0,-1-1 0,0-2 0,0 0 0,29-13 0,16 2-25,13-3 132,-78 18-211,-1 0 1,1 0 0,-1 0-1,0 0 1,1 0 0,-1-1-1,0 0 1,0 0 0,0 0-1,-1 0 1,1-1 0,-1 0-1,4-4 1,1-7-6723</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753"/>
    </inkml:context>
    <inkml:brush xml:id="br0">
      <inkml:brushProperty name="width" value="0.05" units="cm"/>
      <inkml:brushProperty name="height" value="0.05" units="cm"/>
      <inkml:brushProperty name="color" value="#E71224"/>
    </inkml:brush>
  </inkml:definitions>
  <inkml:trace contextRef="#ctx0" brushRef="#br0">273 5 24575,'-51'-2'0,"35"1"0,0 0 0,1 0 0,-1 2 0,0 0 0,1 0 0,-1 2 0,-26 7 0,38-8 0,-1 1 0,1 0 0,0 0 0,0 0 0,0 0 0,0 0 0,1 1 0,0 0 0,-1 0 0,1 0 0,0 0 0,1 0 0,-1 0 0,1 1 0,0-1 0,0 1 0,0 0 0,1 0 0,-1 0 0,1-1 0,-1 9 0,0 12 0,0 1 0,1-1 0,3 28 0,-1-19 0,-1-10 0,0-8 0,0 0 0,1 0 0,0 0 0,2 0 0,6 27 0,-7-38 0,0-1 0,0 0 0,0-1 0,0 1 0,0 0 0,1-1 0,0 1 0,0-1 0,0 0 0,0 0 0,0 0 0,0 0 0,1 0 0,0-1 0,-1 1 0,1-1 0,0 0 0,0-1 0,0 1 0,0 0 0,0-1 0,1 0 0,-1 0 0,0 0 0,1-1 0,4 0 0,11 2 40,0 0 0,29-3 0,-44 0-133,0 1 0,0-1 1,0 0-1,0 0 0,0 0 0,-1-1 0,1 0 0,-1 0 1,1 0-1,-1 0 0,1-1 0,-1 0 0,0 0 1,0 0-1,5-5 0,3-9-6733</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5.139"/>
    </inkml:context>
    <inkml:brush xml:id="br0">
      <inkml:brushProperty name="width" value="0.05" units="cm"/>
      <inkml:brushProperty name="height" value="0.05" units="cm"/>
      <inkml:brushProperty name="color" value="#E71224"/>
    </inkml:brush>
  </inkml:definitions>
  <inkml:trace contextRef="#ctx0" brushRef="#br0">166 0 24575,'2'113'0,"-4"123"0,1-232 4,0 0 0,0 0-1,0 0 1,0 0 0,-1 0-1,1 0 1,-1-1 0,0 1-1,0-1 1,0 1 0,-1-1 0,1 0-1,-1 0 1,0 0 0,0 0-1,0 0 1,0-1 0,-5 4-1,-6 3-125,0-1-1,-1-1 1,-20 7-1,9-3-822,8-3-5881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6.956"/>
    </inkml:context>
    <inkml:brush xml:id="br0">
      <inkml:brushProperty name="width" value="0.05" units="cm"/>
      <inkml:brushProperty name="height" value="0.05" units="cm"/>
      <inkml:brushProperty name="color" value="#E71224"/>
    </inkml:brush>
  </inkml:definitions>
  <inkml:trace contextRef="#ctx0" brushRef="#br0">2195 83 24575,'-56'-20'0,"13"15"0,-1 1 0,1 3 0,-50 4 0,38 0 0,-66-6 0,49-10 0,53 9 0,-1 0 0,-30-2 0,-3 5 0,6 1 0,0-3 0,-47-8 0,37 4 0,0 2 0,-106 5 0,66 2 0,76-1 0,1 1 0,-35 8 0,33-5 0,0-1 0,-25 0 0,24-2 0,0 1 0,-23 6 0,23-4 0,0-1 0,-26 1 0,-17-4 0,18-1 0,0 2 0,-58 10 0,91-10 0,1 1 0,-1 0 0,1 1 0,0 1 0,0 0 0,0 1 0,1 0 0,-1 1 0,2 1 0,-1 0 0,1 0 0,0 2 0,1-1 0,0 1 0,1 1 0,0 0 0,-12 17 0,13-13 0,2-1 0,0 1 0,0 1 0,2-1 0,0 1 0,0 0 0,2 0 0,0 0 0,-1 32 0,-7 38 0,4-38 0,0 61 0,7-92 0,-1-4 0,1 0 0,0-1 0,1 1 0,0 0 0,1-1 0,0 1 0,1 0 0,0-1 0,1 0 0,1 0 0,7 15 0,22 34 0,-23-38 0,1-1 0,1 0 0,1-1 0,25 28 0,-6-12 0,-12-14 0,1 0 0,36 28 0,-35-33 0,-3-1 0,0-2 0,2 0 0,-1-1 0,1-2 0,1 0 0,25 9 0,-18-12 0,0 2 0,-1 1 0,32 17 0,-46-22 0,-1-2 0,1 0 0,0 0 0,1-2 0,-1 1 0,20 0 0,5 2 0,28 2 0,0-3 0,123-6 0,-62-2 0,-53 4 0,88-3 0,-153 0 0,0-1 0,0 0 0,0-1 0,0 0 0,-1 0 0,0-1 0,15-10 0,36-15 0,-12 11 0,0-1 0,62-38 0,-22 15 0,-70 35 0,0 0 0,-1-1 0,0-1 0,-1-1 0,21-16 0,81-64 0,-55 44 0,-43 33 0,37-32 0,-51 40 0,-1-1 0,0 0 0,0-1 0,-1 1 0,0-1 0,0 0 0,0 0 0,5-18 0,61-167 0,-64 165 0,-2-1 0,-2 0 0,0 1 0,-2-2 0,-1 1 0,-7-55 0,5 73 0,0-1 0,0 1 0,-1 0 0,0 0 0,-1 0 0,-1 1 0,1 0 0,-2-1 0,-8-12 0,-4-2 0,-45-46 0,22 26 0,21 22-120,10 10 183,-1 1 0,0 0 1,-13-10-1,18 18-188,1 1 0,0-1 0,-1 1 1,0 0-1,0 1 0,0-1 0,0 1 0,0 0 0,0 1 1,0-1-1,-8 0 0,-8 1-6701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7.815"/>
    </inkml:context>
    <inkml:brush xml:id="br0">
      <inkml:brushProperty name="width" value="0.05" units="cm"/>
      <inkml:brushProperty name="height" value="0.05" units="cm"/>
      <inkml:brushProperty name="color" value="#E71224"/>
    </inkml:brush>
  </inkml:definitions>
  <inkml:trace contextRef="#ctx0" brushRef="#br0">48 1 24575,'0'910'0,"0"-909"-18,-4 41 158,4-40-197,-1-1 0,1 1 0,-1-1-1,1 0 1,-1 1 0,0-1 0,1 0 0,-1 1-1,0-1 1,0 0 0,0 0 0,0 0 0,0 0-1,0 0 1,0 0 0,0 0 0,-1 0 0,1 0-1,0 0 1,0-1 0,-1 1 0,1 0 0,-1-1-1,1 0 1,-3 1 0,-12 0-6769</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8.464"/>
    </inkml:context>
    <inkml:brush xml:id="br0">
      <inkml:brushProperty name="width" value="0.05" units="cm"/>
      <inkml:brushProperty name="height" value="0.05" units="cm"/>
      <inkml:brushProperty name="color" value="#E71224"/>
    </inkml:brush>
  </inkml:definitions>
  <inkml:trace contextRef="#ctx0" brushRef="#br0">1 1 24575,'1'3'0,"0"1"0,1 0 0,0 0 0,0-1 0,0 1 0,0-1 0,0 1 0,1-1 0,-1 0 0,1 0 0,0 0 0,0 0 0,5 3 0,14 16 0,30 48 0,-21-31 0,32 56 0,-23-43 0,-32-43 0,1 1 0,-2 0 0,11 17 0,-15-21 0,0-1 0,0 1 0,1 0 0,0-1 0,0 0 0,6 6 0,-9-10 0,-1-1 0,1 1 0,0 0 0,0-1 0,0 1 0,-1-1 0,1 0 0,0 1 0,0-1 0,0 0 0,0 1 0,0-1 0,0 0 0,0 0 0,0 0 0,0 0 0,0 0 0,0 0 0,0 0 0,1 0 0,-1-1 0,1 1 0,-1-1 0,0 0 0,1 0 0,-1 0 0,1 0 0,-1 0 0,0 0 0,0 0 0,0-1 0,0 1 0,0 0 0,0-1 0,0 1 0,1-3 0,7-13 0,0 1 0,1 0 0,1 0 0,0 2 0,1-1 0,1 1 0,0 1 0,1 0 0,0 1 0,1 1 0,20-13 0,11-3 0,-27 15 0,0 1 0,1 0 0,0 2 0,38-13 0,-12 11-113,15-4-513,80-32 0,-125 41-6200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2.893"/>
    </inkml:context>
    <inkml:brush xml:id="br0">
      <inkml:brushProperty name="width" value="0.05" units="cm"/>
      <inkml:brushProperty name="height" value="0.05" units="cm"/>
      <inkml:brushProperty name="color" value="#E71224"/>
    </inkml:brush>
  </inkml:definitions>
  <inkml:trace contextRef="#ctx0" brushRef="#br0">3265 221 24575,'0'-2'0,"-1"0"0,1 0 0,-1 0 0,1 0 0,-1 0 0,0 0 0,0 0 0,0 0 0,0 0 0,-1 0 0,1 0 0,0 1 0,-1-1 0,1 0 0,-1 1 0,1 0 0,-1-1 0,0 1 0,0 0 0,0 0 0,0 0 0,0 0 0,0 0 0,0 0 0,0 0 0,0 1 0,-2-1 0,-7-2 0,0 0 0,0 1 0,-20-2 0,-236 5 0,169 3 0,-101-9 0,127-8 0,52 8 0,1 1 0,-31-1 0,46 5 0,-46-2 0,-84-12 0,97 9 0,-54-1 0,59 5 0,-1-1 0,-51-10 0,56 6 0,-1 2 0,-36 0 0,35 2 0,0 0 0,-29-7 0,29 3 0,-47-2 0,46 6 0,-45-9 0,-57-16 0,91 20 0,0 2 0,-1 2 0,1 1 0,-53 6 0,-6-1 0,-326-3 0,397 3 0,1 2 0,-1 1 0,1 1 0,1 2 0,0 0 0,-42 21 0,65-27 0,-24 9 0,2 1 0,0 1 0,0 2 0,-34 26 0,50-33 0,0 1 0,1 0 0,0 0 0,1 1 0,0 0 0,0 0 0,1 1 0,1 1 0,0-1 0,1 1 0,-8 21 0,-8 27 0,15-44 0,1 0 0,0 1 0,2-1 0,0 1 0,0 0 0,0 26 0,2 20 0,6 221 0,0-255 0,0-1 0,2 0 0,2 0 0,0-1 0,2 0 0,14 29 0,55 61 0,-72-105 0,0 0 0,0 1 0,1-1 0,0 0 0,1-1 0,1 0 0,0-1 0,0 0 0,1 0 0,15 10 0,-1-1 0,34 33 0,-37-33 0,0 0 0,26 17 0,36 15 0,140 64 0,-198-106 0,1-1 0,0-2 0,0 0 0,53 5 0,20 4 0,33 11 0,-91-20 0,0-2 0,0-2 0,1-2 0,51-5 0,5 2 0,625 2 0,-703-2 0,0 0 0,-1-1 0,0-1 0,0-1 0,0-1 0,0-1 0,-1 0 0,0-2 0,0 0 0,-1-1 0,-1-1 0,1 0 0,29-28 0,-26 22 0,0 1 0,1 1 0,24-13 0,4-2 0,-1-1 0,-25 17 0,0-1 0,42-36 0,-24 17 0,-35 30 0,-1 0 0,0 0 0,0-1 0,-1 1 0,1-1 0,-1-1 0,0 1 0,-1-1 0,1 0 0,-1 0 0,0 0 0,-1-1 0,1 1 0,2-9 0,9-33 0,-1 7 0,-2-1 0,10-58 0,-13 36 0,-2 16 0,3-82 0,-10 106 0,-1 1 0,-2-1 0,0 1 0,-2 0 0,0 0 0,-16-41 0,14 42 0,1 0 0,-5-33 0,1 1 0,7 37 0,-2 1 0,1-1 0,-2 1 0,0 0 0,-1 0 0,0 0 0,-2 1 0,0 0 0,0 1 0,-1 0 0,-1 1 0,-13-13 0,8 9 0,9 9 0,0 0 0,-1 0 0,0 1 0,0 0 0,0 0 0,-1 1 0,0 1 0,0-1 0,-1 1 0,0 1 0,1-1 0,-14-2 0,16 5-62,-21-5-264,-1 1 0,0 1 1,-37-1-1,43 5-6500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3.792"/>
    </inkml:context>
    <inkml:brush xml:id="br0">
      <inkml:brushProperty name="width" value="0.05" units="cm"/>
      <inkml:brushProperty name="height" value="0.05" units="cm"/>
      <inkml:brushProperty name="color" value="#E71224"/>
    </inkml:brush>
  </inkml:definitions>
  <inkml:trace contextRef="#ctx0" brushRef="#br0">119 1 24575,'2'112'0,"-5"125"0,-23-77 0,-1 1 0,1-43 0,18-89 0,1 1 0,2-1 0,-4 58 0,5-39-1365,-1-31-5461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4.335"/>
    </inkml:context>
    <inkml:brush xml:id="br0">
      <inkml:brushProperty name="width" value="0.05" units="cm"/>
      <inkml:brushProperty name="height" value="0.05" units="cm"/>
      <inkml:brushProperty name="color" value="#E71224"/>
    </inkml:brush>
  </inkml:definitions>
  <inkml:trace contextRef="#ctx0" brushRef="#br0">0 26 24575,'3'1'0,"-1"0"0,0 0 0,1 0 0,-1 1 0,0-1 0,0 1 0,0-1 0,0 1 0,0-1 0,-1 1 0,1 0 0,0 0 0,-1 0 0,3 4 0,21 33 0,-24-38 0,86 138 0,-86-137 0,0-1 0,0 1 0,0-1 0,1 1 0,-1-1 0,1 1 0,-1-1 0,1 0 0,-1 0 0,1 1 0,0-1 0,0-1 0,-1 1 0,1 0 0,0 0 0,0-1 0,0 1 0,0-1 0,0 1 0,0-1 0,0 0 0,0 0 0,0 0 0,0 0 0,0 0 0,0 0 0,0 0 0,0-1 0,0 1 0,0-1 0,0 0 0,0 1 0,3-3 0,6-4 0,0 1 0,-1-2 0,0 1 0,15-15 0,6-5 0,173-90 0,-191 108-227,0 2-1,0-1 1,1 2-1,0 0 1,29-8-1,-24 10-6598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2.976"/>
    </inkml:context>
    <inkml:brush xml:id="br0">
      <inkml:brushProperty name="width" value="0.05" units="cm"/>
      <inkml:brushProperty name="height" value="0.05" units="cm"/>
      <inkml:brushProperty name="color" value="#E71224"/>
    </inkml:brush>
  </inkml:definitions>
  <inkml:trace contextRef="#ctx0" brushRef="#br0">408 27 24575,'-1'-1'0,"1"-1"0,0 1 0,-1 0 0,0 0 0,1 0 0,-1 0 0,0 0 0,0 0 0,1 0 0,-1 0 0,0 0 0,0 0 0,0 0 0,0 1 0,0-1 0,0 0 0,0 1 0,-1-1 0,1 1 0,0-1 0,0 1 0,0-1 0,-1 1 0,1 0 0,0 0 0,0-1 0,-3 1 0,-40-5 0,40 5 0,-6-1 0,1 1 0,-1 0 0,1 1 0,0 0 0,-1 0 0,1 1 0,0 0 0,0 1 0,0 0 0,0 0 0,-14 8 0,18-7 0,0-1 0,0 1 0,1 0 0,-1 0 0,1 0 0,0 1 0,0-1 0,0 1 0,1 0 0,-1 0 0,1 0 0,0 1 0,1-1 0,0 1 0,-1-1 0,2 1 0,-1 0 0,1 0 0,-1 8 0,0 8 0,1 1 0,0 0 0,2-1 0,1 1 0,1-1 0,1 0 0,1 1 0,1-2 0,14 38 0,-14-41 0,-1 0 0,-1 1 0,-1-1 0,1 30 0,-3-30 0,1 1 0,0-1 0,2 0 0,0 0 0,7 18 0,-4-16 0,-1 1 0,-1 0 0,-1 0 0,2 33 0,7 36 0,-11-84 0,0 1 0,-1 0 0,0 0 0,0 0 0,-1 0 0,1 0 0,-2 0 0,1 0 0,-3 14 0,1-18 0,1 1 0,-1-1 0,0 0 0,0 1 0,0-1 0,-1 0 0,1 0 0,-1 0 0,1-1 0,-1 1 0,0-1 0,0 1 0,0-1 0,0 0 0,-1 0 0,1 0 0,0-1 0,-1 1 0,-6 1 0,-5 3 0,0 0 0,0 1 0,1 0 0,0 1 0,0 1 0,1 0 0,0 0 0,1 2 0,0 0 0,0 0 0,1 1 0,-14 20 0,21-23 0,0 1 0,1-1 0,0 1 0,1 0 0,0 0 0,0 0 0,1 0 0,1 1 0,-1-1 0,2 0 0,-1 0 0,1 0 0,1 1 0,3 12 0,-3-21 0,-1 1 0,0-1 0,1 0 0,-1 0 0,1 1 0,-1-1 0,1 0 0,0 0 0,0-1 0,0 1 0,0 0 0,0-1 0,1 1 0,-1-1 0,0 0 0,1 1 0,-1-1 0,5 1 0,55 8 0,-56-10 0,0 0 0,0 0 0,0 1 0,-1 0 0,1 0 0,0 0 0,0 1 0,0 0 0,-1 0 0,1 0 0,-1 1 0,0-1 0,0 1 0,9 7 0,-11-5 0,0-1 0,-1 1 0,1-1 0,-1 1 0,0 0 0,0 0 0,-1 0 0,0 0 0,1 0 0,-2 0 0,1 1 0,0 7 0,-5 73 0,1-46 0,2-22 0,-2 0 0,-7 31 0,-4 29 0,12-61 0,-1 1 0,-1-1 0,-1 0 0,-11 28 0,-7 28 0,15-37 0,-1 0 0,-3 0 0,-25 57 0,9-52 0,23-36 0,1 1 0,0-1 0,0 0 0,0 1 0,1 0 0,0 0 0,0 0 0,1 0 0,0 0 0,0 1 0,-2 8 0,1 11 0,1 1 0,0 0 0,2 0 0,2 0 0,7 47 0,-8-71-80,0 0 0,-1 0-1,1 0 1,1 0 0,-1 0-1,0 0 1,1 0 0,-1 0-1,1-1 1,0 1 0,0-1 0,0 1-1,0-1 1,1 0 0,-1 0-1,5 3 1,8 3-6746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6.570"/>
    </inkml:context>
    <inkml:brush xml:id="br0">
      <inkml:brushProperty name="width" value="0.05" units="cm"/>
      <inkml:brushProperty name="height" value="0.05" units="cm"/>
      <inkml:brushProperty name="color" value="#E71224"/>
    </inkml:brush>
  </inkml:definitions>
  <inkml:trace contextRef="#ctx0" brushRef="#br0">4616 1686 24575,'0'-10'0,"-2"0"0,1 0 0,-1 0 0,-1 0 0,0 0 0,0 0 0,-1 1 0,0-1 0,-1 1 0,-9-15 0,-9-9 0,-38-43 0,29 39 0,-3-7 0,-3 0 0,-1 3 0,-79-65 0,84 82 0,1-2 0,-29-30 0,-70-50 0,101 79 0,19 18 0,1-1 0,1 0 0,-11-13 0,1 1 0,-2 0 0,0 1 0,-39-28 0,48 40 0,0 1 0,0 1 0,-1 0 0,0 1 0,0 0 0,-26-6 0,-92-13 0,120 23 0,-13-3 0,-45-16 0,51 15 0,0 0 0,0 1 0,-1 1 0,-23-2 0,-46-8 0,65 9 0,0 1 0,-26-1 0,-95-11 0,77 5 0,45 7 0,1-1 0,-32-11 0,36 9 0,0 2 0,-1 0 0,0 1 0,-23-2 0,-85-12 0,68 8 0,-2-1 0,39 6 0,0 1 0,-34-2 0,32 4 0,0-1 0,0-2 0,-42-12 0,42 10 0,-1 0 0,0 2 0,-30-2 0,-34-6 0,64 7 0,-49-2 0,51 6 0,1 0 0,-26-7 0,25 4 0,0 1 0,-25-1 0,-6 4 0,22 1 0,-1-1 0,1-1 0,-42-9 0,46 5 0,-1 2 0,-33 0 0,33 3 0,0-2 0,-34-7 0,17 3 0,-1 2 0,1 1 0,-1 3 0,-50 5 0,-11-1 0,-507-3 0,611 0 0,0 0 0,0 0 0,0 1 0,0-1 0,0 1 0,0 0 0,0 0 0,0 1 0,0-1 0,0 1 0,1 0 0,-1 0 0,1 0 0,-1 0 0,1 0 0,-5 5 0,6-5 0,1 1 0,-1-1 0,0 0 0,1 1 0,0-1 0,-1 1 0,1 0 0,0-1 0,1 1 0,-1 0 0,0-1 0,1 1 0,-1 0 0,1 0 0,0 0 0,0 0 0,0-1 0,0 1 0,1 0 0,-1 0 0,1 0 0,0-1 0,-1 1 0,1 0 0,2 2 0,3 7 0,1 0 0,0 0 0,0-1 0,14 16 0,11 16 0,2 5 0,-32-45 0,1 0 0,0 0 0,0 0 0,0 0 0,0 0 0,1-1 0,-1 1 0,1-1 0,-1 0 0,1 0 0,6 2 0,-9-4 0,-1 0 0,1 0 0,-1 1 0,1-1 0,0 0 0,-1 0 0,1 0 0,-1 0 0,1 0 0,0 0 0,-1 0 0,1 0 0,-1-1 0,1 1 0,-1 0 0,1 0 0,0 0 0,-1-1 0,1 1 0,-1 0 0,1-1 0,-1 1 0,1 0 0,-1-1 0,0 1 0,1 0 0,-1-1 0,1 1 0,-1-1 0,0 1 0,1-1 0,-1 1 0,0-1 0,1 1 0,-1-1 0,0 1 0,0-1 0,0 0 0,0 1 0,1-1 0,-1 1 0,0-1 0,0 0 0,0 1 0,0-1 0,0 1 0,-1-1 0,1 0 0,0 1 0,0-1 0,0 1 0,0-1 0,-1 1 0,1-1 0,0 1 0,0-1 0,-1 1 0,0-2 0,-16-40 0,15 37 0,-21-42 0,15 32 0,0 0 0,1 0 0,0-1 0,2 0 0,0 0 0,0-1 0,2 1 0,0-1 0,-1-20 0,4 31 0,-1 0 0,1 0 0,0 0 0,1 0 0,0 0 0,0 0 0,0 0 0,0 1 0,1-1 0,0 0 0,0 1 0,1-1 0,-1 1 0,1-1 0,0 1 0,1 0 0,-1 1 0,1-1 0,0 0 0,0 1 0,1 0 0,-1 0 0,1 0 0,0 1 0,0 0 0,0-1 0,10-3 0,0-3 0,-1 0 0,22-22 0,-3 4 0,-30 25 0,0 0 0,0-1 0,0 1 0,0-1 0,-1 1 0,0-1 0,3-6 0,-5 1 0,-18 20 0,-87 86 0,74-65 0,-43 61 0,46-56 0,-1 16 0,25-45 0,0 1 0,0-1 0,-1 0 0,0 0 0,0-1 0,-9 10 0,1 2 0,16-6 0,1-10 0,0-1 0,-1 0 0,1 0 0,0-1 0,0 1 0,0-1 0,7 2 0,31 12 0,-29-3 0,0 0 0,-1 0 0,0 1 0,0 1 0,-2 0 0,0 1 0,0 0 0,-1 0 0,-1 1 0,7 21 0,-11-25 0,-2 1 0,0 0 0,0 0 0,-1 20 0,-11-59 0,0-1 0,-25-41 0,24 43 0,2 0 0,0-1 0,2 0 0,0 0 0,2-1 0,1 0 0,2 0 0,0 1 0,3-34 0,-1 53 0,0 1 0,0 0 0,1 0 0,0 0 0,0 0 0,1 0 0,-1 0 0,1 1 0,0-1 0,1 0 0,0 1 0,0-1 0,4-5 0,0 3 0,1-1 0,0 2 0,1-1 0,0 1 0,0 0 0,12-6 0,4-2 0,-1-1 0,0 0 0,-1-2 0,0-1 0,-2-1 0,-1-1 0,26-33 0,-24 33 0,-22 20 0,0 1 0,1 0 0,-1 0 0,1 0 0,-1 0 0,0-1 0,1 1 0,-1 0 0,1 0 0,-1 0 0,1 0 0,-1 0 0,0 0 0,1 0 0,-1 0 0,1 0 0,-1 0 0,1 1 0,-1-1 0,0 0 0,1 0 0,-1 0 0,1 0 0,-1 1 0,0-1 0,1 0 0,-1 0 0,0 1 0,1-1 0,-1 0 0,0 1 0,1 0 0,0 1 0,-1 0 0,1 0 0,-1 0 0,1 0 0,-1 1 0,0-1 0,0 0 0,0 0 0,0 1 0,0-1 0,-1 0 0,1 0 0,-1 0 0,1 1 0,-1-1 0,0 0 0,0 0 0,0 0 0,0 0 0,0 0 0,-2 1 0,-16 23 0,0-2 0,-2 0 0,-1-1 0,-34 28 0,-10 11 0,22-7 0,36-44 0,0 0 0,-1 0 0,0-1 0,-1 0 0,-13 11 0,11-11 0,0 1 0,1 0 0,-11 13 0,12-13 0,0 0 0,0-1 0,-1 0 0,-14 10 0,23-19 0,-8 5 0,1 1 0,0 0 0,0 0 0,-10 11 0,18-17 0,0 0 0,0 0 0,0 0 0,0 0 0,0 0 0,0 1 0,1-1 0,-1 0 0,0 0 0,1 0 0,-1 1 0,1-1 0,-1 0 0,1 1 0,0-1 0,-1 0 0,1 1 0,0-1 0,0 0 0,0 1 0,0-1 0,0 1 0,1-1 0,-1 0 0,0 1 0,0-1 0,1 0 0,-1 1 0,1-1 0,-1 0 0,1 0 0,0 1 0,-1-1 0,1 0 0,0 0 0,0 0 0,0 0 0,0 0 0,0 0 0,0 0 0,0 0 0,0-1 0,0 1 0,1 0 0,1 0 0,72 36 0,-59-31 0,-2 1 0,1 0 0,-1 1 0,0 0 0,0 1 0,17 16 0,-14-11 0,0 0 0,1-1 0,22 12 0,-39-24 0,-1-1 0,1 1 0,-1-1 0,1 1 0,-1-1 0,1 1 0,-1-1 0,1 0 0,0 1 0,-1-1 0,1 0 0,0 0 0,-1 1 0,1-1 0,0 0 0,-1 0 0,1 0 0,0 0 0,-1 0 0,1 0 0,0 0 0,-1 0 0,1 0 0,0 0 0,0 0 0,-1 0 0,1-1 0,0 1 0,-1 0 0,1 0 0,-1-1 0,1 1 0,0-1 0,-1 1 0,1 0 0,-1-1 0,1 1 0,-1-1 0,1 1 0,-1-1 0,1 1 0,-1-1 0,0 0 0,1 1 0,-1-1 0,0 1 0,1-1 0,-1 0 0,0 1 0,0-1 0,0 0 0,1 1 0,-1-1 0,0 0 0,0 0 0,0 1 0,0-1 0,0 0 0,0 1 0,-1-1 0,1 0 0,0 1 0,0-1 0,-1-1 0,-11-45 0,2 30 0,0 0 0,-1 1 0,-1 0 0,0 1 0,-1 1 0,-22-20 0,-36-42 0,67 70 0,0-1 0,1 1 0,-1-1 0,2 0 0,-1 0 0,1-1 0,0 1 0,0-1 0,1 1 0,0-1 0,0 1 0,1-1 0,-1 0 0,3-12 0,0 7 0,-1 0 0,2 0 0,0 1 0,1-1 0,0 1 0,0 0 0,12-21 0,2 7 0,1 1 0,1 1 0,43-41 0,-20 22 0,-35 38 0,-15 19 0,-16 22 0,10-20-119,-4 4-504,-28 43 0,37-48-6203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342"/>
    </inkml:context>
    <inkml:brush xml:id="br0">
      <inkml:brushProperty name="width" value="0.05" units="cm"/>
      <inkml:brushProperty name="height" value="0.05" units="cm"/>
      <inkml:brushProperty name="color" value="#E71224"/>
    </inkml:brush>
  </inkml:definitions>
  <inkml:trace contextRef="#ctx0" brushRef="#br0">513 27 24575,'0'-1'0,"0"0"0,-1 0 0,1-1 0,-1 1 0,0 0 0,1 0 0,-1 0 0,0 0 0,0 0 0,1 0 0,-1 0 0,0 0 0,0 0 0,0 1 0,0-1 0,0 0 0,-1 1 0,1-1 0,0 0 0,0 1 0,0-1 0,0 1 0,-1 0 0,1-1 0,0 1 0,0 0 0,-3 0 0,-40-5 0,39 4 0,-4 2 0,0-1 0,0 1 0,0 0 0,0 1 0,0 0 0,0 0 0,0 1 0,1 1 0,-16 7 0,-72 48 0,88-54 0,-4 5 0,0-1 0,1 2 0,0-1 0,0 2 0,1-1 0,1 1 0,0 1 0,-13 23 0,0 10 0,-22 61 0,41-100 0,-9 30 0,1 1 0,-9 55 0,11 6 0,9-89 0,0 1 0,1-1 0,0 1 0,1-1 0,0 0 0,0 0 0,6 15 0,-4-20 0,-1 1 0,1-1 0,0 0 0,1 0 0,-1 0 0,1-1 0,0 1 0,0-1 0,0 0 0,0-1 0,12 7 0,-8-5 0,1-1 0,0 1 0,0-1 0,1-1 0,-1 0 0,16 2 0,-10-3 0,0 0 0,1-2 0,-1 0 0,1 0 0,-1-2 0,1 0 0,-1-1 0,18-5 0,-28 6 0,0-1 0,0 1 0,-1-1 0,1-1 0,-1 1 0,0-1 0,1 1 0,-2-2 0,1 1 0,0 0 0,-1-1 0,0 0 0,0 0 0,0 0 0,-1-1 0,0 1 0,0-1 0,0 0 0,0 0 0,-1 0 0,0 0 0,-1 0 0,3-11 0,-2 7 0,-1 0 0,0-1 0,0 1 0,-1 0 0,0 0 0,-2-13 0,2 21 0,-1-1 0,0 0 0,1 1 0,-1-1 0,0 0 0,0 1 0,-1 0 0,1-1 0,0 1 0,-1 0 0,0-1 0,1 1 0,-1 0 0,0 0 0,0 0 0,0 1 0,0-1 0,-1 0 0,1 1 0,0-1 0,-1 1 0,1 0 0,-1 0 0,1 0 0,-1 0 0,1 0 0,-6 0 0,-7-2 30,0 2 0,0 0 0,-16 0 0,26 1-144,0 1 0,0-1-1,-1 1 1,1 0 0,0 0 0,0 0-1,0 1 1,1 0 0,-1 0 0,0 0-1,1 0 1,-7 5 0,-1 5-6712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869"/>
    </inkml:context>
    <inkml:brush xml:id="br0">
      <inkml:brushProperty name="width" value="0.05" units="cm"/>
      <inkml:brushProperty name="height" value="0.05" units="cm"/>
      <inkml:brushProperty name="color" value="#E71224"/>
    </inkml:brush>
  </inkml:definitions>
  <inkml:trace contextRef="#ctx0" brushRef="#br0">1 243 24575,'2'1'0,"0"-1"0,0 1 0,0-1 0,0 1 0,0 0 0,0 0 0,0 0 0,0 0 0,0 0 0,0 0 0,-1 0 0,1 1 0,0-1 0,-1 1 0,1-1 0,-1 1 0,1 0 0,-1-1 0,0 1 0,0 0 0,0 0 0,0 0 0,0 0 0,0 0 0,0 0 0,0 4 0,2 5 0,0 0 0,-1 0 0,2 20 0,-3 28 0,-2-51 0,0-38 0,0-31 0,3-101 0,-1 158 0,-1-1 0,1 1 0,1 0 0,-1-1 0,1 1 0,-1 0 0,1 0 0,1 0 0,-1 0 0,0 0 0,1 0 0,0 1 0,0-1 0,0 1 0,0 0 0,1 0 0,-1 0 0,1 0 0,7-4 0,6-2 0,2 0 0,-1 1 0,26-8 0,5-2 0,-38 13-195,0 1 0,1 1 0,-1 0 0,0 1 0,1 0 0,13 0 0,-3 1-6631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6.582"/>
    </inkml:context>
    <inkml:brush xml:id="br0">
      <inkml:brushProperty name="width" value="0.05" units="cm"/>
      <inkml:brushProperty name="height" value="0.05" units="cm"/>
      <inkml:brushProperty name="color" value="#E71224"/>
    </inkml:brush>
  </inkml:definitions>
  <inkml:trace contextRef="#ctx0" brushRef="#br0">329 29 24575,'0'-1'0,"-1"-1"0,1 1 0,-1 0 0,1 0 0,-1 0 0,0 0 0,1 0 0,-1 0 0,0 0 0,0 0 0,0 0 0,1 0 0,-1 0 0,0 0 0,0 1 0,-1-1 0,1 0 0,0 1 0,0-1 0,0 1 0,0-1 0,-1 1 0,1-1 0,0 1 0,0 0 0,-1 0 0,-1-1 0,-41-4 0,39 5 0,-8-1 0,0 0 0,-1 2 0,1-1 0,0 1 0,0 1 0,-16 4 0,20-3 0,2 0 0,-1 1 0,0 0 0,1 0 0,-1 0 0,1 1 0,0 0 0,1 0 0,-1 1 0,-9 11 0,10-9 0,0 0 0,0 0 0,1 0 0,0 1 0,0 0 0,1 0 0,1 0 0,-4 12 0,6-17 0,-1 0 0,1 0 0,0 0 0,1 0 0,-1 0 0,1 0 0,0 0 0,0 0 0,0 0 0,0 0 0,1 0 0,0 0 0,0 0 0,0 0 0,0 0 0,0 0 0,1 0 0,0 0 0,0-1 0,0 1 0,0-1 0,4 5 0,-3-5 0,1-1 0,0 0 0,-1 0 0,1 0 0,0 0 0,0-1 0,0 1 0,1-1 0,-1 0 0,0 0 0,0-1 0,0 1 0,1-1 0,-1 0 0,0 0 0,1-1 0,-1 1 0,0-1 0,0 0 0,1 0 0,-1 0 0,6-3 0,2 0 0,0-1 0,-1 0 0,0-1 0,0 0 0,-1-1 0,18-13 0,-25 16 0,1 0 0,-1 0 0,0 0 0,0 0 0,0 0 0,-1-1 0,0 1 0,0-1 0,0 0 0,0 0 0,-1 0 0,0 0 0,0 0 0,1-8 0,-1-7 0,0 1 0,-3-27 0,1 36 0,1 48 0,-2-26 0,1-1 0,1 1 0,0-1 0,1 1 0,0-1 0,0 0 0,1 1 0,1-1 0,0 0 0,8 19 0,2-10-151,-2 0-1,0 0 0,-1 1 0,-1 1 1,-1-1-1,-1 2 0,-1-1 1,7 44-1,-13-44-6674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7.403"/>
    </inkml:context>
    <inkml:brush xml:id="br0">
      <inkml:brushProperty name="width" value="0.05" units="cm"/>
      <inkml:brushProperty name="height" value="0.05" units="cm"/>
      <inkml:brushProperty name="color" value="#E71224"/>
    </inkml:brush>
  </inkml:definitions>
  <inkml:trace contextRef="#ctx0" brushRef="#br0">0 192 24575,'4'-11'0,"6"19"0,5 17 0,-6-4 0,-1 1 0,-1-1 0,-2 1 0,5 30 0,14 46 0,-10-40 0,-11-43 0,0-1 0,1 1 0,10 22 0,-26-88 0,5 32 0,0 1 0,1-1 0,1 0 0,0-1 0,2 1 0,0-1 0,0-31 0,2-12 0,-1 39 0,1-1 0,1 0 0,1 1 0,2-1 0,0 1 0,13-45 0,-14 64 0,1 0 0,0 0 0,1 1 0,-1-1 0,1 1 0,0-1 0,0 1 0,0 0 0,0 0 0,1 1 0,0 0 0,-1-1 0,1 2 0,1-1 0,-1 0 0,0 1 0,1 0 0,-1 0 0,1 1 0,-1 0 0,1 0 0,0 0 0,-1 0 0,1 1 0,11 1 0,-12-1 0,0 0 0,0 0 0,0 0 0,0 1 0,-1 0 0,1 0 0,0 0 0,0 1 0,-1 0 0,1-1 0,-1 2 0,1-1 0,-1 0 0,0 1 0,0 0 0,0 0 0,0 0 0,0 1 0,-1-1 0,0 1 0,1 0 0,-1 0 0,-1 0 0,1 0 0,-1 0 0,1 1 0,-1-1 0,0 1 0,2 9 0,-3-10 0,0 1 0,0 0 0,-1 0 0,0-1 0,0 1 0,0 0 0,0-1 0,-1 1 0,1 0 0,-1 0 0,-1-1 0,1 1 0,-1-1 0,-2 7 0,2-9 0,0 1 0,-1 0 0,1-1 0,-1 0 0,0 1 0,1-1 0,-1 0 0,0 0 0,0-1 0,0 1 0,0 0 0,-1-1 0,1 0 0,0 0 0,-1 0 0,1 0 0,0-1 0,-1 1 0,1-1 0,-6 0 0,-87-3 50,77 1-286,1 0 0,-1 2 0,0 0 1,1 1-1,-33 6 0,34-1-6590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332"/>
    </inkml:context>
    <inkml:brush xml:id="br0">
      <inkml:brushProperty name="width" value="0.05" units="cm"/>
      <inkml:brushProperty name="height" value="0.05" units="cm"/>
      <inkml:brushProperty name="color" value="#E71224"/>
    </inkml:brush>
  </inkml:definitions>
  <inkml:trace contextRef="#ctx0" brushRef="#br0">1 0 24575,'2'1'0,"0"-1"0,1 1 0,-1 0 0,0 0 0,0 0 0,1 0 0,-1 0 0,0 0 0,0 1 0,0-1 0,0 1 0,0 0 0,-1-1 0,1 1 0,0 0 0,-1 0 0,0 0 0,3 4 0,23 44 0,-23-42 0,9 22 0,-1 0 0,-2 1 0,8 44 0,4 9 0,-5-38 0,-12-36 0,-1 1 0,0 0 0,-1 0 0,4 20 0,-4-4 0,1 1 0,2 0 0,14 41 0,-20-68 0,0-1 0,0 1 0,1-1 0,-1 1 0,0-1 0,1 1 0,-1-1 0,0 1 0,1-1 0,-1 0 0,1 1 0,-1-1 0,1 1 0,-1-1 0,1 0 0,-1 0 0,1 1 0,-1-1 0,1 0 0,-1 0 0,1 0 0,-1 1 0,1-1 0,-1 0 0,1 0 0,0 0 0,-1 0 0,1 0 0,-1 0 0,1 0 0,0 0 0,-1 0 0,1-1 0,-1 1 0,1 0 0,-1 0 0,1 0 0,-1-1 0,1 1 0,-1 0 0,1-1 0,-1 1 0,1 0 0,-1-1 0,1 1 0,-1-1 0,0 1 0,1 0 0,-1-1 0,1 0 0,29-33 0,-15 16 0,-5 11 0,1 0 0,0 0 0,1 2 0,-1-1 0,1 1 0,0 1 0,0 0 0,1 1 0,-1 0 0,1 1 0,-1 0 0,1 1 0,0 1 0,0 0 0,-1 0 0,1 1 0,0 1 0,-1 0 0,21 7 0,-27-5 0,0 0 0,0 1 0,-1 0 0,1 0 0,-1 0 0,0 1 0,-1 0 0,1 0 0,-1 0 0,5 9 0,16 22 0,-19-29-22,0 0 0,-1 1 0,0 0 0,-1 0 0,5 16 0,0-4-1211,-2-5-5593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917"/>
    </inkml:context>
    <inkml:brush xml:id="br0">
      <inkml:brushProperty name="width" value="0.05" units="cm"/>
      <inkml:brushProperty name="height" value="0.05" units="cm"/>
      <inkml:brushProperty name="color" value="#E71224"/>
    </inkml:brush>
  </inkml:definitions>
  <inkml:trace contextRef="#ctx0" brushRef="#br0">1 0 24575,'0'5'0,"0"6"0,4 0 0,2 4 0,0 4 0,3-2 0,0 1 0,4-2 0,-1 0 0,-3 2 0,2-1 0,0 0 0,-3 2 0,-3 2 0,3-2 0,0 0 0,3-3 0,-1-5-8191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9.474"/>
    </inkml:context>
    <inkml:brush xml:id="br0">
      <inkml:brushProperty name="width" value="0.05" units="cm"/>
      <inkml:brushProperty name="height" value="0.05" units="cm"/>
      <inkml:brushProperty name="color" value="#E71224"/>
    </inkml:brush>
  </inkml:definitions>
  <inkml:trace contextRef="#ctx0" brushRef="#br0">0 1 24575,'0'4'0,"0"7"0,0 5 0,0 5 0,0 3 0,0 3 0,0 0 0,0 1 0,0 0 0,5-5 0,1-2 0,-1 1 0,5-4 0,-1-1 0,-1 2 0,-2 2 0,2-3 0,0-4-8191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407"/>
    </inkml:context>
    <inkml:brush xml:id="br0">
      <inkml:brushProperty name="width" value="0.05" units="cm"/>
      <inkml:brushProperty name="height" value="0.05" units="cm"/>
      <inkml:brushProperty name="color" value="#E71224"/>
    </inkml:brush>
  </inkml:definitions>
  <inkml:trace contextRef="#ctx0" brushRef="#br0">459 32 24575,'-56'-21'0,"16"16"0,0 1 0,1 2 0,-1 2 0,-41 5 0,74-4 0,0 0 0,-1 0 0,1 0 0,0 1 0,0 0 0,0 0 0,0 1 0,0 0 0,1 0 0,-1 1 0,1 0 0,0 0 0,0 0 0,0 1 0,1 0 0,-9 8 0,9-5 0,0-1 0,0 1 0,1 0 0,0 0 0,1 0 0,0 1 0,0-1 0,0 1 0,1 0 0,1-1 0,-1 1 0,1 0 0,1 11 0,-1-4 0,1-1 0,1 1 0,0-1 0,1 1 0,1-1 0,7 25 0,-8-35 0,0 0 0,0 0 0,0-1 0,1 1 0,0-1 0,0 0 0,0 0 0,0 0 0,0 0 0,1 0 0,0-1 0,0 1 0,0-1 0,0 0 0,1 0 0,-1-1 0,1 1 0,-1-1 0,1 0 0,0 0 0,0-1 0,0 1 0,8 0 0,-7-1 0,-1 0 0,1 0 0,0-1 0,-1 0 0,1 0 0,0 0 0,0-1 0,-1 0 0,1 0 0,0 0 0,-1-1 0,0 0 0,1 0 0,-1 0 0,0-1 0,0 0 0,0 0 0,7-5 0,-8 3 0,1 1 0,-1-1 0,0 0 0,0-1 0,0 1 0,-1-1 0,0 0 0,0 1 0,-1-1 0,1-1 0,-1 1 0,0 0 0,-1 0 0,0-1 0,0 1 0,0-9 0,-1-120 0,-1 93 0,3 48 0,1-1 0,0 1 0,0-1 0,0 0 0,1 0 0,5 5 0,-1 0 0,0 0 0,-1 1 0,13 23 0,-19-30 0,8 25 0,2 0 0,1-1 0,1 0 0,1-1 0,2-1 0,26 36 0,-39-59-97,0-1-1,0 1 1,0-1-1,1 0 1,-1 0-1,1 0 1,-1-1-1,1 1 1,0-1-1,-1 1 1,1-1-1,0 0 0,5 0 1,11 1-6729</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920"/>
    </inkml:context>
    <inkml:brush xml:id="br0">
      <inkml:brushProperty name="width" value="0.05" units="cm"/>
      <inkml:brushProperty name="height" value="0.05" units="cm"/>
      <inkml:brushProperty name="color" value="#E71224"/>
    </inkml:brush>
  </inkml:definitions>
  <inkml:trace contextRef="#ctx0" brushRef="#br0">297 26 24575,'-57'-21'0,"47"19"0,1 0 0,-1 2 0,0-1 0,-1 1 0,1 0 0,0 1 0,1 1 0,-1-1 0,0 1 0,-18 7 0,23-7 0,0 1 0,0-1 0,0 1 0,0 0 0,0 0 0,1 0 0,-1 1 0,1 0 0,0 0 0,0 0 0,1 0 0,-1 0 0,1 1 0,0 0 0,0 0 0,0 0 0,1 0 0,0 0 0,0 0 0,0 0 0,-1 7 0,-7 33 0,2 1 0,1 0 0,1 54 0,6-77 0,2 1 0,0 0 0,1-1 0,10 33 0,-11-46 0,2-1 0,-1 1 0,1-1 0,0 0 0,1 0 0,0-1 0,1 1 0,0-1 0,0 0 0,1-1 0,-1 1 0,2-1 0,8 7 0,-10-11 7,1 0 0,-1 0 0,1 0 0,-1-1 0,1 0 1,0-1-1,0 1 0,-1-1 0,1 0 0,0-1 0,0 0 0,0 0 0,0 0 0,0-1 0,0 0 0,11-3 0,-1-1-255,0 1 1,-1-2-1,0 0 1,0-1-1,24-15 1,-26 12-6579</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1.259"/>
    </inkml:context>
    <inkml:brush xml:id="br0">
      <inkml:brushProperty name="width" value="0.05" units="cm"/>
      <inkml:brushProperty name="height" value="0.05" units="cm"/>
      <inkml:brushProperty name="color" value="#E71224"/>
    </inkml:brush>
  </inkml:definitions>
  <inkml:trace contextRef="#ctx0" brushRef="#br0">1 0 24575,'0'17'0,"1"1"0,1-1 0,0 0 0,2-1 0,0 1 0,0-1 0,2 1 0,0-1 0,1-1 0,16 29 0,-16-32 0,0 0 0,-1 0 0,-1 1 0,0 0 0,0 0 0,-2 1 0,3 15 0,-5-25 0,0-1 0,-1 1 0,1 0 0,-1-1 0,0 1 0,-1 0 0,1-1 0,0 1 0,-1 0 0,0-1 0,0 1 0,0 0 0,0-1 0,-1 0 0,0 1 0,1-1 0,-1 0 0,0 0 0,0 0 0,-1 0 0,1 0 0,-1 0 0,1 0 0,-1-1 0,0 0 0,0 1 0,0-1 0,0 0 0,0-1 0,-6 3 0,-9 5-1365,2-2-5461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7.738"/>
    </inkml:context>
    <inkml:brush xml:id="br0">
      <inkml:brushProperty name="width" value="0.05" units="cm"/>
      <inkml:brushProperty name="height" value="0.05" units="cm"/>
      <inkml:brushProperty name="color" value="#E71224"/>
    </inkml:brush>
  </inkml:definitions>
  <inkml:trace contextRef="#ctx0" brushRef="#br0">0 166 24575,'1'-1'0,"-1"-1"0,1 1 0,0-1 0,-1 1 0,1-1 0,0 1 0,0 0 0,0-1 0,0 1 0,1 0 0,-1 0 0,0 0 0,0 0 0,1 0 0,-1 0 0,1 0 0,2-1 0,31-16 0,-31 16 0,27-10 0,0 2 0,45-10 0,37-12 0,-97 28 0,0 0 0,0 1 0,0 0 0,1 1 0,32 2 0,-30 0 0,1-1 0,-1-1 0,33-6 0,-6 0 0,0 1 0,0 3 0,1 2 0,74 5 0,-15 0 0,509-3 0,-590 1 0,1 2 0,-1 1 0,0 1 0,32 11 0,53 9 0,75 2 0,-50-2 0,-12 4 0,-33-5 0,45 5 0,-80-20 0,-1 3 0,80 28 0,-106-32 0,49 8 0,-14-4 0,231 41 0,-230-40 0,-30-6 0,61 19 0,-72-18 0,1-2 0,30 4 0,-1 0 0,37 4 0,-68-13 0,0 2 0,0 1 0,-1 0 0,0 2 0,27 10 0,106 70 0,-148-82 0,0 0 0,-1 0 0,1 1 0,-1-1 0,0 1 0,8 10 0,-12-13 0,0-1 0,0 1 0,0-1 0,0 1 0,0 0 0,0 0 0,0 0 0,-1-1 0,1 1 0,0 0 0,-1 0 0,1 3 0,-1-4 0,-1-1 0,1 1 0,0 0 0,0 0 0,-1 0 0,1-1 0,0 1 0,-1 0 0,1 0 0,0-1 0,-1 1 0,1 0 0,-1-1 0,1 1 0,-1-1 0,0 1 0,1 0 0,-1-1 0,1 1 0,-1-1 0,0 0 0,0 1 0,1-1 0,-1 0 0,0 1 0,0-1 0,1 0 0,-1 0 0,0 1 0,-1-1 0,-12 0-1365,0-3-5461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3.662"/>
    </inkml:context>
    <inkml:brush xml:id="br0">
      <inkml:brushProperty name="width" value="0.05" units="cm"/>
      <inkml:brushProperty name="height" value="0.05" units="cm"/>
      <inkml:brushProperty name="color" value="#E71224"/>
    </inkml:brush>
  </inkml:definitions>
  <inkml:trace contextRef="#ctx0" brushRef="#br0">189 1 24575,'0'429'0,"1"-409"0,1 1 0,8 34 0,-5-33 0,-1 0 0,1 24 0,-4 287 0,-3-157 0,3-159 0,1-1 0,0 0 0,7 21 0,4 38 0,-11-57 0,1-1 0,1 0 0,11 32 0,4 19 0,-18-67 0,-1 1 0,1-1 0,-1 0 0,0 0 0,0 1 0,0-1 0,0 0 0,0 0 0,0 1 0,0-1 0,0 0 0,0 0 0,0 1 0,-1-1 0,1 0 0,-1 0 0,1 1 0,-1-1 0,1 0 0,-1 0 0,0 1 0,0-1 0,0-1 0,0 1 0,0-1 0,0 1 0,0-1 0,0 0 0,0 0 0,0 1 0,0-1 0,0 0 0,0 0 0,0 0 0,0 0 0,0 0 0,0 0 0,0 0 0,0 0 0,0-1 0,0 1 0,-1-1 0,-4-1 0,0-1 0,0 1 0,1-1 0,-1-1 0,1 1 0,-10-9 0,-87-82 0,2 9 0,91 72 0,18 9 0,22 10 0,83 56 0,-15-7 0,13 11 0,-110-65 0,-1-1 0,1 1 0,-1-1 0,0 0 0,1 0 0,-1 0 0,1 0 0,-1 0 0,1 0 0,-1 0 0,0 0 0,1-1 0,-1 1 0,1 0 0,-1-1 0,0 1 0,1-1 0,-1 0 0,0 1 0,0-1 0,1 0 0,-1 0 0,0 0 0,0 1 0,0-1 0,0-1 0,0 1 0,0 0 0,0 0 0,-1 0 0,1 0 0,1-3 0,28-56 0,-16 32 0,0 6 0,0 1 0,2 1 0,1 0 0,0 1 0,35-29 0,-44 40-36,-1 0 1,0 0-1,0 0 0,-1-1 0,8-12 0,-4 4-1114,1 0-5676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232"/>
    </inkml:context>
    <inkml:brush xml:id="br0">
      <inkml:brushProperty name="width" value="0.05" units="cm"/>
      <inkml:brushProperty name="height" value="0.05" units="cm"/>
      <inkml:brushProperty name="color" value="#E71224"/>
    </inkml:brush>
  </inkml:definitions>
  <inkml:trace contextRef="#ctx0" brushRef="#br0">0 162 24575,'1'4'0,"0"1"0,0 0 0,0-1 0,1 1 0,-1-1 0,1 0 0,0 0 0,1 1 0,-1-1 0,1-1 0,4 7 0,41 45 0,-35-40 0,184 186 0,69 80 0,-144-152 0,-91-98 0,-31-30 0,1 0 0,0 0 0,0 0 0,-1 0 0,1 0 0,0 0 0,0 0 0,0 0 0,0-1 0,0 1 0,0 0 0,0-1 0,0 1 0,0-1 0,0 1 0,1-1 0,-1 0 0,0 1 0,0-1 0,0 0 0,1 0 0,-1 0 0,0 0 0,0 0 0,0 0 0,1 0 0,1-1 0,-1 0 0,-1 0 0,0 0 0,0-1 0,0 1 0,0-1 0,0 1 0,0-1 0,0 1 0,0-1 0,0 0 0,-1 1 0,1-1 0,-1 0 0,1 1 0,-1-1 0,1-2 0,1-10 0,-1 0 0,-1 0 0,-1-24 0,-4 11 0,0 1 0,-2 0 0,-1 1 0,-12-29 0,-7-20 0,16 33 0,2-1 0,2 0 0,-3-62 0,8 25 0,3 47 0,-2 0 0,-2-1 0,-8-43 0,8 62 0,0 0 0,0 0 0,2 0 0,0-1 0,1-26 0,0 41-32,0-1-1,0 1 1,0 0-1,0-1 1,0 1-1,0-1 1,0 1-1,0 0 1,0-1-1,0 1 1,1 0-1,-1-1 1,0 1-1,0-1 1,0 1-1,0 0 1,1-1-1,-1 1 1,0 0-1,0 0 1,1-1-1,-1 1 1,0 0-1,0-1 1,1 1-1,-1 0 1,0 0-1,1 0 1,-1-1-1,0 1 1,1 0-1,-1 0 1,1 0-1,-1 0 1,0 0-1,1 0 1,-1-1-1,0 1 0,1 0 1,-1 0-1,1 0 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852"/>
    </inkml:context>
    <inkml:brush xml:id="br0">
      <inkml:brushProperty name="width" value="0.05" units="cm"/>
      <inkml:brushProperty name="height" value="0.05" units="cm"/>
      <inkml:brushProperty name="color" value="#E71224"/>
    </inkml:brush>
  </inkml:definitions>
  <inkml:trace contextRef="#ctx0" brushRef="#br0">4 429 24575,'49'2'0,"-33"0"0,-1-1 0,0-1 0,0 0 0,0-1 0,0-1 0,25-6 0,-36 6 0,0 0 0,0 0 0,0-1 0,0 1 0,-1-1 0,0 0 0,1 0 0,-1-1 0,0 1 0,0-1 0,-1 1 0,1-1 0,-1 0 0,1 0 0,-1 0 0,-1 0 0,1-1 0,-1 1 0,1 0 0,-1-1 0,0 1 0,0-8 0,2-12 0,-1 0 0,-2 0 0,-2-25 0,1 22 0,1 23 0,0-12 0,0 0 0,-2-1 0,0 1 0,0 0 0,-8-22 0,9 34 0,-1 1 0,1-1 0,-1 0 0,0 1 0,0-1 0,0 1 0,-1 0 0,1 0 0,-1 0 0,0 0 0,0 0 0,0 1 0,0-1 0,0 1 0,-1 0 0,1-1 0,-1 2 0,0-1 0,1 0 0,-1 1 0,0 0 0,0 0 0,0 0 0,0 0 0,0 0 0,0 1 0,-5 0 0,5 0 0,0 0 0,0 1 0,0 0 0,0 0 0,0 0 0,0 0 0,0 1 0,0-1 0,1 1 0,-1 0 0,1 0 0,-1 0 0,1 1 0,0-1 0,-1 1 0,1 0 0,1 0 0,-1 0 0,0 0 0,1 0 0,0 1 0,-1-1 0,1 1 0,1 0 0,-1-1 0,-2 9 0,-1 2 0,0 0 0,1 1 0,0 0 0,1 0 0,-1 29 0,-10 70 0,9-93 0,2 1 0,0 0 0,1-1 0,1 1 0,1 0 0,1 0 0,6 31 0,0-34 0,2-1 0,0 0 0,1 0 0,0-1 0,2-1 0,0 0 0,1 0 0,0-1 0,21 18 0,-23-24 0,-1 0 0,1-1 0,1 0 0,0-1 0,0 0 0,0-1 0,1 0 0,0-1 0,0 0 0,18 4 0,-8-5 0,-1-1 0,0-1 0,1-1 0,-1-1 0,37-4 0,-53 3 7,0-1 0,0 0-1,0 1 1,0-2 0,-1 1-1,1-1 1,-1 0-1,0 0 1,0 0 0,0-1-1,0 0 1,-1 0 0,1 0-1,-1 0 1,0-1 0,0 0-1,4-6 1,3-8-378,1 0-1,-2 0 1,11-30 0,-14 30-6455</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304"/>
    </inkml:context>
    <inkml:brush xml:id="br0">
      <inkml:brushProperty name="width" value="0.05" units="cm"/>
      <inkml:brushProperty name="height" value="0.05" units="cm"/>
      <inkml:brushProperty name="color" value="#E71224"/>
    </inkml:brush>
  </inkml:definitions>
  <inkml:trace contextRef="#ctx0" brushRef="#br0">0 244 24575,'1'0'0,"0"1"0,0-1 0,0 1 0,0-1 0,0 0 0,0 1 0,0-1 0,0 1 0,0 0 0,-1-1 0,1 1 0,0 0 0,0-1 0,-1 1 0,1 0 0,-1 0 0,1 0 0,-1 0 0,1 0 0,-1-1 0,1 1 0,-1 0 0,0 0 0,1 2 0,8 33 0,-5-18 0,10 24 0,-2 1 0,-2 1 0,5 48 0,-1-20 0,-13-66 0,1 1 0,0-1 0,0 0 0,0 0 0,1 0 0,0 0 0,0-1 0,7 10 0,-9-15 0,-1-1 0,1 1 0,-1 0 0,1-1 0,-1 1 0,1 0 0,-1-1 0,1 1 0,-1-1 0,1 1 0,-1-1 0,1 1 0,-1-1 0,0 1 0,1-1 0,-1 1 0,0-1 0,0 1 0,1-1 0,-1 0 0,0 1 0,0-1 0,0 1 0,0-1 0,0 0 0,0 1 0,0-1 0,0 1 0,0-1 0,0 0 0,0 1 0,0-1 0,-1-1 0,4-27 0,-4-21 0,-2-1 0,-15-76 0,13 82 0,1-1 0,3 1 0,6-79 0,-5 118 0,1 1 0,0-1 0,0 1 0,0-1 0,1 1 0,-1-1 0,1 1 0,1 0 0,-1 0 0,1 0 0,0 0 0,0 0 0,0 1 0,0-1 0,1 1 0,0 0 0,0 0 0,0 0 0,0 1 0,1-1 0,0 1 0,-1 0 0,1 0 0,0 1 0,9-4 0,3 1 0,1 1 0,-1 1 0,1 0 0,0 1 0,0 1 0,28 2 0,-17-1-120,-18-1 24,0 1 1,1 0-1,-1 1 0,0 0 0,0 0 0,1 1 1,-1 1-1,0 0 0,-1 0 0,1 1 1,-1 1-1,13 6 0,-9-1-6730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972"/>
    </inkml:context>
    <inkml:brush xml:id="br0">
      <inkml:brushProperty name="width" value="0.05" units="cm"/>
      <inkml:brushProperty name="height" value="0.05" units="cm"/>
      <inkml:brushProperty name="color" value="#E71224"/>
    </inkml:brush>
  </inkml:definitions>
  <inkml:trace contextRef="#ctx0" brushRef="#br0">245 0 24575,'-7'0'0,"0"0"0,0 1 0,0-1 0,0 1 0,0 1 0,1-1 0,-1 1 0,0 0 0,1 1 0,0 0 0,-1 0 0,1 0 0,0 0 0,0 1 0,1 0 0,-10 9 0,4 0 0,0 1 0,1 0 0,1 0 0,0 1 0,-11 25 0,7-14 0,5-11 0,1 1 0,0 0 0,1 0 0,-5 19 0,10-30 0,0 1 0,0-1 0,1 1 0,0 0 0,0-1 0,0 1 0,1 0 0,0-1 0,0 1 0,0-1 0,1 1 0,-1-1 0,1 0 0,1 0 0,-1 1 0,7 8 0,-6-10 0,0 0 0,1 0 0,-1 0 0,1-1 0,0 1 0,0-1 0,1 0 0,-1 0 0,1 0 0,-1 0 0,1-1 0,0 0 0,0 0 0,0 0 0,0-1 0,0 0 0,0 0 0,1 0 0,-1 0 0,0-1 0,1 0 0,-1 0 0,0 0 0,1-1 0,-1 0 0,0 0 0,9-3 0,-8 3 0,0-1 0,-1 0 0,1-1 0,0 1 0,-1-1 0,1 0 0,-1-1 0,0 1 0,0-1 0,0 0 0,0 0 0,-1-1 0,0 1 0,0-1 0,0 0 0,0 0 0,-1 0 0,0-1 0,0 1 0,0-1 0,-1 0 0,0 0 0,2-8 0,0-22 0,-2 0 0,-4-60 0,0 36 0,3 73 0,1 0 0,1 0 0,0 0 0,1 0 0,0 0 0,9 17 0,48 91 0,-26-53 0,-31-60-273,0-1 0,0 1 0,1-1 0,8 10 0,-1-6-6553</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315"/>
    </inkml:context>
    <inkml:brush xml:id="br0">
      <inkml:brushProperty name="width" value="0.05" units="cm"/>
      <inkml:brushProperty name="height" value="0.05" units="cm"/>
      <inkml:brushProperty name="color" value="#E71224"/>
    </inkml:brush>
  </inkml:definitions>
  <inkml:trace contextRef="#ctx0" brushRef="#br0">1 1 24575,'4'0'0,"2"4"0,5 7 0,-1 5 0,4 1 0,-1 1 0,-3 3 0,-3 2 0,2 1 0,0 2 0,-3-8 0,-1-8-8191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638"/>
    </inkml:context>
    <inkml:brush xml:id="br0">
      <inkml:brushProperty name="width" value="0.05" units="cm"/>
      <inkml:brushProperty name="height" value="0.05" units="cm"/>
      <inkml:brushProperty name="color" value="#E71224"/>
    </inkml:brush>
  </inkml:definitions>
  <inkml:trace contextRef="#ctx0" brushRef="#br0">0 0 24575,'5'0'0,"1"5"0,0 5 0,-2 7 0,0 4 0,-2-1-8191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131"/>
    </inkml:context>
    <inkml:brush xml:id="br0">
      <inkml:brushProperty name="width" value="0.05" units="cm"/>
      <inkml:brushProperty name="height" value="0.05" units="cm"/>
      <inkml:brushProperty name="color" value="#E71224"/>
    </inkml:brush>
  </inkml:definitions>
  <inkml:trace contextRef="#ctx0" brushRef="#br0">0 1 24575,'1'0'0,"0"0"0,0 1 0,0-1 0,0 1 0,0-1 0,0 0 0,0 1 0,0 0 0,-1-1 0,1 1 0,0 0 0,0-1 0,-1 1 0,1 0 0,0 0 0,-1-1 0,1 1 0,-1 0 0,1 0 0,-1 0 0,1 0 0,-1 0 0,0 0 0,1 0 0,-1 1 0,9 34 0,-5-19 0,10 28 0,16 85 0,24 83 0,-50-171 0,-5-35 0,1 0 0,1 0 0,-1 0 0,1 0 0,1 0 0,-1 0 0,1 0 0,0 0 0,1-1 0,4 11 0,-6-18 0,-1 1 0,1 0 0,-1 0 0,0-1 0,1 1 0,-1 0 0,1-1 0,-1 1 0,0 0 0,1-1 0,-1 1 0,0-1 0,1 1 0,-1 0 0,0-1 0,0 1 0,1-1 0,-1 1 0,0-1 0,0 1 0,0-1 0,0 1 0,0-1 0,1 1 0,-1-1 0,0 0 0,0 1 0,0-1 0,-1 1 0,1-1 0,0 1 0,0-1 0,4-28 0,-4 27 0,1-3 0,0 1 0,0-1 0,1 1 0,-1 0 0,1-1 0,0 1 0,0 0 0,0 0 0,1 0 0,-1 1 0,1-1 0,0 0 0,0 1 0,0 0 0,1-1 0,-1 2 0,1-1 0,0 0 0,-1 1 0,1-1 0,0 1 0,1 0 0,-1 0 0,0 1 0,1-1 0,-1 1 0,0 0 0,1 0 0,9 0 0,-1 0 0,1 0 0,-1 1 0,1 0 0,-1 1 0,1 1 0,-1 0 0,0 1 0,0 0 0,15 6 0,-23-6 0,0 0 0,0 0 0,-1 0 0,1 0 0,-1 1 0,0 0 0,0 0 0,0 0 0,0 0 0,-1 1 0,0-1 0,5 9 0,30 68 0,-28-56 0,-8-22 0,0 1 0,-1 0 0,1 0 0,-1 0 0,0 0 0,-1 0 0,1 0 0,0 0 0,-1 0 0,0 0 0,0 0 0,-1 0 0,1 0 0,-1 0 0,1 0 0,-1 0 0,-3 6 0,2-7 0,1 0 0,-1 0 0,0-1 0,-1 1 0,1-1 0,0 1 0,-1-1 0,1 0 0,-1 0 0,0 0 0,0 0 0,0 0 0,0-1 0,0 1 0,0-1 0,0 0 0,0 0 0,-1 0 0,1 0 0,0-1 0,-6 1 0,-43 3 0,0-3 0,-88-8 0,136 7-68,1-1 0,-1 1-1,0-1 1,0 1 0,0-1 0,1 0-1,-1-1 1,0 1 0,1-1 0,-1 1-1,1-1 1,-1 0 0,1-1 0,0 1-1,0 0 1,0-1 0,0 0-1,1 1 1,-4-5 0,-2-8-6758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518"/>
    </inkml:context>
    <inkml:brush xml:id="br0">
      <inkml:brushProperty name="width" value="0.05" units="cm"/>
      <inkml:brushProperty name="height" value="0.05" units="cm"/>
      <inkml:brushProperty name="color" value="#E71224"/>
    </inkml:brush>
  </inkml:definitions>
  <inkml:trace contextRef="#ctx0" brushRef="#br0">0 1 24575,'1'0'0,"1"1"0,-1-1 0,0 1 0,0 0 0,0 0 0,0-1 0,0 1 0,0 0 0,0 0 0,0 0 0,0 0 0,0 0 0,0 0 0,-1 0 0,1 0 0,0 1 0,-1-1 0,1 0 0,0 3 0,13 31 0,-10-25 0,5 20 0,-1-1 0,-2 1 0,0 1 0,1 34 0,-4-28 0,3 0 0,10 40 0,-4-37 0,13 54 0,-20-65 0,1 0 0,2 0 0,1 0 0,1-1 0,16 30 0,25 24-1365,-43-67-5461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016"/>
    </inkml:context>
    <inkml:brush xml:id="br0">
      <inkml:brushProperty name="width" value="0.05" units="cm"/>
      <inkml:brushProperty name="height" value="0.05" units="cm"/>
      <inkml:brushProperty name="color" value="#E71224"/>
    </inkml:brush>
  </inkml:definitions>
  <inkml:trace contextRef="#ctx0" brushRef="#br0">85 406 24575,'3'-3'0,"-1"0"0,0-1 0,1 1 0,0 0 0,-1 0 0,1 1 0,0-1 0,1 1 0,-1-1 0,0 1 0,1 0 0,3-2 0,8-6 0,5-5 0,-1-2 0,31-34 0,-45 45 0,0-1 0,0 0 0,-1 1 0,0-2 0,-1 1 0,1 0 0,-1-1 0,-1 1 0,1-1 0,-1 0 0,0 0 0,0-15 0,-1 9 0,0 1 0,0 0 0,-1 0 0,-1-1 0,0 1 0,-4-22 0,4 32 0,0 0 0,0 1 0,0-1 0,-1 0 0,1 1 0,-1-1 0,1 1 0,-1-1 0,0 1 0,0 0 0,0 0 0,0 0 0,0 0 0,0 0 0,-1 0 0,1 0 0,0 1 0,-1-1 0,0 1 0,1 0 0,-1 0 0,0 0 0,0 0 0,1 0 0,-1 1 0,0-1 0,0 1 0,0 0 0,0 0 0,0 0 0,-4 0 0,0 1 0,0 1 0,0-1 0,1 1 0,-1 0 0,1 1 0,0-1 0,-1 1 0,1 1 0,0-1 0,1 1 0,-1 0 0,1 0 0,-1 1 0,1 0 0,1 0 0,-1 0 0,1 0 0,0 1 0,-6 8 0,-1 4 0,1 1 0,0 0 0,1 0 0,1 1 0,-6 23 0,9-15 0,1 1 0,1-1 0,1 1 0,1-1 0,4 33 0,-1 5 0,-2-61 0,0 0 0,0 1 0,0-1 0,1 0 0,0 0 0,0 0 0,0-1 0,1 1 0,-1 0 0,1 0 0,0-1 0,0 1 0,1-1 0,-1 1 0,5 4 0,-4-6 0,1 0 0,0 0 0,0-1 0,0 1 0,0-1 0,0 0 0,1 0 0,-1-1 0,1 1 0,-1-1 0,1 0 0,-1 0 0,1 0 0,0-1 0,-1 1 0,8-2 0,285-4 0,-291 5 9,0 0 1,0-1-1,0 0 0,-1 0 0,1-1 1,0 0-1,-1 0 0,1 0 0,-1-1 0,0 1 1,0-1-1,8-6 0,-10 6-96,0 0-1,0-1 1,-1 1 0,1-1-1,-1 0 1,0 1 0,0-1-1,0 0 1,0 0-1,-1-1 1,1 1 0,-1 0-1,0 0 1,-1-1 0,1 1-1,-1-8 1,1-11-6739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0.051"/>
    </inkml:context>
    <inkml:brush xml:id="br0">
      <inkml:brushProperty name="width" value="0.05" units="cm"/>
      <inkml:brushProperty name="height" value="0.05" units="cm"/>
      <inkml:brushProperty name="color" value="#E71224"/>
    </inkml:brush>
  </inkml:definitions>
  <inkml:trace contextRef="#ctx0" brushRef="#br0">430 158 24575,'19'2'0,"0"1"0,0 0 0,-1 2 0,1 0 0,-1 1 0,0 0 0,-1 2 0,1 0 0,29 20 0,38 16 0,-49-26 0,0 2 0,-1 1 0,-1 2 0,53 46 0,-46-34 0,-25-23 0,-1 2 0,0 0 0,-1 0 0,14 19 0,-22-27 0,-1 0 0,1-1 0,0 1 0,0-2 0,1 1 0,7 4 0,-9-7 0,-1 1 0,1 0 0,0 0 0,-1 1 0,1 0 0,-1-1 0,0 1 0,0 1 0,-1-1 0,1 0 0,-1 1 0,4 6 0,-16-15 0,1 0 0,0-1 0,1 0 0,-11-10 0,14 12 0,-267-219 0,211 168 0,48 41 0,-1 1 0,0 1 0,-15-11 0,22 18 0,1-1 0,0 1 0,0-1 0,0 0 0,-5-8 0,7 9 0,0-1 0,0 1 0,-1 1 0,1-1 0,-1 0 0,0 1 0,-1 0 0,-6-5 0,8 9 0,7 7 0,10 9 0,97 60 0,-56-41 0,-4-6 0,-37-23 0,0 0 0,-1 2 0,24 18 0,-23-15 0,2-1 0,-1-1 0,2 0 0,25 11 0,-25-13 0,-1 0 0,0 1 0,0 1 0,-1 0 0,14 14 0,7-1 0,-36-23 0,0 0 0,0 1 0,0-1 0,0 0 0,0 0 0,0 0 0,1 0 0,-1 0 0,0 0 0,0 0 0,0 1 0,0-1 0,0 0 0,1 0 0,-1 0 0,0 0 0,0 0 0,0 0 0,0 0 0,1 0 0,-1 0 0,0 0 0,0 0 0,0 0 0,0 0 0,1 0 0,-1 0 0,0 0 0,0 0 0,0 0 0,0 0 0,1 0 0,-1 0 0,0-1 0,0 1 0,0 0 0,0 0 0,0 0 0,1 0 0,-1 0 0,0 0 0,0 0 0,0-1 0,0 1 0,0 0 0,0 0 0,0 0 0,0 0 0,1 0 0,-1-1 0,0 1 0,0 0 0,-14-19 0,-102-85 0,87 77 0,-1 1 0,-39-25 0,46 36 0,0-1 0,1-1 0,1-1 0,1-1 0,1 0 0,-26-34 0,45 52 0,-1 1 0,1 0 0,-1 0 0,1-1 0,0 1 0,0 0 0,-1-1 0,1 1 0,0 0 0,-1-1 0,1 1 0,0 0 0,0-1 0,0 1 0,-1-1 0,1 1 0,0 0 0,0-1 0,0 1 0,0-1 0,0 1 0,0-1 0,0 1 0,0 0 0,0-1 0,0 1 0,0-1 0,0 1 0,0-1 0,0 1 0,0 0 0,1-1 0,-1 1 0,0-1 0,0 1 0,0 0 0,1-1 0,-1 1 0,0-1 0,20 5 0,22 17 0,-17-3 0,0-2 0,31 14 0,-27-15 0,45 32 0,-45-28 0,-21-15 0,0 1 0,-1 0 0,0 0 0,0 0 0,11 14 0,-18-19 0,0 0 0,0 0 0,0 0 0,0 0 0,0 0 0,0 0 0,0 0 0,0 0 0,0 0 0,0 0 0,0 0 0,0 0 0,-1 0 0,1 0 0,0 0 0,0 0 0,0 0 0,0 0 0,0 0 0,0 0 0,0 0 0,0 0 0,0 0 0,0 0 0,0 0 0,0 0 0,0 1 0,0-1 0,0 0 0,0 0 0,0 0 0,-1 0 0,1 0 0,0 0 0,0 0 0,0 0 0,0 0 0,0 0 0,0 0 0,0 0 0,0 1 0,0-1 0,0 0 0,0 0 0,0 0 0,0 0 0,0 0 0,0 0 0,1 0 0,-1 0 0,0 0 0,0 0 0,0 0 0,0 0 0,0 1 0,-13-7 0,-12-10 0,-8-8 0,0 1 0,-51-25 0,12 6 0,45 27 0,-1 2 0,-31-11 0,-41-20 0,67 28 0,-1 2 0,-1 1 0,-52-12 0,43 13 0,-70-29 0,81 29 0,31 12 0,1-1 0,-1 1 0,1 0 0,0-1 0,-1 1 0,1 0 0,-1 0 0,1 0 0,-1 0 0,1 0 0,-1 0 0,1 1 0,0-1 0,-1 0 0,1 1 0,-1-1 0,1 1 0,0-1 0,0 1 0,-1 0 0,0 0 0,3 2 0,0-1 0,0 1 0,0-1 0,0 1 0,1-1 0,0 0 0,-1 0 0,1 0 0,0 0 0,0 0 0,0 0 0,0 0 0,0-1 0,4 3 0,-3-1 0,24 17 0,1-1 0,1-1 0,0-2 0,37 15 0,46 26 0,-84-42 0,1-1 0,1-2 0,35 11 0,28 10 0,-42-11 0,85 23 0,-104-35 0,-1 1 0,34 17 0,-38-15 0,0-2 0,0 0 0,32 6 0,-48-15 0,85 23 0,-88-23 0,-1 1 0,1-1 0,-1 2 0,0-1 0,0 1 0,-1 0 0,1 0 0,-1 1 0,11 10 0,-16-14 0,0-1 0,-1 1 0,1 0 0,0-1 0,-1 1 0,1 0 0,-1-1 0,1 1 0,-1 0 0,1 0 0,-1-1 0,0 1 0,1 0 0,-1 0 0,0 0 0,0 0 0,0 0 0,0-1 0,1 1 0,-1 0 0,0 0 0,0 0 0,-1 0 0,1 0 0,0 0 0,0 0 0,0-1 0,-1 1 0,1 0 0,0 0 0,-1 1 0,-1 0 0,0-1 0,1 0 0,-1 1 0,0-1 0,0 0 0,0 0 0,0 0 0,0 0 0,0-1 0,0 1 0,0 0 0,-4 0 0,-68 4 0,70-5 0,-928-3 0,932 3 0,0 0 0,0 0 0,0 0 0,0 0 0,0 0 0,1 0 0,-1 0 0,0 0 0,0 0 0,0 0 0,0 0 0,0 1 0,0-1 0,0 0 0,0 0 0,0 0 0,0 0 0,0 0 0,0 0 0,0 0 0,0 0 0,0 0 0,0 0 0,0 1 0,0-1 0,0 0 0,0 0 0,0 0 0,0 0 0,0 0 0,0 0 0,0 0 0,0 0 0,0 0 0,0 0 0,-1 0 0,1 1 0,0-1 0,0 0 0,0 0 0,0 0 0,0 0 0,0 0 0,0 0 0,0 0 0,0 0 0,0 0 0,0 0 0,0 0 0,-1 0 0,1 0 0,0 0 0,0 0 0,0 0 0,0 0 0,0 0 0,0 0 0,13 8 0,16 7 0,-14-10 0,161 59 0,-140-53 0,16 5 0,1-3 0,80 11 0,-85-18 0,-1 2 0,77 23 0,-96-24 0,51 4 0,-11-2 0,22 11 0,0 5 0,87 36 0,-177-61 0,-1 0 0,1 1 0,0-1 0,0 0 0,0 0 0,0 0 0,0 0 0,0 0 0,-1 0 0,1 0 0,0 0 0,0 1 0,0-1 0,0 0 0,0 0 0,0 0 0,0 0 0,0 0 0,0 1 0,0-1 0,-1 0 0,1 0 0,0 0 0,0 0 0,0 0 0,0 1 0,0-1 0,0 0 0,0 0 0,0 0 0,0 0 0,0 1 0,0-1 0,1 0 0,-1 0 0,0 0 0,0 0 0,0 0 0,0 1 0,0-1 0,0 0 0,0 0 0,0 0 0,0 0 0,0 0 0,1 0 0,-1 1 0,-34 2 0,-43-2 0,23-1 0,1-3 0,-61-11 0,-132-45 0,162 47 0,35 6 0,-48-13 0,87 15 0,0 1 0,0-1 0,1-1 0,-1 0 0,1 0 0,-13-10 0,22 14 0,1 0 0,-1 1 0,1-1 0,-1 1 0,1 0 0,-1-1 0,1 1 0,-1-1 0,1 1 0,-1 0 0,1-1 0,0 1 0,-1 0 0,1 0 0,-1-1 0,1 1 0,0 0 0,-1 0 0,1 0 0,0 0 0,-1 0 0,1 0 0,0 0 0,-1 0 0,1 0 0,0 0 0,0 1 0,27-3 0,-3 3 0,1 2 0,-1 1 0,49 15 0,-43-11 0,62 10 0,-40-12 0,0 2 0,81 24 0,-103-22 0,-3-1 0,47 9 0,-22-2 0,-117-63 0,-151-79 0,-4 10 0,111 60 0,-117-44 0,122 55 0,43 17 0,-97-29 0,122 46 0,-38-19 0,-33-10 0,86 33 0,0-1 0,-31-17 0,10 5 0,36 18 0,-1-1 0,1 1 0,-1-1 0,1 0 0,0-1 0,0 1 0,1-1 0,-1 0 0,-5-7 0,10 11 0,0-1 0,0 1 0,0-1 0,0 1 0,0 0 0,0-1 0,0 1 0,0-1 0,1 1 0,-1-1 0,0 1 0,0-1 0,0 1 0,1-1 0,-1 1 0,0 0 0,1-1 0,-1 1 0,0 0 0,1-1 0,-1 1 0,0 0 0,1-1 0,-1 1 0,1 0 0,-1 0 0,1-1 0,-1 1 0,1 0 0,-1 0 0,0 0 0,1 0 0,-1 0 0,1 0 0,-1 0 0,1-1 0,-1 1 0,1 1 0,-1-1 0,1 0 0,-1 0 0,1 0 0,-1 0 0,1 0 0,-1 0 0,2 1 0,26 1 0,26 14 0,65 29 0,-65-22 0,61 15 0,-97-33 0,0 2 0,33 17 0,14 6 0,-60-29 0,3 2 0,0 0 0,0 0 0,0 0 0,0 1 0,-1 0 0,0 1 0,11 7 0,-18-11-2,0-1 0,1 0 0,-1 1 0,0-1-1,0 0 1,0 1 0,1-1 0,-1 0 0,0 1 0,0-1 0,0 0-1,0 1 1,1-1 0,-1 1 0,0-1 0,0 0 0,0 1-1,0-1 1,0 0 0,0 1 0,0-1 0,0 1 0,0-1 0,0 0-1,0 1 1,-1-1 0,1 1 0,0-1 0,0 0 0,0 1-1,0-1 1,-1 0 0,1 1 0,0-1 0,-1 1 0,-15 9 195,-18 1-1674,13-8-5345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631"/>
    </inkml:context>
    <inkml:brush xml:id="br0">
      <inkml:brushProperty name="width" value="0.05" units="cm"/>
      <inkml:brushProperty name="height" value="0.05" units="cm"/>
      <inkml:brushProperty name="color" value="#E71224"/>
    </inkml:brush>
  </inkml:definitions>
  <inkml:trace contextRef="#ctx0" brushRef="#br0">336 2 24575,'-30'-1'0,"9"1"0,-1 0 0,0 1 0,-39 7 0,54-6 0,0 0 0,0 1 0,0 0 0,0 0 0,0 0 0,1 1 0,-1 0 0,1 0 0,0 1 0,0 0 0,1 0 0,-1 0 0,1 0 0,1 1 0,-6 6 0,2-1 0,0 1 0,1 0 0,0 0 0,1 1 0,0 0 0,1 0 0,-6 21 0,10-26 0,0-1 0,0 1 0,1-1 0,0 0 0,1 1 0,-1-1 0,1 1 0,1-1 0,-1 0 0,2 1 0,-1-1 0,0 0 0,1 0 0,1-1 0,6 13 0,-2-8 0,1-1 0,-1 0 0,1 0 0,1 0 0,0-2 0,0 1 0,1-1 0,20 12 0,11 2 0,48 20 0,-24-18 0,-49-19 0,0 0 0,-1 2 0,0 0 0,0 0 0,0 2 0,-1 0 0,18 13 0,-30-18 0,1 0 0,-1 0 0,0 1 0,0-1 0,0 1 0,-1-1 0,0 1 0,0 0 0,0 0 0,0 0 0,-1 0 0,0 0 0,0 0 0,0 0 0,0 0 0,-1 1 0,0 8 0,-1-11 0,1 0 0,0 1 0,0-1 0,-1 0 0,0 0 0,0 0 0,0 0 0,0 0 0,0 0 0,0 0 0,-1 0 0,0 0 0,1-1 0,-1 1 0,0-1 0,0 1 0,0-1 0,-1 0 0,1 1 0,-1-1 0,1 0 0,-1-1 0,1 1 0,-1 0 0,0-1 0,0 0 0,0 1 0,0-1 0,-4 1 0,-24 1 0,-1 0 0,1-2 0,-56-6 0,-3 1 0,75 4 0,-8 0 0,0 0 0,-27-5 0,45 4 0,-1 0 0,0-1 0,1 1 0,-1-1 0,1 0 0,-1 0 0,1-1 0,0 0 0,0 0 0,0 0 0,1 0 0,-1-1 0,1 1 0,-5-6 0,3-2-1365,4 1-5461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2.297"/>
    </inkml:context>
    <inkml:brush xml:id="br0">
      <inkml:brushProperty name="width" value="0.05" units="cm"/>
      <inkml:brushProperty name="height" value="0.05" units="cm"/>
      <inkml:brushProperty name="color" value="#E71224"/>
    </inkml:brush>
  </inkml:definitions>
  <inkml:trace contextRef="#ctx0" brushRef="#br0">0 0 24575,'1'5'0,"1"0"0,-1 0 0,1-1 0,0 1 0,0-1 0,1 1 0,-1-1 0,5 6 0,6 12 0,-2 5 0,-2 0 0,-2 1 0,8 43 0,0 2 0,33 141 0,-27-89 0,-15-80 0,2-1 0,16 52 0,-13-54-1365,-8-22-5461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013"/>
    </inkml:context>
    <inkml:brush xml:id="br0">
      <inkml:brushProperty name="width" value="0.05" units="cm"/>
      <inkml:brushProperty name="height" value="0.05" units="cm"/>
      <inkml:brushProperty name="color" value="#E71224"/>
    </inkml:brush>
  </inkml:definitions>
  <inkml:trace contextRef="#ctx0" brushRef="#br0">300 3 24575,'-41'-1'0,"23"-1"0,0 2 0,0 1 0,-25 3 0,38-3 0,0 0 0,0 0 0,0 1 0,0 0 0,0 0 0,0 0 0,1 0 0,-1 1 0,1 0 0,0 0 0,0 0 0,0 0 0,0 1 0,0-1 0,1 1 0,-5 6 0,-3 8 0,0 0 0,0 1 0,2 0 0,1 1 0,-12 38 0,17-44 0,0 0 0,0 0 0,1 1 0,1-1 0,1 1 0,0-1 0,1 0 0,0 1 0,6 23 0,-6-32 0,1 0 0,1 0 0,-1-1 0,1 1 0,0-1 0,0 1 0,0-1 0,1 0 0,0 0 0,0-1 0,0 1 0,0-1 0,1 0 0,0 0 0,0 0 0,0 0 0,0-1 0,1 0 0,-1 0 0,1-1 0,-1 1 0,1-1 0,0-1 0,0 1 0,0-1 0,0 0 0,1 0 0,-1-1 0,7 0 0,-4 1 0,-1-2 0,0 1 0,1-2 0,-1 1 0,0-1 0,0 0 0,0 0 0,0-1 0,0 0 0,0-1 0,-1 0 0,1 0 0,-1 0 0,0-1 0,-1 0 0,1-1 0,-1 1 0,0-1 0,0 0 0,-1-1 0,6-7 0,0-4 0,-1 0 0,-1-1 0,-1 0 0,0-1 0,6-26 0,-12 38 0,0 1 0,-1-1 0,0 1 0,0-1 0,-1 1 0,0-1 0,-1 1 0,1-1 0,-1 1 0,-1-1 0,1 1 0,-1 0 0,-1 0 0,1-1 0,-1 1 0,0 1 0,-1-1 0,-4-6 0,8 12 0,-1 0 0,1 1 0,0-1 0,0 1 0,-1 0 0,1-1 0,0 1 0,-1-1 0,1 1 0,0-1 0,-1 1 0,1 0 0,-1-1 0,1 1 0,-1 0 0,1-1 0,-1 1 0,1 0 0,-1 0 0,1-1 0,-1 1 0,1 0 0,-1 0 0,1 0 0,-1 0 0,0 0 0,1 0 0,-1 0 0,1 0 0,-2 0 0,-5 15 0,4 26 0,8-22 0,0 1 0,2-1 0,0-1 0,1 0 0,12 22 0,16 38 0,-35-77-22,0 3-100,0 0 0,1 1 0,0-1 0,0 0-1,0 0 1,0 0 0,1-1 0,0 1 0,0 0 0,5 4 0,5 1-6704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478"/>
    </inkml:context>
    <inkml:brush xml:id="br0">
      <inkml:brushProperty name="width" value="0.05" units="cm"/>
      <inkml:brushProperty name="height" value="0.05" units="cm"/>
      <inkml:brushProperty name="color" value="#E71224"/>
    </inkml:brush>
  </inkml:definitions>
  <inkml:trace contextRef="#ctx0" brushRef="#br0">0 272 24575,'1'22'0,"1"0"0,1-1 0,1 1 0,0-1 0,2 1 0,10 24 0,1-6 0,1-1 0,28 44 0,-46-83 0,0 1 0,0-1 0,0 0 0,0 1 0,0-1 0,0 0 0,0 0 0,0 1 0,0-1 0,1 0 0,-1 1 0,0-1 0,0 0 0,0 0 0,0 1 0,1-1 0,-1 0 0,0 0 0,0 1 0,1-1 0,-1 0 0,0 0 0,0 0 0,1 1 0,-1-1 0,0 0 0,1 0 0,-1 0 0,0 0 0,0 0 0,1 0 0,-1 0 0,0 0 0,1 1 0,-1-1 0,0 0 0,1 0 0,-1-1 0,0 1 0,1 0 0,-1 0 0,0 0 0,1 0 0,-1 0 0,0 0 0,0 0 0,1 0 0,0-1 0,4-19 0,-4-29 0,-5 29 0,0-1 0,-1 1 0,-9-25 0,7 27 0,2 0 0,0 0 0,1-1 0,-3-24 0,4-31 0,8-93 0,-5 163 3,1 1 0,-1-1 0,1 1 0,0-1 1,0 1-1,1-1 0,-1 1 0,1 0 0,-1-1 0,1 1 0,0 0 0,0 0 0,0 1 0,1-1 0,-1 0 0,1 1 0,0-1 0,-1 1 0,1 0 0,0 0 0,0 0 0,1 0 0,-1 0 1,0 1-1,1-1 0,-1 1 0,0 0 0,7-1 0,8-1-152,0 1 0,1 0 0,-1 2 0,27 1 1,-22 0-562,1 0-6116</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4.812"/>
    </inkml:context>
    <inkml:brush xml:id="br0">
      <inkml:brushProperty name="width" value="0.05" units="cm"/>
      <inkml:brushProperty name="height" value="0.05" units="cm"/>
      <inkml:brushProperty name="color" value="#E71224"/>
    </inkml:brush>
  </inkml:definitions>
  <inkml:trace contextRef="#ctx0" brushRef="#br0">645 111 24575,'-1'-2'0,"1"1"0,-1 0 0,0-1 0,0 1 0,1 0 0,-1 0 0,0 0 0,0 0 0,0-1 0,0 1 0,-1 1 0,1-1 0,0 0 0,0 0 0,-1 0 0,1 1 0,0-1 0,-1 0 0,1 1 0,-1 0 0,-1-1 0,-39-12 0,32 10 0,-21-4 0,-1 1 0,1 2 0,-1 1 0,-1 1 0,1 2 0,-48 5 0,72-4 0,1 1 0,-1-1 0,0 1 0,1 0 0,0 1 0,-1 0 0,1 0 0,0 0 0,0 1 0,1 0 0,-1 1 0,1-1 0,0 1 0,0 0 0,0 1 0,1 0 0,0-1 0,0 2 0,1-1 0,-1 0 0,1 1 0,0 0 0,1 0 0,0 0 0,0 0 0,1 1 0,0-1 0,0 1 0,0 0 0,1-1 0,0 1 0,1 14 0,0-3 0,1 0 0,0 0 0,2 0 0,0 0 0,1 0 0,12 33 0,-15-48 0,1 1 0,-1-1 0,1 0 0,0 0 0,1 0 0,-1 0 0,1 0 0,0 0 0,0 0 0,0-1 0,0 0 0,0 1 0,1-1 0,0 0 0,0-1 0,-1 1 0,1-1 0,1 0 0,-1 0 0,0 0 0,1 0 0,-1-1 0,1 1 0,-1-1 0,1 0 0,-1-1 0,1 1 0,0-1 0,-1 0 0,1 0 0,0-1 0,-1 1 0,8-2 0,-7 0 0,1 1 0,-1-1 0,0 0 0,0 0 0,1-1 0,-1 0 0,-1 0 0,1 0 0,0 0 0,-1-1 0,0 1 0,0-1 0,0 0 0,0 0 0,0-1 0,4-7 0,-3 2 0,0 1 0,0-1 0,-1 0 0,-1-1 0,0 1 0,0-1 0,2-16 0,4-33 0,-3 30 0,3-58 0,-9 88 0,0 0 0,0 0 0,0 0 0,0 0 0,0 0 0,0 0 0,0 0 0,0-1 0,0 1 0,0 0 0,0 0 0,0 0 0,0 0 0,0 0 0,0 0 0,0 0 0,0 0 0,0 0 0,0-1 0,1 1 0,-1 0 0,0 0 0,0 0 0,0 0 0,0 0 0,0 0 0,0 0 0,0 0 0,0 0 0,0 0 0,1 0 0,-1 0 0,0 0 0,0 0 0,0 0 0,0 0 0,0 0 0,0 0 0,0 0 0,0 0 0,1 0 0,-1 0 0,0 0 0,0 0 0,0 0 0,0 0 0,0 0 0,0 0 0,0 0 0,0 0 0,1 0 0,-1 0 0,0 0 0,0 0 0,0 0 0,0 0 0,0 1 0,0-1 0,0 0 0,0 0 0,0 0 0,0 0 0,0 0 0,0 0 0,0 0 0,0 0 0,0 0 0,0 1 0,1-1 0,9 12 0,10 17 0,-14-21 0,14 22 0,-1 1 0,-2 0 0,15 38 0,-27-58 0,1 0 0,0-1 0,11 17 0,9 14 0,-2 11 0,22 71 0,-12-29 0,-21-55 0,-1 1 0,12 74 0,-19-76 0,-3 1 0,-1-1 0,-5 54 0,3-87 0,1 0 0,-1-1 0,-1 1 0,1-1 0,-1 1 0,0-1 0,0 0 0,0 0 0,0 0 0,-1 0 0,1 0 0,-1 0 0,0-1 0,0 1 0,-1-1 0,1 0 0,-1 0 0,1 0 0,-1 0 0,0-1 0,0 1 0,0-1 0,-1 0 0,1 0 0,0-1 0,-6 2 0,-7 1 0,0 0 0,-1-1 0,0 0 0,1-2 0,-27 0 0,-28-2 0,7 2 0,0-4 0,-83-13 0,115 11 0,17 3 0,1-1 0,-1 0 0,1-1 0,0 0 0,0-2 0,-17-7 0,27 9 0,1 0 0,0 0 0,-1-1 0,2 1 0,-1-1 0,0 0 0,1 0 0,0 0 0,0-1 0,1 1 0,-1-1 0,1 1 0,1-1 0,-3-7 0,2 6 0,1 0 0,-1-1 0,1 1 0,0 0 0,1-1 0,0 1 0,0-1 0,0 1 0,1 0 0,0-1 0,3-7 0,-2 11 0,0-1 0,1 1 0,-1 0 0,1 0 0,0 0 0,1 0 0,-1 1 0,0-1 0,1 1 0,0 0 0,0 0 0,7-4 0,59-27 0,-21 11 0,-15 8 0,1 0 0,0 2 0,64-14 0,39-14 0,-105 31 0,45-10 0,-45 13 0,51-18 0,-11 1 0,16-6 0,-43 11 0,-35 16 0,0-1 0,0 0 0,-1-1 0,1 0 0,-1-1 0,0 0 0,0 0 0,-1-1 0,0-1 0,0 1 0,11-15 0,-7 5 0,-1-1 0,-1-1 0,-1 0 0,0 0 0,-1-1 0,-2-1 0,0 1 0,-1-1 0,7-41 0,-5 12 0,-1 17 0,-2-1 0,-1 0 0,-2-1 0,-2-47 0,0 79 0,0 1 0,-1-1 0,1 1 0,-1-1 0,1 1 0,-1-1 0,0 1 0,0 0 0,0 0 0,0-1 0,0 1 0,-1 0 0,1 0 0,-1 0 0,1 0 0,-1 0 0,0 1 0,1-1 0,-1 0 0,0 1 0,0 0 0,-1-1 0,1 1 0,0 0 0,0 0 0,0 0 0,-1 0 0,1 0 0,-1 1 0,1-1 0,0 1 0,-1-1 0,-3 1 0,1 0 0,1 0 0,-1 0 0,0 1 0,0 0 0,1 0 0,-1 0 0,0 0 0,1 1 0,-1 0 0,1 0 0,0 0 0,0 0 0,-1 1 0,1-1 0,1 1 0,-6 5 0,1 1 0,0 0 0,0 1 0,1 0 0,1 0 0,0 1 0,0 0 0,1 0 0,1 0 0,-1 1 0,2 0 0,-5 22 0,5-8 0,0 0 0,2 1 0,1-1 0,5 39 0,-2-51 0,0 0 0,1 0 0,1-1 0,0 1 0,1-1 0,0 0 0,1 0 0,1-1 0,0 0 0,0 0 0,1-1 0,1 0 0,0 0 0,0-1 0,1-1 0,0 0 0,15 10 0,-16-15 12,0 0 0,0-1 0,0 0 0,0-1 0,1 0 0,-1 0 0,0-1 0,1 0 0,11-1 0,-17 0-86,0 0-1,1 0 1,-1 0 0,0-1 0,0 0-1,0 0 1,1 0 0,-1-1 0,0 0-1,-1 1 1,1-2 0,0 1 0,0-1-1,-1 1 1,0-1 0,1 0 0,-1-1-1,0 1 1,5-7 0,-1-5-6752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243"/>
    </inkml:context>
    <inkml:brush xml:id="br0">
      <inkml:brushProperty name="width" value="0.05" units="cm"/>
      <inkml:brushProperty name="height" value="0.05" units="cm"/>
      <inkml:brushProperty name="color" value="#E71224"/>
    </inkml:brush>
  </inkml:definitions>
  <inkml:trace contextRef="#ctx0" brushRef="#br0">3 0 24575,'-3'148'0,"7"160"0,8-219 0,-6-55 0,2 57 0,-6-66 0,1-1 0,1 1 0,1-1 0,10 27 0,8 39 0,-17-56 0,4 28 0,3 0 0,30 84 0,-34-128-1365,0-5-5461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925"/>
    </inkml:context>
    <inkml:brush xml:id="br0">
      <inkml:brushProperty name="width" value="0.05" units="cm"/>
      <inkml:brushProperty name="height" value="0.05" units="cm"/>
      <inkml:brushProperty name="color" value="#E71224"/>
    </inkml:brush>
  </inkml:definitions>
  <inkml:trace contextRef="#ctx0" brushRef="#br0">219 0 24575,'2'27'0,"0"-1"0,8 32 0,-5-29 0,3 45 0,-6-51 0,1 1 0,6 22 0,-4-23 0,-1 1 0,1 24 0,-3-26 0,1 0 0,2 0 0,0 0 0,1 0 0,10 21 0,11 44 0,50 184 0,-69-250 0,-1-2 0,0 0 0,-1 1 0,-1-1 0,-1 1 0,-1 0 0,2 26 0,-6-43 0,1-1 0,0 1 0,-1 0 0,0-1 0,1 1 0,-1-1 0,0 1 0,-1-1 0,1 0 0,0 1 0,-1-1 0,1 0 0,-1 0 0,1 0 0,-1 0 0,0 0 0,0 0 0,0-1 0,0 1 0,0-1 0,-1 1 0,1-1 0,0 0 0,-1 0 0,1 0 0,-1 0 0,1 0 0,-1 0 0,1-1 0,-1 1 0,-4-1 0,-10 2 0,-1 0 0,1-2 0,-32-3 0,22 1 0,16 2 0,-11-2 0,1 2 0,-1 1 0,0 0 0,-35 7 0,52-7 0,1 1 0,-1-1 0,1 0 0,0 1 0,-1 0 0,1 0 0,0 0 0,0 1 0,0-1 0,1 1 0,-1 0 0,1 0 0,-1 0 0,1 1 0,0-1 0,0 1 0,0 0 0,1-1 0,0 1 0,-1 0 0,1 1 0,0-1 0,1 0 0,-1 1 0,1-1 0,0 1 0,0-1 0,0 6 0,-3 36 0,-8 53 0,-1-13 0,12-78 0,0 1 0,1 0 0,1-1 0,-1 1 0,1-1 0,1 1 0,4 16 0,-5-23 0,1 1 0,0-1 0,0 1 0,0-1 0,0 1 0,0-1 0,0 0 0,1 0 0,-1 0 0,1 0 0,0-1 0,-1 1 0,1-1 0,0 1 0,0-1 0,0 0 0,0 0 0,0 0 0,0-1 0,0 1 0,0-1 0,6 1 0,10 0 0,1-1 0,31-3 0,-23 1 0,-9 0 0,1-2 0,0 0 0,-1-1 0,0 0 0,0-2 0,-1 0 0,1-2 0,-2 0 0,1 0 0,-1-2 0,-1 0 0,25-22 0,-34 25 6,-1 0-1,0 0 1,-1 0-1,0-1 1,0 1-1,-1-1 1,0-1 0,-1 1-1,3-11 1,12-27-1427,-10 31-5405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6.360"/>
    </inkml:context>
    <inkml:brush xml:id="br0">
      <inkml:brushProperty name="width" value="0.05" units="cm"/>
      <inkml:brushProperty name="height" value="0.05" units="cm"/>
      <inkml:brushProperty name="color" value="#E71224"/>
    </inkml:brush>
  </inkml:definitions>
  <inkml:trace contextRef="#ctx0" brushRef="#br0">1 1 24575,'0'41'0,"3"0"0,10 63 0,14 69 0,-26-172-38,-1 0 0,0 0 0,0 0 1,0 0-1,1 0 0,-1 0 0,0 1 0,0-1 0,0 0 0,-1 0 0,1 0 0,0 0 0,0 0 0,-1 0 0,1 0 0,0 0 1,-1 1-1,1-1 0,-1 0 0,1-1 0,-1 1 0,0 0 0,1 0 0,-1 0 0,0 0 0,0 0 0,0-1 0,0 1 0,1 0 1,-1-1-1,0 1 0,0-1 0,0 1 0,0-1 0,-2 1 0,-6-1-6788</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105"/>
    </inkml:context>
    <inkml:brush xml:id="br0">
      <inkml:brushProperty name="width" value="0.05" units="cm"/>
      <inkml:brushProperty name="height" value="0.05" units="cm"/>
      <inkml:brushProperty name="color" value="#E71224"/>
    </inkml:brush>
  </inkml:definitions>
  <inkml:trace contextRef="#ctx0" brushRef="#br0">1 0 24575,'4'0'0,"7"0"0,1 5 0,3 1 0,-1 5 0,1-1 0,-1 4 0,-3 3 0,-4 4 0,2-2 0,-1-4-8191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460"/>
    </inkml:context>
    <inkml:brush xml:id="br0">
      <inkml:brushProperty name="width" value="0.05" units="cm"/>
      <inkml:brushProperty name="height" value="0.05" units="cm"/>
      <inkml:brushProperty name="color" value="#E71224"/>
    </inkml:brush>
  </inkml:definitions>
  <inkml:trace contextRef="#ctx0" brushRef="#br0">1 0 24575,'0'5'0,"4"1"0,2 4 0,0 6 0,-2-6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7.399"/>
    </inkml:context>
    <inkml:brush xml:id="br0">
      <inkml:brushProperty name="width" value="0.05" units="cm"/>
      <inkml:brushProperty name="height" value="0.05" units="cm"/>
      <inkml:brushProperty name="color" value="#E71224"/>
    </inkml:brush>
  </inkml:definitions>
  <inkml:trace contextRef="#ctx0" brushRef="#br0">1928 274 24575,'-57'-22'0,"25"18"0,0 1 0,-59 3 0,60 1 0,1-1 0,-1-1 0,-42-8 0,35 3 0,0 2 0,-1 1 0,-39 3 0,-49-4 0,55-9 0,52 8 0,1 2 0,-30-3 0,-379 7 0,407 0 0,0 1 0,1 1 0,-21 6 0,-18 3 0,17-6 0,0 2 0,1 1 0,0 2 0,0 2 0,2 2 0,-77 39 0,108-48 0,0 0 0,-1 1 0,2-1 0,-1 1 0,1 1 0,0 0 0,1 0 0,0 0 0,0 0 0,1 1 0,0 0 0,0 0 0,-5 17 0,4-6 0,1-1 0,1 1 0,1 0 0,1 0 0,1 0 0,1 21 0,0 45 0,3 69 0,-2-144 0,1-1 0,0 0 0,1 0 0,1 0 0,-1 0 0,1-1 0,1 1 0,0-1 0,0 0 0,1-1 0,0 1 0,0-1 0,1 0 0,16 14 0,-3-5 0,1-1 0,0-1 0,2 0 0,41 19 0,-29-19 0,41 12 0,27 11 0,-81-30 0,1-1 0,-1-1 0,1 0 0,25 1 0,53 14 0,-24-2 0,-55-15 0,1 1 0,-1 1 0,24 11 0,-28-11 0,1-1 0,0-1 0,1 0 0,-1-1 0,0-2 0,1 0 0,0 0 0,27-5 0,-21 3 0,1 0 0,-1 2 0,50 7 0,-10 2 0,0-2 0,1-4 0,110-7 0,-45 1 0,2328 2 0,-2440-2 0,1 0 0,-1-1 0,21-6 0,17-3 0,-3 3 0,-15 2 0,79-4 0,-97 10 0,-1-2 0,31-6 0,39-4 0,-78 13 0,0-1 0,0 0 0,-1-1 0,1-1 0,-1 0 0,1 0 0,13-7 0,-21 8 0,-1 0 0,1-1 0,-1 1 0,0-1 0,0 0 0,0 0 0,0-1 0,-1 1 0,1-1 0,-1 0 0,0 1 0,0-2 0,0 1 0,0 0 0,-1 0 0,1-1 0,-1 0 0,-1 1 0,1-1 0,-1 0 0,2-5 0,0-3 0,0-1 0,2 1 0,10-25 0,2-1 0,-12 23 0,-1 0 0,-1 0 0,0 0 0,-1 0 0,-1 0 0,0-1 0,-1 1 0,-4-30 0,0 20 0,-1 0 0,-1 0 0,-2 0 0,-16-40 0,5 30 0,0 1 0,-3 0 0,-41-51 0,-21 3 0,56 54 0,0 1 0,-2 1 0,-1 2 0,-1 1 0,-1 1 0,-2 2 0,1 2 0,-62-25 0,26 12 0,-145-42 0,187 69 0,-46-4 0,-22-4 0,68 8 0,1 2 0,-1 1 0,-34 1 0,33 2 0,0-2 0,-52-8 0,12-1 0,-1 2 0,0 4 0,-97 7 0,35 0 0,-456-3 0,571 1 0,0 1 0,0 0 0,-19 6 0,-38 5 0,43-10 0,0 2 0,-46 14 0,50-11 0,-1-2 0,0 0 0,-43 2 0,52-7 0,1 1 0,-30 8 0,-29 2 0,-10 2 0,63-9 0,0-1 0,-27 1 0,25-3-273,1 1 0,-1 2 0,1 0 0,-49 17 0,58-15-6553</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40.223"/>
    </inkml:context>
    <inkml:brush xml:id="br0">
      <inkml:brushProperty name="width" value="0.05" units="cm"/>
      <inkml:brushProperty name="height" value="0.05" units="cm"/>
      <inkml:brushProperty name="color" value="#E71224"/>
    </inkml:brush>
  </inkml:definitions>
  <inkml:trace contextRef="#ctx0" brushRef="#br0">3371 275 24575,'-10'-9'0,"0"1"0,-1 1 0,0 0 0,0 0 0,0 1 0,-1 1 0,0 0 0,0 0 0,0 1 0,-1 1 0,-15-3 0,6 1 0,1-1 0,-34-14 0,35 12 0,0 1 0,0 1 0,-1 1 0,-40-5 0,-12-3 0,-114-13 0,157 21 0,-58-2 0,59 6 0,0-2 0,-36-7 0,31 4 0,-1 1 0,-37 0 0,-43-6 0,-31-16 0,105 20 0,0 2 0,-1 2 0,0 1 0,-54 6 0,-2-1 0,44-3 0,-3-1 0,-1 2 0,-97 15 0,-123 39 0,199-37 0,-128 36 0,121-30 0,58-18 0,1 2 0,0 0 0,-37 18 0,50-17 0,0 0 0,1 1 0,-15 14 0,-25 19 0,-7 7 0,48-38 0,0-1 0,0-1 0,-24 15 0,12-8 0,1 0 0,0 2 0,-23 24 0,30-28 0,-13 12 0,2 1 0,0 1 0,2 1 0,-27 43 0,44-58 0,1-1 0,1 1 0,0 0 0,1 1 0,1-1 0,0 1 0,1 0 0,-1 21 0,3 135 0,3-94 0,-1-64 0,1-1 0,0 1 0,1-1 0,0 1 0,1-1 0,9 20 0,12 41 0,-17-34 0,1-1 0,3-1 0,1 0 0,2 0 0,34 62 0,-24-58 0,-6-9 0,31 40 0,101 90 0,-121-134 0,43 32 0,-58-50 0,0-2 0,0 0 0,1 0 0,1-1 0,-1-2 0,26 8 0,47 21 0,-64-24 0,1-1 0,1-1 0,-1-1 0,53 7 0,-29-7 0,135 15 0,-151-21 0,-2-1 0,0 1 0,42 10 0,85 15 0,-115-20 0,0-2 0,0-2 0,0-2 0,45-4 0,11 0 0,434 3 0,-514-1 0,0-1 0,36-9 0,-34 7 0,-1 0 0,27-2 0,58 6 0,-53 1 0,1-3 0,81-12 0,-91 8 0,46-2 0,-46 6 0,46-9 0,27-1 0,-90 11 0,-1-1 0,0-1 0,0-2 0,41-11 0,-38 6 0,-17 7 0,0-1 0,-1-1 0,1 1 0,-1-2 0,0 0 0,0 0 0,-1-1 0,17-13 0,-15 10 0,0 1 0,0 0 0,2 1 0,-1 0 0,1 1 0,0 1 0,20-7 0,36-17 0,-62 25 0,-1 0 0,1 0 0,-1-1 0,0 0 0,0 0 0,-1-1 0,0 1 0,0-2 0,-1 1 0,1 0 0,-2-1 0,1 0 0,3-10 0,5-12 0,-3-1 0,11-42 0,-21 70 0,4-19 0,0 0 0,-2 0 0,-1-32 0,-1 30 0,2-1 0,5-37 0,37-125 0,-34 129 0,-4 31 0,-1-2 0,1-43 0,-5 21 0,-2 1 0,-2-1 0,-3 1 0,-23-97 0,10 66 0,16 61 0,-1 1 0,-1 0 0,0 1 0,-1-1 0,-2 1 0,1 0 0,-2 0 0,-16-25 0,-15-8 0,21 24 0,-1 1 0,-30-29 0,23 32 0,-1 2 0,0 1 0,-1 1 0,-1 1 0,-1 2 0,-1 1 0,-59-19 0,55 20 0,-46-13 0,45 18-94,14 3-224,0 1 1,0 1-1,-29-1 0,30 5-6508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2.677"/>
    </inkml:context>
    <inkml:brush xml:id="br0">
      <inkml:brushProperty name="width" value="0.05" units="cm"/>
      <inkml:brushProperty name="height" value="0.05" units="cm"/>
      <inkml:brushProperty name="color" value="#E71224"/>
    </inkml:brush>
  </inkml:definitions>
  <inkml:trace contextRef="#ctx0" brushRef="#br0">1010 2 24575,'86'-1'0,"96"3"0,-48 24 0,56 27 0,-32-24 0,-98-18 0,-38-6 0,0-1 0,34 2 0,-43-5 0,0 1 0,1 0 0,-1 1 0,0 1 0,23 9 0,-21-7 0,0-1 0,0 0 0,30 4 0,38 5 0,0 3 0,106 36 0,-137-37 0,134 37 0,-137-42 0,-36-9 0,0 1 0,0 0 0,-1 1 0,0 0 0,21 11 0,-2 0 0,0-2 0,61 18 0,-55-20 0,62 27 0,4 9 0,55 29 0,-73-34 0,-59-31 0,1 2 0,33 22 0,100 62 0,-87-56 0,-48-28 0,-1 1 0,0 1 0,23 20 0,77 54 0,-98-70 0,-16-13 0,0 1 0,-1 0 0,1 0 0,-2 1 0,1 1 0,-1-1 0,9 13 0,-6-7 0,1 0 0,0 0 0,1-1 0,22 16 0,9 10 0,53 68 0,-2-18 0,-64-63 0,-2 2 0,40 48 0,-27-23 0,85 83 0,-116-124 0,0 1 0,-1 0 0,9 16 0,17 21 0,88 95 0,-60-66 0,-44-52 0,33 34 0,27 44 0,-65-86 0,-1 0 0,-1 0 0,14 30 0,-3-7 0,-16-25 0,0 1 0,-1-1 0,-1 1 0,-1 1 0,5 25 0,-8-27 0,2 0 0,0-1 0,1 0 0,1 0 0,0 0 0,1 0 0,11 17 0,-10-19 0,0 1 0,-1 0 0,0 0 0,-1 1 0,6 23 0,-8-23 0,1 0 0,0 0 0,1-1 0,1 0 0,14 22 0,-7-14 0,0 1 0,12 29 0,-18-33 0,2 0 0,0-1 0,2 0 0,17 22 0,11 11 0,-3 2 0,57 110 0,-51-86 0,47 83 0,-54-99 0,-27-48 0,0 0 0,-1 1 0,-1 0 0,0 1 0,5 17 0,-4-10 0,0 0 0,2-1 0,1 0 0,18 29 0,-16-31 0,-1 1 0,-1 0 0,-1 1 0,12 39 0,-13-29 0,21 46 0,-20-56 0,-1 0 0,-1 1 0,-1 0 0,7 45 0,-1 18 0,-7-56 0,-1 1 0,0 34 0,-7 1620 0,1-1664 0,-1-1 0,-8 35 0,5-33 0,1 0 0,0 25 0,3-44 0,2 30 0,-3 1 0,0 0 0,-3-1 0,0 0 0,-17 54 0,8-42 0,-13 76 0,20-82 0,-2 1 0,-27 73 0,-53 126 0,40-148 0,6-11 0,28-52 0,-25 37 0,3-6 0,-21 22 0,26-40 0,-37 46 0,-106 103 0,78-88 0,-154 149 0,135-138 0,-53 33 0,82-80 0,-62 49 0,131-101 0,-1-1 0,-1 0 0,-27 12 0,-33 20 0,-77 48 0,119-73 0,0-2 0,-63 20 0,3 0 0,-2 6 0,28-11 0,-88 28 0,117-49 0,11-3 0,-51 21 0,37-13 0,-1-2 0,0-2 0,-75 10 0,46-9 0,-192 39 0,235-47 0,-1-2 0,-57-1 0,49-2 0,-46 6 0,6 1 0,-153-4 0,-13 0 0,174 10 0,54-10 0,1 0 0,-31 1 0,18-4 0,-256-3 0,261-3 0,0-1 0,0-1 0,1-1 0,0-1 0,-32-17 0,-44-15 0,9 14 0,40 12 0,-89-37 0,126 46 0,-1 0 0,0 1 0,0 1 0,-19-1 0,-12-4 0,20 4 0,-1 1 0,-47 0 0,47 4 0,0-2 0,-48-9 0,48 6 0,-1 1 0,-32 0 0,32 3 0,0-2 0,-30-6 0,-116-19 0,172 28 0,-9-4 0,0 1 0,-1 1 0,1 0 0,-1 1 0,0 1 0,1 0 0,-1 1 0,0 0 0,-15 4 0,27-4 0,0 0 0,1 0 0,-1 0 0,1 0 0,-1 0 0,1 1 0,-1-1 0,1 0 0,0 1 0,0-1 0,0 1 0,0-1 0,0 1 0,0 0 0,0-1 0,0 1 0,1 0 0,-1 0 0,1 0 0,-1-1 0,1 1 0,0 0 0,0 0 0,-1 0 0,1 0 0,1 0 0,-1 0 0,0-1 0,0 1 0,1 3 0,2 9 0,1 1 0,0-1 0,7 15 0,0 2 0,27 156 0,8 28 0,-45-209 0,1-1 0,0 1 0,0 0 0,0-1 0,1 1 0,0-1 0,0 0 0,4 5 0,-7-10 0,0 1 0,0-1 0,0 0 0,0 0 0,0 0 0,0 0 0,0 0 0,0 0 0,0 0 0,0 1 0,1-1 0,-1 0 0,0 0 0,0 0 0,0 0 0,0 0 0,0 0 0,0 0 0,0 0 0,0 0 0,1 0 0,-1 0 0,0 1 0,0-1 0,0 0 0,0 0 0,0 0 0,0 0 0,1 0 0,-1 0 0,0 0 0,0 0 0,0 0 0,0 0 0,0 0 0,0 0 0,1-1 0,-1 1 0,0 0 0,0 0 0,0 0 0,0 0 0,0 0 0,0 0 0,0 0 0,1 0 0,-1 0 0,0 0 0,0 0 0,0 0 0,0-1 0,0 1 0,0 0 0,0 0 0,0 0 0,0 0 0,1 0 0,-1-12 0,-5-13 0,-18-49-19,8 30-654,-14-69 0,26 90-6153</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3.126"/>
    </inkml:context>
    <inkml:brush xml:id="br0">
      <inkml:brushProperty name="width" value="0.05" units="cm"/>
      <inkml:brushProperty name="height" value="0.05" units="cm"/>
      <inkml:brushProperty name="color" value="#E71224"/>
    </inkml:brush>
  </inkml:definitions>
  <inkml:trace contextRef="#ctx0" brushRef="#br0">0 108 24575,'33'-1'0,"60"-12"0,-57 7 0,43-2 0,-42 5 0,0-1 0,57-16 0,-60 12 0,0 1 0,1 2 0,42-2 0,-46 7 0,0 0 0,0-3 0,48-8 0,-10 1-1365,-47 8-5461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5.867"/>
    </inkml:context>
    <inkml:brush xml:id="br0">
      <inkml:brushProperty name="width" value="0.05" units="cm"/>
      <inkml:brushProperty name="height" value="0.05" units="cm"/>
      <inkml:brushProperty name="color" value="#E71224"/>
    </inkml:brush>
  </inkml:definitions>
  <inkml:trace contextRef="#ctx0" brushRef="#br0">5943 1 24575,'-56'0'0,"-25"-1"0,-152 18 0,117-4 0,-15 2 0,92-10 0,-1-1 0,-41-1 0,44-3 0,0 2 0,-59 10 0,-10 1 0,73-10 0,-43 8 0,-81 17 0,110-20 0,24-4 0,0 0 0,-43 16 0,-96 32 0,-24 9 0,-18 17 0,36-1 0,23-18 0,-52 35 0,119-58 0,49-24 0,0 2 0,-49 31 0,65-36 0,-2-1 0,1-1 0,-21 8 0,-33 18 0,-104 69 0,16-7 0,-91 61 0,36-26 0,98-63 0,-129 67 0,3 1 0,37-20 0,158-87 0,-55 45 0,69-49 0,-19 14 0,2 3 0,-75 84 0,69-62 0,-123 160 0,172-216 0,-18 22 0,2 1 0,2 1 0,0 1 0,2 0 0,2 1 0,-11 37 0,-9 37 0,22-77 0,2 0 0,1 1 0,-8 60 0,-11 70 0,24-138 0,-2 0 0,-10 27 0,10-31 0,0 0 0,1 0 0,1 0 0,-2 23 0,-7 64 0,6-67 0,0 56 0,-7 74 0,0 7 0,15-148 0,-1 25 0,-1 0 0,-13 83 0,-1-57 0,4 1 0,-2 135 0,12-195 0,-1 0 0,-8 37 0,6-35 0,0 1 0,-1 22 0,4 377 0,3-202 0,-4-198 0,0 1 0,-8 34 0,-3 28 0,9-55 0,0 1 0,-15 47 0,11-51 0,1 0 0,2 1 0,-3 44 0,-5 56 0,7-87 0,-1 57 0,7-68 0,-1-1 0,-1 0 0,-11 55 0,6-41 0,2-1 0,2 1 0,1 0 0,6 52 0,-2 3 0,-2 758 0,2-826 0,10 61 0,-6-60 0,3 58 0,-9-62 0,-1 2 0,1 0 0,1 0 0,2 0 0,1-1 0,1 1 0,1-1 0,11 28 0,-10-33 0,0 0 0,-2 1 0,3 28 0,-1-6 0,20 100 0,-14-52 0,-12-75 0,1 0 0,0-1 0,2 1 0,0 0 0,9 21 0,-3-10 0,-2 1 0,0 0 0,5 54 0,-7-41 0,2 21 0,7 36 0,-10-76 0,-1 0 0,2 35 0,-6-49 0,0 0 0,0 0 0,-1 0 0,0 0 0,-1 0 0,-1 0 0,-6 20 0,5-25 0,-1-1 0,0 0 0,1 0 0,-2 0 0,1-1 0,0 0 0,-1 0 0,0 0 0,0-1 0,0 0 0,0 0 0,-1 0 0,-8 2 0,-16 8 0,12-5 0,-1 0 0,-1-2 0,1 0 0,-1-2 0,-23 3 0,-48 12 0,67-13 0,12-3 0,1 1 0,-1 0 0,1 0 0,-14 8 0,23-10 0,0 0 0,0 0 0,0 0 0,0 0 0,0 1 0,1-1 0,-1 1 0,1 0 0,0 0 0,0 0 0,0 0 0,0 0 0,0 0 0,0 0 0,1 1 0,0-1 0,0 1 0,0-1 0,-1 6 0,0 3 0,0-1 0,1 0 0,0 1 0,1-1 0,0 1 0,1 0 0,0-1 0,1 0 0,0 1 0,1-1 0,1 0 0,-1 0 0,2-1 0,-1 1 0,1-1 0,1 0 0,0 0 0,0 0 0,1-1 0,1 0 0,-1 0 0,1-1 0,1 0 0,-1-1 0,14 10 0,156 114-1365,-165-121-5461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7.278"/>
    </inkml:context>
    <inkml:brush xml:id="br0">
      <inkml:brushProperty name="width" value="0.05" units="cm"/>
      <inkml:brushProperty name="height" value="0.05" units="cm"/>
      <inkml:brushProperty name="color" value="#E71224"/>
    </inkml:brush>
  </inkml:definitions>
  <inkml:trace contextRef="#ctx0" brushRef="#br0">56 558 24575,'-2'-131'0,"5"-140"0,-1 258 0,1 0 0,0 1 0,1 0 0,0 0 0,1 0 0,0 0 0,1 0 0,0 1 0,1 0 0,1 1 0,13-16 0,-21 27 0,1-1 0,-1 0 0,0 1 0,1-1 0,-1 1 0,1-1 0,-1 0 0,1 1 0,-1-1 0,0 1 0,1-1 0,-1 1 0,0 0 0,0-1 0,1 1 0,-1-1 0,0 1 0,0-1 0,0 1 0,0 0 0,0-1 0,0 1 0,0 0 0,0-1 0,0 1 0,0-1 0,0 1 0,0 0 0,-1 0 0,3 26 0,-5 7 0,-1 0 0,-2 0 0,-1-1 0,-18 50 0,-12 52 0,14-36 0,14-66 0,2 1 0,0-1 0,-2 62 0,9-84 0,0-1 0,1 0 0,0 0 0,1 0 0,0 0 0,0 0 0,1 0 0,0-1 0,7 14 0,-7-17 0,1 0 0,0-1 0,0 0 0,0 0 0,1 0 0,0 0 0,0-1 0,0 1 0,0-1 0,1-1 0,-1 1 0,1-1 0,0 0 0,0 0 0,9 3 0,148 56 0,-52-23-1365,-93-34-5461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0.700"/>
    </inkml:context>
    <inkml:brush xml:id="br0">
      <inkml:brushProperty name="width" value="0.05" units="cm"/>
      <inkml:brushProperty name="height" value="0.05" units="cm"/>
      <inkml:brushProperty name="color" value="#E71224"/>
    </inkml:brush>
  </inkml:definitions>
  <inkml:trace contextRef="#ctx0" brushRef="#br0">4389 349 24575,'-17'-15'0,"0"1"0,-1 1 0,0 1 0,-1 0 0,0 1 0,-1 1 0,0 1 0,-1 1 0,0 1 0,0 1 0,0 0 0,-1 2 0,0 0 0,0 2 0,-29-1 0,28 2 0,0-2 0,-25-5 0,-45-5 0,-257 12 0,165 2 0,154-2 0,-59-12 0,59 8 0,-58-4 0,-446 10 0,508 1 0,1 1 0,0 1 0,-51 14 0,49-10 0,-1-1 0,-52 5 0,-28 2 0,73-8 0,-59 2 0,55-6 0,-50 9 0,51-5 0,-58 1 0,-413-8 0,491 2 0,-1 1 0,-36 9 0,34-6 0,1-1 0,-27 1 0,-93 12 0,68-7 0,6 3 0,47-9 0,-1 0 0,-32 2 0,25-4 0,-1 1 0,1 2 0,0 1 0,-52 18 0,75-23 0,-97 22 0,83-21 0,0 2 0,0 0 0,0 1 0,0 0 0,1 2 0,0 0 0,0 1 0,-19 13 0,12-3 0,3-4 0,2 1 0,0 1 0,-20 22 0,34-31 0,0-1 0,1 1 0,0 1 0,0-1 0,1 1 0,0 0 0,0 0 0,1 0 0,0 0 0,1 0 0,0 1 0,0 0 0,-1 10 0,-1 42 0,9 119 0,-1-162 0,0 0 0,1 0 0,1-1 0,1 0 0,1 0 0,0 0 0,1-1 0,0 0 0,2-1 0,0 0 0,14 15 0,18 18 0,-24-25 0,1-1 0,2-1 0,38 31 0,-34-34 0,-3 0 0,2-1 0,0-2 0,1 0 0,0-2 0,38 14 0,67 33 0,17-21 0,-3-1 0,-74-18 0,1-2 0,94 10 0,-81-15 0,33 14 0,10 2 0,-66-19 0,-33-4 0,0-2 0,38 2 0,-19-4 0,49 9 0,-51-4 0,59 0 0,-59-5 0,54 9 0,-54-5 0,56 1 0,-57-7 0,1 1 0,77 14 0,-60-7 0,0-2 0,1-3 0,75-7 0,-13 1 0,-76 4 0,-11 0 0,-1-1 0,0-2 0,74-14 0,48-12 0,161-52 0,-304 77 0,-1-2 0,1 0 0,-1-1 0,0 0 0,0-2 0,-1 0 0,0 0 0,0-2 0,-1 1 0,-1-2 0,1 0 0,-2-1 0,1 0 0,15-21 0,13-16 0,-32 40 0,0-1 0,-1 0 0,0-1 0,8-14 0,2-7 0,1 1 0,1 1 0,2 0 0,1 2 0,1 0 0,33-28 0,-46 45 0,-1-1 0,0 1 0,0-2 0,-2 1 0,0-1 0,0-1 0,-1 1 0,-1-1 0,0-1 0,5-16 0,-4 4 0,-1 1 0,-1-1 0,-2 0 0,2-50 0,-5-6 0,-3-101 0,-23 49 0,19 104 0,-19-53 0,10 35 0,11 40 0,1 1 0,-1-1 0,-1 1 0,0 1 0,0-1 0,0 1 0,-1 0 0,0 0 0,0 1 0,-16-10 0,-14-15 0,22 20 0,0 0 0,-1 1 0,-1 1 0,1 0 0,-2 2 0,1-1 0,-26-5 0,-35-17 0,52 19-151,-2 1-1,0 1 0,0 1 0,0 1 1,-1 2-1,0 1 0,0 1 1,-38 1-1,44 3-6674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3.160"/>
    </inkml:context>
    <inkml:brush xml:id="br0">
      <inkml:brushProperty name="width" value="0.05" units="cm"/>
      <inkml:brushProperty name="height" value="0.05" units="cm"/>
      <inkml:brushProperty name="color" value="#E71224"/>
    </inkml:brush>
  </inkml:definitions>
  <inkml:trace contextRef="#ctx0" brushRef="#br0">4926 136 24575,'-56'-20'0,"-9"13"0,51 7 0,1-1 0,0-1 0,0 0 0,0 0 0,0-1 0,0-1 0,-17-7 0,12 3 0,-1 2 0,0 0 0,0 1 0,-1 1 0,-35-3 0,-7-2 0,18 3 0,-1 3 0,-80 3 0,-35-2 0,87-10 0,53 7 0,0 2 0,-28-3 0,-677 4 0,353 5 0,334-3 0,0-1 0,1 1 0,-1 3 0,-62 11 0,68-8 0,-1-2 0,-39 1 0,34-3 0,-44 8 0,-158 17 0,171-19 0,0-3 0,-122-6 0,64-1 0,33 0 0,-104 5 0,126 10 0,52-9 0,1 0 0,-31 2 0,10-6 0,8 1 0,1 0 0,0 2 0,-33 7 0,9 2 0,18-5 0,-47 17 0,-50 21 0,-112 44 0,80-25 0,140-56 0,9-3 0,-1 0 0,2 2 0,-24 11 0,4-2 0,32-14 0,-1-1 0,0 1 0,1 0 0,-1 0 0,1 1 0,0-1 0,0 1 0,0 0 0,0 0 0,0 0 0,1 1 0,-1-1 0,1 1 0,0 0 0,0 0 0,0 0 0,-4 9 0,0 7 0,0 0 0,1 1 0,1 0 0,1 0 0,1 0 0,1 0 0,1 0 0,0 1 0,2-1 0,0 0 0,6 23 0,-3-20 0,2 0 0,1 0 0,1-1 0,0 0 0,2 0 0,1-1 0,1 0 0,0-1 0,21 26 0,-17-27 0,-2-2 0,1 0 0,0 0 0,26 21 0,2 2 0,-33-30 0,1-1 0,0 0 0,23 16 0,64 38 0,-47-30 0,1-1 0,66 29 0,-36-26 0,2-4 0,125 32 0,-130-40 0,-60-16 0,1-2 0,-1 0 0,36 4 0,154 21 0,-135-21 0,-36-3 0,62 1 0,107 10 0,-117-8 0,-21 2 0,-48-7 0,0-2 0,27 2 0,747-3 0,-386-4 0,179 2 0,-575-1 0,-1 0 0,0-1 0,0 0 0,0 0 0,0-2 0,0 1 0,-1-2 0,1 1 0,-1-2 0,0 1 0,0-1 0,-1-1 0,0 0 0,0-1 0,-1 0 0,0 0 0,0-1 0,8-10 0,2-3 0,1 2 0,1 0 0,1 1 0,1 1 0,0 1 0,1 1 0,40-20 0,9 1 0,-41 18 0,2 1 0,42-13 0,-61 24 0,0 0 0,-1-1 0,0-1 0,0 0 0,0-1 0,-1-1 0,0 0 0,17-16 0,-8 3 0,-1-1 0,-1-1 0,22-33 0,-16 20 0,-10 17 0,-2-1 0,0 0 0,-2-1 0,0-1 0,12-34 0,3-3 0,-20 47 0,-1 0 0,0 0 0,5-19 0,-3-2 0,-1 0 0,-2 0 0,-1-1 0,0-40 0,-5 44 0,-5-135 0,3 140 0,-1 1 0,-1-1 0,-2 1 0,-13-35 0,8 28-120,5 11-36,-1 1 1,0 1-1,-1-1 1,-1 2-1,-1-1 0,-1 1 1,-20-23-1,19 29-6670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5.420"/>
    </inkml:context>
    <inkml:brush xml:id="br0">
      <inkml:brushProperty name="width" value="0.05" units="cm"/>
      <inkml:brushProperty name="height" value="0.05" units="cm"/>
      <inkml:brushProperty name="color" value="#E71224"/>
    </inkml:brush>
  </inkml:definitions>
  <inkml:trace contextRef="#ctx0" brushRef="#br0">3964 295 24575,'0'-4'0,"-1"0"0,0 0 0,0 0 0,0 0 0,0 1 0,0-1 0,-1 0 0,0 0 0,0 1 0,0-1 0,0 1 0,0 0 0,-1-1 0,0 1 0,1 0 0,-1 1 0,0-1 0,-1 0 0,-4-2 0,-10-7 0,0 0 0,-31-12 0,16 8 0,8 4 0,-1 2 0,-1 1 0,0 1 0,-53-9 0,15 4 0,-96-14 0,93 14 0,0 2 0,0 4 0,-93 1 0,131 5 0,-1-2 0,-30-6 0,28 3 0,-52-2 0,-1199 9 0,1252 1 0,0 1 0,-38 9 0,18-2 0,-9 1 0,35-5 0,-1-1 0,-46 1 0,42-4 0,1 2 0,0 1 0,-1 1 0,1 2 0,-57 22 0,61-17 0,-43 26 0,-7 4 0,51-29 0,-40 28 0,5-2 0,-71 53 0,112-78 0,-34 26 0,-71 51 0,107-79 0,1 0 0,-22 22 0,-14 12 0,-33 24 0,82-67 0,-1 1 0,1-1 0,0 1 0,0-1 0,1 1 0,-1 0 0,1 0 0,0 0 0,0 0 0,1 1 0,0-1 0,0 0 0,0 1 0,0 5 0,0 14 0,3 45 0,1-30 0,-3-29 0,1 0 0,1 0 0,0 0 0,0-1 0,1 1 0,0-1 0,1 0 0,0 0 0,1 0 0,0 0 0,0-1 0,1 0 0,12 15 0,-6-11 0,0-1 0,1 0 0,1 0 0,0-2 0,0 1 0,1-2 0,28 14 0,14 10 0,-44-25 0,0 0 0,0-1 0,0 0 0,29 9 0,-4-5 0,-17-4 0,0-2 0,1 0 0,39 4 0,-41-7 0,0 1 0,0 1 0,-1 0 0,22 9 0,-21-6 0,0-1 0,0-1 0,39 4 0,75 4 0,54 2 0,801-16 0,-969 2 0,1 1 0,34 8 0,-33-5 0,0-1 0,25 1 0,31-5 0,-44-1 0,1 1 0,-1 2 0,63 12 0,-55-7 0,0-1 0,0-3 0,1-2 0,54-4 0,1 0 0,1158 3 0,-1246 0 0,0 0 0,-1-1 0,1 0 0,0-1 0,-1 0 0,0-1 0,0 0 0,1 0 0,-2-1 0,1 0 0,0 0 0,-1-1 0,15-11 0,-13 7 0,1-1 0,-1-1 0,-1 1 0,0-2 0,-1 1 0,0-1 0,-1 0 0,11-23 0,-11 14 0,0 1 0,-1-1 0,-1 0 0,-1 0 0,-1 0 0,-1 0 0,0-1 0,-4-42 0,2 32 0,-2-1 0,-1 0 0,-9-41 0,5 41 0,-1 1 0,-1-1 0,-2 2 0,-2-1 0,0 2 0,-2 0 0,-20-29 0,-10-15 0,34 54 0,-2-1 0,0 2 0,-1 0 0,-23-25 0,29 37 0,1 0 0,-1 1 0,0 0 0,0 0 0,-1 1 0,0 0 0,0 1 0,-15-6 0,5 4 0,-1 2 0,1 0 0,-26-1 0,-30-6 0,46 5 0,-56-2 0,-343 9-1365,405-1-5461</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8.034"/>
    </inkml:context>
    <inkml:brush xml:id="br0">
      <inkml:brushProperty name="width" value="0.05" units="cm"/>
      <inkml:brushProperty name="height" value="0.05" units="cm"/>
      <inkml:brushProperty name="color" value="#E71224"/>
    </inkml:brush>
  </inkml:definitions>
  <inkml:trace contextRef="#ctx0" brushRef="#br0">4602 297 24575,'-1'-3'0,"0"1"0,0-1 0,0 0 0,0 1 0,0-1 0,0 1 0,-1-1 0,1 1 0,-1 0 0,1-1 0,-1 1 0,0 0 0,0 0 0,-4-3 0,-33-24 0,13 16 0,-1 2 0,0 1 0,-1 1 0,-49-10 0,35 10 0,-47-18 0,63 19 0,0 1 0,-1 1 0,-43-4 0,11 3 0,-71-18 94,62 11-431,-1 3 0,-83-3 0,112 12 308,-46-9 1,-34-2-26,-785 11 807,440 4-478,-658-2-275,1104 1 0,-1 1 0,-37 9 0,36-6 0,0-1 0,-27 1 0,33-3 0,0 0 0,0 0 0,0 2 0,0 0 0,-20 9 0,20-7 0,0-1 0,0-1 0,-1 0 0,-27 3 0,19-5 0,1 0 0,-1 1 0,1 1 0,0 1 0,0 2 0,0 0 0,-34 16 0,49-17 0,1 1 0,0 0 0,0 0 0,1 0 0,0 0 0,0 1 0,0 0 0,1 1 0,0-1 0,1 1 0,0 0 0,0 0 0,-3 14 0,-18 36 0,9-30 0,2 1 0,0 0 0,-12 44 0,13-25 0,2-13 0,1 1 0,2 0 0,1 1 0,-2 62 0,8-12 0,4 117 0,1-183 0,0-1 0,1 1 0,1-1 0,0-1 0,2 1 0,1-1 0,0-1 0,1 1 0,2-2 0,0 1 0,0-2 0,17 18 0,4 8 0,7 7 0,1-10 0,-9-9 0,45 34 0,-53-47 0,16 12 0,0-2 0,87 44 0,-40-38 0,2-4 0,97 20 0,-166-45 0,19 6 0,-22-5 0,0-2 0,0 0 0,29 2 0,42 8 0,-64-9 0,0-1 0,26 1 0,-13-5 0,-5 0 0,-1 2 0,1 0 0,34 9 0,-20-4 0,1-2 0,0-1 0,0-3 0,49-5 0,12 1 0,-79 3 0,0 1 0,0 1 0,55 12 0,-57-9 0,55 4 0,22 4 0,-56-6 0,1-2 0,0-2 0,88-6 0,-29 1 0,603 2 0,-676-2 0,57-10 0,-56 6 0,53-2 0,-47 8 0,1-2 0,58-11 0,113-14 0,-148 11 0,113-42 0,-78 23 0,-78 26 0,-1-1 0,-1 0 0,0-2 0,20-14 0,-39 25 0,71-38 0,-54 30 0,-1 0 0,0-2 0,0 0 0,21-18 0,2-4 0,-31 26 0,0-1 0,-1 0 0,0 0 0,0-1 0,-1 0 0,0-1 0,-1 1 0,1-1 0,6-14 0,-4 2 0,0 0 0,-1 0 0,-1-1 0,-2 0 0,0 0 0,-1-1 0,-2 0 0,0 0 0,-1-29 0,-1-49 0,-4-116 0,0 205 0,1 0 0,-1 0 0,-1 1 0,0 0 0,-1 0 0,0 0 0,-1 0 0,-1 1 0,1 0 0,-10-12 0,-10-9 0,-54-54 0,30 49 0,42 33 0,1-1 0,-1-1 0,1 1 0,0-1 0,0 0 0,1-1 0,-11-13 0,-9-15 0,-54-56 0,75 87 0,-1-2 0,0 1 0,0 0 0,-1 1 0,0-1 0,0 1 0,0 1 0,0-1 0,0 1 0,-1 1 0,-10-3 0,8 2 0,1 0 0,0-1 0,-1 0 0,1 0 0,1-1 0,-11-6 0,13 5 0,0 0 0,0-1 0,1 1 0,0-1 0,0 0 0,1 0 0,0 0 0,0-1 0,-4-11 0,5 11 0,-1 0 0,0 0 0,0 0 0,0 0 0,-1 1 0,0 0 0,-1 0 0,-10-10 0,-1 5-25,0 1-1,0 1 1,-1 1-1,-1 0 0,-36-11 1,12 4-1187,27 9-5614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40.957"/>
    </inkml:context>
    <inkml:brush xml:id="br0">
      <inkml:brushProperty name="width" value="0.05" units="cm"/>
      <inkml:brushProperty name="height" value="0.05" units="cm"/>
      <inkml:brushProperty name="color" value="#E71224"/>
    </inkml:brush>
  </inkml:definitions>
  <inkml:trace contextRef="#ctx0" brushRef="#br0">6609 536 24575,'-12'-1'0,"-1"-1"0,1 0 0,-1-1 0,1 0 0,0-1 0,-16-7 0,14 5 0,-1 1 0,1 0 0,-31-5 0,-164-18 0,14-11-112,22-2-452,-136-23 564,-192-38-2230,311 59 2030,116 24 58,-2 3 0,-89-7-1,89 15 182,-103-24-1,116 18 48,-1 2-1,-101-4 1,8 3 479,-2 0-611,-1177 12 2750,589 3-2728,726-1 24,1 1 0,0 1 0,-21 6 0,-18 3 0,12-1 0,0 1 0,0 3 0,-44 20 0,30-11 0,34-12 0,1 1 0,-35 23 0,-21 11 0,57-32 0,1 1 0,0 1 0,2 2 0,0 0 0,1 1 0,-28 35 0,9-12 0,-46 56 0,70-82 0,4-5 0,1 1 0,0-1 0,1 2 0,0-1 0,1 2 0,-14 27 0,16-27 0,-1-1 0,0 0 0,-1 0 0,-1-1 0,-13 15 0,-22 31 0,-36 47 0,48-64 0,-3 5 0,3-4 0,-45 46 0,70-80 0,0 0 0,1 0 0,0 1 0,1 0 0,0 0 0,0 1 0,1 0 0,1 0 0,-7 20 0,2 7 0,-6 64 0,10-64 0,-14 58 0,11-63 0,1 1 0,1-1 0,2 1 0,2 1 0,1-1 0,5 56 0,1-61 0,1-1 0,1 0 0,2 0 0,1-1 0,18 37 0,19 22 0,13 28 0,-47-88 0,32 45 0,-6-9 0,-28-43 0,1-1 0,1-1 0,1 0 0,0-1 0,1 0 0,20 16 0,55 56 0,-37-43 0,-31-25 0,1 0 0,1-2 0,31 19 0,7 6 0,-49-32 0,1-1 0,28 16 0,25 8 0,-24-11 0,1-1 0,90 29 0,-115-45 0,0 1 0,27 15 0,32 11 0,217 74 0,-245-94 0,1-2 0,0-2 0,75 2 0,160-10 0,-129-4 0,913 3 0,-1050-1 0,1-1 0,34-8 0,-33 5 0,0 1 0,24-1 0,20 1 0,0-3 0,108-25 0,-146 26 0,50-2 0,-49 7 0,49-11 0,35-4 0,-23 5 0,82-16 0,-112 15 0,1 1 0,0 4 0,94 0 0,-139 6 0,1 0 0,-1-1 0,22-7 0,36-4 0,28-3 0,-44 5 0,-40 7 0,0-1 0,0 0 0,17-9 0,37-10 0,-12 9 0,92-36 0,239-107 0,-361 146 0,44-9 0,-11 4 0,49-29 0,-87 39 0,-1-1 0,0 0 0,-1-2 0,0-1 0,-1-1 0,0 0 0,0-2 0,-2 0 0,0-2 0,29-28 0,22-14 0,-11 10 0,-28 20 0,22-22 0,-9 8 0,-38 37 0,0 0 0,-1 0 0,0 0 0,0-1 0,0 0 0,-1 0 0,0-1 0,8-13 0,21-47 0,-3-1 0,23-79 0,-47 128 0,1 0 0,15-28 0,-15 34 0,-2 0 0,1 0 0,-2-1 0,0 0 0,0 0 0,-1 0 0,2-17 0,-3-275 0,-6 158 0,5 46 0,-4-116 0,-1 201 0,-1 0 0,-1 0 0,0 0 0,-1 1 0,-8-17 0,-13-37 0,12 14 0,11 35 0,-1 1 0,-2 0 0,1 0 0,-12-20 0,16 37-62,-1-1 0,0 1 0,0 0 0,-1 0 0,1 0 0,-1 1 0,1-1 0,-1 1 0,0 0 0,0 0 0,0 0 0,0 0-1,0 1 1,0-1 0,-1 1 0,1 0 0,0 1 0,-1-1 0,1 1 0,-1 0 0,-7 0 0,-11 0-6764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08.548"/>
    </inkml:context>
    <inkml:brush xml:id="br0">
      <inkml:brushProperty name="width" value="0.05" units="cm"/>
      <inkml:brushProperty name="height" value="0.05" units="cm"/>
      <inkml:brushProperty name="color" value="#E71224"/>
    </inkml:brush>
  </inkml:definitions>
  <inkml:trace contextRef="#ctx0" brushRef="#br0">4338 270 24575,'-1'-1'0,"1"-1"0,-1 1 0,0 0 0,1 0 0,-1 0 0,0-1 0,0 1 0,1 0 0,-1 0 0,0 0 0,0 1 0,0-1 0,0 0 0,-1 0 0,1 0 0,0 1 0,0-1 0,0 0 0,-1 1 0,0-1 0,-35-13 0,28 11 0,-10-3 0,1 1 0,-1 1 0,-35-3 0,36 6 0,-1-2 0,1 0 0,0-1 0,-26-9 0,22 6 0,-1 1 0,0 0 0,0 2 0,0 1 0,-32-1 0,-45-7 0,-31-1 0,86 9 0,-47-8 0,55 5 0,-58 0 0,62 5 0,0-1 0,-47-10 0,-96-16 0,142 24 0,-1 1 0,-54 2 0,-20-1 0,35-11 0,54 8 0,0 2 0,-27-2 0,-660 3 0,344 4 0,-466-2 0,810-1 0,-1-1 0,-37-9 0,36 7 0,0 0 0,-27-2 0,-249 6 0,139 1 0,155-2 0,-1 1 0,1 0 0,0 0 0,0 0 0,0 0 0,0 0 0,0 1 0,0-1 0,0 1 0,0 0 0,0 0 0,0 0 0,0 0 0,0 0 0,1 1 0,-1-1 0,0 1 0,1 0 0,-1 0 0,1 0 0,0 0 0,0 0 0,0 0 0,0 1 0,0-1 0,0 1 0,0-1 0,1 1 0,0 0 0,-1 0 0,1 0 0,0-1 0,0 1 0,0 0 0,1 0 0,-1 0 0,1 1 0,0-1 0,-1 0 0,2 6 0,-2 6 0,1 0 0,1 1 0,1-1 0,0 0 0,1 0 0,0 0 0,1 0 0,1 0 0,0-1 0,1 0 0,1 0 0,0 0 0,13 18 0,-2-9 0,1 0 0,1-1 0,1-1 0,1-1 0,0-1 0,28 17 0,-33-25 0,0 0 0,1-2 0,1 0 0,-1-1 0,39 10 0,101 13 0,-44-7 0,-83-15 0,0-2 0,1-2 0,54 4 0,-66-9 0,12-1 0,1 2 0,-1 1 0,50 10 0,-36-4 0,1-3 0,-1-2 0,1-2 0,50-4 0,11 0 0,1496 3 0,-1572-2 0,1-2 0,36-8 0,-17 3 0,9-2 0,-35 5 0,1 1 0,46-1 0,-11 6 0,-25 2 0,1-3 0,-1 0 0,68-14 0,-5 2 0,-82 12 0,0-1 0,0 0 0,-1-1 0,1-1 0,-1-1 0,26-10 0,121-61 0,-155 71-6,0-1 0,0 1 0,0-1 0,-1-1 0,0 0 0,-1 0 0,1 0 0,-2-1 0,1 0 0,-1-1 0,0 1 0,0-1 0,4-11 0,19-25-1275,-19 32-5545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0.352"/>
    </inkml:context>
    <inkml:brush xml:id="br0">
      <inkml:brushProperty name="width" value="0.05" units="cm"/>
      <inkml:brushProperty name="height" value="0.05" units="cm"/>
      <inkml:brushProperty name="color" value="#E71224"/>
    </inkml:brush>
  </inkml:definitions>
  <inkml:trace contextRef="#ctx0" brushRef="#br0">1411 1 24575,'-27'2'0,"0"1"0,1 2 0,0 1 0,0 1 0,0 1 0,-32 15 0,-48 14 0,15-7 0,52-16 0,-47 11 0,-24 3 0,-110 44 0,175-56 0,-66 20 0,-88 35 0,184-66 0,1 0 0,0-1 0,-20 3 0,22-5 0,0 0 0,0 1 0,0 1 0,0 0 0,-16 8 0,26-11 0,1-1 0,-1 1 0,1 0 0,0 0 0,0-1 0,-1 1 0,1 0 0,0 0 0,0 0 0,0 0 0,0 1 0,0-1 0,0 0 0,0 0 0,1 1 0,-1-1 0,0 0 0,1 1 0,-1-1 0,1 1 0,-1-1 0,1 0 0,0 1 0,0-1 0,-1 1 0,1-1 0,0 1 0,0-1 0,1 1 0,-1-1 0,0 1 0,0-1 0,1 1 0,-1-1 0,1 1 0,-1-1 0,1 0 0,-1 1 0,1-1 0,0 0 0,0 1 0,0-1 0,0 0 0,0 0 0,0 0 0,0 0 0,2 2 0,8 7 0,0 0 0,1-1 0,25 16 0,-19-13 0,216 172 0,-139-118 0,-34-22 0,9 8 0,-49-35 0,0-1 0,31 18 0,15 11 0,10 5 0,-53-36 0,0 2 0,37 32 0,-46-36-114,1 0 1,0 0-1,0-2 0,2 0 0,-1-1 1,1 0-1,0-2 0,0 0 0,1-1 1,0-1-1,28 4 0,-27-6-6712</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1.450"/>
    </inkml:context>
    <inkml:brush xml:id="br0">
      <inkml:brushProperty name="width" value="0.05" units="cm"/>
      <inkml:brushProperty name="height" value="0.05" units="cm"/>
      <inkml:brushProperty name="color" value="#E71224"/>
    </inkml:brush>
  </inkml:definitions>
  <inkml:trace contextRef="#ctx0" brushRef="#br0">348 27 24575,'0'-2'0,"-1"1"0,0 0 0,1-1 0,-1 1 0,0 0 0,1 0 0,-1 0 0,0 0 0,0-1 0,0 1 0,0 0 0,0 1 0,-1-1 0,1 0 0,0 0 0,0 0 0,0 1 0,-1-1 0,1 1 0,0-1 0,-1 1 0,1-1 0,-1 1 0,1 0 0,0 0 0,-1-1 0,-1 1 0,-41-3 0,36 4 0,1 0 0,-1 1 0,1-1 0,0 2 0,0-1 0,0 1 0,0 0 0,0 1 0,1 0 0,-1 0 0,1 0 0,0 1 0,0-1 0,-9 11 0,-2 3 0,1 0 0,1 2 0,-16 24 0,23-30 0,0 0 0,1 1 0,0 0 0,1 1 0,1-1 0,0 1 0,2 0 0,-4 27 0,-3 20 0,4-24 0,1 1 0,1-1 0,3 41 0,2-69 0,0 1 0,0 0 0,1-1 0,1 0 0,0 1 0,1-1 0,0-1 0,0 1 0,1 0 0,1-1 0,-1 0 0,2 0 0,-1-1 0,16 16 0,18 24 0,-33-40 0,0 1 0,1-1 0,0 0 0,0-1 0,1 0 0,0-1 0,14 10 0,1-3 0,1-2 0,0 0 0,1-2 0,50 14 0,-59-20 0,-1-1 0,1 0 0,0-2 0,0 0 0,0 0 0,1-2 0,-1 0 0,0-1 0,19-5 0,-22 2 0,0 0 0,-1-1 0,0 0 0,0-1 0,-1-1 0,0 0 0,0-1 0,-1 0 0,0 0 0,0-1 0,-1-1 0,-1 0 0,0 0 0,0-1 0,-1 0 0,-1-1 0,0 1 0,0-2 0,7-22 0,-7 15 0,-1 0 0,0-1 0,-2 0 0,-1 0 0,0 0 0,-2 0 0,-2-35 0,1 54 0,0 0 0,-1 1 0,1-1 0,-1 1 0,0-1 0,0 1 0,0-1 0,0 1 0,0 0 0,0-1 0,-1 1 0,1 0 0,-1 0 0,1 0 0,-1 0 0,0 0 0,0 1 0,0-1 0,0 0 0,0 1 0,-3-2 0,0 0 0,0 1 0,-1 0 0,0 0 0,1 1 0,-1 0 0,0-1 0,1 2 0,-1-1 0,-7 1 0,-4 0 0,1 2 0,0-1 0,0 2 0,1 0 0,-1 1 0,-19 8 0,23-8 0,0 1 0,1 1 0,-1 0 0,1 0 0,0 1 0,1 0 0,-12 11 0,21-17 3,1-1 1,-1 1-1,1 0 0,-1 0 0,1-1 0,0 1 0,-1 0 0,1 0 1,0 0-1,-1 0 0,1-1 0,0 1 0,0 0 0,0 0 0,0 0 1,0 0-1,0 0 0,0 0 0,0 0 0,0-1 0,0 1 0,0 0 1,1 0-1,-1 0 0,0 0 0,1 0 0,-1-1 0,1 1 0,-1 0 1,0 0-1,1-1 0,0 1 0,-1 0 0,1-1 0,-1 1 0,1 0 1,1 0-1,30 17-1488,-15-12-5341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097"/>
    </inkml:context>
    <inkml:brush xml:id="br0">
      <inkml:brushProperty name="width" value="0.05" units="cm"/>
      <inkml:brushProperty name="height" value="0.05" units="cm"/>
      <inkml:brushProperty name="color" value="#E71224"/>
    </inkml:brush>
  </inkml:definitions>
  <inkml:trace contextRef="#ctx0" brushRef="#br0">52 430 24575,'6'-2'0,"-1"0"0,0 0 0,0-1 0,0 0 0,-1 0 0,1 0 0,-1-1 0,0 1 0,1-1 0,-2 0 0,1 0 0,3-5 0,4-3 0,-1 2 0,-2 0 0,1 0 0,-1-1 0,-1 0 0,0 0 0,0-1 0,-1 0 0,-1 0 0,0 0 0,0-1 0,-1 0 0,-1 0 0,0 0 0,-1 0 0,-1-1 0,0 1 0,0 0 0,-2-1 0,1 1 0,-2 0 0,0-1 0,0 1 0,-1 0 0,-7-18 0,9 29 0,0-1 0,0 1 0,0-1 0,0 1 0,0 0 0,-1-1 0,1 1 0,-1 0 0,0 0 0,1 0 0,-1 0 0,0 0 0,0 1 0,0-1 0,-1 0 0,1 1 0,0 0 0,0-1 0,-1 1 0,1 0 0,-1 0 0,1 0 0,-1 1 0,1-1 0,-1 1 0,0-1 0,1 1 0,-1 0 0,0 0 0,1 0 0,-1 0 0,0 1 0,1-1 0,-1 1 0,1-1 0,-4 2 0,1 0 0,0 0 0,-1 0 0,1 1 0,0 0 0,0 0 0,1 0 0,-1 1 0,1-1 0,-1 1 0,1 0 0,0 1 0,1-1 0,-1 1 0,1-1 0,-5 10 0,2 1 0,1-1 0,1 2 0,1-1 0,-3 28 0,-3 11 0,7-44 0,0 1 0,0 0 0,1 0 0,1-1 0,0 1 0,0 0 0,1 0 0,1-1 0,0 1 0,0 0 0,1-1 0,6 17 0,-5-20 0,0 0 0,0 0 0,0 0 0,1-1 0,0 1 0,0-1 0,1 0 0,-1-1 0,1 0 0,1 0 0,-1 0 0,1 0 0,-1-1 0,1 0 0,1-1 0,-1 0 0,13 5 0,1-1 0,1-1 0,-1-1 0,1-1 0,0-1 0,0-1 0,26-1 0,-44-1 0,1 0 0,0 0 0,0-1 0,0 1 0,-1-1 0,1-1 0,0 1 0,-1 0 0,1-1 0,-1 0 0,1 0 0,-1-1 0,0 1 0,0-1 0,0 0 0,0 0 0,-1 0 0,1 0 0,-1-1 0,0 0 0,0 1 0,0-1 0,0 0 0,-1 0 0,0-1 0,1 1 0,-1 0 0,-1-1 0,1 0 0,-1 1 0,0-1 0,0 0 0,0 1 0,0-7 0,0-40-1365,-1 28-5461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531"/>
    </inkml:context>
    <inkml:brush xml:id="br0">
      <inkml:brushProperty name="width" value="0.05" units="cm"/>
      <inkml:brushProperty name="height" value="0.05" units="cm"/>
      <inkml:brushProperty name="color" value="#E71224"/>
    </inkml:brush>
  </inkml:definitions>
  <inkml:trace contextRef="#ctx0" brushRef="#br0">0 1 24575,'1'12'0,"0"0"0,1 0 0,0 0 0,1 0 0,0 0 0,1-1 0,1 1 0,-1-1 0,9 12 0,11 18 0,31 40 0,-4-6 0,-32-50 0,1 0 0,1-1 0,1-1 0,1-1 0,32 23 0,8 9 0,28 21 0,48 45 0,-96-87 0,-41-30-36,-4-4 110,-7-4-841,8 4 131,-11-5-6190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3.072"/>
    </inkml:context>
    <inkml:brush xml:id="br0">
      <inkml:brushProperty name="width" value="0.05" units="cm"/>
      <inkml:brushProperty name="height" value="0.05" units="cm"/>
      <inkml:brushProperty name="color" value="#E71224"/>
    </inkml:brush>
  </inkml:definitions>
  <inkml:trace contextRef="#ctx0" brushRef="#br0">11 220 24575,'-11'-4'0,"19"-6"0,17-6 0,16-4 0,43-31 0,-70 41-113,4-1-137,0-1-1,-1-2 1,-1 1-1,26-29 1,-29 26-6576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4.640"/>
    </inkml:context>
    <inkml:brush xml:id="br0">
      <inkml:brushProperty name="width" value="0.05" units="cm"/>
      <inkml:brushProperty name="height" value="0.05" units="cm"/>
      <inkml:brushProperty name="color" value="#E71224"/>
    </inkml:brush>
  </inkml:definitions>
  <inkml:trace contextRef="#ctx0" brushRef="#br0">0 183 24575,'59'2'0,"-40"0"0,0-1 0,0-1 0,0 0 0,0-2 0,0 0 0,-1-1 0,22-6 0,-34 6-52,0 0-1,0 0 1,0-1-1,-1 0 1,1 0-1,-1 0 1,0-1-1,0 1 1,-1-1-1,0 0 1,1-1-1,-2 1 1,1-1-1,0 1 1,-1-1-1,0 0 1,-1-1-1,0 1 1,1 0-1,-2-1 1,1 1-1,-1-1 0,0 0 1,0 1-1,-1-12 1,0-5-6774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8.156"/>
    </inkml:context>
    <inkml:brush xml:id="br0">
      <inkml:brushProperty name="width" value="0.05" units="cm"/>
      <inkml:brushProperty name="height" value="0.05" units="cm"/>
      <inkml:brushProperty name="color" value="#E71224"/>
    </inkml:brush>
  </inkml:definitions>
  <inkml:trace contextRef="#ctx0" brushRef="#br0">989 186 24575,'-57'-21'0,"-34"11"0,61 8 0,-44-9 0,28 0 0,1-1 0,-86-38 0,116 45 0,-1 0 0,1 1 0,-1 1 0,0 1 0,0 0 0,-1 1 0,1 0 0,0 2 0,-16 1 0,11 0 0,1-1 0,0-2 0,0 0 0,-1-1 0,-21-5 0,-134-30-1365,157 34-5461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6.929"/>
    </inkml:context>
    <inkml:brush xml:id="br0">
      <inkml:brushProperty name="width" value="0.05" units="cm"/>
      <inkml:brushProperty name="height" value="0.05" units="cm"/>
      <inkml:brushProperty name="color" value="#E71224"/>
    </inkml:brush>
  </inkml:definitions>
  <inkml:trace contextRef="#ctx0" brushRef="#br0">0 75 24575,'51'0'0,"9"1"0,0-2 0,92-15 0,-119 12 0,-1 1 0,47 1 0,17-1 0,-23-10 0,-54 9 0,1 0 0,28-1 0,-30 3-361,1 0 0,31-9-1,-47 10 81,16-4-6545</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7.488"/>
    </inkml:context>
    <inkml:brush xml:id="br0">
      <inkml:brushProperty name="width" value="0.05" units="cm"/>
      <inkml:brushProperty name="height" value="0.05" units="cm"/>
      <inkml:brushProperty name="color" value="#E71224"/>
    </inkml:brush>
  </inkml:definitions>
  <inkml:trace contextRef="#ctx0" brushRef="#br0">1 2 24575,'45'0'0,"-6"-1"0,56 6 0,-84-4 0,0 1 0,0 0 0,0 1 0,0 1 0,0-1 0,-1 2 0,0-1 0,1 1 0,14 11 0,37 19 0,-49-29 0,0 1 0,0 0 0,-1 1 0,0 0 0,12 12 0,-21-17 0,0 0 0,0 1 0,0-1 0,-1 1 0,0 0 0,1-1 0,-1 1 0,0 0 0,-1 1 0,1-1 0,-1 0 0,0 0 0,0 1 0,0-1 0,-1 1 0,1-1 0,-1 0 0,0 1 0,0-1 0,-1 1 0,-1 5 0,1-6 0,0 1 0,0-1 0,-1 1 0,1-1 0,-1 0 0,0 0 0,-1 0 0,1 0 0,-1 0 0,1 0 0,-1-1 0,0 1 0,-1-1 0,1 0 0,0 0 0,-1 0 0,0 0 0,0-1 0,-5 4 0,-9 2 0,1-1 0,-1 0 0,-28 6 0,1 0 0,-67 8-1365,95-14-5461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461"/>
    </inkml:context>
    <inkml:brush xml:id="br0">
      <inkml:brushProperty name="width" value="0.05" units="cm"/>
      <inkml:brushProperty name="height" value="0.05" units="cm"/>
      <inkml:brushProperty name="color" value="#E71224"/>
    </inkml:brush>
  </inkml:definitions>
  <inkml:trace contextRef="#ctx0" brushRef="#br0">511 4467 24575,'0'1'0,"1"0"0,-1 0 0,1 0 0,-1 0 0,1 1 0,0-1 0,0 0 0,-1 0 0,1 0 0,0 0 0,0-1 0,0 1 0,0 0 0,0 0 0,0 0 0,0-1 0,0 1 0,0-1 0,0 1 0,0-1 0,1 1 0,-1-1 0,0 1 0,0-1 0,1 0 0,-1 0 0,2 0 0,41 5 0,-39-5 0,91 2 0,-63-2 0,0 0 0,-1 2 0,57 11 0,-47-6 0,0-1 0,0-3 0,0-2 0,55-4 0,1 0 0,437 3 0,-521-1 0,1-1 0,-1 0 0,0-1 0,0-1 0,0 0 0,20-9 0,35-11 0,-5 9 0,107-29 0,-153 37 0,0-1 0,-1-1 0,27-17 0,33-17 0,-48 30 0,-2-1 0,1-1 0,-2-2 0,0 0 0,-1-2 0,-1-1 0,24-24 0,-37 31 0,-1 1 0,0-2 0,-1 1 0,0-1 0,-1 0 0,0-1 0,-1 0 0,-1 0 0,-1-1 0,0 0 0,-1 0 0,4-29 0,-2-14 0,-3-1 0,-6-73 0,1 30 0,2-1234 0,-1 1316 0,-1 1 0,-9-35 0,7 33 0,0 0 0,-1-25 0,4 18 0,-1 0 0,-11-57 0,8 59 0,1-1 0,0-38 0,4 46 0,-1 0 0,-1 0 0,-1 0 0,0 0 0,-2 1 0,-7-23 0,5 22 0,1 0 0,1-1 0,1 0 0,-2-33 0,-8-36 0,9 60 0,-3-47 0,6 46 0,-9-45 0,6 44 0,1 0 0,2 0 0,3-55 0,0 55 0,-1 0 0,-1 0 0,-10-53 0,-27-108 0,35 161 0,0-58 0,4 63 0,-2 0 0,0-1 0,-7-30 0,1 29 0,3 2 0,-3-1 0,0 1 0,-1 0 0,-2 1 0,-23-45 0,29 64 0,0-1 0,-1 1 0,0 0 0,0 0 0,-1 0 0,1 0 0,-1 1 0,-1 0 0,0 1 0,1-1 0,-1 1 0,-1 0 0,1 1 0,-1 0 0,0 0 0,0 1 0,0 0 0,0 0 0,-1 1 0,1 0 0,-1 0 0,1 1 0,-17 0 0,-119-12 0,-34-1 0,-812 15 0,967 1 0,0 0 0,0 2 0,0 1 0,-41 14 0,-30 23 0,20-8 0,38-19 0,0 1 0,-50 33 0,22-14 0,48-28 0,0 2 0,1-1 0,0 2 0,-25 21 0,13-8 0,22-19 0,-1 0 0,1 1 0,0 0 0,0 0 0,0 0 0,1 0 0,-1 1 0,1 0 0,1 0 0,-5 9 0,-15 44 0,11-27 0,-30 58 0,25-54 0,1 0 0,2 1 0,1 1 0,2 0 0,2 1 0,1 0 0,-3 50 0,8 168 0,5-139 0,-1-87 0,12 59 0,-8-58 0,4 56 0,-9-61 0,2 0 0,0 0 0,9 36 0,-6-33 0,3 48 0,-5-47 0,8 44 0,-7-56 0,6 24 0,-1-1 0,-2 1 0,1 66 0,-9-63 0,3 1 0,12 75 0,-10-88 0,-1 1 0,-1 54 0,0 19 0,11-34 0,-8-55 0,-2 0 0,3 30 0,-5-26 0,-2-5 0,1 0 0,1 0 0,1 0 0,1 0 0,0 0 0,2-1 0,0 1 0,10 23 0,-5-15 0,-1 1 0,-1 0 0,-2 0 0,7 51 0,4 22 0,-12-72 0,-1 1 0,0 34 0,-3-34 0,1 1 0,8 32 0,3 0 0,-3 0 0,-2 1 0,-1 87 0,-6-119 0,11 61 0,-6-59 0,1 52 0,-5-44 0,9 47 0,-5-48 0,2 57 0,-9-67 0,2-1 0,1 0 0,11 55 0,-7-56 0,-2-11 0,0-1 0,0 0 0,10 21 0,-12-33 0,1 1 0,-1-1 0,1 0 0,0 0 0,0 0 0,0 0 0,0 0 0,1-1 0,0 0 0,-1 1 0,1-1 0,1 0 0,-1-1 0,0 1 0,8 2 0,10 3 0,-1-2 0,1 0 0,0-2 0,0 0 0,28 0 0,117-5 0,-66-2 0,-78 3-273,0 0 0,0-2 0,0-1 0,28-7 0,-33 5-6553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2.603"/>
    </inkml:context>
    <inkml:brush xml:id="br0">
      <inkml:brushProperty name="width" value="0.05" units="cm"/>
      <inkml:brushProperty name="height" value="0.05" units="cm"/>
      <inkml:brushProperty name="color" value="#E71224"/>
    </inkml:brush>
  </inkml:definitions>
  <inkml:trace contextRef="#ctx0" brushRef="#br0">0 488 24575,'25'2'0,"0"1"0,-1 1 0,0 0 0,28 11 0,-27-8 0,0-1 0,1 0 0,43 2 0,-31-5 0,41 7 0,-43-4 0,53 1 0,-51-7 0,-6 0 0,1 0 0,-1 2 0,57 12 0,-61-9 0,54 4 0,22 4 0,-66-7 0,0-2 0,0-1 0,0-3 0,38-3 0,-22 1 0,54 4 0,-36 11 0,-52-8 0,0-2 0,28 3 0,110 7 0,33 1 0,-167-14 0,1 1 0,0 1 0,45 10 0,-31-5 0,0-3 0,0-1 0,0-2 0,51-4 0,-33 0 0,57 5 0,-25 11 0,-56-7 0,59 3 0,-68-9 0,8 0 0,0 1 0,0 1 0,46 10 0,-40-6 0,0-1 0,1-3 0,-1 0 0,53-6 0,-37 1 0,64 6 0,-46 10 0,-52-8 0,-1-2 0,31 3 0,72-7 0,50 2 0,-100 12 0,-52-9 0,0 0 0,28 1 0,106-7 0,67 4 0,-149 12 0,-53-10 0,0 0 0,31 2 0,-10-6 0,-8 1 0,-1 0 0,1 2 0,31 7 0,-16-3 0,0-1 0,0-3 0,1-2 0,46-5 0,14 1 0,507 3 0,-595-1 0,1-1 0,34-8 0,-33 5 0,0 1 0,24-1 0,-7 2 0,0-2 0,0-2 0,37-12 0,0 1 0,-60 14 0,0-2 0,0 0 0,-1-1 0,16-9 0,5-2 0,-26 12 0,0 0 0,0 0 0,0 0 0,-1-1 0,0-1 0,-1 1 0,0-2 0,0 1 0,0-1 0,-1 0 0,0-1 0,-1 1 0,0-1 0,-1-1 0,0 1 0,-1-1 0,0 1 0,0-2 0,2-14 0,2-18 0,-2 0 0,-2 0 0,-4-76 0,0 82 0,0 32 0,0 1 0,0-1 0,-1 0 0,0 1 0,1-1 0,-2 1 0,1-1 0,-1 1 0,0-1 0,0 1 0,-4-6 0,4 7 0,-1 1 0,0 0 0,1 1 0,-1-1 0,-1 0 0,1 1 0,0 0 0,-1-1 0,1 1 0,-1 1 0,1-1 0,-1 0 0,0 1 0,0 0 0,0 0 0,-5-1 0,-126-23 0,70 14 0,37 6 0,-1 0 0,-37 0 0,-84 8 0,-128-6 0,206-10 0,53 9 0,-1 0 0,-29-2 0,-462 5 0,246 3 0,245-1 0,0 1 0,-36 9 0,35-6 0,-1-1 0,-26 1 0,-338-4 0,183-3 0,183 3 0,0 1 0,-36 9 0,35-7 0,-1 0 0,-25 1 0,-678-3 0,353-5 0,-457 3 0,798-1 0,-59-11 0,58 6 0,-55-2 0,48 6 0,-52-9 0,53 5 0,-61-2 0,45 8 0,15 2 0,1-2 0,-1-2 0,-70-13 0,78 10 0,-1 0 0,1 3 0,-47 1 0,46 2 0,1-2 0,0-1 0,-51-10 0,40 5 0,0 2 0,0 2 0,-1 1 0,-53 6 0,-2-2 0,76-2 0,9-1 0,0 1 0,0 1 0,0 0 0,-17 3 0,27-3 0,0 0 0,0 0 0,0 0 0,0 0 0,1 0 0,-1 1 0,0-1 0,1 1 0,-1 0 0,1-1 0,0 1 0,-1 0 0,1 0 0,0 1 0,0-1 0,1 0 0,-1 1 0,0-1 0,1 1 0,-1 0 0,1-1 0,0 1 0,0 0 0,-1 3 0,-10 59 0,3 1 0,3 0 0,2 0 0,6 74 0,0-36 0,-2-92 20,0 0 0,1-1 0,1 1 0,0-1 0,5 15 0,-6-21-113,1 0 0,0-1 1,0 1-1,0-1 0,1 1 0,-1-1 0,1 0 0,0 0 1,0 0-1,1-1 0,-1 1 0,1-1 0,-1 0 1,1 0-1,5 3 0,7 2-6733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913"/>
    </inkml:context>
    <inkml:brush xml:id="br0">
      <inkml:brushProperty name="width" value="0.05" units="cm"/>
      <inkml:brushProperty name="height" value="0.05" units="cm"/>
      <inkml:brushProperty name="color" value="#E71224"/>
    </inkml:brush>
  </inkml:definitions>
  <inkml:trace contextRef="#ctx0" brushRef="#br0">338 0 24575,'-2'8'0,"-1"-1"0,0 0 0,0 1 0,0-1 0,-1-1 0,0 1 0,-6 7 0,7-10 0,-59 103 0,24-36 0,8-18 0,8-13 0,-1-2 0,-2 0 0,-55 64 0,68-88-1365,1-1-5461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300"/>
    </inkml:context>
    <inkml:brush xml:id="br0">
      <inkml:brushProperty name="width" value="0.05" units="cm"/>
      <inkml:brushProperty name="height" value="0.05" units="cm"/>
      <inkml:brushProperty name="color" value="#E71224"/>
    </inkml:brush>
  </inkml:definitions>
  <inkml:trace contextRef="#ctx0" brushRef="#br0">1 1 24575,'1'0'0,"0"1"0,1-1 0,-1 1 0,1 0 0,-1-1 0,0 1 0,0 0 0,1 0 0,-1 0 0,0 0 0,0 0 0,0 0 0,0 0 0,0 1 0,0-1 0,-1 0 0,1 0 0,1 2 0,15 30 0,-13-25 0,64 117 0,-46-85 0,1-1 0,3-1 0,1-1 0,34 35 0,-43-50 0,35 34-1365,-40-46-5461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640"/>
    </inkml:context>
    <inkml:brush xml:id="br0">
      <inkml:brushProperty name="width" value="0.05" units="cm"/>
      <inkml:brushProperty name="height" value="0.05" units="cm"/>
      <inkml:brushProperty name="color" value="#E71224"/>
    </inkml:brush>
  </inkml:definitions>
  <inkml:trace contextRef="#ctx0" brushRef="#br0">1 25 24575,'4'0'0,"7"0"0,5 0 0,5 0 0,3 0 0,2 0 0,2 0 0,-5-5 0,-1-1 0,0 1 0,1 0 0,-4 2-8191</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154"/>
    </inkml:context>
    <inkml:brush xml:id="br0">
      <inkml:brushProperty name="width" value="0.05" units="cm"/>
      <inkml:brushProperty name="height" value="0.05" units="cm"/>
      <inkml:brushProperty name="color" value="#E71224"/>
    </inkml:brush>
  </inkml:definitions>
  <inkml:trace contextRef="#ctx0" brushRef="#br0">244 1 24575,'-11'0'0,"0"1"0,0 1 0,1 0 0,-1 0 0,0 1 0,1 0 0,0 1 0,0 0 0,0 1 0,0 0 0,1 1 0,0 0 0,0 0 0,0 1 0,1 0 0,0 0 0,0 1 0,1 0 0,0 0 0,0 1 0,1 0 0,0 0 0,1 1 0,0-1 0,1 1 0,-1 0 0,2 1 0,0-1 0,0 1 0,1-1 0,0 1 0,-1 16 0,3-19 0,-1 0 0,1 0 0,1 0 0,-1 1 0,1-1 0,3 11 0,-2-16 0,-1-1 0,0 1 0,1 0 0,-1-1 0,1 1 0,0-1 0,-1 0 0,1 0 0,0 0 0,1 0 0,-1 0 0,0 0 0,0 0 0,1-1 0,-1 1 0,1-1 0,0 1 0,-1-1 0,1 0 0,5 1 0,27 6-103,0-1 0,0-2 0,1-1 0,0-2 0,50-3-1,-53 1-642,-10 0-6080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496"/>
    </inkml:context>
    <inkml:brush xml:id="br0">
      <inkml:brushProperty name="width" value="0.05" units="cm"/>
      <inkml:brushProperty name="height" value="0.05" units="cm"/>
      <inkml:brushProperty name="color" value="#E71224"/>
    </inkml:brush>
  </inkml:definitions>
  <inkml:trace contextRef="#ctx0" brushRef="#br0">1 1 24575,'-1'16'0,"1"1"0,1 0 0,1-1 0,0 1 0,1 0 0,1-1 0,0 0 0,2 0 0,0 0 0,0-1 0,13 21 0,-1-4 0,0 0 0,16 46 0,-32-74-62,-1-1 0,1 0 0,-1 1 0,0-1 0,0 1 0,0-1 0,-1 1 0,1-1 0,-1 1 0,0 0 0,0-1 0,0 1-1,-1 0 1,1-1 0,-1 1 0,0-1 0,0 1 0,0-1 0,0 1 0,-1-1 0,-2 4 0,-7 5-6764</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4.878"/>
    </inkml:context>
    <inkml:brush xml:id="br0">
      <inkml:brushProperty name="width" value="0.05" units="cm"/>
      <inkml:brushProperty name="height" value="0.05" units="cm"/>
      <inkml:brushProperty name="color" value="#E71224"/>
    </inkml:brush>
  </inkml:definitions>
  <inkml:trace contextRef="#ctx0" brushRef="#br0">3024 271 24575,'-9'0'0,"0"-1"0,0-1 0,1 1 0,-16-7 0,-24-3 0,-141-20 0,-73-19 0,175 30 0,-59-5 0,78 15 0,-92-26 0,121 26 0,-49-6 0,29 6 0,-129-16 0,120 18 0,0 3 0,-123 6 0,64 2 0,98-3 0,1 1 0,0 2 0,-1 1 0,1 1 0,1 2 0,-1 0 0,1 2 0,0 1 0,-43 23 0,47-21 0,1-2 0,-36 11 0,35-13 0,0 0 0,-36 20 0,54-25 0,-21 13 0,-2-1 0,-56 22 0,73-32 0,-1 0 0,1 1 0,1 0 0,-1 0 0,-13 12 0,-32 19 0,31-25 0,1 2 0,1 0 0,0 2 0,0 0 0,2 2 0,0 0 0,1 2 0,-29 36 0,38-42 0,1 2 0,0-1 0,1 1 0,1 1 0,0 0 0,2 0 0,0 0 0,0 1 0,2 0 0,-5 35 0,-15 78 0,14-89 0,3 1 0,1 1 0,0 43 0,7 342 0,1-406 0,0 0 0,10 41 0,-1-14 0,-6-19 0,2-2 0,1 1 0,2-1 0,25 55 0,-19-59 0,2 0 0,0-1 0,1-1 0,2-1 0,0-1 0,2-1 0,31 23 0,88 64 0,-131-100 0,1 0 0,1-1 0,19 6 0,-20-8 0,0 1 0,0 0 0,-1 1 0,18 11 0,-2 0 0,0-1 0,1-1 0,0-2 0,2-1 0,33 10 0,65 28 0,-88-34 0,-1-1 0,2-3 0,0-1 0,47 7 0,75 19 0,-138-30 0,1-2 0,0-1 0,36 1 0,-30-2 0,49 8 0,-33-4 0,1-1 0,-1-3 0,89-6 0,-29 0 0,400 3 0,-494-1 0,-1-1 0,0-1 0,0 0 0,0 0 0,-1-1 0,1-1 0,-1 0 0,20-13 0,29-10 0,-14 7 0,65-39 0,-13 5 0,-31 20 0,-2-4 0,112-85 0,46-75 0,-200 173 0,35-47 0,-41 50 0,-4 5 0,-1 0 0,-1-1 0,-1 0 0,-1-1 0,0 0 0,-2 0 0,0-1 0,-1 0 0,-2-1 0,0 0 0,-1 1 0,-1-1 0,-1-1 0,-1-34 0,0-126 0,-5-126 0,-2 264 0,-3 1 0,-1 0 0,-2 1 0,-3 0 0,-1 0 0,-33-61 0,39 87 0,-1 1 0,-1 0 0,-1 1 0,-21-21 0,10 11 0,8 8 0,-1 1 0,-1 1 0,0 0 0,-1 1 0,-1 1 0,0 1 0,-41-18 0,1-4 0,48 26 0,-1 1 0,1 0 0,-1 1 0,0 0 0,-15-4 0,-40-12 0,0-3 0,-89-46 0,84 36 0,55 27-1365,0 3-5461</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5.545"/>
    </inkml:context>
    <inkml:brush xml:id="br0">
      <inkml:brushProperty name="width" value="0.05" units="cm"/>
      <inkml:brushProperty name="height" value="0.05" units="cm"/>
      <inkml:brushProperty name="color" value="#E71224"/>
    </inkml:brush>
  </inkml:definitions>
  <inkml:trace contextRef="#ctx0" brushRef="#br0">205 1 24575,'0'19'0,"1"18"0,-2-1 0,-1 1 0,-12 59 0,-59 163 0,41-157-18,19-54-431,-3-1 0,-30 65 0,38-97-6377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6.039"/>
    </inkml:context>
    <inkml:brush xml:id="br0">
      <inkml:brushProperty name="width" value="0.05" units="cm"/>
      <inkml:brushProperty name="height" value="0.05" units="cm"/>
      <inkml:brushProperty name="color" value="#E71224"/>
    </inkml:brush>
  </inkml:definitions>
  <inkml:trace contextRef="#ctx0" brushRef="#br0">1 0 24575,'0'15'0,"2"0"0,0 0 0,0-1 0,1 1 0,1-1 0,1 0 0,8 19 0,53 92 0,-11-27 0,-52-91 0,0-1 0,1 1 0,-1-1 0,1 0 0,1 0 0,-1 0 0,1-1 0,0 1 0,1-1 0,-1 0 0,1-1 0,7 6 0,-5-7 0,0 1 0,0-1 0,1 0 0,-1-1 0,1 0 0,-1 0 0,1-1 0,-1 0 0,18-1 0,25 1-112,65-2 352,-105 1-406,-1-2 0,1 1 0,-1-1 0,0-1 0,1 0 1,-1 0-1,-1-1 0,13-7 0,-8 2-6660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433"/>
    </inkml:context>
    <inkml:brush xml:id="br0">
      <inkml:brushProperty name="width" value="0.05" units="cm"/>
      <inkml:brushProperty name="height" value="0.05" units="cm"/>
      <inkml:brushProperty name="color" value="#E71224"/>
    </inkml:brush>
  </inkml:definitions>
  <inkml:trace contextRef="#ctx0" brushRef="#br0">309 0 24575,'2'122'0,"-5"131"0,-2-219 0,-2-1 0,-1-1 0,-2 1 0,-21 48 0,-11 32 0,26-67 0,-2-1 0,-28 51 0,10-21-15,18-33-660,-41 65 0,47-90-6151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896"/>
    </inkml:context>
    <inkml:brush xml:id="br0">
      <inkml:brushProperty name="width" value="0.05" units="cm"/>
      <inkml:brushProperty name="height" value="0.05" units="cm"/>
      <inkml:brushProperty name="color" value="#E71224"/>
    </inkml:brush>
  </inkml:definitions>
  <inkml:trace contextRef="#ctx0" brushRef="#br0">1 1 24575,'1'4'0,"0"1"0,1 0 0,-1-1 0,1 1 0,0-1 0,1 1 0,-1-1 0,6 6 0,5 12 0,21 56 0,-16-35 0,1 0 0,41 62 0,-44-80 0,-11-17 0,-1 0 0,1-1 0,0 0 0,1 0 0,-1 0 0,1 0 0,1-1 0,-1 0 0,1 0 0,0-1 0,1 0 0,11 6 0,-6-5 0,0-2 0,0 1 0,0-2 0,1 0 0,-1 0 0,1-1 0,18 0 0,-24-3 0,0 1 0,0-1 0,0-1 0,0 1 0,0-1 0,0-1 0,-1 1 0,1-1 0,-1-1 0,1 1 0,-1-1 0,0-1 0,10-8 0,75-56 0,-50 40 0,66-63 0,-36 13 120,-65 69-332,0 1 0,0-1 0,-1 0-1,0-1 1,-1 1 0,7-22 0,-7 12-6614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030"/>
    </inkml:context>
    <inkml:brush xml:id="br0">
      <inkml:brushProperty name="width" value="0.05" units="cm"/>
      <inkml:brushProperty name="height" value="0.05" units="cm"/>
      <inkml:brushProperty name="color" value="#E71224"/>
    </inkml:brush>
  </inkml:definitions>
  <inkml:trace contextRef="#ctx0" brushRef="#br0">1049 1 24575,'-53'0'0,"-1"2"0,-81 13 0,97-8 0,15-4 0,0 2 0,1 1 0,-1 0 0,-27 13 0,32-13 0,0 0 0,0-2 0,0 0 0,0-1 0,-25 2 0,-18 2 0,-85 20 0,96-16 0,28-7 0,0 1 0,1 1 0,-32 13 0,-49 11-1365,85-24-5461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241"/>
    </inkml:context>
    <inkml:brush xml:id="br0">
      <inkml:brushProperty name="width" value="0.05" units="cm"/>
      <inkml:brushProperty name="height" value="0.05" units="cm"/>
      <inkml:brushProperty name="color" value="#E71224"/>
    </inkml:brush>
  </inkml:definitions>
  <inkml:trace contextRef="#ctx0" brushRef="#br0">0 532 24575,'15'-2'0,"0"0"0,-1-1 0,1 0 0,-1-1 0,1-1 0,-1-1 0,-1 1 0,1-2 0,21-14 0,51-21 0,-32 23 0,-28 11 0,0-1 0,42-23 0,-45 21 0,1 0 0,0 2 0,44-11 0,-42 13 0,0-1 0,0-2 0,31-14 0,-29 10 0,2 1 0,51-14 0,-52 18 0,-1 0 0,0-2 0,35-19 0,21-8 0,-66 31 0,-1 0 0,0-1 0,0-1 0,28-18 0,-34 18-273,1 1 0,0 0 0,1 1 0,22-10 0,-18 11-6553</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690"/>
    </inkml:context>
    <inkml:brush xml:id="br0">
      <inkml:brushProperty name="width" value="0.05" units="cm"/>
      <inkml:brushProperty name="height" value="0.05" units="cm"/>
      <inkml:brushProperty name="color" value="#E71224"/>
    </inkml:brush>
  </inkml:definitions>
  <inkml:trace contextRef="#ctx0" brushRef="#br0">0 3 24575,'139'-2'0,"151"5"0,-287-3 0,1 1 0,-1-1 0,0 1 0,0 0 0,1 0 0,-1 0 0,0 0 0,0 1 0,0-1 0,0 1 0,0 0 0,0 0 0,-1 0 0,1 0 0,0 0 0,-1 1 0,4 4 0,-2-1 0,-1-1 0,0 1 0,0 0 0,-1-1 0,1 1 0,-1 0 0,-1 1 0,3 11 0,-2 7 0,-1 0 0,-1 0 0,-5 43 0,5-67 0,-1 7-59,0-1 0,0 1-1,-1-1 1,0 1-1,0-1 1,0 0 0,-1 0-1,0 0 1,-1 0 0,0 0-1,0-1 1,0 0 0,0 0-1,-1 0 1,0 0-1,-1-1 1,1 1 0,-1-1-1,0-1 1,0 1 0,-1-1-1,-7 4 1,-1-1-6767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185"/>
    </inkml:context>
    <inkml:brush xml:id="br0">
      <inkml:brushProperty name="width" value="0.05" units="cm"/>
      <inkml:brushProperty name="height" value="0.05" units="cm"/>
      <inkml:brushProperty name="color" value="#E71224"/>
    </inkml:brush>
  </inkml:definitions>
  <inkml:trace contextRef="#ctx0" brushRef="#br0">0 1 24575,'5'0'0,"-1"0"0,1 1 0,-1 0 0,1 0 0,-1 0 0,1 0 0,-1 1 0,0-1 0,1 1 0,-1 0 0,0 0 0,0 1 0,0-1 0,4 5 0,-1 0 0,0 0 0,-1 0 0,0 0 0,0 1 0,0-1 0,6 14 0,1 7 0,-1 1 0,-2-1 0,9 38 0,-3 26 0,-15-77 0,0 1 0,1-1 0,1 0 0,1 0 0,0 0 0,0 0 0,2 0 0,0-1 0,1 0 0,8 13 0,-13-25 0,0 0 0,0 0 0,0 0 0,0 0 0,0-1 0,1 0 0,-1 1 0,1-1 0,-1 0 0,1 0 0,-1 0 0,1 0 0,-1 0 0,1-1 0,0 1 0,0-1 0,-1 0 0,1 0 0,0 0 0,-1 0 0,1 0 0,0-1 0,0 1 0,-1-1 0,1 0 0,-1 1 0,1-1 0,-1 0 0,3-2 0,12-5 0,0 0 0,-1-1 0,19-14 0,-15 10 0,14-6 18,-24 14-364,0-1 0,0 0 1,17-14-1,-16 9-6480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539"/>
    </inkml:context>
    <inkml:brush xml:id="br0">
      <inkml:brushProperty name="width" value="0.05" units="cm"/>
      <inkml:brushProperty name="height" value="0.05" units="cm"/>
      <inkml:brushProperty name="color" value="#E71224"/>
    </inkml:brush>
  </inkml:definitions>
  <inkml:trace contextRef="#ctx0" brushRef="#br0">0 150 24575,'10'-1'0,"-1"-1"0,1 0 0,-1 0 0,0-1 0,0-1 0,0 1 0,13-8 0,23-9 0,-26 14-100,8-2-111,0 0 0,-1-3 0,0 0 1,-1-1-1,36-24 0,-48 27-6615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864"/>
    </inkml:context>
    <inkml:brush xml:id="br0">
      <inkml:brushProperty name="width" value="0.05" units="cm"/>
      <inkml:brushProperty name="height" value="0.05" units="cm"/>
      <inkml:brushProperty name="color" value="#E71224"/>
    </inkml:brush>
  </inkml:definitions>
  <inkml:trace contextRef="#ctx0" brushRef="#br0">1 156 24575,'0'-1'0,"1"-1"0,-1 1 0,1-1 0,-1 1 0,1-1 0,0 1 0,-1 0 0,1-1 0,0 1 0,0 0 0,0-1 0,0 1 0,0 0 0,0 0 0,0 0 0,1 0 0,-1 0 0,0 0 0,3-1 0,33-17 0,-22 12 0,9-7 0,1 1 0,1 1 0,0 1 0,1 1 0,-1 2 0,43-8 0,-7 0-1365,-43 12-5461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189"/>
    </inkml:context>
    <inkml:brush xml:id="br0">
      <inkml:brushProperty name="width" value="0.05" units="cm"/>
      <inkml:brushProperty name="height" value="0.05" units="cm"/>
      <inkml:brushProperty name="color" value="#E71224"/>
    </inkml:brush>
  </inkml:definitions>
  <inkml:trace contextRef="#ctx0" brushRef="#br0">0 0 24575,'4'1'0,"-1"-1"0,0 1 0,1 0 0,-1 0 0,0 0 0,0 1 0,0-1 0,1 1 0,-2 0 0,1 0 0,0 0 0,0 0 0,-1 0 0,1 1 0,-1-1 0,1 1 0,-1-1 0,0 1 0,0 0 0,0 0 0,2 6 0,6 10 0,-1 1 0,9 28 0,-10-25 0,13 36 0,-9-24 0,1 0 0,27 48 0,-27-58 0,-2 0 0,16 49 0,-18-46 0,1-1 0,21 40 0,-22-50-1365,-1-2-5461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653"/>
    </inkml:context>
    <inkml:brush xml:id="br0">
      <inkml:brushProperty name="width" value="0.05" units="cm"/>
      <inkml:brushProperty name="height" value="0.05" units="cm"/>
      <inkml:brushProperty name="color" value="#E71224"/>
    </inkml:brush>
  </inkml:definitions>
  <inkml:trace contextRef="#ctx0" brushRef="#br0">2 0 24575,'-2'77'0,"4"87"0,-1-162 0,-1 1 0,0-1 0,1 1 0,-1-1 0,1 1 0,0-1 0,0 0 0,0 1 0,0-1 0,0 0 0,1 0 0,-1 0 0,1 0 0,-1 0 0,1 0 0,0 0 0,0 0 0,0-1 0,0 1 0,3 1 0,0 0 0,0-1 0,1 0 0,-1 0 0,0 0 0,1-1 0,-1 1 0,1-2 0,-1 1 0,7 0 0,3-1 0,1-1 0,-1 0 0,1-1 0,-1 0 0,0-2 0,17-5 0,74-37-1365,-91 37-5461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087"/>
    </inkml:context>
    <inkml:brush xml:id="br0">
      <inkml:brushProperty name="width" value="0.05" units="cm"/>
      <inkml:brushProperty name="height" value="0.05" units="cm"/>
      <inkml:brushProperty name="color" value="#E71224"/>
    </inkml:brush>
  </inkml:definitions>
  <inkml:trace contextRef="#ctx0" brushRef="#br0">1 1 24575,'2'24'0,"1"-1"0,1 1 0,0-1 0,14 38 0,5-9 0,2 11 0,-11-9 0,3 0 0,2-2 0,39 76 0,-33-69-24,-21-48-110,0 1 0,0-1 0,1-1-1,1 1 1,-1-1 0,2 0 0,-1 0 0,2 0 0,13 14 0,-7-15-6692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611"/>
    </inkml:context>
    <inkml:brush xml:id="br0">
      <inkml:brushProperty name="width" value="0.05" units="cm"/>
      <inkml:brushProperty name="height" value="0.05" units="cm"/>
      <inkml:brushProperty name="color" value="#E71224"/>
    </inkml:brush>
  </inkml:definitions>
  <inkml:trace contextRef="#ctx0" brushRef="#br0">112 323 24575,'5'0'0,"1"-1"0,-1 0 0,1 1 0,-1-2 0,1 1 0,-1-1 0,0 1 0,0-2 0,0 1 0,0 0 0,0-1 0,5-4 0,49-46 0,-56 50 0,1-2 0,-1 0 0,1-1 0,-1 1 0,1-1 0,-2 0 0,1 0 0,-1-1 0,0 1 0,0 0 0,0-1 0,-1 1 0,0-1 0,-1 1 0,1-1 0,-1 0 0,0 1 0,-1-1 0,0 1 0,-2-12 0,2 13 0,0-1 0,-1 1 0,1-1 0,-1 1 0,0 0 0,0 0 0,-1 0 0,1 0 0,-1 0 0,0 0 0,-1 1 0,1 0 0,-1-1 0,0 1 0,0 1 0,0-1 0,0 0 0,-1 1 0,0 0 0,1 0 0,-1 0 0,0 1 0,-8-3 0,8 4 0,-1 0 0,1 1 0,-1-1 0,1 1 0,-1 1 0,1-1 0,-1 1 0,1 0 0,-1 0 0,1 0 0,0 1 0,-1 0 0,1 0 0,0 0 0,0 1 0,1-1 0,-1 1 0,0 0 0,1 1 0,0-1 0,0 1 0,0 0 0,0 0 0,0 0 0,1 1 0,-6 7 0,2-1 0,1 1 0,0-1 0,0 1 0,1 0 0,0 0 0,1 0 0,1 1 0,0-1 0,1 1 0,-2 19 0,3-9 0,0-6 0,0 0 0,1 0 0,1-1 0,1 1 0,4 17 0,-6-30 0,2 0 0,-1-1 0,0 1 0,1 0 0,0-1 0,0 1 0,0-1 0,0 1 0,0-1 0,1 0 0,-1 0 0,1 0 0,0 0 0,0-1 0,0 1 0,0-1 0,1 0 0,-1 0 0,1 0 0,-1 0 0,1 0 0,0-1 0,-1 1 0,1-1 0,0 0 0,6 0 0,7 2 0,0-1 0,1-1 0,-1 0 0,31-4 0,-40 2 0,0-1 0,0 1 0,-1-1 0,1-1 0,0 1 0,-1-1 0,0-1 0,0 1 0,0-1 0,0-1 0,-1 1 0,11-10 0,22-20-4,-30 28-166,0-1 0,-1 0-1,0 0 1,-1-1 0,0 0 0,0-1 0,6-10 0,-5 4-6656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6.881"/>
    </inkml:context>
    <inkml:brush xml:id="br0">
      <inkml:brushProperty name="width" value="0.05" units="cm"/>
      <inkml:brushProperty name="height" value="0.05" units="cm"/>
      <inkml:brushProperty name="color" value="#E71224"/>
    </inkml:brush>
  </inkml:definitions>
  <inkml:trace contextRef="#ctx0" brushRef="#br0">1 0 24575,'0'12'0,"2"1"0,-1-1 0,1 0 0,1 0 0,0-1 0,10 24 0,38 65 0,-2-3 0,-36-119 0,0 0 0,2 0 0,0 1 0,35-35 0,-47 53 0,1 0 0,0 1 0,-1-1 0,1 1 0,0-1 0,1 1 0,-1 1 0,0-1 0,0 0 0,1 1 0,-1 0 0,1 0 0,-1 1 0,1-1 0,0 1 0,-1 0 0,1 0 0,-1 0 0,1 1 0,0-1 0,-1 1 0,1 0 0,-1 1 0,0-1 0,1 1 0,-1 0 0,0 0 0,0 0 0,0 1 0,0-1 0,-1 1 0,1 0 0,5 5 0,4 5 0,-1 1 0,0-1 0,-1 2 0,-1-1 0,0 2 0,-1-1 0,9 22 0,-5-11 0,-5-10 0,0 0 0,-1 0 0,-1 0 0,-1 1 0,6 29 0,-11-43 0,1 0 0,-1 0 0,0 0 0,0 1 0,-1-1 0,1 0 0,-1 0 0,1 0 0,-1 0 0,0 0 0,0 0 0,0 0 0,-1 0 0,1-1 0,-4 6 0,2-6 0,0 1 0,0 0 0,0-1 0,0 0 0,0 0 0,0 0 0,-1 0 0,1 0 0,-1-1 0,1 1 0,-1-1 0,0 0 0,0 0 0,1-1 0,-9 1 0,-21 3 0,0-2 0,-50-4 0,70 2 0,1-2 0,-1 0 0,0 0 0,0-1 0,1-1 0,0 0 0,0-1 0,0 0 0,-16-9 0,23 9-91,0 0 0,0 0 0,0 0 0,0-1 0,1 0 0,0 0 0,0 0 0,1 0 0,-1 0 0,2-1 0,-1 0 0,1 0 0,-1 1 0,0-13 0,-1-1-6735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788"/>
    </inkml:context>
    <inkml:brush xml:id="br0">
      <inkml:brushProperty name="width" value="0.05" units="cm"/>
      <inkml:brushProperty name="height" value="0.05" units="cm"/>
      <inkml:brushProperty name="color" value="#E71224"/>
    </inkml:brush>
  </inkml:definitions>
  <inkml:trace contextRef="#ctx0" brushRef="#br0">2 1 24575,'-2'103'0,"5"115"0,-3-215 2,1 0 0,0 0 0,-1 0 0,1 0 0,0-1 1,1 1-1,-1 0 0,0-1 0,1 1 0,0-1 0,-1 0 0,1 1 0,0-1 0,0 0 0,0 0 0,0 0 0,1 0 0,-1-1 0,0 1 0,1-1 0,-1 1 0,1-1 0,0 0 0,-1 0 0,1 0 0,0 0 0,0 0 1,0-1-1,0 1 0,5-1 0,12 2-106,0-1 1,0-1-1,31-4 1,-15 1-912,-13 2-5811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7.255"/>
    </inkml:context>
    <inkml:brush xml:id="br0">
      <inkml:brushProperty name="width" value="0.05" units="cm"/>
      <inkml:brushProperty name="height" value="0.05" units="cm"/>
      <inkml:brushProperty name="color" value="#E71224"/>
    </inkml:brush>
  </inkml:definitions>
  <inkml:trace contextRef="#ctx0" brushRef="#br0">1 419 24575,'3'1'0,"1"-1"0,-1 1 0,1 0 0,-1 0 0,0 0 0,1 0 0,-1 0 0,0 1 0,0 0 0,0-1 0,0 1 0,0 0 0,0 1 0,0-1 0,-1 0 0,1 1 0,3 4 0,39 61 0,-13-20 0,-29-44 0,0-1 0,0 0 0,1 1 0,0-1 0,-1-1 0,1 1 0,0-1 0,0 1 0,0-1 0,1 0 0,-1-1 0,0 1 0,1-1 0,6 2 0,-9-3 0,1 0 0,0 0 0,0 0 0,0 0 0,0 0 0,0 0 0,-1-1 0,1 1 0,0-1 0,0 0 0,0 0 0,-1 0 0,1 0 0,-1 0 0,1-1 0,-1 1 0,1-1 0,-1 0 0,0 1 0,0-1 0,0 0 0,0 0 0,0-1 0,2-1 0,4-9 0,-1 0 0,0 0 0,0 0 0,-1-1 0,-1 0 0,-1 0 0,0 0 0,0-1 0,2-29 0,-4 4 0,-1 0 0,-8-60 0,6 85-91,-1 0 0,-1 0 0,0 0 0,-1 0 0,-1 1 0,0 0 0,-1 0 0,0 0 0,-1 1 0,-1 0 0,0 0 0,-1 0 0,0 1 0,-15-14 0,11 16-6735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278"/>
    </inkml:context>
    <inkml:brush xml:id="br0">
      <inkml:brushProperty name="width" value="0.05" units="cm"/>
      <inkml:brushProperty name="height" value="0.05" units="cm"/>
      <inkml:brushProperty name="color" value="#E71224"/>
    </inkml:brush>
  </inkml:definitions>
  <inkml:trace contextRef="#ctx0" brushRef="#br0">29 213 24575,'1'5'0,"0"0"0,1 0 0,0-1 0,-1 1 0,2-1 0,-1 1 0,0-1 0,6 7 0,4 10 0,51 135 0,-31-18 0,-43-149 0,1-1 0,0 0 0,-9-17 0,-27-84 0,26 60 0,12 34 0,1 1 0,1-1 0,0-1 0,2 1 0,0-1 0,1 0 0,0-32 0,2 43 0,1 0 0,1 0 0,0 1 0,0-1 0,1 0 0,0 0 0,0 1 0,1-1 0,0 1 0,5-9 0,-6 13 0,2 0 0,-1 0 0,0 0 0,1 0 0,-1 1 0,1-1 0,0 1 0,1 0 0,-1 0 0,0 0 0,1 1 0,-1 0 0,1 0 0,0 0 0,0 0 0,0 1 0,0-1 0,0 1 0,6 0 0,-6 1 0,0-1 0,0 1 0,0 1 0,-1-1 0,1 1 0,0-1 0,0 1 0,0 1 0,0-1 0,0 1 0,-1 0 0,1 0 0,-1 0 0,1 1 0,-1-1 0,0 1 0,0 0 0,5 5 0,7 8 0,-1 0 0,26 36 0,-13-16 0,-12-14 0,-1 0 0,-2 1 0,0 0 0,13 34 0,22 40 0,-42-84-86,-5-10 15,0-1 0,0 1 0,0-1 0,0 1 0,0-1 0,1 1 0,-1-1-1,1 0 1,-1 0 0,1 0 0,0 0 0,0 0 0,0 0 0,0 0 0,0 0 0,1-1 0,1 2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696"/>
    </inkml:context>
    <inkml:brush xml:id="br0">
      <inkml:brushProperty name="width" value="0.05" units="cm"/>
      <inkml:brushProperty name="height" value="0.05" units="cm"/>
      <inkml:brushProperty name="color" value="#E71224"/>
    </inkml:brush>
  </inkml:definitions>
  <inkml:trace contextRef="#ctx0" brushRef="#br0">269 224 24575,'-32'-1'0,"17"0"0,1 1 0,-1 0 0,0 1 0,-16 3 0,28-3 0,-1 0 0,0 0 0,1 0 0,-1 1 0,1-1 0,-1 1 0,1 0 0,0 0 0,0 0 0,0 0 0,0 1 0,0-1 0,0 1 0,1 0 0,-1 0 0,1 0 0,0 0 0,0 0 0,0 0 0,-3 6 0,-12 39 0,-22 89 0,23-72 0,13-50 0,0-1 0,1 1 0,1 0 0,0-1 0,1 1 0,0 0 0,2 0 0,0-1 0,0 1 0,7 21 0,-7-29 0,0 0 0,1 0 0,0 0 0,0 0 0,1 0 0,0-1 0,0 1 0,0-1 0,1 0 0,0-1 0,0 1 0,0-1 0,1 0 0,-1 0 0,1 0 0,1-1 0,-1 0 0,1 0 0,-1-1 0,1 0 0,0 0 0,11 3 0,-12-5 0,0-1 0,0 1 0,0-1 0,1 0 0,-1 0 0,0-1 0,0 0 0,0 0 0,0 0 0,0-1 0,0 0 0,0 0 0,0-1 0,-1 1 0,1-1 0,-1 0 0,0-1 0,0 1 0,6-7 0,-2 3 0,-1-1 0,0-1 0,0 1 0,-1-1 0,0-1 0,-1 1 0,0-1 0,0 0 0,6-18 0,-6 5 0,-2 1 0,0-1 0,-2-1 0,0 1 0,-2 0 0,0 0 0,-5-24 0,2-29 0,2 48 0,-1 1 0,-1-1 0,-2 1 0,-1-1 0,-1 1 0,-1 1 0,-1 0 0,-13-26 0,10 28-341,0 0 0,-2 1-1,-24-32 1,27 41-6485</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356"/>
    </inkml:context>
    <inkml:brush xml:id="br0">
      <inkml:brushProperty name="width" value="0.05" units="cm"/>
      <inkml:brushProperty name="height" value="0.05" units="cm"/>
      <inkml:brushProperty name="color" value="#E71224"/>
    </inkml:brush>
  </inkml:definitions>
  <inkml:trace contextRef="#ctx0" brushRef="#br0">55 1 24575,'1'0'0,"1"1"0,-1-1 0,0 1 0,0 0 0,0-1 0,0 1 0,0 0 0,1 0 0,-1 0 0,-1 0 0,1 0 0,0 0 0,0 0 0,0 0 0,0 0 0,-1 0 0,1 0 0,-1 1 0,1-1 0,0 2 0,13 33 0,-11-26 0,115 255 0,-112-253 0,38 67 0,-29-54 0,-1 1 0,16 40 0,-23-50 0,2 1 0,-1-1 0,23 30 0,9 16 0,24 66 0,-64-128 0,1 1 0,0 0 0,-1 0 0,1-1 0,-1 1 0,1 0 0,-1 0 0,0 0 0,1 0 0,-1 0 0,0 0 0,0-1 0,0 1 0,1 0 0,-1 0 0,0 0 0,0 0 0,0 0 0,-1 0 0,1 0 0,0 0 0,0 0 0,0 0 0,-1 0 0,1-1 0,0 1 0,-1 0 0,1 0 0,-2 1 0,1-1 0,-1 0 0,1-1 0,-1 1 0,0 0 0,1-1 0,-1 1 0,0-1 0,1 0 0,-1 0 0,0 0 0,1 0 0,-1 0 0,0 0 0,-3 0 0,-66-19 0,66 18 0,-45-17 0,28 10 0,1 0 0,-1 1 0,0 1 0,0 2 0,0 0 0,-37-2 0,53 7 0,1 0 0,0 0 0,0 0 0,0 0 0,0 1 0,0 0 0,0 0 0,0 0 0,1 1 0,-1-1 0,1 1 0,-1 0 0,1 1 0,0-1 0,0 1 0,1-1 0,-1 1 0,1 0 0,0 1 0,0-1 0,0 1 0,0-1 0,1 1 0,0 0 0,0 0 0,-2 6 0,-2 10 0,0 0 0,2 0 0,0 0 0,1 1 0,0 23 0,3-41 0,0 1 0,0-1 0,0 0 0,0 0 0,1 0 0,0 0 0,-1 0 0,2 0 0,-1 0 0,0 0 0,1 0 0,0-1 0,-1 1 0,1 0 0,1-1 0,-1 1 0,1-1 0,-1 0 0,1 0 0,0 0 0,0 0 0,0-1 0,0 1 0,1-1 0,-1 0 0,1 0 0,0 0 0,-1 0 0,1 0 0,0-1 0,0 0 0,0 0 0,6 1 0,14 2 0,0-1 0,1-2 0,-1 0 0,41-5 0,-13 2 0,-38 1 0,1-1 0,-1 0 0,0-1 0,0-1 0,0 0 0,-1-1 0,1 0 0,-1-1 0,19-11 0,-9 2 0,0 0 0,-2-1 0,1-2 0,20-21 0,-39 35 8,1-1 0,-1 1 0,1-1 0,-1 0 0,-1 0 0,1 0 0,-1 0-1,0 0 1,0-1 0,0 1 0,-1-1 0,2-9 0,-1-4-344,-1 0 0,-2-26-1,0 34-122,0-13-6367</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751"/>
    </inkml:context>
    <inkml:brush xml:id="br0">
      <inkml:brushProperty name="width" value="0.05" units="cm"/>
      <inkml:brushProperty name="height" value="0.05" units="cm"/>
      <inkml:brushProperty name="color" value="#E71224"/>
    </inkml:brush>
  </inkml:definitions>
  <inkml:trace contextRef="#ctx0" brushRef="#br0">1 423 24575,'6'-1'0,"0"0"0,1 0 0,-1-1 0,0 0 0,0 0 0,0 0 0,0-1 0,0 0 0,0 0 0,-1 0 0,1-1 0,-1 0 0,0 0 0,0 0 0,6-9 0,10-9 0,33-49 0,-46 59 0,-3 4 0,0-1 0,0 1 0,-1-1 0,-1 0 0,0 0 0,0 0 0,0 0 0,-1 0 0,1-17 0,-2 3 0,0 1 0,-5-45 0,3 64 0,1 0 0,0 1 0,-1-1 0,1 1 0,-1-1 0,0 0 0,0 1 0,0 0 0,0-1 0,0 1 0,-1 0 0,1-1 0,-1 1 0,-2-3 0,3 4 0,0 0 0,-1 1 0,1-1 0,0 0 0,-1 0 0,1 1 0,0-1 0,-1 0 0,1 1 0,-1 0 0,1-1 0,-1 1 0,0 0 0,1 0 0,-1-1 0,1 1 0,-1 1 0,-2-1 0,0 1 0,0 0 0,0 0 0,0 1 0,0 0 0,0 0 0,1 0 0,-1 0 0,0 0 0,1 1 0,0-1 0,-1 1 0,1 0 0,0 0 0,0 0 0,-4 7 0,-1 2 0,1 0 0,1 0 0,0 1 0,1 0 0,0 0 0,1 1 0,1-1 0,0 1 0,-2 13 0,2 16 0,3 68 0,1-54 0,-1-48 0,1-1 0,0 1 0,0-1 0,1 0 0,0 0 0,1 0 0,-1 0 0,2 0 0,-1 0 0,1-1 0,0 1 0,0-1 0,1 0 0,0-1 0,1 1 0,-1-1 0,1 0 0,0 0 0,1-1 0,10 8 0,-6-5 0,2-1 0,-1-1 0,1 0 0,0 0 0,0-2 0,1 1 0,-1-2 0,1 1 0,0-2 0,0 0 0,21 0 0,40-1 0,146-5 0,-217 4 7,1-1 0,-1 0 0,0 0 0,1-1 0,-1 1 1,0-1-1,0 0 0,0 0 0,0 0 0,0 0 0,0-1 0,0 0 0,-1 0 0,0 0 0,1 0 0,3-5 0,-6 6-53,1 0-1,-1 0 1,0 0-1,0 0 1,0-1 0,0 1-1,0 0 1,0 0-1,0-1 1,-1 1 0,1-1-1,-1 1 1,0 0-1,0-1 1,0 1-1,0-1 1,0 1 0,0-1-1,0 1 1,-1-1-1,0 1 1,1 0 0,-1-1-1,0 1 1,0 0-1,0 0 1,0 0 0,-1 0-1,1-1 1,0 2-1,-3-4 1,-9-7-6780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170"/>
    </inkml:context>
    <inkml:brush xml:id="br0">
      <inkml:brushProperty name="width" value="0.05" units="cm"/>
      <inkml:brushProperty name="height" value="0.05" units="cm"/>
      <inkml:brushProperty name="color" value="#E71224"/>
    </inkml:brush>
  </inkml:definitions>
  <inkml:trace contextRef="#ctx0" brushRef="#br0">1 1 24575,'2'1'0,"1"1"0,-1-1 0,1 1 0,-1 0 0,0 0 0,1 0 0,-1 0 0,0 0 0,0 0 0,-1 0 0,1 1 0,0-1 0,-1 1 0,2 3 0,13 15 0,32 19 0,91 59 0,-54-51 0,-49-23-98,24 20 317,-57-41-343,1 0 0,0 0 0,-1 0 0,0 1 1,0 0-1,0 0 0,0-1 0,-1 2 0,0-1 1,0 0-1,2 9 0,-1 6-6702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651"/>
    </inkml:context>
    <inkml:brush xml:id="br0">
      <inkml:brushProperty name="width" value="0.05" units="cm"/>
      <inkml:brushProperty name="height" value="0.05" units="cm"/>
      <inkml:brushProperty name="color" value="#E71224"/>
    </inkml:brush>
  </inkml:definitions>
  <inkml:trace contextRef="#ctx0" brushRef="#br0">1 0 24575,'2'1'0,"-1"-1"0,1 1 0,0 0 0,-1 0 0,1 0 0,-1 0 0,1 0 0,-1 0 0,1 1 0,-1-1 0,0 0 0,1 1 0,-1-1 0,0 1 0,0-1 0,0 1 0,1 3 0,15 30 0,24 63 0,-26-66 0,16 50 0,-27-73 0,-1 0 0,2 0 0,-1 0 0,1 0 0,0-1 0,1 0 0,10 12 0,55 51 0,-31-33 0,-2-3-78,-28-27-51,0 1 1,0 0-1,0 1 0,-2-1 0,1 2 1,-1-1-1,0 1 0,-1 1 1,8 17-1,-9-8-6697</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5.3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2.547"/>
    </inkml:context>
    <inkml:brush xml:id="br0">
      <inkml:brushProperty name="width" value="0.05" units="cm"/>
      <inkml:brushProperty name="height" value="0.05" units="cm"/>
      <inkml:brushProperty name="color" value="#E71224"/>
    </inkml:brush>
  </inkml:definitions>
  <inkml:trace contextRef="#ctx0" brushRef="#br0">0 0 24575,'0'991'-1365,"0"-968"-5461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3.165"/>
    </inkml:context>
    <inkml:brush xml:id="br0">
      <inkml:brushProperty name="width" value="0.05" units="cm"/>
      <inkml:brushProperty name="height" value="0.05" units="cm"/>
      <inkml:brushProperty name="color" value="#E71224"/>
    </inkml:brush>
  </inkml:definitions>
  <inkml:trace contextRef="#ctx0" brushRef="#br0">0 153 24575,'6'2'0,"-1"1"0,0-1 0,0 1 0,0 0 0,0 0 0,-1 0 0,1 1 0,-1 0 0,0 0 0,0 0 0,6 8 0,1-1 0,6 8 0,-2 0 0,0 1 0,16 27 0,26 36 0,-52-77 0,2 2 0,-1 0 0,1 0 0,1-1 0,12 10 0,-19-16 0,0-1 0,0 1 0,0 0 0,0 0 0,1-1 0,-1 1 0,0-1 0,0 1 0,0-1 0,1 1 0,-1-1 0,0 0 0,1 1 0,-1-1 0,0 0 0,1 0 0,-1 0 0,0 0 0,1 0 0,-1 0 0,0-1 0,1 1 0,-1 0 0,0-1 0,0 1 0,1-1 0,-1 1 0,0-1 0,0 0 0,0 1 0,0-1 0,0 0 0,0 0 0,0 0 0,0 0 0,0 0 0,0 0 0,0 0 0,-1 0 0,1 0 0,0 0 0,-1 0 0,1 0 0,0-2 0,33-72 0,-19 39 0,33-55 0,-34 69-114,1 0 1,1 1-1,0 1 0,2 1 0,0 1 1,1 0-1,1 1 0,1 1 0,0 1 1,1 1-1,27-13 0,-32 19-6712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5.890"/>
    </inkml:context>
    <inkml:brush xml:id="br0">
      <inkml:brushProperty name="width" value="0.05" units="cm"/>
      <inkml:brushProperty name="height" value="0.05" units="cm"/>
      <inkml:brushProperty name="color" value="#E71224"/>
    </inkml:brush>
  </inkml:definitions>
  <inkml:trace contextRef="#ctx0" brushRef="#br0">0 2 24575,'31'-1'0,"-1"1"0,1 2 0,-1 1 0,0 1 0,0 2 0,0 1 0,53 20 0,-29-7 0,0-3 0,73 14 0,-69-18 0,-32-5 0,46 19 0,-6-1 0,63 28 0,-79-25-1365,-37-19-5461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1.425"/>
    </inkml:context>
    <inkml:brush xml:id="br0">
      <inkml:brushProperty name="width" value="0.05" units="cm"/>
      <inkml:brushProperty name="height" value="0.05" units="cm"/>
      <inkml:brushProperty name="color" value="#E71224"/>
    </inkml:brush>
  </inkml:definitions>
  <inkml:trace contextRef="#ctx0" brushRef="#br0">6023 167 24575,'-32'0'0,"0"-1"0,1-2 0,-45-9 0,7-4 0,14 2 0,0 2 0,-1 3 0,-101-5 0,128 15 0,0-2 0,-1-1 0,-54-11 0,38 6 0,0 2 0,0 2 0,-1 1 0,-50 6 0,-11-1 0,-1122-3 0,1199-2 0,-59-10 0,59 6 0,-58-2 0,66 8 0,-10 0 0,1-1 0,0-1 0,-45-10 0,31 5 0,-1 1 0,1 3 0,-1 2 0,-50 5 0,-11-1 0,-1870-4 0,1957 3 0,1 0 0,-35 8 0,33-5 0,0-2 0,-25 2 0,-63-6 0,-47 2 0,85 13 0,53-10 0,-1 0 0,-30 2 0,8-6 0,28-1 0,0 0 0,0 1 0,0 1 0,0 0 0,0 1 0,1 1 0,-1 0 0,1 0 0,-1 2 0,-17 7 0,28-9 0,0-1 0,0 1 0,1-1 0,-1 1 0,1 0 0,0 0 0,0 0 0,0 0 0,0 1 0,1-1 0,-1 1 0,1-1 0,0 1 0,-1-1 0,2 1 0,-1-1 0,0 1 0,1 6 0,-1 11 0,0-1 0,4 26 0,-1-16 0,-1 11 0,-2-16 0,2 1 0,1-1 0,7 33 0,-7-51 0,0 1 0,0-1 0,1 0 0,0 0 0,0-1 0,1 1 0,-1-1 0,2 1 0,-1-1 0,1-1 0,-1 1 0,2 0 0,-1-1 0,1 0 0,10 7 0,-5-5 0,1-1 0,-1-1 0,1 0 0,0 0 0,1-1 0,-1-1 0,1 0 0,-1-1 0,17 2 0,17-2 0,59-5 0,-20 0 0,369 3 0,-422 1 0,57 11 0,-57-6 0,56 2 0,9-10 0,72 4 0,-96 11 0,-54-9 0,0 0 0,31 2 0,95-8 0,58 4 0,-131 11 0,-52-9 0,0 0 0,28 1 0,77 9 0,-86-8 0,64 2 0,1663-9 0,-1746 2 0,0 1 0,36 8 0,-35-5 0,2-1 0,23 1 0,64-7 0,47 4 0,-84 11 0,-54-9 0,0 0 0,31 2 0,639-4 0,-335-5 0,-277 5 0,86-4 0,-157 1 0,0 0 0,0 0 0,0-1 0,-1 0 0,1 0 0,0 0 0,-1 0 0,0-1 0,0 0 0,1 0 0,-2 0 0,1-1 0,0 0 0,-1 0 0,1 0 0,-1 0 0,0-1 0,-1 0 0,1 1 0,-1-1 0,0 0 0,0-1 0,-1 1 0,1-1 0,-1 1 0,0-1 0,-1 0 0,2-8 0,3-17 0,-2 0 0,-1-1 0,-2 1 0,-3-39 0,2 33 0,-2 25 0,-1-1 0,0 1 0,0 0 0,-1 0 0,-1 0 0,0 0 0,-1 1 0,0 0 0,0 0 0,-1 0 0,-9-10 0,-16-27 0,22 32-1365,0 3-5461</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403"/>
    </inkml:context>
    <inkml:brush xml:id="br0">
      <inkml:brushProperty name="width" value="0.05" units="cm"/>
      <inkml:brushProperty name="height" value="0.05" units="cm"/>
      <inkml:brushProperty name="color" value="#E71224"/>
    </inkml:brush>
  </inkml:definitions>
  <inkml:trace contextRef="#ctx0" brushRef="#br0">0 1 24575,'2'0'0,"0"1"0,-1 0 0,1 0 0,0 0 0,-1 0 0,1 0 0,-1 0 0,1 1 0,-1-1 0,0 0 0,1 1 0,-1-1 0,0 1 0,0-1 0,0 1 0,0 0 0,1 2 0,14 32 0,26 104 0,-23-71 0,30 72 0,-48-139 0,0 1 0,0-1 0,0 0 0,0 0 0,0 1 0,1-1 0,-1 0 0,1-1 0,-1 1 0,1 0 0,0 0 0,0-1 0,0 1 0,0 0 0,0-1 0,0 0 0,0 0 0,0 0 0,0 0 0,1 0 0,-1 0 0,0 0 0,1-1 0,-1 1 0,1-1 0,-1 1 0,0-1 0,1 0 0,-1 0 0,1 0 0,-1-1 0,1 1 0,-1 0 0,1-1 0,-1 0 0,4-1 0,9-4 0,0-1 0,0-1 0,-1 0 0,23-17 0,5-2 0,-7 8-1365,-22 10-5461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803"/>
    </inkml:context>
    <inkml:brush xml:id="br0">
      <inkml:brushProperty name="width" value="0.05" units="cm"/>
      <inkml:brushProperty name="height" value="0.05" units="cm"/>
      <inkml:brushProperty name="color" value="#E71224"/>
    </inkml:brush>
  </inkml:definitions>
  <inkml:trace contextRef="#ctx0" brushRef="#br0">0 106 24575,'5'0'0,"1"-5"0,4-1 0,5 1 0,5 0 0,3 2 0,2 1 0,-2-4 0,-2 0 0,1 0 0,1 1 0,-3-2 0,-1-1 0,-4-3 0,-4-5 0,-4 1-8191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127"/>
    </inkml:context>
    <inkml:brush xml:id="br0">
      <inkml:brushProperty name="width" value="0.05" units="cm"/>
      <inkml:brushProperty name="height" value="0.05" units="cm"/>
      <inkml:brushProperty name="color" value="#E71224"/>
    </inkml:brush>
  </inkml:definitions>
  <inkml:trace contextRef="#ctx0" brushRef="#br0">0 80 24575,'0'-5'0,"5"-1"0,6 1 0,5 0 0,5 2 0,-1-4 0,0 0 0,2 1 0,-3-4 0,-1 1 0,2 2 0,2 1 0,-3 3-8191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531"/>
    </inkml:context>
    <inkml:brush xml:id="br0">
      <inkml:brushProperty name="width" value="0.05" units="cm"/>
      <inkml:brushProperty name="height" value="0.05" units="cm"/>
      <inkml:brushProperty name="color" value="#E71224"/>
    </inkml:brush>
  </inkml:definitions>
  <inkml:trace contextRef="#ctx0" brushRef="#br0">1 1 24575,'1'23'0,"1"0"0,2 0 0,0-1 0,1 1 0,13 33 0,-10-28 0,4 17-90,11 36 297,-20-75-342,-1 0 1,1 0-1,0-1 0,0 1 0,0-1 1,1 0-1,0 0 0,0 0 0,0 0 1,7 5-1,2-1-6691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071"/>
    </inkml:context>
    <inkml:brush xml:id="br0">
      <inkml:brushProperty name="width" value="0.05" units="cm"/>
      <inkml:brushProperty name="height" value="0.05" units="cm"/>
      <inkml:brushProperty name="color" value="#E71224"/>
    </inkml:brush>
  </inkml:definitions>
  <inkml:trace contextRef="#ctx0" brushRef="#br0">47 1 24575,'-1'10'0,"0"1"0,-1-1 0,0 1 0,-7 16 0,-1 9 0,1-5 0,7-24 0,-1 0 0,1 1 0,0-1 0,1 1 0,0-1 0,0 14 0,1-19 0,1 0 0,-1 0 0,1 0 0,-1 0 0,1-1 0,0 1 0,-1 0 0,1 0 0,0-1 0,0 1 0,1 0 0,-1-1 0,0 1 0,1-1 0,-1 1 0,0-1 0,1 0 0,0 0 0,-1 1 0,1-1 0,0 0 0,-1-1 0,1 1 0,0 0 0,0 0 0,0-1 0,0 1 0,0-1 0,0 0 0,-1 1 0,3-1 0,16 3 40,0-1 0,31 0 0,-45-2-154,0 0 0,0-1-1,0 1 1,0-1 0,1 0 0,-1-1-1,0 0 1,-1 1 0,1-2 0,0 1-1,0-1 1,5-4 0,1-5-6712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491"/>
    </inkml:context>
    <inkml:brush xml:id="br0">
      <inkml:brushProperty name="width" value="0.05" units="cm"/>
      <inkml:brushProperty name="height" value="0.05" units="cm"/>
      <inkml:brushProperty name="color" value="#E71224"/>
    </inkml:brush>
  </inkml:definitions>
  <inkml:trace contextRef="#ctx0" brushRef="#br0">2 1 24575,'0'52'0,"-1"-14"0,1 1 0,2-1 0,14 74 0,-12-93 0,2 0 0,0 0 0,1-1 0,1 0 0,0 0 0,15 22 0,-13-24-1365,-1-1-5461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0.126"/>
    </inkml:context>
    <inkml:brush xml:id="br0">
      <inkml:brushProperty name="width" value="0.05" units="cm"/>
      <inkml:brushProperty name="height" value="0.05" units="cm"/>
      <inkml:brushProperty name="color" value="#E71224"/>
    </inkml:brush>
  </inkml:definitions>
  <inkml:trace contextRef="#ctx0" brushRef="#br0">63 163 24575,'4'0'0,"0"-1"0,-1 1 0,1-1 0,0 0 0,-1 0 0,1-1 0,-1 1 0,1-1 0,-1 1 0,0-1 0,1 0 0,-1-1 0,0 1 0,0 0 0,-1-1 0,1 0 0,0 1 0,-1-1 0,0 0 0,0 0 0,0-1 0,0 1 0,0 0 0,0-1 0,-1 1 0,0-1 0,0 1 0,2-8 0,-2 8 0,-1 1 0,1-1 0,-1 0 0,1 0 0,-1 0 0,0 0 0,0 0 0,0 0 0,0 0 0,-1 0 0,1 0 0,-1 1 0,0-1 0,0 0 0,0 0 0,0 0 0,0 1 0,-1-1 0,1 1 0,-1-1 0,1 1 0,-1-1 0,0 1 0,0 0 0,0 0 0,0 0 0,-1 0 0,1 0 0,0 1 0,-1-1 0,0 1 0,1-1 0,-1 1 0,0 0 0,1 0 0,-6-1 0,5 1 0,0 1 0,1-1 0,-1 1 0,0 0 0,0 0 0,0 0 0,1 0 0,-1 0 0,0 1 0,0-1 0,0 1 0,1 0 0,-1-1 0,0 1 0,1 0 0,-1 1 0,1-1 0,-1 0 0,1 1 0,0 0 0,0-1 0,-3 3 0,2 0 0,0 0 0,0 0 0,1 0 0,0 0 0,-1 0 0,1 1 0,1-1 0,-1 0 0,0 1 0,1 0 0,0-1 0,0 7 0,-1-3 0,2 0 0,-1-1 0,1 1 0,0 0 0,1-1 0,0 1 0,0 0 0,1-1 0,0 1 0,0-1 0,0 0 0,1 0 0,0 0 0,1 0 0,0 0 0,7 10 0,-5-13 0,-1 0 0,1 0 0,0-1 0,0 0 0,0 0 0,0 0 0,1-1 0,-1 0 0,1 0 0,-1-1 0,1 0 0,0 0 0,0-1 0,7 1 0,17-1 0,50-7 0,-76 7-124,0-1 0,1 0 0,-1 0 0,0-1 0,0 1 0,0-1-1,0 0 1,0-1 0,0 1 0,4-4 0,3-5-6702</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3.217"/>
    </inkml:context>
    <inkml:brush xml:id="br0">
      <inkml:brushProperty name="width" value="0.05" units="cm"/>
      <inkml:brushProperty name="height" value="0.05" units="cm"/>
      <inkml:brushProperty name="color" value="#E71224"/>
    </inkml:brush>
  </inkml:definitions>
  <inkml:trace contextRef="#ctx0" brushRef="#br0">4311 56 24575,'-591'0'0,"545"-3"0,-56-9 0,54 6 0,-51-2 0,-1482 7 0,731 3 0,829-3 0,1-1 0,-35-8 0,33 5 0,0 1 0,-25-1 0,-410 4 0,219 3 0,234-2 0,1-1 0,-1 1 0,1 1 0,-1-1 0,1 0 0,0 1 0,-1 0 0,1 0 0,0 0 0,0 0 0,-1 0 0,1 1 0,0-1 0,0 1 0,0 0 0,1 0 0,-1 0 0,0 0 0,-2 3 0,0 2 0,1-1 0,1 1 0,-1 0 0,1 1 0,1-1 0,-1 0 0,-1 13 0,-3 16 0,2 0 0,2 0 0,1 1 0,5 64 0,0-11 0,-4-21 0,3 75 0,-2-141 0,1 1 0,0-1 0,0 0 0,0 0 0,0 0 0,0 0 0,1-1 0,0 1 0,-1 0 0,1 0 0,0-1 0,0 1 0,1-1 0,-1 0 0,0 0 0,1 0 0,-1 0 0,1 0 0,0 0 0,-1 0 0,1-1 0,0 0 0,6 3 0,9 2 0,0-1 0,1 0 0,20 2 0,1 1 0,132 25 0,-143-28 0,48 3 0,-47-7 0,48 10 0,-49-6 0,1-1 0,41 0 0,-42-3 0,0 0 0,50 11 0,-41-6 0,0-1 0,1-2 0,-1-2 0,55-5 0,-38 2 0,61 4 0,-44 11 0,-52-8 0,0-2 0,28 2 0,-9-4 0,-9-1 0,1 2 0,-1 0 0,39 9 0,-27-4 0,1-1 0,-1-3 0,1-2 0,52-4 0,3 0 0,1025 3 0,-1102 1 0,-1 1 0,35 9 0,-33-7 0,0 0 0,25 1 0,286-4 0,-157-3 0,-157 4 0,1 0 0,36 8 0,-35-5 0,1-1 0,26 1 0,-39-4 0,133-3 0,-125 1 0,0-2 0,0 0 0,0-1 0,0 0 0,-1-2 0,19-7 0,-3-2 0,1 0 0,44-27 0,-26 13 0,-41 25 0,0-2 0,0 1 0,0-1 0,-1 0 0,0-1 0,0 0 0,-1-1 0,0 1 0,0-2 0,11-14 0,-11 10 0,-1-1 0,0 0 0,-1-1 0,0 1 0,-1-1 0,-1 0 0,-1 0 0,0-1 0,2-30 0,6-30 0,-6 47 0,3-54 0,-7 36 0,-3-94 0,1 138 0,1 1 0,-1-1 0,0 0 0,0 0 0,0 1 0,0-1 0,0 0 0,-1 1 0,1-1 0,-1 1 0,0 0 0,1-1 0,-1 1 0,0 0 0,0 0 0,-1 0 0,1 0 0,0 1 0,0-1 0,-1 0 0,1 1 0,-1 0 0,0 0 0,1 0 0,-1 0 0,0 0 0,0 0 0,0 1 0,1-1 0,-7 0 0,-10 0 0,-1 0 0,0 1 0,-32 4 0,16-1 0,-304-1 0,197-3 0,128 0-243,1-1 0,-1 0-1,1-1 1,-17-5-1,30 8 96,-17-5-6678</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7.568"/>
    </inkml:context>
    <inkml:brush xml:id="br0">
      <inkml:brushProperty name="width" value="0.05" units="cm"/>
      <inkml:brushProperty name="height" value="0.05" units="cm"/>
      <inkml:brushProperty name="color" value="#E71224"/>
    </inkml:brush>
  </inkml:definitions>
  <inkml:trace contextRef="#ctx0" brushRef="#br0">1 163 24575,'25'0'0,"8"1"0,0-1 0,0-1 0,1-2 0,-1-1 0,-1-2 0,58-17 0,-76 18 0,1 1 0,0 1 0,0 1 0,0 0 0,26 1 0,-22 0 0,-1 0 0,0-1 0,24-5 0,113-26 0,-85 26 0,-60 7 0,0 0 0,-1-1 0,1 0 0,0 0 0,-1-1 0,1 0 0,-1-1 0,0 0 0,17-8 0,-17 6-124,1 0 0,-1 1 0,1 0 0,-1 0 0,1 1 0,0 1-1,1-1 1,-1 2 0,0 0 0,19-1 0,-7 2-6702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6.651"/>
    </inkml:context>
    <inkml:brush xml:id="br0">
      <inkml:brushProperty name="width" value="0.05" units="cm"/>
      <inkml:brushProperty name="height" value="0.05" units="cm"/>
      <inkml:brushProperty name="color" value="#E71224"/>
    </inkml:brush>
  </inkml:definitions>
  <inkml:trace contextRef="#ctx0" brushRef="#br0">25 20 24575,'0'-1'0,"0"0"0,0 0 0,0 0 0,1 1 0,-1-1 0,0 0 0,1 0 0,-1 0 0,1 0 0,-1 0 0,1 1 0,-1-1 0,1 0 0,-1 0 0,1 1 0,0-1 0,-1 0 0,1 1 0,0-1 0,0 1 0,0-1 0,-1 1 0,1-1 0,0 1 0,0 0 0,0-1 0,0 1 0,0 0 0,0 0 0,0 0 0,0-1 0,0 1 0,0 0 0,-1 0 0,3 1 0,0-1 0,0 0 0,0 0 0,0 0 0,0 1 0,0-1 0,0 1 0,0 0 0,0 0 0,-1 0 0,5 2 0,11 12 0,-1 1 0,-1 1 0,0 0 0,-1 1 0,-2 1 0,23 37 0,6 8 0,-40-61 0,1 0 0,-1 0 0,0 0 0,0 0 0,-1 0 0,1 0 0,-1 1 0,1-1 0,-1 0 0,0 1 0,-1-1 0,1 1 0,0 4 0,-1-6 0,-1 0 0,0 0 0,1 0 0,-1 0 0,0 0 0,0 0 0,0 0 0,0 0 0,-1 0 0,1 0 0,0 0 0,-1-1 0,1 1 0,-1-1 0,0 1 0,1-1 0,-1 0 0,0 1 0,0-1 0,0 0 0,0 0 0,-2 0 0,-7 5-73,-24 13-250,0-1 0,-1-2 0,-75 22 0,92-34-6503</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8.065"/>
    </inkml:context>
    <inkml:brush xml:id="br0">
      <inkml:brushProperty name="width" value="0.05" units="cm"/>
      <inkml:brushProperty name="height" value="0.05" units="cm"/>
      <inkml:brushProperty name="color" value="#E71224"/>
    </inkml:brush>
  </inkml:definitions>
  <inkml:trace contextRef="#ctx0" brushRef="#br0">0 2 24575,'39'-1'0,"-11"0"0,-1 1 0,32 5 0,-52-5 0,-1 1 0,1 1 0,-1-1 0,1 1 0,-1 1 0,0-1 0,0 1 0,0 0 0,0 0 0,0 0 0,-1 1 0,1 0 0,-1 0 0,5 6 0,-6-4 0,-1-1 0,0 1 0,0 0 0,0 0 0,-1 0 0,0 1 0,0-1 0,0 0 0,-1 1 0,0-1 0,0 1 0,-1 12 0,-6 80 0,5-94 7,0 0 0,-1-1 0,1 1 0,-1-1 0,0 1 0,0-1 1,0 0-1,-1 0 0,0 0 0,1 0 0,-1 0 0,-1-1 0,-3 4 0,-51 40-930,49-41 382,-4 4-6285</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304"/>
    </inkml:context>
    <inkml:brush xml:id="br0">
      <inkml:brushProperty name="width" value="0.05" units="cm"/>
      <inkml:brushProperty name="height" value="0.05" units="cm"/>
      <inkml:brushProperty name="color" value="#E71224"/>
    </inkml:brush>
  </inkml:definitions>
  <inkml:trace contextRef="#ctx0" brushRef="#br0">1 0 24575,'2'1'0,"1"-1"0,-1 1 0,0 0 0,0 0 0,1 0 0,-1 0 0,0 0 0,0 0 0,0 0 0,0 1 0,0-1 0,-1 1 0,1-1 0,0 1 0,-1 0 0,1 0 0,-1 0 0,0 0 0,1 0 0,-1 0 0,1 3 0,23 53 0,-20-45 0,8 17 0,34 55 0,1 0 0,-32-55 0,40 55 0,-53-82 0,0 1 0,0-1 0,0 0 0,1 0 0,-1 0 0,1 0 0,0 0 0,0-1 0,0 0 0,0 0 0,1 0 0,-1 0 0,0-1 0,1 1 0,-1-1 0,1-1 0,-1 1 0,1 0 0,0-1 0,-1 0 0,1 0 0,0 0 0,-1-1 0,1 0 0,8-2 0,10-3 0,-1-1 0,1-1 0,37-20 0,-40 18 0,177-78 0,-195 87-13,51-25-663,99-33 0,-134 54-6150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676"/>
    </inkml:context>
    <inkml:brush xml:id="br0">
      <inkml:brushProperty name="width" value="0.05" units="cm"/>
      <inkml:brushProperty name="height" value="0.05" units="cm"/>
      <inkml:brushProperty name="color" value="#E71224"/>
    </inkml:brush>
  </inkml:definitions>
  <inkml:trace contextRef="#ctx0" brushRef="#br0">0 225 24575,'6'-2'0,"0"1"0,0-2 0,0 1 0,0 0 0,-1-1 0,1 0 0,-1-1 0,6-3 0,1-1 0,27-13 0,45-17 0,-51 25 0,0-3 0,47-29 0,-15-1-1365,-52 36-5461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063"/>
    </inkml:context>
    <inkml:brush xml:id="br0">
      <inkml:brushProperty name="width" value="0.05" units="cm"/>
      <inkml:brushProperty name="height" value="0.05" units="cm"/>
      <inkml:brushProperty name="color" value="#E71224"/>
    </inkml:brush>
  </inkml:definitions>
  <inkml:trace contextRef="#ctx0" brushRef="#br0">1 199 24575,'12'-1'0,"0"-1"0,1 0 0,-1-1 0,0 0 0,-1-1 0,1 0 0,-1-1 0,13-7 0,44-17 0,-33 19 0,-6 2 0,0-1 0,-1-2 0,40-20 0,61-26-1365,-114 49-5461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415"/>
    </inkml:context>
    <inkml:brush xml:id="br0">
      <inkml:brushProperty name="width" value="0.05" units="cm"/>
      <inkml:brushProperty name="height" value="0.05" units="cm"/>
      <inkml:brushProperty name="color" value="#E71224"/>
    </inkml:brush>
  </inkml:definitions>
  <inkml:trace contextRef="#ctx0" brushRef="#br0">0 0 24575,'3'1'0,"0"-1"0,0 1 0,0 0 0,-1 0 0,1 0 0,0 0 0,-1 1 0,1-1 0,-1 1 0,0-1 0,1 1 0,-1 0 0,0 0 0,0 0 0,0 0 0,2 3 0,29 41 0,-30-41 0,105 185 0,-98-170 0,0 1 0,-1 0 0,6 23 0,-8-21 0,2 0 0,17 33 0,-16-37-455,-1 1 0,11 36 0,-15-39-6371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898"/>
    </inkml:context>
    <inkml:brush xml:id="br0">
      <inkml:brushProperty name="width" value="0.05" units="cm"/>
      <inkml:brushProperty name="height" value="0.05" units="cm"/>
      <inkml:brushProperty name="color" value="#E71224"/>
    </inkml:brush>
  </inkml:definitions>
  <inkml:trace contextRef="#ctx0" brushRef="#br0">36 0 24575,'0'19'0,"1"11"0,-1 0 0,-2 1 0,0-1 0,-2 1 0,-2-1 0,-10 34 0,15-63 0,0 1 0,0 0 0,1-1 0,-1 1 0,0 0 0,1 0 0,-1 0 0,1 0 0,0 0 0,0 0 0,-1 0 0,1-1 0,0 1 0,1 0 0,-1 0 0,0 0 0,1 0 0,-1 0 0,1 0 0,-1 0 0,1-1 0,0 1 0,0 0 0,1 2 0,1-2 0,-1-1 0,1 1 0,0-1 0,0 1 0,0-1 0,0 0 0,0 0 0,0-1 0,0 1 0,1 0 0,-1-1 0,0 0 0,0 0 0,5 0 0,4-1 0,0 0 0,-1-1 0,1-1 0,0 0 0,-1 0 0,0-1 0,0 0 0,0-1 0,0 0 0,-1-1 0,0-1 0,16-12 0,-25 19 0,12-7 13,0 0-1,0 1 1,22-6 0,-26 9-142,0 1 0,0-1 0,0-1 1,-1 0-1,1 0 0,-1-1 1,0 0-1,0 0 0,0-1 1,11-11-1,-10 4-6697</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285"/>
    </inkml:context>
    <inkml:brush xml:id="br0">
      <inkml:brushProperty name="width" value="0.05" units="cm"/>
      <inkml:brushProperty name="height" value="0.05" units="cm"/>
      <inkml:brushProperty name="color" value="#E71224"/>
    </inkml:brush>
  </inkml:definitions>
  <inkml:trace contextRef="#ctx0" brushRef="#br0">0 0 24575,'17'19'0,"0"0"0,26 42 0,15 19 0,-11-17 0,-33-43 0,0-1 0,21 22 0,-20-23 0,-1 0 0,0 1 0,-1 1 0,13 28 0,6 8 0,39 85-1365,-62-127-5461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997"/>
    </inkml:context>
    <inkml:brush xml:id="br0">
      <inkml:brushProperty name="width" value="0.05" units="cm"/>
      <inkml:brushProperty name="height" value="0.05" units="cm"/>
      <inkml:brushProperty name="color" value="#E71224"/>
    </inkml:brush>
  </inkml:definitions>
  <inkml:trace contextRef="#ctx0" brushRef="#br0">195 50 24575,'-3'-1'0,"0"-1"0,0 1 0,0 0 0,0-1 0,0 1 0,0-1 0,1 0 0,-1 0 0,1 0 0,-3-3 0,-18-12 0,18 15 0,0 0 0,1 1 0,-1-1 0,0 1 0,0 0 0,0 0 0,0 0 0,0 1 0,0 0 0,0 0 0,0 0 0,0 0 0,0 1 0,0 0 0,-7 2 0,9-2 0,0 1 0,0-1 0,0 1 0,0 0 0,1 0 0,-1 0 0,0 0 0,1 1 0,0-1 0,0 1 0,-1-1 0,1 1 0,1 0 0,-1-1 0,0 1 0,1 0 0,-1 0 0,1 1 0,0-1 0,0 0 0,0 0 0,1 0 0,-1 1 0,1 3 0,-3 14 0,1 1 0,1 0 0,2 0 0,0 0 0,1-1 0,1 1 0,1-1 0,10 33 0,-12-49 0,1-1 0,0 0 0,0 0 0,0 0 0,0 0 0,0-1 0,1 1 0,0-1 0,0 0 0,0 0 0,0 0 0,0-1 0,0 1 0,1-1 0,-1 0 0,1-1 0,-1 1 0,1-1 0,0 1 0,5-1 0,11 3 0,1-1 0,-1-1 0,26 0 0,-26-2-114,-14 1 24,-1 0 1,0-1 0,1 0-1,-1 0 1,1 0 0,-1-1-1,0 0 1,1 0 0,-1-1-1,0 0 1,0 0 0,0 0-1,10-6 1,-5-4-6737</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2.444"/>
    </inkml:context>
    <inkml:brush xml:id="br0">
      <inkml:brushProperty name="width" value="0.05" units="cm"/>
      <inkml:brushProperty name="height" value="0.05" units="cm"/>
      <inkml:brushProperty name="color" value="#E71224"/>
    </inkml:brush>
  </inkml:definitions>
  <inkml:trace contextRef="#ctx0" brushRef="#br0">242 1 24575,'-2'1'0,"0"-1"0,1 1 0,-1 0 0,1 0 0,-1 0 0,0 0 0,1 0 0,0 0 0,-1 1 0,1-1 0,0 0 0,-1 1 0,1-1 0,0 1 0,0-1 0,0 1 0,-1 3 0,-15 31 0,13-22 0,-1 1 0,0-1 0,-1 0 0,-1 0 0,0-1 0,-1 0 0,-1-1 0,0 1 0,0-1 0,-1-1 0,-1 0 0,-17 14 0,-36 17-1365,47-36-5461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015"/>
    </inkml:context>
    <inkml:brush xml:id="br0">
      <inkml:brushProperty name="width" value="0.05" units="cm"/>
      <inkml:brushProperty name="height" value="0.05" units="cm"/>
      <inkml:brushProperty name="color" value="#E71224"/>
    </inkml:brush>
  </inkml:definitions>
  <inkml:trace contextRef="#ctx0" brushRef="#br0">1 194 24575,'24'-1'0,"-1"-2"0,1-1 0,-1-1 0,25-8 0,51-9 0,-74 17 0,0-2 0,-1 0 0,33-15 0,-27 11 0,49-14 0,-65 22-103,3 0-55,-1 0 1,1-1-1,-1-1 0,0 0 0,-1-1 0,1-1 1,23-15-1,-27 11-6668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8.427"/>
    </inkml:context>
    <inkml:brush xml:id="br0">
      <inkml:brushProperty name="width" value="0.05" units="cm"/>
      <inkml:brushProperty name="height" value="0.05" units="cm"/>
      <inkml:brushProperty name="color" value="#E71224"/>
    </inkml:brush>
  </inkml:definitions>
  <inkml:trace contextRef="#ctx0" brushRef="#br0">756 2 24575,'-36'0'0,"-21"-1"0,1 2 0,-91 15 0,119-11 0,12-3 0,1 1 0,-28 9 0,39-10 0,0 0 0,0-1 0,0 1 0,1 0 0,-1 1 0,1-1 0,-1 1 0,1-1 0,0 1 0,0 0 0,0 0 0,1 1 0,-1-1 0,1 0 0,-3 6 0,-5 10 0,1 1 0,1 0 0,1 1 0,1 0 0,0 0 0,2 0 0,1 1 0,0-1 0,1 29 0,2 4 0,-2-12 0,2 0 0,2-1 0,1 1 0,3-1 0,1 1 0,15 46 0,-15-67 0,-2 1 0,0 0 0,1 23 0,5 25 0,-8-54 0,1 0 0,0-1 0,1 1 0,1-1 0,14 26 0,-17-34 0,0 0 0,0 0 0,0 0 0,-1 1 0,-1-1 0,1 1 0,-1-1 0,0 1 0,-1 0 0,0-1 0,0 1 0,0 0 0,-1-1 0,-1 1 0,1 0 0,-1-1 0,0 0 0,-4 8 0,3-7 0,0 0 0,-1 0 0,0-1 0,0 0 0,-1 1 0,0-2 0,0 1 0,0-1 0,-1 1 0,0-1 0,-1-1 0,1 1 0,-1-1 0,0-1 0,0 1 0,-12 4 0,9-5 0,-1-2 0,0 0 0,0 0 0,-1-1 0,1 0 0,0-1 0,0 0 0,-17-3 0,17 2 0,0 0 0,0 0 0,0 2 0,-1-1 0,1 1 0,0 1 0,-19 4 0,27-4 0,1-1 0,-1 1 0,1-1 0,0 1 0,0 0 0,-1 0 0,1 0 0,0 0 0,0 0 0,1 1 0,-1-1 0,0 1 0,1-1 0,0 1 0,-1-1 0,1 1 0,0 0 0,0 0 0,1-1 0,-1 1 0,1 0 0,-1 0 0,1 0 0,0 4 0,0-2 0,-1 1 0,2-1 0,-1 0 0,1 0 0,-1 0 0,1 1 0,1-1 0,-1 0 0,1 0 0,0 0 0,0 0 0,5 7 0,3 1 0,0-2 0,1 1 0,1-1 0,0-1 0,0 0 0,1-1 0,0 0 0,0-1 0,1-1 0,24 10 0,22 15 0,-41-20 0,1-2 0,21 9 0,-37-17 0,0-1 0,0 1 0,0 0 0,0 0 0,0 0 0,-1 1 0,1-1 0,-1 1 0,0 0 0,0 0 0,0 0 0,0 1 0,0-1 0,-1 1 0,0-1 0,1 1 0,1 6 0,-2-4 0,0-1 0,-1 1 0,1 0 0,-2 0 0,1 0 0,-1 0 0,1 0 0,-2 0 0,1 0 0,-1-1 0,0 1 0,-2 10 0,-1-3 0,-1-1 0,0 1 0,-1-1 0,0 0 0,-1 0 0,-10 13 0,9-14 0,-47 94 0,51-97 0,1-1 0,0 1 0,0 0 0,1 0 0,0 1 0,0-1 0,1 0 0,0 1 0,0-1 0,1 0 0,0 1 0,1-1 0,0 1 0,0-1 0,1 0 0,0 0 0,5 16 0,-2-11 0,1-1 0,0 1 0,1-1 0,0-1 0,0 1 0,1-1 0,1 0 0,0-1 0,1 0 0,13 11 0,-15-16-97,0-1-1,0 0 1,0-1-1,1 1 1,-1-2-1,1 1 1,-1-1-1,1-1 1,0 1-1,0-1 1,0-1-1,0 0 0,10-1 1,5 1-6729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1.732"/>
    </inkml:context>
    <inkml:brush xml:id="br0">
      <inkml:brushProperty name="width" value="0.05" units="cm"/>
      <inkml:brushProperty name="height" value="0.05" units="cm"/>
      <inkml:brushProperty name="color" value="#E71224"/>
    </inkml:brush>
  </inkml:definitions>
  <inkml:trace contextRef="#ctx0" brushRef="#br0">409 2036 24575,'0'5'0,"0"-1"0,1 1 0,-1 0 0,1 0 0,0 0 0,0 0 0,0 0 0,1 0 0,-1-1 0,1 1 0,1-1 0,-1 1 0,0-1 0,1 0 0,0 0 0,0 0 0,0 0 0,8 6 0,-4-5 0,0 0 0,0-1 0,0 0 0,1 0 0,0-1 0,0 0 0,0 0 0,0-1 0,0 0 0,14 1 0,214 28 0,-195-25 0,49 13 0,-58-10 0,0-2 0,0-2 0,37 2 0,71 6 0,-92-6 0,58 0 0,-60-5 0,55 9 0,-55-4 0,55-1 0,-58-6 0,-8-1 0,-1 1 0,1 2 0,0 1 0,34 9 0,-43-7 0,0-2 0,1 0 0,41-2 0,-39-2 0,-1 2 0,52 8 0,-11 1 0,2-3 0,-1-3 0,97-7 0,-36 1 0,-27 0 0,112 5 0,-144 10 0,-53-9 0,1 0 0,30 2 0,639-4 0,-335-5 0,2159 3 0,-2493-1 0,0-1 0,36-9 0,-35 6 0,1 2 0,26-3 0,44-7 0,-68 8 0,47-3 0,-19 7 0,-21 2 0,1-2 0,-1-2 0,48-9 0,-52 7 0,1 1 0,39-1 0,-37 4 0,-1-2 0,31-6 0,37-4 0,-78 12 0,0-1 0,-1 0 0,1-2 0,-1 0 0,0-1 0,22-9 0,-7 1 0,66-18 0,-72 25 0,0-2 0,-1-1 0,0 0 0,33-20 0,-33 16 0,1 1 0,0 1 0,48-13 0,-45 16 0,0-2 0,-1-1 0,29-15 0,21-13 0,-55 28 0,0 0 0,-1-2 0,0 0 0,-1-2 0,28-23 0,56-42 0,-59 45 0,-39 30 0,0 0 0,0-1 0,0 0 0,-1 0 0,0 0 0,-1-1 0,12-15 0,65-76 0,-42 32 0,-1 1 0,38-78 0,-47 80 0,-22 49 0,-1 0 0,-1-1 0,0 0 0,-1 0 0,-1-1 0,0 0 0,-1 0 0,3-32 0,-4-40 0,-8-92 0,4 173 0,0-1 0,-1 1 0,0 0 0,-1 0 0,1 0 0,-2 0 0,1 0 0,-8-11 0,-43-50 0,36 46 0,-10-9 0,-1 2 0,-62-48 0,27 25 0,32 29 0,0 2 0,-1 1 0,-1 1 0,0 2 0,-49-16 0,14 4 0,-135-48 0,162 62 0,0 2 0,-54-10 0,31 9 0,-16 1 0,61 11 0,0 0 0,1-2 0,-1-1 0,-22-8 0,3 1 0,0 1 0,-78-12 0,-48 2 0,134 16 0,1 1 0,-53 0 0,53 4 0,1-1 0,0-2 0,-34-7 0,21 3 0,-1 2 0,0 2 0,0 2 0,-52 4 0,-3 0 0,-1346-3 0,1424-2 0,0 0 0,-35-8 0,33 5 0,0 2 0,-25-2 0,-678 3 0,353 4 0,-2703-2 0,3055 2 0,0 0 0,-36 8 0,35-5 0,-2-2 0,-23 2 0,8-4 0,7-1 0,0 1 0,1 2 0,-38 8 0,40-6 0,1-1 0,-41 1 0,42-5 0,0 2 0,-38 8 0,54-7 0,1-1 0,0 2 0,0-1 0,0 1 0,0 1 0,1-1 0,-1 2 0,1-1 0,0 1 0,-10 10 0,-139 146 0,61-42 0,87-109 0,1 0 0,0 0 0,0 0 0,1 1 0,1 0 0,-8 20 0,-22 83 0,9-26 0,20-61 0,1 0 0,2 1 0,1-1 0,1 1 0,1 0 0,5 47 0,-1 9 0,-4-53 0,1 0 0,2 0 0,1 1 0,1-1 0,2-1 0,15 46 0,-8-47 0,1-1 0,2 0 0,1-2 0,1 0 0,24 27 0,2 5 0,70 78 0,-56-72 0,1 9 0,-47-60-88,11 12 198,35 52-1,-52-69-258,-1 1-1,0 0 0,-1 0 1,0 0-1,0 0 1,-1 1-1,0 0 0,-1-1 1,1 21-1,-2-8-6676</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660"/>
    </inkml:context>
    <inkml:brush xml:id="br0">
      <inkml:brushProperty name="width" value="0.05" units="cm"/>
      <inkml:brushProperty name="height" value="0.05" units="cm"/>
      <inkml:brushProperty name="color" value="#E71224"/>
    </inkml:brush>
  </inkml:definitions>
  <inkml:trace contextRef="#ctx0" brushRef="#br0">1 0 24575,'33'2'0,"0"1"0,-1 1 0,0 2 0,1 2 0,-2 0 0,41 18 0,-67-24 0,0 0 0,0 1 0,0-1 0,-1 1 0,1 0 0,-1 1 0,1-1 0,-1 1 0,0 0 0,-1 0 0,1 0 0,-1 0 0,1 1 0,-1-1 0,0 1 0,-1 0 0,1 0 0,-1 0 0,0 0 0,2 11 0,-1 3 0,0 0 0,-2 0 0,0 0 0,-4 33 0,1-7 0,2-35-76,0-1 1,-1 1-1,-1-1 0,1 1 0,-2-1 0,1 1 0,-1-1 0,-1 0 1,0 0-1,0 0 0,0-1 0,-1 1 0,-1-1 0,1 0 1,-1-1-1,-1 0 0,-10 11 0,4-8-6750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5.572"/>
    </inkml:context>
    <inkml:brush xml:id="br0">
      <inkml:brushProperty name="width" value="0.05" units="cm"/>
      <inkml:brushProperty name="height" value="0.05" units="cm"/>
      <inkml:brushProperty name="color" value="#E71224"/>
    </inkml:brush>
  </inkml:definitions>
  <inkml:trace contextRef="#ctx0" brushRef="#br0">109 0 24575,'-3'2'0,"-1"0"0,1 1 0,0-1 0,0 1 0,0 0 0,0 0 0,1 0 0,-1 0 0,1 0 0,0 0 0,0 1 0,-2 3 0,-6 8 0,3-5 0,0 1 0,1 0 0,0 0 0,0 0 0,1 1 0,1 0 0,0 0 0,1 0 0,0 0 0,-2 19 0,1 15 0,3 68 0,1-99 0,-1 70 0,4 70 0,-3-146 0,1 0 0,1 0 0,0 0 0,0 1 0,0-2 0,1 1 0,1 0 0,6 12 0,-8-18 0,0 0 0,1 1 0,-1-1 0,1 0 0,0-1 0,0 1 0,0 0 0,1-1 0,-1 0 0,1 1 0,-1-1 0,1-1 0,-1 1 0,1 0 0,0-1 0,0 0 0,0 0 0,0 0 0,0-1 0,0 1 0,4-1 0,7 1 0,0 0 0,-1-1 0,18-3 0,-27 2 0,0 0 0,0 0 0,0-1 0,0 1 0,0-1 0,-1 0 0,1-1 0,-1 1 0,1-1 0,-1 0 0,0 0 0,6-6 0,-2 0 0,7-4 0,-2-2 0,0 0 0,12-18 0,-21 26 0,0-1 0,0 1 0,-1-1 0,0 1 0,0-1 0,-1 0 0,0 0 0,-1 0 0,0 0 0,0-13 0,0 15 0,-1-6 0,1 0 0,-2 0 0,1 0 0,-2 0 0,-3-18 0,4 28 0,1 0 0,-1-1 0,0 1 0,0 0 0,0 0 0,0 0 0,0 0 0,-1 0 0,1 1 0,-1-1 0,1 0 0,-1 0 0,0 1 0,1-1 0,-1 1 0,0 0 0,0-1 0,0 1 0,0 0 0,0 0 0,0 0 0,0 1 0,-1-1 0,1 0 0,0 1 0,0-1 0,-1 1 0,1 0 0,0 0 0,0 0 0,-1 0 0,1 0 0,0 0 0,-1 1 0,-3 0 0,0 1 0,0 1 0,0-1 0,0 1 0,0 0 0,0 1 0,0-1 0,1 1 0,0 0 0,0 0 0,0 1 0,0 0 0,1 0 0,-7 9 0,8-11 0,0 1 0,0 0 0,0 0 0,1 1 0,-1-1 0,1 1 0,0-1 0,0 1 0,1 0 0,-1-1 0,1 1 0,0 0 0,1 0 0,-1 0 0,1 0 0,0 0 0,0 0 0,2 9 0,-1-12-45,0 0-1,0 0 1,1 0-1,-1 0 1,1 0-1,0 0 1,-1-1-1,1 1 1,0 0-1,0-1 1,0 0-1,0 1 1,0-1-1,0 0 1,1 0-1,-1 0 1,0 0-1,1-1 1,-1 1-1,0 0 1,1-1-1,-1 0 1,1 1-1,-1-1 0,1 0 1,-1-1-1,1 1 1,-1 0-1,4-1 1,11-4-6781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195"/>
    </inkml:context>
    <inkml:brush xml:id="br0">
      <inkml:brushProperty name="width" value="0.05" units="cm"/>
      <inkml:brushProperty name="height" value="0.05" units="cm"/>
      <inkml:brushProperty name="color" value="#E71224"/>
    </inkml:brush>
  </inkml:definitions>
  <inkml:trace contextRef="#ctx0" brushRef="#br0">3 293 24575,'7'-1'0,"0"0"0,0 0 0,-1-1 0,1 0 0,-1-1 0,1 1 0,-1-1 0,0 0 0,0-1 0,0 1 0,-1-1 0,1 0 0,-1-1 0,0 1 0,8-10 0,-7 8 0,0-1 0,0 0 0,-1 0 0,0-1 0,-1 1 0,1-1 0,-1 0 0,-1 0 0,1-1 0,-1 1 0,2-15 0,-3 11 0,-1 0 0,-1 0 0,0 0 0,-1 0 0,-3-18 0,4 28 0,0 0 0,-1 1 0,1-1 0,0 0 0,-1 0 0,0 0 0,1 1 0,-1-1 0,0 0 0,0 1 0,0-1 0,0 0 0,0 1 0,0 0 0,-1-1 0,1 1 0,0 0 0,-1-1 0,1 1 0,-1 0 0,1 0 0,-1 0 0,1 0 0,-1 0 0,0 1 0,0-1 0,1 0 0,-1 1 0,0-1 0,0 1 0,0 0 0,0 0 0,0 0 0,1 0 0,-1 0 0,0 0 0,0 0 0,0 0 0,0 1 0,0-1 0,1 1 0,-1-1 0,0 1 0,-1 1 0,-1-1 0,1 1 0,0 0 0,0 0 0,0 0 0,0 0 0,0 1 0,1-1 0,-1 1 0,1 0 0,-1 0 0,1 0 0,0 0 0,0 0 0,0 0 0,1 0 0,-1 1 0,-1 4 0,-16 71 0,10-34 0,2-21 0,1 0 0,2 1 0,0-1 0,2 1 0,1 0 0,3 46 0,-1-69 0,-1 1 0,0 0 0,1-1 0,0 1 0,0-1 0,0 1 0,0-1 0,0 0 0,0 1 0,0-1 0,1 0 0,-1 0 0,1 0 0,0 0 0,0 0 0,0 0 0,-1 0 0,2-1 0,-1 1 0,3 1 0,1 0 0,-1-1 0,1 1 0,-1-1 0,1-1 0,0 1 0,0-1 0,0 0 0,-1-1 0,8 1 0,-2-1 0,-1 0 0,1-1 0,0 0 0,-1-1 0,1 0 0,-1-1 0,1 0 0,-1 0 0,0-1 0,12-7 0,-10 1-136,1-1-1,-1-1 1,-1 0-1,0-1 1,-1 0-1,0 0 1,-1-1-1,-1-1 0,11-24 1,-12 23-6690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597"/>
    </inkml:context>
    <inkml:brush xml:id="br0">
      <inkml:brushProperty name="width" value="0.05" units="cm"/>
      <inkml:brushProperty name="height" value="0.05" units="cm"/>
      <inkml:brushProperty name="color" value="#E71224"/>
    </inkml:brush>
  </inkml:definitions>
  <inkml:trace contextRef="#ctx0" brushRef="#br0">1 1 24575,'1'32'0,"2"0"0,8 36 0,-6-34 0,4 33 0,5 32 0,-9-77 0,1-1 0,1 0 0,0 0 0,2-1 0,0 0 0,17 27 0,-24-44-97,0 0-1,0 0 1,0 1-1,-1-1 1,1 0-1,-1 1 1,0-1-1,0 1 1,-1-1-1,1 1 1,-1 0-1,1-1 0,-1 8 1,-4 3-6729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7.033"/>
    </inkml:context>
    <inkml:brush xml:id="br0">
      <inkml:brushProperty name="width" value="0.05" units="cm"/>
      <inkml:brushProperty name="height" value="0.05" units="cm"/>
      <inkml:brushProperty name="color" value="#E71224"/>
    </inkml:brush>
  </inkml:definitions>
  <inkml:trace contextRef="#ctx0" brushRef="#br0">0 147 24575,'5'0'0,"5"-5"0,7-1 0,-1-4 0,2-1 0,3-2 0,2 0 0,1-2 0,2 2 0,-3-2 0,-7-2 0,-1 1 0,-2 4-8191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2.109"/>
    </inkml:context>
    <inkml:brush xml:id="br0">
      <inkml:brushProperty name="width" value="0.05" units="cm"/>
      <inkml:brushProperty name="height" value="0.05" units="cm"/>
      <inkml:brushProperty name="color" value="#E71224"/>
    </inkml:brush>
  </inkml:definitions>
  <inkml:trace contextRef="#ctx0" brushRef="#br0">0 2057 24575,'938'0'0,"-913"-1"0,0-2 0,33-7 0,-31 5 0,49-4 0,293 9 0,-174 1 0,-162-3 0,58-10 0,-55 6 0,42-1 0,734 5 0,-393 5 0,172-3 0,-553-2 0,58-10 0,-57 5 0,56-1 0,-21 9 0,-34 0 0,-1-1 0,1-2 0,70-13 0,-76 9 0,56-3 0,16-3 0,-18 2 0,-67 9 0,-1-1 0,1-1 0,0-1 0,-1-1 0,27-9 0,-25 7 0,1 0 0,-1 2 0,1 0 0,46-2 0,15-3 0,87-17 0,-78 14 0,-74 12 0,0-1 0,0-1 0,0 0 0,0-2 0,21-7 0,-26 7 0,1 1 0,0 0 0,19-1 0,-17 2 0,0 0 0,26-9 0,-39 11 0,0-1 0,0 0 0,0 0 0,0 0 0,0 0 0,0-1 0,-1 0 0,1 0 0,-1 0 0,0 0 0,1 0 0,-2 0 0,1-1 0,3-5 0,4-10 0,-1-1 0,-1 0 0,0 0 0,-2-1 0,0 0 0,-2 0 0,4-40 0,-4-10 0,-6-74 0,-1 31 0,3-982 0,0 1092 0,0 0 0,0-1 0,-1 1 0,1 0 0,-1 0 0,0 0 0,0 0 0,0 1 0,-1-1 0,1 0 0,-1 0 0,0 1 0,0-1 0,-5-6 0,6 9 0,-1 0 0,0 0 0,1 0 0,-1 0 0,0 0 0,0 0 0,1 0 0,-1 0 0,0 1 0,0-1 0,0 1 0,0-1 0,0 1 0,0 0 0,0 0 0,0 0 0,0 0 0,0 0 0,0 0 0,0 1 0,0-1 0,0 1 0,0-1 0,0 1 0,1 0 0,-1 0 0,0-1 0,0 1 0,0 0 0,1 1 0,-1-1 0,-1 2 0,-41 18 0,37-18 0,-1 0 0,1 1 0,-1-1 0,1 2 0,0-1 0,-9 8 0,16-12 0,0 1 0,0-1 0,-1 0 0,1 0 0,0 0 0,0 0 0,0 0 0,0 0 0,0 1 0,0-1 0,0 0 0,0 0 0,0 0 0,0 0 0,0 0 0,0 1 0,0-1 0,0 0 0,0 0 0,0 0 0,0 0 0,0 0 0,0 1 0,0-1 0,0 0 0,0 0 0,0 0 0,0 0 0,0 0 0,1 0 0,-1 1 0,0-1 0,0 0 0,0 0 0,0 0 0,0 0 0,0 0 0,0 0 0,0 0 0,1 0 0,-1 0 0,0 1 0,0-1 0,0 0 0,0 0 0,0 0 0,1 0 0,-1 0 0,0 0 0,0 0 0,0 0 0,0 0 0,15 3 0,14-1 0,4-1 0,128-4 0,-159 3 0,1-1 0,-1 1 0,0 0 0,1-1 0,-1 0 0,0 1 0,0-1 0,0 0 0,1 0 0,-1 0 0,0 0 0,0-1 0,-1 1 0,1 0 0,0-1 0,0 0 0,-1 1 0,1-1 0,-1 0 0,1 0 0,-1 0 0,0 0 0,0 0 0,0 0 0,0 0 0,0 0 0,1-4 0,11-19 0,-13 25 0,1 0 0,-1 0 0,1-1 0,0 1 0,-1 0 0,1 0 0,0 0 0,-1 0 0,1 0 0,0 0 0,-1 0 0,1 0 0,-1 0 0,1 1 0,0-1 0,-1 0 0,1 0 0,-1 1 0,1-1 0,0 0 0,-1 1 0,1-1 0,-1 0 0,1 1 0,-1-1 0,1 1 0,-1-1 0,0 1 0,1-1 0,-1 1 0,1-1 0,-1 1 0,0-1 0,0 1 0,1-1 0,-1 2 0,24 31 0,-17-22 0,-3-6 0,12 15 0,0 0 0,-1 2 0,-1 0 0,18 40 0,-26-49 0,0-1 0,1 1 0,1-2 0,14 18 0,-12-15 0,0-1 0,15 29 0,-8-7-1365,-7-21-5461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4.490"/>
    </inkml:context>
    <inkml:brush xml:id="br0">
      <inkml:brushProperty name="width" value="0.05" units="cm"/>
      <inkml:brushProperty name="height" value="0.05" units="cm"/>
      <inkml:brushProperty name="color" value="#E71224"/>
    </inkml:brush>
  </inkml:definitions>
  <inkml:trace contextRef="#ctx0" brushRef="#br0">81 6630 24575,'0'-483'0,"-1"462"0,-1 1 0,-9-35 0,7 33 0,0 0 0,-1-25 0,4-4 0,1 6 0,-3-1 0,-9-53 0,7 62 0,1-1 0,3-75 0,0-19 0,-12 59 0,8 53 0,2 0 0,-3-28 0,7-380 0,0 408 0,1-1 0,8-34 0,-5 33 0,-1 0 0,1-25 0,-5-67 0,-1 60 0,2-1 0,15-97 0,-11 117 0,2-49 0,-5 51 0,0 0 0,9-33 0,-7 49 0,6-25 0,-1 0 0,-2-1 0,1-68 0,-8 70 0,2 1 0,11-68 0,-8 70 0,-2 0 0,-2-71 0,1-26 0,11 63 0,-8 53 0,-1-1 0,1-29 0,-4 18 0,1 0 0,11-52 0,-9 66 0,6-25 0,-1-1 0,-2 0 0,2-68 0,-10 71 0,3-1 0,11-66 0,-8 74 0,-2 0 0,-2-45 0,2-18 0,10 23 0,-9 53 0,0 1 0,1-30 0,-4-6 0,-1 23 0,1 0 0,2-1 0,8-40 0,0 29 0,-2 0 0,-1-1 0,2-77 0,-11 93 0,2 0 0,0 1 0,3-1 0,6-28 0,-3 22 0,2-45 0,2-8 0,0 1 0,5-25 0,-5 68 0,-1 0 0,-3-1 0,3-77 0,-11 93 0,2 1 0,1-1 0,1 0 0,7-28 0,17-130 0,-15 103 0,-11 65 0,2-1 0,0 1 0,0 0 0,11-29 0,-1 9 0,-11 31 0,1 0 0,0 1 0,0-1 0,0 0 0,1 1 0,6-9 0,-8 13 0,1 0 0,-1 1 0,1-1 0,0 1 0,0 0 0,0 0 0,0 0 0,0 0 0,1 0 0,-1 1 0,1 0 0,-1-1 0,1 1 0,-1 1 0,1-1 0,-1 0 0,1 1 0,5 0 0,224 0 0,-89 4 0,899-4 0,-1023-1 0,0-1 0,35-9 0,-33 7 0,0 0 0,25-1 0,-22 3 28,-1-2-1,0 0 1,41-14 0,16-2-1504,-62 16-5350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5.544"/>
    </inkml:context>
    <inkml:brush xml:id="br0">
      <inkml:brushProperty name="width" value="0.05" units="cm"/>
      <inkml:brushProperty name="height" value="0.05" units="cm"/>
      <inkml:brushProperty name="color" value="#E71224"/>
    </inkml:brush>
  </inkml:definitions>
  <inkml:trace contextRef="#ctx0" brushRef="#br0">0 0 24575,'0'3'0,"1"0"0,-1-1 0,1 1 0,-1-1 0,1 1 0,0-1 0,0 0 0,0 1 0,0-1 0,0 0 0,1 0 0,-1 1 0,1-1 0,-1 0 0,1 0 0,0-1 0,0 1 0,0 0 0,0-1 0,0 1 0,0-1 0,4 3 0,8 3 0,0-1 0,30 9 0,16 9 0,-55-19 0,0 0 0,0 0 0,-1 0 0,1 0 0,-1 1 0,0-1 0,-1 1 0,1 0 0,-1 1 0,-1-1 0,1 0 0,-1 1 0,0-1 0,0 1 0,-1 0 0,0 0 0,0 0 0,-1 12 0,1-2 0,-1 0 0,-1 1 0,-1-1 0,0 0 0,-1 0 0,-9 25 0,4-21 0,-2 0 0,-1-1 0,-21 31 0,19-32 0,1 1 0,0 1 0,-10 25 0,-12 28 47,26-59-282,0 0 0,1 1-1,0 0 1,1 1-1,-3 16 1,6-13-6591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7.690"/>
    </inkml:context>
    <inkml:brush xml:id="br0">
      <inkml:brushProperty name="width" value="0.05" units="cm"/>
      <inkml:brushProperty name="height" value="0.05" units="cm"/>
      <inkml:brushProperty name="color" value="#E71224"/>
    </inkml:brush>
  </inkml:definitions>
  <inkml:trace contextRef="#ctx0" brushRef="#br0">186 0 24575,'2'105'0,"-4"113"0,2-217 0,0 0 0,0 0 0,0 1 0,0-1 0,0 0 0,-1 0 0,1 1 0,0-1 0,0 0 0,-1 0 0,1 1 0,-1-1 0,1 0 0,-1 0 0,0 0 0,1 0 0,-1 0 0,0 0 0,0 0 0,1 0 0,-1 0 0,0 0 0,0 0 0,0-1 0,0 1 0,0 0 0,-1-1 0,1 1 0,0 0 0,0-1 0,-2 1 0,0-1 0,0 0 0,0-1 0,0 1 0,0-1 0,0 0 0,0 0 0,0 0 0,0 0 0,0 0 0,0 0 0,1-1 0,-5-2 0,-10-9 0,0 0 0,-25-26 0,38 35 0,0 1 0,-1 0 0,1 0 0,0 0 0,-1 0 0,-7-2 0,12 5 0,0-1 0,0 1 0,0 0 0,0 0 0,0 0 0,0 0 0,-1 0 0,1 0 0,0-1 0,0 1 0,0 0 0,0 0 0,-1 0 0,1 0 0,0 0 0,0 0 0,0 0 0,0 0 0,-1 0 0,1 0 0,0 0 0,0 0 0,0 0 0,0 0 0,-1 0 0,1 0 0,0 0 0,0 0 0,0 0 0,0 0 0,-1 0 0,1 0 0,0 0 0,0 0 0,0 0 0,0 0 0,-1 1 0,1-1 0,0 0 0,0 0 0,0 0 0,0 0 0,0 0 0,0 0 0,0 1 0,-1-1 0,1 0 0,0 0 0,0 0 0,0 0 0,0 1 0,16 17 0,108 80 0,-119-92 0,1-1 0,0 0 0,0 0 0,0-1 0,1 0 0,0 0 0,0 0 0,11 4 0,-15-8 0,0 1 0,-1-1 0,1 1 0,0-1 0,0 0 0,-1 0 0,1 0 0,0 0 0,-1-1 0,1 1 0,0-1 0,-1 0 0,1 1 0,0-1 0,-1 0 0,1-1 0,-1 1 0,0 0 0,1-1 0,-1 1 0,0-1 0,0 0 0,0 0 0,0 0 0,0 0 0,2-3 0,19-21 0,1 1 0,2 0 0,38-28 0,-48 41-455,0-1 0,25-28 0,-31 28-6371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313"/>
    </inkml:context>
    <inkml:brush xml:id="br0">
      <inkml:brushProperty name="width" value="0.05" units="cm"/>
      <inkml:brushProperty name="height" value="0.05" units="cm"/>
      <inkml:brushProperty name="color" value="#E71224"/>
    </inkml:brush>
  </inkml:definitions>
  <inkml:trace contextRef="#ctx0" brushRef="#br0">0 52 24575,'106'2'0,"117"-5"0,-135-8 0,-51 5 0,54-2 0,47 11 0,110-5 0,-180-11 0,-50 9 0,0 0 0,29-1 0,384 4 83,-208 3-1531,-202-2-5378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4.958"/>
    </inkml:context>
    <inkml:brush xml:id="br0">
      <inkml:brushProperty name="width" value="0.05" units="cm"/>
      <inkml:brushProperty name="height" value="0.05" units="cm"/>
      <inkml:brushProperty name="color" value="#E71224"/>
    </inkml:brush>
  </inkml:definitions>
  <inkml:trace contextRef="#ctx0" brushRef="#br0">744 0 24575,'-12'1'0,"-1"0"0,1 0 0,-1 1 0,1 0 0,0 1 0,0 1 0,-15 6 0,0 3 0,-48 30 0,-112 64 0,39-13 0,139-88-91,-1 0 0,1-1 0,-1-1 0,0 1 0,0-1 0,-1-1 0,1 0 0,-1-1 0,0 0 0,1 0 0,-1-1 0,0 0 0,0-1 0,-15-2 0,3 2-6735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868"/>
    </inkml:context>
    <inkml:brush xml:id="br0">
      <inkml:brushProperty name="width" value="0.05" units="cm"/>
      <inkml:brushProperty name="height" value="0.05" units="cm"/>
      <inkml:brushProperty name="color" value="#E71224"/>
    </inkml:brush>
  </inkml:definitions>
  <inkml:trace contextRef="#ctx0" brushRef="#br0">1 0 24575,'19'3'0,"1"0"0,0 1 0,-1 1 0,0 1 0,0 0 0,-1 2 0,1 0 0,30 20 0,50 19 0,-49-28 0,0 3 0,-2 1 0,47 31 0,-85-47 0,-1 1 0,0 0 0,-1 1 0,1-1 0,-2 2 0,1-1 0,-1 1 0,-1 0 0,0 0 0,0 1 0,-1 0 0,0 0 0,-1 0 0,0 0 0,-1 1 0,0 0 0,-1 0 0,-1 0 0,1-1 0,-2 1 0,0 0 0,0 0 0,-1 0 0,-1 0 0,-3 13 0,3-17 0,-1-1 0,0 0 0,0 0 0,-1-1 0,0 1 0,0-1 0,-1 0 0,0 0 0,0 0 0,0 0 0,-1-1 0,1 0 0,-1 0 0,0-1 0,-1 0 0,1 0 0,-1 0 0,-9 3 0,-7 2 0,0-1 0,0-1 0,0 0 0,-37 3 0,15-6-1365,24-3-5461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5.920"/>
    </inkml:context>
    <inkml:brush xml:id="br0">
      <inkml:brushProperty name="width" value="0.05" units="cm"/>
      <inkml:brushProperty name="height" value="0.05" units="cm"/>
      <inkml:brushProperty name="color" value="#E71224"/>
    </inkml:brush>
  </inkml:definitions>
  <inkml:trace contextRef="#ctx0" brushRef="#br0">4631 27 24575,'-3296'0'0,"3277"-1"0,0-1 0,-33-7 0,-33-4 0,-597 11 0,332 5 0,343-4 0,0 1 0,0 1 0,0-1 0,0 1 0,0 1 0,0-1 0,0 1 0,1 0 0,-1 0 0,1 1 0,-8 4 0,11-5 0,0 1 0,0 0 0,0-1 0,0 1 0,1 0 0,-1 0 0,1 1 0,0-1 0,0 0 0,0 1 0,0-1 0,0 1 0,1 0 0,0 0 0,0-1 0,0 1 0,0 0 0,0 0 0,1 0 0,0 7 0,4 243 0,-4-250 0,0-1 0,1 0 0,-1 1 0,1-1 0,0 0 0,0 1 0,0-1 0,1 0 0,-1 0 0,1 0 0,-1 0 0,1 0 0,0-1 0,0 1 0,0-1 0,1 1 0,-1-1 0,0 1 0,1-1 0,0 0 0,-1 0 0,1-1 0,3 3 0,5 0 0,1 0 0,-1-1 0,0 0 0,1-1 0,15 2 0,-12-2 0,-1 0 0,28 9 0,-20-5 0,-1 0 0,1-1 0,40 3 0,25 5 0,-43-6 0,1-2 0,0-2 0,87-6 0,-30 0 0,853 3 0,-925 2 0,54 9 0,-54-6 0,53 3 0,-61-6 0,1 0 0,34 9 0,-8-1 0,2 0 0,-24-5 0,0 0 0,42 1 0,-44-6 0,-1 1 0,0 1 0,40 9 0,-21-4 0,0-2 0,0-2 0,0-1 0,51-6 0,8 1 0,1406 3 0,-1483-2 0,0 0 0,0-2 0,45-13 0,-43 9 0,0 2 0,50-5 0,52-5 0,-57 5 0,-68 11 0,-1-1 0,0 1 0,0 0 0,1-1 0,-1 0 0,0 0 0,0 0 0,0 0 0,0-1 0,0 1 0,0-1 0,0 0 0,0 1 0,-1-1 0,1 0 0,-1-1 0,1 1 0,-1 0 0,0-1 0,0 0 0,0 1 0,0-1 0,0 0 0,1-4 0,-1 2 0,-1-1 0,0 1 0,-1-1 0,1 1 0,-1-1 0,0 1 0,0-1 0,-1 1 0,0-1 0,0 1 0,0-1 0,0 1 0,-5-10 0,-9-19 0,-2 0 0,-38-57 0,2 5 0,45 70 0,-1 1 0,0 1 0,-23-27 0,28 37 0,0 0 0,0 0 0,-1 1 0,1-1 0,-1 1 0,0 0 0,0 1 0,0-1 0,0 1 0,0 0 0,0 0 0,-1 1 0,1 0 0,-1 0 0,1 0 0,-7 0 0,-161 1 117,67 2-1599,84-2-5344</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8.129"/>
    </inkml:context>
    <inkml:brush xml:id="br0">
      <inkml:brushProperty name="width" value="0.05" units="cm"/>
      <inkml:brushProperty name="height" value="0.05" units="cm"/>
      <inkml:brushProperty name="color" value="#E71224"/>
    </inkml:brush>
  </inkml:definitions>
  <inkml:trace contextRef="#ctx0" brushRef="#br0">1963 279 24575,'-5'-1'0,"1"0"0,0 0 0,-1-1 0,1 0 0,0 0 0,0 0 0,0 0 0,-6-5 0,-11-5 0,-81-39 0,43 20 0,-67-24 0,53 26 0,49 18 0,0 1 0,-1 2 0,0 0 0,-30-5 0,-17 0 0,44 7 0,1 1 0,-48-1 0,-480 7 0,542 0 0,0 0 0,-1 1 0,1 0 0,0 1 0,0 1 0,0 0 0,0 0 0,1 2 0,0-1 0,0 2 0,0-1 0,-16 14 0,10-9 0,1-2 0,-1 0 0,-21 6 0,-29 14 0,-15 10 0,54-27 0,1 1 0,-34 22 0,57-32 0,1 1 0,-1-1 0,1 1 0,0 1 0,1-1 0,-1 1 0,1-1 0,0 1 0,0 0 0,0 0 0,1 0 0,-1 1 0,0 4 0,-3 11 0,1 0 0,-3 25 0,0-1 0,5-24 0,0 1 0,1-1 0,1 1 0,1 0 0,1-1 0,1 1 0,1-1 0,1 1 0,1-1 0,1 0 0,0 0 0,2-1 0,0 0 0,1 0 0,1-1 0,1 0 0,16 19 0,-7-7 0,-5-7 0,2-1 0,0-1 0,23 23 0,-18-26 0,1 0 0,1-2 0,45 24 0,-11-6 0,-40-26 0,0-1 0,0-1 0,1-1 0,0 0 0,0-2 0,31 5 0,14 3 0,10 4 0,104 9 0,-92-14 0,-46-5 0,61 2 0,-30-7 0,84-4 0,-147 1 0,0 1 0,0-2 0,0 1 0,-1-1 0,1 0 0,-1-1 0,1 0 0,-1 0 0,8-6 0,4-4 0,33-33 0,-37 32 0,1 1 0,0 1 0,1 0 0,0 0 0,32-16 0,-27 17 0,-1-1 0,31-25 0,-14 8 0,-31 25 0,0-1 0,-1 0 0,0-1 0,10-13 0,-11 12 0,1 1 0,0 0 0,0 1 0,14-12 0,44-29 0,-2-3 0,57-61 0,-111 103 0,0-1 0,-1 1 0,0-2 0,-1 1 0,0-1 0,-1 0 0,0 0 0,0 0 0,-1-1 0,0 0 0,-1 0 0,0 0 0,-1 0 0,0 0 0,-1-1 0,0 1 0,-1 0 0,0-1 0,-1 1 0,-2-16 0,-2 9-124,-1 1 0,0 0 0,-2 1 0,1-1 0,-2 1 0,0 1-1,-1 0 1,-1 0 0,0 1 0,-19-19 0,18 23-6702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042"/>
    </inkml:context>
    <inkml:brush xml:id="br0">
      <inkml:brushProperty name="width" value="0.05" units="cm"/>
      <inkml:brushProperty name="height" value="0.05" units="cm"/>
      <inkml:brushProperty name="color" value="#E71224"/>
    </inkml:brush>
  </inkml:definitions>
  <inkml:trace contextRef="#ctx0" brushRef="#br0">1 228 24575,'20'-2'0,"1"0"0,36-9 0,-6 1 0,44-15 0,-75 19 0,0 0 0,0 1 0,0 1 0,34-2 0,-41 6 0,27-1 0,1-1 0,45-9 0,-52 7 0,0 0 0,39 2 0,-38 2 0,66-10 0,33-9 0,1 6 0,171 5 0,793 8-583,-1069-1 583,56-11 0,-54 7 0,54-3 0,49 10-12,101-4 607,-164-10-595,-52 8 0,0 0 0,24-1 0,156-20-1365,-178 24-5461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740"/>
    </inkml:context>
    <inkml:brush xml:id="br0">
      <inkml:brushProperty name="width" value="0.05" units="cm"/>
      <inkml:brushProperty name="height" value="0.05" units="cm"/>
      <inkml:brushProperty name="color" value="#E71224"/>
    </inkml:brush>
  </inkml:definitions>
  <inkml:trace contextRef="#ctx0" brushRef="#br0">81 0 24575,'2'3'0,"0"0"0,0 0 0,1 0 0,-1 0 0,0 0 0,1-1 0,0 1 0,0-1 0,-1 0 0,1 0 0,1 0 0,4 2 0,6 6 0,108 106 0,-75-68 0,-41-42 0,-1 1 0,1 0 0,-1 0 0,-1 0 0,1 1 0,-1 0 0,0-1 0,-1 2 0,0-1 0,0 0 0,2 12 0,-3-4 0,0 0 0,0 0 0,-2 0 0,0 1 0,-2 19 0,1-30 0,-1 0 0,1 1 0,-1-1 0,0 0 0,-1 0 0,1 0 0,-1 0 0,-1 0 0,1-1 0,-1 1 0,0-1 0,0 0 0,0 0 0,-1-1 0,1 1 0,-1-1 0,-7 5 0,-11 6 0,0-1 0,-1-2 0,-25 11 0,-22 12 0,-18 1-1365,74-30-5461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8.861"/>
    </inkml:context>
    <inkml:brush xml:id="br0">
      <inkml:brushProperty name="width" value="0.05" units="cm"/>
      <inkml:brushProperty name="height" value="0.05" units="cm"/>
      <inkml:brushProperty name="color" value="#E71224"/>
    </inkml:brush>
  </inkml:definitions>
  <inkml:trace contextRef="#ctx0" brushRef="#br0">1 0 24575,'580'0'0,"-551"2"0,56 9 0,-56-5 0,55 2 0,-47-6 0,53 10 0,-16-1 0,-28-4 0,49 15 0,-11-3 0,168 37 0,-182-36 0,-38-10 0,42 7 0,7-2 0,114 36 0,0 4 0,-160-46 0,60 25 0,-32-10 0,43 10 0,-48-17 0,62 28 0,-79-29 0,69 18 0,-67-22 0,66 27 0,-84-30 0,0 0 0,42 7 0,-40-10 0,1 1 0,28 12 0,221 85 0,-123-31 0,-29-15 0,3 1 0,-75-35 0,77 44 0,-88-45 0,159 78 0,21 4 0,-90-45 0,-51-23 0,-11-6 0,101 62 0,-122-62 0,102 73 0,-120-80 0,49 52 0,-5-9 0,-54-50 0,-1 0 0,23 27 0,30 40 0,86 111 0,-83-91 0,51 79 0,97 183 0,-107-165 0,43 62 0,-148-243 0,18 41 0,9 15 0,-22-46 0,-2 0 0,13 38 0,-6-17 0,148 362 0,-156-378 0,3 3 0,-2 1 0,14 62 0,-21-72 0,0 0 0,15 31 0,-11-31 0,13 49 0,-13-22 0,-1 0 0,33 92 0,-36-128 0,0 2 0,-2-1 0,6 32 0,0 10 0,30 97 0,-24-111 0,9 31 0,10 43 0,2 7 0,-1-4 0,-1 0 0,-28-88-77,-4-16-352,0 0-1,2 44 1,-6-44-6397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342"/>
    </inkml:context>
    <inkml:brush xml:id="br0">
      <inkml:brushProperty name="width" value="0.05" units="cm"/>
      <inkml:brushProperty name="height" value="0.05" units="cm"/>
      <inkml:brushProperty name="color" value="#E71224"/>
    </inkml:brush>
  </inkml:definitions>
  <inkml:trace contextRef="#ctx0" brushRef="#br0">1 355 24575,'4'2'0,"-1"-1"0,1 1 0,0-1 0,0 1 0,-1 0 0,1 1 0,-1-1 0,0 0 0,6 7 0,8 4 0,8 4 0,-1 2 0,-1 0 0,-1 1 0,-1 1 0,22 29 0,-6-9 0,-34-38 0,-1 0 0,1-1 0,1 0 0,-1 0 0,0 0 0,0 0 0,1 0 0,-1 0 0,1-1 0,-1 0 0,1 0 0,0 0 0,0 0 0,-1 0 0,1-1 0,0 0 0,0 0 0,0 0 0,-1 0 0,1 0 0,0-1 0,0 0 0,-1 1 0,1-1 0,0-1 0,-1 1 0,7-4 0,-2 1 0,0 0 0,-1 0 0,1-1 0,-1 0 0,0 0 0,-1-1 0,1 1 0,-1-2 0,0 1 0,-1-1 0,7-9 0,13-23 0,-18 29 0,0-1 0,0 1 0,-1-1 0,0-1 0,-1 1 0,0-1 0,-1 0 0,0 0 0,-1 0 0,-1 0 0,2-16 0,-1-14 0,-2 0 0,-2 0 0,-9-60 0,-12 43 43,11 34-1451,4 8-5418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745"/>
    </inkml:context>
    <inkml:brush xml:id="br0">
      <inkml:brushProperty name="width" value="0.05" units="cm"/>
      <inkml:brushProperty name="height" value="0.05" units="cm"/>
      <inkml:brushProperty name="color" value="#E71224"/>
    </inkml:brush>
  </inkml:definitions>
  <inkml:trace contextRef="#ctx0" brushRef="#br0">1 0 24575,'1'17'0,"1"0"0,1 0 0,1 0 0,1-1 0,0 1 0,1-1 0,0 0 0,13 20 0,-11-20 0,0 0 0,-1 1 0,-1 0 0,0 0 0,-1 1 0,-1-1 0,3 24 0,17 134-1365,-24-154-5461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069"/>
    </inkml:context>
    <inkml:brush xml:id="br0">
      <inkml:brushProperty name="width" value="0.05" units="cm"/>
      <inkml:brushProperty name="height" value="0.05" units="cm"/>
      <inkml:brushProperty name="color" value="#E71224"/>
    </inkml:brush>
  </inkml:definitions>
  <inkml:trace contextRef="#ctx0" brushRef="#br0">1 1 24575,'4'0'0,"2"4"0,4 2 0,0 3 0,-2 1-8191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723"/>
    </inkml:context>
    <inkml:brush xml:id="br0">
      <inkml:brushProperty name="width" value="0.05" units="cm"/>
      <inkml:brushProperty name="height" value="0.05" units="cm"/>
      <inkml:brushProperty name="color" value="#E71224"/>
    </inkml:brush>
  </inkml:definitions>
  <inkml:trace contextRef="#ctx0" brushRef="#br0">329 4 24575,'-53'-2'0,"26"0"0,0 2 0,-31 3 0,51-2 0,0 0 0,0 1 0,0 0 0,0 0 0,0 0 0,0 1 0,1 0 0,-1 0 0,1 0 0,0 1 0,0 0 0,-10 9 0,3-1 0,6-6 0,0 1 0,1-1 0,-1 1 0,2 0 0,-1 1 0,-4 8 0,9-14 0,0 0 0,0 1 0,0-1 0,0 0 0,1 1 0,-1-1 0,1 1 0,0-1 0,0 1 0,-1-1 0,2 1 0,-1-1 0,0 1 0,0-1 0,1 1 0,0-1 0,-1 0 0,1 1 0,0-1 0,0 0 0,0 1 0,0-1 0,1 0 0,-1 0 0,1 0 0,-1 0 0,1 0 0,2 2 0,14 12 0,0 0 0,2-1 0,-1-1 0,2-1 0,0-1 0,38 16 0,-34-16 0,0 0 0,-1 1 0,-1 1 0,0 2 0,22 20 0,-36-29 0,-1 0 0,0 1 0,0 1 0,-1-1 0,0 1 0,-1 0 0,0 1 0,0 0 0,-1 0 0,0 0 0,-1 0 0,0 1 0,-1 0 0,0 0 0,0-1 0,-1 2 0,-1-1 0,0 0 0,0 0 0,-1 0 0,-2 14 0,1-22 0,1 0 0,-1-1 0,1 1 0,-1 0 0,0-1 0,-1 1 0,1-1 0,0 1 0,-1-1 0,1 1 0,-1-1 0,0 0 0,1 0 0,-1 0 0,0 0 0,-1 0 0,1 0 0,0 0 0,0-1 0,-1 1 0,1-1 0,-1 0 0,1 0 0,-1 0 0,0 0 0,1 0 0,-1 0 0,0-1 0,0 1 0,-4-1 0,-11 2 0,0-1 0,-1-1 0,-31-4 0,15 2 0,20 1 24,0 1 0,0-2 0,1 0 0,-28-8 0,39 10-63,1-1 0,-1 0 0,1 0 0,0 0 0,-1 0 0,1 0-1,0 0 1,0 0 0,0-1 0,0 1 0,0-1 0,0 0 0,0 0 0,1 1 0,-1-1 0,1 0 0,-1-1 0,1 1-1,0 0 1,-1 0 0,1 0 0,0-1 0,1 1 0,-1 0 0,0-1 0,1 1 0,-1-1 0,1 1 0,0-1 0,0 1 0,0-1-1,0 1 1,0-1 0,0 1 0,1-1 0,0 1 0,0-3 0,4-10-6787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6.204"/>
    </inkml:context>
    <inkml:brush xml:id="br0">
      <inkml:brushProperty name="width" value="0.05" units="cm"/>
      <inkml:brushProperty name="height" value="0.05" units="cm"/>
      <inkml:brushProperty name="color" value="#E71224"/>
    </inkml:brush>
  </inkml:definitions>
  <inkml:trace contextRef="#ctx0" brushRef="#br0">103 1 24575,'-1'6'0,"0"1"0,0 0 0,-1 0 0,0-1 0,0 1 0,-1-1 0,0 0 0,0 1 0,0-1 0,-1-1 0,1 1 0,-2 0 0,1-1 0,-1 0 0,-5 5 0,5-5 0,0 1 0,0 0 0,0-1 0,1 2 0,0-1 0,0 0 0,0 1 0,1 0 0,0 0 0,0 0 0,-3 13 0,7-17 0,0 1 0,-1-1 0,1 0 0,0 0 0,1 0 0,-1 1 0,0-1 0,1 0 0,0-1 0,-1 1 0,1 0 0,0 0 0,1-1 0,-1 1 0,0-1 0,1 0 0,-1 0 0,1 0 0,0 0 0,0 0 0,0 0 0,0-1 0,4 2 0,13 7 0,0 0 0,23 6 0,11 2-682,81 16-1,-116-30-6143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1.671"/>
    </inkml:context>
    <inkml:brush xml:id="br0">
      <inkml:brushProperty name="width" value="0.05" units="cm"/>
      <inkml:brushProperty name="height" value="0.05" units="cm"/>
      <inkml:brushProperty name="color" value="#E71224"/>
    </inkml:brush>
  </inkml:definitions>
  <inkml:trace contextRef="#ctx0" brushRef="#br0">53 256 24575,'19'52'0,"2"122"0,-8-60 0,-11-85 0,1 0 0,1-1 0,1 1 0,12 35 0,-2-12 0,-62-122 0,29 36 0,2-2 0,2 0 0,1 0 0,2-1 0,2 0 0,1-1 0,2 0 0,-3-72 0,9 84 0,-1 14 0,1 1 0,0 0 0,1 0 0,1-1 0,4-19 0,-5 27 0,1 1 0,0 0 0,-1-1 0,1 1 0,0 0 0,1 0 0,-1 0 0,0 0 0,1 0 0,0 1 0,0-1 0,-1 1 0,2 0 0,-1 0 0,0 0 0,0 0 0,0 0 0,1 1 0,-1-1 0,1 1 0,7-2 0,1 0 0,1 0 0,0 1 0,1 0 0,-1 1 0,0 0 0,0 1 0,1 1 0,-1 0 0,0 1 0,17 4 0,-22-4 0,0 1 0,-1 0 0,1 1 0,-1-1 0,0 2 0,0-1 0,0 1 0,0 0 0,-1 0 0,0 0 0,0 1 0,0 0 0,-1 0 0,0 1 0,0 0 0,0 0 0,4 11 0,53 121 0,-62-139 0,0 1 0,0 0 0,0 0 0,1 0 0,-1-1 0,0 1 0,1 0 0,-1 0 0,1-1 0,-1 1 0,1 0 0,-1 0 0,1-1 0,-1 1 0,1-1 0,0 1 0,-1-1 0,1 1 0,0-1 0,-1 1 0,1-1 0,0 1 0,0-1 0,0 0 0,-1 1 0,1-1 0,0 0 0,0 0 0,0 0 0,0 0 0,-1 0 0,3 0 0,-2-1 0,0 0 0,-1 0 0,1 0 0,0 0 0,-1-1 0,1 1 0,-1 0 0,1 0 0,-1-1 0,0 1 0,1 0 0,-1-1 0,0 1 0,0 0 0,0-1 0,0 1 0,0 0 0,0-1 0,0 1 0,-1-3 0,-7-56 0,2-1 0,4 0 0,4-63 0,-1 119 0,-1-1 0,1 1 0,0 0 0,0 0 0,1 1 0,-1-1 0,1 0 0,0 0 0,0 1 0,1-1 0,-1 1 0,1 0 0,0 0 0,0 0 0,1 0 0,-1 0 0,1 0 0,0 1 0,6-5 0,-7 7 0,1-1 0,0 0 0,0 1 0,0 0 0,0 0 0,0 0 0,0 0 0,0 1 0,0 0 0,0-1 0,0 1 0,0 1 0,0-1 0,0 1 0,0-1 0,0 1 0,0 1 0,0-1 0,0 0 0,0 1 0,-1 0 0,1 0 0,0 0 0,5 4 0,-2 0 0,0 0 0,-1 0 0,1 1 0,-1 0 0,0 0 0,-1 1 0,8 13 0,21 27 0,-26-38 0,-1 1 0,0 1 0,-1-1 0,0 1 0,0 0 0,3 13 0,18 36 0,-13-30 0,-1 0 0,-1 0 0,9 40 0,-4-13 0,-17-55-136,2 0-1,-1 0 1,0-1-1,0 1 1,1 0-1,-1-1 1,1 1-1,0-1 0,4 5 1,6 2-6690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136"/>
    </inkml:context>
    <inkml:brush xml:id="br0">
      <inkml:brushProperty name="width" value="0.05" units="cm"/>
      <inkml:brushProperty name="height" value="0.05" units="cm"/>
      <inkml:brushProperty name="color" value="#E71224"/>
    </inkml:brush>
  </inkml:definitions>
  <inkml:trace contextRef="#ctx0" brushRef="#br0">0 0 24575,'2'12'0,"0"0"0,0 0 0,1 0 0,1 0 0,0 0 0,0-1 0,1 0 0,10 15 0,-7-10 0,0 0 0,-1 0 0,5 19 0,-8-16 0,3 4 0,-2 0 0,-1 1 0,2 36 0,-5-43 16,1-1 0,8 29 0,-7-35-157,-1 1 0,0-1-1,0 0 1,-1 1 0,0-1-1,0 1 1,-1-1 0,-1 0-1,-2 15 1,-3-9-6685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80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0.627"/>
    </inkml:context>
    <inkml:brush xml:id="br0">
      <inkml:brushProperty name="width" value="0.05" units="cm"/>
      <inkml:brushProperty name="height" value="0.05" units="cm"/>
      <inkml:brushProperty name="color" value="#E71224"/>
    </inkml:brush>
  </inkml:definitions>
  <inkml:trace contextRef="#ctx0" brushRef="#br0">9069 569 24575,'-31'0'0,"1"-1"0,0-2 0,-49-10 0,-73-30 0,107 29 0,-1 2 0,-65-8 0,57 11 0,-67-19 0,74 16-128,-2 2 0,-59-5 0,-24-4-255,-163-25 383,128 17 0,42 3 0,2 6 0,-177-18 0,248 32 0,-87-19 0,87 13 0,-83-7 0,22 11 0,-162-32 0,226 31-182,-73-1 0,72 7-7,-77-13 1,69 2 165,-1 2 0,-101-2 0,119 10 23,-56-9 0,54 5 0,-49-1 0,63 7 27,-21 0 209,0-1 1,-72-13-1,58 5-65,-1 4 0,1 2-1,-75 6 1,12 0-13,-1317-3-158,1400 2 0,-1 3 0,-69 15 0,68-10 0,0-2 0,-55 2 0,67-8 0,-57 12 0,33-4 0,-128 34 0,49-9 0,95-26 0,1 1 0,1 3 0,-43 18 0,43-15 0,-74 18 0,75-24 0,0 1 0,-47 22 0,-36 21 0,-51 26 0,88-33 0,2 3 0,-85 70 0,98-68 0,27-20 0,-61 57 0,-2 12 0,-63 66 0,29 4 0,66-80 0,-91 143 0,73-67 0,81-143 0,0 0 0,-13 46 0,-10 25 0,26-74 0,1 0 0,2 0 0,0 0 0,-3 31 0,2-16 0,-5 106 0,9-96 0,-10 61 0,-15 122 0,18-132 0,4 0 0,7 103 0,1-48 0,-4-89 0,-1-21 0,3 1 0,1-1 0,14 74 0,4 3 0,-16-89 0,0 0 0,2 0 0,1 0 0,1-1 0,2 0 0,15 32 0,30 47 0,-30-57 0,51 80 0,77 76 0,-127-174 0,35 35 0,-18-21 0,10 6 0,1-3 0,83 60 0,-41-35 0,9 4 0,24 19 0,-102-77 0,2-1 0,0-1 0,33 14 0,22 14 0,10 14 0,-30-18 0,2-3 0,131 58 0,-26-17 0,170 49 0,-51-49 0,-192-65 0,-67-13 0,55 15 0,-39-7-179,1-3-1,96 6 1,-18-3-603,169 15-42,235-13-457,-325-16 1223,1034 3-926,-1177-3 1135,115-21 0,-109 13-22,80-4 1,208-24 1280,-110-8-1410,-143 25 42,40-6 1020,-118 24-737,50-16-1,-53 13-367,1 0-1,41-4 0,36-3-193,119-33-1,-107 22 180,272-85 58,-261 71-88,103-40-139,-125 37 305,-41 18 145,103-56 1,-72 30-97,-49 28-139,57-38 1,4-11 11,45-33 0,-121 83 53,138-122 987,4-36-1040,-140 144 0,-2-2 0,-1-1 0,28-55 0,103-201-1043,-115 204 976,42-132 0,-52 132 56,-15 36 11,11-66 0,7-21 0,-22 87 123,-2-1 1,-3 0 0,3-111 0,-5 59-40,6 0-84,-5 58 0,1-60 0,-8 50 47,1-4 140,-3 1 1,-15-101-1,8 114-187,3 14 0,-18-58 0,-19-48 0,-19-49 0,26 82 0,-10-24 0,6 38 0,-30-64 0,67 150 0,-16-30 0,-1 0 0,-2 1 0,-39-51 0,-30-34 0,68 96 0,-1 0 0,-2 2 0,0 0 0,-1 2 0,-1 1 0,-53-29 0,40 29 0,0 1 0,-2 3 0,0 1 0,-55-12 0,81 23 0,0-2 0,0 1 0,-18-12 0,-41-14 0,53 26 0,-1 2 0,0 1 0,1 0 0,-1 2 0,-30 2 0,-41-2 0,73-3-1365,5-1-5461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337"/>
    </inkml:context>
    <inkml:brush xml:id="br0">
      <inkml:brushProperty name="width" value="0.05" units="cm"/>
      <inkml:brushProperty name="height" value="0.05" units="cm"/>
      <inkml:brushProperty name="color" value="#E71224"/>
    </inkml:brush>
  </inkml:definitions>
  <inkml:trace contextRef="#ctx0" brushRef="#br0">595 84 24575,'-1'-3'0,"0"0"0,0 0 0,0-1 0,0 1 0,0 0 0,0 0 0,-1 0 0,0 0 0,1 1 0,-1-1 0,0 0 0,-1 1 0,1-1 0,0 1 0,-1 0 0,1 0 0,-1 0 0,1 0 0,-1 0 0,0 0 0,0 1 0,0-1 0,0 1 0,0 0 0,0 0 0,-6-1 0,-6-3 0,-1 1 0,1 1 0,-1 1 0,-20-2 0,-42 1 0,-86 8 0,156-3 0,0 0 0,0 0 0,1 0 0,-1 1 0,1 0 0,-1 1 0,1 0 0,0 0 0,0 0 0,1 1 0,-1 0 0,1 0 0,0 1 0,0-1 0,1 1 0,0 1 0,0-1 0,0 1 0,1 0 0,0 0 0,0 0 0,-4 13 0,-1 1 0,2 0 0,0 1 0,2 0 0,0 0 0,1 0 0,-1 46 0,3-21 0,1-20 0,0-1 0,2 0 0,0 1 0,7 30 0,-6-50 0,1 0 0,0-1 0,0 0 0,0 1 0,0-1 0,1 0 0,0 0 0,0-1 0,1 1 0,0-1 0,0 0 0,8 6 0,8 5 0,1 0 0,24 11 0,23 17 0,-25-13 0,1-2 0,85 41 0,-121-65 0,0 1 0,0 0 0,0 1 0,11 10 0,31 22 0,-39-32 0,-1 0 0,0 1 0,0 1 0,-1 0 0,0 0 0,-1 1 0,0 1 0,0-1 0,-1 1 0,0 1 0,-1-1 0,-1 1 0,0 0 0,0 1 0,-1 0 0,-1-1 0,0 2 0,-1-1 0,0 0 0,-1 1 0,-1-1 0,0 1 0,0-1 0,-2 1 0,0 0 0,0-1 0,-1 1 0,-4 13 0,5-21 0,-1 0 0,0 0 0,0 0 0,0 0 0,-1-1 0,0 1 0,0-1 0,0 1 0,0-1 0,-1 0 0,0-1 0,0 1 0,-1-1 0,-8 8 0,6-8 0,0 0 0,0-1 0,0 0 0,-1 0 0,1-1 0,-1 1 0,0-2 0,1 1 0,-1-1 0,0 0 0,-10-1 0,-10 1 0,-2 1 0,0-1 0,0-2 0,-1-1 0,-33-7 0,51 5 0,0-1 0,1-1 0,0 0 0,0 0 0,-12-10 0,-33-17 0,51 31-151,0-1-1,0 0 0,0 0 0,0 0 1,1-1-1,-1 0 0,1 0 1,-7-7-1,1-5-6674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737"/>
    </inkml:context>
    <inkml:brush xml:id="br0">
      <inkml:brushProperty name="width" value="0.05" units="cm"/>
      <inkml:brushProperty name="height" value="0.05" units="cm"/>
      <inkml:brushProperty name="color" value="#E71224"/>
    </inkml:brush>
  </inkml:definitions>
  <inkml:trace contextRef="#ctx0" brushRef="#br0">1 0 24575,'2'2'0,"0"-1"0,0 1 0,1 0 0,-1-1 0,0 1 0,0 0 0,-1 0 0,1 0 0,0 1 0,-1-1 0,1 0 0,-1 1 0,0-1 0,0 0 0,0 1 0,0 0 0,1 4 0,2 3 0,64 164 0,-19-44 0,-46-123-227,0 0-1,1 0 1,0 0-1,0-1 1,8 10-1,0-5-6598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17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681"/>
    </inkml:context>
    <inkml:brush xml:id="br0">
      <inkml:brushProperty name="width" value="0.05" units="cm"/>
      <inkml:brushProperty name="height" value="0.05" units="cm"/>
      <inkml:brushProperty name="color" value="#E71224"/>
    </inkml:brush>
  </inkml:definitions>
  <inkml:trace contextRef="#ctx0" brushRef="#br0">2 0 24575,'0'37'0,"-1"0"0,1 1 0,3-1 0,11 66 0,14 30 0,62 152 0,18-24 0,-44-132 0,37 83 0,-73-157 0,-7-2 92,5 11-1549,-17-50-5369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4.986"/>
    </inkml:context>
    <inkml:brush xml:id="br0">
      <inkml:brushProperty name="width" value="0.05" units="cm"/>
      <inkml:brushProperty name="height" value="0.05" units="cm"/>
      <inkml:brushProperty name="color" value="#E71224"/>
    </inkml:brush>
  </inkml:definitions>
  <inkml:trace contextRef="#ctx0" brushRef="#br0">8962 969 24575,'-56'-21'0,"33"15"0,-1-1 0,-23-10 0,-44-12 0,-69 0 0,104 19 0,1-3 0,-54-21 0,-47-11 0,-137-35 0,171 42 0,59 16 0,-229-68-640,-31-5 640,185 54-10,-151-24 0,-60-10 650,144 48-632,-76-16 4,245 37-12,-1 1 0,0 2 0,-42 2 0,36 1 0,-81-11 0,66 3 0,-1 3 0,-88 4 0,-35-3 0,79-8 0,53 5 0,-64 0 0,81 5 0,-56-10 0,-25-1 0,-5 14 0,69 1 0,-1-3 0,-85-11 0,-80-16 0,138 19 0,-94 3 0,125 7 0,-1-2 0,-85-14 0,77 7 0,-1 2 0,1 3 0,-83 6 0,23 0 0,-338-3 0,439 1 0,0 1 0,-1 1 0,1 0 0,0 2 0,0-1 0,1 2 0,-20 9 0,-50 17 0,32-14 0,0 2 0,1 2 0,2 3 0,-62 41 0,-129 61 0,-1 12 0,-5 10 0,93-64 0,129-71 0,-49 20 0,-9 4 0,48-20 0,-49 17 0,54-24 0,0 1 0,1 1 0,-28 19 0,-54 30 0,33-21 0,-4 3 0,53-31 0,0 2 0,1 1 0,-43 34 0,29-19 0,32-25 0,-1 1 0,1 0 0,1 0 0,-1 1 0,-13 17 0,15-16 0,-9 11 0,1 0 0,1 2 0,0-1 0,2 2 0,0-1 0,2 2 0,0 0 0,-7 29 0,-6 34 0,15-65 0,2 1 0,0 0 0,2 0 0,-3 38 0,7-47 0,0 17 0,-2 1 0,-1-1 0,-7 33 0,3-16 0,2-1 0,2 0 0,5 94 0,1-33 0,-3 427 0,2-508 0,1 0 0,1 1 0,2-1 0,9 28 0,9 48 0,2 30 0,-18-96 0,2-1 0,1 0 0,19 44 0,0-2 0,-2 6 0,28 72 0,-30-92 0,67 136 0,-64-142 0,-19-37 0,1 0 0,1-1 0,15 20 0,33 37 0,141 136 0,-180-197 0,0 0 0,46 23 0,-10-5 0,2 3 0,2-3 0,1-2 0,72 25 0,80 35 0,-207-89 0,95 34 0,110 25 0,-91-31 0,63 13 0,10-1 0,-45-7 0,-47-20-278,-53-10 33,49 14 0,-43-7 226,62 5 0,43 10-16,-115-19-397,86 6 1,-39-6 104,4 6 290,-46-6-10,80 4 0,-64-8 28,95 17 0,-98-11 340,115 5 0,-28-3-679,1 0 168,111 3 190,-82-3 0,9 1 0,-70-4 0,204-8 0,-152-4 0,19 4 0,208-5 0,-123-24 0,-64-1-139,-29 2 27,44-11-951,-136 19 703,191-45 437,-87 19 7,-56 8-273,205-81 1,-123 38 109,235-101-161,-386 147 240,106-57 0,-114 55-9,14-7 29,-2-3 0,97-80-1,-117 81 339,-27 23-217,0-1 0,-2-1-1,0-1 1,35-47 0,-40 43-294,9-10 463,-2-1 1,-2-2 0,-1 0 0,-3-1-1,28-81 1,-37 77-179,-2 0 0,4-84 1,-11-96 273,-3 117-338,0 86-6,-1 1 0,-2 0 0,0 0 0,-12-37 1,-38-83 247,-56-101-310,66 163 0,33 64 0,1-1 0,1 0 0,1-1 0,-10-27 0,-44-134 0,48 133 0,-9-65 0,16 70 0,-1 1 0,-23-64 0,5 26 0,21 59 0,0 1 0,-1 0 0,-1 0 0,-1 0 0,-1 1 0,-16-26 0,-47-54 0,42 54 0,-2 0 0,-2 2 0,-41-38 0,-117-84 0,145 128-273,1-2 0,2-1 0,2-3 0,-47-57 0,79 85-6553</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539"/>
    </inkml:context>
    <inkml:brush xml:id="br0">
      <inkml:brushProperty name="width" value="0.05" units="cm"/>
      <inkml:brushProperty name="height" value="0.05" units="cm"/>
      <inkml:brushProperty name="color" value="#E71224"/>
    </inkml:brush>
  </inkml:definitions>
  <inkml:trace contextRef="#ctx0" brushRef="#br0">1 274 24575,'14'-1'0,"-1"-1"0,1-1 0,-1 0 0,1-1 0,-1-1 0,0 0 0,20-11 0,26-9 0,13 3 0,1 3 0,79-10 0,-127 24 0,48-17 0,15-3 0,-85 25 0,63-13 0,102-32 0,-131 26-1365,-25 9-5461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47.099"/>
    </inkml:context>
    <inkml:brush xml:id="br0">
      <inkml:brushProperty name="width" value="0.05" units="cm"/>
      <inkml:brushProperty name="height" value="0.05" units="cm"/>
      <inkml:brushProperty name="color" value="#E71224"/>
    </inkml:brush>
  </inkml:definitions>
  <inkml:trace contextRef="#ctx0" brushRef="#br0">0 0 24509,'8956'961'0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942"/>
    </inkml:context>
    <inkml:brush xml:id="br0">
      <inkml:brushProperty name="width" value="0.05" units="cm"/>
      <inkml:brushProperty name="height" value="0.05" units="cm"/>
      <inkml:brushProperty name="color" value="#E71224"/>
    </inkml:brush>
  </inkml:definitions>
  <inkml:trace contextRef="#ctx0" brushRef="#br0">0 0 24575,'1'1'0,"-1"1"0,1-1 0,-1 0 0,1 1 0,0-1 0,0 0 0,-1 1 0,1-1 0,0 0 0,0 0 0,0 0 0,0 0 0,0 0 0,1 0 0,-1 0 0,0-1 0,0 1 0,2 1 0,30 15 0,-25-14 0,200 122 0,-179-108 0,35 27 0,4 3 0,-53-37 0,-1 1 0,-1 0 0,0 1 0,-1 1 0,0 0 0,-1 0 0,0 1 0,-1 1 0,-1-1 0,0 2 0,-1-1 0,6 18 0,-9-7 0,0 0 0,-2 0 0,-1 0 0,-1 0 0,-6 51 0,2 1 0,4-50 0,-1-10 0,0-1 0,0 0 0,-7 30 0,6-42 0,0 0 0,-1 0 0,0 0 0,0 0 0,0-1 0,-1 1 0,1-1 0,-1 1 0,0-1 0,0 0 0,-1 0 0,1 0 0,-1-1 0,0 1 0,0-1 0,0 0 0,-5 3 0,1-1-195,-1 0 0,0-1 0,1 0 0,-2 0 0,1-1 0,-13 3 0,2-3-6631</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391"/>
    </inkml:context>
    <inkml:brush xml:id="br0">
      <inkml:brushProperty name="width" value="0.05" units="cm"/>
      <inkml:brushProperty name="height" value="0.05" units="cm"/>
      <inkml:brushProperty name="color" value="#E71224"/>
    </inkml:brush>
  </inkml:definitions>
  <inkml:trace contextRef="#ctx0" brushRef="#br0">0 1 24575,'7'1'0,"-1"0"0,0 0 0,1 1 0,-1 0 0,0 0 0,0 0 0,0 1 0,0 0 0,0 0 0,-1 1 0,0-1 0,1 1 0,-1 0 0,0 1 0,7 7 0,8 11 0,35 49 0,-49-62 0,113 149 0,-20 13 0,-42-66 0,48 98 0,-99-192 0,0-1 0,1 0 0,0 0 0,0 0 0,11 10 0,-14-17 0,0-1 0,0 1 0,0-1 0,0 0 0,1 0 0,-1-1 0,1 0 0,0 1 0,0-1 0,0-1 0,0 1 0,0-1 0,0 0 0,0 0 0,8 0 0,7-1 0,-1-1 0,1-1 0,0-1 0,-1 0 0,0-2 0,0 0 0,0-1 0,29-14 0,-19 7 0,0-3 0,-1 0 0,-1-2 0,38-31 0,-58 44-118,-5 3 22,0 0 0,1 0 0,-1 1 0,0-2 0,0 1 0,0 0 0,0 0 0,-1-1 1,1 1-1,0-1 0,-1 1 0,2-6 0,-2-2-6730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807"/>
    </inkml:context>
    <inkml:brush xml:id="br0">
      <inkml:brushProperty name="width" value="0.05" units="cm"/>
      <inkml:brushProperty name="height" value="0.05" units="cm"/>
      <inkml:brushProperty name="color" value="#E71224"/>
    </inkml:brush>
  </inkml:definitions>
  <inkml:trace contextRef="#ctx0" brushRef="#br0">1 184 24575,'31'0'0,"1"-2"0,0 0 0,43-10 0,-45 6 0,0 2 0,31 0 0,-30 3 0,-1-1 0,31-8 0,-22 2 0,-17 4 0,0-1 0,-1-1 0,1-1 0,-1 0 0,36-19 0,-38 15-98,-15 9 23,0 1 1,0-1-1,-1 0 1,1 0-1,-1 0 1,0-1-1,1 1 1,-1-1-1,0 0 1,0 0-1,-1 0 1,1 0-1,-1 0 1,1 0-1,-1-1 0,2-4 1,2-10-6752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130"/>
    </inkml:context>
    <inkml:brush xml:id="br0">
      <inkml:brushProperty name="width" value="0.05" units="cm"/>
      <inkml:brushProperty name="height" value="0.05" units="cm"/>
      <inkml:brushProperty name="color" value="#E71224"/>
    </inkml:brush>
  </inkml:definitions>
  <inkml:trace contextRef="#ctx0" brushRef="#br0">1 340 24575,'2'-6'0,"0"0"0,1 0 0,0 0 0,0 1 0,0-1 0,1 1 0,0 0 0,0 0 0,0 0 0,1 1 0,0 0 0,8-7 0,17-10 0,1 2 0,63-30 0,-11 7 0,95-34 0,-72 24-1365,-90 45-5461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520"/>
    </inkml:context>
    <inkml:brush xml:id="br0">
      <inkml:brushProperty name="width" value="0.05" units="cm"/>
      <inkml:brushProperty name="height" value="0.05" units="cm"/>
      <inkml:brushProperty name="color" value="#E71224"/>
    </inkml:brush>
  </inkml:definitions>
  <inkml:trace contextRef="#ctx0" brushRef="#br0">1 1 24575,'2'1'0,"0"0"0,0 0 0,0 0 0,1 0 0,-1 0 0,0 0 0,-1 1 0,1-1 0,0 1 0,0 0 0,-1-1 0,1 1 0,0 0 0,-1 0 0,0 0 0,0 0 0,2 4 0,20 39 0,-22-44 0,35 72 0,-21-45 0,-1 0 0,-2 1 0,11 36 0,-11-30 0,18 42 0,3 8 0,34 164 0,-46-204 0,-17-37 0,0-1 0,0 1 0,-1 0 0,0 0 0,0 0 0,2 13 0,4 26 0,19 61 0,-5-25 0,25 53 0,-39-101-17,7 37-1331,-14-52-5478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843"/>
    </inkml:context>
    <inkml:brush xml:id="br0">
      <inkml:brushProperty name="width" value="0.05" units="cm"/>
      <inkml:brushProperty name="height" value="0.05" units="cm"/>
      <inkml:brushProperty name="color" value="#E71224"/>
    </inkml:brush>
  </inkml:definitions>
  <inkml:trace contextRef="#ctx0" brushRef="#br0">157 1 24575,'-1'11'0,"-1"0"0,0 0 0,-1 0 0,0 0 0,0 0 0,-9 17 0,-11 43 0,1 69 0,-5-6 0,20-103 0,-2 1 0,-20 47 0,27-75 0,0 0 0,0 0 0,1 0 0,-1 0 0,1 1 0,0-1 0,0 1 0,0-1 0,1 1 0,0-1 0,-1 1 0,2-1 0,-1 1 0,0-1 0,1 1 0,1 5 0,0-7 0,0-1 0,-1 1 0,1-1 0,0 1 0,0-1 0,0 0 0,1 0 0,-1 0 0,0 0 0,1 0 0,0 0 0,-1-1 0,1 1 0,0-1 0,0 0 0,-1 0 0,1 0 0,0 0 0,0 0 0,0 0 0,1-1 0,-1 0 0,0 0 0,4 0 0,12 0 0,0-1 0,0 0 0,0-2 0,26-7 0,-21 5 0,1 1 0,25-2 0,41-8 0,-68 9 0,1 1 0,24 0 0,-17 4-45,-20 0-219,1 0 0,0 0 0,0-1 0,12-3 0,-7-2-6562</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8.320"/>
    </inkml:context>
    <inkml:brush xml:id="br0">
      <inkml:brushProperty name="width" value="0.05" units="cm"/>
      <inkml:brushProperty name="height" value="0.05" units="cm"/>
      <inkml:brushProperty name="color" value="#E71224"/>
    </inkml:brush>
  </inkml:definitions>
  <inkml:trace contextRef="#ctx0" brushRef="#br0">1 0 24575,'2'8'0,"0"-1"0,1 0 0,0 1 0,1-1 0,0-1 0,0 1 0,7 9 0,-9-13 0,159 276 0,-69-110 0,-29-33 0,-20-39 0,-24-54 0,15 51 0,6 15 0,-12-34 0,30 125 0,-52-176 0,2 22-1365,-6-26-5461</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9.105"/>
    </inkml:context>
    <inkml:brush xml:id="br0">
      <inkml:brushProperty name="width" value="0.05" units="cm"/>
      <inkml:brushProperty name="height" value="0.05" units="cm"/>
      <inkml:brushProperty name="color" value="#E71224"/>
    </inkml:brush>
  </inkml:definitions>
  <inkml:trace contextRef="#ctx0" brushRef="#br0">135 743 24575,'2'-5'0,"-1"1"0,0-1 0,1 0 0,0 1 0,0-1 0,1 1 0,-1 0 0,5-6 0,6-12 0,-3-3 0,-1-1 0,-1 0 0,-2 0 0,0-1 0,2-42 0,4-4 0,-6 46 0,-2 0 0,1-34 0,-5 41 0,0-1 0,-2 1 0,0 0 0,-1-1 0,-1 1 0,-1 1 0,0-1 0,-2 1 0,0 0 0,-2 0 0,-12-21 0,20 38 0,1 0 0,-1 0 0,0 1 0,0-1 0,0 0 0,-1 1 0,1-1 0,0 1 0,-1-1 0,1 1 0,-1 0 0,1-1 0,-1 1 0,0 0 0,1 0 0,-1 0 0,0 0 0,0 1 0,0-1 0,1 0 0,-1 1 0,0-1 0,0 1 0,0 0 0,0 0 0,0 0 0,0 0 0,0 0 0,0 0 0,0 0 0,0 0 0,0 1 0,0-1 0,0 1 0,0 0 0,0-1 0,1 1 0,-1 0 0,0 0 0,1 0 0,-1 0 0,0 1 0,1-1 0,-1 0 0,1 1 0,0-1 0,-1 1 0,1-1 0,-1 3 0,-7 7 0,0 1 0,2 0 0,-1 0 0,1 1 0,-7 19 0,6-15 0,1 1 0,0 1 0,2-1 0,0 1 0,1 0 0,1 0 0,-2 26 0,7 331 0,-2-366 0,0-1 0,1 1 0,0-1 0,1 0 0,0 1 0,0-1 0,1 0 0,0 0 0,6 11 0,-6-16 0,-1 0 0,1 0 0,-1-1 0,1 1 0,0 0 0,0-1 0,1 0 0,-1 0 0,1 0 0,-1 0 0,1-1 0,0 1 0,0-1 0,0 0 0,0 0 0,1-1 0,-1 1 0,0-1 0,1 0 0,8 1 0,65 10 0,-41-6 0,62 2 0,-85-8 0,0 0 0,0-2 0,0 0 0,0 0 0,-1-1 0,1-1 0,-1 0 0,0-1 0,0 0 0,19-11 0,-9 1 0,-1-1 0,0-1 0,-1-2 0,25-26 0,-16 23-1365,-14 15-5461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1.138"/>
    </inkml:context>
    <inkml:brush xml:id="br0">
      <inkml:brushProperty name="width" value="0.05" units="cm"/>
      <inkml:brushProperty name="height" value="0.05" units="cm"/>
      <inkml:brushProperty name="color" value="#E71224"/>
    </inkml:brush>
  </inkml:definitions>
  <inkml:trace contextRef="#ctx0" brushRef="#br0">5110 510 24575,'-6'-1'0,"0"-1"0,0 0 0,1-1 0,-1 1 0,0-1 0,1 0 0,-10-8 0,2 2 0,-41-21 0,0 1 0,-65-22 0,-281-61 0,225 82 0,-48-12 0,180 33 0,-53-6 0,15 4 0,-17-4 0,-83-17 0,-3 6 0,87 15 0,-11 5 0,77 6 0,-1-2 0,-38-7 0,1-5 0,-1 2 0,-139-5 0,-855 19 0,578-3 0,466 2 0,-1 1 0,-34 8 0,33-5 0,0-1 0,-24 1 0,13-1 0,1 1 0,0 2 0,1 1 0,-1 2 0,-47 21 0,24-10 0,-8 2 0,-106 44 0,149-57 0,0 1 0,1 1 0,0 1 0,1 1 0,1 0 0,-19 20 0,25-22 0,-4 3 0,0 1 0,1 0 0,1 1 0,0 1 0,-17 33 0,-46 132 0,69-155 0,0 0 0,2 1 0,-1 36 0,-5 29 0,2-24 0,4 0 0,6 119 0,2-63 0,-5-32 0,5 106 0,0-179 0,1 0 0,2 0 0,0-1 0,1 1 0,10 20 0,-5-14 0,11 43 0,-14-33 0,1 0 0,2-2 0,2 1 0,1-2 0,32 54 0,33 35 0,-37-68 0,2-3 0,2-1 0,2-2 0,3-3 0,74 52 0,50 15 0,-122-82 0,114 47 0,-7-5 0,-116-53 0,1-1 0,71 19 0,8 2 0,197 62 0,-302-97 0,95 24 0,155 18 0,-226-41 0,45 13 0,-56-10 0,1-2 0,0-2 0,37 2 0,562-8 0,-605-1 0,0-1 0,38-8 0,-3-1 0,35-2 0,129-35 0,256-98 0,-462 139 0,0-1 0,-1-1 0,0-1 0,22-16 0,5-2 0,-33 21 0,-1 0 0,0-1 0,0-1 0,-1 0 0,0-1 0,-1 0 0,0 0 0,-1-1 0,0-1 0,-1 0 0,-1 0 0,0-1 0,8-18 0,14-41 0,26-76 0,16-42 0,-43 91 0,-20 66 0,0 1 0,3 0 0,16-34 0,-10 28 0,-1 0 0,-3 0 0,12-49 0,1-56 0,-20 100 0,-2-1 0,-2 1 0,-6-86 0,1 29 0,0 71 0,0 1 0,-2 0 0,-1 0 0,-2 0 0,-1 1 0,0-1 0,-3 2 0,-17-37 0,-8-28 0,27 63 0,-2 0 0,-19-36 0,6 21 0,2-1 0,2-2 0,-18-60 0,36 102-113,0 0 1,0 0-1,-1 1 0,0-1 0,1 1 0,-2-1 1,1 1-1,-5-5 0,6 7-237,-9-10-6476</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2.710"/>
    </inkml:context>
    <inkml:brush xml:id="br0">
      <inkml:brushProperty name="width" value="0.05" units="cm"/>
      <inkml:brushProperty name="height" value="0.05" units="cm"/>
      <inkml:brushProperty name="color" value="#E71224"/>
    </inkml:brush>
  </inkml:definitions>
  <inkml:trace contextRef="#ctx0" brushRef="#br0">107 5302 24575,'0'-19'0,"0"-1"0,0 1 0,2-1 0,0 1 0,2 0 0,0-1 0,1 2 0,13-34 0,5-5 0,19-71 0,-2 0 0,-29 92 0,-1-1 0,-3-1 0,4-38 0,-6 35 0,2 1 0,16-56 0,-9 45 0,-2-1 0,8-73 0,5-33 0,-18 123 0,1-53 0,4-18 0,3 37 0,-8 40 0,-1-1 0,3-56 0,-7 63 0,1 1 0,6-27 0,-5 26 0,5-47 0,-6 34 0,2-1 0,13-52 0,-9 52 0,-2-2 0,3-44 0,8-126 0,-7 112 0,14-53 0,-14 92 0,-5 32 0,-2-1 0,3-46 0,-8-1319 0,-1 1361 0,-10-59 0,6 59 0,-3-58 0,7 40 0,-11-56 0,1 21 0,-13-53 0,18 104 0,-14-43 0,-5-28 0,15 48 0,6 34 0,0 0 0,-1-37 0,7 56 0,-1 0 0,0 0 0,0 0 0,-1 0 0,1 0 0,0 0 0,-1 0 0,0 0 0,0 0 0,0 0 0,0 0 0,0 1 0,0-1 0,-1 0 0,1 1 0,-1-1 0,0 1 0,-2-3 0,2 4 0,-1 0 0,1 0 0,0 1 0,-1-1 0,0 0 0,1 1 0,-1 0 0,1-1 0,-1 1 0,1 0 0,-1 1 0,0-1 0,1 0 0,-1 1 0,1-1 0,-1 1 0,1 0 0,-1 0 0,1 0 0,-1 0 0,-2 2 0,-32 13 0,1 2 0,0 2 0,2 1 0,0 1 0,-38 34 0,-3 6 0,54-47 0,-11 12 0,32-26 0,0-1 0,0 1 0,1-1 0,-1 1 0,0 0 0,0-1 0,1 1 0,-1-1 0,0 1 0,1-1 0,-1 0 0,1 1 0,-1-1 0,1 1 0,-1-1 0,0 0 0,1 1 0,-1-1 0,1 0 0,0 1 0,-1-1 0,1 0 0,-1 0 0,1 0 0,-1 1 0,1-1 0,0 0 0,-1 0 0,1 0 0,-1 0 0,1 0 0,-1 0 0,1 0 0,0 0 0,-1 0 0,1-1 0,-1 1 0,2 0 0,26 1 0,-16-4 0,0 0 0,-1 0 0,1-1 0,-1 0 0,0-1 0,0 0 0,10-7 0,-7 4 0,1 0 0,0 2 0,17-6 0,27-9-1365,-42 15-5461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1.908"/>
    </inkml:context>
    <inkml:brush xml:id="br0">
      <inkml:brushProperty name="width" value="0.05" units="cm"/>
      <inkml:brushProperty name="height" value="0.05" units="cm"/>
      <inkml:brushProperty name="color" value="#E71224"/>
    </inkml:brush>
  </inkml:definitions>
  <inkml:trace contextRef="#ctx0" brushRef="#br0">53 1 24575,'4'1'0,"0"1"0,-1-1 0,1 1 0,0 0 0,-1 0 0,1 0 0,-1 1 0,1-1 0,4 6 0,9 6 0,19 7 0,163 105 0,-198-125 0,0 0 0,1 0 0,-1 0 0,0 0 0,1 1 0,-1-1 0,0 0 0,0 0 0,0 1 0,0-1 0,0 1 0,-1-1 0,1 1 0,0-1 0,-1 1 0,1-1 0,-1 1 0,1 0 0,-1-1 0,0 1 0,0 0 0,1-1 0,-1 1 0,0 0 0,-1-1 0,1 1 0,0 0 0,0-1 0,-1 1 0,1 0 0,-1-1 0,1 1 0,-1-1 0,0 1 0,0-1 0,0 1 0,0-1 0,0 0 0,0 1 0,0-1 0,0 0 0,-2 2 0,-8 8 0,0 0 0,-1-1 0,-24 17 0,10-8 0,8-3 0,-1-2 0,0 0 0,-1-1 0,0-1 0,-1-1 0,-36 13 0,-8 11-1365,50-29-5461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3.418"/>
    </inkml:context>
    <inkml:brush xml:id="br0">
      <inkml:brushProperty name="width" value="0.05" units="cm"/>
      <inkml:brushProperty name="height" value="0.05" units="cm"/>
      <inkml:brushProperty name="color" value="#E71224"/>
    </inkml:brush>
  </inkml:definitions>
  <inkml:trace contextRef="#ctx0" brushRef="#br0">1 1 24575,'12'0'0,"1"1"0,-1 0 0,1 1 0,-1 0 0,0 1 0,0 1 0,0 0 0,0 0 0,-1 2 0,1-1 0,-1 1 0,-1 1 0,1 0 0,17 15 0,-3-3 0,1-2 0,1-2 0,0 0 0,33 12 0,37 20 0,-79-38-151,0 0-1,1-2 0,0 0 0,1-1 1,-1-1-1,1-1 0,0-1 1,39 2-1,-36-5-6674</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5.673"/>
    </inkml:context>
    <inkml:brush xml:id="br0">
      <inkml:brushProperty name="width" value="0.05" units="cm"/>
      <inkml:brushProperty name="height" value="0.05" units="cm"/>
      <inkml:brushProperty name="color" value="#E71224"/>
    </inkml:brush>
  </inkml:definitions>
  <inkml:trace contextRef="#ctx0" brushRef="#br0">4788 618 24575,'-6'-1'0,"-1"-1"0,1 0 0,0 0 0,-1 0 0,1-1 0,0 0 0,0-1 0,1 1 0,-1-1 0,1 0 0,-8-8 0,-17-9 0,-132-63 0,69 39 0,-9-5 0,69 34 0,-2 1 0,-65-18 0,-35-14 0,60 18 0,-1 3 0,-2 3 0,-114-17 0,-116-14 0,259 47 0,-72-2 0,-3 0 0,-92-24 0,167 29 0,-87 2 0,91 3 0,1-1 0,-67-10 0,13-2 0,-1 5 0,-151 8 0,95 1 0,25-4 0,-142 5 0,245 1 0,0 2 0,0 1 0,0 1 0,-47 22 0,38-15 0,-45 19 0,-132 76 0,91-30 0,70-43 0,-99 51 0,109-66 0,-43 32 0,33-20 0,21-16 0,2 1 0,0 2 0,2 1 0,0 1 0,-38 43 0,52-51 0,1 0 0,1 1 0,0 0 0,1 1 0,0 0 0,2 0 0,0 1 0,1 0 0,0 0 0,2 1 0,-6 32 0,3 5 0,0-4 0,-1 82 0,7-103 0,-10 60 0,7-59 0,-4 55 0,8-49 0,2 0 0,1 0 0,14 72 0,12 23 0,-11-70 0,44 106 0,-39-116 0,56 92 0,-61-118 0,1-1 0,1 0 0,1-2 0,47 44 0,-2-17 0,121 72 0,-110-81 0,2-3 0,2-4 0,1-4 0,142 36 0,-166-49 0,26 6 0,107 24 0,-135-31 0,1-2 0,91 11 0,-72-16-330,110 29-1,-92-17 54,27-4 247,-35-8 32,153 16 784,-170-15-786,-10 0 0,119 5 0,-129-13 61,46 7 0,38 3-111,168 13-490,-170-12 540,-88-8 0,54 2 0,1332-9 648,-1406-1-648,1-2 0,-1 0 0,0-1 0,0-1 0,-1-1 0,31-15 0,2 1 0,-41 16 0,1 0 0,-1-1 0,0-1 0,-1 0 0,1 0 0,-2-1 0,1-1 0,19-19 0,-24 21 0,-2 0 0,1-1 0,-1 0 0,0 0 0,0 0 0,-1 0 0,0-1 0,-1 0 0,0 1 0,0-1 0,-1-1 0,0 1 0,-1 0 0,1-16 0,13-90 0,-3 43 0,-1 2 0,-5 42 0,-2 1 0,1-35 0,-4-10 0,-4-124 0,-10 124 0,9 52 0,0 0 0,-1-28 0,1 9 0,-2 0 0,-1 1 0,-2 0 0,-2 1 0,-27-66 0,21 63 0,-10-25 0,-62-109 0,35 80 0,-25-39 0,49 91 0,16 19 0,0 2 0,-2 0 0,-1 1 0,0 0 0,-2 2 0,-31-26 0,-11-1 0,23 16 0,-49-28 0,73 48 0,1-2 0,0 0 0,1 0 0,1-2 0,-1 1 0,2-1 0,0-1 0,-9-15 0,-21-27 0,-71-91 0,91 115-1365,9 20-5461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6.724"/>
    </inkml:context>
    <inkml:brush xml:id="br0">
      <inkml:brushProperty name="width" value="0.05" units="cm"/>
      <inkml:brushProperty name="height" value="0.05" units="cm"/>
      <inkml:brushProperty name="color" value="#E71224"/>
    </inkml:brush>
  </inkml:definitions>
  <inkml:trace contextRef="#ctx0" brushRef="#br0">6574 5189 24575,'-1'-8'0,"0"1"0,-1-1 0,0 0 0,0 1 0,0 0 0,-1-1 0,-8-12 0,-7-22 0,12 10 0,0 0 0,3 0 0,0-1 0,2 0 0,6-53 0,-2-7 0,-4 31 0,-14-100 0,-13-37 0,-31-92 0,29 149-335,-26-154-662,49 256 997,-23-68 0,12 47 0,-11-49-174,-69-210-749,50 188 856,21 52-56,-72-142 1,34 111 122,-4 3 0,-134-159 0,-129-98-221,109 154 358,151 146 544,-88-90-212,65 56 345,-37-44 47,113 123-861,-1 1 0,-1 0 0,-1 2 0,-36-23 0,-24-19 0,48 35 0,-1 2 0,-1 1 0,-1 2 0,-44-16 0,43 19 0,-198-69 0,69 27 0,99 36 0,-101-19 0,82 21 0,-529-143-1296,383 115 251,77 18 1186,89 18-19,-88-25 0,108 24 178,-1 3 0,-65-6 0,80 12-252,-98-24 316,96 18-184,0 2 0,-59-5 0,-2 0-66,67 7-119,-58-2 0,-1063 9 5,1130-2 0,0-1 0,-36-9 0,35 6 0,0 2 0,-28-3 0,-30 6-1365,56 0-5461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141"/>
    </inkml:context>
    <inkml:brush xml:id="br0">
      <inkml:brushProperty name="width" value="0.05" units="cm"/>
      <inkml:brushProperty name="height" value="0.05" units="cm"/>
      <inkml:brushProperty name="color" value="#E71224"/>
    </inkml:brush>
  </inkml:definitions>
  <inkml:trace contextRef="#ctx0" brushRef="#br0">0 1 24575,'1'26'0,"1"1"0,1-1 0,1 1 0,2-1 0,0-1 0,2 1 0,14 33 0,6 29 0,-21-61 0,1-1 0,17 36 0,-24-60-97,0 0-1,0-1 1,0 1-1,0 0 1,0-1-1,0 1 1,1 0-1,-1-1 1,0 0-1,1 1 1,-1-1-1,1 0 0,3 2 1,4-1-6729</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699"/>
    </inkml:context>
    <inkml:brush xml:id="br0">
      <inkml:brushProperty name="width" value="0.05" units="cm"/>
      <inkml:brushProperty name="height" value="0.05" units="cm"/>
      <inkml:brushProperty name="color" value="#E71224"/>
    </inkml:brush>
  </inkml:definitions>
  <inkml:trace contextRef="#ctx0" brushRef="#br0">18 214 24575,'-1'0'0,"1"0"0,-1 0 0,0 0 0,1 0 0,-1 0 0,0 0 0,1 0 0,-1-1 0,0 1 0,1 0 0,-1 0 0,1 0 0,-1-1 0,0 1 0,1 0 0,-1-1 0,1 1 0,-1-1 0,1 1 0,-1-1 0,1 1 0,-1-1 0,1 1 0,0-1 0,-1 1 0,1-1 0,-1 1 0,1-1 0,0 0 0,0 1 0,-1-1 0,1 1 0,0-1 0,0 0 0,0 1 0,0-1 0,0 0 0,0 1 0,0-1 0,0 0 0,0 1 0,0-1 0,0 0 0,0 1 0,0-1 0,1 0 0,-1 1 0,0-1 0,0 0 0,1 1 0,0-2 0,0-1 0,0 0 0,0 0 0,1 1 0,0-1 0,-1 0 0,1 0 0,0 1 0,0-1 0,4-2 0,137-87 0,-132 84-151,0 0-1,1 0 0,0 1 0,0 0 1,0 1-1,1 1 0,0 0 1,14-4-1,-8 6-6674</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0.503"/>
    </inkml:context>
    <inkml:brush xml:id="br0">
      <inkml:brushProperty name="width" value="0.05" units="cm"/>
      <inkml:brushProperty name="height" value="0.05" units="cm"/>
      <inkml:brushProperty name="color" value="#E71224"/>
    </inkml:brush>
  </inkml:definitions>
  <inkml:trace contextRef="#ctx0" brushRef="#br0">3428 109 24575,'-1'-3'0,"1"1"0,-1 0 0,1 0 0,-1 0 0,0 0 0,0 0 0,0 0 0,0 0 0,0 0 0,0 0 0,0 1 0,-1-1 0,1 0 0,-1 1 0,1-1 0,-1 1 0,0 0 0,0-1 0,1 1 0,-1 0 0,0 0 0,0 0 0,0 0 0,0 0 0,0 1 0,0-1 0,-3 0 0,-5-2 0,-1 0 0,0 1 0,-20-2 0,-161 5 0,123 2 0,-75-7 0,72-9 0,53 9 0,0 0 0,-31-2 0,-604 4 0,318 5 0,304-5 0,-57-10 0,57 7 0,-56-4 0,-767 11 0,827-1 0,0 1 0,0 2 0,0 1 0,-43 13 0,43-7 0,-40 21 0,-5 2 0,59-28 0,-21 8 0,-54 29 0,79-36 0,-1 0 0,1 0 0,0 1 0,1 0 0,0 1 0,0 0 0,1 0 0,-13 20 0,6-7 0,7-11 0,0 1 0,1-1 0,0 1 0,1 0 0,0 1 0,1-1 0,0 1 0,1 0 0,1 0 0,0 1 0,-2 18 0,3 40 0,7 72 0,-3-132 0,0-1 0,1 0 0,1 0 0,0-1 0,0 1 0,1-1 0,9 16 0,50 64 0,-45-69 0,1-1 0,2-1 0,0-1 0,46 28 0,-31-21 0,5 3 0,3-2 0,83 36 0,-88-42 0,-28-14 0,1 0 0,-1 0 0,22 5 0,64 12 0,95 26 0,-156-36 0,-23-8 0,1 0 0,-1-1 0,1-1 0,27 4 0,53 5 0,-65-6 0,57 2 0,-54-6 0,54 10 0,-53-7 0,54 4 0,821-11 0,-876 0 0,0-2 0,0-2 0,0-1 0,47-16 0,1 0 0,-64 18 0,-1 0 0,-1-1 0,1 0 0,-1-2 0,0 0 0,0 0 0,-1-1 0,0-1 0,-1-1 0,0 0 0,-1 0 0,0-1 0,-1-1 0,0 0 0,14-23 0,73-93 0,-38 53 0,-14 19 0,-41 51 0,19-26 0,-1-2 0,-1 0 0,28-62 0,-36 64 0,-7 17 0,-1 1 0,0 0 0,-1-1 0,0 0 0,-2 0 0,0-1 0,3-30 0,-6 20 0,-2-83 0,1 98 0,-1 0 0,0 0 0,-1 0 0,0 0 0,-1 1 0,0-1 0,-9-15 0,5 15 0,0 0 0,-1 1 0,0-1 0,-1 2 0,0 0 0,-14-11 0,-22-20 0,41 36 9,-1-1-1,1 1 1,0 0-1,-1 1 1,0-1-1,0 1 1,0 0-1,0 1 0,-1 0 1,1 0-1,0 0 1,-11-1-1,-5 0-403,-1 2 0,-29 1 0,44 1 105,-15-1-6536</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2.331"/>
    </inkml:context>
    <inkml:brush xml:id="br0">
      <inkml:brushProperty name="width" value="0.05" units="cm"/>
      <inkml:brushProperty name="height" value="0.05" units="cm"/>
      <inkml:brushProperty name="color" value="#E71224"/>
    </inkml:brush>
  </inkml:definitions>
  <inkml:trace contextRef="#ctx0" brushRef="#br0">4527 6336 24575,'-55'21'0,"24"-11"0,-1-2 0,-63 9 0,24-6 0,42-6 0,1-1 0,-33 1 0,-527-6 0,556-2 0,0-1 0,1-1 0,0-2 0,0-1 0,0-2 0,1-1 0,-29-15 0,-97-30 0,106 39 0,-71-32 0,66 25 0,-37-14 0,-261-125 0,320 146 0,-40-14 0,27 12 0,-27-15 0,-93-58 0,-6-2 0,124 68 0,-24-13 0,-107-77 0,21-6 0,-109-117 0,263 235 0,-160-137 0,-48-48 0,185 159 0,-50-48 0,8 5 0,-31-28 0,42 35 0,15 14 0,20 24 0,1-2 0,2-1 0,1 0 0,-25-57 0,16 25 0,-30-101 0,47 120 0,2-1 0,2 0 0,2-1 0,1-84 0,3 99 0,-11-61 0,6 60 0,-2-53 0,9-950 0,3 967 0,20-109 0,-20 150 0,6-47 0,2-140 0,-10 184 0,0 0 0,3 0 0,13-50 0,-10 49 0,-1 0 0,-2 0 0,2-36 0,-5 37 0,11-52 0,-1 7 0,14-85 0,17-32 0,-18 99 0,4-56 0,16-60 0,-37 177 0,-1-1 0,2-38 0,2-6 0,-4-13 0,-6 69 0,0 0 0,1-1 0,7-28 0,-8 48 0,0 0 0,0-1 0,-1 1 0,1 0 0,-1 0 0,0-1 0,0 1 0,0 0 0,0-1 0,0 1 0,0 0 0,0-1 0,-1 1 0,1 0 0,-1-1 0,0 1 0,0 0 0,0 0 0,-1-2 0,1 2 0,-1 1 0,1 0 0,-1 0 0,1 0 0,-1 0 0,0 0 0,1 0 0,-1 1 0,0-1 0,0 1 0,0-1 0,1 1 0,-1-1 0,0 1 0,0 0 0,0 0 0,0 0 0,0 0 0,0 0 0,1 1 0,-1-1 0,0 0 0,0 1 0,-2 0 0,-35 11 0,-67 29 0,-10 4 0,83-36 0,20-7 0,0 1 0,1 1 0,-1 0 0,1 1 0,-1 0 0,1 1 0,1 0 0,-21 15 0,80-36 0,24-11 0,-54 21 0,0-1 0,0-1 0,0-1 0,-1 0 0,19-13 0,13-7 0,-40 24 0,0-1 0,-1 0 0,1 0 0,-1 0 0,0-1 0,-1 0 0,1-1 0,6-7 0,-12 10 0,1 1 0,-1 0 0,1 0 0,0 0 0,0 0 0,1 1 0,-1-1 0,0 1 0,1 0 0,-1 0 0,1 0 0,0 1 0,0-1 0,0 1 0,0 0 0,0 0 0,0 0 0,0 0 0,0 1 0,0 0 0,0-1 0,0 2 0,0-1 0,0 0 0,0 1 0,0 0 0,0 0 0,0 0 0,0 0 0,0 1 0,5 2 0,1 1 0,-1 1 0,1-1 0,-1 2 0,-1-1 0,1 1 0,-1 1 0,-1-1 0,1 1 0,-1 1 0,11 17 0,-8-12 0,1 1 0,1-1 0,16 15 0,22 28 0,-40-41-1365,-3 0-5461</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4.424"/>
    </inkml:context>
    <inkml:brush xml:id="br0">
      <inkml:brushProperty name="width" value="0.05" units="cm"/>
      <inkml:brushProperty name="height" value="0.05" units="cm"/>
      <inkml:brushProperty name="color" value="#E71224"/>
    </inkml:brush>
  </inkml:definitions>
  <inkml:trace contextRef="#ctx0" brushRef="#br0">2494 274 24575,'0'-4'0,"0"-1"0,-1 1 0,1-1 0,-1 1 0,0-1 0,0 1 0,0-1 0,0 1 0,-1 0 0,0 0 0,0 0 0,0 0 0,0 0 0,-1 0 0,0 1 0,1-1 0,-1 1 0,0-1 0,-1 1 0,1 0 0,-1 1 0,1-1 0,-1 0 0,0 1 0,0 0 0,0 0 0,0 0 0,0 0 0,0 1 0,-1 0 0,1 0 0,-1 0 0,1 0 0,-1 1 0,-6-1 0,-79-2 0,63 3 0,1-1 0,-1-1 0,-30-7 0,-75-19 0,-45 1 0,32 0 0,-15 1 0,131 21 0,1 2 0,-1 1 0,-30 1 0,29 1 0,0-1 0,-49-7 0,4-3 0,-1 4 0,0 3 0,-94 7 0,32-1 0,-317-2 0,433 2 0,-1 1 0,1 2 0,0 0 0,0 1 0,0 1 0,1 1 0,-39 20 0,55-25 0,1 0 0,0 0 0,0 0 0,0 0 0,1 1 0,-1 0 0,1 0 0,0 0 0,0 0 0,0 1 0,0-1 0,1 1 0,0-1 0,0 1 0,0 0 0,0 0 0,1 0 0,0 0 0,0 0 0,0 0 0,1 8 0,-2 12 0,2 0 0,1 0 0,5 26 0,-6-48 0,2 10 0,1-1 0,0 0 0,0 0 0,2 0 0,-1-1 0,1 1 0,13 20 0,5 1 0,30 35 0,1 0 0,-35-43 0,2-1 0,30 27 0,-13-14 0,56 35 0,-55-41 0,1-3 0,1-1 0,1-2 0,82 35 0,24 15 0,-118-60 0,41 15 0,-41-19 0,43 24 0,-33-17 0,-1-2 0,2-1 0,0-3 0,1-1 0,59 8 0,-74-14 0,20 4 0,-2 1 0,1-2 0,83 3 0,380-13 0,-493 1 0,1 0 0,-1-2 0,21-5 0,38-5 0,85-14 0,-145 25 0,0 0 0,0-1 0,0-1 0,-1-1 0,0 0 0,0 0 0,0-1 0,0-1 0,14-10 0,3-4 0,-1-1 0,44-41 0,-68 57 0,-1-1 0,0 0 0,0 0 0,0 0 0,-1-1 0,0 0 0,-1 1 0,4-11 0,18-69 0,-23 79 0,-2 5 0,8-30 0,2 0 0,16-40 0,-21 60 0,-1 0 0,0 0 0,-1 0 0,0 0 0,-1 0 0,0-19 0,-4-88 0,-1 47 0,3 53 0,-1 0 0,-1 1 0,0-1 0,-1 1 0,-10-29 0,10 37 0,-2 1 0,1 0 0,-1 1 0,-1-1 0,1 1 0,-2 0 0,1 1 0,-1-1 0,0 1 0,-1 1 0,-15-12 0,15 12 0,-1 0 0,0 1 0,-1 0 0,1 0 0,-1 1 0,0 1 0,-1-1 0,1 2 0,-12-3 0,-20-3 0,-1 1 0,0 3 0,-69 0 0,68 4-58,27 0-203,0 1-1,-1 0 1,1 2-1,-26 4 1,26 0-6565</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5.615"/>
    </inkml:context>
    <inkml:brush xml:id="br0">
      <inkml:brushProperty name="width" value="0.05" units="cm"/>
      <inkml:brushProperty name="height" value="0.05" units="cm"/>
      <inkml:brushProperty name="color" value="#E71224"/>
    </inkml:brush>
  </inkml:definitions>
  <inkml:trace contextRef="#ctx0" brushRef="#br0">1 5981 24575,'0'-33'0,"0"1"0,2-1 0,2 1 0,1 0 0,14-51 0,38-101 0,-15 44 0,-30 93 0,2 1 0,25-57 0,-29 78 0,-2 1 0,0-1 0,-2-1 0,4-34 0,-5 31 0,0 0 0,2 1 0,11-30 0,38-99 0,-29 64 0,-15 47 0,25-61 0,19-51 0,-39 102 0,36-78 0,65-105 0,-53 129 0,16-30 0,-33 49 0,41-86 0,-11 27 0,-13 8 0,4-11 0,-58 128 0,1 0 0,18-28 0,17-33 0,89-171 0,-116 222 0,36-73 0,13-23 0,-38 71 0,-24 45 0,0-1 0,1 1 0,15-20 0,45-57 0,-36 47 0,1 1 0,55-54 0,186-172 0,-180 198 0,46-40 0,-125 100 0,0 1 0,1 1 0,26-13 0,20-12 0,145-90 0,-82 52 0,-33 14 0,-46 27 0,92-44 0,-113 63 0,40-27 0,-41 24 0,41-20 0,36-20 0,-74 39 0,1 1 0,57-22 0,-50 24 0,-1-2 0,35-21 0,7-4 0,-44 22 0,0 0 0,-2-3 0,55-48 0,3-16 0,-51 48 0,81-65 0,-89 81 0,-12 9 0,0 1 0,32-18 0,-34 22 0,0-1 0,-1-1 0,14-11 0,-15 10 0,1 1 0,0 0 0,23-11 0,16-6-1365,-38 20-5461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6.343"/>
    </inkml:context>
    <inkml:brush xml:id="br0">
      <inkml:brushProperty name="width" value="0.05" units="cm"/>
      <inkml:brushProperty name="height" value="0.05" units="cm"/>
      <inkml:brushProperty name="color" value="#E71224"/>
    </inkml:brush>
  </inkml:definitions>
  <inkml:trace contextRef="#ctx0" brushRef="#br0">1 0 24575,'16'1'0,"0"1"0,0 0 0,20 6 0,38 6 0,6-13 0,-60-2 0,0 1 0,0 1 0,0 0 0,0 2 0,0 0 0,0 1 0,0 1 0,30 13 0,-31-8 0,-1 2 0,-1 0 0,29 26 0,-30-24 0,-10-8 5,-1-1 1,0 1-1,0 0 0,0 0 0,-1 1 0,0-1 1,0 1-1,-1 0 0,1 0 0,-2 0 1,1 1-1,-1-1 0,0 1 0,0-1 0,-1 1 1,0 0-1,-1 0 0,0-1 0,0 1 0,0 0 1,-1 0-1,-2 9 0,-2 8-253,-1-1 1,-2 0-1,0 0 1,-1-1-1,-21 37 1,22-45-6579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4.849"/>
    </inkml:context>
    <inkml:brush xml:id="br0">
      <inkml:brushProperty name="width" value="0.05" units="cm"/>
      <inkml:brushProperty name="height" value="0.05" units="cm"/>
      <inkml:brushProperty name="color" value="#E71224"/>
    </inkml:brush>
  </inkml:definitions>
  <inkml:trace contextRef="#ctx0" brushRef="#br0">304 1 24575,'-72'-1'0,"-82"3"0,151-2 0,-1 0 0,1 1 0,0-1 0,0 1 0,-1 0 0,1 0 0,0 0 0,0 1 0,0-1 0,0 1 0,0-1 0,0 1 0,0 0 0,0 0 0,1 0 0,-1 0 0,1 1 0,0-1 0,0 1 0,-3 3 0,3-2 0,0 1 0,0 0 0,0 0 0,0 0 0,1 0 0,0 0 0,0 0 0,0 0 0,1 1 0,0-1 0,0 10 0,2 0 0,0 0 0,1 0 0,1-1 0,0 1 0,1-1 0,1 0 0,0 0 0,8 13 0,-6-14 0,0 0 0,1-1 0,0 0 0,21 19 0,-24-26 0,0 0 0,1 0 0,0-1 0,0 0 0,0 0 0,0 0 0,0-1 0,1-1 0,0 1 0,15 2 0,26 0-1365,-27-4-5461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5.538"/>
    </inkml:context>
    <inkml:brush xml:id="br0">
      <inkml:brushProperty name="width" value="0.05" units="cm"/>
      <inkml:brushProperty name="height" value="0.05" units="cm"/>
      <inkml:brushProperty name="color" value="#E71224"/>
    </inkml:brush>
  </inkml:definitions>
  <inkml:trace contextRef="#ctx0" brushRef="#br0">300 3532 24575,'1'2'0,"-1"0"0,1 1 0,0-1 0,0 0 0,0 0 0,0 1 0,0-1 0,0 0 0,1 0 0,-1 0 0,1 0 0,-1 0 0,1-1 0,0 1 0,0 0 0,0-1 0,0 1 0,3 1 0,45 25 0,-42-24 0,44 19 0,0-3 0,62 16 0,-23-20 0,-21-5 0,133 16 0,-180-24 0,0 0 0,0-2 0,-1 0 0,1-1 0,0-2 0,0 0 0,32-8 0,33 0 0,-74 10 0,1-1 0,-1 0 0,0-1 0,0 0 0,0-2 0,0 1 0,-1-2 0,23-10 0,-21 9 0,0-1 0,1 2 0,-1 0 0,22-4 0,-26 8 0,0-1 0,1-1 0,-1 0 0,-1-1 0,1 0 0,-1 0 0,1-1 0,-1-1 0,0 0 0,16-13 0,13-16 0,-29 28 0,-1-2 0,0 1 0,0-1 0,-1-1 0,8-11 0,7-13 0,-9 14 0,-1 0 0,-1-1 0,12-29 0,8-26 0,20-56 0,-46 104 0,-1-1 0,-2 1 0,-1-1 0,-1 0 0,-5-55 0,1 0 0,1-42 0,5-148 0,9 202 0,-7 52 0,-1-1 0,1-27 0,-3-659 0,-5 344 0,1 331 0,-1 0 0,-2 0 0,-12-45 0,9 45 0,1 0 0,2 0 0,-3-45 0,7 55 0,-1 0 0,-7-31 0,-4-38 0,9 38 0,-3-1 0,-20-79 0,19 98 0,-2 0 0,-2 1 0,-1 0 0,-2 1 0,-32-54 0,42 78 0,-1 1 0,0-1 0,0 1 0,0 1 0,-1-1 0,0 1 0,-1 1 0,1-1 0,-1 1 0,-1 1 0,1-1 0,-1 1 0,0 1 0,0 0 0,0 0 0,-1 0 0,1 1 0,-1 1 0,0 0 0,0 0 0,0 1 0,-15 0 0,-22 1 0,17 1 0,-1-2 0,1 0 0,-59-12 0,47 2 0,-1 2 0,0 1 0,-85-2 0,49 9 0,-83 4 0,144 0 0,0 1 0,0 1 0,1 1 0,0 1 0,0 0 0,0 1 0,-25 17 0,-17 7 0,31-17 0,0 2 0,1 0 0,-35 30 0,51-34 0,-1 0 0,2 1 0,0 0 0,1 1 0,0 0 0,-10 25 0,3-9 0,-8 10 0,-33 42 0,38-57 0,1 0 0,1 0 0,2 2 0,0 0 0,-12 35 0,22-42 0,1 0 0,0 0 0,0 39 0,3-33 0,-9 47 0,-17 112 0,17-140 0,-25 88 0,26-106 0,-7 52 0,5-20 0,4-14 0,2-1 0,3 1 0,4 80 0,1-25 0,-3 782 0,2-864 0,0 0 0,1 1 0,1-2 0,1 1 0,9 24 0,9 33 0,5 56 0,-1 3 0,-23-118 0,0-1 0,2 1 0,0-1 0,1 0 0,0-1 0,2 0 0,0 0 0,0-1 0,20 23 0,-23-29 0,2-1 0,-1 0 0,1 0 0,14 10 0,-14-11 0,1 0 0,-1 1 0,0 0 0,11 14 0,6 12 0,7 8 0,39 67 0,-19-27-1365,-42-68-5461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6.760"/>
    </inkml:context>
    <inkml:brush xml:id="br0">
      <inkml:brushProperty name="width" value="0.05" units="cm"/>
      <inkml:brushProperty name="height" value="0.05" units="cm"/>
      <inkml:brushProperty name="color" value="#E71224"/>
    </inkml:brush>
  </inkml:definitions>
  <inkml:trace contextRef="#ctx0" brushRef="#br0">1296 1 24575,'-19'1'0,"-1"2"0,1 0 0,0 2 0,1 0 0,-24 9 0,-15 4 0,-259 50 0,287-62 0,0-1 0,-43 2 0,39-5 0,-55 11 0,-45 14 0,86-17 0,24-5 0,0 0 0,0 1 0,-30 13 0,-56 19 120,74-28-863,-39 17 1,59-19-6084</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7.599"/>
    </inkml:context>
    <inkml:brush xml:id="br0">
      <inkml:brushProperty name="width" value="0.05" units="cm"/>
      <inkml:brushProperty name="height" value="0.05" units="cm"/>
      <inkml:brushProperty name="color" value="#E71224"/>
    </inkml:brush>
  </inkml:definitions>
  <inkml:trace contextRef="#ctx0" brushRef="#br0">0 1 24575,'1'2'0,"-1"1"0,1-1 0,0 0 0,0 1 0,0-1 0,0 0 0,0 0 0,0 0 0,1 0 0,-1 0 0,1 0 0,-1 0 0,1-1 0,0 1 0,0 0 0,0-1 0,0 1 0,4 1 0,44 25 0,-42-24 0,72 42 0,-59-32 0,1-2 0,1 0 0,42 17 0,-44-22 0,-1 2 0,20 12 0,6 2 0,-42-21-35,0 0 0,0 1 0,0-1 0,0 1 0,-1 0 0,1 1 0,-1-1 0,0 0 0,0 1 0,0 0 0,0-1 0,-1 1 0,1 0 0,-1 1 0,0-1 0,-1 0 0,1 1 0,-1-1 0,1 1 0,-1-1 0,-1 1 0,1-1 0,-1 1 0,1 0 0,-1-1 0,-1 1 0,1 0 0,-1-1 0,0 1 0,0-1 0,0 1 0,0-1 0,-1 1 0,0-1 0,0 0 0,0 0 0,0 0 0,-5 6 0,-4 3-6791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8.637"/>
    </inkml:context>
    <inkml:brush xml:id="br0">
      <inkml:brushProperty name="width" value="0.05" units="cm"/>
      <inkml:brushProperty name="height" value="0.05" units="cm"/>
      <inkml:brushProperty name="color" value="#E71224"/>
    </inkml:brush>
  </inkml:definitions>
  <inkml:trace contextRef="#ctx0" brushRef="#br0">1 1 24575,'0'1'0,"1"1"0,-1-1 0,1 1 0,0-1 0,0 1 0,0-1 0,0 0 0,0 1 0,0-1 0,0 0 0,0 0 0,0 0 0,0 1 0,1-2 0,-1 1 0,0 0 0,1 0 0,1 1 0,32 15 0,-30-15 0,191 69 0,-101-33 0,-58-24 0,0 2 0,40 22 0,-36-14 0,-21-13 0,-1 0 0,0 1 0,28 24 0,-43-32-136,0-1-1,0 0 1,1 0-1,-1 0 1,1 0-1,-1-1 1,1 0-1,0 0 0,6 2 1,8 0-6690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038"/>
    </inkml:context>
    <inkml:brush xml:id="br0">
      <inkml:brushProperty name="width" value="0.05" units="cm"/>
      <inkml:brushProperty name="height" value="0.05" units="cm"/>
      <inkml:brushProperty name="color" value="#E71224"/>
    </inkml:brush>
  </inkml:definitions>
  <inkml:trace contextRef="#ctx0" brushRef="#br0">273 0 24575,'1'53'0,"1"-26"0,-2 0 0,-1 0 0,-8 50 0,8-70 0,-1 1 0,-1-1 0,1 0 0,-1 0 0,0 0 0,0 0 0,-1-1 0,0 1 0,0-1 0,-1 0 0,0 0 0,0 0 0,0-1 0,-1 0 0,1 0 0,-1 0 0,-1-1 0,-9 6 0,-4-1 20,0 0 1,0-2-1,-25 6 0,-10 4-1466,38-12-5380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860"/>
    </inkml:context>
    <inkml:brush xml:id="br0">
      <inkml:brushProperty name="width" value="0.05" units="cm"/>
      <inkml:brushProperty name="height" value="0.05" units="cm"/>
      <inkml:brushProperty name="color" value="#E71224"/>
    </inkml:brush>
  </inkml:definitions>
  <inkml:trace contextRef="#ctx0" brushRef="#br0">712 1 24575,'0'22'0,"2"11"0,-2 0 0,-2 1 0,-1-1 0,-1 0 0,-2 0 0,-18 59 0,12-57 0,-8 45 0,0 1 0,8-45 0,0 0 0,-29 56 0,-94 183 0,-74 115 0,118-227 0,55-92-5,17-33-675,-39 58 0,49-83-6146</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245"/>
    </inkml:context>
    <inkml:brush xml:id="br0">
      <inkml:brushProperty name="width" value="0.05" units="cm"/>
      <inkml:brushProperty name="height" value="0.05" units="cm"/>
      <inkml:brushProperty name="color" value="#E71224"/>
    </inkml:brush>
  </inkml:definitions>
  <inkml:trace contextRef="#ctx0" brushRef="#br0">0 1 24575,'2'14'0,"0"1"0,1 0 0,0-1 0,2 0 0,-1 0 0,8 15 0,6 20 0,152 377 0,-68-187 0,-91-209 0,2 4 0,2-1 0,27 48 0,-27-53 0,-2 1 0,-1 1 0,-1 0 0,8 33 0,-10-28 0,-1-6 0,20 49 0,-22-60 0,0 1 0,-1-1 0,4 32 0,0-4 0,-2 0-1365,-5-25-5461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571"/>
    </inkml:context>
    <inkml:brush xml:id="br0">
      <inkml:brushProperty name="width" value="0.05" units="cm"/>
      <inkml:brushProperty name="height" value="0.05" units="cm"/>
      <inkml:brushProperty name="color" value="#E71224"/>
    </inkml:brush>
  </inkml:definitions>
  <inkml:trace contextRef="#ctx0" brushRef="#br0">1 90 24575,'778'0'0,"-758"-2"-124,0 0 0,0-1 0,0-1 0,-1-1 0,1 0 0,-1-2-1,-1 0 1,1-1 0,-1-1 0,28-19 0,-32 18-6702</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250"/>
    </inkml:context>
    <inkml:brush xml:id="br0">
      <inkml:brushProperty name="width" value="0.05" units="cm"/>
      <inkml:brushProperty name="height" value="0.05" units="cm"/>
      <inkml:brushProperty name="color" value="#E71224"/>
    </inkml:brush>
  </inkml:definitions>
  <inkml:trace contextRef="#ctx0" brushRef="#br0">273 0 24575,'-8'1'0,"0"0"0,0 0 0,1 1 0,-1 0 0,0 0 0,1 1 0,0 0 0,-1 0 0,1 1 0,1-1 0,-1 2 0,0-1 0,1 1 0,0 0 0,0 0 0,0 1 0,1-1 0,0 1 0,-6 9 0,-6 10 0,0 2 0,1 0 0,-18 44 0,28-54 0,1 1 0,1-1 0,0 1 0,1 0 0,0 24 0,-5 26 0,-6 35 0,14-94 0,0 1 0,0 0 0,0-1 0,2 1 0,-1-1 0,1 1 0,0-1 0,6 15 0,-5-20 0,-1-1 0,1 0 0,0 1 0,0-1 0,1 0 0,-1-1 0,1 1 0,-1 0 0,1-1 0,0 0 0,0 0 0,0 0 0,0-1 0,0 1 0,0-1 0,0 0 0,1 0 0,-1 0 0,0-1 0,1 1 0,7-2 0,4 2 0,0-1 0,0-1 0,-1-1 0,30-6 0,-33 4 10,0 0 0,0-1-1,0 0 1,-1-1-1,0 0 1,0-1 0,13-10-1,4-7-297,29-33 0,-31 31-578,-15 15-5960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619"/>
    </inkml:context>
    <inkml:brush xml:id="br0">
      <inkml:brushProperty name="width" value="0.05" units="cm"/>
      <inkml:brushProperty name="height" value="0.05" units="cm"/>
      <inkml:brushProperty name="color" value="#E71224"/>
    </inkml:brush>
  </inkml:definitions>
  <inkml:trace contextRef="#ctx0" brushRef="#br0">0 0 24575,'0'5'0,"0"5"0,0 7 0,0 4 0,0 3 0,0 3 0,5-4 0,1-1 0,0 0 0,-1 1 0,2-4 0,1 0 0,-1 1 0,-2-3-8191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5.752"/>
    </inkml:context>
    <inkml:brush xml:id="br0">
      <inkml:brushProperty name="width" value="0.05" units="cm"/>
      <inkml:brushProperty name="height" value="0.05" units="cm"/>
      <inkml:brushProperty name="color" value="#E71224"/>
    </inkml:brush>
  </inkml:definitions>
  <inkml:trace contextRef="#ctx0" brushRef="#br0">0 68 24575,'3'3'0,"-1"0"0,1 0 0,-1 0 0,0 1 0,0-1 0,-1 1 0,1-1 0,-1 1 0,1-1 0,-1 1 0,0 0 0,0 5 0,3 54 0,0-5 0,6-26 0,1 0 0,24 49 0,-26-69 0,-6-21 0,-4-22 0,-42-163 0,41 177 0,-1-1 0,2-34 0,0 48 0,1 1 0,0-1 0,1 1 0,-1-1 0,1 1 0,-1 0 0,1-1 0,0 1 0,0 0 0,1 0 0,-1-1 0,1 1 0,-1 0 0,1 1 0,0-1 0,0 0 0,0 0 0,1 1 0,-1-1 0,0 1 0,1 0 0,5-4 0,-7 6 0,1-1 0,-1 1 0,1 0 0,0-1 0,-1 1 0,1 0 0,0 0 0,-1 0 0,1 0 0,0 1 0,-1-1 0,1 0 0,0 1 0,-1-1 0,1 1 0,-1-1 0,1 1 0,-1 0 0,1 0 0,-1 0 0,1 0 0,-1 0 0,0 0 0,0 0 0,1 0 0,-1 0 0,0 1 0,0-1 0,0 0 0,0 1 0,-1-1 0,1 1 0,0-1 0,1 3 0,4 9 0,0 0 0,-1 1 0,4 14 0,-5-17 0,-4-9 5,1 0 1,0 0-1,-1 0 0,1 0 0,-1 0 0,1 0 1,-1 0-1,0 0 0,0 0 0,0 0 1,0 0-1,0 0 0,0 0 0,-1 1 0,1-1 1,-1 0-1,1-1 0,-1 1 0,0 0 0,0 0 1,0 0-1,-1 2 0,0-2-98,0-1 0,-1 1 1,1 0-1,0-1 0,-1 1 0,1-1 0,-1 1 0,0-1 1,1 0-1,-1 0 0,0-1 0,0 1 0,0 0 1,1-1-1,-5 0 0,-3 1-6733</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5.134"/>
    </inkml:context>
    <inkml:brush xml:id="br0">
      <inkml:brushProperty name="width" value="0.05" units="cm"/>
      <inkml:brushProperty name="height" value="0.05" units="cm"/>
      <inkml:brushProperty name="color" value="#E71224"/>
    </inkml:brush>
  </inkml:definitions>
  <inkml:trace contextRef="#ctx0" brushRef="#br0">2439 402 24575,'-2'-3'0,"0"0"0,0 0 0,-1 0 0,1 0 0,-1 0 0,0 0 0,0 1 0,0-1 0,0 1 0,0 0 0,0 0 0,-6-3 0,-7-5 0,-18-18 0,-17-15 0,-3 2 0,-72-42 0,98 67 0,7 4 0,0 0 0,-1 2 0,-45-16 0,-7 6 0,-148-18 0,139 27 0,37 4 0,-66-1 0,-556 9 0,651 0 0,0 1 0,0 0 0,-19 6 0,-38 5 0,28-8 0,-80 20 0,5 0 0,101-21 0,1 1 0,-1 1 0,-30 14 0,-4 1 0,45-18 0,-1 0 0,1 1 0,0 1 0,0-1 0,1 1 0,0 0 0,-1 1 0,2 0 0,-10 9 0,13-10 0,0 0 0,0 0 0,1 0 0,-1 1 0,1 0 0,0-1 0,1 1 0,-1 0 0,1 0 0,1 1 0,-1-1 0,1 0 0,0 1 0,0-1 0,1 8 0,-1-5 0,0 1 0,1-1 0,0 1 0,0-1 0,1 1 0,1 0 0,0-1 0,0 0 0,0 1 0,1-1 0,1 0 0,0-1 0,0 1 0,1-1 0,-1 1 0,2-1 0,-1-1 0,1 1 0,1-1 0,13 13 0,154 127 0,-79-84 0,-45-31 0,-24-16 0,0-1 0,1-1 0,0-2 0,1-1 0,1-1 0,33 8 0,-9-6 0,-1 1 0,1-3 0,0-1 0,84 2 0,371-13 0,-477 1 0,58-11 0,-56 6 0,54-2 0,-8 10 0,-42 0 0,0-2 0,0-1 0,57-10 0,-84 9 0,0 0 0,0-1 0,-1 0 0,1-1 0,-1 0 0,0 0 0,0-1 0,0 0 0,0-1 0,-1 0 0,0 0 0,0-1 0,-1 0 0,0 0 0,0-1 0,-1 0 0,9-14 0,-8 10 0,-1-1 0,-1 0 0,0 0 0,-1 0 0,0 0 0,-2-1 0,1 0 0,-1 0 0,-1 0 0,-1 0 0,0 1 0,0-1 0,-2 0 0,1 0 0,-2 0 0,0 1 0,-1-1 0,0 1 0,-1 0 0,-11-22 0,8 16 0,1-1 0,-7-31 0,12 39 0,-1-1 0,0 1 0,-1 0 0,-1 0 0,0 0 0,0 0 0,-1 1 0,-1 0 0,0 0 0,-9-10 0,4 8-1365,2 0-5461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7.320"/>
    </inkml:context>
    <inkml:brush xml:id="br0">
      <inkml:brushProperty name="width" value="0.05" units="cm"/>
      <inkml:brushProperty name="height" value="0.05" units="cm"/>
      <inkml:brushProperty name="color" value="#E71224"/>
    </inkml:brush>
  </inkml:definitions>
  <inkml:trace contextRef="#ctx0" brushRef="#br0">2357 272 24575,'-36'1'0,"-1"-3"0,0 0 0,-50-11 0,-37-19 0,-202-80 0,293 97 0,-1 1 0,0 2 0,-1 2 0,0 1 0,-1 1 0,1 2 0,-65-2 0,80 8 0,-15 2 0,0-3 0,-1-1 0,-64-11 0,62 6 0,0 3 0,-1 1 0,0 2 0,-38 3 0,-2 0 0,59-1 0,-1 1 0,-33 9 0,32-7 0,0 0 0,-25 1 0,-74-6 0,-52 2 0,38 25 0,122-25 0,0 0 0,0 1 0,0 0 0,0 1 0,0 0 0,1 1 0,0 0 0,-1 1 0,-14 9 0,21-10 0,1 0 0,0 0 0,0 1 0,0-1 0,0 1 0,1 0 0,0 0 0,0 0 0,0 1 0,1 0 0,0-1 0,0 1 0,0 0 0,0 1 0,1-1 0,0 0 0,1 1 0,0-1 0,0 1 0,-1 7 0,0 14 0,1 0 0,1-1 0,1 1 0,6 33 0,-5-50 0,1 1 0,0-1 0,1 0 0,0 0 0,0 0 0,1-1 0,1 1 0,0-1 0,0 0 0,1-1 0,0 1 0,13 12 0,17 13 0,-24-20 0,2-1 0,-1 0 0,2-1 0,0-1 0,1 0 0,33 17 0,-7-10 0,-6-1 0,1-2 0,1-1 0,56 12 0,-50-16 0,-27-6 0,0-1 0,33 4 0,-17-5 0,0 2 0,48 14 0,-52-11 0,-1-2 0,1 0 0,51 2 0,-32-9 0,-1 3 0,70 11 0,-83-8 0,0-2 0,54-2 0,18 1 0,-33 11 0,-54-9 0,0 0 0,27 1 0,20-4 0,-34-2 0,-1 2 0,0 1 0,56 11 0,-53-7 0,0-2 0,0-1 0,0-1 0,41-4 0,-9 0 0,-52 1 0,0-1 0,-1-1 0,1 0 0,-1-1 0,0 0 0,0-1 0,0-1 0,-1 0 0,1-1 0,-2 0 0,1-1 0,-1 0 0,0-1 0,18-18 0,-2 1 0,-21 21 0,-1 0 0,0-1 0,0 0 0,0 0 0,-1 0 0,0-1 0,0 0 0,0 0 0,-1 0 0,0 0 0,5-16 0,18-50 0,-14 41 0,-2 0 0,-1-1 0,10-63 0,-19 87 0,0-1 0,-1 1 0,0-1 0,0 1 0,-1-1 0,-1 1 0,1-1 0,-2 1 0,1 0 0,-1 0 0,0 0 0,-1 0 0,0 1 0,-1-1 0,0 1 0,0 0 0,0 0 0,-11-10 0,4 7-151,1 1-1,-1 1 0,-1 0 0,0 1 1,0 1-1,0 0 0,-1 0 1,-19-5-1,15 8-6674</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048"/>
    </inkml:context>
    <inkml:brush xml:id="br0">
      <inkml:brushProperty name="width" value="0.05" units="cm"/>
      <inkml:brushProperty name="height" value="0.05" units="cm"/>
      <inkml:brushProperty name="color" value="#E71224"/>
    </inkml:brush>
  </inkml:definitions>
  <inkml:trace contextRef="#ctx0" brushRef="#br0">0 0 24575,'1'1'0,"0"-1"0,0 0 0,0 1 0,0-1 0,0 1 0,0-1 0,0 1 0,0-1 0,0 1 0,0 0 0,0 0 0,0-1 0,-1 1 0,1 0 0,0 0 0,0 0 0,-1 0 0,1 0 0,-1 0 0,1 0 0,-1 0 0,1 0 0,-1 0 0,0 0 0,1 0 0,-1 0 0,0 2 0,6 38 0,-4-29 0,0 3 0,8 52 0,5 124 0,-16-168 0,2 1 0,1-1 0,1 1 0,7 25 0,-3-7 0,-2 1 0,-1-1 0,-3 1 0,-5 53 0,2 2 0,1-72-151,-1-1-1,-1 0 0,-1 0 0,-1 0 1,-1 0-1,-2-1 0,0 0 1,-18 35-1,18-44-6674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559"/>
    </inkml:context>
    <inkml:brush xml:id="br0">
      <inkml:brushProperty name="width" value="0.05" units="cm"/>
      <inkml:brushProperty name="height" value="0.05" units="cm"/>
      <inkml:brushProperty name="color" value="#E71224"/>
    </inkml:brush>
  </inkml:definitions>
  <inkml:trace contextRef="#ctx0" brushRef="#br0">0 109 24575,'5'2'0,"0"0"0,1 0 0,-2 1 0,1 0 0,0 0 0,0 0 0,-1 1 0,0-1 0,0 1 0,0 0 0,0 0 0,3 5 0,4 2 0,38 45 0,-34-38 0,0 0 0,23 19 0,-29-31 0,0 1 0,0-1 0,1 0 0,0-1 0,0 0 0,0-1 0,1 0 0,-1 0 0,1-1 0,0-1 0,0 0 0,0 0 0,0-1 0,16 0 0,-18-2 0,0 1 0,0-2 0,0 1 0,-1-1 0,1 0 0,0-1 0,-1 0 0,0 0 0,0-1 0,0 0 0,0 0 0,0-1 0,-1 0 0,0-1 0,0 1 0,0-1 0,-1-1 0,7-7 0,-3 2 0,6-7 0,-1-1 0,0 0 0,-1-1 0,-1 0 0,-2-1 0,17-42 0,-7 6-1365,-16 39-5461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9.461"/>
    </inkml:context>
    <inkml:brush xml:id="br0">
      <inkml:brushProperty name="width" value="0.05" units="cm"/>
      <inkml:brushProperty name="height" value="0.05" units="cm"/>
      <inkml:brushProperty name="color" value="#E71224"/>
    </inkml:brush>
  </inkml:definitions>
  <inkml:trace contextRef="#ctx0" brushRef="#br0">72 0 24575,'2'122'0,"-5"132"0,-10-182 0,8-53 0,1 1 0,-1 29 0,2-20 0,-11 52 0,5-30 0,-3-9-1365,6-25-5461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0.035"/>
    </inkml:context>
    <inkml:brush xml:id="br0">
      <inkml:brushProperty name="width" value="0.05" units="cm"/>
      <inkml:brushProperty name="height" value="0.05" units="cm"/>
      <inkml:brushProperty name="color" value="#E71224"/>
    </inkml:brush>
  </inkml:definitions>
  <inkml:trace contextRef="#ctx0" brushRef="#br0">1 1 24575,'3'1'0,"0"-1"0,0 1 0,0 0 0,0 1 0,-1-1 0,1 0 0,0 1 0,-1 0 0,1 0 0,-1-1 0,0 1 0,1 1 0,2 3 0,27 32 0,16 27 0,-3 2 0,49 97 0,-78-123 0,-14-34 0,0 1 0,0-1 0,1 0 0,0 0 0,0 0 0,0 0 0,1-1 0,1 1 0,-1-1 0,1 0 0,0 0 0,0 0 0,6 4 0,-7-8 0,-1-1 0,0 0 0,0 0 0,0-1 0,1 1 0,-1-1 0,0 1 0,1-1 0,-1 0 0,0 0 0,1-1 0,-1 1 0,0-1 0,1 1 0,-1-1 0,0 0 0,0 0 0,0-1 0,0 1 0,3-2 0,11-7 0,-1 0 0,23-17 0,-6 3 0,71-30 0,-89 42-1365,-5 0-5461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471"/>
    </inkml:context>
    <inkml:brush xml:id="br0">
      <inkml:brushProperty name="width" value="0.05" units="cm"/>
      <inkml:brushProperty name="height" value="0.05" units="cm"/>
      <inkml:brushProperty name="color" value="#E71224"/>
    </inkml:brush>
  </inkml:definitions>
  <inkml:trace contextRef="#ctx0" brushRef="#br0">1 1 24575,'1'19'0,"1"1"0,9 37 0,-7-37 0,0 2 0,2 27 0,7 53 0,-8-73 0,3 55 0,-6-31-73,0-29-185,-2-1-1,0 1 1,-1-1-1,-8 39 1,4-45-6568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795"/>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354"/>
    </inkml:context>
    <inkml:brush xml:id="br0">
      <inkml:brushProperty name="width" value="0.05" units="cm"/>
      <inkml:brushProperty name="height" value="0.05" units="cm"/>
      <inkml:brushProperty name="color" value="#E71224"/>
    </inkml:brush>
  </inkml:definitions>
  <inkml:trace contextRef="#ctx0" brushRef="#br0">395 31 24575,'-56'-21'0,"26"17"0,1 1 0,-1 1 0,0 2 0,-36 3 0,62-2 0,0 0 0,0 0 0,0 0 0,0 0 0,1 1 0,-1 0 0,0 0 0,1 0 0,-1 0 0,1 0 0,0 1 0,0-1 0,0 1 0,0 0 0,0 0 0,0 0 0,1 1 0,-1-1 0,1 0 0,0 1 0,0 0 0,1-1 0,-1 1 0,1 0 0,-1 0 0,1 0 0,0 0 0,1 0 0,-1 7 0,0-4 0,0 1 0,0 0 0,1 0 0,0 0 0,1 0 0,0 0 0,0 0 0,1-1 0,0 1 0,0 0 0,0-1 0,1 1 0,1-1 0,5 10 0,0-5 0,-1 0 0,0 1 0,-1 0 0,0 0 0,7 22 0,-13-31 0,1-1 0,-1 0 0,-1 1 0,1 0 0,0-1 0,-1 1 0,0-1 0,0 1 0,0 0 0,0-1 0,-1 1 0,1-1 0,-1 1 0,0 0 0,0-1 0,0 0 0,0 1 0,-1-1 0,1 0 0,-1 1 0,0-1 0,0 0 0,0 0 0,-1-1 0,1 1 0,0 0 0,-1-1 0,-4 4 0,0-2-114,0-1 1,1 0-1,-1-1 0,-1 1 0,1-1 1,0-1-1,0 1 0,-1-1 0,1 0 1,-1-1-1,-12 0 0,-5-1-6712</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739"/>
    </inkml:context>
    <inkml:brush xml:id="br0">
      <inkml:brushProperty name="width" value="0.05" units="cm"/>
      <inkml:brushProperty name="height" value="0.05" units="cm"/>
      <inkml:brushProperty name="color" value="#E71224"/>
    </inkml:brush>
  </inkml:definitions>
  <inkml:trace contextRef="#ctx0" brushRef="#br0">0 0 24575,'5'0'0,"1"5"0,-1 5 0,0 7 0,-2 4 0,-1 3 0,-1 2 0,0 2 0,-1-1 0,0 1 0,-1 0 0,1 0 0,0-1 0,0-5-8191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6.758"/>
    </inkml:context>
    <inkml:brush xml:id="br0">
      <inkml:brushProperty name="width" value="0.05" units="cm"/>
      <inkml:brushProperty name="height" value="0.05" units="cm"/>
      <inkml:brushProperty name="color" value="#E71224"/>
    </inkml:brush>
  </inkml:definitions>
  <inkml:trace contextRef="#ctx0" brushRef="#br0">1 181 24575,'2'33'0,"1"-1"0,7 33 0,2 6 0,-2-28 0,1 9 0,-14-48 0,-3-16 0,-4-19 0,5-41 0,5-91 0,2 64 0,-2 93 0,0 0 0,0 0 0,1 0 0,0 0 0,1 0 0,-1 0 0,1 0 0,0 0 0,1 1 0,-1-1 0,5-6 0,-5 10 0,-1 0 0,1 0 0,-1 0 0,1 0 0,0 1 0,0-1 0,-1 0 0,1 1 0,0 0 0,1-1 0,-1 1 0,0 0 0,0 0 0,0 0 0,1 0 0,-1 1 0,0-1 0,1 1 0,-1-1 0,1 1 0,-1 0 0,0 0 0,1 0 0,-1 0 0,1 0 0,-1 1 0,1-1 0,-1 1 0,0 0 0,1-1 0,1 2 0,1 1 0,-1-1 0,0 1 0,-1 0 0,1 0 0,0 0 0,-1 0 0,0 1 0,0 0 0,0-1 0,0 1 0,0 0 0,-1 0 0,0 1 0,0-1 0,0 0 0,0 1 0,-1-1 0,1 1 0,-1 0 0,0 7 0,2-1 0,-2 0 0,0 1 0,0-1 0,-1 0 0,-1 1 0,0-1 0,-3 19 0,2-25 0,1-1 0,-1 1 0,0-1 0,0 0 0,0 1 0,0-1 0,-1 0 0,0 0 0,0-1 0,0 1 0,0-1 0,-1 1 0,1-1 0,-1 0 0,0 0 0,0 0 0,0-1 0,0 0 0,0 1 0,0-1 0,-1-1 0,1 1 0,-1-1 0,-7 2 0,12-3 2,0 0-1,0 0 1,0 0 0,0 0-1,0 0 1,0 0-1,0 0 1,0 1-1,0-1 1,0 0-1,0 0 1,0 0 0,0 0-1,0 0 1,0 0-1,0 0 1,1 0-1,-1 0 1,0 0 0,-1 0-1,14 0-804,-12 0 208,15-1-6231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080"/>
    </inkml:context>
    <inkml:brush xml:id="br0">
      <inkml:brushProperty name="width" value="0.05" units="cm"/>
      <inkml:brushProperty name="height" value="0.05" units="cm"/>
      <inkml:brushProperty name="color" value="#E71224"/>
    </inkml:brush>
  </inkml:definitions>
  <inkml:trace contextRef="#ctx0" brushRef="#br0">0 1 24575,'0'4'0,"5"2"0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592"/>
    </inkml:context>
    <inkml:brush xml:id="br0">
      <inkml:brushProperty name="width" value="0.05" units="cm"/>
      <inkml:brushProperty name="height" value="0.05" units="cm"/>
      <inkml:brushProperty name="color" value="#E71224"/>
    </inkml:brush>
  </inkml:definitions>
  <inkml:trace contextRef="#ctx0" brushRef="#br0">1 320 24575,'1'1'0,"0"-1"0,0 0 0,0 0 0,0 1 0,0-1 0,0 1 0,0-1 0,0 1 0,0 0 0,0-1 0,0 1 0,0 0 0,-1-1 0,1 1 0,0 0 0,0 0 0,-1 0 0,1 1 0,6 3 0,-4-26 0,-4-53 0,0 55 0,0-1 0,1 1 0,1 0 0,1 0 0,0 0 0,2 1 0,6-24 0,-7 37 0,-1 1 0,1-1 0,0 1 0,0 0 0,0 0 0,1 0 0,0 0 0,-1 1 0,1-1 0,0 1 0,1 0 0,-1 0 0,0 1 0,1-1 0,0 1 0,-1 0 0,1 0 0,0 0 0,0 1 0,0 0 0,1 0 0,-1 0 0,0 0 0,0 1 0,0 0 0,0 0 0,1 1 0,-1-1 0,0 1 0,0 0 0,0 0 0,0 1 0,0 0 0,0 0 0,0 0 0,-1 0 0,1 1 0,-1-1 0,1 1 0,-1 0 0,6 6 0,14 20 0,-1 1 0,-1 1 0,-2 0 0,-1 2 0,-1 0 0,14 39 0,-2 4 0,-24-118 0,-8-180-1365,2 199-5461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949"/>
    </inkml:context>
    <inkml:brush xml:id="br0">
      <inkml:brushProperty name="width" value="0.05" units="cm"/>
      <inkml:brushProperty name="height" value="0.05" units="cm"/>
      <inkml:brushProperty name="color" value="#E71224"/>
    </inkml:brush>
  </inkml:definitions>
  <inkml:trace contextRef="#ctx0" brushRef="#br0">1 22 24575,'0'-1'0,"0"0"0,1 0 0,-1-1 0,1 1 0,0 0 0,-1 0 0,1 0 0,0 0 0,-1 0 0,1 0 0,0 0 0,0 0 0,0 0 0,0 1 0,0-1 0,0 0 0,0 1 0,0-1 0,0 0 0,0 1 0,1-1 0,-1 1 0,0 0 0,0-1 0,0 1 0,1 0 0,-1 0 0,0 0 0,3 0 0,38-1 0,-36 3 0,-1 1 0,1-1 0,-1 1 0,1 0 0,-1 0 0,0 0 0,0 1 0,0 0 0,-1 0 0,1 0 0,-1 0 0,0 1 0,4 5 0,47 72 0,-52-77 0,15 28 0,24 60 0,-34-73 0,-1-3-170,1-1-1,0 0 0,2 0 1,0-1-1,0 0 0,2-1 1,19 20-1,-18-23-6655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7.646"/>
    </inkml:context>
    <inkml:brush xml:id="br0">
      <inkml:brushProperty name="width" value="0.05" units="cm"/>
      <inkml:brushProperty name="height" value="0.05" units="cm"/>
      <inkml:brushProperty name="color" value="#E71224"/>
    </inkml:brush>
  </inkml:definitions>
  <inkml:trace contextRef="#ctx0" brushRef="#br0">0 78 24575,'2'1'0,"-1"-1"0,0 1 0,1-1 0,-1 1 0,0 0 0,1-1 0,-1 1 0,0 0 0,0 0 0,0 0 0,0 0 0,0 0 0,0 0 0,0 0 0,0 1 0,0-1 0,0 0 0,0 2 0,17 30 0,-15-25 0,188 328 0,-146-264 0,-34-50 0,2-1 0,0-1 0,1 0 0,1-1 0,0 0 0,2-1 0,29 24 0,-45-41 0,0 0 0,1 0 0,-1 0 0,0 0 0,0 0 0,1 0 0,-1-1 0,0 1 0,1-1 0,-1 1 0,1-1 0,-1 1 0,0-1 0,1 0 0,-1 0 0,1 1 0,-1-1 0,1 0 0,-1-1 0,1 1 0,-1 0 0,1 0 0,-1-1 0,1 1 0,-1 0 0,2-2 0,-1 1 0,0-1 0,-1 0 0,1 1 0,-1-1 0,1 0 0,-1 0 0,0 0 0,0 0 0,0 0 0,0-1 0,0 1 0,0 0 0,-1 0 0,2-5 0,0-12 0,0 1 0,-1-1 0,-2-25 0,1 33 0,-3-554-1365,3 542-5461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253"/>
    </inkml:context>
    <inkml:brush xml:id="br0">
      <inkml:brushProperty name="width" value="0.05" units="cm"/>
      <inkml:brushProperty name="height" value="0.05" units="cm"/>
      <inkml:brushProperty name="color" value="#E71224"/>
    </inkml:brush>
  </inkml:definitions>
  <inkml:trace contextRef="#ctx0" brushRef="#br0">87 368 24575,'2'2'0,"1"1"0,-1-1 0,1 0 0,-1 0 0,1 0 0,0-1 0,0 1 0,0-1 0,0 0 0,0 1 0,0-1 0,1 0 0,-1-1 0,0 1 0,0-1 0,1 1 0,-1-1 0,0 0 0,1 0 0,-1-1 0,0 1 0,0-1 0,1 1 0,-1-1 0,0 0 0,0 0 0,6-3 0,-4 1 0,1 0 0,-1 0 0,-1 0 0,1 0 0,0-1 0,-1 0 0,0 0 0,0 0 0,0 0 0,0-1 0,-1 0 0,0 0 0,0 0 0,5-10 0,-2-2 0,0-1 0,-1 1 0,-1-1 0,-1-1 0,0 1 0,-2 0 0,0-37 0,-2 49 0,1 0 0,-1 0 0,0 1 0,0-1 0,-1 0 0,1 1 0,-1-1 0,-1 1 0,1-1 0,-1 1 0,0 0 0,0 0 0,0 0 0,-1 1 0,0-1 0,1 1 0,-2 0 0,1 0 0,0 0 0,-1 0 0,0 1 0,0 0 0,0 0 0,0 0 0,0 0 0,-1 1 0,1 0 0,-11-2 0,13 3 0,1 0 0,-1 1 0,0-1 0,0 1 0,0 0 0,1 0 0,-1 0 0,0 0 0,0 0 0,0 0 0,1 1 0,-1 0 0,0-1 0,0 1 0,1 0 0,-1 0 0,1 1 0,-1-1 0,1 0 0,-1 1 0,1 0 0,0-1 0,0 1 0,0 0 0,0 0 0,-3 3 0,-1 5 0,1-1 0,0 1 0,0 0 0,1 0 0,-5 17 0,-16 31 0,20-48 0,0 0 0,0 1 0,1 0 0,0 0 0,1 0 0,0 1 0,1-1 0,0 1 0,0 16 0,1 11 0,7 58 0,-4-86 0,0-1 0,1 1 0,0-1 0,0 1 0,1-1 0,0 0 0,1 0 0,0-1 0,1 0 0,0 0 0,0 0 0,1 0 0,0-1 0,1 0 0,0-1 0,16 14 0,-11-13 0,-1 1 0,1-1 0,1-1 0,-1-1 0,1 1 0,0-2 0,1 0 0,-1-1 0,1-1 0,0 0 0,25 2 0,42 8-21,11 1 121,-87-14-220,0 0 0,1 0-1,-1 0 1,0-1 0,0 0-1,0 0 1,0 0-1,0-1 1,0 0 0,0 0-1,9-5 1,2-5-6706</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873"/>
    </inkml:context>
    <inkml:brush xml:id="br0">
      <inkml:brushProperty name="width" value="0.05" units="cm"/>
      <inkml:brushProperty name="height" value="0.05" units="cm"/>
      <inkml:brushProperty name="color" value="#E71224"/>
    </inkml:brush>
  </inkml:definitions>
  <inkml:trace contextRef="#ctx0" brushRef="#br0">28 137 24575,'2'28'0,"0"0"0,2 0 0,1 0 0,17 51 0,-13-45 0,-1-7 0,-1 3 0,23 54 0,-10-33 0,-2 0 0,-2 1 0,8 54 0,-28-115 0,0 1 0,-1 0 0,0 0 0,0 0 0,-1 0 0,-12-11 0,7 5 0,0 1 0,-17-29 0,-51-145 0,75 178 0,1 1 0,0-1 0,1 0 0,0 0 0,0 0 0,1 0 0,0 0 0,0-1 0,1 1 0,1 0 0,-1 0 0,2 0 0,-1 0 0,1 0 0,0 0 0,5-11 0,0 3 0,1 0 0,1 1 0,1 1 0,0 0 0,0 0 0,2 1 0,15-15 0,-12 12 24,1 2 0,0 0 0,2 1 0,37-23 0,-44 31-173,1 0 1,0 1-1,0 0 1,1 1-1,0 1 1,0 0-1,-1 0 1,2 1-1,21 0 1,-12 2-6678</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1.865"/>
    </inkml:context>
    <inkml:brush xml:id="br0">
      <inkml:brushProperty name="width" value="0.05" units="cm"/>
      <inkml:brushProperty name="height" value="0.05" units="cm"/>
      <inkml:brushProperty name="color" value="#E71224"/>
    </inkml:brush>
  </inkml:definitions>
  <inkml:trace contextRef="#ctx0" brushRef="#br0">1 11631 24575,'430'0'0,"-409"-2"0,1 0 0,-1-1 0,0-2 0,32-10 0,-30 8 0,0 1 0,1 0 0,34-2 0,40-5 0,-69 7 0,58-2 0,-61 8 0,0-1 0,0-2 0,41-8 0,-25 2 0,-33 8 0,-1 0 0,1-1 0,0 0 0,-1 0 0,0-1 0,1 0 0,-1 0 0,0-1 0,-1 0 0,1-1 0,-1 0 0,11-8 0,14-15 0,-19 17 0,0 0 0,20-24 0,-11 9 0,-12 15 0,-1 0 0,0 0 0,0-1 0,-1 0 0,-1-1 0,0 1 0,0-2 0,-2 1 0,1 0 0,5-28 0,1-23 0,-5 31 0,-2-1 0,2-51 0,-8-343 0,-1 397 0,-1 1 0,-8-36 0,0 6 0,-41-165 0,42 150 0,-14-82 0,2 76 0,13 53 0,-9-48 0,-29-133 0,26 124 0,-8-63 0,-12-46 0,1 10 0,0 4 0,25 117 0,-13-129 0,28 191 0,-22-219 0,-9 10 0,24 122 0,6-156 0,4 102 0,-3-934 0,2 1046 0,9-55 0,-5 53 0,2-45 0,11-148 0,-10 139 0,-5 63 0,1-1 0,12-35 0,-10 37 0,-1-1 0,6-38 0,16-100 0,-17 105 0,19-55 0,8-35 0,-10 3 0,-2 29 0,-18 86 0,-2-1 0,0 0 0,2-47 0,-6 42 0,9-44 0,-5 45 0,1-52 0,-6 56 0,1 1 0,1-1 0,7-30 0,-4 24 0,2-52 0,-6 50 0,9-45 0,2 22 0,-3-1 0,-2 0 0,-1-67 0,-6 98 0,2-1 0,6-31 0,-3 30 0,1-53 0,-9-90 0,4-132 0,11 218 0,-7 57 0,3-61 0,-10-495 0,2 568 0,1-1 0,8-34 0,-5 33 0,-1 0 0,1-24 0,8-69 0,-7 78 0,1-53 0,-7 53 0,0 4 0,0 1 0,2-1 0,12-56 0,-8 57 0,-2 0 0,2-44 0,5-41 0,0 26 0,-9 66 0,1 0 0,2-1 0,0 1 0,14-40 0,-12 44 0,-1-1 0,-1 0 0,4-45 0,0 2 0,17-106 0,-13 108 0,-8 35 0,1 0 0,16-46 0,-17 56 0,1-1 0,-2 0 0,-1 0 0,2-29 0,7-37 0,-3 41 0,-4 19 0,0 0 0,2 1 0,0 0 0,2 0 0,18-36 0,-5 16 0,11-17 0,-26 50 0,1 0 0,1 1 0,0 0 0,0 0 0,1 1 0,13-9 0,-16 13 0,1 1 0,0 0 0,0 0 0,1 0 0,-1 1 0,1 1 0,-1-1 0,1 2 0,0-1 0,12 0 0,89-8 0,131-6 0,636 17-2292,-839 1 2292,56 9 0,17 2 0,0-12 515,-57-2 43,0 3 0,76 12-1,-25-1-527,-82-12-20,0 1 1,1 1 0,-1 1-1,-1 1 1,1 1 0,28 12-1,-5 4-10,1-3 0,1-2 0,77 18 0,-113-33 0,28 7 0,2-3 0,79 4 0,119-11-1365,-217 1-5461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2.346"/>
    </inkml:context>
    <inkml:brush xml:id="br0">
      <inkml:brushProperty name="width" value="0.05" units="cm"/>
      <inkml:brushProperty name="height" value="0.05" units="cm"/>
      <inkml:brushProperty name="color" value="#E71224"/>
    </inkml:brush>
  </inkml:definitions>
  <inkml:trace contextRef="#ctx0" brushRef="#br0">2 1 24575,'0'46'0,"-1"-15"0,5 58 0,-3-79 0,1-1 0,0 0 0,1 0 0,0 0 0,0 0 0,0-1 0,1 1 0,1-1 0,-1 0 0,11 13 0,131 179 0,-72-72 0,-63-107 0,-1 0 0,-1 0 0,-1 1 0,-1 1 0,-1-1 0,-1 1 0,3 24 0,-1-7 0,14 42 0,-17-68 0,0 1 0,-1-1 0,0 1 0,-1-1 0,-1 1 0,0 22 0,-1-33 0,0 0 0,-1 0 0,1 1 0,-1-1 0,0 0 0,0 0 0,0 0 0,-1 0 0,1 0 0,-1 0 0,0 0 0,0 0 0,0-1 0,-1 1 0,1-1 0,-1 0 0,0 1 0,0-1 0,0 0 0,0-1 0,-1 1 0,1-1 0,-1 1 0,1-1 0,-1 0 0,-6 2 0,-207 70-1365,199-67-5461</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4.132"/>
    </inkml:context>
    <inkml:brush xml:id="br0">
      <inkml:brushProperty name="width" value="0.05" units="cm"/>
      <inkml:brushProperty name="height" value="0.05" units="cm"/>
      <inkml:brushProperty name="color" value="#E71224"/>
    </inkml:brush>
  </inkml:definitions>
  <inkml:trace contextRef="#ctx0" brushRef="#br0">644 2 24575,'-104'-2'0,"-114"5"0,198-1 0,-1 1 0,2 1 0,-1 0 0,0 2 0,-29 12 0,39-11 0,0 1 0,0 0 0,1 0 0,0 1 0,1 0 0,-12 16 0,4-6 0,10-10 0,-1-1 0,2 1 0,-1 0 0,1 1 0,1-1 0,0 1 0,0 0 0,1 0 0,0 0 0,0 1 0,1-1 0,1 1 0,0-1 0,1 22 0,-2-11 0,-9 78 0,5-54 0,-1 54 0,7-85 0,0 1 0,1-1 0,0 0 0,1 1 0,1-1 0,9 27 0,-9-35 0,0 0 0,0-1 0,0 1 0,1-1 0,0 0 0,0 0 0,0 0 0,0-1 0,1 1 0,0-1 0,0 0 0,0-1 0,1 1 0,-1-1 0,1 0 0,-1 0 0,1-1 0,7 3 0,17 3 0,1 0 0,0-2 0,0-2 0,0-1 0,0-1 0,48-3 0,-60 1 0,-1-1 0,1 0 0,24-6 0,-36 6 0,0-2 0,0 1 0,0-1 0,0 0 0,-1-1 0,0 0 0,0 0 0,0 0 0,0 0 0,0-1 0,7-8 0,4-4 0,-2 0 0,0-1 0,-1-1 0,0 0 0,-2-1 0,0 0 0,-2-1 0,15-37 0,-13 18 0,-1 11 0,-2-1 0,-1 0 0,-2-1 0,-1 0 0,2-46 0,-7 61 0,0 0 0,-1 0 0,-2 0 0,1 0 0,-8-23 0,8 33 0,0 0 0,-1 0 0,0 0 0,0 0 0,0 1 0,-1-1 0,1 1 0,-1 0 0,-1 0 0,1 0 0,-1 1 0,0-1 0,0 1 0,0 0 0,0 1 0,-8-5 0,-4-1 0,0 0 0,-1 1 0,0 1 0,-1 1 0,1 0 0,-1 1 0,0 1 0,-1 1 0,-20-1 0,14 4-1365,3 0-5461</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5.905"/>
    </inkml:context>
    <inkml:brush xml:id="br0">
      <inkml:brushProperty name="width" value="0.05" units="cm"/>
      <inkml:brushProperty name="height" value="0.05" units="cm"/>
      <inkml:brushProperty name="color" value="#E71224"/>
    </inkml:brush>
  </inkml:definitions>
  <inkml:trace contextRef="#ctx0" brushRef="#br0">3561 187 24575,'-1'-1'0,"1"0"0,0 0 0,-1 0 0,0 0 0,1 0 0,-1 0 0,0-1 0,1 2 0,-1-1 0,0 0 0,0 0 0,0 0 0,0 0 0,0 0 0,0 1 0,0-1 0,0 0 0,0 1 0,0-1 0,-1 1 0,1-1 0,0 1 0,0 0 0,-1-1 0,1 1 0,0 0 0,-2 0 0,-41-5 0,39 5 0,-34-2 0,-10-1 0,-55-10 0,-29 0 0,5 0 0,-6 0 0,90 11 0,-52-10 0,-91-15 0,119 18 0,0 4 0,-123 6 0,64 2 0,-381-3 0,476 2 0,-57 10 0,57-7 0,-56 3 0,-928-9 0,994 3 0,1 0 0,-44 11 0,13-2 0,40-9 0,0 0 0,1 1 0,-1 0 0,1 0 0,-1 2 0,-17 8 0,24-9 0,-1 0 0,1 0 0,0 1 0,0 0 0,0-1 0,0 2 0,1-1 0,0 0 0,0 1 0,1 0 0,-1 0 0,1 0 0,-2 7 0,-1 4 0,0 1 0,1 0 0,1 0 0,1 0 0,-1 31 0,5 97 0,2-57 0,-2-77 0,1 0 0,0 0 0,1 0 0,0-1 0,0 1 0,2-1 0,-1 1 0,2-1 0,-1 0 0,1-1 0,1 0 0,0 0 0,1 0 0,-1-1 0,17 15 0,3 1 0,1-1 0,1-1 0,61 36 0,-51-37 0,0-1 0,1-2 0,62 21 0,-47-24 0,-10-3 0,56 24 0,-82-30 0,1-1 0,0-1 0,0-1 0,25 3 0,-1-1 0,128 21 0,-138-21 0,57 3 0,14 2 0,82 16 0,-122-19 0,1-2 0,-1-4 0,67-5 0,-4 0 0,673 3 0,-781-1 0,-1-1 0,38-9 0,-36 6 0,0 2 0,28-3 0,-5 3 0,0-2 0,0-1 0,0-3 0,69-24 0,-88 23 0,0-1 0,-1-1 0,-1-2 0,0 0 0,-1-1 0,22-20 0,-36 26 0,0 0 0,0 0 0,-1-1 0,7-12 0,20-26 0,-17 28 0,-1 0 0,-1-2 0,-1 0 0,-1 0 0,-1-2 0,-1 1 0,-1-1 0,-1-1 0,-1 0 0,7-36 0,12-72 0,0-1 0,-16 80 0,-5 28 0,-2 0 0,0 0 0,0-52 0,-4 72 0,0 0 0,-1 0 0,0 0 0,0 0 0,0 0 0,-1 0 0,0 0 0,0 1 0,-1-1 0,1 1 0,-1-1 0,0 1 0,-1 0 0,1 0 0,-1 0 0,0 1 0,0-1 0,0 1 0,-1 0 0,1 0 0,-1 1 0,-9-5 0,-4-1-1365,0 4-5461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7.740"/>
    </inkml:context>
    <inkml:brush xml:id="br0">
      <inkml:brushProperty name="width" value="0.05" units="cm"/>
      <inkml:brushProperty name="height" value="0.05" units="cm"/>
      <inkml:brushProperty name="color" value="#E71224"/>
    </inkml:brush>
  </inkml:definitions>
  <inkml:trace contextRef="#ctx0" brushRef="#br0">275 1 24575,'2'0'0,"0"1"0,0-1 0,0 1 0,0 0 0,0-1 0,0 1 0,-1 0 0,1 0 0,0 0 0,0 0 0,-1 1 0,1-1 0,-1 0 0,1 1 0,-1-1 0,0 1 0,1-1 0,-1 1 0,1 3 0,24 42 0,-16-25 0,52 106 0,-53-112 0,-2 0 0,0 0 0,7 22 0,-12-32 0,-1 0 0,1 1 0,-1-1 0,0 0 0,0 1 0,-1-1 0,0 1 0,0 0 0,0-1 0,-1 1 0,-3 11 0,3-15 0,-1-1 0,0 1 0,1-1 0,-1 0 0,0 1 0,0-1 0,0 0 0,-1 0 0,1-1 0,0 1 0,-1 0 0,1-1 0,-1 1 0,1-1 0,-1 0 0,0 0 0,0 0 0,1 0 0,-1-1 0,0 1 0,0-1 0,0 1 0,-3-1 0,-13 1 0,-1-1 0,-27-2 0,22 0 0,-14 0 0,-15 0 0,-56 4 0,107-1 0,0-1 0,0 1 0,1 0 0,-1 0 0,0 0 0,1 0 0,-1 1 0,1-1 0,-1 1 0,1-1 0,0 1 0,0 0 0,0 0 0,0 0 0,0 0 0,0 0 0,0 1 0,0-1 0,1 1 0,0-1 0,-1 1 0,1-1 0,0 1 0,0 0 0,-1 3 0,-2 11 0,0-1 0,1 0 0,-1 22 0,2-21 0,1-13 0,1 1 0,-1-1 0,1 0 0,0 0 0,1 0 0,-1 0 0,1 1 0,0-1 0,0 0 0,0 0 0,0 0 0,1-1 0,-1 1 0,1 0 0,0 0 0,1-1 0,-1 1 0,0-1 0,1 0 0,0 0 0,0 0 0,0 0 0,0 0 0,0 0 0,0-1 0,1 0 0,-1 0 0,1 0 0,0 0 0,0 0 0,0-1 0,-1 1 0,1-1 0,7 1 0,14 3 0,1-1 0,-1-2 0,0 0 0,40-3 0,-37 0 0,-10 1 0,-4 0 0,0 0 0,0-1 0,1 0 0,-1-1 0,18-5 0,-27 5 0,-1 0 0,1 0 0,-1 0 0,0 0 0,0-1 0,0 0 0,0 0 0,0 0 0,-1 0 0,0-1 0,1 1 0,-1-1 0,0 0 0,-1 0 0,1 0 0,-1 0 0,1 0 0,-1 0 0,-1-1 0,3-5 0,-1-3 20,1 0 0,-2-1 0,0 1 0,0-1 0,-1-20 0,-1 27-144,-1-1 0,1 0 1,-1 1-1,0 0 0,-1-1 0,0 1 1,0 0-1,0-1 0,-1 1 0,0 1 1,-5-10-1,-2 4-6702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8.257"/>
    </inkml:context>
    <inkml:brush xml:id="br0">
      <inkml:brushProperty name="width" value="0.05" units="cm"/>
      <inkml:brushProperty name="height" value="0.05" units="cm"/>
      <inkml:brushProperty name="color" value="#E71224"/>
    </inkml:brush>
  </inkml:definitions>
  <inkml:trace contextRef="#ctx0" brushRef="#br0">3029 323 24575,'0'-5'0,"-1"-1"0,0 1 0,0-1 0,0 1 0,0 0 0,-1 0 0,0-1 0,0 1 0,0 0 0,-1 0 0,1 1 0,-1-1 0,0 0 0,-5-3 0,-1-2 0,0 0 0,-1 1 0,-1 0 0,-19-13 0,10 12 0,-1 0 0,0 1 0,0 1 0,-1 1 0,0 1 0,-41-6 0,26 5 0,-47-15 0,37 6 0,-1 3 0,0 2 0,-1 2 0,-70-5 0,-18 1 0,-47-1 0,54 13 0,-115 4 0,59 24 0,120-15 0,45-7 0,0-1 0,-32 1 0,-167-7 0,-95 4 0,155 24 0,29 5 0,46-9 0,64-15 0,1 1 0,0 2 0,0 0 0,1 1 0,0 0 0,1 2 0,-24 21 0,36-30 0,-3 4 0,1-1 0,0 1 0,0 1 0,1-1 0,0 1 0,1 1 0,0-1 0,0 1 0,-5 13 0,-2 11 0,-15 54 0,1 1 0,20-62 0,2 1 0,0 0 0,2 0 0,1 0 0,1 0 0,6 52 0,-3 4 0,-4 67 0,5 152 0,6-242 0,25 94 0,-28-131 0,0-8 0,0-1 0,1 1 0,1-1 0,0-1 0,1 1 0,0-2 0,16 18 0,16 26 0,-32-45 0,-1 0 0,1 0 0,1-1 0,0 0 0,1-1 0,0 0 0,0 0 0,1-1 0,0-1 0,1 0 0,18 8 0,-8-4 0,-3-1 0,0 0 0,1-2 0,1 0 0,-1-2 0,45 10 0,7-4 0,-42-7 0,0-1 0,48 2 0,-46-5 0,55 10 0,-54-7 0,53 3 0,-47-6 0,49 9 0,-49-5 0,57 1 0,412-8 0,-473 0 0,64-13 0,-22 2 0,102-21 0,-93 14 0,-68 15 0,1-2 0,26-12 0,29-7 0,89-28 0,-24 7 0,-85 33 0,-30 8 0,0-1 0,27-11 0,-44 13 0,0 0 0,0 0 0,0-1 0,0 0 0,-1 0 0,0-1 0,0 0 0,0 0 0,10-13 0,-8 10 0,1 0 0,-1 0 0,2 0 0,-1 2 0,1-1 0,20-10 0,-21 13 0,0 0 0,0-1 0,-1 0 0,0-1 0,0 0 0,0-1 0,-1 0 0,0 0 0,11-16 0,-3-2 0,33-47 0,-12 27 0,38-63 0,-67 95 0,-1-1 0,0-1 0,-1 1 0,-1-1 0,0 0 0,-1 0 0,-1-1 0,1-17 0,-2-2 0,-1 0 0,-6-59 0,1 71 0,-1 0 0,-14-41 0,10 39 0,-9-50 0,8 14 0,3 29 0,-2-59 0,7 72 0,0 1 0,-7-27 0,-3-30 0,11 67 0,0 0 0,0 1 0,-1-1 0,0 1 0,0-1 0,-1 1 0,0 0 0,-1 0 0,1 0 0,-2 1 0,1-1 0,-8-8 0,2 4 0,0 2 0,-1-1 0,0 2 0,0-1 0,-1 1 0,-18-9 0,-23-24 0,48 36 0,-1 1 0,1 0 0,-1 0 0,-1 0 0,1 1 0,0 0 0,-1 0 0,0 1 0,0-1 0,0 2 0,0-1 0,-1 1 0,-14-3 0,-2 3-1365,1 2-5461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0.873"/>
    </inkml:context>
    <inkml:brush xml:id="br0">
      <inkml:brushProperty name="width" value="0.05" units="cm"/>
      <inkml:brushProperty name="height" value="0.05" units="cm"/>
      <inkml:brushProperty name="color" value="#E71224"/>
    </inkml:brush>
  </inkml:definitions>
  <inkml:trace contextRef="#ctx0" brushRef="#br0">2997 188 24575,'-1'-1'0,"1"-1"0,0 0 0,-1 0 0,1 1 0,-1-1 0,1 0 0,-1 0 0,0 1 0,0-1 0,1 1 0,-1-1 0,0 1 0,-1-1 0,1 1 0,0 0 0,0-1 0,-1 1 0,1 0 0,0 0 0,-1 0 0,1 0 0,-1 0 0,1 0 0,-3 0 0,-48-16 0,31 11 0,-26-7 0,-1 2 0,-74-8 0,-39-3 0,135 17 0,-34-7 0,-1 3 0,-91-3 0,109 11 0,-61-11 0,60 6 0,-59-2 0,-726 9 0,804 1 0,0 1 0,0 1 0,0 1 0,-30 10 0,22-6 0,-52 8 0,-151 21 0,101 3 0,127-39 0,-13 3 0,1 0 0,-23 10 0,37-13 0,0 1 0,0 0 0,1 0 0,-1 1 0,1 0 0,0 0 0,0 0 0,0 0 0,1 1 0,-1 0 0,-4 7 0,-14 22 0,-1-1 0,-49 52 0,54-67 0,0 1 0,2 0 0,0 2 0,2 0 0,-24 41 0,31-45 0,1 0 0,0 1 0,1-1 0,1 1 0,0 1 0,2-1 0,0 0 0,0 38 0,2-47 0,1 1 0,1-1 0,0 1 0,0 0 0,1-1 0,0 0 0,0 1 0,1-1 0,1 0 0,0 0 0,0-1 0,5 10 0,31 62 0,-33-62 0,1 0 0,1 0 0,0-1 0,2-1 0,14 19 0,-3-8 0,2-1 0,1-2 0,53 43 0,-41-42 0,1-2 0,1-2 0,64 26 0,-61-27 0,-34-15 0,1-1 0,0 0 0,0 0 0,1-1 0,-1 0 0,1-1 0,-1 1 0,12-1 0,350 0 0,-178-4 0,555 2 0,-723-2 0,0-1 0,-1-1 0,48-15 0,-32 8 0,-8 1 0,0-2 0,-1-1 0,-1-2 0,52-33 0,-12 7 0,-57 32 0,0 0 0,0-1 0,-2-1 0,16-16 0,15-14 0,31-16 0,41-37 0,-54 22 0,-56 66 0,0 0 0,-1 1 0,0-1 0,0-1 0,0 1 0,-1 0 0,0-1 0,0 1 0,-1-1 0,0 1 0,0-1 0,0-7 0,-3-90 0,-1 55 0,3-26 0,2 34 0,-3-1 0,-2 1 0,-11-66 0,4 38-1365,9 47-5461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5.365"/>
    </inkml:context>
    <inkml:brush xml:id="br0">
      <inkml:brushProperty name="width" value="0.05" units="cm"/>
      <inkml:brushProperty name="height" value="0.05" units="cm"/>
      <inkml:brushProperty name="color" value="#E71224"/>
    </inkml:brush>
  </inkml:definitions>
  <inkml:trace contextRef="#ctx0" brushRef="#br0">619 112 24575,'-7'-1'0,"1"0"0,0 0 0,0-1 0,0 0 0,0 0 0,0-1 0,1 1 0,-1-1 0,1 0 0,-1-1 0,1 0 0,0 0 0,-6-6 0,3 4 0,0 0 0,0 0 0,-1 1 0,-10-6 0,1 4 0,1 1 0,-1 0 0,-1 1 0,1 1 0,-1 1 0,1 1 0,-1 0 0,0 1 0,0 2 0,0-1 0,0 2 0,-18 4 0,28-3 0,0 0 0,0 0 0,0 1 0,0 0 0,1 1 0,0-1 0,0 2 0,0-1 0,1 1 0,-1 0 0,1 1 0,-9 11 0,4-2 0,0 1 0,1 0 0,1 1 0,-14 32 0,17-32 0,0 1 0,2-1 0,0 2 0,1-1 0,0 0 0,2 1 0,1 0 0,1 32 0,-1 6 0,0-29 0,1 0 0,1 0 0,8 42 0,-8-64 0,1 1 0,0 0 0,1-1 0,0 1 0,0-1 0,1 0 0,-1 0 0,1 0 0,1 0 0,0-1 0,0 0 0,0 0 0,0 0 0,1 0 0,0-1 0,0 0 0,9 5 0,5 1 0,1-2 0,0 0 0,0-2 0,1 0 0,0-2 0,0 0 0,36 3 0,-40-6 0,0-1 0,1 0 0,-1-1 0,0-1 0,0-1 0,0-1 0,0 0 0,-1-1 0,1-1 0,-1-1 0,18-7 0,-15 3 0,-13 7 0,1 0 0,-1 0 0,0-1 0,0-1 0,0 1 0,0-1 0,-1 0 0,0-1 0,9-9 0,-14 15 0,6-7 0,-1 0 0,1 0 0,-1 0 0,-1-1 0,1 0 0,-2 0 0,1 0 0,-1-1 0,0 1 0,0-1 0,-1 0 0,-1 0 0,1 0 0,-1-1 0,0-11 0,-1 12 0,0-13 0,0 0 0,-5-36 0,3 53 0,1 0 0,-1 0 0,-1 0 0,1 0 0,-1 0 0,0 0 0,0 0 0,0 0 0,0 1 0,-1-1 0,0 1 0,0 0 0,0 0 0,-1 0 0,1 0 0,-1 1 0,-4-4 0,6 5 0,0 1 0,-1 0 0,1 0 0,-1 0 0,1 0 0,-1 0 0,1 0 0,-1 1 0,0-1 0,1 1 0,-1 0 0,1 0 0,-1 0 0,0 0 0,1 0 0,-1 0 0,0 1 0,1 0 0,-1-1 0,1 1 0,-1 0 0,1 0 0,-1 0 0,1 0 0,0 1 0,-3 1 0,-1 1 0,1 0 0,0 0 0,0 1 0,0 0 0,1-1 0,0 2 0,0-1 0,0 0 0,-3 7 0,-9 23 21,13-27-252,0 0 0,0 0 0,-1-1 0,-1 1 0,-6 9 0,0-5-6595</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262"/>
    </inkml:context>
    <inkml:brush xml:id="br0">
      <inkml:brushProperty name="width" value="0.05" units="cm"/>
      <inkml:brushProperty name="height" value="0.05" units="cm"/>
      <inkml:brushProperty name="color" value="#E71224"/>
    </inkml:brush>
  </inkml:definitions>
  <inkml:trace contextRef="#ctx0" brushRef="#br0">83 166 24575,'17'1'0,"-1"-2"0,0 0 0,1 0 0,-1-2 0,25-6 0,-37 8 0,0-1 0,-1 1 0,1-1 0,-1 0 0,1 0 0,-1 0 0,1 0 0,-1 0 0,0-1 0,0 0 0,0 1 0,-1-1 0,1 0 0,-1-1 0,1 1 0,-1 0 0,0-1 0,0 1 0,-1-1 0,1 1 0,-1-1 0,0 0 0,0 0 0,0 0 0,0 0 0,-1 1 0,1-1 0,-1-7 0,0 9 0,0-1 0,0 1 0,0 0 0,-1 0 0,1 0 0,-1 0 0,1 0 0,-1 0 0,0 0 0,1 0 0,-1 0 0,0 0 0,-1 0 0,1 0 0,0 0 0,0 1 0,-1-1 0,1 0 0,-1 1 0,1-1 0,-4-1 0,1 1 0,0-1 0,0 2 0,0-1 0,-1 0 0,1 1 0,0 0 0,-1 0 0,1 0 0,-1 0 0,-5 1 0,1 0 0,1 0 0,-1 0 0,0 1 0,1 0 0,-1 1 0,1 0 0,-1 0 0,1 1 0,0 0 0,-14 7 0,14-4 0,1 0 0,0 1 0,1 0 0,-1 0 0,1 0 0,1 1 0,-1 0 0,1 0 0,1 1 0,-1-1 0,2 1 0,-1 0 0,1 0 0,0 0 0,1 0 0,-2 14 0,2-13 0,1 1 0,0 0 0,1-1 0,0 1 0,1 0 0,0-1 0,0 1 0,1-1 0,1 1 0,0-1 0,0 0 0,1 0 0,0 0 0,8 13 0,-9-19 0,1 0 0,0 0 0,0 0 0,1-1 0,-1 1 0,1-1 0,-1 0 0,1-1 0,0 1 0,0-1 0,0 0 0,0 0 0,10 2 0,73 12 0,-88-16 0,25 4 0,0-2 0,1-1 0,34-3 0,-52 1 0,0 0 0,1 0 0,-1-1 0,0 0 0,0-1 0,0 0 0,-1 0 0,1-1 0,-1 0 0,1 0 0,-1 0 0,-1-1 0,13-11 0,-9 5 0,-1-1 0,0 0 0,-1 0 0,10-19 0,18-27 0,13 2-1365,-38 45-5461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727"/>
    </inkml:context>
    <inkml:brush xml:id="br0">
      <inkml:brushProperty name="width" value="0.05" units="cm"/>
      <inkml:brushProperty name="height" value="0.05" units="cm"/>
      <inkml:brushProperty name="color" value="#E71224"/>
    </inkml:brush>
  </inkml:definitions>
  <inkml:trace contextRef="#ctx0" brushRef="#br0">30 1 24575,'-21'56'0,"17"-34"0,2 0 0,0 0 0,2 0 0,0 1 0,2-1 0,0 0 0,1 0 0,2-1 0,0 1 0,1-1 0,10 21 0,-2 1-88,-11-32-18,0-1-1,0 1 1,1-1 0,0 0-1,0 0 1,2-1-1,-1 1 1,1-1-1,0-1 1,1 1-1,13 13 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7.595"/>
    </inkml:context>
    <inkml:brush xml:id="br0">
      <inkml:brushProperty name="width" value="0.05" units="cm"/>
      <inkml:brushProperty name="height" value="0.05" units="cm"/>
      <inkml:brushProperty name="color" value="#E71224"/>
    </inkml:brush>
  </inkml:definitions>
  <inkml:trace contextRef="#ctx0" brushRef="#br0">6 82 24575,'65'-34'0,"-31"23"0,-28 9 0,1 1 0,-1-1 0,0 0 0,0-1 0,1 0 0,-2 0 0,12-7 0,-20 5 0,-11 2 0,-15 0 0,15 3-227,1 0-1,0 1 1,-1 1-1,1 0 1,-20 5-1,14-1-6598</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9.598"/>
    </inkml:context>
    <inkml:brush xml:id="br0">
      <inkml:brushProperty name="width" value="0.05" units="cm"/>
      <inkml:brushProperty name="height" value="0.05" units="cm"/>
      <inkml:brushProperty name="color" value="#E71224"/>
    </inkml:brush>
  </inkml:definitions>
  <inkml:trace contextRef="#ctx0" brushRef="#br0">4364 244 24575,'0'-4'0,"-1"0"0,1 0 0,-1 0 0,0 0 0,-1 0 0,1 0 0,-1 1 0,1-1 0,-1 0 0,0 1 0,-1 0 0,1-1 0,0 1 0,-1 0 0,0 0 0,0 0 0,0 1 0,0-1 0,0 1 0,0-1 0,-1 1 0,1 0 0,-1 1 0,0-1 0,1 0 0,-8-1 0,-7-3 0,0 1 0,-1 1 0,1 0 0,-28-1 0,-1 2 0,15 2 0,-59-12 0,61 8 0,-1 2 0,0 0 0,-46 4 0,46 0 0,0-1 0,0-2 0,-44-8 0,-107-17 0,97 17 0,-62 2 0,104 7 0,0-1 0,-46-9 0,56 6 0,0 2 0,-47 2 0,-13-2 0,19-9 0,54 7 0,0 1 0,-27-1 0,-660 4 0,344 3 0,-198-2 0,538 1 0,0 2 0,1 0 0,0 2 0,-1 0 0,-20 9 0,-20 14 0,-12 4 0,2-7 0,0 3 0,-129 69 0,180-84 0,0 0 0,2 1 0,-38 34 0,48-39 0,2 1 0,-1 0 0,1 0 0,1 1 0,0-1 0,0 2 0,1-1 0,1 1 0,-8 20 0,2 2 0,-2 0 0,-1 0 0,-2-2 0,-27 42 0,27-43 0,0 1 0,2 1 0,-9 34 0,7-22 0,10-19 0,0 0 0,2 0 0,1 1 0,1 0 0,2-1 0,3 46 0,0 4 0,-2-57 0,1-1 0,1 1 0,0 0 0,1-1 0,1 0 0,14 32 0,-2-13 0,1-1 0,26 38 0,50 54 0,-43-61 0,-20-24 0,-7-8 0,55 59 0,-64-79 0,8 9 0,1-1 0,1-1 0,45 31 0,-16-18 0,-34-20 0,1-1 0,1-1 0,30 13 0,17 2 0,-41-14 0,1-2 0,0-1 0,1-2 0,0 0 0,50 6 0,-4-1 0,10 0 0,-49-10 0,0 2 0,41 11 0,-44-8 0,-1-2 0,68 5 0,401-12 0,-228-1 0,-245-1 0,-1-1 0,39-9 0,-4 1 0,97-16 0,-123 22 0,-1-2 0,0-2 0,-1-1 0,41-17 0,-46 16 0,-1 2 0,48-9 0,-42 11 0,49-18 0,-12 2 0,78-15 0,-88 23 0,-39 10 0,1 0 0,0-2 0,44-17 0,-35 10 0,58-15 0,-61 22 0,-1-2 0,-1-2 0,34-16 0,8-10 0,83-51 0,-133 75 0,-2-1 0,0-1 0,0-1 0,-1 0 0,23-31 0,-5 1 0,-11 17 0,-2-1 0,19-35 0,-1 12 0,-31 44 0,-1 0 0,0-1 0,8-16 0,83-143 0,-90 147 0,-1-1 0,-1 0 0,-1 0 0,-1 0 0,-1-1 0,1-34 0,-4-226 0,-2 140 0,0 128 0,-1 0 0,-1 1 0,0-1 0,-1 1 0,-1 0 0,0 0 0,-1 1 0,0-1 0,-17-24 0,1-5 0,5 7 0,-11-41 0,20 52 0,-2-1 0,0 1 0,-2 1 0,-21-35 0,31 57-91,0 0 0,-1 1 0,1-1 0,-1 1 0,0-1 0,0 1 0,0 0 0,0 0 0,0 0 0,0 0 0,0 1 0,0-1 0,-1 1 0,-3-1 0,-12-2-6735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11.191"/>
    </inkml:context>
    <inkml:brush xml:id="br0">
      <inkml:brushProperty name="width" value="0.05" units="cm"/>
      <inkml:brushProperty name="height" value="0.05" units="cm"/>
      <inkml:brushProperty name="color" value="#E71224"/>
    </inkml:brush>
  </inkml:definitions>
  <inkml:trace contextRef="#ctx0" brushRef="#br0">3293 298 24575,'-8'-1'0,"0"0"0,0-1 0,0 0 0,0-1 0,0 0 0,1 0 0,-1-1 0,1 1 0,0-1 0,-12-10 0,-32-14 0,-81-15 0,-7-2 0,78 24 0,-1 1 0,-65-10 0,18 5 0,72 18 0,1 1 0,-1 3 0,-55 0 0,49 3 0,-1-2 0,-42-9 0,20 3 0,0 3 0,-131 5 0,72 3 0,94-1 0,1 1 0,-37 8 0,7 0 0,-44 14 0,79-17 0,-1-2 0,1 0 0,-36 2 0,-135 19 0,66-11 0,56-4 0,55-8 0,0 0 0,0 2 0,0 0 0,-19 10 0,-35 11 0,51-20 0,1 1 0,0 1 0,0 1 0,0 0 0,1 2 0,1 0 0,0 2 0,1 0 0,0 1 0,1 0 0,1 2 0,-25 31 0,6-9 0,-74 65 0,47-48 0,39-35 0,5-4 0,0 0 0,-24 32 0,27-29 0,1 0 0,-21 41 0,30-50 0,1 0 0,0 0 0,1 1 0,0-1 0,1 1 0,1 0 0,-1 23 0,0 53 0,6 173 0,-1-248 0,1 0 0,-1 0 0,2-1 0,0 0 0,0 0 0,1 0 0,1 0 0,12 15 0,11 23 0,-21-35 0,2 0 0,0-1 0,0-1 0,1 1 0,1-2 0,25 20 0,18 18 0,-46-41 0,1 0 0,0-1 0,1-1 0,0 0 0,14 7 0,-11-7 0,-1 1 0,-1 0 0,17 13 0,-15-10 0,1-2 0,0 0 0,0-1 0,1 0 0,0-1 0,0-1 0,1-1 0,0-1 0,30 5 0,5 2 0,150 40 0,24-17 0,-186-29 0,-16-1 0,0 2 0,32 10 0,-37-9 0,0-2 0,0 0 0,0-1 0,33 2 0,74 7 0,-85-7 0,56 1 0,-52-7 0,0 2 0,72 12 0,-52-6 0,0-2 0,1-3 0,68-7 0,-9 2 0,21 4 0,160-5 0,-224-10 0,-55 7 0,49-2 0,-29 4 0,93-19 0,-97 13 0,0 3 0,80-4 0,-92 10 0,59-10 0,-58 5 0,51-1 0,-49 4 0,0-1 0,-1-1 0,44-13 0,33-6 0,-103 23 0,0 0 0,0 0 0,-1-1 0,1 0 0,-1 0 0,0-1 0,1 0 0,-1 0 0,0-1 0,-1 0 0,1 0 0,-1 0 0,1-1 0,-1 0 0,-1 0 0,8-9 0,24-34 0,-27 37 0,-1 0 0,0 0 0,-1-1 0,-1 0 0,0-1 0,0 0 0,5-17 0,-3 4 0,-1-1 0,-2-1 0,0 0 0,-2 0 0,0-38 0,-3 30 0,-2 0 0,-2-1 0,-11-53 0,3 44 0,-2 1 0,-3 1 0,-34-73 0,25 62 0,21 43 0,-1 1 0,0-1 0,-1 1 0,0 0 0,-1 1 0,0 0 0,-15-17 0,-21-22 0,32 35 0,-1 1 0,0 0 0,-28-22 0,-8-12 0,8 6 0,-8 2 0,-71-44 0,57 41 0,40 26 0,0 2 0,-44-23 0,-4 0 0,56 28 0,-1 1 0,0 0 0,-1 1 0,0 0 0,0 1 0,-25-5 0,-24-2 0,41 7 0,0 1 0,-45-3 0,4 7 0,-218 4 0,256 1-10,0 2 0,-44 14 0,26-6-1325,27-10-5491</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19.843"/>
    </inkml:context>
    <inkml:brush xml:id="br0">
      <inkml:brushProperty name="width" value="0.05" units="cm"/>
      <inkml:brushProperty name="height" value="0.05" units="cm"/>
      <inkml:brushProperty name="color" value="#E71224"/>
    </inkml:brush>
  </inkml:definitions>
  <inkml:trace contextRef="#ctx0" brushRef="#br0">5246 407 24575,'0'-4'0,"0"1"0,0 0 0,0-1 0,0 1 0,0 0 0,-1 0 0,0-1 0,0 1 0,0 0 0,0 0 0,0 0 0,0 0 0,-1 0 0,0 0 0,1 0 0,-5-4 0,1 3 0,0 0 0,-1 0 0,0 1 0,0 0 0,0 0 0,0 0 0,-8-2 0,-9-2 0,0 1 0,-47-7 0,6 2 0,-113-16 0,-37 1 0,152 13 0,20 5 0,0 0 0,-78-2 0,94 10 0,1-1 0,0-1 0,-45-9 0,42 6 0,-1 1 0,-46-1 0,46 5 0,1-2 0,-50-9 0,48 5 0,-1 2 0,1 1 0,-40 2 0,39 2 0,0-3 0,0 0 0,-36-8 0,58 8 0,-34-9 0,1 2 0,-2 2 0,-74-3 0,73 8 0,-58-9 0,57 5 0,-55-1 0,5 9 0,-101-4 0,125-11 0,52 9 0,1 0 0,-31-2 0,19 5 0,0-1 0,-52-10 0,36 4 0,-1 3 0,0 2 0,-91 6 0,31 0 0,-614-3 0,688 2 0,0 1 0,1 3 0,-51 13 0,-25 5 0,84-18 0,0 0 0,0 2 0,-34 16 0,-25 8 0,77-30 0,-9 2 0,0 0 0,0 2 0,0 0 0,1 0 0,0 2 0,1 0 0,-1 0 0,-19 17 0,9-4 0,-50 32 0,50-37 0,1 1 0,-40 36 0,-54 48 0,105-88 0,1 0 0,-17 23 0,21-25 0,0 0 0,-1 0 0,-1-1 0,0-1 0,-17 15 0,17-16 0,1 0 0,0 1 0,1 0 0,0 1 0,1 0 0,-1 0 0,2 0 0,0 1 0,0 0 0,1 1 0,0-1 0,-3 14 0,-26 49 0,28-61 0,1 1 0,0 1 0,0-1 0,2 1 0,-4 23 0,0 1 0,-19 150 0,19-145 0,2 0 0,2 1 0,6 87 0,-1-33 0,-1-82 0,1-1 0,0 0 0,7 21 0,4 38 0,-10-54 0,0 0 0,2 0 0,11 34 0,-9-35 0,-1 0 0,-1 1 0,5 39 0,3 48 0,-7-69 0,1 56 0,-5-57 0,10 54 0,-6-55 0,2 62 0,-8-73 0,1 0 0,1-1 0,10 43 0,25 108 0,-7-49 0,-8-38 0,-18-75 0,0-1 0,1 1 0,1-1 0,7 13 0,13 28 0,-10-11 0,1-2 0,43 72 0,-46-92 0,1 0 0,1-1 0,1 0 0,33 29 0,86 57 0,-46-39 0,161 105 0,-230-159 0,131 74 0,-128-74 0,50 22 0,8 3 0,-49-22 0,1-1 0,64 19 0,28 11 0,-101-36 0,0 0 0,51 8 0,9 4 0,-25-5 0,-38-12 0,-1 2 0,37 15 0,-41-14 0,0-2 0,1 0 0,0-1 0,32 4 0,11 2 0,100 16 0,-128-20 0,59 3 0,13 2 0,-35-2 0,-1-4 0,122-6 0,-65-2 0,-91 3 0,22 1 0,1-3 0,86-13 0,43-13 0,-131 19 0,-28 5 0,-1-1 0,1-1 0,36-15 0,-40 14 0,-1 0 0,2 1 0,30-3 0,-12 3 0,-8 0 0,-1-1 0,0-1 0,0-2 0,60-27 0,-72 28 0,43-14 0,10-2 0,-53 15 0,0 0 0,-1-1 0,-1-1 0,28-21 0,64-62 0,-66 54 0,1 1 0,77-48 0,-71 53 0,-37 23 0,1 1 0,28-14 0,-25 14 0,1-1 0,31-25 0,23-14 0,-35 26 0,47-38 0,-57 40 0,49-41 0,104-109 0,-167 153 0,0-1 0,-1 0 0,-1-1 0,16-34 0,-9 17 0,17-29 0,74-141 0,-79 150 0,-22 39 0,19-41 0,-11 13 0,37-70 0,-47 98 0,-1 0 0,-1 0 0,0-1 0,-2 0 0,-1 0 0,0 0 0,-1 0 0,-1-33 0,11-87 0,-6 91 0,-1-54 0,-6 44 0,1-5 0,-2 1 0,-16-95 0,-3 68 0,-5 0 0,-51-124 0,25 117 0,14 32 0,22 38 0,-29-38 0,0 1 0,32 46 0,-2 0 0,-22-23 0,-14-18 0,-117-150 0,165 207 0,-86-100 0,62 78-61,-2 1 0,0 1-1,-33-20 1,25 18-1059,22 16-5706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2.657"/>
    </inkml:context>
    <inkml:brush xml:id="br0">
      <inkml:brushProperty name="width" value="0.05" units="cm"/>
      <inkml:brushProperty name="height" value="0.05" units="cm"/>
      <inkml:brushProperty name="color" value="#E71224"/>
    </inkml:brush>
  </inkml:definitions>
  <inkml:trace contextRef="#ctx0" brushRef="#br0">3403 57 24575,'-1498'0'0,"1453"-2"0,-56-10 0,57 6 0,-62-2 0,68 8 0,-19 1 0,0-2 0,-85-14 0,75 7 0,-1 2 0,-126 7 0,69 2 0,14-5 0,-125 4 0,226 0 0,1 0 0,-1 0 0,0 1 0,0 0 0,1 1 0,0 0 0,0 0 0,0 1 0,0 0 0,1 1 0,0 0 0,0 0 0,0 1 0,-8 9 0,-9 13 0,1 0 0,-29 48 0,31-45 0,-3 10 0,-37 80 0,44-74 0,1 1 0,-12 64 0,18-58 0,7-33 0,0-1 0,-1 1 0,-16 38 0,16-47 0,1 0 0,1 0 0,0 1 0,1 0 0,0-1 0,1 1 0,1 25 0,1-21 0,-2 0 0,0 0 0,-7 32 0,-1-1 0,3 0 0,1 1 0,3-1 0,6 78 0,-1-12 0,-4-71 0,3 0 0,1 0 0,3-1 0,18 73 0,-19-96 0,4 13 0,1 0 0,2-1 0,0-1 0,18 31 0,23 45 0,-39-76 0,1 0 0,31 47 0,-30-56 0,14 21 0,3 0 0,42 42 0,12 25 0,97 81 0,-141-152 0,3-1 0,1-2 0,2-3 0,1-1 0,76 34 0,114 41 0,-149-69 0,114 30 0,-191-64 0,18 4 0,0 2 0,31 13 0,-31-11 0,1-2 0,-1-1 0,50 6 0,-2 1 0,30-1 0,-16-4 0,77 16 0,-129-20 0,1-3 0,-1-1 0,78-5 0,-30 0 0,-57 0 0,0-2 0,36-8 0,-17 3 0,86-22 0,-63 13 0,-26 4 0,55-22 0,-53 17 0,-12 3 0,54-32 0,-33 16 0,-32 17 0,-2-2 0,0 0 0,46-41 0,60-73 0,-121 120 0,1-3 0,0 0 0,-1-1 0,-1-1 0,0 0 0,-1 0 0,10-28 0,32-112 0,-20 54 0,39-167 0,-64 244 0,2-5 0,22-53 0,-20 61 0,-2 1 0,0-2 0,-2 1 0,8-46 0,-2-33 0,-5 53 0,2-70 0,-8 88 0,2-1 0,6-29 0,-3 28 0,2-55 0,-9-315 0,-2 366 0,-1 0 0,-2 0 0,-1 1 0,-2 0 0,-19-49 0,11 45 0,-2 2 0,-27-42 0,24 42 0,13 24 0,0 1 0,-1 0 0,-13-13 0,-23-30 0,39 45 0,0 1 0,-1 0 0,0 1 0,-13-10 0,-25-29 0,33 32 0,0 1 0,-1 0 0,-28-21 0,-11-10 0,37 32 0,-2 0 0,1 2 0,-2 0 0,1 0 0,-1 2 0,-1 0 0,0 2 0,0 0 0,0 1 0,-1 1 0,0 1 0,-37-3 0,-48 7-1365,83 0-5461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8.487"/>
    </inkml:context>
    <inkml:brush xml:id="br0">
      <inkml:brushProperty name="width" value="0.05" units="cm"/>
      <inkml:brushProperty name="height" value="0.05" units="cm"/>
      <inkml:brushProperty name="color" value="#E71224"/>
    </inkml:brush>
  </inkml:definitions>
  <inkml:trace contextRef="#ctx0" brushRef="#br0">83 198 24575,'2'0'0,"0"0"0,0-1 0,0 1 0,0 0 0,0-1 0,-1 1 0,1-1 0,0 1 0,0-1 0,0 0 0,-1 0 0,1 0 0,0 0 0,-1 0 0,1 0 0,-1 0 0,1-1 0,-1 1 0,1-1 0,-1 1 0,0-1 0,2-2 0,-1 0 0,0 0 0,0 0 0,-1-1 0,1 1 0,-1-1 0,0 1 0,0-1 0,0 0 0,-1-6 0,1 4 0,-1 0 0,0 0 0,-1 1 0,0-1 0,0 1 0,0-1 0,-1 0 0,0 1 0,0 0 0,0-1 0,-1 1 0,0 0 0,0 1 0,-5-7 0,7 10 0,-1 1 0,1-1 0,-1 0 0,0 1 0,1-1 0,-1 1 0,0-1 0,0 1 0,0 0 0,0 0 0,-1 0 0,1 0 0,0 0 0,0 1 0,0-1 0,-1 1 0,1-1 0,0 1 0,-5 0 0,4 0 0,1 1 0,0 0 0,0 0 0,0-1 0,1 1 0,-1 1 0,0-1 0,0 0 0,0 0 0,1 1 0,-1-1 0,1 1 0,-1-1 0,1 1 0,0-1 0,-1 1 0,0 3 0,-3 3 0,1 0 0,1 1 0,-1 0 0,2-1 0,-1 1 0,1 0 0,0 0 0,0 16 0,0 5 0,1-14 0,0 1 0,0 1 0,2-1 0,0 0 0,1 0 0,1-1 0,8 30 0,-8-40 0,1-1 0,-1-1 0,1 1 0,0 0 0,1-1 0,-1 0 0,1 0 0,0 0 0,0 0 0,0-1 0,0 0 0,1 0 0,-1 0 0,1-1 0,9 3 0,1 0 0,0 0 0,0-2 0,0 1 0,27 0 0,-35-3-107,-3-1 23,0 1 1,0-1-1,-1 0 0,1 0 0,0 0 0,0-1 0,-1 1 0,1-1 0,0 0 0,-1-1 1,1 1-1,-1-1 0,1 0 0,6-4 0,0-5-6742</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4.751"/>
    </inkml:context>
    <inkml:brush xml:id="br0">
      <inkml:brushProperty name="width" value="0.05" units="cm"/>
      <inkml:brushProperty name="height" value="0.05" units="cm"/>
      <inkml:brushProperty name="color" value="#E71224"/>
    </inkml:brush>
  </inkml:definitions>
  <inkml:trace contextRef="#ctx0" brushRef="#br0">403 2 24575,'-44'-1'0,"16"0"0,1 1 0,-1 1 0,-41 8 0,62-8 0,0 1 0,0 0 0,0 0 0,1 1 0,-1-1 0,0 1 0,1 1 0,0-1 0,0 1 0,0 1 0,1-1 0,-1 1 0,1 0 0,0 0 0,0 0 0,1 1 0,-1-1 0,-5 12 0,-11 22 0,5-12 0,-18 48 0,30-64 0,0 0 0,1 1 0,1-1 0,0 1 0,0-1 0,1 1 0,1 0 0,0 12 0,2-14 0,0 1 0,0 0 0,1-1 0,1 0 0,0 1 0,0-1 0,1-1 0,0 1 0,0-1 0,1 0 0,1 0 0,-1 0 0,12 10 0,1 0 0,1-1 0,0-1 0,2 0 0,30 17 0,-1 1 0,-42-28 0,-1-1 0,1 1 0,0-2 0,0 1 0,0-1 0,1-1 0,0 1 0,0-2 0,0 1 0,0-2 0,1 1 0,20 1 0,-21-3 0,-1-1 0,0-1 0,0 0 0,0 0 0,0 0 0,0-1 0,0-1 0,0 1 0,-1-2 0,1 1 0,-1-1 0,0 0 0,0-1 0,0 0 0,-1 0 0,1-1 0,-1 1 0,-1-2 0,1 1 0,-1-1 0,0 0 0,0 0 0,5-10 0,-8 12 0,0-1 0,0 1 0,-1-1 0,1 0 0,-1 0 0,-1 0 0,1 0 0,-1 0 0,0 0 0,0 0 0,-1-1 0,0 1 0,0 0 0,0 0 0,-1-1 0,0 1 0,0 0 0,0 0 0,-1 0 0,0 0 0,-3-6 0,3 9 0,0-1 0,0 0 0,0 0 0,-1 1 0,1 0 0,-1-1 0,0 1 0,0 0 0,0 0 0,0 0 0,-1 1 0,1-1 0,-1 1 0,0 0 0,0 0 0,0 0 0,0 1 0,0-1 0,0 1 0,0 0 0,0 0 0,0 0 0,-1 1 0,1-1 0,0 1 0,-1 0 0,1 0 0,0 1 0,0-1 0,-9 3 0,7-1 12,0 0 0,0 1 0,1 0 0,-1 0 0,0 0 0,1 0 0,0 1 0,0 0 0,-7 7 0,-25 17-1497,21-20-5341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5.631"/>
    </inkml:context>
    <inkml:brush xml:id="br0">
      <inkml:brushProperty name="width" value="0.05" units="cm"/>
      <inkml:brushProperty name="height" value="0.05" units="cm"/>
      <inkml:brushProperty name="color" value="#E71224"/>
    </inkml:brush>
  </inkml:definitions>
  <inkml:trace contextRef="#ctx0" brushRef="#br0">57 243 24575,'6'-1'0,"1"-1"0,-2-1 0,1 1 0,0-1 0,0 0 0,-1 0 0,1-1 0,-1 1 0,7-8 0,-7 7 0,1 0 0,71-60 0,-71 59 0,-1-1 0,1 0 0,-1 0 0,0-1 0,-1 0 0,0 0 0,0 0 0,0 0 0,5-16 0,-9 22 0,1-1 0,-1 1 0,1-1 0,-1 1 0,0-1 0,0 0 0,1 1 0,-1-1 0,0 0 0,-1 1 0,1-1 0,0 0 0,0 1 0,-1-1 0,1 1 0,-1-1 0,1 1 0,-1-1 0,0 1 0,0-1 0,0 1 0,1-1 0,-1 1 0,0 0 0,-1 0 0,-1-2 0,0 1 0,0 0 0,0 1 0,0-1 0,-1 1 0,1 0 0,0 0 0,-1 0 0,1 0 0,-1 1 0,1-1 0,-8 1 0,-2 0 0,1 1 0,-1 1 0,0 0 0,0 0 0,-24 9 0,31-8 0,-1 1 0,1-1 0,-1 2 0,1-1 0,0 1 0,0 0 0,1 0 0,0 0 0,0 1 0,0 0 0,0 0 0,1 0 0,0 0 0,0 1 0,1 0 0,0 0 0,0 0 0,1 0 0,0 0 0,0 0 0,0 1 0,0 11 0,1-13 0,1 0 0,0 0 0,0 0 0,0 0 0,1-1 0,0 1 0,0 0 0,1 0 0,-1-1 0,1 1 0,0-1 0,1 1 0,-1-1 0,1 0 0,0 0 0,1 0 0,-1-1 0,1 1 0,0-1 0,0 1 0,0-1 0,6 4 0,-1-3 0,0 0 0,1 0 0,-1-1 0,1 0 0,0 0 0,0-1 0,0-1 0,0 0 0,1 0 0,-1-1 0,19 0 0,212-3-1365,-218 2-5461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064"/>
    </inkml:context>
    <inkml:brush xml:id="br0">
      <inkml:brushProperty name="width" value="0.05" units="cm"/>
      <inkml:brushProperty name="height" value="0.05" units="cm"/>
      <inkml:brushProperty name="color" value="#E71224"/>
    </inkml:brush>
  </inkml:definitions>
  <inkml:trace contextRef="#ctx0" brushRef="#br0">0 1 24575,'1'9'0,"1"0"0,0-1 0,0 1 0,1 0 0,0-1 0,0 1 0,1-1 0,0 0 0,9 13 0,17 40 0,-22-35-115,-1-1-93,1 1 0,1-2-1,2 1 1,0-1-1,28 43 1,-29-55-6618</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516"/>
    </inkml:context>
    <inkml:brush xml:id="br0">
      <inkml:brushProperty name="width" value="0.05" units="cm"/>
      <inkml:brushProperty name="height" value="0.05" units="cm"/>
      <inkml:brushProperty name="color" value="#E71224"/>
    </inkml:brush>
  </inkml:definitions>
  <inkml:trace contextRef="#ctx0" brushRef="#br0">0 171 24575,'0'-5'0,"0"-5"0,0-7 0,4 1 0,7 3 0,1-2 0,3 2 0,3 4 0,0-2 0,0 2 0,2 1 0,-3-1 0,1 0 0,2 1 0,-3-1 0,-4-1-8191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9.681"/>
    </inkml:context>
    <inkml:brush xml:id="br0">
      <inkml:brushProperty name="width" value="0.05" units="cm"/>
      <inkml:brushProperty name="height" value="0.05" units="cm"/>
      <inkml:brushProperty name="color" value="#E71224"/>
    </inkml:brush>
  </inkml:definitions>
  <inkml:trace contextRef="#ctx0" brushRef="#br0">2084 30 24575,'-130'3'0,"-142"-7"0,183-8 0,56 6 0,-59-3 0,0 7 0,-163 6 0,183 9 0,53-9 0,-1 0 0,-29 2 0,-107-8 0,-63 4 0,209-1 0,-1 0 0,1 1 0,0 1 0,0 0 0,0 0 0,0 0 0,0 2 0,1-1 0,-1 1 0,1 0 0,-16 13 0,10-8 0,0 0 0,-1-1 0,-1-1 0,1-1 0,-1 0 0,0-1 0,-27 6 0,18-6 0,1 3 0,-34 14 0,45-15 0,0 0 0,1 0 0,0 2 0,1-1 0,0 2 0,1 0 0,0 0 0,-17 23 0,21-24 0,0 0 0,1 0 0,0 1 0,1-1 0,0 1 0,1 0 0,0 1 0,1-1 0,0 0 0,1 1 0,0 0 0,0 15 0,2-17 0,1-1 0,1 0 0,-1-1 0,1 1 0,1 0 0,0 0 0,0-1 0,0 0 0,1 1 0,1-1 0,-1-1 0,1 1 0,10 11 0,8 7 0,1-2 0,37 29 0,0 1 0,-48-43 0,1-1 0,1-1 0,0 0 0,0-1 0,0-1 0,1 0 0,0-1 0,32 7 0,8 5 0,-34-12 0,1-1 0,0-1 0,0-1 0,1-1 0,45-3 0,-41 1 0,0 0 0,0 2 0,47 8 0,-33 1 0,0-1 0,1-3 0,85 4 0,-49-11 0,83-2 0,-28-24 0,-78 15 0,-29 5 0,1 1 0,48-1 0,-4 8 0,-50 0 0,1-1 0,-1-1 0,0 0 0,1-2 0,-1-1 0,0-1 0,28-8 0,-45 10 0,0-1 0,0 1 0,-1-1 0,1-1 0,-1 1 0,0 0 0,0-1 0,0 0 0,0 0 0,-1 0 0,1-1 0,-1 1 0,0-1 0,-1 0 0,5-9 0,2-8 0,-2 0 0,8-35 0,-4 14 0,-3 6 0,-3-1 0,0 0 0,-3 0 0,-1-1 0,-2 1 0,-5-40 0,3 61 0,0 0 0,-1 0 0,0 0 0,-2 1 0,0 0 0,0-1 0,-2 2 0,0-1 0,-1 1 0,0 1 0,-1 0 0,-1 0 0,0 1 0,-18-17 0,17 17-1365,1 0-5461</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1.278"/>
    </inkml:context>
    <inkml:brush xml:id="br0">
      <inkml:brushProperty name="width" value="0.05" units="cm"/>
      <inkml:brushProperty name="height" value="0.05" units="cm"/>
      <inkml:brushProperty name="color" value="#E71224"/>
    </inkml:brush>
  </inkml:definitions>
  <inkml:trace contextRef="#ctx0" brushRef="#br0">2 205 24575,'0'216'0,"-1"-254"0,1-8 0,1-1 0,8-49 0,-6 81 0,0 1 0,0 0 0,1 0 0,1 0 0,1 1 0,0 0 0,0 0 0,1 0 0,1 1 0,0 0 0,11-12 0,-18 22 0,1 0 0,-1 0 0,1 1 0,0-1 0,0 1 0,0-1 0,0 1 0,0-1 0,0 1 0,0 0 0,0 0 0,0 0 0,0 0 0,1 1 0,-1-1 0,0 0 0,1 1 0,-1 0 0,0-1 0,1 1 0,-1 0 0,0 0 0,1 1 0,2-1 0,-2 1 0,0 1 0,-1-1 0,1 0 0,0 1 0,-1-1 0,1 1 0,-1 0 0,0 0 0,0 0 0,1 0 0,-1 0 0,-1 1 0,1-1 0,0 1 0,-1-1 0,1 1 0,-1 0 0,2 4 0,2 5 0,0-1 0,1 0 0,0 0 0,0-1 0,1 1 0,1-1 0,-1-1 0,15 14 0,-21-22 0,0-1 0,0 1 0,0-1 0,0 0 0,0 1 0,0-1 0,1 0 0,-1 0 0,0 0 0,0 0 0,0 1 0,0-2 0,0 1 0,0 0 0,0 0 0,0 0 0,0 0 0,1-1 0,-1 1 0,0 0 0,0-1 0,0 1 0,0-1 0,0 1 0,-1-1 0,1 0 0,0 1 0,0-1 0,0 0 0,0 0 0,-1 1 0,1-1 0,1-2 0,26-38 0,-19 27 0,-6 10 0,1 0 0,-1 0 0,1 0 0,0 1 0,1 0 0,-1-1 0,1 1 0,-1 1 0,1-1 0,0 1 0,0 0 0,0 0 0,0 0 0,0 0 0,0 1 0,1 0 0,-1 0 0,0 1 0,1-1 0,-1 1 0,0 1 0,1-1 0,-1 1 0,1-1 0,-1 1 0,0 1 0,0-1 0,0 1 0,0 0 0,0 0 0,0 1 0,0-1 0,-1 1 0,1 0 0,-1 0 0,0 1 0,0-1 0,0 1 0,4 4 0,32 30 0,-34-33 0,1 0 0,-1 1 0,1 0 0,-2 0 0,1 1 0,-1 0 0,8 12 0,40 82-1365,-43-87-5461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318"/>
    </inkml:context>
    <inkml:brush xml:id="br0">
      <inkml:brushProperty name="width" value="0.05" units="cm"/>
      <inkml:brushProperty name="height" value="0.05" units="cm"/>
      <inkml:brushProperty name="color" value="#E71224"/>
    </inkml:brush>
  </inkml:definitions>
  <inkml:trace contextRef="#ctx0" brushRef="#br0">0 153 24575,'0'22'0,"2"0"0,0 1 0,1-1 0,1 0 0,1-1 0,1 1 0,11 27 0,-5-26 0,-5-10 0,-1 0 0,-1 0 0,6 18 0,-10-26 0,0 0 0,1 1 0,-1-1 0,1 0 0,0 1 0,1-1 0,4 8 0,-6-13 0,-1 0 0,1-1 0,-1 1 0,1-1 0,-1 1 0,1-1 0,-1 1 0,1-1 0,-1 0 0,0 1 0,1-1 0,-1 1 0,0-1 0,0 0 0,1 1 0,-1-1 0,0 0 0,0 1 0,0-1 0,0 0 0,0 1 0,0-1 0,0 0 0,0 0 0,0 1 0,0-1 0,0 0 0,3-28 0,-5-77 0,3-63 0,1 160 0,0-1 0,1 0 0,0 1 0,0-1 0,1 1 0,0 0 0,1 1 0,0-1 0,0 1 0,1 0 0,0 0 0,1 0 0,-1 1 0,1 0 0,1 0 0,-1 1 0,1 0 0,1 0 0,-1 1 0,1 0 0,16-7 0,-22 11 0,0 1 0,-1 0 0,1 0 0,0 0 0,-1 0 0,1 0 0,0 0 0,-1 1 0,1-1 0,-1 1 0,1 0 0,-1 0 0,1 0 0,-1 0 0,1 0 0,-1 0 0,0 1 0,0-1 0,0 1 0,1 0 0,-2-1 0,4 4 0,4 6 0,1 0 0,-1 0 0,8 15 0,11 13 0,-20-31 0,0-1 0,1-1 0,-1 1 0,2-1 0,-1-1 0,11 5 0,-12-6 0,0 0 0,0 1 0,0 0 0,0 0 0,-1 0 0,0 1 0,0 0 0,-1 1 0,10 10 0,-14-13-91,1 0 0,-1 0 0,1 0 0,0-1 0,0 1 0,1-1 0,-1 0 0,1 0 0,0 0 0,0 0 0,0-1 0,0 1 0,0-1 0,6 2 0,8 1-6735</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968"/>
    </inkml:context>
    <inkml:brush xml:id="br0">
      <inkml:brushProperty name="width" value="0.05" units="cm"/>
      <inkml:brushProperty name="height" value="0.05" units="cm"/>
      <inkml:brushProperty name="color" value="#E71224"/>
    </inkml:brush>
  </inkml:definitions>
  <inkml:trace contextRef="#ctx0" brushRef="#br0">140 75 24575,'-5'0'0,"1"2"0,-1-1 0,0 0 0,1 1 0,-1 0 0,1 0 0,0 0 0,0 1 0,0-1 0,0 1 0,0 0 0,0 0 0,1 1 0,-1-1 0,1 1 0,0 0 0,0-1 0,-2 6 0,-4 3 0,1 0 0,1 1 0,0 0 0,-9 26 0,12-27 0,1 1 0,0 0 0,1-1 0,0 1 0,1 0 0,1 0 0,0 0 0,3 23 0,-2-31 0,-1-1 0,1 1 0,0-1 0,1 0 0,-1 1 0,1-1 0,-1 0 0,1 0 0,1 0 0,-1 0 0,0 0 0,1-1 0,0 1 0,0-1 0,0 0 0,0 0 0,1 0 0,-1 0 0,1 0 0,0-1 0,0 1 0,-1-1 0,2 0 0,-1 0 0,0-1 0,0 1 0,0-1 0,5 1 0,-2-1 0,-1 0 0,1 0 0,-1-1 0,1 0 0,-1 0 0,1-1 0,-1 1 0,1-2 0,-1 1 0,0 0 0,11-5 0,-14 4 0,0 0 0,0 1 0,0-2 0,0 1 0,0 0 0,-1 0 0,1-1 0,-1 0 0,1 1 0,-1-1 0,0 0 0,0 0 0,0 0 0,0-1 0,-1 1 0,0 0 0,1-1 0,-1 1 0,0 0 0,0-1 0,-1 0 0,1-4 0,3-45 0,-3 0 0,-9-84 0,8 130-65,-1 1 0,0 0 0,0-1 0,-1 1 0,0 0 0,0 0 0,0 0 0,0 0 0,-1 1 0,0-1 0,-1 0 0,1 1 0,-1 0 0,0 0 0,0 0 0,0 1 0,-1-1 0,0 1 0,0 0 0,-7-4 0,-2-1-6761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3.977"/>
    </inkml:context>
    <inkml:brush xml:id="br0">
      <inkml:brushProperty name="width" value="0.05" units="cm"/>
      <inkml:brushProperty name="height" value="0.05" units="cm"/>
      <inkml:brushProperty name="color" value="#E71224"/>
    </inkml:brush>
  </inkml:definitions>
  <inkml:trace contextRef="#ctx0" brushRef="#br0">1 1 24575,'11'44'0,"-2"-11"0,25 132 0,-28-140 0,0 0 0,17 40 0,5 22 0,-27-83 0,-1 0 0,1-1 0,-1 1 0,0 0 0,0-1 0,0 1 0,-1 0 0,1 0 0,-1-1 0,0 1 0,0-1 0,0 1 0,-1-1 0,-1 4 0,-33 48 0,30-48 0,1 0 0,0 0 0,0 0 0,0 1 0,1 0 0,0-1 0,1 2 0,-1-1 0,-1 11 0,4-16 0,1 0 0,0 0 0,-1-1 0,1 1 0,0 0 0,1 0 0,-1 0 0,0 0 0,1 0 0,0 0 0,0 0 0,0-1 0,0 1 0,0 0 0,0-1 0,1 1 0,-1-1 0,1 1 0,0-1 0,0 0 0,-1 1 0,4 1 0,-1-1 0,0-1 0,0 1 0,0-1 0,0 0 0,0 0 0,1-1 0,-1 1 0,1-1 0,-1 0 0,1 0 0,0 0 0,-1-1 0,6 0 0,-3 1 0,1-1 0,-1-1 0,1 1 0,-1-1 0,1-1 0,-1 1 0,0-1 0,0-1 0,0 1 0,0-1 0,0 0 0,0-1 0,-1 0 0,1 0 0,-1 0 0,0-1 0,10-10 0,-5 0 0,0-1 0,-2 0 0,0-1 0,-1 0 0,10-27 0,-15 35 0,-1 1 0,0 0 0,-1 0 0,0-1 0,0 1 0,0-1 0,-1 1 0,-1 0 0,1-1 0,-2 1 0,1-1 0,-1 1 0,0 0 0,-6-14 0,7 19-72,0 1 1,-1-1-1,0 1 0,1 0 0,-1-1 0,0 1 0,0 0 0,0 0 1,0 0-1,-1 0 0,1 1 0,-1-1 0,1 1 0,-1-1 0,1 1 1,-1 0-1,0 0 0,-4-1 0,-12-3-6754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4.660"/>
    </inkml:context>
    <inkml:brush xml:id="br0">
      <inkml:brushProperty name="width" value="0.05" units="cm"/>
      <inkml:brushProperty name="height" value="0.05" units="cm"/>
      <inkml:brushProperty name="color" value="#E71224"/>
    </inkml:brush>
  </inkml:definitions>
  <inkml:trace contextRef="#ctx0" brushRef="#br0">0 0 24575,'5'2'0,"0"0"0,0 0 0,0 1 0,0-1 0,-1 1 0,1 0 0,-1 0 0,0 1 0,0-1 0,0 1 0,0 0 0,3 5 0,1-1 0,48 47-67,93 100-1231,-139-142-5528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18.292"/>
    </inkml:context>
    <inkml:brush xml:id="br0">
      <inkml:brushProperty name="width" value="0.05" units="cm"/>
      <inkml:brushProperty name="height" value="0.05" units="cm"/>
      <inkml:brushProperty name="color" value="#E71224"/>
    </inkml:brush>
  </inkml:definitions>
  <inkml:trace contextRef="#ctx0" brushRef="#br0">0 1 24575,'1312'0'0,"-1293"1"0,1 1 0,37 9 0,-36-6 0,0-1 0,27 1 0,303-4 0,-167-3 0,-163 3 0,-1 2 0,36 7 0,-34-6 0,0 0 0,24 1 0,21-4 0,-34-2 0,-1 2 0,0 1 0,56 11 0,-46-6 0,0-2 0,1-2 0,-1-1 0,55-6 0,1 2 0,463 2 0,-540 1 0,-1 1 0,35 8 0,-33-5 0,0-1 0,25 1 0,393-4 0,-211-3 0,-199 4 0,61 10 0,-60-6 0,57 2 0,1249-9 0,-1305 3 0,57 10 0,-56-6 0,54 2 0,-65-7 0,0 1 0,29 8 0,-28-6 0,45 5 0,10-9 0,-29 0 0,-1 2 0,72 11 0,-57-4 0,1-4 0,0-2 0,74-6 0,-12 0 0,489 3 0,-595 1 0,0 1 0,35 9 0,-33-7 0,0 0 0,25 1 0,678-3 0,-353-5 0,537 3 0,-889-1 0,1-1 0,34-8 0,-33 5 0,0 1 0,25 0 0,-22 3 0,0 0 0,1-2 0,-1-1 0,0-1 0,0-1 0,28-11 0,-39 13-227,1 0-1,0 1 1,-1 0-1,1 1 1,27 0-1,-20 2-6598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9.340"/>
    </inkml:context>
    <inkml:brush xml:id="br0">
      <inkml:brushProperty name="width" value="0.05" units="cm"/>
      <inkml:brushProperty name="height" value="0.05" units="cm"/>
      <inkml:brushProperty name="color" value="#E71224"/>
    </inkml:brush>
  </inkml:definitions>
  <inkml:trace contextRef="#ctx0" brushRef="#br0">0 132 24575,'1'0'0,"0"1"0,0-1 0,0 0 0,0 1 0,0-1 0,0 1 0,0-1 0,-1 1 0,1-1 0,0 1 0,0-1 0,-1 1 0,1 0 0,0 0 0,-1-1 0,1 1 0,-1 0 0,1 0 0,-1 0 0,1-1 0,-1 1 0,1 0 0,-1 0 0,0 0 0,1 1 0,7 32 0,-4-18 0,-1-8 0,-2-5 0,1 0 0,-1 0 0,0 0 0,0 0 0,0 0 0,0 0 0,-1 0 0,1 0 0,-1 0 0,0 1 0,0-1 0,0 0 0,0 0 0,0 0 0,-1 1 0,-1 3 0,1-9 0,0 0 0,0 0 0,0 0 0,0 0 0,0 0 0,0 0 0,1 0 0,-1-1 0,1 1 0,-1 0 0,1-3 0,-9-94 0,9 88 0,0 0 0,1 1 0,0-1 0,0 1 0,1-1 0,1 1 0,4-13 0,-5 20 0,0 0 0,0 0 0,0 0 0,1 1 0,-1-1 0,1 1 0,-1-1 0,1 1 0,0 0 0,0 0 0,0 1 0,0-1 0,0 0 0,0 1 0,1 0 0,-1 0 0,1 0 0,-1 0 0,0 0 0,1 1 0,-1-1 0,7 1 0,9-1 0,0 1 0,33 5 0,-50-5 0,7 2 0,0 0 0,-1 1 0,1 0 0,0 0 0,-1 1 0,0 0 0,0 0 0,0 1 0,0 0 0,-1 1 0,0 0 0,0 0 0,-1 0 0,1 1 0,-1 0 0,-1 0 0,1 1 0,-1-1 0,6 13 0,-3-5 0,0 1 0,-1 1 0,-1-1 0,0 1 0,-1 0 0,-1 1 0,0-1 0,-2 1 0,1 20 0,-3 37-1365,-1-53-5461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5.470"/>
    </inkml:context>
    <inkml:brush xml:id="br0">
      <inkml:brushProperty name="width" value="0.05" units="cm"/>
      <inkml:brushProperty name="height" value="0.05" units="cm"/>
      <inkml:brushProperty name="color" value="#E71224"/>
    </inkml:brush>
  </inkml:definitions>
  <inkml:trace contextRef="#ctx0" brushRef="#br0">86 214 24575,'1'-3'0,"0"0"0,0 0 0,0 0 0,0 0 0,1 0 0,-1 1 0,1-1 0,0 0 0,0 1 0,0-1 0,4-4 0,12-18 0,-15 18 0,-1 0 0,-1 0 0,1 0 0,-1 0 0,0 0 0,0 0 0,-1 0 0,0-1 0,-1 1 0,1 0 0,-2 0 0,1 0 0,-3-8 0,4 13 0,-1-1 0,0 1 0,0 0 0,0 0 0,0-1 0,0 1 0,0 0 0,0 0 0,-1 0 0,1 0 0,-1 0 0,0 1 0,1-1 0,-1 0 0,0 1 0,0-1 0,0 1 0,0 0 0,0-1 0,-1 1 0,1 0 0,0 1 0,0-1 0,-1 0 0,1 0 0,-1 1 0,1 0 0,0-1 0,-1 1 0,1 0 0,-1 0 0,1 0 0,-1 1 0,1-1 0,-1 0 0,1 1 0,0 0 0,-1-1 0,1 1 0,0 0 0,-3 2 0,2-2 0,0 1 0,0 0 0,1 0 0,-1 0 0,0 0 0,1 1 0,-1-1 0,1 1 0,0-1 0,0 1 0,0 0 0,0 0 0,0 0 0,1 0 0,-1 0 0,1 0 0,0 0 0,0 1 0,0-1 0,0 0 0,1 1 0,-1 3 0,-1 11 0,1 1 0,2 35 0,1-32 0,-3-16 0,2 0 0,-1-1 0,1 1 0,0 0 0,0 0 0,0 0 0,1 0 0,0-1 0,0 1 0,6 10 0,-6-13 0,1 0 0,0 0 0,0 0 0,0 0 0,0-1 0,1 1 0,-1-1 0,1 0 0,-1 0 0,1 0 0,0 0 0,0 0 0,0-1 0,0 0 0,0 0 0,4 1 0,71 20 0,-60-15 0,1-1 0,-1-1 0,1-1 0,39 3 0,-43-6-119,-3-1-130,0 0 0,-1 0-1,1-1 1,22-4 0,-18-1-6577</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1.179"/>
    </inkml:context>
    <inkml:brush xml:id="br0">
      <inkml:brushProperty name="width" value="0.05" units="cm"/>
      <inkml:brushProperty name="height" value="0.05" units="cm"/>
      <inkml:brushProperty name="color" value="#E71224"/>
    </inkml:brush>
  </inkml:definitions>
  <inkml:trace contextRef="#ctx0" brushRef="#br0">4255 250 24575,'-2'-2'0,"0"-1"0,0 0 0,0 1 0,0-1 0,-1 1 0,1-1 0,-1 1 0,0 0 0,0 0 0,1 0 0,-1 1 0,0-1 0,-1 1 0,-2-2 0,-5-3 0,-16-7 0,0 1 0,-1 2 0,-1 0 0,0 2 0,0 1 0,-53-5 0,11 0 0,-148-15 0,95 10 0,-198-3 0,-164 21 0,466-3 0,0 0 0,-35-8 0,33 5 0,-1 2 0,-23-2 0,-679 3 0,353 4 0,251-4 0,-132 5 0,242-1 0,-1 1 0,1 0 0,-1 1 0,1 0 0,0 1 0,-17 9 0,-36 15 0,-283 56 0,189-61 0,102-18 0,-79 19 0,112-19 0,0 0 0,1 2 0,0 1 0,-28 14 0,45-20 0,0 0 0,0 1 0,0 0 0,0-1 0,0 2 0,1-1 0,-1 0 0,1 1 0,0 0 0,1 0 0,-1 0 0,1 0 0,0 1 0,0-1 0,1 1 0,-1 0 0,2 0 0,-1-1 0,0 1 0,1 1 0,-1 8 0,3 183 0,2-73 0,-1-99 0,1 0 0,1-1 0,1 1 0,12 33 0,4 20 0,-17-66 0,-1-1 0,2 1 0,-1-1 0,2-1 0,0 1 0,0-1 0,1 0 0,0 0 0,1-1 0,0 0 0,1 0 0,0-1 0,0 0 0,1 0 0,0-1 0,15 8 0,4 2 0,-8-4 0,0 0 0,1-2 0,1-1 0,0-1 0,1 0 0,27 6 0,26 9 0,-62-19 0,-1 0 0,1-2 0,0 0 0,0 0 0,21 1 0,4-3 0,-10-1 0,1 1 0,39 9 0,-22-4 0,1-2 0,-1-2 0,90-5 0,-30-1 0,1256 3 0,-1334-2 0,1-1 0,34-8 0,-4 0 0,3 1 0,-26 3 0,78-4 0,842 12 0,-947-1 0,0-1 0,0-1 0,0 1 0,0-2 0,-1 0 0,1 0 0,-1-1 0,0 0 0,0-1 0,0 0 0,0 0 0,-1-1 0,0-1 0,0 1 0,14-16 0,5-7 0,-1-2 0,44-68 0,-33 44 0,-22 29 0,-1-1 0,-1 0 0,-2-1 0,0-1 0,-2 0 0,-1-1 0,-2 1 0,7-50 0,-8 14 0,-3-1 0,-5-79 0,-1 26 0,3 112 0,0 0 0,-1 1 0,0-1 0,0 1 0,0-1 0,-1 1 0,0 0 0,0-1 0,0 1 0,-1 0 0,0 0 0,0 1 0,-1-1 0,0 0 0,0 1 0,0 0 0,0 0 0,-1 0 0,0 1 0,0 0 0,0 0 0,0 0 0,-1 0 0,0 1 0,0 0 0,0 0 0,0 0 0,0 1 0,0 0 0,-1 0 0,1 1 0,-11-2 0,-18-5 0,0-1 0,-47-20 0,-2 0 0,62 22-273,1 0 0,0-2 0,1 0 0,-32-21 0,39 20-6553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2.994"/>
    </inkml:context>
    <inkml:brush xml:id="br0">
      <inkml:brushProperty name="width" value="0.05" units="cm"/>
      <inkml:brushProperty name="height" value="0.05" units="cm"/>
      <inkml:brushProperty name="color" value="#E71224"/>
    </inkml:brush>
  </inkml:definitions>
  <inkml:trace contextRef="#ctx0" brushRef="#br0">2116 55 24575,'-48'-2'0,"-54"-10"0,-44-2 0,125 13 0,0-1 0,-32-8 0,31 5 0,-1 1 0,-23-1 0,-303 6 0,319 1 0,-1 1 0,-38 9 0,13-1 0,35-7 0,-1 2 0,-30 11 0,32-9 0,-1-1 0,-30 5 0,7-4 0,1 1 0,-82 29 0,65-8 0,47-22 0,-1-1 0,1-1 0,-2 0 0,1 0 0,-24 4 0,-21 5 0,0 1 0,1 4 0,1 2 0,-63 34 0,111-51 0,0 1 0,0 0 0,1 0 0,-12 12 0,-31 22 0,46-38 0,0 1 0,0 0 0,0 0 0,1 0 0,-1 1 0,1 0 0,0-1 0,0 1 0,0 1 0,1-1 0,0 1 0,-6 9 0,6-6 0,0 0 0,1 0 0,0 0 0,1 0 0,0 0 0,0 1 0,0-1 0,1 10 0,1-8 0,0-1 0,1 1 0,0-1 0,0 0 0,1 1 0,0-1 0,1 0 0,0-1 0,0 1 0,1 0 0,9 11 0,8 9 0,43 44 0,-53-59 0,0-1 0,2 0 0,-1-1 0,2-1 0,0 0 0,0-1 0,1-1 0,0 0 0,21 7 0,12 4 0,-27-10 0,1-1 0,0-2 0,0 0 0,26 4 0,111 14 0,-103-13 0,21 2 0,10 0 0,-64-9 0,0-1 0,26 1 0,298-6 0,-326 0 0,0-2 0,39-9 0,-5 1 0,-18 6 0,0-2 0,-1-2 0,-1-2 0,47-19 0,13-8 0,-62 25 0,-1 0 0,48-28 0,34-16 0,-87 45 0,-1-1 0,0-2 0,-1 0 0,29-22 0,-38 23 0,-12 11 0,-1 0 0,0 1 0,0-1 0,-1-1 0,1 1 0,-1 0 0,1-1 0,-1 0 0,0 0 0,0 0 0,-1 0 0,1 0 0,-1 0 0,0-1 0,0 1 0,-1-1 0,1 0 0,-1 0 0,0 1 0,0-1 0,0-10 0,0 4 0,0 0 0,-1 0 0,-1 0 0,0 0 0,0-1 0,-1 1 0,0 1 0,-1-1 0,0 0 0,-1 1 0,0-1 0,-1 1 0,0 0 0,0 0 0,-1 1 0,-1 0 0,1 0 0,-1 0 0,-1 1 0,0 0 0,0 0 0,0 1 0,-1 0 0,0 1 0,-1 0 0,-14-8 0,-31-13 0,33 15 0,0 1 0,0 1 0,-1 1 0,-40-9 0,42 12-1365,5 0-5461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5.056"/>
    </inkml:context>
    <inkml:brush xml:id="br0">
      <inkml:brushProperty name="width" value="0.05" units="cm"/>
      <inkml:brushProperty name="height" value="0.05" units="cm"/>
      <inkml:brushProperty name="color" value="#E71224"/>
    </inkml:brush>
  </inkml:definitions>
  <inkml:trace contextRef="#ctx0" brushRef="#br0">3028 194 24575,'-1'-2'0,"1"-1"0,-1 0 0,0 1 0,-1-1 0,1 1 0,0-1 0,-1 1 0,1-1 0,-1 1 0,0 0 0,0 0 0,0 0 0,0 0 0,0 0 0,0 0 0,0 1 0,-1-1 0,1 1 0,-1-1 0,1 1 0,-4-1 0,-57-22 0,-245-57 0,281 76 0,0 1 0,0 1 0,-54 2 0,52 1 0,1 0 0,0-2 0,-46-9 0,31 4 0,1 2 0,0 2 0,-1 1 0,-53 6 0,-2-1 0,-464-4 0,548 3 0,-1-1 0,0 2 0,0 0 0,1 1 0,-28 11 0,27-10 0,-1 1 0,1-2 0,-1 0 0,-30 4 0,-106 9 0,73-6 0,59-9 0,0 1 0,0 2 0,0 0 0,1 0 0,0 2 0,0 1 0,1 0 0,0 1 0,0 1 0,1 1 0,-21 16 0,3 0 0,-53 30 0,56-38 0,1 1 0,-51 43 0,19-13 0,-8 7 0,50-33 0,0 0 0,2 2 0,1 0 0,1 1 0,2 1 0,0 0 0,2 2 0,2-1 0,-15 55 0,-48 196 0,68-244 0,1 1 0,2 0 0,1 0 0,6 61 0,-1-5 0,-4-31 0,0-19 0,1-1 0,2 0 0,13 73 0,1-29 0,-11-53 0,15 53 0,-10-50 0,-4-14 0,1-1 0,1 0 0,18 33 0,-12-25 0,0 0 0,10 34 0,-16-37 0,1-2 0,2 1 0,1-2 0,16 27 0,-10-25 0,1-1 0,1 0 0,46 41 0,-27-27 0,-32-29 0,1-1 0,0 0 0,1 0 0,0-1 0,19 12 0,80 43 0,-93-54 0,1 0 0,1-1 0,-1 0 0,1-2 0,0 0 0,1-1 0,-1 0 0,20 1 0,18-2 0,71-6 0,-69 1 0,60 4 0,-45 11 0,-52-8 0,0-2 0,28 2 0,499-3 0,-265-4 0,-265 1 0,0 0 0,0-1 0,0 0 0,-1-2 0,1 0 0,-1 0 0,0-2 0,0 0 0,-1-1 0,0 0 0,17-12 0,3-5 0,-2-2 0,-1-1 0,38-41 0,-43 43 0,2 1 0,44-29 0,-41 31 0,-1-1 0,32-30 0,-45 32 0,0 0 0,-2-1 0,15-25 0,-15 22 0,1 0 0,26-29 0,-29 37 0,-1-1 0,0-1 0,16-32 0,-5 9 0,-13 19 0,0 0 0,-2-1 0,0 0 0,5-27 0,15-40 0,-24 76 0,0-1 0,-1 0 0,-1 0 0,0-1 0,0-24 0,-5-87 0,-1 45 0,5-42 0,-5-125 0,-10 168 0,7 54 0,-2-49 0,5 45 0,-9-48 0,0 5 0,6 49 0,0-1 0,-2 1 0,-15-37 0,8 22 0,1-5 0,3-1 0,-7-57 0,5 40 0,-29-84 0,41 145 6,0 0 0,0 1-1,0-1 1,0 1 0,-1-1-1,1 1 1,-1-1 0,1 1 0,-1 0-1,0 0 1,0 0 0,0 0-1,-1 0 1,1 0 0,0 1-1,-1-1 1,1 1 0,-1-1 0,1 1-1,-5-2 1,-2 1-254,1 0 1,-1 1-1,0-1 1,1 2-1,-13-1 1,-3 2-6579</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6.322"/>
    </inkml:context>
    <inkml:brush xml:id="br0">
      <inkml:brushProperty name="width" value="0.05" units="cm"/>
      <inkml:brushProperty name="height" value="0.05" units="cm"/>
      <inkml:brushProperty name="color" value="#E71224"/>
    </inkml:brush>
  </inkml:definitions>
  <inkml:trace contextRef="#ctx0" brushRef="#br0">296 23 24575,'-1'-2'0,"1"1"0,0 0 0,-1 0 0,0 0 0,1-1 0,-1 1 0,0 0 0,1 0 0,-1 0 0,0 0 0,0 0 0,0 0 0,0 0 0,0 1 0,0-1 0,0 0 0,0 0 0,-1 1 0,1-1 0,0 1 0,0-1 0,0 1 0,-1-1 0,1 1 0,0 0 0,-1 0 0,1 0 0,0 0 0,-1 0 0,-1 0 0,-41 1 0,34 2 0,1 0 0,-1 1 0,1 0 0,0 0 0,0 1 0,1 1 0,0-1 0,0 1 0,0 1 0,0 0 0,1 0 0,0 0 0,1 1 0,-1 0 0,-7 14 0,0 0 0,2 2 0,1 0 0,0 0 0,-12 47 0,19-54 0,2-1 0,-1 0 0,2 1 0,0-1 0,1 0 0,1 1 0,1-1 0,0 1 0,1-1 0,0 0 0,2 0 0,0 0 0,0-1 0,2 0 0,0 0 0,0 0 0,2-1 0,0 0 0,0-1 0,1 0 0,1 0 0,23 21 0,-22-23 0,1-1 0,0-1 0,1 0 0,0 0 0,0-2 0,27 11 0,96 25 0,-126-40 0,0 0 0,0 0 0,1-2 0,-1 1 0,1-1 0,0-1 0,-1 0 0,1-1 0,-1 0 0,1-1 0,-1 0 0,0-1 0,1 0 0,-1 0 0,-1-2 0,1 1 0,-1-1 0,1-1 0,14-10 0,-21 12 0,4-1 0,-1 0 0,0-1 0,0 0 0,-1 0 0,0-1 0,0 0 0,0 0 0,-1 0 0,0-1 0,0 1 0,-1-1 0,0-1 0,-1 1 0,5-14 0,3-14 0,-6 25 0,-1-1 0,-1 1 0,0-1 0,-1 0 0,2-17 0,-4 26 0,0 1 0,0 0 0,0-1 0,-1 1 0,1 0 0,-1 0 0,1-1 0,-1 1 0,0 0 0,0 0 0,0 0 0,0 0 0,0 0 0,0 0 0,-1 0 0,1 0 0,0 1 0,-1-1 0,0 0 0,1 1 0,-1-1 0,0 1 0,0 0 0,0-1 0,0 1 0,0 0 0,0 0 0,0 0 0,0 1 0,-1-1 0,1 0 0,0 1 0,-4-1 0,-9-1 0,1-1 0,-1 2 0,1 0 0,-1 1 0,0 1 0,1 0 0,-1 1 0,-25 6 0,39-7-59,-1-1 0,1 1-1,-1 0 1,1-1-1,0 1 1,-1 0 0,1 0-1,0 0 1,0 0 0,0 0-1,0 0 1,0 1 0,0-1-1,0 0 1,0 0-1,0 1 1,1-1 0,-1 0-1,1 1 1,-1-1 0,1 1-1,-1 1 1,0 14-6767</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038"/>
    </inkml:context>
    <inkml:brush xml:id="br0">
      <inkml:brushProperty name="width" value="0.05" units="cm"/>
      <inkml:brushProperty name="height" value="0.05" units="cm"/>
      <inkml:brushProperty name="color" value="#E71224"/>
    </inkml:brush>
  </inkml:definitions>
  <inkml:trace contextRef="#ctx0" brushRef="#br0">58 450 24575,'1'-4'0,"0"1"0,0 0 0,0 0 0,1 0 0,-1 0 0,1 1 0,-1-1 0,1 0 0,0 1 0,0-1 0,4-3 0,12-19 0,-8-3 0,-2 0 0,0 0 0,-2 0 0,-1-1 0,-2 0 0,0 0 0,-2 0 0,-5-55 0,3 80 0,0-1 0,0 1 0,0-1 0,0 1 0,-1 0 0,0-1 0,0 1 0,0 0 0,0 0 0,-1 0 0,0 1 0,0-1 0,0 1 0,-5-6 0,6 8 0,1 0 0,0 0 0,-1 0 0,1 1 0,0-1 0,-1 0 0,1 1 0,-1-1 0,1 1 0,-1-1 0,1 1 0,-1 0 0,1-1 0,-1 1 0,0 0 0,1 0 0,-1 0 0,1 1 0,-1-1 0,1 0 0,-1 0 0,0 1 0,1-1 0,-1 1 0,1 0 0,0-1 0,-1 1 0,1 0 0,0 0 0,-1 0 0,1-1 0,0 2 0,0-1 0,0 0 0,-1 0 0,1 0 0,1 0 0,-1 1 0,0-1 0,0 0 0,0 1 0,1-1 0,-1 1 0,0 2 0,-6 11 0,0 0 0,1 0 0,1 0 0,0 1 0,2 0 0,-1 0 0,0 17 0,2-2 0,1 1 0,6 52 0,-5-79 0,1 0 0,0-1 0,1 1 0,-1 0 0,1-1 0,0 0 0,0 1 0,0-1 0,0 0 0,1 0 0,0 0 0,0-1 0,0 1 0,0 0 0,0-1 0,1 0 0,-1 0 0,1 0 0,0 0 0,0-1 0,0 0 0,1 1 0,-1-1 0,0-1 0,9 3 0,3 1 0,1-1 0,1-1 0,-1-1 0,0 0 0,28-2 0,6 2 0,-35-1 0,0 0 0,0-1 0,0 0 0,0-2 0,0 0 0,-1 0 0,29-9 0,-41 8 8,0 1-1,1 0 1,-1-1-1,0 0 1,0 0-1,0 0 1,0 0-1,-1 0 1,1 0-1,-1-1 1,0 1-1,0-1 1,0 0-1,-1 0 0,2-5 1,15-61-1493,-15 50-5341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514"/>
    </inkml:context>
    <inkml:brush xml:id="br0">
      <inkml:brushProperty name="width" value="0.05" units="cm"/>
      <inkml:brushProperty name="height" value="0.05" units="cm"/>
      <inkml:brushProperty name="color" value="#E71224"/>
    </inkml:brush>
  </inkml:definitions>
  <inkml:trace contextRef="#ctx0" brushRef="#br0">0 1 24575,'2'14'0,"0"1"0,0-1 0,1 0 0,1 0 0,1 0 0,0 0 0,0-1 0,12 19 0,15 42 0,-20-43 0,1-1 0,2 0 0,20 29 0,18 37 0,-47-87-57,1 1 0,-1-1-1,2 0 1,14 15 0,-11-12-1022,1-1-5747</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8.215"/>
    </inkml:context>
    <inkml:brush xml:id="br0">
      <inkml:brushProperty name="width" value="0.05" units="cm"/>
      <inkml:brushProperty name="height" value="0.05" units="cm"/>
      <inkml:brushProperty name="color" value="#E71224"/>
    </inkml:brush>
  </inkml:definitions>
  <inkml:trace contextRef="#ctx0" brushRef="#br0">0 115 24575,'0'4'0,"5"2"0,5 0 0,2-6 0,3-2 0,3-7 0,-1-5 0,2-1 0,1 3 0,-3-2 0,1 2 0,-3-2 0,1 2 0,-3-2 0,-3 2-8191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1.294"/>
    </inkml:context>
    <inkml:brush xml:id="br0">
      <inkml:brushProperty name="width" value="0.05" units="cm"/>
      <inkml:brushProperty name="height" value="0.05" units="cm"/>
      <inkml:brushProperty name="color" value="#E71224"/>
    </inkml:brush>
  </inkml:definitions>
  <inkml:trace contextRef="#ctx0" brushRef="#br0">966 70 24575,'-63'1'0,"21"0"0,-1-1 0,1-2 0,-75-14 0,77 10 0,-1 1 0,-1 2 0,1 2 0,-43 4 0,-4-1 0,77-2 0,0 1 0,0 1 0,0-1 0,0 2 0,1-1 0,-1 2 0,1-1 0,0 1 0,0 1 0,0 0 0,0 0 0,1 1 0,0 0 0,0 1 0,1 0 0,0 0 0,0 1 0,0 0 0,1 0 0,-10 16 0,5-5 0,0 1 0,1 1 0,1 0 0,1 1 0,1-1 0,1 2 0,1-1 0,-5 40 0,0 2 0,6-35 0,0 1 0,1 35 0,3-42 0,0 0 0,0-1 0,2 0 0,0 1 0,2-1 0,0 0 0,2 0 0,0 0 0,15 38 0,-6-31 0,-4-5 0,2 0 0,0 0 0,2-1 0,1-1 0,27 33 0,76 59 0,-104-102 0,1-1 0,0 0 0,1-1 0,0 0 0,1-1 0,30 11 0,-21-15 0,0-1 0,0 0 0,0-2 0,0-1 0,52-5 0,-1 1 0,-62 3 0,-1-1 0,1 0 0,0 0 0,-1-2 0,24-6 0,-29 5 0,1 0 0,-1 0 0,0-1 0,-1-1 0,1 1 0,-1-1 0,0-1 0,-1 0 0,8-8 0,9-9 0,-1-2 0,25-34 0,-42 50 0,1-1 0,-2 0 0,1 0 0,-1-1 0,-1 1 0,0-1 0,-1 0 0,0 0 0,2-21 0,-4 22 0,1 1 0,1 0 0,-1 0 0,2-1 0,-1 2 0,8-14 0,4-12 0,-10 13 0,0 0 0,-1-1 0,-1 1 0,-1-1 0,-2 0 0,0 1 0,-4-30 0,1-20 0,3 16 0,-5-107 0,3 144 0,-1 1 0,-1 0 0,-1 1 0,0-1 0,-1 1 0,-17-32 0,11 27-273,-2 0 0,0 2 0,-1-1 0,-32-31 0,35 41-6553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2.904"/>
    </inkml:context>
    <inkml:brush xml:id="br0">
      <inkml:brushProperty name="width" value="0.05" units="cm"/>
      <inkml:brushProperty name="height" value="0.05" units="cm"/>
      <inkml:brushProperty name="color" value="#E71224"/>
    </inkml:brush>
  </inkml:definitions>
  <inkml:trace contextRef="#ctx0" brushRef="#br0">3 3726 24575,'0'-24'0,"1"0"0,5-30 0,-4 45 0,0 0 0,0 0 0,1 1 0,0-1 0,1 1 0,0 0 0,0 0 0,1 0 0,7-9 0,5-7 0,28-53 0,-32 53 0,1 0 0,30-39 0,-22 34 0,-1-1 0,27-54 0,-5 8 0,-14 30 0,-2 0 0,-2-2 0,26-70 0,-12 22 0,-24 63 0,16-51 0,-30 80 0,11-39 0,7-44 0,-8 28 0,-6 36 0,-1 0 0,1-32 0,-3 36 0,0 0 0,7-28 0,4-30 0,1-10 0,-9 63 0,-1-1 0,1-25 0,-4-494 0,-3 259 0,0 251 0,-2 0 0,-2 0 0,-16-58 0,3 16 0,-2-2 0,-3 1 0,-48-103 0,51 121 0,19 49 0,-1 0 0,0 0 0,-1 0 0,0 0 0,0 1 0,-1 0 0,0 0 0,-1 0 0,0 0 0,-1 1 0,-10-11 0,-9-6 0,1-1 0,-26-35 0,-29-30 0,-77-63 0,157 153 0,-1 0 0,0 0 0,0 0 0,0 0 0,0 0 0,0 0 0,0 0 0,0 0 0,0 0 0,0 1 0,0-1 0,0 1 0,-1-1 0,1 0 0,0 1 0,0 0 0,-1-1 0,1 1 0,0 0 0,-1 0 0,1 0 0,0 0 0,-1 0 0,0 0 0,0 1 0,1-1 0,0 1 0,0 0 0,0 0 0,0 0 0,0 0 0,0 0 0,1 0 0,-1 1 0,0-1 0,0 0 0,1 0 0,-1 0 0,1 1 0,-1-1 0,1 0 0,0 1 0,-1 2 0,-1 10 0,0 1 0,1 0 0,2 19 0,-1-26 0,2 212-1365,-2-197-5461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0.986"/>
    </inkml:context>
    <inkml:brush xml:id="br0">
      <inkml:brushProperty name="width" value="0.05" units="cm"/>
      <inkml:brushProperty name="height" value="0.05" units="cm"/>
      <inkml:brushProperty name="color" value="#E71224"/>
    </inkml:brush>
  </inkml:definitions>
  <inkml:trace contextRef="#ctx0" brushRef="#br0">0 67 24575,'16'1'0,"1"-2"0,-1 0 0,28-6 0,-37 5 0,0 0 0,0 0 0,-1-1 0,1 0 0,-1-1 0,0 1 0,0-1 0,0 0 0,0-1 0,9-9 0,-9 4 0,-9 8 0,2 2 0,1 1 0,-1-1 0,0 1 0,0-1 0,0 1 0,0 0 0,1-1 0,-1 1 0,0 0 0,1 0 0,-1-1 0,1 1 0,-1 0 0,1 0 0,-1 0 0,1 0 0,-1 0 0,1 0 0,0 0 0,0 0 0,-1 1 0,3 17 0,-9-24 0,6 4-72,-1 0 1,1 1-1,-1-1 0,1 0 0,-1 1 0,0-1 0,1 1 0,-1 0 1,0-1-1,1 1 0,-1 0 0,0 0 0,1 0 0,-1 0 0,0 1 1,1-1-1,-1 0 0,-3 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3.761"/>
    </inkml:context>
    <inkml:brush xml:id="br0">
      <inkml:brushProperty name="width" value="0.05" units="cm"/>
      <inkml:brushProperty name="height" value="0.05" units="cm"/>
      <inkml:brushProperty name="color" value="#E71224"/>
    </inkml:brush>
  </inkml:definitions>
  <inkml:trace contextRef="#ctx0" brushRef="#br0">1 1 24575,'9'1'0,"0"0"0,0 1 0,0 0 0,0 1 0,-1 0 0,1 1 0,12 6 0,28 11 0,-4-11 0,0-1 0,0-2 0,1-2 0,0-3 0,51-2 0,-71 0-1365,-3-1-5461</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6.696"/>
    </inkml:context>
    <inkml:brush xml:id="br0">
      <inkml:brushProperty name="width" value="0.05" units="cm"/>
      <inkml:brushProperty name="height" value="0.05" units="cm"/>
      <inkml:brushProperty name="color" value="#E71224"/>
    </inkml:brush>
  </inkml:definitions>
  <inkml:trace contextRef="#ctx0" brushRef="#br0">5028 447 24575,'-1'-7'0,"0"0"0,-1 1 0,0-1 0,0 0 0,0 1 0,-1 0 0,0 0 0,0-1 0,0 2 0,-1-1 0,0 0 0,0 1 0,0 0 0,-1 0 0,-6-6 0,-2-1 0,1 1 0,-2 1 0,1 0 0,-1 1 0,-18-9 0,2 5 0,-53-15 0,-6-1 0,52 17 0,0 2 0,-1 2 0,-63-7 0,78 12 0,-24 0 0,-78 2 0,-23 0 0,76-12 0,52 8 0,1 1 0,-31-1 0,-639 3 0,335 4 0,-1491-2 0,1829 1 0,-1 1 0,1 0 0,-21 7 0,-38 4 0,47-10 0,1 2 0,-48 14 0,49-12 0,0 0 0,-1-2 0,-30 3 0,29-6 0,-43 11 0,9-1 0,25-5 0,0 2 0,1 2 0,0 1 0,1 1 0,-43 24 0,45-22 0,19-9 0,1 0 0,-1 1 0,-21 16 0,30-19 0,0 1 0,1-1 0,-1 1 0,1 0 0,0 0 0,1 0 0,-1 0 0,1 1 0,0 0 0,0-1 0,1 1 0,-3 10 0,-8 28 0,-11 63 0,14-46 0,4-32 0,2 0 0,-2 39 0,6-39 0,1-1 0,2 1 0,0-1 0,8 30 0,-6-42 0,0-1 0,1 0 0,0 0 0,1-1 0,1 1 0,0-2 0,1 1 0,17 20 0,4 6 0,-24-31 0,0-1 0,1 1 0,0-1 0,0-1 0,1 1 0,12 9 0,49 39 0,-52-40 0,1-1 0,37 24 0,20 2 0,89 35 0,-138-65 0,18 7 0,1-1 0,59 13 0,-32-5 0,-59-19 0,-1-1 0,1-1 0,0 0 0,22 4 0,100 18 0,-97-16 0,1-2 0,72 4 0,-82-9 0,0 0 0,0 2 0,36 11 0,-35-8 0,1-1 0,53 4 0,81 3 0,63 0 0,-164-14 0,123 15 0,-92-5-292,0-5 0,117-7 0,-56-1 85,806 3 1290,-940-1-1083,-1-1 0,34-8 0,31-2 0,-24 5 0,112-26 0,74-35 0,-205 56 0,-1-2 0,0-1 0,78-42 0,-65 29 0,-48 24 0,1-1 0,-2-1 0,1 1 0,0-1 0,-1 0 0,0-1 0,-1 1 0,1-1 0,-1 0 0,0-1 0,6-12 0,-3 3 0,-1 1 0,0-1 0,-1 0 0,6-30 0,9-92 0,-14 89 0,-2-1 0,-2 1 0,-6-81 0,0 22 0,6-39 0,-7-159 0,-21 147 0,23 147-151,0-1-1,-1 1 0,-1-1 0,0 1 1,0 0-1,-2 0 0,1 1 1,-14-21-1,8 21-6674</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315"/>
    </inkml:context>
    <inkml:brush xml:id="br0">
      <inkml:brushProperty name="width" value="0.05" units="cm"/>
      <inkml:brushProperty name="height" value="0.05" units="cm"/>
      <inkml:brushProperty name="color" value="#E71224"/>
    </inkml:brush>
  </inkml:definitions>
  <inkml:trace contextRef="#ctx0" brushRef="#br0">1 1 24575,'30'-1'0,"1"3"0,-1 0 0,49 11 0,-50-8 0,0-1 0,35 1 0,-34-4 0,0 2 0,31 6 0,-14-2 0,1-1 0,0-3 0,92-6 0,-32 0 0,61 17 0,3 1 0,-77-14 0,110-4 0,-191 1-227,-1 1-1,0-2 1,0 0-1,0 0 1,23-11-1,-19 5-6598</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781"/>
    </inkml:context>
    <inkml:brush xml:id="br0">
      <inkml:brushProperty name="width" value="0.05" units="cm"/>
      <inkml:brushProperty name="height" value="0.05" units="cm"/>
      <inkml:brushProperty name="color" value="#E71224"/>
    </inkml:brush>
  </inkml:definitions>
  <inkml:trace contextRef="#ctx0" brushRef="#br0">1 0 24575,'1'5'0,"1"0"0,1 0 0,-1-1 0,1 1 0,-1-1 0,1 0 0,1 0 0,-1 0 0,0 0 0,1 0 0,0-1 0,0 0 0,6 5 0,4 4 0,19 17 0,2-1 0,59 36 0,-61-43 0,0-2 0,52 23 0,16 9 0,-89-44 0,-1 1 0,0 0 0,0 0 0,-1 1 0,0 1 0,12 15 0,-20-23 0,0 0 0,-1 0 0,1 0 0,0 0 0,-1 0 0,0 1 0,1-1 0,-1 1 0,0-1 0,0 1 0,-1-1 0,1 1 0,0 0 0,-1-1 0,0 1 0,1 0 0,-1 0 0,0-1 0,0 1 0,-1 0 0,1-1 0,-1 1 0,1 0 0,-1-1 0,0 1 0,0-1 0,0 1 0,0-1 0,0 1 0,-1-1 0,1 0 0,-1 1 0,1-1 0,-1 0 0,0 0 0,0 0 0,0-1 0,-4 4 0,-8 5 0,-1-1 0,0-1 0,0 0 0,0-1 0,-30 9 0,-89 17 0,62-17 0,-13 5-1365,69-15-5461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154"/>
    </inkml:context>
    <inkml:brush xml:id="br0">
      <inkml:brushProperty name="width" value="0.05" units="cm"/>
      <inkml:brushProperty name="height" value="0.05" units="cm"/>
      <inkml:brushProperty name="color" value="#E71224"/>
    </inkml:brush>
  </inkml:definitions>
  <inkml:trace contextRef="#ctx0" brushRef="#br0">0 0 24575,'2'27'0,"0"0"0,8 30 0,-5-28 0,3 45 0,-5-37 0,11 50 0,-4-22 0,-4-39 0,1 1 0,2-1 0,0 0 0,17 31 0,-11-23 0,3 1-1365,-10-20-5461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574"/>
    </inkml:context>
    <inkml:brush xml:id="br0">
      <inkml:brushProperty name="width" value="0.05" units="cm"/>
      <inkml:brushProperty name="height" value="0.05" units="cm"/>
      <inkml:brushProperty name="color" value="#E71224"/>
    </inkml:brush>
  </inkml:definitions>
  <inkml:trace contextRef="#ctx0" brushRef="#br0">0 0 24575,'0'5'0,"5"1"0,1 5 0,5-1 0,-1 4 0,4-1 0,-2 1 0,3 0 0,-2 0 0,2 4 0,2-2 0,-1 1 0,1-2 0,-2-4-8191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929"/>
    </inkml:context>
    <inkml:brush xml:id="br0">
      <inkml:brushProperty name="width" value="0.05" units="cm"/>
      <inkml:brushProperty name="height" value="0.05" units="cm"/>
      <inkml:brushProperty name="color" value="#E71224"/>
    </inkml:brush>
  </inkml:definitions>
  <inkml:trace contextRef="#ctx0" brushRef="#br0">247 28 24575,'-1'-2'0,"1"1"0,-1 0 0,1 0 0,-1 0 0,1 0 0,-1 0 0,0-1 0,0 1 0,0 1 0,1-1 0,-1 0 0,0 0 0,0 0 0,0 0 0,0 1 0,0-1 0,-1 0 0,1 1 0,0-1 0,0 1 0,0-1 0,0 1 0,-1 0 0,1-1 0,0 1 0,-1 0 0,-1 0 0,-41-5 0,39 5 0,-4-1 0,0 1 0,-1 0 0,1 0 0,0 1 0,-1 0 0,1 1 0,0 0 0,0 0 0,-17 8 0,22-8 0,1 0 0,-1 1 0,0-1 0,0 1 0,1 0 0,0 0 0,0 1 0,0-1 0,0 1 0,0-1 0,0 1 0,1 0 0,0 0 0,0 0 0,0 0 0,0 0 0,1 1 0,-1-1 0,1 0 0,0 1 0,1-1 0,-1 7 0,-1 9 0,0 1 0,4 34 0,-2-49 0,1-1 0,-1 0 0,1 0 0,1 0 0,-1 0 0,1-1 0,0 1 0,0 0 0,0-1 0,0 1 0,1-1 0,0 0 0,0 0 0,0 0 0,0 0 0,7 5 0,11 8 0,-10-8 0,0 0 0,1-1 0,0-1 0,0 1 0,22 8 0,207 88 0,-158-79 0,-72-24 0,1 2 0,-1-1 0,0 1 0,0 1 0,0 0 0,0 1 0,0 0 0,-1 1 0,0 0 0,0 0 0,-1 1 0,10 9 0,-17-15 0,-1 0 0,0 0 0,0 0 0,0 1 0,0-1 0,0 0 0,0 1 0,-1-1 0,1 0 0,0 1 0,-1-1 0,1 1 0,-1-1 0,1 1 0,-1 0 0,0-1 0,0 1 0,1-1 0,-1 1 0,0 0 0,-1-1 0,1 1 0,0-1 0,0 1 0,-1 2 0,-1-2 0,1 0 0,-1 0 0,1 0 0,-1 0 0,0 0 0,0 0 0,0 0 0,0 0 0,0-1 0,0 1 0,-1-1 0,1 0 0,-5 2 0,-4 2 0,0-1 0,-1-1 0,1 0 0,-1-1 0,-21 2 0,-39-2 0,-73-7 0,123 1-1365,5-2-5461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256"/>
    </inkml:context>
    <inkml:brush xml:id="br0">
      <inkml:brushProperty name="width" value="0.05" units="cm"/>
      <inkml:brushProperty name="height" value="0.05" units="cm"/>
      <inkml:brushProperty name="color" value="#E71224"/>
    </inkml:brush>
  </inkml:definitions>
  <inkml:trace contextRef="#ctx0" brushRef="#br0">0 0 24575,'0'5'0,"0"5"0,0 7 0,0 4 0,0 3 0,0 2 0,0 2 0,0-1 0,0 1 0,0 0 0,5-5 0,1-2 0,0 0 0,-2 2 0,0 0 0,-2-3-8191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584"/>
    </inkml:context>
    <inkml:brush xml:id="br0">
      <inkml:brushProperty name="width" value="0.05" units="cm"/>
      <inkml:brushProperty name="height" value="0.05" units="cm"/>
      <inkml:brushProperty name="color" value="#E71224"/>
    </inkml:brush>
  </inkml:definitions>
  <inkml:trace contextRef="#ctx0" brushRef="#br0">1 1 24575,'1'2'0,"0"1"0,0-1 0,0 1 0,0-1 0,1 1 0,-1-1 0,1 1 0,0-1 0,-1 0 0,1 0 0,0 0 0,0 0 0,5 3 0,47 37 0,-7-6 0,-45-34-25,135 122-1315,-123-113-5486</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924"/>
    </inkml:context>
    <inkml:brush xml:id="br0">
      <inkml:brushProperty name="width" value="0.05" units="cm"/>
      <inkml:brushProperty name="height" value="0.05" units="cm"/>
      <inkml:brushProperty name="color" value="#E71224"/>
    </inkml:brush>
  </inkml:definitions>
  <inkml:trace contextRef="#ctx0" brushRef="#br0">27 77 24575,'2'51'0,"0"-32"0,-2-1 0,0 1 0,-1 0 0,-6 36 0,7-54 0,0-1 0,0 1 0,0-1 0,0 1 0,-1-1 0,1 1 0,0 0 0,0-1 0,0 1 0,0-1 0,-1 1 0,1-1 0,0 1 0,0-1 0,-1 1 0,1-1 0,-1 1 0,1-1 0,0 1 0,-1-1 0,1 0 0,-1 1 0,1-1 0,-1 0 0,1 1 0,-1-1 0,0 0 0,-5-12 0,0-27 0,5-157-1365,1 172-5461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2.010"/>
    </inkml:context>
    <inkml:brush xml:id="br0">
      <inkml:brushProperty name="width" value="0.05" units="cm"/>
      <inkml:brushProperty name="height" value="0.05" units="cm"/>
      <inkml:brushProperty name="color" value="#E71224"/>
    </inkml:brush>
  </inkml:definitions>
  <inkml:trace contextRef="#ctx0" brushRef="#br0">0 0 23892,'1'653'0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278"/>
    </inkml:context>
    <inkml:brush xml:id="br0">
      <inkml:brushProperty name="width" value="0.05" units="cm"/>
      <inkml:brushProperty name="height" value="0.05" units="cm"/>
      <inkml:brushProperty name="color" value="#E71224"/>
    </inkml:brush>
  </inkml:definitions>
  <inkml:trace contextRef="#ctx0" brushRef="#br0">1 106 24575,'2'1'0,"0"-1"0,0 1 0,0-1 0,0 1 0,0 0 0,0 0 0,0 0 0,0 0 0,0 0 0,0 0 0,-1 0 0,1 1 0,0-1 0,-1 1 0,1-1 0,-1 1 0,0 0 0,1-1 0,0 4 0,25 45 0,-15-26 0,3-2 0,1-1 0,1 0 0,1-1 0,22 18 0,-18-17 0,0 1 0,28 39 0,-49-60 0,-1 1 0,1 0 0,0-1 0,0 1 0,0-1 0,0 0 0,1 1 0,-1-1 0,0 0 0,0 0 0,1 0 0,-1 0 0,1 0 0,-1 0 0,1 0 0,-1 0 0,1 0 0,0-1 0,3 2 0,-5-3 0,1 1 0,0-1 0,0 1 0,0-1 0,0 1 0,0-1 0,-1 0 0,1 1 0,0-1 0,-1 0 0,1 0 0,0 1 0,-1-1 0,1 0 0,-1 0 0,1 0 0,-1 0 0,0 0 0,1 0 0,-1 0 0,0 0 0,0 0 0,1 0 0,-1-1 0,2-14 0,0 0 0,-1-32 0,-1 45 0,-3-74 0,4-94 0,0 166 0,0-1 0,0 1 0,0-1 0,1 1 0,0 0 0,0 0 0,0 0 0,1 0 0,0 0 0,0 0 0,0 1 0,0-1 0,1 1 0,0 0 0,0 0 0,0 0 0,9-5 0,-11 7 0,0 0 0,1 1 0,-1 0 0,1 0 0,0-1 0,-1 1 0,1 1 0,0-1 0,0 0 0,0 1 0,-1 0 0,1-1 0,0 1 0,0 0 0,0 0 0,0 1 0,0-1 0,-1 1 0,1-1 0,0 1 0,0 0 0,-1 0 0,1 0 0,0 0 0,-1 1 0,1-1 0,-1 1 0,0-1 0,1 1 0,-1 0 0,0 0 0,0 0 0,0 0 0,0 0 0,2 5 0,10 12-273,0 0 0,-1 1 0,-1 1 0,17 38 0,-24-42-6553</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836"/>
    </inkml:context>
    <inkml:brush xml:id="br0">
      <inkml:brushProperty name="width" value="0.05" units="cm"/>
      <inkml:brushProperty name="height" value="0.05" units="cm"/>
      <inkml:brushProperty name="color" value="#E71224"/>
    </inkml:brush>
  </inkml:definitions>
  <inkml:trace contextRef="#ctx0" brushRef="#br0">1 75 24575,'1'1'0,"1"-1"0,-1 1 0,0 0 0,1-1 0,-1 1 0,0 0 0,1 0 0,-1 0 0,0 0 0,0 0 0,0 0 0,0 0 0,0 0 0,0 0 0,0 0 0,0 1 0,-1-1 0,2 2 0,15 30 0,-13-25 0,52 81 0,-15-25 0,-29-47 0,0-1 0,1 0 0,19 17 0,6 9 0,-26-31 0,1 0 0,-1-1 0,1 0 0,1-1 0,0-1 0,18 9 0,7 4 0,-25-13 0,0-1 0,1-1 0,20 6 0,-28-9 0,-1-1 0,1-1 0,0 1 0,1-1 0,-1-1 0,0 1 0,0-1 0,0 0 0,11-2 0,-15 1 0,-1 0 0,0 0 0,0-1 0,1 1 0,-1-1 0,0 1 0,0-1 0,-1 1 0,1-1 0,0 0 0,0 0 0,-1 0 0,1 0 0,-1 0 0,0 0 0,0-1 0,1 1 0,-1 0 0,-1-1 0,1 1 0,0-1 0,-1 1 0,1-1 0,-1 1 0,1-4 0,0-10 0,0 0 0,-3-31 0,0 28 0,2-10 0,0 15 0,0 1 0,-1-1 0,0 0 0,-1 1 0,-1-1 0,0 1 0,0 0 0,-2-1 0,-7-16 0,-11-14 0,-31-87 0,53 128-136,0 0-1,0 0 1,-1 0-1,1 0 1,-1 0-1,0 0 1,0 0-1,0 1 0,-3-4 1,-8-5-6690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343"/>
    </inkml:context>
    <inkml:brush xml:id="br0">
      <inkml:brushProperty name="width" value="0.05" units="cm"/>
      <inkml:brushProperty name="height" value="0.05" units="cm"/>
      <inkml:brushProperty name="color" value="#E71224"/>
    </inkml:brush>
  </inkml:definitions>
  <inkml:trace contextRef="#ctx0" brushRef="#br0">193 246 24575,'2'0'0,"0"0"0,0 0 0,0 0 0,0 0 0,0-1 0,0 1 0,0-1 0,0 1 0,0-1 0,0 0 0,0 0 0,0 0 0,-1 0 0,1 0 0,0 0 0,-1-1 0,1 1 0,-1 0 0,1-1 0,-1 1 0,0-1 0,3-3 0,-2 1 0,0-1 0,-1 1 0,1-1 0,-1 1 0,1-1 0,-1 0 0,-1 1 0,1-1 0,-1-8 0,0 3 0,0 0 0,-1 0 0,0 1 0,-1-1 0,0 0 0,-1 1 0,0 0 0,0-1 0,-8-14 0,7 19 0,0 1 0,-1-1 0,1 1 0,-1 0 0,0 0 0,0 0 0,0 1 0,0-1 0,-1 1 0,1 1 0,-1-1 0,0 1 0,0 0 0,0 0 0,-7-1 0,9 2 0,0 0 0,1 1 0,-1-1 0,0 1 0,0 0 0,0 0 0,1 0 0,-1 0 0,0 1 0,0-1 0,1 1 0,-1 0 0,1 0 0,-1 0 0,0 1 0,1-1 0,0 1 0,-1 0 0,1 0 0,0 0 0,0 0 0,0 1 0,0-1 0,1 1 0,-5 5 0,1 3 0,1 0 0,0 0 0,1 0 0,0 0 0,0 1 0,2 0 0,-1 0 0,2-1 0,-1 16 0,1 8 0,7 66 0,-5-90 0,2 0 0,-1-1 0,2 1 0,-1-1 0,2 0 0,-1 0 0,1-1 0,0 1 0,1-1 0,0 0 0,1-1 0,0 1 0,11 9 0,5 4 0,2-1 0,1-1 0,32 19 0,-32-24 0,1-2 0,1-1 0,41 12 0,-61-21 0,0-1 0,-1 0 0,1-1 0,0 1 0,0-2 0,0 1 0,0-1 0,0 0 0,0-1 0,0 0 0,11-2 0,-13 1 0,-1-1 0,1 1 0,-1-1 0,0 0 0,0 0 0,0 0 0,0-1 0,0 1 0,-1-1 0,0-1 0,1 1 0,-2 0 0,1-1 0,0 0 0,5-10 0,19-37-1365,-21 37-5461</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792"/>
    </inkml:context>
    <inkml:brush xml:id="br0">
      <inkml:brushProperty name="width" value="0.05" units="cm"/>
      <inkml:brushProperty name="height" value="0.05" units="cm"/>
      <inkml:brushProperty name="color" value="#E71224"/>
    </inkml:brush>
  </inkml:definitions>
  <inkml:trace contextRef="#ctx0" brushRef="#br0">162 243 24575,'0'8'0,"-2"30"0,2-1 0,2 0 0,2 0 0,1 0 0,2 0 0,13 44 0,-18-75 0,0-3 0,-1 0 0,1 1 0,-1-1 0,0 1 0,0 0 0,-1-1 0,1 1 0,-1 0 0,0-1 0,1 1 0,-2 6 0,0-10 0,0 1 0,1-1 0,-1 0 0,0 0 0,0 0 0,1 0 0,-1 0 0,0 0 0,0 0 0,1 0 0,-1 0 0,0 0 0,0 0 0,1-1 0,-1 1 0,0 0 0,1 0 0,-1-1 0,0 1 0,1 0 0,-1-1 0,0 1 0,1-1 0,-1 1 0,1-1 0,-1 1 0,1-1 0,-1 1 0,1-1 0,-1 0 0,1 0 0,-23-20 0,2-6 0,2-2 0,1 1 0,1-2 0,-25-62 0,32 68 0,2 0 0,0 0 0,2 0 0,1-1 0,1 0 0,1 0 0,0-43 0,4 62 0,0 1 0,1 0 0,-1 0 0,1 0 0,0 0 0,1 0 0,-1 1 0,1-1 0,0 1 0,0-1 0,1 1 0,-1 0 0,1 0 0,0 1 0,0-1 0,0 1 0,0 0 0,1 0 0,-1 0 0,1 1 0,5-3 0,5-3 0,1 2 0,0-1 0,1 2 0,-1 0 0,23-3 0,9 4-1365,-26 3-5461</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046"/>
    </inkml:context>
    <inkml:brush xml:id="br0">
      <inkml:brushProperty name="width" value="0.05" units="cm"/>
      <inkml:brushProperty name="height" value="0.05" units="cm"/>
      <inkml:brushProperty name="color" value="#E71224"/>
    </inkml:brush>
  </inkml:definitions>
  <inkml:trace contextRef="#ctx0" brushRef="#br0">1 594 24575,'2'14'0,"1"1"0,1-1 0,0 0 0,1 0 0,0 0 0,1-1 0,14 24 0,-6-11 0,-11-18 0,1 1 0,1-2 0,-1 1 0,1 0 0,0-1 0,1 0 0,0 0 0,0 0 0,9 7 0,-14-14 0,-1 0 0,1 0 0,-1-1 0,1 1 0,-1 0 0,1 0 0,0 0 0,-1 0 0,1-1 0,-1 1 0,1 0 0,-1-1 0,0 1 0,1 0 0,-1-1 0,1 1 0,-1-1 0,1 1 0,-1 0 0,0-1 0,1 1 0,-1-1 0,0 1 0,0-1 0,1 1 0,-1-1 0,0 1 0,0-1 0,0 0 0,0 1 0,1-1 0,-1 1 0,0-1 0,0 1 0,0-1 0,0 0 0,0 1 0,-1-1 0,1 1 0,0-1 0,2-31 0,-2 31 0,0-31 0,-4-157 0,-8 117 0,7 52 0,2 0 0,-3-28 0,5 24 0,-2 1 0,-6-23 0,4 23 0,1 0 0,-1-26 0,4 35 0,1 0 0,0 0 0,1 1 0,1-1 0,5-23 0,-5 33 0,-1-1 0,2 0 0,-1 1 0,0-1 0,1 1 0,0 0 0,0 0 0,0 0 0,0 0 0,1 1 0,0-1 0,-1 1 0,1 0 0,0 0 0,1 0 0,-1 1 0,0-1 0,1 1 0,4-2 0,17-4 0,-1 0 0,2 1 0,-1 2 0,0 0 0,1 2 0,0 1 0,0 2 0,0 0 0,31 5 0,-52-5 0,0 1 0,0 0 0,0 1 0,0-1 0,0 1 0,0 1 0,-1-1 0,1 1 0,-1-1 0,1 2 0,-1-1 0,0 1 0,-1-1 0,1 1 0,-1 0 0,1 1 0,4 5 0,-5-3 0,1 0 0,-1 0 0,-1 1 0,1-1 0,-1 1 0,0 0 0,-1 0 0,0 0 0,0 0 0,-1 0 0,1 15 0,-1-13 0,-1 0 0,0 0 0,-1 0 0,0 0 0,-1 0 0,0 0 0,0 0 0,-1-1 0,-1 1 0,1-1 0,-2 0 0,1 0 0,-1 0 0,0 0 0,-1-1 0,0 0 0,0 0 0,-1 0 0,0-1 0,0 0 0,-12 7 0,-173 83 0,189-95 0,-107 37 0,178-34 0,449-6 0,-494 3 0,1 2 0,-1 0 0,0 2 0,-1 0 0,1 1 0,22 12 0,1-2 0,-35-13 0,0 0 0,0 1 0,-1 0 0,1 1 0,-1 0 0,10 8 0,-14-9 0,-1 0 0,1 1 0,-1 0 0,-1 0 0,1 0 0,-1 1 0,0-1 0,0 1 0,-1 0 0,3 9 0,2 3 0,-1 0 0,-1 1 0,-1 0 0,5 35 0,-9-50 0,-1 0 0,0-1 0,0 1 0,0 0 0,0-1 0,-1 1 0,0-1 0,0 1 0,0 0 0,0-1 0,-1 0 0,0 1 0,0-1 0,0 0 0,0 0 0,-1 0 0,1 0 0,-1-1 0,0 1 0,0-1 0,0 1 0,-1-1 0,1 0 0,-1 0 0,0-1 0,-8 5 0,-1-1 0,0-1 0,0-1 0,-1 0 0,1-1 0,-1 0 0,0-1 0,-18 1 0,-105-6 0,53 0 0,-23 4 0,-106-3 0,149-8 0,60 9 0,0 0 0,-1 0 0,1-1 0,0 1 0,0-1 0,0 0 0,0 0 0,1 0 0,-1-1 0,1 0 0,-1 1 0,-2-4 0,5 5 0,0 0 0,1 0 0,-1 1 0,1-1 0,-1 0 0,1 0 0,-1 0 0,1 0 0,-1 0 0,1 0 0,0 0 0,-1 0 0,1 0 0,0 0 0,0 0 0,0 0 0,0 0 0,0 0 0,0 0 0,0 0 0,0 0 0,0 0 0,1 0 0,-1 0 0,0 1 0,1-1 0,-1 0 0,1-2 0,1 1 0,0 0 0,-1 0 0,1 0 0,0 0 0,0 1 0,1-1 0,-1 0 0,0 1 0,1 0 0,3-2 0,3-1 0,1 0 0,-1 1 0,1 0 0,18-2 0,73 0 0,-63 4 0,68-9 0,-69 4-455,1 3 0,46 0 0,-61 3-6371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701"/>
    </inkml:context>
    <inkml:brush xml:id="br0">
      <inkml:brushProperty name="width" value="0.05" units="cm"/>
      <inkml:brushProperty name="height" value="0.05" units="cm"/>
      <inkml:brushProperty name="color" value="#E71224"/>
    </inkml:brush>
  </inkml:definitions>
  <inkml:trace contextRef="#ctx0" brushRef="#br0">484 57 24575,'0'-2'0,"-1"0"0,1-1 0,-1 1 0,0 0 0,0 0 0,1 0 0,-1 0 0,0 0 0,-1 1 0,1-1 0,0 0 0,0 0 0,-1 1 0,1-1 0,-1 1 0,0-1 0,1 1 0,-1-1 0,0 1 0,0 0 0,0 0 0,0 0 0,0 0 0,0 1 0,0-1 0,0 0 0,-2 0 0,-7-2 0,0 0 0,0 1 0,-20-1 0,8 1 0,-1 1 0,1 2 0,0 0 0,-1 2 0,1 0 0,0 2 0,0 0 0,-31 12 0,46-13 0,0-1 0,-1 1 0,1 1 0,1 0 0,-1 0 0,1 0 0,0 1 0,0 0 0,0 0 0,1 1 0,0 0 0,0 0 0,1 0 0,0 1 0,0 0 0,1 0 0,0 0 0,0 1 0,1-1 0,0 1 0,0 0 0,1-1 0,0 1 0,0 14 0,1-13 0,0 0 0,1 0 0,0 1 0,0-1 0,1 0 0,1 1 0,0-1 0,0 0 0,7 17 0,-7-23 0,1 0 0,0 1 0,0-1 0,0 0 0,0 0 0,0 0 0,1-1 0,0 1 0,0-1 0,0 0 0,0 0 0,0 0 0,1-1 0,-1 1 0,1-1 0,0 0 0,-1 0 0,1-1 0,0 1 0,0-1 0,9 1 0,27 4 0,139 18 0,-152-21 0,1-3 0,0 0 0,-1-2 0,36-6 0,-56 7 0,0-1 0,1 0 0,-1 0 0,-1-1 0,1 0 0,0-1 0,-1 0 0,0 0 0,1 0 0,-2-1 0,1 0 0,-1 0 0,1-1 0,-1 0 0,7-9 0,-8 7 0,0-1 0,0 0 0,-1-1 0,0 1 0,0-1 0,-1 1 0,-1-1 0,1 0 0,-2 0 0,1 0 0,-1 0 0,-1-14 0,-1 12 0,0 0 0,-1-1 0,0 1 0,-1 0 0,0 1 0,-1-1 0,-1 0 0,1 1 0,-2 0 0,0 0 0,0 0 0,-1 1 0,0 0 0,-16-17 0,22 26 0,1 1 0,0-1 0,-1 0 0,1 1 0,-1-1 0,1 1 0,-1-1 0,1 1 0,-1 0 0,1-1 0,-1 1 0,1-1 0,-1 1 0,1 0 0,-1-1 0,0 1 0,1 0 0,-1 0 0,0 0 0,1-1 0,-1 1 0,1 0 0,-1 0 0,0 0 0,1 0 0,-1 0 0,0 0 0,1 0 0,-1 0 0,0 1 0,0-1 0,-6 20 0,6-14 0,1 0 0,1 1 0,-1-1 0,1 1 0,3 11 0,85 171 0,-83-177 0,0 0 0,0-1 0,1 1 0,1-1 0,0-1 0,17 18 0,-23-25 0,0-1 0,1 0 0,-1 0 0,1 0 0,0-1 0,-1 1 0,1-1 0,0 1 0,0-1 0,0 0 0,0 0 0,0 0 0,0 0 0,0-1 0,1 1 0,-1-1 0,0 0 0,0 0 0,0 0 0,1 0 0,-1-1 0,0 1 0,0-1 0,0 0 0,0 0 0,0 0 0,0 0 0,0 0 0,0-1 0,0 0 0,-1 1 0,1-1 0,3-3 0,0 0-227,0-1-1,-1 1 1,0-1-1,0 0 1,7-11-1,-3 2-6598</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379"/>
    </inkml:context>
    <inkml:brush xml:id="br0">
      <inkml:brushProperty name="width" value="0.05" units="cm"/>
      <inkml:brushProperty name="height" value="0.05" units="cm"/>
      <inkml:brushProperty name="color" value="#E71224"/>
    </inkml:brush>
  </inkml:definitions>
  <inkml:trace contextRef="#ctx0" brushRef="#br0">298 5 24575,'-48'-2'0,"28"0"0,-1 2 0,-36 3 0,52-2 0,-1 0 0,0 0 0,1 1 0,-1 0 0,1 0 0,0 0 0,-1 0 0,1 1 0,0 0 0,0 0 0,1 1 0,-1-1 0,1 1 0,-6 5 0,3-1 0,0-1 0,1 1 0,0 0 0,0 0 0,1 1 0,0-1 0,1 1 0,0 1 0,0-1 0,1 0 0,0 1 0,0 0 0,1 0 0,0 0 0,1 0 0,0 19 0,1-19 0,0 0 0,1 0 0,0 0 0,0 0 0,1 0 0,0-1 0,1 1 0,7 18 0,-7-24 0,-1 0 0,0 0 0,1-1 0,0 1 0,0-1 0,0 1 0,0-1 0,1 0 0,-1 0 0,1-1 0,0 1 0,0-1 0,0 0 0,0 0 0,0 0 0,0 0 0,1-1 0,-1 1 0,0-1 0,1-1 0,-1 1 0,6 0 0,10 1 0,-1-1 0,0-1 0,1-1 0,-1 0 0,0-1 0,0-2 0,0 0 0,0 0 0,20-9 0,-32 10 0,0 0 0,-1-1 0,1 1 0,0-1 0,-1-1 0,0 1 0,0-1 0,0 0 0,-1-1 0,0 1 0,0-1 0,0 0 0,-1 0 0,0-1 0,0 1 0,0-1 0,-1 0 0,0 0 0,0 0 0,-1 0 0,0-1 0,0 1 0,-1-1 0,0 1 0,1-14 0,-2 5 0,1-62 0,-2 73 0,1-1 0,-1 1 0,1 0 0,-1 0 0,-1 0 0,1 0 0,-1 0 0,0 0 0,0 1 0,0-1 0,-5-6 0,2 13 0,1 13 0,1 15 0,2-12 0,0 0 0,1 1 0,2-1 0,-1 1 0,2-1 0,1 0 0,0 0 0,1 0 0,1-1 0,0 1 0,1-2 0,11 19 0,48 68 0,-26-42 0,49 100 0,-84-150 0,-1 0 0,0 1 0,-1-1 0,0 1 0,-1 0 0,1 13 0,-3-21 0,0 0 0,1-1 0,-1 1 0,0 0 0,-1-1 0,1 1 0,-1-1 0,0 1 0,1-1 0,-1 1 0,-1-1 0,1 1 0,-1-1 0,1 0 0,-1 0 0,0 1 0,0-1 0,0-1 0,0 1 0,-1 0 0,1 0 0,-1-1 0,-5 5 0,-4-2 0,1 0 0,-1 0 0,0-1 0,0-1 0,-1 0 0,1 0 0,-20 1 0,-93-4 0,74-1 0,46 1 3,-1 0-1,1-1 0,0 1 1,-1-1-1,1 0 1,0-1-1,0 1 0,0-1 1,0 0-1,0-1 1,0 1-1,1-1 1,-1 0-1,1 0 0,0 0 1,-1 0-1,1-1 1,1 0-1,-1 0 0,1 0 1,-1 0-1,1 0 1,0-1-1,1 0 0,-1 1 1,1-1-1,0 0 1,0 0-1,0 0 0,1-1 1,-1-5-1,-3-18-117,1-1 0,1 1 0,2-1 0,4-45 0,-1 24-752,-2 28-5959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720"/>
    </inkml:context>
    <inkml:brush xml:id="br0">
      <inkml:brushProperty name="width" value="0.05" units="cm"/>
      <inkml:brushProperty name="height" value="0.05" units="cm"/>
      <inkml:brushProperty name="color" value="#E71224"/>
    </inkml:brush>
  </inkml:definitions>
  <inkml:trace contextRef="#ctx0" brushRef="#br0">0 1 24575,'1'10'0,"1"0"0,0 0 0,1-1 0,-1 1 0,2-1 0,0 1 0,7 13 0,9 23 0,-10-14 0,2 0 0,1-1 0,2-1 0,19 31 0,-24-44 0,-2 1 0,1-1 0,8 31 0,-12-33 0,0 1 0,2-1 0,-1 0 0,2 0 0,18 26 0,-18-29 8,-1-1 0,-1 1 0,0 0 0,9 24 0,-13-28-96,0 0 1,1 0-1,0 0 0,1-1 0,0 1 0,0-1 0,1 0 1,-1 0-1,2 0 0,-1-1 0,1 1 0,0-1 0,0-1 1,0 1-1,10 5 0,0-4-6738</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7.344"/>
    </inkml:context>
    <inkml:brush xml:id="br0">
      <inkml:brushProperty name="width" value="0.05" units="cm"/>
      <inkml:brushProperty name="height" value="0.05" units="cm"/>
      <inkml:brushProperty name="color" value="#E71224"/>
    </inkml:brush>
  </inkml:definitions>
  <inkml:trace contextRef="#ctx0" brushRef="#br0">273 85 24575,'0'-3'0,"-1"1"0,0-1 0,0 0 0,0 1 0,0-1 0,-1 0 0,1 1 0,-1-1 0,1 1 0,-1 0 0,0 0 0,0-1 0,0 1 0,-3-2 0,-34-24 0,34 25 0,0 1 0,-1-1 0,1 1 0,-1 0 0,0 1 0,0-1 0,0 1 0,1 0 0,-1 1 0,0-1 0,0 1 0,0 0 0,0 1 0,0-1 0,0 1 0,0 1 0,0-1 0,1 1 0,-1 0 0,0 0 0,1 0 0,0 1 0,-1 0 0,1 0 0,0 0 0,0 1 0,1 0 0,-1 0 0,1 0 0,0 0 0,0 1 0,0-1 0,1 1 0,0 0 0,-1 0 0,2 1 0,-1-1 0,1 0 0,-1 1 0,2 0 0,-1-1 0,1 1 0,-1 0 0,2 0 0,-1 0 0,0 8 0,0 0 0,-1 2 0,1-1 0,0 1 0,2 0 0,-1-1 0,2 1 0,0-1 0,4 17 0,-3-28 0,-1-1 0,1 1 0,-1-1 0,1 0 0,0 0 0,0 0 0,1-1 0,-1 1 0,1-1 0,-1 1 0,1-1 0,0 0 0,-1-1 0,1 1 0,0-1 0,0 1 0,0-1 0,6 0 0,10 4 0,0-2 0,27 2 0,-33-4 0,-1 0 0,0-1 0,1 0 0,-1-1 0,23-5 0,-32 5 0,-1 0 0,0-1 0,0 1 0,0 0 0,0-1 0,0 0 0,0 0 0,0 0 0,-1 0 0,1 0 0,-1 0 0,1-1 0,-1 1 0,0-1 0,0 0 0,0 0 0,0 1 0,-1-1 0,1 0 0,-1-1 0,1 1 0,-1 0 0,0 0 0,-1-1 0,1 1 0,0 0 0,-1-6 0,2-24 0,-5-58 0,64 146 0,-53-49-273,0 0 0,1-1 0,-1 0 0,12 5 0,-2-4-6553</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014"/>
    </inkml:context>
    <inkml:brush xml:id="br0">
      <inkml:brushProperty name="width" value="0.05" units="cm"/>
      <inkml:brushProperty name="height" value="0.05" units="cm"/>
      <inkml:brushProperty name="color" value="#E71224"/>
    </inkml:brush>
  </inkml:definitions>
  <inkml:trace contextRef="#ctx0" brushRef="#br0">51 24 24575,'0'32'0,"1"-1"0,2 1 0,9 43 0,-8-53 0,6 30 0,-9-50 0,-1 0 0,1 1 0,0-1 0,0 0 0,-1 0 0,1 0 0,1 0 0,-1 0 0,0 0 0,0-1 0,1 1 0,-1 0 0,1 0 0,0-1 0,-1 1 0,1-1 0,2 2 0,-17-45 0,3 16 0,0 0 0,-1 1 0,-2 0 0,-17-26 0,28 47 0,-1 0 0,1 0 0,0 0 0,1 0 0,-1 0 0,1 0 0,0-1 0,0 1 0,0 0 0,0-1 0,1 1 0,0-1 0,0 1 0,0-1 0,2-6 0,-2 10 0,1-1 0,-1 0 0,1 0 0,0 1 0,0-1 0,0 0 0,0 1 0,0-1 0,0 1 0,1-1 0,-1 1 0,0-1 0,1 1 0,-1 0 0,1 0 0,0 0 0,-1 0 0,1 0 0,0 0 0,-1 0 0,1 1 0,0-1 0,0 0 0,0 1 0,0 0 0,0-1 0,-1 1 0,1 0 0,0 0 0,0 0 0,0 0 0,0 0 0,0 1 0,0-1 0,0 0 0,0 1 0,1 0 0,4 1 1,-1 0-1,0-1 1,0 2-1,-1-1 1,1 1-1,0 0 1,-1 0-1,0 0 1,0 1-1,0 0 1,0 0-1,0 0 1,-1 1-1,6 6 1,1 5 0,0 1 0,-1 0-1,9 23 1,22 34-1377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7.916"/>
    </inkml:context>
    <inkml:brush xml:id="br0">
      <inkml:brushProperty name="width" value="0.05" units="cm"/>
      <inkml:brushProperty name="height" value="0.05" units="cm"/>
      <inkml:brushProperty name="color" value="#E71224"/>
    </inkml:brush>
  </inkml:definitions>
  <inkml:trace contextRef="#ctx0" brushRef="#br0">1 81 24575,'3'-1'0,"1"0"0,-1-1 0,0 1 0,0-1 0,1 0 0,-1 1 0,0-1 0,0 0 0,-1-1 0,5-3 0,14-10 0,-4 9 0,0 0 0,1 1 0,0 0 0,0 2 0,0 0 0,0 1 0,0 1 0,1 0 0,0 2 0,-1 0 0,27 4 0,-40-3 0,0 0 0,0 1 0,-1-1 0,1 1 0,0 0 0,-1 0 0,0 0 0,1 1 0,-1 0 0,0 0 0,-1 0 0,1 0 0,0 0 0,-1 1 0,0 0 0,1-1 0,-2 1 0,1 1 0,0-1 0,-1 0 0,0 1 0,0-1 0,0 1 0,0-1 0,1 7 0,0 0 0,-1 0 0,1 0 0,-2 0 0,1 0 0,-2 1 0,0-1 0,0 0 0,-1 0 0,0 1 0,-3 10 0,-12 39-1365,13-42-5461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441"/>
    </inkml:context>
    <inkml:brush xml:id="br0">
      <inkml:brushProperty name="width" value="0.05" units="cm"/>
      <inkml:brushProperty name="height" value="0.05" units="cm"/>
      <inkml:brushProperty name="color" value="#E71224"/>
    </inkml:brush>
  </inkml:definitions>
  <inkml:trace contextRef="#ctx0" brushRef="#br0">0 0 24575,'1'9'0,"0"-1"0,0 1 0,1-1 0,0 1 0,1-1 0,0 0 0,0 0 0,6 11 0,41 63 0,-32-54 0,4 9 0,-10-16 0,1-1 0,1 0 0,1-1 0,20 22 0,-14-19-74,35 49 0,-35-43-1143,-11-14-5609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766"/>
    </inkml:context>
    <inkml:brush xml:id="br0">
      <inkml:brushProperty name="width" value="0.05" units="cm"/>
      <inkml:brushProperty name="height" value="0.05" units="cm"/>
      <inkml:brushProperty name="color" value="#E71224"/>
    </inkml:brush>
  </inkml:definitions>
  <inkml:trace contextRef="#ctx0" brushRef="#br0">0 107 24575,'16'-1'0,"0"-1"0,0 0 0,22-7 0,37-4 0,55-5 0,-72 9 0,-52 8-105,0 0 0,1-1 0,-1 0 0,0 0 0,0 0 0,0 0 0,0-1 0,-1 0 0,1 0 0,-1-1 0,0 1 0,6-6 0,3-6-6721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137"/>
    </inkml:context>
    <inkml:brush xml:id="br0">
      <inkml:brushProperty name="width" value="0.05" units="cm"/>
      <inkml:brushProperty name="height" value="0.05" units="cm"/>
      <inkml:brushProperty name="color" value="#E71224"/>
    </inkml:brush>
  </inkml:definitions>
  <inkml:trace contextRef="#ctx0" brushRef="#br0">1 0 24575,'0'5'0,"4"1"0,2 4 0,0 5 0,3 0 0,0 3 0,-1 1 0,3-1 0,-2 0 0,4-3 0,-2 1 0,-1 2 0,1-2 0,-1 1 0,2-3 0,0 1 0,-3-2-8191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537"/>
    </inkml:context>
    <inkml:brush xml:id="br0">
      <inkml:brushProperty name="width" value="0.05" units="cm"/>
      <inkml:brushProperty name="height" value="0.05" units="cm"/>
      <inkml:brushProperty name="color" value="#E71224"/>
    </inkml:brush>
  </inkml:definitions>
  <inkml:trace contextRef="#ctx0" brushRef="#br0">0 1 24575,'2'9'0,"-1"-1"0,2 1 0,-1 0 0,1-1 0,0 1 0,1-1 0,0 0 0,0 0 0,10 13 0,8 16 0,45 80 0,9 17 0,-21-37 0,-36-67 0,24 52 0,-34-64-341,0 0 0,2 0-1,18 24 1,-19-28-6485</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201"/>
    </inkml:context>
    <inkml:brush xml:id="br0">
      <inkml:brushProperty name="width" value="0.05" units="cm"/>
      <inkml:brushProperty name="height" value="0.05" units="cm"/>
      <inkml:brushProperty name="color" value="#E71224"/>
    </inkml:brush>
  </inkml:definitions>
  <inkml:trace contextRef="#ctx0" brushRef="#br0">133 16 24575,'-25'-8'0,"24"7"0,0 0 0,0 0 0,0 1 0,-1-1 0,1 0 0,0 1 0,0-1 0,-1 1 0,1 0 0,0-1 0,-1 1 0,1 0 0,-1 0 0,1 0 0,0 0 0,-1 0 0,1 0 0,-1 0 0,1 0 0,0 1 0,-1-1 0,1 0 0,0 1 0,-1-1 0,1 1 0,0 0 0,0-1 0,-2 2 0,-1 1 0,0 1 0,1-1 0,-1 0 0,1 1 0,0 0 0,0 0 0,0 0 0,1 0 0,-1 1 0,1-1 0,0 1 0,0-1 0,-1 8 0,-14 68 0,13-55 0,2-11 0,0 0 0,1 0 0,0-1 0,1 1 0,0 0 0,4 19 0,-4-29 0,1-1 0,0 1 0,0 0 0,0-1 0,0 1 0,1-1 0,0 0 0,-1 1 0,1-1 0,0 0 0,0 0 0,1 0 0,-1 0 0,1-1 0,-1 1 0,1-1 0,0 1 0,0-1 0,0 0 0,0 0 0,1 0 0,-1-1 0,0 1 0,1-1 0,-1 0 0,1 0 0,-1 0 0,6 1 0,5 0 0,0-1 0,0 0 0,0 0 0,0-2 0,-1 0 0,23-4 0,-33 5 0,1-1 0,0 0 0,-1-1 0,1 1 0,-1-1 0,1 1 0,-1-1 0,0 0 0,0 0 0,0 0 0,0-1 0,0 1 0,0-1 0,-1 0 0,1 1 0,-1-1 0,0 0 0,1-1 0,-1 1 0,-1 0 0,1-1 0,0 1 0,-1-1 0,0 1 0,0-1 0,0 1 0,0-1 0,0-5 0,0-3 0,-1 1 0,0-1 0,-1 0 0,-1 1 0,1-1 0,-2 1 0,1-1 0,-2 1 0,0 0 0,0 0 0,-1 0 0,0 1 0,0 0 0,-2 0 0,-7-11 0,13 20 0,7 7 0,12 14 0,38 34 0,-26-30-56,-20-16-162,-1-1 0,1 0 0,1 0-1,-1-1 1,23 10 0,-13-10-6608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731"/>
    </inkml:context>
    <inkml:brush xml:id="br0">
      <inkml:brushProperty name="width" value="0.05" units="cm"/>
      <inkml:brushProperty name="height" value="0.05" units="cm"/>
      <inkml:brushProperty name="color" value="#E71224"/>
    </inkml:brush>
  </inkml:definitions>
  <inkml:trace contextRef="#ctx0" brushRef="#br0">51 218 24575,'0'17'0,"2"0"0,0 0 0,4 19 0,-4-28 0,0-1 0,0 0 0,1 0 0,-1 0 0,2 0 0,-1 0 0,1-1 0,0 1 0,7 7 0,2-5 0,-7-16 0,-6 4 0,0 1 0,0 0 0,0-1 0,0 1 0,-1 0 0,1-1 0,-1 1 0,1 0 0,-1 0 0,0 0 0,-1-3 0,-69-144 0,45 89 0,24 55 0,-1 0 0,1-1 0,1 1 0,-1 0 0,1 0 0,0-1 0,0 1 0,1-1 0,-1 1 0,1-1 0,0 1 0,1-1 0,0 1 0,-1-1 0,3-5 0,-2 8 0,1 0 0,-1 0 0,1 0 0,0 0 0,0 0 0,0 0 0,0 1 0,0-1 0,0 1 0,1-1 0,-1 1 0,1 0 0,0 0 0,0 0 0,0 1 0,0-1 0,0 0 0,0 1 0,0 0 0,0 0 0,1 0 0,-1 0 0,0 1 0,1-1 0,3 1 0,72-2-1365,-55 3-5461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085"/>
    </inkml:context>
    <inkml:brush xml:id="br0">
      <inkml:brushProperty name="width" value="0.05" units="cm"/>
      <inkml:brushProperty name="height" value="0.05" units="cm"/>
      <inkml:brushProperty name="color" value="#E71224"/>
    </inkml:brush>
  </inkml:definitions>
  <inkml:trace contextRef="#ctx0" brushRef="#br0">1 0 24575,'22'56'0,"10"33"0,57 107 0,-85-185-151,0 0-1,-1 0 0,0 0 0,-1 0 1,0 0-1,-1 1 0,0-1 1,-1 13-1,0-1-6674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799"/>
    </inkml:context>
    <inkml:brush xml:id="br0">
      <inkml:brushProperty name="width" value="0.05" units="cm"/>
      <inkml:brushProperty name="height" value="0.05" units="cm"/>
      <inkml:brushProperty name="color" value="#E71224"/>
    </inkml:brush>
  </inkml:definitions>
  <inkml:trace contextRef="#ctx0" brushRef="#br0">0 1 24575,'3'20'0,"0"1"0,1-1 0,1 0 0,1 0 0,0 0 0,2 0 0,0-1 0,16 25 0,-8-12 0,18 53 0,-3-5 0,-20-55 0,-1 0 0,8 34 0,20 98-1365,-31-134-5461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221"/>
    </inkml:context>
    <inkml:brush xml:id="br0">
      <inkml:brushProperty name="width" value="0.05" units="cm"/>
      <inkml:brushProperty name="height" value="0.05" units="cm"/>
      <inkml:brushProperty name="color" value="#E71224"/>
    </inkml:brush>
  </inkml:definitions>
  <inkml:trace contextRef="#ctx0" brushRef="#br0">163 0 24575,'-1'15'0,"0"0"0,-1 0 0,0 0 0,-2 0 0,1-1 0,-2 0 0,0 1 0,-10 18 0,-7 8 0,-38 52 0,47-73 0,6-11 0,4-4 0,0-1 0,0 1 0,0-1 0,0 1 0,1 0 0,-3 7 0,5-11 0,0 0 0,0 0 0,0 0 0,0 0 0,0 0 0,0 0 0,0 0 0,0 0 0,1 0 0,-1-1 0,0 1 0,1 0 0,-1 0 0,0 0 0,1 0 0,-1-1 0,1 1 0,-1 0 0,1 0 0,0-1 0,-1 1 0,1 0 0,0-1 0,-1 1 0,1-1 0,0 1 0,0-1 0,0 1 0,-1-1 0,1 1 0,0-1 0,0 0 0,0 0 0,0 1 0,0-1 0,0 0 0,0 0 0,0 0 0,0 0 0,-1 0 0,1 0 0,0 0 0,0 0 0,1-1 0,168 1 0,-70-3 0,-73 1 0,-1-1 0,0-2 0,0 0 0,32-12 0,21-4 0,-66 18-60,-1-2 1,1 1-1,16-10 0,-13 7-1066,4-2-5700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871"/>
    </inkml:context>
    <inkml:brush xml:id="br0">
      <inkml:brushProperty name="width" value="0.05" units="cm"/>
      <inkml:brushProperty name="height" value="0.05" units="cm"/>
      <inkml:brushProperty name="color" value="#E71224"/>
    </inkml:brush>
  </inkml:definitions>
  <inkml:trace contextRef="#ctx0" brushRef="#br0">432 175 24575,'-1'-1'0,"0"-1"0,1 1 0,-1 0 0,0-1 0,0 1 0,0 0 0,1 0 0,-2 0 0,1 0 0,0 0 0,0 0 0,0 0 0,0 0 0,0 0 0,-1 1 0,1-1 0,0 0 0,-1 1 0,1-1 0,-1 1 0,-1-1 0,-39-12 0,33 11 0,-12-4 0,0 1 0,-1 0 0,1 2 0,-1 1 0,1 1 0,-1 1 0,0 0 0,1 2 0,-27 5 0,41-5 0,0 1 0,0 1 0,1-1 0,-1 1 0,1 0 0,0 0 0,0 1 0,1 0 0,-1 0 0,1 0 0,0 1 0,0 0 0,1 0 0,0 0 0,0 0 0,0 1 0,1 0 0,0-1 0,0 1 0,1 0 0,-1 1 0,2-1 0,-1 0 0,1 1 0,0-1 0,1 0 0,-1 1 0,2-1 0,-1 1 0,1-1 0,0 1 0,0-1 0,1 0 0,5 14 0,-5-17 0,1-1 0,0 1 0,0-1 0,0 0 0,0 0 0,1 0 0,-1 0 0,1 0 0,0-1 0,0 0 0,0 0 0,0 0 0,0 0 0,0 0 0,0-1 0,1 0 0,-1 0 0,1 0 0,-1 0 0,1-1 0,-1 0 0,1 0 0,6 0 0,-2 0 0,1-1 0,0 1 0,-1-2 0,1 1 0,-1-1 0,0-1 0,1 0 0,-1 0 0,0-1 0,9-5 0,-13 5 0,-1 0 0,1 0 0,-1-1 0,0 1 0,0-1 0,-1 0 0,0 0 0,0-1 0,0 1 0,0-1 0,-1 1 0,0-1 0,0 0 0,0 0 0,-1 0 0,0 0 0,0 0 0,0-9 0,0-14 0,-1 0 0,-6-44 0,5 66 0,-1-5 0,0 0 0,0 0 0,-9-21 0,10 29 0,0 1 0,-1-1 0,1 1 0,-1 0 0,0-1 0,0 1 0,0 0 0,0 0 0,-1 0 0,1 0 0,-1 1 0,0-1 0,0 1 0,0 0 0,-6-4 0,9 6 0,0 0 0,0 0 0,0-1 0,0 1 0,0 0 0,0 0 0,0 0 0,-1 0 0,1 0 0,0 0 0,0 0 0,0 0 0,0 0 0,0 0 0,0 0 0,0 0 0,-1 0 0,1 0 0,0 0 0,0 0 0,0 0 0,0 0 0,0 0 0,0 0 0,0 0 0,0 0 0,-1 0 0,1 0 0,0 0 0,0 0 0,0 0 0,0 0 0,0 0 0,0 1 0,0-1 0,0 0 0,0 0 0,0 0 0,-1 0 0,1 0 0,0 0 0,0 0 0,0 0 0,0 0 0,0 1 0,0-1 0,0 0 0,0 0 0,0 0 0,0 0 0,0 0 0,0 0 0,0 0 0,0 0 0,0 1 0,0-1 0,0 0 0,0 0 0,0 0 0,0 0 0,0 0 0,0 0 0,0 0 0,0 0 0,0 1 0,0-1 0,0 0 0,0 0 0,1 0 0,5 13 0,12 12 0,98 93 0,-53-56 0,-36-37 0,47 34 0,-73-59 4,0 1-1,0 0 1,0 0-1,0-1 1,0 1-1,0-1 1,0 1-1,0-1 1,0 1-1,0-1 1,0 0-1,1 1 1,-1-1-1,0 0 1,0 0-1,0 0 1,1 0-1,-1 0 1,0 0-1,0 0 1,0-1-1,1 1 1,-1 0-1,0-1 1,0 1-1,0 0 1,0-1-1,0 0 1,0 1-1,0-1 1,0 0-1,2-1 1,20-33-1338,-22 34 1187,7-14-6679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9.768"/>
    </inkml:context>
    <inkml:brush xml:id="br0">
      <inkml:brushProperty name="width" value="0.05" units="cm"/>
      <inkml:brushProperty name="height" value="0.05" units="cm"/>
      <inkml:brushProperty name="color" value="#E71224"/>
    </inkml:brush>
  </inkml:definitions>
  <inkml:trace contextRef="#ctx0" brushRef="#br0">1 0 24575,'23'1'0,"1"1"0,-1 1 0,0 0 0,0 2 0,0 1 0,0 1 0,-1 1 0,26 13 0,182 58 32,-129-47-1429,-84-27-5429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227"/>
    </inkml:context>
    <inkml:brush xml:id="br0">
      <inkml:brushProperty name="width" value="0.05" units="cm"/>
      <inkml:brushProperty name="height" value="0.05" units="cm"/>
      <inkml:brushProperty name="color" value="#E71224"/>
    </inkml:brush>
  </inkml:definitions>
  <inkml:trace contextRef="#ctx0" brushRef="#br0">1 1 24575,'1'6'0,"0"1"0,0-1 0,1 1 0,0-1 0,0 0 0,1 0 0,-1 0 0,2 0 0,6 10 0,10 23 0,-9-17 0,1 0 0,1 0 0,1-1 0,28 33 0,-13-17 0,91 99 0,-86-94 0,70 66 0,-69-74 0,43 22-1365,-67-45-5461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848"/>
    </inkml:context>
    <inkml:brush xml:id="br0">
      <inkml:brushProperty name="width" value="0.05" units="cm"/>
      <inkml:brushProperty name="height" value="0.05" units="cm"/>
      <inkml:brushProperty name="color" value="#E71224"/>
    </inkml:brush>
  </inkml:definitions>
  <inkml:trace contextRef="#ctx0" brushRef="#br0">88 0 24575,'-1'0'0,"0"0"0,1 0 0,-1 0 0,0 1 0,0-1 0,1 0 0,-1 0 0,0 0 0,0 1 0,1-1 0,-1 0 0,0 1 0,1-1 0,-1 1 0,0-1 0,1 1 0,-1-1 0,1 1 0,-1-1 0,1 1 0,-1 0 0,1-1 0,-1 1 0,1 0 0,0-1 0,-1 1 0,1 0 0,0-1 0,0 1 0,-1 0 0,1 0 0,0-1 0,0 1 0,0 0 0,0 0 0,0-1 0,0 1 0,0 0 0,0 0 0,0 0 0,1-1 0,-1 1 0,0 0 0,0-1 0,1 1 0,-1 1 0,15 36 0,-14-36 0,29 61 0,53 97 0,-28-63 0,16 26 0,-68-120 0,1 4 0,1-1 0,-1 1 0,0-1 0,0 1 0,0 0 0,-1 1 0,0-1 0,-1 0 0,3 12 0,-5-17 0,-1-1 0,1 0 0,-1 0 0,1 0 0,0 0 0,-1 0 0,0 1 0,1-1 0,-1 0 0,0 0 0,0-1 0,1 1 0,-1 0 0,0 0 0,0 0 0,0 0 0,0-1 0,0 1 0,0 0 0,0-1 0,0 1 0,0-1 0,-1 1 0,1-1 0,0 0 0,0 1 0,0-1 0,-1 0 0,1 0 0,0 0 0,0 0 0,0 0 0,-1 0 0,1 0 0,0 0 0,-2-1 0,-50-10 0,43 8 0,-36-10 0,-45-11 0,84 22 0,1 1 0,-1 1 0,0 0 0,0-1 0,1 2 0,-1-1 0,0 1 0,0 0 0,1 1 0,-1-1 0,-6 4 0,10-3 0,-1 1 0,1-1 0,0 1 0,0 0 0,0 0 0,0 0 0,1 1 0,-1-1 0,1 1 0,0-1 0,0 1 0,0 0 0,0 0 0,1 0 0,-1 0 0,1 0 0,0 0 0,0 0 0,1 0 0,-1 0 0,1 0 0,0 7 0,0 0 0,0-1 0,0 1 0,1-1 0,1 1 0,0 0 0,0-1 0,8 20 0,-9-27 0,1 0 0,1 0 0,-1 0 0,0 0 0,1 0 0,-1 0 0,1-1 0,0 0 0,0 1 0,0-1 0,0 0 0,0-1 0,1 1 0,-1 0 0,0-1 0,1 0 0,-1 0 0,1 0 0,0 0 0,-1 0 0,7 0 0,11 0 0,-1 0 0,38-4 0,-24 0 0,-23 3 0,1-1 0,-1 0 0,0 0 0,1-2 0,-1 1 0,0-1 0,0-1 0,0 0 0,-1-1 0,0 0 0,1 0 0,-2-1 0,1-1 0,-1 1 0,0-1 0,0-1 0,-1 0 0,0 0 0,0-1 0,-1 0 0,0 0 0,9-15 0,11-38-1365,-22 43-5461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173"/>
    </inkml:context>
    <inkml:brush xml:id="br0">
      <inkml:brushProperty name="width" value="0.05" units="cm"/>
      <inkml:brushProperty name="height" value="0.05" units="cm"/>
      <inkml:brushProperty name="color" value="#E71224"/>
    </inkml:brush>
  </inkml:definitions>
  <inkml:trace contextRef="#ctx0" brushRef="#br0">1 1 24575,'2'0'0,"0"0"0,0 1 0,0 0 0,0-1 0,0 1 0,-1 0 0,1 0 0,0 0 0,0 0 0,0 0 0,-1 0 0,1 1 0,-1-1 0,1 1 0,-1-1 0,3 4 0,24 35 0,-14-17 0,-2-7 19,-1 1 0,-1 1 1,12 27-1,-17-31-200,1 0 1,1-1 0,1 1 0,0-2 0,0 1-1,1-1 1,17 18 0,-13-20-6646</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669"/>
    </inkml:context>
    <inkml:brush xml:id="br0">
      <inkml:brushProperty name="width" value="0.05" units="cm"/>
      <inkml:brushProperty name="height" value="0.05" units="cm"/>
      <inkml:brushProperty name="color" value="#E71224"/>
    </inkml:brush>
  </inkml:definitions>
  <inkml:trace contextRef="#ctx0" brushRef="#br0">0 322 24575,'3'2'0,"-1"-1"0,0 1 0,1 0 0,-1 0 0,0 0 0,0 0 0,-1 0 0,1 0 0,0 0 0,-1 1 0,1-1 0,-1 1 0,1-1 0,-1 1 0,0 0 0,0-1 0,0 4 0,3 4 0,122 233 0,-96-198 0,-24-40 0,-19-30 0,-30-45 0,17 28 0,-27-59 0,46 85 0,0-1 0,2 1 0,0-2 0,1 1 0,1 0 0,0-1 0,0-24 0,2 15 0,0 8 0,1 1 0,3-30 0,-2 44 0,-1 0 0,1 0 0,0 0 0,0 0 0,1 0 0,-1 0 0,1 0 0,0 0 0,0 1 0,0-1 0,0 1 0,1 0 0,-1-1 0,1 1 0,0 0 0,0 0 0,4-2 0,6-5 0,1 1 0,0 1 0,1 0 0,0 1 0,0 0 0,23-6 0,-7 5-341,1 1 0,0 2-1,59-2 1,-68 7-6485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5.040"/>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4.081"/>
    </inkml:context>
    <inkml:brush xml:id="br0">
      <inkml:brushProperty name="width" value="0.05" units="cm"/>
      <inkml:brushProperty name="height" value="0.05" units="cm"/>
      <inkml:brushProperty name="color" value="#E71224"/>
    </inkml:brush>
  </inkml:definitions>
  <inkml:trace contextRef="#ctx0" brushRef="#br0">462 563 24575,'13'12'0,"0"-1"0,1 0 0,0 0 0,1-1 0,0-1 0,0-1 0,1 0 0,18 6 0,-1-3 0,0-1 0,1-2 0,37 5 0,-8-3 0,-34-4 0,1-2 0,37 2 0,-26-6 0,1 2 0,63 11 0,-41-5 0,1-2 0,0-3 0,70-7 0,-10 2 0,32-1 0,168 6 0,-243 10 0,-53-8 0,47 4 0,-52-8 0,44 11 0,-44-7 0,46 3 0,-4-8 0,-34 0 0,1 0 0,-1 3 0,57 10 0,-45-6 0,1-2 0,0-1 0,0-3 0,56-5 0,4 1 0,-52 3 0,-13-1 0,1 1 0,-1 2 0,70 13 0,-84-10 0,1-1 0,0-2 0,37-1 0,-36-2 0,0 2 0,55 9 0,-22 4 0,0-3 0,1-2 0,75 1 0,-117-9 0,0 0 0,37 10 0,-35-6 0,0-2 0,23 2 0,155-7 0,82 4 0,-207 11 0,-52-8 0,0-1 0,27 1 0,844-4 0,-435-3 0,-457 2 0,34 1 0,-1-2 0,0-2 0,55-10 0,-46 3 0,-19 5 0,-1 0 0,0-2 0,27-12 0,-39 14 0,14-6 0,-1 0 0,0-2 0,-1-1 0,-1 0 0,0-2 0,21-19 0,-20 12 0,-1 0 0,-2-2 0,0-1 0,23-38 0,-37 53 0,-1-1 0,0 0 0,-1 0 0,-1-1 0,0 0 0,0 1 0,-1-1 0,-1 0 0,0-1 0,-1 1 0,0 0 0,-1 0 0,-1-1 0,0 1 0,0 0 0,-2 0 0,1 0 0,-2 0 0,0 0 0,0 1 0,-1-1 0,-1 1 0,0 0 0,-8-11 0,6 9 0,0 2 0,-1-1 0,-1 1 0,1 0 0,-2 1 0,-20-17 0,9 10 0,-2 2 0,1 0 0,-2 2 0,0 0 0,0 2 0,-1 1 0,-1 1 0,0 1 0,-40-7 0,29 8 0,10 1 0,-1 2 0,1 1 0,-35-1 0,-1088 6 0,1121 1 0,-61 10 0,60-6 0,-57 3 0,-661-11 0,728 4 0,1 0 0,-35 8 0,33-5 0,0-2 0,-25 2 0,-678-3 0,353-4 0,-189 2 0,541-1 0,-1-1 0,-34-9 0,33 7 0,0 0 0,-24-1 0,-99 6 0,-59-2 0,45-26 0,100 16 0,31 5 0,0 2 0,-44-2 0,-1266 7 0,1333-1 0,0-1 0,0 2 0,0-1 0,0 0 0,0 1 0,0 0 0,0 0 0,0 1 0,0-1 0,1 1 0,-1 0 0,0 0 0,1 1 0,0-1 0,-6 5 0,7-3 0,0-1 0,0 1 0,1 0 0,-1 0 0,1 0 0,0 0 0,0 1 0,1-1 0,-1 1 0,1-1 0,0 1 0,0-1 0,0 1 0,1 0 0,-1-1 0,2 8 0,-2 14 0,-1 1 0,1-1 0,2 1 0,0 0 0,2 0 0,1-1 0,11 43 0,-11-63 0,-1 0 0,1 0 0,0 0 0,1-1 0,-1 1 0,1-1 0,0 0 0,0-1 0,7 6 0,27 28 0,-29-28 0,-1 1 0,1-2 0,1 1 0,-1-2 0,2 1 0,11 6 0,26 20 0,-31-23 0,1 0 0,0-1 0,0-1 0,38 14 0,26 13 0,-73-33 0,-1 0 0,1-1 0,-1 0 0,1 0 0,0-1 0,0 0 0,17 0 0,-15-1 0,0 0 0,-1 1 0,1 0 0,21 8 0,-16-1-1365,-5 1-5461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306"/>
    </inkml:context>
    <inkml:brush xml:id="br0">
      <inkml:brushProperty name="width" value="0.05" units="cm"/>
      <inkml:brushProperty name="height" value="0.05" units="cm"/>
      <inkml:brushProperty name="color" value="#E71224"/>
    </inkml:brush>
  </inkml:definitions>
  <inkml:trace contextRef="#ctx0" brushRef="#br0">0 3959 24575,'2'-32'0,"1"-1"0,2 1 0,1 0 0,12-33 0,1-11 0,5-6 0,-17 63 0,-1 0 0,0 0 0,-2-1 0,4-32 0,7-58 0,-3 32 0,0 4 0,-6 43 0,2-52 0,-5 52 0,9-50 0,0 7 0,-1-5 0,-4 35 0,2-74 0,-9 55 0,-2 2 0,3 0 0,15-102 0,12-8 0,-14 86 0,-11 61 0,1 1 0,1-1 0,14-39 0,-12 39 0,0 1 0,6-37 0,-4 13 0,17-87 0,-24 125 0,8-34 0,1 0 0,35-81 0,-5 23 0,-28 66 0,1 2 0,25-46 0,-1 16 0,-13 19 0,47-62 0,58-71 0,16-20 0,-56 94 0,-77 91 0,0 0 0,0 1 0,1 0 0,1 1 0,26-13 0,-29 16 0,1-1 0,22-17 0,-26 17 0,1 1 0,-1 0 0,1 1 0,0 0 0,20-7 0,152-55 0,111-24 0,-174 56 0,-77 21 0,1 2 0,49-8 0,-31 10 0,-33 6 0,0 0 0,42-1 0,-31 4 40,1-2 0,67-16 0,-68 11-535,0 2 0,70-4 0,-86 11-6331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954"/>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 0 0,0 0 0,-1 0 0,5 5 0,2 2 0,4 3 0,0 0 0,-2 0 0,0 2 0,-1-1 0,0 1 0,10 21 0,-18-28 0,1-1 0,-1 1 0,0-1 0,-1 1 0,0 0 0,-1 0 0,1 0 0,-2 0 0,1 0 0,-1 0 0,-1 0 0,0 0 0,0 1 0,0-2 0,-4 12 0,-57 136 0,58-137-63,0 0 0,1-1 1,1 1-1,1 0 0,3 34 0,-1-25-925,-1-5-5838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20.857"/>
    </inkml:context>
    <inkml:brush xml:id="br0">
      <inkml:brushProperty name="width" value="0.05" units="cm"/>
      <inkml:brushProperty name="height" value="0.05" units="cm"/>
      <inkml:brushProperty name="color" value="#E71224"/>
    </inkml:brush>
  </inkml:definitions>
  <inkml:trace contextRef="#ctx0" brushRef="#br0">0 3722 24575,'2'-13'0,"0"1"0,1 0 0,0 0 0,1 0 0,0 0 0,1 1 0,0 0 0,12-18 0,15-40 0,3-6 0,-26 59 0,0 0 0,-2 0 0,8-26 0,2-22 0,34-83 0,-37 111 0,13-63 0,-20 68 0,2 1 0,1 0 0,19-42 0,-7 26 0,21-69 0,-28 72 0,1 1 0,27-51 0,-27 62 0,16-45 0,1-3 0,-1 13 0,62-94 0,-7 20 0,-72 117 0,20-41 0,-26 45 0,1 1 0,1-1 0,1 2 0,15-19 0,-2 5 0,29-44 0,21-27 0,-19 36 0,90-94 0,-49 65 0,185-165 0,-109 108 0,-101 87 0,4 4 0,2 4 0,88-49 0,-39 27 0,-89 59 0,7-5 0,75-29 0,-19 13 0,-54 21 0,0 2 0,69-17 0,-21 12 0,51-9 0,-36 7 0,-83 17 0,1 1 0,-1 2 0,48-4 0,-37 7 0,41-9 0,-43 5 0,52-1 0,-55 5 0,53-9 0,-53 5 0,54-2 0,-44 5 0,59-10 0,-32 2 0,0-1 0,-44 7 0,0 1 0,28-1 0,11 3 0,74-12 0,-44 5 0,0 3 0,106 8 0,-51 1 0,2114-3-647,-2217 2 644,64 12 0,-30-2 3,-1-1 168,-36-4 57,65 2 0,-35-6-225,131 25 0,-142-17 4,184 27 27,-81-11-31,-7-2 0,-45 3 0,-14-3 0,221 30 0,-307-52 0,0 0 0,-1 1 0,26 11 0,-27-9 0,0-1 0,1-1 0,0 0 0,18 3 0,27 1 0,0 2 0,-1 3 0,63 22 0,-84-20 0,39 12 0,17-5 0,-25-8 0,109 40 0,-139-42 0,0-1 0,61 9 0,-10-2 0,25 6 0,87 24 0,-152-33 0,69 10 0,-28-7 0,95 33 0,-89-24 0,-12-7 0,47 15 0,-99-23 0,-12-4 0,1-1 0,0-1 0,25 4 0,222 40 0,-248-45 0,0 0 0,26 13 0,34 8 0,4-7 0,101 17 0,-161-31 0,1 0 0,25 11 0,-31-10 0,1 0 0,0-1 0,1-1 0,22 2 0,3 0 0,0 1 0,61 19 0,-64-16 0,183 65 0,-197-67 0,-1 1 0,0 2 0,-1 0 0,0 2 0,-1 0 0,0 2 0,-2 1 0,1 1 0,-2 0 0,0 2 0,35 40 0,-57-59 0,33 35 0,31 43 0,26 32 0,-47-61 0,18 28 0,-29-35 0,45 45 0,-34-31 0,-6-6 0,43 58 0,-74-103 0,-1 2 0,0-1 0,0 0 0,-1 1 0,1 0 0,4 12 0,-8-18 0,-1 0 0,1 1 0,-1-1 0,0 0 0,1 0 0,-1 1 0,0-1 0,0 0 0,0 1 0,0-1 0,0 0 0,0 0 0,0 1 0,-1-1 0,1 0 0,0 0 0,-1 1 0,1-1 0,-1 0 0,1 0 0,-1 0 0,1 0 0,-1 1 0,0-1 0,0 0 0,0 0 0,1-1 0,-1 1 0,0 0 0,0 0 0,0 0 0,0 0 0,-1-1 0,1 1 0,0-1 0,0 1 0,0-1 0,0 1 0,-1-1 0,1 1 0,0-1 0,0 0 0,-1 0 0,1 0 0,0 0 0,-1 0 0,-1 0 0,-26 3 0,-1-2 0,1-1 0,-1-1 0,1-1 0,0-2 0,0-1 0,0-1 0,-31-11 0,35 2 0,25 10 0,16 7 0,17 9 0,-1 1 0,35 19 0,22 8 0,-36-16 0,-29-12 0,1-1 0,30 9 0,-48-18 0,0 1 0,0-1 0,0 0 0,1 0 0,-1-1 0,0 0 0,0 0 0,1-1 0,-1 0 0,0 0 0,0-1 0,12-3 0,-17 3 0,1 0 0,0 0 0,-1 1 0,1-1 0,-1-1 0,0 1 0,0 0 0,0-1 0,0 1 0,0-1 0,0 1 0,-1-1 0,1 0 0,-1 0 0,0 0 0,1 0 0,-1 0 0,-1 0 0,1 0 0,0 0 0,-1 0 0,0-6 0,2-10 0,-2-1 0,-3-31 0,1 23 0,0 1-5,-12-52 1,7 44-1352,3 16-5470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08.947"/>
    </inkml:context>
    <inkml:brush xml:id="br0">
      <inkml:brushProperty name="width" value="0.05" units="cm"/>
      <inkml:brushProperty name="height" value="0.05" units="cm"/>
      <inkml:brushProperty name="color" value="#E71224"/>
    </inkml:brush>
  </inkml:definitions>
  <inkml:trace contextRef="#ctx0" brushRef="#br0">11157 1606 24449,'-4'63'0,"-9"0"0,-9 0 0,-8-1 0,-8 0 0,-9 0 0,-8-1 0,-9-1 0,-8 0 0,-8-1 0,-7-2 0,-9 0 0,-7-1 0,-8-2 0,-7-1 0,-7-1 0,-8-2 0,-6-1 0,-6-2 0,-7-1 0,-6-3 0,-6-1 0,-5-2 0,-6-2 0,-4-2 0,-6-2 0,-4-2 0,-4-2 0,-4-3 0,-4-1 0,-3-3 0,-3-3 0,-2-1 0,-3-3 0,-2-3 0,-2-2 0,-1-2 0,-1-3 0,0-2 0,-1-3 0,-1-2 0,2-3 0,0-2 0,1-3 0,1-2 0,2-2 0,2-3 0,3-3 0,2-1 0,3-3 0,3-3 0,4-1 0,4-3 0,4-2 0,4-2 0,6-2 0,4-2 0,6-2 0,5-2 0,6-1 0,6-3 0,7-1 0,6-2 0,6-1 0,8-2 0,7-1 0,7-1 0,8-2 0,7-1 0,9 0 0,7-2 0,8-1 0,8 0 0,9-1 0,8-1 0,9 0 0,8 0 0,8-1 0,9 0 0,9 0 0,8 0 0,9 0 0,9 0 0,8 1 0,8 0 0,9 0 0,8 1 0,9 1 0,8 0 0,8 1 0,7 2 0,9 0 0,7 1 0,8 2 0,7 1 0,7 1 0,8 2 0,6 1 0,6 2 0,7 1 0,6 3 0,6 1 0,5 2 0,6 2 0,4 2 0,6 2 0,4 2 0,4 2 0,4 3 0,4 1 0,3 3 0,3 3 0,2 1 0,3 3 0,2 3 0,2 2 0,1 2 0,1 3 0,0 2 0,2 3 0,-1 2 0,-1 3 0,0 2 0,-1 3 0,-1 2 0,-2 2 0,-2 3 0,-3 3 0,-2 1 0,-3 3 0,-3 3 0,-4 1 0,-4 3 0,-4 2 0,-4 2 0,-6 2 0,-4 2 0,-6 2 0,-5 2 0,-6 1 0,-6 3 0,-7 1 0,-6 2 0,-6 1 0,-8 2 0,-7 1 0,-7 1 0,-8 2 0,-7 1 0,-9 0 0,-7 2 0,-8 1 0,-8 0 0,-9 1 0,-8 1 0,-9 0 0,-8 0 0,-8 1 0,-9 0 0,-9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10.416"/>
    </inkml:context>
    <inkml:brush xml:id="br0">
      <inkml:brushProperty name="width" value="0.05" units="cm"/>
      <inkml:brushProperty name="height" value="0.05" units="cm"/>
      <inkml:brushProperty name="color" value="#E71224"/>
    </inkml:brush>
  </inkml:definitions>
  <inkml:trace contextRef="#ctx0" brushRef="#br0">113 0 24575,'7'2'0,"1"1"0,-1 0 0,0 0 0,0 0 0,0 1 0,0 0 0,0 1 0,-1-1 0,7 7 0,-10-9 0,29 20 0,-28-20 0,0 0 0,1 1 0,-1-1 0,0 1 0,0 0 0,0 0 0,-1 1 0,1-1 0,-1 1 0,0-1 0,0 1 0,0 0 0,0 0 0,-1 0 0,1 1 0,-1-1 0,0 1 0,-1-1 0,1 1 0,-1 0 0,1 5 0,-1-2 0,0 1 0,0 0 0,-1-1 0,0 1 0,-1 0 0,0-1 0,-3 16 0,2-20 0,1 0 0,-1 0 0,0 0 0,0 0 0,0-1 0,-1 1 0,1 0 0,-1-1 0,0 0 0,0 0 0,0 0 0,0 0 0,-1 0 0,1-1 0,-1 1 0,0-1 0,-4 3 0,-6 0 0,0 1 0,0-2 0,0 0 0,0 0 0,-1-2 0,0 0 0,1 0 0,-23-1 0,-7 1 0,23 1-1365,4 2-5461</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16.432"/>
    </inkml:context>
    <inkml:brush xml:id="br0">
      <inkml:brushProperty name="width" value="0.05" units="cm"/>
      <inkml:brushProperty name="height" value="0.05" units="cm"/>
      <inkml:brushProperty name="color" value="#E71224"/>
    </inkml:brush>
  </inkml:definitions>
  <inkml:trace contextRef="#ctx0" brushRef="#br0">258 605 24575,'2340'0'0,"-2321"1"0,0 1 0,33 8 0,34 2 0,110-14 0,85 4 0,-213 11 0,-50-9 0,0 0 0,29 1 0,384-4 0,-207-3 0,-194 4 0,53 9 0,-52-6 0,51 3 0,396-9 0,-460 2 0,1 1 0,34 8 0,-33-5 0,0-2 0,25 2 0,91-6 0,55 2 0,-123 11 0,-49-7 0,0-2 0,26 2 0,687-3 0,-357-5 0,153 3 0,-513-1 0,-1 0 0,1-2 0,-1 0 0,0 0 0,25-10 0,-22 6 0,0 2 0,0 0 0,21-2 0,-16 4 0,-1 0 0,1-1 0,30-11 0,-43 12 0,-1-1 0,1 0 0,-1 0 0,0-1 0,0 1 0,-1-2 0,0 1 0,0-1 0,0-1 0,11-12 0,-8 5 0,-1-1 0,0 0 0,9-23 0,6-11 0,-16 33 0,-1 0 0,0-1 0,-1 0 0,-1 0 0,-1 0 0,-1 0 0,3-28 0,-4 5 0,-1 0 0,-7-51 0,6 88 0,-1-1 0,1 1 0,-1-1 0,0 1 0,0 0 0,-1-1 0,1 1 0,-1 0 0,0 0 0,1 0 0,-1 0 0,-1 0 0,1 0 0,0 1 0,-1-1 0,1 1 0,-1-1 0,0 1 0,1 0 0,-1 0 0,0 0 0,-1 0 0,1 1 0,0 0 0,0-1 0,-1 1 0,1 0 0,-1 0 0,-4 0 0,-11-2 0,-1 1 0,1 1 0,-1 1 0,-23 2 0,10 0 0,-892 1 0,491-5 0,415 3 0,0 1 0,-33 7 0,-33 4 0,1-13 0,50-1 0,-1 1 0,1 2 0,-66 12 0,58-7 0,0-2 0,0-2 0,0-1 0,-57-6 0,-2 1 0,-2539 3 0,2619-1 0,1-1 0,-40-10 0,10 1 0,-1 2 0,25 3 0,-1 2 0,-44-2 0,-987 7 0,1040-2 0,-1-1 0,-34-8 0,34 5 0,-1 2 0,-26-2 0,-111-8 0,-39 1 0,-332 12 0,525 0 0,0 0 0,0 0 0,0 0 0,0 0 0,0 0 0,0 1 0,-1 0 0,1-1 0,0 1 0,0 0 0,1 0 0,-1 1 0,0-1 0,0 1 0,0-1 0,1 1 0,-1 0 0,1 0 0,0 0 0,-1 0 0,-1 3 0,1 0 0,1 0 0,0 0 0,0 0 0,1 0 0,-1 0 0,1 1 0,0-1 0,0 0 0,1 1 0,0-1 0,0 10 0,5 367 0,-5-379 0,0 0 0,-1 0 0,2 0 0,-1 0 0,0 0 0,1 0 0,-1 0 0,1 0 0,0 0 0,0 0 0,0 0 0,0 0 0,1 0 0,-1-1 0,1 1 0,0-1 0,-1 1 0,1-1 0,0 1 0,1-1 0,2 3 0,0-3 0,0 1 0,0-1 0,0 0 0,0-1 0,1 1 0,-1-1 0,1 0 0,-1-1 0,1 1 0,-1-1 0,9-1 0,140-3-1365,-132 3-5461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22.737"/>
    </inkml:context>
    <inkml:brush xml:id="br0">
      <inkml:brushProperty name="width" value="0.05" units="cm"/>
      <inkml:brushProperty name="height" value="0.05" units="cm"/>
      <inkml:brushProperty name="color" value="#E71224"/>
    </inkml:brush>
  </inkml:definitions>
  <inkml:trace contextRef="#ctx0" brushRef="#br0">4858 433 24575,'-2'-3'0,"0"1"0,0-1 0,0 1 0,0-1 0,0 1 0,-1 0 0,1 0 0,0 0 0,-1 0 0,0 1 0,1-1 0,-1 1 0,0-1 0,-4 0 0,-3-4 0,-23-11 0,0 0 0,-1 3 0,-37-11 0,-51-22 0,90 34 0,-1 2 0,-1 1 0,-35-5 0,16 3 0,-97-17 0,-44-10 0,162 31 0,-57-5 0,10 2 0,8 1 0,40 6 0,0-1 0,-40-12 0,47 10 0,0 2 0,-1 1 0,0 1 0,-27 0 0,4 0 0,-27-9 0,-16 0 0,63 12 0,-43-2 0,-77-11 0,52 4 0,-1 3 0,-103 9 0,49-1 0,-779-2 0,889 2 0,-54 9 0,54-4 0,-59 0 0,84-6 0,-1 1 0,1 0 0,0 2 0,0 0 0,-21 8 0,19-6 0,1-1 0,-1 0 0,0-2 0,-18 3 0,-11-2 0,1 2 0,-1 2 0,2 2 0,-81 29 0,-63 47 0,98-37 0,19-9 0,48-25 0,-1 0 0,2 1 0,-24 21 0,20-15 0,16-12 0,1 1 0,0-1 0,0 2 0,1-1 0,0 1 0,1 1 0,1 0 0,0 0 0,-9 24 0,4-4 0,2 0 0,1 1 0,-4 36 0,9-50 0,2 1 0,0 1 0,2-1 0,0 0 0,4 24 0,-3-38 0,0 1 0,1-1 0,0 0 0,0 0 0,1 0 0,-1 0 0,2 0 0,-1 0 0,1-1 0,0 1 0,0-1 0,1 0 0,0-1 0,0 1 0,0-1 0,1 0 0,10 8 0,29 17 0,2-2 0,1-2 0,1-2 0,1-2 0,64 19 0,-52-15 0,-51-21 0,1 1 0,0-1 0,20 5 0,268 43 0,-264-48 0,47 14 0,-57-12 0,1 0 0,0-2 0,50 2 0,-32-5 0,47 8 0,-47-4 0,50 0 0,-66-6 0,-1 1 0,0 1 0,48 9 0,-33-4 0,1-2 0,0-2 0,0-1 0,47-6 0,10 1 0,-73 3 0,-1 1 0,1 1 0,50 11 0,-36-6 0,-1-2 0,1-2 0,0-2 0,57-4 0,2 0 0,578 3 0,-660-1 0,-1-1 0,35-8 0,-33 5 0,0 2 0,26-2 0,4 4 0,-5 0 0,-1-1 0,44-9 0,-55 7 0,0 1 0,50 2 0,19-1 0,-76-2 0,1-1 0,36-11 0,-41 9 0,1 1 0,0 1 0,44-3 0,-47 6 0,1-1 0,-1 0 0,1-2 0,29-10 0,21-5 0,-49 12 0,1-1 0,-1-1 0,-1-1 0,0 0 0,35-27 0,-24 13 0,-1-1 0,-1-2 0,31-38 0,14-12 0,-65 67 5,1-1 1,-2 0-1,0 0 0,0-1 0,-1 0 0,-1-1 0,0 0 0,-1 0 1,0-1-1,-1 1 0,-1-1 0,5-29 0,-3-7-155,-3-1-1,-4-78 1,0 44-831,1 65-5845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54.452"/>
    </inkml:context>
    <inkml:brush xml:id="br0">
      <inkml:brushProperty name="width" value="0.05" units="cm"/>
      <inkml:brushProperty name="height" value="0.05" units="cm"/>
      <inkml:brushProperty name="color" value="#E71224"/>
    </inkml:brush>
  </inkml:definitions>
  <inkml:trace contextRef="#ctx0" brushRef="#br0">7276 707 24575,'-2'1'0,"0"-1"0,1 1 0,-1 0 0,1-1 0,-1 1 0,1 0 0,-1 0 0,1 0 0,0 0 0,-1 0 0,1 1 0,0-1 0,-1 2 0,0-1 0,0 0 0,0 0 0,0 0 0,1-1 0,-2 1 0,1-1 0,0 1 0,0-1 0,0 0 0,-1 0 0,-2 2 0,2-3 0,0 0 0,0 0 0,1 0 0,-1-1 0,0 1 0,0 0 0,1-1 0,-1 0 0,0 0 0,1 0 0,-1 0 0,1 0 0,-1 0 0,1-1 0,-1 1 0,1-1 0,0 0 0,0 1 0,0-1 0,0 0 0,0 0 0,-2-4 0,-6-6 0,2-1 0,-1-1 0,-5-13 0,-5-6 0,10 20 0,-1 1 0,-1 1 0,0 0 0,-1 0 0,0 1 0,0 0 0,-1 1 0,0 1 0,-1 0 0,-28-12 0,-19-12 0,5 5 0,-1 3 0,0 1 0,-88-20 0,70 21 0,-49-4 0,22 5 0,44 1 0,39 13 0,0 1 0,-24-5 0,-18 1 0,-12-2 0,-86-25 0,126 29 0,-1 1 0,-41-3 0,12 1 0,-24-2 0,35 5 0,-82-20 0,106 20 0,0 1 0,-1 2 0,1 0 0,-34 3 0,26 0 0,-68-9 0,41 1 0,-74-1 0,-39-4 0,-88-17 0,189 24 0,-151 4 0,100 5 0,-1509-3 0,1606 1 0,-56 11 0,56-6 0,-55 2 0,29-8 0,6-1 0,-1 3 0,-72 11 0,79-8 0,1 0 0,-49-3 0,48-2 0,0 2 0,-47 8 0,-20 2 0,86-11 0,-1 1 0,0 1 0,1 1 0,-40 12 0,27-5 0,-1-2 0,-58 8 0,56-11 0,-206 25 0,231-28 0,0 1 0,0 0 0,-28 12 0,-21 6 0,29-15 0,1 2 0,1 2 0,-54 24 0,53-14 0,1 2 0,2 2 0,0 1 0,-45 49 0,50-48 0,-49 74 0,60-83 0,2 1 0,0 1 0,1 0 0,1 0 0,1 1 0,-14 40 0,19-35 0,0 1 0,2 0 0,1 0 0,1 1 0,5 50 0,-1 2 0,-2-70 0,0 0 0,0 0 0,1 0 0,0 0 0,1 0 0,0 0 0,1-1 0,0 1 0,0-1 0,1 0 0,0 0 0,11 14 0,-2-6 0,1-1 0,0 0 0,0-1 0,2-1 0,19 13 0,73 36 0,-82-51 0,0 0 0,1-2 0,0-1 0,48 10 0,31 9 0,-23-5 0,1-4 0,124 13 0,36 6 0,-179-27 5,77 3-1,49 7-109,-129-12-103,120 2-1,-83-8 147,168 22 62,-156-14 0,97 3 0,1876-16 437,-1109 3-299,-947-2-138,56-11 0,-56 7 0,54-3 0,85-5 0,14 1 0,-157 12 0,29 1 0,-1-2 0,90-14 0,-102 9 0,60-1 0,-58 6 0,54-10 0,-75 7 0,180-29 0,-60 5 0,-58 9 0,-62 14 0,1-2 0,34-15 0,17-6 0,-58 24 0,-1 0 0,-1-1 0,1-1 0,-1 0 0,0-1 0,0-1 0,-1 0 0,0-1 0,0 0 0,-1-1 0,-1 0 0,1-1 0,-2-1 0,12-14 0,37-91 0,-49 101 0,1 0 0,0 1 0,15-14 0,-18 21 0,-1 1 0,1-1 0,-2 0 0,1-1 0,-1 0 0,-1 0 0,0 0 0,0 0 0,0-1 0,-2 0 0,1 0 0,-1 0 0,3-15 0,-6 21 0,1-1 0,-1 0 0,1 1 0,-1-1 0,-1 0 0,1 1 0,-1-1 0,1 0 0,-1 1 0,-1-1 0,1 1 0,-1 0 0,1-1 0,-1 1 0,-3-5 0,0 5 0,1-1 0,-1 1 0,1 0 0,-1 0 0,0 1 0,-1 0 0,1-1 0,0 2 0,-1-1 0,0 1 0,-6-2 0,-33-11 0,-2 3 0,1 2 0,-1 1 0,-64-2 0,-17-12 0,65 12-1365,47 5-5461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28.908"/>
    </inkml:context>
    <inkml:brush xml:id="br0">
      <inkml:brushProperty name="width" value="0.05" units="cm"/>
      <inkml:brushProperty name="height" value="0.05" units="cm"/>
      <inkml:brushProperty name="color" value="#E71224"/>
    </inkml:brush>
  </inkml:definitions>
  <inkml:trace contextRef="#ctx0" brushRef="#br0">807 356 24575,'35'0'0,"0"1"0,1-2 0,-1-1 0,61-12 0,80-11 0,-131 18 0,1 2 0,0 2 0,82 6 0,-25 0 0,4474-3 0,-4559-2 0,1 1 0,34-10 0,-33 7 0,0 0 0,26-1 0,39 5 0,-50 1 0,0-1 0,1-2 0,60-11 0,-67 8 0,0 1 0,1 1 0,44 3 0,-45 0 0,0 0 0,0-2 0,49-9 0,1-4 0,1 4 0,0 4 0,142 4 0,-140 4 0,-64-2 0,1-1 0,34-8 0,-33 5 0,0 2 0,25-2 0,135 6 0,68-3 0,-164-9 0,-52 5 0,53-2 0,821 9 0,-878-2 0,57-11 0,-55 7 0,53-3 0,-44 6 0,44-9 0,-46 6 0,55-2 0,-82 7 0,20 1 0,1-2 0,-1-1 0,56-10 0,-44 5 0,0 2 0,0 1 0,1 3 0,54 5 0,4-2 0,427-2 0,-509-1 0,0-1 0,33-7 0,33-4 0,103 15 0,77-4 0,-197-10 0,-49 8 0,0 0 0,26-1 0,89 7 0,59-4 0,-125-10 0,-50 8 0,0 0 0,29-1 0,652 3 0,-341 4 0,69-2 0,-396 3 0,0 1 0,0 1 0,0 2 0,52 19 0,-39-12 0,-26-7 0,0 1 0,-1 0 0,0 1 0,0 1 0,-1 1 0,21 18 0,-10-9 0,-18-10 0,0-1 0,0 1 0,-1 1 0,0-1 0,-1 2 0,0-1 0,-1 1 0,9 22 0,17 29 0,-17-35 0,-1 0 0,13 37 0,-14-32 0,24 44 0,-21-46 0,19 53 0,-22-50 0,23 44 0,-26-58 0,-1 2 0,-1-1 0,-1 1 0,6 29 0,-8-27 0,2 0 0,1 0 0,15 34 0,-7-23 0,-2 1 0,20 74 0,-22-65 0,26 64 0,-25-74 0,-2 0 0,11 57 0,-10-36 0,-4-25 0,23 60 0,18 58 0,-37-103 0,31 74 0,-29-85 0,-2 0 0,13 58 0,-17-56 0,2 0 0,22 52 0,-26-72 0,-1 0 0,0 0 0,4 31 0,-1-5 0,17 83 0,-11-60 0,8 84 0,-20-132 0,2 1 0,1-1 0,8 24 0,-7-26 0,-1 1 0,-1 0 0,0 0 0,2 21 0,6 53 0,-7-63 0,3 54 0,-6-45 0,9 49 0,-6-50 0,2 57 0,-8 612 0,1-696 0,-1-1 0,0 1 0,0-1 0,-1 1 0,0-1 0,-1 0 0,0 0 0,0 0 0,-1 0 0,0 0 0,0-1 0,-1 1 0,-6 7 0,-8 7 0,-1 0 0,-34 28 0,41-39 0,-171 133 0,84-69 0,82-61 0,1-1 0,-2 0 0,0-2 0,-29 14 0,-21 12 0,-152 86 0,192-108 0,0-2 0,-47 15 0,9-3 0,27-12 0,0-1 0,-49 8 0,-45 12 0,105-22 0,0-2 0,-1-1 0,0-1 0,0-2 0,-57 2 0,59-5 0,1 1 0,-30 7 0,-44 4 0,-25-13 0,55-1 0,0 3 0,-74 11 0,83-6 0,0-3 0,-92-5 0,-38 1 0,89 13 0,63-7 0,-60 2 0,34-9 0,13-1 0,1 3 0,-104 14 0,98-7 0,1-3 0,-2-2 0,-72-6 0,13 0 0,-5390 3 0,5482-1 0,0-2 0,-26-5 0,-39-4 0,-195 12 0,-42-1 0,229-12 0,62 7 0,-55-1 0,-482 8 0,545-3 0,-55-9 0,55 6 0,-53-3 0,-64 11 0,-111-6 0,173-9 0,52 7 0,-57-4 0,-1416 10 0,1487 0 0,-1 1 0,-34 8 0,33-5 0,0-1 0,-25 1 0,-131 19 0,134-21 0,-46 10 0,17-2 0,50-8 0,0 2 0,-31 10 0,35-9 0,0 0 0,-1-2 0,0 0 0,-20 1 0,-53 8 0,64-8 0,1-1 0,-30 1 0,-35-4 0,-146-4 0,232 2 0,0 0 0,-1 0 0,1 0 0,0-1 0,0 0 0,0 0 0,0 0 0,0-1 0,0 1 0,0-1 0,1 0 0,0 0 0,-1-1 0,1 0 0,0 1 0,1-1 0,-6-8 0,-3-5 0,2 0 0,0-1 0,-11-28 0,-7-14 0,15 34 0,2 0 0,1-1 0,-11-43 0,13 40 0,-1 0 0,-25-54 0,24 59 0,0-2 0,2 1 0,0-1 0,2 0 0,-4-43 0,-4-15 0,-36-116 0,24 51 0,21 118 0,1 0 0,0-45 0,3 41 0,-9-54 0,5 54 0,0-62 0,5 67 0,-2 1 0,-11-62 0,-13-73 0,20 116 0,2 0 0,5-96 0,-2-40 0,-10 117 0,6 49 0,2 0 0,-2-26 0,3-586 0,4 306 0,0 304 0,1 0 0,1 0 0,1 0 0,0 0 0,14-31 0,4-16 0,-2 4 0,39-83 0,0 5 0,-40 95 0,9-34 0,21-69 0,-45 136 0,0 1 0,0-1 0,2 1 0,-1 0 0,14-19 0,-10 18 0,-1-1 0,-1 0 0,10-27 0,-12 26 0,2 0 0,0 0 0,0 1 0,17-21 0,20-39 0,-31 45 0,1 1 0,1 1 0,2 0 0,1 2 0,1 0 0,1 1 0,1 0 0,2 2 0,47-36 0,-27 15-1365,-32 32-5461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35.724"/>
    </inkml:context>
    <inkml:brush xml:id="br0">
      <inkml:brushProperty name="width" value="0.05" units="cm"/>
      <inkml:brushProperty name="height" value="0.05" units="cm"/>
      <inkml:brushProperty name="color" value="#E71224"/>
    </inkml:brush>
  </inkml:definitions>
  <inkml:trace contextRef="#ctx0" brushRef="#br0">13032 305 24575,'-18'-1'0,"-1"0"0,-34-10 0,33 7 0,1 0 0,-28-1 0,28 5 0,-10-1 0,-1 0 0,-54-11 0,55 7 0,-1 1 0,1 2 0,-32 1 0,32 1 0,1-1 0,-1-1 0,-38-8 0,37 4 0,-1 2 0,1 1 0,-56 3 0,55 1 0,0-2 0,-1 0 0,-49-11 0,47 6 0,-60-3 0,-3-1 0,35 3 0,-1 3 0,-91 6 0,-61-4 0,115-8 0,-87-5-99,-624 16 198,765-3-99,-53-9 0,-43-2 0,23 15 0,-89-4 0,125-10 0,52 7 0,-55-3 0,23 8 0,-3 0 0,-127-15 0,137 9 0,-113 1 0,115 5 0,0-1 0,-70-12 0,-103-12 0,162 16 0,0 4 0,0 2 0,-67 7 0,6-1 0,-199-22 0,214 11 0,-149 7 0,104 4 0,-2512-3 0,2638 2 0,-54 9 0,54-6 0,-53 3 0,55-8 0,-1 1 0,0 1 0,-45 9 0,37-4 0,-1-2 0,1-2 0,-70-3 0,64-1 0,1 2 0,-72 9 0,79-5 0,-64 1 0,68-6 0,0 2 0,-59 11 0,63-8 0,-1-1 0,1-2 0,-31 0 0,30-2 0,0 1 0,-53 10 0,47-3 0,2 0 0,-1-1 0,1-1 0,-52 2 0,52-7 0,-50 10 0,49-6 0,-48 2 0,55-5 0,1 0 0,-30 8 0,-14 2 0,-233 39 0,239-40 0,42-7 0,1 0 0,-27 0 0,14-1 0,-50 10 0,22-3 0,1 0 0,29-4 0,-54 3 0,60-7 0,0 1 0,0 2 0,-37 10 0,37-8 0,1-1 0,-1-1 0,-39 2 0,-139 18 0,168-23 0,-52 12 0,34-5 0,22-2 0,-1 1 0,-49 21 0,34-12 0,-184 86 0,156-66 0,-29 17 0,77-39 0,1 0 0,0 2 0,2 1 0,0 1 0,1 2 0,-34 37 0,41-41 0,5-4 0,1 0 0,1 2 0,0-1 0,1 1 0,0 0 0,-5 18 0,-6 7 0,10-15 0,0 0 0,2 0 0,0 1 0,2 0 0,-2 28 0,-9 37 0,10-48 0,1 1 0,3 0 0,4 74 0,0-24 0,0-72 0,0 0 0,10 38 0,-3-13 0,-4-26 0,1 1 0,1-1 0,10 21 0,-7-19 0,12 48 0,-10-17 0,27 78 0,41 109 0,-20-65 0,-23-75 0,7 11 0,-24-65 0,15 56 0,41 174 0,-66-235 0,-2 0 0,-1 1 0,-2 0 0,-1 53 0,-6-15 0,4 115 0,23-69 0,-20-104 0,2 0 0,1 0 0,1 0 0,15 27 0,1 5 0,63 112 0,-52-104 0,55 96 0,-41-73 0,-15-30 0,-28-44 0,0 0 0,2-1 0,-1 1 0,2-2 0,-1 0 0,1 0 0,1 0 0,0-1 0,0-1 0,1 0 0,0 0 0,0-2 0,0 1 0,26 8 0,43 19 0,-68-27 0,1 0 0,0-1 0,1-1 0,-1 0 0,1-1 0,0 0 0,27 2 0,63 7 0,-71-7 0,53 1 0,-63-5 0,0 1 0,-1 0 0,45 14 0,-44-10 0,0-1 0,0-1 0,42 3 0,36-9 0,-48 0 0,-1 2 0,91 13 0,-83-6 0,1-3 0,124-5 0,-68-3 0,1240 3 0,-1333-1 0,0-2 0,32-7 0,12-2 0,3 2 0,-30 3 0,71-1 0,-75 8 0,1-2 0,59-10 0,-55 6 0,-1 3 0,1 1 0,45 4 0,73-4 0,-93-10 0,-50 8 0,0 0 0,29-1 0,450 4 0,-239 2 0,-233-2 0,-1-2 0,33-7 0,12-2 0,3 3 0,-28 2 0,67-1 0,-15 10 0,110-4 0,-139-10 0,-49 8 0,1 0 0,28-1 0,89 6 0,54-2 0,-115-11 0,-52 7 0,0 1 0,32 0 0,-5 4 0,-18 1 0,0-2 0,-1-1 0,61-11 0,-66 8 0,0 1 0,50 0 0,-49 3 0,1 0 0,41-9 0,-36 5 0,-1 1 0,1 1 0,0 2 0,36 4 0,-22-1 0,47-4 0,-26-11 0,-50 9 0,0 0 0,29-1 0,4 4 0,-7 0 0,0-1 0,44-8 0,-26 2 0,1 3 0,122 5 0,-67 3 0,13-1 0,140-5 0,-187-9 0,-54 6 0,57-2 0,2206 7 0,-1090 3 0,-122-2 0,-1052 2 0,56 9 0,-56-5 0,55 2 0,73 4 0,13 0 0,-131-11 0,-1 0 0,61 12 0,103 17 0,-92-24 0,-81-6 0,0 2 0,0 0 0,34 8 0,-24-3 0,0-2 0,-1-1 0,78-5 0,-72 0 0,0 1 0,79 12 0,-62-5 0,1-1 0,0-4 0,62-5 0,-5 0 0,-78 5 0,54 10 0,-54-6 0,58 1 0,63 5 0,3 1 0,615-14 0,-762 0 0,0 0 0,1-2 0,-1 0 0,0-1 0,0 0 0,-1-2 0,22-8 0,-35 11 0,1 0 0,-1 0 0,1 0 0,-1 0 0,0-1 0,0 1 0,-1-1 0,1 0 0,-1 0 0,0-1 0,4-7 0,22-56 0,-14 29 0,27-84 0,-30 82 0,31-70 0,-28 74 0,-1 0 0,-2-1 0,10-50 0,20-65 0,-35 128 0,-2-1 0,-1 0 0,-1 0 0,-1 0 0,-1-1 0,-5-50 0,1-2 0,3-398 0,-1 448 0,-11-56 0,7 56 0,-3-55 0,5 29 0,-2-1 0,-3 1 0,-28-105 0,-13 28 0,3 8 0,6 26 0,10 26 0,-35-68 0,37 85 0,-3-25 0,24 57 0,-2 1 0,-16-32 0,-25-49 0,38 73 0,-2 1 0,-32-50 0,25 48 0,-4-5 0,-1 1 0,-41-41 0,47 56 0,-3-4 0,-1 2 0,0 0 0,-31-19 0,-61-45 0,-11 2 0,-226-101 0,305 162 0,-71-24 0,16 8 0,2 3 0,62 24 0,-41-19 0,62 24 0,0 1 0,0 1 0,-32-5 0,8 2 0,-136-21 0,38 8 0,-62-4 0,144 14 0,19 2 0,-1 3 0,-73-4 0,67 8 0,-53-8 0,-38-2 0,-7-1 0,95 7 0,-55 0 0,43 4 0,-118-21 0,118 12 0,-116-3 0,158 13 0,0-1 0,-34-8 0,-32-3 0,-50-2 0,70 5 0,44 6 0,0-1 0,-30-10 0,34 9 0,0 0 0,-1 2 0,0 0 0,-21-2 0,-5 2 0,-84-21 0,23 4 0,-95-30 0,160 41-1365,24 5-5461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1.352"/>
    </inkml:context>
    <inkml:brush xml:id="br0">
      <inkml:brushProperty name="width" value="0.05" units="cm"/>
      <inkml:brushProperty name="height" value="0.05" units="cm"/>
      <inkml:brushProperty name="color" value="#E71224"/>
    </inkml:brush>
  </inkml:definitions>
  <inkml:trace contextRef="#ctx0" brushRef="#br0">10589 358 24575,'-17'-1'0,"0"-1"0,0-1 0,1 0 0,-1-1 0,-19-8 0,18 6 0,0 0 0,0 2 0,-36-5 0,-121-17 0,118 19 0,0-2 0,-56-16 0,78 13 0,22 7 0,0 1 0,-1 0 0,1 1 0,-26-3 0,-43-6 0,59 7 0,0 1 0,-23 0 0,-51-9 0,71 8 0,-52-2 0,57 6 0,-8 2 0,-1-2 0,0-1 0,-47-10 0,35 5 0,-1 2 0,1 2 0,-1 1 0,-54 6 0,-4-1 0,56-3 0,0-2 0,-66-11 0,50 5 0,-1 3 0,-124 6 0,68 1 0,-3755-2 0,3854-1 0,1-1 0,-35-8 0,33 6 0,0 0 0,-26-1 0,-142 7 0,-76-4 0,196-10 0,49 8 0,0 0 0,-26-1 0,-92 7 0,-54-4 0,108-10 0,51 7 0,-54-3 0,20 8 0,16 1 0,0-2 0,-86-13 0,77 6 0,-1 2 0,1 4 0,-72 5 0,13-1 0,-1592-2 0,1689 2 0,1 0 0,-40 10 0,10-2 0,28-4 0,0 0 0,1 2 0,0 0 0,0 1 0,0 2 0,2 0 0,-1 1 0,1 0 0,1 2 0,-23 22 0,31-25 0,0 1 0,1 0 0,1 0 0,0 1 0,1 0 0,0 1 0,-9 25 0,-15 29 0,16-34 0,1 0 0,2 1 0,2 1 0,1-1 0,-7 68 0,-8-9 0,18-74 0,0 0 0,1 1 0,1-1 0,-1 31 0,2-11 0,-7 40 0,4-43 0,-1 57 0,8 838 0,0-922 0,0-1 0,1 1 0,0 0 0,0-1 0,1 0 0,0 1 0,1-1 0,5 10 0,13 38 0,-17-37 0,1 1 0,0-1 0,1-1 0,1 1 0,1-2 0,1 1 0,0-1 0,2 0 0,0-1 0,1-1 0,0 0 0,19 17 0,-13-16 0,0-1 0,2 0 0,0-1 0,0-2 0,47 22 0,-27-16 0,0-2 0,2-2 0,74 17 0,35-5 0,-85-16 0,-41-6 0,1-1 0,29 0 0,19-4 0,-23-1 0,1 2 0,95 14 0,-89-7 0,1-3 0,0-2 0,71-6 0,-13 0 0,609 3 0,-695-2 0,56-9 0,-54 5 0,46-1 0,361 6 0,-208 2 0,-202-2 0,54-10 0,22-2 0,94 15 0,74-4 0,-176-10 0,-58 5 0,51 0 0,-64 5 0,47-8 0,26-2 0,-101 12 0,50-1 0,93-13 0,-64-1-197,2 5 0,122-1 0,-164 9 197,59-9 0,-56 5 0,47-1 0,49-5 294,3-1 3,-104 11-297,0-2 0,62-15 0,-63 11 0,1 1 0,68-3 0,-59 8 0,45-8 0,-46 4 0,50-1 0,-70 6 0,0-1 0,30-7 0,41-4 0,0 1 0,-70 7 0,53-3 0,-41 8 0,10 0 0,0-1 0,71-13 0,-85 10 0,0 1 0,61 1 0,17 0 0,-43-9 0,-50 6 0,0 2 0,25-2 0,5 4 0,-6 1 0,0-3 0,49-8 0,-57 6 0,67-1 0,-70 6 0,-1-2 0,56-10 0,78-14 0,-127 21 0,0 1 0,75 4 0,25-1 0,-70-11 0,-49 8 0,0 0 0,26-1 0,59 6 0,43-2 0,-21-24 0,-76 16 0,-23 3 0,0 1 0,45-1 0,-47 5 0,1-2 0,30-7 0,13-1 0,107-14 0,-152 21 0,0-1 0,29-11 0,-34 10 0,-1 1 0,1 0 0,0 1 0,31-2 0,60-6 0,-75 7 0,48-2 0,-52 5 0,50-9 0,-50 6 0,52-3 0,-61 8 0,-1-1 0,1-1 0,-1-1 0,1-1 0,-1-1 0,29-11 0,-12 4 0,57-9 0,-67 16 0,1-1 0,-1-1 0,-1-2 0,47-20 0,-50 18 0,0 1 0,28-8 0,-34 13 0,0 0 0,-1-2 0,0 0 0,0-1 0,-1 0 0,17-13 0,-17 10 0,1 1 0,-1 1 0,20-8 0,-24 12 0,0 0 0,0-1 0,-1 0 0,0-1 0,0 0 0,-1 0 0,0-2 0,18-17 0,-25 20 0,1 0 0,-1-1 0,0 1 0,-1 0 0,1-1 0,-1 0 0,-1 0 0,1 1 0,-1-1 0,0 0 0,-1 0 0,0 0 0,0 0 0,0 0 0,-1 0 0,-2-10 0,-3-10 0,-1 0 0,-18-44 0,10 37 0,-21-36 0,21 45 0,2-1 0,1 0 0,-10-31 0,7 3 0,6 18 0,-26-62 0,28 79 0,1 0 0,1-1 0,-5-26 0,2 4 0,1 1 0,3-1 0,1 0 0,6-80 0,-1 26 0,-1 71 0,-2-1 0,-7-48 0,6 65 0,-1 0 0,0 0 0,0 1 0,-1-1 0,1 1 0,-2 0 0,1 0 0,-1 1 0,-1-1 0,1 1 0,-12-11 0,11 12-72,0-1 1,0 2-1,0-1 0,-1 1 0,1 0 0,-2 0 0,1 0 0,0 1 1,-1 1-1,0-1 0,1 1 0,-1 0 0,-1 1 0,1 0 0,0 0 1,-1 1-1,1 0 0,-16 0 0,2 1-6754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4.443"/>
    </inkml:context>
    <inkml:brush xml:id="br0">
      <inkml:brushProperty name="width" value="0.05" units="cm"/>
      <inkml:brushProperty name="height" value="0.05" units="cm"/>
      <inkml:brushProperty name="color" value="#E71224"/>
    </inkml:brush>
  </inkml:definitions>
  <inkml:trace contextRef="#ctx0" brushRef="#br0">0 101 24420,'7770'-101'0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1.991"/>
    </inkml:context>
    <inkml:brush xml:id="br0">
      <inkml:brushProperty name="width" value="0.05" units="cm"/>
      <inkml:brushProperty name="height" value="0.05" units="cm"/>
      <inkml:brushProperty name="color" value="#E71224"/>
    </inkml:brush>
  </inkml:definitions>
  <inkml:trace contextRef="#ctx0" brushRef="#br0">3651 229 24575,'0'-2'0,"-1"0"0,1 0 0,-1 1 0,1-1 0,-1 0 0,0 0 0,0 0 0,0 0 0,0 1 0,0-1 0,0 0 0,0 1 0,-1-1 0,1 1 0,-1-1 0,1 1 0,-1 0 0,1 0 0,-1 0 0,0 0 0,1 0 0,-1 0 0,0 0 0,-3-1 0,-55-16 0,40 13 0,-62-16 0,-1 3 0,-118-9 0,61 4 0,95 14 0,1 1 0,-79-2 0,98 10 0,-1-1 0,0-1 0,-33-8 0,23 4 0,1 3 0,-1 1 0,-55 3 0,-52-2 0,75-11 0,50 7 0,0 2 0,-29-2 0,-652 3 0,341 4 0,338 0 0,-1 0 0,-39 10 0,11-2 0,-50 15 0,-3 1 0,12-9 0,-97 32 0,168-42 0,0 0 0,0 1 0,1 2 0,-32 21 0,-65 57 0,65-48 0,22-18 0,0 1 0,1 1 0,2 1 0,-36 45 0,55-59 0,0 0 0,0 0 0,1 1 0,0-1 0,1 1 0,1 0 0,0 0 0,0 1 0,-1 18 0,2 15 0,4 59 0,0-33 0,-1-62 0,0-1 0,0 1 0,1 0 0,1-1 0,-1 1 0,2-1 0,-1 0 0,8 14 0,45 67 0,-55-88 0,17 19 0,-1-1 0,2-1 0,1-1 0,0-1 0,43 29 0,-36-27 0,-4-5 0,2 0 0,0-2 0,0-1 0,1-1 0,0-1 0,32 6 0,22 8 0,-57-16 0,2-2 0,33 4 0,20 3 0,-46-6 0,52 2 0,16 3 0,-32-3 0,0-3 0,122-6 0,-63-2 0,1558 3 0,-1669-1 0,0 0 0,0-2 0,17-4 0,37-5 0,-44 9 0,-1-1 0,47-14 0,-48 10 0,0 2 0,0 1 0,31-2 0,-9 2 0,85-20 0,-85 15 0,-18 4 0,1 0 0,-1-2 0,35-16 0,-36 14 0,1 1 0,-1 1 0,52-7 0,4-1 0,-79 15 0,11-2 0,0-1 0,0-1 0,0 0 0,0-1 0,16-10 0,-19 11 0,0 1 0,0 0 0,1 0 0,-1 1 0,1 0 0,-1 2 0,25-2 0,31-5 0,-57 5 0,4 1 0,-1-1 0,1-1 0,-1-1 0,24-11 0,-34 14 0,0 0 0,0-1 0,0 0 0,-1 0 0,1 0 0,-1 0 0,0-1 0,1 1 0,-2-1 0,1 0 0,0 0 0,-1 0 0,0 0 0,0 0 0,0 0 0,0-1 0,-1 1 0,1-1 0,0-7 0,1-8 0,0 0 0,-2-1 0,0 1 0,-1-1 0,-1 1 0,-1 0 0,-1-1 0,-1 1 0,0 0 0,-2 1 0,0-1 0,-1 1 0,-1 0 0,-12-21 0,-44-77 0,42 89 0,-1 1 0,-2 0 0,-29-25 0,17 21 0,-1 2 0,-1 2 0,-77-41 0,91 56 0,0 2 0,-29-8 0,2 1 0,19 8 0,0 1 0,-61-7 0,46 8 0,10 3 0,-60 1 0,68 4 0,0-2 0,0-1 0,-50-9 0,15 1-1365,44 9-5461</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4.291"/>
    </inkml:context>
    <inkml:brush xml:id="br0">
      <inkml:brushProperty name="width" value="0.05" units="cm"/>
      <inkml:brushProperty name="height" value="0.05" units="cm"/>
      <inkml:brushProperty name="color" value="#E71224"/>
    </inkml:brush>
  </inkml:definitions>
  <inkml:trace contextRef="#ctx0" brushRef="#br0">5539 359 24575,'-10'-1'0,"-1"0"0,1-1 0,0 0 0,-15-6 0,-9-2 0,8 6 0,0-3 0,1 0 0,0-1 0,-47-23 0,54 23 0,0 1 0,-1 0 0,0 1 0,-1 1 0,1 1 0,-27-2 0,-25-7 0,-281-67 0,170 51 0,35 7 0,101 13 0,0 0 0,1 2 0,-69-3 0,83 8 0,-49-8 0,-25-2 0,44 11 0,16 1 0,0-1 0,-66-12 0,52 5 0,-1 3 0,1 2 0,-73 6 0,14 0 0,-1390-3 0,1479 1 0,1 2 0,-29 6 0,28-4 0,-54 3 0,55-7 0,0 0 0,1 2 0,-1 1 0,1 2 0,-36 11 0,34-10 0,0 0 0,-44 3 0,41-6 0,-57 13 0,24 0 0,36-11 0,1 2 0,-44 17 0,41-13 0,-1-1 0,-61 11 0,32-8 0,-63 28 0,57-17 0,7-6 0,34-12 0,1 2 0,1 0 0,-38 20 0,-3 2 0,51-25 0,-1 1 0,2 0 0,-1 1 0,-16 12 0,25-16 0,1 1 0,-1 0 0,1-1 0,0 2 0,0-1 0,0 0 0,1 1 0,0-1 0,0 1 0,0 0 0,1 0 0,0 0 0,0 1 0,-1 7 0,-1 17 0,1 1 0,1 0 0,5 52 0,0-9 0,-2-63 0,1 0 0,0-1 0,0 1 0,1-1 0,0 0 0,1 0 0,1 0 0,0 0 0,0-1 0,1 0 0,0 0 0,1 0 0,0-1 0,0 0 0,1 0 0,1-1 0,9 8 0,18 14 0,1-2 0,77 43 0,-89-58 0,1-2 0,1 0 0,30 7 0,42 17 0,-81-29 0,0 0 0,1-2 0,-1 0 0,22 2 0,5 1 0,208 28 0,-114-11 0,-103-16 0,0-1 0,1-2 0,41 1 0,-23-7 0,1-1 0,-1 3 0,107 15 0,-104-8 0,2-3 0,-1-2 0,70-6 0,-13 0 0,467 3 0,-554-1 0,56-11 0,-55 7 0,53-3 0,-50 6 0,46-9 0,-46 6 0,48-2 0,63 10 0,114-6 0,-190-9 0,-50 7 0,0 2 0,29-2 0,73 4 0,-65 3 0,0-3 0,93-14 0,-108 9 0,58 0 0,-58 4 0,58-9 0,8-3 0,-71 11 0,0-2 0,41-10 0,-5-2 0,84-10 0,-54 21 0,-72 5 0,0 0 0,48-10 0,-2 1 0,-62 10 0,0-1 0,0-1 0,0 0 0,0 0 0,-1-2 0,1 1 0,14-8 0,7-4 0,1 1 0,0 2 0,0 1 0,57-9 0,-53 14 0,0-2 0,-1-2 0,0-1 0,0-2 0,55-28 0,-84 36 0,0-1 0,-1 0 0,0 0 0,-1-1 0,1 0 0,-1 0 0,0 0 0,-1-1 0,6-9 0,0-3 0,-1-1 0,14-37 0,-17 40 0,-2-1 0,-1 0 0,0-1 0,-1 1 0,-1-1 0,-1 0 0,-1-38 0,-1 20 0,-4-67 0,2 94 0,1 0 0,-1 0 0,-1 1 0,0-1 0,-1 1 0,0-1 0,-8-13 0,9 20 0,-1-1 0,0 1 0,0 0 0,0 0 0,-1 1 0,1-1 0,-1 1 0,0 0 0,1 0 0,-2 1 0,1-1 0,0 1 0,0 0 0,-1 1 0,1-1 0,-9 0 0,-8-2 0,-1 1 0,-37 0 0,-66 4-1365,104-1-5461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05.184"/>
    </inkml:context>
    <inkml:brush xml:id="br0">
      <inkml:brushProperty name="width" value="0.05" units="cm"/>
      <inkml:brushProperty name="height" value="0.05" units="cm"/>
      <inkml:brushProperty name="color" value="#E71224"/>
    </inkml:brush>
  </inkml:definitions>
  <inkml:trace contextRef="#ctx0" brushRef="#br0">0 126 24575,'37'-1'0,"0"2"0,0 2 0,50 10 0,-56-8 0,46 3 0,-46-6 0,45 10 0,-46-8 0,1 0 0,0-2 0,46-2 0,-46-1 0,0 1 0,0 2 0,44 7 0,-9 1 0,1-2 0,-1-4 0,112-7 0,-47 1 0,-100 1 0,0 3 0,-1 0 0,49 11 0,-53-9 0,0 0 0,0-2 0,27-1 0,-25-1 0,-1 1 0,44 8 0,-3 1 0,0-3 0,1-2 0,103-8 0,-41 0 0,-36 2 0,104 3 0,-127 11 0,-52-9 0,0 0 0,28 1 0,152-7 0,82 4 0,-193 11 0,-57-7 0,61 3 0,53-11 0,109 4 0,-166 10 0,-55-6 0,57 2 0,34-10 0,97 4 0,-150 11 0,-53-8 0,0-2 0,31 3 0,461-5 0,-246-3 0,-233 4 0,57 10 0,-57-6 0,56 2 0,420-9 0,-478 2 0,61 12 0,-60-8 0,57 4 0,961-9 0,-467-1 0,-562 0 0,0-1 0,36-9 0,-35 6 0,0 1 0,28-1 0,20 4 0,-36 2 0,0-2 0,0-1 0,51-10 0,-40 1 0,-15 3 0,0 1 0,1 2 0,40-3 0,-32 5 0,52-10 0,-30 4 0,-24 3 0,0 0 0,0-2 0,-1-2 0,55-23 0,-64 23 0,1 2 0,0 0 0,0 2 0,1 1 0,32-1 0,58-13 0,-74 11 0,-31 6 0,1 0 0,-1-1 0,0-1 0,22-8 0,10-7 0,0 3 0,49-11 0,23-7 0,68-20-1365,-168 48-5461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3:00.9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118"/>
    </inkml:context>
    <inkml:brush xml:id="br0">
      <inkml:brushProperty name="width" value="0.05" units="cm"/>
      <inkml:brushProperty name="height" value="0.05" units="cm"/>
      <inkml:brushProperty name="color" value="#E71224"/>
    </inkml:brush>
  </inkml:definitions>
  <inkml:trace contextRef="#ctx0" brushRef="#br0">1 97 24575,'11'-1'0,"-1"0"0,0-1 0,1 0 0,12-5 0,37-6 0,-23 12 0,-7-1 0,0 0 0,36-8 0,-39 5 0,45-2 0,-54 6 0,1 0 0,0-1 0,-1-1 0,1-1 0,29-10 0,-13 0-1365,-18 9-5461</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880"/>
    </inkml:context>
    <inkml:brush xml:id="br0">
      <inkml:brushProperty name="width" value="0.05" units="cm"/>
      <inkml:brushProperty name="height" value="0.05" units="cm"/>
      <inkml:brushProperty name="color" value="#E71224"/>
    </inkml:brush>
  </inkml:definitions>
  <inkml:trace contextRef="#ctx0" brushRef="#br0">0 1 24575,'23'0'0,"-1"1"0,29 4 0,-42-3 0,-1 0 0,0 0 0,0 1 0,1 0 0,-2 0 0,1 1 0,0 0 0,-1 1 0,8 5 0,-12-7 0,5 2 0,-1 1 0,0 0 0,0 0 0,0 1 0,-1-1 0,9 14 0,-13-17 0,-1-1 0,0 1 0,0 0 0,0 0 0,0 0 0,-1 0 0,1 0 0,-1 0 0,0 0 0,0 0 0,0 0 0,0 0 0,0 0 0,-1 0 0,1 0 0,-1 0 0,0 0 0,0-1 0,0 1 0,0 0 0,0 0 0,-1-1 0,1 1 0,-1-1 0,-2 4 0,-36 38 99,17-21-1563,13-11-5362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4.027"/>
    </inkml:context>
    <inkml:brush xml:id="br0">
      <inkml:brushProperty name="width" value="0.05" units="cm"/>
      <inkml:brushProperty name="height" value="0.05" units="cm"/>
      <inkml:brushProperty name="color" value="#E71224"/>
    </inkml:brush>
  </inkml:definitions>
  <inkml:trace contextRef="#ctx0" brushRef="#br0">279 1033 24575,'5'1'0,"0"0"0,1 1 0,-1 0 0,0 0 0,0 0 0,0 1 0,6 3 0,16 8 0,123 24 0,-42-12 0,-82-19 0,-8-1 0,0-1 0,0-1 0,0-1 0,29 2 0,37 7 0,-5-1 0,-31-6 0,74 16 0,-79-12 0,0-1 0,59 1 0,60 4 0,8 0 0,-15-1 0,-3 1 0,-124-12 0,50 10 0,-48-6 0,44 3 0,917-6 51,-483-5-102,-490 3 51,0-1 0,0 0 0,1-1 0,-1-2 0,-1 0 0,30-10 0,-39 11 0,-1 0 0,1-1 0,-1 0 0,0 0 0,0-1 0,-1 1 0,1-2 0,-1 1 0,0-1 0,-1 0 0,1 0 0,-1 0 0,0-1 0,-1 0 0,1 0 0,-2 0 0,6-11 0,-4-3 0,-1 0 0,0 0 0,-2 0 0,-1-1 0,0 1 0,-1-1 0,-5-26 0,2-25 0,1 48 0,-1 0 0,0 1 0,-2 0 0,-1-1 0,-1 2 0,-2-1 0,0 1 0,-1 0 0,-1 1 0,-1 0 0,-1 1 0,-17-22 0,-9-6 0,-2 0 0,-2 3 0,-79-65 0,81 76 0,-2 2 0,-1 2 0,-87-45 0,83 52 0,26 11 0,-1 2 0,0 1 0,0 0 0,-1 2 0,0 0 0,-45-6 0,49 11 0,0-1 0,0-1 0,-25-9 0,29 8 0,-1 0 0,0 2 0,0 0 0,-1 1 0,-19-1 0,-429 4 0,201 1 0,237 1 0,-1 1 0,-33 7 0,5 0 0,-219 39 0,180-22 0,16-3 0,27-10 0,-69 27 0,-185 89 0,246-104 0,-25 8 0,53-23 0,0 2 0,-46 26 0,20-6 0,33-19 0,0 0 0,-44 36 0,46-32 0,-1-1 0,-41 22 0,4-3 0,-21 11 0,56-34 0,1 2 0,0 1 0,-32 26 0,51-35 0,-1 1 0,2 0 0,-1 1 0,1-1 0,0 1 0,1 0 0,0 1 0,1-1 0,-1 1 0,-3 16 0,4-12 0,0 1 0,2 0 0,-1 0 0,2 0 0,0 1 0,2 24 0,0-31 0,1 0 0,0-1 0,0 1 0,1 0 0,0-1 0,1 0 0,0 0 0,0 0 0,0 0 0,1-1 0,0 1 0,1-1 0,0 0 0,0-1 0,8 8 0,11 6 0,1-1 0,54 30 0,-28-17 0,-31-20 0,1-2 0,0 0 0,42 12 0,13 5 0,-48-17 0,1-1 0,0-2 0,1-1 0,-1-1 0,49 1 0,-38-3 0,86 20-1365,-107-22-5461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0.981"/>
    </inkml:context>
    <inkml:brush xml:id="br0">
      <inkml:brushProperty name="width" value="0.05" units="cm"/>
      <inkml:brushProperty name="height" value="0.05" units="cm"/>
      <inkml:brushProperty name="color" value="#E71224"/>
    </inkml:brush>
  </inkml:definitions>
  <inkml:trace contextRef="#ctx0" brushRef="#br0">1 1 24575,'11'1'0,"1"0"0,-1 2 0,1-1 0,-1 1 0,0 1 0,17 7 0,42 12 0,41 6 0,14 1 0,-67-18 0,-36-7 0,0-1 0,36 2 0,-34-4 0,46 9 0,-46-6 0,46 3 0,36-8-1365,-83 0-5461</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1.681"/>
    </inkml:context>
    <inkml:brush xml:id="br0">
      <inkml:brushProperty name="width" value="0.05" units="cm"/>
      <inkml:brushProperty name="height" value="0.05" units="cm"/>
      <inkml:brushProperty name="color" value="#E71224"/>
    </inkml:brush>
  </inkml:definitions>
  <inkml:trace contextRef="#ctx0" brushRef="#br0">61 0 24575,'2'4'0,"0"-1"0,0 0 0,1 0 0,-1 0 0,1 0 0,0-1 0,0 1 0,0-1 0,0 1 0,0-1 0,0 0 0,6 3 0,7 5 0,35 26 0,-43-31 0,1 0 0,-1 0 0,0 1 0,0 0 0,0 1 0,-1 0 0,0 0 0,0 0 0,-1 1 0,0 0 0,-1 0 0,1 1 0,4 11 0,-4-6 0,-1 1 0,0-1 0,-1 1 0,-1 0 0,2 26 0,-5-35 0,0 1 0,-1-1 0,1 0 0,-1 0 0,-1 0 0,1 0 0,-1 0 0,0 0 0,-1-1 0,1 1 0,-1-1 0,0 1 0,0-1 0,-1 0 0,0 0 0,-8 8 0,-2 0 0,-1 0 0,-1-1 0,0-1 0,0-1 0,-1 0 0,-1-1 0,0-1 0,-20 7 0,1 0 0,1 4-1365,20-12-5461</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2.796"/>
    </inkml:context>
    <inkml:brush xml:id="br0">
      <inkml:brushProperty name="width" value="0.05" units="cm"/>
      <inkml:brushProperty name="height" value="0.05" units="cm"/>
      <inkml:brushProperty name="color" value="#E71224"/>
    </inkml:brush>
  </inkml:definitions>
  <inkml:trace contextRef="#ctx0" brushRef="#br0">1 0 24575,'13'171'0,"1"7"0,-16-97 0,4 105 0,22-77-1365,-22-88-5461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3.553"/>
    </inkml:context>
    <inkml:brush xml:id="br0">
      <inkml:brushProperty name="width" value="0.05" units="cm"/>
      <inkml:brushProperty name="height" value="0.05" units="cm"/>
      <inkml:brushProperty name="color" value="#E71224"/>
    </inkml:brush>
  </inkml:definitions>
  <inkml:trace contextRef="#ctx0" brushRef="#br0">0 118 24575,'14'2'0,"0"0"0,0 1 0,-1 1 0,1 0 0,-1 0 0,0 2 0,0-1 0,-1 2 0,0 0 0,16 11 0,37 19 0,85 52 0,-127-75 0,-17-10 0,0 0 0,0-1 0,0 0 0,0 0 0,0 0 0,13 3 0,-16-6 0,0 0 0,0 0 0,1 0 0,-1 0 0,0-1 0,0 1 0,0-1 0,0 0 0,0 0 0,0 0 0,0 0 0,0 0 0,0-1 0,0 1 0,-1-1 0,1 0 0,0 0 0,3-4 0,45-42 0,19-15 0,-29 32 0,2 2 0,1 2 0,52-24 0,-73 39-455,0 0 0,38-28 0,-49 30-6371</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4.925"/>
    </inkml:context>
    <inkml:brush xml:id="br0">
      <inkml:brushProperty name="width" value="0.05" units="cm"/>
      <inkml:brushProperty name="height" value="0.05" units="cm"/>
      <inkml:brushProperty name="color" value="#E71224"/>
    </inkml:brush>
  </inkml:definitions>
  <inkml:trace contextRef="#ctx0" brushRef="#br0">0 0 24575,'0'777'0,"1"-759"34,1-1-1,1 0 0,4 19 0,6 37-1531,-12-52-5328</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5.667"/>
    </inkml:context>
    <inkml:brush xml:id="br0">
      <inkml:brushProperty name="width" value="0.05" units="cm"/>
      <inkml:brushProperty name="height" value="0.05" units="cm"/>
      <inkml:brushProperty name="color" value="#E71224"/>
    </inkml:brush>
  </inkml:definitions>
  <inkml:trace contextRef="#ctx0" brushRef="#br0">1 143 24575,'2'8'0,"1"-1"0,0 0 0,0 1 0,0-1 0,1-1 0,0 1 0,7 8 0,-9-12 0,9 10 0,0-1 0,0 0 0,1 0 0,0-2 0,1 1 0,16 9 0,20 16 0,70 58 0,-114-88 0,1-1 0,-1 0 0,1-1 0,0 1 0,1-1 0,-1-1 0,1 1 0,0-1 0,-1 0 0,1 0 0,0-1 0,10 2 0,-14-4 0,1 0 0,-1 0 0,1 0 0,-1 0 0,0-1 0,1 1 0,-1-1 0,0 0 0,0 0 0,1 0 0,-1 0 0,0-1 0,0 1 0,0-1 0,0 0 0,-1 0 0,1 0 0,0 0 0,-1-1 0,0 1 0,1 0 0,-1-1 0,0 0 0,0 0 0,0 1 0,-1-1 0,1 0 0,1-4 0,20-38 0,-1-1 0,-2-1 0,-3-1 0,14-57 0,-28 92-151,1 0-1,0 0 0,1 0 0,0 1 1,1-1-1,1 1 0,0 0 1,11-14-1,-8 13-6674</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7.910"/>
    </inkml:context>
    <inkml:brush xml:id="br0">
      <inkml:brushProperty name="width" value="0.05" units="cm"/>
      <inkml:brushProperty name="height" value="0.05" units="cm"/>
      <inkml:brushProperty name="color" value="#E71224"/>
    </inkml:brush>
  </inkml:definitions>
  <inkml:trace contextRef="#ctx0" brushRef="#br0">299 1331 24575,'0'-31'0,"1"1"0,1-1 0,11-47 0,15-111 0,-17 140 0,-3 19 0,-1 0 0,-2 0 0,2-34 0,-6 40 0,10-46 0,-6 46 0,3-46 0,-7 17 0,-1 21 0,1 0 0,1-1 0,10-42 0,-6 35 0,-1 0 0,-2-1 0,-1 1 0,-9-82 0,7 120 0,0-1 0,0 1 0,-1-1 0,0 1 0,1-1 0,-1 1 0,0 0 0,0-1 0,0 1 0,-1 0 0,1 0 0,0 0 0,-1-1 0,1 2 0,-1-1 0,0 0 0,0 0 0,0 0 0,0 1 0,-3-3 0,0 2 0,0 0 0,1 0 0,-1 0 0,0 1 0,0-1 0,0 1 0,0 1 0,0-1 0,-10 1 0,2 0 0,0 1 0,0 1 0,1 0 0,-1 0 0,1 2 0,-1-1 0,-19 10 0,-39 17 0,57-26 0,0 1 0,1 0 0,0 1 0,0 0 0,1 1 0,-1 1 0,2 0 0,-1 0 0,-19 20 0,30-27 0,1-1 0,-1 0 0,1 1 0,-1-1 0,1 1 0,0-1 0,-1 1 0,1-1 0,0 1 0,0-1 0,-1 1 0,1-1 0,0 1 0,0-1 0,0 1 0,0 0 0,0-1 0,0 1 0,-1-1 0,1 1 0,1 0 0,-1-1 0,0 1 0,0-1 0,0 1 0,0-1 0,0 1 0,0 0 0,1-1 0,-1 1 0,0 0 0,19 7 0,33-5 0,-46-3 0,26-3 0,1 0 0,-1-2 0,0-1 0,50-18 0,-73 22 0,0-1 0,-1 0 0,0 0 0,1-1 0,-1 0 0,-1 0 0,1-1 0,0 0 0,-1-1 0,0 1 0,-1-1 0,1-1 0,-1 1 0,0-1 0,-1 0 0,1-1 0,5-11 0,-10 17 0,0-1 0,0 1 0,0 0 0,0 0 0,0 0 0,1 0 0,-1 0 0,1 0 0,-1 0 0,1 0 0,0 0 0,0 1 0,-1-1 0,1 1 0,0-1 0,0 1 0,1 0 0,-1 0 0,0 0 0,0 0 0,1 0 0,3 0 0,-3 1 0,0 0 0,0 1 0,-1-1 0,1 1 0,0 0 0,-1 0 0,1 0 0,-1 0 0,1 0 0,-1 1 0,0-1 0,1 1 0,-1 0 0,0-1 0,0 1 0,3 4 0,7 8 0,-1 1 0,0 0 0,-1 1 0,12 25 0,3 12 0,-16-32 0,1 0 0,1 0 0,0-1 0,28 35 0,-12-19-1365,-18-19-5461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210"/>
    </inkml:context>
    <inkml:brush xml:id="br0">
      <inkml:brushProperty name="width" value="0.05" units="cm"/>
      <inkml:brushProperty name="height" value="0.05" units="cm"/>
      <inkml:brushProperty name="color" value="#E71224"/>
    </inkml:brush>
  </inkml:definitions>
  <inkml:trace contextRef="#ctx0" brushRef="#br0">0 1 24575,'11'1'0,"-1"0"0,1 1 0,-1 0 0,15 6 0,15 2 0,-15-3 0,0 0 0,35 16 0,-33-11 0,51 13 0,-37-15 0,-1 2 0,0 1 0,45 23 0,-64-28 34,-1-1-1,1-1 1,35 6-1,36 11-1532,-75-17-5327</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44.865"/>
    </inkml:context>
    <inkml:brush xml:id="br0">
      <inkml:brushProperty name="width" value="0.05" units="cm"/>
      <inkml:brushProperty name="height" value="0.05" units="cm"/>
      <inkml:brushProperty name="color" value="#E71224"/>
    </inkml:brush>
  </inkml:definitions>
  <inkml:trace contextRef="#ctx0" brushRef="#br0">0 2 24575,'4'1'0,"-1"-1"0,0 0 0,0 1 0,0 0 0,0 0 0,1 0 0,-1 0 0,0 0 0,-1 1 0,1-1 0,0 1 0,0 0 0,-1 0 0,1 0 0,-1 0 0,1 0 0,-1 0 0,0 1 0,0-1 0,0 1 0,0 0 0,0-1 0,2 7 0,4 8 0,-1 0 0,-1 1 0,5 23 0,11 24 0,73 106 0,-4-20 0,-82-139 0,1 0 0,0-1 0,1 0 0,0-1 0,1 0 0,0-1 0,25 15 0,102 46 0,-115-60 0,15 6 0,75 18 0,-22-8 0,-42-7 0,-29-11 0,0 0 0,25 4 0,40 9 0,-39-9 0,64 8 0,-83-18 0,85 14 0,90 11 0,12 0 0,-147-19 0,1-3 0,122-6 0,-65-2 0,1692 3 0,-1798 2 0,0 0 0,36 8 0,-35-5 0,1-1 0,26 1 0,356-4 0,-192-2 0,-195 0 0,1-1 0,-1 0 0,1-1 0,-1-1 0,33-12 0,-8-1 0,44-26 0,-80 40 0,0-1 0,0 0 0,-1 0 0,1-1 0,-1 1 0,0-1 0,-1 0 0,1-1 0,-1 1 0,0-1 0,0 0 0,-1 0 0,0 0 0,0 0 0,0 0 0,-1-1 0,0 1 0,0-1 0,1-10 0,0-11 0,-1 0 0,-1 0 0,-4-45 0,-1 6 0,5 31 0,-3 0 0,0-1 0,-3 1 0,-11-46 0,13 72 0,0 0 0,0 0 0,-1 0 0,-1 0 0,0 0 0,0 1 0,-1 0 0,0 0 0,0 1 0,-1-1 0,0 1 0,-1 1 0,0-1 0,0 1 0,-1 1 0,1 0 0,-1 0 0,-1 0 0,-9-4 0,0 3 0,-1 0 0,1 2 0,-1 0 0,-33-4 0,-4-2 0,-21-2 0,44 9 0,1-1 0,-50-14 0,54 11 0,0 2 0,-1 0 0,-52-2 0,23 9 0,23 1 0,0-3 0,0 0 0,0-2 0,-40-10 0,35 6 0,-1 2 0,-1 2 0,1 1 0,-55 6 0,-1-1 0,-1640-3 0,1706-2 0,-57-10 0,56 6 0,-54-2 0,-981 8 97,479 1-1559,566-1-5364</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52.679"/>
    </inkml:context>
    <inkml:brush xml:id="br0">
      <inkml:brushProperty name="width" value="0.05" units="cm"/>
      <inkml:brushProperty name="height" value="0.05" units="cm"/>
      <inkml:brushProperty name="color" value="#E71224"/>
    </inkml:brush>
  </inkml:definitions>
  <inkml:trace contextRef="#ctx0" brushRef="#br0">376 82 24575,'-22'2'0,"1"2"0,0 0 0,-1 2 0,2 0 0,-1 1 0,1 1 0,-21 11 0,5-3 0,24-11 0,0 0 0,0 1 0,0 0 0,1 1 0,-19 14 0,27-17 0,-1 0 0,1 0 0,-1 0 0,1 1 0,0-1 0,1 1 0,-1-1 0,1 1 0,0 0 0,0 0 0,1 0 0,-1 0 0,1 1 0,0-1 0,0 0 0,1 11 0,2 139 0,1-92 0,-6 68 0,-10-59 0,9-52 0,0 1 0,-1 27 0,4-23 0,3 217 0,-1-236 0,0 0 0,0 0 0,1 0 0,0 0 0,0 0 0,0-1 0,1 1 0,0-1 0,0 1 0,0-1 0,1 0 0,0 0 0,0-1 0,0 1 0,0-1 0,1 0 0,-1 0 0,1 0 0,0-1 0,1 1 0,5 2 0,13 5 0,0 0 0,1-2 0,42 11 0,-30-10 0,118 22 0,33-6 0,-155-21 0,1-1 0,0-2 0,62-3 0,44 1 0,-68 14 0,-53-10 0,0 0 0,31 2 0,639-5 0,-335-3 0,-351 2 0,32-1 0,0 2 0,0 2 0,55 10 0,-47-6 0,0-2 0,1-2 0,-1-2 0,49-4 0,7 0 0,-78 3 0,15-1 0,-1 2 0,0 1 0,63 13 0,-57-8 0,1-2 0,1-2 0,-1-1 0,55-6 0,1 1 0,-72 4 0,-1 0 0,0 1 0,43 10 0,44 4 0,-21-4 0,-38-5 0,1-3 0,-1-2 0,57-5 0,79 4 0,-98 11 0,-60-6 0,57 2 0,981-9 0,-1049 2 0,0 1 0,36 9 0,-35-6 0,1-1 0,26 1 0,122-6 0,61 2 0,-180 6 0,51 12 0,-62-10 0,0-2 0,75 4 0,-4-13 0,100 4 0,-122 11 0,-57-7 0,60 3 0,523-11 0,-583 4 0,57 10 0,-57-6 0,56 2 0,473-9 0,-530 2 0,59 12 0,-59-8 0,58 4 0,-85-9 0,46 0 0,-1 2 0,62 11 0,-45-5 0,0-2 0,131-7 0,-72-2 0,784 3 0,-877-1 0,57-11 0,-56 6 0,54-2 0,-61 8 0,0-2 0,0 0 0,40-10 0,-37 7 0,0 1 0,0 1 0,32 2 0,-31 1 0,0-2 0,56-9 0,25-5 0,-19 4 0,-58 6 0,204-46 0,-131 12 0,-74 26 0,64-17 0,224-48 0,-311 76 0,1 0 0,-2-1 0,1 0 0,13-8 0,-15 7 0,1 1 0,-1 0 0,1 1 0,0-1 0,-1 2 0,13-3 0,127-27 0,-56 10 0,-77 17 0,0 1 0,0-2 0,26-14 0,31-11 0,-18 12 0,-1-2 0,-1-3 0,57-35 0,-100 53 0,-1-1 0,1 1 0,-1-1 0,-1-1 0,0 0 0,10-12 0,25-26 0,-29 33 0,-1 0 0,-1-1 0,0 0 0,-1-1 0,0-1 0,7-16 0,-7 13 0,1 0 0,1 1 0,25-30 0,-30 38 0,1 0 0,-1-1 0,-1 0 0,0 0 0,6-15 0,8-14 0,-19 36 0,9-11 0,0-1 0,-1-1 0,-1 1 0,-1-2 0,-1 1 0,0-1 0,-1 0 0,-1 0 0,0 0 0,0-27 0,-3 13 0,-4-124 0,2 151 0,0 0 0,-1 0 0,0 0 0,0 0 0,0 0 0,0 1 0,-1-1 0,1 1 0,-1-1 0,0 1 0,-1 0 0,1 0 0,-1 0 0,1 0 0,-1 1 0,0 0 0,-1 0 0,-4-3 0,-12-7 0,-1 1 0,-34-14 0,36 17 0,3 3 0,0 0 0,-1 2 0,-34-5 0,3 0 0,24 5-455,-1 1 0,-45 0 0,48 3-6371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3.017"/>
    </inkml:context>
    <inkml:brush xml:id="br0">
      <inkml:brushProperty name="width" value="0.05" units="cm"/>
      <inkml:brushProperty name="height" value="0.05" units="cm"/>
      <inkml:brushProperty name="color" value="#E71224"/>
    </inkml:brush>
  </inkml:definitions>
  <inkml:trace contextRef="#ctx0" brushRef="#br0">887 30 24575,'-643'0'0,"626"1"0,0 1 0,0 1 0,-18 4 0,-40 6 0,71-13 0,0 0 0,0 1 0,0-1 0,0 1 0,0 0 0,0 0 0,0 0 0,0 0 0,0 1 0,0 0 0,0 0 0,1 0 0,-6 3 0,7-2 0,0 0 0,0 0 0,0 0 0,0 0 0,0 0 0,0 0 0,1 0 0,-1 1 0,1-1 0,0 0 0,0 1 0,0-1 0,1 1 0,-1-1 0,1 1 0,0 3 0,1 176 0,2-67 0,-1-97 0,1-1 0,0 0 0,1 1 0,1-1 0,1-1 0,1 1 0,8 17 0,17 47 0,-25-57 0,2 0 0,1 0 0,1-1 0,1 0 0,1-1 0,1 0 0,18 21 0,-5-5 0,-24-32 0,2 0 0,-1-1 0,1 0 0,-1 1 0,2-1 0,-1-1 0,1 1 0,0-1 0,0 0 0,0 0 0,11 5 0,27 12 0,71 25 0,-93-40 0,1-1 0,0-1 0,0-1 0,0-1 0,35 0 0,-37-2 0,1 1 0,32 8 0,36 2 0,653-10 0,-362-4 0,-346 2 0,23 1 0,0-3 0,85-13 0,-78 7 0,1 2 0,0 3 0,66 7 0,-7-1 0,6190-4 0,-6268 4 0,55 8 0,45 3 0,1452-15 0,-1573 2 0,-1 2 0,34 7 0,-31-5 0,46 4 0,-21-8 0,-6-1 0,0 3 0,47 8 0,-28-3 0,1-2 0,130-7 0,-72-2 0,1746 3 0,-1839-1 0,57-11 0,-57 6 0,56-2 0,-37 9 0,-31 1 0,-1-2 0,1 0 0,0-1 0,28-6 0,-43 6 0,-1 0 0,1-1 0,0 1 0,0-1 0,-1 0 0,1-1 0,-1 1 0,0-1 0,0 0 0,0 0 0,0 0 0,0 0 0,-1-1 0,1 0 0,-1 0 0,0 0 0,0 0 0,-1 0 0,1 0 0,-1-1 0,0 1 0,2-7 0,6-25 0,-2 0 0,-2 0 0,-1-1 0,-1 0 0,-3 1 0,-1-1 0,-7-54 0,4 64 0,-2 1 0,-1 0 0,-1 0 0,-1 1 0,-1 0 0,-2 0 0,0 1 0,-1 0 0,-27-37 0,31 47 0,0 0 0,1-1 0,-6-21 0,10 26 0,-1 0 0,0 0 0,0 1 0,0-1 0,-2 1 0,1 0 0,-1 0 0,0 1 0,-1-1 0,-11-10 0,-17-12 0,28 23 0,-2 0 0,1 0 0,-1 1 0,-1 1 0,1 0 0,-1 0 0,-15-6 0,9 5 0,-9-3 0,-53-15 0,39 17 0,0 0 0,-1 3 0,-55-1 0,52 4 0,-62-10 0,61 6 0,-59-1 0,-10 9 0,-121-4 0,162-11 0,52 9 0,0 0 0,-28-1 0,-117 7 0,-71-4 0,164-12 0,53 10 0,-1 0 0,-30-2 0,-639 5 0,335 3 0,-368-2 0,702 1 0,1 1 0,-38 9 0,36-6 0,0-1 0,-27 1 0,-67 8 0,78-7 0,-53 2 0,-24-11 0,-92 5 0,134 11 0,53-8 0,0-1 0,-31 2 0,-19-5 0,21-1 0,1 2 0,-57 10 0,38-4 0,0-2 0,-131-7 0,71-2 0,-4259 3 0,4365-1 0,0-1 0,-36-8 0,34 5 0,0 1 0,-24-1 0,-679 3 0,353 5 0,-1633-3 0,1985-1 0,0-1 0,-36-9 0,35 6 0,0 1 0,-28-1 0,24 5-1365,2-1-5461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7.782"/>
    </inkml:context>
    <inkml:brush xml:id="br0">
      <inkml:brushProperty name="width" value="0.05" units="cm"/>
      <inkml:brushProperty name="height" value="0.05" units="cm"/>
      <inkml:brushProperty name="color" value="#E71224"/>
    </inkml:brush>
  </inkml:definitions>
  <inkml:trace contextRef="#ctx0" brushRef="#br0">10488 29 24575,'-670'0'0,"649"-1"0,1-1 0,-35-8 0,33 5 0,0 1 0,-25 0 0,-678 2 0,354 4 0,-138-2 0,489 1 0,0 1 0,-35 9 0,33-7 0,0 0 0,-25 1 0,16-4 0,-15 0 0,-92 13 0,-76 13 0,148-19 0,0-2 0,-120-8 0,64 0 0,-65 16 0,-4 0 0,-1231-15 0,1389 3 0,-58 10 0,57-6 0,-54 2 0,-38-11 0,-95 5 0,149 11 0,53-8 0,-1-1 0,-29 1 0,-641-3 0,336-4 0,-421 2 0,744-2 0,-59-10 0,59 6 0,-58-3 0,-873 11 0,941-4 0,1 0 0,-35-8 0,33 5 0,0 2 0,-25-2 0,-624 3 0,326 4 0,341-2 0,0 0 0,0 0 0,0 1 0,0-1 0,0 1 0,0 0 0,0 0 0,0 0 0,0 1 0,1-1 0,-1 1 0,0 0 0,1 0 0,0 0 0,-1 1 0,1-1 0,0 1 0,-4 4 0,3-2 0,0 1 0,1-1 0,0 1 0,0 0 0,0-1 0,1 1 0,0 1 0,0-1 0,1 0 0,-1 0 0,1 9 0,-25 120 0,16-97 0,3 1 0,1 0 0,-1 55 0,7-65 0,-1 0 0,0-1 0,-3 1 0,-6 28 0,3-15 0,2 1 0,2-1 0,1 1 0,6 53 0,-1 2 0,-4 544 0,3-623 0,0 1 0,8 36 0,-5-35 0,-1 1 0,1 26 0,8 44 0,-8-68 0,4 47 0,-9-57 0,0-1 0,1 0 0,1 0 0,0 1 0,6 16 0,-7-27 0,1 1 0,-1 0 0,1-1 0,0 1 0,0-1 0,0 0 0,1 0 0,-1 1 0,1-2 0,0 1 0,0 0 0,0 0 0,0-1 0,0 0 0,0 1 0,1-1 0,-1-1 0,1 1 0,-1 0 0,1-1 0,0 0 0,6 2 0,75 18 0,-42-9 0,70 9 0,-94-20 0,0 2 0,-1 0 0,1 1 0,0 1 0,-1 0 0,20 10 0,-24-10 0,1 0 0,-1-2 0,1 1 0,0-2 0,0 0 0,-1-1 0,18-1 0,55 8 0,-10 3 0,0-4 0,0-4 0,87-6 0,-23 0 0,-102 3 0,-3-1 0,0 2 0,1 1 0,66 13 0,-61-8 0,0-2 0,0-2 0,1-1 0,54-6 0,1 1 0,437 4 0,-515 0 0,0 1 0,35 8 0,-33-5 0,0-1 0,25 0 0,678-2 0,-353-4 0,3264 2 0,-3616 1 0,-1 1 0,38 9 0,-36-6 0,0-2 0,28 3 0,640-4 0,-335-5 0,1170 3 0,-1504-1 0,-1-1 0,38-9 0,-36 6 0,0 2 0,27-3 0,-18 5 0,52-9 0,-72 8 0,1-1 0,-1 1 0,0-2 0,0 0 0,0 0 0,0 0 0,0-1 0,11-9 0,-15 9 0,-1-1 0,0 1 0,-1-1 0,0 0 0,0-1 0,0 1 0,0-1 0,-1 1 0,0-1 0,-1 0 0,0 0 0,0 0 0,1-8 0,0 3 0,0 1 0,1 0 0,0 1 0,8-15 0,0 1 0,-2-1 0,0-1 0,-1 0 0,-2 0 0,7-38 0,-2 10 0,35-204 0,-38 203 0,-2-1 0,-3 0 0,-2 0 0,-6-57 0,1-6 0,3 93 0,-1 1 0,-2 0 0,-9-43 0,-16-92 0,23 131 0,-3-50 0,6 49 0,-9-46 0,6 46 0,-3-58 0,7 59 0,-1 0 0,-8-36 0,-18-122 0,19 142 0,-1 0 0,-1 0 0,-22-55 0,24 77-1365,2 2-5461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18.238"/>
    </inkml:context>
    <inkml:brush xml:id="br0">
      <inkml:brushProperty name="width" value="0.05" units="cm"/>
      <inkml:brushProperty name="height" value="0.05" units="cm"/>
      <inkml:brushProperty name="color" value="#E71224"/>
    </inkml:brush>
  </inkml:definitions>
  <inkml:trace contextRef="#ctx0" brushRef="#br0">10108 29 24575,'-1980'0'0,"1961"1"0,-1 1 0,-37 9 0,36-6 0,0-1 0,-28 1 0,-640-3 0,335-5 0,278 5 0,-88-4 0,92-12 0,53 10 0,0 0 0,-31-2 0,-426 5 0,229 3 0,227-3 0,0-1 0,-36-8 0,35 5 0,-1 1 0,-25-1 0,-678 3 0,353 5 0,251-5 0,-132 4 0,181 11 0,52-8 0,0-2 0,-28 3 0,-677-4 0,353-5 0,-2222 3 0,2587 0 0,0 0 0,1 1 0,-1 0 0,0 0 0,0 0 0,0 1 0,1 0 0,-1 1 0,1-1 0,-1 1 0,1 0 0,0 1 0,0 0 0,0 0 0,1 0 0,0 0 0,-1 1 0,1 0 0,1 0 0,-1 0 0,1 1 0,0-1 0,0 1 0,1 0 0,0 0 0,0 1 0,-4 9 0,-9 31 0,1 0 0,-11 70 0,2-9 0,16-81 0,1 0 0,1 1 0,-2 50 0,9 323 0,-1-393 0,0 0 0,0-1 0,0 1 0,1 0 0,1-1 0,-1 1 0,1-1 0,1 0 0,-1 1 0,1-1 0,0 0 0,1 0 0,0-1 0,0 1 0,0-1 0,1 0 0,0 0 0,0 0 0,0-1 0,1 0 0,0 0 0,0 0 0,0 0 0,1-1 0,-1 0 0,1-1 0,0 0 0,0 0 0,0 0 0,12 2 0,43 22 0,-48-20 0,-1-1 0,1 0 0,15 3 0,103 19 0,-70-17 0,-33-5 0,0-2 0,38 2 0,-34-5 0,55 11 0,-55-6 0,55 2 0,-66-7 0,0 1 0,29 8 0,-28-6 0,46 5 0,691-8 0,-370-3 0,171 2 0,-540-1 0,-1-1 0,35-8 0,-33 5 0,0 1 0,25-1 0,678 3 0,-353 5 0,3344-3 0,-3696-1 0,-1-1 0,38-9 0,-36 6 0,0 1 0,28-1 0,165 7 0,80-4 0,-204-11 0,-57 7 0,58-2 0,-59 8 0,0-1 0,0-1 0,44-10 0,83-16 0,-129 23 0,1 1 0,-1 2 0,39 1 0,-38 1 0,0-1 0,-1-1 0,40-8 0,-42 5 0,0 1 0,35-1 0,-34 4 0,-1-1 0,36-8 0,-18-1 0,-23 7 0,0-1 0,0-2 0,30-12 0,-20 6 0,56-15 0,-62 21 0,0-1 0,-1-1 0,48-24 0,3-3 0,-58 30 0,-1-2 0,-1 0 0,0-1 0,18-13 0,-30 18 0,0 0 0,-1 0 0,0 0 0,0 0 0,0-1 0,0 0 0,0 0 0,-1 0 0,0 0 0,0 0 0,-1-1 0,1 1 0,-1-1 0,0 0 0,-1 1 0,1-1 0,0-10 0,10-64 0,-6 45 0,3-63 0,-9 72 0,1-14 0,-2-1 0,-1 1 0,-13-65 0,-29-93 0,8 102-1365,30 79-5461</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25.135"/>
    </inkml:context>
    <inkml:brush xml:id="br0">
      <inkml:brushProperty name="width" value="0.05" units="cm"/>
      <inkml:brushProperty name="height" value="0.05" units="cm"/>
      <inkml:brushProperty name="color" value="#E71224"/>
    </inkml:brush>
  </inkml:definitions>
  <inkml:trace contextRef="#ctx0" brushRef="#br0">2198 109 24575,'-56'-21'0,"-113"-2"0,134 17 0,-65-2 0,60 6 0,-42-8 0,37 4 0,1 3 0,-83 3 0,-32-2 0,70-11 0,56 7 0,-59-2 0,-710 9 0,787-1 0,1 0 0,-1 2 0,0 0 0,1 0 0,0 2 0,-1-1 0,1 2 0,0 0 0,1 1 0,-1 0 0,1 1 0,-17 12 0,22-13 0,0 0 0,1 1 0,0 0 0,0 0 0,1 1 0,0-1 0,0 1 0,1 1 0,0-1 0,0 1 0,1 0 0,0 0 0,0 1 0,1-1 0,1 0 0,0 1 0,0 0 0,0 0 0,1 12 0,0 9 0,1-1 0,-2 0 0,-10 51 0,5-33 0,2 0 0,2 0 0,5 91 0,1-32 0,-3-80 0,-1 5 0,1 0 0,1 0 0,2 0 0,1 0 0,1-1 0,2 0 0,11 31 0,-11-40 0,-1 0 0,5 37 0,-1-9 0,7 31 0,-5-21 0,27 84 0,-26-99 0,-2 1 0,8 75 0,-19-119 0,22 142 0,-17-115 0,2 47 0,-6-56 0,0 0 0,2-1 0,0 1 0,1-1 0,11 33 0,-9-32 0,0 0 0,-1 1 0,-1 0 0,-1 0 0,-1 0 0,-1 29 0,0-21 0,1-1 0,9 48 0,0-9 0,-8-48 0,0 0 0,1 0 0,9 24 0,-11-36 0,1-1 0,0 0 0,1 0 0,-1 0 0,1-1 0,0 1 0,1-1 0,-1 0 0,1 0 0,0 0 0,0-1 0,1 1 0,7 4 0,15 4 0,-1 0 0,2-2 0,0 0 0,0-2 0,41 6 0,-41-8 0,3 0 0,-1 2 0,49 20 0,-61-22 0,0-1 0,1-1 0,0-1 0,24 2 0,2 2 0,249 29 0,-256-31 0,53 14 0,-60-12 0,0-2 0,0 0 0,35 1 0,105 6 0,31 0 0,-138-15 0,-12 0 0,1 3 0,0 1 0,75 14 0,-75-8 0,-1-2 0,1-3 0,90-6 0,-28 0 0,551 3 0,-646 1 0,-1 1 0,35 9 0,-33-7 0,0 0 0,25 1 0,20-4 0,-35-2 0,1 2 0,-1 1 0,56 11 0,-45-6 0,0-2 0,0-1 0,1-3 0,55-5 0,4 2 0,447 2 0,-518 1 0,57 11 0,-57-6 0,56 2 0,1142-9 0,-1204 2 0,0 2 0,33 7 0,-31-5 0,47 4 0,595-7 0,-324-5 0,-315 5 0,58 10 0,-56-6 0,54 2 0,87-11 0,128 5 0,-208 11 0,-60-7 0,58 3 0,1038-9 0,-507-1 0,-585 3 0,57 10 0,-57-6 0,54 1 0,856-8 0,-921 3 0,-1 0 0,33 8 0,-30-4 0,46 2 0,650-6 0,-353-5 0,1206 3 0,-1559-1 0,1-1 0,36-8 0,-34 5 0,-1 1 0,27-1 0,21 3 0,-21 2 0,-1-2 0,57-10 0,67-16 0,-141 23 0,0 1 0,0 2 0,41 1 0,-41 1 0,1-1 0,-1-1 0,39-8 0,35-9 0,-75 15 0,-1 0 0,0-3 0,0 0 0,0-1 0,27-13 0,10-9 0,-42 21 0,0-1 0,-1-1 0,0-1 0,-1-1 0,0-1 0,-1-1 0,21-19 0,11-16 0,-27 27 0,-1 0 0,33-43 0,-48 51 0,-1 0 0,0 0 0,-1 0 0,5-19 0,-7 19 0,1 0 0,0 0 0,1 1 0,1 0 0,12-18 0,-12 21 0,-1-1 0,0 0 0,0-1 0,-2 1 0,1-1 0,-1 0 0,-1-1 0,-1 1 0,0-1 0,3-26 0,-3-14 0,-6-82 0,0 43 0,5-29 0,-5-130 0,-1 225 0,0 1 0,-16-47 0,-4-15 0,-4-71 0,1 24 0,24 122 0,-1 0 0,0 0 0,-1 0 0,-1 0 0,-10-17 0,-10-24 0,12 16 0,-2 1 0,-2 0 0,-1 2 0,-29-40 0,-52-76 0,74 119 0,-1 1 0,-1 1 0,-40-32 0,48 47 0,0 0 0,-2 2 0,1 0 0,-2 1 0,1 2 0,-38-13 0,24 11 0,12 4 0,0 0 0,0 1 0,-1 2 0,0 0 0,-29-1 0,31 5 0,0-2 0,-26-6 0,26 4 0,-47-3 0,53 8 0,-15-1 0,0-1 0,-58-10 0,59 7 0,0 1 0,0 2 0,-61 3 0,-33-2 0,53-12 0,51 8 0,1 2 0,-28-3 0,11 4 0,-41-9 0,44 5 0,-58-2 0,-23 10 0,-90-4 0,124-10 0,54 6 0,-49-2 0,-330 7 0,193 3 0,183-4 0,-60-11 0,58 8 0,-56-4 0,-2136 8 0,1052 3 0,-3694-2 0,4846-1 0,-1-1 0,-34-8 0,33 5 0,0 1 0,-24-1 0,-447 4 0,236 3 0,227-4 0,-60-10 0,58 6 0,-56-2 0,47 5 0,-48-7 0,50 4 0,-58-2 0,-440 9 0,518-2 0,-1-1 0,-36-9 0,35 7 0,-1 0 0,-26-2 0,-353 7-1365,378-1-5461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44.884"/>
    </inkml:context>
    <inkml:brush xml:id="br0">
      <inkml:brushProperty name="width" value="0.05" units="cm"/>
      <inkml:brushProperty name="height" value="0.05" units="cm"/>
      <inkml:brushProperty name="color" value="#E71224"/>
    </inkml:brush>
  </inkml:definitions>
  <inkml:trace contextRef="#ctx0" brushRef="#br0">0 81 24507,'12432'-81'0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23.009"/>
    </inkml:context>
    <inkml:brush xml:id="br0">
      <inkml:brushProperty name="width" value="0.05" units="cm"/>
      <inkml:brushProperty name="height" value="0.05" units="cm"/>
      <inkml:brushProperty name="color" value="#E71224"/>
    </inkml:brush>
  </inkml:definitions>
  <inkml:trace contextRef="#ctx0" brushRef="#br0">3074 1586 24575,'29'0'0,"-1"1"0,1 2 0,45 9 0,-31-5 0,1-2 0,-1-2 0,1-2 0,50-4 0,9 0 0,-68 3 0,0-1 0,1 1 0,0 3 0,58 10 0,-53-6 0,0-3 0,1-1 0,0-1 0,47-6 0,7 2 0,548 2 0,-625-3 0,1 0 0,0-1 0,-1-1 0,0 0 0,0-2 0,0 0 0,-1-1 0,18-12 0,-18 11 0,26-16 0,2 2 0,87-31 0,-116 49 0,0-1 0,-1 0 0,0-1 0,0 0 0,-1-1 0,1-1 0,25-21 0,-34 24 0,-1 0 0,0-1 0,0 0 0,-1 0 0,0 0 0,0-1 0,0 1 0,-1-1 0,0 0 0,-1 0 0,0-1 0,0 1 0,-1-1 0,0 1 0,-1-1 0,1 0 0,-1-12 0,-1-353 0,-2 168 0,1 185 0,-1 0 0,-1 0 0,-1-1 0,-1 2 0,0-1 0,-16-35 0,-65-114 0,79 159 0,-1 0 0,0 0 0,-17-16 0,-16-23 0,35 43 0,0-1 0,-1 1 0,1 1 0,-1-1 0,0 1 0,-1 1 0,0-1 0,1 1 0,-2 0 0,1 1 0,0 0 0,-14-4 0,-6-1 0,0 1 0,-49-7 0,15 8 0,-32-6 0,25-1 0,1 4 0,-91-3 0,-141 13 0,130 2 0,-18-15 0,-3 0 0,-3157 14 0,3320 1 0,-1 0 0,-37 10 0,14-2 0,46-9 0,0 1 0,0-1 0,0 1 0,1 1 0,-1-1 0,0 1 0,1 0 0,0 1 0,0-1 0,0 1 0,0 0 0,0 0 0,1 0 0,0 1 0,0 0 0,0 0 0,0 0 0,-4 9 0,-4 9 0,1 1 0,1 0 0,-8 30 0,9-27 0,-2 15 0,-12 81 0,20-105 0,-3 48 0,3 0 0,5 79 0,1-26 0,-2-87 0,2 0 0,8 38 0,-7-47 0,1 15 0,-4-26 0,1 0 0,0 0 0,0-1 0,1 1 0,8 20 0,27 66 0,-32-76 0,1-2 0,1 1 0,1-1 0,0 0 0,2 0 0,16 22 0,4-3 0,-22-25 0,1 0 0,1-1 0,0-1 0,1 1 0,0-2 0,1 0 0,0 0 0,0-1 0,27 14 0,6-2 0,1-3 0,0-1 0,1-3 0,1-2 0,58 9 0,-49-12 0,31 4 0,-56-11 0,-1 2 0,47 13 0,-50-11 0,0-1 0,0 0 0,45 1 0,63 5 0,-91-6 0,49 0 0,-39-3-172,109 19 0,-106-11 43,90 3 0,-42-14 271,-48-1 12,0 2-1,92 14 0,-107-9-153,87 1 0,-86-7 0,83 12 0,-60-4 0,1-2 0,124-7 0,-65-2 0,978 3 0,-1087-1 0,0-1 0,33-8 0,33-2 0,-56 11-53,42-3-1259,-49-1-5514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30.575"/>
    </inkml:context>
    <inkml:brush xml:id="br0">
      <inkml:brushProperty name="width" value="0.05" units="cm"/>
      <inkml:brushProperty name="height" value="0.05" units="cm"/>
      <inkml:brushProperty name="color" value="#E71224"/>
    </inkml:brush>
  </inkml:definitions>
  <inkml:trace contextRef="#ctx0" brushRef="#br0">1000 28 24575,'-530'0'0,"516"1"0,-1 1 0,0 0 0,1 2 0,0-1 0,0 2 0,0 0 0,-20 10 0,19-8 0,-1 0 0,0-1 0,-1-1 0,1-1 0,-22 4 0,25-7 0,1 0 0,-1 2 0,1-1 0,0 2 0,0-1 0,0 2 0,0 0 0,-20 11 0,26-12 0,1-1 0,0 1 0,0 1 0,1-1 0,-1 1 0,1-1 0,0 1 0,0 1 0,0-1 0,1 0 0,0 1 0,0 0 0,0 0 0,1 0 0,0 0 0,0 0 0,0 0 0,1 1 0,-1 7 0,-7 41 0,6-43 0,0 0 0,2 0 0,-1 1 0,1 17 0,2-25 0,0 0 0,0 0 0,0 0 0,0 0 0,1-1 0,-1 1 0,1 0 0,1-1 0,-1 1 0,1-1 0,-1 0 0,1 0 0,0 0 0,7 7 0,1-1 0,0-1 0,1 0 0,15 9 0,28 22 0,-47-34 0,0-1 0,0 0 0,0 0 0,1-1 0,-1 1 0,1-2 0,0 0 0,0 0 0,19 3 0,0-1 0,0-2 0,32 1 0,444-5 0,-476 2 0,57 11 0,-55-7 0,53 3 0,938-7 0,-457-3 0,-545 3 0,0 1 0,33 8 0,33 2 0,44 1 0,-83-6 0,56 0 0,-63-7 0,0 1 0,59 11 0,-54-6 0,0-1 0,55-3 0,-56-3 0,0 3 0,61 10 0,-44-4 0,-1-3 0,1-2 0,71-6 0,-13 0 0,-60 2 0,-18 0 0,0 1 0,0 2 0,68 13 0,-64-8 0,-1-2 0,1-2 0,-1-2 0,49-5 0,10 2 0,-64 2 0,-1 2 0,64 11 0,-64-8 0,0-1 0,0-2 0,42-4 0,57 4 0,-68 10 0,-49-8 0,0 0 0,26 1 0,142-8 0,79 6 0,-199 9 0,-48-8 0,0-1 0,27 2 0,-10-4 0,-8-1 0,1 1 0,0 2 0,35 7 0,-33-4 0,-1-2 0,1-2 0,54-1 0,-54-2 0,0 1 0,1 2 0,49 9 0,-1 4 0,0-4 0,1-4 0,121-4 0,-183-2 0,0 1 0,33 7 0,33 4 0,19-14 0,44 2 0,-80 12 0,-50-9 0,0-1 0,29 3 0,110-8 0,64 4 0,-139 9 0,-51-5 0,56 2 0,-47-8 0,0 2 0,57 10 0,-37-4 0,1-2 0,0-4 0,69-5 0,-9 0 0,-47 5 0,100 16 0,-95-11 0,153-6 0,-103-4 0,-29 2 0,109 3 0,-138 10 0,-53-7 0,1-2 0,27 2 0,-14-4 0,13 0 0,79 12 0,-75-7 0,1-2 0,-1-2 0,52-4 0,78 2 0,-94 12 0,-54-6 0,54 1 0,670-8 0,-729 3 0,1 0 0,28 7 0,-26-3 0,45 2 0,467-7 0,-258-3 0,-241 4 0,51 9 0,-52-5 0,56 1 0,606-8 0,-687 0 0,0-1 0,0 0 0,18-6 0,36-4 0,19-2 0,-28 2 0,56-15 0,-34 6 0,-27 9 0,-1-1 0,61-24 0,-28 2 0,101-46 0,-159 65 0,95-44 0,-85 45 0,-10 5 0,0-2 0,-1-1 0,0-1 0,-1-1 0,52-37 0,-74 46 0,-1 0 0,1 0 0,-2-1 0,1 1 0,-1-1 0,1 0 0,-2 0 0,1-1 0,-1 1 0,0-1 0,-1 0 0,0 1 0,0-1 0,1-13 0,0-11 0,-2-1 0,-4-44 0,1 16 0,1 51 0,0 0 0,0 0 0,-1 1 0,0-1 0,0 0 0,-1 1 0,0 0 0,-9-16 0,-1 1 0,-1 2 0,-17-22 0,25 38 0,-1-1 0,1 1 0,-1 0 0,0 0 0,0 1 0,0 0 0,-1 0 0,0 0 0,0 1 0,-14-4 0,-10-3 0,-48-10 0,58 16 0,-4 0 0,-1 2 0,0 0 0,-32 2 0,32 1 0,0-1 0,-1-1 0,-29-7 0,13 2 0,0 3 0,0 0 0,-1 3 0,-44 5 0,-13-1 0,-2312-3 0,2395 1 0,0 1 0,-33 7 0,-33 4 0,48-12 0,9-1 0,-1 1 0,1 1 0,-37 9 0,23-4 0,0-2 0,-1-2 0,0-2 0,-53-4 0,-5 0 0,50 4 0,1 3 0,-56 10 0,50-8 0,-1-2 0,-92-6 0,40 0 0,80 3 0,1 2 0,-29 6 0,29-4 0,-56 3 0,-1556-7 0,765-3 0,856 1 0,1-1 0,-36-8 0,34 6 0,0 0 0,-25-1 0,-285 4 0,157 3 0,153-3 0,1-1 0,-33-8 0,-33-3 0,-480 12 0,274 3 0,273-3 0,-1-1 0,-34-8 0,33 5 0,0 2 0,-25-2 0,-453 3 0,241 4 0,238-3 0,-1-1 0,-31-7 0,-35-4 0,-49 15 0,-57-4 0,108-10 0,54 6 0,-57-2 0,-567 9 0,635 0 0,1 1 0,-35 8 0,33-5 0,0-2 0,-26 2 0,-652-3 0,340-4 0,-975 2 0,1320-1 12,0-1 0,0 0 0,-21-6 0,1 1-1425,15 3-5413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4.016"/>
    </inkml:context>
    <inkml:brush xml:id="br0">
      <inkml:brushProperty name="width" value="0.05" units="cm"/>
      <inkml:brushProperty name="height" value="0.05" units="cm"/>
      <inkml:brushProperty name="color" value="#E71224"/>
    </inkml:brush>
  </inkml:definitions>
  <inkml:trace contextRef="#ctx0" brushRef="#br0">1397 199 24575,'-3'-3'0,"1"-1"0,0 1 0,-1 0 0,0 0 0,1 0 0,-1 0 0,0 1 0,-1-1 0,1 1 0,0 0 0,-1 0 0,-3-2 0,-8-6 0,3 1 0,-1 1 0,0 1 0,-1 0 0,1 0 0,-1 2 0,-20-6 0,-2 1 0,-53-8 0,-22 10 0,70 6 0,-49-8 0,41 3 0,0 2 0,-1 2 0,-96 8 0,123-2 0,1 1 0,-1 1 0,1 2 0,0 0 0,1 1 0,0 0 0,0 2 0,1 1 0,-29 20 0,6 0 0,1 3 0,-72 74 0,99-89 0,0 1 0,2 0 0,1 1 0,0 1 0,-12 34 0,15-36 0,4-6 0,0-1 0,2 1 0,0 0 0,0 0 0,1 0 0,0 27 0,8 85 0,-3-109 0,0 0 0,1 0 0,1 0 0,0-1 0,1 0 0,1 0 0,0-1 0,1 0 0,1 0 0,16 20 0,4 2 0,3-2 0,54 49 0,-49-45 0,-29-29 0,1-1 0,0 0 0,1 0 0,19 13 0,-25-20 0,15 12 0,2-2 0,0 0 0,0-1 0,1-1 0,1-2 0,25 8 0,-8-7 0,0-2 0,1-2 0,50 1 0,-12-5 0,-41 1 0,0-2 0,76-9 0,-89 2 0,0-1 0,0-1 0,31-17 0,-17 9 0,-21 8 0,0 0 0,-1-1 0,0 0 0,0-1 0,-1-1 0,0-1 0,-1 0 0,-1-1 0,0-1 0,-1 0 0,-1-1 0,0 0 0,-1-1 0,10-20 0,-4 6 0,-12 23 0,0 0 0,-1 0 0,0 0 0,0 0 0,-1-1 0,0 1 0,0-1 0,0-10 0,10-57 0,-7 43 0,-2 0 0,1-36 0,-3-31 0,-5-148 0,0 231 0,-1 0 0,0 0 0,-1 1 0,-1 0 0,-9-20 0,-12-33 0,24 57-124,-1 0 0,0 0 0,-1 0 0,0 0 0,0 1 0,-1 0-1,-1 0 1,0 1 0,-1 0 0,-8-10 0,4 9-6702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941"/>
    </inkml:context>
    <inkml:brush xml:id="br0">
      <inkml:brushProperty name="width" value="0.05" units="cm"/>
      <inkml:brushProperty name="height" value="0.05" units="cm"/>
      <inkml:brushProperty name="color" value="#E71224"/>
    </inkml:brush>
  </inkml:definitions>
  <inkml:trace contextRef="#ctx0" brushRef="#br0">0 0 24575,'3'1'0,"-1"-1"0,0 0 0,0 1 0,0 0 0,0-1 0,0 1 0,0 0 0,0 0 0,0 0 0,0 0 0,0 1 0,0-1 0,-1 0 0,1 1 0,-1-1 0,2 3 0,26 33 0,-12-14 0,-2-7 0,-2 0 0,0 1 0,0 1 0,-2 0 0,0 1 0,-1 0 0,-1 1 0,-1-1 0,-1 2 0,-1-1 0,0 1 0,-2 0 0,0 0 0,-1 1 0,-1 40 0,-1-6 0,1-30 0,-2 0 0,0-1 0,-2 1 0,-5 25 0,5-45 0,-1 0 0,1 0 0,-1-1 0,0 1 0,-1-1 0,1 0 0,-1 1 0,0-2 0,0 1 0,-1 0 0,0-1 0,1 0 0,-1 0 0,-1-1 0,1 1 0,-10 4 0,9-5 0,1 0 0,-1 0 0,1 0 0,0 1 0,0 0 0,1 0 0,-1 0 0,1 0 0,0 1 0,0 0 0,0 0 0,1 0 0,-1 0 0,1 0 0,0 1 0,-3 9 0,2 7-1365,2-1-5461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095"/>
    </inkml:context>
    <inkml:brush xml:id="br0">
      <inkml:brushProperty name="width" value="0.05" units="cm"/>
      <inkml:brushProperty name="height" value="0.05" units="cm"/>
      <inkml:brushProperty name="color" value="#E71224"/>
    </inkml:brush>
  </inkml:definitions>
  <inkml:trace contextRef="#ctx0" brushRef="#br0">1 0 24575,'5'2'0,"0"0"0,0 1 0,0-1 0,0 1 0,0 0 0,-1 1 0,1-1 0,-1 1 0,0-1 0,0 1 0,0 1 0,3 4 0,4 2 0,19 18 0,-9-9 0,0 0 0,-2 2 0,22 28 0,-35-41 0,1 0 0,1 0 0,0-1 0,9 7 0,26 31 0,71 102 0,-7-29 0,4 5 0,-69-73 0,-24-31 0,29 43 0,-5-3 0,-27-40 0,-1 0 0,22 41 0,-10-17 0,-20-35 0,0 0 0,-1 1 0,9 19 0,-14-28-59,1 0 0,-1 0-1,0 0 1,1 1-1,-1-1 1,0 0 0,0 0-1,0 0 1,0 1 0,0-1-1,0 0 1,-1 0 0,1 0-1,0 0 1,0 1-1,-1-1 1,1 0 0,-1 0-1,1 0 1,-1 0 0,0 0-1,0 1 1,-8 7-6767</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730"/>
    </inkml:context>
    <inkml:brush xml:id="br0">
      <inkml:brushProperty name="width" value="0.05" units="cm"/>
      <inkml:brushProperty name="height" value="0.05" units="cm"/>
      <inkml:brushProperty name="color" value="#E71224"/>
    </inkml:brush>
  </inkml:definitions>
  <inkml:trace contextRef="#ctx0" brushRef="#br0">1 157 24575,'0'1'0,"1"1"0,0-1 0,-1 0 0,1 0 0,0 0 0,-1 1 0,1-1 0,0 0 0,0 0 0,0 0 0,0-1 0,0 1 0,0 0 0,0 0 0,0 0 0,1-1 0,-1 1 0,0 0 0,0-1 0,2 1 0,33 13 0,-26-11 0,107 49 0,-70-30 0,75 25 0,-72-31 0,-21-6 0,57 11 0,-85-21 0,0 0 0,0 1 0,1-1 0,-1 0 0,0 0 0,0 0 0,0 0 0,1 0 0,-1 0 0,0 0 0,0 0 0,0-1 0,1 1 0,-1 0 0,0-1 0,0 1 0,0-1 0,0 1 0,0-1 0,0 1 0,0-1 0,0 0 0,0 0 0,0 1 0,0-1 0,0 0 0,-1 0 0,1 0 0,1-1 0,-2-1 0,1 1 0,0-1 0,-1 1 0,1-1 0,-1 0 0,0 1 0,0-1 0,0 0 0,0 1 0,-1-1 0,1 1 0,-2-6 0,-1-2 0,0-1 0,-1 1 0,0 0 0,-1 0 0,-10-15 0,7 12-105,0 1 0,0-1 0,2-1 0,-1 1 0,2-1 0,0 0 0,0-1 0,2 1 0,-1-1 0,2 1 0,0-1 0,1-30 0,1 22-6721</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6.934"/>
    </inkml:context>
    <inkml:brush xml:id="br0">
      <inkml:brushProperty name="width" value="0.05" units="cm"/>
      <inkml:brushProperty name="height" value="0.05" units="cm"/>
      <inkml:brushProperty name="color" value="#E71224"/>
    </inkml:brush>
  </inkml:definitions>
  <inkml:trace contextRef="#ctx0" brushRef="#br0">114 1 24575,'0'20'0,"1"17"0,-2-1 0,-1 0 0,-13 60 0,-34 134 0,48-222-151,-1 1-1,-1 0 0,0 0 0,0-1 1,-1 0-1,0 1 0,0-2 1,-8 12-1,1-7-6674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105"/>
    </inkml:context>
    <inkml:brush xml:id="br0">
      <inkml:brushProperty name="width" value="0.05" units="cm"/>
      <inkml:brushProperty name="height" value="0.05" units="cm"/>
      <inkml:brushProperty name="color" value="#E71224"/>
    </inkml:brush>
  </inkml:definitions>
  <inkml:trace contextRef="#ctx0" brushRef="#br0">155 1 24575,'1'0'0,"0"1"0,1-1 0,-1 0 0,0 1 0,0 0 0,0-1 0,0 1 0,0 0 0,0-1 0,0 1 0,0 0 0,0 0 0,0 0 0,-1 0 0,1 0 0,0 0 0,0 0 0,-1 0 0,1 0 0,-1 0 0,1 1 0,-1-1 0,1 0 0,-1 0 0,0 0 0,0 1 0,0-1 0,1 0 0,-1 3 0,0 38 0,-89 300 0,84-327 0,-7 28 0,2 1 0,-6 55 0,5-26 0,6-45 0,1 0 0,0 30 0,3-38-341,0 1 0,-1-1-1,-10 37 1,8-39-6485</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691"/>
    </inkml:context>
    <inkml:brush xml:id="br0">
      <inkml:brushProperty name="width" value="0.05" units="cm"/>
      <inkml:brushProperty name="height" value="0.05" units="cm"/>
      <inkml:brushProperty name="color" value="#E71224"/>
    </inkml:brush>
  </inkml:definitions>
  <inkml:trace contextRef="#ctx0" brushRef="#br0">1 0 24575,'5'1'0,"0"0"0,0 0 0,1 1 0,-1-1 0,0 1 0,0 0 0,-1 0 0,1 1 0,0 0 0,-1 0 0,0 0 0,1 0 0,-1 0 0,0 1 0,-1 0 0,6 6 0,9 11 0,27 43 0,-36-50 0,23 34 0,49 79 0,-79-124 0,-1 0 0,1 0 0,0 0 0,0 0 0,0 0 0,0-1 0,0 1 0,0-1 0,1 1 0,0-1 0,-1 0 0,1 0 0,0 0 0,0-1 0,0 1 0,0 0 0,0-1 0,0 0 0,1 0 0,-1 0 0,0 0 0,1-1 0,-1 1 0,0-1 0,1 0 0,-1 0 0,1 0 0,-1 0 0,1 0 0,-1-1 0,5-1 0,2-2 0,0 0 0,-1 0 0,0-1 0,0 0 0,0 0 0,0-1 0,-1 0 0,0-1 0,10-11 0,-10 12 0,0 0 0,0 1 0,0-1 0,1 2 0,0-1 0,0 1 0,0 0 0,0 1 0,16-4 0,-12 4 0,-1 0 0,0-2 0,0 0 0,-1 0 0,12-7 0,-14 7 11,0 0 0,0 1 0,1 0 0,-1 0 0,1 1 0,0 1-1,16-3 1,24-7-1463,-32 7-5374</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9.770"/>
    </inkml:context>
    <inkml:brush xml:id="br0">
      <inkml:brushProperty name="width" value="0.05" units="cm"/>
      <inkml:brushProperty name="height" value="0.05" units="cm"/>
      <inkml:brushProperty name="color" value="#E71224"/>
    </inkml:brush>
  </inkml:definitions>
  <inkml:trace contextRef="#ctx0" brushRef="#br0">431 59 24575,'0'-1'0,"-1"0"0,1-1 0,-1 1 0,0 0 0,0 0 0,1 0 0,-1 0 0,0 0 0,0 0 0,0 0 0,0 0 0,0 0 0,0 0 0,0 0 0,0 1 0,0-1 0,-1 0 0,1 1 0,0-1 0,-2 0 0,-33-13 0,26 11 0,-3-2 0,0 1 0,-1 1 0,1 0 0,-1 0 0,0 1 0,0 1 0,0 1 0,0 0 0,1 0 0,-17 4 0,22-3 0,0 1 0,0 0 0,1 0 0,-1 1 0,0 0 0,1 0 0,0 1 0,-1 0 0,2 0 0,-1 1 0,0 0 0,1 0 0,0 0 0,0 1 0,1 0 0,-1 0 0,1 0 0,-5 10 0,4-4 0,0-1 0,2 1 0,-1 1 0,2-1 0,-1 1 0,2-1 0,-1 1 0,2 0 0,-1 22 0,0-2 0,-11 41 0,0 9 0,12-77 0,1 1 0,1 0 0,-1-1 0,1 1 0,0 0 0,1-1 0,-1 1 0,1-1 0,1 1 0,3 7 0,14 25 0,-12-21 0,0-1 0,2 0 0,0 0 0,0-1 0,2-1 0,0 0 0,0 0 0,23 19 0,0-10 0,1-2 0,0-1 0,43 16 0,-76-35 0,21 7 0,0-1 0,1-1 0,0 0 0,0-2 0,1-2 0,47 3 0,-47-5 0,-13 0 0,0-1 0,0 0 0,0 0 0,20-4 0,-31 3 0,1 0 0,0 1 0,-1-1 0,1 0 0,-1 0 0,1 0 0,-1-1 0,0 1 0,1-1 0,-1 1 0,0-1 0,0 0 0,0 0 0,0 0 0,0 0 0,0 0 0,-1 0 0,1 0 0,-1-1 0,1 1 0,-1-1 0,0 1 0,0-1 0,0 1 0,0-1 0,0-4 0,0-2 0,0-1 0,0 1 0,-1 0 0,0-1 0,-1 1 0,0-1 0,-1 1 0,0 0 0,0 0 0,-1 0 0,0 0 0,-1 0 0,0 0 0,0 1 0,-1 0 0,0 0 0,0 0 0,-1 0 0,0 1 0,-13-12 0,10 11 0,1 0 0,-1 1 0,-1 1 0,1-1 0,-1 2 0,0-1 0,0 1 0,-1 1 0,0 0 0,1 0 0,-1 1 0,-1 1 0,1 0 0,0 0 0,0 1 0,-1 1 0,-12 0 0,18 0-65,1 1 0,0 0 0,0 0 0,-1 1 0,1-1 0,0 1 0,0 0 0,0 0 0,0 1 0,1-1 0,-1 1 0,1 0 0,0 1 0,-1-1 0,1 1 0,1 0 0,-1 0 0,1 0 0,-1 0 0,-4 9 0,1 4-6761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0.524"/>
    </inkml:context>
    <inkml:brush xml:id="br0">
      <inkml:brushProperty name="width" value="0.05" units="cm"/>
      <inkml:brushProperty name="height" value="0.05" units="cm"/>
      <inkml:brushProperty name="color" value="#E71224"/>
    </inkml:brush>
  </inkml:definitions>
  <inkml:trace contextRef="#ctx0" brushRef="#br0">55 218 24575,'42'1'0,"-24"1"0,-1-2 0,1 0 0,0-1 0,0-1 0,28-6 0,-43 7 0,1 0 0,0 0 0,-1-1 0,1 0 0,-1 0 0,1 0 0,-1 0 0,0 0 0,0-1 0,0 1 0,0-1 0,0 0 0,-1 0 0,1 0 0,-1 0 0,0 0 0,0 0 0,0-1 0,0 1 0,-1-1 0,1 0 0,-1 1 0,0-1 0,0 0 0,0 0 0,-1 0 0,1 0 0,-1 1 0,0-1 0,-1-8 0,1 8 0,0-1 0,-1 1 0,0-1 0,0 1 0,0 0 0,0-1 0,-1 1 0,0 0 0,0 0 0,0 0 0,0 0 0,-1 0 0,1 0 0,-1 1 0,0 0 0,0-1 0,0 1 0,-1 0 0,1 0 0,-1 0 0,0 1 0,1 0 0,-1-1 0,0 1 0,0 0 0,-1 1 0,-6-3 0,-3 0 0,0 1 0,0 0 0,0 1 0,0 1 0,0 0 0,0 1 0,-23 2 0,34-2 0,0 1 0,0-1 0,0 1 0,1 0 0,-1 0 0,0 0 0,1 1 0,-1-1 0,0 1 0,1-1 0,0 1 0,-1 0 0,1 0 0,0 0 0,0 0 0,0 0 0,-2 4 0,0 0 0,0 0 0,0 1 0,1 0 0,0-1 0,1 1 0,-4 13 0,2-2 0,1 0 0,1 0 0,1 0 0,1 37 0,2-47 0,0 0 0,0-1 0,1 1 0,0 0 0,0-1 0,0 1 0,1-1 0,0 0 0,1-1 0,0 1 0,0-1 0,0 1 0,1-2 0,11 11 0,7 3 0,0 0 0,42 23 0,-36-27 0,1 0 0,58 18 0,-74-29 17,1-1 0,-1 0 1,1-1-1,-1-1 0,1 0 0,28-3 0,-38 2-85,0 0 1,-1-1-1,1 0 1,-1 0-1,1-1 1,-1 1-1,1-1 1,-1 0-1,0-1 1,0 1-1,0-1 1,0 0-1,0 0 1,-1-1-1,0 1 1,1-1-1,-1 0 1,0 0-1,-1-1 1,1 1-1,4-9 1,-1-3-6759</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356"/>
    </inkml:context>
    <inkml:brush xml:id="br0">
      <inkml:brushProperty name="width" value="0.05" units="cm"/>
      <inkml:brushProperty name="height" value="0.05" units="cm"/>
      <inkml:brushProperty name="color" value="#E71224"/>
    </inkml:brush>
  </inkml:definitions>
  <inkml:trace contextRef="#ctx0" brushRef="#br0">1 0 24575,'3'0'0,"0"0"0,1 1 0,-1-1 0,0 1 0,0 0 0,0-1 0,1 1 0,-1 1 0,0-1 0,0 0 0,0 1 0,-1-1 0,1 1 0,0 0 0,-1 0 0,1 0 0,-1 1 0,0-1 0,1 0 0,2 5 0,2 4 0,-1 0 0,0 0 0,0 1 0,4 13 0,-6-13 0,1-1 0,0 1 0,12 17 0,-7-14 0,-1 2 0,0-1 0,-1 1 0,7 22 0,-9-22 0,1 0 0,0-1 0,1 0 0,19 28 0,-11-16-1365,-15-18-5461</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742"/>
    </inkml:context>
    <inkml:brush xml:id="br0">
      <inkml:brushProperty name="width" value="0.05" units="cm"/>
      <inkml:brushProperty name="height" value="0.05" units="cm"/>
      <inkml:brushProperty name="color" value="#E71224"/>
    </inkml:brush>
  </inkml:definitions>
  <inkml:trace contextRef="#ctx0" brushRef="#br0">1 103 24575,'6'-4'0,"0"0"0,1 1 0,-1 0 0,1 0 0,0 0 0,-1 1 0,1 0 0,0 1 0,1-1 0,-1 1 0,0 1 0,0-1 0,13 2 0,30-6 0,204-60-1365,-237 60-5461</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4.877"/>
    </inkml:context>
    <inkml:brush xml:id="br0">
      <inkml:brushProperty name="width" value="0.05" units="cm"/>
      <inkml:brushProperty name="height" value="0.05" units="cm"/>
      <inkml:brushProperty name="color" value="#E71224"/>
    </inkml:brush>
  </inkml:definitions>
  <inkml:trace contextRef="#ctx0" brushRef="#br0">57 1099 24575,'1'2'0,"0"1"0,0 0 0,0-1 0,0 1 0,0-1 0,1 1 0,-1-1 0,1 0 0,-1 1 0,1-1 0,0 0 0,0 0 0,0 0 0,0-1 0,0 1 0,0 0 0,1-1 0,3 3 0,48 24 0,-3-6 0,0-2 0,2-2 0,0-3 0,1-2 0,1-2 0,103 7 0,-123-16 0,47 9 0,-48-5 0,55 2 0,-45-8 0,0 3 0,56 9 0,-34-4 0,1-2 0,129-7 0,-71-2 0,1800 3 0,-1905 1 0,-1 1 0,38 9 0,-36-6 0,0-1 0,28 1 0,408-4 0,-219-2 0,-218 2 0,0 1 0,35 8 0,-33-5 0,0-2 0,27 2 0,745-3 0,-385-4 0,633 2 0,-1028 0 0,-1-1 0,0 0 0,0-1 0,0 0 0,0-1 0,0 0 0,13-6 0,-22 7 0,0 0 0,0 0 0,1 0 0,-2 0 0,1-1 0,0 0 0,0 1 0,-1-1 0,1-1 0,-1 1 0,0 0 0,0-1 0,0 0 0,-1 0 0,1 1 0,-1-1 0,0-1 0,0 1 0,0 0 0,-1 0 0,1-1 0,-1 1 0,0-6 0,2-21 0,-2 0 0,-2 0 0,-1 0 0,-1 0 0,-2 1 0,0-1 0,-3 1 0,0 0 0,-2 1 0,-15-33 0,-7-23 0,27 66 0,-1 1 0,-1-1 0,0 1 0,-2 1 0,0 0 0,-1 0 0,0 1 0,-14-15 0,2 7 0,-2 1 0,-1 1 0,0 2 0,-2 0 0,-44-24 0,9 6 0,38 23 0,0 0 0,-36-14 0,-11-2 0,27 11 0,-50-14 0,-100-40 0,28 33 0,110 29 0,-101-34 0,137 40 0,1 0 0,-1 1 0,-35-3 0,-13-2 0,-119-16 0,157 21 0,-45-3 0,45 6 0,-49-10 0,23 0 0,-1 2 0,0 2 0,-94 1 0,116 5 0,-62-10 0,61 6 0,-54-2 0,-1195 8 0,592 1 0,667 1 0,-1 0 0,-32 8 0,30-4 0,-48 2 0,-81 5 0,-27 1 0,165-13 0,0 1 0,-37 8 0,35-5 0,1-1 0,-26 1 0,13-4 0,-14 0 0,-84 12 0,86-7 0,0-2 0,-92-4 0,-33 1 0,99 12 0,52-9 0,0 0 0,-28 1 0,29-3 0,0 0 0,-27 8 0,-32 3 0,54-10 0,-1 1 0,1 1 0,-38 13 0,-17 5 0,16-6 0,1 4 0,0 2 0,-62 33 0,105-48 0,-1-1 0,-33 7 0,32-10 0,1 2 0,-30 12 0,45-16 0,1 0 0,0 0 0,0 1 0,0-1 0,0 1 0,0 0 0,0 0 0,1 1 0,0-1 0,0 1 0,0 0 0,0 0 0,0 0 0,1 0 0,-1 0 0,1 0 0,-3 10 0,3-7 0,1 1 0,0 0 0,0-1 0,0 1 0,1 0 0,1 0 0,-1-1 0,1 1 0,0 0 0,3 9 0,2 2 0,1 0 0,0-1 0,1 0 0,1-1 0,1 0 0,0 0 0,1-1 0,15 17 0,1 2 0,-1 2 0,-2 0 0,-2 2 0,-1 1 0,24 67 0,-3-11 0,-24-35 130,-7-19-1625,-5-25-5331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8.740"/>
    </inkml:context>
    <inkml:brush xml:id="br0">
      <inkml:brushProperty name="width" value="0.05" units="cm"/>
      <inkml:brushProperty name="height" value="0.05" units="cm"/>
      <inkml:brushProperty name="color" value="#E71224"/>
    </inkml:brush>
  </inkml:definitions>
  <inkml:trace contextRef="#ctx0" brushRef="#br0">29 0 24575,'-4'0'0,"-2"5"0,0 5 0,1 7 0,2 4 0,0 3 0,2 2 0,1 2 0,0 0 0,0 0 0,0-1 0,1 1 0,-1-1 0,0 0 0,0 0 0,5-5 0,1-6-8191</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37.24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6.259"/>
    </inkml:context>
    <inkml:brush xml:id="br0">
      <inkml:brushProperty name="width" value="0.05" units="cm"/>
      <inkml:brushProperty name="height" value="0.05" units="cm"/>
      <inkml:brushProperty name="color" value="#E71224"/>
    </inkml:brush>
  </inkml:definitions>
  <inkml:trace contextRef="#ctx0" brushRef="#br0">15299 235 24575,'-71'1'0,"-105"-4"0,148 1 0,0-2 0,1-1 0,0-1 0,-35-12 0,38 12 0,0 0 0,-1 1 0,1 2 0,-36-2 0,-31-3 0,37 2 0,-84 1 0,90 5 0,-1-2 0,-66-11 0,75 7 0,0 2 0,-67 2 0,65 3 0,1-2 0,-53-9 0,-131-28 0,149 31 0,-148 7 0,97 2 0,85-2 0,0-2 0,-61-12 0,37 6 0,0 2 0,-131 7 0,71 2 0,-1986-3 0,2087 2 0,1 0 0,-1 2 0,1 1 0,-25 9 0,19-6 0,-59 9 0,14-4 0,-12 2 0,70-14 0,0 2 0,1 0 0,-1 0 0,1 2 0,0 0 0,0 1 0,0 0 0,1 1 0,-20 13 0,8-6 0,0-1 0,-45 14 0,1 0 0,49-16 0,1 0 0,0 2 0,-19 15 0,17-11 0,-42 23 0,46-30 0,1 2 0,-27 22 0,-15 9 0,-14 14 0,16-11 0,-1 1 0,39-30 0,-1 0 0,-32 19 0,-47 37 0,27-30 0,-75 61 0,70-49 0,57-42 0,0 0 0,2 2 0,-1 0 0,2 2 0,0 0 0,-27 33 0,-51 83 0,87-120 0,1 1 0,1 0 0,0 0 0,1 1 0,-6 20 0,6-18 0,0 0 0,-2 0 0,-15 28 0,12-26 0,1-1 0,1 2 0,1-1 0,1 1 0,-10 39 0,12-40 0,-75 200 0,58-165 0,-78 194 0,91-223 0,-3 8 0,-2 0 0,-32 55 0,-1 5 0,35-66 0,-30 48 0,8-15 0,25-44 0,0 1 0,-1-1 0,-22 27 0,18-26 0,1 0 0,1 1 0,-19 39 0,20-36 0,-1 0 0,0-1 0,-17 20 0,-71 103 0,87-124 0,1 0 0,-14 31 0,20-36 0,-1-1 0,0 0 0,-1 0 0,0-1 0,-1 0 0,0 0 0,-1-1 0,-12 11 0,9-10 0,1 0 0,0 1 0,-15 23 0,-20 21 0,25-36 0,-2 0 0,-33 21 0,-15 19 0,54-44 0,-1 0 0,-34 22 0,-90 58 0,9-8 0,125-84 0,-164 92 0,156-87 0,-1-1 0,-1-1 0,-25 9 0,22-10 0,1 1 0,-24 13 0,22-10 0,-1-1 0,0-2 0,0 0 0,0-1 0,-32 3 0,1 2 0,-132 40 0,170-48 0,0-1 0,-1-1 0,1-1 0,-26 0 0,24-1 0,1 0 0,0 2 0,-35 6 0,8 1 0,1-3 0,-2-1 0,1-3 0,-81-5 0,20 0 0,-3129 3 0,3214 1 0,1 1 0,-35 9 0,33-7 0,0 0 0,-25 1 0,14-2 0,0 1 0,-59 16 0,60-12 0,0-1 0,0-1 0,-34 0 0,38-4 0,-55 12 0,32-4 0,-82 17 0,109-22 0,-45 16 0,50-15 0,0 0 0,0-1 0,0-1 0,-25 3 0,-70 8 0,41-3 0,33-5 0,-1 3 0,2 1 0,-75 31 0,63-22 0,15-6 0,12-6 0,0 2 0,-27 14 0,43-19 0,0 1 0,0-1 0,1 1 0,0 0 0,0 1 0,0-1 0,1 2 0,0-1 0,-9 14 0,-54 97 0,54-89 0,1 0 0,1 1 0,-9 32 0,-7 53 0,-16 44 0,38-136 0,1 1 0,-4 30 0,0-1 0,-5 56 0,3-14 0,1 9 0,9-69 0,-11 51 0,-13 100 0,18-139 0,3 0 0,3 0 0,4 84 0,1-28 0,-5-51 0,-15 84 0,15-119 0,-6 60 0,4 0 0,7 88 0,0-31 0,-5-44 0,4 103 0,3-160 0,1-1 0,14 48 0,1 1 0,-9-25 0,34 98 0,7-48 0,-30-59 0,2-2 0,2-1 0,2-1 0,1-2 0,3-1 0,59 57 0,-58-64 0,2-2 0,2-2 0,41 26 0,-43-31 0,-13-9 0,0 0 0,1-1 0,0-1 0,43 15 0,-48-21 0,-1 1 0,23 13 0,-25-12 0,0-1 0,1-1 0,23 8 0,-15-9 0,26 8 0,96 37 0,-119-40 0,0-2 0,0-1 0,39 5 0,3 2 0,-25-4 0,101 29 0,-116-32 0,1 0 0,39 3 0,-17-2 0,119 16 0,-133-18 0,60 3 0,3 0 0,-20 5 0,-44-7 0,-1-2 0,64 3 0,110 4 0,11 0 0,-143-12 0,135 18 0,-137-12 0,0-3 0,86-6 0,-30-1 0,1150 3 0,-1252-2 0,59-10 0,-58 6 0,55-2 0,-65 7 0,-1-1 0,31-8 0,-29 5 0,-1 1 0,25 0 0,-15 1 0,1-1 0,-1-1 0,47-15 0,-41 10 0,133-19 0,-43 6 0,-69 14 0,108-32 0,-128 30 0,69-11 0,22-5 0,-103 16 0,0 0 0,-1-2 0,-1-1 0,0-1 0,-1-1 0,0-1 0,-1-1 0,-2-1 0,0 0 0,37-46 0,-14 8 0,-21 27 0,30-30 0,-37 42 0,-2 0 0,0-1 0,16-29 0,16-23 0,-24 38 0,-1-1 0,21-47 0,4-7 0,-26 48 0,19-49 0,-7 11 0,-10 23 0,17-62 0,-3 5 0,-22 72 0,-3 1 0,8-50 0,2-48 0,-6 58 0,-10 47 0,1 1 0,2 0 0,1 1 0,17-41 0,-13 40 0,-2 0 0,13-53 0,-17 54 0,1 1 0,2-1 0,19-40 0,-17 43 0,-1 0 0,-2-1 0,11-48 0,-14 47 0,2 1 0,1 0 0,22-50 0,-21 57 0,-2 0 0,0-1 0,8-37 0,6-21 0,6 6 0,64-208 0,-85 260 0,1 1 0,1 0 0,2 0 0,20-33 0,3-4 0,-19 33 0,1 0 0,23-26 0,-8 10 0,-24 34 0,-1-1 0,1 1 0,1 1 0,12-10 0,-12 10 0,-1 0 0,1 0 0,-1-1 0,12-14 0,-4 3 0,2 2 0,-1 0 0,2 0 0,0 2 0,34-21 0,-28 18 0,89-49 0,-38 24 0,-50 29 0,1 2 0,0 0 0,1 2 0,0 1 0,48-7 0,29-10 0,-66 14 0,0 1 0,0 2 0,0 2 0,61-2 0,-77 7 0,-1-2 0,31-6 0,-28 4 0,45-3 0,90-5 0,30-1 0,-149 14 0,0-2 0,67-11 0,-66 7 0,77-1 0,-78 6 0,1-1 0,45-9 0,-29 3 0,0 2 0,1 3 0,77 6 0,-20 0 0,795-3 0,-890 1 0,-1 1 0,38 9 0,-36-6 0,0-1 0,27 1 0,641-3 0,-334-5 0,313 3 0,-636-1 0,59-12 0,-56 7 0,45-2 0,434 7 0,-245 3 0,-239-4 0,58-10 0,-57 7 0,56-3 0,39 10 0,94-4 0,-50-24 0,-63 12 0,-74 9 0,59-4 0,-69 9 0,27 0 0,0-2 0,68-11 0,-75 7 0,47-1 0,-46 4 0,46-8 0,97-16 0,-126 14 0,-2-2 0,79-32 0,-53 18 0,-44 17 0,45-22 0,21-7 0,-81 32 0,1 0 0,-1-2 0,0-1 0,35-23 0,-32 15 0,1 0 0,-1-2 0,43-40 0,-56 43 0,-1 0 0,-1-1 0,-1 0 0,-1-2 0,0 1 0,-2-1 0,12-33 0,-20 48 0,18-32 0,-15 31 0,-1 1 0,0-1 0,-1 0 0,0 0 0,0 0 0,-1 0 0,2-10 0,22-114 0,-17 92 0,-1 1 0,-2-1 0,1-54 0,-8-399 0,0 462 0,-2 1 0,-9-35 0,0-13 0,7 51 0,-1 0 0,-11-33 0,-9-39 0,-9-64 0,-4-22 0,33 153 0,-20-60 0,1 1 0,-29-123 0,50 199 0,-1 1 0,0-1 0,-2 1 0,-9-18 0,-12-26 0,7 10 0,-43-70 0,15 31 0,34 61 0,-36-46 0,14 22 0,19 27 0,-36-36 0,-2-4 0,-29-30 0,55 62 0,-49-63 0,69 81 0,0 1 0,-1 1 0,-14-13 0,-19-19 0,15 13 0,-1 1 0,-67-49 0,-21-19 0,99 82 0,0 0 0,-38-22 0,35 24 0,1-1 0,-28-24 0,38 29 0,0 1 0,-1 0 0,0 1 0,-1 1 0,1 0 0,-20-7 0,-28-12 0,18 5 0,-1 2 0,-53-14 0,50 18 0,2-1 0,-46-24 0,-1 1 0,26 12 0,62 25 0,0-1 0,-1 1 0,1-1 0,0 1 0,-1 0 0,0 0 0,1 1 0,-1-1 0,1 1 0,-1 0 0,0-1 0,1 2 0,-1-1 0,0 0 0,1 1 0,-1 0 0,1 0 0,-1 0 0,1 0 0,-1 0 0,-5 4 0,4-1 0,0 0 0,0 1 0,1-1 0,-1 1 0,1 0 0,0 1 0,0-1 0,1 1 0,-1 0 0,1 0 0,-2 7 0,-16 44-63,18-47-30,1 0 0,-1 0 0,-1-1 0,0 1 0,0-1 0,-1 0 0,0 0 0,-1-1 0,0 1 0,0-1 0,-1 0 0,1-1 0,-15 12 0,6-10-6733</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8.104"/>
    </inkml:context>
    <inkml:brush xml:id="br0">
      <inkml:brushProperty name="width" value="0.05" units="cm"/>
      <inkml:brushProperty name="height" value="0.05" units="cm"/>
      <inkml:brushProperty name="color" value="#E71224"/>
    </inkml:brush>
  </inkml:definitions>
  <inkml:trace contextRef="#ctx0" brushRef="#br0">0 972 24575,'2'-3'0,"1"-1"0,-1 1 0,1 0 0,-1 0 0,1 0 0,0 0 0,0 1 0,0-1 0,1 1 0,-1 0 0,0 0 0,5-2 0,7-6 0,3-2 0,0 0 0,1 2 0,0 0 0,1 1 0,37-12 0,-28 11 0,52-26 0,-57 24 0,0 2 0,46-14 0,-45 16 0,-1 0 0,0-1 0,25-15 0,84-43 0,7-5 0,-66 38 0,-57 28 0,1-2 0,30-17 0,-25 12 0,1 1 0,0 1 0,1 2 0,0 0 0,43-8 0,-33 9 0,-2-2 0,49-21 0,135-52 0,104-51 0,-308 129 0,0 1 0,1 0 0,0 1 0,0 1 0,0 0 0,0 1 0,0 0 0,24 3 0,-20-1 0,0-1 0,1-1 0,-1 0 0,26-6 0,38-12 0,-43 11 0,54-18 0,-49 11-80,-22 8-241,0-1 0,0-1-1,39-22 1,-48 21-6505</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9.173"/>
    </inkml:context>
    <inkml:brush xml:id="br0">
      <inkml:brushProperty name="width" value="0.05" units="cm"/>
      <inkml:brushProperty name="height" value="0.05" units="cm"/>
      <inkml:brushProperty name="color" value="#E71224"/>
    </inkml:brush>
  </inkml:definitions>
  <inkml:trace contextRef="#ctx0" brushRef="#br0">1 0 24575,'0'3'0,"0"0"0,0 0 0,1 0 0,-1 0 0,1 0 0,0 0 0,0 0 0,0-1 0,0 1 0,0 0 0,1-1 0,-1 1 0,1-1 0,0 1 0,0-1 0,0 0 0,0 0 0,0 0 0,0 0 0,0 0 0,1 0 0,-1 0 0,1-1 0,-1 1 0,1-1 0,3 1 0,8 4 0,1-2 0,-1 0 0,1 0 0,17 1 0,8 2 0,-18-1 0,1 1 0,-2 1 0,1 0 0,-1 2 0,38 23 0,-50-27 0,-1-1 0,1 1 0,-1 1 0,0-1 0,12 15 0,-16-16 0,-1 0 0,-1-1 0,1 1 0,-1 0 0,0 1 0,0-1 0,0 0 0,-1 0 0,0 1 0,0-1 0,0 1 0,0 9 0,-2 18 0,-1 0 0,-1 0 0,-2 0 0,-1-1 0,-13 38 0,8-25 0,-20 83-1365,28-108-5461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2.846"/>
    </inkml:context>
    <inkml:brush xml:id="br0">
      <inkml:brushProperty name="width" value="0.05" units="cm"/>
      <inkml:brushProperty name="height" value="0.05" units="cm"/>
      <inkml:brushProperty name="color" value="#E71224"/>
    </inkml:brush>
  </inkml:definitions>
  <inkml:trace contextRef="#ctx0" brushRef="#br0">213 162 24575,'95'2'0,"105"-5"0,-127-10 0,-54 9 0,0 0 0,31-2 0,639 4 0,-335 5 0,796-3 0,-1133-1 0,0-1 0,0 0 0,18-6 0,40-5 0,12-1 0,-64 9 0,0 1 0,30-1 0,70 5 0,-64 1 0,1-2 0,100-14 0,-95 6 0,1 4 0,131 5 0,-71 3 0,22 0 0,159-7 0,-225-9 0,-54 8 0,49-4 0,15-4 0,-68 8 0,46-3 0,369 7 0,-209 3 0,-209-1 0,-1 1 0,35 8 0,-33-5 0,0-1 0,25 0 0,-1 0 0,47 9 0,-19-2 0,-67-9 0,0 0 0,0 0 0,-1 0 0,1 1 0,-1-1 0,0 2 0,1-1 0,-1 1 0,-1 0 0,1 0 0,0 0 0,-1 1 0,0 0 0,0 0 0,-1 0 0,1 1 0,-1 0 0,0 0 0,-1 0 0,1 0 0,-1 0 0,0 1 0,3 12 0,-4-13 0,0 0 0,0 0 0,-1 0 0,0 0 0,0 0 0,-1 0 0,0 0 0,0 0 0,0 1 0,-1-1 0,0 0 0,0 0 0,0 0 0,-1 0 0,0-1 0,0 1 0,0 0 0,-1-1 0,0 1 0,0-1 0,0 0 0,-1 0 0,0 0 0,0 0 0,0-1 0,0 0 0,-10 7 0,-6 1 0,-1-2 0,0 0 0,-1-2 0,0 0 0,-1-2 0,1 0 0,-37 4 0,-7 3 0,51-10 0,-29 8 0,-1-2 0,0-3 0,-63 3 0,1-12 0,-135 5 0,160 10 0,53-6 0,-47 2 0,53-6 0,0 1 0,-23 6 0,23-4 0,0-1 0,-26 1 0,-148-8 0,-87 6 0,212 9 0,52-7 0,0-1 0,-28 1 0,9-4 0,7-1 0,0 1 0,1 2 0,-33 7 0,31-5 0,0-1 0,0-1 0,-66-4 0,66-1 0,-1 2 0,1 1 0,-60 10 0,27-1 0,0-2 0,0-4 0,-112-7 0,46 1 0,-1125 2 0,1226 1 0,-59 11 0,58-6 0,-56 2 0,-66-11 0,-118 6 0,200 10 0,52-9 0,1 0 0,-31 2 0,-265-5 0,148-3 0,148 1 0,0-2 0,-1 0 0,1-1 0,0-1 0,-23-9 0,-35-9 0,61 19 0,0-2 0,1 0 0,-29-16 0,6 3 0,28 14 0,1-1 0,0 0 0,0-1 0,0 1 0,1-2 0,0 1 0,0-1 0,-12-16 0,15 17 0,0 0 0,0 0 0,1-1 0,0 0 0,0 0 0,0 0 0,1 0 0,1 0 0,-1-1 0,1 1 0,-1-15 0,3 19 0,0 0 0,0 0 0,0 0 0,1 0 0,0 1 0,-1-1 0,2 0 0,-1 0 0,0 1 0,1-1 0,-1 1 0,1-1 0,0 1 0,0 0 0,0-1 0,1 1 0,3-4 0,3 0 0,-1 0 0,1 1 0,0 0 0,17-8 0,18-12 0,-41 23 8,0 1-1,-1-1 1,1 0-1,-1 1 1,1-1-1,-1-1 1,0 1-1,-1 0 1,1 0-1,0-1 1,-1 1-1,0-1 1,0 1-1,0-1 1,1-6-1,-1 3-193,-1 0 1,1 1-1,-1-1 0,-1 0 1,1 1-1,-1-1 1,-3-12-1,-3 1-6640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3.891"/>
    </inkml:context>
    <inkml:brush xml:id="br0">
      <inkml:brushProperty name="width" value="0.05" units="cm"/>
      <inkml:brushProperty name="height" value="0.05" units="cm"/>
      <inkml:brushProperty name="color" value="#E71224"/>
    </inkml:brush>
  </inkml:definitions>
  <inkml:trace contextRef="#ctx0" brushRef="#br0">321 0 24575,'-4'2'0,"0"1"0,0 0 0,0 0 0,1 0 0,-1 0 0,1 1 0,-1-1 0,-2 5 0,-11 10 0,-5-3 0,-1-1 0,-28 14 0,-8 5 0,43-24-341,-1-1 0,0-1-1,-28 8 1,27-10-6485</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4.429"/>
    </inkml:context>
    <inkml:brush xml:id="br0">
      <inkml:brushProperty name="width" value="0.05" units="cm"/>
      <inkml:brushProperty name="height" value="0.05" units="cm"/>
      <inkml:brushProperty name="color" value="#E71224"/>
    </inkml:brush>
  </inkml:definitions>
  <inkml:trace contextRef="#ctx0" brushRef="#br0">0 0 24575,'38'4'0,"0"1"0,0 1 0,0 3 0,-1 1 0,-1 1 0,59 28 0,30 22 0,-92-47 9,29 10-1383,-42-21-5452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8.458"/>
    </inkml:context>
    <inkml:brush xml:id="br0">
      <inkml:brushProperty name="width" value="0.05" units="cm"/>
      <inkml:brushProperty name="height" value="0.05" units="cm"/>
      <inkml:brushProperty name="color" value="#E71224"/>
    </inkml:brush>
  </inkml:definitions>
  <inkml:trace contextRef="#ctx0" brushRef="#br0">1 1 24575,'536'0'0,"-529"0"0,-4 0 0,0-1 0,1 1 0,-1 0 0,0 0 0,1 1 0,-1-1 0,0 1 0,1-1 0,-1 1 0,0 0 0,0 0 0,0 1 0,0-1 0,4 3 0,-7-4 0,0 1 0,0-1 0,-1 1 0,1 0 0,0-1 0,0 1 0,0-1 0,-1 1 0,1-1 0,0 0 0,-1 1 0,1-1 0,0 1 0,-1-1 0,1 1 0,0-1 0,-1 0 0,1 1 0,-1-1 0,1 0 0,-1 0 0,1 1 0,-1-1 0,1 0 0,-1 0 0,1 1 0,-1-1 0,1 0 0,-1 0 0,1 0 0,-1 0 0,1 0 0,-1 0 0,0 0 0,1 0 0,-1 0 0,1 0 0,-1-1 0,-31 7 0,29-5 0,-51 10 27,-36 4-1419,68-14-5434</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4.220"/>
    </inkml:context>
    <inkml:brush xml:id="br0">
      <inkml:brushProperty name="width" value="0.05" units="cm"/>
      <inkml:brushProperty name="height" value="0.05" units="cm"/>
      <inkml:brushProperty name="color" value="#66CC00"/>
    </inkml:brush>
  </inkml:definitions>
  <inkml:trace contextRef="#ctx0" brushRef="#br0">1208 55 24575,'-17'-1'0,"0"-1"0,1 0 0,-20-6 0,-39-5 0,-13-1 0,64 9 0,0 1 0,-28-1 0,-376 5 0,408 2 0,1 0 0,0 1 0,0 1 0,0 1 0,-24 10 0,-33 7 0,66-20 0,-1 0 0,1 1 0,0 0 0,0 1 0,1 0 0,-1 1 0,1 0 0,0 0 0,0 1 0,0 0 0,1 0 0,0 1 0,0 0 0,1 1 0,0-1 0,0 1 0,0 1 0,1 0 0,1-1 0,-8 17 0,5-1 0,1 0 0,1 0 0,1 1 0,2 0 0,0 0 0,2 0 0,0 0 0,5 41 0,-3-62 0,-1-1 0,1 1 0,0-1 0,0 1 0,1-1 0,-1 0 0,1 0 0,-1 0 0,1 0 0,0 0 0,0 0 0,0 0 0,1 0 0,-1-1 0,1 1 0,-1-1 0,1 0 0,0 0 0,0 0 0,0 0 0,0 0 0,6 2 0,7 2 0,1 0 0,0-1 0,28 5 0,18 5 0,-43-8 0,0-1 0,1-1 0,0 0 0,0-2 0,26 1 0,111-6 0,-59-1 0,462 4 0,-554-1 0,0-1 0,0 1 0,0-1 0,-1 0 0,1 0 0,-1-1 0,1 0 0,-1 0 0,1-1 0,-1 0 0,0 0 0,0 0 0,0-1 0,-1 1 0,1-2 0,-1 1 0,0 0 0,0-1 0,-1 0 0,1 0 0,-1-1 0,0 1 0,0-1 0,-1 0 0,0 0 0,0 0 0,0 0 0,-1 0 0,1-1 0,-2 1 0,1-1 0,-1 0 0,0 1 0,0-1 0,-1-9 0,1-9 0,1-6 0,-1 0 0,-2 0 0,0 1 0,-8-33 0,5 51 0,-1 0 0,-1 1 0,1 0 0,-2 0 0,0 0 0,0 1 0,-1 0 0,-10-10 0,1-1 0,14 18-85,-1 0 0,1-1-1,0 1 1,-1 1 0,0-1-1,0 0 1,0 1 0,0 0-1,0 0 1,0 0 0,0 1-1,-1-1 1,1 1 0,-1 0-1,-8-1 1,-7 0-6741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8.282"/>
    </inkml:context>
    <inkml:brush xml:id="br0">
      <inkml:brushProperty name="width" value="0.05" units="cm"/>
      <inkml:brushProperty name="height" value="0.05" units="cm"/>
      <inkml:brushProperty name="color" value="#66CC00"/>
    </inkml:brush>
  </inkml:definitions>
  <inkml:trace contextRef="#ctx0" brushRef="#br0">1236 110 24575,'0'-1'0,"-1"-1"0,1 1 0,-1 0 0,0 0 0,1 0 0,-1 0 0,0-1 0,0 1 0,0 0 0,0 1 0,0-1 0,0 0 0,0 0 0,0 0 0,0 0 0,0 1 0,0-1 0,-1 1 0,1-1 0,-2 0 0,-33-13 0,26 11 0,-13-5 0,-1 2 0,-36-5 0,-14-4 0,29 5 0,0 2 0,-1 2 0,0 1 0,-61 3 0,-17 1 0,-98 4 0,206-1 0,0 0 0,1 2 0,0 0 0,0 1 0,0 0 0,1 1 0,-1 1 0,-24 15 0,14-4 0,1 0 0,0 1 0,-32 36 0,49-48 0,1 2 0,-1-1 0,2 1 0,0 0 0,0 0 0,0 1 0,1-1 0,0 1 0,1 0 0,1 0 0,-1 0 0,-1 15 0,2 3 0,1-1 0,0 1 0,7 40 0,-5-61 0,0 0 0,1 0 0,0 0 0,1 0 0,-1 0 0,1-1 0,1 0 0,-1 1 0,1-1 0,0 0 0,0-1 0,1 1 0,9 8 0,5 3 0,2 0 0,30 18 0,-43-29 0,39 37 0,-38-34 0,0 0 0,0 0 0,17 11 0,24 12 0,61 28 0,-92-52 0,0 0 0,1 0 0,0-2 0,0-1 0,1 0 0,37 2 0,-24-3 0,0 1 0,49 13 0,-53-10 0,0-1 0,1-2 0,47 3 0,-43-8 0,-1-1 0,0-1 0,62-13 0,-48 6 0,-31 7 0,-1-1 0,1-1 0,26-9 0,-39 11 0,0 1 0,-1-1 0,1 0 0,-1 0 0,1 0 0,-1-1 0,0 1 0,0-1 0,0 0 0,0 0 0,0 0 0,-1 0 0,1 0 0,-1 0 0,0-1 0,0 1 0,0-1 0,-1 0 0,1 0 0,1-4 0,7-40 0,-1 0 0,-3 0 0,-1-1 0,-3 0 0,-6-80 0,1 111 0,0 1 0,-1 0 0,0 1 0,-1-1 0,-1 1 0,-1 0 0,-1 0 0,0 0 0,0 1 0,-2 1 0,0 0 0,-1 0 0,0 1 0,-17-16 0,-1-4 38,23 25-272,0 1 0,-1-1 0,1 2 1,-1-1-1,-10-6 0,3 4-6592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24.891"/>
    </inkml:context>
    <inkml:brush xml:id="br0">
      <inkml:brushProperty name="width" value="0.05" units="cm"/>
      <inkml:brushProperty name="height" value="0.05" units="cm"/>
      <inkml:brushProperty name="color" value="#E71224"/>
    </inkml:brush>
  </inkml:definitions>
  <inkml:trace contextRef="#ctx0" brushRef="#br0">1 28 24575,'0'8'0,"1"1"0,0-1 0,1 0 0,0 0 0,0 1 0,1-1 0,0-1 0,0 1 0,0 0 0,1-1 0,1 0 0,-1 1 0,1-2 0,0 1 0,1-1 0,0 1 0,9 7 0,-1-7 0,-1 0 0,1-1 0,0 0 0,1-1 0,0-1 0,-1 0 0,1-1 0,27 1 0,14-1 0,59-6 0,-29 1 0,368 2 0,-434-1 0,0-1 0,36-9 0,-35 6 0,1 1 0,26-1 0,74 6 0,50-2 0,-100-12 0,-52 9 0,0 0 0,29-1 0,4 4 0,-21 1 0,-1-1 0,0-1 0,47-10 0,-36 5 0,0 2 0,1 1 0,-1 3 0,54 4 0,2 0 0,-97-3 0,34 1 0,1-2 0,-1-2 0,56-10 0,-59 8 0,0 1 0,1 1 0,-1 2 0,37 3 0,-36 0 0,0-2 0,0-1 0,60-10 0,-41 3 0,0 2 0,0 2 0,95 6 0,58-3 0,-115-12 0,-57 7 0,58-2 0,2258 7 0,-1115 3 0,-726-2 0,-487-1 0,-1-1 0,35-8 0,-33 5 0,0 1 0,25-1 0,-9 4 0,-7 1 0,-1-1 0,1-2 0,37-8 0,-23 3-1365,-24 6-5461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593"/>
    </inkml:context>
    <inkml:brush xml:id="br0">
      <inkml:brushProperty name="width" value="0.05" units="cm"/>
      <inkml:brushProperty name="height" value="0.05" units="cm"/>
      <inkml:brushProperty name="color" value="#E71224"/>
    </inkml:brush>
  </inkml:definitions>
  <inkml:trace contextRef="#ctx0" brushRef="#br0">0 55 24575,'0'189'0,"1"-211"0,0-1 0,2 1 0,7-32 0,-8 46 0,0 0 0,0 0 0,1 1 0,0-1 0,0 1 0,1-1 0,0 1 0,0 0 0,0 0 0,1 1 0,1-1 0,10-10 0,-13 15 0,0 0 0,0 0 0,0 0 0,0 1 0,0-1 0,0 1 0,0 0 0,1 0 0,-1 0 0,0 0 0,1 0 0,-1 1 0,1-1 0,-1 1 0,1 0 0,-1 0 0,1 1 0,-1-1 0,1 1 0,-1-1 0,0 1 0,1 0 0,-1 0 0,5 3 0,-4-2 0,0 1 0,0-1 0,-1 1 0,1 0 0,-1 0 0,0 0 0,0 1 0,0-1 0,0 1 0,-1-1 0,1 1 0,-1 0 0,0 0 0,0 0 0,-1 1 0,1-1 0,-1 0 0,2 8 0,8 31 0,-8-34 0,0-1 0,-1 0 0,0 1 0,0-1 0,-1 1 0,0 0 0,0 0 0,-1-1 0,0 1 0,-3 17 0,2-24-80,0 0 0,1 0-1,-1-1 1,-1 1 0,1 0-1,0-1 1,0 1 0,-1-1-1,1 1 1,-1-1 0,1 0 0,-1 1-1,1-1 1,-1 0 0,0 0-1,-2 1 1,-13 4-6746</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8.445"/>
    </inkml:context>
    <inkml:brush xml:id="br0">
      <inkml:brushProperty name="width" value="0.05" units="cm"/>
      <inkml:brushProperty name="height" value="0.05" units="cm"/>
      <inkml:brushProperty name="color" value="#E71224"/>
    </inkml:brush>
  </inkml:definitions>
  <inkml:trace contextRef="#ctx0" brushRef="#br0">355 1 24575,'-1'6'0,"0"1"0,0-1 0,-1 1 0,0-1 0,0 0 0,-1 0 0,0 0 0,0 0 0,-7 11 0,-10 21 0,-17 57 0,-61 111 0,82-175 0,5-11 0,0-1 0,-26 35 0,4-6 56,26-37-340,0 0 0,-1-1-1,0 1 1,-13 11 0,8-11-6542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112"/>
    </inkml:context>
    <inkml:brush xml:id="br0">
      <inkml:brushProperty name="width" value="0.05" units="cm"/>
      <inkml:brushProperty name="height" value="0.05" units="cm"/>
      <inkml:brushProperty name="color" value="#E71224"/>
    </inkml:brush>
  </inkml:definitions>
  <inkml:trace contextRef="#ctx0" brushRef="#br0">0 275 24575,'5'0'0,"1"1"0,-1 0 0,0 0 0,0 0 0,0 1 0,0 0 0,-1 0 0,1 0 0,0 0 0,-1 1 0,1 0 0,-1 0 0,5 4 0,52 54 0,-39-38 0,49 71 0,-43-60 0,30 47 0,24 29 0,-19-34 0,-18-21 0,-29-33 0,2 0 0,1-2 0,0 0 0,43 33 0,-62-52 0,1-1 0,-1 1 0,1-1 0,0 0 0,-1 1 0,1-1 0,-1 0 0,1 1 0,0-1 0,-1 0 0,1 0 0,0 0 0,-1 1 0,1-1 0,0 0 0,0 0 0,-1 0 0,1 0 0,0 0 0,-1 0 0,1-1 0,0 1 0,-1 0 0,1 0 0,0 0 0,-1-1 0,1 1 0,0 0 0,0-1 0,10-20 0,-7-35 0,-4 51 0,0-37 0,-4-137 0,-8 107 0,7 52 0,1 0 0,-1-28 0,3 10 0,-9-40 0,5 44 0,-3-57 0,8 32-92,-1 33-120,1 0 0,1 0-1,2 0 1,0 0 0,10-41 0,-6 49-6614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809"/>
    </inkml:context>
    <inkml:brush xml:id="br0">
      <inkml:brushProperty name="width" value="0.05" units="cm"/>
      <inkml:brushProperty name="height" value="0.05" units="cm"/>
      <inkml:brushProperty name="color" value="#E71224"/>
    </inkml:brush>
  </inkml:definitions>
  <inkml:trace contextRef="#ctx0" brushRef="#br0">221 22 24575,'-10'-1'0,"0"0"0,0 0 0,0-1 0,-11-4 0,13 3 0,0 1 0,-1 0 0,1 1 0,-1 0 0,-11-1 0,16 3 0,1-1 0,-1 1 0,1-1 0,0 1 0,-1 0 0,1 1 0,0-1 0,-1 0 0,1 1 0,0 0 0,0 0 0,0 0 0,1 0 0,-1 0 0,0 0 0,1 1 0,-4 3 0,1 2 0,0-1 0,1 1 0,0 0 0,0 0 0,1 1 0,0-1 0,0 1 0,1 0 0,0-1 0,0 1 0,1 0 0,0 16 0,1 12 0,7 60 0,-6-89 0,1 0 0,0 0 0,0 0 0,0-1 0,1 1 0,1-1 0,-1 0 0,1 0 0,0 0 0,0 0 0,1-1 0,0 1 0,0-1 0,1-1 0,0 1 0,0-1 0,0 0 0,0 0 0,1-1 0,0 1 0,0-2 0,0 1 0,0-1 0,1 0 0,-1 0 0,1-1 0,0 0 0,0 0 0,-1-1 0,1 0 0,14-1 0,-18 0 0,1-1 0,-1 0 0,1 0 0,-1-1 0,0 1 0,0-1 0,1 0 0,-1 0 0,0-1 0,-1 1 0,1-1 0,0 0 0,-1 1 0,1-2 0,-1 1 0,0 0 0,0-1 0,0 0 0,-1 1 0,1-1 0,-1 0 0,0 0 0,0 0 0,0-1 0,-1 1 0,2-7 0,3-7 0,-2 0 0,-1 0 0,0 0 0,-1-1 0,0-22 0,-2 33 0,0 0 0,0-1 0,-1 1 0,0 0 0,-1-1 0,0 1 0,0 0 0,-1 0 0,1 1 0,-2-1 0,1 0 0,-1 1 0,0 0 0,-1 0 0,0 0 0,0 0 0,0 1 0,-1 0 0,0 0 0,0 1 0,-1-1 0,1 1 0,-1 1 0,0-1 0,-13-5 0,-18-5-1365,21 8-5461</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0.614"/>
    </inkml:context>
    <inkml:brush xml:id="br0">
      <inkml:brushProperty name="width" value="0.05" units="cm"/>
      <inkml:brushProperty name="height" value="0.05" units="cm"/>
      <inkml:brushProperty name="color" value="#E71224"/>
    </inkml:brush>
  </inkml:definitions>
  <inkml:trace contextRef="#ctx0" brushRef="#br0">113 1 24575,'1'8'0,"0"1"0,0-1 0,1 0 0,0 0 0,4 9 0,6 32 0,-9-29 0,2 1 0,0-1 0,12 29 0,8 28 0,-14-26 0,-6-22 0,2 0 0,0-1 0,2 0 0,18 38 0,-12-40 0,23 45 0,-36-67 0,0 1 0,0-1 0,-1 0 0,0 1 0,0-1 0,0 1 0,0-1 0,-1 1 0,0 0 0,0-1 0,0 1 0,0 0 0,-2 6 0,1-9 0,0 0 0,0 0 0,0 0 0,-1 0 0,1 0 0,-1 0 0,1 0 0,-1 0 0,0-1 0,1 1 0,-1-1 0,0 1 0,0-1 0,0 0 0,0 0 0,0 0 0,-1 0 0,1 0 0,0 0 0,0-1 0,-1 1 0,1-1 0,-5 1 0,-66 1 0,43-3 0,22 1 0,0 1 0,0 0 0,0 0 0,0 1 0,0 0 0,0 0 0,1 1 0,-1 0 0,1 1 0,0-1 0,0 1 0,0 1 0,-11 8 0,13-8 0,1 0 0,-1 0 0,1 0 0,0 0 0,1 1 0,-1 0 0,1 0 0,0 0 0,1 0 0,-1 0 0,1 0 0,0 1 0,1-1 0,0 1 0,0 0 0,0 11 0,-1 7 0,1-10 0,0 0 0,1 0 0,0 1 0,1-1 0,1 0 0,6 25 0,-6-36 0,0-1 0,1-1 0,-1 1 0,1 0 0,-1 0 0,1-1 0,0 0 0,0 1 0,0-1 0,0 0 0,0-1 0,1 1 0,-1-1 0,0 1 0,1-1 0,-1 0 0,1 0 0,0 0 0,-1-1 0,1 1 0,0-1 0,-1 0 0,6 0 0,5 0 0,0 0 0,-1-1 0,1-1 0,0 0 0,13-4 0,-18 3 8,-1 0 0,0-1 0,0 0 0,0 0-1,0-1 1,-1 0 0,0 0 0,0-1 0,0 0 0,-1 0-1,1 0 1,-2-1 0,1 0 0,7-12 0,3-8-477,-2-1 1,19-51-1,-32 76 392,6-13-6749</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295"/>
    </inkml:context>
    <inkml:brush xml:id="br0">
      <inkml:brushProperty name="width" value="0.05" units="cm"/>
      <inkml:brushProperty name="height" value="0.05" units="cm"/>
      <inkml:brushProperty name="color" value="#E71224"/>
    </inkml:brush>
  </inkml:definitions>
  <inkml:trace contextRef="#ctx0" brushRef="#br0">114 296 24575,'2'-1'0,"0"1"0,-1-1 0,1 0 0,0 0 0,-1 0 0,1 0 0,-1 0 0,1-1 0,-1 1 0,0 0 0,0-1 0,1 1 0,-1-1 0,0 1 0,0-1 0,0 1 0,1-4 0,14-31 0,-12 24 0,-1-1 0,0 1 0,-1-1 0,0 0 0,-1 1 0,0-1 0,-1 0 0,-1 0 0,-3-22 0,3 30 0,0 1 0,0 0 0,0 0 0,-1 0 0,1 0 0,-1 0 0,0 0 0,0 0 0,0 0 0,-1 1 0,1-1 0,-1 1 0,0 0 0,0 0 0,0 0 0,0 0 0,-1 0 0,1 1 0,-1-1 0,0 1 0,0 0 0,1 0 0,-1 0 0,0 1 0,-1-1 0,1 1 0,0 0 0,0 0 0,0 1 0,-1-1 0,-6 1 0,8 0 0,1 0 0,-1 1 0,0-1 0,1 1 0,-1-1 0,1 1 0,-1 0 0,1 0 0,-1 0 0,1 0 0,0 0 0,-1 0 0,1 1 0,0 0 0,0-1 0,0 1 0,0 0 0,0 0 0,1 0 0,-1 0 0,0 0 0,1 0 0,-1 0 0,1 0 0,0 1 0,0-1 0,0 1 0,0-1 0,0 1 0,1-1 0,-1 1 0,1-1 0,-1 4 0,-1 12 0,1 0 0,0-1 0,4 35 0,-1-26 0,-2-10 0,0-1 0,1-1 0,0 1 0,1 0 0,7 28 0,-7-39 0,0 1 0,0-1 0,0 0 0,0 0 0,1 0 0,0 0 0,0 0 0,0-1 0,0 1 0,0-1 0,1 0 0,-1 0 0,1 0 0,0 0 0,0 0 0,0-1 0,0 0 0,1 0 0,7 3 0,9 1 17,-1 0 0,1-1 1,1-1-1,-1-1 0,1 0 0,36-2 0,-47-1-104,-1-1-1,0 0 1,0-1 0,0 0-1,0-1 1,-1 0 0,1 0-1,-1-1 1,1 0-1,-1 0 1,0-1 0,-1-1-1,1 1 1,-1-2 0,0 1-1,10-12 1,-8 5-6739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990"/>
    </inkml:context>
    <inkml:brush xml:id="br0">
      <inkml:brushProperty name="width" value="0.05" units="cm"/>
      <inkml:brushProperty name="height" value="0.05" units="cm"/>
      <inkml:brushProperty name="color" value="#E71224"/>
    </inkml:brush>
  </inkml:definitions>
  <inkml:trace contextRef="#ctx0" brushRef="#br0">0 1 24575,'0'49'0,"3"1"0,10 66 0,-7-69-194,-2 1-1,-3 70 1,-1-90-588,0-5-6044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2.613"/>
    </inkml:context>
    <inkml:brush xml:id="br0">
      <inkml:brushProperty name="width" value="0.05" units="cm"/>
      <inkml:brushProperty name="height" value="0.05" units="cm"/>
      <inkml:brushProperty name="color" value="#E71224"/>
    </inkml:brush>
  </inkml:definitions>
  <inkml:trace contextRef="#ctx0" brushRef="#br0">1 17 24575,'0'5'0,"1"0"0,0 0 0,0 1 0,0-1 0,1 0 0,-1 0 0,1 0 0,1-1 0,-1 1 0,1 0 0,-1-1 0,7 8 0,50 52 0,-6-7 0,-51-55 0,1 4 0,1 0 0,1 0 0,-1 0 0,1-1 0,0 0 0,0 0 0,8 5 0,-12-9 0,1 0 0,0-1 0,-1 1 0,1-1 0,0 1 0,-1-1 0,1 0 0,0 0 0,-1 0 0,1 0 0,0 0 0,0 0 0,-1 0 0,1-1 0,0 1 0,-1 0 0,1-1 0,-1 0 0,1 1 0,0-1 0,-1 0 0,1 0 0,-1 0 0,0 0 0,1 0 0,-1 0 0,0 0 0,0 0 0,1-1 0,-1 1 0,0 0 0,0-1 0,0 1 0,-1-1 0,2-2 0,4-5 0,-1 0 0,1 0 0,-2-1 0,4-11 0,20-35 0,-1 12 33,-18 28-499,0 1 0,20-23 0,-18 26-6360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2.335"/>
    </inkml:context>
    <inkml:brush xml:id="br0">
      <inkml:brushProperty name="width" value="0.05" units="cm"/>
      <inkml:brushProperty name="height" value="0.05" units="cm"/>
      <inkml:brushProperty name="color" value="#E71224"/>
    </inkml:brush>
  </inkml:definitions>
  <inkml:trace contextRef="#ctx0" brushRef="#br0">650 58 24575,'-22'-1'0,"0"-1"0,-40-10 0,8 1 0,-4 0 0,29 5 0,0 2 0,-44-2 0,10 4 0,35 0 0,-1 1 0,0 2 0,0 1 0,-30 6 0,56-7 0,-1 0 0,1 0 0,-1 1 0,1-1 0,0 1 0,0 0 0,0 0 0,0 0 0,0 1 0,1-1 0,-1 1 0,1-1 0,-1 1 0,1 0 0,0 0 0,0 0 0,0 0 0,0 0 0,1 0 0,-1 1 0,1-1 0,0 0 0,0 1 0,0-1 0,0 1 0,1 5 0,-3 12 0,2 0 0,1 0 0,4 33 0,-1-10 0,-3-16 0,2 0 0,1 0 0,11 50 0,-10-65 0,1 0 0,0 0 0,1 0 0,0-1 0,1 0 0,0 0 0,1 0 0,0-1 0,18 17 0,-17-18 0,1 0 0,0-1 0,1-1 0,0 0 0,0 0 0,1-1 0,0-1 0,0 0 0,1-1 0,0 0 0,0 0 0,0-2 0,0 1 0,0-2 0,1 0 0,17 0 0,0 0 0,-3 0 0,0-1 0,0-1 0,0-2 0,39-6 0,-61 6 0,0 0 0,0 0 0,-1-1 0,1 1 0,-1-1 0,1 0 0,-1-1 0,0 1 0,0-1 0,0 0 0,-1-1 0,1 1 0,-1-1 0,0 0 0,4-7 0,2-5 0,0-1 0,-1-1 0,8-25 0,-1 3 0,-13 30 0,1-1 0,-2 0 0,1 0 0,-2 0 0,0 0 0,0-1 0,-1 1 0,0 0 0,-1 0 0,-1 0 0,0-1 0,-1 1 0,0 1 0,0-1 0,-1 0 0,-1 1 0,0 0 0,-1 0 0,0 0 0,0 1 0,-9-11 0,10 15-124,-1 1 0,1-1 0,-1 1 0,0 1 0,0-1 0,0 1-1,-1 0 1,1 0 0,-1 1 0,-13-5 0,3 3-6702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141"/>
    </inkml:context>
    <inkml:brush xml:id="br0">
      <inkml:brushProperty name="width" value="0.05" units="cm"/>
      <inkml:brushProperty name="height" value="0.05" units="cm"/>
      <inkml:brushProperty name="color" value="#E71224"/>
    </inkml:brush>
  </inkml:definitions>
  <inkml:trace contextRef="#ctx0" brushRef="#br0">0 0 24575,'1'1'0,"0"-1"0,0 0 0,0 1 0,0-1 0,0 1 0,0-1 0,0 1 0,0 0 0,0-1 0,0 1 0,0 0 0,-1 0 0,1 0 0,0-1 0,0 1 0,-1 0 0,1 0 0,-1 0 0,1 0 0,0 2 0,12 30 0,-6-16 0,11 24 0,-2 1 0,17 74 0,-18-62 0,21 55 0,21 69 0,-2-3 0,-42-137 0,-2 0 0,-2 0 0,7 57 0,-4-20 0,-4-26 0,4 94 0,-10-107 0,12 70 0,-3-34 0,1-4 0,-7-40 0,-1 0 0,1 35 0,-4-42 0,-2 10 0,2 1 0,1-1 0,11 53 0,-8-56 0,-1 1 0,-1-1 0,-1 35 0,-2-33 0,1 0 0,11 56 0,-7-57 0,3 50 0,-6-48 0,9 43 0,2 17 0,-12-71 0,1 0 0,1 0 0,1 0 0,13 37 0,-9-34 33,-1 1 1,6 39-1,1-1-1498,-10-44-5361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622"/>
    </inkml:context>
    <inkml:brush xml:id="br0">
      <inkml:brushProperty name="width" value="0.05" units="cm"/>
      <inkml:brushProperty name="height" value="0.05" units="cm"/>
      <inkml:brushProperty name="color" value="#E71224"/>
    </inkml:brush>
  </inkml:definitions>
  <inkml:trace contextRef="#ctx0" brushRef="#br0">1 345 24575,'56'-21'0,"-40"18"0,0 1 0,0 1 0,0 0 0,0 1 0,0 0 0,1 2 0,-2 0 0,1 0 0,0 2 0,0 0 0,-1 1 0,0 0 0,0 1 0,26 15 0,20 12 0,69 43 0,-87-50 0,83 36 0,-117-58 0,-6-2 0,0-1 0,1 0 0,-1 1 0,1-1 0,-1 0 0,1-1 0,-1 1 0,1-1 0,0 1 0,-1-1 0,1 0 0,0-1 0,-1 1 0,1-1 0,-1 1 0,1-1 0,-1 0 0,1 0 0,-1-1 0,1 1 0,-1-1 0,0 1 0,0-1 0,0 0 0,0 0 0,4-4 0,4-5 0,-1-1 0,0 0 0,-1 0 0,0-1 0,7-15 0,14-19 0,-22 34 0,0-1 0,-1 1 0,0-1 0,-1-1 0,-1 1 0,0-1 0,-1 0 0,-1 0 0,0 0 0,1-21 0,-1-8 0,-3 0 0,-6-60 0,6 101-105,-1 1 0,1-1 0,-1 0 0,0 0 0,1 0 0,-1 0 0,-1 1 0,1-1 0,0 0 0,-1 1 0,1-1 0,-3-2 0,-8-6-6721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936"/>
    </inkml:context>
    <inkml:brush xml:id="br0">
      <inkml:brushProperty name="width" value="0.05" units="cm"/>
      <inkml:brushProperty name="height" value="0.05" units="cm"/>
      <inkml:brushProperty name="color" value="#E71224"/>
    </inkml:brush>
  </inkml:definitions>
  <inkml:trace contextRef="#ctx0" brushRef="#br0">1 0 24575,'0'5'0,"4"1"0,2 4 0,0 5 0,-1 0-8191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4.508"/>
    </inkml:context>
    <inkml:brush xml:id="br0">
      <inkml:brushProperty name="width" value="0.05" units="cm"/>
      <inkml:brushProperty name="height" value="0.05" units="cm"/>
      <inkml:brushProperty name="color" value="#E71224"/>
    </inkml:brush>
  </inkml:definitions>
  <inkml:trace contextRef="#ctx0" brushRef="#br0">0 533 24575,'3'1'0,"-1"-1"0,0 1 0,0-1 0,0 1 0,0 0 0,-1 0 0,1 0 0,0 0 0,0 0 0,0 0 0,-1 0 0,1 1 0,-1-1 0,1 1 0,-1-1 0,3 4 0,24 36 0,-13-19 0,-8-10 0,0 0 0,0 0 0,-1 0 0,-1 1 0,0 0 0,-1 0 0,0 0 0,2 15 0,14 43 0,-25-100 0,-1 1 0,-1-1 0,-14-34 0,15 50 0,1-1 0,0 0 0,1 0 0,1 0 0,0 0 0,0-1 0,1-16 0,3-107 0,2 56 0,-3 64 0,1 0 0,0 1 0,1-1 0,8-32 0,-7 42 0,0 0 0,0 0 0,1 1 0,0-1 0,0 1 0,1 0 0,0 0 0,0 0 0,1 1 0,-1 0 0,1 0 0,10-7 0,7-4 0,0 1 0,32-16 0,-45 27 0,0 0 0,1 0 0,0 1 0,0 0 0,0 1 0,0 1 0,1-1 0,13 0 0,-23 4 0,1-1 0,-1 0 0,1 1 0,-1-1 0,1 1 0,-1 0 0,0 0 0,1 0 0,-1 0 0,0 0 0,0 0 0,0 1 0,0-1 0,0 1 0,0-1 0,0 1 0,0 0 0,-1 0 0,1 0 0,-1 0 0,1 0 0,-1 0 0,0 0 0,1 0 0,-1 0 0,-1 1 0,1-1 0,0 1 0,0-1 0,-1 0 0,0 1 0,1-1 0,-1 4 0,2 12 0,-1 1 0,0-1 0,-4 29 0,1-22 0,2-17 0,-1-1 0,0 1 0,0-1 0,0 1 0,-1-1 0,-1 0 0,1 0 0,-1 0 0,0 0 0,-1 0 0,1 0 0,-1-1 0,-1 0 0,1 0 0,-1 0 0,0 0 0,-7 6 0,2-5 0,0 0 0,0 0 0,-1 0 0,0-2 0,0 1 0,0-1 0,-1-1 0,1 0 0,-23 4 0,-5 1 0,15-4 0,-1 0 0,-48 3 0,69-8 0,-1 0 0,0 1 0,0 0 0,0 0 0,0 0 0,1 0 0,-1 1 0,0 0 0,1 0 0,-7 4 0,10-6 0,0 0 0,1 1 0,-1-1 0,1 1 0,-1-1 0,1 1 0,-1-1 0,1 1 0,-1 0 0,1-1 0,-1 1 0,1 0 0,0-1 0,-1 1 0,1 0 0,0-1 0,0 1 0,-1 0 0,1 0 0,0-1 0,0 1 0,0 0 0,0 0 0,0 0 0,0-1 0,0 2 0,1 0 0,0 0 0,0 0 0,0 0 0,1-1 0,-1 1 0,0 0 0,1-1 0,-1 1 0,1-1 0,0 0 0,-1 1 0,1-1 0,0 0 0,3 2 0,13 6-1365,1-3-5461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5.152"/>
    </inkml:context>
    <inkml:brush xml:id="br0">
      <inkml:brushProperty name="width" value="0.05" units="cm"/>
      <inkml:brushProperty name="height" value="0.05" units="cm"/>
      <inkml:brushProperty name="color" value="#E71224"/>
    </inkml:brush>
  </inkml:definitions>
  <inkml:trace contextRef="#ctx0" brushRef="#br0">1 365 24575,'2'1'0,"-1"0"0,1 0 0,0 0 0,-1 0 0,1 0 0,0 0 0,-1 0 0,1 1 0,-1-1 0,0 1 0,1-1 0,-1 1 0,0-1 0,0 1 0,0 0 0,0-1 0,0 1 0,0 0 0,-1 0 0,2 3 0,12 39 0,29 104 0,-44-145 0,-7-14 0,-7-16 0,6 1 0,2-1 0,1 1 0,1-1 0,1 0 0,1 0 0,1 0 0,3-30 0,-1 31 0,0 12 0,0-1 0,1 1 0,0-1 0,6-21 0,-5 30 0,0 1 0,0-1 0,1 1 0,0-1 0,0 1 0,0 0 0,1 0 0,0 0 0,0 1 0,0-1 0,0 1 0,1 0 0,0 0 0,6-4 0,10-4 20,2 0-1,-1 1 0,2 1 0,-1 1 1,30-7-1,51-20-1500,-87 28-5345</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6.846"/>
    </inkml:context>
    <inkml:brush xml:id="br0">
      <inkml:brushProperty name="width" value="0.05" units="cm"/>
      <inkml:brushProperty name="height" value="0.05" units="cm"/>
      <inkml:brushProperty name="color" value="#E71224"/>
    </inkml:brush>
  </inkml:definitions>
  <inkml:trace contextRef="#ctx0" brushRef="#br0">221 0 24575,'-1'2'0,"1"-1"0,-1 1 0,1-1 0,-1 1 0,0-1 0,0 1 0,0-1 0,0 0 0,0 1 0,0-1 0,0 0 0,0 0 0,-1 0 0,1 0 0,0 0 0,-1 0 0,1 0 0,-3 0 0,-31 17 0,31-16 0,-29 12 0,19-10 0,1 1 0,1 1 0,-1 0 0,1 1 0,-21 16 0,30-21 0,1 1 0,-1-1 0,1 1 0,-1 0 0,1 0 0,0 0 0,1 0 0,-1 1 0,0-1 0,1 0 0,0 1 0,-1-1 0,1 1 0,1-1 0,-1 1 0,0-1 0,1 1 0,0 0 0,0-1 0,0 1 0,0 0 0,1-1 0,-1 1 0,1-1 0,0 1 0,0-1 0,3 7 0,-2-5 0,0 0 0,1 0 0,0 0 0,-1-1 0,1 0 0,1 1 0,-1-1 0,1 0 0,0 0 0,-1-1 0,2 1 0,-1-1 0,0 0 0,1 0 0,-1 0 0,1-1 0,8 4 0,7 0 0,0 0 0,0-1 0,27 3 0,-4 0 0,-41-7 0,1-1 0,-1 1 0,0-1 0,1 0 0,-1 1 0,0-1 0,1 0 0,-1 0 0,1-1 0,-1 1 0,0 0 0,1-1 0,-1 1 0,0-1 0,0 0 0,1 0 0,-1 0 0,0 0 0,0 0 0,0 0 0,0-1 0,0 1 0,-1-1 0,1 1 0,0-1 0,-1 0 0,1 0 0,-1 0 0,1 0 0,-1 0 0,0 0 0,0 0 0,0 0 0,0 0 0,0 0 0,0-1 0,-1 1 0,2-5 0,0-6 0,-1 0 0,0 0 0,-1 0 0,0-1 0,-4-23 0,4 34-62,0 1 0,-1-1 0,1 0 0,-1 1 0,0-1 0,0 0 0,0 1 0,0-1 0,0 1 0,-1 0 0,1-1 0,-1 1-1,1 0 1,-1 0 0,0 0 0,0 0 0,0 0 0,0 0 0,0 0 0,0 1 0,-4-3 0,-11-3-6764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7.842"/>
    </inkml:context>
    <inkml:brush xml:id="br0">
      <inkml:brushProperty name="width" value="0.05" units="cm"/>
      <inkml:brushProperty name="height" value="0.05" units="cm"/>
      <inkml:brushProperty name="color" value="#E71224"/>
    </inkml:brush>
  </inkml:definitions>
  <inkml:trace contextRef="#ctx0" brushRef="#br0">58 140 24575,'2'0'0,"-1"1"0,0-1 0,0 1 0,0-1 0,0 1 0,0-1 0,0 1 0,0 0 0,0 0 0,0 0 0,0 0 0,0 0 0,0 0 0,0 0 0,-1 0 0,1 0 0,0 0 0,-1 0 0,1 0 0,-1 0 0,1 0 0,-1 1 0,0-1 0,1 0 0,-1 0 0,0 1 0,0 1 0,5 41 0,-5-39 0,8 87 0,-8-92 0,0 0 0,0 0 0,0 0 0,0 1 0,0-1 0,0 0 0,0 0 0,0 0 0,0 0 0,1 0 0,-1 1 0,0-1 0,0 0 0,0 0 0,0 0 0,0 0 0,0 1 0,0-1 0,0 0 0,0 0 0,0 0 0,0 0 0,0 1 0,0-1 0,0 0 0,0 0 0,0 0 0,-1 0 0,1 1 0,0-1 0,0 0 0,0 0 0,0 0 0,0 0 0,0 0 0,0 0 0,0 1 0,-1-1 0,1 0 0,0 0 0,0 0 0,0 0 0,0 0 0,0 0 0,-1 0 0,1 0 0,0 0 0,0 0 0,0 0 0,0 1 0,-1-1 0,1 0 0,0 0 0,0 0 0,0 0 0,0 0 0,-1 0 0,1-1 0,-9-10 0,-5-17 0,-11-24 0,18 39 0,0-1 0,0-1 0,2 1 0,-5-17 0,9 28 0,0-1 0,1 0 0,-1 0 0,1 0 0,0 1 0,0-1 0,0 0 0,1 0 0,-1 0 0,1 1 0,0-1 0,0 0 0,0 0 0,0 1 0,1-1 0,0 1 0,-1-1 0,1 1 0,1 0 0,-1 0 0,4-4 0,-3 4 0,1 0 0,0 0 0,0 0 0,0 1 0,0-1 0,0 1 0,1 0 0,-1 0 0,0 1 0,1-1 0,0 1 0,-1 0 0,1 0 0,0 1 0,0-1 0,-1 1 0,1 0 0,0 0 0,0 1 0,0 0 0,6 1 0,-3 0 0,1 0 0,-1 0 0,1 1 0,-1 1 0,0-1 0,0 1 0,0 1 0,-1-1 0,1 1 0,10 10 0,-7-4 0,12 10 0,-15-24 0,-4-17 0,-4 17 0,0-1 0,0 1 0,1-1 0,-1 1 0,1-1 0,0 1 0,0-1 0,0 1 0,0 0 0,0-1 0,1 1 0,0 0 0,-1 0 0,1 0 0,0 0 0,1 0 0,-1 1 0,5-6 0,-2 6 0,0-1 0,0 1 0,0-1 0,0 1 0,0 1 0,1-1 0,-1 1 0,1 0 0,-1 0 0,0 1 0,12-1 0,-12 1 9,1 0 1,-1 0-1,0 1 0,1-1 0,-1 1 1,1 0-1,-1 1 0,0-1 0,0 1 0,0 0 1,0 1-1,9 4 0,-5 0-257,0 1 1,-1-1-1,0 2 1,-1-1-1,8 11 1,-2-3-6579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8.527"/>
    </inkml:context>
    <inkml:brush xml:id="br0">
      <inkml:brushProperty name="width" value="0.05" units="cm"/>
      <inkml:brushProperty name="height" value="0.05" units="cm"/>
      <inkml:brushProperty name="color" value="#E71224"/>
    </inkml:brush>
  </inkml:definitions>
  <inkml:trace contextRef="#ctx0" brushRef="#br0">109 20 24575,'-4'0'0,"0"0"0,1 0 0,-1 1 0,0-1 0,0 1 0,0 0 0,0 0 0,1 0 0,-1 1 0,1-1 0,-1 1 0,1 0 0,-1 0 0,1 0 0,0 0 0,-3 3 0,2 0 0,0-1 0,0 1 0,1 0 0,0 0 0,0 0 0,0 0 0,1 1 0,-1-1 0,1 1 0,-1 7 0,-1 2 0,2 0 0,0 0 0,0 0 0,1 0 0,3 29 0,-2-40 0,1 0 0,-1 0 0,1 0 0,0 0 0,1 0 0,-1-1 0,0 1 0,1 0 0,0-1 0,0 1 0,0-1 0,3 4 0,-3-5 0,-1-1 0,1 0 0,0 0 0,-1 0 0,1 0 0,0 0 0,0 0 0,0 0 0,0-1 0,0 1 0,0-1 0,0 1 0,0-1 0,0 0 0,0 1 0,0-1 0,0 0 0,0 0 0,0-1 0,0 1 0,0 0 0,0-1 0,0 1 0,-1-1 0,4-1 0,-2 1 0,-1-1 0,1 1 0,-1-1 0,0 0 0,1 1 0,-1-1 0,0 0 0,0 0 0,0-1 0,-1 1 0,1 0 0,0-1 0,-1 1 0,1-1 0,-1 1 0,0-1 0,0 0 0,0 1 0,0-1 0,-1 0 0,1 0 0,-1 0 0,1-3 0,0-12 0,0 0 0,-2-28 0,1 29 0,-1 6-105,2 3 0,-1 0 0,0 1 0,-1-1 0,0 0 0,0 0 0,0 1 0,-1-1 0,-1 0 0,1 1 0,-1 0 0,-7-14 0,-1 9-6721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023"/>
    </inkml:context>
    <inkml:brush xml:id="br0">
      <inkml:brushProperty name="width" value="0.05" units="cm"/>
      <inkml:brushProperty name="height" value="0.05" units="cm"/>
      <inkml:brushProperty name="color" value="#E71224"/>
    </inkml:brush>
  </inkml:definitions>
  <inkml:trace contextRef="#ctx0" brushRef="#br0">1 1 24575,'3'0'0,"1"0"0,0 1 0,-1 0 0,0 0 0,1 0 0,-1 0 0,1 0 0,-1 1 0,0 0 0,0-1 0,0 1 0,0 0 0,0 1 0,-1-1 0,1 0 0,0 1 0,-1 0 0,0-1 0,0 1 0,0 0 0,3 4 0,5 11 0,-1 0 0,13 34 0,0 0 0,35 72-274,-45-94-817,-5-14-5735</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408"/>
    </inkml:context>
    <inkml:brush xml:id="br0">
      <inkml:brushProperty name="width" value="0.05" units="cm"/>
      <inkml:brushProperty name="height" value="0.05" units="cm"/>
      <inkml:brushProperty name="color" value="#E71224"/>
    </inkml:brush>
  </inkml:definitions>
  <inkml:trace contextRef="#ctx0" brushRef="#br0">1 69 24575,'5'0'0,"5"0"0,7 0 0,4 0 0,3 0 0,2 0 0,2 0 0,0 0 0,0 0 0,-5-4 0,-2-2 0,0 0 0,2 1 0,-4-3 0,0 0 0,-4-3 0,0 0 0,-1 2-8191</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0.044"/>
    </inkml:context>
    <inkml:brush xml:id="br0">
      <inkml:brushProperty name="width" value="0.05" units="cm"/>
      <inkml:brushProperty name="height" value="0.05" units="cm"/>
      <inkml:brushProperty name="color" value="#E71224"/>
    </inkml:brush>
  </inkml:definitions>
  <inkml:trace contextRef="#ctx0" brushRef="#br0">141 221 24575,'2'-50'0,"0"35"0,-1 0 0,-1 0 0,0-1 0,-1 1 0,-1 0 0,-6-26 0,7 39 0,0 0 0,0-1 0,0 1 0,0 0 0,-1 0 0,1 0 0,-1 0 0,1 0 0,-1 0 0,0 0 0,0 1 0,0-1 0,0 1 0,0-1 0,0 1 0,0 0 0,0-1 0,-1 1 0,1 0 0,0 1 0,-1-1 0,1 0 0,-1 1 0,1-1 0,-1 1 0,1 0 0,-1 0 0,1 0 0,-1 0 0,1 0 0,-5 1 0,4 0 0,0 0 0,0 0 0,0 0 0,0 0 0,0 0 0,0 0 0,0 1 0,0 0 0,0-1 0,1 1 0,-1 0 0,1 0 0,-1 1 0,1-1 0,0 0 0,0 1 0,0-1 0,0 1 0,1 0 0,-1 0 0,1-1 0,-1 1 0,1 0 0,-1 5 0,-2 17 0,2 0 0,1 0 0,1 0 0,3 29 0,0 10 0,-3-57 0,0 0 0,1 0 0,0 0 0,0-1 0,0 1 0,1 0 0,0-1 0,0 0 0,1 1 0,-1-1 0,2 0 0,-1 0 0,0 0 0,1-1 0,0 1 0,1-1 0,-1 0 0,1 0 0,0-1 0,0 1 0,1-1 0,-1 0 0,1 0 0,0-1 0,0 0 0,0 0 0,0 0 0,0-1 0,1 0 0,-1 0 0,1 0 0,0-1 0,-1 0 0,1 0 0,9-1 0,172-2-1365,-165 2-5461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6.224"/>
    </inkml:context>
    <inkml:brush xml:id="br0">
      <inkml:brushProperty name="width" value="0.05" units="cm"/>
      <inkml:brushProperty name="height" value="0.05" units="cm"/>
      <inkml:brushProperty name="color" value="#E71224"/>
    </inkml:brush>
  </inkml:definitions>
  <inkml:trace contextRef="#ctx0" brushRef="#br0">3932 432 24575,'-4'-1'0,"-1"0"0,1 0 0,-1-1 0,1 0 0,0 0 0,0 0 0,-5-3 0,-8-5 0,-205-90 0,154 63 0,48 25 0,-41-19 0,-17 0 0,35 12 0,0 2 0,-2 2 0,0 2 0,-51-9 0,37 12 0,-65-21 0,14 3 0,-4 14 0,13 2 0,34 4 0,0 2 0,-127 7 0,68 2 0,-516-3 0,627 1 0,-1 1 0,1 0 0,0 2 0,0-1 0,-26 11 0,24-7 0,-2-1 0,1-1 0,-24 3 0,-4-1 0,-62 18 0,19-3 0,77-19 0,0 1 0,0 1 0,-22 11 0,-29 10 0,31-17 0,0 1 0,0 2 0,2 1 0,-1 1 0,-52 35 0,-88 52 0,110-59 0,2 2 0,2 3 0,2 2 0,-56 65 0,90-88 0,1 1 0,2 1 0,0 0 0,2 1 0,1 1 0,2 1 0,0 0 0,2 0 0,2 1 0,1 0 0,1 1 0,2 0 0,1 0 0,1 57 0,2-46 0,-11 60 0,6-59 0,-1 56 0,7-85 0,0 22 0,1 1 0,1-1 0,12 56 0,-1-36 0,-6-23 0,2-1 0,0 0 0,23 50 0,10 18 0,-28-64 0,37 69 0,-7-18 0,-32-62 0,1 0 0,21 31 0,132 162 0,-82-138 0,-56-49 0,3-2 0,0-1 0,60 42 0,115 62 0,-197-129 0,14 9 0,0-2 0,1 0 0,0-2 0,1-1 0,36 9 0,178 34 0,-201-43 0,-11-2 0,0-1 0,0-2 0,45 2 0,-25-6 0,-13-1 0,0 1 0,0 2 0,0 1 0,34 8 0,-26-4 0,0-2 0,1-1 0,-1-3 0,55-4 0,1 0 0,1159 3 0,-1229-3 0,-1-1 0,1-1 0,-1-1 0,0-1 0,0-2 0,-1-1 0,26-13 0,25-8 0,-45 16 0,-1-1 0,0-2 0,-1-1 0,0-1 0,46-42 0,-6 5 0,-30 29 0,-28 21 0,-1-1 0,1-1 0,-1 0 0,16-18 0,-13 13 0,0 1 0,30-22 0,13-12 0,-36 24 0,-2 0 0,0-2 0,-2 0 0,0-1 0,-2-1 0,22-54 0,-25 56 0,3-6 0,-1-1 0,-2 0 0,0-1 0,-3-1 0,7-37 0,-6 5 0,-3 26 0,2-69 0,-8 88 0,1 0 0,8-33 0,-5 32 0,-1 0 0,1-25 0,-6-354 0,-2 369 0,-1 1 0,-1 0 0,-2 1 0,-1 0 0,-22-54 0,-78-156 0,95 212 0,-2 0 0,-20-29 0,-11-19 0,-32-57 0,70 118 0,-1 0 0,-1 1 0,0 0 0,-1 0 0,0 2 0,-1-1 0,-1 1 0,0 1 0,-14-10 0,-10 5-1365,18 12-5461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308"/>
    </inkml:context>
    <inkml:brush xml:id="br0">
      <inkml:brushProperty name="width" value="0.05" units="cm"/>
      <inkml:brushProperty name="height" value="0.05" units="cm"/>
      <inkml:brushProperty name="color" value="#E71224"/>
    </inkml:brush>
  </inkml:definitions>
  <inkml:trace contextRef="#ctx0" brushRef="#br0">563 7 24575,'-76'-3'0,"51"1"0,-1 1 0,1 0 0,0 2 0,-1 1 0,1 2 0,0 0 0,-27 8 0,39-6 0,1 0 0,-1 1 0,2 0 0,-1 1 0,1 1 0,0-1 0,1 2 0,0-1 0,-10 13 0,-3 7 0,2 0 0,-23 41 0,35-50 0,2 1 0,0 0 0,1 1 0,1-1 0,1 1 0,-2 43 0,3 156 0,5-120 0,0-86 0,0 1 0,2 0 0,0-1 0,0 0 0,2 0 0,0 0 0,0-1 0,16 25 0,3 8 0,-18-34 0,1 1 0,0-2 0,1 1 0,0-1 0,1-1 0,1 0 0,0 0 0,0-1 0,22 15 0,-12-11 0,1-1 0,0-1 0,1-1 0,1-1 0,25 8 0,-22-13 0,-1-1 0,1 0 0,0-2 0,0-1 0,47-5 0,2 1 0,-73 3 0,0 1 0,0-1 0,0 0 0,0 0 0,0 0 0,1 0 0,-1-1 0,0 1 0,0-1 0,0 0 0,0 0 0,0 0 0,-1 0 0,1 0 0,0-1 0,0 1 0,-1-1 0,1 0 0,-1 0 0,0 0 0,1 0 0,-1 0 0,0 0 0,0-1 0,0 1 0,0-1 0,-1 1 0,1-1 0,-1 0 0,0 0 0,1 0 0,-1 1 0,-1-1 0,1 0 0,0 0 0,-1-1 0,1 1 0,-1 0 0,0 0 0,0-5 0,1-7 0,0 0 0,-1 0 0,-1 1 0,-1-1 0,1 0 0,-2 0 0,-6-18 0,8 28 0,-2 1 0,1-1 0,0 0 0,-1 1 0,0-1 0,0 1 0,0 0 0,-1 0 0,1 0 0,-1 1 0,0-1 0,0 1 0,0 0 0,-1 0 0,1 0 0,-1 1 0,1-1 0,-1 1 0,0 0 0,0 1 0,0-1 0,0 1 0,0 0 0,-6-1 0,-2 0-170,-1 1-1,0 0 0,0 0 1,1 1-1,-1 1 0,0 0 1,-14 4-1,10 1-6655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349"/>
    </inkml:context>
    <inkml:brush xml:id="br0">
      <inkml:brushProperty name="width" value="0.05" units="cm"/>
      <inkml:brushProperty name="height" value="0.05" units="cm"/>
      <inkml:brushProperty name="color" value="#E71224"/>
    </inkml:brush>
  </inkml:definitions>
  <inkml:trace contextRef="#ctx0" brushRef="#br0">1 0 24575,'0'5'0,"0"5"0,0 7 0,4-1 0,3 2 0,-1 3 0,3-3 0,0 1 0,-1 1 0,-2 2 0,-3 1 0,4-2 0,0-1 0,-1 1 0,-2-3-8191</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986"/>
    </inkml:context>
    <inkml:brush xml:id="br0">
      <inkml:brushProperty name="width" value="0.05" units="cm"/>
      <inkml:brushProperty name="height" value="0.05" units="cm"/>
      <inkml:brushProperty name="color" value="#E71224"/>
    </inkml:brush>
  </inkml:definitions>
  <inkml:trace contextRef="#ctx0" brushRef="#br0">138 274 24575,'7'-1'0,"-1"0"0,1 0 0,0-1 0,-1 0 0,1-1 0,-1 1 0,0-1 0,0 0 0,0-1 0,0 1 0,0-1 0,-1 0 0,0-1 0,0 1 0,8-10 0,-7 8 0,0-1 0,0 0 0,-1 0 0,0-1 0,0 1 0,-1-1 0,0 0 0,0 0 0,-1-1 0,0 1 0,3-14 0,-5 16 0,-1 1 0,1 0 0,-1-1 0,0 1 0,0 0 0,0 0 0,-1-1 0,0 1 0,0 0 0,-1 0 0,1 0 0,-5-9 0,4 11 0,0 1 0,0-1 0,0 1 0,-1-1 0,1 1 0,-1 0 0,0 0 0,0 0 0,0 0 0,0 1 0,0-1 0,0 1 0,0 0 0,0 0 0,0 0 0,-1 0 0,1 0 0,0 1 0,-1-1 0,1 1 0,-4 0 0,-8-1 0,1 0 0,-1 1 0,1 0 0,-1 2 0,1-1 0,-1 2 0,-20 6 0,30-8 0,1 1 0,-1 1 0,0-1 0,1 1 0,-1 0 0,1 0 0,0 0 0,0 0 0,0 1 0,1 0 0,-1 0 0,1 0 0,0 0 0,0 0 0,0 0 0,1 1 0,-1 0 0,1-1 0,0 1 0,1 0 0,-1 0 0,1 0 0,0 0 0,-1 7 0,-2 30 0,2 1 0,4 55 0,1-16 0,-3-76 0,0 1 0,1-1 0,0 0 0,0 1 0,0-1 0,1 0 0,0 0 0,0 0 0,1-1 0,0 1 0,0 0 0,0-1 0,0 0 0,1 1 0,0-2 0,0 1 0,7 5 0,-5-4 0,1 0 0,1-1 0,-1 0 0,1-1 0,0 0 0,0 0 0,0-1 0,0 0 0,1 0 0,-1-1 0,1 0 0,9 1 0,43 7 0,-27-4 0,59 2 0,-88-8-59,0 0 0,-1-1-1,1 0 1,0 0-1,-1-1 1,0 1 0,1-1-1,-1 0 1,0 0 0,0 0-1,0-1 1,0 0 0,0 1-1,0-1 1,-1 0-1,0-1 1,1 1 0,-1-1-1,-1 1 1,1-1 0,0 0-1,3-7 1,3-6-6767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357"/>
    </inkml:context>
    <inkml:brush xml:id="br0">
      <inkml:brushProperty name="width" value="0.05" units="cm"/>
      <inkml:brushProperty name="height" value="0.05" units="cm"/>
      <inkml:brushProperty name="color" value="#E71224"/>
    </inkml:brush>
  </inkml:definitions>
  <inkml:trace contextRef="#ctx0" brushRef="#br0">1 1 24575,'2'0'0,"1"1"0,0 0 0,-1 0 0,1 1 0,0-1 0,-1 0 0,0 1 0,1-1 0,-1 1 0,0 0 0,0 0 0,0 0 0,0 0 0,0 0 0,0 0 0,-1 1 0,1-1 0,1 4 0,24 47 0,-14-7 0,7 49 0,-12-53 0,1-2 0,15 41 0,-22-76-97,0 0-1,-1 0 1,1 0-1,-1 0 1,0 0-1,-1 1 1,1-1-1,-1 0 1,0 0-1,0 1 1,-1-1-1,0 0 0,-1 7 1,-3 4-6729</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838"/>
    </inkml:context>
    <inkml:brush xml:id="br0">
      <inkml:brushProperty name="width" value="0.05" units="cm"/>
      <inkml:brushProperty name="height" value="0.05" units="cm"/>
      <inkml:brushProperty name="color" value="#E71224"/>
    </inkml:brush>
  </inkml:definitions>
  <inkml:trace contextRef="#ctx0" brushRef="#br0">1 69 24575,'5'0'0,"5"0"0,7 0 0,4 0 0,3 0 0,3 0 0,0 0 0,-3-5 0,-3-1 0,1 1 0,1 0 0,1 2 0,-4-4 0,0 0 0,-4-4 0,0 0 0,-3 3-8191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2"/>
    </inkml:context>
    <inkml:brush xml:id="br0">
      <inkml:brushProperty name="width" value="0.05" units="cm"/>
      <inkml:brushProperty name="height" value="0.05" units="cm"/>
      <inkml:brushProperty name="color" value="#E71224"/>
    </inkml:brush>
  </inkml:definitions>
  <inkml:trace contextRef="#ctx0" brushRef="#br0">5136 107 24575,'-38'-2'0,"0"-2"0,0-1 0,-45-14 0,-42-5 0,64 15 0,13 1 0,-74-2 0,-33-3 0,-5 0 0,-498 14 0,638 0 0,0 1 0,-35 9 0,33-7 0,0 0 0,-25 1 0,-68 8 0,79-7 0,-53 2 0,55-6 0,-1 2 0,2 1 0,-37 11 0,37-8 0,-1-1 0,1-2 0,-43 2 0,2-8 0,17 0 0,1 2 0,-105 15 0,98-8 0,1-2 0,-1-3 0,-72-7 0,13 2 0,-10-1 0,-144 6 0,123 23 0,84-14 0,40-6 0,0-1 0,-41 0 0,-34-7 0,-86 4 0,118 11 0,52-9 0,0 0 0,-29 1 0,-93-7 0,-63 4 0,164 4 0,-75 22 0,60-13 0,47-12 0,-1 0 0,1 1 0,-1 0 0,1 1 0,0 0 0,1 0 0,-1 1 0,1 0 0,0 1 0,1-1 0,-14 16 0,-1 5 0,2 1 0,-20 35 0,24-38 0,8-11 0,1 1 0,0-1 0,1 1 0,1 0 0,0 1 0,1-1 0,0 1 0,-1 21 0,1 12 0,5 68 0,1-38 0,-1-70 0,-1 0 0,2 0 0,-1 0 0,1 0 0,1-1 0,0 1 0,0 0 0,0-1 0,1 0 0,1 0 0,5 9 0,8 9 0,41 43 0,-52-64 0,-1 1 0,1-1 0,0 0 0,0-1 0,0 0 0,1 0 0,-1 0 0,1-1 0,0 0 0,0-1 0,0 1 0,14 0 0,7 2 0,0-3 0,36 0 0,-40-1 0,0 2 0,-1 1 0,1 0 0,26 10 0,-25-6 0,-1-2 0,1-1 0,42 3 0,59 5 0,-87-6 0,60 0 0,-89-7 0,22-1 0,1 2 0,-1 1 0,55 11 0,-59-8 0,1-1 0,-1-2 0,54-2 0,-53-1 0,0 1 0,1 2 0,44 7 0,-32 1 0,-1 0 0,0-1 0,1-2 0,53 1 0,-62-6 0,53 9 0,-52-5 0,51 1 0,-47-7 0,-7 0 0,1 0 0,-1 2 0,57 12 0,-48-7 0,2-2 0,-1-2 0,0-1 0,55-6 0,1 1 0,1427 3 0,-1495-1 0,60-12 0,-59 8 0,58-4 0,-58 7 0,-1-1 0,1-2 0,39-11 0,-40 8 0,2 1 0,-1 2 0,33-1 0,-38 4 0,0-2 0,31-7 0,-4 1 0,80-17 0,-104 22 0,-1-1 0,0-2 0,48-20 0,-62 23 0,-1-2 0,-1 1 0,1-2 0,-1 0 0,0 0 0,-1-1 0,0 0 0,-1-1 0,16-18 0,-22 21 0,1-1 0,-1 0 0,0 0 0,-1 0 0,0-1 0,-1 1 0,1-1 0,-2 0 0,1 0 0,-1 0 0,0 0 0,-1 0 0,-1-14 0,-3-13 0,-16-72 0,12 72 0,6 28 0,-55-217 0,-4 97 0,50 104 0,-1 0 0,-1 1 0,-1 0 0,-19-23 0,15 21 0,-8-17 0,19 30 0,-1 0 0,0 0 0,0 1 0,-11-11 0,-2 0 0,15 15 0,0 0 0,0 0 0,0 1 0,-1 0 0,0 1 0,-1 0 0,-9-6 0,-1 1-1365,3 1-5461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015"/>
    </inkml:context>
    <inkml:brush xml:id="br0">
      <inkml:brushProperty name="width" value="0.05" units="cm"/>
      <inkml:brushProperty name="height" value="0.05" units="cm"/>
      <inkml:brushProperty name="color" value="#E71224"/>
    </inkml:brush>
  </inkml:definitions>
  <inkml:trace contextRef="#ctx0" brushRef="#br0">216 0 24575,'-1'9'0,"-1"1"0,0-1 0,0-1 0,-1 1 0,0 0 0,-1-1 0,0 1 0,0-1 0,-1 0 0,-7 10 0,-21 44 0,-10 88 0,-5 15 0,39-137 0,2 0 0,-5 30 0,1 0 0,6-29-155,2 0 1,1-1-1,2 42 0,0-51-591,0 4-6080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590"/>
    </inkml:context>
    <inkml:brush xml:id="br0">
      <inkml:brushProperty name="width" value="0.05" units="cm"/>
      <inkml:brushProperty name="height" value="0.05" units="cm"/>
      <inkml:brushProperty name="color" value="#E71224"/>
    </inkml:brush>
  </inkml:definitions>
  <inkml:trace contextRef="#ctx0" brushRef="#br0">0 164 24575,'9'0'0,"0"2"0,0-1 0,-1 1 0,1 0 0,-1 1 0,0 0 0,1 0 0,-1 1 0,-1 0 0,1 1 0,-1-1 0,1 1 0,-1 1 0,-1-1 0,12 12 0,33 24 0,-34-26 0,-1 0 0,-1 0 0,0 2 0,-1 0 0,21 33 0,36 71 0,-14-21 0,-30-51 0,-18-32 0,0-1 0,1 0 0,14 17 0,-23-32 0,-1-1 0,0 0 0,0 1 0,0-1 0,1 1 0,-1-1 0,0 0 0,1 1 0,-1-1 0,0 0 0,1 1 0,-1-1 0,0 0 0,1 0 0,-1 1 0,0-1 0,1 0 0,-1 0 0,1 0 0,-1 0 0,1 1 0,-1-1 0,0 0 0,1 0 0,-1 0 0,1 0 0,-1 0 0,1 0 0,-1 0 0,1 0 0,-1 0 0,0 0 0,1-1 0,-1 1 0,1 0 0,-1 0 0,1 0 0,-1 0 0,0-1 0,1 1 0,0 0 0,7-23 0,-4-31 0,-4 53 0,-2-569 0,3 555-243,1 1 0,0-1 1,1 1-1,5-16 0,-8 28 92,5-16-6675</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5.288"/>
    </inkml:context>
    <inkml:brush xml:id="br0">
      <inkml:brushProperty name="width" value="0.05" units="cm"/>
      <inkml:brushProperty name="height" value="0.05" units="cm"/>
      <inkml:brushProperty name="color" value="#E71224"/>
    </inkml:brush>
  </inkml:definitions>
  <inkml:trace contextRef="#ctx0" brushRef="#br0">436 171 24575,'-6'-2'0,"0"0"0,0-1 0,0 0 0,0 0 0,1 0 0,-1 0 0,1-1 0,-10-9 0,2 3 0,-1 1 0,1 1 0,-1 0 0,-1 1 0,1 1 0,-1 0 0,0 0 0,0 2 0,-1 0 0,0 1 0,1 0 0,-1 1 0,0 1 0,0 1 0,0 0 0,0 1 0,0 1 0,-22 5 0,34-6 0,1 0 0,-1 0 0,1 1 0,0 0 0,-1-1 0,1 1 0,0 0 0,0 1 0,0-1 0,1 1 0,-1-1 0,0 1 0,1 0 0,0 0 0,-1 0 0,1 0 0,1 0 0,-1 0 0,0 1 0,1-1 0,-1 0 0,1 1 0,0 0 0,0-1 0,1 1 0,-1 4 0,-1 12 0,1 0 0,0 0 0,5 37 0,-1-13 0,-3-36 0,0 1 0,0 0 0,1-1 0,1 1 0,-1-1 0,6 15 0,-5-19 0,0-1 0,0 1 0,0-1 0,0 0 0,1 0 0,0 0 0,-1 0 0,1-1 0,0 1 0,0-1 0,1 0 0,-1 1 0,0-2 0,1 1 0,0 0 0,-1-1 0,6 2 0,-2 0 0,0-1 0,-1 0 0,1 0 0,0 0 0,1-1 0,-1 0 0,0-1 0,0 0 0,0 0 0,0 0 0,1-1 0,-1 0 0,0 0 0,0-1 0,0 0 0,0 0 0,-1-1 0,1 0 0,-1 0 0,9-5 0,-9 3 0,0 0 0,0 0 0,-1-1 0,1 0 0,-1 0 0,0 0 0,-1 0 0,0-1 0,0 0 0,0 0 0,-1 0 0,0 0 0,0 0 0,-1-1 0,0 1 0,0-1 0,-1 0 0,1-12 0,-1 17 0,1-28 0,0 0 0,-4-37 0,1 60 0,0 0 0,0 0 0,-1-1 0,0 1 0,0 1 0,-1-1 0,0 0 0,0 1 0,-1-1 0,0 1 0,0 0 0,-1 0 0,-8-8 0,1 1-1365,1 2-5461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079"/>
    </inkml:context>
    <inkml:brush xml:id="br0">
      <inkml:brushProperty name="width" value="0.05" units="cm"/>
      <inkml:brushProperty name="height" value="0.05" units="cm"/>
      <inkml:brushProperty name="color" value="#E71224"/>
    </inkml:brush>
  </inkml:definitions>
  <inkml:trace contextRef="#ctx0" brushRef="#br0">192 0 24575,'10'14'0,"0"0"0,-1 0 0,-1 1 0,0 0 0,-2 1 0,1 0 0,5 23 0,8 33 0,-11-37 0,2 1 0,18 42 0,48 116 0,-47-109 0,-28-83 0,-1 1 0,0 0 0,0-1 0,0 1 0,0 0 0,-1 0 0,1 0 0,-1 0 0,0 0 0,1 0 0,-1 0 0,-1 0 0,1 0 0,0 0 0,-1 0 0,0 0 0,1-1 0,-1 1 0,-2 3 0,1-4 0,0 0 0,0 0 0,0 0 0,0 0 0,0 0 0,-1-1 0,1 1 0,-1-1 0,0 1 0,1-1 0,-1 0 0,0 0 0,1 0 0,-1-1 0,0 1 0,0-1 0,0 1 0,0-1 0,-5 0 0,-68 2 0,-95-10 0,137 2 0,29 5 0,0 0 0,-1 0 0,1 0 0,-1 1 0,1-1 0,-1 1 0,-10 2 0,14-1 0,0 0 0,0 0 0,-1 0 0,1 0 0,0 0 0,0 1 0,0-1 0,0 1 0,1-1 0,-1 1 0,0 0 0,1 0 0,-1 0 0,1 0 0,-1 0 0,1 0 0,0 0 0,0 0 0,0 0 0,0 1 0,0-1 0,0 4 0,-2 4 0,1-1 0,0 0 0,0 0 0,1 1 0,0-1 0,1 1 0,1 17 0,-1-24 0,1 0 0,-1 0 0,1 0 0,0 0 0,-1-1 0,1 1 0,1 0 0,-1 0 0,0-1 0,1 1 0,-1-1 0,1 1 0,0-1 0,-1 1 0,1-1 0,1 0 0,-1 0 0,0 0 0,0 0 0,1 0 0,-1-1 0,1 1 0,-1-1 0,1 0 0,0 1 0,0-1 0,-1 0 0,5 0 0,24 3 0,-1-2 0,1-1 0,58-5 0,0 0 0,-65 4 0,46-3 0,-66 2 0,0 0 0,-1 0 0,1 0 0,0 0 0,0-1 0,-1 1 0,1-1 0,-1 0 0,0 0 0,1-1 0,-1 1 0,0-1 0,0 1 0,-1-1 0,4-4 0,33-34-1365,-28 29-5461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640"/>
    </inkml:context>
    <inkml:brush xml:id="br0">
      <inkml:brushProperty name="width" value="0.05" units="cm"/>
      <inkml:brushProperty name="height" value="0.05" units="cm"/>
      <inkml:brushProperty name="color" value="#E71224"/>
    </inkml:brush>
  </inkml:definitions>
  <inkml:trace contextRef="#ctx0" brushRef="#br0">108 348 24575,'9'-1'0,"0"0"0,1-1 0,-1 0 0,0 0 0,0-1 0,0 0 0,-1-1 0,1 0 0,15-9 0,-18 9 0,1 0 0,-1-1 0,0 1 0,-1-1 0,1 0 0,-1 0 0,0-1 0,0 0 0,0 0 0,-1 0 0,0 0 0,6-13 0,-7 10 0,0 0 0,-1-1 0,0 1 0,-1-1 0,0 0 0,0 1 0,-1-1 0,0 0 0,-1 1 0,0-1 0,0 0 0,-1 1 0,-3-11 0,3 15 0,0 0 0,-1 0 0,1 0 0,-1 0 0,0 0 0,0 1 0,-1-1 0,1 1 0,-1 0 0,0 0 0,0 0 0,0 1 0,0-1 0,-1 1 0,0 0 0,1 0 0,-1 1 0,0-1 0,-1 1 0,1 0 0,0 0 0,0 1 0,-11-2 0,11 2 0,-1 1 0,0-1 0,0 1 0,0 0 0,1 0 0,-1 1 0,0 0 0,1 0 0,-1 0 0,0 1 0,1 0 0,0 0 0,-1 0 0,1 1 0,0 0 0,0 0 0,0 0 0,1 0 0,-1 1 0,1 0 0,-1 0 0,1 0 0,1 0 0,-1 1 0,1-1 0,-1 1 0,1 0 0,1 0 0,-1 0 0,1 0 0,0 1 0,0-1 0,0 1 0,-1 8 0,-6 27 0,3-14 0,0-1 0,2 1 0,1 0 0,1 0 0,2 34 0,2-55 0,0 0 0,0 0 0,0 0 0,0-1 0,1 1 0,0-1 0,0 1 0,1-1 0,0 0 0,-1 0 0,2-1 0,-1 1 0,0-1 0,1 0 0,6 5 0,6 3 0,0 0 0,1-1 0,23 11 0,-22-14 14,0 0 0,0-2-1,0-1 1,0 0 0,40 4-1,100-5-657,-115-5-159,-21 1-6023</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236"/>
    </inkml:context>
    <inkml:brush xml:id="br0">
      <inkml:brushProperty name="width" value="0.05" units="cm"/>
      <inkml:brushProperty name="height" value="0.05" units="cm"/>
      <inkml:brushProperty name="color" value="#E71224"/>
    </inkml:brush>
  </inkml:definitions>
  <inkml:trace contextRef="#ctx0" brushRef="#br0">2757 2136 24575,'0'-2'0,"-1"0"0,1 0 0,-1 0 0,0 0 0,1 0 0,-1 0 0,0 0 0,0 0 0,0 1 0,-1-1 0,1 0 0,0 1 0,-1-1 0,1 1 0,-1-1 0,1 1 0,-3-1 0,-36-26 0,17 13 0,-142-100 0,92 66 0,31 23 0,28 18 0,0 0 0,1-1 0,-18-16 0,1 0 0,-50-34 0,-4-2 0,-57-46 0,111 86 0,2 0 0,-33-32 0,43 37 0,0 1 0,-2 1 0,-29-16 0,-20-16 0,4 7 0,50 31 0,0 0 0,1-1 0,-25-20 0,19 12 0,-2 1 0,-28-17 0,28 20 0,1-2 0,-30-25 0,27 21 0,0 0 0,-1 2 0,-33-18 0,30 20 0,1-2 0,-42-35 0,-3-7 0,-29-29 0,81 70 0,-40-29 0,38 31 0,-35-33 0,-52-35 0,3 4 0,-1 0 0,34 18 0,-95-90 0,133 121 0,-13-15 0,15 7 0,-41-54 0,74 92 0,0 1 0,0-1 0,0 1 0,0 0 0,-1-1 0,1 1 0,0 0 0,0-1 0,0 1 0,0 0 0,-1-1 0,1 1 0,0 0 0,0 0 0,-1-1 0,1 1 0,0 0 0,-1 0 0,1-1 0,0 1 0,-1 0 0,1 0 0,0 0 0,-1 0 0,1 0 0,0-1 0,-1 1 0,1 0 0,-1 0 0,1 0 0,0 0 0,-1 0 0,1 0 0,-1 0 0,1 0 0,0 0 0,-1 0 0,0 1 0,-4 15 0,3 33 0,2-45 0,3 299-1365,-3-281-5461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752"/>
    </inkml:context>
    <inkml:brush xml:id="br0">
      <inkml:brushProperty name="width" value="0.05" units="cm"/>
      <inkml:brushProperty name="height" value="0.05" units="cm"/>
      <inkml:brushProperty name="color" value="#E71224"/>
    </inkml:brush>
  </inkml:definitions>
  <inkml:trace contextRef="#ctx0" brushRef="#br0">0 0 24575,'0'5'0,"0"5"0,0 7 0,0-1-8191</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914"/>
    </inkml:context>
    <inkml:brush xml:id="br0">
      <inkml:brushProperty name="width" value="0.05" units="cm"/>
      <inkml:brushProperty name="height" value="0.05" units="cm"/>
      <inkml:brushProperty name="color" value="#E71224"/>
    </inkml:brush>
  </inkml:definitions>
  <inkml:trace contextRef="#ctx0" brushRef="#br0">0 1 24575,'56'21'0,"9"4"0,-42-15 0,1-1 0,24 5 0,110 40 0,-115-41-1365,-25-7-5461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9.787"/>
    </inkml:context>
    <inkml:brush xml:id="br0">
      <inkml:brushProperty name="width" value="0.05" units="cm"/>
      <inkml:brushProperty name="height" value="0.05" units="cm"/>
      <inkml:brushProperty name="color" value="#E71224"/>
    </inkml:brush>
  </inkml:definitions>
  <inkml:trace contextRef="#ctx0" brushRef="#br0">857 34 24575,'-25'0'0,"0"-2"0,0 0 0,-41-10 0,18 4 0,1 3 0,-1 1 0,1 3 0,-50 5 0,-10-1 0,94-3 0,1 2 0,0-1 0,0 1 0,1 1 0,-1 0 0,0 1 0,1 0 0,0 1 0,0 0 0,0 1 0,1 0 0,-1 0 0,1 1 0,1 1 0,-15 13 0,13-10 0,1 1 0,-1 0 0,2 0 0,0 1 0,1 1 0,0-1 0,1 1 0,0 0 0,1 1 0,1 0 0,-6 23 0,2 5 0,2 0 0,-4 87 0,10-97 0,2 0 0,1 0 0,1 0 0,2 0 0,1 0 0,14 40 0,-2-32 0,1-2 0,2 0 0,31 43 0,-47-75 0,1-1 0,0 1 0,1-1 0,-1 0 0,1 0 0,0 0 0,1-1 0,15 8 0,68 26 0,-68-33 0,1-1 0,0-1 0,0-1 0,0-1 0,1-1 0,44-5 0,-3 2 0,-52 1 0,1 0 0,0-2 0,-1 1 0,0-2 0,0 0 0,0-1 0,0 0 0,0-1 0,12-8 0,-1 0 0,0-2 0,-2 0 0,37-34 0,-51 39 0,0-1 0,-1 1 0,0-2 0,-1 1 0,0-1 0,-1 0 0,0 0 0,7-28 0,9-19 0,-17 47 0,-1 0 0,0 0 0,-1 0 0,0 0 0,-1-1 0,0-17 0,-4-89 0,-1 46 0,3 53 0,0 0 0,-2 0 0,0 0 0,-2 0 0,0 0 0,-1 0 0,-1 1 0,-1 0 0,-1 0 0,-18-31 0,18 42-2,-1 1-1,0 0 0,0 0 0,-1 1 1,0 1-1,-1-1 0,1 2 0,-1-1 1,0 2-1,-12-5 0,-24-11-1332,32 12-5491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321"/>
    </inkml:context>
    <inkml:brush xml:id="br0">
      <inkml:brushProperty name="width" value="0.05" units="cm"/>
      <inkml:brushProperty name="height" value="0.05" units="cm"/>
      <inkml:brushProperty name="color" value="#E71224"/>
    </inkml:brush>
  </inkml:definitions>
  <inkml:trace contextRef="#ctx0" brushRef="#br0">0 0 24575,'2'8'0,"1"-1"0,0 1 0,0-1 0,1 0 0,0 0 0,0 0 0,6 7 0,-7-10 0,46 57 0,-36-47 0,-1 1 0,-1-1 0,0 2 0,10 19 0,35 55 0,-17-29 0,-10-14 0,-16-29 0,-2 1 0,0 1 0,11 27 0,-15-29 0,2 0 0,0-1 0,1 0 0,0-1 0,25 30 0,39 40-1365,-64-73-5461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961"/>
    </inkml:context>
    <inkml:brush xml:id="br0">
      <inkml:brushProperty name="width" value="0.05" units="cm"/>
      <inkml:brushProperty name="height" value="0.05" units="cm"/>
      <inkml:brushProperty name="color" value="#E71224"/>
    </inkml:brush>
  </inkml:definitions>
  <inkml:trace contextRef="#ctx0" brushRef="#br0">1 252 24575,'10'1'0,"0"0"0,0 0 0,0 1 0,0 0 0,-1 1 0,1 0 0,17 8 0,65 42 0,-10-7 0,-68-39 0,-8-3 0,0-1 0,0 0 0,1-1 0,-1 0 0,1 0 0,10 2 0,-15-4 0,0 0 0,0 0 0,0 0 0,0-1 0,0 1 0,0-1 0,0 1 0,1-1 0,-2 1 0,1-1 0,0 0 0,0 0 0,0 0 0,0 0 0,0-1 0,-1 1 0,1 0 0,-1-1 0,1 1 0,-1-1 0,1 0 0,-1 1 0,0-1 0,0 0 0,0 0 0,1-2 0,40-88 0,-33 67 0,2 0 0,21-35 0,13 3 0,-35 47 0,0-2 0,-1 1 0,-1-1 0,12-22 0,-10 16-1365,-1 2-5461</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2.718"/>
    </inkml:context>
    <inkml:brush xml:id="br0">
      <inkml:brushProperty name="width" value="0.05" units="cm"/>
      <inkml:brushProperty name="height" value="0.05" units="cm"/>
      <inkml:brushProperty name="color" value="#E71224"/>
    </inkml:brush>
  </inkml:definitions>
  <inkml:trace contextRef="#ctx0" brushRef="#br0">562 0 24575,'0'7'0,"-1"-1"0,0 0 0,0 1 0,-1-1 0,0 0 0,0 0 0,0 0 0,-1 0 0,1 0 0,-5 6 0,-42 56 0,14-22 0,-13 21 0,26-38 0,-23 40 0,-91 196 0,101-195 0,-31 69 0,59-125 23,-1 1 0,0-1 0,-15 18 0,15-21-232,0-1 1,1 1 0,1 0 0,-1 0 0,2 1 0,-6 15 0,7-9-6618</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3.426"/>
    </inkml:context>
    <inkml:brush xml:id="br0">
      <inkml:brushProperty name="width" value="0.05" units="cm"/>
      <inkml:brushProperty name="height" value="0.05" units="cm"/>
      <inkml:brushProperty name="color" value="#E71224"/>
    </inkml:brush>
  </inkml:definitions>
  <inkml:trace contextRef="#ctx0" brushRef="#br0">0 0 24575,'1'11'0,"1"1"0,0-1 0,0 0 0,1 1 0,1-2 0,0 1 0,0 0 0,12 19 0,-7-14 0,-2 1 0,10 28 0,-9-15 0,7 25 0,33 83 0,-40-118 0,-5-14 0,-1 1 0,1-1 0,0 0 0,0 0 0,1 0 0,6 8 0,-8-12 0,-1-1 0,1 1 0,0-1 0,0 1 0,1-1 0,-1 0 0,0 0 0,0 0 0,1 0 0,-1 0 0,0 0 0,1-1 0,-1 1 0,1-1 0,-1 1 0,1-1 0,-1 0 0,1 0 0,-1 0 0,1-1 0,-1 1 0,4-1 0,188-50 0,-6 22 0,-54 4 0,-123 24-151,0 0-1,0 0 0,0-1 0,0-1 1,-1 0-1,1 0 0,-1-1 1,11-5-1,-8 0-6674</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341"/>
    </inkml:context>
    <inkml:brush xml:id="br0">
      <inkml:brushProperty name="width" value="0.05" units="cm"/>
      <inkml:brushProperty name="height" value="0.05" units="cm"/>
      <inkml:brushProperty name="color" value="#E71224"/>
    </inkml:brush>
  </inkml:definitions>
  <inkml:trace contextRef="#ctx0" brushRef="#br0">525 0 24575,'-10'2'0,"0"1"0,0 0 0,0 0 0,0 1 0,1 0 0,-1 1 0,1 0 0,0 1 0,1-1 0,-13 12 0,13-11 0,-2 2 0,1 1 0,0 0 0,1 1 0,0-1 0,-7 13 0,-17 19 0,-107 128 0,63-55 0,-10 14-1365,77-114-5461</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958"/>
    </inkml:context>
    <inkml:brush xml:id="br0">
      <inkml:brushProperty name="width" value="0.05" units="cm"/>
      <inkml:brushProperty name="height" value="0.05" units="cm"/>
      <inkml:brushProperty name="color" value="#E71224"/>
    </inkml:brush>
  </inkml:definitions>
  <inkml:trace contextRef="#ctx0" brushRef="#br0">0 1 24575,'8'1'0,"0"0"0,-1 1 0,1 1 0,-1-1 0,1 1 0,-1 0 0,0 1 0,0 0 0,0 0 0,-1 0 0,1 1 0,10 10 0,-8-7 0,1 0 0,0-1 0,1-1 0,15 9 0,12 1 0,44 28 0,-50-26 0,0-1 0,45 16 0,-41-19-682,51 25-1,-72-31-6143</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6.917"/>
    </inkml:context>
    <inkml:brush xml:id="br0">
      <inkml:brushProperty name="width" value="0.05" units="cm"/>
      <inkml:brushProperty name="height" value="0.05" units="cm"/>
      <inkml:brushProperty name="color" value="#E71224"/>
    </inkml:brush>
  </inkml:definitions>
  <inkml:trace contextRef="#ctx0" brushRef="#br0">361 1 24575,'-1'3'0,"0"1"0,0-1 0,-1 0 0,1 0 0,-1 1 0,1-1 0,-1 0 0,0 0 0,-4 4 0,-6 13 0,-45 109 0,-43 88 0,80-181 0,1 0 0,-1-1 0,-1-1 0,-33 38 0,27-46-1365,16-15-5461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7.520"/>
    </inkml:context>
    <inkml:brush xml:id="br0">
      <inkml:brushProperty name="width" value="0.05" units="cm"/>
      <inkml:brushProperty name="height" value="0.05" units="cm"/>
      <inkml:brushProperty name="color" value="#E71224"/>
    </inkml:brush>
  </inkml:definitions>
  <inkml:trace contextRef="#ctx0" brushRef="#br0">0 1 24575,'1'5'0,"0"0"0,0 0 0,0 0 0,1 0 0,-1-1 0,1 1 0,0 0 0,1-1 0,-1 1 0,1-1 0,0 0 0,4 5 0,44 47 0,-45-50 0,22 26 0,-3 0 0,0 2 0,31 58 0,12 16 0,-55-89 0,-9-13 0,0 1 0,0-1 0,1 0 0,0-1 0,0 1 0,12 9 0,-14-13 0,0-1 0,0 1 0,1-1 0,-1 0 0,1 0 0,-1 0 0,0 0 0,1-1 0,0 1 0,-1-1 0,1 0 0,-1 0 0,1 0 0,-1 0 0,1-1 0,-1 0 0,1 0 0,5-1 0,9-5 0,1-1 0,-1 0 0,-1-1 0,28-19 0,-25 15 0,1 1 0,37-16 0,173-66 0,-105 49 0,1 0 0,-109 38-1365,-1 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310"/>
    </inkml:context>
    <inkml:brush xml:id="br0">
      <inkml:brushProperty name="width" value="0.05" units="cm"/>
      <inkml:brushProperty name="height" value="0.05" units="cm"/>
      <inkml:brushProperty name="color" value="#E71224"/>
    </inkml:brush>
  </inkml:definitions>
  <inkml:trace contextRef="#ctx0" brushRef="#br0">1 1 24575,'0'5'0,"0"5"0,0 7 0,0 4 0,0 3 0,0 2 0,0 2 0,0 0 0,0 0 0,0 0 0,0-1 0,5-5 0,1-1 0,4-4 0,1-1 0,-2-3-8191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200"/>
    </inkml:context>
    <inkml:brush xml:id="br0">
      <inkml:brushProperty name="width" value="0.05" units="cm"/>
      <inkml:brushProperty name="height" value="0.05" units="cm"/>
      <inkml:brushProperty name="color" value="#E71224"/>
    </inkml:brush>
  </inkml:definitions>
  <inkml:trace contextRef="#ctx0" brushRef="#br0">580 0 24575,'-2'8'0,"1"0"0,-2 0 0,1 0 0,-1 0 0,-1-1 0,1 1 0,-1-1 0,-1 0 0,-7 10 0,-11 22 0,2-2 0,-1 0 0,-2-2 0,-31 36 0,-114 123 0,-33 11 0,188-191-1365,4-1-5461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724"/>
    </inkml:context>
    <inkml:brush xml:id="br0">
      <inkml:brushProperty name="width" value="0.05" units="cm"/>
      <inkml:brushProperty name="height" value="0.05" units="cm"/>
      <inkml:brushProperty name="color" value="#E71224"/>
    </inkml:brush>
  </inkml:definitions>
  <inkml:trace contextRef="#ctx0" brushRef="#br0">1 0 24575,'9'10'0,"-1"1"0,0 0 0,0 0 0,-1 1 0,0 0 0,5 14 0,-5-10 0,2 0 0,16 24 0,-5-12 0,26 50 0,-36-57 0,2 0 0,1-1 0,0 0 0,2-1 0,17 18 0,-28-32-80,1 0 0,1-1-1,-1 0 1,0 0 0,1 0-1,0-1 1,0 0 0,0 0-1,0-1 1,1 1 0,-1-1 0,1-1-1,-1 1 1,1-1 0,0 0-1,10 0 1,5 0-6746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430"/>
    </inkml:context>
    <inkml:brush xml:id="br0">
      <inkml:brushProperty name="width" value="0.05" units="cm"/>
      <inkml:brushProperty name="height" value="0.05" units="cm"/>
      <inkml:brushProperty name="color" value="#E71224"/>
    </inkml:brush>
  </inkml:definitions>
  <inkml:trace contextRef="#ctx0" brushRef="#br0">16 452 24575,'2'-15'0,"0"-1"0,1 1 0,0 1 0,1-1 0,1 0 0,0 1 0,14-26 0,-10 21 0,0-1 0,10-40 0,-12 28 0,-4 14 0,0 0 0,1 1 0,1-1 0,0 1 0,2 0 0,0 1 0,0-1 0,13-17 0,-20 34 0,1-1 0,-1 1 0,1-1 0,-1 1 0,1 0 0,-1-1 0,1 1 0,-1 0 0,1-1 0,-1 1 0,1 0 0,-1 0 0,1 0 0,0 0 0,-1-1 0,1 1 0,-1 0 0,1 0 0,0 0 0,-1 0 0,1 0 0,-1 1 0,1-1 0,0 0 0,-1 0 0,1 0 0,-1 0 0,1 1 0,-1-1 0,1 0 0,0 0 0,-1 1 0,1-1 0,-1 0 0,0 1 0,1-1 0,-1 1 0,1-1 0,-1 1 0,0-1 0,1 1 0,-1-1 0,0 1 0,1-1 0,-1 1 0,0-1 0,0 1 0,1-1 0,-1 1 0,0 0 0,0-1 0,0 1 0,0 1 0,11 32 0,-7-3 0,-2 1 0,-2 47 0,-1-51 0,1 1 0,1 0 0,8 41 0,1-2 0,-3 1 0,-3 0 0,-7 101 0,1-38 0,2-124 0,0-1 0,0 1 0,0 0 0,-1 0 0,0-1 0,0 1 0,-3 7 0,3-12 0,0-1 0,0 1 0,-1-1 0,1 1 0,-1-1 0,0 0 0,0 0 0,0 0 0,0 0 0,0 0 0,0 0 0,0-1 0,0 1 0,-1-1 0,1 1 0,-1-1 0,1 0 0,-1 0 0,0 0 0,-3 1 0,-17 4 0,-1 0 0,-1-1 0,1-2 0,-1 0 0,-31-2 0,474-2-1365,-395 1-5461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75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1.717"/>
    </inkml:context>
    <inkml:brush xml:id="br0">
      <inkml:brushProperty name="width" value="0.05" units="cm"/>
      <inkml:brushProperty name="height" value="0.05" units="cm"/>
      <inkml:brushProperty name="color" value="#E71224"/>
    </inkml:brush>
  </inkml:definitions>
  <inkml:trace contextRef="#ctx0" brushRef="#br0">236 455 24575,'-2'-95'0,"5"-106"0,-2 193 0,0 0 0,1 0 0,0 0 0,1 0 0,0 1 0,0-1 0,0 1 0,1 0 0,0-1 0,1 2 0,-1-1 0,1 0 0,1 1 0,-1 0 0,1 0 0,0 1 0,1 0 0,7-6 0,-10 8 0,1 0 0,-1 1 0,1-1 0,0 1 0,0 0 0,0 0 0,0 1 0,0 0 0,0-1 0,0 2 0,0-1 0,1 1 0,-1-1 0,0 1 0,1 1 0,-1-1 0,0 1 0,0 0 0,0 0 0,0 0 0,0 1 0,0 0 0,0 0 0,0 0 0,0 1 0,-1-1 0,1 1 0,7 6 0,6 8 0,-1 0 0,-1 1 0,-1 1 0,0 0 0,-1 1 0,-1 0 0,-1 2 0,16 39 0,-17-31 0,-2-1 0,-1 1 0,-2 1 0,0 0 0,-3-1 0,0 1 0,-2 1 0,-4 43 0,-2-54 0,0-1 0,-2 0 0,0 0 0,-1-1 0,-1 0 0,-1 0 0,-1-1 0,-19 25 0,-13 27 0,21-37 0,-1 0 0,-2-1 0,-46 45 0,17-19 0,40-44 0,-1 0 0,-31 21 0,-9 8 0,-23 15 0,36-29 0,-41 21 0,125-44 0,85-5 0,100-5 0,-205 0 0,0 0 0,0-1 0,24-9 0,-28 8 0,0 0 0,1 1 0,0 1 0,35-2 0,-28 5-1365,-3 1-5461</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2.069"/>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2:00.693"/>
    </inkml:context>
    <inkml:brush xml:id="br0">
      <inkml:brushProperty name="width" value="0.05" units="cm"/>
      <inkml:brushProperty name="height" value="0.05" units="cm"/>
      <inkml:brushProperty name="color" value="#E71224"/>
    </inkml:brush>
  </inkml:definitions>
  <inkml:trace contextRef="#ctx0" brushRef="#br0">11633 110 24575,'-113'2'0,"-123"-5"0,102-23 0,-27-1 0,124 24 0,1-3 0,-43-12 0,46 10 0,-1 1 0,-67-5 0,-491 11 0,275 3 0,286-1 0,-59 12 0,59-8 0,-58 4 0,67-8 0,0 2 0,-29 6 0,28-4 0,-45 3 0,51-8 0,-15 1 0,0 0 0,-59 12 0,62-8 0,0-1 0,-32 0 0,32-2 0,0 0 0,-34 8 0,-70 18 0,104-23 0,0-1 0,0-2 0,-30-1 0,30-1 0,1 1 0,-1 2 0,-35 7 0,30-4 0,-1-1 0,-39 0 0,-36 6 0,-18 1 0,81-10 0,-49 10 0,30 2 0,-1-4 0,-120 4 0,157-13 0,0 2 0,-33 7 0,31-5 0,-54 4 0,45-7 0,-48 9 0,50-5 0,-59 1 0,74-7 0,-1 1 0,0 1 0,-46 10 0,-88 16 0,114-21 0,-1-2 0,1-3 0,-84-4 0,29-1 0,15 2 0,-97 3 0,110 11 0,52-9 0,0 0 0,-28 1 0,-677-3 0,353-4 0,260 3 0,-124-3 0,200-3 0,-62-16 0,68 13 0,0 1 0,0 2 0,-40-2 0,48 5 0,-1 0 0,-25-8 0,25 6 0,-47-5 0,23 6 0,0-3 0,-53-13 0,-2-1 0,64 16 0,-61 1 0,68 3 0,-1-1 0,1-1 0,-41-9 0,25 4 0,1 2 0,0 1 0,-1 3 0,-50 5 0,-11-1 0,-988-3 0,1075 1 0,1 1 0,-35 8 0,33-5 0,0-1 0,-25 1 0,-90 9 0,88-8 0,-59 2 0,-722-10 0,816 3 0,-1 1 0,1 0 0,0 1 0,0 0 0,-1 1 0,2 1 0,-17 7 0,-90 51 0,118-62 0,-245 156 0,213-136 0,2 2 0,-38 36 0,66-55 0,1 0 0,-1 0 0,1 0 0,0 0 0,0 1 0,1-1 0,-1 1 0,1 0 0,0 0 0,0 0 0,1 0 0,-1 0 0,1 0 0,-1 7 0,0 11 0,1 0 0,3 27 0,-1-34 0,-1 1 0,0-1 0,-1 1 0,-4 22 0,-10 12 0,8-29 0,1 0 0,1 0 0,0 0 0,-1 35 0,5-20 0,5 194 0,-2-215 0,0 0 0,2-1 0,0 1 0,1-1 0,0 0 0,14 25 0,54 80 0,-17-34 0,68 137 0,-34-79 0,-46-76 0,83 158 0,19-1 0,-139-210 0,0 0 0,-1 1 0,0-1 0,-1 2 0,-1-1 0,0 0 0,-2 1 0,0 0 0,0 24 0,1-9 0,2-8 0,1-1 0,1 0 0,1 0 0,1-1 0,1 0 0,0 0 0,22 29 0,-13-18 0,-5-9 0,-9-16 0,0 0 0,0 0 0,-1 0 0,0 1 0,-1 0 0,0-1 0,0 1 0,0 1 0,-2-1 0,3 14 0,-3-5 0,1 0 0,0 0 0,2 0 0,11 34 0,-12-43 0,1 1 0,1-1 0,-1 0 0,2-1 0,-1 1 0,1-1 0,0 0 0,1-1 0,0 1 0,11 8 0,-9-10 12,0 0-1,0-1 0,1 0 1,10 3-1,-13-6-130,-1 1 1,0-1-1,0 1 1,1 0-1,-2 1 1,1 0-1,0 0 1,-1 0-1,0 0 1,0 1-1,7 7 1,-4 3-6708</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19.319"/>
    </inkml:context>
    <inkml:brush xml:id="br0">
      <inkml:brushProperty name="width" value="0.05" units="cm"/>
      <inkml:brushProperty name="height" value="0.05" units="cm"/>
      <inkml:brushProperty name="color" value="#E71224"/>
    </inkml:brush>
  </inkml:definitions>
  <inkml:trace contextRef="#ctx0" brushRef="#br0">1 3524 24575,'30'0'0,"0"-1"0,-1-1 0,42-10 0,48-26 0,-91 28 0,0 0 0,1 2 0,0 0 0,30-2 0,25-3 0,-55 8 0,0 1 0,31-1 0,37 7 0,83-4 0,-112-10 0,-50 8 0,0 0 0,29-1 0,48 5 0,-57 1 0,-1-1 0,1-2 0,66-12 0,-63 8 0,-1 1 0,1 2 0,0 2 0,46 4 0,5 0 0,-62-2 0,54 10 0,-53-5 0,51 1 0,45-9 0,98 4 0,-158 10 0,-49-7 0,0-2 0,29 3 0,199-9 0,87 6 0,-241 8 0,-52-5 0,52 2 0,439-9 0,-513 2 0,1 1 0,34 8 0,-33-6 0,0 0 0,25 1 0,654-3 0,-341-5 0,-220 1 0,151 5 0,-205 9 0,-52-7 0,54 3 0,1045-9 0,-1102 2 0,56 11 0,-56-6 0,55 2 0,26-10 0,81 3 0,-123 11 0,-50-7 0,1-2 0,27 2 0,686-3 0,-357-5 0,1285 3 0,-1632-1 0,1-2 0,33-8 0,-5 1 0,-28 5 0,45-16 0,24-4 0,1 3 0,-66 14 0,0 0 0,53-3 0,-55 7 0,0 0 0,59-18 0,-15 2 0,-47 13 0,-1-1 0,0-1 0,-1-2 0,31-16 0,87-54 0,-129 72 0,0 0 0,0 0 0,-1-1 0,-1-1 0,0 0 0,0-1 0,14-19 0,-1-1 0,41-69 0,-59 82 0,0 1 0,-1-2 0,-1 1 0,0-1 0,-2 0 0,2-20 0,0-27 0,-2 0 0,-7-77 0,0 23 0,4 63 0,0-1 0,-2 0 0,-15-92 0,-68-224 0,76 341 0,-19-51 0,16 55 0,2 0 0,-9-44 0,10 32 0,-25-72 0,5 18 0,7 3 0,12 44 0,-21-59 0,-13-16 0,-74-194 0,96 248 0,17 54 0,0 0 0,-2 0 0,-13-30 0,2 14 0,9 16 0,-1 0 0,0 0 0,-2 1 0,-18-22 0,-70-62 0,80 82 0,-1 0 0,-1 2 0,-37-21 0,46 30 0,0 0 0,0 2 0,-1-1 0,0 2 0,0-1 0,0 2 0,0 0 0,-26-1 0,-37 2 0,-176 4 0,212 7-1365,24-5-5461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2.882"/>
    </inkml:context>
    <inkml:brush xml:id="br0">
      <inkml:brushProperty name="width" value="0.05" units="cm"/>
      <inkml:brushProperty name="height" value="0.05" units="cm"/>
      <inkml:brushProperty name="color" value="#E71224"/>
    </inkml:brush>
  </inkml:definitions>
  <inkml:trace contextRef="#ctx0" brushRef="#br0">8479 1038 24575,'0'-6'0,"-1"0"0,0-1 0,0 1 0,0 0 0,0 0 0,-1 1 0,0-1 0,0 0 0,-1 1 0,0-1 0,0 1 0,0 0 0,0-1 0,-1 2 0,0-1 0,0 0 0,-8-6 0,-5-3 0,-1 1 0,0 1 0,-32-16 0,32 18 0,1 2 0,-1 1 0,1 1 0,-1 1 0,-36-6 0,-19-6 0,53 12 0,0 1 0,-26-2 0,28 4 0,1 0 0,0-1 0,-31-10 0,23 5 0,-1 1 0,1 2 0,-1 0 0,-49-1 0,66 5 0,-74-11 0,54 7 0,-52-2 0,-71 9 0,-123-4 0,129-22 0,103 15 0,0 1 0,-52-1 0,-111-16 0,78 12 0,84 7 0,-56-1 0,68 5 0,0-1 0,0-2 0,-38-10 0,35 7 0,0 1 0,-44-3 0,41 9 0,-18-1 0,-56-10 0,-8-3 0,63 9 0,-72-17 0,96 17 0,0 1 0,0 2 0,-46 0 0,43 3 0,1-2 0,-56-9 0,-99-15 0,115 16 0,56 9 0,1-1 0,0-1 0,0-1 0,0 0 0,1-1 0,-20-8 0,23 7 0,-1 1 0,-1 1 0,1 0 0,0 2 0,-18-2 0,-26-5 0,-124-16 0,16-9 0,-96-13 0,24 10 0,82 9 0,25 17 0,48 6 0,54 1 0,-58-16 0,63 13 0,-2 1 0,-51-6 0,-64 0 0,-46-2 0,151 12 0,-1-2 0,-67-15 0,65 10 0,0 2 0,-52-2 0,45 8 0,17 2 0,0-2 0,0-1 0,-43-9 0,34 4 0,0 2 0,0 2 0,-73 4 0,70 0 0,-1-1 0,1-2 0,-46-8 0,30 2 0,-1 2 0,0 4 0,-73 5 0,14-1 0,13-3 0,-116 3 0,153 11 0,50-9 0,-1-1 0,-27 3 0,22-4 0,1 1 0,-1 1 0,-35 12 0,35-9 0,0-1 0,-1-1 0,-25 2 0,38-7 0,-1 1 0,1 0 0,0 0 0,0 2 0,0-1 0,0 2 0,1-1 0,-1 2 0,1 0 0,0 0 0,0 1 0,0 0 0,1 0 0,0 2 0,0-1 0,1 1 0,-10 11 0,-65 64 0,-32 36 0,82-79 0,20-25 0,1 1 0,1 0 0,0 0 0,-12 25 0,17-26 0,1 1 0,1-1 0,1 1 0,0 0 0,0 0 0,-1 31 0,2-27 0,-1 0 0,-13 36 0,11-39 0,1 0 0,1 1 0,0 0 0,-1 18 0,2 383 0,6-208 0,-3-153 0,-2-20 0,2 1 0,2-1 0,14 75 0,-10-80 0,3 43 0,1 6 0,1 13 0,-9-63 0,10 53 0,-1-39 0,2 0 0,2-1 0,21 44 0,-25-63 0,2-1 0,1 0 0,0-1 0,2-1 0,1 0 0,28 29 0,9 15 0,-20-21 0,-27-37 0,7 9 0,1-1 0,34 30 0,65 50 0,-47-42 0,-47-37 0,41 28 0,-34-30 0,0 1 0,-1 1 0,-1 1 0,0 1 0,-2 2 0,32 36 0,-14-4 0,55 56 0,-82-95 0,-2 1 0,0 1 0,15 25 0,-16-23 0,1-1 0,26 31 0,-9-11 0,-23-31 0,-1 1 0,1-1 0,0 0 0,1 0 0,0 0 0,9 6 0,-3-2 0,1 1 0,-1 1 0,-1 0 0,15 20 0,10 11 0,106 126 0,-126-153 0,1-1 0,1-1 0,39 24 0,-37-28 0,1-1 0,0-1 0,1-1 0,0-1 0,0-1 0,37 5 0,58 17 0,-87-20 0,0-1 0,0-1 0,64 3 0,-60-7 0,42 9 0,-53-6 0,0-2 0,26 1 0,-18-2 0,0 2 0,0 1 0,31 9 0,-28-5 0,0-2 0,39 2 0,40-9 0,-72-1 0,0 2 0,66 8 0,-17 2 0,0-3 0,151-9 0,-92-2 0,2190 3 0,-2321-1 0,-1-1 0,34-7 0,33-4 0,122-4 0,-111 7 0,-11 0 0,-45 4 0,61-2 0,-75 8 0,1-1 0,0-2 0,-1-1 0,0-1 0,43-13 0,-45 12 0,-1 1 0,1 1 0,0 1 0,26 0 0,-20 2 0,57-10 0,-57 5 0,53-1 0,-52 5 0,50-9 0,9-2 0,-68 11 0,0 0 0,-1-2 0,1-1 0,33-11 0,-34 9 0,1 0 0,31-4 0,-41 9 0,0 0 0,0 0 0,0-1 0,-1-1 0,1 0 0,-1 0 0,0-1 0,0 0 0,0-1 0,-1-1 0,0 1 0,12-11 0,22-24 0,-29 28 0,0 0 0,-1-1 0,17-22 0,16-22 0,3 2 0,59-50 0,-95 92 0,8-7 0,0-1 0,-2 0 0,0-2 0,-2 0 0,26-47 0,-33 45 0,-2-1 0,-1 0 0,-1-1 0,4-41 0,-3-56 0,-7 89 0,1-1 0,7-36 0,-5 53 0,29-186 0,-22 120 0,-5 46 0,1-61 0,-8-1307 0,1 1400-23,-1 0 0,0 0 0,-1 0 0,0 0 0,0 0 0,-1 1-1,0-1 1,-8-13 0,1-1-1134,3 4-5669</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4.105"/>
    </inkml:context>
    <inkml:brush xml:id="br0">
      <inkml:brushProperty name="width" value="0.05" units="cm"/>
      <inkml:brushProperty name="height" value="0.05" units="cm"/>
      <inkml:brushProperty name="color" value="#E71224"/>
    </inkml:brush>
  </inkml:definitions>
  <inkml:trace contextRef="#ctx0" brushRef="#br0">651 0 24575,'1'9'0,"0"-1"0,0 1 0,1-1 0,0 1 0,0-1 0,1 0 0,0 0 0,0 0 0,6 8 0,46 69 0,-20-34 0,-12-11 0,-9-16 0,0-1 0,1 0 0,24 25 0,36 52 0,-53-74 0,28 45 0,-32-44 0,1-1 0,23 25 0,185 203 0,-187-208 0,71 64 0,2 1 0,-51-38 0,37 37 0,-88-97 0,1 0 0,14 25 0,9 9 0,109 134 0,-126-155 0,22 27 0,-2-11 0,50 72 0,-36-44 0,-16-24 0,33 60 0,-28-40 0,90 107 0,-9-10 0,-28-16 0,-63-101 0,-18-27 0,0 0 0,30 33 0,-42-51 0,0-1 0,0 1 0,0-1 0,0 1 0,0 0 0,-1 0 0,1 0 0,0-1 0,0 1 0,-1 0 0,1 0 0,-1 0 0,1 0 0,-1 0 0,1 0 0,-1 0 0,0 0 0,1 0 0,-1 0 0,0 0 0,0 0 0,0 1 0,0-1 0,0 0 0,0 0 0,0 0 0,0 0 0,-1 2 0,0-2 0,0 1 0,-1-1 0,1 0 0,-1 0 0,1 0 0,-1 0 0,1 0 0,-1 0 0,0-1 0,1 1 0,-1 0 0,0-1 0,1 1 0,-1-1 0,-3 1 0,-15 1 0,1-1 0,-31-2 0,39 1 0,-68-1 0,-116 15 0,-10-2 0,147-11 0,0 2 0,1 2 0,-76 18 0,93-14 0,-58 4 0,16-3 0,-81 20 0,-62 20 0,116-41 0,78-8 0,-57 9 0,34-3 0,-1-2 0,1-2 0,-69-6 0,15 0 0,89 2 0,0-1 0,0-1 0,0-1 0,-32-11 0,32 9 0,-1 0 0,1 2 0,0 0 0,-29-1 0,14 2 0,-43-7 0,44 5 0,-50-3 0,33 8 0,-85-13 0,123 13-1365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681"/>
    </inkml:context>
    <inkml:brush xml:id="br0">
      <inkml:brushProperty name="width" value="0.05" units="cm"/>
      <inkml:brushProperty name="height" value="0.05" units="cm"/>
      <inkml:brushProperty name="color" value="#E71224"/>
    </inkml:brush>
  </inkml:definitions>
  <inkml:trace contextRef="#ctx0" brushRef="#br0">1 11 24575,'4'0'0,"7"0"0,5 0 0,5 0 0,3 0 0,3 0 0,0 0 0,1 0 0,0 0 0,0 0 0,-6-5 0,-5-1-8191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0.433"/>
    </inkml:context>
    <inkml:brush xml:id="br0">
      <inkml:brushProperty name="width" value="0.05" units="cm"/>
      <inkml:brushProperty name="height" value="0.05" units="cm"/>
      <inkml:brushProperty name="color" value="#E71224"/>
    </inkml:brush>
  </inkml:definitions>
  <inkml:trace contextRef="#ctx0" brushRef="#br0">2291 203 24575,'-140'3'0,"-149"-6"0,114-23 0,51 3 0,82 14 0,-57-6 0,70 11 0,-1-1 0,-38-12 0,42 9 0,-1 2 0,-1 0 0,-28-1 0,-56-5 0,67 6 0,-49-1 0,64 5 0,1-1 0,-31-7 0,3 0 0,3 2 0,9 1 0,-82-3 0,18 8 0,-109 5 0,201-1 0,0 0 0,0 2 0,0 0 0,0 0 0,-20 9 0,33-10 0,1 0 0,-1 0 0,0 0 0,1 0 0,-1 1 0,1-1 0,0 1 0,1 0 0,-1 0 0,0 0 0,1 1 0,0-1 0,0 0 0,0 1 0,1-1 0,0 1 0,-1 0 0,0 8 0,-1 9 0,1 1 0,2 36 0,0-49 0,-1 85 0,4 87 0,22-55 0,-13-35 0,-6-61 0,2 47 0,-6-53 0,1 0 0,1 0 0,12 37 0,-9-38 0,-1 1 0,-1-1 0,2 42 0,-5-40 0,9 45 0,-6-45 0,-1 0 0,0 26 0,-2-19 0,8 47 0,-4-48 0,1 50 0,-8-22 0,0-27 0,1 1 0,2 0 0,1 0 0,8 32 0,-6-37 0,-1 0 0,-1 0 0,-2 49 0,-2-48 0,2 0 0,1 0 0,8 42 0,-3-28 0,-2-1 0,-2 1 0,-2 0 0,-4 47 0,0 11 0,3 426 0,1-513 0,1 1 0,0-1 0,6 20 0,4 35 0,-12-65 0,0 0 0,0-1 0,1 1 0,-1-1 0,1 1 0,0 0 0,0-1 0,1 0 0,-1 1 0,1-1 0,0 0 0,0 1 0,1-1 0,-1-1 0,1 1 0,0 0 0,0 0 0,0-1 0,0 0 0,0 0 0,1 0 0,0 0 0,0 0 0,0-1 0,0 1 0,0-1 0,0 0 0,0 0 0,1-1 0,-1 1 0,8 0 0,66 26 0,-21-7 0,74 17 0,-7-11 0,27-2 0,-75-15 0,-35-3 0,69 1 0,-102-8 0,23-1 0,1 2 0,-1 1 0,53 10 0,-56-7 0,0-1 0,1-2 0,35-1 0,-35-1 0,-1 1 0,0 1 0,40 8 0,107 16 0,-24-1 0,-106-18 0,0-2 0,1-3 0,83-4 0,-26-1 0,-45 2 0,-20 0 0,1 1 0,0 2 0,73 14 0,-82-11 0,-1-2 0,1 0 0,-1-2 0,43-3 0,55 2 0,-59 12 0,-49-7 0,-1-2 0,28 2 0,452-4 0,-241-3 0,-229 4 0,57 10 0,-55-7 0,53 3 0,-58-6 0,49 8 0,-49-5 0,51 3 0,504-9 0,-562 2 0,1 1 0,34 8 0,-33-6 0,0 0 0,25 1 0,93-6 0,52 2 0,-107 11 0,-51-7 0,54 3 0,-62-8 0,21 0 0,0 2 0,67 11 0,-52-5 0,0-3 0,0-2 0,70-7 0,-12 2 0,1592 2 0,-1685 1 0,-1 2 0,29 5 0,43 5 0,704-11 0,-390-4 0,-313 0 0,108 4 0,-121 10 0,-54-6 0,57 2 0,1297-9 0,-1362 0 0,1-2 0,-1 0 0,0-2 0,28-9 0,-27 7 0,0 2 0,0 0 0,45-4 0,94-3 0,28-1 0,237 14 0,-407-2 0,-1-1 0,33-7 0,33-4 0,73 14 0,54-2 0,-115-12 0,-59 7 0,61-1 0,-54 5 0,52-9 0,38-1 0,-79 8 0,0-3 0,105-26 0,-154 31 0,52-12 0,-15 2 0,2 2 0,-1 2 0,60-3 0,-65 8 0,1-1 0,54-14 0,-57 9 0,1 2 0,71-3 0,49-2 0,3 0 0,-124 10 0,0-2 0,66-15 0,-61 10 0,75-6 0,-2 2 0,-76 7 0,61-2 0,-93 8 0,24 1 0,-1-2 0,0-1 0,53-10 0,-57 7 0,0 2 0,56-1 0,-56 4 0,1-2 0,-1 0 0,30-7 0,15-6 0,97-7 0,-18-3 0,-107 19 0,0-3 0,-1-1 0,0-2 0,76-33 0,-108 40 0,11-3 0,0-2 0,0 0 0,-2-1 0,1-1 0,-1-1 0,-1-1 0,29-27 0,-33 24 0,0-1 0,17-29 0,12-15 0,-30 47 0,1 1 0,1 0 0,0 1 0,28-18 0,34-28 0,-61 45 0,1 0 0,1 2 0,32-17 0,-37 22 0,-1 0 0,1-1 0,-1 0 0,-1-1 0,1-1 0,-2 0 0,1 0 0,-1-1 0,16-21 0,73-119 0,-87 126 0,-1 1 0,-2-2 0,0 0 0,-2 0 0,-1 0 0,-1-1 0,4-45 0,14-55 0,0 34 0,-17 73 0,-2 1 0,0-1 0,-1 0 0,2-33 0,-7-501 0,0 536 0,-1 1 0,0 0 0,-1 0 0,-1 0 0,-1 0 0,0 0 0,-1 1 0,-9-16 0,-74-123 0,59 108 0,-95-128 0,100 140 0,-54-60 0,35 45 0,24 29 0,0 0 0,-2 2 0,0 0 0,-1 1 0,-35-19 0,-134-64 0,144 78 0,24 13 0,-1 0 0,-26-5 0,28 8 0,1 0 0,0-1 0,-24-12 0,32 14 0,-1 0 0,0 1 0,0 1 0,0 0 0,-30-2 0,10 0 0,-32-1 0,-1 2 0,-107 7 0,51 1 0,-13-5 0,-153 4 0,163 9-261,-85 3-299,-20-1 560,2 0 0,189-11 0,0 2 0,-67 15 0,62-9 0,-74 5 0,72-11 0,-76 17 0,83-12 0,0-2 0,-79 3 0,94-9 147,1 1-1,-31 7 1,-42 3 234,-299-13-381,375 0 0,0-1 0,-38-10 0,13 2 0,-146-39 0,8 22 0,123 18-539,-77-20 0,77 14 268,-78-8 1,58 14 238,-110-6-1092,-114-10 726,-25-1 334,-462 27 2371,756 1-2078,-52 9 0,52-5 7,-56 1 0,-103-5-236,-197-6 0,268-7-252,-66-3-220,-1052 15 1196,1203 1-724,-52 9 0,53-5 0,-57 1 0,70-7 0,-6-1 0,1 2 0,0 0 0,-60 13 0,49-7 0,1-2 0,-2-2 0,1-2 0,-56-4 0,-3 0 0,-403 3 0,476-2 0,0 0 0,-27-7 0,25 3 0,-45-1 0,-712 5 0,383 4 0,384-3 0,1-1 0,-33-7 0,-33-4 0,-16 13 0,58 2 0,-1-3 0,-75-10 0,31 0 0,0 4 0,-160 7 0,98 3 0,-1484-3 0,1611 2 0,1 0 0,0 2 0,-1 1 0,2 1 0,-35 13 0,25-8 0,-53 12 0,5-3-1365,62-15-5461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1.671"/>
    </inkml:context>
    <inkml:brush xml:id="br0">
      <inkml:brushProperty name="width" value="0.05" units="cm"/>
      <inkml:brushProperty name="height" value="0.05" units="cm"/>
      <inkml:brushProperty name="color" value="#E71224"/>
    </inkml:brush>
  </inkml:definitions>
  <inkml:trace contextRef="#ctx0" brushRef="#br0">566 0 24575,'-2'3'0,"0"-1"0,1 0 0,-1 0 0,0 0 0,0 0 0,0 0 0,-1-1 0,1 1 0,0 0 0,-1-1 0,1 0 0,-1 0 0,1 0 0,-1 0 0,0 0 0,1 0 0,-4 0 0,-12 6 0,4 0 0,0 1 0,0 0 0,1 1 0,0 0 0,1 1 0,0 1 0,0 0 0,1 0 0,-14 21 0,18-22 0,0 0 0,2 1 0,-1 0 0,1 0 0,1 0 0,0 1 0,0-1 0,1 1 0,1 0 0,0 0 0,1 0 0,0 0 0,1 16 0,0-10 0,1-1 0,0 0 0,2-1 0,0 1 0,0 0 0,2-1 0,0 1 0,1-1 0,1-1 0,10 19 0,-12-23 0,0 0 0,-1 0 0,0 1 0,0 0 0,-2 0 0,1 0 0,-1 0 0,-1 0 0,0 0 0,-1 0 0,0 1 0,-1-1 0,-1 0 0,1 0 0,-2 0 0,-5 17 0,5-24 0,0 0 0,-1 0 0,0 0 0,0-1 0,0 1 0,0-1 0,-1 0 0,1 0 0,-1 0 0,0-1 0,0 0 0,-9 4 0,-71 29 0,78-34 0,-10 3-136,0 0-1,0-2 1,0 0-1,0-1 1,-1-1-1,1-1 1,-1 0-1,1-1 0,-35-7 1,36 3-6690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167"/>
    </inkml:context>
    <inkml:brush xml:id="br0">
      <inkml:brushProperty name="width" value="0.05" units="cm"/>
      <inkml:brushProperty name="height" value="0.05" units="cm"/>
      <inkml:brushProperty name="color" value="#E71224"/>
    </inkml:brush>
  </inkml:definitions>
  <inkml:trace contextRef="#ctx0" brushRef="#br0">0 0 24575,'5'0'0,"0"5"0,1 5 0,-2 5 0,0 5 0,-3 3 0,1 1 0,-2 2 0,0 0 0,0 1 0,0-1 0,-1 0 0,1-5-8191</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833"/>
    </inkml:context>
    <inkml:brush xml:id="br0">
      <inkml:brushProperty name="width" value="0.05" units="cm"/>
      <inkml:brushProperty name="height" value="0.05" units="cm"/>
      <inkml:brushProperty name="color" value="#E71224"/>
    </inkml:brush>
  </inkml:definitions>
  <inkml:trace contextRef="#ctx0" brushRef="#br0">1 0 24575,'0'4'0,"0"6"0,4 1 0,6-1 0,1-7 0,-1-8 0,-3-7 0,-2-2-8191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3.802"/>
    </inkml:context>
    <inkml:brush xml:id="br0">
      <inkml:brushProperty name="width" value="0.05" units="cm"/>
      <inkml:brushProperty name="height" value="0.05" units="cm"/>
      <inkml:brushProperty name="color" value="#E71224"/>
    </inkml:brush>
  </inkml:definitions>
  <inkml:trace contextRef="#ctx0" brushRef="#br0">1 0 24575,'3'4'0,"0"0"0,-1 0 0,1 0 0,-1 0 0,0 1 0,0-1 0,0 0 0,0 1 0,-1 0 0,0-1 0,0 1 0,0 0 0,0 6 0,0 71 0,-1-57 0,-3 82 0,5 114 0,1-206 0,0-1 0,0 1 0,2-1 0,0-1 0,12 26 0,-9-24 0,-2 1 0,0 0 0,0-1 0,3 19 0,-5-16 0,1-1 0,1 0 0,0-1 0,2 0 0,0 0 0,0 0 0,2-1 0,11 16 0,23 38 0,-42-66-59,0 0 0,1 0-1,-1 1 1,1-1-1,0-1 1,0 1 0,0 0-1,0-1 1,0 1 0,1-1-1,-1 0 1,1 0 0,-1-1-1,1 1 1,0-1-1,0 0 1,0 1 0,0-2-1,0 1 1,0 0 0,0-1-1,7 0 1,9 1-6767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4.688"/>
    </inkml:context>
    <inkml:brush xml:id="br0">
      <inkml:brushProperty name="width" value="0.05" units="cm"/>
      <inkml:brushProperty name="height" value="0.05" units="cm"/>
      <inkml:brushProperty name="color" value="#E71224"/>
    </inkml:brush>
  </inkml:definitions>
  <inkml:trace contextRef="#ctx0" brushRef="#br0">84 1 24575,'-5'0'0,"-5"0"0,-5 0 0,-5 0 0,2 4 0,3 2-8191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1.625"/>
    </inkml:context>
    <inkml:brush xml:id="br0">
      <inkml:brushProperty name="width" value="0.05" units="cm"/>
      <inkml:brushProperty name="height" value="0.05" units="cm"/>
      <inkml:brushProperty name="color" value="#E71224"/>
    </inkml:brush>
  </inkml:definitions>
  <inkml:trace contextRef="#ctx0" brushRef="#br0">395 1 24575,'4'0'0,"0"0"0,0 0 0,0 0 0,0 1 0,0 0 0,0 0 0,0 0 0,0 0 0,0 1 0,0-1 0,-1 1 0,1 0 0,-1 0 0,1 1 0,-1-1 0,0 1 0,0-1 0,6 7 0,-6-5 0,0 1 0,0 0 0,0 0 0,0 1 0,-1-1 0,0 0 0,0 1 0,0 0 0,-1-1 0,0 1 0,0 0 0,0 7 0,0-4 0,-1-1 0,0 1 0,-1 0 0,0-1 0,0 1 0,-1-1 0,0 0 0,-1 1 0,1-1 0,-2 0 0,1 0 0,-1-1 0,0 1 0,-1-1 0,1 0 0,-1 0 0,-1 0 0,-9 8 0,-21 13 0,-2-2 0,-1-2 0,-52 24 0,63-33 0,1 1 0,-27 21 0,-5 3 0,50-34-273,-1 1 0,1-1 0,0 2 0,-9 9 0,8-5-6553</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2.242"/>
    </inkml:context>
    <inkml:brush xml:id="br0">
      <inkml:brushProperty name="width" value="0.05" units="cm"/>
      <inkml:brushProperty name="height" value="0.05" units="cm"/>
      <inkml:brushProperty name="color" value="#E71224"/>
    </inkml:brush>
  </inkml:definitions>
  <inkml:trace contextRef="#ctx0" brushRef="#br0">1 0 24575,'1'11'0,"0"-1"0,1 1 0,0-1 0,6 15 0,1 7 0,-8-25 0,0-1 0,0 0 0,1 0 0,-1 0 0,2 0 0,-1 0 0,0 0 0,1-1 0,0 1 0,1-1 0,-1 0 0,1 0 0,0 0 0,0 0 0,1-1 0,-1 0 0,1 0 0,0 0 0,0 0 0,1-1 0,-1 1 0,1-1 0,-1-1 0,1 1 0,0-1 0,0 0 0,0-1 0,0 1 0,0-1 0,0 0 0,1-1 0,-1 1 0,7-1 0,190-3-1365,-182 3-5461</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265"/>
    </inkml:context>
    <inkml:brush xml:id="br0">
      <inkml:brushProperty name="width" value="0.05" units="cm"/>
      <inkml:brushProperty name="height" value="0.05" units="cm"/>
      <inkml:brushProperty name="color" value="#E71224"/>
    </inkml:brush>
  </inkml:definitions>
  <inkml:trace contextRef="#ctx0" brushRef="#br0">792 0 24575,'0'2'0,"0"0"0,-1 0 0,0 0 0,1 0 0,-1 0 0,0 0 0,0 0 0,0 0 0,0-1 0,0 1 0,0 0 0,0-1 0,-1 1 0,1-1 0,-1 1 0,1-1 0,-1 0 0,0 1 0,1-1 0,-1 0 0,0 0 0,0 0 0,0-1 0,1 1 0,-1 0 0,-4 0 0,-54 10 0,-14-9 0,46-2 0,1 1 0,0 2 0,-32 6 0,33-5 0,0 0 0,-34 0 0,41-4 0,0 1 0,1 1 0,-1 0 0,0 2 0,1 0 0,-22 8 0,21-6 28,1 0 0,-1-1 0,-22 2 0,23-4-397,0 0 0,0 2-1,-31 11 1,35-9-6457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731"/>
    </inkml:context>
    <inkml:brush xml:id="br0">
      <inkml:brushProperty name="width" value="0.05" units="cm"/>
      <inkml:brushProperty name="height" value="0.05" units="cm"/>
      <inkml:brushProperty name="color" value="#E71224"/>
    </inkml:brush>
  </inkml:definitions>
  <inkml:trace contextRef="#ctx0" brushRef="#br0">0 0 24575,'2'0'0,"0"1"0,0-1 0,0 1 0,0 0 0,-1-1 0,1 1 0,0 0 0,0 0 0,-1 0 0,1 0 0,0 1 0,-1-1 0,1 0 0,-1 1 0,0-1 0,1 1 0,0 1 0,24 35 0,-13-17 0,-2-8 0,-1 0 0,-1 1 0,0 0 0,-1 1 0,0 0 0,-1 0 0,9 32 0,-2-6-1365,-8-25-5461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021"/>
    </inkml:context>
    <inkml:brush xml:id="br0">
      <inkml:brushProperty name="width" value="0.05" units="cm"/>
      <inkml:brushProperty name="height" value="0.05" units="cm"/>
      <inkml:brushProperty name="color" value="#E71224"/>
    </inkml:brush>
  </inkml:definitions>
  <inkml:trace contextRef="#ctx0" brushRef="#br0">1 1 24575,'4'0'0,"2"5"0,4 1 0,1 4 0,-2 5 0,3 1 0,-2 1 0,-2 2 0,-2-1-8191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4.412"/>
    </inkml:context>
    <inkml:brush xml:id="br0">
      <inkml:brushProperty name="width" value="0.05" units="cm"/>
      <inkml:brushProperty name="height" value="0.05" units="cm"/>
      <inkml:brushProperty name="color" value="#E71224"/>
    </inkml:brush>
  </inkml:definitions>
  <inkml:trace contextRef="#ctx0" brushRef="#br0">1 352 24575,'0'-4'0,"0"-6"0,0-6 0,0-4 0,0-3 0,0-1 0,4 2 0,2 2 0,0-1 0,-2-1 0,-1-1 0,-1 0 0,-1-2 0,4 5 0,1 0 0,-1 0 0,-1-1 0,-1 4-8191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293"/>
    </inkml:context>
    <inkml:brush xml:id="br0">
      <inkml:brushProperty name="width" value="0.05" units="cm"/>
      <inkml:brushProperty name="height" value="0.05" units="cm"/>
      <inkml:brushProperty name="color" value="#E71224"/>
    </inkml:brush>
  </inkml:definitions>
  <inkml:trace contextRef="#ctx0" brushRef="#br0">1 0 24575,'0'1'0,"1"0"0,-1 1 0,1-1 0,0 0 0,-1 0 0,1 0 0,0 0 0,0 0 0,0 0 0,-1 0 0,1 0 0,0-1 0,0 1 0,0 0 0,0 0 0,1-1 0,-1 1 0,0-1 0,0 1 0,2 0 0,31 12 0,-26-10 0,70 23 0,34 15 0,-39-10 0,-36-16 0,71 39 0,-65-28 0,-25-16 0,0 1 0,-1 0 0,29 25 0,-40-30 0,1-1 0,-1 0 0,1 0 0,0-1 0,1 0 0,-1 0 0,1-1 0,0 0 0,-1 0 0,10 1 0,12 2 0,47 3 0,10 2 0,-56-7 0,-25-5 0,-1 2 0,1-1 0,0 0 0,0 1 0,-1 0 0,1 0 0,0 0 0,-1 1 0,1-1 0,-1 1 0,1 0 0,4 3 0,-9-4 0,0 0 0,-1-1 0,1 1 0,0-1 0,0 1 0,-1 0 0,1-1 0,0 1 0,-1-1 0,1 1 0,-1-1 0,1 1 0,0-1 0,-1 0 0,1 1 0,-1-1 0,1 1 0,-1-1 0,0 0 0,1 0 0,-1 1 0,1-1 0,-1 0 0,1 0 0,-1 1 0,0-1 0,1 0 0,-1 0 0,0 0 0,1 0 0,-1 0 0,1 0 0,-1 0 0,0 0 0,1 0 0,-2-1 0,-27 5 0,-7-2 0,1-1 0,-1-2 0,1-1 0,-69-13 0,100 13 0,-1 0 0,0 1 0,1 0 0,-1 0 0,0 0 0,0 0 0,0 1 0,1 0 0,-1 0 0,0 0 0,0 1 0,0-1 0,0 1 0,1 1 0,-1-1 0,0 0 0,1 1 0,-1 0 0,1 0 0,0 1 0,-1-1 0,1 1 0,0 0 0,1 0 0,-1 0 0,0 0 0,1 1 0,0-1 0,-6 9 0,-45 51-1365</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880"/>
    </inkml:context>
    <inkml:brush xml:id="br0">
      <inkml:brushProperty name="width" value="0.05" units="cm"/>
      <inkml:brushProperty name="height" value="0.05" units="cm"/>
      <inkml:brushProperty name="color" value="#E71224"/>
    </inkml:brush>
  </inkml:definitions>
  <inkml:trace contextRef="#ctx0" brushRef="#br0">1 0 24575,'0'4'0,"0"6"0,4 1 0,6-1 0,1 2 0,-1 3 0,2-1 0,-2 1 0,-1 3 0,1-2 0,-1 0 0,-2 3 0,-2 1 0,3-2 0,-1 0 0,3-3 0,0 0 0,-2-2-8191</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36.555"/>
    </inkml:context>
    <inkml:brush xml:id="br0">
      <inkml:brushProperty name="width" value="0.05" units="cm"/>
      <inkml:brushProperty name="height" value="0.05" units="cm"/>
      <inkml:brushProperty name="color" value="#E71224"/>
    </inkml:brush>
  </inkml:definitions>
  <inkml:trace contextRef="#ctx0" brushRef="#br0">9655 403 24575,'-456'0'0,"433"-2"0,-1 0 0,1-2 0,-1-1 0,-35-12 0,-28-6 0,-73-5 0,103 16 0,-21-1 0,37 9 0,-79-19 0,85 14 0,0 2 0,-1 1 0,-44 0 0,55 6 0,0-1 0,0-1 0,-44-10 0,37 6 0,-1 2 0,1 1 0,-1 2 0,-37 3 0,36 0 0,0-2 0,0-1 0,-55-9 0,21 0 0,0 2 0,-1 4 0,-102 7 0,39 0 0,-2355-3 0,2461-2 0,0 0 0,-33-8 0,32 4 0,-48-2 0,-632 6 0,344 4 0,-91-2 0,433-1 0,1-1 0,-35-8 0,33 5 0,0 1 0,-25 0 0,-109-13 0,71 5 0,6 2 0,34 3 0,-71-2 0,81 8 0,-67-13 0,25 2 0,2 2 0,28 3 0,-72-2 0,-8 12 0,-146-6 0,200-10 0,54 9 0,0 0 0,-31-2 0,-390 5 0,211 3 0,207 1 0,-1 1 0,1 0 0,0 2 0,1 1 0,-1 1 0,1 0 0,-28 17 0,20-11 0,11-6 0,0 0 0,1 2 0,0 0 0,1 0 0,-22 19 0,14-7 0,15-15 0,1 0 0,0 1 0,1 0 0,0 0 0,0 0 0,0 1 0,1 0 0,1 1 0,-7 12 0,-1 11 0,9-21 0,-1 1 0,0-1 0,-1 0 0,-1-1 0,1 1 0,-2-1 0,-9 11 0,0-1 0,2-1 0,1 2 0,-13 23 0,11-17 0,4-5 0,0 1 0,2 0 0,0 1 0,2 0 0,1 1 0,1 0 0,-5 50 0,6 11 0,5 93 0,3-64 0,-2-99 0,0 0 0,2 0 0,5 19 0,4 38 0,-9-56 0,0-1 0,0 0 0,2 0 0,11 29 0,8 27 0,5 58 0,-27-111 0,2 0 0,0 0 0,1-1 0,1 0 0,1 0 0,1 0 0,1-1 0,17 29 0,18 31 0,-36-61 0,0-1 0,2 1 0,0-2 0,1 1 0,19 20 0,17 21 0,-39-45 0,1-1 0,0-1 0,0 1 0,1-1 0,0-1 0,15 11 0,148 106 0,-149-111 0,0-1 0,1-1 0,36 14 0,35 18 0,-80-36 0,9 6 0,1-2 0,1 0 0,42 14 0,-19-13 0,-7-2 0,67 27 0,-95-34 0,1 0 0,0-1 0,1 0 0,-1-2 0,29 2 0,35 6 0,-49-4 0,55 1 0,-57-6 0,0 1 0,37 9 0,13 3 0,1-2 0,0-5 0,127-3 0,-180-3 0,0 2 0,32 6 0,38 4 0,119-13 0,43 2 0,-146 10 0,62 2 0,2434-15 0,-2583-1 0,1-1 0,-1-1 0,48-14 0,-45 10 0,0 1 0,53-5 0,120-7 0,-136 11 0,8-4 0,-44 6 0,53-3 0,-53 7 0,1-2 0,-1-1 0,34-11 0,-36 8 0,0 2 0,1 1 0,50-3 0,-44 6 0,52-9 0,-52 5 0,50-1 0,62 9 0,99-4 0,-138-10 0,-64 5 0,53 0 0,-40 7 0,-6 1 0,0-3 0,84-13 0,-100 8 0,14-3 0,1 1 0,84-3 0,-107 10 0,0-1 0,0-2 0,-1 0 0,31-11 0,20-4 0,2-7 0,0 0 0,270-29 0,-218 31 0,-98 16 0,2 2 0,-1 2 0,38-2 0,92-10 0,-98 7 0,-39 5 0,-1-1 0,51-19 0,-21 6 0,16-3 0,86-40 0,-134 53 0,1 0 0,49-10 0,-55 15 0,1 0 0,-1-2 0,0 0 0,0-1 0,-1 0 0,29-18 0,-3 0 0,-38 22 0,1 0 0,-1 0 0,0 0 0,0-1 0,0 0 0,-1-1 0,1 1 0,-1-1 0,0 0 0,0 0 0,-1 0 0,7-10 0,-5 3 0,-1 0 0,0-1 0,-1 0 0,0 0 0,0 0 0,-2 0 0,3-25 0,-4-6 0,-3-47 0,-1 49 0,5-51 0,23-42 0,-11 48 0,-9 64 0,-1-1 0,1-28 0,-4 33 0,0-25 0,-5-60 0,2 89 0,0 1 0,-2-1 0,1 1 0,-2 0 0,0 0 0,0 0 0,-15-25 0,9 24 0,0 0 0,-1 0 0,-17-15 0,16 17 0,1 0 0,1 0 0,-20-30 0,17 22 0,-1 0 0,-35-35 0,31 36 0,6 7 0,-1 2 0,0 0 0,-1 0 0,0 1 0,-1 1 0,0 1 0,0 0 0,-1 1 0,0 1 0,-19-5 0,15 7-334,-1 1 1,1 1-1,-38 1 0,59 1 304,-23 0-6796</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0.178"/>
    </inkml:context>
    <inkml:brush xml:id="br0">
      <inkml:brushProperty name="width" value="0.05" units="cm"/>
      <inkml:brushProperty name="height" value="0.05" units="cm"/>
      <inkml:brushProperty name="color" value="#E71224"/>
    </inkml:brush>
  </inkml:definitions>
  <inkml:trace contextRef="#ctx0" brushRef="#br0">6985 375 24575,'-18'-1'0,"1"-1"0,-1 0 0,1-1 0,0-1 0,0-1 0,1-1 0,-27-12 0,-11-3 0,-10 1 0,0 2 0,-127-16 0,161 29 0,-52-18 0,-20-3 0,-32 0 0,79 14 0,-24-2 0,-82-12 0,53 12 0,72 8 0,-60-3 0,-893 10 0,959-2 0,-56-11 0,54 6 0,-45-2 0,10 4 0,-90-19 0,97 13 0,-1 1 0,-66 1 0,-1155 9 0,1258 1 0,0 1 0,0 0 0,0 2 0,-29 10 0,29-8 0,-1-1 0,0-1 0,-45 4 0,32-6 0,-41 7 0,43-4 0,-53 1 0,-1488-8 0,1561 2 0,1 1 0,-1 1 0,1 0 0,0 1 0,-26 10 0,23-8 0,0 0 0,-1-1 0,-23 3 0,29-7 0,1 1 0,0 0 0,-1 1 0,1 0 0,1 1 0,-1 0 0,0 1 0,1 0 0,0 1 0,-19 13 0,22-12 0,1-1 0,0 2 0,0-1 0,1 1 0,0-1 0,0 2 0,1-1 0,0 1 0,1-1 0,-1 1 0,2 1 0,-1-1 0,1 1 0,-1 9 0,-1 7 0,2 0 0,1 0 0,2 33 0,0-33 0,0 1 0,-2-1 0,-6 28 0,-2 14 0,3-1 0,3 1 0,6 106 0,1-43 0,-4-46 0,3 97 0,11-110 0,-9-53 0,0 0 0,2 31 0,-5 6 0,-2-24 0,3 0 0,0 0 0,9 41 0,-3-39 0,1 0 0,25 60 0,-28-81 0,1-1 0,0 0 0,1 0 0,0-1 0,1 0 0,0-1 0,1 0 0,0 0 0,0-1 0,15 10 0,13 8 0,-7-4 0,2-1 0,47 23 0,161 88 0,-221-122 0,0 1 0,29 23 0,21 12 0,-34-19 0,6 3 0,-10-14 0,-1 1 0,46 37 0,-9-6 0,32 11 0,25 3 0,-63-22 0,-47-30 0,0 0 0,1-1 0,0-1 0,1-1 0,26 10 0,-12-7 0,43 21 0,-45-18 0,47 15 0,16 3 0,-53-17 0,72 17 0,-76-27 0,47 1 0,-47-5 0,48 8 0,-19-1 0,1-2 0,125-7 0,-69-1 0,9 0 0,146 5 0,-178 9 0,-57-6 0,44 2 0,814-7 0,-435-3 0,-431 0 0,-1-1 0,0-2 0,45-12 0,-46 9 0,1 1 0,0 1 0,46-1 0,-41 5 0,52-9 0,-51 5 0,49-1 0,-57 7 0,0-1 0,-1-1 0,45-10 0,-52 8 0,1 0 0,40 1 0,-40 3 0,0-2 0,42-7 0,26-8 0,173-11 0,-177 16 0,16 0 0,-84 10 0,-1 0 0,28-8 0,31-3 0,-57 11 0,0-2 0,0-1 0,-1 0 0,1-1 0,19-10 0,36-11 0,-45 19 0,0-2 0,-1-1 0,0-1 0,36-21 0,-35 17 0,1 1 0,58-18 0,22-11 0,-35 10 0,-35 16 0,0-2 0,70-46 0,-106 63 0,0-1 0,-1 0 0,1 0 0,-1-1 0,0 0 0,-1 1 0,1-1 0,-1 0 0,0-1 0,0 1 0,-1 0 0,1-1 0,-1 0 0,2-7 0,-1-6 0,0 0 0,-1 0 0,0-23 0,-2 23 0,1 0 0,1 0 0,4-19 0,0 10 0,-2-1 0,2-32 0,-6 39 0,2 1 0,1-1 0,1 1 0,0 0 0,11-30 0,-2 14 0,-2-1 0,-2 0 0,5-43 0,-11 59 0,0 0 0,-2 0 0,-1 0 0,0 0 0,-2-1 0,0 1 0,-2 0 0,0 1 0,-1-1 0,-15-37 0,11 34 0,0 0 0,2-1 0,1 0 0,-4-48 0,5-107 0,4 170 0,0 0 0,-1 0 0,0 0 0,0 0 0,-1 0 0,-1 1 0,0-1 0,0 1 0,-1 0 0,0 1 0,-1-1 0,-11-13 0,-17-34 0,5-14 0,-7-10 0,19 46 0,-17-45 0,22 48 0,-2 1 0,-22-38 0,24 51-195,1-1 0,1-1 0,0 0 0,1 0 0,2-1 0,-10-36 0,14 38-6631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5.430"/>
    </inkml:context>
    <inkml:brush xml:id="br0">
      <inkml:brushProperty name="width" value="0.05" units="cm"/>
      <inkml:brushProperty name="height" value="0.05" units="cm"/>
      <inkml:brushProperty name="color" value="#E71224"/>
    </inkml:brush>
  </inkml:definitions>
  <inkml:trace contextRef="#ctx0" brushRef="#br0">0 0 24404,'0'2903'0,"14948"-2903"0,-14948-2903 0,-14948 2903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56.439"/>
    </inkml:context>
    <inkml:brush xml:id="br0">
      <inkml:brushProperty name="width" value="0.05" units="cm"/>
      <inkml:brushProperty name="height" value="0.05" units="cm"/>
      <inkml:brushProperty name="color" value="#E71224"/>
    </inkml:brush>
  </inkml:definitions>
  <inkml:trace contextRef="#ctx0" brushRef="#br0">2542 1 24575,'-34'-1'0,"-1"2"0,1 1 0,-49 11 0,56-9 0,-1 0 0,-41 0 0,42-4 0,-1 2 0,-46 9 0,32-4 0,-1-2 0,-1-2 0,1-2 0,-51-4 0,-7 0 0,-1056 3 0,1139-1 0,-1-1 0,-34-8 0,33 5 0,0 2 0,-25-2 0,29 4 0,6 0 0,1 1 0,-1 0 0,1 0 0,0 1 0,-13 3 0,20-4 0,-1 1 0,1 0 0,0 0 0,0 0 0,0 0 0,-1 0 0,1 1 0,0-1 0,0 1 0,1-1 0,-1 1 0,0 0 0,1-1 0,-1 1 0,0 0 0,1 0 0,0 0 0,0 0 0,-1 1 0,1-1 0,1 0 0,-1 0 0,0 1 0,0-1 0,0 4 0,-14 131 0,3-78 0,3 1 0,-4 114 0,14 757 0,-2-912 0,-1 0 0,-8 33 0,-3 33 0,-2 62 0,4-67 0,5-40 0,-13 44 0,9-46 0,-6 51 0,6-14 0,4-31 0,-2 64 0,8-85 0,-1-1 0,-1 1 0,-9 44 0,-2 22 0,12-71 0,-1 0 0,0 0 0,-2 0 0,0-1 0,-8 20 0,6-16 0,0 2 0,1-1 0,1 0 0,1 1 0,1 0 0,1 0 0,1 0 0,4 25 0,-4 77 0,-12-57 0,7-49 0,2 0 0,-2 26 0,3 537 81,5-284-1527,-3-276-5380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6:05.910"/>
    </inkml:context>
    <inkml:brush xml:id="br0">
      <inkml:brushProperty name="width" value="0.05" units="cm"/>
      <inkml:brushProperty name="height" value="0.05" units="cm"/>
      <inkml:brushProperty name="color" value="#E71224"/>
    </inkml:brush>
  </inkml:definitions>
  <inkml:trace contextRef="#ctx0" brushRef="#br0">280 4253 24575,'0'36'0,"1"-1"0,-2 0 0,-1 0 0,-12 62 0,9-70 0,1 0 0,2 0 0,0 31 0,2-30 0,-1 0 0,-10 53 0,6-54 0,1 0 0,0 45 0,4-44 0,-2 0 0,-8 42 0,4-33 0,1 0 0,2 0 0,3 54 0,1-51 0,-2 1 0,-10 68 0,6-75 0,-1 57 0,5-60 0,-1 0 0,-9 44 0,1-14 0,9-48 0,0 0 0,-1 0 0,-1-1 0,0 1 0,-1-1 0,-7 17 0,5-12 0,0-1 0,1 1 0,1 0 0,1 0 0,0 0 0,1 0 0,1 0 0,1 29 0,0-20 0,0-1 0,-3 0 0,-5 30 0,-18 95 0,14-51 0,10-71 0,-9 47 0,-2-8 0,2 1 0,-2 92 0,14 142 0,1-130 0,-2 734 0,1-887 0,1 0 0,8 33 0,2 33 0,-12-68 0,1 1 0,1-1 0,1 0 0,0-1 0,1 1 0,8 23 0,-9-34 0,0 1 0,0-1 0,1 0 0,0 0 0,0 0 0,0 0 0,1-1 0,0 0 0,0 0 0,0 0 0,1 0 0,0-1 0,-1 0 0,1 0 0,1-1 0,-1 0 0,1 0 0,6 3 0,-4-3 0,20 7 0,1-1 0,54 10 0,-24-9 0,-28-5 0,52 4 0,-50-7 0,42 9 0,-44-6 0,52 3 0,-7-9 0,-23 0 0,1 2 0,86 14 0,45 10 0,-141-18 0,1-2 0,-1-2 0,84-6 0,-26 0 0,-75 5 0,0 0 0,29 7 0,-28-3 0,54 2 0,673-9 0,-737 2 0,0 1 0,33 7 0,33 4 0,643-11 0,-355-4 0,1268 2 0,-1623 1 0,1 1 0,34 8 0,-33-6 0,0 0 0,25 1 0,654-3 0,-341-5 0,724 3 0,-1051-1 0,55-11 0,-52 6 0,43-1 0,112 9 0,76-4 0,-162-10 0,-56 6 0,46-1 0,23 9 0,85-4 0,-115-10 0,-57 6 0,45-1 0,35-6 0,-74 8 0,49-3 0,-35 9 0,-16 0 0,0-2 0,0-1 0,55-10 0,-52 6 0,0 1 0,1 3 0,-1 0 0,50 6 0,-35-2 0,61-4 0,-25-10 0,-48 6 0,57-2 0,5 9 0,-31 0 0,1-2 0,86-14 0,-81 6 0,2 4 0,119 7 0,-60 0 0,-79-1 0,-2 0 0,0-2 0,99-15 0,-117 10 0,64-1 0,-61 5 0,53-8 0,30-3 0,-82 11 0,43-9 0,92-15 0,-102 18 0,0 3 0,108 7 0,-54 1 0,661-3 0,-760-2 0,57-10 0,-57 7 0,55-3 0,-15 9 0,-33 0 0,1-1 0,-1-2 0,67-12 0,-61 7 0,0 2 0,1 2 0,-1 2 0,50 5 0,8-2 0,29 1 0,142-6 0,-248-1 0,0-1 0,36-11 0,-39 9 0,0 1 0,1 2 0,33-4 0,37-5 0,-66 8 0,0 1 0,30-1 0,-26 5 0,0-1 0,0-1 0,42-9 0,-22 1 0,-27 6 0,0-1 0,0-1 0,37-15 0,-44 13 0,-1-1 0,0-1 0,-1 0 0,0-1 0,-1 0 0,0-1 0,0-1 0,-2 0 0,1 0 0,-2-1 0,13-22 0,-18 25 0,-1 0 0,0 0 0,-1 0 0,0-1 0,0 0 0,-1 1 0,0-19 0,6-27 0,-5 42 0,7-27 0,-2-1 0,-1 0 0,0-55 0,-6 73 0,1 1 0,2 0 0,0 0 0,10-31 0,6-27 0,0-72 0,5-22 0,-16 122 0,-8 42 0,1 0 0,0 0 0,1 0 0,0 0 0,1 1 0,0-1 0,8-13 0,-4 8 0,-1-1 0,-1 0 0,0 0 0,-1 0 0,3-27 0,-6 28 0,1 1 0,0 0 0,2 0 0,0 0 0,0 1 0,2 0 0,14-26 0,30-48 0,-38 63 0,2 0 0,18-24 0,-17 26 0,-1-1 0,-1-1 0,12-28 0,17-33 0,69-125 0,-101 190 0,0-2 0,-2 1 0,0-1 0,9-47 0,-10 39 0,0 1 0,17-38 0,-13 40 0,-2 0 0,12-60 0,-17 62 0,1 0 0,2 0 0,1 0 0,15-30 0,-15 34 0,-1-1 0,-1 1 0,0-1 0,-2 0 0,2-25 0,-5 35 0,19-117 0,-10 73 0,-7 32 0,2-1 0,15-43 0,-14 47 0,0 0 0,6-48 0,-6 27 0,-3 10 0,-1 0 0,-2-59 0,0-23 0,23-10 0,-22 106 0,1 0 0,2 1 0,10-33 0,-8 33 0,-2 0 0,0 0 0,4-38 0,-7 5 0,-2 25 0,2 0 0,0 0 0,7-27 0,-4 26 0,-1-1 0,-1 1 0,-2-39 0,-1 38 0,1 0 0,1 0 0,7-34 0,-2 19 0,-2 1 0,-2-1 0,-2 0 0,-4-47 0,0-10 0,3-352 0,-1 434 0,-1 0 0,-8-33 0,-2-34 0,11 59 0,-1 0 0,-11-54 0,1 26 0,-3 1 0,-2 0 0,-2 1 0,-53-99 0,55 120 0,-22-59 0,10 21 0,-5-22 0,26 65 0,-2 1 0,-24-48 0,-78-137 0,94 179 0,-16-40 0,-15-26 0,36 73 0,2 0 0,0-1 0,2 0 0,-9-43 0,11 40 0,-2 0 0,0 1 0,-23-47 0,20 49 0,1 0 0,1 0 0,-7-29 0,9 26 0,-1 1 0,-21-43 0,18 43 0,1-1 0,1-1 0,1 0 0,-6-41 0,1 7 0,-21-125 0,12 62 0,12 71 0,6 31 0,0-1 0,-1-43 0,7 66 0,-1 0 0,0 0 0,0-1 0,-1 1 0,1 0 0,0 0 0,-1 0 0,0 0 0,0 0 0,0 0 0,0 0 0,0 0 0,-1 0 0,1 0 0,-1 0 0,0 1 0,0-1 0,0 1 0,0-1 0,-4-2 0,2 2 0,-1 1 0,0 0 0,0 0 0,0 0 0,0 1 0,0 0 0,0 0 0,0 0 0,0 0 0,-1 1 0,1 0 0,-6 0 0,-106 4 0,51 0 0,-82-7 0,81-10 0,48 9 0,1 0 0,-29-1 0,-434 4 0,232 3 0,224-1 0,-1 2 0,1 1 0,-48 13 0,48-9 0,0-2 0,0-2 0,-51 5 0,-27-12 0,-97 5 0,133 10 0,48-8 0,1 0 0,-29 1 0,-383-4 0,206-2 0,194 2 0,-54 11 0,54-7 0,-52 2 0,-2295-5 0,1132-5 0,214 3 0,1003 2 0,-57 10 0,55-7 0,-53 3 0,83-8 0,-30 0 0,0 1 0,0 1 0,-41 9 0,60-8 0,-29 7 0,0-2 0,0-1 0,-69 2 0,31-11 0,-96 3 0,106 11 0,49-8 0,0 0 0,-26 1 0,-59-6 0,-44 2 0,80 11 0,50-7 0,0-2 0,-29 2 0,-635-3 0,333-4 0,-1638 2 0,1958-2 0,-56-9 0,56 5 0,-55-2 0,30 8 0,25 2 0,-1-2 0,1-1 0,0-2 0,0 0 0,0-2 0,0-1 0,-30-11 0,35 10 0,-1 2 0,0 0 0,0 2 0,0 1 0,0 1 0,0 1 0,-34 4 0,-19-1 0,60-4 0,1-1 0,-30-7 0,35 6 0,0 0 0,0 1 0,0 0 0,0 1 0,0 1 0,0 0 0,-18 2 0,18 2 19,1 0 0,0 0 1,0 2-1,0-1 0,1 1 0,-16 12 0,14-9-394,-1-1 0,0 0 1,-21 8-1,18-11-6451</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6.458"/>
    </inkml:context>
    <inkml:brush xml:id="br0">
      <inkml:brushProperty name="width" value="0.05" units="cm"/>
      <inkml:brushProperty name="height" value="0.05" units="cm"/>
      <inkml:brushProperty name="color" value="#E71224"/>
    </inkml:brush>
  </inkml:definitions>
  <inkml:trace contextRef="#ctx0" brushRef="#br0">15207 838 24549,'-6'33'0,"-11"0"0,-13-1 0,-11 1 0,-11-1 0,-12 1 0,-11-2 0,-12 1 0,-11-1 0,-11 0 0,-10-1 0,-12-1 0,-9 0 0,-11 0 0,-10-1 0,-10-1 0,-9-1 0,-10-1 0,-8 0 0,-9-1 0,-8-2 0,-8 0 0,-8-1 0,-7-1 0,-7-1 0,-7-1 0,-5-2 0,-7 0 0,-4-2 0,-6-1 0,-4-1 0,-4-1 0,-4-1 0,-2-2 0,-4-1 0,-2-1 0,-2-2 0,-1-1 0,-1-1 0,0-1 0,-1-2 0,1-1 0,1-1 0,1-1 0,2-2 0,2-1 0,4-1 0,2-2 0,4-1 0,4-1 0,4-1 0,6-1 0,4-2 0,7 0 0,5-2 0,7-1 0,7-1 0,7-1 0,8-1 0,8 0 0,8-2 0,9-1 0,8 0 0,10-1 0,9-1 0,10-1 0,10-1 0,11 0 0,9 0 0,12-1 0,10-1 0,11 0 0,11-1 0,12 1 0,11-2 0,12 1 0,11-1 0,11 1 0,13-1 0,11 0 0,12 0 0,11 0 0,13 1 0,11-1 0,11 1 0,12-1 0,11 2 0,12-1 0,11 1 0,11 0 0,10 1 0,12 1 0,9 0 0,11 0 0,10 1 0,10 1 0,9 1 0,10 1 0,8 0 0,9 1 0,8 2 0,8 0 0,8 1 0,7 1 0,7 1 0,7 1 0,5 2 0,7 0 0,4 2 0,6 1 0,4 1 0,4 1 0,4 1 0,2 2 0,4 1 0,2 1 0,2 2 0,1 1 0,1 1 0,1 1 0,-1 2 0,0 1 0,-1 1 0,-1 1 0,-2 2 0,-2 1 0,-4 1 0,-2 2 0,-4 1 0,-4 1 0,-4 1 0,-6 1 0,-4 2 0,-7 0 0,-5 2 0,-7 1 0,-7 1 0,-7 1 0,-8 1 0,-8 0 0,-8 2 0,-9 1 0,-8 0 0,-10 1 0,-9 1 0,-10 1 0,-10 1 0,-11 0 0,-9 0 0,-12 1 0,-10 1 0,-11 0 0,-11 1 0,-12-1 0,-11 2 0,-12-1 0,-11 1 0,-11-1 0,-13 1 0,-11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085"/>
    </inkml:context>
    <inkml:brush xml:id="br0">
      <inkml:brushProperty name="width" value="0.05" units="cm"/>
      <inkml:brushProperty name="height" value="0.05" units="cm"/>
      <inkml:brushProperty name="color" value="#E71224"/>
    </inkml:brush>
  </inkml:definitions>
  <inkml:trace contextRef="#ctx0" brushRef="#br0">908 27 24575,'-25'-1'0,"0"-2"0,-30-6 0,-42-3 0,58 10 0,-275 5 0,266 2 0,-1 2 0,1 2 0,-58 19 0,98-25 0,0 0 0,0 0 0,1 1 0,0 0 0,0 0 0,0 1 0,0 0 0,1 0 0,0 0 0,-10 12 0,14-15 0,1 0 0,-1 0 0,1 1 0,-1-1 0,1 1 0,0-1 0,0 1 0,0-1 0,0 1 0,1 0 0,-1-1 0,1 1 0,-1 0 0,1-1 0,0 1 0,0 0 0,0 0 0,1-1 0,-1 1 0,1 0 0,-1 0 0,1-1 0,0 1 0,0-1 0,0 1 0,0-1 0,0 1 0,1-1 0,-1 1 0,1-1 0,0 0 0,-1 0 0,1 0 0,0 0 0,3 2 0,26 23 0,1-2 0,1-1 0,1-1 0,73 34 0,-63-34 0,102 45 0,9 4 0,-63-30 0,-61-30 0,38 21 0,6 5 0,-49-26 0,0 1 0,33 23 0,-38-21 0,55 45 0,-70-54 0,-1 0 0,1 0 0,-2 0 0,1 1 0,0-1 0,-1 1 0,0 0 0,-1 0 0,5 15 0,-3-6 0,-1-3 0,0 0 0,-1 0 0,0 0 0,-1 0 0,0 21 0,-2-30 0,0 0 0,-1 0 0,0 1 0,0-1 0,0 0 0,0-1 0,-1 1 0,1 0 0,-1 0 0,0-1 0,0 1 0,-1-1 0,1 1 0,-1-1 0,1 0 0,-1 0 0,0 0 0,0 0 0,-1-1 0,1 1 0,0-1 0,-6 3 0,-19 12 0,-2-2 0,1 0 0,-2-2 0,1-2 0,-2 0 0,-61 11 0,-33-1 0,70-11 0,0-1 0,-82 0 0,114-9-124,1-2 0,-1 0 0,1-2 0,0 0 0,0-2 0,0 0-1,1-2 1,0 0 0,1-2 0,-22-12 0,27 11-6702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643"/>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565"/>
    </inkml:context>
    <inkml:brush xml:id="br0">
      <inkml:brushProperty name="width" value="0.05" units="cm"/>
      <inkml:brushProperty name="height" value="0.05" units="cm"/>
      <inkml:brushProperty name="color" value="#E71224"/>
    </inkml:brush>
  </inkml:definitions>
  <inkml:trace contextRef="#ctx0" brushRef="#br0">0 0 24575,'1'20'0,"2"0"0,0-1 0,5 20 0,3 13 0,14 76 0,-18-97 0,1 0 0,13 33 0,4 11 0,-2-10-1365,-16-48-5461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87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1.261"/>
    </inkml:context>
    <inkml:brush xml:id="br0">
      <inkml:brushProperty name="width" value="0.05" units="cm"/>
      <inkml:brushProperty name="height" value="0.05" units="cm"/>
      <inkml:brushProperty name="color" value="#E71224"/>
    </inkml:brush>
  </inkml:definitions>
  <inkml:trace contextRef="#ctx0" brushRef="#br0">0 0 24575,'2'20'0,"0"0"0,1-1 0,1 1 0,1-1 0,1 0 0,9 21 0,-6-16 0,0 1 0,8 46 0,-10-35 0,14 44 0,6 31 0,-2 15 0,-10-56 0,46 133 0,-19-73 0,-35-106 0,1 0 0,2-1 0,0 0 0,18 29 0,47 98 0,-67-136 0,-1 1 0,-1 0 0,-1 1 0,0-1 0,-1 1 0,-1 0 0,0 0 0,-1 0 0,0 22 0,0-10 0,21 99-1365,-22-106-5461</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2.675"/>
    </inkml:context>
    <inkml:brush xml:id="br0">
      <inkml:brushProperty name="width" value="0.05" units="cm"/>
      <inkml:brushProperty name="height" value="0.05" units="cm"/>
      <inkml:brushProperty name="color" value="#E71224"/>
    </inkml:brush>
  </inkml:definitions>
  <inkml:trace contextRef="#ctx0" brushRef="#br0">264 1 24575,'0'5'0,"1"15"0,-1 1 0,-1-1 0,0 1 0,-2 0 0,0-1 0,-2 0 0,0 0 0,-8 20 0,-3 3 0,1 1 0,2 1 0,3 0 0,-9 73 0,11-67 0,-26 84 0,4-17 0,25-93 0,-1 0 0,-1-1 0,-1 0 0,-1 0 0,-13 24 0,19-41 17,-1 0-1,2 0 0,-1 0 1,1 1-1,1-1 0,-2 11 1,-5 20-1497,2-22-5346</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3.249"/>
    </inkml:context>
    <inkml:brush xml:id="br0">
      <inkml:brushProperty name="width" value="0.05" units="cm"/>
      <inkml:brushProperty name="height" value="0.05" units="cm"/>
      <inkml:brushProperty name="color" value="#E71224"/>
    </inkml:brush>
  </inkml:definitions>
  <inkml:trace contextRef="#ctx0" brushRef="#br0">1 1 24575,'1'6'0,"0"1"0,1-1 0,0 1 0,0-1 0,0 0 0,1 0 0,0 0 0,0 0 0,1 0 0,-1-1 0,1 1 0,8 8 0,0-1 0,1 0 0,-1-1 0,25 18 0,89 77 0,-88-67-16,-34-34 31,0 0 1,1 0-1,0-1 0,0 0 1,8 6-1,-10-9-95,-1-1 0,1 1 0,-1-1 0,1 0 0,0 0 0,-1 0 0,1 0-1,0-1 1,0 1 0,0-1 0,0 0 0,-1 0 0,1 0 0,0 0 0,0 0 0,0 0 0,5-2 0,7-3-6746</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276"/>
    </inkml:context>
    <inkml:brush xml:id="br0">
      <inkml:brushProperty name="width" value="0.05" units="cm"/>
      <inkml:brushProperty name="height" value="0.05" units="cm"/>
      <inkml:brushProperty name="color" value="#E71224"/>
    </inkml:brush>
  </inkml:definitions>
  <inkml:trace contextRef="#ctx0" brushRef="#br0">1 1 24575,'2'5'0,"1"0"0,0 0 0,0 0 0,0 0 0,1 0 0,-1-1 0,1 0 0,0 0 0,9 7 0,-2 0 0,18 17 0,2-1 0,1-1 0,50 30 0,-41-29 0,129 92 0,14 17 0,-66-54 0,-78-56 0,68 57 0,-99-76 0,0-1 0,0 0 0,0-1 0,0 0 0,17 6 0,26 15 0,96 64 0,-54-34 0,-21-20 0,-54-29 0,0 2 0,31 19 0,137 88 0,-168-105-1365,-2-3-5461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940"/>
    </inkml:context>
    <inkml:brush xml:id="br0">
      <inkml:brushProperty name="width" value="0.05" units="cm"/>
      <inkml:brushProperty name="height" value="0.05" units="cm"/>
      <inkml:brushProperty name="color" value="#E71224"/>
    </inkml:brush>
  </inkml:definitions>
  <inkml:trace contextRef="#ctx0" brushRef="#br0">0 258 24575,'2'3'0,"1"0"0,-1 0 0,0 0 0,1 0 0,0 0 0,-1-1 0,1 1 0,0-1 0,0 0 0,0 0 0,1 0 0,3 1 0,7 7 0,5 4 0,1-2 0,0 0 0,1-1 0,31 12 0,35 18 0,-61-28 0,0-1 0,32 9 0,-28-11 0,46 23 0,-63-26 0,61 30 0,-69-35 0,-1 0 0,1-1 0,0 1 0,-1-1 0,1 0 0,0-1 0,0 1 0,0-1 0,0 0 0,0 0 0,0 0 0,0-1 0,7-1 0,-10 1 0,0 0 0,1-1 0,-1 1 0,0-1 0,0 1 0,0-1 0,-1 0 0,1 0 0,0 0 0,-1 0 0,1 0 0,-1 0 0,1-1 0,-1 1 0,0 0 0,0-1 0,0 1 0,0 0 0,-1-1 0,1 0 0,-1 1 0,1-1 0,-1-2 0,0-69 0,-1 55 0,-2-25 0,-2 0 0,-2 0 0,-1 0 0,-3 1 0,-17-45 0,1 1-1365,20 71-5461</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7.627"/>
    </inkml:context>
    <inkml:brush xml:id="br0">
      <inkml:brushProperty name="width" value="0.05" units="cm"/>
      <inkml:brushProperty name="height" value="0.05" units="cm"/>
      <inkml:brushProperty name="color" value="#E71224"/>
    </inkml:brush>
  </inkml:definitions>
  <inkml:trace contextRef="#ctx0" brushRef="#br0">1 552 24575,'2'-3'0,"0"0"0,0 0 0,0 1 0,0-1 0,1 0 0,0 1 0,-1-1 0,1 1 0,0 0 0,0 0 0,0 0 0,5-2 0,6-5 0,8-6 0,0 1 0,1 2 0,0 0 0,44-15 0,1-1 0,-25 10 0,1 3 0,69-15 0,38-12 0,17-4 0,-99 30 0,-64 15 0,12-3 0,-1 0 0,0-1 0,0-1 0,25-13 0,13-8 0,-33 17 0,0-1 0,-1 0 0,25-20 0,-26 20 0,-1 1 0,1 1 0,1 0 0,0 2 0,0 0 0,0 1 0,29-4 0,-38 8 0,120-28-1365,-112 27-5461</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8.340"/>
    </inkml:context>
    <inkml:brush xml:id="br0">
      <inkml:brushProperty name="width" value="0.05" units="cm"/>
      <inkml:brushProperty name="height" value="0.05" units="cm"/>
      <inkml:brushProperty name="color" value="#E71224"/>
    </inkml:brush>
  </inkml:definitions>
  <inkml:trace contextRef="#ctx0" brushRef="#br0">0 2 24575,'64'-1'0,"-13"0"0,70 7 0,-105-4 0,-1 0 0,1 2 0,-1 0 0,0 0 0,0 1 0,-1 1 0,0 1 0,26 15 0,-37-20 0,0 1 0,0 0 0,0 0 0,0 0 0,0 0 0,0 1 0,-1-1 0,0 1 0,1 0 0,-1-1 0,-1 1 0,1 0 0,-1 0 0,1 0 0,-1 1 0,0-1 0,-1 0 0,1 0 0,-1 0 0,1 1 0,-1-1 0,-1 0 0,1 1 0,-1-1 0,1 0 0,-3 6 0,1-1 0,-1 0 0,0 0 0,0 0 0,-1-1 0,0 1 0,0-1 0,-1 0 0,0 0 0,-1-1 0,-12 14 0,-4 3-4,1 0 0,2 2 0,-29 46-1,10-13-1343,29-46-5478</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0.795"/>
    </inkml:context>
    <inkml:brush xml:id="br0">
      <inkml:brushProperty name="width" value="0.05" units="cm"/>
      <inkml:brushProperty name="height" value="0.05" units="cm"/>
      <inkml:brushProperty name="color" value="#E71224"/>
    </inkml:brush>
  </inkml:definitions>
  <inkml:trace contextRef="#ctx0" brushRef="#br0">8121 0 24575,'3'53'0,"2"0"0,14 64 0,-1-11 0,3 70 0,-15-135 0,0 57 0,-4-57 0,9 56 0,-7-67 0,0 57 0,-3-59 0,0 0 0,9 45 0,18 104 0,-21-122 0,-3-10 0,-2 58 0,-3-62 0,3 0 0,6 42 0,1 2 0,-2 1 0,-8 119 0,2 41 0,11-128 0,1 42 0,-14-59 0,0-22 0,3-1 0,12 82 0,-4-72 0,-5 0 0,-7 119 0,0-58 0,2 479 0,1-598 0,10 54 0,-5-54 0,1 52 0,-5-60 0,0-1 0,2 0 0,0 0 0,9 26 0,-6-24 0,-1 0 0,-1 0 0,2 28 0,5 32 0,-7-60 0,3 46 0,-6-47 0,0-1 0,7 24 0,-5-23 0,0-1 0,1 24 0,-2-10 0,1 0 0,14 53 0,-9-51 0,7 71 0,-14 261 0,-5-185 0,4-181 0,-1 0 0,0 0 0,0 0 0,0 0 0,-1 1 0,1-1 0,-1 0 0,0 0 0,1 0 0,-1 0 0,-1-1 0,1 1 0,0 0 0,-1 0 0,1-1 0,-1 1 0,0-1 0,0 1 0,0-1 0,0 0 0,-3 3 0,0-2 0,0-1 0,0 0 0,-1 0 0,1-1 0,0 1 0,0-1 0,-1 0 0,1 0 0,-1-1 0,1 0 0,-9 0 0,-790-5 0,778 6 0,0 2 0,1 1 0,-46 13 0,41-9 0,-59 8 0,-75 11 0,19-1 0,73-15 0,39-6 0,-47 3 0,48-6 0,-51 11 0,23-3 0,4-1 0,12-2 0,-82 3 0,-280-8 39,-289-6-2659,532-8 1784,-25-1 114,-83-13 722,72 3 0,134 19 0,-386-18 0,-538 23 1265,954 1-630,-54 9 0,53-6-279,-49 3 1,35-9-258,17 1 99,0 0 0,1 2 0,-56 10 0,52-5-198,0-3 0,0-1 0,-71-4 0,71 0 0,-1 1 0,0 1 0,-65 12 0,55-6-119,0-2 0,0-2 0,-92-5 0,35-1 11,-279 22 70,258-10 283,-142-10 1,102-1-115,146 1-131,0-1 0,-33-8 0,-33-3 0,44 12 0,-270 4 0,291 0 0,0 1 0,0 1 0,-27 10 0,-24 7 0,62-21 0,1 2 0,-1-1 0,1 1 0,-1 1 0,1 0 0,0 0 0,-10 6 0,17-9 0,0 0 0,-1 0 0,1 0 0,0 1 0,0-1 0,-1 0 0,1 0 0,0 1 0,0-1 0,0 1 0,1-1 0,-1 1 0,0-1 0,1 1 0,-1-1 0,0 1 0,1 0 0,0-1 0,-1 1 0,1 0 0,0-1 0,0 1 0,0 0 0,0 0 0,0-1 0,1 1 0,-1 0 0,0-1 0,1 1 0,-1 0 0,1-1 0,-1 1 0,1-1 0,0 1 0,0-1 0,0 1 0,0-1 0,0 0 0,0 1 0,0-1 0,0 0 0,1 0 0,-1 0 0,3 2 0,4 2 0,0 0 0,0 0 0,0-1 0,1-1 0,0 1 0,0-1 0,0-1 0,0 1 0,0-2 0,1 1 0,14 0 0,20 4 0,54 5 0,-69-9 0,46 9 0,-43-4 0,2 2 0,0-2 0,1-2 0,46 2 0,-59-5 0,1 0 0,36 9 0,-11-1 0,-7-1 0,0 1 0,49 21 0,-52-18 0,-9-3-341,1-1 0,0-2-1,38 5 1,-58-11-6485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414"/>
    </inkml:context>
    <inkml:brush xml:id="br0">
      <inkml:brushProperty name="width" value="0.05" units="cm"/>
      <inkml:brushProperty name="height" value="0.05" units="cm"/>
      <inkml:brushProperty name="color" value="#E71224"/>
    </inkml:brush>
  </inkml:definitions>
  <inkml:trace contextRef="#ctx0" brushRef="#br0">196 5 24575,'-42'-2'0,"30"1"0,-1 0 0,0 1 0,0 0 0,0 1 0,0 1 0,-21 5 0,31-6 0,1 0 0,-1 1 0,1-1 0,0 1 0,0 0 0,0 0 0,0 0 0,0 0 0,0 0 0,0 0 0,0 0 0,1 1 0,0-1 0,-1 1 0,1-1 0,0 1 0,-2 5 0,1-2 0,1 1 0,-1 0 0,1 0 0,0 0 0,1 0 0,-1 0 0,2 11 0,0-13 0,-1-1 0,1 0 0,0 0 0,0 1 0,0-1 0,1 0 0,-1 0 0,1 0 0,0-1 0,0 1 0,0 0 0,4 4 0,-5-7 0,1 0 0,-1 1 0,1-1 0,-1 0 0,1 0 0,-1 0 0,1 0 0,0 0 0,-1 0 0,1-1 0,0 1 0,0-1 0,0 1 0,0-1 0,0 1 0,0-1 0,-1 0 0,1 0 0,0 0 0,0 0 0,0 0 0,0-1 0,0 1 0,0-1 0,0 1 0,-1-1 0,3 0 0,-1-1 0,0 0 0,0 0 0,0 0 0,-1 0 0,1 0 0,-1 0 0,1-1 0,-1 0 0,0 1 0,0-1 0,0 0 0,0 0 0,0 0 0,-1 0 0,0 0 0,1 0 0,-1 0 0,0-1 0,0-3 0,0 4 0,0-1 0,0 1 0,0 0 0,0-1 0,1 1 0,-1 0 0,1 0 0,0 0 0,0 0 0,0 0 0,0 1 0,0-1 0,0 1 0,1-1 0,0 1 0,-1 0 0,4-2 0,-4 3 0,0 1 0,0 0 0,0 0 0,-1 0 0,1 0 0,0 1 0,0-1 0,0 0 0,0 1 0,-1-1 0,1 1 0,0 0 0,0-1 0,-1 1 0,1 0 0,-1 0 0,1 0 0,-1 0 0,1 0 0,-1 1 0,1-1 0,-1 0 0,0 1 0,0-1 0,0 1 0,0-1 0,1 3 0,30 46 0,-32-49 0,3 4-78,0 1-29,0 0 0,0 0-1,0 0 1,1-1 0,0 1 0,0-1-1,1 0 1,-1 0 0,1 0 0,0-1-1,10 8 1,-7-9-6719</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1.399"/>
    </inkml:context>
    <inkml:brush xml:id="br0">
      <inkml:brushProperty name="width" value="0.05" units="cm"/>
      <inkml:brushProperty name="height" value="0.05" units="cm"/>
      <inkml:brushProperty name="color" value="#E71224"/>
    </inkml:brush>
  </inkml:definitions>
  <inkml:trace contextRef="#ctx0" brushRef="#br0">0 701 24575,'1'-8'0,"-1"0"0,1 0 0,1 0 0,-1 1 0,2-1 0,-1 0 0,1 1 0,0 0 0,0-1 0,6-8 0,7-8 0,30-35 0,-32 42 0,0 0 0,-1-1 0,17-32 0,-13 14 0,38-74 0,-47 92 0,0 0 0,-2 0 0,0-1 0,-1 1 0,-1-1 0,-1-1 0,0 1 0,-1-37 0,-2 7-1365,0 27-5461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3.283"/>
    </inkml:context>
    <inkml:brush xml:id="br0">
      <inkml:brushProperty name="width" value="0.05" units="cm"/>
      <inkml:brushProperty name="height" value="0.05" units="cm"/>
      <inkml:brushProperty name="color" value="#E71224"/>
    </inkml:brush>
  </inkml:definitions>
  <inkml:trace contextRef="#ctx0" brushRef="#br0">1 1 24575,'1085'0'0,"-1043"2"0,51 8 0,-51-3 0,56-1 0,-66-7 0,0 1 0,0 2 0,0 1 0,0 1 0,-1 2 0,44 14 0,-51-13 0,48 9 0,-23-7 0,50 3 0,-72-11 0,49 10 0,-33-4 0,1-2 0,1-2 0,-1-1 0,46-6 0,11 1 0,-20 2 0,89 3 0,-142 2 0,0 1 0,32 11 0,-37-9 0,1-2 0,-1 0 0,47 4 0,-6-9 0,-17-1 0,1 3 0,67 10 0,-69-5 0,0-3 0,0-2 0,59-5 0,-45 0 0,64 7 0,-57 8 0,-49-7 0,0-2 0,29 3 0,-21-7 0,0 2 0,0 1 0,0 1 0,0 2 0,-1 0 0,37 13 0,-41-11 0,0-1 0,34 5 0,-8-2 0,120 15 0,-91-15 0,-57-8 0,0 1 0,1 1 0,-1 0 0,35 13 0,17 2 0,-61-17 0,0 0 0,0 1 0,0 1 0,0-1 0,-1 2 0,0-1 0,1 1 0,-1 1 0,-1-1 0,1 2 0,-1-1 0,10 8 0,-12-4 0,-1-1 0,0 1 0,0 0 0,0 1 0,-1-1 0,-1 1 0,4 15 0,17 38 0,33 64 0,-44-92 0,2 0 0,30 50 0,-32-62 0,20 47 0,3 7 0,-29-62 0,0 2 0,-1-1 0,0 1 0,-2 0 0,0 0 0,0 0 0,-2 0 0,0 1 0,-2 28 0,4 13 0,17 45-1365,-19-85-5461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4:33.322"/>
    </inkml:context>
    <inkml:brush xml:id="br0">
      <inkml:brushProperty name="width" value="0.05" units="cm"/>
      <inkml:brushProperty name="height" value="0.05" units="cm"/>
      <inkml:brushProperty name="color" value="#E71224"/>
    </inkml:brush>
  </inkml:definitions>
  <inkml:trace contextRef="#ctx0" brushRef="#br0">196 540 24575,'38'0'0,"-1"-1"0,1 2 0,-1 1 0,66 13 0,-74-10 0,1-1 0,0-2 0,1 0 0,35-4 0,58 2 0,-48 13 0,-53-8 0,-1-1 0,28 0 0,-39-3 0,38 0 0,96 14 0,-80-7 0,0-3 0,0-2 0,69-6 0,-10 0 0,357 3 0,-461-1 0,0-1 0,36-9 0,-34 6 0,-1 2 0,27-3 0,638 4 0,-335 5 0,-228-1 0,134-5 0,-253 3 0,-1-1 0,1 0 0,0 1 0,-1-2 0,1 1 0,-1 0 0,1-1 0,-1 1 0,0-1 0,1 0 0,-1 0 0,0 0 0,0-1 0,0 1 0,-1-1 0,1 1 0,-1-1 0,1 0 0,-1 0 0,0 0 0,0-1 0,0 1 0,-1 0 0,1-1 0,-1 1 0,0-1 0,0 1 0,0-1 0,1-5 0,1-12 0,-1 0 0,-1 0 0,0 0 0,-4-25 0,1 12 0,1 16 0,-1 0 0,-8-31 0,-4-28 0,14 65 0,-2 1 0,1-1 0,-2 1 0,1 0 0,-1 0 0,-1 0 0,0 0 0,-11-20 0,12 27 0,0-1 0,-1 0 0,1 1 0,-1-1 0,0 1 0,0 0 0,0 0 0,-1 1 0,1-1 0,-1 1 0,0 0 0,0 0 0,0 1 0,0 0 0,-1-1 0,1 2 0,0-1 0,-1 1 0,-10-2 0,-62-1 0,-91 6 0,41 1 0,-1102-3 0,1210 1 0,-1 1 0,-34 8 0,33-5 0,0-1 0,-24 1 0,-501-4 0,264-3 0,253 4 0,-61 10 0,60-6 0,-57 2 0,-39-10 0,-93 4 0,148 11 0,52-9 0,0 0 0,-29 1 0,-8-7 0,43 0 0,0 1 0,0 1 0,0 0 0,1 1 0,-1 0 0,0 1 0,-14 4 0,25-4 0,0 1 0,0-1 0,0 0 0,1 1 0,-1-1 0,1 1 0,-1 0 0,1 0 0,0 0 0,0 0 0,1 0 0,-1 1 0,0-1 0,1 1 0,0-1 0,0 1 0,0-1 0,0 1 0,1-1 0,-1 1 0,1 0 0,0-1 0,0 6 0,0 14 0,1 0 0,4 30 0,-4-51 0,2 15 0,1 1 0,1-1 0,0 0 0,1 0 0,1-1 0,1 0 0,15 23 0,-9-13 0,-13-22 0,0-1 0,1 1 0,0-1 0,-1 1 0,1-1 0,0 0 0,1 0 0,-1 0 0,1 0 0,-1 0 0,1 0 0,0-1 0,0 1 0,0-1 0,0 0 0,1 0 0,-1 0 0,0-1 0,1 1 0,0-1 0,-1 1 0,1-1 0,0 0 0,-1-1 0,1 1 0,0-1 0,5 1 0,43 0-1365,-28-2-5461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3.584"/>
    </inkml:context>
    <inkml:brush xml:id="br0">
      <inkml:brushProperty name="width" value="0.05" units="cm"/>
      <inkml:brushProperty name="height" value="0.05" units="cm"/>
      <inkml:brushProperty name="color" value="#E71224"/>
    </inkml:brush>
  </inkml:definitions>
  <inkml:trace contextRef="#ctx0" brushRef="#br0">1 284 24575,'4'1'0,"0"0"0,0 0 0,0 0 0,0 1 0,0-1 0,0 1 0,0 0 0,-1 0 0,1 1 0,-1-1 0,1 1 0,-1 0 0,0 0 0,0 0 0,0 0 0,0 0 0,-1 1 0,5 6 0,6 10 0,20 41 0,-32-57 0,16 31 0,62 118 0,-65-129 0,2-1 0,0-1 0,1 0 0,24 22 0,-26-29 0,-5-3 0,1-1 0,1 0 0,0-1 0,1 0 0,0-1 0,0 0 0,1-1 0,0-1 0,24 10 0,19 3 0,-41-13 0,0-1 0,0-1 0,1-1 0,0 0 0,0-1 0,23 2 0,6-2 0,48 9 0,-32-3 0,64 16 0,-72-15 0,-28-5 0,1 0 0,42 0 0,-22-2 0,-1 2 0,58 12 0,-59-7 0,1-3 0,69 2 0,25-12 0,187 5 0,-251 10 0,-54-7 0,0-2 0,24 2 0,34-5 0,-33 0 0,0 1 0,77 13 0,-83-8 0,0-2 0,55-1 0,-54-3 0,0 2 0,48 8 0,-10 4 0,2-3 0,133 0 0,-186-10 0,-1 2 0,29 5 0,45 5 0,7-14 0,-58 0 0,0 2 0,0 1 0,53 12 0,-66-9 0,-1 0 0,41-2 0,-38-2 0,65 10 0,-39-3 0,0-3 0,130-6 0,-69-2 0,1377 3 0,-1479 2 0,-1 0 0,32 8 0,-29-5 0,44 3 0,51-7 0,-43-2 0,113 15 0,-20-1 0,-5-1 0,-62-2-299,196-8-1,-144-5 160,37 1 140,206 5 0,-283 9 0,43 2 0,1950-15 739,-2083 0-739,0-2 0,28-6 0,-26 4 0,44-3 0,-36 5 0,1-1 0,50-14 0,-50 9 0,76-6 0,-9 2 0,-70 7 0,54-2 0,-52 6 0,48-8 0,-49 5 0,56-2 0,22 9 0,125-4 0,-172-10 0,-49 7 0,0 2 0,29-3 0,-14 6 0,12-1 0,79-12 0,-93 9 0,44-1 0,-58 6 0,1-2 0,-1 0 0,0 0 0,0-2 0,-1 0 0,1-1 0,0-1 0,-1 0 0,18-9 0,-29 9 0,0 1 0,-1-1 0,0 0 0,1 0 0,-1 0 0,-1 0 0,1-1 0,-1 0 0,0 1 0,0-1 0,-1 0 0,0-1 0,0 1 0,0 0 0,1-13 0,-1 9 0,1 0 0,0 0 0,1 0 0,0 1 0,6-12 0,13-17 0,26-60 0,9-15 0,-49 94 0,0-1 0,-1-1 0,-2 1 0,0-1 0,-1 0 0,0-1 0,-2 1 0,-1-1 0,-1 0 0,0 0 0,-2 0 0,-3-24 0,1 33 0,0 1 0,0-1 0,-1 1 0,0 1 0,-1-1 0,0 0 0,-1 1 0,-1 0 0,1 1 0,-2-1 0,1 1 0,-2 1 0,1-1 0,-12-8 0,0 0 0,-1 0 0,-1 2 0,-1 1 0,0 0 0,-38-16 0,26 17 0,-2 2 0,1 2 0,-2 1 0,1 2 0,-43-3 0,33 6 0,18 2 0,-54-10 0,39 5 0,0 2 0,0 2 0,0 2 0,-46 5 0,-12-2 0,-351-2 0,435 1 0,0 1 0,-36 8 0,35-5 0,-1-1 0,-26 1 0,-653-3 0,341-5 0,198 16 0,-7 0 0,-487-14 0,625 2 0,-55 10 0,53-5 0,-51 1 0,-522-8 0,580 3 0,0 0 0,-31 7 0,29-3 0,-46 2 0,-407-7 0,228-3 0,222 4 0,-54 9 0,52-6 0,-51 3 0,-1040-8 0,509-1 0,582 2 0,-55 11 0,-21 1 0,-666-11 0,376-5 0,-166 3 0,533-1 0,-57-11 0,56 7 0,-53-3 0,-1490 7 0,734 3 0,812-1 0,-57 11 0,55-7 0,-53 3 0,82-8 0,-29 0 0,0 1 0,1 2 0,-42 7 0,47-6 0,0-1 0,-45 0 0,53-4 0,0 1 0,0 1 0,-1 0 0,1 1 0,1 1 0,-1 1 0,0 0 0,-26 10 0,38-10-105,0-1 0,0 1 0,1-1 0,-1 1 0,1 0 0,0 0 0,0 1 0,0-1 0,0 1 0,1-1 0,0 1 0,-3 7 0,-1 3-6721</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535"/>
    </inkml:context>
    <inkml:brush xml:id="br0">
      <inkml:brushProperty name="width" value="0.05" units="cm"/>
      <inkml:brushProperty name="height" value="0.05" units="cm"/>
      <inkml:brushProperty name="color" value="#E71224"/>
    </inkml:brush>
  </inkml:definitions>
  <inkml:trace contextRef="#ctx0" brushRef="#br0">1 1 24575,'0'50'0,"1"0"0,14 77 0,-12-109 0,30 189 0,-33-204 0,1-1 0,-1 1 0,0-1 0,1 0 0,-1 1 0,1-1 0,-1 1 0,1-1 0,0 0 0,0 0 0,0 1 0,1-1 0,-1 0 0,0 0 0,4 3 0,-4-4 0,0 0 0,1 0 0,-1-1 0,0 1 0,1-1 0,-1 1 0,0-1 0,1 1 0,-1-1 0,0 0 0,1 0 0,-1 0 0,0 0 0,1 0 0,-1 0 0,1 0 0,-1 0 0,0 0 0,1-1 0,1 0 0,6-2 0,0-2 0,0 1 0,-1-1 0,1 0 0,14-13 0,-17 13 0,5-2-170,-1 1-1,1 0 0,0 0 1,1 1-1,-1 1 0,1 0 1,20-4-1,-13 5-6655</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906"/>
    </inkml:context>
    <inkml:brush xml:id="br0">
      <inkml:brushProperty name="width" value="0.05" units="cm"/>
      <inkml:brushProperty name="height" value="0.05" units="cm"/>
      <inkml:brushProperty name="color" value="#E71224"/>
    </inkml:brush>
  </inkml:definitions>
  <inkml:trace contextRef="#ctx0" brushRef="#br0">0 153 24575,'2'-2'0,"-1"0"0,1 0 0,0 0 0,0 0 0,0 0 0,0 0 0,0 0 0,0 1 0,1-1 0,-1 1 0,0-1 0,1 1 0,-1 0 0,1 0 0,-1 0 0,1 0 0,4 0 0,11-6 0,96-48 0,-54 28 0,-57 25-151,0 1-1,0-1 0,0 0 0,0 0 1,-1 0-1,1 0 0,-1 0 1,4-5-1,3-6-6674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280"/>
    </inkml:context>
    <inkml:brush xml:id="br0">
      <inkml:brushProperty name="width" value="0.05" units="cm"/>
      <inkml:brushProperty name="height" value="0.05" units="cm"/>
      <inkml:brushProperty name="color" value="#E71224"/>
    </inkml:brush>
  </inkml:definitions>
  <inkml:trace contextRef="#ctx0" brushRef="#br0">0 97 24575,'0'-4'0,"5"-2"0,0-3 0,5-1 0,4 1 0,5 3 0,-2-3 0,1 1 0,-2-2 0,0-1 0,1 3 0,-1 2-8191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728"/>
    </inkml:context>
    <inkml:brush xml:id="br0">
      <inkml:brushProperty name="width" value="0.05" units="cm"/>
      <inkml:brushProperty name="height" value="0.05" units="cm"/>
      <inkml:brushProperty name="color" value="#E71224"/>
    </inkml:brush>
  </inkml:definitions>
  <inkml:trace contextRef="#ctx0" brushRef="#br0">2 1 24575,'-1'80'0,"3"92"0,23-45 0,-22-106-195,2 0 0,0-1 0,1 1 0,1-1 0,1-1 0,13 24 0,-12-27-6631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286"/>
    </inkml:context>
    <inkml:brush xml:id="br0">
      <inkml:brushProperty name="width" value="0.05" units="cm"/>
      <inkml:brushProperty name="height" value="0.05" units="cm"/>
      <inkml:brushProperty name="color" value="#E71224"/>
    </inkml:brush>
  </inkml:definitions>
  <inkml:trace contextRef="#ctx0" brushRef="#br0">70 1 24575,'-1'10'0,"0"-1"0,0 1 0,-1 0 0,-1-1 0,0 1 0,0-1 0,-1 0 0,-5 9 0,-13 40 0,16-39 0,3-10 0,0 1 0,0 0 0,1 0 0,-2 18 0,4-26 0,0-1 0,0 0 0,0 1 0,0-1 0,0 0 0,1 1 0,-1-1 0,0 0 0,0 1 0,1-1 0,-1 0 0,1 1 0,0-1 0,-1 0 0,1 0 0,0 0 0,-1 0 0,1 0 0,0 0 0,0 0 0,0 0 0,0 0 0,0 0 0,0 0 0,0 0 0,0-1 0,1 1 0,-1 0 0,0-1 0,0 1 0,1-1 0,-1 0 0,0 1 0,1-1 0,-1 0 0,0 0 0,1 1 0,-1-1 0,0 0 0,1-1 0,-1 1 0,0 0 0,2 0 0,3-2 17,-1 1-1,0 0 0,1-1 0,-1 0 1,0 0-1,0-1 0,9-5 0,21-10-1511,-17 13-5331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685"/>
    </inkml:context>
    <inkml:brush xml:id="br0">
      <inkml:brushProperty name="width" value="0.05" units="cm"/>
      <inkml:brushProperty name="height" value="0.05" units="cm"/>
      <inkml:brushProperty name="color" value="#E71224"/>
    </inkml:brush>
  </inkml:definitions>
  <inkml:trace contextRef="#ctx0" brushRef="#br0">1 1 24575,'1'13'0,"2"0"0,0 1 0,0-1 0,2 0 0,-1-1 0,2 1 0,9 18 0,9 22 0,11 30 0,14 42 0,-43-105-273,1 0 0,1-1 0,1 0 0,14 23 0,-14-29-6553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771"/>
    </inkml:context>
    <inkml:brush xml:id="br0">
      <inkml:brushProperty name="width" value="0.05" units="cm"/>
      <inkml:brushProperty name="height" value="0.05" units="cm"/>
      <inkml:brushProperty name="color" value="#E71224"/>
    </inkml:brush>
  </inkml:definitions>
  <inkml:trace contextRef="#ctx0" brushRef="#br0">0 0 24575,'3'8'0,"-1"-1"0,1 0 0,0 1 0,0-2 0,1 1 0,0 0 0,7 8 0,-9-12 0,96 172 0,-88-156 27,-1 0-1,0 0 1,-2 1-1,10 39 1,-10-32-776,19 47 0,-19-59-6077</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7.385"/>
    </inkml:context>
    <inkml:brush xml:id="br0">
      <inkml:brushProperty name="width" value="0.05" units="cm"/>
      <inkml:brushProperty name="height" value="0.05" units="cm"/>
      <inkml:brushProperty name="color" value="#E71224"/>
    </inkml:brush>
  </inkml:definitions>
  <inkml:trace contextRef="#ctx0" brushRef="#br0">30 327 24575,'1'-3'0,"1"1"0,0 0 0,0 0 0,-1 0 0,2 0 0,-1 0 0,0 0 0,0 1 0,0-1 0,1 1 0,-1-1 0,1 1 0,-1 0 0,1 0 0,0 0 0,-1 1 0,5-2 0,11-5 0,-12 3 0,0-1 0,-1 0 0,0 0 0,0-1 0,0 0 0,-1 1 0,1-2 0,-1 1 0,-1 0 0,1-1 0,-1 1 0,0-1 0,-1 0 0,1 0 0,-1 0 0,-1-1 0,0 1 0,0 0 0,0-9 0,0 10 0,0-1 0,-1 0 0,0 0 0,0 0 0,0 0 0,-1 0 0,0 1 0,-1-1 0,1 0 0,-1 1 0,-1-1 0,1 1 0,-1-1 0,0 1 0,-1 0 0,1 0 0,-1 1 0,0-1 0,-1 1 0,-7-8 0,10 11 0,0 1 0,1-1 0,-1 1 0,0 0 0,0 0 0,0 0 0,0-1 0,-1 2 0,1-1 0,0 0 0,0 0 0,-1 1 0,1-1 0,0 1 0,0 0 0,-1 0 0,1 0 0,0 0 0,-1 0 0,1 0 0,0 0 0,-1 1 0,1-1 0,-3 2 0,2 0 0,0 0 0,0 0 0,1 1 0,-1-1 0,1 1 0,0-1 0,-1 1 0,1 0 0,1 0 0,-1 0 0,0 0 0,1 0 0,-1 0 0,-1 5 0,-2 9 0,1 1 0,1-1 0,0 1 0,1-1 0,0 22 0,1-12 0,0-15 0,1 0 0,0 0 0,1 0 0,3 19 0,-4-29 0,1 1 0,0-1 0,0 1 0,-1-1 0,2 0 0,-1 1 0,0-1 0,0 0 0,1 0 0,-1 0 0,1 0 0,0 0 0,-1 0 0,1 0 0,0 0 0,0-1 0,0 1 0,0-1 0,1 0 0,-1 1 0,0-1 0,0 0 0,1 0 0,-1 0 0,1-1 0,3 2 0,17 1 0,0-1 0,0-1 0,0-1 0,0-1 0,0-1 0,37-8 0,-54 8 14,0 0 0,0-1 0,-1 0 0,1 0-1,-1 0 1,0 0 0,0-1 0,8-7 0,21-15-1504,-19 19-5336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1.220"/>
    </inkml:context>
    <inkml:brush xml:id="br0">
      <inkml:brushProperty name="width" value="0.05" units="cm"/>
      <inkml:brushProperty name="height" value="0.05" units="cm"/>
      <inkml:brushProperty name="color" value="#E71224"/>
    </inkml:brush>
  </inkml:definitions>
  <inkml:trace contextRef="#ctx0" brushRef="#br0">890 4252 24575,'130'2'0,"142"-5"0,-107-22 0,151-28 0,-260 40 0,92-36 0,-26 6 0,-107 39 0,-1-2 0,0 0 0,-1 0 0,0-1 0,0-1 0,0 0 0,-1-1 0,0-1 0,17-16 0,0-6 0,48-71 0,-20 25 0,44-56 0,45-57 0,-117 157 0,125-162 0,-125 156 0,-2-2 0,42-89 0,-53 94 0,-3 10 0,-1-1 0,-1 0 0,-1-1 0,-2 0 0,0 0 0,5-60 0,-12-333 0,-3 202 0,0 179 0,-3 0 0,-1 1 0,-12-41 0,-5-37 0,-19-64 0,20 97 0,10 47 0,-1 0 0,-21-42 0,-13-34 0,36 84 0,-24-43 0,-8-18 0,29 56 0,0 0 0,-25-41 0,30 60 0,2-1 0,0 1 0,-6-20 0,10 23 0,-1 1 0,-1 0 0,0 1 0,0-1 0,-1 1 0,0 0 0,-1 0 0,-10-11 0,7 9 0,0 1 0,1-2 0,-13-25 0,15 25 0,-2-1 0,0 1 0,-14-17 0,-23-35 0,38 53 0,0 0 0,-1 1 0,0 0 0,-17-18 0,-38-39 0,53 54 0,0 1 0,-2 1 0,1 0 0,-2 1 0,-22-17 0,-91-69 0,107 85 0,-1 0 0,-1 1 0,0 1 0,-1 1 0,0 2 0,0 0 0,-1 1 0,0 1 0,0 1 0,-41-2 0,-255 9 0,301 1 0,0 0 0,0 2 0,-27 10 0,29-9 0,1 0 0,-1-2 0,-1 0 0,-25 3 0,-118 19 0,57-9 0,48-6 0,38-8 0,1 2 0,0 0 0,-18 9 0,-40 11 0,10-10 0,-78 28 0,118-33 0,-46 29 0,49-26 0,-1-1 0,-31 13 0,28-14 0,0 2 0,2 0 0,-38 27 0,-19 11 0,74-47 0,0 1 0,0 0 0,1 0 0,0 0 0,0 1 0,0 0 0,0 0 0,1 1 0,0 0 0,1-1 0,-1 2 0,1-1 0,1 0 0,0 1 0,0 0 0,0-1 0,1 1 0,0 0 0,-1 10 0,-2 16 0,2 1 0,2 0 0,4 45 0,-1-19 0,-1-27 0,-2 1 0,-1-1 0,-1 1 0,-2-1 0,-1 0 0,-15 43 0,14-48 0,1-1 0,2 1 0,0 0 0,2 0 0,2 0 0,4 47 0,-2 7 0,-2-5 0,-2-14 0,4 0 0,14 104 0,12-24 0,-1 43 0,0-27 0,-23-134 0,0 0 0,-2 0 0,-1 28 0,-1-26 0,1 0 0,7 41 0,18 108 0,-15-86 0,-4-30 0,8 49 0,-3-39 0,-10-51 0,1-1 0,1 1 0,11 32 0,-1-11 0,10 44 0,-18-57 0,1 0 0,2 0 0,1 0 0,23 44 0,26 51 0,-48-94 0,2-1 0,1-1 0,1 0 0,32 43 0,-1-11 0,-27-33 0,36 38 0,-41-52 0,0 0 0,0-1 0,1-1 0,1 0 0,23 10 0,90 33 0,-82-35 0,38 10 0,101 20 0,-126-33 0,-4-4 0,-34-8 0,0 2 0,34 11 0,-34-8 27,1-2-1,-1-1 1,1-1-1,28 1 1,54 11-1525,-87-11-5328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2.320"/>
    </inkml:context>
    <inkml:brush xml:id="br0">
      <inkml:brushProperty name="width" value="0.05" units="cm"/>
      <inkml:brushProperty name="height" value="0.05" units="cm"/>
      <inkml:brushProperty name="color" value="#E71224"/>
    </inkml:brush>
  </inkml:definitions>
  <inkml:trace contextRef="#ctx0" brushRef="#br0">1 1 24575,'5'0'0,"1"4"0,0 7 0,-2 5 0,0 5 0,-2 3 0,3-2 0,2 0 0,-2 0 0,0 1 0,-2 2 0,-1 0 0,-2 1 0,1 0 0,-1 1 0,-1-4-8191</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3.036"/>
    </inkml:context>
    <inkml:brush xml:id="br0">
      <inkml:brushProperty name="width" value="0.05" units="cm"/>
      <inkml:brushProperty name="height" value="0.05" units="cm"/>
      <inkml:brushProperty name="color" value="#E71224"/>
    </inkml:brush>
  </inkml:definitions>
  <inkml:trace contextRef="#ctx0" brushRef="#br0">0 76 24575,'4'3'0,"0"-1"0,0 1 0,0 0 0,0 0 0,-1 0 0,1 1 0,-1-1 0,3 5 0,11 10 0,-7-10 0,-3-3 0,-1 1 0,0-2 0,1 1 0,0-1 0,0 0 0,11 4 0,-16-7 0,0 0 0,0-1 0,1 0 0,-1 1 0,0-1 0,1 0 0,-1 0 0,0 0 0,1-1 0,-1 1 0,0-1 0,0 1 0,1-1 0,-1 0 0,0 1 0,0-1 0,0 0 0,0-1 0,0 1 0,0 0 0,0 0 0,0-1 0,-1 1 0,1-1 0,0 0 0,-1 1 0,3-4 0,7-9 0,0 0 0,2 2 0,-1-1 0,2 2 0,0 0 0,24-16 0,27-13-1365,-48 33-5461</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0.371"/>
    </inkml:context>
    <inkml:brush xml:id="br0">
      <inkml:brushProperty name="width" value="0.05" units="cm"/>
      <inkml:brushProperty name="height" value="0.05" units="cm"/>
      <inkml:brushProperty name="color" value="#E71224"/>
    </inkml:brush>
  </inkml:definitions>
  <inkml:trace contextRef="#ctx0" brushRef="#br0">135 782 24575,'26'0'0,"-1"-2"0,0 0 0,42-10 0,-20 4 0,0 3 0,1 2 0,0 1 0,48 6 0,12-1 0,-48-4 0,-34-1 0,-1 1 0,1 2 0,-1 0 0,1 2 0,-1 0 0,0 2 0,37 12 0,-42-10 0,0-1 0,1 0 0,0-2 0,0 0 0,32 1 0,112-7 0,-64-1 0,1155 4 0,-1235-3 0,-1 0 0,35-8 0,-33 5 0,0 2 0,25-2 0,-40 4 0,7 1 0,1 0 0,-1-1 0,0-1 0,25-7 0,-36 8 0,1 0 0,-1 0 0,0 0 0,0-1 0,0 0 0,0 0 0,0 1 0,0-2 0,-1 1 0,1 0 0,-1 0 0,1-1 0,-1 0 0,0 1 0,0-1 0,0 0 0,0 0 0,-1 0 0,1 0 0,-1 0 0,1-1 0,-1 1 0,0 0 0,-1-1 0,2-3 0,-1-5 0,0 0 0,-1 0 0,0 0 0,-1 0 0,-1 0 0,1 0 0,-7-20 0,-4-3 0,-19-40 0,25 62 0,-21-41 0,19 40 0,1 1 0,0-2 0,1 1 0,0-1 0,-6-27 0,12 38 0,0 1 0,0-1 0,-1 1 0,1 0 0,-1-1 0,0 1 0,0 0 0,0 0 0,0 0 0,-1 0 0,1 0 0,-1 0 0,0 0 0,0 0 0,0 0 0,0 1 0,-1-1 0,1 1 0,0 0 0,-1-1 0,0 1 0,0 0 0,1 1 0,-1-1 0,0 0 0,0 1 0,-1 0 0,1 0 0,0 0 0,0 0 0,-1 0 0,1 0 0,0 1 0,-1 0 0,-5 0 0,-33-2 0,14 0 0,-49-7 0,32 2 0,0 3 0,-1 2 0,-73 5 0,59 0 0,-69-7 0,57-9 0,53 9 0,0 0 0,-31-2 0,-32 5 0,33 2 0,0-3 0,-66-11 0,59 2 0,15 1 0,-1 3 0,0 2 0,-43-1 0,37 4 0,-56-9 0,-40-2 0,122 12 0,0-2 0,-28-6 0,26 4 0,-44-3 0,15 7 0,22 2 0,0-2 0,0-2 0,-48-9 0,-54-16 0,90 22 0,-1 1 0,0 2 0,0 2 0,-44 4 0,-14 0 0,43-4 0,-68 3 0,123-1 0,1-1 0,-1 1 0,0 1 0,1-1 0,-1 0 0,1 1 0,0 0 0,-1 0 0,1 0 0,0 0 0,0 0 0,0 1 0,0-1 0,1 1 0,-1 0 0,1 0 0,-1 0 0,1 0 0,0 0 0,0 1 0,1-1 0,-1 0 0,1 1 0,-1-1 0,1 1 0,0 0 0,1-1 0,-2 7 0,-1 12 0,0 0 0,1 0 0,2 35 0,0-47 0,3 78 0,16 94 0,-5-94 0,28 95 0,-41-180 0,0 1 0,1-1 0,-1 0 0,1 0 0,0-1 0,0 1 0,0 0 0,1 0 0,-1-1 0,1 0 0,-1 1 0,1-1 0,0 0 0,-1 0 0,1 0 0,0-1 0,1 1 0,-1-1 0,0 0 0,0 1 0,1-1 0,-1-1 0,0 1 0,1 0 0,4-1 0,13 2 0,0-1 0,0-1 0,25-4 0,-9 2 0,17 1-1365,-31 0-5461</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2.492"/>
    </inkml:context>
    <inkml:brush xml:id="br0">
      <inkml:brushProperty name="width" value="0.05" units="cm"/>
      <inkml:brushProperty name="height" value="0.05" units="cm"/>
      <inkml:brushProperty name="color" value="#E71224"/>
    </inkml:brush>
  </inkml:definitions>
  <inkml:trace contextRef="#ctx0" brushRef="#br0">1365 87 24575,'-47'0'0,"0"-2"0,-73-12 0,77 7 0,-63 0 0,62 5 0,-58-9 0,65 5 0,-55 1 0,60 4 0,0-1 0,-53-11 0,57 7 0,0 2 0,1 1 0,-2 1 0,1 1 0,0 1 0,0 2 0,-33 6 0,51-6 0,1 1 0,-1 0 0,1 0 0,0 1 0,0 0 0,0 1 0,0 0 0,1 0 0,0 1 0,0 0 0,0 0 0,1 1 0,-9 10 0,-2 6 0,1 1 0,2 0 0,-16 32 0,28-50 0,-21 36 0,9-17 0,-17 42 0,25-52 0,1 1 0,0 0 0,2 0 0,0 1 0,0-1 0,2 1 0,0 0 0,1 0 0,0 0 0,1 0 0,2 0 0,-1-1 0,7 28 0,-2-20 0,-2 0 0,-1 0 0,-1 0 0,-1 42 0,1 22 0,-1-83 0,-1 0 0,1-1 0,0 1 0,1-1 0,-1 1 0,1-1 0,0 0 0,0 0 0,0 0 0,0 0 0,1 0 0,-1 0 0,1 0 0,0-1 0,0 1 0,1-1 0,-1 0 0,1 0 0,-1 0 0,1-1 0,0 1 0,7 2 0,8 3 0,0 0 0,0-2 0,1-1 0,21 4 0,36 10 0,-55-12 0,0-2 0,1-1 0,-1 0 0,41 0 0,36 5 0,-30-1 0,1-2 0,120-7 0,-65-2 0,-85 3 0,-4-1 0,0 1 0,0 2 0,68 14 0,-63-9 0,1-2 0,0-2 0,1-1 0,54-6 0,1 1 0,-68 4 0,-1-2 0,1-2 0,53-10 0,-67 9 0,1 0 0,0-1 0,-1-1 0,0-1 0,19-10 0,9-7 0,-30 18 0,-1-1 0,-1 0 0,1-1 0,14-12 0,-23 16 0,0 1 0,0-2 0,-1 1 0,0 0 0,1-1 0,-2 0 0,1 1 0,0-1 0,-1 0 0,0-1 0,0 1 0,-1 0 0,1 0 0,-1-1 0,1-7 0,2-49 0,-3 1 0,-8-83 0,6 131 0,-2 1 0,0-1 0,0 1 0,-1 0 0,0 0 0,-1 0 0,-1 1 0,-10-18 0,-8-6 0,-35-40 0,21 29 0,30 37 0,-1 0 0,0 1 0,0 0 0,-19-11 0,-16-15 0,23 18 0,0 1 0,-1 1 0,-31-15 0,5 2 0,20 12 0,-1 2 0,0 0 0,0 2 0,-2 2 0,1 0 0,-1 2 0,0 1 0,-42-2 0,65 8 4,0 1 0,0-1 0,0 2 0,0-1 0,0 1 0,0 0-1,0 0 1,0 1 0,1 0 0,-1 1 0,-9 6 0,-8 6-130,-41 36-1,22-16-1032,31-26-5667</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4.759"/>
    </inkml:context>
    <inkml:brush xml:id="br0">
      <inkml:brushProperty name="width" value="0.05" units="cm"/>
      <inkml:brushProperty name="height" value="0.05" units="cm"/>
      <inkml:brushProperty name="color" value="#E71224"/>
    </inkml:brush>
  </inkml:definitions>
  <inkml:trace contextRef="#ctx0" brushRef="#br0">257 1 24575,'-1'21'0,"-2"0"0,0-1 0,-6 22 0,-3 13 0,6-22 0,-16 42 0,-1 8 0,16-53 0,0-1 0,1-1 0,2 1 0,-1 40 0,5-65 0,0 0 0,-1 1 0,1-1 0,-1 0 0,1 1 0,-1-1 0,-1 0 0,1 0 0,0 0 0,-1 0 0,-4 7 0,6-11 0,-1 1 0,1 0 0,-1-1 0,0 1 0,1-1 0,-1 1 0,0-1 0,1 1 0,-1-1 0,0 1 0,0-1 0,1 0 0,-1 1 0,0-1 0,0 0 0,0 0 0,1 1 0,-1-1 0,0 0 0,0 0 0,0 0 0,0 0 0,-1 0 0,0-1 0,-1 0 0,1 0 0,0 0 0,0 0 0,0 0 0,0 0 0,0-1 0,0 1 0,0-1 0,0 1 0,0-1 0,-2-3 0,-8-10 0,1-1 0,0-1 0,1 0 0,1 0 0,-11-28 0,13 28 0,6 15 0,0-1 0,0 1 0,0 0 0,1-1 0,-1 1 0,1-1 0,0 1 0,-1 0 0,1-1 0,0 1 0,1-1 0,0-3 0,-1 5 0,0 1 0,0 0 0,0 0 0,0 0 0,0-1 0,0 1 0,0 0 0,0 0 0,0 0 0,0-1 0,0 1 0,1 0 0,-1 0 0,0 0 0,0 0 0,0-1 0,0 1 0,1 0 0,-1 0 0,0 0 0,0 0 0,0 0 0,0 0 0,1 0 0,-1 0 0,0-1 0,0 1 0,0 0 0,1 0 0,-1 0 0,0 0 0,0 0 0,0 0 0,1 0 0,-1 0 0,0 0 0,0 0 0,1 0 0,-1 0 0,0 1 0,0-1 0,0 0 0,1 0 0,12 17 0,7 21 0,-12-22 0,0 0 0,1 0 0,1-1 0,22 28 0,-29-40 0,-1 0 0,1 0 0,0-1 0,0 1 0,0-1 0,1 0 0,-1 0 0,0 0 0,1-1 0,0 1 0,-1-1 0,1 1 0,0-1 0,-1-1 0,1 1 0,0 0 0,0-1 0,0 0 0,0 0 0,0 0 0,-1 0 0,1-1 0,0 1 0,0-1 0,0 0 0,-1 0 0,1 0 0,5-4 0,-1 1 0,-1-1 0,0 0 0,0-1 0,-1 0 0,0 0 0,11-13 0,10-10 0,-12 16-273,0 0 0,1 1 0,0 1 0,33-16 0,-34 19-6553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5.948"/>
    </inkml:context>
    <inkml:brush xml:id="br0">
      <inkml:brushProperty name="width" value="0.05" units="cm"/>
      <inkml:brushProperty name="height" value="0.05" units="cm"/>
      <inkml:brushProperty name="color" value="#E71224"/>
    </inkml:brush>
  </inkml:definitions>
  <inkml:trace contextRef="#ctx0" brushRef="#br0">0 1 24575,'1'4'0,"0"1"0,1 0 0,0-1 0,0 1 0,0 0 0,0-1 0,0 0 0,6 7 0,4 10 0,28 59 0,38 91 0,-74-157-136,1 0-1,0-1 1,1 0-1,1 0 1,0 0-1,0-1 1,1 0-1,1 0 0,15 15 1,-11-17-6690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6.716"/>
    </inkml:context>
    <inkml:brush xml:id="br0">
      <inkml:brushProperty name="width" value="0.05" units="cm"/>
      <inkml:brushProperty name="height" value="0.05" units="cm"/>
      <inkml:brushProperty name="color" value="#E71224"/>
    </inkml:brush>
  </inkml:definitions>
  <inkml:trace contextRef="#ctx0" brushRef="#br0">0 398 24575,'1'-1'0,"-1"0"0,1 0 0,-1-1 0,1 1 0,-1 0 0,1 0 0,0 0 0,0 0 0,-1 0 0,1 0 0,0 0 0,0 0 0,0 1 0,0-1 0,0 0 0,0 0 0,0 1 0,0-1 0,1 0 0,-1 1 0,0 0 0,0-1 0,0 1 0,1-1 0,-1 1 0,0 0 0,3 0 0,40-5 0,-40 4 0,124 1 0,16-1 0,-140 1 0,-1-1 0,1 1 0,-1-1 0,0 0 0,1 0 0,-1-1 0,0 1 0,1-1 0,-1 0 0,0 1 0,0-1 0,-1 0 0,1-1 0,0 1 0,-1-1 0,1 1 0,-1-1 0,0 0 0,0 1 0,0-1 0,0 0 0,0-1 0,1-3 0,3-7 0,-1-1 0,-1 1 0,0-1 0,2-17 0,-1 4 0,-1-3-155,0 0 0,-2-1 0,-3-32 0,1 45-590,0-5-6081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333"/>
    </inkml:context>
    <inkml:brush xml:id="br0">
      <inkml:brushProperty name="width" value="0.05" units="cm"/>
      <inkml:brushProperty name="height" value="0.05" units="cm"/>
      <inkml:brushProperty name="color" value="#E71224"/>
    </inkml:brush>
  </inkml:definitions>
  <inkml:trace contextRef="#ctx0" brushRef="#br0">1 0 24575,'0'5'0,"0"5"0,0 7 0,0 3 0,0 5 0,0 1 0,0 1 0,0 1 0,0 0 0,0 0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1.759"/>
    </inkml:context>
    <inkml:brush xml:id="br0">
      <inkml:brushProperty name="width" value="0.05" units="cm"/>
      <inkml:brushProperty name="height" value="0.05" units="cm"/>
      <inkml:brushProperty name="color" value="#E71224"/>
    </inkml:brush>
  </inkml:definitions>
  <inkml:trace contextRef="#ctx0" brushRef="#br0">11554 725 24575,'-10'-1'0,"0"2"0,0-1 0,0 1 0,0 1 0,0-1 0,1 2 0,-1-1 0,1 2 0,-1-1 0,1 1 0,-12 7 0,-9 4 0,0-2 0,-1-1 0,0-2 0,-1-1 0,-61 9 0,63-12 0,-41 13 0,50-12 0,0-1 0,0-1 0,-1-1 0,-33 3 0,19-5 0,-46 9 0,48-5 0,-56 2 0,68-8 0,-11-1 0,1 2 0,-1 2 0,-44 8 0,44-5 0,1-2 0,-1-2 0,0 0 0,-34-5 0,34 2 0,0 0 0,0 3 0,-61 9 0,-99 27 0,83-29 0,71-7 0,-46 8 0,-130 17 0,177-22 0,-66 1 0,70-6 0,1 2 0,-62 11 0,62-7 0,-1-2 0,-36 1 0,32-3 0,-44 8 0,41-5 0,0-1 0,-78-4 0,-27 2 0,74 11 0,52-8 0,0-2 0,-28 2 0,-84-6 0,-57 3 0,117 11 0,52-9 0,1 0 0,-31 2 0,-639-4 0,335-5 0,-956 3 0,1289 1 0,1 1 0,-35 9 0,33-7 0,0 0 0,-25 1 0,-678-3 0,354-5 0,-1875 3 0,2225-1 0,1-1 0,-35-8 0,33 5 0,0 1 0,-25 0 0,-2 2 0,-90-12 0,103 8 0,-59 0 0,62 5 0,0-1 0,-48-10 0,-105-16 0,149 22 0,0 2 0,0 1 0,0 2 0,-45 5 0,30-2 0,-57-4 0,37-11 0,52 8 0,0 2 0,-28-3 0,10 5 0,0-3 0,0-1 0,-57-16 0,78 15 0,1-1 0,-25-13 0,-13-6 0,37 18 0,0 0 0,1-1 0,-1 0 0,2-2 0,0 0 0,-21-19 0,16 13 0,1-1 0,1 0 0,-28-37 0,37 42 0,0 0 0,1 0 0,1-1 0,0 0 0,1-1 0,0 1 0,1-1 0,1-1 0,-4-22 0,7 30 0,1 0 0,-1 0 0,2 0 0,-1 0 0,1-1 0,0 1 0,1 0 0,0 1 0,0-1 0,1 0 0,0 1 0,0-1 0,1 1 0,0 0 0,0 0 0,0 0 0,1 0 0,0 1 0,1 0 0,5-6 0,-1 4 0,0 0 0,1 1 0,0 0 0,0 1 0,0 0 0,1 1 0,19-7 0,94-20 0,-83 22 0,226-43 0,-135 26 0,-53 15 0,-60 10 0,-1-1 0,1 0 0,-1-2 0,25-8 0,-24 6 0,1 1 0,0 1 0,0 1 0,34-3 0,33-6 0,100-13 0,-158 20 0,1 2 0,0 2 0,37 1 0,-37 1 0,0-1 0,0-1 0,37-8 0,-39 4 0,1 3 0,57-1 0,-58 3 0,0 0 0,1-2 0,30-6 0,-15 1 0,1 3 0,-1 2 0,1 1 0,55 6 0,7-1 0,4357-3 0,-4445-1 0,0-1 0,36-8 0,-35 5 0,1 1 0,25-1 0,108 7 0,64-4 0,-147-11 0,-52 9 0,1 0 0,27-1 0,588 3 0,-309 4 0,-307-3 0,-1-1 0,38-8 0,-36 5 0,0 1 0,28-1 0,640 3 0,-335 4 0,742-2 0,-1076 1 0,-1 1 0,38 9 0,-36-6 0,0-1 0,28 1 0,6-4 0,-23-1 0,1 1 0,-1 1 0,41 9 0,-14-1 0,-47-8 0,1-1 0,-1 2 0,1 0 0,-1 0 0,0 1 0,0 1 0,14 7 0,107 42 0,-127-49 0,0 0 0,1 0 0,-2 0 0,1 1 0,-1-1 0,1 2 0,-2-1 0,1 0 0,-1 1 0,0 0 0,0 0 0,-1 0 0,0 0 0,0 1 0,-1-1 0,1 1 0,-2 0 0,2 14 0,2 18 0,-3 0 0,-3 61 0,0-51 0,0-39 0,0 0 0,0-1 0,-1 1 0,-1-1 0,0 0 0,0 0 0,-8 16 0,-40 66 0,30-58 0,-8-1-164,20-25-1037,-3 3-5625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238"/>
    </inkml:context>
    <inkml:brush xml:id="br0">
      <inkml:brushProperty name="width" value="0.05" units="cm"/>
      <inkml:brushProperty name="height" value="0.05" units="cm"/>
      <inkml:brushProperty name="color" value="#E71224"/>
    </inkml:brush>
  </inkml:definitions>
  <inkml:trace contextRef="#ctx0" brushRef="#br0">0 0 24575,'0'5'0,"0"5"0,0 6 0,0 5 0,0 4 0,0 1 0,0 2 0,0 0 0,0 0 0,0-1 0,0 1 0,5-6 0,0-1 0,1 0 0,-1 1 0,2-3 0,1 0 0,-1-4-8191</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626"/>
    </inkml:context>
    <inkml:brush xml:id="br0">
      <inkml:brushProperty name="width" value="0.05" units="cm"/>
      <inkml:brushProperty name="height" value="0.05" units="cm"/>
      <inkml:brushProperty name="color" value="#E71224"/>
    </inkml:brush>
  </inkml:definitions>
  <inkml:trace contextRef="#ctx0" brushRef="#br0">0 16 24575,'0'-4'0,"5"-2"0,5 0 0,2 6 0,3 7 0,-1 3-8191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257"/>
    </inkml:context>
    <inkml:brush xml:id="br0">
      <inkml:brushProperty name="width" value="0.05" units="cm"/>
      <inkml:brushProperty name="height" value="0.05" units="cm"/>
      <inkml:brushProperty name="color" value="#E71224"/>
    </inkml:brush>
  </inkml:definitions>
  <inkml:trace contextRef="#ctx0" brushRef="#br0">203 51 24575,'0'-2'0,"0"0"0,0 0 0,0-1 0,0 1 0,-1 0 0,1 0 0,-1 0 0,1 0 0,-1 0 0,0 1 0,0-1 0,1 0 0,-2 0 0,1 0 0,0 1 0,0-1 0,0 0 0,-1 1 0,1-1 0,-1 1 0,1 0 0,-1-1 0,0 1 0,1 0 0,-1 0 0,0 0 0,0 0 0,0 1 0,0-1 0,0 0 0,0 1 0,0-1 0,0 1 0,0 0 0,0-1 0,0 1 0,0 0 0,0 0 0,0 1 0,-4 0 0,0-1 0,1 1 0,0 0 0,-1 0 0,1 1 0,0-1 0,0 1 0,0 0 0,0 1 0,0-1 0,0 1 0,1 0 0,-1 0 0,1 1 0,0-1 0,-4 5 0,4-1 0,0-1 0,1 1 0,0 0 0,0 0 0,0 0 0,1 0 0,0 0 0,1 1 0,0-1 0,0 1 0,0-1 0,1 1 0,0-1 0,2 15 0,0-10 0,0 0 0,0 0 0,1-1 0,0 1 0,1-1 0,0 0 0,1 0 0,11 18 0,-8-20 0,0 0 0,1 0 0,0-1 0,0-1 0,1 1 0,0-1 0,0-1 0,15 7 0,-12-6 0,-1 0 0,0 1 0,0 0 0,-1 0 0,15 16 0,-24-23 0,0 1 0,-1-1 0,1 1 0,0 0 0,-1-1 0,0 1 0,1 0 0,-1 0 0,0 0 0,0 0 0,0 0 0,0 0 0,-1 1 0,1-1 0,-1 0 0,1 0 0,-1 0 0,1 1 0,-1-1 0,0 0 0,0 0 0,0 1 0,-1-1 0,1 0 0,-1 1 0,1-1 0,-1 0 0,1 0 0,-1 0 0,0 0 0,0 0 0,0 0 0,0 0 0,-1 0 0,1 0 0,-1 0 0,1-1 0,-3 3 0,-1 0 0,0 0 0,0-1 0,0 0 0,0 0 0,-1 0 0,0-1 0,1 1 0,-1-2 0,0 1 0,0 0 0,0-1 0,0 0 0,-7 0 0,-7 0 0,4 1 0,0-2 0,0 1 0,1-2 0,-1 0 0,0 0 0,-29-8 0,44 9-32,0-1-1,0 1 1,0 0-1,0 0 1,1-1-1,-1 1 1,0-1-1,0 1 1,0 0-1,0-1 1,0 0-1,1 1 1,-1-1-1,0 1 1,0-1-1,1 0 1,-1 0-1,1 1 1,-1-1-1,0 0 1,1 0-1,-1 0 1,1 0-1,0 0 1,-1 1-1,1-1 1,0 0-1,0 0 1,-1 0-1,1 0 1,0 0-1,0 0 1,0 0-1,0 0 1,0 0-1,0 0 1,1 0-1,-1 0 0,0 0 1,0 0-1,1-1 1,8-7-6794</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610"/>
    </inkml:context>
    <inkml:brush xml:id="br0">
      <inkml:brushProperty name="width" value="0.05" units="cm"/>
      <inkml:brushProperty name="height" value="0.05" units="cm"/>
      <inkml:brushProperty name="color" value="#E71224"/>
    </inkml:brush>
  </inkml:definitions>
  <inkml:trace contextRef="#ctx0" brushRef="#br0">0 0 24575,'5'0'0,"5"0"0,2 5 0,-2 5 0,-2 6 0,-2 6 0,1-3 0,1 2 0,-2 0 0,-2 3 0,-1 0 0,-1 2 0,-6-4 0,-2-6-8191</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860"/>
    </inkml:context>
    <inkml:brush xml:id="br0">
      <inkml:brushProperty name="width" value="0.05" units="cm"/>
      <inkml:brushProperty name="height" value="0.05" units="cm"/>
      <inkml:brushProperty name="color" value="#E71224"/>
    </inkml:brush>
  </inkml:definitions>
  <inkml:trace contextRef="#ctx0" brushRef="#br0">0 17 24575,'0'-5'0,"5"0"0,5-1 0,2 6 0,3 7 0,-1 7 0,-2 2-8191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9.766"/>
    </inkml:context>
    <inkml:brush xml:id="br0">
      <inkml:brushProperty name="width" value="0.05" units="cm"/>
      <inkml:brushProperty name="height" value="0.05" units="cm"/>
      <inkml:brushProperty name="color" value="#E71224"/>
    </inkml:brush>
  </inkml:definitions>
  <inkml:trace contextRef="#ctx0" brushRef="#br0">31 232 24575,'1'16'0,"1"1"0,7 28 0,-7-34 0,1 0 0,-1-1 0,0 1 0,-1 0 0,-1 0 0,0 1 0,-1 15 0,1-27 0,0 1 0,0-1 0,0 1 0,0-1 0,0 0 0,0 1 0,0-1 0,0 1 0,0-1 0,0 0 0,-1 1 0,1-1 0,0 1 0,0-1 0,0 0 0,0 1 0,-1-1 0,1 0 0,0 1 0,0-1 0,-1 0 0,1 1 0,0-1 0,0 0 0,-1 0 0,1 1 0,0-1 0,-1 0 0,1 0 0,-1 0 0,1 1 0,0-1 0,-1 0 0,1 0 0,0 0 0,-1 0 0,1 0 0,-1 0 0,1 0 0,0 0 0,-1 0 0,-13-15 0,-5-27 0,16 24 0,1 0 0,0 0 0,1-1 0,1 1 0,1 0 0,4-26 0,-4 38 0,0 1 0,0-1 0,1 1 0,0-1 0,0 1 0,1 0 0,-1 0 0,1 0 0,0 0 0,8-9 0,-9 12 0,0 0 0,1 0 0,0 0 0,-1 0 0,1 1 0,0-1 0,0 1 0,0 0 0,0-1 0,0 1 0,0 0 0,0 1 0,0-1 0,0 1 0,1-1 0,-1 1 0,0 0 0,0 0 0,0 0 0,7 2 0,-6-1 0,1 1 0,-1 0 0,1 0 0,-1 0 0,0 0 0,0 1 0,0-1 0,0 1 0,0 0 0,-1 0 0,1 1 0,-1-1 0,0 1 0,0-1 0,0 1 0,0 0 0,-1 0 0,0 1 0,3 3 0,6 17 0,-1-1 0,9 33 0,-9-27 0,-8-24 0,7 16 0,-5-22 0,-3-17 0,0-18 0,-1 4 0,1 0 0,1-1 0,9-39 0,-6 47 0,-3 9 0,1 0 0,1 1 0,8-22 0,-12 34 0,1 0 0,-1 0 0,1 0 0,0 0 0,0 1 0,0-1 0,0 0 0,0 0 0,1 1 0,-1-1 0,0 1 0,1-1 0,-1 1 0,1 0 0,-1 0 0,1-1 0,0 1 0,-1 0 0,1 0 0,0 1 0,0-1 0,0 0 0,0 1 0,0-1 0,0 1 0,0-1 0,0 1 0,0 0 0,0 0 0,0 0 0,0 0 0,0 0 0,2 1 0,-2 0 0,1 0 0,0 0 0,-1 0 0,1 1 0,-1 0 0,1-1 0,-1 1 0,0 0 0,1 0 0,-1 0 0,0 0 0,0 1 0,-1-1 0,1 0 0,1 4 0,23 46 0,-13-23 0,27 62 0,-35-75 0,1 1 0,1-1 0,0-1 0,1 1 0,1-1 0,1-1 0,0 1 0,16 17 0,-22-29-90,1 1-123,0 1 1,-1 0-1,1 0 1,-1 1-1,6 9 1,-3 0-6614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0.383"/>
    </inkml:context>
    <inkml:brush xml:id="br0">
      <inkml:brushProperty name="width" value="0.05" units="cm"/>
      <inkml:brushProperty name="height" value="0.05" units="cm"/>
      <inkml:brushProperty name="color" value="#E71224"/>
    </inkml:brush>
  </inkml:definitions>
  <inkml:trace contextRef="#ctx0" brushRef="#br0">1 40 24575,'1'0'0,"1"1"0,-1-1 0,1 1 0,-1-1 0,1 1 0,-1-1 0,0 1 0,1 0 0,-1 0 0,0 0 0,1 0 0,-1 0 0,0 0 0,0 0 0,0 0 0,0 1 0,0-1 0,0 0 0,1 3 0,17 33 0,-12-22 0,54 122 0,-39-95 0,-17-30 0,1 0 0,0 0 0,1-1 0,1 0 0,0 0 0,10 11 0,-3-6 0,-11-10 0,2 0 0,-1-1 0,1 1 0,0-1 0,0 0 0,10 5 0,-15-10 0,0 0 0,0-1 0,0 0 0,0 1 0,0-1 0,0 1 0,0-1 0,0 0 0,0 0 0,0 0 0,-1 0 0,1 1 0,0-1 0,0 0 0,-1 0 0,1-1 0,-1 1 0,1 0 0,-1 0 0,1 0 0,-1 0 0,0 0 0,1 0 0,-1-2 0,11-33 0,-7 11 0,3-51 0,-7 57 0,1 1 0,1-1 0,0 1 0,2 0 0,10-32 0,19-71-1365,-26 104-5461</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030"/>
    </inkml:context>
    <inkml:brush xml:id="br0">
      <inkml:brushProperty name="width" value="0.05" units="cm"/>
      <inkml:brushProperty name="height" value="0.05" units="cm"/>
      <inkml:brushProperty name="color" value="#E71224"/>
    </inkml:brush>
  </inkml:definitions>
  <inkml:trace contextRef="#ctx0" brushRef="#br0">89 242 24575,'4'0'0,"-1"0"0,0-1 0,1 1 0,-1-1 0,0 0 0,1 0 0,-1 0 0,0 0 0,0 0 0,0-1 0,0 1 0,0-1 0,0 0 0,0 0 0,-1 0 0,1 0 0,-1-1 0,1 1 0,-1-1 0,0 0 0,0 1 0,0-1 0,0 0 0,-1 0 0,1 0 0,-1 0 0,1 0 0,-1-1 0,0 1 0,-1 0 0,2-5 0,0-7 0,0 0 0,0 0 0,-1 0 0,-1 0 0,-4-26 0,4 38 0,0 1 0,0 0 0,0-1 0,-1 1 0,1-1 0,-1 1 0,0 0 0,0-1 0,0 1 0,0 0 0,0 0 0,0 0 0,0 0 0,-1 0 0,1 0 0,-1 0 0,0 0 0,1 1 0,-1-1 0,0 0 0,0 1 0,0 0 0,0-1 0,0 1 0,0 0 0,-1 0 0,1 0 0,0 0 0,-1 1 0,1-1 0,0 1 0,-1-1 0,1 1 0,-1 0 0,1 0 0,0 0 0,-1 0 0,1 0 0,-1 1 0,-2 0 0,0 0 0,0 0 0,1 0 0,-1 1 0,0 0 0,1 0 0,-1 0 0,1 0 0,-1 1 0,1 0 0,0 0 0,0 0 0,0 0 0,1 0 0,-1 1 0,1 0 0,0 0 0,0 0 0,0 0 0,-2 5 0,1 4 0,0-1 0,1 1 0,0 0 0,1 0 0,1 0 0,0 26 0,10 78 0,-9-112 2,1 0 1,-1 0-1,2 0 0,-1 0 0,0 0 0,1-1 0,0 1 0,0-1 0,0 1 1,1-1-1,-1 0 0,1 0 0,0 0 0,0 0 0,1 0 0,-1-1 1,1 1-1,-1-1 0,1 0 0,0 0 0,1 0 0,-1-1 0,0 0 0,1 0 1,-1 0-1,1 0 0,0 0 0,9 1 0,10 1-81,0-2-1,0 0 1,1-2 0,43-4-1,-7 1-950,-38 3-5796</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574"/>
    </inkml:context>
    <inkml:brush xml:id="br0">
      <inkml:brushProperty name="width" value="0.05" units="cm"/>
      <inkml:brushProperty name="height" value="0.05" units="cm"/>
      <inkml:brushProperty name="color" value="#E71224"/>
    </inkml:brush>
  </inkml:definitions>
  <inkml:trace contextRef="#ctx0" brushRef="#br0">1 381 24575,'2'0'0,"0"0"0,1 0 0,-1 0 0,0 1 0,0-1 0,0 1 0,1-1 0,-1 1 0,0 0 0,0 0 0,0 0 0,0 0 0,0 0 0,0 0 0,0 0 0,-1 1 0,1-1 0,0 1 0,-1-1 0,1 1 0,-1 0 0,3 3 0,0 2 0,-1 0 0,0 1 0,0-1 0,-1 1 0,2 8 0,-3-10 0,0-1 0,1 1 0,-1-1 0,1 0 0,0 0 0,1 0 0,-1 0 0,1 0 0,5 7 0,-7-12 0,-1 1 0,0-1 0,0 0 0,0 0 0,0 0 0,0 0 0,1 0 0,-1 0 0,0 0 0,0 0 0,0 0 0,0 1 0,1-1 0,-1 0 0,0 0 0,0 0 0,0 0 0,0 0 0,1 0 0,-1 0 0,0 0 0,0 0 0,0 0 0,0 0 0,1 0 0,-1 0 0,0-1 0,0 1 0,0 0 0,0 0 0,1 0 0,-1 0 0,0 0 0,0 0 0,0 0 0,0 0 0,0 0 0,1-1 0,-1 1 0,0 0 0,0 0 0,0 0 0,0 0 0,0 0 0,0-1 0,0 1 0,0 0 0,0 0 0,1 0 0,-1-1 0,4-14 0,-1-16 0,-16-51 0,8 61 0,1 0 0,-1-25 0,-8-59 0,8 80 0,2-1 0,0 0 0,1-32 0,3 55 3,-1 1 0,0-1-1,1 1 1,-1-1 0,1 1 0,0-1-1,0 1 1,0 0 0,0-1 0,0 1-1,0 0 1,1 0 0,-1 0 0,1 0-1,-1 0 1,1 0 0,0 1 0,0-1-1,0 0 1,0 1 0,0-1 0,0 1-1,0 0 1,0 0 0,1 0 0,-1 0-1,0 0 1,1 0 0,-1 1 0,4-1-1,7-1-140,1 0 0,-1 2-1,1-1 1,20 3 0,-16 0-621,7-1-6067</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3.815"/>
    </inkml:context>
    <inkml:brush xml:id="br0">
      <inkml:brushProperty name="width" value="0.05" units="cm"/>
      <inkml:brushProperty name="height" value="0.05" units="cm"/>
      <inkml:brushProperty name="color" value="#E71224"/>
    </inkml:brush>
  </inkml:definitions>
  <inkml:trace contextRef="#ctx0" brushRef="#br0">2893 55 24575,'-122'-2'0,"-132"5"0,165 10 0,55-8 0,-57 4 0,-470-10 0,540-1 0,1 0 0,-35-8 0,33 5 0,0 2 0,-25-2 0,-464 3 0,246 4 0,235-3 0,-60-12 0,58 8 0,-56-4 0,-55-4 0,94 6 0,-53 1 0,92 5 0,1 1 0,-1 1 0,1 0 0,0 0 0,0 1 0,-1 0 0,-9 4 0,14-3 0,-1 0 0,1 0 0,0 0 0,0 1 0,0 0 0,1 0 0,-1 0 0,1 1 0,0-1 0,0 1 0,-5 10 0,0-4 0,1 1 0,0 1 0,1-1 0,1 1 0,0 0 0,1 1 0,0 0 0,1-1 0,1 1 0,0 1 0,0-1 0,0 27 0,4 10 0,-1-20 0,0 0 0,-2 0 0,-10 51 0,7-60 0,1-1 0,1 1 0,1 0 0,0 0 0,2 0 0,1 0 0,0 0 0,8 32 0,-7-49 0,0-1 0,1 1 0,0 0 0,0-1 0,0 0 0,0 0 0,1 0 0,-1 0 0,1 0 0,0-1 0,0 0 0,1 0 0,-1 0 0,1 0 0,-1 0 0,1-1 0,0 0 0,0 0 0,0-1 0,0 1 0,0-1 0,9 1 0,12 2 0,1-1 0,0-1 0,27-2 0,-52 0 0,1041-2 0,-1012 1 0,59-12 0,-58 7 0,56-2 0,55-5 0,-94 6 0,53 1 0,-57 4 0,57-10 0,-58 6 0,59-2 0,-39 9 0,-23 1 0,1-2 0,-1-2 0,76-14 0,-71 9 0,0 2 0,0 1 0,1 3 0,51 5 0,10-1 0,-5-1 0,114-5 0,-214 3 0,1 0 0,0-1 0,0 0 0,0 1 0,-1-1 0,1-1 0,0 1 0,-1 0 0,1-1 0,-1 0 0,0 0 0,0 0 0,1 0 0,-1-1 0,0 1 0,-1-1 0,1 1 0,0-1 0,2-4 0,-3 3 0,1-1 0,-1 0 0,0 0 0,0 0 0,0 0 0,-1-1 0,0 1 0,0 0 0,0-1 0,-1 1 0,0-1 0,0-6 0,-1-2 0,-1 0 0,-1 1 0,0-1 0,0 1 0,-1-1 0,-1 1 0,0 0 0,-1 1 0,-14-23 0,6 15 0,-1 2 0,1-2 0,1 0 0,1 0 0,1-2 0,1 1 0,1-1 0,-9-31 0,-9-80 0,27 131 3,-1-1 1,0 0-1,1 0 0,-1 1 0,0-1 0,0 1 0,0-1 1,-1 1-1,1 0 0,-1-1 0,1 1 0,-1 0 0,0 0 1,0 0-1,0 0 0,0 0 0,0 0 0,0 1 0,0-1 1,-1 1-1,1-1 0,-1 1 0,1 0 0,-1 0 0,1 0 1,-1 0-1,-4 0 0,-6-1-152,0 0 0,-1 1 0,1 1 0,-20 2-1,15-1-558,-6 0-6118</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7.862"/>
    </inkml:context>
    <inkml:brush xml:id="br0">
      <inkml:brushProperty name="width" value="0.05" units="cm"/>
      <inkml:brushProperty name="height" value="0.05" units="cm"/>
      <inkml:brushProperty name="color" value="#E71224"/>
    </inkml:brush>
  </inkml:definitions>
  <inkml:trace contextRef="#ctx0" brushRef="#br0">2435 194 24575,'-4'-1'0,"-1"0"0,0-1 0,0 1 0,1-1 0,-1 0 0,1-1 0,-1 1 0,-6-6 0,-10-4 0,-3 2 0,-1 2 0,-1 1 0,-45-8 0,-9-2 0,-188-36 0,222 45 0,0 1 0,0 2 0,-1 2 0,-85 7 0,21-1 0,81-3 0,0-1 0,-1-2 0,-48-9 0,33 4 0,0 3 0,-1 2 0,1 2 0,-52 4 0,-10 0 0,-373-3 0,474 1 0,0 0 0,0 0 0,1 1 0,-1 0 0,0 0 0,1 0 0,0 1 0,-1 0 0,1 0 0,0 0 0,0 1 0,1 0 0,-1 0 0,1 1 0,0 0 0,0-1 0,1 2 0,-1-1 0,-4 8 0,-8 11 0,2 1 0,0 1 0,-12 31 0,1 7 0,17-40 0,-1 0 0,-1-1 0,-23 36 0,17-30 0,1 1 0,2 0 0,1 1 0,1 1 0,2 0 0,1 0 0,1 1 0,2 0 0,1 0 0,0 57 0,5-74 0,0 0 0,1 0 0,0 0 0,1 0 0,1 0 0,1 0 0,0 0 0,1-1 0,1 0 0,0 0 0,1 0 0,1-1 0,9 15 0,-10-22 0,0 1 0,0-1 0,0-1 0,1 1 0,0-1 0,11 6 0,23 18 0,-22-15 0,1-1 0,1-1 0,1-1 0,0 0 0,0-2 0,1-1 0,38 10 0,41 11 0,-61-16 0,1-1 0,0-3 0,1-1 0,72 4 0,-81-11 0,48 10 0,-49-7 0,55 3 0,392-9 0,-453-1 0,-1-2 0,1 0 0,-1-2 0,-1-1 0,1-2 0,46-20 0,43-14 0,-98 36 0,-1-1 0,1-1 0,-1-1 0,-1 0 0,0-1 0,-1-1 0,27-26 0,39-27 0,-56 47 0,-6 5 0,0 0 0,1 1 0,0 1 0,22-8 0,-18 9 0,39-24 0,20-8 0,-78 40 0,0 0 0,0 0 0,0 0 0,0-1 0,0 1 0,-1-1 0,1-1 0,-1 1 0,0-1 0,0 1 0,0-1 0,-1 0 0,1 0 0,3-7 0,-4 4 0,0 0 0,-1 0 0,1-1 0,-2 1 0,1-1 0,-1 1 0,0-1 0,-1 1 0,0-14 0,1-8 0,10-53 0,-6 52 0,1-46 0,-6 59 0,-1 0 0,-1 1 0,-1-1 0,0 0 0,-1 1 0,-1 0 0,-1 0 0,0 0 0,-1 0 0,0 1 0,-17-24 0,-4 0 0,-2 2 0,-66-64 0,87 94 0,0 0 0,0 0 0,-1 1 0,0 0 0,-1 1 0,1 0 0,-22-6 0,2 2 0,-53-9 0,49 13 0,-45 0 0,66 4 0,1 2 0,0-1 0,0 2 0,-1 0 0,1 0 0,1 1 0,-15 5 0,-57 43-1365,69-43-5461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561"/>
    </inkml:context>
    <inkml:brush xml:id="br0">
      <inkml:brushProperty name="width" value="0.05" units="cm"/>
      <inkml:brushProperty name="height" value="0.05" units="cm"/>
      <inkml:brushProperty name="color" value="#E71224"/>
    </inkml:brush>
  </inkml:definitions>
  <inkml:trace contextRef="#ctx0" brushRef="#br0">1 0 24575,'4'0'0,"2"5"0,5 1 0,-1 5 0,0 4 0,1 0 0,-1 2 0,-1 2 0,1-1 0,0 0 0,-3-3-8191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9.815"/>
    </inkml:context>
    <inkml:brush xml:id="br0">
      <inkml:brushProperty name="width" value="0.05" units="cm"/>
      <inkml:brushProperty name="height" value="0.05" units="cm"/>
      <inkml:brushProperty name="color" value="#E71224"/>
    </inkml:brush>
  </inkml:definitions>
  <inkml:trace contextRef="#ctx0" brushRef="#br0">5403 297 24575,'0'-3'0,"-1"0"0,0 0 0,0 1 0,0-1 0,0 0 0,0 0 0,-1 1 0,1-1 0,-1 1 0,0-1 0,0 1 0,0-1 0,0 1 0,0 0 0,0 0 0,-1 0 0,-2-2 0,-1 0 0,1 0 0,-1 0 0,0 1 0,-1 0 0,1 0 0,-10-3 0,-125-18 0,105 19 0,-62-3 0,57 6 0,-42-8 0,-12-6 0,-1 5 0,-136 0 0,194 11 0,-27 2 0,0-4 0,-93-13 0,88 6-149,0 4 0,-128 6-1,68 1 47,-622-2 654,714-2-551,-67-12 0,24 2 0,5 1 0,37 4 0,-64-1 0,92 8 0,-57 0 0,-121-16 0,101 7 0,0 3 0,-120 8 0,62 1 0,-736-4 0,867 2 0,0 1 0,0 0 0,0 1 0,0 1 0,0 0 0,1 1 0,-1 0 0,1 2 0,1-1 0,-22 15 0,7-6 0,0-2 0,-1-1 0,-49 14 0,48-17 0,1 1 0,0 1 0,-51 28 0,72-34 0,1 0 0,-1 1 0,1 0 0,0 0 0,1 1 0,-1 0 0,1 0 0,-9 15 0,4-3 0,1 1 0,-9 28 0,1-4 0,6-21 0,-1-1 0,-2 0 0,0-1 0,-20 21 0,23-27 0,3-4 0,0 0 0,1 1 0,0 0 0,0 0 0,1 1 0,1 0 0,0 0 0,1 1 0,1 0 0,0 0 0,0 0 0,2 0 0,-3 27 0,4-33 0,1-1 0,0 1 0,0-1 0,0 1 0,1 0 0,0-1 0,1 1 0,-1-1 0,2 0 0,-1 0 0,1 1 0,0-1 0,0-1 0,1 1 0,0 0 0,0-1 0,0 0 0,8 8 0,19 20 0,-18-20 0,0 1 0,1-2 0,20 16 0,4-1 0,-20-13 0,1-1 0,0-1 0,1-1 0,0-1 0,1 0 0,27 8 0,-29-12 0,-1 1 0,24 13 0,-29-13 0,1-1 0,0 0 0,0-2 0,0 1 0,25 4 0,13 1 0,59 21 0,36 8 0,-97-28 0,-30-7 0,-1-1 0,34 4 0,53 6 0,-31-2 0,58 13 0,-90-15 0,0-2 0,49 2 0,-28-4 0,75 15 0,-83-10 0,1-3 0,59 1 0,-60-8 0,97 13 0,-63-5 0,-1-3 0,113-8 0,-58 0 0,1042 2 0,-1151-2 0,69-13 0,-35 4 0,1 0 0,-35 5 0,69-4 0,-81 9 0,1-2 0,37-9 0,-9 2 0,-3 1 0,1-2 0,91-34 0,-87 23 0,78-21 0,120-40 0,-220 71 0,3 0 0,-7 2 0,-1 0 0,39-22 0,37-20 0,-67 35 0,-1-1 0,49-34 0,-72 45 0,-2-1 0,1-1 0,-1 0 0,0 0 0,0-1 0,-1 0 0,-1-1 0,0 0 0,0 0 0,-1-1 0,0 1 0,-1-2 0,7-20 0,-4 9 0,1 1 0,0 0 0,25-36 0,-25 44 0,-1 1 0,-1-1 0,0 0 0,0-1 0,-2 0 0,0 0 0,-1 0 0,-1-1 0,5-31 0,-8 36 0,0 0 0,-1 0 0,0 0 0,-1 0 0,0 1 0,-1-1 0,0 0 0,-1 1 0,-1-1 0,1 1 0,-2 0 0,0 0 0,0 0 0,-1 1 0,0 0 0,0 0 0,-1 0 0,-9-9 0,-20-22 0,28 31 0,0 0 0,-1 0 0,0 1 0,0 1 0,0 0 0,-12-8 0,-22-13 0,28 18 0,0 1 0,0 0 0,-1 2 0,-23-11 0,23 14 0,-159-54 0,146 52 0,-1 1 0,0 1 0,0 1 0,-34 1 0,-45 1 0,-132 6 0,231-3-170,0 1-1,-1 0 0,1 1 1,0 0-1,0 0 0,0 1 1,-14 8-1,7-2-6655</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1.935"/>
    </inkml:context>
    <inkml:brush xml:id="br0">
      <inkml:brushProperty name="width" value="0.05" units="cm"/>
      <inkml:brushProperty name="height" value="0.05" units="cm"/>
      <inkml:brushProperty name="color" value="#E71224"/>
    </inkml:brush>
  </inkml:definitions>
  <inkml:trace contextRef="#ctx0" brushRef="#br0">4759 271 24575,'0'-6'0,"0"1"0,-1-1 0,1 0 0,-1 1 0,0-1 0,-1 1 0,0-1 0,1 1 0,-2 0 0,1 0 0,-1 0 0,1 0 0,-1 0 0,-1 0 0,1 1 0,-1-1 0,0 1 0,0 0 0,-7-6 0,-1 3 0,1-1 0,-1 1 0,-1 1 0,1 1 0,-1-1 0,0 2 0,-16-4 0,-20-4 0,-83-7 0,57 7 0,49 7 0,-1 0 0,-33 1 0,38 2 0,0 0 0,-30-7 0,29 4 0,-46-3 0,46 6 0,0-1 0,-23-6 0,23 4 0,0 1 0,-26-1 0,-692 4 0,359 3 0,-608-2 0,974 1 0,0 1 0,0 0 0,-22 7 0,-36 4 0,-12 0 0,61-8 0,0-1 0,-26 1 0,1-4 0,18-1 0,1 0 0,-1 3 0,-48 9 0,38-5 0,0-2 0,-1-1 0,0-3 0,-52-5 0,-3 2 0,-14 0 0,-123 5 0,214 1 0,0 1 0,0 2 0,0 0 0,1 1 0,0 1 0,-28 17 0,4-3 0,31-14 0,0-1 0,0 2 0,1 0 0,-21 22 0,-4 3 0,31-29 0,-1 0 0,1 1 0,0 0 0,1 1 0,0-1 0,0 1 0,1 0 0,-5 11 0,-22 73 0,14-36 0,13-43 0,0 1 0,2 0 0,-1 0 0,2 1 0,0-1 0,1 0 0,0 0 0,1 1 0,0-1 0,2 0 0,3 15 0,8 18 0,36 85 0,-42-112 0,1-3 0,0-1 0,1 0 0,1-1 0,13 15 0,0 1 0,-6-9 0,1 0 0,0-2 0,2-1 0,41 31 0,101 56 0,-133-88 0,3 3 0,1-2 0,1-2 0,0 0 0,1-3 0,0-1 0,57 12 0,1 1 0,-72-19 0,-1-1 0,1-1 0,-1 0 0,38 2 0,-10-7 0,11 1 0,93 12 0,-68-4 0,0-3 0,120-8 0,-60-1 0,357 3 0,-472 2 0,61 10 0,-60-6 0,57 3 0,902-10 0,-974 0 0,1-1 0,-1 0 0,21-7 0,38-4 0,-59 11 0,1-1 0,0-1 0,-1 0 0,25-10 0,-25 7 0,0 2 0,1 0 0,-1 1 0,25-3 0,68-5 0,-61 5 0,63 0 0,-86 7 0,0-2 0,0 0 0,44-9 0,-12 2 0,-43 8 0,0-1 0,0-1 0,20-6 0,-29 7 0,0 0 0,-1 0 0,0 0 0,1-1 0,-1 1 0,0-1 0,0 0 0,0-1 0,-1 1 0,1-1 0,-1 0 0,0 1 0,6-10 0,1-3 0,-2 3 0,0 0 0,0-1 0,-2 1 0,0-1 0,8-27 0,-8 19 0,0-2 0,0-1 0,-2 0 0,3-40 0,-5 37 0,1 1 0,8-30 0,-2 7 0,2-8 0,-5 32 0,-1-1 0,2-48 0,-7 24 0,2 15 0,-2 0 0,-2 0 0,-7-38 0,7 63 0,0 1 0,-1-1 0,-1 1 0,0 0 0,0 0 0,0 1 0,-2-1 0,1 1 0,-1 0 0,0 0 0,-1 1 0,0 0 0,0 0 0,-16-12 0,-6-4-1365,15 15-5461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3.929"/>
    </inkml:context>
    <inkml:brush xml:id="br0">
      <inkml:brushProperty name="width" value="0.05" units="cm"/>
      <inkml:brushProperty name="height" value="0.05" units="cm"/>
      <inkml:brushProperty name="color" value="#E71224"/>
    </inkml:brush>
  </inkml:definitions>
  <inkml:trace contextRef="#ctx0" brushRef="#br0">216 777 24575,'1'2'0,"0"0"0,0-1 0,0 1 0,-1 0 0,1-1 0,1 1 0,-1-1 0,0 1 0,0-1 0,1 0 0,-1 0 0,0 1 0,1-1 0,-1 0 0,1 0 0,0 0 0,2 1 0,32 14 0,-9-10 0,1-1 0,1-1 0,-1-2 0,0-1 0,1-1 0,32-4 0,24 1 0,1183 3-540,-1224 2 529,57 10 0,-56-5 67,54 0 0,510-8 394,-605 1-450,0 0 0,1 0 0,-1 0 0,0-1 0,1 1 0,-1-1 0,0 0 0,1-1 0,-1 1 0,0-1 0,0 0 0,0 0 0,-1 0 0,1 0 0,0-1 0,-1 1 0,1-1 0,-1 0 0,0 0 0,0 0 0,0-1 0,-1 1 0,1-1 0,-1 0 0,0 1 0,1-1 0,-2 0 0,1 0 0,0 0 0,-1-1 0,0 1 0,0 0 0,0 0 0,-1-1 0,1 1 0,-1 0 0,0-5 0,2-40 0,-6-91 0,2 131 0,-1 1 0,0-1 0,0 0 0,0 1 0,-1 0 0,0 0 0,-1 0 0,0 0 0,0 1 0,-1-1 0,1 2 0,-2-1 0,1 0 0,-9-6 0,-10-8 0,-1 2 0,-45-27 0,-16-1 0,-116-45 0,157 72 0,21 9 0,-2 0 0,-41-11 0,-67-17 0,94 25 0,0 1 0,-1 3 0,-63-8 0,-67-9 0,124 17 0,-1 2 0,-83-3 0,-403 12 0,506 3 0,0 0 0,0 2 0,0 1 0,1 2 0,0 0 0,-44 22 0,67-29 0,-2 1 0,-33 14 0,2 0 0,-1 3 0,-51 35 0,-51 71 0,-71 26 0,204-145 0,1 0 0,0 0 0,0 0 0,1 1 0,0 0 0,0 0 0,1 0 0,0 1 0,0 0 0,1 0 0,0 0 0,1 1 0,0-1 0,-3 20 0,1 6 0,1 1 0,3 62 0,1-97 0,0 11 0,0-1 0,1 1 0,0-1 0,1 1 0,1-1 0,4 16 0,-5-22 0,0-1 0,1 0 0,-1 0 0,1 0 0,0 0 0,0 0 0,0-1 0,0 1 0,0-1 0,1 0 0,0 0 0,0 0 0,-1-1 0,1 1 0,1-1 0,-1 0 0,0 0 0,7 2 0,9 3-227,-1-1-1,1-1 1,0-1-1,1-1 1,36 2-1,-34-5-6598</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7.828"/>
    </inkml:context>
    <inkml:brush xml:id="br0">
      <inkml:brushProperty name="width" value="0.05" units="cm"/>
      <inkml:brushProperty name="height" value="0.05" units="cm"/>
      <inkml:brushProperty name="color" value="#E71224"/>
    </inkml:brush>
  </inkml:definitions>
  <inkml:trace contextRef="#ctx0" brushRef="#br0">134 1 24575,'21'56'0,"-18"-32"0,-1 0 0,0 26 0,2 31 0,-4-80 0,0 0 0,0 0 0,1 0 0,-1 0 0,0 0 0,0 0 0,0 1 0,0-1 0,0 0 0,0 0 0,-1 0 0,1 0 0,0 0 0,0 0 0,-1 0 0,1 0 0,-1 0 0,1 0 0,-1 0 0,1-1 0,-1 1 0,0 0 0,1 0 0,-1 0 0,0-1 0,0 1 0,1 0 0,-1-1 0,0 1 0,0 0 0,0-1 0,0 1 0,0-1 0,0 0 0,0 1 0,0-1 0,0 0 0,0 1 0,0-1 0,0 0 0,0 0 0,0 0 0,0 0 0,0 0 0,0 0 0,0 0 0,-1-1 0,-9 0 0,1-1 0,-1 0 0,1-1 0,-10-4 0,0 0 0,18 7 0,-4-1 0,0-1 0,0 1 0,0-2 0,1 1 0,-1 0 0,0-1 0,-4-4 0,9 7 0,1 0 0,0 0 0,0 0 0,0 0 0,0 0 0,0 0 0,0 0 0,0 0 0,0 0 0,0 0 0,0 0 0,0 0 0,-1 0 0,1-1 0,0 1 0,0 0 0,0 0 0,0 0 0,0 0 0,0 0 0,0 0 0,0 0 0,0 0 0,0-1 0,0 1 0,0 0 0,0 0 0,0 0 0,0 0 0,0 0 0,0 0 0,0 0 0,0-1 0,0 1 0,0 0 0,0 0 0,0 0 0,0 0 0,0 0 0,1 0 0,-1 0 0,0 0 0,0 0 0,0-1 0,0 1 0,0 0 0,0 0 0,0 0 0,0 0 0,0 0 0,0 0 0,0 0 0,1 0 0,-1 0 0,0 0 0,0 0 0,0 0 0,0 0 0,0 0 0,0 0 0,0 0 0,1 0 0,11-2 0,15 2 0,93 48 0,-93-40 0,-15-4 0,0 0 0,1-1 0,0-1 0,-1 1 0,19-1 0,-29-2 0,1 0 0,0 0 0,0-1 0,-1 1 0,1-1 0,0 1 0,-1-1 0,1 0 0,0 0 0,-1 0 0,1-1 0,-1 1 0,0-1 0,1 1 0,-1-1 0,0 0 0,0 1 0,0-1 0,0 0 0,0-1 0,-1 1 0,1 0 0,-1 0 0,1-1 0,-1 1 0,0-1 0,0 1 0,0-1 0,0 1 0,1-6 0,0-2-96,7-21-538,7-61-1,-14 70-6191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9.933"/>
    </inkml:context>
    <inkml:brush xml:id="br0">
      <inkml:brushProperty name="width" value="0.05" units="cm"/>
      <inkml:brushProperty name="height" value="0.05" units="cm"/>
      <inkml:brushProperty name="color" value="#E71224"/>
    </inkml:brush>
  </inkml:definitions>
  <inkml:trace contextRef="#ctx0" brushRef="#br0">2 1 24575,'1'0'0,"0"1"0,0-1 0,0 1 0,0-1 0,1 1 0,-1 0 0,0 0 0,0-1 0,0 1 0,0 0 0,-1 0 0,1 0 0,0 0 0,0 0 0,0 0 0,-1 0 0,1 0 0,-1 0 0,1 0 0,-1 1 0,1-1 0,-1 0 0,1 0 0,-1 1 0,0-1 0,0 0 0,0 2 0,5 41 0,-5-39 0,3 37 0,-1 0 0,-3 0 0,-2 0 0,-13 73 0,12-94-455,1-1 0,-1 34 0,3-32-6371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0.676"/>
    </inkml:context>
    <inkml:brush xml:id="br0">
      <inkml:brushProperty name="width" value="0.05" units="cm"/>
      <inkml:brushProperty name="height" value="0.05" units="cm"/>
      <inkml:brushProperty name="color" value="#E71224"/>
    </inkml:brush>
  </inkml:definitions>
  <inkml:trace contextRef="#ctx0" brushRef="#br0">0 54 24575,'6'1'0,"0"-1"0,-1 1 0,1 1 0,0-1 0,-1 1 0,0 0 0,1 0 0,-1 1 0,0 0 0,0 0 0,0 0 0,0 0 0,6 7 0,10 9 0,28 34 0,-19-21 0,-27-28 0,0-1 0,0 1 0,1-1 0,-1 0 0,0 0 0,1-1 0,0 1 0,0-1 0,0 0 0,0 0 0,0 0 0,0 0 0,0-1 0,1 0 0,-1 0 0,1 0 0,-1 0 0,1-1 0,-1 1 0,1-1 0,-1 0 0,1-1 0,-1 1 0,1-1 0,-1 0 0,1 0 0,-1 0 0,0 0 0,0-1 0,1 0 0,-1 0 0,5-3 0,14-8 0,54-28 0,88-63 0,-154 96-170,1 0-1,-1 1 0,1 0 1,1 1-1,-1 0 0,1 1 1,17-4-1,-10 5-6655</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6.623"/>
    </inkml:context>
    <inkml:brush xml:id="br0">
      <inkml:brushProperty name="width" value="0.05" units="cm"/>
      <inkml:brushProperty name="height" value="0.05" units="cm"/>
      <inkml:brushProperty name="color" value="#E71224"/>
    </inkml:brush>
  </inkml:definitions>
  <inkml:trace contextRef="#ctx0" brushRef="#br0">2304 135 24575,'-1'-1'0,"1"-1"0,-1 1 0,1 0 0,-1 0 0,0 0 0,1 0 0,-1 0 0,0 0 0,0 0 0,0 0 0,0 0 0,0 0 0,0 1 0,0-1 0,0 0 0,0 0 0,0 1 0,0-1 0,0 1 0,-1-1 0,-1 0 0,-36-12 0,23 9 0,-42-18 0,-105-25 0,128 39 0,7 1 0,-1 2 0,0 1 0,-34-1 0,-767 6 0,796 2 0,1 1 0,0 1 0,-58 17 0,13-3 0,47-12 0,2 0 0,0-2 0,0 0 0,-37 0 0,31-6 0,2 1 0,1 0 0,-1 2 0,-60 12 0,81-12 0,1 1 0,-1 0 0,1 0 0,-1 2 0,1-1 0,1 1 0,-1 1 0,1 0 0,0 0 0,0 1 0,0 1 0,1-1 0,-9 11 0,-85 67 0,97-77 0,1 0 0,-1 1 0,2-1 0,-1 1 0,1 0 0,0 1 0,1-1 0,0 1 0,0-1 0,-1 16 0,2-11 0,0 0 0,1 0 0,1 0 0,0 0 0,1 0 0,5 27 0,-3-35 0,-1 0 0,2 1 0,-1-1 0,0-1 0,1 1 0,0 0 0,1-1 0,-1 0 0,1 0 0,0 0 0,0-1 0,0 0 0,1 0 0,9 6 0,14 7 0,51 21 0,-60-29 0,168 71 0,-165-71 0,0-2 0,0 0 0,33 5 0,30 8 0,-38-7 0,-33-10 0,0 1 0,-1 0 0,22 10 0,-9-3 0,0 0 0,1-2 0,0-1 0,45 7 0,108 6 0,-134-15 0,-1-2 0,48-1 0,-48-3 0,0 2 0,50 9 0,-30-3 0,0-2 0,132-7 0,-73-2 0,-119 3 0,0 0 0,0 0 0,0-1 0,0 1 0,-1-2 0,1 1 0,0-1 0,0 1 0,-1-1 0,0-1 0,1 1 0,-1-1 0,8-5 0,-5 0 0,1 0 0,-2 0 0,1-1 0,-1 0 0,12-20 0,-11 21 0,0-1 0,1 1 0,0 1 0,0-1 0,0 2 0,1-1 0,0 1 0,1 1 0,0 0 0,20-7 0,7-5 0,15-3 0,-39 16 0,0-1 0,0-1 0,14-8 0,-25 12 0,1 0 0,0-1 0,0 0 0,-1 0 0,0 0 0,1 0 0,-1-1 0,0 1 0,-1-1 0,1 0 0,-1 0 0,1 0 0,-1 0 0,2-5 0,6-21 0,-6 16 0,1 0 0,0 1 0,1-1 0,1 2 0,12-20 0,-13 22 0,0-1 0,0 1 0,-1-1 0,-1 0 0,0 0 0,-1-1 0,4-15 0,-2-3 0,3-52 0,-7 66 0,-1 1 0,-1-1 0,0 0 0,-4-22 0,4 33 0,-1 0 0,0 0 0,1 0 0,-2 0 0,1 1 0,0-1 0,-1 0 0,0 1 0,0 0 0,-1 0 0,1 0 0,-1 0 0,1 0 0,-1 1 0,-1-1 0,1 1 0,-5-2 0,-12-8 0,10 5 0,-1 1 0,-1 0 0,1 1 0,-1 1 0,0 0 0,-19-5 0,-44-8-1365,52 14-5461</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12.847"/>
    </inkml:context>
    <inkml:brush xml:id="br0">
      <inkml:brushProperty name="width" value="0.05" units="cm"/>
      <inkml:brushProperty name="height" value="0.05" units="cm"/>
      <inkml:brushProperty name="color" value="#E71224"/>
    </inkml:brush>
  </inkml:definitions>
  <inkml:trace contextRef="#ctx0" brushRef="#br0">298 674 24575,'456'0'0,"-433"1"0,0 2 0,32 6 0,31 4 0,22 1 0,-73-8 0,62 3 0,-47-9 0,0 2 0,64 10 0,-79-7 0,-1-2 0,55-2 0,20 2 0,-36 10 0,-54-8 0,1-2 0,29 3 0,444-5 0,-237-3 0,-221 4 0,64 12 0,-19-2 0,-4-3 0,-17-1 0,73 1 0,-87-10 0,0 3 0,79 12 0,-67-6 0,0-3 0,0-2 0,66-6 0,-16 1 0,-104 2 0,0 1 0,0-1 0,0 0 0,0 0 0,0 0 0,0 0 0,1-1 0,-1 1 0,0-1 0,0 0 0,-1 0 0,1 0 0,0 0 0,0 0 0,0-1 0,-1 1 0,1-1 0,-1 0 0,1 0 0,-1 0 0,0 0 0,1 0 0,-1 0 0,0-1 0,0 1 0,-1-1 0,1 1 0,-1-1 0,1 0 0,-1 1 0,0-1 0,0 0 0,0 0 0,0 0 0,0 0 0,-1 0 0,1 0 0,-1 0 0,0 0 0,-1-6 0,3-21 0,-2 0 0,-1 0 0,-2 0 0,0 0 0,-2 1 0,-2-1 0,-17-50 0,13 48 0,-10-64 0,17 72 0,-1-1 0,-1 1 0,-2 0 0,-19-44 0,20 56 0,0-1 0,1 0 0,1 0 0,0-1 0,0 0 0,-3-23 0,7 33 0,1 0 0,-1 0 0,0 0 0,0 1 0,0-1 0,-1 0 0,1 1 0,-1-1 0,0 1 0,1-1 0,-2 1 0,1 0 0,0 0 0,-1 0 0,1 0 0,-1 0 0,0 1 0,0-1 0,0 1 0,-4-3 0,-1 2 0,1 1 0,-1-1 0,1 1 0,-1 1 0,0-1 0,0 1 0,0 1 0,0 0 0,-8 0 0,-71 0 0,-123 5 0,137 8 0,54-8 0,0-2 0,-31 3 0,-639-4 0,335-5 0,-1491 3 0,1840 0 0,1 0 0,0 0 0,-1 1 0,1-1 0,0 1 0,0 0 0,-1 0 0,1 0 0,0 0 0,0 1 0,0 0 0,0 0 0,0 0 0,1 0 0,-1 1 0,1-1 0,-1 1 0,1 0 0,0 0 0,0 0 0,0 1 0,1-1 0,-1 1 0,1-1 0,-1 1 0,1 0 0,1 0 0,-1 0 0,0 0 0,1 0 0,0 0 0,0 0 0,0 1 0,0-1 0,1 0 0,0 1 0,0 5 0,-1 285 0,4-134 0,-3-157 0,0 0 0,0 0 0,0 0 0,0-1 0,1 1 0,0 0 0,-1 0 0,2 0 0,-1-1 0,0 1 0,1 0 0,-1-1 0,1 0 0,4 6 0,-3-7 0,-1 1 0,1-1 0,0 0 0,0 0 0,0 0 0,0-1 0,0 1 0,1-1 0,-1 0 0,0 0 0,1 0 0,-1 0 0,1 0 0,-1-1 0,1 1 0,5-1 0,60 1 0,-44-2 0,0 2 0,-1 1 0,35 6 0,100 20-1365,-141-24-5461</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21.547"/>
    </inkml:context>
    <inkml:brush xml:id="br0">
      <inkml:brushProperty name="width" value="0.05" units="cm"/>
      <inkml:brushProperty name="height" value="0.05" units="cm"/>
      <inkml:brushProperty name="color" value="#E71224"/>
    </inkml:brush>
  </inkml:definitions>
  <inkml:trace contextRef="#ctx0" brushRef="#br0">71 0 24575,'1979'0'0,"-1971"1"0,0-1 0,0 1 0,0 1 0,-1-1 0,1 1 0,0 1 0,-1-1 0,0 1 0,0 0 0,0 1 0,0 0 0,0 0 0,-1 1 0,1-1 0,-1 1 0,0 1 0,-1-1 0,1 1 0,-1 0 0,0 0 0,5 10 0,7 13 0,-1 1 0,-1 1 0,18 57 0,-9-23 0,-17-48 0,0 0 0,-2 0 0,0 1 0,-1 0 0,0 0 0,-2 0 0,1 36 0,-2 2 0,1-31 0,-2 0 0,0 0 0,-2 0 0,-6 29 0,7-50 0,0-1 0,0 1 0,-1-1 0,0 0 0,1 1 0,-1-1 0,0 0 0,-1 0 0,1 0 0,0-1 0,-1 1 0,0-1 0,0 1 0,1-1 0,-1 0 0,-1 0 0,1 0 0,0 0 0,0-1 0,-1 1 0,1-1 0,-1 0 0,1 0 0,-1 0 0,1 0 0,-5 0 0,-13 1 0,1-1 0,-1-1 0,-34-4 0,11 1 0,-758 1 0,425 3 0,336-2 0,-57-12 0,56 7 0,-55-2 0,11 9 0,27 0 0,-1-2 0,-97-15 0,126 12 0,0 1 0,-38 1 0,-14-1 0,81 3 0,-1 0 0,0-1 0,0 0 0,1 0 0,-1 0 0,0 0 0,1 0 0,-1 0 0,1-1 0,-1 0 0,1 1 0,0-1 0,-1 0 0,1 0 0,0 0 0,0 0 0,1 0 0,-1 0 0,0-1 0,1 1 0,-1-1 0,1 1 0,0-1 0,0 0 0,0 1 0,0-1 0,0 0 0,1 0 0,-1 1 0,1-1 0,-1-3 0,0-14 0,0 0 0,1 0 0,4-32 0,-1 16 0,-1-20 0,-4-210 0,-7 223-1365,3 26-5461</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3.835"/>
    </inkml:context>
    <inkml:brush xml:id="br0">
      <inkml:brushProperty name="width" value="0.05" units="cm"/>
      <inkml:brushProperty name="height" value="0.05" units="cm"/>
      <inkml:brushProperty name="color" value="#E71224"/>
    </inkml:brush>
  </inkml:definitions>
  <inkml:trace contextRef="#ctx0" brushRef="#br0">154 1 24575,'-2'104'0,"5"113"0,9-144 0,-7-53 0,-1 0 0,1 28 0,-6 62 0,2 47 0,6-130 0,-5-24 0,-1 0 0,0 0 0,0 0 0,0 1 0,0-1 0,0 0 0,0 1 0,-1-1 0,0 1 0,0-1 0,0 0 0,0 1 0,0-1 0,0 1 0,-1-1 0,-2 6 0,2-8 0,0-1 0,0 0 0,0 0 0,0 0 0,-1 1 0,1-1 0,0-1 0,0 1 0,0 0 0,0 0 0,-1 0 0,1 0 0,0-1 0,0 1 0,0-1 0,0 1 0,0-1 0,0 1 0,0-1 0,0 0 0,0 1 0,0-1 0,0 0 0,0 0 0,0 1 0,1-1 0,-1 0 0,-1-2 0,-24-27 0,-4-14 0,18 26 0,0 0 0,-1 0 0,-1 2 0,-29-28 0,31 32 0,16 10 0,22 17 0,89 79 0,-66-56 0,39 26 0,-87-63 0,0 0 0,0 0 0,0 0 0,1 0 0,-1 0 0,0-1 0,0 1 0,1 0 0,-1-1 0,0 1 0,0-1 0,1 1 0,-1-1 0,1 0 0,-1 0 0,0 1 0,1-1 0,-1 0 0,1 0 0,-1-1 0,1 1 0,-1 0 0,0 0 0,1-1 0,-1 1 0,0-1 0,1 1 0,-1-1 0,0 1 0,1-1 0,-1 0 0,0 0 0,0 1 0,0-1 0,0 0 0,0 0 0,0 0 0,0 0 0,0-1 0,0 1 0,0 0 0,-1 0 0,1 0 0,0-1 0,-1 1 0,1 0 0,-1-1 0,0 1 0,1 0 0,-1-3 0,3-11 0,-1 1 0,-1-1 0,0 1 0,-2-19 0,1 6 0,1 19 16,1 1-1,0-1 1,0 0 0,0 1-1,1-1 1,0 1 0,6-12-1,11-27-1505,-15 28-5336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052"/>
    </inkml:context>
    <inkml:brush xml:id="br0">
      <inkml:brushProperty name="width" value="0.05" units="cm"/>
      <inkml:brushProperty name="height" value="0.05" units="cm"/>
      <inkml:brushProperty name="color" value="#E71224"/>
    </inkml:brush>
  </inkml:definitions>
  <inkml:trace contextRef="#ctx0" brushRef="#br0">0 18 24575,'57'-9'0,"-49"7"0,0 0 0,0 0 0,1 1 0,-1 0 0,1 1 0,13 0 0,-19 1 0,0 0 0,-1-1 0,1 1 0,0 0 0,0 1 0,-1-1 0,1 0 0,-1 1 0,0 0 0,1-1 0,-1 1 0,0 0 0,0 0 0,0 0 0,0 0 0,0 1 0,0-1 0,-1 0 0,1 1 0,-1-1 0,0 1 0,0 0 0,0-1 0,1 5 0,18 62 0,-16-51 0,0 0 0,2-1 0,0 1 0,14 25 0,-5-13-82,-13-24-3,0 1-1,1-1 0,0 0 1,0-1-1,1 1 1,-1-1-1,1 1 1,0-1-1,1 0 1,-1 0-1,1-1 1,0 0-1,0 1 1,7 3-1,1-5-6740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8.474"/>
    </inkml:context>
    <inkml:brush xml:id="br0">
      <inkml:brushProperty name="width" value="0.05" units="cm"/>
      <inkml:brushProperty name="height" value="0.05" units="cm"/>
      <inkml:brushProperty name="color" value="#E71224"/>
    </inkml:brush>
  </inkml:definitions>
  <inkml:trace contextRef="#ctx0" brushRef="#br0">2864 29 24575,'-87'-1'0,"-122"-18"0,128 11 0,-158 7 0,105 4 0,-1844-3 0,1972-1 0,1 1 0,0 0 0,-1 0 0,1 1 0,0-1 0,0 1 0,0 0 0,-1 1 0,1-1 0,0 1 0,0 0 0,1 0 0,-1 1 0,0-1 0,1 1 0,-1 0 0,1 0 0,0 1 0,0-1 0,0 1 0,1 0 0,-1 0 0,1 0 0,0 0 0,0 1 0,0-1 0,1 1 0,0 0 0,0 0 0,0 0 0,0 0 0,1 0 0,0 0 0,0 0 0,0 0 0,0 1 0,1-1 0,1 10 0,2 282 0,-2-294 0,0 1 0,0 0 0,0-1 0,1 1 0,-1-1 0,1 1 0,0-1 0,0 1 0,0-1 0,0 0 0,0 0 0,1 0 0,-1 0 0,1-1 0,0 1 0,0-1 0,0 1 0,0-1 0,0 0 0,1 0 0,-1-1 0,1 1 0,-1-1 0,1 1 0,0-1 0,-1 0 0,1-1 0,5 2 0,13 1 0,1 0 0,-1-1 0,35-2 0,-48 0 0,741-2 0,-718 4 0,57 10 0,-56-7 0,54 4 0,-6-11 0,-46 0 0,1 2 0,-1 1 0,67 11 0,-68-6 0,0-1 0,0-3 0,37 0 0,28 1 0,-25 9 0,-54-7 0,0-1 0,26 1 0,662-3 0,-345-5 0,-356 4 0,1-1 0,-1 0 0,1-1 0,-1 0 0,1 0 0,-1 0 0,0-1 0,10-4 0,-14 4 0,0 1 0,-1-1 0,0 0 0,1 0 0,-1 0 0,0-1 0,0 1 0,0-1 0,-1 1 0,1-1 0,-1 1 0,1-1 0,-1 0 0,0 0 0,0 0 0,0 1 0,0-1 0,0 0 0,-1 0 0,0-1 0,1 1 0,-1 0 0,0-4 0,0-4 0,-1 0 0,0 0 0,0 0 0,-1 0 0,0 1 0,-1-1 0,0 0 0,-1 1 0,0 0 0,0 0 0,-1 0 0,-1 0 0,1 1 0,-11-12 0,-93-164 0,91 144 0,17 38 0,0-1 0,0 1 0,0 0 0,0-1 0,-1 1 0,1 0 0,-1 0 0,0 0 0,0 0 0,0 0 0,0 0 0,0 1 0,-1-1 0,1 1 0,-1-1 0,0 1 0,0 0 0,0 0 0,0 0 0,0 1 0,0-1 0,0 1 0,0 0 0,-1-1 0,-3 0 0,-16 0 0,0 0 0,0 1 0,-39 4 0,42-1 0,1-1 0,-1-1 0,1-1 0,0 0 0,-37-8 0,31 3-273,-1 1 0,0 2 0,0 0 0,-40 2 0,43 1-6553</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9.688"/>
    </inkml:context>
    <inkml:brush xml:id="br0">
      <inkml:brushProperty name="width" value="0.05" units="cm"/>
      <inkml:brushProperty name="height" value="0.05" units="cm"/>
      <inkml:brushProperty name="color" value="#E71224"/>
    </inkml:brush>
  </inkml:definitions>
  <inkml:trace contextRef="#ctx0" brushRef="#br0">0 0 24575,'696'0'-1365,"-673"0"-5461</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118"/>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503"/>
    </inkml:context>
    <inkml:brush xml:id="br0">
      <inkml:brushProperty name="width" value="0.05" units="cm"/>
      <inkml:brushProperty name="height" value="0.05" units="cm"/>
      <inkml:brushProperty name="color" value="#E71224"/>
    </inkml:brush>
  </inkml:definitions>
  <inkml:trace contextRef="#ctx0" brushRef="#br0">1 1 24575,'4'0'0,"2"4"0,0 7 0,-1 5 0,-2 5 0,0 3 0,-2 3 0,-1 0 0,0 1 0,0 0 0,0 0 0,-1-1 0,6-4 0,0-7-8191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951"/>
    </inkml:context>
    <inkml:brush xml:id="br0">
      <inkml:brushProperty name="width" value="0.05" units="cm"/>
      <inkml:brushProperty name="height" value="0.05" units="cm"/>
      <inkml:brushProperty name="color" value="#E71224"/>
    </inkml:brush>
  </inkml:definitions>
  <inkml:trace contextRef="#ctx0" brushRef="#br0">45 1 24575,'2'139'0,"-5"150"0,0-263-341,-2 0 0,-1 0-1,-17 45 1,17-54-6485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488"/>
    </inkml:context>
    <inkml:brush xml:id="br0">
      <inkml:brushProperty name="width" value="0.05" units="cm"/>
      <inkml:brushProperty name="height" value="0.05" units="cm"/>
      <inkml:brushProperty name="color" value="#E71224"/>
    </inkml:brush>
  </inkml:definitions>
  <inkml:trace contextRef="#ctx0" brushRef="#br0">152 1 24575,'-6'0'0,"0"1"0,0 0 0,0 0 0,0 0 0,0 1 0,0 0 0,1 0 0,-1 1 0,0 0 0,1 0 0,0 0 0,0 0 0,0 1 0,0 0 0,0 0 0,-3 5 0,2-3 0,0 1 0,1 0 0,-1 0 0,2 0 0,-1 0 0,1 1 0,0 0 0,1 0 0,-1 0 0,-3 15 0,7-21 0,0-1 0,0 1 0,0 0 0,0-1 0,0 1 0,0 0 0,0-1 0,1 1 0,-1 0 0,1-1 0,-1 1 0,1-1 0,-1 1 0,1-1 0,0 1 0,0-1 0,0 1 0,0-1 0,0 0 0,0 0 0,0 1 0,0-1 0,0 0 0,1 0 0,-1 0 0,0 0 0,1 0 0,-1 0 0,1-1 0,-1 1 0,1 0 0,-1-1 0,1 1 0,-1-1 0,1 0 0,0 1 0,-1-1 0,3 0 0,12 2 0,-1 0 0,0-2 0,22-1 0,-10 1 0,87 21-1365,-93-19-5461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906"/>
    </inkml:context>
    <inkml:brush xml:id="br0">
      <inkml:brushProperty name="width" value="0.05" units="cm"/>
      <inkml:brushProperty name="height" value="0.05" units="cm"/>
      <inkml:brushProperty name="color" value="#E71224"/>
    </inkml:brush>
  </inkml:definitions>
  <inkml:trace contextRef="#ctx0" brushRef="#br0">0 1 24575,'0'563'0,"1"-542"-227,1 0-1,1 0 1,1 0-1,1-1 1,11 31-1,-9-35-6598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3.038"/>
    </inkml:context>
    <inkml:brush xml:id="br0">
      <inkml:brushProperty name="width" value="0.05" units="cm"/>
      <inkml:brushProperty name="height" value="0.05" units="cm"/>
      <inkml:brushProperty name="color" value="#E71224"/>
    </inkml:brush>
  </inkml:definitions>
  <inkml:trace contextRef="#ctx0" brushRef="#br0">137 0 24575,'-5'0'0,"0"1"0,0 0 0,0 0 0,-1 0 0,1 0 0,1 1 0,-1-1 0,0 1 0,0 1 0,1-1 0,-1 1 0,1-1 0,-1 1 0,1 0 0,0 1 0,0-1 0,1 1 0,-1 0 0,1 0 0,0 0 0,0 0 0,0 1 0,0-1 0,1 1 0,0-1 0,0 1 0,-2 7 0,-2 6 0,1 0 0,1 0 0,1 1 0,0-1 0,2 1 0,0 23 0,0-19 0,1-13 0,0 0 0,0-1 0,1 1 0,0 0 0,3 12 0,-3-20 0,0 0 0,0 1 0,0-1 0,0 1 0,0-1 0,0 0 0,1 0 0,-1 0 0,1 0 0,0 0 0,0 0 0,-1 0 0,1-1 0,0 1 0,0-1 0,1 1 0,-1-1 0,0 0 0,0 0 0,1 0 0,-1 0 0,1 0 0,-1 0 0,0-1 0,4 1 0,-2 0 0,1 0 0,-1 0 0,1-1 0,-1 1 0,1-1 0,0 0 0,-1-1 0,1 1 0,-1-1 0,1 0 0,-1 0 0,1 0 0,-1-1 0,0 0 0,6-2 0,-7 2 0,0-1 0,-1 1 0,1-1 0,-1 0 0,1 0 0,-1 0 0,0 0 0,0 0 0,0 0 0,-1 0 0,1-1 0,-1 1 0,0-1 0,0 1 0,0-1 0,0 1 0,0-1 0,-1 0 0,0-5 0,1-3 0,0 0 0,-1 0 0,-1 0 0,0 0 0,-1 0 0,0 0 0,-1 0 0,0 1 0,-1-1 0,0 1 0,-1 0 0,0 0 0,-1 1 0,0-1 0,-9-11 0,4-2 0,11 24 0,0-1 0,0 1 0,0 0 0,0 0 0,0-1 0,1 1 0,-1 0 0,0 0 0,0 0 0,0-1 0,1 1 0,-1 0 0,0 0 0,0 0 0,0 0 0,1-1 0,-1 1 0,0 0 0,0 0 0,1 0 0,-1 0 0,0 0 0,1 0 0,-1 0 0,0 0 0,0 0 0,1 0 0,-1 0 0,0 0 0,0 0 0,1 0 0,-1 0 0,0 0 0,1 0 0,-1 0 0,0 0 0,0 0 0,1 0 0,-1 0 0,0 1 0,0-1 0,1 0 0,-1 0 0,3 2 0,0-1 0,0 1 0,0 0 0,-1 0 0,1 0 0,0 0 0,-1 0 0,0 0 0,1 1 0,-1-1 0,0 1 0,0 0 0,2 4 0,6 17 0,-2 0 0,0 1 0,5 34 0,-9-37 0,1 0 0,1 0 0,1-1 0,1 0 0,13 26 0,21 28-1365,-33-60-5461</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247"/>
    </inkml:context>
    <inkml:brush xml:id="br0">
      <inkml:brushProperty name="width" value="0.05" units="cm"/>
      <inkml:brushProperty name="height" value="0.05" units="cm"/>
      <inkml:brushProperty name="color" value="#E71224"/>
    </inkml:brush>
  </inkml:definitions>
  <inkml:trace contextRef="#ctx0" brushRef="#br0">0 0 24575,'2'1'0,"0"-1"0,0 0 0,-1 1 0,1-1 0,0 1 0,-1-1 0,1 1 0,0 0 0,-1-1 0,1 1 0,-1 0 0,1 0 0,-1 0 0,0 1 0,1-1 0,-1 0 0,0 0 0,0 1 0,0-1 0,0 1 0,0-1 0,0 1 0,0-1 0,1 3 0,14 48 0,-10-31 0,1 2 0,-1 0 0,-1 0 0,-2 0 0,2 36 0,-6 99 0,-2-57 0,3 85-1365,0-163-5461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993"/>
    </inkml:context>
    <inkml:brush xml:id="br0">
      <inkml:brushProperty name="width" value="0.05" units="cm"/>
      <inkml:brushProperty name="height" value="0.05" units="cm"/>
      <inkml:brushProperty name="color" value="#E71224"/>
    </inkml:brush>
  </inkml:definitions>
  <inkml:trace contextRef="#ctx0" brushRef="#br0">0 0 24575,'4'0'0,"-1"1"0,1-1 0,0 1 0,-1 0 0,1 0 0,-1 0 0,1 0 0,-1 0 0,1 1 0,-1 0 0,0-1 0,0 1 0,0 1 0,0-1 0,4 4 0,36 47 0,-16-18 0,-6-4 0,-17-24 0,0 0 0,1 1 0,0-2 0,0 1 0,11 9 0,-15-15 0,0 0 0,0 0 0,1 0 0,-1-1 0,0 1 0,1 0 0,-1-1 0,0 1 0,1-1 0,-1 1 0,1-1 0,-1 0 0,1 0 0,-1 1 0,1-1 0,-1 0 0,1 0 0,-1-1 0,1 1 0,-1 0 0,1 0 0,-1-1 0,1 1 0,-1-1 0,0 1 0,1-1 0,-1 0 0,0 0 0,1 1 0,-1-1 0,0 0 0,0 0 0,0 0 0,0 0 0,0 0 0,2-2 0,139-154-1365,-131 144-5461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393"/>
    </inkml:context>
    <inkml:brush xml:id="br0">
      <inkml:brushProperty name="width" value="0.05" units="cm"/>
      <inkml:brushProperty name="height" value="0.05" units="cm"/>
      <inkml:brushProperty name="color" value="#E71224"/>
    </inkml:brush>
  </inkml:definitions>
  <inkml:trace contextRef="#ctx0" brushRef="#br0">1 75 24575,'4'0'0,"2"-4"0,4-2 0,5 0 0,5 1 0,3 2 0,-2-4 0,0 0 0,-4-4 0,0 1 0,1 1 0,3 3 0,-3 6 0,-3 4-8191</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6.320"/>
    </inkml:context>
    <inkml:brush xml:id="br0">
      <inkml:brushProperty name="width" value="0.05" units="cm"/>
      <inkml:brushProperty name="height" value="0.05" units="cm"/>
      <inkml:brushProperty name="color" value="#E71224"/>
    </inkml:brush>
  </inkml:definitions>
  <inkml:trace contextRef="#ctx0" brushRef="#br0">488 831 24575,'777'0'0,"-756"1"0,-1 1 0,35 8 0,-33-5 0,0-1 0,25 1 0,-30-5 0,14 1 0,0 0 0,-1 2 0,32 8 0,-16-4 0,0-2 0,0-1 0,0-3 0,54-5 0,7 1 0,-100 3 0,1-1 0,-1-1 0,0 1 0,0-1 0,0 0 0,0-1 0,0 0 0,0 0 0,0 0 0,-1-1 0,0 0 0,0 0 0,8-7 0,26-16 0,-36 24 0,0 0 0,-1 0 0,1 0 0,-1-1 0,0 1 0,1-1 0,-2 0 0,1 0 0,0 0 0,-1 0 0,0 0 0,0-1 0,0 1 0,-1-1 0,1 1 0,-1-1 0,0 0 0,0 0 0,0-7 0,0-14 0,0 1 0,-5-41 0,1 19 0,4 4 0,-1 22 0,0 1 0,-5-34 0,4 47 0,0 0 0,-1 1 0,0-1 0,-1 1 0,1 0 0,-1-1 0,0 1 0,-1 0 0,0 1 0,0-1 0,-9-9 0,1 1 0,1 0 0,0-1 0,-14-26 0,20 30 0,-1 0 0,-1 0 0,0 1 0,-1 0 0,0 0 0,0 0 0,-1 2 0,0-1 0,-17-12 0,7 11 0,0 1 0,0 1 0,-1 1 0,0 1 0,-22-4 0,-40-14 0,57 18 0,0 1 0,0 0 0,0 2 0,0 1 0,0 1 0,-50 5 0,45-2 0,-1-1 0,0-2 0,0-1 0,-33-6 0,20 1 0,-1 2 0,1 1 0,-77 5 0,-52-3 0,101-11 0,52 9 0,0 0 0,-29-1 0,-319 4 0,174 2 0,187-1 0,-1 0 0,0 1 0,1 0 0,-1 0 0,1 1 0,-1 0 0,1 0 0,0 1 0,-12 5 0,4 1 0,0 2 0,-25 21 0,33-27 0,2 0 0,0 0 0,1 1 0,-1-1 0,1 1 0,0-1 0,0 1 0,1 1 0,0-1 0,0 0 0,0 1 0,1-1 0,0 1 0,0 0 0,1 0 0,-2 9 0,1 12 0,1 0 0,4 45 0,1-10 0,-4-41 0,-1-10 0,0 1 0,2-1 0,-1 1 0,2-1 0,-1 1 0,2-1 0,0 0 0,0 0 0,1 0 0,1 0 0,6 13 0,7 6 0,2 5 0,1 0 0,2-2 0,1-1 0,46 49 0,-56-70 0,-1-1 0,1-1 0,1 0 0,0-1 0,0-1 0,1 0 0,0-1 0,1 0 0,-1-2 0,29 7 0,32 13 0,-63-19 0,0-1 0,1 0 0,-1-1 0,1-1 0,22 3 0,51-3 0,92-8 0,-19-20 0,-119 18-455,0-1 0,49-16 0,-74 18-6371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8.113"/>
    </inkml:context>
    <inkml:brush xml:id="br0">
      <inkml:brushProperty name="width" value="0.05" units="cm"/>
      <inkml:brushProperty name="height" value="0.05" units="cm"/>
      <inkml:brushProperty name="color" value="#E71224"/>
    </inkml:brush>
  </inkml:definitions>
  <inkml:trace contextRef="#ctx0" brushRef="#br0">3352 270 24575,'-1'-1'0,"1"-1"0,-1 1 0,1 0 0,-1 0 0,0 0 0,0 0 0,0 0 0,1 0 0,-1 0 0,0 0 0,0 0 0,0 0 0,-1 0 0,1 0 0,0 1 0,0-1 0,0 1 0,-1-1 0,-1 0 0,-33-13 0,26 10 0,-256-84 0,133 62 0,89 19 0,0 2 0,0 2 0,-88 5 0,31 1 0,-353-3 0,433-1 0,1-1 0,-35-8 0,33 5 0,-1 1 0,-23-1 0,-554 4 0,291 3 0,282-4 0,0 0 0,-31-8 0,29 5 0,-45-3 0,37 5 0,-41-8 0,44 5 0,-57-2 0,48 8 0,-8 1 0,0-3 0,-72-12 0,94 9 0,0 2 0,0 0 0,-1 2 0,-39 3 0,66-2 0,0 1 0,0 0 0,1-1 0,-1 1 0,0 0 0,0 1 0,1-1 0,-1 0 0,1 1 0,-1-1 0,1 1 0,0 0 0,-1 0 0,1 0 0,0 0 0,0 0 0,0 1 0,1-1 0,-1 0 0,1 1 0,-1 0 0,1-1 0,0 1 0,0 0 0,0-1 0,0 1 0,0 0 0,1 0 0,-1 0 0,1 5 0,-2 11 0,1 1 0,1 0 0,4 32 0,-1-15 0,-1 498 0,-3-293 0,1-237 0,0 0 0,0-1 0,0 1 0,0 0 0,1 0 0,0 0 0,0 0 0,1 0 0,-1-1 0,1 1 0,0 0 0,0-1 0,1 0 0,-1 1 0,6 5 0,-5-7 0,1 0 0,0 0 0,0-1 0,0 1 0,0-1 0,1 0 0,-1 0 0,0 0 0,1-1 0,0 0 0,-1 0 0,1 0 0,0 0 0,-1-1 0,1 1 0,6-2 0,361 0 0,-131-2 0,781 3 0,-988-2 0,1-1 0,0-2 0,38-11 0,-38 7 0,2 2 0,62-4 0,41-3 0,-92 8 0,57-1 0,-50 7 0,-5 1 0,0-1 0,0-4 0,50-8 0,-38 4 0,-1 2 0,1 3 0,74 7 0,-13-2 0,-2 1 0,132-6 0,-250 2 0,1 1 0,0-1 0,-1 0 0,1 0 0,0 0 0,-1-1 0,1 1 0,-1-1 0,0 0 0,1 0 0,-1 0 0,0 0 0,0-1 0,0 1 0,-1-1 0,1 0 0,-1 1 0,1-1 0,-1-1 0,0 1 0,0 0 0,0 0 0,-1-1 0,1 1 0,-1-1 0,1 1 0,-1-1 0,-1 0 0,2-5 0,1-11 0,-1-1 0,-1 0 0,0 0 0,-4-25 0,2 12 0,-2 9 0,0 0 0,-1 1 0,-1-1 0,-13-34 0,11 44 0,0-1 0,-1 1 0,-16-24 0,16 28 0,0 0 0,1-1 0,1 0 0,0 0 0,1-1 0,-8-26 0,11 24-227,-2 0-1,1 1 1,-2-1-1,0 1 1,-7-15-1,3 15-6598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0.174"/>
    </inkml:context>
    <inkml:brush xml:id="br0">
      <inkml:brushProperty name="width" value="0.05" units="cm"/>
      <inkml:brushProperty name="height" value="0.05" units="cm"/>
      <inkml:brushProperty name="color" value="#E71224"/>
    </inkml:brush>
  </inkml:definitions>
  <inkml:trace contextRef="#ctx0" brushRef="#br0">169 29 24575,'509'0'0,"-477"2"0,57 10 0,-56-7 0,54 3 0,475-9 0,-532 3 0,60 10 0,-58-6 0,56 3 0,1249-11 0,-1316 4 0,-1 0 0,35 8 0,-33-5 0,0-2 0,24 2 0,-22-3 0,45 10 0,-46-7 0,1-1 0,24 1 0,-7-2 0,53 11 0,-42-5 0,-48-8 0,0 0 0,0 0 0,0 1 0,0-1 0,0 1 0,0 0 0,0 0 0,0 1 0,-1-1 0,1 1 0,-1 0 0,0 0 0,0 0 0,0 0 0,0 0 0,0 1 0,-1-1 0,1 1 0,-1 0 0,0 0 0,0 0 0,0 0 0,1 7 0,3 10 0,-1 0 0,0 0 0,1 34 0,-3-33 0,4 81 0,-8 131 0,-1-88 0,2 282 0,0-425 0,1 0 0,-1 0 0,0 0 0,0 0 0,0 0 0,0 0 0,-1 0 0,1 0 0,-1 0 0,0 0 0,0 0 0,0 0 0,0 0 0,0 0 0,-1 0 0,1-1 0,-1 1 0,0-1 0,0 1 0,0-1 0,0 0 0,0 1 0,0-1 0,-1 0 0,1-1 0,-1 1 0,1 0 0,-1-1 0,0 1 0,1-1 0,-1 0 0,0 0 0,0 0 0,0 0 0,0 0 0,0-1 0,0 1 0,0-1 0,0 0 0,-6-1 0,-237 0 0,92-2 0,-1414 3-1733,1533-2 1912,-59-10 1,56 6-16,-46-2-1,26 7-163,3 1 0,-107-14 0,107 7 33,0 3 0,-94 5 1,-34-2 24,86-13 299,62 8-91,-57-2 0,33 8-266,6 1 0,1-3 0,-78-12 0,65 9 0,53 5 0,0 0 0,0-1 0,0-1 0,0 0 0,-18-5 0,27 5 0,1 1 0,-1-1 0,1 0 0,-1 0 0,1 0 0,0 0 0,0 0 0,0 0 0,0-1 0,0 1 0,0-1 0,1 1 0,-1-1 0,1 0 0,0 1 0,0-1 0,0 0 0,0 0 0,0 0 0,1 0 0,-1 0 0,1 0 0,0-4 0,-1-12 0,0 0 0,5-32 0,-2 23 0,-1-45 0,-1 37 0,1 0 0,1 1 0,2-1 0,2 1 0,11-40 0,0 15 0,13-95 0,-30 153 0,22-135 0,5 3 0,-16 93-341,-2-1 0,-2-1-1,3-77 1,-10 108-6485</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2.316"/>
    </inkml:context>
    <inkml:brush xml:id="br0">
      <inkml:brushProperty name="width" value="0.05" units="cm"/>
      <inkml:brushProperty name="height" value="0.05" units="cm"/>
      <inkml:brushProperty name="color" value="#E71224"/>
    </inkml:brush>
  </inkml:definitions>
  <inkml:trace contextRef="#ctx0" brushRef="#br0">1 0 24575,'1'9'0,"0"-1"0,0 0 0,1 0 0,0 1 0,3 7 0,8 33 0,-7 57 0,-7 120 0,-2-75 0,3 302-1365,0-430-5461</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3.061"/>
    </inkml:context>
    <inkml:brush xml:id="br0">
      <inkml:brushProperty name="width" value="0.05" units="cm"/>
      <inkml:brushProperty name="height" value="0.05" units="cm"/>
      <inkml:brushProperty name="color" value="#E71224"/>
    </inkml:brush>
  </inkml:definitions>
  <inkml:trace contextRef="#ctx0" brushRef="#br0">0 1 24575,'5'1'0,"-1"1"0,0 0 0,1 0 0,-1 0 0,0 1 0,0-1 0,0 1 0,-1 0 0,1 0 0,-1 1 0,1-1 0,4 8 0,10 6 0,-4-3 0,-1 0 0,0 1 0,-1 0 0,-1 1 0,15 26 0,-12-18 0,32 40 0,-44-62 0,-1 0 0,1 0 0,0 0 0,0 0 0,0-1 0,0 1 0,0-1 0,0 0 0,0 1 0,1-1 0,-1 0 0,0 0 0,1-1 0,-1 1 0,1 0 0,-1-1 0,1 1 0,-1-1 0,1 0 0,-1 0 0,1 0 0,-1 0 0,1 0 0,-1-1 0,1 1 0,-1-1 0,1 0 0,-1 1 0,0-1 0,1 0 0,-1 0 0,0-1 0,0 1 0,0 0 0,3-3 0,8-6 0,0-2 0,0 1 0,-1-1 0,14-19 0,-1 3 0,-11 14 0,0 2 0,0 0 0,1 1 0,1 0 0,0 2 0,1 0 0,-1 0 0,2 2 0,27-9 0,-27 8-1365,-3 1-5461</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4.226"/>
    </inkml:context>
    <inkml:brush xml:id="br0">
      <inkml:brushProperty name="width" value="0.05" units="cm"/>
      <inkml:brushProperty name="height" value="0.05" units="cm"/>
      <inkml:brushProperty name="color" value="#E71224"/>
    </inkml:brush>
  </inkml:definitions>
  <inkml:trace contextRef="#ctx0" brushRef="#br0">0 11 24575,'1579'0'0,"-1531"-5"-1365,-31-1-5461</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5.749"/>
    </inkml:context>
    <inkml:brush xml:id="br0">
      <inkml:brushProperty name="width" value="0.05" units="cm"/>
      <inkml:brushProperty name="height" value="0.05" units="cm"/>
      <inkml:brushProperty name="color" value="#E71224"/>
    </inkml:brush>
  </inkml:definitions>
  <inkml:trace contextRef="#ctx0" brushRef="#br0">0 0 24575,'0'1178'0,"2"-1158"43,0 0-1,8 37 1,-5-36-541,-1 1 1,1 24-1,-4-23-6328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6.737"/>
    </inkml:context>
    <inkml:brush xml:id="br0">
      <inkml:brushProperty name="width" value="0.05" units="cm"/>
      <inkml:brushProperty name="height" value="0.05" units="cm"/>
      <inkml:brushProperty name="color" value="#E71224"/>
    </inkml:brush>
  </inkml:definitions>
  <inkml:trace contextRef="#ctx0" brushRef="#br0">0 149 24575,'12'2'0,"-1"-1"0,0 1 0,-1 1 0,1 0 0,0 1 0,15 7 0,25 7 0,-39-14 0,0 1 0,0-1 0,-1 2 0,1 0 0,-1 0 0,-1 1 0,15 12 0,-8-7 0,-16-11 0,1 1 0,0-1 0,0 0 0,0 0 0,-1 0 0,1 0 0,0-1 0,0 1 0,0 0 0,1-1 0,-1 0 0,0 1 0,0-1 0,0 0 0,0 0 0,0 0 0,0 0 0,1 0 0,-1-1 0,0 1 0,0-1 0,0 1 0,0-1 0,0 0 0,0 0 0,0 0 0,0 0 0,-1 0 0,4-2 0,3-4 0,0-1 0,0 0 0,-1 0 0,12-17 0,11-11 0,37-19 0,-47 40 0,0-1 0,-1-1 0,22-25 0,-29 29-1365,-1 2-5461</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0.750"/>
    </inkml:context>
    <inkml:brush xml:id="br0">
      <inkml:brushProperty name="width" value="0.05" units="cm"/>
      <inkml:brushProperty name="height" value="0.05" units="cm"/>
      <inkml:brushProperty name="color" value="#E71224"/>
    </inkml:brush>
  </inkml:definitions>
  <inkml:trace contextRef="#ctx0" brushRef="#br0">6155 163 24575,'0'-1'0,"0"0"0,-1 0 0,1 0 0,-1 0 0,1 0 0,-1 0 0,1 0 0,-1 0 0,0 0 0,1 1 0,-1-1 0,0 0 0,0 0 0,0 1 0,1-1 0,-1 0 0,0 1 0,0-1 0,0 1 0,0-1 0,0 1 0,0-1 0,0 1 0,0 0 0,0-1 0,-1 1 0,0 0 0,-39-6 0,29 5 0,-42-9 0,23 4 0,0 1 0,-45-1 0,5 6 0,32 2 0,0-2 0,0-2 0,1-1 0,-42-10 0,45 7 0,0 2 0,0 1 0,0 1 0,-56 6 0,40-2 0,-56-4 0,35-11 0,52 9 0,0 0 0,-29-1 0,-301 7 0,-94-5 0,343-10 0,68 7 0,-56-2 0,61 8 0,-21 0 0,-1-2 0,-63-11 0,47 5 0,0 2 0,-131 7 0,71 2 0,100-3 0,-6-2 0,0 2 0,0 1 0,0 2 0,0 1 0,1 1 0,-1 2 0,-29 11 0,-97 30 0,109-35 0,22-7 0,0-2 0,0-1 0,-35 0 0,27-2 0,-45 8 0,12-1 0,-1-2 0,-123-7 0,67-2 0,102 3 0,-13 1 0,0-2 0,-1-1 0,-56-12 0,47 7 0,0 1 0,0 3 0,-1 2 0,-50 5 0,-11-1 0,-641-3 0,718-2 0,-59-10 0,59 6 0,-58-3 0,22 7 0,-88 3 0,140 0 0,1 0 0,-1 2 0,1 0 0,0 0 0,0 1 0,0 1 0,0 0 0,-13 8 0,21-8 0,0-1 0,1 2 0,0-1 0,0 0 0,0 1 0,0 0 0,1 0 0,0 0 0,0 1 0,1-1 0,-1 1 0,1 0 0,-2 10 0,-2 3 0,2 1 0,0-1 0,-3 34 0,5-4 0,1-19 0,-10 57 0,7-63 0,1-1 0,-2 35 0,6-53 0,0 1 0,0-1 0,0 1 0,0-1 0,1 0 0,0 1 0,1-1 0,-1 0 0,1 0 0,0 1 0,1-2 0,0 1 0,0 0 0,5 8 0,0-8 0,-1 0 0,1-1 0,1 0 0,-1 0 0,1-1 0,16 6 0,7 4 0,13 7 0,48 14 0,-1-1 0,-86-31 0,7 3 0,1 0 0,0-1 0,0-1 0,0 0 0,0-1 0,26 3 0,89 6 0,28 2 0,-107-12 0,76 14 0,-110-14 0,41 4 0,91-2 0,-96-5 0,0 2 0,66 11 0,-80-7 0,0-2 0,46-2 0,20 2 0,-27 10 0,-58-8 0,2-2 0,26 3 0,9-6 0,-24 0 0,0 1 0,0 2 0,41 8 0,-27-4 0,1-2 0,0-1 0,-1-3 0,51-5 0,9 1 0,-11 4 0,132 19 0,-147-12 0,155-7 0,-106-4 0,844 3 0,-941-1 0,60-11 0,-57 6 0,44-2 0,51-6 0,-84 8 0,49-1 0,-63 5 0,1-2 0,-1-1 0,39-11 0,-36 8 0,0 1 0,46-4 0,-52 8 0,47-10 0,-20 2 0,-29 5 0,-1-2 0,0 0 0,47-22 0,-48 18 0,1 2 0,0 0 0,44-9 0,-39 12 0,0-2 0,-1-1 0,0-2 0,32-17 0,-37 17 0,1 0 0,0 1 0,0 2 0,1 1 0,55-10 0,-38 12 0,0-2 0,0-2 0,-1-2 0,59-24 0,-96 32 0,1 0 0,-1 0 0,0 0 0,0-1 0,0 0 0,-1 0 0,0-1 0,0 0 0,0 0 0,6-11 0,-1 2 0,0-2 0,-2 1 0,8-22 0,-12 26 0,0 0 0,-1-1 0,-1 1 0,0-1 0,-1 1 0,0-1 0,-1 0 0,0 1 0,-1-1 0,-1 0 0,-5-21 0,6 31-65,-1 1 0,1 0 0,-1 0 0,1 0 0,-1-1 0,0 2 0,0-1 0,0 0 0,0 0 0,0 1 0,0-1 0,0 1 0,0-1 0,-1 1 0,1 0 0,-1 0 0,1 0 0,-1 0 0,1 1 0,-6-2 0,-12-1-6761</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2.398"/>
    </inkml:context>
    <inkml:brush xml:id="br0">
      <inkml:brushProperty name="width" value="0.05" units="cm"/>
      <inkml:brushProperty name="height" value="0.05" units="cm"/>
      <inkml:brushProperty name="color" value="#E71224"/>
    </inkml:brush>
  </inkml:definitions>
  <inkml:trace contextRef="#ctx0" brushRef="#br0">0 7750 24575,'1'-2'0,"-1"1"0,1 0 0,-1 0 0,1 0 0,0-1 0,0 1 0,0 0 0,-1 0 0,1 0 0,0 0 0,0 0 0,0 1 0,1-1 0,-1 0 0,0 0 0,0 1 0,0-1 0,0 1 0,3-1 0,32-14 0,-26 12 0,22-8 0,44-9 0,-44 13 0,56-21 0,-27 6 0,79-19 0,50-17 0,31-13 0,-44 12 0,-34 13 0,156-48 0,-240 68 0,-30 13 0,42-12 0,-34 12 0,62-29 0,-5 1 0,-81 37 0,0-2 0,-1 0 0,0 0 0,0-1 0,-1-1 0,0 0 0,0 0 0,-1-1 0,13-14 0,-10 8 0,-1-2 0,0 0 0,-1 0 0,-1-1 0,12-30 0,20-30 0,-33 63 0,0 0 0,-1-1 0,0 0 0,-2 0 0,9-28 0,3-35 0,-3 19 0,6-68 0,5-7 0,-18 100 0,0 0 0,-3-1 0,2-45 0,-9-588 0,-1 608 0,-3 1 0,-17-71 0,6 34 0,3 32-155,-40-115-1,-7-28-623,22 66 735,10 44 52,-25-84-8,19 46-541,16 52 284,-44-209 368,17 8-660,24 122 311,15 97 69,-17-71-1,17 101 170,2 1 0,-1-55 0,-6-40 0,0 31 752,5 0 0,8-154-1,1 94-175,-2-829-468,3 965-108,0 0 0,2 0 0,0 1 0,1-1 0,2 2 0,0-1 0,19-34 0,7-24 0,-25 58 0,2-1 0,0 2 0,1-1 0,1 2 0,1-1 0,1 2 0,1 0 0,1 1 0,0 0 0,1 2 0,37-27 0,-20 23 0,0 1 0,1 3 0,61-21 0,-21 15 0,0 4 0,146-16 0,-192 29 0,50-15 0,-55 12 0,-1 2 0,2 0 0,32-2 0,5 1 0,1-3 0,96-27 0,-100 21 0,110-16 0,-48 10 0,-85 15 0,-5 1 0,-1-1 0,41-15 0,103-31 0,-67 23 0,30-5 0,-86 23 0,90-31 0,-88 18-1365,-38 19-5461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412"/>
    </inkml:context>
    <inkml:brush xml:id="br0">
      <inkml:brushProperty name="width" value="0.05" units="cm"/>
      <inkml:brushProperty name="height" value="0.05" units="cm"/>
      <inkml:brushProperty name="color" value="#E71224"/>
    </inkml:brush>
  </inkml:definitions>
  <inkml:trace contextRef="#ctx0" brushRef="#br0">0 435 24575,'56'-20'0,"-18"10"0,-1-1 0,0-2 0,53-27 0,-18 8 0,-54 25 0,0-2 0,-1-1 0,0 0 0,-1-1 0,0 0 0,-1-2 0,0 0 0,-1 0 0,12-16 0,-16 15 0,-1-1 0,12-26 0,-18 36 0,-1 0 0,0 0 0,0 0 0,-1 0 0,0 0 0,1 0 0,-2 0 0,1 0 0,0-1 0,-1 1 0,0 0 0,-2-10 0,1 12 0,0 1 0,-1 0 0,0-1 0,1 1 0,-1 0 0,0 0 0,0 0 0,0 0 0,-1 0 0,1 0 0,0 0 0,-1 1 0,1 0 0,-1-1 0,1 1 0,-1 0 0,0 0 0,0 0 0,1 0 0,-1 1 0,0-1 0,0 1 0,0 0 0,0 0 0,1 0 0,-1 0 0,0 0 0,-4 1 0,-2 0 0,1 0 0,-1 0 0,1 1 0,0 0 0,0 0 0,-1 1 0,2 0 0,-13 6 0,12-2 0,0 0 0,1 0 0,0 1 0,0 0 0,1 0 0,0 1 0,1 0 0,0 0 0,0 0 0,1 1 0,0-1 0,-4 15 0,-21 42 0,24-55 0,1-1 0,0 1 0,1 0 0,0 0 0,0 0 0,1 0 0,1 1 0,0-1 0,1 0 0,0 13 0,0-17 0,0 0 0,1-1 0,0 1 0,0 0 0,1 0 0,-1 0 0,1-1 0,1 1 0,-1-1 0,1 1 0,1-1 0,-1 0 0,1 0 0,0-1 0,0 1 0,0-1 0,9 8 0,0-6 0,1 0 0,1-1 0,-1 0 0,1-1 0,0-1 0,0 0 0,0-1 0,1-1 0,-1 0 0,1-1 0,-1-1 0,28-2 0,-40 1 7,1 0-1,0 1 0,-1-1 0,1 0 1,-1 0-1,0-1 0,1 1 1,-1-1-1,0 0 0,0 0 1,0 0-1,0 0 0,0 0 0,0-1 1,-1 1-1,1-1 0,-1 0 1,4-5-1,0-2-303,0 0 0,-1 0 0,0-1 0,4-16 0,-2 6-6529</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018"/>
    </inkml:context>
    <inkml:brush xml:id="br0">
      <inkml:brushProperty name="width" value="0.05" units="cm"/>
      <inkml:brushProperty name="height" value="0.05" units="cm"/>
      <inkml:brushProperty name="color" value="#E71224"/>
    </inkml:brush>
  </inkml:definitions>
  <inkml:trace contextRef="#ctx0" brushRef="#br0">0 0 24575,'5'5'0,"6"6"0,5 0 0,5 0 0,-1 1 0,0-1 0,2-2 0,-4 2 0,-4-1-8191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958"/>
    </inkml:context>
    <inkml:brush xml:id="br0">
      <inkml:brushProperty name="width" value="0.05" units="cm"/>
      <inkml:brushProperty name="height" value="0.05" units="cm"/>
      <inkml:brushProperty name="color" value="#E71224"/>
    </inkml:brush>
  </inkml:definitions>
  <inkml:trace contextRef="#ctx0" brushRef="#br0">0 1 24575,'10'0'0,"0"0"0,0 1 0,0 0 0,0 0 0,0 1 0,-1 0 0,1 1 0,-1 0 0,1 1 0,-1 0 0,12 7 0,13 5 0,1-1 0,56 16 0,-56-21 0,-1 2 0,66 33 0,-62-28 0,-34-16 0,-1-1 0,1 1 0,-1 0 0,0 1 0,1-1 0,-1 1 0,0-1 0,0 1 0,0 0 0,0 0 0,0 1 0,0-1 0,-1 0 0,1 1 0,-1 0 0,0 0 0,0-1 0,1 1 0,-2 0 0,1 1 0,0-1 0,-1 0 0,1 0 0,-1 1 0,1 4 0,-1 3 0,0-1 0,0 0 0,-1 0 0,0 1 0,-1-1 0,0 0 0,-1 0 0,0 0 0,-1 0 0,0 0 0,0 0 0,-1-1 0,0 1 0,-1-1 0,0 0 0,0-1 0,-12 14 0,4 0 0,1 0 0,1 1 0,-13 39 0,14-34 0,-1 0 0,-16 27 0,11-26 0,-20 59 0,1-4 0,31-75-227,0 1-1,1-1 1,0 1-1,1-1 1,-2 11-1,2 1-6598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5.414"/>
    </inkml:context>
    <inkml:brush xml:id="br0">
      <inkml:brushProperty name="width" value="0.05" units="cm"/>
      <inkml:brushProperty name="height" value="0.05" units="cm"/>
      <inkml:brushProperty name="color" value="#E71224"/>
    </inkml:brush>
  </inkml:definitions>
  <inkml:trace contextRef="#ctx0" brushRef="#br0">2788 419 24575,'-13'-11'0,"0"2"0,-1-1 0,-26-12 0,5 2 0,11 8 0,0 2 0,0 1 0,-1 1 0,0 1 0,0 1 0,-41-5 0,-42-10 0,55 10 0,0 3 0,-1 1 0,-72 2 0,62 3 0,-110-10-277,-70-1-192,149 11 469,34 0 0,-114 11 0,122 3 235,1 1 1,-98 41-1,110-39-195,-37 26-40,4-2 0,43-25 0,1 2 0,0 2 0,1 0 0,-30 27 0,0-2 0,14-7 0,-72 74 0,75-68 0,3 1 0,1 3 0,3 0 0,-32 59 0,32-52 0,7-7 0,1 1 0,3 2 0,2 0 0,-27 97 0,40-102 0,2-1 0,1 1 0,3 0 0,6 77 0,-1-15 0,-3-93 0,2 0 0,0 1 0,1-1 0,0 0 0,0 0 0,2-1 0,7 16 0,3 5 0,30 44 0,-3-12 0,78 94 0,-66-103 0,2-2 0,78 57 0,-94-80 0,1-1 0,1-2 0,1-2 0,69 29 0,129 45 0,-192-81 0,0-3 0,92 19 0,27 6 0,-11-2 0,53-10 0,-133-17 0,-49-7 0,-1-1 0,31 1 0,-8-5 0,0 2 0,65 11 0,-61-6 0,0-3 0,99-4 0,-67-1 0,-75 1 0,-1 0 0,0-1 0,1 0 0,-1-1 0,0 0 0,0-1 0,0 0 0,0 0 0,-1-1 0,1-1 0,-1 1 0,0-1 0,0-1 0,0 0 0,-1 0 0,0-1 0,0 0 0,-1 0 0,0 0 0,0-1 0,-1-1 0,0 1 0,0-1 0,7-15 0,3-10 0,-1-1 0,-2-1 0,-1 0 0,-2 0 0,9-60 0,-9 42 0,29-88 0,-25 95 0,-1 0 0,6-58 0,-5 27 0,-1 2 0,-8 40 0,2 0 0,14-47 0,-13 53 0,-2-1 0,-1 0 0,-2 0 0,-1-1 0,-1 1 0,-6-49 0,2-12 0,5 6 0,-5-94 0,-2 146 0,-2 0 0,-18-54 0,13 52 0,-4-9 0,-2 2 0,-2 0 0,-26-41 0,25 47 0,-3-2 0,-39-47 0,16 23 0,-141-178 0,91 125 0,80 96 0,-2 0 0,0 2 0,-1 0 0,-1 1 0,-1 2 0,0 0 0,-1 1 0,-45-20 0,-9 7-1365,60 20-5461</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6.499"/>
    </inkml:context>
    <inkml:brush xml:id="br0">
      <inkml:brushProperty name="width" value="0.05" units="cm"/>
      <inkml:brushProperty name="height" value="0.05" units="cm"/>
      <inkml:brushProperty name="color" value="#E71224"/>
    </inkml:brush>
  </inkml:definitions>
  <inkml:trace contextRef="#ctx0" brushRef="#br0">404 28 24575,'-20'-2'0,"0"0"0,-36-8 0,35 5 0,-1 2 0,-25-2 0,36 4 0,0 1 0,0 1 0,0-1 0,1 2 0,-1 0 0,0 0 0,1 1 0,-1 0 0,1 1 0,0 0 0,-18 10 0,22-10 0,1 1 0,-1-1 0,1 1 0,0 0 0,0 0 0,1 1 0,0-1 0,0 1 0,0 0 0,1 0 0,0 1 0,0-1 0,0 1 0,1-1 0,0 1 0,0 0 0,0 0 0,1 0 0,0 10 0,0-11 0,0 0 0,1 0 0,0-1 0,0 1 0,0 0 0,1 0 0,0 0 0,0 0 0,0 0 0,1-1 0,0 1 0,0-1 0,1 1 0,-1-1 0,1 0 0,0 0 0,0 0 0,1 0 0,0 0 0,0-1 0,0 0 0,6 5 0,113 100 0,-76-72 0,1-2 0,2-2 0,94 47 0,-105-60 0,53 36 0,-44-24 0,-43-29 0,0 1 0,0 0 0,-1 0 0,1 0 0,-1 0 0,0 1 0,-1 0 0,1 0 0,-1 0 0,0 0 0,0 1 0,0-1 0,-1 1 0,0-1 0,0 1 0,0 0 0,-1 0 0,0 0 0,0 0 0,-1 0 0,1 0 0,-1 0 0,-1 0 0,1 0 0,-1 0 0,0 0 0,0 0 0,-1 0 0,0 0 0,0 0 0,-3 7 0,2-9 0,0 1 0,0-1 0,0 0 0,-1 1 0,1-1 0,-1-1 0,0 1 0,0-1 0,0 1 0,-1-1 0,1 0 0,-1 0 0,0-1 0,1 0 0,-1 0 0,0 0 0,-1 0 0,1-1 0,0 1 0,-8-1 0,-12 2 0,-1-1 0,1-1 0,-28-3 0,19 1 0,-55 2 0,-63-4 0,150 3-105,-1 0 0,0-1 0,0 1 0,0-1 0,0 0 0,0 0 0,1 0 0,-1 0 0,0-1 0,1 1 0,-1-1 0,-2-1 0,-6-9-6721</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166"/>
    </inkml:context>
    <inkml:brush xml:id="br0">
      <inkml:brushProperty name="width" value="0.05" units="cm"/>
      <inkml:brushProperty name="height" value="0.05" units="cm"/>
      <inkml:brushProperty name="color" value="#E71224"/>
    </inkml:brush>
  </inkml:definitions>
  <inkml:trace contextRef="#ctx0" brushRef="#br0">301 26 24575,'-1'-1'0,"1"0"0,-1-1 0,0 1 0,1 0 0,-1 0 0,0 0 0,0-1 0,0 1 0,0 0 0,0 0 0,0 0 0,0 0 0,0 0 0,0 1 0,-1-1 0,1 0 0,0 0 0,-1 1 0,1-1 0,0 1 0,-1-1 0,1 1 0,0 0 0,-1-1 0,1 1 0,-1 0 0,-1 0 0,-41-4 0,36 5 0,0 0 0,0 1 0,1-1 0,-1 1 0,1 1 0,-1 0 0,1 0 0,0 0 0,0 1 0,0 0 0,0 0 0,1 1 0,0-1 0,-9 10 0,-1 2 0,0 1 0,2 1 0,-22 33 0,32-44 0,0 0 0,1 0 0,0 1 0,0 0 0,1 0 0,0-1 0,0 1 0,1 1 0,0-1 0,0 0 0,1 0 0,0 0 0,1 0 0,1 11 0,-1-12 0,0-1 0,1 1 0,-1-1 0,2 1 0,-1-1 0,0 0 0,1 0 0,0 0 0,1 0 0,-1-1 0,1 1 0,0-1 0,0 0 0,1 0 0,0 0 0,0-1 0,9 7 0,-5-6 0,0 0 0,0 0 0,0-2 0,1 1 0,-1-1 0,1 0 0,0-1 0,0 0 0,0 0 0,0-1 0,0-1 0,0 0 0,21-2 0,-26 1 0,0 0 0,0-1 0,0 1 0,0-1 0,0 0 0,-1-1 0,1 1 0,0-1 0,-1 0 0,0 0 0,0 0 0,0 0 0,0-1 0,0 0 0,0 0 0,-1 0 0,0 0 0,0 0 0,0-1 0,-1 1 0,1-1 0,-1 0 0,0 0 0,0 0 0,-1 0 0,1 0 0,-1 0 0,0-7 0,3-25 0,-2 1 0,-4-47 0,0 38 0,3 55 0,-1-1 0,1 0 0,1 1 0,0-1 0,0 0 0,1 0 0,0 0 0,0-1 0,1 1 0,0-1 0,1 1 0,-1-1 0,2-1 0,-1 1 0,9 7 0,-7-6-91,1-1 0,1-1 0,-1 0 0,1 0 0,0 0 0,1-1 0,0-1 0,0 0 0,0 0 0,0-1 0,1 0 0,0-1 0,0 0 0,12 2 0,-2-4-6735</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522"/>
    </inkml:context>
    <inkml:brush xml:id="br0">
      <inkml:brushProperty name="width" value="0.05" units="cm"/>
      <inkml:brushProperty name="height" value="0.05" units="cm"/>
      <inkml:brushProperty name="color" value="#E71224"/>
    </inkml:brush>
  </inkml:definitions>
  <inkml:trace contextRef="#ctx0" brushRef="#br0">1 135 24575,'1'0'0,"0"1"0,1-1 0,-1 1 0,0 0 0,0-1 0,0 1 0,0 0 0,0 0 0,0 0 0,0 0 0,0 0 0,0 0 0,0 0 0,-1 0 0,1 0 0,0 0 0,-1 1 0,1-1 0,0 2 0,13 33 0,-11-26 0,9 17 0,0 0 0,2-1 0,1-1 0,1 0 0,1-1 0,22 24 0,-34-43 0,1 0 0,-1 0 0,1-1 0,0 0 0,0 0 0,1 0 0,-1-1 0,1 0 0,0 0 0,0-1 0,14 3 0,-19-4 0,0-1 0,1 1 0,-1-1 0,1 0 0,-1 1 0,0-1 0,1 0 0,-1-1 0,1 1 0,-1 0 0,1-1 0,-1 0 0,0 1 0,1-1 0,-1 0 0,0 0 0,0 0 0,0 0 0,0-1 0,0 1 0,0-1 0,0 1 0,0-1 0,0 1 0,-1-1 0,1 0 0,0 0 0,-1 0 0,0 0 0,1 0 0,-1 0 0,0-1 0,0 1 0,-1 0 0,1 0 0,0-1 0,0-3 0,3-25 0,-2-1 0,-2 0 0,0 1 0,-2-1 0,-2 0 0,0 1 0,-14-46 0,-9-9-1365,23 67-5461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016"/>
    </inkml:context>
    <inkml:brush xml:id="br0">
      <inkml:brushProperty name="width" value="0.05" units="cm"/>
      <inkml:brushProperty name="height" value="0.05" units="cm"/>
      <inkml:brushProperty name="color" value="#E71224"/>
    </inkml:brush>
  </inkml:definitions>
  <inkml:trace contextRef="#ctx0" brushRef="#br0">86 135 24575,'13'2'0,"-12"-2"0,0 1 0,0-1 0,0 0 0,0 1 0,-1-1 0,1 0 0,0 0 0,0 0 0,0 0 0,0 0 0,0 0 0,0 0 0,0 0 0,-1-1 0,1 1 0,0 0 0,0 0 0,0-1 0,0 1 0,-1-1 0,1 1 0,0 0 0,0-1 0,-1 1 0,1-1 0,0 0 0,-1 1 0,1-1 0,0 0 0,-1 1 0,1-1 0,-1 0 0,1 0 0,-1 1 0,0-1 0,1 0 0,-1 0 0,1-1 0,1-3 0,0-1 0,-1 1 0,1 0 0,-1-1 0,-1 1 0,1-1 0,-1 1 0,1-1 0,-2 1 0,1-1 0,0 1 0,-1-1 0,-2-7 0,2 11 0,1 0 0,-1 0 0,0 0 0,0 0 0,1 0 0,-1 0 0,0 0 0,-1 1 0,1-1 0,0 0 0,0 1 0,-1-1 0,1 1 0,-1-1 0,1 1 0,-1 0 0,0-1 0,1 1 0,-1 0 0,0 0 0,0 0 0,0 1 0,0-1 0,0 0 0,0 1 0,0-1 0,0 1 0,0 0 0,0 0 0,0-1 0,0 1 0,0 1 0,0-1 0,0 0 0,0 0 0,0 1 0,0-1 0,-3 2 0,2-1 0,-1 1 0,1 0 0,0 0 0,0 0 0,0 0 0,0 1 0,1-1 0,-1 1 0,1 0 0,-1-1 0,1 1 0,0 0 0,0 1 0,0-1 0,0 0 0,1 0 0,-1 1 0,-1 5 0,-1 3 0,1 0 0,0 0 0,0 0 0,0 16 0,1 3 0,1 1 0,3 36 0,-2-61 0,1 1 0,0 0 0,1-1 0,-1 0 0,2 1 0,-1-1 0,1 0 0,0 0 0,0 0 0,1 0 0,0 0 0,0-1 0,0 0 0,11 11 0,-9-13 0,0 0 0,0 0 0,0-1 0,1 0 0,-1 0 0,1-1 0,0 0 0,12 2 0,61 8 0,-65-10 0,39 3 0,0-3 0,81-6 0,-129 3-54,-1 0-1,0 0 0,0-1 1,0 0-1,0 0 1,0 0-1,-1 0 0,1-1 1,-1 0-1,1 0 1,-1 0-1,0 0 0,0-1 1,0 1-1,-1-1 0,1 0 1,-1 0-1,0-1 1,0 1-1,0 0 0,-1-1 1,0 0-1,1 0 1,0-6-1,3-8-6771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446"/>
    </inkml:context>
    <inkml:brush xml:id="br0">
      <inkml:brushProperty name="width" value="0.05" units="cm"/>
      <inkml:brushProperty name="height" value="0.05" units="cm"/>
      <inkml:brushProperty name="color" value="#E71224"/>
    </inkml:brush>
  </inkml:definitions>
  <inkml:trace contextRef="#ctx0" brushRef="#br0">515 30 24575,'-9'-1'0,"0"0"0,1-1 0,-1 0 0,-12-4 0,-27-6 0,18 9 0,-1 1 0,1 1 0,0 2 0,-35 5 0,53-4 0,-1 1 0,1 0 0,-1 1 0,1 1 0,0-1 0,1 2 0,-1 0 0,1 0 0,0 1 0,1 1 0,0 0 0,-13 12 0,17-14 0,0 1 0,0-1 0,1 1 0,0 1 0,0-1 0,1 1 0,0 0 0,0 0 0,1 0 0,0 0 0,0 1 0,1-1 0,0 1 0,0-1 0,1 1 0,0 0 0,1 0 0,0 0 0,0 0 0,1-1 0,0 1 0,1 0 0,0 0 0,0-1 0,5 13 0,-2-14 0,0 1 0,0-1 0,0 0 0,1-1 0,0 1 0,1-1 0,-1-1 0,1 1 0,0-1 0,1 0 0,-1-1 0,1 1 0,0-2 0,0 1 0,0-1 0,0 0 0,15 3 0,7 1 0,0-2 0,0 0 0,55 0 0,-49-3 0,-23-1 0,1 0 0,-1-1 0,1 0 0,0-1 0,-1-1 0,26-5 0,-37 6-85,0 0 0,0 0-1,0 0 1,-1-1 0,1 1-1,0 0 1,0-1 0,-1 1-1,1-1 1,-1 0 0,1 1-1,-1-1 1,0 0 0,0 0-1,2-2 1,3-13-6741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741"/>
    </inkml:context>
    <inkml:brush xml:id="br0">
      <inkml:brushProperty name="width" value="0.05" units="cm"/>
      <inkml:brushProperty name="height" value="0.05" units="cm"/>
      <inkml:brushProperty name="color" value="#E71224"/>
    </inkml:brush>
  </inkml:definitions>
  <inkml:trace contextRef="#ctx0" brushRef="#br0">18 1 24575,'-1'0'0,"0"0"0,0 0 0,0 1 0,1-1 0,-1 1 0,0-1 0,0 1 0,0-1 0,0 1 0,0-1 0,1 1 0,-1 0 0,0 0 0,1-1 0,-1 1 0,0 0 0,1 0 0,-1 0 0,1-1 0,-1 1 0,1 0 0,0 0 0,-1 0 0,1 0 0,0 0 0,0 0 0,-1 0 0,1 0 0,0 0 0,0 0 0,0 0 0,0 0 0,0 0 0,1 0 0,-1 0 0,0 0 0,0 0 0,1 0 0,-1 0 0,1 1 0,13 43 0,-12-41 0,110 205 0,-38-70 0,-37-70-1365,-29-54-5461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259"/>
    </inkml:context>
    <inkml:brush xml:id="br0">
      <inkml:brushProperty name="width" value="0.05" units="cm"/>
      <inkml:brushProperty name="height" value="0.05" units="cm"/>
      <inkml:brushProperty name="color" value="#E71224"/>
    </inkml:brush>
  </inkml:definitions>
  <inkml:trace contextRef="#ctx0" brushRef="#br0">1 1 24575,'-1'35'0,"2"0"0,1 1 0,12 56 0,20 12 0,-14-47 0,15 68 0,-24-77 0,3-1 0,26 61 0,5 11 0,-32-79 0,32 66 0,-15-45-682,32 86-1,-57-130-6143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754"/>
    </inkml:context>
    <inkml:brush xml:id="br0">
      <inkml:brushProperty name="width" value="0.05" units="cm"/>
      <inkml:brushProperty name="height" value="0.05" units="cm"/>
      <inkml:brushProperty name="color" value="#E71224"/>
    </inkml:brush>
  </inkml:definitions>
  <inkml:trace contextRef="#ctx0" brushRef="#br0">0 1 24575,'3'0'0,"-1"0"0,0 1 0,0 0 0,1-1 0,-1 1 0,0 0 0,0 0 0,0 0 0,0 1 0,0-1 0,0 0 0,-1 1 0,1-1 0,0 1 0,-1 0 0,1 0 0,-1-1 0,3 5 0,22 38 0,-23-38 0,162 331 0,-158-325-117,5 18 365,-12-29-294,1 0 1,-1 0 0,0 0-1,-1 0 1,1-1 0,0 1-1,0 0 1,0 0 0,0 0-1,-1 0 1,1 0 0,0 0-1,-1 0 1,1-1 0,-1 1-1,1 0 1,-1 0 0,1-1-1,-1 1 1,0 0 0,1-1-1,-1 1 1,0 0 0,1-1 0,-1 1-1,0-1 1,0 1 0,0-1-1,0 0 1,1 1 0,-1-1-1,-1 0 1,-13 5-6781</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755"/>
    </inkml:context>
    <inkml:brush xml:id="br0">
      <inkml:brushProperty name="width" value="0.05" units="cm"/>
      <inkml:brushProperty name="height" value="0.05" units="cm"/>
      <inkml:brushProperty name="color" value="#E71224"/>
    </inkml:brush>
  </inkml:definitions>
  <inkml:trace contextRef="#ctx0" brushRef="#br0">0 0 24575,'3'29'0,"1"0"0,2 0 0,0 0 0,2-1 0,17 40 0,-5-12 0,-9-24 0,5 18 0,18 82 0,-24-87 0,22 60 0,3 14 0,-24-70 0,2 11 0,39 108 0,-41-143-20,8 25-1325,-15-31-5481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0.346"/>
    </inkml:context>
    <inkml:brush xml:id="br0">
      <inkml:brushProperty name="width" value="0.05" units="cm"/>
      <inkml:brushProperty name="height" value="0.05" units="cm"/>
      <inkml:brushProperty name="color" value="#E71224"/>
    </inkml:brush>
  </inkml:definitions>
  <inkml:trace contextRef="#ctx0" brushRef="#br0">224 0 24575,'-2'1'0,"-1"-1"0,1 1 0,0 0 0,-1 0 0,1 0 0,0 0 0,0 0 0,0 0 0,0 1 0,0-1 0,0 1 0,0 0 0,1-1 0,-1 1 0,0 0 0,1 0 0,0 0 0,-3 4 0,-23 44 0,23-42 0,-95 164 0,94-161 0,0 1 0,1 0 0,1 0 0,-3 14 0,3-13 0,0 0 0,-1 0 0,-8 18 0,11-30 0,0 1 0,0-1 0,0 1 0,0-1 0,0 1 0,1 0 0,-1-1 0,0 1 0,1 0 0,0 0 0,-1 0 0,1-1 0,0 1 0,0 0 0,0 0 0,0 0 0,0-1 0,0 1 0,1 0 0,-1 0 0,0 0 0,1-1 0,0 1 0,-1 0 0,1-1 0,0 1 0,0 0 0,0-1 0,0 1 0,0-1 0,0 0 0,0 1 0,1-1 0,-1 0 0,0 0 0,1 1 0,-1-1 0,1 0 0,-1 0 0,1-1 0,0 1 0,2 1 0,8 2 0,1-1 0,0 0 0,0-1 0,0 0 0,15-1 0,15 4 0,184 35 0,-144-33 10,-67-7-182,0 0 0,0 1 1,0 1-1,0 1 0,0 0 0,0 1 0,18 8 0,-16-3-6654</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3.692"/>
    </inkml:context>
    <inkml:brush xml:id="br0">
      <inkml:brushProperty name="width" value="0.05" units="cm"/>
      <inkml:brushProperty name="height" value="0.05" units="cm"/>
      <inkml:brushProperty name="color" value="#E71224"/>
    </inkml:brush>
  </inkml:definitions>
  <inkml:trace contextRef="#ctx0" brushRef="#br0">0 0 24575,'2'4'0,"-1"0"0,1 0 0,0 0 0,0 0 0,0 0 0,0 0 0,1-1 0,-1 1 0,7 5 0,5 9 0,58 102 0,-62-101 0,-2 0 0,0 0 0,-1 1 0,-1 0 0,-1 0 0,4 31 0,-6-29 0,2 0 0,0 1 0,2-2 0,0 1 0,14 28 0,20 45 0,-30-66 0,27 51 0,87 116 0,-121-189 0,13 21 0,-2 2 0,-2-1 0,14 41 0,-22-56 0,1 0 0,0 0 0,1-1 0,1 0 0,10 14 0,18 32 0,-33-54 0,0 0 0,1 0 0,-1-1 0,1 1 0,0-1 0,0 1 0,5 3 0,-9-8 0,1 1 0,-1 0 0,1-1 0,0 1 0,0-1 0,-1 1 0,1-1 0,0 1 0,0-1 0,-1 0 0,1 1 0,0-1 0,0 0 0,0 1 0,0-1 0,0 0 0,0 0 0,-1 0 0,1 0 0,0 0 0,0 0 0,0 0 0,0 0 0,0 0 0,0-1 0,0 1 0,-1 0 0,1-1 0,0 1 0,0 0 0,0-1 0,-1 1 0,1-1 0,0 1 0,0-1 0,-1 1 0,1-1 0,0 0 0,-1 1 0,1-1 0,-1 0 0,1 0 0,-1 1 0,1-1 0,-1 0 0,0 0 0,1 0 0,-1 1 0,0-1 0,0 0 0,1 0 0,-1 0 0,0 0 0,0-1 0,0 0 0,0 0 0,0 0 0,1 1 0,-2-1 0,1 0 0,0 0 0,0 0 0,0 0 0,-1 1 0,1-1 0,-1 0 0,0 0 0,1 1 0,-1-1 0,0 1 0,0-1 0,0 0 0,0 1 0,0 0 0,0-1 0,-1 1 0,1 0 0,0-1 0,-1 1 0,1 0 0,-1 0 0,-3-2 0,-56-27 0,31 16 0,15 4 0,0-1 0,1-1 0,1 0 0,0-1 0,1-1 0,-15-19 0,-10-11 0,14 17 0,-31-50 0,41 57 0,-77-136 0,79 135 0,0-1 0,2 0 0,0 0 0,1-1 0,2 0 0,-6-29 0,-19-63 0,22 86 0,1-1 0,-6-41 0,10 41 0,-3 0 0,-12-39 0,9 46 0,-1 1 0,-16-25 0,24 41 0,20 39 0,-2 2 0,12 40 0,20 44 0,-8-20 0,-24-61 0,34 68 0,-34-78 0,18 51 0,-25-58 0,0 1 0,2-1 0,0-1 0,1 0 0,15 20 0,-17-27 0,-1 0 0,-1 1 0,0 1 0,0-1 0,-2 1 0,0 0 0,4 21 0,-4-15 0,2-1 0,14 35 0,-17-49 0,-3-8 0,-4-16 0,-9-27 0,-4 8 0,-1 1 0,-32-47 0,-14-30 0,27 50 0,24 41 0,-20-43 0,-69-193 0,87 204 0,17 80 0,-3-19 0,0 0 0,1-1 0,0 1 0,0 0 0,0-1 0,1 1 0,0-1 0,1 1 0,3 6 0,21 40 0,35 95 0,-20-44 0,-15-33 0,26 98 0,-49-154 0,4 19 0,25 59 0,-20-56 0,-1 1 0,12 60 0,-11-39 0,-13-56 0,1 2 0,0 0 0,0 0 0,0 1 0,1-1 0,-1-1 0,1 1 0,0 0 0,1 0 0,-1-1 0,1 1 0,0-1 0,0 0 0,0 0 0,1 0 0,4 5 0,-7-10 0,-1 0 0,1 1 0,-1-1 0,1 0 0,-1 1 0,1-1 0,-1 0 0,0 0 0,1 1 0,-1-1 0,0 0 0,0 0 0,0 0 0,0 1 0,1-1 0,-1 0 0,0 0 0,0 0 0,-1 0 0,1 1 0,0-1 0,0 0 0,0 0 0,0 0 0,-1 1 0,1-1 0,0 0 0,-2-1 0,-5-31 0,-21-41 0,-44-78 0,32 65 0,28 60 0,0 0 0,-2 1 0,-23-35 0,-4-4 0,31 47 0,0 2 0,-1-1 0,-17-19 0,-1-7 0,26 38 0,0-1 0,0 1 0,0-1 0,-1 1 0,0 0 0,0 1 0,0-1 0,0 1 0,-1-1 0,0 1 0,0 1 0,-10-7 0,11 13 0,7 9 0,7 11 0,7 3 0,38 46 0,-12-18 0,85 103 0,-87-110 0,-24-28 0,0 1 0,21 32 0,-27-36 0,1 1 0,1-2 0,0 0 0,1 0 0,1-1 0,0-1 0,1-1 0,1 0 0,0-1 0,0 0 0,1-2 0,0 0 0,26 8 0,-30-13 0,1-1 0,0 0 0,0-1 0,0-1 0,15-1 0,-26 1 0,1-1 0,-1 0 0,0 0 0,0-1 0,0 1 0,0-1 0,0 0 0,0 0 0,0 0 0,0-1 0,0 1 0,0-1 0,0 0 0,-1 0 0,1 0 0,-1-1 0,0 1 0,1-1 0,-1 0 0,0 0 0,-1 0 0,5-5 0,-7 8-30,1-1 0,-1 1-1,0-1 1,1 1 0,-1-1-1,0 0 1,1 1 0,-1-1-1,0 0 1,0 1 0,0-1-1,1 0 1,-1 1 0,0-1-1,0 0 1,0 1-1,0-1 1,0 0 0,0 1-1,0-1 1,-1 0 0,1 0-1,0 1 1,0-1 0,0 1-1,-1-1 1,1 0 0,0 1-1,-1-1 1,1 0 0,-1 1-1,1-1 1,0 1 0,-1-1-1,1 1 1,-1-1 0,1 1-1,-1 0 1,0-1 0,1 1-1,-1-1 1,1 1 0,-1 0-1,0-1 1,-10 1-6796</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5.520"/>
    </inkml:context>
    <inkml:brush xml:id="br0">
      <inkml:brushProperty name="width" value="0.05" units="cm"/>
      <inkml:brushProperty name="height" value="0.05" units="cm"/>
      <inkml:brushProperty name="color" value="#E71224"/>
    </inkml:brush>
  </inkml:definitions>
  <inkml:trace contextRef="#ctx0" brushRef="#br0">0 0 24575,'0'910'-1365,"0"-887"-5461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063"/>
    </inkml:context>
    <inkml:brush xml:id="br0">
      <inkml:brushProperty name="width" value="0.05" units="cm"/>
      <inkml:brushProperty name="height" value="0.05" units="cm"/>
      <inkml:brushProperty name="color" value="#E71224"/>
    </inkml:brush>
  </inkml:definitions>
  <inkml:trace contextRef="#ctx0" brushRef="#br0">299 0 24575,'-1'12'0,"0"-1"0,0 0 0,-1 0 0,-1 0 0,0 0 0,0 0 0,-1 0 0,-1-1 0,1 0 0,-11 17 0,-8 6 0,-45 52 0,-8 11 0,60-72 0,0 2 0,2 0 0,-13 31 0,24-49 0,0 0 0,0-1 0,1 1 0,0 0 0,1 0 0,0 0 0,0 0 0,1 1 0,0-1 0,0 0 0,0 0 0,1 0 0,1 0 0,0 0 0,0 0 0,4 12 0,-3-16 0,0 1 0,1-1 0,-1 0 0,1 0 0,-1 0 0,1-1 0,0 1 0,0-1 0,1 0 0,-1 0 0,1 0 0,0-1 0,-1 0 0,1 0 0,0 0 0,0 0 0,1-1 0,-1 0 0,6 1 0,12 2 0,1-1 0,42-1 0,-39-1 0,53 10 0,-51-6 0,49 3 0,-50-8 0,-1 1 0,0 2 0,36 8 0,-18-4-1365,-24-4-5461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727"/>
    </inkml:context>
    <inkml:brush xml:id="br0">
      <inkml:brushProperty name="width" value="0.05" units="cm"/>
      <inkml:brushProperty name="height" value="0.05" units="cm"/>
      <inkml:brushProperty name="color" value="#E71224"/>
    </inkml:brush>
  </inkml:definitions>
  <inkml:trace contextRef="#ctx0" brushRef="#br0">406 2 24575,'-87'-1'0,"-94"3"0,174-1 0,1 1 0,0-1 0,0 1 0,0 0 0,0 1 0,0 0 0,0 0 0,1 0 0,-1 0 0,1 1 0,0 0 0,0 0 0,0 0 0,1 1 0,0 0 0,-1 0 0,2 0 0,-1 0 0,0 0 0,1 1 0,0 0 0,1-1 0,-1 1 0,1 0 0,-2 8 0,0 0 0,0 0 0,1 1 0,1-1 0,0 1 0,1-1 0,0 1 0,1-1 0,1 1 0,1-1 0,3 20 0,-4-31 0,1 1 0,-1 0 0,1-1 0,0 1 0,0-1 0,0 0 0,0 1 0,1-1 0,-1 0 0,1 0 0,0-1 0,-1 1 0,1 0 0,1-1 0,-1 0 0,0 0 0,1 0 0,-1 0 0,1 0 0,-1-1 0,1 1 0,0-1 0,0 0 0,-1 0 0,1-1 0,0 1 0,0-1 0,0 0 0,0 0 0,0 0 0,4-1 0,2 1 0,1-1 0,-1-1 0,1 0 0,-1 0 0,0-1 0,0 0 0,0-1 0,-1 0 0,1-1 0,15-10 0,-13 7 0,0-1 0,-1-1 0,0 0 0,-1 0 0,0-1 0,13-18 0,-19 21 0,1 0 0,-1 0 0,-1 0 0,0-1 0,0 0 0,0 0 0,-1 0 0,-1 0 0,1 0 0,-1 0 0,-1-14 0,-2-74 0,4 117 0,0 0 0,1 0 0,1-1 0,1 1 0,1-1 0,1 0 0,0-1 0,15 27 0,-11-28 0,-1 1 0,-1 0 0,0 0 0,-2 1 0,0 0 0,-1 0 0,-1 1 0,0 0 0,1 30 0,-5-36-170,1-1-1,0 0 0,1-1 1,0 1-1,1 0 0,0-1 1,12 24-1,-8-21-6655</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7.410"/>
    </inkml:context>
    <inkml:brush xml:id="br0">
      <inkml:brushProperty name="width" value="0.05" units="cm"/>
      <inkml:brushProperty name="height" value="0.05" units="cm"/>
      <inkml:brushProperty name="color" value="#E71224"/>
    </inkml:brush>
  </inkml:definitions>
  <inkml:trace contextRef="#ctx0" brushRef="#br0">3 28 24575,'-2'123'0,"5"130"0,0-234 0,2-1 0,0 1 0,1-1 0,0-1 0,11 20 0,-5-9 0,28 82 0,-31-78 0,2-1 0,1 0 0,30 53 0,-35-75 0,-3-10 0,-3-20 0,-10-29 0,9 49 0,-29-194 0,21 134 0,4 0 0,4-109 0,2 61 0,-1 99 0,0-1 0,0 1 0,1 0 0,0 0 0,0 0 0,1 1 0,1-1 0,0 1 0,0-1 0,0 1 0,2 0 0,-1 1 0,1-1 0,10-11 0,-13 17 0,0 0 0,1 0 0,-1 0 0,0 0 0,1 1 0,0-1 0,-1 1 0,1 0 0,0 0 0,0 1 0,0-1 0,0 1 0,0 0 0,0 0 0,1 0 0,-1 1 0,0-1 0,1 1 0,-1 0 0,0 0 0,1 1 0,-1-1 0,0 1 0,0 0 0,0 0 0,1 0 0,-1 1 0,0-1 0,0 1 0,-1 0 0,1 0 0,0 1 0,-1-1 0,1 1 0,-1-1 0,5 6 0,-2-2 0,0 0 0,-1 0 0,1 0 0,-1 1 0,0 0 0,-1 0 0,0 0 0,0 1 0,0-1 0,-1 1 0,0 0 0,-1 0 0,0 0 0,0 0 0,-1 1 0,1-1 0,-2 0 0,1 1 0,-1-1 0,-1 1 0,0-1 0,0 0 0,0 1 0,-5 13 0,4-19 0,0 0 0,1-1 0,-1 1 0,0-1 0,0 1 0,-1-1 0,1 0 0,0 0 0,-1 0 0,1 0 0,-1 0 0,0-1 0,0 1 0,1-1 0,-1 0 0,0 1 0,0-1 0,0-1 0,-1 1 0,1 0 0,0-1 0,-6 1 0,-10 0 0,0-1 0,-33-3 0,24 1 0,12 2-106,6 0-209,0-1 0,0 1 1,-21-6-1,14 0-6511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195"/>
    </inkml:context>
    <inkml:brush xml:id="br0">
      <inkml:brushProperty name="width" value="0.05" units="cm"/>
      <inkml:brushProperty name="height" value="0.05" units="cm"/>
      <inkml:brushProperty name="color" value="#E71224"/>
    </inkml:brush>
  </inkml:definitions>
  <inkml:trace contextRef="#ctx0" brushRef="#br0">328 16 24575,'-13'0'0,"-16"-1"0,-1 2 0,1 0 0,0 2 0,-53 13 0,76-15 0,0 1 0,0 0 0,0 1 0,0-1 0,0 1 0,1 0 0,0 1 0,-1-1 0,1 1 0,0 0 0,1 0 0,-1 1 0,1 0 0,0-1 0,0 1 0,0 1 0,0-1 0,1 0 0,0 1 0,1 0 0,-1 0 0,1 0 0,0 0 0,0 0 0,1 0 0,0 0 0,0 1 0,0 8 0,0 0 0,-1 0 0,2-1 0,0 0 0,0 1 0,4 18 0,-3-30 0,-1 0 0,1 0 0,0 0 0,0-1 0,0 1 0,0 0 0,0-1 0,1 1 0,-1-1 0,1 1 0,0-1 0,-1 1 0,1-1 0,0 0 0,0 0 0,1 0 0,-1 0 0,0-1 0,1 1 0,-1-1 0,1 1 0,-1-1 0,1 0 0,0 0 0,0 0 0,5 1 0,0 0 0,-1-1 0,1 0 0,0 0 0,-1-1 0,1 0 0,0 0 0,-1-1 0,1 0 0,0-1 0,-1 1 0,1-1 0,-1-1 0,0 0 0,0 0 0,0 0 0,10-6 0,-10 3 0,-1 0 0,1 0 0,-1 0 0,0-1 0,0 0 0,-1 0 0,0 0 0,0-1 0,-1 0 0,0 0 0,0 0 0,-1 0 0,5-17 0,0-2 0,-2 0 0,0-1 0,-2 0 0,-1 0 0,-1-33 0,-3 93 0,0-20 0,0 0 0,1 1 0,0-1 0,1 0 0,0 1 0,1-1 0,0 0 0,1 0 0,1 0 0,6 16 0,10 8 0,-2 1 0,-2 0 0,13 40 0,-29-75-52,0 0-1,1 0 1,0 0-1,-1 0 1,1 0-1,0 0 1,0-1-1,0 1 1,1 0-1,-1-1 1,0 1-1,0 0 1,1-1-1,-1 1 1,1-1-1,0 0 1,-1 0-1,1 0 1,0 1-1,0-2 0,-1 1 1,1 0-1,0 0 1,0 0-1,2 0 1,13-1-6774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489"/>
    </inkml:context>
    <inkml:brush xml:id="br0">
      <inkml:brushProperty name="width" value="0.05" units="cm"/>
      <inkml:brushProperty name="height" value="0.05" units="cm"/>
      <inkml:brushProperty name="color" value="#E71224"/>
    </inkml:brush>
  </inkml:definitions>
  <inkml:trace contextRef="#ctx0" brushRef="#br0">0 0 24575,'1'20'0,"1"-1"0,9 38 0,-6-37 0,-1 1 0,1 29 0,-4 5 0,-2-23 0,2 1 0,2-2 0,8 44 0,-1-6-1365,-9-47-5461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845"/>
    </inkml:context>
    <inkml:brush xml:id="br0">
      <inkml:brushProperty name="width" value="0.05" units="cm"/>
      <inkml:brushProperty name="height" value="0.05" units="cm"/>
      <inkml:brushProperty name="color" value="#E71224"/>
    </inkml:brush>
  </inkml:definitions>
  <inkml:trace contextRef="#ctx0" brushRef="#br0">1 0 24575,'5'0'0,"5"0"0,7 0 0,4 0 0,3 0 0,3 0 0,0 0 0,1 0 0,0 0 0,0 0 0,-1 0 0,0 0 0,0 0 0,0 0 0,0 0 0,-1 0 0,-3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078"/>
    </inkml:context>
    <inkml:brush xml:id="br0">
      <inkml:brushProperty name="width" value="0.05" units="cm"/>
      <inkml:brushProperty name="height" value="0.05" units="cm"/>
      <inkml:brushProperty name="color" value="#E71224"/>
    </inkml:brush>
  </inkml:definitions>
  <inkml:trace contextRef="#ctx0" brushRef="#br0">0 129 24575,'9'0'0,"0"-1"0,-1-1 0,1 1 0,15-7 0,24-3 0,114-20 0,-153 31-85,-1-1 0,1-1-1,-1 1 1,1-1 0,-1-1-1,0 1 1,0-1 0,0-1-1,0 0 1,0 0 0,-1 0-1,0-1 1,0 0 0,0 0-1,7-8 1,-2-4-6741</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9.740"/>
    </inkml:context>
    <inkml:brush xml:id="br0">
      <inkml:brushProperty name="width" value="0.05" units="cm"/>
      <inkml:brushProperty name="height" value="0.05" units="cm"/>
      <inkml:brushProperty name="color" value="#E71224"/>
    </inkml:brush>
  </inkml:definitions>
  <inkml:trace contextRef="#ctx0" brushRef="#br0">83 1 24575,'-2'1'0,"0"-1"0,1 1 0,-1 0 0,0 0 0,1 0 0,-1 0 0,1 0 0,-1 0 0,1 1 0,0-1 0,-1 0 0,1 1 0,0-1 0,0 1 0,0-1 0,0 1 0,-1 3 0,-15 31 0,8-11 0,1 0 0,2 1 0,0 0 0,2 0 0,-3 53 0,9 323 0,-2-389 0,1-1 0,1 1 0,0 0 0,1-1 0,0 1 0,0-1 0,2 0 0,6 15 0,2-3 0,1 0 0,29 38 0,-27-40 0,-8-11 0,-1-1 0,2 0 0,18 18 0,-23-25 0,1 0 0,0 0 0,0 0 0,0 0 0,0-1 0,0 1 0,1-1 0,-1-1 0,1 1 0,-1-1 0,1 0 0,7 0 0,2 1 0,0-2 0,0 0 0,0 0 0,0-2 0,-1 0 0,1 0 0,22-8 0,-27 7 0,-1-1 0,0-1 0,0 1 0,0-1 0,0-1 0,-1 0 0,0 0 0,0 0 0,-1-1 0,0-1 0,12-14 0,-6 1 0,0 0 0,-2 0 0,0-2 0,-2 1 0,-1-1 0,0-1 0,-2 1 0,0-1 0,2-29 0,-5 28 0,-1-1 0,-1 1 0,-1-1 0,-1 0 0,-1 1 0,-1-1 0,-2 1 0,0 0 0,-2 0 0,-1 0 0,-20-42 0,7 10 27,19 50-154,0-1 1,0 1-1,-1-1 1,0 1-1,0 0 1,-1 0-1,0 1 1,0-1-1,-1 1 0,-9-12 1,0 9-6700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417"/>
    </inkml:context>
    <inkml:brush xml:id="br0">
      <inkml:brushProperty name="width" value="0.05" units="cm"/>
      <inkml:brushProperty name="height" value="0.05" units="cm"/>
      <inkml:brushProperty name="color" value="#E71224"/>
    </inkml:brush>
  </inkml:definitions>
  <inkml:trace contextRef="#ctx0" brushRef="#br0">72 0 24575,'3'122'0,"-6"132"0,-22-119 0,7-13 0,7-59 0,3-27 0,6-29 0,0-1 0,0 1 0,1 0 0,0 0 0,0 0 0,0 0 0,1 7 0,1-13 0,-1 1 0,1 0 0,-1 0 0,1 0 0,0 0 0,0-1 0,0 1 0,0 0 0,0-1 0,0 1 0,0-1 0,1 1 0,-1-1 0,0 1 0,1-1 0,-1 0 0,1 0 0,0 0 0,-1 0 0,1 0 0,0 0 0,0 0 0,-1-1 0,1 1 0,0 0 0,0-1 0,0 0 0,0 1 0,3-1 0,28 3 15,0-1-1,0-1 1,34-5 0,10 1-1439,-53 3-5402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833"/>
    </inkml:context>
    <inkml:brush xml:id="br0">
      <inkml:brushProperty name="width" value="0.05" units="cm"/>
      <inkml:brushProperty name="height" value="0.05" units="cm"/>
      <inkml:brushProperty name="color" value="#E71224"/>
    </inkml:brush>
  </inkml:definitions>
  <inkml:trace contextRef="#ctx0" brushRef="#br0">0 12 24575,'5'0'0,"6"0"0,5 0 0,5 0 0,3 0 0,3 0 0,0 0 0,1 0 0,0 0 0,0 0 0,-5-5 0,-7-1-8191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312"/>
    </inkml:context>
    <inkml:brush xml:id="br0">
      <inkml:brushProperty name="width" value="0.05" units="cm"/>
      <inkml:brushProperty name="height" value="0.05" units="cm"/>
      <inkml:brushProperty name="color" value="#E71224"/>
    </inkml:brush>
  </inkml:definitions>
  <inkml:trace contextRef="#ctx0" brushRef="#br0">0 0 24575,'4'0'0,"7"0"0,5 0 0,5 0 0,4 0 0,1 0 0,2 0 0,-5 5 0,-1 1 0,0 0 0,1-1 0,1-2 0,0-1 0,2-1 0,0 0 0,1-1 0,-5 0-8191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929"/>
    </inkml:context>
    <inkml:brush xml:id="br0">
      <inkml:brushProperty name="width" value="0.05" units="cm"/>
      <inkml:brushProperty name="height" value="0.05" units="cm"/>
      <inkml:brushProperty name="color" value="#E71224"/>
    </inkml:brush>
  </inkml:definitions>
  <inkml:trace contextRef="#ctx0" brushRef="#br0">1 29 24575,'4'0'0,"2"-4"0,4-3 0,5 2 0,5 0 0,3 1 0,3 2 0,1 1 0,0 1 0,1 0 0,-1 0 0,1 0 0,-1 1 0,0-1 0,0 0 0,-5 0-8191</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2.675"/>
    </inkml:context>
    <inkml:brush xml:id="br0">
      <inkml:brushProperty name="width" value="0.05" units="cm"/>
      <inkml:brushProperty name="height" value="0.05" units="cm"/>
      <inkml:brushProperty name="color" value="#E71224"/>
    </inkml:brush>
  </inkml:definitions>
  <inkml:trace contextRef="#ctx0" brushRef="#br0">430 0 24575,'-316'0'0,"332"2"0,0 0 0,0 1 0,16 5 0,11 2 0,64 17 0,-180-27 0,24 2 0,-172-2 0,260 0 0,0 1 0,-1-2 0,1-1 0,61-12 0,-78 9-1365,-3 2-5461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3.772"/>
    </inkml:context>
    <inkml:brush xml:id="br0">
      <inkml:brushProperty name="width" value="0.05" units="cm"/>
      <inkml:brushProperty name="height" value="0.05" units="cm"/>
      <inkml:brushProperty name="color" value="#E71224"/>
    </inkml:brush>
  </inkml:definitions>
  <inkml:trace contextRef="#ctx0" brushRef="#br0">814 32 24575,'-20'0'0,"-18"1"0,0-2 0,0-1 0,-54-12 0,45 7 0,0 2 0,-1 2 0,-93 5 0,33 1 0,67-5 0,28 1 0,0 0 0,1 1 0,-1 0 0,0 1 0,1 0 0,-26 6 0,35-5 0,0 0 0,1 1 0,-1-1 0,0 0 0,1 1 0,0-1 0,-1 1 0,1 0 0,0 0 0,0 0 0,1 0 0,-1 0 0,0 0 0,1 0 0,0 1 0,0-1 0,0 1 0,0-1 0,1 0 0,-1 1 0,1 0 0,0-1 0,0 5 0,0 15 0,0 0 0,5 29 0,-4-45 0,8 47 0,16 53 0,-5-23 0,8 47 0,-28-130 0,0 1 0,0-1 0,0 1 0,1 0 0,-1-1 0,0 1 0,1-1 0,-1 1 0,0-1 0,1 1 0,0-1 0,-1 1 0,1-1 0,0 0 0,0 1 0,0-1 0,0 0 0,0 0 0,0 0 0,0 0 0,0 1 0,0-1 0,1-1 0,-1 1 0,0 0 0,1 0 0,-1 0 0,0-1 0,1 1 0,-1-1 0,1 1 0,-1-1 0,1 1 0,2-1 0,2-1 0,1 0 0,-1-1 0,0 1 0,1-1 0,-1-1 0,0 1 0,6-5 0,33-10 0,-3 12 0,-1 2 0,85 5 0,-41 0 0,-69-2 0,0 1 0,0 1 0,0 0 0,-1 1 0,1 1 0,-1 0 0,0 2 0,0-1 0,-1 2 0,0 0 0,0 0 0,15 12 0,-11-6 0,0 2 0,-2 0 0,1 1 0,-2 1 0,-1 0 0,0 1 0,22 37 0,-24-34 0,-1 1 0,0 1 0,-2 0 0,9 31 0,-15-41 0,0 0 0,-1 0 0,0 1 0,-1-1 0,-1 1 0,0-1 0,-1 0 0,0 1 0,-5 21 0,4-29 0,0 0 0,-1 0 0,1-1 0,-1 1 0,0-1 0,-1 1 0,1-1 0,-1 0 0,0 0 0,0-1 0,-1 1 0,0-1 0,1 0 0,-1 0 0,0 0 0,-1-1 0,1 0 0,-1 0 0,-8 3 0,-12 4 0,0-2 0,-1-1 0,-35 6 0,-16 3 0,40-8 0,0-2 0,-1-1 0,0-3 0,0-1 0,-52-5 0,-10 1 0,76 3 0,-1 0 0,1-2 0,0-1 0,0-1 0,1-1 0,-1-1 0,-30-12 0,54 17 9,-1 0-1,1 0 1,-1 0-1,1 0 1,-1 0 0,1 0-1,0 0 1,-1 0-1,1 0 1,0-1-1,0 1 1,0 0-1,-1-3 1,1 3-46,1 1 0,0-1 0,0 1-1,0-1 1,0 0 0,0 1 0,0-1 0,0 1 0,0-1 0,0 0 0,0 1-1,0-1 1,1 1 0,-1-1 0,0 0 0,0 1 0,1-1 0,-1 1 0,0-1-1,1 1 1,-1-1 0,0 1 0,1-1 0,-1 1 0,1 0 0,-1-1 0,1 1-1,-1-1 1,1 1 0,-1 0 0,1-1 0,-1 1 0,1 0 0,-1 0 0,1 0-1,-1-1 1,1 1 0,0 0 0,0 0 0,14-5-6789</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4.689"/>
    </inkml:context>
    <inkml:brush xml:id="br0">
      <inkml:brushProperty name="width" value="0.05" units="cm"/>
      <inkml:brushProperty name="height" value="0.05" units="cm"/>
      <inkml:brushProperty name="color" value="#E71224"/>
    </inkml:brush>
  </inkml:definitions>
  <inkml:trace contextRef="#ctx0" brushRef="#br0">36 24 24575,'0'-4'0,"4"-2"0,-2 0 0,-7 1 0,-7 2 0,-1 6 0,1 1-8191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413"/>
    </inkml:context>
    <inkml:brush xml:id="br0">
      <inkml:brushProperty name="width" value="0.05" units="cm"/>
      <inkml:brushProperty name="height" value="0.05" units="cm"/>
      <inkml:brushProperty name="color" value="#E71224"/>
    </inkml:brush>
  </inkml:definitions>
  <inkml:trace contextRef="#ctx0" brushRef="#br0">0 0 24575,'1'15'0,"1"0"0,0-1 0,1 1 0,0-1 0,1 1 0,1-1 0,9 19 0,54 92 0,-63-116 0,2 3-104,5 10-211,2 0-1,0 0 1,31 32 0,-30-40-6511</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754"/>
    </inkml:context>
    <inkml:brush xml:id="br0">
      <inkml:brushProperty name="width" value="0.05" units="cm"/>
      <inkml:brushProperty name="height" value="0.05" units="cm"/>
      <inkml:brushProperty name="color" value="#E71224"/>
    </inkml:brush>
  </inkml:definitions>
  <inkml:trace contextRef="#ctx0" brushRef="#br0">0 1 24575,'1'8'0,"0"0"0,0 1 0,1-1 0,0 0 0,4 9 0,6 31 0,18 194 0,-14-178-1365,-12-46-5461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420"/>
    </inkml:context>
    <inkml:brush xml:id="br0">
      <inkml:brushProperty name="width" value="0.05" units="cm"/>
      <inkml:brushProperty name="height" value="0.05" units="cm"/>
      <inkml:brushProperty name="color" value="#E71224"/>
    </inkml:brush>
  </inkml:definitions>
  <inkml:trace contextRef="#ctx0" brushRef="#br0">1 1 24575,'3'0'0,"0"1"0,0 0 0,-1 0 0,1 0 0,0 0 0,0 0 0,-1 1 0,1-1 0,-1 1 0,1 0 0,-1-1 0,0 1 0,0 0 0,0 1 0,0-1 0,0 0 0,3 5 0,24 44 0,4 22 0,-19-45 0,21 60 0,-20-43 0,-10-30 0,1 0 0,-2 1 0,0-1 0,-1 1 0,2 24 0,-5-38-57,0-1 0,0 1 1,0 0-1,-1 0 0,1 0 0,0 0 0,-1-1 0,0 1 0,1 0 0,-1 0 1,0-1-1,0 1 0,0-1 0,0 1 0,0 0 0,0-1 0,0 0 0,-1 1 0,1-1 1,0 0-1,-1 0 0,1 0 0,-3 2 0,-10 4-6769</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415"/>
    </inkml:context>
    <inkml:brush xml:id="br0">
      <inkml:brushProperty name="width" value="0.05" units="cm"/>
      <inkml:brushProperty name="height" value="0.05" units="cm"/>
      <inkml:brushProperty name="color" value="#E71224"/>
    </inkml:brush>
  </inkml:definitions>
  <inkml:trace contextRef="#ctx0" brushRef="#br0">0 0 24575,'0'5'0,"0"5"0,5 2 0,1 3 0,0 4 0,-1-2-8191</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611"/>
    </inkml:context>
    <inkml:brush xml:id="br0">
      <inkml:brushProperty name="width" value="0.05" units="cm"/>
      <inkml:brushProperty name="height" value="0.05" units="cm"/>
      <inkml:brushProperty name="color" value="#E71224"/>
    </inkml:brush>
  </inkml:definitions>
  <inkml:trace contextRef="#ctx0" brushRef="#br0">48 0 24575,'0'5'0,"-4"1"0,-7-1 0,-5 0 0,0-2-8191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1:28.195"/>
    </inkml:context>
    <inkml:brush xml:id="br0">
      <inkml:brushProperty name="width" value="0.05" units="cm"/>
      <inkml:brushProperty name="height" value="0.05" units="cm"/>
      <inkml:brushProperty name="color" value="#E71224"/>
    </inkml:brush>
  </inkml:definitions>
  <inkml:trace contextRef="#ctx0" brushRef="#br0">278 1968 24575,'707'0'0,"-678"1"0,55 10 0,-54-5 0,52 1 0,1743-6 0,-858-3 0,-948 1 0,0-1 0,33-7 0,33-4 0,-1 13 0,-50 1 0,1-1 0,-1-2 0,66-12 0,-74 9 0,0 2 0,0 1 0,47 1 0,-45 2 0,0-2 0,-1 0 0,31-7 0,-10 1 0,0 2 0,0 2 0,73 5 0,66-5 0,-119-8 0,-49 6 0,0 2 0,26-2 0,-18 4 0,1-1 0,53-10 0,-54 7 0,1 1 0,0 2 0,49 2 0,-56 1 0,0 0 0,0-1 0,0-2 0,0 0 0,0-1 0,-1-1 0,39-13 0,-20 2 0,-28 12 0,0-2 0,0 1 0,0-2 0,20-12 0,-28 16 0,0-1 0,1 0 0,-1 0 0,0-1 0,-1 1 0,1-1 0,-1 1 0,1-1 0,-1 0 0,0 0 0,0 0 0,-1 0 0,1 0 0,-1-1 0,0 1 0,0 0 0,0-8 0,10-65 0,-5 36 0,2-67 0,-9-371 0,0 458 0,-2-1 0,-8-38 0,1 13 0,0-6 0,4 28 0,2-1 0,-3-45 0,7 58 0,-1 1 0,-1 0 0,0 0 0,0-1 0,-2 2 0,1-1 0,-2 0 0,-10-21 0,-4-1 0,-37-46 0,36 51 0,-126-178 0,141 198 0,-1 0 0,1 0 0,-2 1 0,1 0 0,-1 0 0,0 1 0,0-1 0,-1 1 0,0 1 0,-1 0 0,-16-10 0,9 9 0,0 0 0,-1 2 0,0 0 0,-26-5 0,-40-12 0,65 16 0,0 2 0,-1 0 0,1 0 0,-24 0 0,-40-7 0,38 4 0,-1 2 0,0 2 0,-86 6 0,29 0 0,-477-3 0,550 1 0,1 2 0,-38 9 0,14-2 0,-3 0 0,28-5 0,1-1 0,-42 2 0,1-7 0,31 0 0,0 1 0,-1 2 0,1 1 0,-39 9 0,33-5 0,0-2 0,0-2 0,0-2 0,-56-4 0,-4 0 0,-1206 3 0,1279 1 0,-55 11 0,53-7 0,-51 2 0,-59-8 0,57-2 0,1 4 0,-114 16 0,158-12 0,-1-2 0,-52-3 0,-36 3 0,60 9 0,50-7 0,0-2 0,-29 2 0,-41-4 0,39-1 0,1 1 0,-69 12 0,86-9 0,0-1 0,-43-2 0,-16 2 0,86-3 0,-1 1 0,1 0 0,-1 0 0,1 1 0,-1-1 0,1 1 0,0 0 0,0 0 0,0 1 0,0-1 0,0 1 0,1 0 0,-1 0 0,1 0 0,-1 0 0,1 0 0,0 1 0,0 0 0,1-1 0,-3 6 0,-5 9 0,1 1 0,0 1 0,-7 26 0,-10 22 0,17-50 0,1 0 0,0 1 0,1-1 0,1 1 0,-7 39 0,5-9 0,2-12 0,1 1 0,0 40 0,4-59 0,-1 0 0,-8 34 0,-2 32 0,12 293 0,1-360 0,1 0 0,0-1 0,1 1 0,1 0 0,11 29 0,41 82 0,-55-126 0,6 14 0,0 1 0,7 35 0,-10-35 0,0 0 0,14 31 0,0-13-73,-10-21-185,0 0-1,-1 1 1,-1 1-1,7 24 1,-10-22-6568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6.403"/>
    </inkml:context>
    <inkml:brush xml:id="br0">
      <inkml:brushProperty name="width" value="0.05" units="cm"/>
      <inkml:brushProperty name="height" value="0.05" units="cm"/>
      <inkml:brushProperty name="color" value="#E71224"/>
    </inkml:brush>
  </inkml:definitions>
  <inkml:trace contextRef="#ctx0" brushRef="#br0">62 1 24575,'0'804'0,"-1"-788"0,0 1 0,-2-1 0,-5 21 0,-5 38 0,12-64-170,0 0-1,-1 1 0,0-1 1,0 0-1,-1 0 0,-1-1 1,-8 19-1,3-15-6655</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7.093"/>
    </inkml:context>
    <inkml:brush xml:id="br0">
      <inkml:brushProperty name="width" value="0.05" units="cm"/>
      <inkml:brushProperty name="height" value="0.05" units="cm"/>
      <inkml:brushProperty name="color" value="#E71224"/>
    </inkml:brush>
  </inkml:definitions>
  <inkml:trace contextRef="#ctx0" brushRef="#br0">1 25 24575,'4'0'0,"1"1"0,0-1 0,-1 1 0,1 0 0,-1 1 0,1-1 0,-1 1 0,0 0 0,1 0 0,-1 0 0,0 0 0,0 1 0,0 0 0,-1-1 0,7 7 0,3 5 0,-1 0 0,18 27 0,-4-5 0,-3-1 0,-19-29 0,-1 0 0,1-1 0,0 1 0,0 0 0,0-1 0,11 9 0,-13-13 0,0 1 0,0-1 0,1 0 0,-1 0 0,0-1 0,0 1 0,1 0 0,-1-1 0,1 1 0,-1-1 0,1 0 0,-1 0 0,0 0 0,1 0 0,-1 0 0,1 0 0,-1-1 0,1 1 0,-1-1 0,0 0 0,1 1 0,-1-1 0,0 0 0,3-2 0,13-7 0,-1-1 0,1 0 0,-2-1 0,21-19 0,-17 13 0,43-28 0,-6 7 20,-42 27-297,0 1 0,1 1 0,0 0 0,24-9 0,-23 13-6549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152"/>
    </inkml:context>
    <inkml:brush xml:id="br0">
      <inkml:brushProperty name="width" value="0.05" units="cm"/>
      <inkml:brushProperty name="height" value="0.05" units="cm"/>
      <inkml:brushProperty name="color" value="#E71224"/>
    </inkml:brush>
  </inkml:definitions>
  <inkml:trace contextRef="#ctx0" brushRef="#br0">102 1 24575,'0'40'0,"-7"59"0,5-84 0,-1 0 0,-1 0 0,-1 0 0,0 0 0,-1-1 0,-15 27 0,-15 35 0,34-70 0,0-1 0,0 1 0,0 0 0,1 0 0,-1 0 0,1 0 0,1 0 0,-1 1 0,1-1 0,1 0 0,0 7 0,0-10 0,0-1 0,1 0 0,-1 0 0,1 0 0,-1 0 0,1 0 0,0 0 0,0 0 0,0 0 0,0-1 0,0 1 0,0-1 0,0 1 0,0-1 0,1 0 0,-1 0 0,1 0 0,-1 0 0,1-1 0,-1 1 0,1-1 0,-1 1 0,1-1 0,2 0 0,74 1 0,-61-3 0,199-1-1365,-194 3-5461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589"/>
    </inkml:context>
    <inkml:brush xml:id="br0">
      <inkml:brushProperty name="width" value="0.05" units="cm"/>
      <inkml:brushProperty name="height" value="0.05" units="cm"/>
      <inkml:brushProperty name="color" value="#E71224"/>
    </inkml:brush>
  </inkml:definitions>
  <inkml:trace contextRef="#ctx0" brushRef="#br0">1 29 24575,'5'0'0,"5"0"0,7 0 0,-1-5 0,3-1 0,1 0 0,3 1 0,2 2 0,1 1 0,0 1 0,1 0 0,-4 1-8191</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038"/>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0,-5 0-8191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669"/>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4.981"/>
    </inkml:context>
    <inkml:brush xml:id="br0">
      <inkml:brushProperty name="width" value="0.05" units="cm"/>
      <inkml:brushProperty name="height" value="0.05" units="cm"/>
      <inkml:brushProperty name="color" value="#E71224"/>
    </inkml:brush>
  </inkml:definitions>
  <inkml:trace contextRef="#ctx0" brushRef="#br0">222 1 24575,'-1'3'0,"0"1"0,-1 0 0,1 0 0,-1-1 0,0 1 0,0-1 0,-1 1 0,1-1 0,-1 0 0,1 0 0,-1 0 0,0-1 0,-6 5 0,-12 16 0,-5 28 0,-3 2 0,27-50 0,-1 0 0,1 0 0,-1 0 0,0 0 0,0-1 0,0 0 0,-1 1 0,1-1 0,0 0 0,-1-1 0,1 1 0,-1-1 0,0 1 0,-4 0 0,1 0 0,-35 11 0,42-13 0,-1 1 0,1-1 0,-1 0 0,1 1 0,-1-1 0,1 1 0,-1-1 0,1 0 0,-1 1 0,1-1 0,0 1 0,-1-1 0,1 1 0,0-1 0,-1 1 0,1 0 0,0-1 0,0 1 0,-1-1 0,1 1 0,0-1 0,0 1 0,0 1 0,0-1 0,1 0 0,-1 0 0,1 0 0,-1 0 0,1 0 0,-1 0 0,1 0 0,0 0 0,0 0 0,-1 0 0,1 0 0,0 0 0,0 0 0,0 0 0,0-1 0,2 2 0,64 35 70,-55-31-309,0 0 0,0 1-1,0 0 1,-1 0 0,17 15 0,-16-10-6587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758"/>
    </inkml:context>
    <inkml:brush xml:id="br0">
      <inkml:brushProperty name="width" value="0.05" units="cm"/>
      <inkml:brushProperty name="height" value="0.05" units="cm"/>
      <inkml:brushProperty name="color" value="#E71224"/>
    </inkml:brush>
  </inkml:definitions>
  <inkml:trace contextRef="#ctx0" brushRef="#br0">1 117 24575,'4'0'0,"7"0"0,1-5 0,2-1 0,5 1 0,-2-5 0,1 1 0,2 1 0,3 2 0,-4-2 0,0 0 0,2 1 0,-4-2 0,1 0 0,1 1 0,-2-2 0,-4 1-8191</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5.741"/>
    </inkml:context>
    <inkml:brush xml:id="br0">
      <inkml:brushProperty name="width" value="0.05" units="cm"/>
      <inkml:brushProperty name="height" value="0.05" units="cm"/>
      <inkml:brushProperty name="color" value="#E71224"/>
    </inkml:brush>
  </inkml:definitions>
  <inkml:trace contextRef="#ctx0" brushRef="#br0">1 1 24575,'0'49'0,"2"0"0,12 67 0,-9-77 0,-2 1 0,-3 66 0,3 30 0,12-72-1365,-10-46-5461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7.136"/>
    </inkml:context>
    <inkml:brush xml:id="br0">
      <inkml:brushProperty name="width" value="0.05" units="cm"/>
      <inkml:brushProperty name="height" value="0.05" units="cm"/>
      <inkml:brushProperty name="color" value="#E71224"/>
    </inkml:brush>
  </inkml:definitions>
  <inkml:trace contextRef="#ctx0" brushRef="#br0">25 159 24575,'11'0'0,"0"-1"0,0-1 0,-1 0 0,1 0 0,0-1 0,-1 0 0,0-1 0,0 0 0,10-5 0,-17 7 0,0 1 0,0-1 0,0 1 0,0-1 0,-1 0 0,1 0 0,-1-1 0,1 1 0,-1 0 0,0-1 0,1 1 0,-1-1 0,-1 0 0,1 0 0,0 0 0,-1 0 0,1 0 0,-1 0 0,0 0 0,0 0 0,0-1 0,-1 1 0,1 0 0,-1-1 0,1 1 0,-1 0 0,0-1 0,-1 1 0,1 0 0,0-1 0,-1 1 0,-1-6 0,1 8 0,1-1 0,0 1 0,-1-1 0,1 1 0,-1-1 0,1 1 0,-1-1 0,0 1 0,0 0 0,0-1 0,0 1 0,0 0 0,0 0 0,0-1 0,0 1 0,0 0 0,0 0 0,-1 0 0,1 0 0,0 1 0,-1-1 0,1 0 0,-1 0 0,1 1 0,-1-1 0,1 1 0,-1 0 0,1-1 0,-1 1 0,1 0 0,-1 0 0,1 0 0,-1 0 0,0 0 0,1 0 0,-1 0 0,1 1 0,-1-1 0,1 0 0,-1 1 0,1-1 0,-1 1 0,1 0 0,-1 0 0,1-1 0,0 1 0,-2 1 0,-5 3 0,1 1 0,0 0 0,1 0 0,-1 0 0,1 0 0,-9 14 0,6-8 0,1 1 0,0-1 0,1 1 0,1 1 0,0-1 0,1 1 0,0 0 0,1 0 0,1 1 0,-4 28 0,8-40 0,-1-1 0,0 1 0,0-1 0,1 1 0,0-1 0,-1 1 0,1-1 0,0 0 0,0 1 0,0-1 0,0 0 0,1 0 0,-1 0 0,1 0 0,-1 0 0,1 0 0,-1 0 0,4 2 0,0 0 0,0-1 0,0 0 0,0 0 0,0 0 0,1-1 0,-1 0 0,10 3 0,0-2 0,-1 0 0,1-1 0,-1 0 0,1-1 0,24-2 0,-32 0-124,0 0 0,0-1 0,-1 0 0,1 0 0,-1-1 0,1 0-1,-1 0 1,0 0 0,0-1 0,6-4 0,2-2-6702</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15.306"/>
    </inkml:context>
    <inkml:brush xml:id="br0">
      <inkml:brushProperty name="width" value="0.05" units="cm"/>
      <inkml:brushProperty name="height" value="0.05" units="cm"/>
      <inkml:brushProperty name="color" value="#E71224"/>
    </inkml:brush>
  </inkml:definitions>
  <inkml:trace contextRef="#ctx0" brushRef="#br0">3854 31 24575,'0'-1'0,"-1"0"0,1-1 0,-1 1 0,1 0 0,-1 0 0,0 0 0,0 0 0,1 0 0,-1 0 0,0 0 0,0 0 0,0 0 0,0 0 0,0 0 0,0 1 0,0-1 0,0 0 0,0 1 0,0-1 0,0 1 0,-1-1 0,1 1 0,0 0 0,0-1 0,0 1 0,-1 0 0,-1 0 0,-41-6 0,39 6 0,-430-3 0,224 6 0,-2784-3 0,2990-1 0,0 1 0,0 1 0,0-1 0,0 1 0,0 0 0,0 0 0,0 0 0,0 1 0,0-1 0,0 1 0,0 1 0,1-1 0,-1 1 0,1-1 0,0 1 0,0 0 0,-8 8 0,8-5 0,-1 0 0,1 0 0,1 1 0,-1 0 0,1 0 0,0 0 0,0 0 0,1 0 0,0 1 0,1-1 0,-2 13 0,-3 47 0,7 124 0,2-70 0,-3 440 0,-1-556 0,1 0 0,0 0 0,1 0 0,-1 0 0,1 0 0,0 0 0,0-1 0,0 1 0,1 0 0,0-1 0,0 1 0,0-1 0,0 1 0,1-1 0,4 7 0,-3-8 0,0 0 0,0-1 0,0 1 0,0-1 0,0 1 0,0-1 0,1 0 0,-1-1 0,1 1 0,-1-1 0,1 0 0,0 0 0,-1-1 0,1 1 0,0-1 0,6 0 0,64-1 0,-46 0 0,0 1 0,0 1 0,-1 2 0,37 7 0,-23-3 0,0-2 0,0-1 0,0-3 0,56-4 0,0 0 0,784 3 0,-862-1 0,-1-1 0,38-9 0,-36 7 0,0 0 0,27-2 0,75 8 0,49-4 0,-100-10 0,-52 7 0,0 1 0,28-1 0,677 3 0,-353 5 0,-311-3 0,-18 2 0,0-3 0,-1-1 0,74-13 0,-5-1 0,-20 4 0,-24 4 0,0 2 0,128 7 0,-69 2 0,-100-3 0,-1-1 0,1-2 0,41-9 0,-12 4 0,-45 8 0,0-1 0,0-1 0,0 0 0,0 0 0,18-7 0,-25 8 0,0-1 0,0 0 0,0 0 0,-1 0 0,1 0 0,0-1 0,-1 1 0,1-1 0,-1 1 0,0-1 0,0 0 0,0 0 0,0 0 0,-1 0 0,1 0 0,-1 0 0,0-1 0,0 1 0,0 0 0,0-1 0,0-4 0,3-30 0,-1 0 0,-3 0 0,-4-45 0,0-19 0,2 59 0,-10-59 0,5 59 0,0-62 0,6 87 0,-1 0 0,-8-33 0,-2-24 0,-5-25 0,6 41 0,10 56 0,0 0 0,0 0 0,0 0 0,0 0 0,0 1 0,-1-1 0,1 0 0,-1 1 0,0-1 0,0 1 0,1-1 0,-2 1 0,1 0 0,0 0 0,0 0 0,-1 0 0,1 0 0,-1 0 0,0 1 0,1-1 0,-1 1 0,0 0 0,0 0 0,0 0 0,0 0 0,0 0 0,0 1 0,-6-1 0,-10-1 0,0 1 0,-1 1 0,-31 4 0,14-1 0,-28-1 0,-218-4 0,211-11 0,53 8 0,-1 2 0,-30-3 0,25 6-1365,2-1-5461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2.492"/>
    </inkml:context>
    <inkml:brush xml:id="br0">
      <inkml:brushProperty name="width" value="0.05" units="cm"/>
      <inkml:brushProperty name="height" value="0.05" units="cm"/>
      <inkml:brushProperty name="color" value="#E71224"/>
    </inkml:brush>
  </inkml:definitions>
  <inkml:trace contextRef="#ctx0" brushRef="#br0">326 4123 24575,'30'0'0,"1"1"0,-1 2 0,48 9 0,-37-5 0,0-2 0,1-1 0,67-4 0,-63-1 0,0 1 0,76 12 0,-57-4 0,0-2 0,130-7 0,-72-2 0,-73 4 0,-1-3 0,73-12 0,-82 5 0,-1-1 0,0-1 0,-1-3 0,67-33 0,70-46 0,-106 57 0,-32 18 0,56-39 0,-12 4 0,21-16 0,13-8 0,-86 55 0,-1-1 0,0-1 0,-2-1 0,-2-2 0,0 0 0,-1-2 0,-2 0 0,-1-1 0,17-36 0,1 0 0,-28 52 0,-1-1 0,-1-1 0,12-28 0,-20 43 0,10-31 0,2 1 0,29-57 0,-33 72 0,-1-1 0,-1 0 0,0-1 0,5-25 0,9-28 0,4-1 0,30-72 0,-45 121 0,-1-1 0,-1 1 0,-2-1 0,4-26 0,10-44 0,-8 51 0,-1-1 0,-1 0 0,-3-1 0,1-84 0,-9-380 0,-2 462 0,-2 1 0,-2-1 0,-2 1 0,-32-88 0,41 134 0,-14-38 0,-2 1 0,-2 1 0,-33-48 0,37 60 0,-224-343 0,205 309 0,-15-20 0,36 61 0,-7-7 0,-25-41 0,26 39 0,0 0 0,-2 1 0,-1 1 0,-1 1 0,-1 1 0,-1 1 0,-30-19 0,39 30 0,0 1 0,-31-13 0,-8-4 0,24 11 0,0 2 0,-59-16 0,6 2 0,-86-31 0,24 29 0,101 22 0,-1 2 0,0 3 0,-79 4 0,24 1 0,44-3 0,23-2 0,-1 1 0,1 2 0,0 2 0,0 1 0,0 1 0,0 2 0,-34 13 0,34-9 0,-48 10 0,50-14 0,2 1 0,-37 15 0,43-13 0,1 0 0,0 2 0,1 1 0,0 0 0,1 2 0,1 0 0,0 2 0,1 0 0,1 1 0,0 1 0,-26 37 0,21-20 0,0-1 0,-26 54 0,-18 16 0,45-62 0,-39 71 0,44-81 0,1 1 0,1 1 0,2 1 0,-9 39 0,-5 15 0,14-48 0,-14 79 0,19-53 0,-5 29 0,-14 106 0,19-136 0,3 0 0,6 128 0,1-68 0,-4-16 0,5 124 0,1-206 0,2-1 0,9 31 0,8 39 0,-14-56 0,1 0 0,23 57 0,-4-9 0,-12-43 0,39 78 0,-8-20 0,-33-73 0,33 51 0,5 10 0,-19-30 0,-20-41 0,17 43 0,-28-58 0,17 45 0,2-1 0,29 49 0,-38-74 0,0 0 0,11 33 0,-18-40 0,1 0 0,1-1 0,1 0 0,0-1 0,1 0 0,22 28 0,-8-17-227,2-1-1,0-1 1,1-1-1,2-1 1,39 24-1,-53-40-6598</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087"/>
    </inkml:context>
    <inkml:brush xml:id="br0">
      <inkml:brushProperty name="width" value="0.05" units="cm"/>
      <inkml:brushProperty name="height" value="0.05" units="cm"/>
      <inkml:brushProperty name="color" value="#E71224"/>
    </inkml:brush>
  </inkml:definitions>
  <inkml:trace contextRef="#ctx0" brushRef="#br0">350 0 24575,'-1'25'0,"-1"-1"0,-1 0 0,-2 0 0,0 0 0,-1 0 0,-12 27 0,-68 136 0,33-78 0,41-83 0,-82 205 0,86-208 0,0 0 0,-1-1 0,-24 40 0,33-62-19,0 0 0,1-1-1,-1 1 1,0 0-1,0 0 1,0 0 0,0 0-1,0 0 1,0-1 0,0 1-1,0 0 1,0 0 0,0 0-1,0 0 1,0-1 0,0 1-1,0 0 1,0 0-1,0 0 1,-1 0 0,1-1-1,0 1 1,0 0 0,0 0-1,0 0 1,0 0 0,0 0-1,0-1 1,0 1-1,-1 0 1,1 0 0,0 0-1,0 0 1,0 0 0,0 0-1,0 0 1,-1 0 0,1 0-1,0 0 1,0-1 0,0 1-1,0 0 1,0 0-1,-1 0 1,1 0 0,0 0-1,0 0 1,0 0 0,0 0-1,-1 0 1,1 0 0,0 0-1,0 0 1,0 1 0,0-1-1,-1 0 1,1 0-1,0 0 1,0 0 0,0 0-1,0 0 1,0 0 0,-1 0-1,1 1 1,0-2-88,-1-10-6719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503"/>
    </inkml:context>
    <inkml:brush xml:id="br0">
      <inkml:brushProperty name="width" value="0.05" units="cm"/>
      <inkml:brushProperty name="height" value="0.05" units="cm"/>
      <inkml:brushProperty name="color" value="#E71224"/>
    </inkml:brush>
  </inkml:definitions>
  <inkml:trace contextRef="#ctx0" brushRef="#br0">0 0 24575,'6'2'0,"-1"0"0,0 1 0,0 0 0,0 0 0,-1 0 0,1 0 0,-1 1 0,1-1 0,-1 1 0,0 0 0,6 9 0,1-1 0,0 2 0,-1 1 0,0 0 0,-1 1 0,-1 0 0,0 0 0,-1 0 0,-1 1 0,7 29 0,5 9 0,-4-10 0,9 50 0,-17-62 0,2 0 0,1-1 0,26 62 0,-7-52-1365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858"/>
    </inkml:context>
    <inkml:brush xml:id="br0">
      <inkml:brushProperty name="width" value="0.05" units="cm"/>
      <inkml:brushProperty name="height" value="0.05" units="cm"/>
      <inkml:brushProperty name="color" value="#E71224"/>
    </inkml:brush>
  </inkml:definitions>
  <inkml:trace contextRef="#ctx0" brushRef="#br0">0 17 24575,'5'0'0,"6"0"0,5 0 0,5 0 0,3 0 0,3 0 0,0 0 0,1 0 0,0 0 0,0 0 0,-1 0 0,-4-4 0,-2-2 0,-5 0-8191</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601"/>
    </inkml:context>
    <inkml:brush xml:id="br0">
      <inkml:brushProperty name="width" value="0.05" units="cm"/>
      <inkml:brushProperty name="height" value="0.05" units="cm"/>
      <inkml:brushProperty name="color" value="#E71224"/>
    </inkml:brush>
  </inkml:definitions>
  <inkml:trace contextRef="#ctx0" brushRef="#br0">191 0 24575,'-11'0'0,"1"1"0,0 0 0,-1 0 0,1 1 0,0 0 0,0 1 0,0 0 0,0 0 0,0 1 0,-11 7 0,16-8 0,0 0 0,1 0 0,-1 1 0,1 0 0,0 0 0,0 0 0,0 0 0,0 1 0,1 0 0,0 0 0,0 0 0,0 0 0,0 0 0,1 0 0,0 1 0,0-1 0,0 1 0,1-1 0,0 1 0,0 6 0,-1-3 0,1 1 0,1-1 0,0 1 0,1-1 0,-1 1 0,2-1 0,-1 1 0,6 14 0,-6-20 0,1-1 0,0 1 0,0 0 0,0-1 0,0 0 0,1 0 0,-1 1 0,1-2 0,0 1 0,0 0 0,0 0 0,0-1 0,0 0 0,1 1 0,-1-1 0,1-1 0,-1 1 0,1 0 0,0-1 0,0 0 0,0 0 0,0 0 0,4 1 0,16 0-127,-1 0-1,40-3 1,-43 0-856,4 1-5843</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913"/>
    </inkml:context>
    <inkml:brush xml:id="br0">
      <inkml:brushProperty name="width" value="0.05" units="cm"/>
      <inkml:brushProperty name="height" value="0.05" units="cm"/>
      <inkml:brushProperty name="color" value="#E71224"/>
    </inkml:brush>
  </inkml:definitions>
  <inkml:trace contextRef="#ctx0" brushRef="#br0">1 1 24575,'0'4'0,"0"7"0,0 5 0,0 5 0,0 4 0,0 1 0,0-3-8191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1.656"/>
    </inkml:context>
    <inkml:brush xml:id="br0">
      <inkml:brushProperty name="width" value="0.05" units="cm"/>
      <inkml:brushProperty name="height" value="0.05" units="cm"/>
      <inkml:brushProperty name="color" value="#E71224"/>
    </inkml:brush>
  </inkml:definitions>
  <inkml:trace contextRef="#ctx0" brushRef="#br0">0 5911 24575,'96'2'0,"103"-5"0,-166-2 0,-1-1 0,40-13 0,7-2 0,-45 14 0,-6 0 0,0 1 0,0 2 0,39-1 0,-18 5 0,-13 1 0,-1-1 0,0-2 0,62-12 0,-3 2 0,-76 11 0,0 0 0,0-2 0,0 0 0,0-1 0,23-9 0,34-7 0,-58 17 0,0-1 0,25-10 0,-37 12 0,0 0 0,0-1 0,-1 0 0,1 1 0,-1-2 0,1 1 0,-1 0 0,0-1 0,0 0 0,-1 0 0,1 0 0,3-7 0,33-48 0,19-34 0,-9-15 0,55-176 0,-101 271 0,7-22 0,-2-1 0,-1 0 0,4-67 0,-8-111 0,-4 161 0,1 21 0,12-61 0,-7 58 0,2-44 0,-8-309 0,-1 184 0,0 179 0,-2-1 0,-7-33 0,5 31 0,-4-46 0,-4-10 0,1 6 0,-2-9 0,9 64 0,1 0 0,-2-29 0,5-528 0,3 277 0,-1 283 0,1 0 0,9-36 0,-6 35 0,-1-1 0,1-26 0,-4 28 0,-1-12 0,2 1 0,11-57 0,14-72 0,-23 143 0,0 1 0,0 0 0,2 0 0,0 1 0,12-24 0,-3 10 0,-1-1 0,-2 0 0,10-40 0,-14 43 0,0 1 0,2 0 0,1 0 0,0 2 0,22-35 0,29-42 0,-44 69 0,42-59 0,-27 44 0,12-15 0,5 0 0,7-10 0,10-5 0,123-98 0,-140 128 0,-18 19 0,1 2 0,44-26 0,-35 25 0,41-35 0,-62 46 0,2 0 0,37-18 0,-14 8 0,-18 10 0,1 3 0,38-14 0,-35 15 0,53-27 0,-62 27 0,1 2 0,0 0 0,0 2 0,29-6 0,-28 8 0,0-1 0,0-1 0,-1-2 0,24-12 0,-31 14 0,0 1 0,1 0 0,0 1 0,23-4 0,29-10 0,85-26 0,-102 32 0,-30 10-98,0 0 1,0 2-1,1 0 0,35 3 0,-36-1-778,1 1-5950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098"/>
    </inkml:context>
    <inkml:brush xml:id="br0">
      <inkml:brushProperty name="width" value="0.05" units="cm"/>
      <inkml:brushProperty name="height" value="0.05" units="cm"/>
      <inkml:brushProperty name="color" value="#E71224"/>
    </inkml:brush>
  </inkml:definitions>
  <inkml:trace contextRef="#ctx0" brushRef="#br0">1 0 24575,'4'0'0,"7"0"0,1 5 0,-2 5 0,3 2 0,-2 3 0,-2 4 0,-3 3 0,3-3 0,-1 1 0,-2 1 0,-2-3-8191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2.270"/>
    </inkml:context>
    <inkml:brush xml:id="br0">
      <inkml:brushProperty name="width" value="0.05" units="cm"/>
      <inkml:brushProperty name="height" value="0.05" units="cm"/>
      <inkml:brushProperty name="color" value="#E71224"/>
    </inkml:brush>
  </inkml:definitions>
  <inkml:trace contextRef="#ctx0" brushRef="#br0">1 1 24575,'5'2'0,"0"0"0,1 1 0,-1-1 0,-1 1 0,1 0 0,0 1 0,-1-1 0,0 1 0,1 0 0,-2 0 0,8 9 0,0-2 0,26 24 0,-21-20 0,0 0 0,24 31 0,-35-40 0,-1 1 0,0-1 0,0 1 0,-1 0 0,0 0 0,0 1 0,-1-1 0,0 1 0,0-1 0,-1 1 0,1 13 0,0 39 0,-7 68 0,2-116 11,-1 1 0,0-1-1,0 0 1,-1 0-1,0-1 1,-1 1 0,-1-1-1,0 0 1,0-1 0,-1 0-1,-15 15 1,11-11-310,0 1 1,1 0-1,0 1 1,-10 21-1,14-19-6527</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8.870"/>
    </inkml:context>
    <inkml:brush xml:id="br0">
      <inkml:brushProperty name="width" value="0.05" units="cm"/>
      <inkml:brushProperty name="height" value="0.05" units="cm"/>
      <inkml:brushProperty name="color" value="#E71224"/>
    </inkml:brush>
  </inkml:definitions>
  <inkml:trace contextRef="#ctx0" brushRef="#br0">0 28 24575,'131'3'0,"140"-6"0,-199-10 0,-53 8 0,0 1 0,31-1 0,29 4-1365,-56 1-5461</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9.716"/>
    </inkml:context>
    <inkml:brush xml:id="br0">
      <inkml:brushProperty name="width" value="0.05" units="cm"/>
      <inkml:brushProperty name="height" value="0.05" units="cm"/>
      <inkml:brushProperty name="color" value="#E71224"/>
    </inkml:brush>
  </inkml:definitions>
  <inkml:trace contextRef="#ctx0" brushRef="#br0">0 0 24575,'10'1'0,"0"0"0,0 0 0,0 1 0,0 0 0,-1 1 0,1 0 0,-1 0 0,0 1 0,0 1 0,14 8 0,-18-10 0,0 0 0,0 1 0,0 0 0,0 0 0,-1 0 0,1 0 0,-1 1 0,0 0 0,-1 0 0,1 0 0,-1 0 0,0 1 0,0-1 0,-1 1 0,1 0 0,-1-1 0,-1 1 0,2 7 0,-1-4 0,-1 0 0,1 0 0,-2 1 0,0-1 0,0 0 0,0 1 0,-1-1 0,-1 0 0,0 0 0,0 0 0,0 0 0,-1 0 0,-1 0 0,1-1 0,-10 16 0,4-11-273,1 0 0,1 1 0,0 0 0,-7 21 0,9-17-6553</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1.669"/>
    </inkml:context>
    <inkml:brush xml:id="br0">
      <inkml:brushProperty name="width" value="0.05" units="cm"/>
      <inkml:brushProperty name="height" value="0.05" units="cm"/>
      <inkml:brushProperty name="color" value="#E71224"/>
    </inkml:brush>
  </inkml:definitions>
  <inkml:trace contextRef="#ctx0" brushRef="#br0">2420 571 24575,'-1'3'0,"1"-1"0,-1 0 0,1 0 0,-1 0 0,0 0 0,0 0 0,0 1 0,0-2 0,0 1 0,-1 0 0,1 0 0,-1 0 0,1-1 0,-1 1 0,1 0 0,-3 1 0,-35 25 0,24-18 0,-7 8 0,-1-2 0,0 0 0,-1-2 0,-1 0 0,0-2 0,-31 11 0,-20 10 0,58-24 0,0 0 0,-26 7 0,-9-2 0,0-3 0,-2-2 0,-73 2 0,-168-11 0,132-3 0,52 6 0,-123-6 0,219 0 0,0 1 0,1-2 0,-1 0 0,1-1 0,-27-13 0,-71-45 0,52 27 0,44 26 0,2-2 0,-1 0 0,1-1 0,1-1 0,1 0 0,0-1 0,0 0 0,2-1 0,-18-31 0,-24-31 0,21 40 0,21 25 0,0 0 0,0-1 0,2 0 0,-13-23 0,-14-26 0,27 48 0,0 1 0,1-2 0,0 0 0,-10-30 0,-22-99 0,40 143 0,0 0 0,-1 0 0,1 0 0,-1 1 0,1-1 0,-1 0 0,0 0 0,1 0 0,-1 1 0,0-1 0,0 1 0,0-1 0,-1 0 0,1 1 0,0 0 0,0-1 0,-1 1 0,1 0 0,-1 0 0,1 0 0,-1-1 0,0 2 0,1-1 0,-1 0 0,0 0 0,0 1 0,1-1 0,-3 0 0,1 2 0,0 0 0,0 0 0,0 0 0,1 0 0,-1 0 0,0 1 0,1-1 0,-1 1 0,1 0 0,0 0 0,-1 0 0,1 0 0,0 0 0,0 0 0,0 0 0,1 1 0,-3 3 0,-25 28 0,23-27 0,-1 0 0,1 1 0,0 0 0,-9 17 0,5-7-1365,1-4-5461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2.514"/>
    </inkml:context>
    <inkml:brush xml:id="br0">
      <inkml:brushProperty name="width" value="0.05" units="cm"/>
      <inkml:brushProperty name="height" value="0.05" units="cm"/>
      <inkml:brushProperty name="color" value="#E71224"/>
    </inkml:brush>
  </inkml:definitions>
  <inkml:trace contextRef="#ctx0" brushRef="#br0">0 0 24575,'5'0'0,"6"0"0,5 0 0,5 0 0,-1 4 0,0 2 0,2 0 0,1-1 0,-3 3 0,0 0 0,1-1 0,1-2 0,1-2 0,2-1 0,-3 3 0,-2 2 0,1-2 0,-3-1-8191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5.430"/>
    </inkml:context>
    <inkml:brush xml:id="br0">
      <inkml:brushProperty name="width" value="0.05" units="cm"/>
      <inkml:brushProperty name="height" value="0.05" units="cm"/>
      <inkml:brushProperty name="color" value="#E71224"/>
    </inkml:brush>
  </inkml:definitions>
  <inkml:trace contextRef="#ctx0" brushRef="#br0">1 1 24575,'20'56'0,"-14"-2"0,-2-1 0,-5 104 0,-2-48 0,3 175-1365,0-273-5461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6.058"/>
    </inkml:context>
    <inkml:brush xml:id="br0">
      <inkml:brushProperty name="width" value="0.05" units="cm"/>
      <inkml:brushProperty name="height" value="0.05" units="cm"/>
      <inkml:brushProperty name="color" value="#E71224"/>
    </inkml:brush>
  </inkml:definitions>
  <inkml:trace contextRef="#ctx0" brushRef="#br0">0 1 24575,'6'1'0,"0"-1"0,-1 2 0,1-1 0,0 0 0,-1 1 0,1 0 0,-1 1 0,1-1 0,-1 1 0,0 0 0,0 0 0,-1 1 0,8 5 0,9 10 0,29 35 0,-20-22 0,6 8 0,-17-19 0,0-1 0,40 32 0,-57-50 0,1-1 0,-1 1 0,1-1 0,-1 1 0,1-1 0,0 0 0,-1 0 0,1 0 0,0 0 0,0 0 0,0-1 0,-1 1 0,1-1 0,0 0 0,0 0 0,0 0 0,0 0 0,0 0 0,0-1 0,0 1 0,0-1 0,-1 0 0,1 0 0,5-2 0,-5 1 0,0 0 0,0-1 0,0 1 0,0-1 0,-1 1 0,1-1 0,-1 0 0,0 0 0,0 0 0,0 0 0,0-1 0,0 1 0,-1-1 0,1 1 0,-1-1 0,0 1 0,0-1 0,-1 1 0,2-6 0,-1-4-124,1-1 0,0 0 0,2 1 0,-1 0 0,2 0 0,-1 0-1,2 0 1,0 1 0,0 0 0,12-16 0,-8 14-6702</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5.418"/>
    </inkml:context>
    <inkml:brush xml:id="br0">
      <inkml:brushProperty name="width" value="0.05" units="cm"/>
      <inkml:brushProperty name="height" value="0.05" units="cm"/>
      <inkml:brushProperty name="color" value="#E71224"/>
    </inkml:brush>
  </inkml:definitions>
  <inkml:trace contextRef="#ctx0" brushRef="#br0">1985 1 24575,'-1392'0'0,"1362"1"0,-61 12 0,60-8 0,-57 4 0,34-9 0,19-1 0,0 1 0,1 2 0,-60 12 0,88-13 0,-2 1 0,1-1 0,-1 1 0,1 0 0,0 1 0,0 0 0,0 0 0,-7 5 0,11-6 0,1 1 0,0-1 0,-1 1 0,1 0 0,0-1 0,0 1 0,1 0 0,-1 0 0,1 0 0,-1 1 0,1-1 0,0 0 0,0 1 0,0-1 0,1 0 0,-1 1 0,1-1 0,0 7 0,-3 59 0,10 105 0,-6-171 0,-1 0 0,1 0 0,0 0 0,0-1 0,0 1 0,0 0 0,0-1 0,1 1 0,-1-1 0,1 1 0,0-1 0,-1 1 0,1-1 0,0 0 0,0 0 0,1 0 0,-1 0 0,0-1 0,1 1 0,-1 0 0,1-1 0,-1 0 0,1 0 0,0 0 0,-1 0 0,1 0 0,0 0 0,0 0 0,0-1 0,5 1 0,11 0 0,1 0 0,0-1 0,32-4 0,-15 1 0,-6 3 0,0 0 0,1-1 0,-1-1 0,0-2 0,0-1 0,-1-2 0,38-12 0,-42 12 0,1 1 0,0 2 0,0 0 0,0 2 0,0 1 0,1 1 0,31 5 0,24-2 0,5-5 0,91 4 0,-107 11 0,-52-9 0,0 0 0,28 1 0,303-4 0,-167-2 0,-163 0 0,-1-1 0,35-9 0,-33 7 0,0 0 0,25-1 0,31 6 0,31-2 0,-107 1 0,0 0 0,0 0 0,0 0 0,1-1 0,-1 1 0,0 0 0,0-1 0,0 1 0,0-1 0,0 0 0,0 0 0,0 0 0,0 0 0,-1 0 0,1 0 0,0 0 0,-1 0 0,1-1 0,0 1 0,-1-1 0,0 1 0,1-1 0,-1 0 0,0 1 0,0-1 0,0 0 0,0 0 0,0 0 0,0 0 0,0 0 0,-1 0 0,1 0 0,-1 0 0,1 0 0,-1 0 0,0 0 0,0 0 0,0-1 0,0 1 0,0 0 0,-1-2 0,0-3 0,-1 0 0,0 1 0,-1-1 0,1 0 0,-1 1 0,0 0 0,-1 0 0,1 0 0,-1 0 0,0 0 0,-7-6 0,-1-3 0,0-1 0,1 0 0,1 0 0,0-1 0,1-1 0,1 1 0,-7-26 0,13 40 2,0-1 1,0 1-1,0 0 0,0-1 0,-1 1 1,1 0-1,-1 0 0,1 1 0,-1-1 0,0 0 1,0 1-1,-1 0 0,1-1 0,0 2 1,-1-1-1,1 0 0,-1 0 0,0 1 0,1 0 1,-1 0-1,0 0 0,0 0 0,0 1 1,-5-1-1,-14 0-86,-1 0 1,1 1 0,-25 4 0,3-1-1005,22-2-5738</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7.664"/>
    </inkml:context>
    <inkml:brush xml:id="br0">
      <inkml:brushProperty name="width" value="0.05" units="cm"/>
      <inkml:brushProperty name="height" value="0.05" units="cm"/>
      <inkml:brushProperty name="color" value="#E71224"/>
    </inkml:brush>
  </inkml:definitions>
  <inkml:trace contextRef="#ctx0" brushRef="#br0">2182 84 24575,'-9'-1'0,"1"0"0,-1-1 0,1 0 0,-14-5 0,-26-5 0,-92 10 0,8 1 0,59-12 0,53 8 0,0 2 0,-28-2 0,-62 6 0,-47-3 0,85-11 0,53 9 0,-1 0 0,-29-2 0,-640 4 0,335 5 0,346-4 0,1 1 0,0 1 0,0-1 0,0 1 0,0 0 0,1 1 0,-1-1 0,0 1 0,0 1 0,-6 3 0,9-4 0,0 1 0,1 0 0,0 0 0,-1 0 0,1 1 0,1-1 0,-1 1 0,0-1 0,1 1 0,0 0 0,0 0 0,0 0 0,0 1 0,1-1 0,0 0 0,-1 0 0,1 6 0,-4 15 0,-1 45 0,4-44 0,-8 45 0,6-46 0,1-1 0,2 1 0,0 33 0,2-35 0,-1-1 0,-1 1 0,-2-1 0,-5 30 0,7-50 0,0-1 0,0 1 0,1 0 0,-1 0 0,1 1 0,0-1 0,0 0 0,-1 0 0,1 0 0,0 0 0,1 0 0,-1 0 0,0 0 0,1 0 0,-1 0 0,1 0 0,-1 0 0,1 0 0,0 0 0,0 0 0,0 0 0,0-1 0,0 1 0,2 1 0,0 0 0,0-2 0,0 1 0,1 0 0,-1-1 0,0 1 0,1-1 0,-1 0 0,1 0 0,-1 0 0,1-1 0,0 1 0,-1-1 0,6 0 0,296-1 0,-123-2 0,1743 3 0,-1920 0 0,0 0 0,0 0 0,0 0 0,0-1 0,0 0 0,-1 0 0,1 0 0,6-3 0,-10 3 0,0 1 0,0-1 0,0 0 0,0 0 0,0 0 0,0 1 0,0-1 0,-1 0 0,1 0 0,0 0 0,0 0 0,-1 0 0,1-1 0,-1 1 0,1 0 0,-1 0 0,0 0 0,1 0 0,-1-1 0,0 1 0,0 0 0,0 0 0,0-1 0,0 1 0,0 0 0,0 0 0,0-1 0,0 1 0,-1 0 0,1 0 0,0 0 0,-1 0 0,1-1 0,-1 1 0,1 0 0,-1 0 0,0 0 0,-1-1 0,-14-31 0,-52-119 0,61 132 0,1 0 0,1-1 0,1 1 0,1-1 0,0 0 0,1-21 0,2 29 0,1 5 0,-1 1 0,0-1 0,-1 0 0,0 1 0,0-1 0,-2-7 0,2 13 0,0 0 0,0 0 0,0 0 0,0 0 0,-1 0 0,1 0 0,-1 0 0,1 0 0,-1 1 0,0-1 0,1 0 0,-1 1 0,0 0 0,0-1 0,0 1 0,0 0 0,0 0 0,0 0 0,-1 0 0,1 0 0,0 1 0,0-1 0,-5 0 0,-25-3 0,-1 2 0,1 2 0,-50 4 0,-9 0 0,-15-4-1365,83 0-5461</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9.946"/>
    </inkml:context>
    <inkml:brush xml:id="br0">
      <inkml:brushProperty name="width" value="0.05" units="cm"/>
      <inkml:brushProperty name="height" value="0.05" units="cm"/>
      <inkml:brushProperty name="color" value="#E71224"/>
    </inkml:brush>
  </inkml:definitions>
  <inkml:trace contextRef="#ctx0" brushRef="#br0">1 29 24575,'617'0'0,"-595"-2"0,1 0 0,32-8 0,-31 5 0,49-3 0,394 7 0,-222 2 0,-238 0 0,1-1 0,-1 1 0,1 0 0,-1 1 0,0 0 0,0 0 0,0 0 0,0 1 0,0 0 0,0 0 0,0 1 0,-1 0 0,0 0 0,0 1 0,8 7 0,-2-3 0,-6-6 0,0 0 0,1 0 0,0 0 0,0-1 0,0 0 0,0 0 0,0-1 0,0 0 0,0 0 0,8 0 0,-5 0 0,0 0 0,0 0 0,0 1 0,14 5 0,-21-6 0,-1 0 0,1 1 0,-1-1 0,1 0 0,-1 1 0,0 0 0,0-1 0,0 1 0,0 0 0,0 0 0,0 1 0,0-1 0,0 0 0,-1 0 0,1 1 0,-1-1 0,0 1 0,0-1 0,0 1 0,1 3 0,7 33 0,-1 1 0,-2-1 0,-2 1 0,-2 67 0,-1-85 0,2-1 0,0 1 0,6 23 0,2 6 0,0 1 0,-6-34 0,-1 0 0,2 28 0,-3-19 0,1-1 0,14 48 0,-5-26 0,-13-47 0,0 1 0,0-1 0,1 0 0,-1 1 0,0-1 0,0 0 0,-1 1 0,1-1 0,0 0 0,0 1 0,-1-1 0,1 0 0,-1 1 0,1-1 0,-1 0 0,1 1 0,-1-1 0,0 0 0,1 0 0,-1 0 0,0 0 0,0 0 0,0 0 0,0 0 0,0 0 0,0 0 0,0 0 0,0-1 0,-1 1 0,1 0 0,0-1 0,0 1 0,-1-1 0,1 1 0,0-1 0,-1 0 0,1 1 0,0-1 0,-1 0 0,-1 0 0,-9 1 0,0 1 0,-1-2 0,-19-1 0,19 0 0,-810-3 0,491 5 0,313-3 0,0 0 0,1-1 0,-1-1 0,1 0 0,-22-9 0,27 7 0,0 2 0,0-1 0,0 2 0,0 0 0,-1 1 0,0 0 0,1 1 0,-1 0 0,0 1 0,0 1 0,-20 3 0,31-3 0,-1 0 0,1 0 0,-1-1 0,1 1 0,-1-1 0,0 1 0,1-1 0,-1-1 0,0 1 0,1 0 0,-1-1 0,1 1 0,-1-1 0,1 0 0,-1-1 0,1 1 0,-4-2 0,4 0 0,0 1 0,0-1 0,0 0 0,0 0 0,0-1 0,1 1 0,-1 0 0,1-1 0,0 0 0,0 1 0,0-1 0,1 0 0,-1 0 0,-1-8 0,-4-14 0,-83-252 0,-25-38 0,90 234 132,8 22-1629,11 42-5329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5.431"/>
    </inkml:context>
    <inkml:brush xml:id="br0">
      <inkml:brushProperty name="width" value="0.05" units="cm"/>
      <inkml:brushProperty name="height" value="0.05" units="cm"/>
      <inkml:brushProperty name="color" value="#E71224"/>
    </inkml:brush>
  </inkml:definitions>
  <inkml:trace contextRef="#ctx0" brushRef="#br0">8505 858 24575,'0'2'0,"1"-1"0,-1 0 0,1 0 0,-1 0 0,1 0 0,-1 0 0,1 0 0,0 0 0,0 0 0,0 0 0,0 0 0,-1 0 0,1 0 0,0 0 0,0-1 0,1 1 0,-1 0 0,0-1 0,0 1 0,0-1 0,0 1 0,0-1 0,1 0 0,-1 1 0,0-1 0,0 0 0,1 0 0,-1 0 0,2 0 0,39 0 0,-23-5 0,-1 0 0,0-2 0,0 0 0,-1-2 0,0 1 0,0-2 0,-1 0 0,0-2 0,-1 1 0,-1-2 0,1 0 0,-2 0 0,0-1 0,-1-1 0,0 0 0,-1-1 0,14-27 0,-16 22 0,-1-1 0,-1 0 0,-1 0 0,-1 0 0,4-45 0,-6 26 0,-2 0 0,-6-58 0,3 90 0,1 0 0,-1 1 0,-1 0 0,0-1 0,0 1 0,0 0 0,-1 1 0,0-1 0,-1 0 0,1 1 0,-2 0 0,1 0 0,-1 1 0,0 0 0,0 0 0,0 0 0,-1 0 0,-13-7 0,3 3 0,0 0 0,-1 2 0,0 0 0,0 1 0,-1 1 0,1 1 0,-28-4 0,-12 3 0,-1 2 0,-87 6 0,32 1 0,89-3 0,-1-1 0,1-2 0,-42-9 0,21 5 0,-1 2 0,1 1 0,0 3 0,-52 5 0,-10-1 0,-935-3 0,1023-1 0,1-1 0,-38-9 0,36 6 0,0 1 0,-27-1 0,-642 3 0,336 5 0,233-5 0,-132 4 0,164 11 0,56-7 0,-59 3 0,-1384-8 0,679-3 0,778 1 0,-1-1 0,-36-9 0,35 6 0,-1 1 0,-26-1 0,-641 3 0,335 5 0,250-2 0,-113-3 0,145-11 0,52 9 0,0 0 0,-28-1 0,-321 4 0,176 2 0,165 2 0,0 0 0,0 2 0,1 1 0,-46 16 0,39-11 0,28-9 0,0 1 0,1-1 0,-1 1 0,1 1 0,0-1 0,0 1 0,0 0 0,1 0 0,-1 0 0,1 1 0,0-1 0,0 1 0,0 0 0,1 0 0,0 1 0,0-1 0,0 1 0,0 0 0,1-1 0,0 1 0,0 0 0,-1 12 0,-2 10 0,2 0 0,0 1 0,3 42 0,0-55 0,1-1 0,1 1 0,0-1 0,1 0 0,1 1 0,1-2 0,0 1 0,0 0 0,2-1 0,-1 0 0,2-1 0,0 1 0,1-1 0,0-1 0,19 20 0,79 101 0,-91-116 0,1 0 0,0-1 0,1-1 0,0-1 0,2-1 0,23 13 0,-34-21 27,0 1-1,-1 0 0,0 0 1,11 11-1,18 14-1523,-23-22-5329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424"/>
    </inkml:context>
    <inkml:brush xml:id="br0">
      <inkml:brushProperty name="width" value="0.05" units="cm"/>
      <inkml:brushProperty name="height" value="0.05" units="cm"/>
      <inkml:brushProperty name="color" value="#E71224"/>
    </inkml:brush>
  </inkml:definitions>
  <inkml:trace contextRef="#ctx0" brushRef="#br0">1 25 24575,'0'-5'0,"4"-1"0,7 0 0,5 2 0,5 0 0,-1 7 0,0 2 0,-3 0-8191</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8.067"/>
    </inkml:context>
    <inkml:brush xml:id="br0">
      <inkml:brushProperty name="width" value="0.05" units="cm"/>
      <inkml:brushProperty name="height" value="0.05" units="cm"/>
      <inkml:brushProperty name="color" value="#E71224"/>
    </inkml:brush>
  </inkml:definitions>
  <inkml:trace contextRef="#ctx0" brushRef="#br0">2729 403 24575,'0'-20'0,"0"0"0,-2-1 0,0 1 0,-5-20 0,5 33 0,0 1 0,0-1 0,-1 1 0,0-1 0,0 1 0,-1 0 0,0 0 0,0 1 0,0-1 0,0 1 0,-1 0 0,0 0 0,0 0 0,0 1 0,-8-6 0,-22-14 0,26 17 0,-1 0 0,0 0 0,-1 1 0,0 0 0,0 0 0,0 2 0,-17-6 0,-105-18 0,116 24 0,0 0 0,1-1 0,-20-8 0,22 7 0,1 1 0,-1 1 0,0 0 0,0 1 0,-19-2 0,-375 3 0,201 4 0,86 1 0,-132-6 0,181-10 0,52 8 0,0 2 0,-28-3 0,-410 5 0,220 3 0,232-2 0,1 0 0,0 0 0,-1 0 0,1 1 0,0 0 0,0 0 0,-1 0 0,1 1 0,0-1 0,0 1 0,0 1 0,1-1 0,-1 1 0,0-1 0,1 1 0,0 1 0,0-1 0,0 1 0,0-1 0,0 1 0,1 0 0,-1 0 0,1 1 0,0-1 0,-3 7 0,-31 31 0,32-37 0,0-1 0,0 1 0,1 0 0,0 0 0,0 0 0,0 1 0,0-1 0,1 1 0,0 0 0,0 0 0,0 0 0,-2 12 0,-1 4 0,-1 1 0,-1-1 0,-1 0 0,-16 28 0,12-23 0,-20 53 0,27-52 0,1 1 0,2 0 0,1 0 0,1 0 0,6 53 0,-2 4 0,-3 716 0,-2-771 0,-10 59 0,6-59 0,-3 58 0,10 1007 0,1-1066 0,11 61 0,-8-60 0,4 57 0,-7-57 0,1-1 0,2 0 0,12 42 0,-9-42 0,-2 0 0,0 1 0,0 35 0,-3-32 0,2-1 0,1 0 0,2 0 0,17 49 0,-23-77 0,2 7 0,1 0 0,1 0 0,0-1 0,0 0 0,1-1 0,1 1 0,0-1 0,0-1 0,1 1 0,17 13 0,8 4 0,67 39 0,-83-55 0,7 3 0,1-2 0,43 15 0,13 6 0,-40-17 0,1-2 0,0-1 0,1-3 0,0-1 0,71 4 0,-47 0 0,-47-9 0,1 0 0,28 1 0,-4-3 0,229-5 0,-140-23 0,-17 10 0,-50 5 0,-29 4 0,46-16 0,5 0 0,-65 17 0,0 0 0,0-2 0,-1-1 0,0-2 0,0 0 0,37-24 0,17-10 0,-48 29 0,-1-1 0,35-27 0,25-21 0,22-19 0,-50 14 0,-47 53 0,0 0 0,-2 0 0,16-28 0,8-13 0,-25 41 0,-2-1 0,0 0 0,-1 0 0,-1-1 0,6-22 0,-6 18 0,1 0 0,0 0 0,14-22 0,-6 14 0,-2 0 0,-1-1 0,12-49 0,11-26 0,-19 64 0,-2 0 0,14-73 0,10-43 0,5-31 0,-33 135 0,2-25 0,13-80 0,-12 52 0,-7 72 0,1-61 0,-9-651 0,0 732 0,-1-1 0,0 1 0,-6-21 0,-6-38 0,11 43 0,-1 1 0,-2 0 0,-19-60 0,14 62 0,2 8 0,2-1 0,-10-41 0,7 13 0,5 31 0,1-1 0,-1-25 0,2 17 0,-1 1 0,-1 0 0,-15-47 0,14 62 0,0-1 0,-1 2 0,-1-1 0,0 1 0,-1 0 0,1 0 0,-2 1 0,0 1 0,-19-16 0,-7-7 0,23 21-170,-1 0-1,0 1 0,-1 1 1,0 0-1,-1 1 0,1 1 1,-19-5-1,17 6-6655</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9.702"/>
    </inkml:context>
    <inkml:brush xml:id="br0">
      <inkml:brushProperty name="width" value="0.05" units="cm"/>
      <inkml:brushProperty name="height" value="0.05" units="cm"/>
      <inkml:brushProperty name="color" value="#E71224"/>
    </inkml:brush>
  </inkml:definitions>
  <inkml:trace contextRef="#ctx0" brushRef="#br0">0 26 22186,'1631'-26'0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221"/>
    </inkml:context>
    <inkml:brush xml:id="br0">
      <inkml:brushProperty name="width" value="0.05" units="cm"/>
      <inkml:brushProperty name="height" value="0.05" units="cm"/>
      <inkml:brushProperty name="color" value="#E71224"/>
    </inkml:brush>
  </inkml:definitions>
  <inkml:trace contextRef="#ctx0" brushRef="#br0">2 1 24575,'-2'122'0,"5"134"0,9-181 0,-7-52 0,-2 0 0,2 32 0,-5-1 0,-1-6 0,3 0 0,12 79 0,-7-67 0,-1-1 0,-4 1 0,-5 71 0,1-13 0,2 385 0,-1-490-170,0 1-1,-1-1 0,0 1 1,-1-1-1,0 0 0,-1 0 1,-8 17-1,5-16-6655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758"/>
    </inkml:context>
    <inkml:brush xml:id="br0">
      <inkml:brushProperty name="width" value="0.05" units="cm"/>
      <inkml:brushProperty name="height" value="0.05" units="cm"/>
      <inkml:brushProperty name="color" value="#E71224"/>
    </inkml:brush>
  </inkml:definitions>
  <inkml:trace contextRef="#ctx0" brushRef="#br0">0 1 24575,'5'1'0,"-1"0"0,1 0 0,-1 0 0,0 1 0,0 0 0,0 0 0,0 0 0,0 0 0,0 1 0,0-1 0,-1 1 0,1 0 0,-1 0 0,0 1 0,0-1 0,3 5 0,46 65 0,-47-67 0,116 186 0,-97-143 0,-22-42 0,0-1 0,1 1 0,0 0 0,0-1 0,1 0 0,0 1 0,0-1 0,0-1 0,1 1 0,8 7 0,-12-12 0,0-1 0,0 0 0,0 1 0,0-1 0,0 0 0,0 1 0,0-1 0,0 0 0,0 0 0,0 0 0,0 0 0,0 0 0,0 0 0,1 0 0,-1-1 0,0 1 0,0 0 0,0 0 0,0-1 0,0 1 0,0-1 0,0 1 0,0-1 0,-1 1 0,1-1 0,0 0 0,0 1 0,0-1 0,0 0 0,-1 0 0,1 1 0,0-1 0,-1 0 0,1 0 0,-1 0 0,1 0 0,-1 0 0,1-1 0,21-47 0,-17 36 0,12-27 0,2 2 0,1 0 0,3 1 0,0 1 0,31-34 0,-43 57-273,-1 0 0,0 0 0,-1 0 0,10-22 0,-12 18-6553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5.651"/>
    </inkml:context>
    <inkml:brush xml:id="br0">
      <inkml:brushProperty name="width" value="0.05" units="cm"/>
      <inkml:brushProperty name="height" value="0.05" units="cm"/>
      <inkml:brushProperty name="color" value="#E71224"/>
    </inkml:brush>
  </inkml:definitions>
  <inkml:trace contextRef="#ctx0" brushRef="#br0">1 1 24575,'630'0'0,"-611"1"0,-1 1 0,35 8 0,-33-5 0,0-2 0,25 2 0,91 11 0,-71-6 0,-4 1 0,-41-6 0,0-2 0,30 3 0,-36-5 0,1 1 0,-1 1 0,0 0 0,0 1 0,18 7 0,-17-5 0,-1-1 0,1-1 0,0 0 0,25 2 0,56 9 0,-42-5 0,5 6-1365,-42-12-5461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6.348"/>
    </inkml:context>
    <inkml:brush xml:id="br0">
      <inkml:brushProperty name="width" value="0.05" units="cm"/>
      <inkml:brushProperty name="height" value="0.05" units="cm"/>
      <inkml:brushProperty name="color" value="#E71224"/>
    </inkml:brush>
  </inkml:definitions>
  <inkml:trace contextRef="#ctx0" brushRef="#br0">99 1 24575,'5'2'0,"-1"0"0,1 0 0,0 1 0,-1-1 0,1 1 0,-1 0 0,0 1 0,0-1 0,0 1 0,0-1 0,-1 1 0,3 5 0,5 2 0,33 29 0,71 50 0,-51-42 0,-56-43 0,-1 1 0,-1 0 0,1 0 0,-1 1 0,0 0 0,0 0 0,-1 0 0,1 1 0,-2-1 0,1 1 0,-1 1 0,-1-1 0,1 0 0,-1 1 0,-1 0 0,0 0 0,0-1 0,0 1 0,-1 1 0,-1-1 0,0 0 0,-1 14 0,1-9 0,-1 0 0,-1 0 0,0-1 0,-1 1 0,-1 0 0,0-1 0,0 0 0,-1 0 0,-13 22 0,4-13 0,0-2 0,-2 1 0,0-2 0,-28 26 0,22-21 0,-27 35 0,5-4 0,-33 18 0,61-54-112,-2 0-97,1 2 0,1 0 0,1 1 1,0 0-1,-21 47 0,31-52-6617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5.709"/>
    </inkml:context>
    <inkml:brush xml:id="br0">
      <inkml:brushProperty name="width" value="0.05" units="cm"/>
      <inkml:brushProperty name="height" value="0.05" units="cm"/>
      <inkml:brushProperty name="color" value="#E71224"/>
    </inkml:brush>
  </inkml:definitions>
  <inkml:trace contextRef="#ctx0" brushRef="#br0">2841 84 24575,'-803'0'0,"787"-1"0,-1-1 0,1 0 0,-21-6 0,-38-6 0,-11 1 0,62 8 0,-1 1 0,-26-1 0,-56 6 0,-53-2 0,88-12 0,52 8 0,1 1 0,-31-1 0,-639 3 0,335 4 0,314-4 0,-43 2 0,78 0 0,0 0 0,0 1 0,0 0 0,0 0 0,0 0 0,0 1 0,0-1 0,0 1 0,1 1 0,-1-1 0,1 0 0,-7 6 0,8-4 0,0 0 0,0-1 0,0 1 0,1 1 0,0-1 0,0 0 0,0 1 0,0-1 0,1 1 0,0-1 0,-1 1 0,2-1 0,-1 1 0,1 0 0,-1 0 0,1-1 0,0 1 0,1 0 0,1 6 0,1 12 0,2-1 0,12 35 0,-17-56 0,56 186 0,-36-115 0,48 143 0,-66-210 0,1 1 0,0-1 0,0 0 0,1 0 0,-1 0 0,1-1 0,0 1 0,1-1 0,-1 0 0,1 0 0,0-1 0,-1 1 0,2-1 0,-1 0 0,0 0 0,1-1 0,-1 1 0,1-1 0,0-1 0,-1 1 0,12 1 0,11 0 0,0 0 0,0-2 0,43-4 0,-18 1 0,455 1 0,-487 2 0,-1 1 0,35 9 0,-33-7 0,0 0 0,25 1 0,-9-4 0,-7-1 0,0 1 0,-1 2 0,38 8 0,-23-4 0,1-1 0,0-3 0,-1-1 0,57-6 0,5 1 0,-22 1 0,96 5 0,-108 9 0,-53-7 0,0-2 0,28 3 0,445-5 0,-237-3 0,-243 1 0,1-1 0,-1-1 0,0 0 0,-1-1 0,1 0 0,-1-1 0,1-1 0,-1 0 0,-1 0 0,21-15 0,33-16 0,-60 33 0,0 1 0,0-1 0,0 0 0,-1 0 0,1-1 0,-1 1 0,0-1 0,0 0 0,0 0 0,-1-1 0,0 1 0,0 0 0,0-1 0,-1 0 0,0 0 0,0 0 0,0 0 0,-1 0 0,2-11 0,-1-5 0,0 1 0,-1-1 0,-1 0 0,-4-29 0,2 40 0,-1-1 0,0 1 0,-1 0 0,0 0 0,-1 0 0,-12-19 0,-10-24 0,5 4 0,-3 0 0,-58-88 0,81 135 0,-1-1 0,0 1 0,0 0 0,-1 0 0,1 0 0,0 0 0,-1 1 0,0-1 0,0 1 0,0 0 0,0 0 0,0 0 0,0 1 0,0-1 0,0 1 0,-1 0 0,-5 0 0,-8-1 0,0 1 0,0 1 0,-20 2 0,23 0 0,1-2 0,-1 1 0,0-2 0,-18-2 0,-36-15-24,39 9-423,-1 1 0,-57-6 0,66 13-6379</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7.390"/>
    </inkml:context>
    <inkml:brush xml:id="br0">
      <inkml:brushProperty name="width" value="0.05" units="cm"/>
      <inkml:brushProperty name="height" value="0.05" units="cm"/>
      <inkml:brushProperty name="color" value="#E71224"/>
    </inkml:brush>
  </inkml:definitions>
  <inkml:trace contextRef="#ctx0" brushRef="#br0">1 0 24575,'4'0'0,"2"5"0,0 5 0,-1 7 0,-2 4 0,0 3 0,-2 3 0,-1 0 0,0 1 0,0 0 0,0 0 0,-1-5-8191</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6.091"/>
    </inkml:context>
    <inkml:brush xml:id="br0">
      <inkml:brushProperty name="width" value="0.05" units="cm"/>
      <inkml:brushProperty name="height" value="0.05" units="cm"/>
      <inkml:brushProperty name="color" value="#E71224"/>
    </inkml:brush>
  </inkml:definitions>
  <inkml:trace contextRef="#ctx0" brushRef="#br0">28 183 24575,'0'-5'0,"0"-6"0,-4-1 0,-2-3 0,0-3 0,2-4 0,0-2 0,2-2 0,1-1 0,1 4-8191</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7.541"/>
    </inkml:context>
    <inkml:brush xml:id="br0">
      <inkml:brushProperty name="width" value="0.05" units="cm"/>
      <inkml:brushProperty name="height" value="0.05" units="cm"/>
      <inkml:brushProperty name="color" value="#E71224"/>
    </inkml:brush>
  </inkml:definitions>
  <inkml:trace contextRef="#ctx0" brushRef="#br0">1 1 24575,'4'0'0,"7"0"0,5 0 0,5 0 0,4 0 0,1 0 0,2 0 0,0 0 0,-1 0 0,1 0 0,-1 0 0,-4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889"/>
    </inkml:context>
    <inkml:brush xml:id="br0">
      <inkml:brushProperty name="width" value="0.05" units="cm"/>
      <inkml:brushProperty name="height" value="0.05" units="cm"/>
      <inkml:brushProperty name="color" value="#E71224"/>
    </inkml:brush>
  </inkml:definitions>
  <inkml:trace contextRef="#ctx0" brushRef="#br0">194 22 24575,'-1'-1'0,"1"0"0,-1-1 0,1 1 0,-1 0 0,0 0 0,0 0 0,1 0 0,-1 0 0,0 0 0,0 0 0,0 0 0,0 0 0,0 0 0,0 0 0,0 0 0,0 1 0,0-1 0,-1 0 0,1 1 0,0-1 0,0 1 0,-1 0 0,1-1 0,0 1 0,-1 0 0,1 0 0,0 0 0,-1 0 0,-1 0 0,-41 1 0,40 0 0,1 0 0,0 1 0,0-1 0,0 1 0,0 0 0,0 0 0,0 0 0,0 0 0,1 1 0,-1-1 0,-3 5 0,6-6 0,-1-1 0,0 1 0,1 0 0,-1 0 0,1-1 0,-1 1 0,1 0 0,-1 0 0,1 0 0,0 0 0,-1-1 0,1 1 0,0 0 0,0 0 0,0 0 0,0 0 0,-1 0 0,1 0 0,0 0 0,1 0 0,-1-1 0,0 1 0,0 0 0,0 0 0,0 0 0,1 0 0,-1 0 0,0 0 0,1-1 0,-1 1 0,1 0 0,-1 0 0,1 0 0,-1-1 0,1 1 0,0 0 0,-1-1 0,1 1 0,0-1 0,0 1 0,-1-1 0,1 1 0,0-1 0,0 1 0,0-1 0,-1 0 0,3 1 0,-1-1 0,0 0 0,0 0 0,1 0 0,-1 0 0,0-1 0,0 1 0,1-1 0,-1 1 0,0-1 0,0 0 0,0 0 0,0 0 0,0 0 0,0 0 0,0-1 0,0 1 0,-1-1 0,1 1 0,0-1 0,-1 1 0,1-1 0,1-3 0,-1 3 0,0-1 0,1 1 0,-1 0 0,0 0 0,1 0 0,0 0 0,-1 1 0,1-1 0,6-2 0,4 10 0,-3 19 0,22 135 0,-26-133 0,0 1 0,20 48 0,-16-52 0,-2 0 0,-1 1 0,8 42 0,-15-63 0,1 0 0,-1 0 0,0 0 0,0 0 0,0 0 0,0 0 0,-1 0 0,1 0 0,-1 0 0,0-1 0,0 1 0,-1 0 0,1 0 0,-1-1 0,0 1 0,0-1 0,0 1 0,0-1 0,-5 5 0,3-5 0,0 0 0,0 0 0,-1 0 0,1-1 0,-1 0 0,0 0 0,1 0 0,-1 0 0,0-1 0,0 0 0,0 0 0,0 0 0,0 0 0,-10-1 0,10 0 0,-9 1 0,0-1 0,0 0 0,-1-1 0,1 0 0,-27-7 0,37 7 0,0-1 0,0 0 0,0 0 0,0 0 0,0-1 0,0 1 0,1-1 0,-1 0 0,1 0 0,0 0 0,0-1 0,0 1 0,0-1 0,1 1 0,-1-1 0,1 0 0,0 0 0,0 0 0,1 0 0,-1-1 0,1 1 0,0 0 0,-1-5 0,-2-10 20,1 0 0,1 0 0,1 0 0,0 0 0,3-27 0,-1 37-126,0 0 0,1 0 0,-1 0 0,2 0 0,-1 0 0,1 0-1,1 1 1,0-1 0,0 1 0,0 0 0,1 0 0,0 0 0,7-7 0,0 4-6720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34.10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58.202"/>
    </inkml:context>
    <inkml:brush xml:id="br0">
      <inkml:brushProperty name="width" value="0.05" units="cm"/>
      <inkml:brushProperty name="height" value="0.05" units="cm"/>
      <inkml:brushProperty name="color" value="#E71224"/>
    </inkml:brush>
  </inkml:definitions>
  <inkml:trace contextRef="#ctx0" brushRef="#br0">354 1525 24575,'85'-2'0,"-49"0"0,0 1 0,0 1 0,0 3 0,0 1 0,48 11 0,-46-3 0,-12-3 0,44 8 0,64 9 0,52 2 0,-152-23 0,49 15 0,-57-12 0,-1-2 0,1-1 0,48 4 0,73 4 0,17 0 0,-114-10 0,1 1 0,65 16 0,-67-10 0,1-3 0,72 3 0,64 3 0,3 0 0,-159-12 0,0 2 0,32 6 0,-31-3 0,56 2 0,60-10 0,107 4 0,-165 10 0,-55-6 0,57 2 0,-61-8 0,1 1 0,0 2 0,48 9 0,-37-5 0,1-2 0,0-2 0,0-1 0,52-6 0,3 2 0,1479 2 0,-1557-1 0,-1-1 0,38-9 0,-36 6 0,0 1 0,27-1 0,-8 1 0,-1-1 0,77-20 0,-42 7 0,-59 14 0,0-2 0,0 1 0,-1-2 0,17-9 0,28-12 0,-34 17 0,0-2 0,-1 0 0,0-2 0,27-22 0,-34 25 0,10-6 0,-2-2 0,0-1 0,-1-1 0,24-29 0,-39 41 0,-2-1 0,1 0 0,-1 0 0,-1-1 0,0 0 0,-1 0 0,0 0 0,-1-1 0,-1 1 0,1-1 0,-2 0 0,0 0 0,0-16 0,-1-263 0,-3 129 0,1 143 0,-2 1 0,0 0 0,-1-1 0,0 1 0,-12-27 0,-6-27 0,7 14 0,-43-102 0,54 152 0,-1 1 0,0 0 0,-1 0 0,0 0 0,-10-9 0,-22-33 0,32 39 0,-2-1 0,0 1 0,0 1 0,0 0 0,-2 0 0,1 0 0,-1 1 0,0 0 0,-1 1 0,-19-11 0,10 8 0,0 2 0,0 0 0,-1 1 0,0 1 0,-37-6 0,-21-13 0,65 20 0,0 1 0,0 0 0,0 1 0,0 1 0,-22-3 0,-25 4 0,32 2 0,0-2 0,-51-9 0,46 5 0,0 2 0,-34-1 0,29 3 0,-43-8 0,16 2 0,0 2 0,-131 7 0,72 2 0,-3110-4 0,3203 0 0,-57-11 0,56 6 0,-54-2 0,-849 9 0,910 2 0,1 0 0,0 2 0,0 1 0,0 1 0,0 1 0,-35 17 0,45-18 0,1 2 0,-1-1 0,1 2 0,1 0 0,0 0 0,0 2 0,1-1 0,-13 18 0,6-3 0,2 1 0,-18 38 0,-2 2 0,28-49 0,0-1 0,2 1 0,0 0 0,1 1 0,1 0 0,0 0 0,2 0 0,-3 26 0,3 23 0,6 72 0,0-31 0,-2-89 0,1 1 0,0-1 0,2 0 0,0 0 0,1 0 0,9 20 0,54 111 0,-50-115 0,8 14 0,49 110 0,-68-146 0,1 0 0,1 0 0,0-1 0,1 0 0,1 0 0,0-1 0,1-1 0,0 0 0,23 16 0,-19-19-170,0-1-1,0 0 0,1-2 1,0 0-1,0 0 0,0-2 1,35 3-1,-31-5-6655</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2.388"/>
    </inkml:context>
    <inkml:brush xml:id="br0">
      <inkml:brushProperty name="width" value="0.05" units="cm"/>
      <inkml:brushProperty name="height" value="0.05" units="cm"/>
      <inkml:brushProperty name="color" value="#E71224"/>
    </inkml:brush>
  </inkml:definitions>
  <inkml:trace contextRef="#ctx0" brushRef="#br0">3802 138 24575,'-25'-1'0,"1"-2"0,-1-1 0,1-1 0,-25-8 0,19 5 0,1 1 0,-33-4 0,-126-11 0,133 17 0,-61 2 0,70 3 0,0-1 0,-66-12 0,48 5 0,1 2 0,-1 3 0,-74 7 0,13-2 0,68-1 0,-13 0 0,-1-4 0,-81-12 0,71 6 0,0 4 0,-125 6 0,68 2 0,-450-3 0,566 1 0,1 2 0,-40 8 0,5 1 0,24-7 0,0 1 0,1 2 0,0 1 0,-46 22 0,-139 52 0,203-77 0,-26 12 0,0 1 0,-48 32 0,52-26 0,0 1 0,-39 40 0,60-50 0,0 0 0,0 0 0,2 1 0,0 1 0,1 0 0,-15 34 0,11-13 0,2 1 0,2 1 0,2 0 0,1 0 0,2 1 0,2 0 0,2 0 0,2 0 0,5 46 0,-2-69 0,1 0 0,1-1 0,1 1 0,0-1 0,1 0 0,2-1 0,-1 1 0,2-2 0,0 1 0,1-1 0,1-1 0,0 0 0,1-1 0,24 21 0,41 48 0,-26-43 0,2-2 0,64 34 0,-109-67 0,19 11 0,0-1 0,2-1 0,39 12 0,-33-13 0,45 21 0,-53-20 0,0-2 0,0-2 0,34 9 0,126 17 0,-77-11 0,-84-17 0,1-1 0,0-2 0,45 3 0,-26-4 0,49 9 0,-25-3 0,-10 2 0,13 2 0,-54-12 0,-1 1 0,0 1 0,0 1 0,20 7 0,38 10 0,-35-16 0,1-2 0,0-2 0,63-6 0,-9 1 0,689 4 0,-752-4 0,0-2 0,0 0 0,0-3 0,-1 0 0,34-14 0,17-4 0,103-43 0,-157 59 0,-1-1 0,-1-2 0,0-1 0,-1 0 0,0-3 0,-1 0 0,-1-1 0,-1-2 0,-1 0 0,0-2 0,-2 0 0,0-1 0,29-44 0,-10 19 0,-31 39 0,0 0 0,-1-1 0,0 0 0,8-16 0,-9 13 0,-1-1 0,-1 1 0,0-1 0,-1-1 0,-1 1 0,0 0 0,1-19 0,-4-105 0,-2 68 0,2 55 0,-2 1 0,0 0 0,0 1 0,-2-1 0,1 0 0,-2 1 0,0 0 0,0 0 0,-10-17 0,-10-11 0,-42-53 0,30 44 0,-7-20 0,28 43 0,-36-46 0,-98-135 0,143 198 0,-1 0 0,0 0 0,-1 0 0,0 1 0,0 0 0,-1 1 0,-20-14 0,3 7 0,0 1 0,-34-12 0,-23-18 0,72 36 0,-1 0 0,0 1 0,0 0 0,0 1 0,-1 1 0,0 0 0,0 1 0,-1 1 0,-24-4 0,13 6-455,0-2 0,-39-8 0,47 6-6371</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3.229"/>
    </inkml:context>
    <inkml:brush xml:id="br0">
      <inkml:brushProperty name="width" value="0.05" units="cm"/>
      <inkml:brushProperty name="height" value="0.05" units="cm"/>
      <inkml:brushProperty name="color" value="#E71224"/>
    </inkml:brush>
  </inkml:definitions>
  <inkml:trace contextRef="#ctx0" brushRef="#br0">7273 2674 24212,'-7272'-2674'0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4.670"/>
    </inkml:context>
    <inkml:brush xml:id="br0">
      <inkml:brushProperty name="width" value="0.05" units="cm"/>
      <inkml:brushProperty name="height" value="0.05" units="cm"/>
      <inkml:brushProperty name="color" value="#E71224"/>
    </inkml:brush>
  </inkml:definitions>
  <inkml:trace contextRef="#ctx0" brushRef="#br0">3 0 24575,'-2'131'0,"5"140"0,9-199 0,-7-52 0,-1 0 0,1 29 0,-6 16 0,1 39 0,1-95 0,0 1 0,1-1 0,-1 0 0,2 0 0,-1 0 0,2 0 0,-1 0 0,7 11 0,-7-16 0,0-1 0,0 0 0,0 0 0,1 0 0,-1 0 0,1 0 0,0-1 0,0 1 0,0-1 0,0 0 0,0 0 0,0-1 0,1 1 0,-1-1 0,1 0 0,-1 0 0,1 0 0,-1-1 0,1 0 0,-1 0 0,1 0 0,7-1 0,13-2 0,0 0 0,43-13 0,-60 14 0,91-13 0,-11 2 0,-69 10 38,1 1-1,38 1 0,-41 1-406,0 0 0,1-1-1,31-7 1,-32 3-6457</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070"/>
    </inkml:context>
    <inkml:brush xml:id="br0">
      <inkml:brushProperty name="width" value="0.05" units="cm"/>
      <inkml:brushProperty name="height" value="0.05" units="cm"/>
      <inkml:brushProperty name="color" value="#E71224"/>
    </inkml:brush>
  </inkml:definitions>
  <inkml:trace contextRef="#ctx0" brushRef="#br0">0 157 24575,'18'-1'0,"-1"-1"0,0-1 0,22-6 0,0 0 0,-12 2 0,0-1 0,-1-2 0,0 0 0,27-16 0,33-14 0,-23 14-1365,-44 20-5461</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504"/>
    </inkml:context>
    <inkml:brush xml:id="br0">
      <inkml:brushProperty name="width" value="0.05" units="cm"/>
      <inkml:brushProperty name="height" value="0.05" units="cm"/>
      <inkml:brushProperty name="color" value="#E71224"/>
    </inkml:brush>
  </inkml:definitions>
  <inkml:trace contextRef="#ctx0" brushRef="#br0">0 107 24575,'14'-1'0,"-1"-1"0,0 0 0,0-1 0,0-1 0,20-8 0,27-7 0,88-9 0,-102 16-35,-16 4-630,44-6 0,-53 12-6161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6.134"/>
    </inkml:context>
    <inkml:brush xml:id="br0">
      <inkml:brushProperty name="width" value="0.05" units="cm"/>
      <inkml:brushProperty name="height" value="0.05" units="cm"/>
      <inkml:brushProperty name="color" value="#E71224"/>
    </inkml:brush>
  </inkml:definitions>
  <inkml:trace contextRef="#ctx0" brushRef="#br0">1 1 24575,'-1'29'0,"2"0"0,2 0 0,0 0 0,2 0 0,13 43 0,65 242 0,-61-262 0,3 9 0,-17-32 0,-1 1 0,-2 0 0,-1 0 0,1 36 0,-5-56-273,1 1 0,0-1 0,0 0 0,6 18 0,-1-10-6553</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021"/>
    </inkml:context>
    <inkml:brush xml:id="br0">
      <inkml:brushProperty name="width" value="0.05" units="cm"/>
      <inkml:brushProperty name="height" value="0.05" units="cm"/>
      <inkml:brushProperty name="color" value="#E71224"/>
    </inkml:brush>
  </inkml:definitions>
  <inkml:trace contextRef="#ctx0" brushRef="#br0">91 1 24575,'-1'13'0,"-1"0"0,0-1 0,-1 1 0,-1 0 0,0-1 0,-1 0 0,0 0 0,-9 15 0,6-11 0,1 0 0,0 0 0,-7 30 0,7-22 0,6-19 0,-1 0 0,1 1 0,-1-1 0,2 0 0,-1 1 0,0-1 0,1 7 0,1-10 0,-1-1 0,0 1 0,1-1 0,0 1 0,-1-1 0,1 0 0,0 1 0,0-1 0,-1 0 0,1 0 0,0 1 0,0-1 0,0 0 0,1 0 0,-1 0 0,0 0 0,0 0 0,0-1 0,1 1 0,-1 0 0,1-1 0,-1 1 0,0 0 0,1-1 0,-1 0 0,1 1 0,-1-1 0,1 0 0,-1 0 0,1 0 0,1 0 0,73 2-1365,-52-3-5461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546"/>
    </inkml:context>
    <inkml:brush xml:id="br0">
      <inkml:brushProperty name="width" value="0.05" units="cm"/>
      <inkml:brushProperty name="height" value="0.05" units="cm"/>
      <inkml:brushProperty name="color" value="#E71224"/>
    </inkml:brush>
  </inkml:definitions>
  <inkml:trace contextRef="#ctx0" brushRef="#br0">1 0 24575,'1'21'0,"1"0"0,10 39 0,-1-2 0,-4-26 0,14 46 0,6 27 0,-15-52 0,-8-34 0,0-1 0,2 27 0,10 83 0,-4-43 0,-8-58 0,2 0 0,12 36 0,7 34 0,-18-58-682,23 70-1,-24-92-6143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229"/>
    </inkml:context>
    <inkml:brush xml:id="br0">
      <inkml:brushProperty name="width" value="0.05" units="cm"/>
      <inkml:brushProperty name="height" value="0.05" units="cm"/>
      <inkml:brushProperty name="color" value="#E71224"/>
    </inkml:brush>
  </inkml:definitions>
  <inkml:trace contextRef="#ctx0" brushRef="#br0">1 0 24575,'4'0'0,"7"0"0,5 0 0,5 0 0,-1 5 0,-4 5 0,0 2 0,-4 3 0,-2 4 0,0-2 0,-5-4 0,-4-8 0,-2-10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8.241"/>
    </inkml:context>
    <inkml:brush xml:id="br0">
      <inkml:brushProperty name="width" value="0.05" units="cm"/>
      <inkml:brushProperty name="height" value="0.05" units="cm"/>
      <inkml:brushProperty name="color" value="#E71224"/>
    </inkml:brush>
  </inkml:definitions>
  <inkml:trace contextRef="#ctx0" brushRef="#br0">139 397 24575,'1'-3'0,"1"1"0,-1-1 0,1 1 0,0-1 0,0 1 0,0 0 0,0 0 0,0 0 0,1 0 0,-1 0 0,0 1 0,1-1 0,-1 1 0,4-2 0,16-13 0,-16 8 0,0-1 0,0 0 0,0-1 0,-1 1 0,0-1 0,-1 0 0,-1 0 0,1-1 0,-1 1 0,-1-1 0,0 1 0,1-16 0,-1-8 0,-2-1 0,-6-53 0,5 85 0,1 1 0,0-1 0,0 1 0,-1-1 0,0 1 0,1-1 0,-1 1 0,0-1 0,0 1 0,0 0 0,-1-1 0,1 1 0,0 0 0,-1 0 0,-3-3 0,4 4 0,0 0 0,0 0 0,-1 1 0,1-1 0,-1 0 0,1 1 0,0-1 0,-1 1 0,1-1 0,-1 1 0,0 0 0,1 0 0,-1 0 0,1 0 0,-1 0 0,1 0 0,-1 0 0,1 0 0,-3 1 0,-1 1 0,0-1 0,0 1 0,0 1 0,0-1 0,1 1 0,-1 0 0,1 0 0,0 0 0,0 1 0,0-1 0,0 1 0,1 0 0,-4 5 0,-75 122 0,73-114 0,2 2 0,-1-1 0,2 1 0,1 0 0,0 0 0,1 0 0,1 1 0,1 0 0,1-1 0,1 1 0,0 0 0,4 22 0,-3-38 0,-1 0 0,1 0 0,0-1 0,0 1 0,0 0 0,1-1 0,-1 1 0,1-1 0,0 0 0,0 1 0,0-1 0,0 0 0,1 0 0,-1 0 0,1-1 0,0 1 0,0 0 0,0-1 0,0 0 0,0 0 0,0 0 0,1 0 0,-1 0 0,1-1 0,-1 0 0,1 1 0,0-1 0,-1 0 0,5 0 0,13 2 0,0-1 0,-1-1 0,1 0 0,26-4 0,-12 1 0,-23 1-85,0-1 0,1-1-1,-1 0 1,0 0 0,0-1-1,0-1 1,-1 0 0,0-1-1,0 0 1,0 0 0,0-1-1,-1-1 1,-1 0 0,1 0-1,14-18 1,-13 13-6741</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1.143"/>
    </inkml:context>
    <inkml:brush xml:id="br0">
      <inkml:brushProperty name="width" value="0.05" units="cm"/>
      <inkml:brushProperty name="height" value="0.05" units="cm"/>
      <inkml:brushProperty name="color" value="#E71224"/>
    </inkml:brush>
  </inkml:definitions>
  <inkml:trace contextRef="#ctx0" brushRef="#br0">0 6542 24575,'1'-14'0,"-1"1"0,2-1 0,0 0 0,1 0 0,0 0 0,1 1 0,1 0 0,6-15 0,5-19 0,-2 0 0,-2 0 0,9-77 0,-13 67 0,3 2 0,20-63 0,-24 93 0,-1-1 0,5-49 0,-2 4 0,-3 27 0,1-72 0,-6 72 0,11-74 0,-7 84 0,-2 0 0,-1-40 0,-3 43 0,3-1 0,8-57 0,35-177 0,-33 198 0,-7 47 0,-1 0 0,1-30 0,11-90 0,-5 68 0,-8 57 0,1 0 0,0 0 0,13-30 0,6-21 0,37-146 0,-40 144 0,-9 33 0,8-46 0,-7 14 0,33-101 0,-19 92 0,20-63 0,-11 9 0,-5 62 0,-22 53 0,0-1 0,-2 0 0,8-27 0,26-113 0,-10 77 0,-16 44 0,18-68 0,39-172 0,-11 79 0,-34 105 0,12-9 0,-24 69 0,14-48 0,-14 27 0,38-96 0,-44 127 0,0-1 0,-2 0 0,5-29 0,11-39 0,57-123 0,-51 139 0,-19 49 0,0 0 0,22-39 0,-21 43 0,-1 0 0,0 0 0,-2-1 0,-1 0 0,5-35 0,2-2 0,60-186 0,-49 165 0,-18 59 0,0 0 0,1 1 0,1 0 0,17-31 0,-17 33 0,1 0 0,-2-1 0,-1 0 0,-1 0 0,6-37 0,2-7 0,-2 12 0,-7 30 0,1 0 0,0 1 0,11-24 0,-16 44 0,1 1 0,-1-1 0,0 1 0,1-1 0,-1 0 0,0 0 0,0 1 0,0-1 0,0 0 0,1 1 0,-1-1 0,0 0 0,0 0 0,0 1 0,-1-1 0,1 0 0,0 1 0,0-1 0,0 0 0,0 1 0,-1-1 0,1 0 0,0 1 0,-1-1 0,1 0 0,0 1 0,-1-1 0,0-1 0,-23-6 0,-39 8 0,52 1 0,9 0 0,1-1 0,0 0 0,-1 0 0,1 0 0,-1 0 0,1 0 0,-1 0 0,1 0 0,-1 0 0,1-1 0,0 1 0,-1-1 0,1 1 0,-1-1 0,1 1 0,0-1 0,-2-1 0,3 2 0,0-1 0,0 1 0,0-1 0,0 0 0,0 1 0,0-1 0,0 1 0,0-1 0,1 1 0,-1-1 0,0 0 0,0 1 0,0-1 0,1 1 0,-1-1 0,0 1 0,1-1 0,-1 1 0,0-1 0,1 1 0,-1-1 0,0 1 0,1 0 0,-1-1 0,1 1 0,-1 0 0,2-1 0,48-32 0,-45 30 0,-1 1 0,0 0 0,-1 0 0,1 1 0,0-1 0,0 1 0,0 0 0,0 0 0,0 0 0,1 1 0,-1 0 0,0-1 0,0 1 0,0 1 0,0-1 0,0 1 0,0-1 0,1 1 0,-1 0 0,-1 1 0,1-1 0,5 3 0,5 4 0,1 1 0,-1 0 0,-1 1 0,15 13 0,32 23 0,-9-18-1365,-33-22-5461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109"/>
    </inkml:context>
    <inkml:brush xml:id="br0">
      <inkml:brushProperty name="width" value="0.05" units="cm"/>
      <inkml:brushProperty name="height" value="0.05" units="cm"/>
      <inkml:brushProperty name="color" value="#E71224"/>
    </inkml:brush>
  </inkml:definitions>
  <inkml:trace contextRef="#ctx0" brushRef="#br0">0 1 24575,'5'0'0,"1"4"0,-1 6 0,0 5 0,2 0 0,0 2 0,0 3 0,2-3 0,0 0 0,-2 2 0,-2 2 0,3-3 0,-1 0 0,-1-3-8191</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985"/>
    </inkml:context>
    <inkml:brush xml:id="br0">
      <inkml:brushProperty name="width" value="0.05" units="cm"/>
      <inkml:brushProperty name="height" value="0.05" units="cm"/>
      <inkml:brushProperty name="color" value="#E71224"/>
    </inkml:brush>
  </inkml:definitions>
  <inkml:trace contextRef="#ctx0" brushRef="#br0">1 91 24575,'4'0'0,"6"-4"0,6-2 0,3 1 0,0-4 0,0 0 0,2 2 0,1 1 0,-4-1 0,1-1 0,-4-3 0,0 1 0,-2 2-8191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48.729"/>
    </inkml:context>
    <inkml:brush xml:id="br0">
      <inkml:brushProperty name="width" value="0.05" units="cm"/>
      <inkml:brushProperty name="height" value="0.05" units="cm"/>
      <inkml:brushProperty name="color" value="#E71224"/>
    </inkml:brush>
  </inkml:definitions>
  <inkml:trace contextRef="#ctx0" brushRef="#br0">1438 52 24575,'-49'1'0,"13"0"0,-1-1 0,1-2 0,-69-13 0,75 10 0,1 1 0,-1 1 0,0 2 0,-40 4 0,-57-4 0,59-11 0,49 8 0,0 0 0,-26-1 0,-335 5 0,181 1 0,192-1 0,0 0 0,0 0 0,0 1 0,0 0 0,0 0 0,0 1 0,0-1 0,0 2 0,1-1 0,-1 1 0,-6 4 0,10-5 0,-1 0 0,1 1 0,1 0 0,-1 0 0,0 0 0,1 0 0,-1 0 0,1 0 0,0 1 0,0-1 0,0 1 0,1 0 0,-1-1 0,1 1 0,0 0 0,0 0 0,0 0 0,1 0 0,-1 0 0,1 7 0,1 207 0,1-81 0,-1-119 0,1 1 0,0 0 0,1-1 0,1 0 0,1 0 0,1 0 0,8 19 0,-11-33 0,-1 1 0,2-1 0,-1 1 0,0-1 0,1 0 0,0-1 0,0 1 0,0 0 0,0-1 0,0 0 0,1 0 0,0 0 0,-1-1 0,1 0 0,0 0 0,0 0 0,0 0 0,0-1 0,1 0 0,8 1 0,12 1 0,-1-2 0,1-1 0,31-4 0,3 1 0,-30 3 0,-1-1 0,1-2 0,42-8 0,7-10 0,-43 10 0,1 2 0,0 1 0,65-4 0,-85 10 0,1 0 0,0-1 0,0-1 0,27-10 0,-26 7 0,-1 2 0,1 0 0,36-3 0,47-5 0,-67 7 0,54-1 0,314 8 0,-397-1 0,1 1 0,0 0 0,0 0 0,0 1 0,0-1 0,-1 2 0,1-1 0,9 6 0,21 6 0,-40-22 0,-1 0 0,0 0 0,0 0 0,0 0 0,-7-7 0,-21-35 0,2 0 0,1-2 0,4-1 0,-35-102 0,59 152 6,0 1 0,0 0-1,0-1 1,0 1 0,-1-1-1,1 1 1,0 0 0,-1 0 0,0 0-1,1 0 1,-1 0 0,0 0-1,0 0 1,0 1 0,0-1-1,-1 1 1,1-1 0,0 1 0,-1 0-1,-4-2 1,-1 1-254,0 0 1,0 1-1,0 0 1,0 0-1,-12 1 1,-2 0-6579</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2.823"/>
    </inkml:context>
    <inkml:brush xml:id="br0">
      <inkml:brushProperty name="width" value="0.05" units="cm"/>
      <inkml:brushProperty name="height" value="0.05" units="cm"/>
      <inkml:brushProperty name="color" value="#E71224"/>
    </inkml:brush>
  </inkml:definitions>
  <inkml:trace contextRef="#ctx0" brushRef="#br0">209 762 24575,'1937'0'0,"-1934"0"0,1 0 0,-1 0 0,1 0 0,-1-1 0,1 1 0,-1-1 0,0 1 0,1-1 0,-1-1 0,0 1 0,0 0 0,0-1 0,0 1 0,0-1 0,5-3 0,-7 3 0,0 1 0,0-1 0,0 0 0,0 0 0,-1 0 0,1 0 0,0 1 0,-1-1 0,1 0 0,-1 0 0,0 0 0,0 0 0,0 0 0,0 0 0,0 0 0,0 0 0,0 0 0,0 0 0,-1 0 0,1 0 0,-1 0 0,0 0 0,1 0 0,-1 0 0,0 1 0,0-1 0,0 0 0,-2-1 0,-102-174 0,3-2 0,63 101 0,33 62 0,-1 0 0,-1 1 0,0 0 0,-16-21 0,18 28 0,1-1 0,0 0 0,0 0 0,-6-18 0,7 17 0,0-1 0,0 2 0,-12-18 0,14 25 0,0-1 0,0 0 0,0 1 0,-1 0 0,1 0 0,-1-1 0,1 1 0,-1 1 0,0-1 0,0 0 0,0 1 0,0-1 0,0 1 0,0 0 0,0 0 0,-6-1 0,-33-1 0,0 1 0,0 2 0,-58 7 0,-76 19 0,50-2 0,33 0 0,74-18 0,-1 0 0,1-1 0,-1-1 0,-34 2 0,14-4 0,-40 9 0,42-6 0,-56 2 0,4-9 0,-97 4 0,119 10 0,49-8 0,0 0 0,-26 1 0,1-5 0,32-1 0,0 0 0,0 1 0,0 1 0,0 0 0,0 1 0,0 0 0,1 1 0,-1 0 0,0 1 0,1 0 0,-12 6 0,16-7 0,1 0 0,-1 0 0,1-1 0,-1 0 0,0 0 0,0-1 0,0 0 0,-9 0 0,-37 10 0,50-10 0,1 0 0,-1 1 0,1 0 0,0 0 0,-1 0 0,1 0 0,0 0 0,0 0 0,1 0 0,-1 0 0,0 1 0,1-1 0,-1 1 0,1-1 0,0 1 0,0 0 0,0 0 0,0-1 0,0 1 0,1 0 0,-1 0 0,1 0 0,0 3 0,-1 12 0,0-1 0,4 31 0,-1-22 0,-2 112 0,3 52 0,-3-187 0,1 0 0,-1-1 0,1 1 0,0-1 0,0 1 0,0 0 0,0-1 0,0 0 0,1 1 0,-1-1 0,1 0 0,0 0 0,-1 0 0,1 0 0,0 0 0,0 0 0,0 0 0,1-1 0,-1 1 0,0-1 0,1 1 0,-1-1 0,0 0 0,1 0 0,0 0 0,-1 0 0,1-1 0,-1 1 0,1-1 0,5 1 0,11 1 0,-1-2 0,1 0 0,30-3 0,-15 0 0,143 2-1365,-155 1-5461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7.826"/>
    </inkml:context>
    <inkml:brush xml:id="br0">
      <inkml:brushProperty name="width" value="0.05" units="cm"/>
      <inkml:brushProperty name="height" value="0.05" units="cm"/>
      <inkml:brushProperty name="color" value="#E71224"/>
    </inkml:brush>
  </inkml:definitions>
  <inkml:trace contextRef="#ctx0" brushRef="#br0">0 0 24431,'0'635'0,"1495"-635"0,-1495-635 0,-1495 635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4.763"/>
    </inkml:context>
    <inkml:brush xml:id="br0">
      <inkml:brushProperty name="width" value="0.05" units="cm"/>
      <inkml:brushProperty name="height" value="0.05" units="cm"/>
      <inkml:brushProperty name="color" value="#E71224"/>
    </inkml:brush>
  </inkml:definitions>
  <inkml:trace contextRef="#ctx0" brushRef="#br0">3224 328 24575,'-4'-1'0,"-1"0"0,1 0 0,0-1 0,-1 0 0,1 0 0,0 0 0,0 0 0,-6-5 0,-10-5 0,-182-62 0,160 57 0,-1 3 0,-88-20 0,-20-5 0,111 29 0,-2 0 0,-54-4 0,77 12 0,-61-11 0,45 6 0,0 2 0,-41-1 0,49 4 0,-1-1 0,-26-6 0,-13-2 0,-6 1 0,31 3 0,-70-2 0,-316 10 0,409 1 0,0 0 0,-1 1 0,-18 5 0,-17 3 0,0-2 0,1 2 0,-88 30 0,-17 16 0,41 1 0,35-16 0,58-29 0,1 1 0,-41 31 0,41-28 0,-4 3 0,-143 112 0,141-105 0,2 1 0,-39 50 0,56-62 0,-1 1 0,2 0 0,0 0 0,1 1 0,1 0 0,1 1 0,-5 20 0,10-34 0,-7 31 0,1 1 0,-6 72 0,13-100 0,1 1 0,0-1 0,1 0 0,0 1 0,0-1 0,1 0 0,0 0 0,1 0 0,0 0 0,0 0 0,1-1 0,0 1 0,1-1 0,-1 0 0,2 0 0,-1-1 0,9 10 0,-3-8 0,1 0 0,0 0 0,0-1 0,1-1 0,0 0 0,0 0 0,0-1 0,1-1 0,0-1 0,21 5 0,-8-1 0,-2-1 0,-1 1 0,0-1 0,0-1 0,1-2 0,40 3 0,-31-4 0,43 7 0,-44-5 0,50 3 0,-53-9 0,0 2 0,0 2 0,41 8 0,-44-6 0,47 2 0,26 6 0,-73-8 0,57 2 0,-57-6 0,1 1 0,32 8 0,10 3 0,1-3 0,-1-3 0,112-2 0,-154-4 0,0 1 0,31 8 0,-30-5 0,53 3 0,647-9 0,-709 0 0,-1-1 0,0-1 0,20-6 0,16-2 0,-3 3 0,-15 1 0,74-3 0,-92 8 0,-1 0 0,0-1 0,0-1 0,-1-1 0,1-1 0,29-13 0,-21 9 0,45-13 0,54-4 0,-69 17 0,-29 5 0,1 0 0,37 0 0,-9 6 0,-22 1 0,63-7 0,-88 4 0,1 0 0,-1-1 0,0-1 0,0 1 0,0-2 0,0 1 0,0-1 0,-1-1 0,0 1 0,0-1 0,10-9 0,-15 11 0,0 0 0,0 0 0,-1-1 0,1 1 0,-1-1 0,0 0 0,0 1 0,-1-1 0,1 0 0,-1 0 0,0 0 0,0 0 0,0-1 0,0 1 0,-1-5 0,-1-71 0,0 50 0,0 19 0,-1 1 0,0 0 0,0-1 0,-1 1 0,0 0 0,-1 0 0,0 1 0,0-1 0,-1 1 0,0 0 0,-9-12 0,-10-9 0,-47-47 0,51 56 0,-193-181-6764,110 126 6744,32 37-313,23 14 1553,17 4 3547,-185-144-3637,169 131-2495,31 27-5461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7.430"/>
    </inkml:context>
    <inkml:brush xml:id="br0">
      <inkml:brushProperty name="width" value="0.05" units="cm"/>
      <inkml:brushProperty name="height" value="0.05" units="cm"/>
      <inkml:brushProperty name="color" value="#E71224"/>
    </inkml:brush>
  </inkml:definitions>
  <inkml:trace contextRef="#ctx0" brushRef="#br0">4306 256 24575,'-5'-1'0,"-1"0"0,1 0 0,0-1 0,0 0 0,0 0 0,0 0 0,0 0 0,0-1 0,-7-4 0,-33-15 0,-200-18 0,165 29 0,12 4 0,44 6 0,0-2 0,0-1 0,-38-10 0,31 5 0,0 2 0,0 2 0,-46-3 0,-30-5 0,11 3 0,63 7 0,-48-9 0,53 8 0,1 0 0,-42 0 0,42 4 0,0-2 0,-47-9 0,-91-14 0,101 17 0,-1 3 0,-114 6 0,59 2 0,-735-3 0,835 1 0,1 1 0,-33 7 0,-33 4 0,57-12 0,1 1 0,-54 10 0,55-7 0,-1-1 0,-46 0 0,46-4 0,-1 2 0,-43 8 0,41-5 0,0-1 0,0-1 0,-41-3 0,42-1 0,-1 2 0,1 1 0,-49 9 0,10 4 0,28-7 0,-56 20 0,84-24 0,-1 2 0,1-1 0,1 1 0,-1 1 0,1 0 0,0 1 0,1 0 0,-15 15 0,-54 45 0,5-5 0,31-27 0,38-33 0,-1 1 0,1 0 0,0 0 0,0 0 0,0 1 0,1 0 0,-1-1 0,1 2 0,0-1 0,1 0 0,-1 1 0,1 0 0,0-1 0,0 1 0,1 0 0,0 1 0,-2 7 0,1 2 0,0-1 0,2 1 0,0 0 0,0 0 0,1 0 0,1-1 0,1 1 0,1 0 0,8 30 0,-8-40 0,1-1 0,0 0 0,0 1 0,1-2 0,-1 1 0,1 0 0,0-1 0,1 0 0,7 5 0,54 29 0,-43-29 0,0 0 0,0-2 0,1-1 0,0-1 0,0-1 0,37 1 0,-50-4 0,63 11 0,-51-8 0,0 0 0,30 0 0,-29-2 0,49 9 0,-48-6 0,50 2 0,579-8 0,-636 0 0,0-1 0,33-7 0,33-4 0,39 14 0,54-2 0,-110-12 0,-50 9 0,0 1 0,29-3 0,618 4 0,-323 5 0,-317-2 0,1 2 0,-1 1 0,48 14 0,-48-11 0,0-1 0,0-1 0,51 3 0,604-10 0,-664 1 0,0 0 0,0-2 0,18-4 0,36-5 0,-58 12 0,1-1 0,-1 0 0,1-1 0,-1-1 0,0 0 0,0 0 0,0-1 0,0-1 0,-1 0 0,1 0 0,-1-2 0,-1 1 0,1-1 0,-1 0 0,0-1 0,15-16 0,-8 3 0,-2 0 0,0-1 0,22-48 0,-30 55 0,-1-1 0,-1 0 0,-1 0 0,-1-1 0,0 1 0,0-1 0,-1-23 0,-3 3-341,-2 2 0,-1-1-1,-10-38 1,11 55-6485</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8.335"/>
    </inkml:context>
    <inkml:brush xml:id="br0">
      <inkml:brushProperty name="width" value="0.05" units="cm"/>
      <inkml:brushProperty name="height" value="0.05" units="cm"/>
      <inkml:brushProperty name="color" value="#E71224"/>
    </inkml:brush>
  </inkml:definitions>
  <inkml:trace contextRef="#ctx0" brushRef="#br0">0 0 24575,'5'0'0,"0"5"0,5 0 0,5 0 0,-1 4 0,2 0 0,2-2 0,-1 3 0,0-1 0,2-1 0,-3-3-8191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551"/>
    </inkml:context>
    <inkml:brush xml:id="br0">
      <inkml:brushProperty name="width" value="0.05" units="cm"/>
      <inkml:brushProperty name="height" value="0.05" units="cm"/>
      <inkml:brushProperty name="color" value="#E71224"/>
    </inkml:brush>
  </inkml:definitions>
  <inkml:trace contextRef="#ctx0" brushRef="#br0">0 0 24575,'5'0'0,"6"0"0,5 0 0,1 5 0,1 1 0,-2 4 0,1 1 0,1-2 0,-1 2 0,-4-1-8191</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6.511"/>
    </inkml:context>
    <inkml:brush xml:id="br0">
      <inkml:brushProperty name="width" value="0.05" units="cm"/>
      <inkml:brushProperty name="height" value="0.05" units="cm"/>
      <inkml:brushProperty name="color" value="#E71224"/>
    </inkml:brush>
  </inkml:definitions>
  <inkml:trace contextRef="#ctx0" brushRef="#br0">3306 347 24484,'-1'14'0,"-3"-1"0,-2 1 0,-3-1 0,-3 1 0,-2-1 0,-2 0 0,-3 0 0,-2 0 0,-3 0 0,-2-1 0,-2 1 0,-3-1 0,-2-1 0,-2 1 0,-2-1 0,-2 0 0,-2-1 0,-2 1 0,-2-2 0,-2 1 0,-1-1 0,-3 0 0,0-1 0,-3 0 0,0-1 0,-2 0 0,-2-1 0,0 0 0,-1 0 0,-2-1 0,0-1 0,-1 0 0,-1-1 0,-1 0 0,1 0 0,-2-1 0,1-1 0,-1 0 0,0-1 0,0 0 0,0-1 0,1 0 0,-1-1 0,2-1 0,-1 0 0,1 0 0,1-1 0,1 0 0,0-1 0,2-1 0,1 0 0,0 0 0,2-1 0,2 0 0,0-1 0,3 0 0,0-1 0,3 0 0,1-1 0,2 1 0,2-2 0,2 1 0,2-1 0,2 0 0,2-1 0,2 1 0,2-1 0,3-1 0,2 1 0,2-1 0,3 0 0,2 0 0,3 0 0,2 0 0,2-1 0,3 1 0,3-1 0,2 1 0,3-1 0,2 0 0,3 1 0,2-1 0,3 1 0,3-1 0,2 1 0,2 0 0,3 0 0,2 0 0,3 0 0,2 1 0,2-1 0,3 1 0,2 1 0,2-1 0,2 1 0,2 0 0,2 1 0,2-1 0,2 2 0,2-1 0,1 1 0,3 0 0,0 1 0,3 0 0,0 1 0,2 0 0,2 1 0,0 0 0,1 0 0,2 1 0,0 1 0,1 0 0,1 1 0,1 0 0,-1 0 0,2 1 0,-1 1 0,1 0 0,0 1 0,0 0 0,0 1 0,-1 0 0,1 1 0,-2 1 0,1 0 0,-1 0 0,-1 1 0,-1 0 0,0 1 0,-2 1 0,-1 0 0,0 0 0,-2 1 0,-2 0 0,0 1 0,-3 0 0,0 1 0,-3 0 0,-1 1 0,-2-1 0,-2 2 0,-2-1 0,-2 1 0,-2 0 0,-2 1 0,-2-1 0,-2 1 0,-3 1 0,-2-1 0,-2 1 0,-3 0 0,-2 0 0,-3 0 0,-2 0 0,-2 1 0,-3-1 0,-3 1 0,-2-1 0,-3 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9.719"/>
    </inkml:context>
    <inkml:brush xml:id="br0">
      <inkml:brushProperty name="width" value="0.05" units="cm"/>
      <inkml:brushProperty name="height" value="0.05" units="cm"/>
      <inkml:brushProperty name="color" value="#E71224"/>
    </inkml:brush>
  </inkml:definitions>
  <inkml:trace contextRef="#ctx0" brushRef="#br0">3122 153 24575,'-1'-1'0,"1"0"0,-1 0 0,1 0 0,-1 0 0,1 0 0,-1 0 0,0 0 0,1 0 0,-1 0 0,0 0 0,0 0 0,0 0 0,0 0 0,1 1 0,-1-1 0,0 0 0,0 1 0,-1-1 0,1 1 0,0-1 0,0 1 0,0-1 0,0 1 0,0 0 0,0 0 0,-1-1 0,-1 1 0,-38-5 0,36 5 0,-76-2 0,51 2 0,-1-1 0,1-1 0,-39-8 0,26 3 0,-1 2 0,0 2 0,0 2 0,-47 4 0,-10 0 0,23-4 0,-120-18 0,125 12 0,-1 3 0,-81 7 0,29-1 0,97-1 0,1-2 0,-1-2 0,-46-9 0,46 7 0,0 2 0,0 0 0,-58 4 0,56 0 0,0-1 0,1-1 0,-46-8 0,40 3 0,0 2 0,0 2 0,-38 1 0,-45-2 0,51-9 0,50 7 0,-1 2 0,-27-2 0,-301 4 0,165 2 0,176-1 0,-1 1 0,0-1 0,0 1 0,0 1 0,1-1 0,-1 1 0,0 0 0,1 1 0,0-1 0,-1 1 0,1 1 0,0-1 0,1 1 0,-1 0 0,-9 9 0,6-3 0,0 0 0,0 0 0,2 1 0,-1 0 0,1 1 0,1 0 0,-7 15 0,-3 8 0,9-22 0,1 0 0,1 0 0,-6 19 0,3-3 0,3-8 0,0 0 0,1 0 0,-2 29 0,6-44 0,0 0 0,0 1 0,1-1 0,-1 0 0,1 0 0,1 0 0,0 0 0,-1 0 0,2 0 0,-1 0 0,1 0 0,0-1 0,0 1 0,0-1 0,1 0 0,4 5 0,0-2 0,1-1 0,1 0 0,-1 0 0,1-1 0,0 0 0,0-1 0,1 0 0,0 0 0,0-2 0,17 5 0,31 13 0,-41-15 0,1 0 0,0-1 0,20 2 0,8 2 0,-15-4 0,-1-1 0,1-2 0,49-2 0,-50-1 0,0 1 0,1 2 0,52 9 0,-30 1 0,1-2 0,-1-3 0,100 0 0,374-8 0,-509 2 0,-1 1 0,35 8 0,-33-6 0,0 0 0,26 1 0,652-3 0,-340-4 0,-322 2 0,-27 2 0,1-2 0,-1 1 0,1-1 0,-1-1 0,0 1 0,1-2 0,-1 1 0,0-1 0,0-1 0,0 1 0,0-2 0,0 1 0,12-8 0,19-19 0,-22 15 0,0 2 0,39-21 0,-49 29 0,-1 0 0,1-1 0,-1 0 0,0 0 0,0 0 0,-1-1 0,0 0 0,0 0 0,-1-1 0,1 0 0,-2 1 0,1-2 0,-1 1 0,0 0 0,-1-1 0,4-16 0,-2 6 0,0-1 0,-2 0 0,0 0 0,-1 0 0,-1 0 0,-3-34 0,1 49-3,0 0 0,0 0 0,0-1 0,-1 1 0,0 0 0,0 0-1,0 0 1,-1 1 0,1-1 0,-1 0 0,0 1 0,-1 0 0,1 0 0,-1 0 0,0 0 0,0 0-1,0 1 1,0 0 0,0 0 0,-1 0 0,-5-3 0,-26-20-1294,25 15-5529</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3.589"/>
    </inkml:context>
    <inkml:brush xml:id="br0">
      <inkml:brushProperty name="width" value="0.05" units="cm"/>
      <inkml:brushProperty name="height" value="0.05" units="cm"/>
      <inkml:brushProperty name="color" value="#E71224"/>
    </inkml:brush>
  </inkml:definitions>
  <inkml:trace contextRef="#ctx0" brushRef="#br0">5011 0 24575,'-1'4'0,"-1"0"0,1-1 0,0 1 0,-1-1 0,0 0 0,0 1 0,0-1 0,0 0 0,0 0 0,-1 0 0,0-1 0,1 1 0,-5 3 0,-9 11 0,11-10 0,-21 28 0,-41 42 0,32-31 0,30-38 0,0-1 0,0 0 0,0 0 0,-1 0 0,0-1 0,0 0 0,-12 9 0,2-2 0,1 0 0,0 1 0,1 0 0,0 1 0,-11 18 0,1-4 0,15-18 0,-45 53 0,-57 90 0,64-93 0,-3 6 0,38-49 0,0-1 0,-20 22 0,-21 28 0,-61 87 0,89-125 0,8-9 0,-25 38 0,-63 85 0,-31 58 0,63-96 0,35-53 0,-21 33 0,21-35 0,-1 2 0,27-33 0,-1 0 0,0-1 0,-2-1 0,-17 18 0,-20 22 0,2 4 0,-67 63 0,54-51 0,25-27 0,-159 157 0,180-186 0,-121 119 0,-225 180 0,177-174 0,123-95 0,39-30 0,-33 29 0,-13 11 0,-7 8 0,57-47 0,-1-1 0,-1-1 0,-47 27 0,-28 20 0,41-31 0,10-8 0,-59 37 0,60-38 0,-46 35 0,52-32 0,-57 28 0,-14 8 0,24 4 0,62-46 0,0-1 0,-1-2 0,-34 20 0,5-11 0,2 2 0,-65 47 0,6 15 0,34-16 0,-85 41 0,117-86 0,-15 13 0,29-17 0,0-1 0,-56 31 0,41-27 0,-19 6-1365,50-27-5461</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4.132"/>
    </inkml:context>
    <inkml:brush xml:id="br0">
      <inkml:brushProperty name="width" value="0.05" units="cm"/>
      <inkml:brushProperty name="height" value="0.05" units="cm"/>
      <inkml:brushProperty name="color" value="#E71224"/>
    </inkml:brush>
  </inkml:definitions>
  <inkml:trace contextRef="#ctx0" brushRef="#br0">1 1 24575,'3'0'0,"1"1"0,-1-1 0,0 1 0,0 0 0,0 1 0,0-1 0,0 0 0,0 1 0,0 0 0,0-1 0,0 1 0,-1 0 0,1 1 0,-1-1 0,1 0 0,-1 1 0,0-1 0,2 4 0,37 59 0,-29-44 0,-2 1 0,0 1 0,-1-1 0,-1 2 0,8 39 0,5 11 0,-21-70 0,1-1 0,0 1 0,0-1 0,0 1 0,1-1 0,-1 0 0,1 1 0,-1-1 0,1 0 0,0 0 0,1-1 0,-1 1 0,0 0 0,1-1 0,-1 1 0,1-1 0,0 0 0,0 0 0,0 0 0,0 0 0,0 0 0,0-1 0,1 1 0,-1-1 0,0 0 0,1 0 0,-1 0 0,1 0 0,-1-1 0,1 0 0,0 1 0,-1-1 0,1-1 0,-1 1 0,1 0 0,-1-1 0,1 0 0,-1 0 0,1 0 0,-1 0 0,1 0 0,-1-1 0,4-2 0,82-42 0,-68 33 0,2 1 0,-1 1 0,25-8 0,27-15 0,-11 4 0,-12 6-1365,-36 17-5461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091"/>
    </inkml:context>
    <inkml:brush xml:id="br0">
      <inkml:brushProperty name="width" value="0.05" units="cm"/>
      <inkml:brushProperty name="height" value="0.05" units="cm"/>
      <inkml:brushProperty name="color" value="#E71224"/>
    </inkml:brush>
  </inkml:definitions>
  <inkml:trace contextRef="#ctx0" brushRef="#br0">0 93 24575,'34'0'0,"-1"0"0,0-3 0,54-10 0,-9-1 0,-51 10 0,0-1 0,48-16 0,-59 16 26,-1 1-1,0 1 0,1 0 1,17 0-1,31-6-1517,-42 4-5334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634"/>
    </inkml:context>
    <inkml:brush xml:id="br0">
      <inkml:brushProperty name="width" value="0.05" units="cm"/>
      <inkml:brushProperty name="height" value="0.05" units="cm"/>
      <inkml:brushProperty name="color" value="#E71224"/>
    </inkml:brush>
  </inkml:definitions>
  <inkml:trace contextRef="#ctx0" brushRef="#br0">1 0 24575,'0'5'0,"0"5"0,0 5 0,0 5 0,0 3 0,0 1 0,0 2 0,0 1 0,4-5 0,1-2 0,1 0 0,-2 1 0,4 2 0,-1 0 0,0 1 0,-2-4-8191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100"/>
    </inkml:context>
    <inkml:brush xml:id="br0">
      <inkml:brushProperty name="width" value="0.05" units="cm"/>
      <inkml:brushProperty name="height" value="0.05" units="cm"/>
      <inkml:brushProperty name="color" value="#E71224"/>
    </inkml:brush>
  </inkml:definitions>
  <inkml:trace contextRef="#ctx0" brushRef="#br0">1 1 24575,'4'0'0,"1"4"0,1 6 0,-2 6 0,3-1 0,1 3 0,-1 1 0,-2 2 0,-2 2 0,3-3 0,0 0 0,0 0 0,-2 1 0,-1 1 0,-2 2 0,0 0 0,-1 1 0,0-4-8191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624"/>
    </inkml:context>
    <inkml:brush xml:id="br0">
      <inkml:brushProperty name="width" value="0.05" units="cm"/>
      <inkml:brushProperty name="height" value="0.05" units="cm"/>
      <inkml:brushProperty name="color" value="#E71224"/>
    </inkml:brush>
  </inkml:definitions>
  <inkml:trace contextRef="#ctx0" brushRef="#br0">1 1 24575,'1'19'0,"1"0"0,7 33 0,-4-31 0,-1-1 0,0 25 0,-3-17 0,1-1 0,1 1 0,6 26 0,-3-28 0,-2 1 0,2 37 0,-5-52 0,-1 0 0,-1-1 0,0 1 0,0 0 0,-1 0 0,-1-1 0,-6 21 0,-1-16-1365,0-5-5461</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448"/>
    </inkml:context>
    <inkml:brush xml:id="br0">
      <inkml:brushProperty name="width" value="0.05" units="cm"/>
      <inkml:brushProperty name="height" value="0.05" units="cm"/>
      <inkml:brushProperty name="color" value="#E71224"/>
    </inkml:brush>
  </inkml:definitions>
  <inkml:trace contextRef="#ctx0" brushRef="#br0">68 1 24575,'-1'10'0,"0"1"0,-1-1 0,0 1 0,-1-1 0,0 0 0,0 0 0,-1 0 0,-1-1 0,-6 12 0,4-7 0,0-1 0,1 1 0,-5 19 0,11-31 0,-1 0 0,1-1 0,0 1 0,0 0 0,-1-1 0,1 1 0,0 0 0,1-1 0,-1 1 0,0 0 0,0-1 0,1 1 0,-1 0 0,1-1 0,-1 1 0,1-1 0,0 1 0,0-1 0,0 1 0,0-1 0,0 1 0,2 1 0,0 0 0,0-1 0,0 0 0,0 0 0,0 0 0,0 0 0,1 0 0,-1-1 0,1 1 0,6 0 0,6 2 0,1-2 0,-1 0 0,26-1 0,9-2-1365,-29 1-5461</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963"/>
    </inkml:context>
    <inkml:brush xml:id="br0">
      <inkml:brushProperty name="width" value="0.05" units="cm"/>
      <inkml:brushProperty name="height" value="0.05" units="cm"/>
      <inkml:brushProperty name="color" value="#E71224"/>
    </inkml:brush>
  </inkml:definitions>
  <inkml:trace contextRef="#ctx0" brushRef="#br0">1 0 24575,'0'33'0,"2"0"0,2 0 0,1-1 0,1 1 0,11 32 0,-11-42 0,-2 1 0,4 46 0,-8-52 0,2 0 0,0 0 0,1 0 0,1 0 0,0-1 0,12 27 0,-9-26-1365,-1-3-5461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269"/>
    </inkml:context>
    <inkml:brush xml:id="br0">
      <inkml:brushProperty name="width" value="0.05" units="cm"/>
      <inkml:brushProperty name="height" value="0.05" units="cm"/>
      <inkml:brushProperty name="color" value="#E71224"/>
    </inkml:brush>
  </inkml:definitions>
  <inkml:trace contextRef="#ctx0" brushRef="#br0">0 126 24575,'2'18'0,"0"0"0,1 0 0,0-1 0,7 20 0,-5-21 0,-2-105 0,-4 57 0,-1-35 0,2 63 0,0 0 0,1 1 0,-1-1 0,1 0 0,-1 1 0,1-1 0,1 1 0,-1-1 0,0 1 0,1 0 0,0-1 0,-1 1 0,5-5 0,-5 8 0,0-1 0,0 0 0,0 0 0,0 1 0,0-1 0,0 0 0,0 1 0,0-1 0,0 1 0,0 0 0,1-1 0,-1 1 0,0 0 0,0 0 0,0 0 0,1-1 0,-1 1 0,0 0 0,0 1 0,0-1 0,1 0 0,-1 0 0,0 1 0,0-1 0,0 0 0,0 1 0,1-1 0,-1 1 0,0-1 0,0 1 0,0 0 0,0-1 0,0 1 0,0 0 0,0 0 0,-1 0 0,1 0 0,1 1 0,33 46 0,-26-35 0,59 83 0,-68-95 0,0-1 0,0 1 0,0-1 0,0 0 0,0 1 0,1-1 0,-1 0 0,0 1 0,0-1 0,0 0 0,1 1 0,-1-1 0,0 0 0,0 0 0,1 1 0,-1-1 0,0 0 0,0 0 0,1 1 0,-1-1 0,0 0 0,1 0 0,-1 0 0,0 0 0,1 0 0,-1 1 0,0-1 0,1 0 0,-1 0 0,1 0 0,-1 0 0,0 0 0,1 0 0,-1 0 0,0 0 0,1 0 0,-1 0 0,1 0 0,0-1 0,4-16 0,-3-32 0,-2 45 0,-1-7 0,1-1 0,-1 1 0,2 0 0,2-19 0,-3 29 0,0 0 0,0 0 0,1-1 0,-1 1 0,0 0 0,0-1 0,1 1 0,-1 0 0,1 0 0,-1 0 0,1-1 0,0 1 0,-1 0 0,1 0 0,0 0 0,0 0 0,0 0 0,0 0 0,0 0 0,0 1 0,0-1 0,0 0 0,0 0 0,0 1 0,0-1 0,0 1 0,0-1 0,1 1 0,-1-1 0,0 1 0,0 0 0,1-1 0,-1 1 0,0 0 0,1 0 0,-1 0 0,0 0 0,1 0 0,1 1 0,1 0 0,-1 1 0,0 0 0,0 0 0,0 0 0,0 0 0,0 0 0,-1 1 0,1-1 0,-1 1 0,1-1 0,-1 1 0,0 0 0,0 0 0,3 7 0,24 51 0,-25-51 0,6 16-273,-1 1 0,-2 0 0,-1 0 0,6 54 0,-11-69-6553</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9.347"/>
    </inkml:context>
    <inkml:brush xml:id="br0">
      <inkml:brushProperty name="width" value="0.05" units="cm"/>
      <inkml:brushProperty name="height" value="0.05" units="cm"/>
      <inkml:brushProperty name="color" value="#E71224"/>
    </inkml:brush>
  </inkml:definitions>
  <inkml:trace contextRef="#ctx0" brushRef="#br0">160 1 24575,'-7'0'0,"-1"1"0,1 0 0,0 1 0,0-1 0,0 1 0,0 1 0,1-1 0,-1 1 0,0 0 0,1 1 0,0 0 0,0 0 0,0 0 0,0 0 0,1 1 0,-1 0 0,1 0 0,1 1 0,-1-1 0,1 1 0,0 0 0,0 1 0,0-1 0,1 0 0,0 1 0,1 0 0,-1 0 0,1 0 0,0 0 0,1 0 0,0 0 0,0 0 0,1 0 0,-1 1 0,1-1 0,1 0 0,0 0 0,0 1 0,0-1 0,1 0 0,0 0 0,0 0 0,6 11 0,-6-15 0,0 1 0,0-1 0,0 1 0,0-1 0,0 0 0,1 1 0,0-1 0,0-1 0,0 1 0,0 0 0,0-1 0,0 1 0,1-1 0,-1 0 0,1 0 0,-1-1 0,8 3 0,-9-3 0,0-1 0,0 0 0,0 0 0,0 0 0,-1 0 0,1 0 0,0 0 0,0 0 0,0-1 0,0 1 0,0-1 0,0 1 0,0-1 0,0 0 0,-1 0 0,1 0 0,0 0 0,-1 0 0,1 0 0,0 0 0,-1-1 0,1 1 0,-1 0 0,0-1 0,0 1 0,1-1 0,-1 0 0,0 1 0,0-1 0,0 0 0,-1 0 0,1 1 0,0-1 0,-1 0 0,1 0 0,-1 0 0,1-3 0,2-12 0,-1 0 0,0-1 0,-1 1 0,-1-1 0,-4-29 0,2 26 0,1 0 0,1 1 0,3-27 0,-3 47 0,0-1 0,0 1 0,0 0 0,0 0 0,0 0 0,-1-1 0,1 1 0,0 0 0,0 0 0,0 0 0,0-1 0,0 1 0,0 0 0,0 0 0,0-1 0,0 1 0,1 0 0,-1 0 0,0 0 0,0 0 0,0-1 0,0 1 0,0 0 0,0 0 0,0 0 0,0-1 0,0 1 0,1 0 0,-1 0 0,0 0 0,0 0 0,0 0 0,0-1 0,1 1 0,-1 0 0,0 0 0,0 0 0,0 0 0,0 0 0,1 0 0,-1 0 0,0 0 0,0 0 0,0 0 0,1 0 0,-1 0 0,0 0 0,0 0 0,0 0 0,1 0 0,-1 0 0,0 0 0,0 0 0,0 0 0,1 0 0,-1 0 0,0 0 0,0 0 0,0 0 0,1 0 0,9 17 0,7 23 0,6 30 0,29 71 0,-46-123-1365,0-2-5461</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0.657"/>
    </inkml:context>
    <inkml:brush xml:id="br0">
      <inkml:brushProperty name="width" value="0.05" units="cm"/>
      <inkml:brushProperty name="height" value="0.05" units="cm"/>
      <inkml:brushProperty name="color" value="#E71224"/>
    </inkml:brush>
  </inkml:definitions>
  <inkml:trace contextRef="#ctx0" brushRef="#br0">0 1 24575,'5'0'0,"1"4"0,3 1 0,1 5 0,-1 4 0,1 1 0,0 1 0,-2 2 0,2-1 0,-1 0 0,-2 2 0,-2 1 0,-2 3 0,-2 0 0,4-2 0,1-2 0,-1-3-8191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171"/>
    </inkml:context>
    <inkml:brush xml:id="br0">
      <inkml:brushProperty name="width" value="0.05" units="cm"/>
      <inkml:brushProperty name="height" value="0.05" units="cm"/>
      <inkml:brushProperty name="color" value="#E71224"/>
    </inkml:brush>
  </inkml:definitions>
  <inkml:trace contextRef="#ctx0" brushRef="#br0">1 92 24575,'80'1'0,"92"-3"0,-104-10 0,-50 7 0,0 2 0,29-3 0,28 6 0,-42 1 0,0-2 0,0-1 0,55-10 0,-45 5 0,0 2 0,1 2 0,-1 2 0,50 5 0,8-2 0,402-2 0,-484 1 0,1 1 0,31 8 0,35 3 0,596-12 0,-333-3 0,-327 1 0,0-2 0,37-8 0,-11 1 0,5 0 0,-28 4 0,1 2 0,45-3 0,-12 9-63,-38 0-154,0-1 0,-1-2 0,1 0 0,0-1 0,33-7 0,-38 4-6609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915"/>
    </inkml:context>
    <inkml:brush xml:id="br0">
      <inkml:brushProperty name="width" value="0.05" units="cm"/>
      <inkml:brushProperty name="height" value="0.05" units="cm"/>
      <inkml:brushProperty name="color" value="#E71224"/>
    </inkml:brush>
  </inkml:definitions>
  <inkml:trace contextRef="#ctx0" brushRef="#br0">28 0 24575,'2'5'0,"0"0"0,0 0 0,1-1 0,-1 1 0,1-1 0,0 1 0,0-1 0,1 0 0,-1 0 0,1-1 0,0 1 0,5 2 0,1 5 0,61 47 0,2 2 0,-67-53 0,0 0 0,0 0 0,-1 1 0,0 0 0,0 0 0,-1 0 0,0 1 0,0 0 0,-1-1 0,0 1 0,0 0 0,-1 1 0,-1-1 0,1 0 0,-2 0 0,1 1 0,-1-1 0,0 1 0,-1-1 0,0 0 0,-1 0 0,-3 13 0,-5 4 0,-2-1 0,0 0 0,-2-1 0,0 0 0,-2-1 0,-30 35 0,15-19 0,-7 0 0,31-33 0,0 1 0,0-1 0,1 1 0,0 0 0,1 0 0,-6 10 0,5-7-136,2 0-1,-1 0 1,1 0-1,1 0 1,-1 1-1,2 0 1,0 0-1,0-1 0,0 13 1,1-2-6690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6.355"/>
    </inkml:context>
    <inkml:brush xml:id="br0">
      <inkml:brushProperty name="width" value="0.05" units="cm"/>
      <inkml:brushProperty name="height" value="0.05" units="cm"/>
      <inkml:brushProperty name="color" value="#E71224"/>
    </inkml:brush>
  </inkml:definitions>
  <inkml:trace contextRef="#ctx0" brushRef="#br0">432 1085 24575,'3'5'0,"-1"0"0,1 0 0,1-1 0,-1 1 0,1-1 0,0 1 0,0-1 0,0 0 0,0-1 0,1 1 0,-1-1 0,10 5 0,-5-4 0,1-1 0,0 0 0,-1 0 0,1-1 0,1 0 0,-1-1 0,0 0 0,18 0 0,-12-1 0,-1 0 0,0 2 0,17 3 0,110 19 0,-67-14 0,120 11 0,-58 5 0,-98-20 0,0-1 0,0-2 0,1-2 0,50-5 0,5 2 0,433 2 0,-510-1 0,1-1 0,34-8 0,-33 5 0,0 1 0,25-1 0,-5 2 0,0-3 0,69-17 0,-44 7 0,14-9 0,-58 18 0,-1 0 0,33-6 0,174-35 0,-211 45 0,1-1 0,0 0 0,-1-1 0,0-1 0,0 0 0,-1-1 0,0-1 0,28-18 0,-36 20 0,0 1 0,-1-1 0,0-1 0,0 1 0,0-1 0,-1 0 0,0 0 0,0 0 0,-1-1 0,0 0 0,0 0 0,-1 0 0,0 0 0,-1-1 0,1 1 0,-2-1 0,1 1 0,-1-1 0,0-9 0,0-7 0,0 0 0,-1 0 0,-5-45 0,4 63 0,-1-1 0,0 0 0,0 1 0,-1 0 0,0-1 0,0 1 0,0 0 0,-1 1 0,0-1 0,-1 1 0,1-1 0,-1 1 0,-7-6 0,-16-17 0,2 0 0,-35-52 0,8 10 0,18 25 0,11 14 0,-58-60 0,73 83 0,-1 1 0,0 0 0,0 1 0,-1 0 0,0 0 0,0 1 0,0 1 0,-1 0 0,0 0 0,-21-4 0,-93-17 0,-25 0 0,-176-24 0,211 26 0,89 17 0,-1 0 0,1 2 0,-51-2 0,53 7 0,-13-1 0,0 2 0,0 1 0,-60 12 0,55-7 0,-1-2 0,1-2 0,-1-2 0,-48-4 0,-10 0 0,5 1 0,-107 5 0,78 22 0,96-19 0,1 2 0,-35 14 0,42-13 0,0-2 0,0 0 0,-1-1 0,-41 5 0,-112 15 0,167-25 0,1 1 0,-1 1 0,1-1 0,-1 1 0,1 1 0,0 0 0,1 0 0,-1 0 0,1 1 0,-1 0 0,1 1 0,1-1 0,-1 1 0,-6 9 0,-5 5 0,1 2 0,1 0 0,-18 34 0,27-41 0,1 1 0,0-1 0,0 1 0,2 1 0,-5 28 0,-3 13 0,-8-6 0,15-43 0,2-1 0,-1 1 0,1 0 0,0 0 0,1 0 0,-2 17 0,1 13 0,2 1 0,5 57 0,-2-85 0,-1 0 0,2-1 0,0 1 0,0-1 0,1 1 0,0-1 0,1 0 0,0 0 0,1-1 0,0 0 0,1 0 0,12 15 0,19 22 0,-31-38 0,0 1 0,0-1 0,1-1 0,0 1 0,1-1 0,15 11 0,-15-13 0,6 5 0,0-2 0,1 1 0,0-2 0,0 0 0,1-1 0,31 9 0,77 9 0,1 0 0,-69-15 0,-32-4 0,0-2 0,44 2 0,-60-6 0,6 0 0,0 0 0,-1-1 0,1 0 0,22-6 0,-35 7 0,1 0 0,-1-1 0,0 0 0,0 1 0,0-1 0,0 0 0,0 0 0,0 0 0,0 0 0,0-1 0,0 1 0,0-1 0,-1 1 0,1-1 0,-1 1 0,1-1 0,-1 0 0,1 0 0,-1 1 0,0-1 0,0 0 0,0 0 0,0-1 0,0 1 0,-1 0 0,1 0 0,0 0 0,-1 0 0,0-1 0,1 1 0,-1 0 0,0 0 0,0-1 0,-1 1 0,1 0 0,0 0 0,-2-4 0,1 2 8,0 0 0,-1 1 0,1-1 0,-1 1 0,0 0 0,0 0 0,0-1 0,-1 1 0,1 0 0,-1 1 0,0-1 0,1 0 0,-1 1 0,-7-4 0,4 1-220,-1 2 0,1-1 0,-1 1-1,0 0 1,0 1 0,-13-4 0,1 3-6614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8.603"/>
    </inkml:context>
    <inkml:brush xml:id="br0">
      <inkml:brushProperty name="width" value="0.05" units="cm"/>
      <inkml:brushProperty name="height" value="0.05" units="cm"/>
      <inkml:brushProperty name="color" value="#E71224"/>
    </inkml:brush>
  </inkml:definitions>
  <inkml:trace contextRef="#ctx0" brushRef="#br0">3675 57 24575,'-42'2'0,"-54"10"0,55-6 0,-59 1 0,-5-6 0,-117-4 0,191-1 0,-61-17 0,68 14 0,-1 1 0,0 1 0,-1 2 0,-26-2 0,24 6 0,0-2 0,0-1 0,-50-10 0,36 5 0,-1 2 0,1 2 0,-1 2 0,-53 4 0,-5 0 0,-30-5 0,-140 5 0,250 0 0,0 1 0,0 1 0,-20 8 0,24-7 0,-1-1 0,1 0 0,-1-2 0,-34 4 0,29-7 0,-20 0 0,1 2 0,-52 10 0,48-6 0,-1-1 0,-75-3 0,75-3 0,0 2 0,-72 11 0,-37 18 0,112-26 0,0-1 0,-72-5 0,63-1 0,-61 6 0,-13 22 0,109-25 0,0 2 0,0 0 0,0 1 0,1 1 0,-1 0 0,1 2 0,0 0 0,0 1 0,1 0 0,0 1 0,0 1 0,1 1 0,0 0 0,-20 18 0,27-19 0,1 0 0,-1 0 0,2 0 0,-1 1 0,1 0 0,1 0 0,-1 1 0,2-1 0,-6 17 0,6-8 0,0 0 0,1 0 0,1 0 0,1 37 0,1-45 0,0 1 0,1-1 0,0 1 0,1-1 0,0 0 0,1 0 0,0 0 0,1 0 0,0 0 0,1-1 0,0 0 0,0 1 0,1-2 0,1 1 0,-1-1 0,2 0 0,10 11 0,54 60 0,-51-53 0,35 32 0,-48-52 0,1 1 0,0-1 0,1-1 0,0 0 0,0 0 0,0-1 0,1 0 0,10 4 0,35 10 0,-39-12 0,0 0 0,0-2 0,1 0 0,0-1 0,0-1 0,24 1 0,26-4 0,-36-1 0,0 1 0,1 2 0,-1 1 0,34 7 0,-25-3 0,1-2 0,0-1 0,0-3 0,57-5 0,2 2 0,-70 3 0,1 2 0,37 7 0,-45-5 0,37 1 0,-1-2 0,99-6 0,-42-1 0,-19 2 0,105 3 0,-120 10 0,-51-7 0,55 3 0,819-9 0,-888 2 0,0 1 0,36 8 0,-35-5 0,1-2 0,26 2 0,-18-3 0,1-2 0,-1-1 0,1-1 0,-1-1 0,0-2 0,0-1 0,42-14 0,-51 14 0,1 1 0,0 1 0,0 1 0,0 0 0,24 2 0,48-8 0,-52 4 0,0 2 0,67 3 0,33-2 0,-134 1 0,1 1 0,-1-1 0,1-1 0,-1 1 0,1-1 0,-1 0 0,0-1 0,0 1 0,0-1 0,0 0 0,-1-1 0,1 0 0,9-8 0,-6 2 0,-1 0 0,0-1 0,0 0 0,-1 0 0,10-21 0,-11 20 0,77-164 0,-75 154 0,-1-1 0,-1 1 0,-1-1 0,-1 0 0,-1 0 0,0-31 0,-5 23 0,-1 0 0,-2 0 0,-1 0 0,-1 1 0,-16-42 0,21 66 0,-3-3 0,0-1 0,0 1 0,-1 0 0,0 0 0,-1 1 0,0-1 0,-1 2 0,-8-8 0,-13-16 0,23 24 0,1 1 0,-1 0 0,-1 0 0,1 1 0,-1 0 0,0 0 0,0 0 0,-1 1 0,1 0 0,-1 0 0,-10-2 0,-3 0 0,0 2 0,-1 0 0,-23 0 0,35 3 0,-64-10 0,49 6 0,-1 1 0,-26 0 0,37 4-90,-16-1-165,1 2 0,-1 0 0,1 2 0,-44 10 0,57-8-6571</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9.810"/>
    </inkml:context>
    <inkml:brush xml:id="br0">
      <inkml:brushProperty name="width" value="0.05" units="cm"/>
      <inkml:brushProperty name="height" value="0.05" units="cm"/>
      <inkml:brushProperty name="color" value="#E71224"/>
    </inkml:brush>
  </inkml:definitions>
  <inkml:trace contextRef="#ctx0" brushRef="#br0">709 1 24575,'-1'5'0,"0"1"0,0 0 0,-1-1 0,0 1 0,0-1 0,0 0 0,-1 1 0,1-1 0,-1 0 0,0-1 0,-1 1 0,0-1 0,1 1 0,-1-1 0,0 0 0,-1 0 0,1-1 0,-7 5 0,-12 8 0,0-1 0,-35 16 0,-110 68 0,160-94 0,-170 121 0,169-119 0,1 1 0,0 0 0,0 0 0,1 1 0,-12 18 0,12-17 0,0-1 0,0 1 0,-1-1 0,0 0 0,-16 12 0,-30 16-1365,39-28-5461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0.526"/>
    </inkml:context>
    <inkml:brush xml:id="br0">
      <inkml:brushProperty name="width" value="0.05" units="cm"/>
      <inkml:brushProperty name="height" value="0.05" units="cm"/>
      <inkml:brushProperty name="color" value="#E71224"/>
    </inkml:brush>
  </inkml:definitions>
  <inkml:trace contextRef="#ctx0" brushRef="#br0">1 1 24575,'3'2'0,"0"0"0,0 1 0,0-1 0,-1 1 0,1-1 0,-1 1 0,1 0 0,-1 0 0,0 0 0,0 0 0,0 1 0,0-1 0,-1 0 0,3 7 0,-1-2 0,63 150 0,-30-62 0,-35-94 0,1 1 0,-1-1 0,0 1 0,1-1 0,0 0 0,-1 1 0,1-1 0,0 0 0,0 0 0,0 0 0,1-1 0,-1 1 0,0 0 0,1-1 0,-1 0 0,1 1 0,-1-1 0,1 0 0,-1 0 0,1-1 0,0 1 0,0 0 0,-1-1 0,1 0 0,0 0 0,5 0 0,6 0 0,1-2 0,-1 0 0,1-1 0,14-4 0,4-1 0,50-16 0,-66 17 0,1 2 0,0 0 0,0 1 0,29-3 0,-42 7 0,26-2 0,0 0 0,39-9 0,64-5-1365,-117 11-5461</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190"/>
    </inkml:context>
    <inkml:brush xml:id="br0">
      <inkml:brushProperty name="width" value="0.05" units="cm"/>
      <inkml:brushProperty name="height" value="0.05" units="cm"/>
      <inkml:brushProperty name="color" value="#E71224"/>
    </inkml:brush>
  </inkml:definitions>
  <inkml:trace contextRef="#ctx0" brushRef="#br0">1 0 24575,'23'1'0,"1"1"0,-1 1 0,0 1 0,0 1 0,-1 2 0,1 0 0,-1 1 0,-1 1 0,1 1 0,25 16 0,45 16 0,-3-1 0,-87-41-10,63 38-668,128 53 1,-177-86-6149</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822"/>
    </inkml:context>
    <inkml:brush xml:id="br0">
      <inkml:brushProperty name="width" value="0.05" units="cm"/>
      <inkml:brushProperty name="height" value="0.05" units="cm"/>
      <inkml:brushProperty name="color" value="#E71224"/>
    </inkml:brush>
  </inkml:definitions>
  <inkml:trace contextRef="#ctx0" brushRef="#br0">0 400 24575,'115'2'0,"123"-4"0,-235 1 0,0 1 0,-1-1 0,1 0 0,0 0 0,-1 0 0,1 0 0,-1 0 0,0 0 0,1-1 0,-1 1 0,0-1 0,0 0 0,0 1 0,0-1 0,0 0 0,0 0 0,0 0 0,-1-1 0,1 1 0,-1 0 0,1-1 0,-1 1 0,0-1 0,0 1 0,0-1 0,-1 1 0,1-1 0,0 0 0,-1 1 0,0-6 0,2-11 0,-1 0 0,-1 0 0,-4-29 0,1 14 0,2-143-1365,1 155-5461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601"/>
    </inkml:context>
    <inkml:brush xml:id="br0">
      <inkml:brushProperty name="width" value="0.05" units="cm"/>
      <inkml:brushProperty name="height" value="0.05" units="cm"/>
      <inkml:brushProperty name="color" value="#E71224"/>
    </inkml:brush>
  </inkml:definitions>
  <inkml:trace contextRef="#ctx0" brushRef="#br0">1 1 24575,'0'4'0,"0"7"0,0 5 0,0 5 0,0 4 0,0 1 0,5 1 0,1 1 0,0 0 0,-2 0 0,0-5-8191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1.193"/>
    </inkml:context>
    <inkml:brush xml:id="br0">
      <inkml:brushProperty name="width" value="0.05" units="cm"/>
      <inkml:brushProperty name="height" value="0.05" units="cm"/>
      <inkml:brushProperty name="color" value="#E71224"/>
    </inkml:brush>
  </inkml:definitions>
  <inkml:trace contextRef="#ctx0" brushRef="#br0">0 233 24575,'1687'0'0,"-1681"0"0,0 0 0,0-1 0,0 1 0,0-2 0,0 1 0,9-3 0,-14 3 0,-1 1 0,1 0 0,0-1 0,0 1 0,0 0 0,-1-1 0,1 1 0,0-1 0,-1 0 0,1 1 0,0-1 0,-1 1 0,1-1 0,-1 0 0,1 1 0,-1-1 0,1 0 0,-1 0 0,1 1 0,-1-1 0,0 0 0,1 0 0,-1 0 0,0 0 0,0 1 0,0-1 0,0 0 0,0 0 0,0 0 0,0 0 0,0 0 0,0 0 0,0 1 0,0-1 0,0 0 0,-1 0 0,1 0 0,0 0 0,-1 1 0,1-1 0,0 0 0,-1 0 0,1 1 0,-1-1 0,1 0 0,-1 1 0,0-1 0,1 0 0,-1 1 0,0-1 0,1 1 0,-1-1 0,0 1 0,-1-1 0,-32-30 0,-1 3 0,-56-36 0,29 22 0,49 31-1365,2 1-5461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2.013"/>
    </inkml:context>
    <inkml:brush xml:id="br0">
      <inkml:brushProperty name="width" value="0.05" units="cm"/>
      <inkml:brushProperty name="height" value="0.05" units="cm"/>
      <inkml:brushProperty name="color" value="#E71224"/>
    </inkml:brush>
  </inkml:definitions>
  <inkml:trace contextRef="#ctx0" brushRef="#br0">212 0 24575,'-2'13'0,"0"0"0,-1 0 0,0-1 0,-1 0 0,0 1 0,-1-2 0,-11 22 0,-1 3 0,5-11 0,-1-2 0,-18 25 0,5-7 0,-38 45-1365,55-74-5461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5.448"/>
    </inkml:context>
    <inkml:brush xml:id="br0">
      <inkml:brushProperty name="width" value="0.05" units="cm"/>
      <inkml:brushProperty name="height" value="0.05" units="cm"/>
      <inkml:brushProperty name="color" value="#E71224"/>
    </inkml:brush>
  </inkml:definitions>
  <inkml:trace contextRef="#ctx0" brushRef="#br0">2869 62 24575,'-1098'0'0,"1058"-2"0,-58-10 0,-29-2 0,-32 0 0,-22 1 0,-470 14 0,630 0 0,1 1 0,-35 8 0,33-5 0,0-1 0,-25 1 0,9-4 0,7-1 0,1 1 0,-1 2 0,-37 8 0,33-5 0,27-6 0,1 1 0,-1 1 0,1-1 0,0 1 0,-11 5 0,15-6 0,1 0 0,0 1 0,0-1 0,0 1 0,0-1 0,0 1 0,0 0 0,0 0 0,1 0 0,-1 0 0,1 0 0,-1 0 0,1 0 0,0 1 0,0-1 0,0 0 0,0 1 0,0-1 0,1 1 0,-1 3 0,-3 26 0,2 0 0,1 0 0,5 52 0,0 5 0,-4 418 0,-1-499 0,1-1 0,1 0 0,0 0 0,0 0 0,0-1 0,1 1 0,-1 0 0,2 0 0,-1-1 0,1 1 0,0-1 0,0 0 0,1 0 0,0 0 0,0 0 0,0 0 0,6 4 0,-1-2 0,1-1 0,-1 0 0,2 0 0,-1-1 0,1-1 0,0 1 0,0-2 0,0 0 0,14 3 0,25 9 0,-22-6 0,1-2 0,0-1 0,0-1 0,0-1 0,40 1 0,-35-4 0,54 9 0,-53-5 0,50 1 0,718-8 0,-772-1 0,58-10 0,-56 7 0,54-3 0,-54 6 0,53-10 0,-52 6 0,54-2 0,75 11 0,117-5 0,-193-11 0,-60 8 0,1 1 0,28-1 0,-11 5 0,-1-3 0,54-9 0,-55 5 0,-12 2 0,48-13 0,-71 15 0,1 0 0,-1 0 0,0-1 0,0 0 0,0 0 0,-1-1 0,0 0 0,0 0 0,0-1 0,8-8 0,-11 9 0,-1 0 0,0 0 0,0 0 0,-1-1 0,1 1 0,-1-1 0,0 1 0,-1-1 0,1 0 0,-1 1 0,-1-1 0,1-9 0,-3-80 0,-1 51 0,-11-97 0,7 97 0,-1-66 0,8 100 0,1-24 0,-2 1 0,-1 0 0,-11-55 0,10 69 0,1 1 0,0-32 0,3 39 0,-1 0 0,0 0 0,-1 1 0,0-1 0,0 0 0,-1 0 0,-1 1 0,0-1 0,0 1 0,-1 0 0,-9-16 0,10 23 0,0 0 0,-1 0 0,1 0 0,-1 0 0,0 1 0,0 0 0,0-1 0,0 2 0,0-1 0,0 0 0,-1 1 0,1 0 0,-1 0 0,1 0 0,-1 0 0,1 1 0,-1 0 0,1 0 0,-7 1 0,-10 0 0,1 1 0,-38 9 0,26-5 0,0-1 0,-51 0 0,15-1 0,46 0-1365,5 2-5461</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0.138"/>
    </inkml:context>
    <inkml:brush xml:id="br0">
      <inkml:brushProperty name="width" value="0.05" units="cm"/>
      <inkml:brushProperty name="height" value="0.05" units="cm"/>
      <inkml:brushProperty name="color" value="#E71224"/>
    </inkml:brush>
  </inkml:definitions>
  <inkml:trace contextRef="#ctx0" brushRef="#br0">3772 246 24575,'0'-2'0,"-1"0"0,0 0 0,0 1 0,0-1 0,0 1 0,0-1 0,0 1 0,0-1 0,0 1 0,-1-1 0,1 1 0,-1 0 0,1 0 0,-1 0 0,1 0 0,-1 0 0,-3-1 0,-31-15 0,-57-5 0,64 16 0,-46-15 0,54 15 0,0 1 0,0 1 0,-24-2 0,-27-6 0,42 7 0,-48-3 0,48 6 0,-47-9 0,43 5 0,-67-3 0,62 7 0,-44-8 0,-62-17 0,-30 0 0,108 19 0,1 2 0,-130 7 0,69 2 0,-1450-3 0,1553 2 0,-1 2 0,1 0 0,1 1 0,-1 2 0,1 0 0,-26 13 0,-30 8 0,68-24 0,0 0 0,1 0 0,-1 2 0,1-1 0,0 1 0,0 0 0,1 1 0,0 0 0,0 1 0,1 0 0,0 0 0,0 1 0,1 0 0,-12 17 0,10-9 0,0 1 0,0 0 0,2 1 0,0 0 0,1 0 0,2 0 0,-5 33 0,-2 12 0,5-34 0,2-1 0,-1 35 0,4 1 0,4 112 0,0-156 0,1 0 0,1 1 0,1-1 0,1-1 0,0 1 0,2-1 0,0-1 0,2 0 0,0 0 0,1-1 0,1 0 0,16 17 0,-2-4 0,23 21 0,5-4 0,-38-32 0,0 0 0,1-2 0,0 0 0,36 20 0,13-1 0,-18-7 0,2-3 0,100 33 0,-54-20 0,-70-25 0,0 0 0,31 6 0,236 61 0,-94-45 0,-52-12 0,-82-12 0,0-4 0,130-6 0,-70-2 0,-70 3 0,-7-1 0,-1 2 0,0 1 0,57 12 0,-51-6 0,1-3 0,0-2 0,83-6 0,-24 1 0,448 2 0,-550-1 0,0 0 0,-1-1 0,1 0 0,0-1 0,-1 0 0,1 0 0,-1-2 0,0 1 0,0-1 0,-1-1 0,0 0 0,1 0 0,-2-1 0,1-1 0,11-11 0,213-175 0,-205 166 0,-2-2 0,34-46 0,-42 52 0,15-21 0,-7 8 0,43-44 0,-62 72 0,-1 0 0,0-1 0,-1 0 0,0 0 0,-1 0 0,1-1 0,-2 0 0,0 0 0,0 0 0,3-18 0,1-15 0,4-61 0,-12 98 0,4-217 0,-6 126 0,0 72 0,-2 1 0,0-1 0,-2 1 0,-1 0 0,-13-32 0,19 55 0,-3-6 0,0-1 0,0 1 0,-1 0 0,0 0 0,-1 0 0,0 0 0,0 1 0,0 0 0,-1 1 0,0-1 0,0 1 0,-14-8 0,-8-4 0,-1 2 0,-34-14 0,61 28 0,-6-1-273,0 0 0,0 0 0,0 1 0,-19-3 0,7 3-6553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1.768"/>
    </inkml:context>
    <inkml:brush xml:id="br0">
      <inkml:brushProperty name="width" value="0.05" units="cm"/>
      <inkml:brushProperty name="height" value="0.05" units="cm"/>
      <inkml:brushProperty name="color" value="#E71224"/>
    </inkml:brush>
  </inkml:definitions>
  <inkml:trace contextRef="#ctx0" brushRef="#br0">0 0 24575,'0'804'0,"2"-773"0,10 59 0,-6-59 0,2 58 0,-6-67 0,0 0 0,7 29 0,-4-28 0,3 45 0,6 73 0,0 13 0,-12-128 0,1-1 0,8 35 0,-2-11 0,-5-35 0,0 0 0,1-1 0,0 0 0,0 0 0,11 16 0,10 24 0,-14-26 0,2-1 0,0-1 0,32 42 0,-31-45 0,-2-5 0,1-1 0,0 0 0,1-1 0,0-1 0,1 0 0,35 22 0,3-5 0,59 25 0,-107-53 0,58 25 0,1-3 0,104 25 0,-95-24 0,-60-20 0,0 0 0,0-1 0,0-1 0,1 0 0,29 3 0,27-6 0,-1-4 0,110-17 0,-123 12-117,12-3-507,125-4 0,-171 16-6202</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2.495"/>
    </inkml:context>
    <inkml:brush xml:id="br0">
      <inkml:brushProperty name="width" value="0.05" units="cm"/>
      <inkml:brushProperty name="height" value="0.05" units="cm"/>
      <inkml:brushProperty name="color" value="#E71224"/>
    </inkml:brush>
  </inkml:definitions>
  <inkml:trace contextRef="#ctx0" brushRef="#br0">0 1 24575,'10'0'0,"-1"0"0,1 1 0,-1 0 0,0 0 0,1 1 0,-1 0 0,0 1 0,0 0 0,0 0 0,0 1 0,-1 0 0,1 1 0,-1 0 0,0 0 0,-1 1 0,1 0 0,-1 0 0,9 11 0,-2-5 0,-2 1 0,0 1 0,0 0 0,17 28 0,-26-35 0,0-1 0,0 0 0,-1 0 0,0 1 0,0-1 0,-1 1 0,1 0 0,-1 0 0,-1-1 0,1 1 0,-1 0 0,0 0 0,-1 0 0,0-1 0,0 1 0,-2 7 0,-1 2-136,-1 0-1,-1 0 1,0-1-1,-1 0 1,-1 0-1,0 0 1,-1-1-1,0-1 0,-13 14 1,12-14-6690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0.084"/>
    </inkml:context>
    <inkml:brush xml:id="br0">
      <inkml:brushProperty name="width" value="0.05" units="cm"/>
      <inkml:brushProperty name="height" value="0.05" units="cm"/>
      <inkml:brushProperty name="color" value="#E71224"/>
    </inkml:brush>
  </inkml:definitions>
  <inkml:trace contextRef="#ctx0" brushRef="#br0">3747 33 24575,'-63'1'0,"20"1"0,1-3 0,-1-1 0,-73-14 0,70 9 0,0 2 0,0 1 0,-1 3 0,-50 5 0,-11-1 0,-2726-3 0,2826 0 0,1 0 0,0 0 0,0 1 0,0 0 0,0 0 0,0 1 0,0 0 0,0 0 0,0 1 0,0-1 0,1 1 0,-10 7 0,11-6 0,0 0 0,1 0 0,0 1 0,-1 0 0,2 0 0,-1 0 0,0 1 0,1-1 0,0 1 0,1-1 0,-1 1 0,1 0 0,0 0 0,-2 10 0,-20 134 0,20-121 0,-18 160 0,14-130 0,3 1 0,6 114 0,1-66 0,-2-103 0,0-1 0,0 1 0,0 0 0,1 0 0,0 0 0,0 0 0,0 0 0,0 0 0,1-1 0,0 1 0,0-1 0,0 1 0,1-1 0,-1 0 0,1 0 0,0 0 0,0 0 0,1 0 0,3 3 0,0-2 0,1-1 0,-1 1 0,0-2 0,1 1 0,0-1 0,0 0 0,0-1 0,0 1 0,0-2 0,15 2 0,-21-3 0,18 2 0,0 1 0,0 1 0,0 1 0,0 0 0,24 11 0,-27-10 0,0-1 0,1 0 0,-1-1 0,1-1 0,26 1 0,34 7 0,98 16 0,-98-16 0,-45-7 0,-1 2 0,43 12 0,-33-7 0,1-2 0,81 7 0,-42-7 0,23-2 0,-74-6 0,-1 1 0,56 10 0,-47-5 0,1-2 0,0-1 0,73-4 0,-68-2 0,-1 3 0,79 11 0,-80-6 0,47 1 0,-46-4 0,46 8 0,-25-3 0,1-2 0,-1-4 0,68-5 0,-8 0 0,-86 3 0,-1-1 0,-1 2 0,1 1 0,62 12 0,-57-7 0,0-2 0,0-2 0,1-1 0,48-6 0,6 2 0,491 2 0,-580-1 0,0 0 0,1-1 0,-1 0 0,0 0 0,0-1 0,0 0 0,0 0 0,0-1 0,-1 0 0,1-1 0,11-8 0,9-9 0,42-41 0,-65 57 0,-1 0 0,0-1 0,0 1 0,-1-1 0,0 0 0,0 0 0,-1-1 0,0 1 0,0-1 0,-1 0 0,0 1 0,0-1 0,1-14 0,-2 7 0,0-1 0,-1 1 0,0-1 0,-2 1 0,1 0 0,-7-21 0,4 22 0,-1 1 0,-1 0 0,-12-22 0,10 22 0,1 0 0,1-1 0,-7-20 0,4 0 0,-1-3 0,-1-1 0,-2 2 0,-18-39 0,11 41 0,11 20 0,2 0 0,-1 0 0,2 0 0,-1-1 0,-5-25 0,6 21 0,0 0 0,-1 0 0,-12-22 0,11 27 0,2 0 0,-1-1 0,2-1 0,0 1 0,-5-28 0,8 23-273,-1 0 0,-1 1 0,-1-1 0,-11-30 0,8 35-6553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1.676"/>
    </inkml:context>
    <inkml:brush xml:id="br0">
      <inkml:brushProperty name="width" value="0.05" units="cm"/>
      <inkml:brushProperty name="height" value="0.05" units="cm"/>
      <inkml:brushProperty name="color" value="#E71224"/>
    </inkml:brush>
  </inkml:definitions>
  <inkml:trace contextRef="#ctx0" brushRef="#br0">1958 0 24575,'1'1'0,"0"-1"0,1 1 0,-1-1 0,0 1 0,0 0 0,0-1 0,0 1 0,0 0 0,0 0 0,0-1 0,0 1 0,0 0 0,-1 0 0,1 0 0,0 0 0,0 0 0,-1 0 0,1 1 0,-1-1 0,1 0 0,-1 0 0,1 0 0,-1 1 0,0-1 0,0 0 0,1 0 0,-1 3 0,5 39 0,-5-38 0,4 88 0,-9 113 0,0-164 0,-3-1 0,-1 0 0,-16 40 0,3-9 0,-5 61 0,1 1 0,13-40 0,12-75 0,-1 0 0,-1 0 0,0 0 0,-1-1 0,-9 23 0,7-23 0,1 1 0,0-1 0,1 1 0,1 0 0,0 37 0,-7 38 0,-3 5 0,-6 28 0,13-94 0,-4 58 0,-1 13 0,0-45 0,1-13 0,3 1 0,-3 69 0,8-87 0,-9 53 0,-2 21 0,11-66 0,-11 47 0,1-7 0,-16 66 0,3-30 0,-2 20 0,22-110 0,-1-1 0,-1 0 0,-1 0 0,-16 32 0,12-31 0,2 1 0,0 1 0,-6 27 0,7-12 0,-2 0 0,-2-1 0,-22 46 0,22-53 0,1 2 0,2 0 0,-7 35 0,-10 36 0,-3-35 0,22-54 0,1 0 0,0 1 0,-7 27 0,-2 19 0,-3-1 0,-44 100 0,39-101 0,-22 85 0,8-20 0,3 15 0,27-108 0,-1 0 0,-1-1 0,-2 0 0,-2-1 0,-21 38 0,20-42 0,11-19 0,0-1 0,-1 1 0,1-1 0,-1 0 0,-1 0 0,1 0 0,-1-1 0,-1 1 0,1-2 0,-8 6 0,-25 16 0,20-13 0,0-1 0,-2 0 0,-41 17 0,38-20 0,-12 3 0,-61 32 0,81-37 0,-2-1 0,1 0 0,-1-1 0,1-2 0,-27 5 0,19-4 0,-48 15 0,67-17 0,-1 1 0,1 0 0,0 0 0,0 1 0,1 0 0,-1 0 0,1 0 0,-8 10 0,-25 24 0,17-24-116,-20 15-509,-73 42 1,99-65-6202</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2.342"/>
    </inkml:context>
    <inkml:brush xml:id="br0">
      <inkml:brushProperty name="width" value="0.05" units="cm"/>
      <inkml:brushProperty name="height" value="0.05" units="cm"/>
      <inkml:brushProperty name="color" value="#E71224"/>
    </inkml:brush>
  </inkml:definitions>
  <inkml:trace contextRef="#ctx0" brushRef="#br0">2 1 24575,'-2'104'0,"5"113"0,-3-214 0,1 0 0,0 0 0,0 0 0,-1 0 0,2-1 0,-1 1 0,0-1 0,0 1 0,1 0 0,-1-1 0,1 0 0,0 1 0,0-1 0,0 0 0,0 0 0,0 0 0,0 0 0,1-1 0,-1 1 0,1-1 0,-1 1 0,1-1 0,-1 0 0,1 0 0,0 0 0,0 0 0,0 0 0,-1-1 0,1 1 0,5-1 0,12 2 0,0-1 0,0-1 0,32-4 0,-15 1 0,48 3 0,-44 0 0,-1 0 0,0-3 0,60-11 0,-31 4-1365,-47 9-5461</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0.785"/>
    </inkml:context>
    <inkml:brush xml:id="br0">
      <inkml:brushProperty name="width" value="0.05" units="cm"/>
      <inkml:brushProperty name="height" value="0.05" units="cm"/>
      <inkml:brushProperty name="color" value="#E71224"/>
    </inkml:brush>
  </inkml:definitions>
  <inkml:trace contextRef="#ctx0" brushRef="#br0">6124 61 24575,'-1184'0'0,"1147"1"0,-58 11 0,57-6 0,-54 2 0,-114 9 0,121-7 0,50-4 0,-58 16 0,-22 4 0,55-17 0,19-2 0,-72 3 0,93-9 0,-1 1 0,-33 8 0,32-5 0,-1-1 0,-23 1 0,28-5 0,-14 1 0,0 1 0,-57 10 0,-44 16 0,105-23 0,-1-1 0,1-1 0,-36-2 0,35-1 0,0 1 0,0 2 0,-30 6 0,31-5 0,0 0 0,1-2 0,-38-1 0,36-1 0,-1 1 0,-47 8 0,21-1 0,1-3 0,-1-2 0,-67-5 0,-72 4 0,104 11 0,58-7 0,-48 2 0,-86-10 0,-72 4 0,150 11 0,55-7 0,-57 2 0,89-8 0,-46 0 0,0 2 0,-68 11 0,84-8 0,0-2 0,-51-1 0,-10 0 0,20 11 0,52-9 0,1 0 0,-26 1 0,-306-4 0,168-3 0,158 4 0,1 1 0,-1 1 0,1 1 0,-38 13 0,-14 3 0,68-19 0,0 0 0,0 1 0,0 0 0,1 0 0,-16 9 0,21-11 0,0 1 0,0 1 0,1-1 0,-1 0 0,1 1 0,0-1 0,-1 1 0,1 0 0,0-1 0,1 1 0,-1 0 0,0 0 0,1 1 0,0-1 0,0 0 0,0 0 0,0 1 0,-1 4 0,-25 179 0,15-105 0,6-47 0,-2 63 0,9 544 0,0-623 0,1 1 0,9 37 0,-7-36 0,0 0 0,2 27 0,-5 6 0,-1-7 0,3 0 0,8 46 0,16 148 0,-16-153 0,-10-63 0,2 1 0,2-1 0,0 0 0,9 26 0,-6-24 0,0 1 0,4 41 0,2 5 0,44 236 0,-51-282 0,0-2 0,-1 0 0,-1 0 0,-1 1 0,0 27 0,-3-33 0,1 0 0,8 34 0,-5-33 0,3 47 0,-8 20 0,-1-51 0,1 0 0,2 0 0,12 64 0,-9-74 0,-1 0 0,1 48 0,-5-47 0,2-1 0,9 50 0,-5-54 0,4 12 0,-3 0 0,0 1 0,2 59 0,-8-75 0,1 0 0,8 33 0,-5-31 0,3 46 0,-8-59 0,0 1 0,1-1 0,0 0 0,1 1 0,0-1 0,0 0 0,5 11 0,-4-16 0,0-1 0,0 1 0,0-1 0,0 0 0,0 0 0,1 0 0,0 0 0,0-1 0,0 0 0,0 0 0,0 0 0,1 0 0,-1 0 0,1-1 0,0 0 0,6 2 0,35 16 0,-31-13 0,0 0 0,1-1 0,0-1 0,0 0 0,0-1 0,25 3 0,55 6 0,-66-8 0,57 3 0,-57-8 0,1 1 0,-1 1 0,51 11 0,-39-6 0,0-2 0,1-2 0,0-2 0,52-4 0,1 0 0,1538 3 0,-1604-1 0,61-12 0,-60 8 0,57-4 0,89 12 0,125-6 0,-209-9 0,-60 6 0,57-2 0,-64 8 0,0-2 0,0 0 0,41-10 0,-35 7 0,0 1 0,1 1 0,-1 2 0,38 3 0,-36 0 0,0-2 0,0-1 0,56-10 0,-48 5 0,1 1 0,-1 2 0,53 3 0,40-3 0,-35-10 0,-63 7 0,57-2 0,-37 7 0,93-13 0,-56-1 0,190-7 0,-253 20 0,63-10 0,-59 6 0,42-1 0,-29 5 0,77-12 0,20 0 0,-7 1 0,-77 2 0,-6 1 0,0 2 0,73-1 0,-30 11 0,123-3 0,-131-12 0,-55 7 0,49-3 0,391 9 33,-228 1-597,-214-3 474,59-10 0,-59 7 81,56-3 0,121 11 232,152-6 283,-248-10-1815,-12 1-3852,-33 9 4739,381 4 8137,-258 0-8538,-159-3 823,57-10 0,-54 6 0,41-1 0,109 9 0,86-5 0,-200-10 0,-54 9 0,1 0 0,31-2 0,461 5 0,-246 3 0,-244-3 0,-1-1 0,35-8 0,-33 5 0,0 1 0,25-1 0,106-9 0,27 0 0,57-2 0,-120 5 0,-21 0 0,37-3 0,-82 11 0,100-21 0,-103 15 0,0 1 0,75-2 0,-103 9 0,0-1 0,37-8 0,-35 5 0,0 1 0,24-1 0,8 1 0,89-19 0,9-1 0,34 2 0,-94 14 0,-61 7 0,-1-1 0,42-10 0,-43 7 0,50-3 0,-48 5 0,43-7 0,156-29 0,-70 14 0,-104 13 0,-1-2 0,-1-3 0,54-24 0,-16 7 0,-72 25 0,-1 0 0,0-2 0,-1 0 0,24-19 0,21-13 0,-52 35 0,0 0 0,-1-1 0,0-1 0,-1 0 0,0 0 0,8-13 0,22-23 0,-32 38 0,0-1 0,-1 0 0,0-1 0,0 1 0,-1-1 0,-1 0 0,1-1 0,-2 1 0,5-18 0,2-15 0,3-45 0,-11 72 0,5-73 0,-7-139 0,-3 90 0,3-450 0,-1 571 0,-1 0 0,0 0 0,-6-19 0,-5-38 0,8 38 0,-2 0 0,-1 0 0,-2 1 0,-15-37 0,8 22 0,9 26 0,-82-212 0,80 213 0,2-1 0,-10-43 0,-9-25 0,-84-271 0,102 335 0,-1 1 0,-23-44 0,20 44 0,1 0 0,-14-45 0,20 52 0,-1 0 0,-1 1 0,-13-21 0,-10-27 0,-14-35 0,-60-101 0,93 185 0,-1 1 0,0 0 0,-2 1 0,0 0 0,-1 2 0,0-1 0,-1 2 0,0 0 0,-30-15 0,35 22 0,-1 1 0,1 1 0,-1-1 0,-1 2 0,1 0 0,-19-1 0,-8-4 0,-11 1 0,0 3 0,0 1 0,-78 6 0,18 0 0,26-4 0,-96 3 0,109 10 0,52-7 0,-1-1 0,-27 1 0,11-2 0,-41 8 0,43-6 0,-56 4 0,-5-11 0,-75 3 0,99 12 0,52-9 0,0 0 0,-28 1 0,-19-4 0,34-2 0,1 2 0,0 1 0,-56 11 0,55-7 0,-61 4 0,-9 1 0,19 4 0,-1-3 0,-120-1 0,171-12 0,0 2 0,0 1 0,-62 11 0,50-5 0,0-3 0,0-2 0,0-1 0,-53-6 0,-9 1 0,68 3 0,0 2 0,-67 12 0,68-8 0,0-2 0,-1-2 0,-44-4 0,-60 4 0,71 11 0,53-9 0,0 0 0,-28 1 0,9-4 0,9-1 0,-1 1 0,1 2 0,-38 8 0,36-5 0,0-2 0,-1-2 0,1 0 0,-39-4 0,37 0 0,0 2 0,0 1 0,-55 9 0,21 0 0,0-3 0,-1-3 0,-102-6 0,39-1 0,-2782 3 0,2890-1 0,1-2 0,-32-6 0,-31-4 0,-1-1 0,64 9 0,-1 1 0,-28-1 0,36 4 0,-16 1 0,0-2 0,-60-11 0,-94-14 0,79-7 0,53 15 0,6 5 0,-45-18 0,84 28-273,0 1 0,-1 0 0,1 1 0,-17-3 0,5 3-6553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926"/>
    </inkml:context>
    <inkml:brush xml:id="br0">
      <inkml:brushProperty name="width" value="0.05" units="cm"/>
      <inkml:brushProperty name="height" value="0.05" units="cm"/>
      <inkml:brushProperty name="color" value="#E71224"/>
    </inkml:brush>
  </inkml:definitions>
  <inkml:trace contextRef="#ctx0" brushRef="#br0">0 29 24575,'5'0'0,"6"0"0,5 0 0,5 0 0,-1-5 0,0-1 0,2 0 0,1 1 0,2 2 0,1 1 0,0 1 0,1 0 0,0 1 0,0 0 0,-5 1-8191</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437"/>
    </inkml:context>
    <inkml:brush xml:id="br0">
      <inkml:brushProperty name="width" value="0.05" units="cm"/>
      <inkml:brushProperty name="height" value="0.05" units="cm"/>
      <inkml:brushProperty name="color" value="#E71224"/>
    </inkml:brush>
  </inkml:definitions>
  <inkml:trace contextRef="#ctx0" brushRef="#br0">645 29 24575,'-30'-2'0,"0"0"0,-31-8 0,30 4 0,-58-2 0,73 7 0,0 1 0,-1 2 0,1-1 0,-24 7 0,32-6 0,0 1 0,0 0 0,0 1 0,0 0 0,1 0 0,-1 1 0,1 0 0,0 0 0,1 1 0,-8 7 0,0 1 0,-21 21 0,-49 63 0,73-82 0,2 0 0,0 0 0,1 1 0,0 0 0,1 0 0,2 1 0,-1 0 0,2 0 0,1 0 0,0 1 0,1-1 0,1 1 0,1 26 0,0-34 0,1 0 0,-1 0 0,2 1 0,0-1 0,0 0 0,7 18 0,-8-25 0,2 1 0,-1-1 0,1 0 0,-1 0 0,1 0 0,0-1 0,0 1 0,1-1 0,-1 1 0,1-1 0,0 0 0,0 0 0,0-1 0,0 1 0,0-1 0,0 0 0,1 0 0,5 1 0,44 21 0,-40-17 0,0-1 0,0 0 0,23 5 0,10 0 0,0-3 0,0-2 0,1-2 0,0-2 0,61-5 0,-98 0 0,-1 1 0,1-1 0,-1-1 0,0 0 0,1-1 0,-2 0 0,1 0 0,-1-1 0,13-9 0,-10 6 0,0 1 0,1 1 0,0 0 0,21-8 0,29-7 15,-30 10-705,47-11 0,-57 18-6136</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934"/>
    </inkml:context>
    <inkml:brush xml:id="br0">
      <inkml:brushProperty name="width" value="0.05" units="cm"/>
      <inkml:brushProperty name="height" value="0.05" units="cm"/>
      <inkml:brushProperty name="color" value="#E71224"/>
    </inkml:brush>
  </inkml:definitions>
  <inkml:trace contextRef="#ctx0" brushRef="#br0">0 1 24575,'4'0'0,"-1"1"0,1 1 0,-1-1 0,1 0 0,-1 1 0,0 0 0,1 0 0,-1 0 0,0 0 0,0 0 0,-1 0 0,1 1 0,0 0 0,-1-1 0,0 1 0,1 0 0,-1 0 0,3 6 0,4 5 0,-1 1 0,12 29 0,-3 1 0,-1 1 0,17 93 0,-30-127 0,0 0 0,1 0 0,0 0 0,9 17 0,10 30 0,-16-39-1365,0-4-5461</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493"/>
    </inkml:context>
    <inkml:brush xml:id="br0">
      <inkml:brushProperty name="width" value="0.05" units="cm"/>
      <inkml:brushProperty name="height" value="0.05" units="cm"/>
      <inkml:brushProperty name="color" value="#E71224"/>
    </inkml:brush>
  </inkml:definitions>
  <inkml:trace contextRef="#ctx0" brushRef="#br0">1 221 24575,'0'-3'0,"0"1"0,1-1 0,-1 1 0,1-1 0,0 1 0,0 0 0,0-1 0,0 1 0,0 0 0,0 0 0,0 0 0,1 0 0,-1 0 0,1 0 0,0 0 0,-1 0 0,1 1 0,0-1 0,0 1 0,0-1 0,0 1 0,0 0 0,1 0 0,3-2 0,9-3 0,1 0 0,30-6 0,-4 1 0,12-10 0,-13 4 0,83-21 0,-122 38-33,13-3-134,0 1 1,-1-2-1,0 0 1,0-1-1,0 0 1,0-1-1,21-14 1,-23 9-6660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999"/>
    </inkml:context>
    <inkml:brush xml:id="br0">
      <inkml:brushProperty name="width" value="0.05" units="cm"/>
      <inkml:brushProperty name="height" value="0.05" units="cm"/>
      <inkml:brushProperty name="color" value="#E71224"/>
    </inkml:brush>
  </inkml:definitions>
  <inkml:trace contextRef="#ctx0" brushRef="#br0">0 0 24575,'3'2'0,"1"0"0,-1 1 0,0-1 0,0 0 0,0 1 0,-1 0 0,1 0 0,-1 0 0,0 0 0,1 0 0,-1 0 0,2 6 0,7 6 0,-2-2 0,-1 1 0,-1 0 0,1 0 0,-2 0 0,7 23 0,12 24 0,1-13 0,36 49 0,-5-9 0,28 33-1365,-75-105-5461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4.620"/>
    </inkml:context>
    <inkml:brush xml:id="br0">
      <inkml:brushProperty name="width" value="0.05" units="cm"/>
      <inkml:brushProperty name="height" value="0.05" units="cm"/>
      <inkml:brushProperty name="color" value="#E71224"/>
    </inkml:brush>
  </inkml:definitions>
  <inkml:trace contextRef="#ctx0" brushRef="#br0">0 107 24575,'5'0'0,"6"0"0,5 0 0,0-5 0,3-1 0,-3-5 0,0 1 0,3 1 0,2 2 0,2-2 0,2 0 0,1 2 0,1 2 0,-4-2 0,-2-1 0,1 2 0,0 1 0,-3 2-8191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06.121"/>
    </inkml:context>
    <inkml:brush xml:id="br0">
      <inkml:brushProperty name="width" value="0.05" units="cm"/>
      <inkml:brushProperty name="height" value="0.05" units="cm"/>
      <inkml:brushProperty name="color" value="#FFC114"/>
    </inkml:brush>
  </inkml:definitions>
  <inkml:trace contextRef="#ctx0" brushRef="#br0">4173 461 24575,'-2007'0'0,"1977"1"0,-61 12 0,60-8 0,-58 4 0,66-9 0,-10 0 0,1 1 0,0 1 0,-45 10 0,48-7 0,-49 3 0,48-6 0,-46 10 0,59-9 0,1 2 0,0-1 0,0 2 0,0 0 0,-22 13 0,-6 4 0,32-18 0,0 1 0,0 1 0,0 0 0,1 1 0,-19 16 0,-1 4 0,2 2 0,1 1 0,1 1 0,-40 64 0,52-72 0,-1 0 0,-30 33 0,-5 7 0,20-16 0,-30 61 0,-2 5 0,24-45 0,26-43 0,-1-1 0,-2-1 0,-20 26 0,22-31 0,0 2 0,1 0 0,1 0 0,-12 31 0,-16 28 0,33-65 0,0 1 0,1 0 0,0 0 0,-6 31 0,8-27 0,-1-1 0,-14 33 0,3-16 0,0 1 0,-16 61 0,-3 34 0,5-51 0,16-46 0,-17 68 0,23-62 0,-2 0 0,-2-1 0,-17 39 0,10-31 0,-20 84 0,32-103 0,3-15 0,-5 20 0,-23 59 0,22-67 0,1 0 0,1 0 0,1 1 0,2 0 0,-3 35 0,-16 74 0,21-112 0,-1 0 0,0-1 0,-12 34 0,9-36 0,1 1 0,1-1 0,0 2 0,0 28 0,-9 77 0,8-88 0,-1 60 0,8 329 0,0-415 0,1 1 0,1-1 0,0 0 0,1 0 0,0 0 0,1 0 0,1-1 0,11 19 0,15 42 0,-19-42 0,1 0 0,37 59 0,0 0 0,-44-77 0,1-2 0,0 1 0,1-1 0,0 0 0,1-1 0,0 0 0,1-1 0,0 0 0,24 16 0,3-3 0,80 36 0,-118-59 0,54 25 0,-10-4 0,78 26 0,-94-37 0,41 20 0,-48-20 0,1 0 0,1-2 0,25 7 0,111 29 0,-68-17 0,42 0 0,1 0 0,-103-20 0,-1 1 0,51 22 0,-47-17 0,0-1 0,0-2 0,49 8 0,-47-12 0,-2 2 0,1 1 0,50 22 0,-58-21 0,0-1 0,0-1 0,1-2 0,50 6 0,20 4 0,-44-5 0,-16-3 0,64 20 0,-63-16 0,0-2 0,0-2 0,65 4 0,-75-8 0,39 7 0,-46-6 0,0-1 0,27 1 0,-30-4 0,0 1 0,27 8 0,32 3 0,-48-10 0,1 2 0,47 14 0,-51-11 0,1-2 0,0 0 0,42 2 0,-46-6 0,46 9 0,-46-6 0,46 3 0,68 5 0,-90-6 0,61 0 0,-84-7 0,0 2 0,1 0 0,42 9 0,118 16 0,-156-22 0,1-1 0,52 0 0,-53-4 0,-1 1 0,0 1 0,34 8 0,-31-4 0,0-1 0,44 0 0,41 6 0,-79-5 0,52-1 0,-58-4 0,1 1 0,52 11 0,74 15 0,-129-23 0,0-2 0,54 1 0,-55-4 0,0 1 0,0 1 0,35 9 0,-34-6 0,0-1 0,0-1 0,42-2 0,-42-1 0,1 1 0,0 1 0,36 8 0,-21-2 0,1-3 0,-1-2 0,1-2 0,50-5 0,11 2 0,12-1 0,133 6 0,-234 0 0,0 1 0,0 1 0,27 10 0,-29-9 0,-1-1 0,2 0 0,-1-1 0,26 3 0,85 10 0,-69-7 0,-22-2 0,-1 1 0,0 2 0,39 17 0,61 19 0,-113-40 0,0 2 0,0 1 0,-1 0 0,0 2 0,26 18 0,6 3 0,-33-19 0,0 1 0,27 24 0,12 10 0,-54-44 0,0 0 0,-1 1 0,0-1 0,0 1 0,7 10 0,-8-9 0,1-1 0,0 0 0,0 0 0,13 11 0,-9-9 0,0 0 0,0 1 0,-1 1 0,-1-1 0,9 13 0,-9-11 0,2 0 0,-1 0 0,1-1 0,11 10 0,114 87 0,-108-87 0,1-1 0,1-1 0,1-1 0,0-2 0,1-1 0,1-1 0,0-2 0,44 11 0,14-5 0,-33-4 0,-1-4 0,2-1 0,59-1 0,-93-7 0,1 1 0,0 1 0,-1 1 0,28 7 0,-9-3 0,0-2 0,1-2 0,-1-1 0,54-6 0,2 2 0,1614 2 0,-1682-2 0,1-1 0,38-10 0,-13 3 0,3-1 0,-31 6 0,0 0 0,44-1 0,-51 5 0,0-2 0,33-6 0,-31 4 0,-1 1 0,24-1 0,341 4 0,-185 3 0,-181-3 0,-1-1 0,35-9 0,-33 7 0,0 0 0,25-1 0,20 4 0,-35 2 0,1-2 0,-1-1 0,56-11 0,-62 7 0,-14 4 0,-1 0 0,0-1 0,0 0 0,0-1 0,0 0 0,20-12 0,-31 16 0,1 0 0,-1-1 0,0 1 0,1 0 0,-1 0 0,1 0 0,-1 0 0,0-1 0,0 1 0,1 0 0,-1 0 0,0-1 0,1 1 0,-1 0 0,0-1 0,0 1 0,0 0 0,1-1 0,-1 1 0,0 0 0,0-1 0,0 1 0,0 0 0,0-1 0,1 1 0,-1-1 0,0 1 0,0 0 0,0-1 0,0 1 0,0-1 0,0 1 0,-1-1 0,-11-3 0,-22 6 0,-22 21 0,1 2 0,1 3 0,-67 45 0,72-45 0,39-23 0,-1 1 0,1 0 0,0 1 0,0 0 0,0 0 0,1 1 0,-15 16 0,-11 13 0,29-31 0,0 0 0,0 0 0,0 1 0,1-1 0,-1 1 0,2 1 0,-1-1 0,1 1 0,-6 14 0,-4 20 0,3 1 0,1 0 0,2 1 0,1 0 0,0 85 0,5 34 0,6 130 0,23-107 0,-15-121 0,-7-44 0,-1 0 0,2 32 0,-5 526 0,-3-275 0,4-288 0,1 0 0,0 0 0,1 0 0,1 0 0,1-1 0,0 0 0,1 0 0,0 0 0,12 16 0,-5-6 0,-7-13 0,1 0 0,0-1 0,0 0 0,1 0 0,1-1 0,-1 0 0,2-1 0,19 14 0,7 0 0,58 28 0,-94-50 0,28 11 0,1-2 0,-1-1 0,53 9 0,-16-3 0,-42-11 0,1 0 0,-1-2 0,37-1 0,-34-1 0,-1 1 0,45 7 0,100 25 0,-128-26 0,1-3 0,-1-1 0,1-2 0,45-4 0,12 0 0,915 3 0,-989-1 0,0-2 0,30-6 0,-28 3 0,45-2 0,-54 7 0,0-2 0,23-6 0,35-3 0,23-5 0,-43 6 0,-34 5 0,-1 0 0,0-1 0,33-16 0,37-11 0,-88 32 0,27-6 0,-1-1 0,1-2 0,34-18 0,-19 7 0,1 3 0,67-19 0,-15 5 0,87-16 0,-123 34 0,165-47 0,-93 33 0,-82 18 0,26-3 0,-46 10 0,0-1 0,47-13 0,-51 10 0,0 1 0,0 2 0,50-3 0,-31 6 0,52-10 0,45-1 0,-117 11 0,56-11 0,-13 1 0,88-14 0,-139 22 0,0-1 0,26-11 0,-29 10 0,-1 0 0,2 1 0,25-4 0,0 3 0,0-1 0,0-3 0,-1-2 0,50-19 0,-8-3 0,97-24 0,-147 47 0,40-19 0,-40 15 0,39-10 0,-57 20 0,32-8 0,87-35 0,-103 36 0,0 1 0,66-13 0,-33 9 0,-33 6 0,44-21 0,17-5 0,87-25 0,-100 31 0,138-31 0,-198 55 0,0-1 0,25-11 0,28-7 0,83-26 0,-113 34 0,8-2 0,93-30 0,45-8 0,-163 49 0,-1-2 0,26-11 0,29-9 0,-62 23 0,45-12 0,86-36 0,-112 39 0,1 2 0,57-12 0,-56 16 0,-1-2 0,57-23 0,-52 16 0,0 3 0,62-13 0,-92 24 0,17-2 0,-2-2 0,51-20 0,-49 16 0,1 1 0,1 2 0,48-7 0,-48 10 0,-1-1 0,0-1 0,51-21 0,-59 20 0,1 1 0,1 1 0,49-8 0,14-3 0,-15 1 0,-23 5 0,55-20 0,-53 15 0,91-16 0,-93 23 0,-51 10 0,30-6 0,0-1 0,46-18 0,-28 8 0,96-21 0,-94 27 0,92-33 0,-107 31 0,61-13 0,-62 18 0,-1-1 0,44-19 0,-51 18 0,0 2 0,1 0 0,37-4 0,15-5 0,60-28 0,16-3 0,-116 36 0,-1-2 0,45-22 0,-12 4 0,52-31 0,-50 23 0,64-45 0,-22 16 0,34-18 0,-104 63 0,-1-2 0,63-48 0,-14 5 0,-46 36 0,53-49 0,23-19 0,-90 71 0,88-71 0,-88 75 0,-2-1 0,29-32 0,19-17 0,55-42 0,-30 19 0,-69 63 0,59-46 0,21-22 0,-85 78 0,-2 1 0,1 1 0,35-21 0,-54 38 0,0-1 0,-1 1 0,0-1 0,0-1 0,9-12 0,-10 11 0,1 1 0,0 0 0,0 0 0,12-8 0,-11 10 0,-1-1 0,0 0 0,-1-1 0,12-14 0,-12 13 0,1 1 0,0-1 0,16-12 0,-11 11 0,-1-2 0,0 0 0,21-27 0,8-8 0,-29 33 0,-1-2 0,0 1 0,-1-2 0,-1 1 0,15-36 0,-9 20 0,-6 14 0,1 1 0,18-22 0,-16 23 0,-1 0 0,18-35 0,-21 36 0,0 0 0,2 0 0,20-24 0,13-18 0,66-89 0,-61 70 0,-4-3 0,46-110 0,-62 108 0,-23 60 0,1 1 0,17-35 0,-6 15 0,-2 0 0,-1-1 0,13-67 0,-15 58 0,35-85 0,-28 51 0,27-95 0,20-63 0,-39 112 0,-21 99 0,0 0 0,22-51 0,-5 13 0,-2-12 0,-4-1 0,9-96 0,-21 144 0,14-46 0,-13 56 0,0-2 0,-2 1 0,3-48 0,-9-435 0,0 490 0,-2 0 0,0 0 0,-1 0 0,-1 0 0,-9-24 0,-9-33 0,16 51 0,-1 1 0,-1 1 0,-24-44 0,19 39 0,-19-49 0,24 50 0,2 3 0,0 1 0,-2 0 0,-1 0 0,0 1 0,-28-40 0,-17-20 0,-12-15 0,18 36 0,-3 3 0,-2 2 0,-108-87 0,139 128 0,0 1 0,-27-12 0,-25-14 0,52 27 0,0 2 0,-1 1 0,-42-12 0,-29-12 0,68 24 0,0 1 0,0 2 0,0 1 0,-31-4 0,-25-4 0,-138-23 0,155 29 0,-32-6 0,51 7 0,0 1 0,-1 3 0,-93 6 0,33 0 0,-320-3 0,408 1 0,0 1 0,-36 9 0,35-7 0,-1 0 0,-26 2 0,-96-8 0,-59 4 0,131 10 0,52-7 0,0-1 0,-29 1 0,-426-4 0,228-3 0,227 3 0,0 1 0,-36 9 0,35-6 0,0-1 0,-28 1 0,18-4 0,6-1 0,0 1 0,0 1 0,0 1 0,0 1 0,-33 10 0,30-6 0,0-1 0,0-2 0,-54 4 0,61-7 0,-114 22 0,80-15 0,9-2 0,-93 5 0,122-11 0,-1 1 0,1 0 0,-18 5 0,-39 5 0,-13 2 0,64-8 0,0-2 0,-30 1 0,24-4 0,-19-1 0,-89 14 0,97-8 0,0-3 0,-46-1 0,44-2 0,-77 10 0,-73 24 0,158-29 0,0-1 0,0-1 0,-50-4 0,47 0 0,-1 2 0,-55 7 0,30 1 0,-1-4 0,-100-4 0,-38 1 0,101 11 0,58-6 0,-57 1 0,-68 5 0,-6 0 0,-883-14-1632,886 15 1632,10 0 0,-1070-12-1569,596-5 873,412 17 58,-9 0 201,-4544-16 4299,2673 3-2752,2064-3-1110,-56-10 0,55 6 0,-54-2 0,-115 11 0,-158-6 0,262-10 0,61 7 0,-56-2 0,-2336 6 0,1153 5 0,1245-3 0,2-1 0,-1 1 0,1 2 0,-68 13 0,63-8 0,-1-1 0,-1-3 0,1-2 0,-55-4 0,-1 0 0,45 3-1365,30 0-5461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17.499"/>
    </inkml:context>
    <inkml:brush xml:id="br0">
      <inkml:brushProperty name="width" value="0.05" units="cm"/>
      <inkml:brushProperty name="height" value="0.05" units="cm"/>
      <inkml:brushProperty name="color" value="#FFC114"/>
    </inkml:brush>
  </inkml:definitions>
  <inkml:trace contextRef="#ctx0" brushRef="#br0">14936 1 24575,'10'-1'0,"0"1"0,0 1 0,0 0 0,0 0 0,0 1 0,17 5 0,-24-5 0,0-1 0,0 1 0,0 0 0,0-1 0,0 1 0,-1 1 0,1-1 0,-1 0 0,1 1 0,-1-1 0,0 1 0,0 0 0,0 0 0,0-1 0,-1 1 0,1 0 0,-1 1 0,0-1 0,0 0 0,0 0 0,0 1 0,0-1 0,0 6 0,3 42 0,-2 0 0,-6 60 0,0-1 0,5-100 0,-1 0 0,-1-1 0,1 1 0,-2-1 0,1 1 0,-1-1 0,-1 0 0,0 1 0,0-1 0,-1 0 0,-9 16 0,7-12 0,1-1 0,0 1 0,1 0 0,0 1 0,1-1 0,-1 16 0,1-11 0,-1 0 0,-10 28 0,2-15 0,3-6 0,-1-1 0,-15 26 0,9-19 0,-23 60 0,27-58 0,-28 53 0,7-28 0,-56 89 0,9-13 0,27-54 0,-4-3 0,-114 121 0,1-54 0,66-54 0,-23 23 0,106-93 0,-2-2 0,0 0 0,-27 14 0,14-8 0,-89 57 0,85-55 0,-43 22 0,-18 11 0,-11 4 0,17-11 0,53-29 0,-79 32 0,90-41 0,-37 24 0,-28 13 0,-96 47 0,-40 18 0,47-26 0,112-55 0,38-16 0,-1-3 0,-1-1 0,-50 14 0,50-19 0,-52 23 0,57-20 0,0-2 0,-49 12 0,7-8 0,-93 32 0,125-34 0,-79 14 0,95-24 0,-221 42 0,169-32 0,58-11 0,-1 1 0,1 1 0,0 0 0,-22 9 0,4 0 0,-2-2 0,-76 11 0,-111 33 0,155-34 0,-61 6 0,-1-1 0,49-12 0,62-11 0,-1 1 0,1 0 0,-43 16 0,47-14 0,-1 0 0,-1-2 0,-33 5 0,-13 1 0,-74 15 0,75-14 0,-91 25 0,50-13 0,43-10 0,-69 13 0,-55 0 0,168-21 0,-23 5 0,0-1 0,0-2 0,-64 1 0,86-7 0,0 1 0,-34 7 0,-35 4 0,60-12 0,1 1 0,-57 11 0,54-7 0,0-2 0,0-1 0,-46-2 0,46-2 0,0 2 0,-1 1 0,-44 9 0,49-6 0,-1-2 0,1 0 0,-46-3 0,44-1 0,0 2 0,1 1 0,-33 6 0,-7 2 0,0-3 0,-1-3 0,-99-7 0,38 1 0,-810 2 0,911-2 0,-58-10 0,57 6 0,-55-2 0,-1118 9 0,1184 0 0,-1 1 0,-34 9 0,33-7 0,0 0 0,-24 1 0,-132-7 0,-73 4 0,162 11 0,57-7 0,-61 3 0,92-9 0,-30 0 0,-1 1 0,0 1 0,-43 10 0,46-7 0,0-1 0,-58 0 0,57-4 0,1 1 0,0 2 0,-32 7 0,-71 17 0,99-21 0,-58 3 0,-16 3 0,-107 15 0,127-17 0,-24 6 0,78-9 0,-59 2 0,-13 2 0,67-6 0,-52 1 0,58-6 0,0 3 0,-54 9 0,57-6 0,-51 2 0,-24 5 0,-83 14 0,137-15 0,1 2 0,-72 32 0,87-32 0,23-10 0,1 0 0,0 0 0,-1 1 0,1 1 0,1 0 0,-1 0 0,-10 10 0,-5 5 0,-52 33 0,52-37 0,1 0 0,-39 35 0,54-45 0,0 1 0,-1-2 0,0 0 0,0 0 0,-21 8 0,-9 6 0,-46 19 0,69-33 0,0 1 0,0 1 0,0 0 0,1 1 0,1 1 0,-28 23 0,-63 48 0,89-69 0,0 0 0,0-1 0,-1-1 0,-1 0 0,1-2 0,-2 0 0,1-1 0,-1-1 0,-21 3 0,9 0 0,-1 2 0,-33 14 0,52-19 0,0 1 0,1 0 0,-1 1 0,2 0 0,-1 1 0,1 0 0,0 1 0,1 0 0,0 1 0,1 0 0,0 1 0,-9 15 0,6-7 0,5-8 0,0 1 0,1-1 0,-6 17 0,-14 15 0,3-6 0,18-22 0,0 0 0,0 1 0,2-1 0,0 1 0,1 0 0,-1 18 0,3 105 0,2-73 0,-1-61 0,1 1 0,-1-1 0,1 0 0,1 0 0,-1 0 0,1-1 0,0 1 0,0 0 0,1 0 0,-1-1 0,1 0 0,0 1 0,1-1 0,5 6 0,-2-3 0,1 0 0,0-1 0,0-1 0,1 1 0,0-1 0,0 0 0,14 6 0,-21-12 0,-1 1 0,0-1 0,0 1 0,1-1 0,-1 1 0,0 0 0,0-1 0,1 1 0,-1 0 0,0 0 0,0 0 0,0 0 0,0 0 0,0 0 0,0 0 0,-1 0 0,1 0 0,0 0 0,1 3 0,-3-3 0,1-1 0,0 1 0,-1 0 0,1-1 0,-1 1 0,1 0 0,-1-1 0,1 1 0,-1-1 0,0 1 0,1-1 0,-1 1 0,1-1 0,-1 1 0,0-1 0,0 0 0,1 1 0,-1-1 0,0 0 0,1 0 0,-1 0 0,0 1 0,0-1 0,0 0 0,-61 6 0,-68-7 0,149 1 0,164-1 0,-180 1 1,-1-1 0,1 1 0,-1 0 0,0-1 0,1 0 0,-1 1 0,0-1 0,1 0 0,-1 0 0,0 0 0,0-1 0,0 1 0,0 0 0,0-1 0,0 1 0,0-1 0,0 0 0,-1 0 0,1 1 0,-1-1 0,1 0 0,-1 0 0,0-1 0,2-3 0,0-3-16,-1 0-1,0 0 0,0 0 0,-1 0 1,1-12-1,4-24-1280,-2 26-5530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1.755"/>
    </inkml:context>
    <inkml:brush xml:id="br0">
      <inkml:brushProperty name="width" value="0.05" units="cm"/>
      <inkml:brushProperty name="height" value="0.05" units="cm"/>
      <inkml:brushProperty name="color" value="#FFC114"/>
    </inkml:brush>
  </inkml:definitions>
  <inkml:trace contextRef="#ctx0" brushRef="#br0">3 5772 24575,'2'-1'0,"-1"1"0,0-1 0,0 1 0,0-1 0,1 1 0,-1-1 0,0 0 0,0 0 0,0 1 0,0-1 0,0 0 0,0 0 0,-1 0 0,1 0 0,0 0 0,0 0 0,-1 0 0,1-1 0,0-1 0,13-27 0,-13 26 0,18-45 0,37-109 0,-49 132 0,-1 0 0,-1 0 0,-2 0 0,1-38 0,-5-526 0,0 570 0,-1-1 0,-9-34 0,7 33 0,0 0 0,-1-24 0,-9-79 0,8 85 0,-2-62 0,9-434 0,-2 516 0,-1-1 0,-8-34 0,5 33 0,1 0 0,-1-25 0,4 24 0,-2 0 0,-6-23 0,4 23 0,1 0 0,-1-26 0,4-30 0,2 29 0,-3 0 0,-11-65 0,5 49 0,2 0 0,7-132 0,2 73 0,-4-597 0,3 699 0,0 0 0,8-33 0,2-29 0,-7 51 0,1 1 0,1 0 0,2 1 0,1-1 0,2 2 0,30-58 0,-19 17 0,-21 61 0,1 0 0,0 0 0,0 1 0,1-1 0,1 1 0,0 0 0,12-19 0,-5 12 0,-1-1 0,-1 0 0,-1-1 0,9-22 0,-12 24 0,1 0 0,1 1 0,1-1 0,0 2 0,1-1 0,14-16 0,30-34 0,-36 42 0,30-32 0,54-29 0,-72 62 0,57-44 0,143-85 0,-224 149 0,22-14 0,0 2 0,1 2 0,44-15 0,-44 17 0,0 0 0,35-20 0,-42 19 0,2 1 0,0 0 0,49-13 0,59-3 0,-115 23 0,0 0 0,0-1 0,0-1 0,29-15 0,-28 12 0,0 1 0,0 1 0,30-8 0,-16 9 0,6-1 0,-1-1 0,0-2 0,51-21 0,-61 21 0,0 1 0,1 1 0,0 1 0,46-4 0,26-6 0,7-17 0,-52 15 0,-7 4 0,45-16 0,4-4-1365,-79 30-5461</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3.191"/>
    </inkml:context>
    <inkml:brush xml:id="br0">
      <inkml:brushProperty name="width" value="0.05" units="cm"/>
      <inkml:brushProperty name="height" value="0.05" units="cm"/>
      <inkml:brushProperty name="color" value="#FFC114"/>
    </inkml:brush>
  </inkml:definitions>
  <inkml:trace contextRef="#ctx0" brushRef="#br0">0 1 24575,'0'4'0,"0"-1"0,1 1 0,0 0 0,-1-1 0,1 1 0,0-1 0,1 1 0,-1-1 0,1 0 0,-1 1 0,1-1 0,0 0 0,0 0 0,1 0 0,3 4 0,47 36 0,-17-16 0,14 5 0,-42-27 0,1-1 0,0 2 0,-1-1 0,15 14 0,-21-17 0,0 0 0,-1 1 0,1-1 0,0 0 0,-1 1 0,1-1 0,-1 1 0,0 0 0,0 0 0,0-1 0,0 1 0,0 0 0,-1 0 0,1 0 0,-1 0 0,0 0 0,0 0 0,0 0 0,0 0 0,0 0 0,-2 3 0,0 3 0,0 0 0,-1-1 0,-1 1 0,1-1 0,-2 1 0,1-1 0,-1 0 0,0-1 0,-1 1 0,-11 12 0,-9 13 0,9 3-1365,12-18-5461</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4.497"/>
    </inkml:context>
    <inkml:brush xml:id="br0">
      <inkml:brushProperty name="width" value="0.05" units="cm"/>
      <inkml:brushProperty name="height" value="0.05" units="cm"/>
      <inkml:brushProperty name="color" value="#FFC114"/>
    </inkml:brush>
  </inkml:definitions>
  <inkml:trace contextRef="#ctx0" brushRef="#br0">231 1 24575,'-2'5'0,"0"0"0,-1 0 0,1 0 0,-1 0 0,0-1 0,-1 1 0,1-1 0,-1 1 0,0-1 0,0 0 0,-8 6 0,0 1 0,-150 151 0,152-154-1365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1.622"/>
    </inkml:context>
    <inkml:brush xml:id="br0">
      <inkml:brushProperty name="width" value="0.05" units="cm"/>
      <inkml:brushProperty name="height" value="0.05" units="cm"/>
      <inkml:brushProperty name="color" value="#E71224"/>
    </inkml:brush>
  </inkml:definitions>
  <inkml:trace contextRef="#ctx0" brushRef="#br0">1 23 24575,'66'-11'0,"-55"8"0,0 0 0,1 1 0,-1 0 0,1 1 0,17 1 0,-26 0 0,0 1 0,0-1 0,0 1 0,0 0 0,0 0 0,0 0 0,0 0 0,-1 1 0,1-1 0,0 1 0,-1 0 0,0-1 0,1 1 0,-1 0 0,0 0 0,0 1 0,0-1 0,0 0 0,0 1 0,0-1 0,-1 1 0,1 0 0,-1 0 0,0-1 0,2 5 0,4 18 0,-1-1 0,-1 1 0,-1 0 0,-1 0 0,-1 0 0,-2 29 0,3 37 0,-4-90 3,1 1 1,0-1-1,0 1 0,0-1 0,0 1 1,0-1-1,1 1 0,-1-1 0,0 1 1,1-1-1,-1 1 0,1-1 0,-1 1 1,1-1-1,0 0 0,-1 1 0,1-1 1,0 0-1,0 0 0,0 1 0,0-1 0,0 0 1,0 0-1,1 0 0,-1 0 0,0-1 1,0 1-1,1 0 0,-1 0 0,1-1 1,-1 1-1,0-1 0,1 1 0,-1-1 1,1 1-1,2-1 0,-2-1-65,1 1 0,-1-1 0,0 0 0,0 0 1,0 0-1,0 0 0,0 0 0,0 0 0,0-1 0,0 1 0,-1-1 0,1 1 1,0-1-1,-1 0 0,1 1 0,-1-1 0,0 0 0,0 0 0,1 0 0,-1 0 1,-1 0-1,1 0 0,1-5 0,4-13-6764</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5.239"/>
    </inkml:context>
    <inkml:brush xml:id="br0">
      <inkml:brushProperty name="width" value="0.05" units="cm"/>
      <inkml:brushProperty name="height" value="0.05" units="cm"/>
      <inkml:brushProperty name="color" value="#FFC114"/>
    </inkml:brush>
  </inkml:definitions>
  <inkml:trace contextRef="#ctx0" brushRef="#br0">1 0 24575,'4'0'0,"7"0"0,6 0 0,4 0 0,3 0 0,-2 5 0,-1 1 0,-3 5 0,-1-1 0,-3 4 0,1-1 0,2-3 0,-2 2 0,2-2 0,-3 3 0,1-2 0,-2-1-8191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7.374"/>
    </inkml:context>
    <inkml:brush xml:id="br0">
      <inkml:brushProperty name="width" value="0.05" units="cm"/>
      <inkml:brushProperty name="height" value="0.05" units="cm"/>
      <inkml:brushProperty name="color" value="#FFC114"/>
    </inkml:brush>
  </inkml:definitions>
  <inkml:trace contextRef="#ctx0" brushRef="#br0">519 0 24575,'0'4'0,"-1"-1"0,0 1 0,0-1 0,0 1 0,0-1 0,-1 1 0,1-1 0,-1 0 0,0 0 0,0 0 0,0 0 0,0 0 0,0 0 0,-5 4 0,-48 41 0,23-21 0,-58 48 0,-9 11 0,65-56 0,-14 16 0,39-36 0,-1-1 0,0 0 0,0-1 0,-15 10 0,15-12 0,1 1 0,-1 0 0,2 1 0,-1-1 0,-10 14 0,19-20 0,-1-1 0,1 1 0,-1-1 0,1 1 0,-1-1 0,1 1 0,0-1 0,-1 1 0,1-1 0,0 1 0,0 0 0,0-1 0,-1 1 0,1 0 0,0-1 0,0 1 0,0 0 0,0-1 0,0 1 0,0 0 0,0-1 0,0 1 0,0-1 0,1 1 0,-1 0 0,0-1 0,0 1 0,0 0 0,1-1 0,-1 1 0,1 0 0,21 9 0,34-5 0,-52-5 0,100-3 0,-48 1 0,58 5 0,-42 10 0,-53-8 0,1-1 0,30 1 0,83-5-1365,-110 0-5461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8.994"/>
    </inkml:context>
    <inkml:brush xml:id="br0">
      <inkml:brushProperty name="width" value="0.05" units="cm"/>
      <inkml:brushProperty name="height" value="0.05" units="cm"/>
      <inkml:brushProperty name="color" value="#FFC114"/>
    </inkml:brush>
  </inkml:definitions>
  <inkml:trace contextRef="#ctx0" brushRef="#br0">574 0 24575,'0'2'0,"-1"1"0,1-1 0,-1 1 0,0-1 0,0 0 0,0 0 0,0 1 0,-1-1 0,1 0 0,0 0 0,-1 0 0,0 0 0,1-1 0,-1 1 0,0 0 0,0-1 0,0 1 0,-3 1 0,-42 24 0,43-25 0,-212 118 0,178-99 0,14-6 0,-46 19 0,55-28 0,3-3 0,1 1 0,-1 1 0,1 0 0,1 0 0,-1 1 0,1 0 0,0 1 0,0 0 0,0 1 0,-8 9 0,18-17 0,-1 1 0,0 0 0,1-1 0,-1 1 0,1 0 0,-1-1 0,1 1 0,0 0 0,-1 0 0,1-1 0,0 1 0,-1 0 0,1 0 0,0 0 0,0-1 0,0 1 0,0 0 0,0 0 0,0 0 0,0 0 0,0-1 0,0 1 0,0 0 0,0 0 0,1 0 0,-1 0 0,1 1 0,0-1 0,0 0 0,0 0 0,0 0 0,1 0 0,-1 0 0,0 0 0,1 0 0,-1-1 0,0 1 0,1 0 0,-1-1 0,1 1 0,2 0 0,54 4 0,-54-5 0,28 2 0,45 8 0,-45-5 0,48 2 0,0-7-1365,-57 0-5461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0.710"/>
    </inkml:context>
    <inkml:brush xml:id="br0">
      <inkml:brushProperty name="width" value="0.05" units="cm"/>
      <inkml:brushProperty name="height" value="0.05" units="cm"/>
      <inkml:brushProperty name="color" value="#FFC114"/>
    </inkml:brush>
  </inkml:definitions>
  <inkml:trace contextRef="#ctx0" brushRef="#br0">105 0 24575,'0'50'0,"-2"-1"0,-12 66 0,9-88 0,-16 51 0,17-68 0,0 0 0,-1 0 0,0-1 0,-1 1 0,0-1 0,0 0 0,-15 14 0,21-23 0,0 1 0,-1-1 0,1 0 0,-1 0 0,1 1 0,0-1 0,-1 0 0,1 1 0,0-1 0,0 1 0,-1-1 0,1 0 0,0 1 0,0-1 0,-1 1 0,1-1 0,0 1 0,0-1 0,0 1 0,0-1 0,0 1 0,0-1 0,0 0 0,0 1 0,0-1 0,0 1 0,0-1 0,0 1 0,0-1 0,0 1 0,0-1 0,1 1 0,15 6 0,31-6 0,-40-2 0,348-1-1365,-332 2-5461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7.371"/>
    </inkml:context>
    <inkml:brush xml:id="br0">
      <inkml:brushProperty name="width" value="0.05" units="cm"/>
      <inkml:brushProperty name="height" value="0.05" units="cm"/>
      <inkml:brushProperty name="color" value="#FFC114"/>
    </inkml:brush>
  </inkml:definitions>
  <inkml:trace contextRef="#ctx0" brushRef="#br0">0 0 24575,'3'0'0,"-1"1"0,0-1 0,0 1 0,0 0 0,0-1 0,0 1 0,0 0 0,0 0 0,0 1 0,-1-1 0,1 0 0,0 0 0,0 1 0,-1-1 0,1 1 0,-1 0 0,0-1 0,1 1 0,-1 0 0,0 0 0,0 0 0,0 0 0,0 0 0,0 0 0,-1 0 0,2 4 0,1 5 0,0 0 0,-1 0 0,1 19 0,0 20 0,-2-20 0,1 0 0,8 35 0,11 20-1365,-14-68-5461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8.542"/>
    </inkml:context>
    <inkml:brush xml:id="br0">
      <inkml:brushProperty name="width" value="0.05" units="cm"/>
      <inkml:brushProperty name="height" value="0.05" units="cm"/>
      <inkml:brushProperty name="color" value="#FFC114"/>
    </inkml:brush>
  </inkml:definitions>
  <inkml:trace contextRef="#ctx0" brushRef="#br0">78 80 24575,'5'-1'0,"0"-1"0,-1 1 0,1-1 0,-1 0 0,1 0 0,-1 0 0,1-1 0,5-4 0,11-6 0,-4 5 0,0 1 0,0 1 0,0 0 0,1 1 0,-1 1 0,27-3 0,-40 6 0,0 1 0,0 0 0,-1 0 0,1 0 0,0 0 0,0 0 0,0 1 0,0 0 0,0 0 0,-1 0 0,1 0 0,0 1 0,-1-1 0,1 1 0,-1 0 0,1 0 0,-1 0 0,0 0 0,0 1 0,0 0 0,0-1 0,-1 1 0,1 0 0,-1 0 0,1 0 0,-1 1 0,0-1 0,0 0 0,-1 1 0,1-1 0,-1 1 0,1 0 0,-1 0 0,0-1 0,0 8 0,2 4 0,-1 0 0,-1 1 0,-1-1 0,-1 19 0,1-29 0,-1 0 0,0 0 0,0 0 0,0 0 0,0 0 0,-1 0 0,0-1 0,0 1 0,0 0 0,0-1 0,-1 0 0,0 1 0,0-1 0,0 0 0,0-1 0,-6 6 0,-23 13 0,0-1 0,-1-2 0,-2-2 0,1-1 0,-2-1 0,-52 13 0,86-27 0,1-1 0,-1 0 0,0 0 0,1 1 0,-1-1 0,1 1 0,0-1 0,-1 1 0,1 0 0,-1 0 0,1 0 0,0-1 0,0 1 0,-1 0 0,1 0 0,0 1 0,-1 0 0,2-1 0,0 0 0,1-1 0,-1 1 0,1-1 0,-1 1 0,1 0 0,-1-1 0,1 1 0,-1-1 0,1 1 0,-1-1 0,1 0 0,0 1 0,-1-1 0,1 0 0,-1 1 0,1-1 0,0 0 0,0 0 0,-1 1 0,1-1 0,0 0 0,-1 0 0,2 0 0,60 8 0,1-9 0,-42 0 0,1 0 0,0 1 0,0 2 0,-1 0 0,1 1 0,-1 1 0,0 1 0,39 15 0,-54-17 0,0 0 0,-1 1 0,1-1 0,-1 1 0,0 0 0,0 0 0,0 1 0,-1-1 0,1 1 0,-1 0 0,0 1 0,-1-1 0,1 1 0,-1-1 0,0 1 0,-1 0 0,1 0 0,1 7 0,-3-9 0,0 1 0,-1-1 0,1 0 0,-1 1 0,0-1 0,0 1 0,-1-1 0,1 0 0,-1 1 0,0-1 0,0 0 0,0 0 0,-1 1 0,1-1 0,-1 0 0,0 0 0,0-1 0,0 1 0,-1 0 0,0-1 0,1 1 0,-1-1 0,0 0 0,-1 0 0,1 0 0,0 0 0,-6 2 0,-3 2 0,0-2 0,-1 1 0,0-2 0,0 0 0,-1 0 0,-25 3 0,8-1 0,-173 19 0,196-23-99,4-1 28,-1 1 1,1-1 0,-1-1-1,1 1 1,-1 0 0,1-1 0,-1 0-1,1 0 1,-1 0 0,1-1-1,-1 0 1,1 0 0,-1 0-1,1 0 1,0-1 0,-1 1-1,-3-3 1,-4-7-6756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051"/>
    </inkml:context>
    <inkml:brush xml:id="br0">
      <inkml:brushProperty name="width" value="0.05" units="cm"/>
      <inkml:brushProperty name="height" value="0.05" units="cm"/>
      <inkml:brushProperty name="color" value="#FFC114"/>
    </inkml:brush>
  </inkml:definitions>
  <inkml:trace contextRef="#ctx0" brushRef="#br0">1 1 24575,'2'0'0,"-1"1"0,1-1 0,-1 1 0,1 0 0,-1 0 0,0 0 0,1 0 0,-1 0 0,0 0 0,1 0 0,-1 0 0,0 1 0,0-1 0,0 0 0,0 1 0,0-1 0,1 4 0,15 29 0,-15-30 0,44 89 0,-25-54 0,-3 0 0,27 79 0,-33-83 0,1 0 0,35 65 0,-17-39 0,-23-42-1365,-2-2-5461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735"/>
    </inkml:context>
    <inkml:brush xml:id="br0">
      <inkml:brushProperty name="width" value="0.05" units="cm"/>
      <inkml:brushProperty name="height" value="0.05" units="cm"/>
      <inkml:brushProperty name="color" value="#FFC114"/>
    </inkml:brush>
  </inkml:definitions>
  <inkml:trace contextRef="#ctx0" brushRef="#br0">0 1 24575,'2'12'0,"-1"0"0,2 0 0,0 0 0,0 0 0,1 0 0,0-1 0,1 1 0,1-1 0,-1 0 0,2-1 0,0 0 0,0 0 0,0 0 0,2-1 0,-1 0 0,13 11 0,-15-17 0,-1 0 0,1 0 0,0-1 0,0 1 0,0-1 0,0-1 0,1 1 0,-1-1 0,0 0 0,1 0 0,9-1 0,-12 0 0,-1 0 0,0 0 0,0 0 0,0 0 0,0-1 0,0 1 0,1-1 0,-1 0 0,0 0 0,0 0 0,-1 0 0,1-1 0,0 1 0,0-1 0,-1 1 0,1-1 0,0 0 0,-1 0 0,0-1 0,0 1 0,1 0 0,-1-1 0,-1 1 0,1-1 0,0 1 0,1-4 0,-1-4-195,0 0 0,0 0 0,-1 1 0,0-1 0,-1 0 0,-1-13 0,-3-22-6631</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0.492"/>
    </inkml:context>
    <inkml:brush xml:id="br0">
      <inkml:brushProperty name="width" value="0.05" units="cm"/>
      <inkml:brushProperty name="height" value="0.05" units="cm"/>
      <inkml:brushProperty name="color" value="#FFC114"/>
    </inkml:brush>
  </inkml:definitions>
  <inkml:trace contextRef="#ctx0" brushRef="#br0">6 180 24575,'9'1'0,"0"-1"0,-1-1 0,1 1 0,-1-1 0,1-1 0,-1 0 0,1 0 0,-1-1 0,13-5 0,-18 6 0,0 0 0,0-1 0,0 1 0,-1-1 0,1 1 0,-1-1 0,1 0 0,-1 0 0,0 0 0,0 0 0,0 0 0,-1-1 0,1 1 0,-1 0 0,0-1 0,0 1 0,0-1 0,0 0 0,0 1 0,-1-1 0,0 0 0,0 1 0,0-1 0,-1-6 0,1 6 0,0 1 0,0 0 0,0 0 0,-1-1 0,1 1 0,-1 0 0,0 0 0,0-1 0,-1 1 0,1 0 0,0 0 0,-1 0 0,0 1 0,0-1 0,0 0 0,0 1 0,0-1 0,0 1 0,-1-1 0,1 1 0,-1 0 0,1 0 0,-1 0 0,0 1 0,0-1 0,0 1 0,0-1 0,-4 0 0,4 1 0,1 1 0,-1 0 0,0 0 0,0 0 0,0 0 0,1 1 0,-1-1 0,0 1 0,0-1 0,1 1 0,-1 0 0,0 0 0,1 0 0,-1 1 0,1-1 0,-1 1 0,1-1 0,0 1 0,0 0 0,0-1 0,0 1 0,0 1 0,0-1 0,0 0 0,0 0 0,1 1 0,-1-1 0,1 0 0,0 1 0,0 0 0,0-1 0,0 1 0,-1 3 0,-2 13 0,0 0 0,2 0 0,0 1 0,0-1 0,2 1 0,1-1 0,4 28 0,-4-43 0,0 1 0,1 0 0,-1-1 0,1 1 0,1-1 0,-1 0 0,0 1 0,1-1 0,0 0 0,0-1 0,0 1 0,0 0 0,1-1 0,0 0 0,-1 0 0,1 0 0,0 0 0,0 0 0,1-1 0,-1 0 0,1 0 0,-1 0 0,1 0 0,5 0 0,9 4 0,0-1 0,1-1 0,0-1 0,32 2 0,-34-5-101,84 1 335,-93-2-401,1 0 1,-1-1 0,0 0-1,0 0 1,0-1-1,0 0 1,0 0-1,13-8 1,-9 2-6660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1.380"/>
    </inkml:context>
    <inkml:brush xml:id="br0">
      <inkml:brushProperty name="width" value="0.05" units="cm"/>
      <inkml:brushProperty name="height" value="0.05" units="cm"/>
      <inkml:brushProperty name="color" value="#FFC114"/>
    </inkml:brush>
  </inkml:definitions>
  <inkml:trace contextRef="#ctx0" brushRef="#br0">31 137 24575,'-3'4'0,"0"0"0,0 0 0,1 0 0,0 0 0,-1 1 0,1-1 0,1 0 0,-1 1 0,1 0 0,0-1 0,0 1 0,-1 7 0,-1 63 0,4-55 0,-3 40 0,4 111 0,0-150 0,1 0 0,0 0 0,1 0 0,2-1 0,14 37 0,-11-44 0,-4-23 0,-6-24 0,-17-34 0,9 41 0,2-1 0,1 0 0,1 0 0,-2-45 0,6-15 0,4-119 0,-2 202 0,1 0 0,-1 0 0,1 0 0,0 0 0,0 0 0,0 0 0,1 1 0,-1-1 0,1 1 0,0-1 0,0 1 0,1 0 0,0 1 0,-1-1 0,1 0 0,0 1 0,1 0 0,-1 0 0,0 0 0,1 1 0,0-1 0,-1 1 0,1 0 0,8-2 0,-5 2 0,1-1 0,-1 1 0,1 0 0,0 1 0,-1 0 0,1 0 0,0 1 0,0 0 0,-1 1 0,1 0 0,0 0 0,0 1 0,-1 0 0,11 4 0,-16-5 0,0 2 0,0-1 0,0 0 0,0 0 0,0 1 0,-1 0 0,1-1 0,-1 1 0,0 0 0,1 0 0,-1 0 0,-1 1 0,1-1 0,0 0 0,-1 1 0,0-1 0,0 1 0,0 0 0,0-1 0,0 1 0,-1 0 0,1-1 0,-1 1 0,0 0 0,0 0 0,-2 7 0,2-7 0,-1 0 0,1 0 0,-1 0 0,0 0 0,0-1 0,0 1 0,-1 0 0,1 0 0,-1-1 0,0 1 0,0-1 0,0 1 0,-1-1 0,1 0 0,-1 0 0,0 0 0,0 0 0,0 0 0,0-1 0,0 1 0,-1-1 0,1 0 0,-1 0 0,-6 3 0,-6-2-80,0-1 0,0-1 0,0 0 0,-30-3 0,26 2-885,-4-1-5861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2.037"/>
    </inkml:context>
    <inkml:brush xml:id="br0">
      <inkml:brushProperty name="width" value="0.05" units="cm"/>
      <inkml:brushProperty name="height" value="0.05" units="cm"/>
      <inkml:brushProperty name="color" value="#E71224"/>
    </inkml:brush>
  </inkml:definitions>
  <inkml:trace contextRef="#ctx0" brushRef="#br0">1 30 24575,'25'0'0,"0"-2"0,0 0 0,42-10 0,-31 6 0,1 1 0,0 3 0,73 3 0,5 0 0,-135 4-1365,3 1-5461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077"/>
    </inkml:context>
    <inkml:brush xml:id="br0">
      <inkml:brushProperty name="width" value="0.05" units="cm"/>
      <inkml:brushProperty name="height" value="0.05" units="cm"/>
      <inkml:brushProperty name="color" value="#FFC114"/>
    </inkml:brush>
  </inkml:definitions>
  <inkml:trace contextRef="#ctx0" brushRef="#br0">3 99 24575,'2'45'0,"2"0"0,10 46 0,-13-87 0,0 19 0,-1-22 0,0-1 0,0 0 0,0 0 0,0 0 0,0 0 0,0 0 0,0 0 0,0 0 0,-1 0 0,1 1 0,0-1 0,0 0 0,0 0 0,0 0 0,0 0 0,0 0 0,-1 0 0,1 0 0,0 0 0,0 0 0,0 0 0,0 0 0,0 0 0,0 0 0,-1 0 0,1 0 0,0 0 0,0 0 0,0 0 0,0 0 0,0 0 0,0 0 0,-1 0 0,1 0 0,0 0 0,0 0 0,0-1 0,0 1 0,0 0 0,0 0 0,0 0 0,-1 0 0,1 0 0,0 0 0,0 0 0,0 0 0,0 0 0,0-1 0,0 1 0,0 0 0,0 0 0,0 0 0,0 0 0,0 0 0,0 0 0,0-1 0,0 1 0,0 0 0,0 0 0,0 0 0,0 0 0,0-1 0,-14-38 0,11 18 24,1 1 0,1-1 0,1 0 0,5-36 0,-4 49-111,1 1-1,0-1 1,0 1 0,0 0-1,1 0 1,1 0 0,-1 0-1,1 0 1,0 1-1,1-1 1,-1 1 0,1 0-1,0 1 1,1-1 0,-1 1-1,8-5 1,0 1-6739</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462"/>
    </inkml:context>
    <inkml:brush xml:id="br0">
      <inkml:brushProperty name="width" value="0.05" units="cm"/>
      <inkml:brushProperty name="height" value="0.05" units="cm"/>
      <inkml:brushProperty name="color" value="#FFC114"/>
    </inkml:brush>
  </inkml:definitions>
  <inkml:trace contextRef="#ctx0" brushRef="#br0">1 0 24575,'5'0'0,"1"5"0,0 6 0,-2 5 0,0 5 0,-2 3 0,-1 2 0,-1 2 0,0 0 0,0 0 0,0-1 0,4-4 0,2-1 0,4-6 0,1-4-8191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741"/>
    </inkml:context>
    <inkml:brush xml:id="br0">
      <inkml:brushProperty name="width" value="0.05" units="cm"/>
      <inkml:brushProperty name="height" value="0.05" units="cm"/>
      <inkml:brushProperty name="color" value="#FFC114"/>
    </inkml:brush>
  </inkml:definitions>
  <inkml:trace contextRef="#ctx0" brushRef="#br0">0 1 24575,'0'4'0,"5"2"0,1 5 0,0-1-8191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3.683"/>
    </inkml:context>
    <inkml:brush xml:id="br0">
      <inkml:brushProperty name="width" value="0.05" units="cm"/>
      <inkml:brushProperty name="height" value="0.05" units="cm"/>
      <inkml:brushProperty name="color" value="#FFC114"/>
    </inkml:brush>
  </inkml:definitions>
  <inkml:trace contextRef="#ctx0" brushRef="#br0">1 251 24575,'2'0'0,"-1"1"0,1-1 0,0 0 0,0 1 0,-1-1 0,1 1 0,0 0 0,0 0 0,-1-1 0,1 1 0,-1 0 0,1 0 0,-1 1 0,1-1 0,-1 0 0,0 0 0,0 1 0,1-1 0,-1 1 0,0-1 0,0 1 0,0-1 0,-1 1 0,2 2 0,15 48 0,-11-32 0,0 1 0,1-1 0,1 0 0,1-1 0,0 0 0,2 0 0,19 27 0,-9-16 0,-17-23 0,1 0 0,0 0 0,0 0 0,0 0 0,1-1 0,7 6 0,-5-12 0,-7-11 0,-7-14 0,-32-75 0,26 71 0,0-1 0,2 0 0,2 0 0,-10-63 0,3 13 0,11 68 0,0 0 0,2-1 0,0 1 0,0-1 0,1 1 0,0-1 0,1 0 0,1 1 0,0-1 0,3-15 0,-4 27 0,1 0 0,-1 0 0,0 1 0,0-1 0,0 0 0,1 0 0,-1 1 0,0-1 0,1 0 0,-1 1 0,1-1 0,-1 0 0,1 1 0,-1-1 0,1 1 0,-1-1 0,1 1 0,0-1 0,-1 1 0,1-1 0,0 1 0,-1 0 0,1-1 0,0 1 0,0 0 0,-1-1 0,1 1 0,0 0 0,0 0 0,-1 0 0,1 0 0,0 0 0,0 0 0,1 0 0,0 1 0,1 0 0,-1 0 0,1 0 0,-1 0 0,1 0 0,-1 1 0,0-1 0,0 1 0,0 0 0,3 2 0,4 5 0,0 1 0,-1 0 0,10 15 0,3 8 0,-2 0 0,-1 1 0,-2 1 0,-1 1 0,14 55 0,-4 16 0,-22-100-91,0-1 0,0 1 0,0-1 0,0 0 0,1-1 0,0 1 0,0 0 0,1-1 0,0 0 0,-1 0 0,2 0 0,-1-1 0,0 0 0,11 6 0,-2-1-6735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304"/>
    </inkml:context>
    <inkml:brush xml:id="br0">
      <inkml:brushProperty name="width" value="0.05" units="cm"/>
      <inkml:brushProperty name="height" value="0.05" units="cm"/>
      <inkml:brushProperty name="color" value="#FFC114"/>
    </inkml:brush>
  </inkml:definitions>
  <inkml:trace contextRef="#ctx0" brushRef="#br0">0 0 24575,'4'39'0,"0"0"0,3-1 0,1 0 0,26 73 0,-14-49 0,-10-30-273,2-2 0,1 0 0,2 0 0,19 29 0,-24-45-6553</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782"/>
    </inkml:context>
    <inkml:brush xml:id="br0">
      <inkml:brushProperty name="width" value="0.05" units="cm"/>
      <inkml:brushProperty name="height" value="0.05" units="cm"/>
      <inkml:brushProperty name="color" value="#FFC114"/>
    </inkml:brush>
  </inkml:definitions>
  <inkml:trace contextRef="#ctx0" brushRef="#br0">0 27 24575,'5'0'0,"5"0"0,7 0 0,4 0 0,3 0 0,2 0 0,-3-4 0,-1-2 0,1 0 0,0 1 0,1 2 0,1 1 0,-4 1-8191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0.105"/>
    </inkml:context>
    <inkml:brush xml:id="br0">
      <inkml:brushProperty name="width" value="0.05" units="cm"/>
      <inkml:brushProperty name="height" value="0.05" units="cm"/>
      <inkml:brushProperty name="color" value="#FFC114"/>
    </inkml:brush>
  </inkml:definitions>
  <inkml:trace contextRef="#ctx0" brushRef="#br0">542 1739 24575,'590'0'0,"-558"2"0,57 10 0,-57-6 0,56 2 0,47-11 0,104 5 0,-150 11 0,-57-7 0,61 3 0,1081-9 0,-530-1 0,-627-1 0,-1 0 0,1-1 0,-1-1 0,1 0 0,-1-2 0,0 0 0,21-11 0,49-16 0,61-20 0,-15 5 0,-79 33 0,-29 9 0,-1-1 0,0 0 0,0-2 0,30-16 0,-36 16 0,2 0 0,-1 2 0,28-8 0,-31 11 0,1 0 0,-2-2 0,1 0 0,0 0 0,-1-1 0,22-16 0,-15 9 0,-1 0 0,38-17 0,-40 23 0,0-2 0,0 0 0,-1-1 0,29-24 0,73-75 0,42-62 0,-150 160 0,-1-1 0,0 0 0,-1 0 0,-1-1 0,0-1 0,-1 1 0,0-1 0,-2 0 0,6-20 0,-3 5 0,-2 0 0,-1 0 0,3-61 0,-8 87 0,1-33 0,-2 0 0,-7-54 0,6 80 0,-1 0 0,1 0 0,-2 1 0,1-1 0,-2 1 0,1-1 0,-2 1 0,1 1 0,-1-1 0,0 1 0,-1 0 0,-12-13 0,-36-34 0,25 24 0,-35-29 0,22 29 0,0 2 0,-54-29 0,75 46 0,-1 0 0,-1 2 0,0 0 0,-1 2 0,0 0 0,0 2 0,-38-6 0,1 4 0,12 1 0,-79-1 0,-808 10 0,898 1 0,-56 10 0,55-6 0,-53 2 0,81-8 0,-24-1 0,1 3 0,-1 0 0,-41 10 0,41-6 0,-70 4 0,70-8 0,-70 12 0,68-5 0,9-1 0,0-2 0,0-2 0,-34 3 0,32-5 0,-45 8 0,-30 3 0,69-10 0,-42 8 0,45-5 0,-57 2 0,66-6 0,0 0 0,-35 10 0,10-3 0,-6 2 0,28-5 0,-1-2 0,-44 3 0,47-7 0,0 1 0,0 1 0,-42 10 0,40-7 0,0-1 0,-37 1 0,35-4 0,0 2 0,-29 6 0,30-4 0,-1-1 0,-29 0 0,30-3 0,0 2 0,-36 7 0,18 1 0,0-1 0,-1-3 0,-67 3 0,94-9 0,0 1 0,-33 8 0,32-5 0,-1-1 0,-22 0 0,17-1 0,1 0 0,0 2 0,0 1 0,0 1 0,1 2 0,-45 20 0,-16 1 0,70-25 0,-1 0 0,1 1 0,0 1 0,0 1 0,1 0 0,-23 16 0,-39 29 0,51-37 0,-42 34 0,63-43 0,0 0 0,0-1 0,0 2 0,1-1 0,0 1 0,1-1 0,0 1 0,0 1 0,0-1 0,1 0 0,1 1 0,-1 0 0,2 0 0,-3 15 0,1 14 0,2-1 0,5 49 0,-1-12 0,-5-15 0,0-42 0,1 0 0,0 0 0,1 0 0,1 1 0,1-2 0,0 1 0,2 0 0,5 17 0,32 40 0,-30-57 0,-1 1 0,-1 0 0,12 30 0,-18-36 0,0 0 0,1 0 0,0 0 0,1-1 0,1 1 0,0-1 0,0-1 0,1 1 0,0-1 0,1 0 0,0-1 0,12 12 0,50 44 0,-47-41 0,1-2 0,43 31 0,-53-44 0,1 2 0,1-1 0,0-1 0,0 0 0,1-1 0,0-1 0,33 10 0,-16-9 0,-9-2 0,0-1 0,0-1 0,26 0 0,-49-4-38,2 0-56,0 0-1,0 0 0,1 0 0,-1 0 0,0 1 0,1 0 1,-1 0-1,0 0 0,0 0 0,0 1 0,0-1 1,0 1-1,5 3 0,2 7-6731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4.372"/>
    </inkml:context>
    <inkml:brush xml:id="br0">
      <inkml:brushProperty name="width" value="0.05" units="cm"/>
      <inkml:brushProperty name="height" value="0.05" units="cm"/>
      <inkml:brushProperty name="color" value="#E71224"/>
    </inkml:brush>
  </inkml:definitions>
  <inkml:trace contextRef="#ctx0" brushRef="#br0">3630 830 24517,'-1'33'0,"-4"-1"0,-2 1 0,-2-1 0,-4 0 0,-2 0 0,-3-1 0,-3 0 0,-2 0 0,-3 0 0,-3-2 0,-2 1 0,-2-1 0,-3-1 0,-3-1 0,-2 0 0,-2-1 0,-2-1 0,-2-1 0,-3 0 0,-1-2 0,-2 0 0,-2-1 0,-2-2 0,-2 0 0,-1-1 0,-1-2 0,-2 0 0,-1-2 0,-1-1 0,-2-1 0,0-2 0,-1 0 0,-1-2 0,-1-1 0,0-1 0,-1-2 0,0-1 0,0-1 0,0-1 0,0-2 0,0-1 0,0-1 0,0-1 0,1-2 0,0-1 0,1-1 0,1-2 0,1 0 0,0-2 0,2-1 0,1-1 0,1-2 0,2 0 0,1-2 0,1-1 0,2 0 0,2-2 0,2-1 0,2 0 0,1-2 0,3 0 0,2-1 0,2-1 0,2-1 0,2 0 0,3-1 0,3-1 0,2-1 0,2 1 0,3-2 0,3 0 0,2 0 0,3 0 0,3-1 0,2 0 0,4 0 0,2-1 0,2 1 0,4-1 0,2 0 0,4 1 0,2-1 0,2 1 0,4 0 0,2 0 0,3 1 0,3 0 0,2 0 0,3 0 0,3 2 0,2-1 0,2 1 0,3 1 0,3 1 0,2 0 0,2 1 0,2 1 0,2 1 0,3 0 0,1 2 0,2 0 0,2 1 0,2 2 0,2 0 0,1 1 0,1 2 0,2 0 0,1 2 0,1 1 0,2 1 0,0 2 0,1 0 0,1 2 0,1 1 0,0 1 0,1 2 0,0 1 0,0 1 0,0 1 0,0 2 0,0 1 0,0 1 0,0 1 0,-1 2 0,0 1 0,-1 1 0,-1 2 0,-1 0 0,0 2 0,-2 1 0,-1 1 0,-1 2 0,-2 0 0,-1 2 0,-1 1 0,-2 0 0,-2 2 0,-2 1 0,-2 0 0,-1 2 0,-3 0 0,-2 1 0,-2 1 0,-2 1 0,-2 0 0,-3 1 0,-3 1 0,-2 1 0,-2-1 0,-3 2 0,-3 0 0,-2 0 0,-3 0 0,-3 1 0,-2 0 0,-4 0 0,-2 1 0,-2-1 0,-4 1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4.830"/>
    </inkml:context>
    <inkml:brush xml:id="br0">
      <inkml:brushProperty name="width" value="0.05" units="cm"/>
      <inkml:brushProperty name="height" value="0.05" units="cm"/>
      <inkml:brushProperty name="color" value="#E71224"/>
    </inkml:brush>
  </inkml:definitions>
  <inkml:trace contextRef="#ctx0" brushRef="#br0">1 52 24575,'2491'0'0,"-2471"-1"0,-1-1 0,33-7 0,33-4 0,312 12 0,-190 3 0,-178-4 0,56-10 0,-56 7 0,54-3 0,118 9-1365,-179-1-5461</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5.570"/>
    </inkml:context>
    <inkml:brush xml:id="br0">
      <inkml:brushProperty name="width" value="0.05" units="cm"/>
      <inkml:brushProperty name="height" value="0.05" units="cm"/>
      <inkml:brushProperty name="color" value="#E71224"/>
    </inkml:brush>
  </inkml:definitions>
  <inkml:trace contextRef="#ctx0" brushRef="#br0">0 0 24575,'1'20'0,"2"-1"0,0 1 0,5 19 0,3 13 0,11 51 0,-14-72 0,-1 0 0,-1 0 0,1 51 0,-9 14 0,4 85 0,13-121-1365,-11-43-5461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119"/>
    </inkml:context>
    <inkml:brush xml:id="br0">
      <inkml:brushProperty name="width" value="0.05" units="cm"/>
      <inkml:brushProperty name="height" value="0.05" units="cm"/>
      <inkml:brushProperty name="color" value="#E71224"/>
    </inkml:brush>
  </inkml:definitions>
  <inkml:trace contextRef="#ctx0" brushRef="#br0">57 0 24575,'2'7'0,"1"1"0,0-1 0,0 0 0,0 0 0,1-1 0,0 1 0,7 8 0,-8-11 0,41 66 0,-2 2 0,33 82 0,-72-147 0,2 2 0,0 1 0,-1 0 0,0-1 0,-1 1 0,0 0 0,-1 1 0,0-1 0,0 0 0,-1 12 0,-1-20 0,-1 0 0,0 0 0,0-1 0,-1 1 0,1 0 0,0-1 0,0 1 0,-1-1 0,1 1 0,-1-1 0,1 0 0,-1 1 0,0-1 0,0 0 0,1 0 0,-1 0 0,0-1 0,0 1 0,0 0 0,0-1 0,0 1 0,0-1 0,0 1 0,0-1 0,-2 0 0,-60 1 0,51-1 0,-14-2 0,13 1 0,0 0 0,1 1 0,-1 0 0,0 1 0,-15 4 0,27-5 0,0 0 0,0 1 0,0 0 0,0-1 0,0 1 0,0 0 0,0 0 0,0 0 0,0 1 0,0-1 0,0 0 0,1 1 0,-1-1 0,0 1 0,1 0 0,0-1 0,-1 1 0,1 0 0,0 0 0,0 0 0,0 0 0,0 0 0,0 0 0,0 0 0,1 0 0,-1 0 0,1 0 0,-1 0 0,1 1 0,0-1 0,0 0 0,0 0 0,0 0 0,0 1 0,0-1 0,1 0 0,-1 0 0,2 3 0,-1-1 0,0 1 0,1-1 0,0 1 0,0-1 0,0 0 0,1 1 0,-1-1 0,1 0 0,0-1 0,0 1 0,1 0 0,-1-1 0,1 0 0,-1 0 0,1 0 0,0 0 0,0 0 0,0-1 0,1 0 0,-1 0 0,1 0 0,-1 0 0,1-1 0,-1 0 0,1 0 0,5 1 0,16 2 0,-1-2 0,1 0 0,43-3 0,-43 0 0,29 3 0,-40-1 0,0 0 0,0-1 0,0 0 0,0-1 0,1-1 0,-1-1 0,28-8 0,-38 8-72,-1 0 1,1-1-1,-1 0 0,0 0 0,0 0 0,0 0 0,0-1 0,-1 1 1,0-1-1,0 0 0,0 0 0,0 0 0,-1-1 0,0 1 0,0-1 1,0 1-1,-1-1 0,1-9 0,1-5-6754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7.286"/>
    </inkml:context>
    <inkml:brush xml:id="br0">
      <inkml:brushProperty name="width" value="0.05" units="cm"/>
      <inkml:brushProperty name="height" value="0.05" units="cm"/>
      <inkml:brushProperty name="color" value="#E71224"/>
    </inkml:brush>
  </inkml:definitions>
  <inkml:trace contextRef="#ctx0" brushRef="#br0">3777 26 24575,'-1'1'0,"1"0"0,0 0 0,-1 0 0,1 0 0,-1 0 0,0 0 0,1 0 0,-1 0 0,0 0 0,0 0 0,0 0 0,1 0 0,-1 0 0,0-1 0,0 1 0,0 0 0,0-1 0,0 1 0,-1-1 0,1 1 0,0-1 0,0 1 0,0-1 0,0 0 0,0 1 0,-1-1 0,-1 0 0,-39 5 0,38-5 0,-422 3 0,219-6 0,31 6 0,-187-6 0,263-10 0,60 7 0,-61-1 0,-1156 8 0,1227-3 0,-54-9 0,54 6 0,-53-3 0,-596 9 0,675-1 0,-1 0 0,0 0 0,1 0 0,-1 1 0,1 0 0,-1 0 0,1 0 0,-1 0 0,1 1 0,-1-1 0,1 1 0,0 1 0,0-1 0,0 0 0,0 1 0,0 0 0,1 0 0,-1 0 0,-3 4 0,3-1 0,0 1 0,0 0 0,0 0 0,1 0 0,0 1 0,0-1 0,1 1 0,0-1 0,0 1 0,0 14 0,-4 52 0,6 125 0,3-73 0,-5-4 0,5 133 0,-3-252 0,1-1 0,0 1 0,-1 0 0,1-1 0,0 1 0,0-1 0,0 1 0,1-1 0,-1 0 0,1 1 0,-1-1 0,1 0 0,0 0 0,0 0 0,0 0 0,0 0 0,0-1 0,0 1 0,0 0 0,0-1 0,1 0 0,-1 0 0,1 1 0,-1-1 0,1-1 0,-1 1 0,1 0 0,0-1 0,-1 1 0,6-1 0,11 2 0,0-1 0,-1-1 0,31-4 0,-15 2 0,59 2 0,42-2 0,-115-2-1365,-3-1-5461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1.799"/>
    </inkml:context>
    <inkml:brush xml:id="br0">
      <inkml:brushProperty name="width" value="0.05" units="cm"/>
      <inkml:brushProperty name="height" value="0.05" units="cm"/>
      <inkml:brushProperty name="color" value="#E71224"/>
    </inkml:brush>
  </inkml:definitions>
  <inkml:trace contextRef="#ctx0" brushRef="#br0">83 643 24575,'1044'0'0,"-1023"-1"0,-1-1 0,35-8 0,-33 5 0,0 1 0,25 0 0,97 5 0,60-3 0,-115-11 0,-57 8 0,61-4 0,-71 8 0,0 0 0,0-2 0,0 0 0,0-1 0,-1-1 0,0-1 0,25-11 0,-39 14 0,0 0 0,0 0 0,0-1 0,0 0 0,-1-1 0,1 1 0,-1-1 0,0 0 0,-1-1 0,1 1 0,-1-1 0,0-1 0,0 1 0,-1 0 0,0-1 0,0 0 0,0 0 0,-1 0 0,0-1 0,-1 1 0,0-1 0,0 1 0,2-13 0,-4 16 0,-1 0 0,1 1 0,-1-1 0,1 1 0,-1-1 0,0 0 0,0 1 0,-1-1 0,1 1 0,-1 0 0,1 0 0,-1-1 0,0 1 0,0 0 0,-1 0 0,1 1 0,-5-5 0,-55-43 0,30 26 0,-142-125 0,159 136 0,-1 1 0,-1 1 0,0 0 0,0 1 0,-1 1 0,0 1 0,-1 0 0,0 2 0,0 0 0,-1 1 0,1 0 0,-1 2 0,-34-2 0,-581 5 0,279 2 0,337-1 0,-1 1 0,-37 9 0,36-7 0,0 0 0,-27 2 0,7-6 0,22 0 0,1 0 0,-1 1 0,1 0 0,-1 2 0,1 0 0,0 1 0,0 1 0,-28 11 0,14-2 0,26-12 0,-1 1 0,1-1 0,-1 1 0,1 1 0,0-1 0,0 1 0,1 0 0,-1 0 0,1 1 0,0-1 0,0 1 0,-8 10 0,2 2 0,1 1 0,0-1 0,2 2 0,0-1 0,1 1 0,0 0 0,2 0 0,0 1 0,2 0 0,0 0 0,1 0 0,1 0 0,2 29 0,-1-36 0,0 0 0,1-1 0,0 1 0,7 23 0,-6-31 0,-1-1 0,1 1 0,0-1 0,1 1 0,-1-1 0,1 0 0,0 0 0,0 0 0,1 0 0,-1 0 0,1-1 0,-1 0 0,1 1 0,0-1 0,6 3 0,61 30-1365,-57-27-5461</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317"/>
    </inkml:context>
    <inkml:brush xml:id="br0">
      <inkml:brushProperty name="width" value="0.05" units="cm"/>
      <inkml:brushProperty name="height" value="0.05" units="cm"/>
      <inkml:brushProperty name="color" value="#E71224"/>
    </inkml:brush>
  </inkml:definitions>
  <inkml:trace contextRef="#ctx0" brushRef="#br0">0 48 24575,'0'-1'0,"1"0"0,-1-1 0,1 1 0,-1 0 0,1 0 0,0 0 0,-1 0 0,1 0 0,0 0 0,0 0 0,0 0 0,0 0 0,0 0 0,0 0 0,0 1 0,0-1 0,0 0 0,0 1 0,0-1 0,0 1 0,1-1 0,-1 1 0,0 0 0,0-1 0,0 1 0,1 0 0,1 0 0,41-5 0,-39 4 0,419-2 27,-217 6-604,1306-3 1127,-1475 2-550,59 10 0,-58-6 0,55 2 0,1402-9 0,-1476 0 0,0-1 0,36-9 0,-35 6 0,0 1 0,28-1 0,106 7 0,64-4 0,-155-13-1365,-46 10-5461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905"/>
    </inkml:context>
    <inkml:brush xml:id="br0">
      <inkml:brushProperty name="width" value="0.05" units="cm"/>
      <inkml:brushProperty name="height" value="0.05" units="cm"/>
      <inkml:brushProperty name="color" value="#E71224"/>
    </inkml:brush>
  </inkml:definitions>
  <inkml:trace contextRef="#ctx0" brushRef="#br0">1 0 24575,'40'1'0,"0"2"0,0 1 0,0 2 0,-1 2 0,0 1 0,0 2 0,42 19 0,-70-24 0,-1 1 0,0 0 0,-1 1 0,0 0 0,0 0 0,0 1 0,-1 0 0,-1 0 0,9 13 0,5 6 0,-17-23 0,0 2 0,0-1 0,0 0 0,-1 1 0,0 0 0,-1 0 0,1 0 0,-1 0 0,-1 0 0,1 0 0,-1 0 0,-1 0 0,1 1 0,-1-1 0,0 0 0,-1 1 0,0-1 0,0 0 0,0 0 0,-1 1 0,0-1 0,-1-1 0,1 1 0,-2 0 0,1 0 0,0-1 0,-1 0 0,0 0 0,-1 0 0,-7 8 0,4-5 0,0 1 0,0 0 0,1 0 0,1 0 0,0 1 0,0 0 0,1 0 0,-5 15 0,2 2 0,1 1 0,-5 37 0,12-63-124,-1 0 0,1 1 0,-1-1 0,0 0 0,0 0 0,-1 0-1,1 0 1,-1 0 0,1 0 0,-4 4 0,-6 4-6702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6.521"/>
    </inkml:context>
    <inkml:brush xml:id="br0">
      <inkml:brushProperty name="width" value="0.05" units="cm"/>
      <inkml:brushProperty name="height" value="0.05" units="cm"/>
      <inkml:brushProperty name="color" value="#E71224"/>
    </inkml:brush>
  </inkml:definitions>
  <inkml:trace contextRef="#ctx0" brushRef="#br0">1 1 24575,'1'14'0,"1"1"0,1-1 0,0 1 0,1-1 0,0 0 0,2 0 0,-1-1 0,11 19 0,16 42 0,31 114 0,-52-159-195,-2 1 0,-1 0 0,-1 1 0,-1-1 0,-2 1 0,0 49 0,-4-57-6631</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7.465"/>
    </inkml:context>
    <inkml:brush xml:id="br0">
      <inkml:brushProperty name="width" value="0.05" units="cm"/>
      <inkml:brushProperty name="height" value="0.05" units="cm"/>
      <inkml:brushProperty name="color" value="#E71224"/>
    </inkml:brush>
  </inkml:definitions>
  <inkml:trace contextRef="#ctx0" brushRef="#br0">1 108 24575,'0'-2'0,"1"-1"0,-1 1 0,1 0 0,0-1 0,0 1 0,0 0 0,1 0 0,-1 0 0,0 0 0,1 0 0,-1 0 0,1 0 0,0 0 0,0 1 0,0-1 0,-1 0 0,2 1 0,2-2 0,45-25 0,-41 24 0,3-2 0,1 0 0,1 1 0,-1 0 0,1 1 0,-1 1 0,1 0 0,0 1 0,0 1 0,1 0 0,20 1 0,-30 0 0,0 1 0,0 0 0,1 0 0,-1 0 0,0 1 0,0 0 0,0 0 0,0 0 0,-1 0 0,1 1 0,0 0 0,-1 0 0,0 0 0,0 0 0,0 1 0,0-1 0,0 1 0,-1 0 0,1 0 0,-1 1 0,0-1 0,-1 1 0,1 0 0,-1-1 0,0 1 0,0 0 0,0 0 0,-1 0 0,1 1 0,0 7 0,1 6 0,-1 0 0,-1-1 0,0 1 0,-1 0 0,-4 27 0,2-37 0,0 0 0,0 0 0,0-1 0,-1 1 0,-1 0 0,0-1 0,0 0 0,0 0 0,-1 0 0,0 0 0,0-1 0,-1 0 0,-7 7 0,3-4 0,-1 1 0,0 0 0,0-1 0,-1 0 0,0-1 0,-1 0 0,0-1 0,0 0 0,0-1 0,-18 6 0,35-14 0,20-5 0,1 0 0,45-3 0,-26 7 0,-12-1 0,-1 2 0,0 1 0,1 2 0,41 7 0,-66-7 0,0 1 0,0 1 0,-1-1 0,1 1 0,-1 0 0,0 1 0,0 0 0,0 0 0,0 0 0,-1 0 0,0 1 0,0 0 0,4 7 0,5 8 0,0 0 0,17 40 0,-26-49 0,-1 1 0,-1-1 0,0 1 0,0 0 0,-1 0 0,-1 0 0,0 0 0,-2 21 0,2-29 0,-2 0 0,1 0 0,0 0 0,-1-1 0,0 1 0,0 0 0,-1 0 0,1-1 0,-1 1 0,0-1 0,0 1 0,0-1 0,-1 0 0,0 0 0,1 0 0,-2 0 0,1 0 0,0-1 0,-1 1 0,1-1 0,-1 0 0,0 0 0,0 0 0,0-1 0,-7 4 0,-24 4 0,0-2 0,-1-1 0,-37 3 0,-2 1 0,48-6 0,-1-1 0,-30 1 0,39-5-93,4 1 130,-1-1 1,1 0-1,-1-2 1,1 1-1,-28-8 1,40 8-81,0-1 0,0 1 1,0 0-1,0-1 0,0 1 0,1-1 1,-1 0-1,1 0 0,-1 0 0,1 0 1,0 0-1,0-1 0,0 1 0,0-1 0,0 1 1,1-1-1,-1 0 0,1 0 0,-1 0 1,1 0-1,0 0 0,0 0 0,1 0 0,-1 0 1,1 0-1,-1 0 0,1 0 0,0 0 1,0 0-1,0-1 0,0 1 0,1 0 1,0 0-1,1-6 0,4-14-6783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006"/>
    </inkml:context>
    <inkml:brush xml:id="br0">
      <inkml:brushProperty name="width" value="0.05" units="cm"/>
      <inkml:brushProperty name="height" value="0.05" units="cm"/>
      <inkml:brushProperty name="color" value="#E71224"/>
    </inkml:brush>
  </inkml:definitions>
  <inkml:trace contextRef="#ctx0" brushRef="#br0">0 0 24575,'2'13'0,"1"-1"0,0 1 0,0-1 0,10 22 0,-7-19 0,51 161 0,-9-36 0,-34-96 0,1 0 0,33 65 0,1-10 0,12 22 0,-51-102-227,-1 1-1,-1 0 1,-1 0-1,0 1 1,4 29-1,-9-40-6598</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652"/>
    </inkml:context>
    <inkml:brush xml:id="br0">
      <inkml:brushProperty name="width" value="0.05" units="cm"/>
      <inkml:brushProperty name="height" value="0.05" units="cm"/>
      <inkml:brushProperty name="color" value="#E71224"/>
    </inkml:brush>
  </inkml:definitions>
  <inkml:trace contextRef="#ctx0" brushRef="#br0">1 114 24575,'1'-4'0,"0"-1"0,0 1 0,0 0 0,0 0 0,1 0 0,0 0 0,0 0 0,0 0 0,0 1 0,0-1 0,1 1 0,0-1 0,-1 1 0,1 0 0,1 0 0,-1 0 0,0 0 0,1 1 0,-1-1 0,1 1 0,0 0 0,0 0 0,0 1 0,7-3 0,3-2 0,0 1 0,1 1 0,0 0 0,0 1 0,28-2 0,-22 4 0,5-1 0,-1 1 0,0 0 0,1 3 0,-1 0 0,0 1 0,0 1 0,28 9 0,-47-10 0,-1 0 0,1 1 0,-1-1 0,0 1 0,0 0 0,0 0 0,-1 1 0,0 0 0,1 0 0,-2 0 0,1 0 0,0 0 0,-1 1 0,0-1 0,0 1 0,-1 0 0,0 0 0,2 7 0,1 5 0,0 0 0,-2 1 0,0-1 0,0 36 0,-2-34 0,0 1 0,-1 0 0,-1 0 0,-1-1 0,-8 40 0,8-54 0,0 0 0,0-1 0,-1 0 0,1 1 0,-1-1 0,0 0 0,0 0 0,-1 0 0,0-1 0,0 1 0,0-1 0,0 0 0,-1 0 0,1 0 0,-1-1 0,0 1 0,0-1 0,0 0 0,-1-1 0,1 0 0,-1 1 0,-5 0 0,-16 3 0,0-2 0,0-1 0,0-1 0,0-1 0,-51-6 0,-5 2 0,57 3-1365,3 0-5461</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2.127"/>
    </inkml:context>
    <inkml:brush xml:id="br0">
      <inkml:brushProperty name="width" value="0.05" units="cm"/>
      <inkml:brushProperty name="height" value="0.05" units="cm"/>
      <inkml:brushProperty name="color" value="#E71224"/>
    </inkml:brush>
  </inkml:definitions>
  <inkml:trace contextRef="#ctx0" brushRef="#br0">193 511 24575,'24'2'0,"1"0"0,-1 2 0,0 1 0,28 9 0,-27-6 0,0-2 0,1-1 0,43 4 0,-45-8 0,46 10 0,-46-6 0,45 3 0,-43-5 0,0 0 0,29 8 0,-1-1 0,2 2 0,-33-7 0,-1-1 0,37 2 0,-23-3 0,45 8 0,-47-5 0,56 2 0,-63-8 0,0 1 0,0 2 0,37 8 0,-17-4 0,0-2 0,0-2 0,95-5 0,-35-1 0,23 0 0,141 7 0,-199 9 0,-53-9 0,0 0 0,31 2 0,497-5 0,-265-3 0,-253 0 0,-1-2 0,-1-1 0,1-1 0,43-15 0,-35 10 0,-25 6 0,-1 1 0,1-1 0,-1-1 0,0 0 0,0 0 0,-1-1 0,1 0 0,-2-1 0,1 0 0,-1 0 0,10-14 0,-6 8 0,-2-1 0,0-1 0,-1 1 0,0-1 0,-1-1 0,9-27 0,-12 23 0,-2 0 0,0 0 0,0 0 0,-2 0 0,-1 0 0,-1-1 0,0 1 0,-2 0 0,-9-37 0,10 52 0,-1 1 0,1-1 0,-2 1 0,1 0 0,0 0 0,-1 0 0,0 0 0,0 0 0,-1 1 0,1 0 0,-1 0 0,0 0 0,-10-5 0,4 2 0,0 1 0,0 0 0,-1 1 0,0 1 0,-24-7 0,-102-11 0,27 7 0,18 4 0,24 2 0,-1 4 0,-120 6 0,64 2 0,-676-3 0,776-1 0,1-2 0,-33-7 0,31 5 0,-48-4 0,-687 7 0,371 5 0,362-4 0,0 2 0,0 2 0,-55 10 0,26-2 0,38-7 0,0 0 0,-24 8 0,37-10 0,0 1 0,1 0 0,0 1 0,-1-1 0,2 1 0,-1 0 0,0 1 0,1-1 0,-1 1 0,-5 7 0,10-10 0,-6 5 0,0 0 0,1 0 0,0 0 0,1 1 0,-1 0 0,2 0 0,-1 1 0,1-1 0,0 1 0,1 0 0,0 0 0,0 1 0,1-1 0,-2 18 0,3-16 0,0 15 0,0-1 0,5 38 0,-3-56 0,0 1 0,1-1 0,0 0 0,0 1 0,1-1 0,0 0 0,0 0 0,0 0 0,1-1 0,0 1 0,1-1 0,8 10 0,12 10 0,-16-15 0,0-1 0,0-1 0,1 1 0,0-2 0,1 1 0,0-1 0,1-1 0,-1 0 0,19 8 0,-9-8 0,1-1 0,-1 0 0,1-2 0,0 0 0,0-2 0,0 0 0,24-2 0,-80-1-1365,12 1-5461</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575"/>
    </inkml:context>
    <inkml:brush xml:id="br0">
      <inkml:brushProperty name="width" value="0.05" units="cm"/>
      <inkml:brushProperty name="height" value="0.05" units="cm"/>
      <inkml:brushProperty name="color" value="#E71224"/>
    </inkml:brush>
  </inkml:definitions>
  <inkml:trace contextRef="#ctx0" brushRef="#br0">1923 1 24575,'-911'0'0,"888"1"0,-1 1 0,-31 8 0,-30 2 0,-3 2 0,65-8 0,0-2 0,-30 1 0,4-4 0,2-1 0,0 3 0,-51 8 0,41-4-20,0-2-1,-107-5 1,69-2-1284,72 2-5522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8.714"/>
    </inkml:context>
    <inkml:brush xml:id="br0">
      <inkml:brushProperty name="width" value="0.05" units="cm"/>
      <inkml:brushProperty name="height" value="0.05" units="cm"/>
      <inkml:brushProperty name="color" value="#E71224"/>
    </inkml:brush>
  </inkml:definitions>
  <inkml:trace contextRef="#ctx0" brushRef="#br0">1 55 24575,'9'0'0,"-1"-1"0,1-1 0,0 1 0,14-7 0,26-3 0,47-3 0,-50 7 0,80-3 0,-113 10-227,0 0-1,1 1 1,-1 0-1,0 1 1,18 5-1,-14 0-6598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597"/>
    </inkml:context>
    <inkml:brush xml:id="br0">
      <inkml:brushProperty name="width" value="0.05" units="cm"/>
      <inkml:brushProperty name="height" value="0.05" units="cm"/>
      <inkml:brushProperty name="color" value="#E71224"/>
    </inkml:brush>
  </inkml:definitions>
  <inkml:trace contextRef="#ctx0" brushRef="#br0">1 90 24575,'1'-3'0,"0"0"0,0 0 0,0 1 0,0-1 0,0 0 0,1 1 0,-1-1 0,1 1 0,0 0 0,-1-1 0,1 1 0,3-2 0,-4 3 0,1-1 0,0 1 0,-1 0 0,0-1 0,1 1 0,-1-1 0,0 1 0,1-1 0,-1 0 0,0 1 0,0-1 0,-1 0 0,1 0 0,0 0 0,-1 0 0,1 0 0,-1 0 0,1 0 0,-1 0 0,0 0 0,0 0 0,0 0 0,0 0 0,0 0 0,0 0 0,-1-3 0,0 5 0,1-1 0,0 1 0,-1 0 0,1 0 0,0-1 0,-1 1 0,1 0 0,-1 0 0,1-1 0,-1 1 0,1 0 0,0 0 0,-1 0 0,1 0 0,-1 0 0,1 0 0,-1 0 0,1 0 0,-1 0 0,1 0 0,-1 0 0,1 0 0,0 0 0,-1 0 0,1 0 0,-1 0 0,1 0 0,-1 1 0,1-1 0,0 0 0,-1 0 0,1 0 0,-1 1 0,1-1 0,0 0 0,-1 1 0,1-1 0,0 0 0,-1 1 0,1-1 0,0 0 0,0 1 0,-1-1 0,1 1 0,0-1 0,0 0 0,0 1 0,0-1 0,-1 1 0,1-1 0,0 1 0,-12 25 0,10-18 0,-1 0 0,2 0 0,-1 1 0,1-1 0,1 1 0,-1-1 0,2 1 0,-1-1 0,1 0 0,0 1 0,1-1 0,-1 0 0,2 0 0,-1 0 0,5 9 0,-4-11 0,1-1 0,-1 0 0,1 0 0,0 0 0,0-1 0,0 1 0,1-1 0,-1 0 0,1-1 0,0 1 0,0-1 0,1 0 0,-1 0 0,1 0 0,-1-1 0,1 0 0,0 0 0,0 0 0,0-1 0,0 0 0,11 1 0,-3 0 17,-1-1 0,1-1 1,0 0-1,0-1 0,0 0 0,17-4 0,-27 4-74,0 0 0,0-1 0,0 1 0,-1-1-1,1 0 1,0 0 0,-1 0 0,0 0 0,1-1 0,-1 0 0,0 1 0,0-1-1,-1 0 1,1 0 0,0-1 0,-1 1 0,0 0 0,0-1 0,0 0 0,0 1 0,-1-1-1,1 0 1,-1 0 0,0 0 0,1-6 0,1-10-6769</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960"/>
    </inkml:context>
    <inkml:brush xml:id="br0">
      <inkml:brushProperty name="width" value="0.05" units="cm"/>
      <inkml:brushProperty name="height" value="0.05" units="cm"/>
      <inkml:brushProperty name="color" value="#E71224"/>
    </inkml:brush>
  </inkml:definitions>
  <inkml:trace contextRef="#ctx0" brushRef="#br0">1 1 24575,'3'4'0,"0"1"0,0-1 0,1 0 0,0 0 0,-1 0 0,2-1 0,-1 1 0,0-1 0,10 5 0,-1 2 0,157 119 0,-135-103 0,3-4-1365,-20-15-5461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5.520"/>
    </inkml:context>
    <inkml:brush xml:id="br0">
      <inkml:brushProperty name="width" value="0.05" units="cm"/>
      <inkml:brushProperty name="height" value="0.05" units="cm"/>
      <inkml:brushProperty name="color" value="#E71224"/>
    </inkml:brush>
  </inkml:definitions>
  <inkml:trace contextRef="#ctx0" brushRef="#br0">1 385 24575,'-1'-14'0,"1"0"0,1 1 0,0-1 0,1 1 0,4-14 0,-4 21 0,1 0 0,-1 0 0,1 1 0,1-1 0,-1 1 0,1 0 0,0 0 0,0 0 0,0 0 0,0 1 0,1-1 0,0 1 0,6-3 0,13-10 0,51-23 0,-50 27 0,-1 0 0,35-25 0,69-47-1365,-115 75-5461</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9.117"/>
    </inkml:context>
    <inkml:brush xml:id="br0">
      <inkml:brushProperty name="width" value="0.05" units="cm"/>
      <inkml:brushProperty name="height" value="0.05" units="cm"/>
      <inkml:brushProperty name="color" value="#E71224"/>
    </inkml:brush>
  </inkml:definitions>
  <inkml:trace contextRef="#ctx0" brushRef="#br0">2462 55 24575,'-27'-1'0,"1"-1"0,-32-8 0,29 5 0,-45-3 0,-687 6 0,371 4 0,-91-2 0,455 2 0,0 1 0,0 1 0,0 2 0,-33 11 0,-20 4 0,53-16 0,3-1 0,0 1 0,0 1 0,0 1 0,1 1 0,-41 21 0,44-18 0,2 1 0,0 0 0,-25 25 0,37-32 0,0 1 0,1 0 0,-1 0 0,1 1 0,1-1 0,-1 1 0,1-1 0,0 1 0,1 0 0,-1 1 0,1-1 0,1 0 0,-2 14 0,-10 68 0,7-58 0,2-1 0,-1 33 0,6 714 0,1-751 0,1 0 0,1 0 0,2-1 0,11 34 0,4 20 0,-10-34 0,-6-28 0,-1 0 0,-1 1 0,2 18 0,-2-11 0,0-1 0,2 0 0,11 31 0,-9-33 0,-2 0 0,0 1 0,-1 0 0,2 25 0,7 93 0,-6-92 0,0 57 0,-6-69 0,11 58 0,-6-57 0,1 58 0,-8 1295 0,0-1385 0,1 0 0,0 0 0,0 0 0,1 0 0,-1 0 0,1 0 0,1 0 0,-1 0 0,1 0 0,0-1 0,0 1 0,1-1 0,-1 1 0,1-1 0,0 0 0,1 0 0,-1 0 0,1-1 0,0 1 0,0-1 0,1 0 0,-1 0 0,1 0 0,0-1 0,0 0 0,0 1 0,0-2 0,1 1 0,-1-1 0,1 0 0,0 0 0,0 0 0,6 1 0,125 20 0,-33-10 0,-74-11 0,51 9 0,105 16 0,-145-20 0,-1-3 0,1-1 0,0-2 0,41-5 0,91 4 0,-83 13 0,-58-7 0,60 2 0,844-9 0,-928 1 0,0 0 0,0-1 0,-1 0 0,1 0 0,0-1 0,0 0 0,-1 0 0,0-1 0,1 0 0,-1-1 0,0 1 0,12-9 0,-15 8 0,0 1 0,0-1 0,0 0 0,0 0 0,0-1 0,-1 1 0,0-1 0,0 0 0,0 0 0,0 0 0,-1 0 0,0 0 0,0 0 0,0-1 0,-1 1 0,0-1 0,0 1 0,0-9 0,-1-170 0,-2 72 0,1 98 0,-1 0 0,0 1 0,-1 0 0,0-1 0,-1 1 0,-10-21 0,-10-40 0,-4-83 0,16 94 0,7 42 0,1-1 0,-2-34 0,4 39 0,0-1 0,-1 1 0,-1 0 0,-11-34 0,-6-22 0,-2-108 0,15 110 0,3 0 0,6-116 0,2 61 0,-3-409 0,1 518 0,1 0 0,0 0 0,6-18 0,5-40 0,1-31 0,-8 70 0,2-62 0,-9 3 0,2-77 0,12 100 0,-9 52 0,0 0 0,1-28 0,-3-570 0,-4 300 0,2 314 0,0 0 0,0 1 0,0-1 0,0 1 0,-1-1 0,1 0 0,-1 1 0,0-1 0,0 1 0,-1 0 0,1-1 0,0 1 0,-1 0 0,0 0 0,-4-6 0,3 7 0,-1-1 0,1 1 0,-1-1 0,0 1 0,0 0 0,1 0 0,-1 1 0,-1-1 0,1 1 0,0 0 0,0 0 0,0 1 0,-5-1 0,-91-11 0,-153 2 0,164 8 0,-88 5 0,173-3-76,0 1 1,0 0-1,0 0 0,1 1 0,-1-1 0,0 1 0,1-1 0,-1 1 1,1 0-1,-1 1 0,1-1 0,0 1 0,0-1 0,0 1 1,0 0-1,1 0 0,-5 6 0,-2 5-6750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0.780"/>
    </inkml:context>
    <inkml:brush xml:id="br0">
      <inkml:brushProperty name="width" value="0.05" units="cm"/>
      <inkml:brushProperty name="height" value="0.05" units="cm"/>
      <inkml:brushProperty name="color" value="#E71224"/>
    </inkml:brush>
  </inkml:definitions>
  <inkml:trace contextRef="#ctx0" brushRef="#br0">0 79 24012,'1389'-79'0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4.760"/>
    </inkml:context>
    <inkml:brush xml:id="br0">
      <inkml:brushProperty name="width" value="0.05" units="cm"/>
      <inkml:brushProperty name="height" value="0.05" units="cm"/>
      <inkml:brushProperty name="color" value="#E71224"/>
    </inkml:brush>
  </inkml:definitions>
  <inkml:trace contextRef="#ctx0" brushRef="#br0">1 78 24575,'33'0'0,"0"-1"0,0-1 0,54-11 0,90-13 0,-150 21 0,56-2 0,-55 6 0,-1-1 0,34-8 0,-41 7-455,0 0 0,30-1 0,-29 3-6371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5.424"/>
    </inkml:context>
    <inkml:brush xml:id="br0">
      <inkml:brushProperty name="width" value="0.05" units="cm"/>
      <inkml:brushProperty name="height" value="0.05" units="cm"/>
      <inkml:brushProperty name="color" value="#E71224"/>
    </inkml:brush>
  </inkml:definitions>
  <inkml:trace contextRef="#ctx0" brushRef="#br0">51 0 23943,'-51'2188'0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276"/>
    </inkml:context>
    <inkml:brush xml:id="br0">
      <inkml:brushProperty name="width" value="0.05" units="cm"/>
      <inkml:brushProperty name="height" value="0.05" units="cm"/>
      <inkml:brushProperty name="color" value="#E71224"/>
    </inkml:brush>
  </inkml:definitions>
  <inkml:trace contextRef="#ctx0" brushRef="#br0">1 117 24575,'8'0'0,"0"0"0,0 1 0,0 0 0,-1 0 0,1 1 0,0 0 0,0 1 0,-1 0 0,1 0 0,9 6 0,0 2 0,-1 0 0,26 26 0,-18-17 0,114 98 0,-137-118 0,-1 1 0,1-1 0,-1 0 0,1 0 0,-1 1 0,1-1 0,0 0 0,-1 0 0,1 0 0,-1 0 0,1 0 0,0 0 0,-1 0 0,1 0 0,-1 0 0,1 0 0,-1 0 0,1 0 0,0 0 0,-1 0 0,1 0 0,-1-1 0,1 1 0,-1 0 0,1 0 0,0-1 0,-1 1 0,0 0 0,1-1 0,-1 1 0,1 0 0,-1-1 0,1 1 0,-1-1 0,0 1 0,1-1 0,-1 1 0,0-1 0,1 1 0,-1-1 0,0 1 0,0-1 0,1 0 0,-1 1 0,0-1 0,0 1 0,0-1 0,0-1 0,12-42 0,-8 24 0,7-4 0,1-1 0,1 2 0,1-1 0,31-37 0,-22 30 0,-16 23-36,1 0 0,0 0 0,0 1 0,0 1 0,19-12 0,-9 7-1113,-5 2-5677</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766"/>
    </inkml:context>
    <inkml:brush xml:id="br0">
      <inkml:brushProperty name="width" value="0.05" units="cm"/>
      <inkml:brushProperty name="height" value="0.05" units="cm"/>
      <inkml:brushProperty name="color" value="#E71224"/>
    </inkml:brush>
  </inkml:definitions>
  <inkml:trace contextRef="#ctx0" brushRef="#br0">312 0 24575,'-3'1'0,"1"-1"0,0 1 0,0 0 0,0 0 0,0 0 0,0 0 0,0 0 0,0 0 0,0 0 0,0 1 0,1-1 0,-1 1 0,0-1 0,1 1 0,-1-1 0,1 1 0,0 0 0,-1 0 0,1 0 0,-1 2 0,-24 49 0,20-37 0,-12 22 0,-1 0 0,-44 63 0,39-65 66,-31 60 0,1 0-1563,45-84-5329</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352"/>
    </inkml:context>
    <inkml:brush xml:id="br0">
      <inkml:brushProperty name="width" value="0.05" units="cm"/>
      <inkml:brushProperty name="height" value="0.05" units="cm"/>
      <inkml:brushProperty name="color" value="#E71224"/>
    </inkml:brush>
  </inkml:definitions>
  <inkml:trace contextRef="#ctx0" brushRef="#br0">1 1 24575,'8'0'0,"0"0"0,0 0 0,0 1 0,0 0 0,1 1 0,11 3 0,-16-3 0,0 0 0,0 0 0,-1 0 0,1 1 0,-1-1 0,0 1 0,1 0 0,-1 0 0,0 0 0,-1 0 0,1 1 0,0-1 0,-1 1 0,3 5 0,14 24 0,1 3 0,0 1 0,15 43 0,-15-24 0,2 8 0,50 103 0,-54-141-51,-15-23-31,-1 1 0,1-1 0,-1 1 0,1-1-1,-1 1 1,0 0 0,0 0 0,-1 0 0,1 0 0,-1 0 0,0 0 0,0 1-1,0-1 1,-1 0 0,1 8 0,-4 2-6744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758"/>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181"/>
    </inkml:context>
    <inkml:brush xml:id="br0">
      <inkml:brushProperty name="width" value="0.05" units="cm"/>
      <inkml:brushProperty name="height" value="0.05" units="cm"/>
      <inkml:brushProperty name="color" value="#E71224"/>
    </inkml:brush>
  </inkml:definitions>
  <inkml:trace contextRef="#ctx0" brushRef="#br0">1 215 24575,'4'1'0,"0"-1"0,0 1 0,0 0 0,0 0 0,0 1 0,0-1 0,0 1 0,0-1 0,0 1 0,-1 1 0,1-1 0,-1 0 0,1 1 0,-1 0 0,0-1 0,4 6 0,6 6 0,-1 2 0,14 21 0,-10-14 0,-3 5 0,-11-24 0,-1-1 0,0 1 0,1-1 0,-1 1 0,1-1 0,0 0 0,0 0 0,0 0 0,1 0 0,-1 0 0,4 2 0,-6-5 0,0 0 0,0 0 0,0 0 0,0 0 0,0 0 0,0 0 0,1 0 0,-1 0 0,0 0 0,0 0 0,0 0 0,0 0 0,0 0 0,0 0 0,1 0 0,-1 0 0,0 0 0,0 0 0,0 0 0,0 0 0,0 0 0,0 0 0,1 0 0,-1 0 0,0 0 0,0 0 0,0 0 0,0 0 0,0 0 0,0-1 0,0 1 0,0 0 0,1 0 0,-1 0 0,0 0 0,0 0 0,0 0 0,0 0 0,0 0 0,0-1 0,0 1 0,0 0 0,0 0 0,0 0 0,0 0 0,0 0 0,0 0 0,0-1 0,0 1 0,0 0 0,0 0 0,0 0 0,0 0 0,0 0 0,0 0 0,0-1 0,0 1 0,0 0 0,0 0 0,0 0 0,0 0 0,-3-17 0,-8-15 0,1 10 0,0 1 0,2-2 0,1 1 0,0-1 0,2 0 0,0-1 0,2 1 0,1-1 0,0 0 0,2 1 0,3-25 0,-3 45 0,0 1 0,0 0 0,0-1 0,1 1 0,-1 0 0,1-1 0,-1 1 0,1 0 0,0 0 0,0-1 0,0 1 0,0 0 0,1 0 0,-1 0 0,1 0 0,-1 1 0,1-1 0,-1 0 0,1 1 0,0-1 0,0 1 0,0-1 0,0 1 0,0 0 0,0 0 0,0 0 0,0 0 0,1 0 0,-1 0 0,0 1 0,0-1 0,1 1 0,-1-1 0,0 1 0,1 0 0,-1 0 0,1 0 0,-1 0 0,0 1 0,4 0 0,1 0 0,0 1 0,0 0 0,-1 0 0,1 1 0,-1 0 0,0 0 0,1 0 0,-1 1 0,-1 0 0,1 0 0,-1 0 0,10 10 0,29 35 0,25 32 0,-66-78 0,-1 0 0,0 0 0,0 0 0,0 0 0,0 0 0,0 1 0,-1-1 0,1 1 0,-1-1 0,0 1 0,0 0 0,-1-1 0,1 1 0,-1 0 0,0 0 0,0-1 0,0 1 0,-1 6 0,0-7 0,0 0 0,-1 0 0,1 0 0,-1-1 0,0 1 0,1 0 0,-1-1 0,-1 1 0,1-1 0,0 0 0,-1 1 0,1-1 0,-1 0 0,1-1 0,-1 1 0,0 0 0,-3 1 0,-8 2 0,-1 0 0,1 0 0,-1-1 0,0-1 0,0-1 0,0 0 0,-26 0 0,14-3-1365,4 1-5461</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8.670"/>
    </inkml:context>
    <inkml:brush xml:id="br0">
      <inkml:brushProperty name="width" value="0.05" units="cm"/>
      <inkml:brushProperty name="height" value="0.05" units="cm"/>
      <inkml:brushProperty name="color" value="#E71224"/>
    </inkml:brush>
  </inkml:definitions>
  <inkml:trace contextRef="#ctx0" brushRef="#br0">452 3 24575,'-59'-1'0,"19"0"0,0 1 0,0 2 0,-69 13 0,103-15 0,-1 1 0,1 0 0,0 1 0,0 0 0,0 0 0,1 0 0,-1 1 0,0-1 0,1 1 0,0 1 0,-1-1 0,1 1 0,1 0 0,-1 0 0,0 0 0,1 0 0,0 1 0,0 0 0,1 0 0,-1 0 0,1 1 0,-4 6 0,-2 10 0,1 0 0,1 0 0,1 1 0,1 0 0,-2 24 0,6-41 0,0 1 0,0-1 0,1 1 0,0-1 0,0 0 0,1 1 0,-1-1 0,1 1 0,1-1 0,3 10 0,-4-13 0,0 0 0,1-1 0,0 1 0,0 0 0,0-1 0,0 0 0,0 1 0,0-1 0,1 0 0,-1 0 0,1 0 0,-1 0 0,1-1 0,0 1 0,0-1 0,-1 0 0,1 1 0,0-1 0,0 0 0,1-1 0,-1 1 0,0-1 0,4 1 0,35 2 0,67-5 0,-30-1 0,-65 1-116,1 0-1,0 0 0,-1-2 1,1 0-1,-1-1 0,0 0 0,-1-1 1,1 0-1,20-14 0,-30 17-81,10-4-6628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9.120"/>
    </inkml:context>
    <inkml:brush xml:id="br0">
      <inkml:brushProperty name="width" value="0.05" units="cm"/>
      <inkml:brushProperty name="height" value="0.05" units="cm"/>
      <inkml:brushProperty name="color" value="#E71224"/>
    </inkml:brush>
  </inkml:definitions>
  <inkml:trace contextRef="#ctx0" brushRef="#br0">0 1 24575,'0'4'0,"0"6"0,0 5 0,0 5 0,0 3 0,0 1 0,0 2 0,5-4 0,0-1 0,1 0 0,-2 0 0,-1 2 0,-1 0 0,0 1 0,-2 1 0,0-4-8191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0.732"/>
    </inkml:context>
    <inkml:brush xml:id="br0">
      <inkml:brushProperty name="width" value="0.05" units="cm"/>
      <inkml:brushProperty name="height" value="0.05" units="cm"/>
      <inkml:brushProperty name="color" value="#E71224"/>
    </inkml:brush>
  </inkml:definitions>
  <inkml:trace contextRef="#ctx0" brushRef="#br0">0 0 24575,'1713'0'0,"-1694"2"0,0 0 0,33 7 0,33 4 0,116-14-1365,-179 1-5461</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2.944"/>
    </inkml:context>
    <inkml:brush xml:id="br0">
      <inkml:brushProperty name="width" value="0.05" units="cm"/>
      <inkml:brushProperty name="height" value="0.05" units="cm"/>
      <inkml:brushProperty name="color" value="#E71224"/>
    </inkml:brush>
  </inkml:definitions>
  <inkml:trace contextRef="#ctx0" brushRef="#br0">0 51 24575,'1033'0'0,"-1013"-1"0,-1-1 0,33-7 0,33-4 0,-10 12 0,-30 1 0,0-1 0,67-12 0,-71 7-175,0 2-1,74 3 0,-86 1-662,-7 1-5988</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4.929"/>
    </inkml:context>
    <inkml:brush xml:id="br0">
      <inkml:brushProperty name="width" value="0.05" units="cm"/>
      <inkml:brushProperty name="height" value="0.05" units="cm"/>
      <inkml:brushProperty name="color" value="#E71224"/>
    </inkml:brush>
  </inkml:definitions>
  <inkml:trace contextRef="#ctx0" brushRef="#br0">1 656 24575,'52'11'0,"-7"0"0,39 2 0,-56-7 0,-1-2 0,39 2 0,-38-6 0,-1 2 0,1 1 0,-1 1 0,0 1 0,38 12 0,-41-11 0,-1-1 0,1-1 0,0-1 0,25 0 0,-19-2 0,58 10 0,-61-6 0,1-1 0,29 0 0,-29-3 0,1 1 0,28 7 0,-31-4 0,0-2 0,0-1 0,31-2 0,-31 0 0,1 1 0,-1 1 0,27 5 0,11 7 0,2-3 0,-1-3 0,92 0 0,899-9 0,-1030 0 0,-1-2 0,28-6 0,44-3 0,-68 9 0,0-1 0,-1-1 0,0-2 0,0-1 0,0-1 0,-1-1 0,-1-1 0,0-2 0,43-27 0,-64 36 0,0-1 0,0 0 0,0 1 0,-1-1 0,1-1 0,-1 1 0,-1-1 0,1 0 0,-1 1 0,0-1 0,0-1 0,-1 1 0,0 0 0,0-1 0,0 1 0,-1-1 0,0 0 0,1-7 0,-1 1 0,-1 0 0,0 0 0,-1 0 0,0 0 0,-1 0 0,0 0 0,-1 1 0,-7-20 0,7 27 0,0-1 0,0 1 0,-1 0 0,1 0 0,-1 0 0,0 0 0,-1 1 0,1 0 0,-10-7 0,-53-33 0,30 21 0,-63-33 0,18 12 0,67 36 0,-1 2 0,1 0 0,-1 0 0,0 2 0,-32-6 0,-22-6 0,-126-39 0,71 30 0,-27 0 0,59 12 0,64 10 0,-46-11 0,44 6 0,-1 0 0,1 2 0,-2 2 0,-35-1 0,43 4 0,0-2 0,-26-5 0,26 3 0,-50-2 0,-907 8 0,969 0 0,-1 1 0,0 1 0,1 0 0,-1 1 0,1 0 0,0 1 0,-15 8 0,-21 7 0,6-8 0,35-10 0,-1 0 0,0 0 0,1 1 0,0 0 0,0 0 0,0 1 0,0 0 0,0 1 0,1-1 0,-12 10 0,-62 62 0,62-61 0,1 0 0,1 2 0,0 0 0,1 0 0,1 2 0,1 0 0,-19 33 0,26-35 0,0-1 0,1 1 0,1 0 0,1 1 0,0-1 0,2 1 0,0 0 0,0 0 0,2-1 0,0 1 0,2 0 0,-1 0 0,6 20 0,-5-32 5,0-1 0,0 1 0,1 0 0,0-1-1,0 1 1,0-1 0,0 0 0,1 0 0,0 0 0,0-1-1,7 6 1,56 39-362,-37-30-709,-17-11-5760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5.813"/>
    </inkml:context>
    <inkml:brush xml:id="br0">
      <inkml:brushProperty name="width" value="0.05" units="cm"/>
      <inkml:brushProperty name="height" value="0.05" units="cm"/>
      <inkml:brushProperty name="color" value="#E71224"/>
    </inkml:brush>
  </inkml:definitions>
  <inkml:trace contextRef="#ctx0" brushRef="#br0">524 0 24575,'-19'2'0,"-1"1"0,1 1 0,0 1 0,0 0 0,0 1 0,0 2 0,-24 12 0,10-5 0,20-10 0,1 2 0,0-1 0,1 1 0,-1 1 0,1 0 0,1 1 0,-18 17 0,25-22 0,0-1 0,0 1 0,0 0 0,0 0 0,0 0 0,1 0 0,0 1 0,0-1 0,0 0 0,0 1 0,1 0 0,0-1 0,0 1 0,0 0 0,1-1 0,-1 1 0,1 0 0,0 0 0,0 0 0,1 0 0,-1-1 0,1 1 0,0 0 0,1-1 0,1 7 0,2-5 0,-1 1 0,1-1 0,0 0 0,0 0 0,0-1 0,1 1 0,7 5 0,16 15 0,-24-19 0,1 1 0,-1 0 0,0 0 0,-1 0 0,0 0 0,0 1 0,-1-1 0,0 1 0,-1 0 0,3 13 0,-4-16 0,0-1 0,-1 1 0,1 0 0,-1-1 0,0 1 0,0 0 0,-1-1 0,0 1 0,0-1 0,0 1 0,0-1 0,-1 1 0,0-1 0,0 0 0,-1 1 0,0-1 0,1-1 0,-6 8 0,3-9 0,1 1 0,-1-1 0,0 0 0,0 0 0,0-1 0,0 0 0,0 1 0,0-2 0,-1 1 0,-6 1 0,-60 9 0,70-11 0,-36 2-536,-41-2 0,75-1 243,-18 0-6533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6.650"/>
    </inkml:context>
    <inkml:brush xml:id="br0">
      <inkml:brushProperty name="width" value="0.05" units="cm"/>
      <inkml:brushProperty name="height" value="0.05" units="cm"/>
      <inkml:brushProperty name="color" value="#E71224"/>
    </inkml:brush>
  </inkml:definitions>
  <inkml:trace contextRef="#ctx0" brushRef="#br0">1 151 24575,'7'-1'0,"1"-1"0,0-1 0,-1 0 0,1 0 0,8-5 0,0 1 0,33-6 0,-36 10 0,0 0 0,-1 0 0,16-7 0,-25 9 0,-1 0 0,1-1 0,-1 1 0,0 0 0,0-1 0,0 1 0,1-1 0,-1 0 0,-1 0 0,1 0 0,0 0 0,0 0 0,-1 0 0,1 0 0,-1-1 0,0 1 0,0 0 0,0-1 0,0 1 0,1-6 0,-1 7 0,-1-1 0,0 0 0,0 1 0,0-1 0,0 0 0,0 1 0,0-1 0,-1 0 0,1 0 0,0 1 0,-1-1 0,1 1 0,-1-1 0,0 1 0,0-1 0,1 1 0,-1-1 0,0 1 0,0-1 0,0 1 0,0 0 0,-1 0 0,1-1 0,0 1 0,-1 0 0,1 0 0,0 0 0,-1 0 0,1 1 0,-1-1 0,1 0 0,-1 1 0,0-1 0,1 1 0,-1-1 0,0 1 0,1 0 0,-1 0 0,0-1 0,1 1 0,-1 1 0,-3-1 0,0 0 0,0 0 0,0 0 0,0 1 0,0-1 0,0 1 0,0 0 0,1 1 0,-1-1 0,0 1 0,0 0 0,1 0 0,-1 0 0,-6 6 0,6-4 0,1 0 0,0 0 0,1 1 0,-1-1 0,1 1 0,0 0 0,0-1 0,0 2 0,1-1 0,0 0 0,0 0 0,0 1 0,0-1 0,1 1 0,0-1 0,0 1 0,1 0 0,-1 0 0,1-1 0,1 1 0,-1 0 0,1-1 0,0 1 0,0 0 0,1-1 0,-1 0 0,1 1 0,0-1 0,1 0 0,-1 0 0,1 0 0,0 0 0,0 0 0,1-1 0,0 1 0,-1-1 0,1 0 0,1 0 0,-1 0 0,0-1 0,1 1 0,0-1 0,0-1 0,0 1 0,0 0 0,0-1 0,1 0 0,-1 0 0,1-1 0,-1 0 0,8 1 0,111-1 22,-71-3-1409,-32 2-5439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175"/>
    </inkml:context>
    <inkml:brush xml:id="br0">
      <inkml:brushProperty name="width" value="0.05" units="cm"/>
      <inkml:brushProperty name="height" value="0.05" units="cm"/>
      <inkml:brushProperty name="color" value="#E71224"/>
    </inkml:brush>
  </inkml:definitions>
  <inkml:trace contextRef="#ctx0" brushRef="#br0">357 53 24575,'-1'-2'0,"1"0"0,-1 0 0,1-1 0,-1 1 0,0 0 0,0 0 0,0 0 0,0 0 0,-1 0 0,1 0 0,0 0 0,-1 1 0,1-1 0,-1 0 0,0 1 0,1-1 0,-1 1 0,0 0 0,0 0 0,0-1 0,0 1 0,0 0 0,0 1 0,0-1 0,-1 0 0,1 0 0,0 1 0,0 0 0,-3-1 0,-10-2 0,0 1 0,-29-1 0,43 3 0,-7 0 0,0-1 0,0 2 0,0-1 0,0 1 0,0 0 0,0 1 0,0 0 0,0 0 0,0 1 0,1-1 0,-1 2 0,1-1 0,0 1 0,0 0 0,0 1 0,0 0 0,1 0 0,0 0 0,0 1 0,0 0 0,1 0 0,0 0 0,0 1 0,1-1 0,-1 1 0,1 1 0,1-1 0,0 0 0,0 1 0,0 0 0,1-1 0,-3 14 0,-6 28 0,5-28 0,1 1 0,-3 30 0,7-47 0,1-1 0,0 1 0,0 0 0,0-1 0,0 1 0,1 0 0,0-1 0,0 1 0,0-1 0,1 1 0,-1-1 0,1 0 0,0 1 0,1-1 0,-1 0 0,6 6 0,-4-6 0,0-1 0,1-1 0,-1 1 0,1 0 0,0-1 0,0 0 0,0 0 0,0-1 0,0 1 0,0-1 0,1 0 0,-1 0 0,0-1 0,1 0 0,4 0 0,5 0 0,0 0 0,0-2 0,0 0 0,17-4 0,-12 0-1365,-3 0-5461</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533"/>
    </inkml:context>
    <inkml:brush xml:id="br0">
      <inkml:brushProperty name="width" value="0.05" units="cm"/>
      <inkml:brushProperty name="height" value="0.05" units="cm"/>
      <inkml:brushProperty name="color" value="#E71224"/>
    </inkml:brush>
  </inkml:definitions>
  <inkml:trace contextRef="#ctx0" brushRef="#br0">1 0 24575,'0'5'0,"0"5"0,0 5 0,0 5 0,0 3 0,0 1 0,0 2 0,0 0 0,0 1 0,0-1 0,0 0 0,4-5 0,2-1 0,-1-1 0,0-2-8191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5.270"/>
    </inkml:context>
    <inkml:brush xml:id="br0">
      <inkml:brushProperty name="width" value="0.05" units="cm"/>
      <inkml:brushProperty name="height" value="0.05" units="cm"/>
      <inkml:brushProperty name="color" value="#E71224"/>
    </inkml:brush>
  </inkml:definitions>
  <inkml:trace contextRef="#ctx0" brushRef="#br0">10790 510 24575,'-17'-2'0,"0"0"0,1 0 0,-1-2 0,-30-10 0,-30-6 0,66 18 0,-215-29 0,145 19 0,48 7 0,-55-3 0,63 6 0,-49-8 0,49 5 0,-51-3 0,-503 9 0,559-2 0,1-1 0,-32-7 0,-35-4 0,-43 0 0,83 7 0,-56-1 0,82 6 0,1-1 0,-33-7 0,-32-3 0,0 12 0,50 1 0,-1-2 0,1 0 0,-67-13 0,60 7 0,-1 2 0,0 1 0,-1 3 0,-55 5 0,-3-1 0,-2816-4 0,2898 0 0,0-1 0,-33-7 0,-34-4 0,-1 0 0,66 9 0,-1 0 0,-24-1 0,-1 5 0,2-1 0,1-1 0,-46-9 0,51 6 0,1 2 0,-73 3 0,-28-2 0,12-23 0,101 22 0,0-1 0,-45-14 0,46 11 0,0 0 0,-53-5 0,-4 0 0,58 7 0,-45-3 0,37 6 0,-47-11 0,15 3 0,38 5 0,2 0 0,-26-10 0,32 9 0,-1 1 0,-1 0 0,1 1 0,-32-2 0,18 6 0,5 0 0,0-1 0,-1-1 0,-40-9 0,27 4 0,-1 2 0,0 2 0,1 1 0,-54 6 0,-5-1 0,-1157-3 0,1240 1 0,-1 1 0,-34 8 0,33-6 0,0 0 0,-25 1 0,-112-7 0,-63 4 0,152 10 0,49-8 0,0 0 0,-26 1 0,8-4 0,9-1 0,-1 1 0,0 1 0,-35 9 0,11 1 0,28-8 0,-1 2 0,1 2 0,0 0 0,-42 20 0,49-19 0,1 2 0,-1 0 0,2 0 0,-1 2 0,2 0 0,0 1 0,0 0 0,1 2 0,1-1 0,1 2 0,-20 33 0,-9 16 0,29-49 0,1 0 0,0 1 0,1 1 0,2 0 0,0 0 0,-10 35 0,15-42 0,-1 1 0,-1-1 0,-7 15 0,7-18 0,1 1 0,0-1 0,1 1 0,0-1 0,0 1 0,-2 19 0,-7 59 0,7-59 0,-3 55 0,7-25 0,4 109 0,-2-159 0,0 0 0,1 0 0,0-1 0,1 1 0,0-1 0,0 1 0,1-1 0,0 0 0,1 0 0,-1-1 0,1 1 0,8 8 0,7 5 0,0-1 0,34 26 0,-23-21 0,7 4 0,80 46 0,-46-31 0,-14-11 0,66 28 0,-89-46 0,-5-2 0,53 13 0,19 8 0,-60-19 0,0-1 0,1-3 0,1-1 0,82 8 0,-109-17 0,0 1 0,0 1 0,0 1 0,-1 0 0,31 13 0,228 85 0,-227-85 0,1-2 0,0-3 0,86 12 0,-119-22 0,185 49 0,-74-27 0,148 28 0,-148-28 0,-74-14 0,-26-4 0,0-2 0,41 2 0,-48-5 0,0 1 0,31 7 0,35 4 0,116 6 0,-153-13 0,-24-2 0,-1 2 0,28 9 0,-34-9 0,1-1 0,0 0 0,0-1 0,31 1 0,48 8 0,-72-9 0,51 4 0,-40-6 0,49 9 0,-50-6 0,57 3 0,-48-9 0,0 3 0,67 11 0,-75-8 0,51 1 0,-54-5 0,0 2 0,35 7 0,-15-2 0,-1-3 0,1-2 0,86-6 0,-24 0 0,-81 5 0,54 9 0,-55-6 0,59 3 0,-33-9 0,-23-1 0,1 2 0,-1 2 0,1 1 0,39 9 0,-35-5 0,0-2 0,0-1 0,0-3 0,56-5 0,4 1 0,91 20 0,-110-7 0,-12 1 0,-47-6 0,0-1 0,32 1 0,-2-5 0,-4-1 0,0 3 0,74 11 0,-78-7 0,1-2 0,73-2 0,-74-3 0,0 2 0,77 12 0,-60-5 0,0-2 0,0-3 0,75-7 0,-11 1 0,3004 3 0,-2977-13 0,-14 0 0,-12 0 0,9 1 0,-5 14 0,106-4 0,-137-10 0,-61 6 0,53-2 0,-15 8 0,-22 2 0,-1-3 0,88-14 0,-55 0 0,1 5 0,136-1 0,-206 10 0,-1 0 0,36-9 0,30-3 0,10 12 0,-26 1 0,102-13 0,-112 6 0,0 4 0,68 4 0,53-3 0,-10-22 0,-53 11 0,-74 6 0,56 0 0,-16 7 0,-18 2 0,-1-4 0,86-12 0,-110 9 0,0 2 0,55 3 0,35-3 0,-3-21 0,29-1 0,-14 10 0,-60 4 0,-10 0 0,-43 5 0,49-2 0,-49 5 0,1 0 0,-1-2 0,32-10 0,-33 8 0,0 1 0,0 1 0,48-2 0,-55 6 0,1-1 0,28-7 0,37-3 0,-44 9 0,44-10 0,-13 2 0,-47 7 0,1-2 0,27-10 0,40-8 0,132-26 0,-181 41 0,52-18 0,-13 3 0,32 4 0,-81 16 0,0-2 0,47-14 0,-65 15 0,0-1 0,-1-1 0,1-1 0,-2-1 0,21-13 0,-30 18 0,-1 0 0,0-1 0,0 0 0,0 0 0,0 0 0,-1 0 0,0-1 0,0 1 0,-1-1 0,1 0 0,-1 0 0,0-1 0,-1 1 0,0 0 0,0-1 0,0 0 0,1-8 0,-1-6 0,0 0 0,-1-1 0,-2 1 0,0-1 0,-6-31 0,5 42 0,-1 0 0,-1 0 0,0 1 0,0-1 0,-1 1 0,0 0 0,-1 0 0,0 1 0,-1 0 0,0 0 0,0 1 0,-10-10 0,-22-19 0,-2 1 0,-79-53 0,68 60 0,-77-30 0,78 38 0,-354-125 0,173 90 0,22 6 0,166 38 0,-87-11 0,68 13 0,-73-20 0,124 26 0,-18-4 0,-1 0 0,0 2 0,0 2 0,-38-2 0,44 5 0,0-1 0,-26-7 0,26 5 0,-49-4 0,71 8 0,-44 0 0,0-2 0,-59-10 0,44 4 0,0 3 0,-123 6 0,67 1 0,-637-2 0,737-1 0,0 0 0,-35-9 0,33 5 0,1 1 0,-29-1 0,-37 4 0,35 2 0,-1-3 0,-66-10 0,51 4 0,-1 2 0,-126 7 0,67 2 0,-376-3 0,483-1 0,1-1 0,-35-8 0,33 5 0,0 2 0,-25-2 0,-132-20 0,148 23 0,0-2 0,1-1 0,-31-9 0,32 6 0,0 2 0,-1 1 0,-46-2 0,46 8 0,0-2 0,0-1 0,-50-10 0,54 7 0,-1 2 0,0 1 0,-39 1 0,38 1 0,-1-1 0,-48-7 0,-137-23 0,103 16-1365,93 9-5461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753"/>
    </inkml:context>
    <inkml:brush xml:id="br0">
      <inkml:brushProperty name="width" value="0.05" units="cm"/>
      <inkml:brushProperty name="height" value="0.05" units="cm"/>
      <inkml:brushProperty name="color" value="#E71224"/>
    </inkml:brush>
  </inkml:definitions>
  <inkml:trace contextRef="#ctx0" brushRef="#br0">231 1 24575,'1'0'0,"1"1"0,-1-1 0,0 1 0,0 0 0,1-1 0,-1 1 0,0 0 0,0 0 0,0 0 0,1 0 0,-1 0 0,0 0 0,0 0 0,-1 0 0,1 0 0,0 1 0,0-1 0,0 2 0,16 29 0,-13-23 0,2 1 0,-1 0 0,-1 0 0,0 1 0,0 0 0,-1 0 0,2 12 0,-5-21 0,1 0 0,-1 1 0,0-1 0,0 1 0,-1-1 0,1 1 0,0-1 0,-1 0 0,1 1 0,-1-1 0,0 1 0,0-1 0,0 0 0,0 0 0,0 0 0,0 0 0,-1 0 0,1 0 0,-1 0 0,1 0 0,-1 0 0,0 0 0,0-1 0,0 1 0,0-1 0,0 0 0,0 1 0,0-1 0,0 0 0,-1 0 0,1 0 0,0 0 0,-1-1 0,-3 1 0,-9 2 13,-1-1 0,1 0-1,0-1 1,-26-2 0,30 0-132,0 0 0,1 1-1,-1 0 1,0 0 0,1 2 0,-1-1 0,0 1 0,1 1 0,0 0 0,-1 0 0,-12 7 0,9-1-6707</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6.318"/>
    </inkml:context>
    <inkml:brush xml:id="br0">
      <inkml:brushProperty name="width" value="0.05" units="cm"/>
      <inkml:brushProperty name="height" value="0.05" units="cm"/>
      <inkml:brushProperty name="color" value="#E71224"/>
    </inkml:brush>
  </inkml:definitions>
  <inkml:trace contextRef="#ctx0" brushRef="#br0">0 1 24575,'454'0'-1365,"-433"0"-5461</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7.246"/>
    </inkml:context>
    <inkml:brush xml:id="br0">
      <inkml:brushProperty name="width" value="0.05" units="cm"/>
      <inkml:brushProperty name="height" value="0.05" units="cm"/>
      <inkml:brushProperty name="color" value="#E71224"/>
    </inkml:brush>
  </inkml:definitions>
  <inkml:trace contextRef="#ctx0" brushRef="#br0">0 1 24575,'12'0'0,"0"0"0,0 1 0,-1 1 0,1 0 0,-1 0 0,1 1 0,-1 1 0,0 0 0,0 0 0,0 1 0,-1 1 0,1-1 0,-1 2 0,-1 0 0,1 0 0,-1 0 0,0 1 0,-1 1 0,0-1 0,0 1 0,7 12 0,-12-17 0,0 1 0,-1-1 0,1 1 0,-1 0 0,0 0 0,0 0 0,-1 0 0,1 0 0,-1 0 0,-1 0 0,1 0 0,0 1 0,-1-1 0,0 0 0,-1 0 0,1 1 0,-1-1 0,0 0 0,0 0 0,0 0 0,-1 0 0,0 0 0,0 0 0,0 0 0,-1 0 0,1-1 0,-1 1 0,0-1 0,0 0 0,-1 0 0,1 0 0,-1 0 0,0-1 0,0 0 0,0 1 0,-7 3 0,-8 3-455,1 1 0,-31 23 0,35-22-6371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8.874"/>
    </inkml:context>
    <inkml:brush xml:id="br0">
      <inkml:brushProperty name="width" value="0.05" units="cm"/>
      <inkml:brushProperty name="height" value="0.05" units="cm"/>
      <inkml:brushProperty name="color" value="#E71224"/>
    </inkml:brush>
  </inkml:definitions>
  <inkml:trace contextRef="#ctx0" brushRef="#br0">1 0 24575,'1107'0'0,"-1078"2"0,56 10 0,-56-7 0,55 3 0,-59-8 0,1 2 0,-1 0 0,35 8 0,-16-3 0,0-2 0,1-2 0,88-6 0,-32 1 0,476 2-1365,-555 0-5461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1.906"/>
    </inkml:context>
    <inkml:brush xml:id="br0">
      <inkml:brushProperty name="width" value="0.05" units="cm"/>
      <inkml:brushProperty name="height" value="0.05" units="cm"/>
      <inkml:brushProperty name="color" value="#E71224"/>
    </inkml:brush>
  </inkml:definitions>
  <inkml:trace contextRef="#ctx0" brushRef="#br0">0 0 21389,'1032'0'0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4.580"/>
    </inkml:context>
    <inkml:brush xml:id="br0">
      <inkml:brushProperty name="width" value="0.05" units="cm"/>
      <inkml:brushProperty name="height" value="0.05" units="cm"/>
      <inkml:brushProperty name="color" value="#E71224"/>
    </inkml:brush>
  </inkml:definitions>
  <inkml:trace contextRef="#ctx0" brushRef="#br0">1 1 24575,'11'1'0,"0"0"0,-1 1 0,1 0 0,11 4 0,37 6 0,176-13 0,35 3 0,-195 10 0,-52-7 0,0-1 0,32 0 0,272-5-1365,-305 1-5461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237"/>
    </inkml:context>
    <inkml:brush xml:id="br0">
      <inkml:brushProperty name="width" value="0.05" units="cm"/>
      <inkml:brushProperty name="height" value="0.05" units="cm"/>
      <inkml:brushProperty name="color" value="#E71224"/>
    </inkml:brush>
  </inkml:definitions>
  <inkml:trace contextRef="#ctx0" brushRef="#br0">12914 2 24575,'-2225'0'0,"2196"2"0,-1 0 0,-29 8 0,29-4 0,-58 2 0,-1638-7-547,803-3 334,884 4 213,-56 10 0,55-6 0,-52 2 0,-2256-7 552,1114-3-344,-718 2-208,1932-2 0,0 0 0,-35-8 0,33 5 0,0 2 0,-25-2 0,-678 3 0,353 4 0,-109-2 0,477 0 0,0 0 0,1 0 0,-1 0 0,0 1 0,0-1 0,0 1 0,1 0 0,-1 0 0,1 0 0,-1 1 0,1-1 0,-1 1 0,1 0 0,0 0 0,-1 0 0,-4 5 0,3-1 0,0 0 0,1 0 0,0 1 0,0 0 0,1 0 0,0 0 0,-4 11 0,-8 30 0,2 1 0,3 0 0,-9 90 0,16-109 0,-9 37 0,7-45 0,2 0 0,-2 28 0,2-27 0,0 1 0,-1-1 0,-13 43 0,10-47 0,2 0 0,0 0 0,2 0 0,0 1 0,1 0 0,0 21 0,3-37 0,-1 0 0,1 0 0,0 0 0,0 0 0,0 0 0,0 0 0,1 0 0,0 0 0,-1-1 0,2 1 0,-1-1 0,0 1 0,1-1 0,-1 0 0,1 0 0,0 0 0,0 0 0,0 0 0,0-1 0,1 0 0,-1 1 0,1-1 0,3 2 0,9 2 0,0 0 0,0-1 0,1-1 0,22 4 0,5 1 0,1 0 0,0-3 0,0-2 0,1-2 0,77-6 0,-14 2 0,12-1 0,132 6 0,-181 10 0,-52-8 0,0-2 0,28 3 0,535-5 0,-283-3 0,-280 3 0,0 1 0,36 9 0,-35-6 0,1-2 0,26 3 0,32-6 0,-45-1 0,0 2 0,0 1 0,59 11 0,-51-6 0,0-2 0,0-2 0,1-1 0,48-6 0,6 1 0,1159 3 0,-1237 2 0,-1 0 0,38 8 0,-36-5 0,0-1 0,27 1 0,638-3 0,-335-4 0,1157 2-115,-1466 2-75,55 9 0,-55-4 91,52 0 0,2751-5 601,-1346-5-311,-53 3-191,-1425-1 0,-1-1 0,35-8 0,-33 5 0,0 1 0,25-1 0,-18 3 0,-1-2 0,1-1 0,49-16 0,0 1 0,-63 17 0,0 0 0,1-1 0,-2-1 0,1 0 0,-1-1 0,1 0 0,-2-1 0,1-1 0,-1 0 0,0-1 0,-1-1 0,16-14 0,4-10 0,-25 28 0,-1 0 0,1-1 0,-1 0 0,-1 0 0,1 0 0,-2-1 0,1 0 0,-1 0 0,6-15 0,-1-6 0,-2 0 0,-1-1 0,-1 0 0,-2-1 0,-1 1 0,-1-1 0,-5-49 0,0 58 0,-1 0 0,0 1 0,-2 0 0,-16-38 0,11 31 0,-11-42 0,-27-141 0,48 205 0,0 0 0,0 1 0,-1-1 0,0 1 0,0 0 0,0 0 0,0 0 0,-1 0 0,0 1 0,0-1 0,0 1 0,0 0 0,-1 0 0,1 0 0,-1 1 0,0 0 0,0 0 0,-1 0 0,1 0 0,-1 1 0,1 0 0,-1 0 0,0 0 0,-9-1 0,-13-1 0,0 0 0,-1 2 0,-51 2 0,60 0 0,-782 1-1365,779-1-5461</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869"/>
    </inkml:context>
    <inkml:brush xml:id="br0">
      <inkml:brushProperty name="width" value="0.05" units="cm"/>
      <inkml:brushProperty name="height" value="0.05" units="cm"/>
      <inkml:brushProperty name="color" value="#E71224"/>
    </inkml:brush>
  </inkml:definitions>
  <inkml:trace contextRef="#ctx0" brushRef="#br0">31 0 24575,'0'20'0,"1"18"0,-2 0 0,-1-1 0,-12 55 0,9-59 0,0-1 0,2 1 0,2-1 0,1 1 0,4 34 0,-3-64 0,-1 0 0,1 0 0,0 0 0,0-1 0,0 1 0,0 0 0,0-1 0,1 1 0,-1-1 0,1 1 0,0-1 0,-1 0 0,1 1 0,0-1 0,0 0 0,1 0 0,-1-1 0,0 1 0,1 0 0,-1-1 0,1 1 0,-1-1 0,1 0 0,0 0 0,0 0 0,-1 0 0,1 0 0,0-1 0,0 1 0,5-1 0,11 2 0,1-1 0,0-1 0,32-4 0,-15 1 0,139-17-887,-164 18 409,11-1-6348</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213"/>
    </inkml:context>
    <inkml:brush xml:id="br0">
      <inkml:brushProperty name="width" value="0.05" units="cm"/>
      <inkml:brushProperty name="height" value="0.05" units="cm"/>
      <inkml:brushProperty name="color" value="#E71224"/>
    </inkml:brush>
  </inkml:definitions>
  <inkml:trace contextRef="#ctx0" brushRef="#br0">0 117 24575,'0'-5'0,"5"-1"0,5 0 0,7 2 0,4 0 0,3 2 0,-2-4 0,-1 0 0,1 0 0,-3-2 0,0-1 0,0 1 0,3 3 0,-4-3 0,1 0 0,1 1 0,-3-3 0,-4 1-8191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583"/>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0,-5 0-8191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969"/>
    </inkml:context>
    <inkml:brush xml:id="br0">
      <inkml:brushProperty name="width" value="0.05" units="cm"/>
      <inkml:brushProperty name="height" value="0.05" units="cm"/>
      <inkml:brushProperty name="color" value="#E71224"/>
    </inkml:brush>
  </inkml:definitions>
  <inkml:trace contextRef="#ctx0" brushRef="#br0">2 0 24575,'-2'115'0,"5"121"0,24-103 0,-19-92 0,21 60 0,5 23 0,-30-98-1365,-1-3-5461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558"/>
    </inkml:context>
    <inkml:brush xml:id="br0">
      <inkml:brushProperty name="width" value="0.05" units="cm"/>
      <inkml:brushProperty name="height" value="0.05" units="cm"/>
      <inkml:brushProperty name="color" value="#E71224"/>
    </inkml:brush>
  </inkml:definitions>
  <inkml:trace contextRef="#ctx0" brushRef="#br0">0 0 24575,'2'14'0,"1"-1"0,0 1 0,0-1 0,1 0 0,1-1 0,0 1 0,1-1 0,1 0 0,7 12 0,24 53 0,-24-44 22,1-2-1,26 43 0,-3-9-1450,-31-50-5397</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418"/>
    </inkml:context>
    <inkml:brush xml:id="br0">
      <inkml:brushProperty name="width" value="0.05" units="cm"/>
      <inkml:brushProperty name="height" value="0.05" units="cm"/>
      <inkml:brushProperty name="color" value="#E71224"/>
    </inkml:brush>
  </inkml:definitions>
  <inkml:trace contextRef="#ctx0" brushRef="#br0">132 1 24575,'-2'5'0,"-1"0"0,1 0 0,-1 0 0,0 0 0,0 0 0,0-1 0,-1 1 0,1-1 0,-1 0 0,0 0 0,-9 6 0,1 1 0,2-1 0,1 1 0,0 0 0,1 0 0,0 1 0,1 0 0,-6 13 0,12-24 0,0 1 0,0 0 0,0 0 0,0 0 0,0 0 0,0 0 0,1 0 0,-1 0 0,1 0 0,0 0 0,-1 1 0,1-1 0,0 0 0,0 0 0,0 0 0,1 0 0,-1 0 0,0 0 0,1 1 0,0-1 0,-1 0 0,1 0 0,0 0 0,0-1 0,0 1 0,0 0 0,0 0 0,0 0 0,1-1 0,-1 1 0,1-1 0,-1 1 0,1-1 0,0 1 0,-1-1 0,1 0 0,0 0 0,0 0 0,0 0 0,0 0 0,0 0 0,0-1 0,0 1 0,0-1 0,0 1 0,0-1 0,4 1 0,11 1-455,0-1 0,27-1 0,-19 0-6371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867"/>
    </inkml:context>
    <inkml:brush xml:id="br0">
      <inkml:brushProperty name="width" value="0.05" units="cm"/>
      <inkml:brushProperty name="height" value="0.05" units="cm"/>
      <inkml:brushProperty name="color" value="#E71224"/>
    </inkml:brush>
  </inkml:definitions>
  <inkml:trace contextRef="#ctx0" brushRef="#br0">2 1 24575,'-1'105'0,"3"112"0,25-82 0,-22-97 0,3-1 0,0 1 0,3-1 0,19 45 0,-19-54 57,13 49-1,-17-50-549,1 0 1,14 29-1,-13-39-6333</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1.456"/>
    </inkml:context>
    <inkml:brush xml:id="br0">
      <inkml:brushProperty name="width" value="0.05" units="cm"/>
      <inkml:brushProperty name="height" value="0.05" units="cm"/>
      <inkml:brushProperty name="color" value="#E71224"/>
    </inkml:brush>
  </inkml:definitions>
  <inkml:trace contextRef="#ctx0" brushRef="#br0">113 379 24575,'6'-2'0,"1"0"0,-1 0 0,0-1 0,0 0 0,-1 0 0,1-1 0,-1 1 0,1-1 0,-1-1 0,5-4 0,-2 0 0,0 0 0,-1-1 0,0 0 0,-1 0 0,0 0 0,-1 0 0,0-1 0,0 0 0,-1 0 0,-1-1 0,3-12 0,-4 15 0,-1 1 0,0-1 0,0 0 0,-1 0 0,0 0 0,0 0 0,-1 1 0,-1-1 0,1 0 0,-1 1 0,-1-1 0,1 1 0,-1 0 0,-1-1 0,-7-12 0,8 17 0,-1 0 0,1 0 0,-1 0 0,1 1 0,-1-1 0,0 1 0,0 0 0,-1 0 0,1 1 0,-1-1 0,1 1 0,-1 0 0,0 0 0,0 0 0,0 1 0,0 0 0,0 0 0,0 0 0,0 0 0,-9 1 0,10 0 0,-1 0 0,1 0 0,0 1 0,0 0 0,0 0 0,0 0 0,-1 0 0,1 0 0,1 1 0,-1 0 0,0 0 0,0 0 0,1 0 0,-1 1 0,1-1 0,0 1 0,-1 0 0,1 0 0,1 0 0,-1 0 0,0 1 0,1-1 0,-1 1 0,1-1 0,-2 5 0,-3 13 0,0-1 0,2 1 0,0 0 0,1 1 0,1-1 0,1 1 0,1 32 0,1-44 0,0-1 0,1 1 0,0 0 0,1-1 0,0 1 0,0 0 0,1-1 0,0 0 0,1 0 0,0 0 0,0 0 0,1-1 0,0 1 0,1-1 0,0 0 0,0-1 0,0 1 0,14 10 0,-9-11 0,0-1 0,1 0 0,0 0 0,0-2 0,0 1 0,0-2 0,1 1 0,0-2 0,23 3 0,14-3 0,62-4 0,-36-1 0,4 3-1365,-57 0-5461</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5.813"/>
    </inkml:context>
    <inkml:brush xml:id="br0">
      <inkml:brushProperty name="width" value="0.05" units="cm"/>
      <inkml:brushProperty name="height" value="0.05" units="cm"/>
      <inkml:brushProperty name="color" value="#E71224"/>
    </inkml:brush>
  </inkml:definitions>
  <inkml:trace contextRef="#ctx0" brushRef="#br0">0 1 24575,'0'509'-1365,"0"-486"-5461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6.943"/>
    </inkml:context>
    <inkml:brush xml:id="br0">
      <inkml:brushProperty name="width" value="0.05" units="cm"/>
      <inkml:brushProperty name="height" value="0.05" units="cm"/>
      <inkml:brushProperty name="color" value="#E71224"/>
    </inkml:brush>
  </inkml:definitions>
  <inkml:trace contextRef="#ctx0" brushRef="#br0">0 87 24575,'22'2'0,"0"0"0,40 10 0,-9-1 0,-7 0 0,-40-9 0,-1 0 0,1 0 0,0 0 0,0-1 0,0 0 0,0 0 0,0 0 0,0-1 0,0 0 0,0 0 0,0-1 0,0 1 0,0-1 0,0-1 0,0 1 0,0-1 0,-1 0 0,11-5 0,-2-2-170,-1-1-1,0 0 0,-1-1 1,0 0-1,-1-1 0,0 0 1,12-20-1,-14 18-6655</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0.146"/>
    </inkml:context>
    <inkml:brush xml:id="br0">
      <inkml:brushProperty name="width" value="0.05" units="cm"/>
      <inkml:brushProperty name="height" value="0.05" units="cm"/>
      <inkml:brushProperty name="color" value="#E71224"/>
    </inkml:brush>
  </inkml:definitions>
  <inkml:trace contextRef="#ctx0" brushRef="#br0">1682 40 24575,'-20'-1'0,"1"-1"0,-38-9 0,36 6 0,0 1 0,-28-1 0,-659 3 0,344 5 0,350-3 0,0 0 0,0 2 0,0 0 0,0 0 0,0 1 0,0 1 0,0 1 0,1-1 0,-14 9 0,15-9 0,-1 1 0,1-2 0,-1 0 0,-16 2 0,16-3 0,0 1 0,0 0 0,-19 7 0,28-8 0,-1 0 0,1 1 0,0-1 0,0 1 0,0 0 0,0 0 0,1 0 0,-1 0 0,1 1 0,0 0 0,-1-1 0,2 1 0,-5 7 0,0 5 0,0-1 0,1 1 0,1 0 0,0 0 0,1 1 0,1-1 0,0 1 0,1 29 0,0-24 0,-9 46 0,8-50 0,0 0 0,0 0 0,2 0 0,1 29 0,0-42 0,1 1 0,0 0 0,1-1 0,-1 1 0,1-1 0,0 1 0,0-1 0,1 0 0,0 0 0,0 0 0,0 0 0,0-1 0,1 1 0,0-1 0,0 0 0,0 0 0,0 0 0,10 6 0,6 2 0,0-2 0,1 0 0,0-2 0,1 0 0,0-1 0,39 6 0,-23-4 0,39 14 0,-50-16 0,1-1 0,-1-2 0,1-1 0,0-1 0,0-1 0,54-5 0,1 1 0,0 2 0,101 3 0,-112 11 0,-52-9 0,0 0 0,28 1 0,-16-4 0,0-1 0,43-7 0,-60 4 0,1 0 0,-1-1 0,0-1 0,-1 0 0,1-2 0,25-13 0,27-15 0,-54 30 0,1-2 0,-1 1 0,0-2 0,-1 0 0,0 0 0,0-1 0,0-1 0,16-18 0,7-8 0,-30 32 0,1 0 0,-1-1 0,-1 0 0,1 0 0,-1 0 0,0-1 0,0 1 0,0-1 0,-1 0 0,0 0 0,0 0 0,-1-1 0,4-9 0,3-28 0,-2 10 0,-1 0 0,3-64 0,-9 86 0,1 0 0,-1 0 0,-1 0 0,0 0 0,-5-23 0,4 31 0,1 0 0,-1 1 0,0-1 0,0 0 0,0 0 0,-1 1 0,1-1 0,-1 1 0,0 0 0,0 0 0,0 0 0,0 0 0,0 0 0,-1 1 0,1 0 0,-1-1 0,-6-2 0,-48-27 0,38 20 0,0 1 0,-40-16 0,41 20-1365,4-1-5461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6.764"/>
    </inkml:context>
    <inkml:brush xml:id="br0">
      <inkml:brushProperty name="width" value="0.05" units="cm"/>
      <inkml:brushProperty name="height" value="0.05" units="cm"/>
      <inkml:brushProperty name="color" value="#E71224"/>
    </inkml:brush>
  </inkml:definitions>
  <inkml:trace contextRef="#ctx0" brushRef="#br0">487 782 24575,'0'2'0,"1"0"0,0-1 0,0 1 0,0 0 0,0-1 0,0 1 0,1-1 0,-1 1 0,0-1 0,1 0 0,-1 1 0,0-1 0,1 0 0,0 0 0,-1 0 0,1 0 0,2 1 0,32 14 0,-21-12 0,1 0 0,0-2 0,-1 0 0,1-1 0,24 0 0,-21-2 0,-1 2 0,0 0 0,33 7 0,-5 0 0,1-2 0,0-1 0,0-3 0,72-6 0,-13 2 0,776 2 0,-862 1 0,-1 1 0,38 9 0,-36-6 0,0-1 0,28 1 0,84-7 0,55 4 0,-116 11 0,-52-9 0,0 0 0,28 1 0,-41-5 0,37 2 0,0-2 0,49-7 0,-78 5 0,-1-1 0,0 0 0,0-2 0,0 1 0,-1-1 0,0-1 0,0-1 0,0 0 0,0 0 0,16-14 0,-9 6 0,1 1 0,24-11 0,-26 15 0,-1-1 0,-1 0 0,27-22 0,-39 29 0,-1-1 0,1 0 0,-1 0 0,0 0 0,0-1 0,0 0 0,-1 1 0,0-1 0,0-1 0,-1 1 0,0 0 0,0-1 0,0 1 0,0-1 0,0-9 0,1-7 0,-1-1 0,-2 0 0,0 0 0,-1 0 0,-2 0 0,0 0 0,-1 1 0,-2-1 0,0 1 0,-12-26 0,-3 2 0,8 16 0,-23-38 0,30 59 0,-1 1 0,0-1 0,0 1 0,-1 1 0,0 0 0,0 0 0,-17-12 0,2 7 0,-1 2 0,-1 0 0,0 1 0,-29-7 0,-79-11 0,89 22 0,-1 1 0,0 2 0,-85 5 0,29 1 0,-1958-3 0,2033 3 0,1 0 0,-1 2 0,1 1 0,0 1 0,1 1 0,-36 17 0,53-22 0,0 1 0,1 0 0,-1 0 0,0 1 0,1 0 0,0 0 0,0 0 0,1 1 0,0-1 0,0 1 0,-8 12 0,0 4 0,0 2 0,-10 28 0,-10 19 0,23-49 0,1 0 0,1 1 0,1 0 0,2 0 0,-5 29 0,1 48 0,9-89 0,0-1 0,0 0 0,2 1 0,-1-1 0,1 0 0,1 0 0,5 16 0,-5-21 0,1 0 0,0 1 0,0-1 0,0-1 0,1 1 0,0-1 0,0 0 0,0 0 0,0 0 0,0-1 0,1 1 0,0-1 0,11 4 0,-3-1 0,1-1 0,-1-1 0,1 0 0,27 3 0,97-5-66,-93-3-1233,-22 1-5527</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0.030"/>
    </inkml:context>
    <inkml:brush xml:id="br0">
      <inkml:brushProperty name="width" value="0.05" units="cm"/>
      <inkml:brushProperty name="height" value="0.05" units="cm"/>
      <inkml:brushProperty name="color" value="#E71224"/>
    </inkml:brush>
  </inkml:definitions>
  <inkml:trace contextRef="#ctx0" brushRef="#br0">29 1 24575,'-2'20'0,"0"0"0,-8 36 0,5-35 0,2 1 0,-2 26 0,4-20 0,3 212 0,-2-237 4,1-1 0,-1 1-1,0-1 1,1 1-1,0-1 1,-1 0 0,1 1-1,0-1 1,0 0 0,1 0-1,-1 0 1,0 0-1,1 0 1,-1 0 0,1 0-1,0 0 1,-1 0 0,1-1-1,0 1 1,0-1 0,0 1-1,0-1 1,0 0-1,1 0 1,-1 0 0,0 0-1,1 0 1,2 0 0,6 1-182,-1 0 0,1-1 0,0 0 0,0-1 0,11-1 0,-14 0-225,16 0-6423</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1.100"/>
    </inkml:context>
    <inkml:brush xml:id="br0">
      <inkml:brushProperty name="width" value="0.05" units="cm"/>
      <inkml:brushProperty name="height" value="0.05" units="cm"/>
      <inkml:brushProperty name="color" value="#E71224"/>
    </inkml:brush>
  </inkml:definitions>
  <inkml:trace contextRef="#ctx0" brushRef="#br0">1 1 24575,'4'0'0,"7"0"0,5 0 0,0 4 0,3 3 0,-3 3 0,-4 5 0,-4 5 0,-3 3 0,-2 2 0,-7-2 0,-3-2 0,1 1 0,0 1 0,-2-4 0,-1 0 0,2-3-8191</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4.136"/>
    </inkml:context>
    <inkml:brush xml:id="br0">
      <inkml:brushProperty name="width" value="0.05" units="cm"/>
      <inkml:brushProperty name="height" value="0.05" units="cm"/>
      <inkml:brushProperty name="color" value="#E71224"/>
    </inkml:brush>
  </inkml:definitions>
  <inkml:trace contextRef="#ctx0" brushRef="#br0">1 29 24575,'0'-1'0,"1"-1"0,-1 1 0,1 0 0,-1 0 0,1 0 0,0 0 0,0 0 0,-1 0 0,1 0 0,0 0 0,0 0 0,0 0 0,0 0 0,0 1 0,0-1 0,0 0 0,0 1 0,0-1 0,0 0 0,1 1 0,-1 0 0,0-1 0,0 1 0,1 0 0,-1-1 0,0 1 0,2 0 0,41-5 0,-39 5 0,394-3 0,-205 6 0,-173-2 0,-1 1 0,35 8 0,-33-5 0,0-1 0,25 0 0,-30-3 0,14-1 0,-1 2 0,1 1 0,31 7 0,-31-4 0,-1-2 0,1-2 0,0-1 0,32-2 0,-30-1 0,-1 2 0,1 2 0,47 7 0,-23 0 0,0-3 0,0-2 0,80-5 0,-44-1 0,-70 1 0,0-2 0,41-9 0,-14 2 0,4-2 51,25-3-1467,-57 14-5410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883"/>
    </inkml:context>
    <inkml:brush xml:id="br0">
      <inkml:brushProperty name="width" value="0.05" units="cm"/>
      <inkml:brushProperty name="height" value="0.05" units="cm"/>
      <inkml:brushProperty name="color" value="#E71224"/>
    </inkml:brush>
  </inkml:definitions>
  <inkml:trace contextRef="#ctx0" brushRef="#br0">0 316 24575,'1'-2'0,"-1"1"0,1 0 0,0 0 0,-1 0 0,1-1 0,0 1 0,0 0 0,0 0 0,-1 0 0,1 0 0,0 1 0,0-1 0,1 0 0,-1 0 0,0 0 0,0 1 0,0-1 0,0 1 0,3-2 0,32-12 0,-26 11 0,36-15 0,-1-1 0,83-52 0,-122 66-72,0-1 1,-1 1-1,0-2 0,0 1 0,0 0 0,-1-1 0,1 0 0,-2 0 1,1-1-1,-1 1 0,0 0 0,-1-1 0,0 0 0,0 0 0,-1 0 1,1 0-1,-2 0 0,1-14 0,-1-1-6754</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5.336"/>
    </inkml:context>
    <inkml:brush xml:id="br0">
      <inkml:brushProperty name="width" value="0.05" units="cm"/>
      <inkml:brushProperty name="height" value="0.05" units="cm"/>
      <inkml:brushProperty name="color" value="#E71224"/>
    </inkml:brush>
  </inkml:definitions>
  <inkml:trace contextRef="#ctx0" brushRef="#br0">0 1 24575,'0'509'0,"2"-489"0,0-1 0,8 38 0,-5-36 0,-1 0 0,1 28 0,-5 378-1365,0-404-5461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6.355"/>
    </inkml:context>
    <inkml:brush xml:id="br0">
      <inkml:brushProperty name="width" value="0.05" units="cm"/>
      <inkml:brushProperty name="height" value="0.05" units="cm"/>
      <inkml:brushProperty name="color" value="#E71224"/>
    </inkml:brush>
  </inkml:definitions>
  <inkml:trace contextRef="#ctx0" brushRef="#br0">0 46 24575,'4'0'0,"0"1"0,-1-1 0,1 1 0,0-1 0,-1 1 0,1 0 0,-1 0 0,1 1 0,-1-1 0,1 1 0,-1 0 0,0 0 0,0 0 0,5 4 0,32 40 0,-34-38 0,0 0 0,0 0 0,1-1 0,13 13 0,-17-18 0,0-1 0,0 1 0,0 0 0,1-1 0,-1 1 0,0-1 0,1 0 0,-1 0 0,0 0 0,1-1 0,-1 1 0,1-1 0,-1 0 0,1 0 0,0 0 0,-1 0 0,7-2 0,4-2 0,0-1 0,0 0 0,-1-1 0,0-1 0,0 0 0,-1-1 0,0 0 0,0-1 0,18-18 0,34-23 0,-8 24-31,-34 17-1303,-6 2-5492</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5.556"/>
    </inkml:context>
    <inkml:brush xml:id="br0">
      <inkml:brushProperty name="width" value="0.05" units="cm"/>
      <inkml:brushProperty name="height" value="0.05" units="cm"/>
      <inkml:brushProperty name="color" value="#E71224"/>
    </inkml:brush>
  </inkml:definitions>
  <inkml:trace contextRef="#ctx0" brushRef="#br0">2221 217 24575,'0'-4'0,"1"1"0,-1 0 0,-1 0 0,1-1 0,0 1 0,-1 0 0,1 0 0,-1 0 0,0-1 0,0 1 0,-1 0 0,1 0 0,0 0 0,-1 1 0,0-1 0,0 0 0,-3-3 0,0 2 0,0 1 0,-1-1 0,0 1 0,1 0 0,-1 1 0,0-1 0,0 1 0,-7-1 0,-31-8 0,0 2 0,-65-5 0,34 6 0,-4 0 0,42 5 0,-46-9 0,46 6 0,-72-2 0,66 6 0,-51-8 0,-87-17 0,118 19 0,-1 4 0,-105 4 0,59 2 0,89 0 0,1 0 0,-35 8 0,33-5 0,0-2 0,-25 2 0,9-3 0,0 2 0,-61 14 0,77-13 0,0 1 0,1 1 0,-1 2 0,2 0 0,-36 21 0,20-6 0,-52 44 0,76-57 0,0 1 0,1 1 0,0 0 0,1 0 0,0 1 0,2 0 0,-9 18 0,6-8 0,0 1 0,2 0 0,1 0 0,2 1 0,0 0 0,1 0 0,2 1 0,1-1 0,1 28 0,1-36 0,-1-6 0,1 0 0,1 0 0,0 0 0,5 21 0,-5-30 0,0 1 0,1-1 0,-1 0 0,1 0 0,-1 0 0,1 0 0,0 0 0,0 0 0,1 0 0,-1-1 0,0 1 0,1-1 0,0 0 0,-1 1 0,1-1 0,0 0 0,0-1 0,0 1 0,0 0 0,1-1 0,3 1 0,48 15 0,1-3 0,0-3 0,65 5 0,-14-4 0,-38-3 0,76-1 0,470-9 0,-595 0 0,1-1 0,34-8 0,-33 5 0,0 1 0,25-1 0,-12 2 0,1-2 0,-1-2 0,0-1 0,0-1 0,-1-2 0,-1-2 0,54-28 0,-77 35 0,0-1 0,-1 0 0,-1-1 0,1 0 0,-1 0 0,0-1 0,12-19 0,15-14 0,29-19 0,-40 39 0,0 0 0,37-48 0,-57 63 7,0 1 0,-1-1-1,0 0 1,0 0 0,-1 0-1,1-1 1,-2 1-1,1 0 1,-1-1 0,0 1-1,-1-1 1,1 0 0,-2 1-1,1-1 1,-1 1 0,0-1-1,-2-7 1,-1 1-193,0 0 1,-1 0-1,0 1 0,-1-1 1,0 1-1,-1 0 1,-17-21-1,15 21-6640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6.791"/>
    </inkml:context>
    <inkml:brush xml:id="br0">
      <inkml:brushProperty name="width" value="0.05" units="cm"/>
      <inkml:brushProperty name="height" value="0.05" units="cm"/>
      <inkml:brushProperty name="color" value="#E71224"/>
    </inkml:brush>
  </inkml:definitions>
  <inkml:trace contextRef="#ctx0" brushRef="#br0">2999 136 24575,'-1'-3'0,"0"0"0,0 1 0,0-1 0,0 0 0,0 1 0,-1-1 0,1 1 0,-1 0 0,0-1 0,1 1 0,-1 0 0,0 0 0,-1 0 0,1 0 0,0 0 0,0 1 0,-1-1 0,-2-1 0,-49-24 0,26 18 0,-2 2 0,1 1 0,-1 1 0,-30-1 0,-118 5 0,-22-2 0,109-9 0,50 6 0,-45-2 0,-615 7 0,337 2 0,337 1 0,0 0 0,-30 8 0,28-5 0,-45 3 0,51-6 0,1 2 0,-1 0 0,1 1 0,-25 9 0,18-5 0,-45 7 0,-86 10 0,130-21 0,-1 2 0,1 1 0,-39 15 0,51-16 0,1 1 0,1 0 0,-1 2 0,1 0 0,1 0 0,-26 24 0,18-8 0,1 0 0,-23 38 0,40-57 0,-4 11 0,0-1 0,1 2 0,0-1 0,2 1 0,0 0 0,1 0 0,1 1 0,1-1 0,1 1 0,0 0 0,2 0 0,2 33 0,2-38 0,0 0 0,1-1 0,0 0 0,1 0 0,0-1 0,1 0 0,15 21 0,11 23 0,-17-32 0,0-1 0,1-1 0,1-1 0,2-1 0,37 34 0,-16-17 0,-30-28 0,2-1 0,-1 0 0,1 0 0,1-2 0,-1 1 0,1-2 0,0 0 0,1-1 0,0 0 0,0-1 0,0-1 0,27 3 0,18 5 0,-29-6 0,-1 0 0,36 0 0,605-7 0,-632 1 0,57-11 0,-56 6 0,52-2 0,-67 8 0,23 0 0,0-2 0,70-11 0,54-15 0,-144 23 0,0 2 0,1 1 0,42 2 0,-42 1 0,0-2 0,-1 0 0,40-8 0,-32 0 0,0-2 0,0-1 0,-1-1 0,-1-3 0,0 0 0,-1-2 0,58-44 0,-85 57 0,0 0 0,0-1 0,-1 0 0,0 0 0,0 0 0,0-1 0,-1 1 0,0-1 0,-1 0 0,1-1 0,-1 1 0,-1-1 0,1 1 0,-1-1 0,-1 0 0,1 1 0,-1-1 0,0-13 0,-1 8 0,-1 1 0,0-1 0,-1 0 0,0 0 0,-1 1 0,0-1 0,-1 1 0,-1 0 0,0 0 0,-10-18 0,-4-1 0,-2 1 0,-1 1 0,-35-36 0,22 32-88,-54-41 0,53 47-1101,23 17-5637</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9.294"/>
    </inkml:context>
    <inkml:brush xml:id="br0">
      <inkml:brushProperty name="width" value="0.05" units="cm"/>
      <inkml:brushProperty name="height" value="0.05" units="cm"/>
      <inkml:brushProperty name="color" value="#E71224"/>
    </inkml:brush>
  </inkml:definitions>
  <inkml:trace contextRef="#ctx0" brushRef="#br0">2034 404 24575,'0'-6'0,"-1"0"0,0 0 0,-1 0 0,0 0 0,1 0 0,-2 1 0,1-1 0,-1 1 0,0-1 0,0 1 0,0 0 0,-1 0 0,1 0 0,-1 1 0,-1-1 0,1 1 0,0 0 0,-1 0 0,-6-4 0,-9-5 0,0 0 0,-1 1 0,-32-13 0,10 8 0,-68-16 0,13 4 0,64 21 0,1 2 0,-1 1 0,0 2 0,0 1 0,-1 1 0,-40 6 0,-19-3 0,7-3 0,-93 3 0,153 3 0,-1 1 0,1 2 0,1 0 0,-1 2 0,-34 18 0,20-10 0,16-6 0,2 2 0,-39 27 0,-10 7 0,61-41 0,0 2 0,0 0 0,0 0 0,-12 15 0,12-12 0,0-1 0,-1-1 0,-14 11 0,14-11 0,0 0 0,1 1 0,0 0 0,-17 24 0,-13 12 0,26-30 0,2 0 0,0 0 0,-16 29 0,17-25 0,-1-2 0,-26 32 0,31-41 0,1 1 0,0 0 0,1-1 0,0 2 0,1-1 0,0 1 0,-4 16 0,-19 42 0,18-51 0,1 0 0,1 0 0,0 1 0,2 1 0,1-1 0,0 1 0,1 0 0,1 0 0,2 0 0,0 22 0,-1-10 0,-9 56 0,5-54 0,-1 50 0,6-17 0,4 130 0,-1-182 0,1 0 0,0 0 0,2-1 0,0 1 0,12 26 0,46 71 0,-28-52 0,-20-38 0,30 38 0,-15-22 0,-11-15 0,0-2 0,1-1 0,1 0 0,1-2 0,1 0 0,1-1 0,0-2 0,1 0 0,1-2 0,0-1 0,1-1 0,0-1 0,39 10 0,-38-13 0,1-1 0,-1-1 0,1-2 0,1 0 0,35-2 0,658-3 0,-703 2 0,-1 1 0,38 9 0,-36-7 0,0 0 0,28 2 0,640-4 0,-335-5 0,-324 1 0,0 0 0,31-8 0,-31 4 0,59-2 0,-60 6 0,50-9 0,24-2 0,-16 12 0,-30 1 0,-1-2 0,69-11 0,-76 7 0,0 2 0,93 4 0,23-2 0,-74-10 0,-60 6 0,56-2 0,49 10 0,103-4 0,-79-25 0,-105 19 0,-7 0 0,90-3 0,-115 10 0,0-1 0,34-8 0,32-2 0,-33 6 0,88-19 0,-33 3 0,81-8 0,-58 6 0,-26 10 0,-72 8 0,60-2 0,-73 6 0,0-1 0,-1 0 0,0-2 0,29-9 0,-27 7 0,1 0 0,0 2 0,28-2 0,-34 5 0,0 0 0,0-1 0,0-1 0,0-1 0,-1-1 0,0 0 0,0-2 0,0 1 0,-1-2 0,-1-1 0,20-13 0,-24 15 0,0-1 0,-1 0 0,0-1 0,0 0 0,-1-1 0,0 0 0,8-13 0,-5 8 0,1-1 0,25-20 0,13-15 0,-30 30 0,1 1 0,1 1 0,40-25 0,16-3 0,-55 35 0,-1-1 0,43-35 0,12-21 0,100-116 0,-175 180 0,178-198 0,-173 195 0,0-1 0,-1-1 0,0 0 0,0 0 0,-2 0 0,1-1 0,-1 0 0,-1 0 0,0 0 0,-1-1 0,0 0 0,-1 0 0,-1 0 0,0 0 0,0 0 0,-2-1 0,0-15 0,0-47 0,-3-90 0,1 146 0,-2 0 0,0 1 0,-1-1 0,0 1 0,-2 0 0,0 1 0,-2 0 0,0 0 0,-1 0 0,0 1 0,-1 1 0,-1 0 0,-1 0 0,0 1 0,-1 1 0,-1 0 0,0 1 0,-30-19 0,23 18 0,0 2 0,0 1 0,-1 1 0,-1 0 0,1 2 0,-2 1 0,-33-6 0,-35-10 0,65 15 0,-1 0 0,-1 2 0,-56-4 0,50 8 0,-46-9 0,48 5 0,-55-2 0,23 8 0,-98-14 0,111 8 0,0 3 0,-59 3 0,-55-3 0,78-10 0,56 8 0,-59-4 0,-1527 8 0,751 3 0,849-1 0,-1 1 0,-36 9 0,34-6 0,1-2 0,-27 3 0,-392-5 0,211-3 0,208 3 0,1 1 0,-35 9 0,33-7 0,0 0 0,-25 1 0,-74-6 0,-52 2 0,159 1 0,1 1 0,-1 1 0,1 0 0,-23 10 0,24-9 0,-1 0 0,1-1 0,-1 0 0,1-1 0,-23 3 0,-125-6-1365,137-1-5461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235"/>
    </inkml:context>
    <inkml:brush xml:id="br0">
      <inkml:brushProperty name="width" value="0.05" units="cm"/>
      <inkml:brushProperty name="height" value="0.05" units="cm"/>
      <inkml:brushProperty name="color" value="#E71224"/>
    </inkml:brush>
  </inkml:definitions>
  <inkml:trace contextRef="#ctx0" brushRef="#br0">136 11049 24575,'0'-28'0,"-1"6"0,1 0 0,0-1 0,2 1 0,0 0 0,2 0 0,0 0 0,1 1 0,14-36 0,-8 29 0,-2 0 0,-1-1 0,-1-1 0,4-43 0,6-24 0,-12 71 0,-2 0 0,0-52 0,-3 51 0,1 1 0,7-48 0,2 8 0,-3 0 0,-2-1 0,-8-100 0,1 41 0,-1-18 0,7-156 0,8 211 0,-6 55 0,2-57 0,-9-551 0,-1 602 0,-10-54 0,6 53 0,-1-52 0,-7-74 0,1-13 0,-1-9 0,1-2 0,11 136 0,-15-93 0,16 142 0,-14-102 0,-3-184 0,17 263 0,-2 0 0,-7-33 0,5 30 0,-3-45 0,8 67 0,-1-40 0,-14-89 0,9 95 0,-1-57 0,6 58 0,-12-63 0,-1 34 0,4-1 0,-4-113 0,13 150 0,-11-61 0,6 59 0,-2-53 0,5 24 0,-13-76 0,8 60 0,7-154 0,4 104 0,-3-1471 0,1 1583 0,1 1 0,8-35 0,-5 33 0,-1 0 0,1-25 0,-4-32 0,-2 31 0,3 0 0,12-72 0,13-67 0,0-54 0,-1 1 0,-13 154 0,-9 49 0,2 1 0,19-62 0,-8 40 0,14-96 0,-19 88 0,19-47 0,-9 38 0,33-175 0,-45 177 0,-8 56 0,0 0 0,1 0 0,0 0 0,7-18 0,14-37 0,16-81 0,-27 99 0,-7 27 0,1 0 0,1 0 0,1 1 0,23-44 0,40-73 0,-47 90 0,10-37 0,8-16 0,-38 96 0,1 0 0,0 0 0,0 0 0,1 1 0,0 0 0,1 0 0,12-11 0,-14 16 0,1 0 0,-1 0 0,1 1 0,0 0 0,0 0 0,0 0 0,0 1 0,0 0 0,0 0 0,1 1 0,13-1 0,12 1 0,48 5 0,-23-1 0,803-2 0,-438-2 0,-393 3 0,61 10 0,-60-6 0,58 3 0,-37-10-1365,-29 1-5461</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715"/>
    </inkml:context>
    <inkml:brush xml:id="br0">
      <inkml:brushProperty name="width" value="0.05" units="cm"/>
      <inkml:brushProperty name="height" value="0.05" units="cm"/>
      <inkml:brushProperty name="color" value="#E71224"/>
    </inkml:brush>
  </inkml:definitions>
  <inkml:trace contextRef="#ctx0" brushRef="#br0">0 0 24575,'1'9'0,"0"-1"0,0 0 0,1 1 0,0-1 0,0 0 0,1 0 0,0-1 0,1 1 0,0 0 0,0-1 0,0 0 0,1 0 0,0 0 0,0-1 0,10 10 0,9 7 0,1-1 0,43 28 0,-67-50 0,4 5 0,1 0 0,-1 1 0,1-1 0,-2 1 0,1 0 0,0 0 0,-1 0 0,-1 1 0,1-1 0,-1 1 0,0 0 0,0 0 0,-1 1 0,0-1 0,0 0 0,-1 1 0,0-1 0,0 1 0,-1 7 0,1-8 0,-1 0 0,-1-1 0,1 1 0,-1-1 0,0 1 0,-1-1 0,1 1 0,-1-1 0,-1 0 0,1 0 0,-1 0 0,0 0 0,0 0 0,-1-1 0,1 1 0,-1-1 0,-1 0 0,1 0 0,-1-1 0,0 1 0,-9 6 0,7-7-66,-14 8-194,1 1 0,0 0 0,1 2 1,-19 17-1,27-20-6566</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5.339"/>
    </inkml:context>
    <inkml:brush xml:id="br0">
      <inkml:brushProperty name="width" value="0.05" units="cm"/>
      <inkml:brushProperty name="height" value="0.05" units="cm"/>
      <inkml:brushProperty name="color" value="#E71224"/>
    </inkml:brush>
  </inkml:definitions>
  <inkml:trace contextRef="#ctx0" brushRef="#br0">2359 166 24575,'-27'-2'0,"-1"-1"0,0-1 0,-51-16 0,-26-5 0,50 13 0,-25-2 0,61 12 0,-1-1 0,1-1 0,1-1 0,-23-8 0,-35-9 0,-17 12 0,66 9 0,-44-9 0,22 2 0,0 3 0,-1 2 0,-85 6 0,27 0 0,-4-5 0,-124 5 0,213 0 0,0 1 0,0 2 0,-27 9 0,-45 11 0,66-21 0,-1 1 0,1 2 0,0 1 0,1 1 0,-29 15 0,-16 27 0,38-25 0,19-14 0,1 1 0,-23 25 0,-14 15 0,-41 40 0,84-86 0,1 1 0,0-1 0,1 1 0,0 1 0,0-1 0,1 1 0,0 0 0,1 1 0,0 0 0,1-1 0,0 1 0,0 1 0,1-1 0,-2 24 0,0 11 0,3 0 0,5 71 0,0-28 0,-3-83 0,0 0 0,0 0 0,1 0 0,0 0 0,0 0 0,0 0 0,1-1 0,0 1 0,0 0 0,0-1 0,1 0 0,-1 1 0,6 6 0,0-3 0,0-1 0,1 0 0,-1 0 0,1-1 0,20 11 0,-5-5 0,0-2 0,1 0 0,1-2 0,0 0 0,0-2 0,1-1 0,41 3 0,-9 1 0,-22-5 0,55 1 0,-61-6 0,1 2 0,55 11 0,-44-6 0,0-2 0,0-2 0,0-1 0,51-6 0,4 2 0,-78 0 0,-1 0 0,0-1 0,0-1 0,0-1 0,24-10 0,33-7 0,84-32 0,138-23 0,-286 72 0,0 0 0,0-1 0,-1 0 0,1-1 0,-1 0 0,18-17 0,18-11 0,-22 18 0,0-1 0,-2-1 0,0-1 0,-1-1 0,-1-1 0,-1-1 0,-1-1 0,-1 0 0,19-36 0,-33 49 0,0-1 0,0 1 0,-1-1 0,-1 1 0,0-1 0,-1 0 0,0-17 0,-6-84 0,4 105-91,-1-1 0,0 1 0,0 0 0,-1 0 0,0 0 0,0 0 0,-1 1 0,0 0 0,-1-1 0,1 1 0,-1 1 0,-1-1 0,1 1 0,-12-11 0,2 8-6735</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7.490"/>
    </inkml:context>
    <inkml:brush xml:id="br0">
      <inkml:brushProperty name="width" value="0.05" units="cm"/>
      <inkml:brushProperty name="height" value="0.05" units="cm"/>
      <inkml:brushProperty name="color" value="#E71224"/>
    </inkml:brush>
  </inkml:definitions>
  <inkml:trace contextRef="#ctx0" brushRef="#br0">155 1 24575,'-20'56'0,"10"33"0,8-60 0,-9 49 0,-1-7 0,10-51 0,-2 1 0,0-1 0,-10 31 0,5-26 0,2 1 0,1 0 0,-3 33 0,-5 23 0,9-52 0,1-1 0,1 45 0,2-45 0,-1 1 0,-8 46 0,9-73-32,0 0 1,0 0-1,0 0 0,1 0 0,-1 0 1,1 0-1,0 0 0,0 0 0,0 0 1,0 0-1,1 1 0,-1-1 0,1 0 1,0 0-1,0 0 0,0 0 0,0-1 1,0 1-1,0 0 0,1 0 0,0-1 1,-1 1-1,1-1 0,0 1 0,0-1 1,1 0-1,-1 0 0,0 0 0,1 0 1,-1 0-1,1 0 0,0-1 0,-1 0 1,1 1-1,0-1 0,0 0 0,0 0 1,0 0-1,0-1 0,0 1 0,0-1 1,5 1-1,14 1-6794</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8.216"/>
    </inkml:context>
    <inkml:brush xml:id="br0">
      <inkml:brushProperty name="width" value="0.05" units="cm"/>
      <inkml:brushProperty name="height" value="0.05" units="cm"/>
      <inkml:brushProperty name="color" value="#E71224"/>
    </inkml:brush>
  </inkml:definitions>
  <inkml:trace contextRef="#ctx0" brushRef="#br0">1 1 24575,'5'0'0,"5"0"0,7 0 0,-1 4 0,3 2 0,-3 4 0,-4 6 0,-4 3 0,-3 4 0,-3 3 0,-1 0 0,-6-3 0,-2-1 0,-4-5 0,-5-5 0,1 1 0,-3-3 0,3-3-8191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565"/>
    </inkml:context>
    <inkml:brush xml:id="br0">
      <inkml:brushProperty name="width" value="0.05" units="cm"/>
      <inkml:brushProperty name="height" value="0.05" units="cm"/>
      <inkml:brushProperty name="color" value="#E71224"/>
    </inkml:brush>
  </inkml:definitions>
  <inkml:trace contextRef="#ctx0" brushRef="#br0">0 0 24575,'1'10'0,"-1"-1"0,1 0 0,1 1 0,0-1 0,0 0 0,1 0 0,0 0 0,8 15 0,2 0 0,28 37 0,4 7 0,-28-42 0,1 0 0,23 24 0,12 16 0,-42-52-1365,1-3-5461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0.376"/>
    </inkml:context>
    <inkml:brush xml:id="br0">
      <inkml:brushProperty name="width" value="0.05" units="cm"/>
      <inkml:brushProperty name="height" value="0.05" units="cm"/>
      <inkml:brushProperty name="color" value="#E71224"/>
    </inkml:brush>
  </inkml:definitions>
  <inkml:trace contextRef="#ctx0" brushRef="#br0">212 109 24575,'-6'-19'0,"6"19"0,-1-1 0,1 1 0,-1-1 0,1 0 0,0 1 0,-1-1 0,1 0 0,0 1 0,-1-1 0,1 0 0,0 1 0,0-1 0,0 0 0,0 0 0,0 1 0,0-1 0,0 0 0,0 0 0,0 1 0,0-1 0,0 0 0,0 0 0,1 1 0,-1-1 0,0 0 0,0 1 0,1-1 0,-1 0 0,0 1 0,1-1 0,-1 0 0,1 1 0,-1-1 0,1 1 0,-1-1 0,1 1 0,0-1 0,-1 1 0,1-1 0,-1 1 0,1 0 0,0-1 0,-1 1 0,1 0 0,0 0 0,0-1 0,-1 1 0,1 0 0,0 0 0,-1 0 0,2 0 0,10-3 0,0 0 0,-1 1 0,1 0 0,16 1 0,37-7 0,-14-1 0,1 3 0,-1 1 0,1 3 0,68 6 0,-4-1 0,-85-4 0,58-12 0,-57 8 0,55-3 0,370 9 0,-489 0 0,-58 11 0,57-6 0,-56 2 0,-767-9 0,836 2 0,0 1 0,-36 9 0,35-6 0,-1-1 0,-26 1 0,-5-5 0,38-2 0,1 2 0,-1 0 0,1 0 0,-1 2 0,1-1 0,-1 2 0,1 0 0,-26 10 0,83-6 0,1088-8 0,-1116 0-311,0-1 1,0 0-1,29-9 0,-43 11 189,17-5-6704</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2.728"/>
    </inkml:context>
    <inkml:brush xml:id="br0">
      <inkml:brushProperty name="width" value="0.05" units="cm"/>
      <inkml:brushProperty name="height" value="0.05" units="cm"/>
      <inkml:brushProperty name="color" value="#E71224"/>
    </inkml:brush>
  </inkml:definitions>
  <inkml:trace contextRef="#ctx0" brushRef="#br0">1718 29 24575,'-113'2'0,"-124"-5"0,148-10 0,57 7 0,-60-3 0,-363 11 0,419 1 0,0 2 0,1 1 0,0 2 0,-62 23 0,67-19 0,2 0 0,-1 2 0,2 2 0,0 0 0,1 2 0,1 0 0,-31 30 0,-78 59 0,126-98 0,0 0 0,1 0 0,1 0 0,-1 1 0,1 0 0,1 1 0,0-1 0,0 1 0,1 0 0,1 0 0,0 0 0,-3 22 0,3-3 0,1 0 0,2 0 0,6 54 0,-5-79 0,0 1 0,1-1 0,0 1 0,0-1 0,1 0 0,-1 0 0,1 0 0,0 0 0,1-1 0,-1 1 0,7 6 0,48 42 0,-39-41 0,0-1 0,0 0 0,1-2 0,1 0 0,0-1 0,0-1 0,26 5 0,37 13 0,-58-17 0,0-2 0,39 5 0,-13-2 0,121 17 0,-125-19 0,0-2 0,0-2 0,89-6 0,-28 0 0,-81 3 0,4 1 0,-1-1 0,0-2 0,0-1 0,0-1 0,31-9 0,-57 11 0,0 0 0,-1 0 0,1-1 0,-1 1 0,0-1 0,0 0 0,0-1 0,0 1 0,0-1 0,5-6 0,33-48 0,-22 27 0,42-42 0,-42 52 0,-1-2 0,18-26 0,-32 40 0,0 1 0,0-1 0,-1 0 0,0-1 0,-1 1 0,0-1 0,-1 1 0,0-1 0,0 0 0,0-11 0,-2-58-1365,0 55-5461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4.938"/>
    </inkml:context>
    <inkml:brush xml:id="br0">
      <inkml:brushProperty name="width" value="0.05" units="cm"/>
      <inkml:brushProperty name="height" value="0.05" units="cm"/>
      <inkml:brushProperty name="color" value="#E71224"/>
    </inkml:brush>
  </inkml:definitions>
  <inkml:trace contextRef="#ctx0" brushRef="#br0">1 1 24575,'8'1'0,"1"0"0,-1 0 0,0 1 0,1 0 0,7 3 0,33 7 0,58-5 0,118-8 0,-74-2 0,169 3-1365,-297 0-5461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6.159"/>
    </inkml:context>
    <inkml:brush xml:id="br0">
      <inkml:brushProperty name="width" value="0.05" units="cm"/>
      <inkml:brushProperty name="height" value="0.05" units="cm"/>
      <inkml:brushProperty name="color" value="#E71224"/>
    </inkml:brush>
  </inkml:definitions>
  <inkml:trace contextRef="#ctx0" brushRef="#br0">0 1 24575,'643'0'-1365,"-620"0"-5461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1.744"/>
    </inkml:context>
    <inkml:brush xml:id="br0">
      <inkml:brushProperty name="width" value="0.05" units="cm"/>
      <inkml:brushProperty name="height" value="0.05" units="cm"/>
      <inkml:brushProperty name="color" value="#E71224"/>
    </inkml:brush>
  </inkml:definitions>
  <inkml:trace contextRef="#ctx0" brushRef="#br0">205 0 24575,'-1'0'0,"0"1"0,0-1 0,0 0 0,1 1 0,-1-1 0,0 1 0,0-1 0,0 1 0,0-1 0,0 1 0,0 0 0,1-1 0,-1 1 0,0 0 0,1 0 0,-1 0 0,0-1 0,1 1 0,-1 0 0,1 0 0,0 0 0,-1 0 0,1 0 0,-1 0 0,1 1 0,-9 34 0,5-19 0,-23 82 0,-5 15 0,14-57 0,-17 98 0,27-117 0,5-22 0,-31 181 0,24-154-1365,4-26-5461</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2.391"/>
    </inkml:context>
    <inkml:brush xml:id="br0">
      <inkml:brushProperty name="width" value="0.05" units="cm"/>
      <inkml:brushProperty name="height" value="0.05" units="cm"/>
      <inkml:brushProperty name="color" value="#E71224"/>
    </inkml:brush>
  </inkml:definitions>
  <inkml:trace contextRef="#ctx0" brushRef="#br0">1 0 24575,'0'5'0,"1"1"0,0-1 0,0 0 0,1 0 0,-1 0 0,1 0 0,0 0 0,0 0 0,1 0 0,4 6 0,37 48 0,-20-29 0,31 41 0,115 116 0,-161-178 0,27 26 0,76 59 0,-97-83 0,-6-4 0,1 0 0,1 0 0,-1-1 0,22 9 0,-29-14 0,0 0 0,1 0 0,-1-1 0,0 1 0,0-1 0,1 0 0,-1 1 0,0-2 0,0 1 0,1 0 0,-1-1 0,0 1 0,0-1 0,1 0 0,-1 0 0,0 0 0,0-1 0,0 1 0,0-1 0,-1 1 0,1-1 0,5-4 0,287-238 0,-278 230-1365,-2 1-5461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9.903"/>
    </inkml:context>
    <inkml:brush xml:id="br0">
      <inkml:brushProperty name="width" value="0.05" units="cm"/>
      <inkml:brushProperty name="height" value="0.05" units="cm"/>
      <inkml:brushProperty name="color" value="#E71224"/>
    </inkml:brush>
  </inkml:definitions>
  <inkml:trace contextRef="#ctx0" brushRef="#br0">82 0 24575,'0'617'0,"-1"-594"0,-1 0 0,-8 32 0,-2 31 0,9-62 28,-1 0-1,-1 0 1,-11 31 0,9-33-324,1 0 1,1-1 0,1 2 0,-2 27 0,6-27-6531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0.741"/>
    </inkml:context>
    <inkml:brush xml:id="br0">
      <inkml:brushProperty name="width" value="0.05" units="cm"/>
      <inkml:brushProperty name="height" value="0.05" units="cm"/>
      <inkml:brushProperty name="color" value="#E71224"/>
    </inkml:brush>
  </inkml:definitions>
  <inkml:trace contextRef="#ctx0" brushRef="#br0">0 97 24575,'5'1'0,"1"-1"0,-1 1 0,0 0 0,-1 0 0,1 1 0,0-1 0,0 1 0,0 0 0,-1 0 0,1 1 0,-1-1 0,0 1 0,5 4 0,53 54 0,-52-49 0,1-1 0,0 0 0,23 17 0,3 3 0,-30-24 0,1 0 0,-1 0 0,1-1 0,0-1 0,18 10 0,-24-14 0,0 0 0,0-1 0,0 1 0,0-1 0,1 1 0,-1-1 0,0 0 0,0 0 0,1 0 0,-1 0 0,0 0 0,0 0 0,0-1 0,1 1 0,-1-1 0,0 0 0,0 1 0,0-1 0,0 0 0,0 0 0,0-1 0,0 1 0,0 0 0,-1 0 0,1-1 0,0 1 0,-1-1 0,1 0 0,-1 0 0,1 1 0,0-4 0,48-45 0,-39 41 0,-2 0 0,1 0 0,-1-1 0,10-14 0,-10 12 0,1 0 0,1 1 0,0 0 0,0 1 0,14-10 0,22-20 0,-34 28 14,1 2 0,23-16 0,-8 7-1421,-15 10-5419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5.387"/>
    </inkml:context>
    <inkml:brush xml:id="br0">
      <inkml:brushProperty name="width" value="0.05" units="cm"/>
      <inkml:brushProperty name="height" value="0.05" units="cm"/>
      <inkml:brushProperty name="color" value="#E71224"/>
    </inkml:brush>
  </inkml:definitions>
  <inkml:trace contextRef="#ctx0" brushRef="#br0">195 883 24575,'31'2'0,"-1"1"0,30 7 0,-29-5 0,58 4 0,-63-7 0,0 1 0,0 1 0,42 13 0,-40-10 0,-1 0 0,56 5 0,35-11 0,-66-2 0,-1 2 0,87 14 0,-75-7 0,1-2 0,-1-3 0,76-7 0,-14 1 0,624 4 0,-739-2 0,0 0 0,0 0 0,0 0 0,-1-2 0,1 1 0,0-1 0,-1 0 0,0-1 0,0 0 0,0-1 0,0 0 0,14-10 0,3-6 0,-2-1 0,34-39 0,-3 4 0,-43 45 0,0 0 0,-1-1 0,0 0 0,-1 0 0,0-1 0,-1-1 0,-1 1 0,0-2 0,-1 1 0,-1-1 0,0 0 0,-2 0 0,1 0 0,-2-1 0,0 0 0,-1 0 0,-1-30 0,-1 29 0,0 0 0,-2 1 0,0-1 0,-1 1 0,-1-1 0,-1 1 0,0 1 0,-1-1 0,-1 1 0,0-1 0,-1 2 0,-1-1 0,-1 2 0,0-1 0,-1 1 0,0 0 0,-1 1 0,-1 1 0,0 0 0,0 1 0,-1 0 0,-1 1 0,0 0 0,-30-13 0,9 5 0,27 13 0,-1 0 0,1 1 0,-1 0 0,1 1 0,-1 0 0,0 0 0,0 1 0,-14-1 0,-91-10 0,70 6 0,-62-1 0,-65-5 0,-5 0 0,-518 14 0,664 1 0,-59 10 0,58-7 0,-55 4 0,22-10 0,30 0 0,-1 1 0,1 2 0,-1 1 0,-35 9 0,-21 9 0,-95 27 0,175-43 0,1 1 0,0 0 0,-1 0 0,2 1 0,-1 0 0,1 1 0,0 1 0,1-1 0,0 1 0,-15 20 0,12-13 0,0 1 0,1 0 0,1 1 0,0 0 0,2 1 0,-8 22 0,10-12 0,1 0 0,2 1 0,1-1 0,1 0 0,5 51 0,0 6 0,-4-81 0,0 0 0,0 0 0,1 1 0,0-1 0,0 0 0,0 0 0,1-1 0,0 1 0,0 0 0,0 0 0,0-1 0,1 1 0,-1-1 0,1 0 0,7 7 0,-4-5 0,0-1 0,0 1 0,1-2 0,0 1 0,0-1 0,0 0 0,1 0 0,-1-1 0,11 3 0,-7-1 0,-1 0 0,1 0 0,18 14 0,11 6 0,-22-17-1365,-2-1-5461</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8.957"/>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0,1 0 0,-6 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891"/>
    </inkml:context>
    <inkml:brush xml:id="br0">
      <inkml:brushProperty name="width" value="0.05" units="cm"/>
      <inkml:brushProperty name="height" value="0.05" units="cm"/>
      <inkml:brushProperty name="color" value="#E71224"/>
    </inkml:brush>
  </inkml:definitions>
  <inkml:trace contextRef="#ctx0" brushRef="#br0">27 203 24575,'1'-8'0,"0"-1"0,0 1 0,1 0 0,0-1 0,4-7 0,6-33 0,-12 46 0,2-52 0,-2 54 0,1-1 0,-1 1 0,-1-1 0,1 0 0,0 1 0,0-1 0,0 1 0,-1-1 0,1 1 0,-1 0 0,1-1 0,-1 1 0,0-1 0,1 1 0,-1 0 0,0-1 0,0 1 0,0 0 0,0 0 0,0 0 0,0 0 0,0 0 0,-1 0 0,1 0 0,0 0 0,-1 0 0,1 1 0,0-1 0,-1 0 0,-1 0 0,1 2 0,1-1 0,0 1 0,-1-1 0,1 1 0,-1 0 0,1 0 0,0-1 0,0 1 0,0 0 0,-1 0 0,1 0 0,0 0 0,0 1 0,0-1 0,1 0 0,-1 0 0,0 1 0,0-1 0,1 0 0,-1 1 0,0-1 0,1 1 0,0-1 0,-1 0 0,1 1 0,0-1 0,0 1 0,-1-1 0,1 1 0,1 1 0,-5 49 0,5-39 0,1-1 0,0 1 0,1-1 0,0 1 0,1-1 0,0 0 0,1 0 0,0-1 0,12 18 0,-13-23 0,0 1 0,0-1 0,0-1 0,1 1 0,0-1 0,0 0 0,1 0 0,0 0 0,-1-1 0,1 1 0,1-2 0,-1 1 0,1-1 0,-1 0 0,1 0 0,0 0 0,13 2 0,-4-3 20,0-1 0,1 0 0,-1-1 0,0-1 0,20-3 0,-31 4-91,0-1 1,0 0-1,0-1 0,-1 1 0,1-1 1,0 0-1,0 0 0,-1 0 1,0-1-1,1 0 0,-1 0 0,0 0 1,0 0-1,0-1 0,-1 1 1,1-1-1,-1 0 0,0 0 0,0 0 1,3-7-1,1-6-6755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497"/>
    </inkml:context>
    <inkml:brush xml:id="br0">
      <inkml:brushProperty name="width" value="0.05" units="cm"/>
      <inkml:brushProperty name="height" value="0.05" units="cm"/>
      <inkml:brushProperty name="color" value="#E71224"/>
    </inkml:brush>
  </inkml:definitions>
  <inkml:trace contextRef="#ctx0" brushRef="#br0">0 0 24575,'0'5'0,"0"5"0,0 7 0,0 4 0,0 3 0,0 3 0,0 0 0,0 1 0,0 0 0,0 0 0,0-1 0,0 0 0,0 0 0,0 0 0,0 0 0,0-1 0,0-3-8191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904"/>
    </inkml:context>
    <inkml:brush xml:id="br0">
      <inkml:brushProperty name="width" value="0.05" units="cm"/>
      <inkml:brushProperty name="height" value="0.05" units="cm"/>
      <inkml:brushProperty name="color" value="#E71224"/>
    </inkml:brush>
  </inkml:definitions>
  <inkml:trace contextRef="#ctx0" brushRef="#br0">1 1 24575,'4'0'0,"2"4"0,0 7 0,-2 5 0,0 5 0,-2 3 0,-1 3 0,-1 0 0,0 1 0,0 0 0,0-5-8191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350"/>
    </inkml:context>
    <inkml:brush xml:id="br0">
      <inkml:brushProperty name="width" value="0.05" units="cm"/>
      <inkml:brushProperty name="height" value="0.05" units="cm"/>
      <inkml:brushProperty name="color" value="#E71224"/>
    </inkml:brush>
  </inkml:definitions>
  <inkml:trace contextRef="#ctx0" brushRef="#br0">1 0 24575,'1'1'0,"0"-1"0,0 1 0,0-1 0,0 1 0,0-1 0,1 1 0,-1 0 0,0 0 0,0-1 0,-1 1 0,1 0 0,0 0 0,0 0 0,0 0 0,-1 0 0,1 0 0,0 0 0,-1 1 0,1-1 0,-1 0 0,1 0 0,-1 0 0,0 0 0,1 1 0,-1-1 0,0 0 0,0 2 0,5 41 0,-5-39 0,5 84 0,-10 120 0,-15-123-1365,17-66-5461</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908"/>
    </inkml:context>
    <inkml:brush xml:id="br0">
      <inkml:brushProperty name="width" value="0.05" units="cm"/>
      <inkml:brushProperty name="height" value="0.05" units="cm"/>
      <inkml:brushProperty name="color" value="#E71224"/>
    </inkml:brush>
  </inkml:definitions>
  <inkml:trace contextRef="#ctx0" brushRef="#br0">115 1 24575,'0'5'0,"-1"0"0,1 0 0,-1 0 0,0 0 0,0 0 0,0 0 0,-1-1 0,0 1 0,0 0 0,0-1 0,0 1 0,-1-1 0,-3 5 0,-4 2 0,0 0 0,0 0 0,-15 10 0,8-7 0,16-13 0,-1 0 0,1 0 0,0 0 0,-1 0 0,1 0 0,0 1 0,0-1 0,0 0 0,0 0 0,0 1 0,0-1 0,0 1 0,1-1 0,-1 1 0,0-1 0,1 1 0,-1-1 0,1 1 0,0 0 0,-1 2 0,2-3 0,-1 0 0,1 0 0,-1 0 0,1 0 0,0 0 0,-1 0 0,1-1 0,0 1 0,0 0 0,0 0 0,-1-1 0,1 1 0,0 0 0,0-1 0,0 1 0,0-1 0,0 0 0,0 1 0,0-1 0,1 0 0,-1 1 0,1-1 0,13 2 0,-1 0 0,1-1 0,21-1 0,-28-1 0,186-1-1365,-171 2-5461</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1.296"/>
    </inkml:context>
    <inkml:brush xml:id="br0">
      <inkml:brushProperty name="width" value="0.05" units="cm"/>
      <inkml:brushProperty name="height" value="0.05" units="cm"/>
      <inkml:brushProperty name="color" value="#E71224"/>
    </inkml:brush>
  </inkml:definitions>
  <inkml:trace contextRef="#ctx0" brushRef="#br0">1 0 24575,'0'21'0,"0"16"0,0-1 0,3 0 0,11 60 0,-7-53-7,-2 0 0,-2 1 0,-1-1 0,-6 50 0,2 4-1323,2-74-5496</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2.116"/>
    </inkml:context>
    <inkml:brush xml:id="br0">
      <inkml:brushProperty name="width" value="0.05" units="cm"/>
      <inkml:brushProperty name="height" value="0.05" units="cm"/>
      <inkml:brushProperty name="color" value="#E71224"/>
    </inkml:brush>
  </inkml:definitions>
  <inkml:trace contextRef="#ctx0" brushRef="#br0">186 1 24575,'-11'0'0,"1"1"0,-1 0 0,1 0 0,-1 1 0,1 1 0,0 0 0,-11 4 0,17-5 0,0 0 0,0 0 0,0 0 0,0 0 0,0 1 0,0-1 0,1 1 0,0 0 0,-1 0 0,1 0 0,0 1 0,0-1 0,1 1 0,-1 0 0,1 0 0,0 0 0,-1 0 0,-1 8 0,-4 14 0,3-12 0,1 0 0,0 0 0,1 0 0,-1 26 0,3-38 0,1 1 0,0-1 0,1 1 0,-1-1 0,0 1 0,1-1 0,-1 0 0,1 1 0,0-1 0,0 0 0,0 1 0,0-1 0,0 0 0,0 0 0,0 0 0,1 0 0,-1 0 0,1 0 0,0 0 0,0 0 0,-1-1 0,1 1 0,0-1 0,0 1 0,0-1 0,1 0 0,-1 0 0,0 1 0,0-2 0,1 1 0,-1 0 0,0 0 0,5 0 0,0 0 0,0 1 0,1-1 0,-1-1 0,0 1 0,1-1 0,-1-1 0,0 1 0,1-1 0,-1 0 0,14-5 0,-18 5 0,0-1 0,0 0 0,-1 0 0,1 0 0,0 0 0,-1 0 0,1 0 0,-1-1 0,1 1 0,-1-1 0,0 1 0,0-1 0,0 0 0,-1 0 0,1 0 0,-1 0 0,1 0 0,-1-1 0,0 1 0,0 0 0,-1-1 0,1 1 0,-1 0 0,1-1 0,-1-3 0,-2-91 0,2 106 0,2 15 0,1-1 0,0 1 0,12 37 0,-2-28-120,-2-6 205,-2 1-1,10 38 0,-18-60-167,0 1 0,0 0 0,0 0-1,0-1 1,-1 1 0,0 0 0,-1 0-1,1 0 1,-1-1 0,0 1 0,0 0-1,-1-1 1,0 1 0,0-1 0,0 1-1,0-1 1,-6 8 0,-3-1-6743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3.857"/>
    </inkml:context>
    <inkml:brush xml:id="br0">
      <inkml:brushProperty name="width" value="0.05" units="cm"/>
      <inkml:brushProperty name="height" value="0.05" units="cm"/>
      <inkml:brushProperty name="color" value="#E71224"/>
    </inkml:brush>
  </inkml:definitions>
  <inkml:trace contextRef="#ctx0" brushRef="#br0">2622 76 24575,'-456'0'0,"425"-1"0,-59-11 0,58 6 0,-55-2 0,60 8 0,-21 0 0,0-2 0,-70-11 0,55 4 0,-1 4 0,0 2 0,-74 6 0,12 0 0,-542-3 0,649 2 0,0 1 0,0 0 0,1 2 0,0 0 0,-1 2 0,2-1 0,-1 2 0,1 1 0,0 0 0,1 1 0,-18 14 0,-10 19 0,8-7 0,13-17 0,0 1 0,1 1 0,1 0 0,1 2 0,1 0 0,1 2 0,-16 28 0,21-26 0,2 1 0,0 0 0,2 1 0,2 0 0,0 0 0,2 1 0,1 0 0,1 0 0,4 58 0,-2 7 0,3 77 0,0-164 0,-1 0 0,2 0 0,-1 0 0,1 0 0,0-1 0,0 1 0,1-1 0,0 0 0,1 0 0,-1 0 0,1-1 0,1 0 0,-1 0 0,9 8 0,4 1 0,1 0 0,0-1 0,36 20 0,-36-25 0,0-2 0,1 0 0,1-1 0,-1-1 0,31 3 0,25 8 0,-28-7 0,1-3 0,-1-1 0,1-3 0,78-6 0,-15 2 0,-2 4 0,123-5 0,-99-23 0,-32 10 0,-44 5 0,1-1 0,67-21 0,-98 24 0,1 0 0,50-10 0,55-7 0,25-1 0,-141 24 0,0-2 0,-1 0 0,22-10 0,31-9 0,-63 23 0,-1 0 0,0 0 0,1-1 0,-1 0 0,0-1 0,0 1 0,-1-1 0,1 0 0,-1 0 0,1-1 0,-1 0 0,0 0 0,0 0 0,0 0 0,-1-1 0,0 0 0,0 0 0,0 0 0,0 0 0,-1 0 0,0-1 0,0 0 0,0 0 0,-1 0 0,0 0 0,0 0 0,0 0 0,-1 0 0,1-13 0,25-109 0,-19 103 0,-2-1 0,0 1 0,-2-1 0,-1 0 0,-1 0 0,-1 0 0,-1 0 0,-5-38 0,-3 28 0,-1 0 0,-1 0 0,-30-66 0,32 86 0,0 1 0,-1 0 0,-1 1 0,0 0 0,-1 0 0,-1 1 0,0 1 0,0 0 0,-2 0 0,-23-15 0,-11-8 0,37 26 0,0 1 0,0 0 0,-1 1 0,0 0 0,0 1 0,-1 0 0,-17-5 0,-60-16-1365,71 22-5461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4.982"/>
    </inkml:context>
    <inkml:brush xml:id="br0">
      <inkml:brushProperty name="width" value="0.05" units="cm"/>
      <inkml:brushProperty name="height" value="0.05" units="cm"/>
      <inkml:brushProperty name="color" value="#E71224"/>
    </inkml:brush>
  </inkml:definitions>
  <inkml:trace contextRef="#ctx0" brushRef="#br0">82 0 24575,'2'131'0,"-5"141"0,-9-200 0,7-52 0,1 0 0,-1 28 0,3-26 0,-1 0 0,-1 0 0,-1-1 0,-8 23 0,6-23 0,1 0 0,2 1 0,0-1 0,-2 30 0,6 55-1365,1-82-5461</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5.692"/>
    </inkml:context>
    <inkml:brush xml:id="br0">
      <inkml:brushProperty name="width" value="0.05" units="cm"/>
      <inkml:brushProperty name="height" value="0.05" units="cm"/>
      <inkml:brushProperty name="color" value="#E71224"/>
    </inkml:brush>
  </inkml:definitions>
  <inkml:trace contextRef="#ctx0" brushRef="#br0">1 0 24575,'1'12'0,"1"-1"0,0 1 0,0-1 0,1 0 0,1 0 0,8 17 0,11 42 0,-16-20 0,-4-28 0,0 0 0,1 0 0,1-1 0,16 41 0,-19-59 0,0 0 0,1 1 0,-1-1 0,1 0 0,0 0 0,0-1 0,0 1 0,0-1 0,0 1 0,1-1 0,-1 0 0,1 0 0,-1 0 0,1-1 0,0 1 0,0-1 0,0 0 0,0 0 0,-1 0 0,1-1 0,0 1 0,0-1 0,1 0 0,-1 0 0,0-1 0,0 1 0,0-1 0,4-1 0,10-1 0,-1-1 0,0-1 0,0-1 0,31-14 0,61-33 0,-89 43 0,1 1 0,0 1 0,0 1 0,1 1 0,43-7 0,-5 1 0,100-14-1365,-142 22-5461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8.500"/>
    </inkml:context>
    <inkml:brush xml:id="br0">
      <inkml:brushProperty name="width" value="0.05" units="cm"/>
      <inkml:brushProperty name="height" value="0.05" units="cm"/>
      <inkml:brushProperty name="color" value="#E71224"/>
    </inkml:brush>
  </inkml:definitions>
  <inkml:trace contextRef="#ctx0" brushRef="#br0">529 862 24575,'0'12'0,"0"-1"0,1 1 0,0-1 0,4 20 0,-4-27 0,1-1 0,-1 0 0,1 1 0,-1-1 0,1 0 0,0 0 0,0 0 0,1 0 0,-1 0 0,0 0 0,1-1 0,0 1 0,0-1 0,0 0 0,0 0 0,0 0 0,0 0 0,5 2 0,13 4 0,1-1 0,-1-1 0,1-1 0,0-1 0,45 2 0,25 5 0,-22-3 0,1-3 0,117-6 0,-62-2 0,809 3 0,-924 0 0,-1-1 0,1 0 0,-1-1 0,0 0 0,0-1 0,0 0 0,19-8 0,62-42 0,-7 4 0,-56 33 0,-2 0 0,0-2 0,28-25 0,-32 25 0,-3 3 0,1 1 0,0 2 0,1 0 0,0 0 0,0 2 0,1 1 0,1 1 0,-1 1 0,27-5 0,37-12 0,-63 17 0,-1 0 0,1 2 0,0 0 0,38-2 0,-35 5 0,0-1 0,0-1 0,0-1 0,-1-1 0,44-17 0,-66 21 0,-1 1 0,1-1 0,0 1 0,-1-1 0,1 0 0,0 0 0,-1 0 0,0 0 0,0-1 0,0 1 0,0 0 0,0-1 0,0 0 0,0 1 0,-1-1 0,2-5 0,0 1 0,-1 0 0,0 0 0,0 0 0,-1 0 0,0-1 0,0-14 0,-2 6 0,0 0 0,-1 0 0,-1 1 0,0-1 0,-1 0 0,-7-16 0,9 28 0,0-1 0,0 1 0,-1 0 0,0 0 0,0 0 0,0 0 0,0 0 0,-1 1 0,1 0 0,-1-1 0,0 1 0,0 0 0,-7-3 0,-4-2 0,-1 1 0,-27-8 0,30 11 0,-1-1 0,1 0 0,0-1 0,-12-8 0,4 3 0,-1 1 0,0 1 0,0 1 0,-1 0 0,0 2 0,-35-5 0,3-1 0,20 4 0,2-1 0,1 2 0,-2 1 0,-35-1 0,41 5 0,1-2 0,0 0 0,-37-12 0,37 8 0,0 2 0,0 1 0,-41-3 0,22 8 0,1-3 0,-52-9 0,61 7 0,0 2 0,-65 1 0,-19 0 0,47-10 0,53 7 0,0 1 0,-28-1 0,-44 4 0,43 2 0,-1-2 0,-80-14 0,67 7 0,-1 2 0,1 3 0,-76 7 0,13-1 0,-408-3 0,523-1 0,1 2 0,0-1 0,-1 1 0,1 1 0,0 0 0,0 0 0,0 1 0,0 0 0,0 1 0,1 0 0,-1 1 0,1 0 0,0 0 0,1 1 0,-1 0 0,1 1 0,1-1 0,-11 12 0,-5 12 0,1 2 0,2 0 0,1 1 0,2 0 0,-17 46 0,-33 57 0,63-125 0,-2 3 0,0 1 0,1 1 0,0-1 0,1 1 0,1 0 0,-1 17 0,1-8 0,-1 1 0,-13 46 0,10-46 0,1 0 0,-4 37 0,10-61 0,0 0 0,0 1 0,0-1 0,0 0 0,0 0 0,1 0 0,-1 0 0,1 0 0,-1 0 0,1 0 0,0 0 0,0 0 0,0 0 0,0 0 0,0 0 0,0 0 0,0-1 0,1 1 0,-1 0 0,1-1 0,-1 1 0,1-1 0,-1 1 0,1-1 0,0 0 0,0 0 0,0 0 0,0 0 0,0 0 0,0 0 0,0-1 0,0 1 0,3 0 0,8 1 0,1 0 0,0 0 0,0-2 0,20-1 0,16 2 0,14 8 0,116 3 0,-171-12-72,0 0 1,0 1-1,1 0 0,-1 0 0,0 1 0,0 1 0,0-1 0,-1 1 1,1 1-1,-1 0 0,1 0 0,-1 0 0,0 1 0,-1 0 0,1 1 1,-1 0-1,0 0 0,7 9 0,-4-2-6754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351"/>
    </inkml:context>
    <inkml:brush xml:id="br0">
      <inkml:brushProperty name="width" value="0.05" units="cm"/>
      <inkml:brushProperty name="height" value="0.05" units="cm"/>
      <inkml:brushProperty name="color" value="#E71224"/>
    </inkml:brush>
  </inkml:definitions>
  <inkml:trace contextRef="#ctx0" brushRef="#br0">112 5 24575,'-7'0'0,"0"0"0,0 0 0,0 0 0,1 1 0,-1 0 0,0 0 0,0 1 0,1 0 0,-8 3 0,11-3 0,1 0 0,-1 0 0,1 0 0,-1 1 0,1-1 0,0 0 0,0 1 0,0 0 0,0-1 0,1 1 0,-1 0 0,1 0 0,0 0 0,-1 0 0,1 0 0,1 0 0,-1 1 0,0-1 0,1 0 0,0 0 0,-1 5 0,0 6 0,0-1 0,0 1 0,1 0 0,1-1 0,0 1 0,1-1 0,1 1 0,4 13 0,-5-22 0,0 0 0,0 0 0,1-1 0,-1 1 0,1-1 0,0 0 0,1 1 0,-1-2 0,1 1 0,-1 0 0,1-1 0,0 1 0,0-1 0,1 0 0,-1-1 0,1 1 0,-1-1 0,1 0 0,0 0 0,0 0 0,0 0 0,0-1 0,0 0 0,6 0 0,1 1 0,1 0 0,-1-1 0,1-1 0,0 0 0,0 0 0,-1-1 0,1-1 0,21-6 0,-30 7 0,1-1 0,-1 0 0,0 0 0,1 0 0,-1-1 0,0 1 0,0-1 0,-1 0 0,1 0 0,-1 0 0,1-1 0,-1 1 0,0-1 0,0 1 0,-1-1 0,1 0 0,-1 0 0,0-1 0,0 1 0,0 0 0,-1-1 0,1 1 0,-1-1 0,0 0 0,0 1 0,0-7 0,0 2 0,0 1 0,0-1 0,-1 0 0,0 0 0,0 1 0,-1-1 0,0 0 0,-1 1 0,0-1 0,0 1 0,-1 0 0,0 0 0,0-1 0,-1 2 0,0-1 0,-1 0 0,1 1 0,-1 0 0,-1 0 0,1 0 0,-1 1 0,-10-8 0,119 118 0,-38-36 0,-39-36 0,-25-31 0,0 1 0,0-1 0,0 0 0,0 0 0,0 0 0,-1 1 0,1-1 0,0 0 0,-1 1 0,1-1 0,-1 0 0,1 1 0,-1-1 0,0 1 0,0-1 0,1 1 0,-1-1 0,0 1 0,0-1 0,-1 1 0,1-1 0,0 3 0,-1-4 4,0 0 0,0 0 0,0 0 1,0 0-1,1 0 0,-1-1 0,0 1 0,0 0 0,0 0 0,1-1 0,-1 1 0,0 0 0,0-1 0,1 1 0,-1-1 0,0 1 0,1-1 0,-1 1 0,0-1 1,1 1-1,-1-1 0,1 0 0,-1 1 0,1-1 0,-1-1 0,-15-19-1475,6 6-5355</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9.557"/>
    </inkml:context>
    <inkml:brush xml:id="br0">
      <inkml:brushProperty name="width" value="0.05" units="cm"/>
      <inkml:brushProperty name="height" value="0.05" units="cm"/>
      <inkml:brushProperty name="color" value="#E71224"/>
    </inkml:brush>
  </inkml:definitions>
  <inkml:trace contextRef="#ctx0" brushRef="#br0">0 32 24575,'9'-1'0,"-1"0"0,0 0 0,1-1 0,-1 0 0,9-4 0,31-6 0,59 6 0,118 7 0,-74 2 0,-129-2-48,0 1 0,0 1-1,22 6 1,-15-3-1124,-10-3-5654</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0.321"/>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0,-5 5 0,-2 1 0,1-1 0,-4 5 0,-5 3 0,-5 6 0,-3 3 0,-8-2 0,-3-4-8191</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087"/>
    </inkml:context>
    <inkml:brush xml:id="br0">
      <inkml:brushProperty name="width" value="0.05" units="cm"/>
      <inkml:brushProperty name="height" value="0.05" units="cm"/>
      <inkml:brushProperty name="color" value="#E71224"/>
    </inkml:brush>
  </inkml:definitions>
  <inkml:trace contextRef="#ctx0" brushRef="#br0">55 1 24575,'1'95'0,"-3"104"0,-2-169 0,-1-2 0,-12 37 0,9-41 0,2 0 0,1 1 0,-4 46 0,10 464-1365,-1-512-5461</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611"/>
    </inkml:context>
    <inkml:brush xml:id="br0">
      <inkml:brushProperty name="width" value="0.05" units="cm"/>
      <inkml:brushProperty name="height" value="0.05" units="cm"/>
      <inkml:brushProperty name="color" value="#E71224"/>
    </inkml:brush>
  </inkml:definitions>
  <inkml:trace contextRef="#ctx0" brushRef="#br0">1 186 24575,'3'1'0,"1"0"0,-1 1 0,0-1 0,0 1 0,0 0 0,1 0 0,-2 0 0,1 0 0,0 1 0,0-1 0,-1 1 0,1 0 0,-1 0 0,0-1 0,0 2 0,0-1 0,0 0 0,2 6 0,18 23 0,-14-26 0,-1 0 0,1-1 0,0 1 0,0-2 0,1 1 0,0-1 0,-1 0 0,1-1 0,1 0 0,-1 0 0,0-1 0,1 0 0,-1-1 0,1 0 0,-1-1 0,1 0 0,11-1 0,-9 0 0,-1-1 0,0 0 0,1-1 0,-1 0 0,0-1 0,0 0 0,-1-1 0,1 0 0,-1-1 0,0 0 0,-1-1 0,1 0 0,15-14 0,46-37 0,-22 22 0,91-82 0,-105 93-1365,-18 17-5461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6.681"/>
    </inkml:context>
    <inkml:brush xml:id="br0">
      <inkml:brushProperty name="width" value="0.05" units="cm"/>
      <inkml:brushProperty name="height" value="0.05" units="cm"/>
      <inkml:brushProperty name="color" value="#E71224"/>
    </inkml:brush>
  </inkml:definitions>
  <inkml:trace contextRef="#ctx0" brushRef="#br0">108 0 24575,'1'35'0,"-2"1"0,-1-1 0,-12 57 0,-14 69 0,23-131 0,-3 45 0,7-46 0,-11 51 0,-15 80 0,23-138-455,1 0 0,0 30 0,2-29-6371</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7.585"/>
    </inkml:context>
    <inkml:brush xml:id="br0">
      <inkml:brushProperty name="width" value="0.05" units="cm"/>
      <inkml:brushProperty name="height" value="0.05" units="cm"/>
      <inkml:brushProperty name="color" value="#E71224"/>
    </inkml:brush>
  </inkml:definitions>
  <inkml:trace contextRef="#ctx0" brushRef="#br0">0 44 24575,'5'0'0,"-1"0"0,1 0 0,-1 0 0,0 1 0,1 0 0,-1 0 0,0 0 0,0 0 0,0 1 0,0-1 0,0 1 0,0 0 0,0 1 0,0-1 0,-1 0 0,1 1 0,-1 0 0,0 0 0,1 0 0,-2 0 0,1 1 0,0-1 0,-1 1 0,1-1 0,-1 1 0,2 5 0,2-1 0,0 0 0,1 0 0,0 0 0,0-1 0,0 0 0,1 0 0,14 9 0,-10-7 0,-1-1 0,0 2 0,11 12 0,-19-20 0,-1 1 0,1-1 0,-1 1 0,1-1 0,0 0 0,0 0 0,0 0 0,0-1 0,0 1 0,0-1 0,0 1 0,1-1 0,-1 0 0,0 0 0,1-1 0,-1 1 0,1-1 0,-1 0 0,1 1 0,-1-2 0,1 1 0,-1 0 0,1-1 0,-1 1 0,1-1 0,-1 0 0,0 0 0,1-1 0,4-2 0,10-5 0,0-1 0,-1-1 0,0 0 0,17-16 0,-7 5 0,152-119-1365,-165 132-5461</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075"/>
    </inkml:context>
    <inkml:brush xml:id="br0">
      <inkml:brushProperty name="width" value="0.05" units="cm"/>
      <inkml:brushProperty name="height" value="0.05" units="cm"/>
      <inkml:brushProperty name="color" value="#E71224"/>
    </inkml:brush>
  </inkml:definitions>
  <inkml:trace contextRef="#ctx0" brushRef="#br0">0 108 24575,'56'-20'0,"103"-14"0,-100 23 0,-31 6 0,2 0 0,40-1 0,-49 5 0,0-1 0,33-8 0,-31 5 0,-1 1 0,25 0 0,85 4-1365,-109 0-5461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767"/>
    </inkml:context>
    <inkml:brush xml:id="br0">
      <inkml:brushProperty name="width" value="0.05" units="cm"/>
      <inkml:brushProperty name="height" value="0.05" units="cm"/>
      <inkml:brushProperty name="color" value="#E71224"/>
    </inkml:brush>
  </inkml:definitions>
  <inkml:trace contextRef="#ctx0" brushRef="#br0">17 1 24575,'2'0'0,"1"1"0,0 0 0,-1 0 0,1 0 0,-1 1 0,1-1 0,-1 1 0,1-1 0,-1 1 0,0 0 0,0 0 0,0 0 0,0 0 0,0 0 0,0 1 0,-1-1 0,1 0 0,1 4 0,23 46 0,-23-44 0,-1 0 0,0 0 0,0 0 0,-1 0 0,0 0 0,0 0 0,-1 0 0,0 1 0,0-1 0,-1 0 0,0 0 0,-1 0 0,0 0 0,0 0 0,0 0 0,-1-1 0,-1 1 0,1-1 0,-1 1 0,0-1 0,-1-1 0,1 1 0,-1 0 0,-1-1 0,1 0 0,-1-1 0,-9 8 0,2 0-1365,2-1-5461</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107"/>
    </inkml:context>
    <inkml:brush xml:id="br0">
      <inkml:brushProperty name="width" value="0.05" units="cm"/>
      <inkml:brushProperty name="height" value="0.05" units="cm"/>
      <inkml:brushProperty name="color" value="#E71224"/>
    </inkml:brush>
  </inkml:definitions>
  <inkml:trace contextRef="#ctx0" brushRef="#br0">1 0 24575,'695'0'-1365,"-672"0"-5461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898"/>
    </inkml:context>
    <inkml:brush xml:id="br0">
      <inkml:brushProperty name="width" value="0.05" units="cm"/>
      <inkml:brushProperty name="height" value="0.05" units="cm"/>
      <inkml:brushProperty name="color" value="#E71224"/>
    </inkml:brush>
  </inkml:definitions>
  <inkml:trace contextRef="#ctx0" brushRef="#br0">216 0 24575,'1'12'0,"0"0"0,1-1 0,0 0 0,1 1 0,0-1 0,1 0 0,0 0 0,1-1 0,0 1 0,1-1 0,0 0 0,0 0 0,1-1 0,1 0 0,-1 0 0,1-1 0,13 11 0,-18-17 0,-1 0 0,0 0 0,0 0 0,0 0 0,0 0 0,-1 0 0,1 1 0,-1-1 0,1 1 0,-1-1 0,0 1 0,0 0 0,0-1 0,0 1 0,0 0 0,-1 0 0,1 4 0,-1-5 0,0 0 0,-1 0 0,1 0 0,-1 0 0,0 0 0,0 0 0,0-1 0,0 1 0,0 0 0,0 0 0,0-1 0,0 1 0,-1 0 0,1-1 0,0 1 0,-1-1 0,0 0 0,-2 2 0,-9 5 0,0-1 0,-1-1 0,1 0 0,-1-1 0,-20 5 0,12-3 0,4 0 32,0 1-1,1 1 1,-22 14 0,21-12-530,0-1 1,-32 14 0,33-18-6329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740"/>
    </inkml:context>
    <inkml:brush xml:id="br0">
      <inkml:brushProperty name="width" value="0.05" units="cm"/>
      <inkml:brushProperty name="height" value="0.05" units="cm"/>
      <inkml:brushProperty name="color" value="#E71224"/>
    </inkml:brush>
  </inkml:definitions>
  <inkml:trace contextRef="#ctx0" brushRef="#br0">0 1 24575,'62'57'0,"-31"-29"0,43 50 0,-68-71 0,111 127 0,-110-126 0,0 1 0,0 0 0,-1 0 0,0 1 0,7 16 0,20 32 0,-21-42-1365,-2-2-5461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6.836"/>
    </inkml:context>
    <inkml:brush xml:id="br0">
      <inkml:brushProperty name="width" value="0.05" units="cm"/>
      <inkml:brushProperty name="height" value="0.05" units="cm"/>
      <inkml:brushProperty name="color" value="#E71224"/>
    </inkml:brush>
  </inkml:definitions>
  <inkml:trace contextRef="#ctx0" brushRef="#br0">3055 190 24575,'-20'-1'0,"1"-1"0,-38-8 0,36 5 0,1 1 0,-30-1 0,-116 6 0,-70-3 0,102-23 0,78 14 0,29 5 0,-1 1 0,-47-2 0,-702 9 0,745-4 0,-57-10 0,57 6 0,-56-2 0,-313 9 0,387 1 0,0 0 0,0 1 0,0 0 0,1 1 0,-1 0 0,1 1 0,0 1 0,-15 9 0,-52 18 0,57-24 0,0 1 0,0 1 0,1 1 0,1 0 0,-21 17 0,-25 14 0,59-37 0,0 0 0,1 0 0,0 1 0,0 0 0,-8 9 0,9-8 0,0-1 0,0-1 0,-1 1 0,0-1 0,0-1 0,-15 10 0,-3 0 0,1 1 0,1 2 0,-37 34 0,56-49 0,0 2 0,-1 1 0,1 0 0,1-1 0,-1 1 0,1 1 0,0-1 0,0 0 0,1 1 0,0-1 0,0 1 0,0 0 0,1 0 0,0 0 0,1 0 0,-1 8 0,1 18 0,7 57 0,-6-85 0,0 1 0,0 0 0,0-1 0,1 1 0,0-1 0,0 0 0,1 1 0,-1-1 0,1 0 0,0 0 0,1-1 0,-1 1 0,1-1 0,0 0 0,8 7 0,3 1 0,1-1 0,0-1 0,25 12 0,5 3 0,-37-21 0,-1 0 0,1 0 0,0-1 0,0 0 0,1-1 0,-1 0 0,1-1 0,17 2 0,84-6 0,-48 0 0,-19 3 0,-2 0 0,58-6 0,-85 3 0,1 0 0,-1 0 0,0-2 0,0 0 0,0-1 0,-1 0 0,16-10 0,-15 8 0,-1 1 0,1 0 0,0 1 0,0 0 0,0 1 0,1 1 0,21-3 0,6 4 0,65 1 0,-94 2 0,20 0 0,0 1 0,0 2 0,49 10 0,-48-7 0,0-1 0,0-2 0,0-2 0,52-4 0,-50 1 0,0 1 0,0 2 0,69 10 0,-39 0 0,1-4 0,0-3 0,105-7 0,-41 0 0,509 3 0,-620 2 0,-1 0 0,35 8 0,-33-5 0,0-2 0,25 2 0,328-5 0,-361 0 0,-1-1 0,1 0 0,-1-1 0,1-1 0,-1 0 0,0 0 0,0-1 0,0-1 0,0 0 0,-1-1 0,0 0 0,0-1 0,0-1 0,-1 0 0,12-10 0,-3 1 0,1 2 0,41-23 0,-42 26 0,0 0 0,-1-1 0,0-1 0,20-19 0,-35 28 0,1 0 0,-1 0 0,0-1 0,0 0 0,0 0 0,-1 0 0,0 0 0,0 0 0,0-1 0,-1 1 0,0-1 0,0 0 0,-1 1 0,0-1 0,0 0 0,-1-9 0,0 3 0,-1 1 0,-1 0 0,0-1 0,-1 1 0,-1 0 0,1 1 0,-2-1 0,-7-14 0,-3-8 0,10 22 0,-1 0 0,1 0 0,-2 0 0,0 1 0,0 0 0,-11-11 0,7 9 0,0-1 0,1-1 0,-11-20 0,16 25 0,-1-1 0,0 1 0,-1 1 0,0-1 0,0 1 0,-1 1 0,0-1 0,-1 1 0,-15-11 0,2 5 0,-1 0 0,0 1 0,-1 2 0,-1 0 0,0 2 0,0 1 0,-1 0 0,0 2 0,0 1 0,0 1 0,-51 0 0,52 4 0,0 1 0,-1 1 0,-30 7 0,45-6 0,1 0 0,-1 1 0,0 1 0,1-1 0,0 2 0,0-1 0,1 1 0,-1 1 0,-13 12 0,13-11 0,-1 0 0,1-1 0,-1 0 0,-1-1 0,1-1 0,-1 0 0,0 0 0,0-1 0,-14 3 0,4-1 0,13-2-273,0-1 0,0 1 0,1 1 0,-10 6 0,4-2-6553</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6.319"/>
    </inkml:context>
    <inkml:brush xml:id="br0">
      <inkml:brushProperty name="width" value="0.05" units="cm"/>
      <inkml:brushProperty name="height" value="0.05" units="cm"/>
      <inkml:brushProperty name="color" value="#E71224"/>
    </inkml:brush>
  </inkml:definitions>
  <inkml:trace contextRef="#ctx0" brushRef="#br0">6445 295 24575,'0'-1'0,"-1"0"0,1 0 0,-1-1 0,1 1 0,-1 0 0,0 0 0,1 0 0,-1 0 0,0 0 0,0 0 0,0 0 0,0 0 0,0 0 0,0 1 0,0-1 0,0 0 0,0 1 0,0-1 0,0 0 0,0 1 0,-1-1 0,1 1 0,0 0 0,0-1 0,-1 1 0,1 0 0,-2 0 0,-42-5 0,41 4 0,-212-1-633,137 4-1417,0-4 0,-81-12-1,29-2 1841,72 10 4,-86-19 0,71 8 2719,-123-12-1,10 7-2740,73 7-81,-133 0 0,11 1 309,0 1 0,-401 14 3157,435-1-3087,167-2-64,-55-9 0,53 5-73,-44-2 0,50 7-26,-36 0-167,-91-13 0,60-2 260,1 5 0,-104 0 0,-642 12 735,822 1-735,1 0 0,0 2 0,0 0 0,0 1 0,0 1 0,-24 11 0,23-8 0,0-2 0,0 0 0,0-1 0,-1-1 0,-27 2 0,-82 10 0,74-7 0,24-5 0,0 3 0,0 0 0,1 2 0,-42 20 0,57-24 0,1-1 0,0-1 0,-1 0 0,-32 2 0,-15 4 0,-40 2 0,75-10 0,-53 10 0,17-2 0,51-9 0,1 1 0,-1 0 0,1 0 0,0 2 0,0 0 0,-19 8 0,23-8 0,1 0 0,-1 1 0,1 0 0,0 1 0,1 0 0,-1 0 0,1 0 0,1 1 0,-1 0 0,1 1 0,0-1 0,1 1 0,-1 0 0,2 1 0,-1-1 0,1 1 0,1 0 0,-5 13 0,4-2 0,1 1 0,1-1 0,0 1 0,1 0 0,4 28 0,-2-28 0,0 0 0,-1 0 0,-1 0 0,-2 0 0,-4 24 0,2-23 0,1 0 0,-2 36 0,3-18 0,3-38 0,0 0 0,0 0 0,0 0 0,-1 0 0,1 0 0,0 0 0,-1 0 0,0 0 0,1 0 0,-1-1 0,0 1 0,0 0 0,0 0 0,0-1 0,0 1 0,-1-1 0,1 1 0,0-1 0,-1 1 0,1-1 0,-1 0 0,1 1 0,-1-1 0,0 0 0,1 0 0,-1 0 0,0-1 0,0 1 0,-3 1 0,2-2 0,1 0 0,0-1 0,-1 1 0,1 0 0,-1-1 0,1 1 0,0-1 0,0 0 0,-1 0 0,1 0 0,0 0 0,0 0 0,0 0 0,0-1 0,0 1 0,0-1 0,0 1 0,0-1 0,1 0 0,-1 1 0,1-1 0,-1 0 0,1 0 0,-2-3 0,-16-28 0,3 7 0,0 0 0,-32-38 0,89 94 0,87 67 0,-126-94 0,0-2 0,0 1 0,0 0 0,1 0 0,-1-1 0,1 1 0,-1-1 0,1 0 0,0 0 0,0 0 0,-1 0 0,1 0 0,0-1 0,0 1 0,0-1 0,0 0 0,0 1 0,-1-2 0,1 1 0,0 0 0,0 0 0,0-1 0,0 0 0,0 1 0,-1-1 0,5-2 0,5-3 0,-1-1 0,1 0 0,-1 0 0,17-17 0,11-6 0,98-78 0,-22 42 0,-40 34-1365,-59 25-5461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8.804"/>
    </inkml:context>
    <inkml:brush xml:id="br0">
      <inkml:brushProperty name="width" value="0.05" units="cm"/>
      <inkml:brushProperty name="height" value="0.05" units="cm"/>
      <inkml:brushProperty name="color" value="#E71224"/>
    </inkml:brush>
  </inkml:definitions>
  <inkml:trace contextRef="#ctx0" brushRef="#br0">4952 488 24575,'-7'-4'0,"1"-1"0,-2 1 0,1 0 0,0 1 0,-1 0 0,0 0 0,0 0 0,0 1 0,0 0 0,-8 0 0,-22-7 0,-33-13 0,-104-18 0,10 11 0,20 2 0,5 0 0,-57 0 0,164 23 0,-58-17 0,63 13 0,-1 1 0,-53-5 0,36 7 0,-80-19 0,-12-1 0,61 14 0,35 4 0,-64-1 0,73 5 0,0 0 0,0-2 0,-39-11 0,40 8 0,-1 1 0,0 1 0,-45 0 0,49 6 0,0-1 0,-1-1 0,-53-10 0,54 7 0,-1 1 0,1 1 0,-1 2 0,-38 3 0,-55-3 0,50-12 0,53 9 0,0 0 0,-28-1 0,16 4 0,-13 0 0,-92-13 0,73 6 0,-1 2 0,0 3 0,-71 7 0,11-2 0,-597-2 0,689 3 0,-1 2 0,1 1 0,0 1 0,1 2 0,0 1 0,-47 22 0,54-18 0,0 1 0,2 1 0,-1 1 0,-40 38 0,43-36 0,-117 97 0,125-106 0,1 0 0,0 1 0,0 1 0,1 0 0,1 0 0,0 1 0,1 0 0,0 1 0,1 0 0,0 0 0,2 1 0,-1 0 0,2 0 0,0 0 0,1 1 0,0 0 0,1 0 0,1 0 0,0 16 0,1 12 0,-1-27 0,1 0 0,1 0 0,0 0 0,2 0 0,0-1 0,0 1 0,9 26 0,-8-36 0,1 1 0,0-1 0,1-1 0,0 1 0,0-1 0,0 1 0,1-1 0,-1-1 0,11 8 0,63 37 0,-8-6 0,-51-32 0,1 0 0,0-2 0,0 0 0,1-2 0,1 0 0,-1-1 0,26 4 0,-13-3 0,-1 2 0,33 14 0,-50-18 0,-1-1 0,1-1 0,0 0 0,31 2 0,16 4 0,113 17 0,-130-21 0,60 2 0,-68-7 0,0 3 0,64 12 0,-58-7 0,0-2 0,69 1 0,-36-3 0,-5 8 0,-54-9 0,1 0 0,26 1 0,-6-4 0,-8-1 0,0 1 0,-1 2 0,33 7 0,-22-3 0,0-1 0,1-3 0,73-4 0,-70 0 0,0 1 0,90 13 0,-73-4 0,0-4 0,1-2 0,75-6 0,-14 0 0,-102 3 0,13-1 0,1 2 0,-1 1 0,57 12 0,-48-7 0,2-1 0,-1-3 0,1-2 0,50-5 0,11 1 0,427 3 0,-494-2 0,-1-3 0,1-1 0,39-12 0,38-5 0,-62 11 0,23-1 0,-38 8 0,77-17 0,-78 12 0,0 3 0,41-3 0,-67 9 0,0-1 0,0 0 0,0 0 0,0-1 0,0-1 0,-1-1 0,0 0 0,0 0 0,0-1 0,-1-1 0,0 0 0,0-1 0,-1 0 0,1-1 0,-2 0 0,19-21 0,-12 13 0,-2-1 0,-1 0 0,0-1 0,-1-1 0,-1 0 0,-1-1 0,-1 0 0,9-25 0,-16 36 0,0 0 0,0 0 0,-1 0 0,-1-1 0,0 1 0,0-1 0,-1 1 0,0-1 0,-1 1 0,0-1 0,-1 1 0,0 0 0,0-1 0,-1 1 0,-1 0 0,1 0 0,-2 1 0,1-1 0,-1 1 0,-7-9 0,-7-5 0,-1 1 0,0 1 0,-1 1 0,-2 1 0,0 1 0,-46-28 0,23 16 0,21 15 23,0 1 0,-1 2 0,-40-15-1,-13-5-1478,64 24-5370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0.603"/>
    </inkml:context>
    <inkml:brush xml:id="br0">
      <inkml:brushProperty name="width" value="0.05" units="cm"/>
      <inkml:brushProperty name="height" value="0.05" units="cm"/>
      <inkml:brushProperty name="color" value="#E71224"/>
    </inkml:brush>
  </inkml:definitions>
  <inkml:trace contextRef="#ctx0" brushRef="#br0">6635 269 24575,'-9'-1'0,"0"0"0,1-1 0,0 0 0,-14-4 0,-25-6 0,-306 7 0,192 7 0,102-1 0,-32-1 0,-151-17 0,37 3 60,141 12-469,-97-14 1,125 10 408,-16-4 0,-102-7 0,96 14-677,-98-20 1,102 12 379,-1 3 1,-63-1-1,50 6-113,-126-24-1,34 3 472,78 14 419,25 2-123,-70 0-1,-1680 9 1387,1769-3-1897,-57-9 0,54 4 146,-43 0 1,-684 6 844,369 3-527,384-2-310,1 2 0,-1 0 0,1 0 0,-1 1 0,1 1 0,0 0 0,0 1 0,-16 9 0,-12 8 0,-48 34 0,17-8 0,50-33 0,1 2 0,1 1 0,1 0 0,1 1 0,0 2 0,1 0 0,2 0 0,0 2 0,1 0 0,-18 38 0,29-52 0,1 0 0,0 0 0,0 0 0,1 0 0,0 0 0,0 0 0,1 1 0,1-1 0,0 1 0,0-1 0,0 1 0,1-1 0,1 0 0,0 1 0,0-1 0,0 0 0,1 0 0,1 0 0,0 0 0,4 8 0,7 7 0,0 0 0,2-1 0,0 0 0,2-2 0,28 27 0,258 232 0,-242-229 0,3-4 0,100 57 0,-138-88 0,259 142 0,-258-144 0,159 66 0,52 0 0,-76-37 0,-79-24 0,-12-5 0,-48-9 0,0 0 0,45 16 0,-48-14 0,1-1 0,-1-1 0,45 3 0,-3 1 0,206 51 0,-192-41 0,269 46 0,-326-61 0,-1 0 0,38 14 0,-40-12 0,1 0 0,0-1 0,0-1 0,20 2 0,67 7 0,-67-7 0,59 3 0,-64-8 0,51 11 0,-50-7 0,51 3 0,1332-9-518,-1380-1 636,0-2 0,74-18 0,-70 13-63,0 1-1,42-1 1,121-10-55,-126 10 0,-9-3 0,-50 7 0,1 1 0,28-1 0,-19 2 0,-1-1 0,1-1 0,37-12 0,45-8 0,-77 21 0,0-2 0,-1-1 0,1-2 0,57-22 0,124-54 0,-194 76 0,-1-1 0,1-1 0,-1-1 0,-1-1 0,-1-1 0,0 0 0,0-2 0,23-26 0,24-33 0,-42 50 0,-1-1 0,-1-2 0,25-42 0,-24 30 0,-2-2 0,26-75 0,-42 97 0,-1 0 0,-1-1 0,0-32 0,-2 29 0,1-1 0,6-25 0,-6 43 0,0 0 0,-1 0 0,0-1 0,0 1 0,0 0 0,-1 0 0,0-1 0,-1 1 0,0 0 0,0 0 0,0 0 0,-1-1 0,0 2 0,0-1 0,-1 0 0,0 0 0,0 1 0,-1-1 0,1 1 0,-1 0 0,-1 0 0,1 1 0,-10-10 0,-29-36 0,22 25 0,-1 0 0,-31-26 0,44 44 0,-1 1 0,0 0 0,0 0 0,0 1 0,-1 1 0,0 0 0,0 0 0,-1 1 0,-22-5 0,-9-1 242,23 5-778,0 1 0,-30-3 1,28 6-6291</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3.248"/>
    </inkml:context>
    <inkml:brush xml:id="br0">
      <inkml:brushProperty name="width" value="0.05" units="cm"/>
      <inkml:brushProperty name="height" value="0.05" units="cm"/>
      <inkml:brushProperty name="color" value="#E71224"/>
    </inkml:brush>
  </inkml:definitions>
  <inkml:trace contextRef="#ctx0" brushRef="#br0">7172 431 24575,'-5'-1'0,"1"-1"0,-1 0 0,1 0 0,0 0 0,0-1 0,0 1 0,0-1 0,1 0 0,-1 0 0,1 0 0,0-1 0,-6-6 0,-9-8 0,-6 1 0,-1 2 0,0 0 0,-1 2 0,-1 0 0,-49-14 0,-3-3 0,44 17 0,-1 2 0,-65-11 0,62 14 0,0-1 0,-44-16 0,52 15 0,0 2 0,-1 2 0,0 0 0,-40 0 0,35 2 0,-128-18 0,124 17 0,0 1 0,-83 4 0,-26-1 0,77-12 0,53 8 0,0 2 0,-28-2 0,-356 4 0,193 2 0,180-2 0,-59-12 0,59 7 0,-58-2 0,-66 10 0,-117-4 0,200-11 0,52 9 0,0 0 0,-29-1 0,-675 3 0,352 5 0,-484-3 0,825 2 0,1 1 0,0 1 0,-43 13 0,35-7 0,-54 5 0,41-11 0,19-2 0,-56 10 0,-22 4 0,17-4 0,5-2 0,67-9 0,0 1 0,1 1 0,-1 0 0,1 2 0,-28 9 0,20-4 0,-1-1 0,0-2 0,-31 5 0,-52 13 0,40-6 0,48-14 0,0 1 0,0 2 0,-40 18 0,22-7 0,-63 21 0,24-10 0,58-20 0,1 2 0,-22 14 0,-40 21 0,63-37 0,0 2 0,-32 24 0,-2 0 0,39-24 0,-1 1 0,2 0 0,-17 17 0,-11 11 0,36-35 0,1 0 0,0 1 0,0 0 0,1 1 0,0-1 0,0 1 0,1 0 0,0 0 0,-6 16 0,0 9 0,-9 43 0,5-13 0,6-20 0,1 0 0,3 0 0,1 1 0,6 81 0,0-22 0,-2-92 0,0 0 0,1 1 0,0-1 0,0 0 0,1 0 0,1-1 0,0 1 0,0-1 0,1 0 0,1 0 0,0 0 0,0-1 0,0 0 0,13 13 0,4 3 0,2-2 0,1 0 0,43 29 0,5-10 0,-54-32 0,0 1 0,21 15 0,-18-12 0,-1 0 0,2-2 0,0-1 0,33 11 0,13 6 0,-24-10 0,1-1 0,1-3 0,0-2 0,57 7 0,-75-13 0,41 13 0,-50-12 0,0-1 0,0-1 0,0 0 0,34 1 0,-17-4 0,41 9 0,-42-5 0,50 1 0,-60-5 0,-1 0 0,31 9 0,21 1 0,65 13 0,-98-15 0,0-2 0,65 3 0,20 2 0,-87-7 0,56 1 0,-74-7 0,-1 1 0,1 1 0,45 11 0,-2 0 0,0-2 0,0-4 0,119-1 0,-156-5 0,-1 2 0,31 6 0,-28-3 0,52 2 0,-59-8 0,14 0 0,-1 1 0,78 13 0,-73-7 0,0-2 0,0-2 0,54-3 0,-51-1 0,0 2 0,76 11 0,91 16 0,-149-20 0,0-3 0,128-6 0,-71-1 0,-95 2 0,0 1 0,0 1 0,47 11 0,-43-8 0,1-1 0,0-1 0,0-2 0,38-3 0,-37 0 0,0 2 0,0 1 0,60 10 0,-28-1 0,1-3 0,0-3 0,113-6 0,-47-1 0,1579 3 0,-1685-1 0,0-2 0,33-7 0,-31 5 0,47-4 0,-50 7 0,0-1 0,-1-2 0,39-11 0,-38 8 0,1 2 0,0 1 0,27-3 0,35-5 0,-63 8 0,49-4 0,-51 8 0,0-2 0,24-6 0,-24 4 0,0 1 0,25-1 0,-18 5 0,-9 0 0,0 0 0,0-2 0,-1 0 0,1-1 0,0-1 0,36-13 0,-35 10 0,-1 0 0,44-6 0,-42 9 0,0-1 0,37-13 0,-50 14 0,1 0 0,-1-1 0,0 0 0,-1-1 0,1 0 0,15-13 0,-20 13 0,1 0 0,-1 0 0,0-1 0,-1 0 0,0 0 0,0 0 0,0 0 0,-1 0 0,0-1 0,2-9 0,31-76 0,-28 76 0,0 0 0,-1 0 0,-1-1 0,-1 0 0,-1 0 0,0-1 0,2-28 0,-6 36 0,1-32 0,-2-1 0,-8-58 0,6 88 0,0 0 0,-1 0 0,0 0 0,-1 1 0,-1-1 0,0 1 0,-1 0 0,0 1 0,-1 0 0,0 0 0,-11-12 0,-144-138 0,33 34 0,114 113 0,0 1 0,-21-13 0,-30-27 0,-43-33 0,82 63 0,-52-32 0,-16-14 0,72 51 0,-2 2 0,0 0 0,-42-18 0,24 12 0,-158-70 0,166 78 0,0 1 0,-1 2 0,-1 1 0,-46-6 0,60 13 0,1 0 0,-1-2 0,1-1 0,-29-12 0,12 6-1365,21 9-5461</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372"/>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0,0 0 0,0 0 0,-4 5 0,-3 1 0,1-1 0,-3 0-8191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789"/>
    </inkml:context>
    <inkml:brush xml:id="br0">
      <inkml:brushProperty name="width" value="0.05" units="cm"/>
      <inkml:brushProperty name="height" value="0.05" units="cm"/>
      <inkml:brushProperty name="color" value="#E71224"/>
    </inkml:brush>
  </inkml:definitions>
  <inkml:trace contextRef="#ctx0" brushRef="#br0">56 1 24575,'-1'8'0,"0"0"0,0 1 0,-1-1 0,0 0 0,-4 9 0,-6 31 0,9-16 0,-13 81 0,13-99-151,0 0-1,1 1 0,0-1 0,1 0 1,1 0-1,0 1 0,1-1 1,3 16-1,2-12-6674</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133"/>
    </inkml:context>
    <inkml:brush xml:id="br0">
      <inkml:brushProperty name="width" value="0.05" units="cm"/>
      <inkml:brushProperty name="height" value="0.05" units="cm"/>
      <inkml:brushProperty name="color" value="#E71224"/>
    </inkml:brush>
  </inkml:definitions>
  <inkml:trace contextRef="#ctx0" brushRef="#br0">134 0 24575,'-5'0'0,"-5"0"0,-7 5 0,1 6 0,-2 1 0,2 3 0,3 3 0,5 4 0,-1-2 0,1-1 0,1 2 0,3 2 0,1-3-8191</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719"/>
    </inkml:context>
    <inkml:brush xml:id="br0">
      <inkml:brushProperty name="width" value="0.05" units="cm"/>
      <inkml:brushProperty name="height" value="0.05" units="cm"/>
      <inkml:brushProperty name="color" value="#E71224"/>
    </inkml:brush>
  </inkml:definitions>
  <inkml:trace contextRef="#ctx0" brushRef="#br0">82 0 24575,'0'22'0,"-1"0"0,-1 0 0,-1 0 0,0-1 0,-2 1 0,-1-1 0,-12 30 0,17-50 0,-5 11 0,0 0 0,0 0 0,1 0 0,1 0 0,0 1 0,1 0 0,0 0 0,1 0 0,-1 19 0,5 317 0,-1-325-273,1 0 0,1-1 0,1 0 0,14 43 0,-10-43-6553</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187"/>
    </inkml:context>
    <inkml:brush xml:id="br0">
      <inkml:brushProperty name="width" value="0.05" units="cm"/>
      <inkml:brushProperty name="height" value="0.05" units="cm"/>
      <inkml:brushProperty name="color" value="#E71224"/>
    </inkml:brush>
  </inkml:definitions>
  <inkml:trace contextRef="#ctx0" brushRef="#br0">239 0 24575,'-12'0'0,"0"0"0,1 1 0,-1 1 0,1-1 0,-16 6 0,22-6 0,0 1 0,0 1 0,0-1 0,0 1 0,1 0 0,-1 0 0,1 0 0,0 0 0,0 1 0,0-1 0,0 1 0,1 0 0,-6 9 0,-4 6 0,1-2 0,1 0 0,0 1 0,1 1 0,1 0 0,-9 27 0,17-43 0,0 1 0,1-1 0,-1 1 0,1-1 0,-1 1 0,1 0 0,0-1 0,1 1 0,-1 0 0,1-1 0,-1 1 0,1-1 0,0 1 0,0-1 0,3 6 0,-1-6 0,-1 1 0,1-1 0,0 0 0,0-1 0,0 1 0,0 0 0,0-1 0,0 0 0,1 1 0,-1-2 0,1 1 0,0 0 0,0-1 0,-1 1 0,1-1 0,0 0 0,6 0 0,13 3 0,0-1 0,31 0 0,-31-3 0,0 2 0,34 6 0,13 1-1365,-49-8-5461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156"/>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0,-1-1 0,0 1 0,6 9 0,1-1 0,9 10 0,-2 0 0,27 43 0,3 4 0,-26-42 0,-1-1 0,33 54 0,-49-68-1365,-4-2-5461</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634"/>
    </inkml:context>
    <inkml:brush xml:id="br0">
      <inkml:brushProperty name="width" value="0.05" units="cm"/>
      <inkml:brushProperty name="height" value="0.05" units="cm"/>
      <inkml:brushProperty name="color" value="#E71224"/>
    </inkml:brush>
  </inkml:definitions>
  <inkml:trace contextRef="#ctx0" brushRef="#br0">55 0 24575,'-21'57'0,"8"5"0,4 1 0,-3 104 0,13-140 0,0-1 0,2 1 0,9 38 0,-6-39 0,40 145 0,-37-146 0,0-1 0,1 0 0,2 0 0,24 37 0,-34-58-151,1 0-1,-1-1 0,0 1 0,1-1 1,0 1-1,0-1 0,0 0 1,4 3-1,8 2-6674</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8.363"/>
    </inkml:context>
    <inkml:brush xml:id="br0">
      <inkml:brushProperty name="width" value="0.05" units="cm"/>
      <inkml:brushProperty name="height" value="0.05" units="cm"/>
      <inkml:brushProperty name="color" value="#E71224"/>
    </inkml:brush>
  </inkml:definitions>
  <inkml:trace contextRef="#ctx0" brushRef="#br0">246 28 24575,'-1'-2'0,"1"1"0,-1 0 0,1 0 0,-1 0 0,1 0 0,-1 0 0,0-1 0,1 1 0,-1 0 0,0 1 0,0-1 0,0 0 0,0 0 0,0 0 0,0 0 0,0 1 0,0-1 0,0 0 0,0 1 0,-1-1 0,1 1 0,0 0 0,0-1 0,0 1 0,-1 0 0,1-1 0,-2 1 0,-41-5 0,39 5 0,-1-1 0,-1 1 0,1 0 0,0 1 0,0-1 0,0 1 0,0 0 0,0 1 0,0-1 0,1 1 0,-1 0 0,0 1 0,1-1 0,-1 1 0,1 1 0,0-1 0,0 0 0,0 1 0,1 0 0,-1 0 0,1 1 0,0-1 0,0 1 0,0 0 0,1 0 0,0 0 0,0 1 0,0-1 0,0 1 0,1-1 0,0 1 0,-2 9 0,-1 8 0,0 0 0,2 1 0,0-1 0,2 0 0,0 1 0,6 46 0,-5-66 0,0 0 0,1-1 0,0 1 0,-1-1 0,1 1 0,1-1 0,-1 1 0,0-1 0,1 0 0,0 1 0,0-1 0,0 0 0,0 0 0,0 0 0,0-1 0,1 1 0,-1 0 0,1-1 0,0 0 0,0 1 0,0-1 0,0-1 0,0 1 0,0 0 0,6 2 0,1-2 0,0 0 0,0 0 0,0-1 0,-1 0 0,1-1 0,0 0 0,0 0 0,13-3 0,-20 3 0,1 0 0,-1-1 0,0 0 0,0 1 0,0-1 0,0 0 0,0-1 0,0 1 0,0 0 0,0-1 0,0 0 0,0 0 0,-1 0 0,1 0 0,-1 0 0,1 0 0,-1 0 0,3-5 0,-2 1 0,1-1 0,-1 0 0,0 0 0,-1 0 0,1 0 0,0-8 0,10-27 0,-12 41 0,-1-1 0,0 1 0,1 0 0,-1 0 0,1 0 0,-1-1 0,1 1 0,0 0 0,0 0 0,-1 0 0,1 0 0,0 0 0,0 0 0,0 0 0,0 0 0,0 1 0,0-1 0,0 0 0,0 0 0,0 1 0,0-1 0,1 1 0,-1-1 0,0 1 0,0-1 0,1 1 0,-1 0 0,2 0 0,-1 0 0,0 1 0,1 0 0,-1 0 0,0 0 0,-1 0 0,1 0 0,0 0 0,0 0 0,0 1 0,-1-1 0,1 1 0,0-1 0,-1 1 0,0 0 0,2 2 0,3 4 0,-1 0 0,0 1 0,0-1 0,-1 1 0,0 1 0,5 15 0,-8-19-227,-1 1-1,1-1 1,-1 0-1,0 1 1,-2 11-1,-3 5-6598</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543"/>
    </inkml:context>
    <inkml:brush xml:id="br0">
      <inkml:brushProperty name="width" value="0.05" units="cm"/>
      <inkml:brushProperty name="height" value="0.05" units="cm"/>
      <inkml:brushProperty name="color" value="#E71224"/>
    </inkml:brush>
  </inkml:definitions>
  <inkml:trace contextRef="#ctx0" brushRef="#br0">0 0 24575,'1'9'0,"0"-1"0,1 0 0,0 1 0,1-1 0,-1 0 0,2-1 0,6 15 0,13 37 0,-18-34 0,1-1 0,2 1 0,0-1 0,1-1 0,2 0 0,0 0 0,16 23 0,-4-9 0,-15-22 0,1 0 0,1-1 0,15 17 0,-13-17 0,-1 1 0,-1 1 0,12 22 0,-16-26 0,1 0 0,0-1 0,0 0 0,1 0 0,1 0 0,0-1 0,16 15 0,-23-25 0,-1 1 0,0-1 0,0 1 0,1-1 0,-1 0 0,0 1 0,1-1 0,-1 0 0,0 0 0,1 0 0,-1 0 0,0 0 0,1 0 0,-1 0 0,0-1 0,1 1 0,-1 0 0,0-1 0,1 1 0,-1-1 0,0 0 0,0 1 0,0-1 0,1 0 0,-1 1 0,1-3 0,35-30 0,-22 19 0,137-136 0,-149 147-114,0 0 1,0 0-1,0-1 0,0 1 0,-1-1 1,0 1-1,0-1 0,0 0 0,0 0 1,0 0-1,1-6 0,1-9-6712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917"/>
    </inkml:context>
    <inkml:brush xml:id="br0">
      <inkml:brushProperty name="width" value="0.05" units="cm"/>
      <inkml:brushProperty name="height" value="0.05" units="cm"/>
      <inkml:brushProperty name="color" value="#E71224"/>
    </inkml:brush>
  </inkml:definitions>
  <inkml:trace contextRef="#ctx0" brushRef="#br0">0 242 24575,'11'0'0,"0"-1"0,-1-1 0,1 0 0,-1 0 0,0-1 0,1 0 0,-1 0 0,14-8 0,6-6 0,37-26 0,-26 15 0,-31 21-136,0-1-1,-1 0 1,-1 0-1,1-1 1,-1-1-1,-1 1 1,0-1-1,0 0 0,10-21 1,-11 14-6690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255"/>
    </inkml:context>
    <inkml:brush xml:id="br0">
      <inkml:brushProperty name="width" value="0.05" units="cm"/>
      <inkml:brushProperty name="height" value="0.05" units="cm"/>
      <inkml:brushProperty name="color" value="#E71224"/>
    </inkml:brush>
  </inkml:definitions>
  <inkml:trace contextRef="#ctx0" brushRef="#br0">1 195 24575,'0'-2'0,"1"-1"0,-1 1 0,1 0 0,0-1 0,0 1 0,0 0 0,0 0 0,1 0 0,-1 0 0,1 0 0,-1 0 0,1 0 0,-1 0 0,1 1 0,0-1 0,0 0 0,0 1 0,4-3 0,44-23 0,-42 23 0,211-86 0,-210 86 0,28-15-1365,-24 9-5461</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608"/>
    </inkml:context>
    <inkml:brush xml:id="br0">
      <inkml:brushProperty name="width" value="0.05" units="cm"/>
      <inkml:brushProperty name="height" value="0.05" units="cm"/>
      <inkml:brushProperty name="color" value="#E71224"/>
    </inkml:brush>
  </inkml:definitions>
  <inkml:trace contextRef="#ctx0" brushRef="#br0">1 0 24575,'1'1'0,"0"-1"0,1 1 0,-1 0 0,0-1 0,0 1 0,0 0 0,0 0 0,0 0 0,0 0 0,0 0 0,0 0 0,0 0 0,0 0 0,-1 0 0,1 0 0,0 0 0,-1 0 0,1 1 0,0 1 0,13 33 0,-11-26 0,24 51 0,52 86 0,-28-58 0,-26-39 0,18 31 0,-8-19 0,-25-42 0,1-1 0,21 27 0,-31-44-85,0-1 0,1 1-1,-1-1 1,0 0 0,1 1-1,-1-1 1,1 0 0,0 0-1,-1 0 1,1 0 0,0 0-1,-1-1 1,1 1 0,0 0-1,2 0 1,8-1-6741</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026"/>
    </inkml:context>
    <inkml:brush xml:id="br0">
      <inkml:brushProperty name="width" value="0.05" units="cm"/>
      <inkml:brushProperty name="height" value="0.05" units="cm"/>
      <inkml:brushProperty name="color" value="#E71224"/>
    </inkml:brush>
  </inkml:definitions>
  <inkml:trace contextRef="#ctx0" brushRef="#br0">60 0 24575,'0'14'0,"-1"0"0,-1 0 0,0 0 0,0 0 0,-2 0 0,0-1 0,0 0 0,-8 15 0,6-11 0,2 0 0,-1 0 0,2 0 0,-2 26 0,0-2 0,5-40 0,-1 1 0,1-1 0,1 1 0,-1-1 0,0 1 0,0-1 0,0 1 0,1-1 0,-1 1 0,1-1 0,-1 0 0,1 1 0,0-1 0,-1 0 0,1 1 0,0-1 0,0 0 0,0 0 0,0 0 0,0 0 0,0 0 0,0 0 0,0 0 0,1 0 0,-1 0 0,0 0 0,0-1 0,1 1 0,-1 0 0,1-1 0,-1 1 0,0-1 0,1 0 0,-1 1 0,1-1 0,-1 0 0,1 0 0,-1 0 0,3 0 0,11 1 0,0-1 0,-1 0 0,19-3 0,-11 1 0,59 3 0,-55 0 0,0 0 0,0-2 0,0-1 0,29-5 0,-49 5-114,-1 0 1,0 0-1,1 0 0,-1 0 0,0-1 1,0 0-1,0 0 0,-1 0 0,1-1 1,-1 0-1,7-7 0,-1-2-6712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443"/>
    </inkml:context>
    <inkml:brush xml:id="br0">
      <inkml:brushProperty name="width" value="0.05" units="cm"/>
      <inkml:brushProperty name="height" value="0.05" units="cm"/>
      <inkml:brushProperty name="color" value="#E71224"/>
    </inkml:brush>
  </inkml:definitions>
  <inkml:trace contextRef="#ctx0" brushRef="#br0">1 0 24575,'1'4'0,"1"0"0,0-1 0,0 1 0,0-1 0,0 1 0,0-1 0,1 0 0,0 0 0,-1 0 0,1-1 0,4 3 0,3 6 0,8 12 0,-1 0 0,-1 2 0,13 28 0,10 13 0,-22-39 0,2-1 0,24 26 0,-18-23-111,-5-6-203,1-1 1,0-1-1,27 19 1,-36-30-6513</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2.013"/>
    </inkml:context>
    <inkml:brush xml:id="br0">
      <inkml:brushProperty name="width" value="0.05" units="cm"/>
      <inkml:brushProperty name="height" value="0.05" units="cm"/>
      <inkml:brushProperty name="color" value="#E71224"/>
    </inkml:brush>
  </inkml:definitions>
  <inkml:trace contextRef="#ctx0" brushRef="#br0">0 406 24575,'2'-4'0,"1"0"0,-1 0 0,1 1 0,0-1 0,0 1 0,0-1 0,0 1 0,0 0 0,1 1 0,-1-1 0,1 0 0,0 1 0,6-3 0,7-6 0,86-80 0,-90 77 0,0 1 0,-1-2 0,-1 0 0,0 0 0,11-23 0,-19 33 0,0-1 0,-1 0 0,0 0 0,0 0 0,-1 0 0,0 0 0,0-1 0,0 1 0,-1 0 0,1-1 0,-2 1 0,1 0 0,-2-12 0,1 16 0,0-1 0,0 0 0,0 1 0,-1-1 0,1 0 0,0 1 0,-1 0 0,0-1 0,0 1 0,1 0 0,-1 0 0,-1 0 0,1 0 0,0 0 0,0 0 0,-1 1 0,1-1 0,-1 1 0,1-1 0,-1 1 0,0 0 0,1 0 0,-1 0 0,0 1 0,0-1 0,0 1 0,1-1 0,-1 1 0,0 0 0,0 0 0,-3 1 0,2-1 0,1 0 0,0 0 0,0 1 0,0-1 0,0 1 0,-1 0 0,1 0 0,0 0 0,0 0 0,1 0 0,-1 1 0,0 0 0,0-1 0,1 1 0,-1 0 0,1 0 0,-1 0 0,1 1 0,0-1 0,0 1 0,0-1 0,0 1 0,0 0 0,1-1 0,-3 5 0,0 6 0,-1 0 0,1 1 0,1-1 0,-2 25 0,-3 5 0,1-5 0,2 0 0,1 1 0,2 0 0,2 0 0,6 47 0,-6-82 0,1 1 0,0 0 0,0-1 0,0 1 0,0-1 0,1 0 0,0 0 0,0 1 0,0-1 0,0 0 0,1 0 0,0-1 0,-1 1 0,1-1 0,1 1 0,-1-1 0,7 5 0,-3-3 0,0-1 0,1 0 0,-1 0 0,1-1 0,0 0 0,0 0 0,0-1 0,0 0 0,12 1 0,-5-1 0,1-1 0,-1-1 0,0 0 0,0-2 0,0 1 0,0-2 0,0 0 0,-1 0 0,1-1 0,26-12 0,7-16 17,-40 26-190,0 0 0,1 0 1,-1 1-1,2 0 0,-1 0 0,0 1 1,17-5-1,-6 5-6653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3.729"/>
    </inkml:context>
    <inkml:brush xml:id="br0">
      <inkml:brushProperty name="width" value="0.05" units="cm"/>
      <inkml:brushProperty name="height" value="0.05" units="cm"/>
      <inkml:brushProperty name="color" value="#E71224"/>
    </inkml:brush>
  </inkml:definitions>
  <inkml:trace contextRef="#ctx0" brushRef="#br0">4362 138 24575,'-18'-1'0,"1"-1"0,-1-1 0,1 0 0,0-2 0,-22-7 0,21 5 0,-1 1 0,-1 1 0,1 1 0,-21-2 0,-67-7 0,68 7 0,-58-1 0,65 5 0,-50-9 0,-22-2 0,0 11 14,38 2-511,-110-15-1,93 6 437,-1 4 1,-114 7 0,59 0 35,-1545-2 1212,1662 1-1187,0 2 0,-39 8 0,4 1 0,-101 15 0,140-23 0,0 1 0,1 0 0,-22 10 0,-32 8 0,-2-6 0,-103 39 0,158-48 0,1 1 0,0 1 0,0 0 0,1 2 0,-17 13 0,-68 72 0,96-92 0,-11 11 0,1 1 0,0 1 0,2 1 0,0 0 0,1 1 0,0 0 0,2 1 0,1 0 0,-12 40 0,19-57 0,-6 23 0,2 0 0,0 0 0,2 1 0,-2 40 0,6-63 0,0 1 0,0 0 0,0-1 0,1 1 0,0 0 0,0-1 0,0 1 0,1-1 0,0 0 0,0 1 0,0-1 0,1 0 0,0 0 0,0 0 0,0-1 0,0 1 0,1-1 0,-1 1 0,1-1 0,1 0 0,-1-1 0,0 1 0,1-1 0,0 0 0,-1 0 0,1 0 0,1-1 0,9 4 0,22 6 0,78 11 0,-4 2 0,-84-17 0,0-1 0,0-2 0,50 4 0,920-8-369,-469-4 148,114 3 811,-603-1-590,57-12 0,30 0 0,38-1 0,30 1 0,-164 13 0,0-1 0,0-1 0,46-10 0,-47 7 0,1 1 0,42 0 0,-43 3 0,0-1 0,49-9 0,8-4 0,-54 10 0,55-15 0,-34 6 0,100-12 0,-115 20 0,24-1 0,41-8 0,-3 2 0,-76 11 0,0-1 0,0-1 0,34-10 0,32-8 0,-68 18 0,-1 0 0,-1-2 0,1 0 0,35-17 0,-52 20 0,-1 1 0,0-1 0,0 1 0,0-1 0,-1 0 0,1 0 0,-1 0 0,1-1 0,-1 1 0,0 0 0,-1-1 0,1 0 0,0 1 0,-1-1 0,0 0 0,0 0 0,0 0 0,0 0 0,0-6 0,0-11 0,0 0 0,-4-33 0,1 20 0,2 15 0,-1 0 0,-1 0 0,-1 1 0,-7-23 0,9 34 0,-2 0 0,1 1 0,-1-1 0,0 1 0,-1 0 0,1 0 0,-1 0 0,0 1 0,-1-1 0,1 1 0,-1 0 0,0 0 0,-1 0 0,-8-6 0,-25-11 0,-1 1 0,-1 2 0,-1 1 0,0 3 0,-1 1 0,-84-15 0,34 3 0,74 19 0,-1 1 0,0 1 0,-1 1 0,-22-3 0,-140-20 0,131 17 0,0 2 0,-68-1 0,-33 10-1365,129-1-5461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9.523"/>
    </inkml:context>
    <inkml:brush xml:id="br0">
      <inkml:brushProperty name="width" value="0.05" units="cm"/>
      <inkml:brushProperty name="height" value="0.05" units="cm"/>
      <inkml:brushProperty name="color" value="#E71224"/>
    </inkml:brush>
  </inkml:definitions>
  <inkml:trace contextRef="#ctx0" brushRef="#br0">126 0 24575,'1'1'0,"1"-1"0,-1 1 0,0 0 0,1-1 0,-1 1 0,0 0 0,1 0 0,-1 0 0,0 0 0,0 0 0,0 0 0,0 0 0,0 0 0,0 0 0,0 1 0,0-1 0,1 3 0,15 29 0,-13-25 0,2 4 0,0 1 0,0 0 0,-1 1 0,-1-1 0,0 1 0,-1 0 0,2 18 0,-5-26 0,0-1 0,0 0 0,0 0 0,-1 0 0,1 0 0,-1 0 0,0 1 0,-1-1 0,1-1 0,-1 1 0,0 0 0,0 0 0,-1-1 0,1 1 0,-1-1 0,0 0 0,0 0 0,-1 0 0,1 0 0,-1 0 0,0-1 0,0 1 0,-4 2 0,-40 23-22,33-21-202,1 0 0,0 1 1,0 1-1,1 0 0,-13 13 0,16-10-6602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495"/>
    </inkml:context>
    <inkml:brush xml:id="br0">
      <inkml:brushProperty name="width" value="0.05" units="cm"/>
      <inkml:brushProperty name="height" value="0.05" units="cm"/>
      <inkml:brushProperty name="color" value="#E71224"/>
    </inkml:brush>
  </inkml:definitions>
  <inkml:trace contextRef="#ctx0" brushRef="#br0">1 139 24575,'0'-5'0,"4"-1"0,7 0 0,5 1 0,1-3 0,1 0 0,3 2 0,1 1 0,3 1 0,-4-2 0,0-1 0,0 1 0,-3-3 0,-5-5 0,0 1 0,-1-3 0,-4 2-8191</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48.956"/>
    </inkml:context>
    <inkml:brush xml:id="br0">
      <inkml:brushProperty name="width" value="0.05" units="cm"/>
      <inkml:brushProperty name="height" value="0.05" units="cm"/>
      <inkml:brushProperty name="color" value="#E71224"/>
    </inkml:brush>
  </inkml:definitions>
  <inkml:trace contextRef="#ctx0" brushRef="#br0">1901 220 24575,'-5'-6'0,"0"0"0,0 1 0,0-1 0,-1 1 0,0 0 0,0 0 0,-1 0 0,-9-4 0,2 0 0,0 0 0,-1 2 0,0 0 0,-1 0 0,1 2 0,-24-6 0,-94-16 0,106 22 0,-50-16 0,57 14 0,0 1 0,-1 1 0,0 1 0,-33-2 0,30 6 0,-13-1 0,0 0 0,-61-12 0,43 5 0,0 3 0,0 2 0,-85 6 0,25-1 0,102-3 0,1 1 0,0 1 0,-1 0 0,1 0 0,0 1 0,-1 0 0,1 1 0,0 1 0,1 0 0,-1 1 0,1 0 0,-17 9 0,-9 10 0,1 1 0,2 2 0,0 1 0,2 2 0,1 1 0,-45 58 0,47-52 0,11-14 0,0 0 0,2 2 0,1-1 0,-14 30 0,11-12 0,7-20 0,2 1 0,0 0 0,-6 28 0,-3 26 0,7-35 0,2 0 0,2 1 0,-3 74 0,9-84 0,-11 57 0,7-56 0,-3 51 0,7 5 0,4 168 0,2-214 0,3 0 0,1 0 0,2 0 0,20 46 0,64 146 0,-7-76 0,-69-128 0,39 49 0,-25-38 0,-28-38 0,0 1 0,0-2 0,0 1 0,1 0 0,-1-1 0,1 0 0,0 0 0,11 4 0,-9-4 0,-1 0 0,1 1 0,-1 0 0,12 10 0,-6-4 0,1-1 0,0 0 0,1-2 0,0 1 0,1-2 0,-1 0 0,1-1 0,24 7 0,-12-4 0,41 20 0,-44-19 0,0-2 0,0 0 0,0-1 0,1-2 0,29 3 0,-43-6 0,51 4 0,0-3 0,71-5 0,-24-1 0,-81 0 0,0-1 0,0-2 0,-1-1 0,0-1 0,0-1 0,43-22 0,-64 28 0,8-5 0,-1-1 0,0 0 0,-1-1 0,0 0 0,0-1 0,-1 0 0,-1-1 0,0-1 0,12-16 0,16-18 0,-18 22 0,-1 0 0,-2-2 0,30-57 0,-21 36 0,-7 13 0,17-39 0,-22 35 0,-1 0 0,-1-1 0,-3-1 0,-1 0 0,5-57 0,-12-222 0,-4 158 0,0 141 0,0-1 0,-9-38 0,-1 2 0,4 5 0,-3 1 0,-2 0 0,-26-67 0,10 44 0,-27-106 0,-1-9 0,44 138 0,-3 0 0,-1 1 0,-35-69 0,42 103-1365,1 4-5461</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8.833"/>
    </inkml:context>
    <inkml:brush xml:id="br0">
      <inkml:brushProperty name="width" value="0.05" units="cm"/>
      <inkml:brushProperty name="height" value="0.05" units="cm"/>
      <inkml:brushProperty name="color" value="#E71224"/>
    </inkml:brush>
  </inkml:definitions>
  <inkml:trace contextRef="#ctx0" brushRef="#br0">647 1397 24575,'-5'-1'0,"0"0"0,0 0 0,1 0 0,-1 0 0,1-1 0,-1 1 0,1-1 0,-1 0 0,1-1 0,0 1 0,0-1 0,0 0 0,1 0 0,-1 0 0,-3-4 0,-49-59 0,51 59 0,-47-75 0,39 60 0,0 0 0,-1 1 0,-23-25 0,30 36 0,-1 0 0,2 0 0,-1-1 0,2 0 0,-10-23 0,-16-30 0,14 36 0,2 0 0,-13-36 0,-12-22 0,18 41 0,1-2 0,-27-90 0,42 119 0,-1 1 0,-16-29 0,-9-19 0,19 33 0,-15-47 0,26 73 0,1 1 0,0-1 0,0 0 0,1 1 0,0-1 0,0 0 0,0 0 0,1 1 0,0-1 0,0 0 0,0 1 0,3-7 0,-3 9 0,1 1 0,0-1 0,-1 1 0,1-1 0,1 1 0,-1 0 0,0 0 0,0 0 0,1 0 0,-1 0 0,1 1 0,-1-1 0,1 1 0,0-1 0,0 1 0,0 0 0,5-1 0,60-12 0,-45 11 0,-19 2 0,0 1 0,0-1 0,0 0 0,0 0 0,0 0 0,0 0 0,-1-1 0,8-3 0,-10 4 0,-1 0 0,1 0 0,0 1 0,-1-1 0,1 0 0,-1 0 0,0 0 0,1 0 0,-1 0 0,0 0 0,1 0 0,-1 0 0,0 0 0,0 0 0,0 0 0,0 0 0,0 0 0,0 0 0,0 0 0,0 0 0,-1 0 0,1 0 0,0 0 0,-1 0 0,1 0 0,0 0 0,-1 0 0,1 0 0,-1 0 0,1 1 0,-1-1 0,0 0 0,1 0 0,-1 1 0,0-1 0,-1-1 0,-49-56-1365,41 44-5461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9.618"/>
    </inkml:context>
    <inkml:brush xml:id="br0">
      <inkml:brushProperty name="width" value="0.05" units="cm"/>
      <inkml:brushProperty name="height" value="0.05" units="cm"/>
      <inkml:brushProperty name="color" value="#E71224"/>
    </inkml:brush>
  </inkml:definitions>
  <inkml:trace contextRef="#ctx0" brushRef="#br0">3 0 24575,'0'32'0,"-1"-18"0,0 0 0,1 0 0,1 0 0,0 1 0,1-1 0,0 0 0,1 0 0,1-1 0,0 1 0,12 25 0,-10-29 0,0 0 0,0 1 0,1-2 0,0 1 0,1-1 0,0 0 0,0-1 0,1 0 0,12 9 0,-4-5 0,-1 1 0,18 17 0,32 25 0,20 5 0,34 21 0,12 5 0,-45-33 0,-53-31 0,43 22 0,-57-33 0,0 1 0,-1 1 0,22 18 0,-1 1 0,-34-29 0,-1 2 0,0-1 0,0 0 0,0 1 0,0 0 0,-1 0 0,0 0 0,6 11 0,-9-15 0,0 1 0,0 0 0,-1 0 0,1 0 0,-1 0 0,0 0 0,1 0 0,-1 0 0,0 0 0,0 0 0,0 0 0,0 0 0,-1 0 0,1 0 0,0 0 0,-1 0 0,0 0 0,1-1 0,-1 1 0,0 0 0,0 0 0,0 0 0,0-1 0,0 1 0,0-1 0,0 1 0,-1-1 0,1 1 0,-1-1 0,1 0 0,-1 1 0,1-1 0,-3 1 0,-19 13 0,-1 0 0,0-2 0,0-1 0,-32 11 0,43-18 0,-1 0-227,0 1-1,0 1 1,0 0-1,1 1 1,-21 15-1,23-11-6598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2.024"/>
    </inkml:context>
    <inkml:brush xml:id="br0">
      <inkml:brushProperty name="width" value="0.05" units="cm"/>
      <inkml:brushProperty name="height" value="0.05" units="cm"/>
      <inkml:brushProperty name="color" value="#E71224"/>
    </inkml:brush>
  </inkml:definitions>
  <inkml:trace contextRef="#ctx0" brushRef="#br0">4839 0 21389,'-4839'0'0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4.172"/>
    </inkml:context>
    <inkml:brush xml:id="br0">
      <inkml:brushProperty name="width" value="0.05" units="cm"/>
      <inkml:brushProperty name="height" value="0.05" units="cm"/>
      <inkml:brushProperty name="color" value="#E71224"/>
    </inkml:brush>
  </inkml:definitions>
  <inkml:trace contextRef="#ctx0" brushRef="#br0">2 1 24575,'-1'89'0,"3"99"0,10-120 0,-8-49 0,0 0 0,0 26 0,-3 3 0,-1-15 0,2 0 0,10 64 0,-6-63 0,-2 0 0,-2 0 0,-4 66 0,3 40 0,11-72 0,-8-49 0,0 0 0,1 26 0,-4 6 0,-2-21 0,2-1 0,1 0 0,10 44 0,3 1 0,6 92 0,-19-149 0,0 0 0,1-1 0,0 1 0,1-1 0,1 1 0,1-1 0,0-1 0,1 1 0,1-1 0,1 0 0,0-1 0,0 0 0,1 0 0,1-1 0,0-1 0,1 0 0,1 0 0,0-1 0,19 13 0,-1-6 0,0-2 0,1 0 0,0-2 0,67 18 0,-27-8 0,-50-15 0,0-2 0,39 8 0,186 30 0,-200-38 0,75 24 0,-80-19 0,0-1 0,63 6 0,-19-3 0,-60-9 0,1-1 0,34 1 0,14-5-1365,-53-1-5461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5.123"/>
    </inkml:context>
    <inkml:brush xml:id="br0">
      <inkml:brushProperty name="width" value="0.05" units="cm"/>
      <inkml:brushProperty name="height" value="0.05" units="cm"/>
      <inkml:brushProperty name="color" value="#E71224"/>
    </inkml:brush>
  </inkml:definitions>
  <inkml:trace contextRef="#ctx0" brushRef="#br0">120 0 24575,'0'5'0,"0"5"0,0 5 0,0 5 0,0 2 0,0 3 0,0 1 0,-4-4 0,-2-1 0,-3-5 0,-1 0 0,-3-4 0,-4-2 0,-2-5 0,-3-2 0,2-1-8191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075"/>
    </inkml:context>
    <inkml:brush xml:id="br0">
      <inkml:brushProperty name="width" value="0.05" units="cm"/>
      <inkml:brushProperty name="height" value="0.05" units="cm"/>
      <inkml:brushProperty name="color" value="#E71224"/>
    </inkml:brush>
  </inkml:definitions>
  <inkml:trace contextRef="#ctx0" brushRef="#br0">50 57 24575,'75'2'0,"-39"0"0,0-2 0,49-5 0,-85 5 0,0 0 0,0 1 0,1-1 0,-1 0 0,0 0 0,0 0 0,0 0 0,1 0 0,-1 0 0,0 0 0,0 0 0,1 0 0,-1 0 0,0 0 0,0 0 0,0 0 0,1 0 0,-1 0 0,0 0 0,0 0 0,1-1 0,-1 1 0,0 0 0,0 0 0,0 0 0,1 0 0,-1 0 0,0 0 0,0-1 0,0 1 0,0 0 0,1 0 0,-1 0 0,0-1 0,0 1 0,0 0 0,0 0 0,0 0 0,0-1 0,0 1 0,0 0 0,1 0 0,-1 0 0,0-1 0,0 1 0,0 0 0,0 0 0,0-1 0,0 1 0,0 0 0,0 0 0,0-1 0,-1 1 0,1 0 0,0 0 0,0-1 0,-16-10 0,-28-6 0,44 16 0,-22-4-95,0 0 0,-1 1-1,1 1 1,-1 1-1,0 1 1,-27 3 0,30-2-603,-4 1-6128</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16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5.372"/>
    </inkml:context>
    <inkml:brush xml:id="br0">
      <inkml:brushProperty name="width" value="0.05" units="cm"/>
      <inkml:brushProperty name="height" value="0.05" units="cm"/>
      <inkml:brushProperty name="color" value="#E71224"/>
    </inkml:brush>
  </inkml:definitions>
  <inkml:trace contextRef="#ctx0" brushRef="#br0">0 2 24575,'29'-1'0,"-9"1"0,1 0 0,39 6 0,-54-5 0,0 0 0,0 1 0,0 0 0,-1 0 0,1 0 0,0 1 0,-1 0 0,0 0 0,0 1 0,0-1 0,0 1 0,0 0 0,-1 0 0,6 6 0,69 72 0,-57-58 0,-1 0 0,-1 2 0,31 53 0,-49-76 2,-1-1 1,0 1-1,0 0 0,0 0 0,0 0 0,0 0 0,-1 0 1,1 0-1,-1 0 0,1 0 0,-1 0 0,0 0 0,-1 0 0,1 0 1,0 0-1,-1 0 0,0 0 0,1 0 0,-1-1 0,0 1 1,-1 0-1,1 0 0,0-1 0,-1 1 0,0 0 0,1-1 1,-1 0-1,0 1 0,0-1 0,-4 3 0,-8 8-115,0-1 0,-1-1 0,-32 19 0,19-12-867,14-9-5846</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6.072"/>
    </inkml:context>
    <inkml:brush xml:id="br0">
      <inkml:brushProperty name="width" value="0.05" units="cm"/>
      <inkml:brushProperty name="height" value="0.05" units="cm"/>
      <inkml:brushProperty name="color" value="#E71224"/>
    </inkml:brush>
  </inkml:definitions>
  <inkml:trace contextRef="#ctx0" brushRef="#br0">345 109 24575,'-1'-3'0,"1"0"0,-1 0 0,1 0 0,-1 0 0,0 1 0,0-1 0,0 0 0,-1 1 0,1-1 0,-1 1 0,1-1 0,-1 1 0,0 0 0,0-1 0,0 1 0,0 0 0,0 0 0,0 1 0,-1-1 0,1 0 0,-1 1 0,1 0 0,-1-1 0,0 1 0,-3-1 0,-12-5 0,-1 1 0,-35-7 0,16 4 0,17 4-273,-1 1 0,0 1 0,0 1 0,-35 0 0,34 2-6553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052"/>
    </inkml:context>
    <inkml:brush xml:id="br0">
      <inkml:brushProperty name="width" value="0.05" units="cm"/>
      <inkml:brushProperty name="height" value="0.05" units="cm"/>
      <inkml:brushProperty name="color" value="#E71224"/>
    </inkml:brush>
  </inkml:definitions>
  <inkml:trace contextRef="#ctx0" brushRef="#br0">0 0 24575,'8'3'0,"-1"-1"0,0 1 0,0 0 0,0 0 0,-1 1 0,1 0 0,8 7 0,-11-8 0,7 6 0,-1 0 0,0 1 0,-1 1 0,0 0 0,13 20 0,7 8 0,4 6 0,31 55 0,-34-51 0,0 9 0,-23-41 0,1-2 0,1 1 0,12 15 0,-10-6 0,-9-21 0,-3-17 0,-3-2 0,2 1 0,0-1 0,1 0 0,0 0 0,1-1 0,1 1 0,5-28 0,-5 42 0,-1-1 0,0 1 0,1 0 0,-1 0 0,1-1 0,0 1 0,-1 0 0,1 0 0,0 0 0,0 0 0,0 0 0,-1 0 0,1 0 0,0 0 0,0 0 0,1 0 0,-1 0 0,0 1 0,0-1 0,0 0 0,0 1 0,1-1 0,-1 1 0,0-1 0,2 1 0,-1 0 0,1 0 0,-1 0 0,1 1 0,-1-1 0,0 1 0,1-1 0,-1 1 0,0 0 0,0 0 0,0 0 0,1 0 0,-1 0 0,2 2 0,8 6 0,-1 1 0,0 0 0,16 19 0,-23-25 0,5 7 0,0 0 0,0 0 0,-1 1 0,-1 0 0,0 1 0,-1-1 0,0 1 0,7 26 0,-11-33 0,0 0 0,-1 0 0,0 1 0,-1-1 0,1 0 0,-1 0 0,-1 0 0,1 1 0,-1-1 0,0 0 0,0 0 0,-1 0 0,1 0 0,-2 0 0,1-1 0,0 1 0,-1 0 0,0-1 0,-1 0 0,1 0 0,-1 0 0,-4 5 0,-20 17-1365,14-18-5461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6:18.693"/>
    </inkml:context>
    <inkml:brush xml:id="br0">
      <inkml:brushProperty name="width" value="0.05" units="cm"/>
      <inkml:brushProperty name="height" value="0.05" units="cm"/>
      <inkml:brushProperty name="color" value="#E71224"/>
    </inkml:brush>
  </inkml:definitions>
  <inkml:trace contextRef="#ctx0" brushRef="#br0">802 203 24575,'-2'-3'0,"0"0"0,0 0 0,-1 0 0,1 0 0,-1 0 0,1 1 0,-1 0 0,0-1 0,0 1 0,0 0 0,-1 1 0,1-1 0,0 0 0,-7-1 0,2-1 0,-43-19 0,0 3 0,-91-24 0,90 29 0,12 4 0,0 1 0,-57-4 0,18 3 0,37 5 0,-63-2 0,80 8-1365,4 1-5461</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8.745"/>
    </inkml:context>
    <inkml:brush xml:id="br0">
      <inkml:brushProperty name="width" value="0.05" units="cm"/>
      <inkml:brushProperty name="height" value="0.05" units="cm"/>
      <inkml:brushProperty name="color" value="#E71224"/>
    </inkml:brush>
  </inkml:definitions>
  <inkml:trace contextRef="#ctx0" brushRef="#br0">1 1 24575,'20'1'0,"0"1"0,36 8 0,-35-5 0,1-1 0,26 1 0,95 10 0,-45-2 0,-9-2 0,-44-4 0,63 1 0,292-9-1365,-377 1-5461</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9.755"/>
    </inkml:context>
    <inkml:brush xml:id="br0">
      <inkml:brushProperty name="width" value="0.05" units="cm"/>
      <inkml:brushProperty name="height" value="0.05" units="cm"/>
      <inkml:brushProperty name="color" value="#E71224"/>
    </inkml:brush>
  </inkml:definitions>
  <inkml:trace contextRef="#ctx0" brushRef="#br0">1 26 24575,'1098'0'0,"-1083"-1"32,0 0 1,0-2-1,20-5 0,20-3-1526,-34 9-5332</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1.698"/>
    </inkml:context>
    <inkml:brush xml:id="br0">
      <inkml:brushProperty name="width" value="0.05" units="cm"/>
      <inkml:brushProperty name="height" value="0.05" units="cm"/>
      <inkml:brushProperty name="color" value="#E71224"/>
    </inkml:brush>
  </inkml:definitions>
  <inkml:trace contextRef="#ctx0" brushRef="#br0">0 33 24575,'37'0'0,"0"-1"0,0-2 0,50-9 0,-39 4 0,1 3 0,-1 2 0,92 6 0,-33-1 0,294-2-1365,-378 0-5461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3.176"/>
    </inkml:context>
    <inkml:brush xml:id="br0">
      <inkml:brushProperty name="width" value="0.05" units="cm"/>
      <inkml:brushProperty name="height" value="0.05" units="cm"/>
      <inkml:brushProperty name="color" value="#E71224"/>
    </inkml:brush>
  </inkml:definitions>
  <inkml:trace contextRef="#ctx0" brushRef="#br0">1 28 24575,'31'-2'0,"59"-10"0,-58 7 0,55-3 0,1018 7 96,-498 3-1557,-584-2-5365</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5.713"/>
    </inkml:context>
    <inkml:brush xml:id="br0">
      <inkml:brushProperty name="width" value="0.05" units="cm"/>
      <inkml:brushProperty name="height" value="0.05" units="cm"/>
      <inkml:brushProperty name="color" value="#E71224"/>
    </inkml:brush>
  </inkml:definitions>
  <inkml:trace contextRef="#ctx0" brushRef="#br0">0 2 24575,'52'-1'0,"-13"0"0,0 1 0,-1 3 0,74 12 0,-70-8 0,1-2 0,-1-1 0,1-3 0,53-4 0,2 0 0,783 3-1365,-858 0-5461</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05.571"/>
    </inkml:context>
    <inkml:brush xml:id="br0">
      <inkml:brushProperty name="width" value="0.05" units="cm"/>
      <inkml:brushProperty name="height" value="0.05" units="cm"/>
      <inkml:brushProperty name="color" value="#E71224"/>
    </inkml:brush>
  </inkml:definitions>
  <inkml:trace contextRef="#ctx0" brushRef="#br0">0 300 24575,'6'0'0,"-1"0"0,0 1 0,0-1 0,0 1 0,0 0 0,1 0 0,-1 1 0,0-1 0,-1 1 0,1 0 0,0 1 0,-1-1 0,1 1 0,-1 0 0,7 5 0,-2 2 0,0 0 0,-1 1 0,0 0 0,11 19 0,-1-2 0,-1 0 0,-9-13 0,2 0 0,-1-1 0,2 0 0,15 16 0,-25-30 0,-1 1 0,1-1 0,-1 1 0,1-1 0,0 0 0,-1 1 0,1-1 0,0 0 0,-1 0 0,1 1 0,0-1 0,-1 0 0,1 0 0,0 0 0,0 0 0,-1 0 0,1 0 0,0 0 0,-1 0 0,1 0 0,0 0 0,-1-1 0,1 1 0,0 0 0,-1 0 0,1-1 0,0 1 0,-1 0 0,1-1 0,0 1 0,-1-1 0,1 1 0,-1 0 0,1-1 0,-1 1 0,1-1 0,-1 0 0,0 1 0,1-1 0,-1 1 0,0-1 0,1 0 0,-1 1 0,0-1 0,0 0 0,1 1 0,-1-1 0,0-1 0,14-44 0,-11 35 0,1-3 0,4-20 0,3 1 0,1 0 0,27-54 0,-26 62 0,-2-1 0,15-46 0,-17 44 0,1 1 0,21-40 0,-22 50-1365,-1 2-5461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4.190"/>
    </inkml:context>
    <inkml:brush xml:id="br0">
      <inkml:brushProperty name="width" value="0.05" units="cm"/>
      <inkml:brushProperty name="height" value="0.05" units="cm"/>
      <inkml:brushProperty name="color" value="#E71224"/>
    </inkml:brush>
  </inkml:definitions>
  <inkml:trace contextRef="#ctx0" brushRef="#br0">5 58 24575,'38'0'0,"0"1"0,-1-2 0,0-1 0,66-13 0,-68 9 0,45-4 0,8-1 0,-19 3 0,1 3 0,120 6 0,-64 1 0,-85-3 0,-28-1 0,0 1 0,0 1 0,-1 0 0,1 1 0,0 1 0,24 5 0,-35-6 0,1 0 0,-1 0 0,0 1 0,1-1 0,-1 1 0,0 0 0,0 0 0,0-1 0,0 1 0,0 0 0,-1 1 0,1-1 0,-1 0 0,1 0 0,-1 1 0,0-1 0,0 1 0,0-1 0,0 1 0,0-1 0,0 1 0,-1 0 0,0-1 0,1 1 0,-1 0 0,0 0 0,0-1 0,-1 4 0,0 10 0,-1-1 0,-1 1 0,-9 27 0,4-11 0,1 15 0,3 1 0,2 1 0,5 71 0,0-15 0,-2-10 0,-3 104 0,1-196 0,0 1 0,0 0 0,0-1 0,0 1 0,-1 0 0,0-1 0,1 0 0,-1 1 0,-1-1 0,1 0 0,0 0 0,-1 0 0,1 0 0,-1-1 0,0 1 0,0-1 0,0 1 0,0-1 0,0 0 0,-1 0 0,1-1 0,-1 1 0,1-1 0,-1 0 0,0 1 0,1-1 0,-1-1 0,-5 1 0,-13 3 0,-1-1 0,1-1 0,-34-2 0,46 0 0,-767-2 0,774 3 0,0-1 0,0 0 0,0 0 0,0 0 0,0 0 0,-1 0 0,1-1 0,0 1 0,0-1 0,0 0 0,1 0 0,-1 0 0,0 0 0,0 0 0,0-1 0,1 1 0,-1-1 0,1 0 0,-1 0 0,1 0 0,0 0 0,-1 0 0,1 0 0,0 0 0,1-1 0,-1 1 0,0-1 0,1 0 0,-1 1 0,1-1 0,0 0 0,0 0 0,0 0 0,0 0 0,1 0 0,-1 0 0,1 0 0,-1 0 0,1 0 0,1-6 0,-1-10 0,1 1 0,1-1 0,1 0 0,6-24 0,-3 21 0,-2-1 0,2-32 0,8-81 0,-7 86 0,0-59 0,-8 62 0,0 25 0,0 0 0,1 0 0,1 0 0,1 0 0,1 0 0,2 0 0,-1 1 0,2 0 0,9-22 0,-1 4-1365,-10 20-5461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7.345"/>
    </inkml:context>
    <inkml:brush xml:id="br0">
      <inkml:brushProperty name="width" value="0.05" units="cm"/>
      <inkml:brushProperty name="height" value="0.05" units="cm"/>
      <inkml:brushProperty name="color" value="#E71224"/>
    </inkml:brush>
  </inkml:definitions>
  <inkml:trace contextRef="#ctx0" brushRef="#br0">62 65 24575,'17'0'0,"39"0"0,-1-1 0,86-15 0,-105 11 0,60-2 0,-62 6 0,-1-1 0,46-10 0,59-8 0,-136 19 0,-1 1 0,1 0 0,-1 0 0,1 0 0,0 0 0,-1 1 0,1-1 0,-1 0 0,1 1 0,-1-1 0,1 1 0,-1 0 0,1-1 0,-1 1 0,1 0 0,-1 0 0,0 0 0,1 0 0,-1 0 0,0 0 0,0 0 0,0 0 0,0 1 0,0-1 0,0 0 0,0 1 0,0-1 0,-1 0 0,1 1 0,0-1 0,-1 1 0,1-1 0,-1 1 0,0 0 0,1-1 0,-1 1 0,0-1 0,0 1 0,0 2 0,1 12 0,0 0 0,-1 0 0,-2 18 0,0-15 0,0 327 0,2-233 0,10-58 0,-8-49 0,0 1 0,0-1 0,-1 0 0,0 1 0,0 0 0,-1-1 0,1 1 0,-1-1 0,-2 12 0,0-15 0,0-1 0,0 1 0,0 0 0,0-1 0,0 1 0,-1-1 0,1 0 0,-1 0 0,0 0 0,0 0 0,1 0 0,-1 0 0,-1-1 0,1 1 0,0-1 0,0 0 0,0 0 0,-6 1 0,-64 11 0,20-9 0,-89-5 0,84-1 0,-61 5 0,47 10 0,53-8 0,0-1 0,-31 1 0,33-4 0,7 0 0,0-1 0,0 0 0,-1 0 0,1-1 0,-12-3 0,19 3 0,1 0 0,-1 1 0,1-1 0,-1-1 0,1 1 0,0 0 0,0-1 0,0 1 0,0-1 0,0 1 0,0-1 0,0 0 0,0 0 0,0 0 0,1 0 0,-1 0 0,1 0 0,0-1 0,-1 1 0,1 0 0,0-1 0,1 1 0,-1-1 0,0 1 0,0-5 0,-3-25 0,2 0 0,1 0 0,6-50 0,-1-9 0,-3 71 0,1 0 0,9-36 0,-6 35 0,-2-1 0,3-26 0,-7-3-13,0 35-257,0 0-1,2 0 1,0 0-1,4-24 1,1 23-6556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8.594"/>
    </inkml:context>
    <inkml:brush xml:id="br0">
      <inkml:brushProperty name="width" value="0.05" units="cm"/>
      <inkml:brushProperty name="height" value="0.05" units="cm"/>
      <inkml:brushProperty name="color" value="#E71224"/>
    </inkml:brush>
  </inkml:definitions>
  <inkml:trace contextRef="#ctx0" brushRef="#br0">0 1 24575,'1'0'0,"0"1"0,1-1 0,-1 1 0,0-1 0,0 1 0,0 0 0,0-1 0,0 1 0,0 0 0,0 0 0,0 0 0,0 0 0,0 0 0,-1 0 0,1 0 0,0 0 0,-1 0 0,1 0 0,-1 0 0,1 0 0,-1 1 0,1-1 0,-1 0 0,0 0 0,0 1 0,1-1 0,-1 2 0,5 41 0,-5-39 0,2 67 0,-2-42 0,2 1 0,0-1 0,9 36 0,-11-65 0,2 9 0,1 0 0,0 1 0,1-1 0,0 0 0,7 13 0,-10-22 0,0 1 0,0-1 0,0 0 0,0 1 0,0-1 0,0 0 0,0 0 0,0 0 0,1 0 0,-1 0 0,0 0 0,1 0 0,-1 0 0,1 0 0,-1-1 0,1 1 0,-1 0 0,1-1 0,0 0 0,-1 1 0,1-1 0,0 0 0,-1 0 0,1 0 0,0 0 0,-1 0 0,1 0 0,-1 0 0,1-1 0,0 1 0,-1 0 0,1-1 0,-1 0 0,1 1 0,-1-1 0,1 0 0,-1 0 0,1 0 0,-1 0 0,0 0 0,1 0 0,-1 0 0,0 0 0,0 0 0,2-3 0,2-1 0,0-1 0,0 1 0,-1-1 0,1 0 0,-1-1 0,-1 1 0,1-1 0,-1 1 0,4-15 0,13-69 0,-3 8 0,1 19-1365,-15 44-5461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981"/>
    </inkml:context>
    <inkml:brush xml:id="br0">
      <inkml:brushProperty name="width" value="0.05" units="cm"/>
      <inkml:brushProperty name="height" value="0.05" units="cm"/>
      <inkml:brushProperty name="color" value="#E71224"/>
    </inkml:brush>
  </inkml:definitions>
  <inkml:trace contextRef="#ctx0" brushRef="#br0">0 457 24575,'0'-457'0,"2"475"0,1-1 0,0 0 0,1 0 0,1 0 0,0-1 0,10 19 0,5 18 0,-4 1 0,14 87 0,-25-107 0,-3-14 0,2 0 0,0 0 0,1 0 0,15 38 0,-17-49-273,1 0 0,-1 1 0,-1-1 0,3 17 0,-3-5-6553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9.354"/>
    </inkml:context>
    <inkml:brush xml:id="br0">
      <inkml:brushProperty name="width" value="0.05" units="cm"/>
      <inkml:brushProperty name="height" value="0.05" units="cm"/>
      <inkml:brushProperty name="color" value="#E71224"/>
    </inkml:brush>
  </inkml:definitions>
  <inkml:trace contextRef="#ctx0" brushRef="#br0">1 111 24575,'1'9'0,"0"0"0,0 0 0,1 0 0,6 16 0,4 19 0,-12-44 0,0 0 0,0 0 0,0 0 0,0 0 0,0 0 0,0 0 0,0 0 0,0 0 0,0 0 0,0 0 0,0 0 0,0 0 0,0-15 0,-1-11 0,2 0 0,0 0 0,2 0 0,6-29 0,-7 52 0,-1 0 0,0 1 0,1-1 0,0 1 0,-1-1 0,1 1 0,0 0 0,0 0 0,0 0 0,1 0 0,-1 0 0,0 0 0,1 0 0,-1 1 0,1 0 0,0-1 0,-1 1 0,1 0 0,0 0 0,0 0 0,0 1 0,0-1 0,0 1 0,0-1 0,0 1 0,-1 0 0,1 0 0,0 0 0,0 1 0,0-1 0,0 1 0,5 1 0,-3-1 0,0 1 0,0 0 0,0 0 0,0 0 0,0 0 0,-1 1 0,1-1 0,-1 1 0,1 0 0,-1 1 0,0-1 0,0 1 0,-1 0 0,1 0 0,-1 0 0,0 0 0,5 9 0,20 67-1365,-23-62-5461</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033"/>
    </inkml:context>
    <inkml:brush xml:id="br0">
      <inkml:brushProperty name="width" value="0.05" units="cm"/>
      <inkml:brushProperty name="height" value="0.05" units="cm"/>
      <inkml:brushProperty name="color" value="#E71224"/>
    </inkml:brush>
  </inkml:definitions>
  <inkml:trace contextRef="#ctx0" brushRef="#br0">110 0 24575,'-5'1'0,"0"0"0,1 0 0,-1 0 0,1 0 0,-1 1 0,1-1 0,0 1 0,-1 0 0,1 1 0,0-1 0,0 1 0,1-1 0,-1 1 0,0 0 0,1 1 0,0-1 0,0 1 0,0-1 0,0 1 0,1 0 0,-1 0 0,-3 9 0,3-7 0,0 0 0,1 0 0,-1 0 0,1 0 0,0 0 0,1 1 0,0-1 0,0 1 0,0-1 0,1 1 0,0-1 0,0 1 0,1 0 0,-1-1 0,5 13 0,-3-15 0,1 0 0,-1-1 0,1 0 0,0 1 0,0-1 0,1 0 0,-1-1 0,1 1 0,-1 0 0,1-1 0,0 0 0,0 0 0,0 0 0,0 0 0,0-1 0,0 0 0,8 2 0,1 0 0,1 0 0,0 0 0,0-2 0,18 1 0,-29-2-97,-1 0-1,1-1 1,-1 1-1,1 0 1,-1-1-1,1 0 1,-1 1-1,0-1 1,1 0-1,-1 0 1,0-1-1,0 1 0,4-3 1,5-8-6729</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789"/>
    </inkml:context>
    <inkml:brush xml:id="br0">
      <inkml:brushProperty name="width" value="0.05" units="cm"/>
      <inkml:brushProperty name="height" value="0.05" units="cm"/>
      <inkml:brushProperty name="color" value="#E71224"/>
    </inkml:brush>
  </inkml:definitions>
  <inkml:trace contextRef="#ctx0" brushRef="#br0">0 0 24575,'1'9'0,"0"-1"0,0 1 0,1-1 0,0 0 0,4 9 0,6 31 0,2 31 0,-9-54 0,0 1 0,1 33 0,-4-36 0,1 1 0,2-1 0,0-1 0,1 1 0,2-1 0,0 0 0,1 0 0,1-1 0,22 34 0,-32-55 0,1 1 0,-1-1 0,0 0 0,0 1 0,0-1 0,1 0 0,-1 0 0,0 1 0,0-1 0,1 0 0,-1 0 0,0 1 0,1-1 0,-1 0 0,0 0 0,1 0 0,-1 0 0,0 1 0,1-1 0,-1 0 0,0 0 0,1 0 0,-1 0 0,0 0 0,1 0 0,-1 0 0,0 0 0,1 0 0,-1 0 0,1 0 0,-1 0 0,0 0 0,1-1 0,-1 1 0,0 0 0,1 0 0,-1 0 0,0 0 0,0-1 0,1 1 0,-1 0 0,0 0 0,1 0 0,-1-1 0,0 1 0,0 0 0,0-1 0,1 1 0,-1 0 0,0 0 0,0-1 0,0 1 0,0 0 0,1-1 0,-1 1 0,0 0 0,0-1 0,0 1 0,0-1 0,0 1 0,0-1 0,14-36 0,-4 7 0,-8 27 0,0 0 0,0 0 0,0-1 0,0 1 0,1 0 0,-1 1 0,1-1 0,0 0 0,-1 1 0,1-1 0,1 1 0,-1 0 0,0 0 0,0 0 0,1 1 0,-1-1 0,1 1 0,4-1 0,-6 1 0,1 1 0,0 0 0,0 0 0,0 1 0,0-1 0,0 1 0,0-1 0,0 1 0,-1 0 0,1 0 0,0 0 0,-1 0 0,1 1 0,-1-1 0,1 1 0,-1 0 0,1-1 0,-1 1 0,0 0 0,0 0 0,0 1 0,0-1 0,0 0 0,1 3 0,33 47 0,41 81 0,-76-132 5,-1 0 1,1 1-1,-1-1 0,1 0 0,0 0 0,-1 0 1,1 1-1,0-1 0,0 0 0,0 0 1,0 0-1,0 0 0,0 0 0,0-1 0,0 1 1,0 0-1,0 0 0,0-1 0,1 1 0,-1-1 1,0 1-1,2 0 0,-2-2-62,0 1 0,0-1 0,0 0 0,0 0-1,0 1 1,0-1 0,0 0 0,-1 0 0,1 0 0,0 0 0,-1 0 0,1 0-1,-1 0 1,1 0 0,-1 0 0,1 0 0,-1-1 0,0 1 0,1 0 0,-1 0 0,0 0-1,0 0 1,0-1 0,0 1 0,0-2 0,2-16-6769</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1.453"/>
    </inkml:context>
    <inkml:brush xml:id="br0">
      <inkml:brushProperty name="width" value="0.05" units="cm"/>
      <inkml:brushProperty name="height" value="0.05" units="cm"/>
      <inkml:brushProperty name="color" value="#E71224"/>
    </inkml:brush>
  </inkml:definitions>
  <inkml:trace contextRef="#ctx0" brushRef="#br0">32 135 24575,'1'-2'0,"0"0"0,-1 1 0,1-1 0,0 1 0,0-1 0,0 0 0,0 1 0,1-1 0,-1 1 0,0 0 0,1 0 0,-1-1 0,0 1 0,4-2 0,12-14 0,-15 14 0,3-4 0,-1 0 0,-1 0 0,0-1 0,0 1 0,4-13 0,-7 19 0,0 0 0,0-1 0,0 1 0,0 0 0,0 0 0,0-1 0,0 1 0,0 0 0,0 0 0,-1-1 0,1 1 0,0 0 0,-1 0 0,1 0 0,-1 0 0,1 0 0,-1-1 0,0 1 0,0 0 0,1 0 0,-1 1 0,0-1 0,0 0 0,0 0 0,0 0 0,0 0 0,0 1 0,0-1 0,0 0 0,0 1 0,0-1 0,0 1 0,-1-1 0,1 1 0,0 0 0,0 0 0,0-1 0,-1 1 0,1 0 0,0 0 0,0 0 0,-1 0 0,1 0 0,-1 1 0,0-1 0,0 0 0,0 0 0,0 0 0,0 0 0,0 0 0,0 1 0,0-1 0,1 1 0,-1-1 0,0 1 0,0 0 0,1-1 0,-1 1 0,0 0 0,1 0 0,-1 1 0,1-1 0,-1 0 0,1 0 0,-1 1 0,0 1 0,-1 0 0,1 1 0,0 0 0,0 0 0,0 0 0,0 0 0,1 0 0,0 1 0,-2 7 0,1 3 0,1 0 0,0 1 0,1-1 0,2 21 0,-1-33 0,-1 1 0,1 0 0,0 0 0,0-1 0,0 1 0,0-1 0,1 1 0,-1-1 0,1 1 0,0-1 0,0 0 0,0 0 0,1 0 0,-1 0 0,1 0 0,-1 0 0,1-1 0,0 1 0,3 1 0,0 0 0,1-1 0,-1 0 0,0-1 0,1 0 0,-1 0 0,1 0 0,0 0 0,0-1 0,12 0 0,6-1 0,0-1 0,0-1 0,0-2 0,40-10 0,-29 8 5,-30 6-142,0 0 0,0-1 0,-1 0 0,1 0 0,-1 0 0,1-1 0,-1 1 0,1-2 0,9-4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323"/>
    </inkml:context>
    <inkml:brush xml:id="br0">
      <inkml:brushProperty name="width" value="0.05" units="cm"/>
      <inkml:brushProperty name="height" value="0.05" units="cm"/>
      <inkml:brushProperty name="color" value="#E71224"/>
    </inkml:brush>
  </inkml:definitions>
  <inkml:trace contextRef="#ctx0" brushRef="#br0">81 1 24575,'-2'0'0,"-1"1"0,0 0 0,0 0 0,1 0 0,-1 0 0,0 1 0,1-1 0,-1 1 0,1 0 0,0-1 0,-1 1 0,1 0 0,0 0 0,-2 3 0,-24 34 0,26-34 0,-1 1 0,1-1 0,1 1 0,-1-1 0,1 1 0,0 0 0,0 0 0,1-1 0,0 1 0,0 0 0,0 0 0,1 0 0,-1-1 0,1 1 0,3 6 0,-3-8 0,0-1 0,1 0 0,-1 1 0,1-1 0,0 0 0,0 0 0,1 0 0,-1-1 0,1 1 0,-1 0 0,1-1 0,0 0 0,0 0 0,0 0 0,0 0 0,0 0 0,0 0 0,0-1 0,1 1 0,-1-1 0,1 0 0,-1 0 0,1 0 0,6 0 0,84 0-550,-81-2-265,11 1-6011</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710"/>
    </inkml:context>
    <inkml:brush xml:id="br0">
      <inkml:brushProperty name="width" value="0.05" units="cm"/>
      <inkml:brushProperty name="height" value="0.05" units="cm"/>
      <inkml:brushProperty name="color" value="#E71224"/>
    </inkml:brush>
  </inkml:definitions>
  <inkml:trace contextRef="#ctx0" brushRef="#br0">0 0 24575,'2'1'0,"0"0"0,-1-1 0,1 1 0,0 0 0,-1 0 0,1 1 0,-1-1 0,1 0 0,-1 0 0,0 1 0,1-1 0,-1 1 0,0-1 0,0 1 0,0 0 0,0-1 0,1 3 0,14 32 0,20 102 0,-17-57 0,8 51 0,-24-111 0,-3-17 0,0-1 0,0 1 0,0 0 0,1-1 0,0 1 0,0 0 0,0-1 0,0 1 0,0-1 0,0 0 0,4 6 0,-4-9-35,-1 0 0,0 1 0,1-1 0,-1 0 0,1 0 0,-1 0 0,0 0 0,1 0 0,-1-1 0,1 1 0,-1 0 0,1 0 0,-1 0 0,0 0 0,1 0 0,-1-1 0,0 1 0,1 0 0,-1 0 0,0 0 0,1-1 0,-1 1 0,0 0 0,1-1 0,-1 1 0,0 0 0,0-1 0,1 1 0,-1 0 0,0-1 0,0 1 0,0 0 0,1-1 0,-1 1 0,0-1 0,0 1 0,0 0 0,0-1 0,5-11-6791</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114"/>
    </inkml:context>
    <inkml:brush xml:id="br0">
      <inkml:brushProperty name="width" value="0.05" units="cm"/>
      <inkml:brushProperty name="height" value="0.05" units="cm"/>
      <inkml:brushProperty name="color" value="#E71224"/>
    </inkml:brush>
  </inkml:definitions>
  <inkml:trace contextRef="#ctx0" brushRef="#br0">20 0 24575,'0'37'0,"-1"0"0,-1-1 0,-11 52 0,12-85 0,0-1 0,1 0 0,-1 0 0,1 0 0,-1 1 0,1-1 0,0 0 0,0 0 0,0 1 0,0-1 0,1 0 0,-1 0 0,1 1 0,-1-1 0,1 0 0,0 0 0,0 0 0,0 0 0,0 0 0,0 0 0,0 0 0,0 0 0,1 0 0,-1-1 0,1 1 0,-1 0 0,1-1 0,0 1 0,1 0 0,2 1 0,0-1 0,0-1 0,0 1 0,0-1 0,0 1 0,0-2 0,0 1 0,0 0 0,1-1 0,-1 0 0,0 0 0,5-2 0,2 0 0,0 0 0,-1-1 0,0 0 0,0-1 0,19-10 0,-19 9 0,1 0 0,-1 0 0,1 2 0,0-1 0,13-1 0,20-3-1365,-28 2-5461</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952"/>
    </inkml:context>
    <inkml:brush xml:id="br0">
      <inkml:brushProperty name="width" value="0.05" units="cm"/>
      <inkml:brushProperty name="height" value="0.05" units="cm"/>
      <inkml:brushProperty name="color" value="#E71224"/>
    </inkml:brush>
  </inkml:definitions>
  <inkml:trace contextRef="#ctx0" brushRef="#br0">244 0 24575,'-5'1'0,"0"0"0,0 0 0,0 0 0,0 0 0,1 1 0,-1 0 0,0 0 0,1 0 0,-1 1 0,1-1 0,0 1 0,-6 5 0,-49 48 0,43-41 0,1 0 0,1 0 0,1 1 0,0 1 0,-15 24 0,26-37 0,-1-1 0,1 1 0,0 0 0,0 0 0,1 0 0,-1 0 0,1 0 0,0 0 0,0 0 0,0 1 0,0-1 0,1 0 0,0 0 0,0 1 0,0-1 0,0 0 0,1 1 0,0-1 0,0 0 0,0 0 0,0 0 0,0 1 0,1-1 0,0-1 0,0 1 0,0 0 0,0 0 0,4 4 0,-2-5 0,0 0 0,0 0 0,0-1 0,0 1 0,0-1 0,0 0 0,0 0 0,1 0 0,-1-1 0,1 0 0,-1 0 0,1 0 0,0 0 0,7 0 0,76-3 0,-53 0 0,-6 1-119,-10 2-37,0-2 0,0 0 0,-1 0 1,1-2-1,0-1 0,-1 0 1,34-13-1,-37 9-6670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318"/>
    </inkml:context>
    <inkml:brush xml:id="br0">
      <inkml:brushProperty name="width" value="0.05" units="cm"/>
      <inkml:brushProperty name="height" value="0.05" units="cm"/>
      <inkml:brushProperty name="color" value="#E71224"/>
    </inkml:brush>
  </inkml:definitions>
  <inkml:trace contextRef="#ctx0" brushRef="#br0">1 1 24575,'1'0'0,"0"1"0,1-1 0,-1 1 0,0 0 0,0-1 0,1 1 0,-1 0 0,0 0 0,0 0 0,0 0 0,0 0 0,0 0 0,0 0 0,0 0 0,0 0 0,-1 1 0,1-1 0,1 2 0,16 32 0,-10-17 0,10 14 0,17 45 0,-23-48 0,1 0 0,25 37 0,27 47 0,-46-79 0,14 21 0,12 24 0,-23-39 0,-21-38 0,0 0 0,0 0 0,0 0 0,1 0 0,-1 0 0,1-1 0,-1 1 0,1-1 0,0 1 0,0-1 0,-1 0 0,1 1 0,0-1 0,0 0 0,0 0 0,0 0 0,4 0 0,-5-1 0,0 0 0,0 0 0,0-1 0,-1 1 0,1 0 0,0-1 0,0 1 0,0-1 0,0 1 0,-1-1 0,1 1 0,0-1 0,0 0 0,-1 1 0,1-1 0,-1 0 0,1 0 0,0 1 0,-1-1 0,0 0 0,1 0 0,-1 0 0,1 0 0,-1 1 0,0-1 0,0 0 0,1 0 0,-1 0 0,0-2 0,4-32 0,-4 32 0,1-5 0,0 0 0,0-1 0,1 1 0,-1 0 0,2 0 0,-1 1 0,1-1 0,1 0 0,6-11 0,-9 17 0,0 1 0,1-1 0,-1 0 0,1 1 0,-1-1 0,1 1 0,-1-1 0,1 1 0,0 0 0,0-1 0,0 1 0,0 0 0,0 0 0,0 1 0,0-1 0,4-1 0,-3 2 0,0 0 0,-1 0 0,1 1 0,0-1 0,0 1 0,0-1 0,-1 1 0,1 0 0,0 0 0,-1 0 0,1 0 0,-1 0 0,1 1 0,-1-1 0,0 1 0,4 3 0,4 4 0,0 1 0,-2 0 0,1 1 0,-1 0 0,-1 0 0,7 13 0,25 34 0,-38-58 0,-1 1 0,1 0 0,-1-1 0,1 1 0,0 0 0,-1-1 0,1 1 0,0-1 0,0 1 0,-1-1 0,1 1 0,0-1 0,0 1 0,0-1 0,0 0 0,-1 0 0,1 1 0,0-1 0,0 0 0,0 0 0,0 0 0,0 0 0,0 0 0,0 0 0,0 0 0,0 0 0,0 0 0,-1-1 0,1 1 0,0 0 0,0-1 0,0 1 0,0 0 0,0-1 0,-1 1 0,1-1 0,0 1 0,-1-1 0,2 0 0,30-37 0,-6 6 0,-2 20 0,0 1 0,34-11 0,27-13 0,-76 29 0,0 0 0,0 0 0,-1-1 0,0 0 0,0 0 0,-1-1 0,9-10 0,-14 15 0,-1 1 0,1-1 0,0 1 0,-1-1 0,1 0 0,-1 0 0,0 0 0,0 0 0,0 1 0,-1-1 0,1-1 0,0-5 0,-1 8 0,-1-1 0,1 0 0,-1 1 0,1-1 0,-1 0 0,1 1 0,-1-1 0,0 1 0,0-1 0,0 1 0,0 0 0,0-1 0,0 1 0,0 0 0,0-1 0,0 1 0,-1 0 0,1 0 0,0 0 0,-1 0 0,1 0 0,-1 1 0,1-1 0,-1 0 0,-2 0 0,-7-4 0,0 1 0,-1-1 0,1 2 0,-1 0 0,-19-2 0,29 4 0,-1 1 0,1 0 0,-1 0 0,0 0 0,1 0 0,-1 1 0,1-1 0,-1 0 0,1 1 0,-1 0 0,1 0 0,0 0 0,-1 0 0,1 0 0,0 0 0,0 1 0,0-1 0,0 1 0,0-1 0,0 1 0,0 0 0,0 0 0,1-1 0,-1 1 0,1 1 0,-1-1 0,1 0 0,0 0 0,0 0 0,0 1 0,0-1 0,0 1 0,0 2 0,-3 19 0,1 0 0,1 1 0,1-1 0,2 0 0,5 41 0,-5-60 0,1 0 0,-1 1 0,1-1 0,1 0 0,-1 0 0,1 0 0,0-1 0,0 1 0,0-1 0,1 0 0,-1 0 0,1 0 0,0 0 0,0 0 0,0-1 0,1 0 0,0 0 0,-1 0 0,1 0 0,0-1 0,0 0 0,0 0 0,7 2 0,-4-1 0,1 0 0,-1-1 0,1 0 0,-1-1 0,1 1 0,0-2 0,-1 1 0,1-1 0,0 0 0,-1-1 0,1 0 0,0-1 0,-1 0 0,9-3 0,-14 4-72,-1 0 1,1-1-1,-1 0 0,1 1 0,-1-1 0,0 0 0,0 0 0,0 0 1,0-1-1,0 1 0,0 0 0,-1-1 0,1 1 0,-1-1 0,0 1 1,1-1-1,-1 0 0,1-4 0,2-12-6754</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910"/>
    </inkml:context>
    <inkml:brush xml:id="br0">
      <inkml:brushProperty name="width" value="0.05" units="cm"/>
      <inkml:brushProperty name="height" value="0.05" units="cm"/>
      <inkml:brushProperty name="color" value="#E71224"/>
    </inkml:brush>
  </inkml:definitions>
  <inkml:trace contextRef="#ctx0" brushRef="#br0">86 0 24575,'-3'2'0,"0"0"0,0 1 0,0-1 0,0 1 0,0 0 0,0 0 0,1 0 0,-1 0 0,1 0 0,0 0 0,0 1 0,-2 3 0,-6 9 0,4-7 0,1 1 0,0 0 0,0 0 0,1 0 0,1 1 0,0 0 0,0 0 0,1-1 0,0 1 0,1 0 0,1 1 0,-1-1 0,2 0 0,-1 0 0,2 0 0,-1 0 0,2 0 0,-1 0 0,6 13 0,-6-21 0,0 0 0,1 1 0,-1-1 0,1-1 0,0 1 0,0 0 0,0-1 0,0 1 0,0-1 0,0 0 0,1 0 0,-1 0 0,1 0 0,0-1 0,-1 0 0,1 1 0,0-1 0,0-1 0,0 1 0,-1 0 0,9-1 0,7 1 0,-1-1 0,1-1 0,21-3 0,-37 4-62,-1 0 0,1-1 0,0 1 0,-1-1 0,1 0 0,-1 0 0,1 0 0,-1 0 0,0 0 0,1 0 0,-1-1 0,0 1-1,0-1 1,0 1 0,0-1 0,0 0 0,0 0 0,0 0 0,-1 0 0,1 0 0,2-5 0,3-10-6764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337"/>
    </inkml:context>
    <inkml:brush xml:id="br0">
      <inkml:brushProperty name="width" value="0.05" units="cm"/>
      <inkml:brushProperty name="height" value="0.05" units="cm"/>
      <inkml:brushProperty name="color" value="#E71224"/>
    </inkml:brush>
  </inkml:definitions>
  <inkml:trace contextRef="#ctx0" brushRef="#br0">0 392 24575,'19'-3'0,"0"0"0,-1 0 0,1-2 0,-1 0 0,0-2 0,28-13 0,2 1 0,4-4 0,-1-3 0,64-41 0,-95 54 0,64-43 0,-78 50 0,0 1 0,0-1 0,0 1 0,-1-2 0,0 1 0,0-1 0,0 1 0,-1-1 0,6-14 0,-6 13-273,-1-1 0,1 1 0,0 0 0,8-12 0,-2 8-6553</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313"/>
    </inkml:context>
    <inkml:brush xml:id="br0">
      <inkml:brushProperty name="width" value="0.05" units="cm"/>
      <inkml:brushProperty name="height" value="0.05" units="cm"/>
      <inkml:brushProperty name="color" value="#E71224"/>
    </inkml:brush>
  </inkml:definitions>
  <inkml:trace contextRef="#ctx0" brushRef="#br0">0 0 24575,'2'24'0,"2"1"0,0-1 0,1-1 0,1 1 0,17 40 0,-9-28 0,8 41 0,-11-33-12,-6-26-439,-1 1 0,3 32 0,-6-29-6375</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934"/>
    </inkml:context>
    <inkml:brush xml:id="br0">
      <inkml:brushProperty name="width" value="0.05" units="cm"/>
      <inkml:brushProperty name="height" value="0.05" units="cm"/>
      <inkml:brushProperty name="color" value="#E71224"/>
    </inkml:brush>
  </inkml:definitions>
  <inkml:trace contextRef="#ctx0" brushRef="#br0">26 0 24575,'-1'22'0,"-1"1"0,-8 32 0,6-36 0,0 0 0,2 1 0,-1 36 0,3-53 3,0-1 0,1 1 0,-1-1 0,1 1-1,0-1 1,-1 0 0,1 1 0,0-1 0,0 0 0,1 1-1,-1-1 1,0 0 0,1 0 0,-1 0 0,1 0-1,0 0 1,0 0 0,0-1 0,0 1 0,0-1 0,0 1-1,0-1 1,0 0 0,0 0 0,1 1 0,-1-2 0,0 1-1,1 0 1,-1 0 0,4 0 0,8 1-149,-1-1 0,1 0 0,-1-1 0,21-2 1,-16 1-579,6 0-6102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8.950"/>
    </inkml:context>
    <inkml:brush xml:id="br0">
      <inkml:brushProperty name="width" value="0.05" units="cm"/>
      <inkml:brushProperty name="height" value="0.05" units="cm"/>
      <inkml:brushProperty name="color" value="#E71224"/>
    </inkml:brush>
  </inkml:definitions>
  <inkml:trace contextRef="#ctx0" brushRef="#br0">1 0 24575,'590'0'0,"-558"2"0,1 2 0,-1 0 0,44 14 0,-44-10 0,0-1 0,0-2 0,46 2 0,-56-6 0,0 2 0,30 6 0,39 4 0,-68-11 0,0 0 0,24 7 0,-24-4 0,0-1 0,25 1 0,-15-2 0,1 1 0,58 16 0,-60-12 0,1-1 0,64 5 0,-59-9 0,52 10 0,-30-3 0,126 18 0,-167-25 0,-1 1 0,0 1 0,21 8 0,-22-6 0,0-2 0,1 0 0,23 3 0,131 23 0,-49-6 0,-105-22 0,-1 2 0,0 0 0,18 9 0,40 11 0,51 1 0,173 62 0,-106-32 0,-160-47 0,116 32 0,-12-2 0,-88-27 0,86 33 0,-14-3 0,-79-28 0,52 22 0,-50-18 0,88 24 0,-30-11 0,115 59 0,-166-68 0,142 79 0,-173-90 0,15 9 0,12 7 0,56 22 0,49 27 0,-37-22 0,-82-36 0,1-1 0,40 13 0,-18-9 0,90 48 0,-85-39 0,74 50 0,-50-39 0,-44-23 0,40 26 0,9 0 0,-66-34 0,0 1 0,28 18 0,-22-10-227,0-1-1,2-2 1,0-1-1,0-2 1,37 10-1,-51-18-6598</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9.617"/>
    </inkml:context>
    <inkml:brush xml:id="br0">
      <inkml:brushProperty name="width" value="0.05" units="cm"/>
      <inkml:brushProperty name="height" value="0.05" units="cm"/>
      <inkml:brushProperty name="color" value="#E71224"/>
    </inkml:brush>
  </inkml:definitions>
  <inkml:trace contextRef="#ctx0" brushRef="#br0">158 0 24575,'2'1'0,"0"-1"0,1 1 0,-1-1 0,0 1 0,0 0 0,0 0 0,0 0 0,0 0 0,0 0 0,0 1 0,-1-1 0,1 0 0,0 1 0,-1-1 0,1 1 0,1 2 0,25 35 0,-18-24 0,14 20 0,19 41 0,5 7 0,4 7 0,-48-80 0,1-1 0,-1 1 0,-1 0 0,0 0 0,-1 0 0,0 0 0,2 19 0,-4-27 0,0 0 0,0 0 0,-1 1 0,1-1 0,0 0 0,-1 0 0,0 0 0,1 0 0,-1 0 0,0 0 0,0 0 0,0-1 0,0 1 0,0 0 0,0 0 0,-1-1 0,1 1 0,-1-1 0,1 1 0,-1-1 0,0 1 0,1-1 0,-1 0 0,0 0 0,0 0 0,0 0 0,0 0 0,-2 0 0,-8 3 0,1-2 0,0 1 0,-1-2 0,-14 2 0,-14 1 0,-2 3-114,0-3 0,0-1 0,-49-3 0,55-1-795,12 1-5917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232"/>
    </inkml:context>
    <inkml:brush xml:id="br0">
      <inkml:brushProperty name="width" value="0.05" units="cm"/>
      <inkml:brushProperty name="height" value="0.05" units="cm"/>
      <inkml:brushProperty name="color" value="#E71224"/>
    </inkml:brush>
  </inkml:definitions>
  <inkml:trace contextRef="#ctx0" brushRef="#br0">1 1 24575,'32'0'0,"-1"1"0,1 2 0,43 9 0,11 6 0,-25-7 0,103 35 0,-129-32 0,40 14 0,132 31 0,-156-37 0,11 3 0,202 53 0,-225-66 0,43 19 0,17 6 0,102 38 0,-59-21 0,-63-15 0,-8-4 0,170 69 0,-192-84 0,-30-13 0,-1 1 0,-1 0 0,21 13 0,74 43 0,-13-8 0,104 91 0,-132-96 0,96 87 0,109 141 0,-264-267 0,0 2 0,17 28 0,9 9 0,-15-24 0,67 85 0,-51-53 0,-22-31 0,2-1 0,0-1 0,30 30 0,-32-36 0,0 0 0,18 28 0,-13-16 0,30 54 0,-39-62 0,0-1 0,32 40 0,-26-38 0,-1 0 0,25 48 0,-6-8 0,60 106 0,18 37 0,-75-115 0,-28-60 0,25 45 0,29 61 0,-7-10 0,48 84 0,-39-59 0,-48-113 0,-2 0 0,-2 1 0,21 84 0,-32-108 0,2-1 0,0 0 0,9 16 0,17 45 0,69 222 0,-83-248 0,19 80 0,-23-75 0,23 59 0,-18-61 0,-2 1 0,15 83 0,-8-50 0,-18-70 0,-1 1 0,-1-1 0,-1 1 0,3 28 0,6 49 0,-7-67 0,2 57 0,-7-69 0,1-1 0,8 34 0,3 25 0,-10-50 0,1 1 0,2-1 0,10 31 0,10 46 0,-14-35 0,33 101 0,-23-118 0,3 10 0,-20-40 0,3 13 0,2 0 0,1-1 0,21 47 0,-10-37 0,-1 2 0,-3 0 0,13 51 0,22 33 0,-32-63 0,3-1 0,2 0 0,4-2 0,45 70 0,-71-127 0,1 0 0,1 0 0,-1-1 0,1 1 0,0-1 0,0-1 0,0 1 0,1-1 0,0 0 0,0 0 0,0-1 0,0 0 0,12 3 0,8 1 0,1-1 0,36 4 0,-52-9 0,-8 0-151,-1-1-1,0 1 0,1-1 0,-1 1 1,0 0-1,1 0 0,-1 1 1,4 1-1</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833"/>
    </inkml:context>
    <inkml:brush xml:id="br0">
      <inkml:brushProperty name="width" value="0.05" units="cm"/>
      <inkml:brushProperty name="height" value="0.05" units="cm"/>
      <inkml:brushProperty name="color" value="#E71224"/>
    </inkml:brush>
  </inkml:definitions>
  <inkml:trace contextRef="#ctx0" brushRef="#br0">158 1 24575,'3'4'0,"-1"0"0,1 0 0,0 0 0,0 0 0,0-1 0,1 1 0,-1-1 0,5 3 0,10 11 0,36 41 0,9 13 0,-56-60 0,0 1 0,-1 0 0,0 1 0,-1-1 0,-1 1 0,5 17 0,-7-21 0,0-1 0,-1 0 0,0 1 0,0-1 0,-1 1 0,0-1 0,0 1 0,-1-1 0,0 1 0,0-1 0,-3 9 0,2-14 0,0 0 0,0-1 0,1 1 0,-1-1 0,-1 1 0,1-1 0,0 0 0,-1 0 0,1 0 0,-1 0 0,1-1 0,-1 1 0,0 0 0,0-1 0,0 0 0,0 0 0,0 0 0,0 0 0,0 0 0,0-1 0,0 1 0,-6-1 0,-11 1 0,0 0 0,-31-4 0,24 1 0,-135-1-1365,139 3-5461</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6.265"/>
    </inkml:context>
    <inkml:brush xml:id="br0">
      <inkml:brushProperty name="width" value="0.05" units="cm"/>
      <inkml:brushProperty name="height" value="0.05" units="cm"/>
      <inkml:brushProperty name="color" value="#E71224"/>
    </inkml:brush>
  </inkml:definitions>
  <inkml:trace contextRef="#ctx0" brushRef="#br0">266 910 24575,'0'-2'0,"0"1"0,1 0 0,-1 0 0,1 0 0,0 0 0,-1 0 0,1 0 0,0 0 0,0 0 0,0 0 0,-1 0 0,1 0 0,0 0 0,0 0 0,0 1 0,1-1 0,-1 0 0,0 1 0,0-1 0,0 1 0,0-1 0,0 1 0,1 0 0,-1 0 0,0-1 0,0 1 0,3 0 0,40-5 0,-39 5 0,447-3 0,-231 5 0,-160-2 0,-18-2 0,-1 3 0,0 1 0,74 13 0,-73-8 0,1-2 0,-1-2 0,0-1 0,49-6 0,7 2 0,-50 1 0,9 0 0,0 3 0,98 14 0,31 12 0,-144-23 0,1-1 0,81-5 0,37 3 0,-90 11 0,-53-8 0,0-2 0,31 3 0,6-5 0,-24-1 0,0 1 0,-1 1 0,43 9 0,-28-3 0,1-3 0,-1-2 0,1-1 0,50-6 0,10 1 0,-56 2 0,-12 0 0,-1 1 0,0 2 0,74 14 0,-70-9 0,0-2 0,0-1 0,0-3 0,56-4 0,0 0 0,357 3 0,-435 1 0,1 1 0,34 8 0,-34-5 0,2-1 0,23 1 0,323-4 0,-176-3 0,-162 1 0,-1-2 0,36-9 0,-5 2 0,-45 8 0,0-1 0,1 0 0,-1-1 0,0 0 0,-1-2 0,1 0 0,-1 0 0,0-2 0,-1 0 0,0 0 0,0-1 0,-1-1 0,0-1 0,0 0 0,-1 0 0,-1-1 0,17-22 0,-24 26 0,0 0 0,-1 0 0,0 0 0,0-1 0,-1 1 0,0-1 0,0 0 0,-1 1 0,0-1 0,0 0 0,-1 0 0,-2-16 0,0 12 0,0-1 0,0 1 0,-1 0 0,-1 0 0,0 0 0,-1 1 0,-11-22 0,7 21 0,-1 0 0,-1 1 0,0 0 0,0 1 0,-1 1 0,-25-18 0,-18-17 0,-86-66 0,122 95 0,-1 2 0,-1 0 0,-37-19 0,12 8 0,21 12 0,0 1 0,-39-13 0,37 16 0,0-1 0,-29-18 0,33 18 0,1 0 0,-1 2 0,-1 0 0,0 2 0,-46-7 0,-40-11 0,54 3 0,-26-5 0,-78-4 0,96 19 0,36 6 0,0 0 0,-39 0 0,-2100 6 0,2146 1 0,-1 0 0,-39 10 0,5-1 0,27-6 0,-42 16 0,51-15 0,-1 0 0,0 0 0,0-2 0,-36 3 0,21-5 0,-45 9 0,46-5 0,-53 1 0,69-5 0,1 0 0,-31 7 0,-27 3 0,54-9 0,0 1 0,1 1 0,-1 1 0,1 1 0,-26 12 0,19-8 0,-56 15 0,44-17 0,17-3 0,-1-1 0,1-2 0,-26 2 0,33-4 0,0 1 0,1 1 0,-1 1 0,1 0 0,-27 11 0,-27 7 0,2-7 0,6-1 0,-86 30 0,124-35 0,1-1 0,-2-1 0,-31 6 0,41-11 0,0 1 0,1 0 0,-1 1 0,1 0 0,0 1 0,1 1 0,-1 0 0,-17 12 0,26-15 0,1-1 0,-1 1 0,1 0 0,-1 0 0,1 1 0,0-1 0,0 1 0,0-1 0,1 1 0,-1 0 0,1 0 0,0 0 0,0 1 0,1-1 0,-1 0 0,1 1 0,0-1 0,0 1 0,0-1 0,1 1 0,-1-1 0,1 1 0,0 0 0,1-1 0,-1 1 0,1-1 0,0 1 0,1 5 0,5 7 0,0-1 0,2 0 0,-1 0 0,2 0 0,21 26 0,-20-28 0,-3-5 17,1 0-1,0-1 0,0 0 1,0-1-1,1 0 0,0 0 1,16 7-1,-14-8-265,1 1-1,-2 1 1,1 0 0,-1 1-1,11 11 1,-8-4-6577</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7.579"/>
    </inkml:context>
    <inkml:brush xml:id="br0">
      <inkml:brushProperty name="width" value="0.05" units="cm"/>
      <inkml:brushProperty name="height" value="0.05" units="cm"/>
      <inkml:brushProperty name="color" value="#E71224"/>
    </inkml:brush>
  </inkml:definitions>
  <inkml:trace contextRef="#ctx0" brushRef="#br0">0 0 24575,'1'1'0,"1"-1"0,-1 1 0,1 0 0,-1-1 0,0 1 0,1 0 0,-1 0 0,0 0 0,0 0 0,0 0 0,0 0 0,0 0 0,0 0 0,0 0 0,0 1 0,0-1 0,0 0 0,0 2 0,16 30 0,-13-25 0,149 270-1365,-144-263-5461</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8.357"/>
    </inkml:context>
    <inkml:brush xml:id="br0">
      <inkml:brushProperty name="width" value="0.05" units="cm"/>
      <inkml:brushProperty name="height" value="0.05" units="cm"/>
      <inkml:brushProperty name="color" value="#E71224"/>
    </inkml:brush>
  </inkml:definitions>
  <inkml:trace contextRef="#ctx0" brushRef="#br0">1 329 24575,'5'2'0,"0"0"0,0 1 0,0 0 0,0 0 0,0 0 0,-1 0 0,1 1 0,-1-1 0,0 1 0,0 1 0,6 7 0,1 0 0,-1-3 0,1-1 0,0 1 0,0-2 0,1 1 0,0-2 0,0 1 0,1-2 0,24 8 0,-6-4 0,-1-2 0,59 5 0,-86-11 0,0-1 0,0 0 0,1 0 0,-1 0 0,0 0 0,0-1 0,1 1 0,-1-1 0,0 0 0,0 0 0,0 0 0,0 0 0,0 0 0,0-1 0,-1 1 0,1-1 0,0 0 0,4-4 0,-6 5 0,0-1 0,0 0 0,0 0 0,0 0 0,0 0 0,0 0 0,0 0 0,-1 0 0,1 0 0,-1 0 0,0 0 0,1 0 0,-1 0 0,0 0 0,0-1 0,-1 1 0,1 0 0,0 0 0,-1 0 0,1 0 0,-1 0 0,1 0 0,-1 0 0,0 0 0,0 0 0,0 0 0,0 0 0,0 1 0,-2-3 0,-26-43 0,16 23 0,-1 1 0,-1 1 0,-25-29 0,28 37 0,1 0 0,1-1 0,1 0 0,0 0 0,-7-19 0,8 17 0,0 1 0,-1 1 0,0-1 0,-24-27 0,21 29-1365,2 1-5461</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072"/>
    </inkml:context>
    <inkml:brush xml:id="br0">
      <inkml:brushProperty name="width" value="0.05" units="cm"/>
      <inkml:brushProperty name="height" value="0.05" units="cm"/>
      <inkml:brushProperty name="color" value="#E71224"/>
    </inkml:brush>
  </inkml:definitions>
  <inkml:trace contextRef="#ctx0" brushRef="#br0">112 135 24575,'4'0'0,"0"0"0,0 0 0,0 0 0,-1-1 0,1 1 0,0-1 0,-1 0 0,1 0 0,-1-1 0,1 1 0,-1-1 0,1 0 0,-1 1 0,0-2 0,0 1 0,6-5 0,-8 5 0,1 0 0,-1-1 0,1 1 0,-1 0 0,0-1 0,0 1 0,0-1 0,0 0 0,0 1 0,-1-1 0,1 0 0,-1 1 0,0-1 0,1 0 0,-1 1 0,0-1 0,-1 0 0,1 0 0,-1 1 0,1-1 0,-1 0 0,0 1 0,0-1 0,-1-3 0,0 3 0,0 0 0,0 0 0,-1 0 0,1 0 0,0 0 0,-1 1 0,0-1 0,0 1 0,1 0 0,-1 0 0,-1 0 0,1 0 0,0 0 0,0 1 0,-1-1 0,1 1 0,-1 0 0,1 0 0,-1 1 0,1-1 0,-1 0 0,0 1 0,1 0 0,-1 0 0,1 0 0,-1 1 0,0-1 0,1 1 0,-1 0 0,1 0 0,-1 0 0,1 0 0,-1 0 0,1 1 0,0 0 0,0 0 0,0 0 0,0 0 0,0 0 0,0 0 0,0 1 0,1-1 0,-1 1 0,-2 3 0,-1 8 0,-1-1 0,1 1 0,1 0 0,1 1 0,0-1 0,1 1 0,-3 26 0,5-37 0,1 1 0,-1-1 0,1 0 0,0 1 0,1-1 0,-1 1 0,1-1 0,0 1 0,0-1 0,0 0 0,0 0 0,1 1 0,-1-1 0,1 0 0,0 0 0,1-1 0,-1 1 0,1 0 0,-1-1 0,1 1 0,0-1 0,1 0 0,-1 0 0,0 0 0,1-1 0,0 1 0,-1-1 0,1 0 0,8 4 0,12 2 0,-1-1 0,2-1 0,43 6 0,-61-11 0,0-1 0,0 0 0,0 0 0,0-1 0,0 0 0,0 0 0,0-1 0,0 0 0,0 0 0,-1 0 0,1-1 0,-1 0 0,1 0 0,-1-1 0,0 0 0,0 0 0,-1 0 0,6-6 0,-2 0-227,0 0-1,-1 0 1,-1-1-1,1 0 1,6-15-1,-6 10-6598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909"/>
    </inkml:context>
    <inkml:brush xml:id="br0">
      <inkml:brushProperty name="width" value="0.05" units="cm"/>
      <inkml:brushProperty name="height" value="0.05" units="cm"/>
      <inkml:brushProperty name="color" value="#E71224"/>
    </inkml:brush>
  </inkml:definitions>
  <inkml:trace contextRef="#ctx0" brushRef="#br0">163 0 24575,'-6'0'0,"-1"0"0,1 1 0,0-1 0,0 1 0,0 0 0,0 1 0,0-1 0,0 1 0,1 1 0,-1-1 0,1 1 0,-1 0 0,1 0 0,0 0 0,0 1 0,0 0 0,0 0 0,1 0 0,0 0 0,-1 1 0,2 0 0,-1 0 0,0 0 0,1 0 0,0 0 0,0 1 0,1-1 0,0 1 0,0 0 0,-2 8 0,-2 16 0,1 0 0,1 0 0,1 0 0,4 58 0,-1-60 0,1-17 0,0-1 0,0 0 0,1 0 0,1 0 0,-1 0 0,1-1 0,1 1 0,0-1 0,6 11 0,-6-13 0,-1-1 0,1 0 0,1 0 0,-1 0 0,1-1 0,0 0 0,0 0 0,1 0 0,0 0 0,-1-1 0,2 0 0,-1 0 0,10 4 0,0-1 0,1-2 0,0 0 0,-1 0 0,26 2 0,-36-6 0,1-1 0,-1 0 0,1 0 0,-1-1 0,0 0 0,1 0 0,-1 0 0,0-1 0,1 0 0,-1 0 0,0 0 0,0-1 0,-1 0 0,11-6 0,-10 4 0,1-1 0,-1 1 0,0-1 0,-1 0 0,1 0 0,-1-1 0,0 0 0,-1 0 0,0 0 0,0 0 0,0-1 0,-1 1 0,0-1 0,-1 0 0,4-14 0,-3-5 0,0-1 0,-2 1 0,-3-40 0,1 15 0,0 43 0,0 1 0,0 0 0,0 0 0,-1 0 0,0 0 0,-1 0 0,0 0 0,0 1 0,-1-1 0,1 1 0,-2 0 0,-6-10 0,1 5 0,-1 0 0,1 1 0,-2 0 0,0 1 0,-22-16 0,17 17-1365,1 2-5461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535"/>
    </inkml:context>
    <inkml:brush xml:id="br0">
      <inkml:brushProperty name="width" value="0.05" units="cm"/>
      <inkml:brushProperty name="height" value="0.05" units="cm"/>
      <inkml:brushProperty name="color" value="#E71224"/>
    </inkml:brush>
  </inkml:definitions>
  <inkml:trace contextRef="#ctx0" brushRef="#br0">1 1 24575,'0'4'0,"0"7"0,0 5 0,0 5 0,4-1 0,2 0 0,0 2 0,-1 1 0,2-3 0,2 0 0,2-4 0,0 0 0,-2-3-8191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846"/>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0.678"/>
    </inkml:context>
    <inkml:brush xml:id="br0">
      <inkml:brushProperty name="width" value="0.05" units="cm"/>
      <inkml:brushProperty name="height" value="0.05" units="cm"/>
      <inkml:brushProperty name="color" value="#E71224"/>
    </inkml:brush>
  </inkml:definitions>
  <inkml:trace contextRef="#ctx0" brushRef="#br0">22 0 24575,'-1'0'0,"0"1"0,0-1 0,0 0 0,0 0 0,0 1 0,0-1 0,0 1 0,0-1 0,0 1 0,0 0 0,0-1 0,0 1 0,0 0 0,1-1 0,-1 1 0,0 0 0,0 0 0,1 0 0,-1 0 0,1 0 0,-1 0 0,1 0 0,-1 0 0,1 0 0,-1 0 0,1 0 0,0 0 0,0 0 0,-1 0 0,1 0 0,0 1 0,0-1 0,0 0 0,0 0 0,1 0 0,-1 0 0,0 0 0,0 0 0,1 2 0,0 3 0,0 0 0,0-1 0,1 1 0,-1 0 0,1-1 0,4 8 0,0-6 0,0 0 0,0-1 0,1 0 0,0 0 0,1 0 0,-1-1 0,1 0 0,0 0 0,0-1 0,0 0 0,1-1 0,0 0 0,13 3 0,18 9 0,34 3 0,-59-16 0,-1 1 0,0 0 0,1 1 0,-2 1 0,26 11 0,-36-15 0,-1 1 0,1 0 0,0 0 0,0 1 0,-1-1 0,1 1 0,-1-1 0,0 1 0,0 0 0,0-1 0,0 1 0,-1 0 0,1 0 0,-1 1 0,1-1 0,-1 0 0,0 0 0,0 1 0,-1-1 0,1 0 0,-1 1 0,1-1 0,-1 1 0,0-1 0,0 1 0,-1-1 0,1 0 0,-1 1 0,-1 4 0,1-4 0,0-1 0,0 0 0,0 0 0,-1 0 0,1 0 0,-1 0 0,0 0 0,0 0 0,0-1 0,0 1 0,0 0 0,0-1 0,-1 0 0,1 0 0,-1 1 0,0-1 0,1-1 0,-1 1 0,0 0 0,0-1 0,-6 3 0,-6 0 0,-1 0 0,1 0 0,-26 2 0,-11 2 0,-29 17-1365,62-21-5461</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003"/>
    </inkml:context>
    <inkml:brush xml:id="br0">
      <inkml:brushProperty name="width" value="0.05" units="cm"/>
      <inkml:brushProperty name="height" value="0.05" units="cm"/>
      <inkml:brushProperty name="color" value="#E71224"/>
    </inkml:brush>
  </inkml:definitions>
  <inkml:trace contextRef="#ctx0" brushRef="#br0">0 0 24575,'5'0'0,"6"0"0,5 0 0,1 5 0,1 1 0,-2 4 0,1 1 0,-3 3 0,1-1 0,2-3 0,-1-3-8191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745"/>
    </inkml:context>
    <inkml:brush xml:id="br0">
      <inkml:brushProperty name="width" value="0.05" units="cm"/>
      <inkml:brushProperty name="height" value="0.05" units="cm"/>
      <inkml:brushProperty name="color" value="#E71224"/>
    </inkml:brush>
  </inkml:definitions>
  <inkml:trace contextRef="#ctx0" brushRef="#br0">34 352 24575,'1'-3'0,"-1"1"0,1-1 0,0 0 0,0 1 0,0-1 0,0 0 0,1 1 0,-1 0 0,1-1 0,-1 1 0,1 0 0,0-1 0,0 1 0,0 0 0,0 1 0,3-3 0,41-29 0,-40 29 0,0-1 0,0 1 0,0-1 0,0-1 0,-1 1 0,0-1 0,0 0 0,-1 0 0,1-1 0,-1 1 0,-1-1 0,1 0 0,-1 0 0,3-11 0,-2 5 0,-1 0 0,0 0 0,-1 0 0,0 0 0,-2 0 0,1 0 0,-2-15 0,0 25 0,1 1 0,-1-1 0,0 0 0,1 0 0,-1 1 0,0-1 0,-1 0 0,1 1 0,0-1 0,-1 1 0,0 0 0,1-1 0,-1 1 0,0 0 0,0 0 0,0 0 0,0 0 0,-1 0 0,1 1 0,0-1 0,-1 1 0,1 0 0,-1-1 0,0 1 0,1 0 0,-1 0 0,0 1 0,0-1 0,1 1 0,-1-1 0,-5 1 0,4-1 0,1 1 0,-1 0 0,0 0 0,0 0 0,0 1 0,0 0 0,1-1 0,-1 1 0,0 0 0,1 1 0,-1-1 0,1 1 0,-1-1 0,1 1 0,0 0 0,-1 0 0,1 1 0,0-1 0,0 1 0,1-1 0,-1 1 0,0 0 0,-2 4 0,-3 10 0,1 0 0,1 0 0,0 1 0,1 0 0,1 0 0,1 0 0,0 0 0,2 1 0,0-1 0,1 1 0,0-1 0,2 0 0,6 32 0,-6-45 0,1 0 0,-1 0 0,1 0 0,0 0 0,0 0 0,1 0 0,-1-1 0,1 0 0,0 0 0,0 0 0,0 0 0,1-1 0,-1 1 0,1-1 0,0 0 0,0-1 0,0 1 0,0-1 0,1 0 0,-1 0 0,1-1 0,-1 1 0,8 0 0,-2 0 0,-1 0 0,1-1 0,0 0 0,0-1 0,0 0 0,0-1 0,0 0 0,-1 0 0,1-1 0,0-1 0,15-5 0,-24 6-72,1 1 1,-1-1-1,1 1 0,-1-1 0,0 0 0,0 0 0,0 0 0,0 0 1,0 0-1,0 0 0,0-1 0,-1 1 0,1-1 0,-1 1 0,0-1 1,0 1-1,0-1 0,2-5 0,1-10-6754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2.785"/>
    </inkml:context>
    <inkml:brush xml:id="br0">
      <inkml:brushProperty name="width" value="0.05" units="cm"/>
      <inkml:brushProperty name="height" value="0.05" units="cm"/>
      <inkml:brushProperty name="color" value="#E71224"/>
    </inkml:brush>
  </inkml:definitions>
  <inkml:trace contextRef="#ctx0" brushRef="#br0">0 149 24575,'21'2'0,"-1"0"0,35 8 0,-33-5 0,0-2 0,25 2 0,-7-3 0,-24 0 0,1-1 0,-1 0 0,0-1 0,0-1 0,1-1 0,29-7 0,-42 8 0,-1-1 0,1 0 0,-1-1 0,1 1 0,-1 0 0,0-1 0,0 0 0,0 0 0,0 0 0,0 0 0,-1 0 0,1 0 0,-1-1 0,0 0 0,0 1 0,0-1 0,0 0 0,-1 0 0,0 0 0,0 0 0,1-6 0,1-6 0,-2 0 0,0 0 0,-2-31 0,4 60 0,-1 1 0,2-1 0,0 0 0,1 0 0,0 0 0,1 0 0,0-1 0,11 15 0,77 111 0,-71-107 0,-16-21 0,16 20 0,-1 1 0,-2 0 0,0 2 0,-3 0 0,20 53 0,-33-75 0,1 3 0,-1 0 0,0 1 0,-1-1 0,0 1 0,-1 0 0,0 18 0,-3-30 0,1 1 0,-1-1 0,1 1 0,-1-1 0,0 1 0,0-1 0,-1 0 0,1 0 0,-1 1 0,1-1 0,-1 0 0,0 0 0,0-1 0,-1 1 0,1 0 0,0-1 0,-1 1 0,0-1 0,0 0 0,1 0 0,-1 0 0,0 0 0,-1 0 0,1-1 0,0 1 0,0-1 0,-1 0 0,1 0 0,0 0 0,-1 0 0,1-1 0,-5 1 0,-36 3 0,0-1 0,-85-6 0,25 0 0,-2 3-1365,83 0-5461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3.574"/>
    </inkml:context>
    <inkml:brush xml:id="br0">
      <inkml:brushProperty name="width" value="0.05" units="cm"/>
      <inkml:brushProperty name="height" value="0.05" units="cm"/>
      <inkml:brushProperty name="color" value="#E71224"/>
    </inkml:brush>
  </inkml:definitions>
  <inkml:trace contextRef="#ctx0" brushRef="#br0">188 18 24575,'-13'-1'0,"0"1"0,0 1 0,-1 0 0,1 1 0,0 0 0,0 1 0,-14 5 0,23-6 0,-1 0 0,1 1 0,0-1 0,0 1 0,0 0 0,0 1 0,1-1 0,-1 0 0,1 1 0,0 0 0,0 0 0,0 0 0,1 0 0,-1 0 0,1 1 0,0-1 0,0 1 0,0-1 0,1 1 0,0 0 0,0 0 0,-1 7 0,1-8 0,1 0 0,-1-1 0,1 1 0,0 0 0,0 0 0,0-1 0,0 1 0,1 0 0,0-1 0,-1 1 0,1-1 0,1 1 0,-1 0 0,0-1 0,1 0 0,0 1 0,0-1 0,0 0 0,0 0 0,0 0 0,0 0 0,1-1 0,0 1 0,-1-1 0,1 1 0,0-1 0,0 0 0,0 0 0,1 0 0,4 2 0,-1-2 0,-1 0 0,1 0 0,-1 0 0,1-1 0,-1 0 0,1-1 0,0 1 0,0-1 0,-1-1 0,1 1 0,0-1 0,-1 0 0,1-1 0,-1 1 0,1-1 0,9-5 0,-13 5 0,0 0 0,0 0 0,0 0 0,0-1 0,0 0 0,0 1 0,-1-1 0,0 0 0,1 0 0,-1 0 0,0-1 0,0 1 0,-1 0 0,1-1 0,-1 1 0,0-1 0,1 0 0,-2 1 0,1-1 0,0 0 0,0-6 0,0-10 0,0-1 0,-5-37 0,2 27 0,3 13 0,5 30 0,7 16 0,-9-21 11,1 0 0,1-1 0,-1 0 0,1 0 0,0 0 0,1-1-1,-1 0 1,1 0 0,0 0 0,11 4 0,4 1-506,-1-2 0,34 10 0,-37-14-6331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129"/>
    </inkml:context>
    <inkml:brush xml:id="br0">
      <inkml:brushProperty name="width" value="0.05" units="cm"/>
      <inkml:brushProperty name="height" value="0.05" units="cm"/>
      <inkml:brushProperty name="color" value="#E71224"/>
    </inkml:brush>
  </inkml:definitions>
  <inkml:trace contextRef="#ctx0" brushRef="#br0">0 291 24575,'1'23'0,"0"1"0,6 30 0,-6-46 0,1-1 0,0 1 0,0 0 0,1-1 0,-1 0 0,2 1 0,-1-1 0,1 0 0,0-1 0,9 12 0,-12-17 0,0 0 0,0 1 0,0-1 0,0 0 0,1 0 0,-1 0 0,0-1 0,0 1 0,1 0 0,-1 0 0,0-1 0,1 1 0,-1-1 0,1 1 0,-1-1 0,2 1 0,-2-1 0,0 0 0,-1-1 0,1 1 0,-1 0 0,1 0 0,0 0 0,-1-1 0,1 1 0,-1 0 0,1-1 0,-1 1 0,1-1 0,-1 1 0,1 0 0,-1-1 0,1 1 0,-1-1 0,0 1 0,1-1 0,-1 1 0,0-1 0,1 1 0,-1-1 0,0 0 0,0 1 0,1-1 0,0-3 0,-1 0 0,1 1 0,-1-1 0,1 0 0,-1 0 0,0 1 0,-1-1 0,1 0 0,-1 1 0,1-1 0,-3-5 0,-14-44 0,-18-100 0,34 147 0,0 1 0,0-1 0,1 0 0,0-1 0,0 1 0,0 0 0,1 0 0,-1 0 0,2 0 0,-1 1 0,0-1 0,1 0 0,0 0 0,1 1 0,-1-1 0,1 1 0,0 0 0,1 0 0,-1 0 0,1 0 0,0 0 0,0 1 0,0 0 0,1 0 0,-1 0 0,1 0 0,0 1 0,0-1 0,0 1 0,1 1 0,-1-1 0,1 1 0,10-3 0,130-53-1365,-129 53-5461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968"/>
    </inkml:context>
    <inkml:brush xml:id="br0">
      <inkml:brushProperty name="width" value="0.05" units="cm"/>
      <inkml:brushProperty name="height" value="0.05" units="cm"/>
      <inkml:brushProperty name="color" value="#E71224"/>
    </inkml:brush>
  </inkml:definitions>
  <inkml:trace contextRef="#ctx0" brushRef="#br0">275 1 24575,'-6'0'0,"-15"0"0,1 0 0,0 1 0,-1 1 0,-26 6 0,41-6 0,-1 1 0,0-1 0,1 1 0,0 0 0,0 1 0,0-1 0,0 1 0,0 1 0,1-1 0,0 1 0,0 0 0,0 0 0,0 0 0,1 1 0,0-1 0,-5 10 0,2-2 0,1-1 0,0 1 0,1 1 0,1-1 0,-4 19 0,6-24 0,1-1 0,0 1 0,0 0 0,1 0 0,0-1 0,0 1 0,1 0 0,0 0 0,0 0 0,1-1 0,3 9 0,-3-12 0,0 0 0,1 0 0,-1-1 0,1 1 0,0-1 0,0 0 0,0 0 0,0 0 0,1 0 0,-1-1 0,1 1 0,0-1 0,-1 0 0,1 0 0,0 0 0,0 0 0,1-1 0,-1 0 0,0 0 0,0 0 0,7 1 0,-7-2 0,1 1 0,-1-1 0,0 1 0,1-1 0,-1-1 0,0 1 0,1-1 0,-1 1 0,0-1 0,0 0 0,0-1 0,0 1 0,0-1 0,0 0 0,0 0 0,0 0 0,0 0 0,-1-1 0,1 1 0,-1-1 0,4-4 0,-2-1 0,0 0 0,0-1 0,-1 0 0,0 0 0,0 0 0,-1 0 0,0 0 0,-1-1 0,0 0 0,-1 1 0,1-17 0,-1 20 0,-1 1 0,0-1 0,-1 0 0,1 0 0,-1 1 0,0-1 0,0 0 0,-1 1 0,0-1 0,0 1 0,0-1 0,-1 1 0,1 0 0,-1 0 0,0 0 0,-1 1 0,1-1 0,-1 1 0,0-1 0,-8-5 0,12 10 0,0-1 0,0 1 0,-1-1 0,1 1 0,0 0 0,-1-1 0,1 1 0,0 0 0,-1-1 0,1 1 0,0 0 0,-1 0 0,1-1 0,-1 1 0,1 0 0,-1 0 0,1 0 0,0-1 0,-1 1 0,1 0 0,-1 0 0,1 0 0,-1 0 0,1 0 0,-1 0 0,1 0 0,-1 0 0,1 0 0,-1 0 0,1 0 0,-1 0 0,1 1 0,-1-1 0,1 0 0,0 0 0,-2 1 0,7 17 0,20 26 0,-25-44 0,10 13 0,1 0 0,0-1 0,0-1 0,1 0 0,0-1 0,19 12 0,37 34 0,-63-51-124,0 0 0,0 0 0,0 1 0,-1 0 0,1 0 0,-2 0-1,1 0 1,-1 1 0,0-1 0,3 9 0,-1 5-6702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5.597"/>
    </inkml:context>
    <inkml:brush xml:id="br0">
      <inkml:brushProperty name="width" value="0.05" units="cm"/>
      <inkml:brushProperty name="height" value="0.05" units="cm"/>
      <inkml:brushProperty name="color" value="#E71224"/>
    </inkml:brush>
  </inkml:definitions>
  <inkml:trace contextRef="#ctx0" brushRef="#br0">1 183 24575,'4'0'0,"0"0"0,0 1 0,-1 0 0,1 0 0,0 0 0,0 0 0,-1 0 0,1 1 0,-1 0 0,1-1 0,-1 1 0,0 1 0,0-1 0,1 0 0,-2 1 0,1-1 0,0 1 0,0 0 0,3 6 0,5 6 0,-2 1 0,0 0 0,8 20 0,11 20 0,63 64 0,-84-105 0,-20-19 0,-26-21 0,35 22 0,-17-11 0,0 0 0,1-2 0,-24-23 0,39 33 0,-1-1 0,1 1 0,0-1 0,0 0 0,1-1 0,0 1 0,0-1 0,1 0 0,0 0 0,0 0 0,1 0 0,0 0 0,-1-16 0,1 11 0,1 0 0,1 0 0,0 1 0,0-1 0,2 0 0,4-23 0,-4 32 0,-1 0 0,1 0 0,0 0 0,0 0 0,1 0 0,-1 1 0,1-1 0,0 1 0,0 0 0,0 0 0,0 0 0,1 0 0,-1 0 0,1 1 0,0-1 0,-1 1 0,1 0 0,0 0 0,0 1 0,1-1 0,-1 1 0,0 0 0,6-1 0,16-5 38,-1-2 0,44-20 0,2-2-1517,-54 25-5347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1.620"/>
    </inkml:context>
    <inkml:brush xml:id="br0">
      <inkml:brushProperty name="width" value="0.05" units="cm"/>
      <inkml:brushProperty name="height" value="0.05" units="cm"/>
      <inkml:brushProperty name="color" value="#E71224"/>
    </inkml:brush>
  </inkml:definitions>
  <inkml:trace contextRef="#ctx0" brushRef="#br0">105 55 24575,'0'-1'0,"0"0"0,0 1 0,0-1 0,0 0 0,0 1 0,0-1 0,0 0 0,0 1 0,0-1 0,0 0 0,-1 1 0,1-1 0,0 1 0,-1-1 0,1 0 0,0 1 0,-1-1 0,1 1 0,0-1 0,-1 1 0,1-1 0,-1 1 0,1-1 0,-1 1 0,1-1 0,-1 1 0,0 0 0,1-1 0,-1 1 0,1 0 0,-1 0 0,0-1 0,1 1 0,-1 0 0,0 0 0,1 0 0,-1 0 0,0 0 0,1 0 0,-1 0 0,0 0 0,1 0 0,-1 0 0,0 0 0,1 0 0,-1 1 0,0-1 0,1 0 0,-1 0 0,0 1 0,1-1 0,-1 0 0,1 1 0,-1-1 0,1 1 0,-1-1 0,0 1 0,-3 1 0,0 1 0,0-1 0,1 1 0,-1 0 0,1 0 0,-1 0 0,-4 6 0,4-2 0,1 1 0,-1 0 0,1 0 0,1 0 0,0 0 0,0 1 0,0-1 0,1 1 0,0 10 0,3 86 0,1-49 0,-3-44 0,2 0 0,-1 0 0,1 0 0,1 0 0,0 0 0,1-1 0,0 1 0,1-1 0,0 0 0,1 0 0,0-1 0,13 18 0,-14-22 0,0 0 0,1 0 0,-1 0 0,1-1 0,0 0 0,1 0 0,-1-1 0,1 1 0,0-1 0,0-1 0,0 1 0,0-1 0,1 0 0,-1-1 0,1 0 0,0 0 0,0-1 0,-1 0 0,1 0 0,10-1 0,-13-1 0,-1 0 0,0 0 0,1-1 0,-1 0 0,0 0 0,0 0 0,0 0 0,0-1 0,-1 1 0,1-1 0,-1 0 0,1 0 0,-1-1 0,0 1 0,0-1 0,0 1 0,-1-1 0,1 0 0,-1 0 0,0 0 0,0 0 0,0 0 0,1-6 0,3-6 0,-1 0 0,0-1 0,-1 0 0,4-33 0,-5 20 0,-1-1 0,-2 0 0,-1 1 0,-8-55 0,6 76 0,-1 1 0,0-1 0,0 1 0,0 0 0,-1 0 0,-1 1 0,1 0 0,-1 0 0,-1 0 0,1 0 0,-1 1 0,0 0 0,0 1 0,-1-1 0,-15-7 0,12 7 0,-1-1 0,0 2 0,0 0 0,-1 0 0,0 1 0,1 1 0,-1 0 0,0 1 0,-1 0 0,-18 1 0,28 1-65,1 0 0,-1 0 0,1 0 0,-1 1 0,1 0 0,-1 0 0,1 0 0,-1 0 0,1 1 0,0-1 0,-1 1 0,1 0 0,0 0 0,0 0 0,0 0 0,1 0 0,-1 1 0,0-1 0,1 1 0,-4 4 0,-2 8-6761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9.39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004"/>
    </inkml:context>
    <inkml:brush xml:id="br0">
      <inkml:brushProperty name="width" value="0.05" units="cm"/>
      <inkml:brushProperty name="height" value="0.05" units="cm"/>
      <inkml:brushProperty name="color" value="#E71224"/>
    </inkml:brush>
  </inkml:definitions>
  <inkml:trace contextRef="#ctx0" brushRef="#br0">80 0 24575,'1'86'0,"-3"96"0,-24-46 0,18-86 0,0-4 0,2 2 0,0 48 0,7-35 0,1-20 0,-2 1 0,-2-1 0,-14 78 0,13-103-97,0 1-1,1-1 1,1 0-1,0 0 1,2 1-1,-1-1 1,2 0-1,0 1 1,1-1-1,1 0 1,0-1-1,1 1 0,10 20 1,-7-20-6729</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626"/>
    </inkml:context>
    <inkml:brush xml:id="br0">
      <inkml:brushProperty name="width" value="0.05" units="cm"/>
      <inkml:brushProperty name="height" value="0.05" units="cm"/>
      <inkml:brushProperty name="color" value="#E71224"/>
    </inkml:brush>
  </inkml:definitions>
  <inkml:trace contextRef="#ctx0" brushRef="#br0">0 269 24575,'20'-1'0,"1"0"0,-1 2 0,0 1 0,0 0 0,0 2 0,0 0 0,0 1 0,-1 1 0,1 1 0,-2 1 0,28 14 0,-40-18 0,0 0 0,1 0 0,-1-1 0,1 0 0,0 0 0,0-1 0,0 0 0,12 2 0,-16-4 0,0 0 0,-1 0 0,1 0 0,-1-1 0,1 1 0,-1-1 0,1 0 0,-1 0 0,1 1 0,-1-2 0,0 1 0,0 0 0,1 0 0,-1-1 0,0 1 0,0-1 0,0 0 0,0 1 0,-1-1 0,1 0 0,0 0 0,-1 0 0,0 0 0,1-1 0,-1 1 0,0 0 0,1-4 0,9-16 0,1 1 0,1 0 0,0 1 0,2 0 0,0 1 0,1 1 0,1 1 0,0 0 0,38-27 0,-33 28-120,-10 6-4,0 0-1,1 1 1,0 1-1,0 0 1,1 1-1,0 0 1,0 1-1,1 0 1,15-3-1,-9 7-6701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4.054"/>
    </inkml:context>
    <inkml:brush xml:id="br0">
      <inkml:brushProperty name="width" value="0.05" units="cm"/>
      <inkml:brushProperty name="height" value="0.05" units="cm"/>
      <inkml:brushProperty name="color" value="#E71224"/>
    </inkml:brush>
  </inkml:definitions>
  <inkml:trace contextRef="#ctx0" brushRef="#br0">0 0 24512,'0'587'0,"5205"-587"0,-5205-587 0,-5205 587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7.112"/>
    </inkml:context>
    <inkml:brush xml:id="br0">
      <inkml:brushProperty name="width" value="0.05" units="cm"/>
      <inkml:brushProperty name="height" value="0.05" units="cm"/>
      <inkml:brushProperty name="color" value="#E71224"/>
    </inkml:brush>
  </inkml:definitions>
  <inkml:trace contextRef="#ctx0" brushRef="#br0">0 0 24575,'1297'0'0,"-1277"2"0,-1 0 0,33 7 0,35 4 0,166-14-1365,-231 1-5461</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9.991"/>
    </inkml:context>
    <inkml:brush xml:id="br0">
      <inkml:brushProperty name="width" value="0.05" units="cm"/>
      <inkml:brushProperty name="height" value="0.05" units="cm"/>
      <inkml:brushProperty name="color" value="#E71224"/>
    </inkml:brush>
  </inkml:definitions>
  <inkml:trace contextRef="#ctx0" brushRef="#br0">0 87 24575,'30'1'0,"0"-3"0,0 0 0,41-10 0,-52 8 0,156-29 0,-150 30-341,0-2 0,-1 0-1,26-10 1,-35 9-6485</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3.476"/>
    </inkml:context>
    <inkml:brush xml:id="br0">
      <inkml:brushProperty name="width" value="0.05" units="cm"/>
      <inkml:brushProperty name="height" value="0.05" units="cm"/>
      <inkml:brushProperty name="color" value="#E71224"/>
    </inkml:brush>
  </inkml:definitions>
  <inkml:trace contextRef="#ctx0" brushRef="#br0">1 20 24575,'560'0'0,"-541"1"0,1 1 0,32 8 0,34 3 0,-49-12 0,256-4 0,-224-9 0,-50 8 0,0 0 0,27 0 0,8 3-80,-27 2-177,-1-2 0,1-1 0,-1-1 0,27-6 0,-36 5-6569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6.121"/>
    </inkml:context>
    <inkml:brush xml:id="br0">
      <inkml:brushProperty name="width" value="0.05" units="cm"/>
      <inkml:brushProperty name="height" value="0.05" units="cm"/>
      <inkml:brushProperty name="color" value="#E71224"/>
    </inkml:brush>
  </inkml:definitions>
  <inkml:trace contextRef="#ctx0" brushRef="#br0">1 28 24575,'4'0'0,"6"0"0,6 0 0,4 0 0,3 0 0,2 0 0,1 0 0,1 0 0,-1 0 0,-4-5 0,-1 0 0,-1-1 0,1 1 0,2 2 0,0 1 0,1 1 0,-3 1-8191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7.818"/>
    </inkml:context>
    <inkml:brush xml:id="br0">
      <inkml:brushProperty name="width" value="0.05" units="cm"/>
      <inkml:brushProperty name="height" value="0.05" units="cm"/>
      <inkml:brushProperty name="color" value="#E71224"/>
    </inkml:brush>
  </inkml:definitions>
  <inkml:trace contextRef="#ctx0" brushRef="#br0">0 122 24575,'54'-19'0,"-18"14"0,0 2 0,1 2 0,39 4 0,-30-1 0,51-5 0,-28-9 0,-51 7 0,0 2 0,30-3 0,48-6 0,-69 7 0,52-3 0,-42 8 0,-5 1 0,0-2 0,0-1 0,50-10 0,-57 7 38,0 2-1,35-1 1,-36 3-531,0-1 1,45-9-1,-51 7-6333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9.560"/>
    </inkml:context>
    <inkml:brush xml:id="br0">
      <inkml:brushProperty name="width" value="0.05" units="cm"/>
      <inkml:brushProperty name="height" value="0.05" units="cm"/>
      <inkml:brushProperty name="color" value="#E71224"/>
    </inkml:brush>
  </inkml:definitions>
  <inkml:trace contextRef="#ctx0" brushRef="#br0">0 50 24575,'1577'0'0,"-1557"-2"0,1 0 0,40-10 0,-11 1 0,30-9-1365,-61 17-5461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7.770"/>
    </inkml:context>
    <inkml:brush xml:id="br0">
      <inkml:brushProperty name="width" value="0.05" units="cm"/>
      <inkml:brushProperty name="height" value="0.05" units="cm"/>
      <inkml:brushProperty name="color" value="#E71224"/>
    </inkml:brush>
  </inkml:definitions>
  <inkml:trace contextRef="#ctx0" brushRef="#br0">83 28 24575,'107'2'0,"115"-5"0,-155-9 0,-48 8 0,0 1 0,26-2 0,687 3 0,-356 4 0,-348-2 0,1 1 0,-1 1 0,47 10 0,-45-7 0,1-1 0,-1-2 0,1 0 0,33-4 0,-33 0 0,1 2 0,-1 1 0,57 9 0,-38-2 0,1-2 0,0-3 0,96-5 0,56 3 0,-119 11 0,-52-7 0,54 3 0,668-9 0,-751 1 0,0 0 0,0 0 0,1 0 0,-1 0 0,0 0 0,0 1 0,0 0 0,0-1 0,0 1 0,0 0 0,0 0 0,0 1 0,-1-1 0,1 1 0,0-1 0,-1 1 0,1 0 0,-1 0 0,1 0 0,-1 0 0,2 3 0,-1 0 0,-1 0 0,0 0 0,0 0 0,0 0 0,-1 0 0,0 1 0,0-1 0,0 0 0,0 1 0,-1-1 0,-1 10 0,-4 1423 0,6-1434 0,-1 0 0,0 0 0,-1 0 0,1-1 0,-1 1 0,0 0 0,1 0 0,-2 0 0,1-1 0,0 1 0,-1 0 0,0-1 0,0 1 0,0-1 0,0 0 0,0 0 0,-1 0 0,1 0 0,-1 0 0,0 0 0,-4 2 0,1-1 0,0-1 0,0 0 0,-1 0 0,1-1 0,-1 0 0,0 0 0,0-1 0,0 0 0,0 0 0,0 0 0,-8-1 0,-106 11 0,78-5 0,-47 0 0,-514-7 0,585 0 0,-1-1 0,-31-8 0,-35-2 0,-38 13 0,-53-3 0,109-10 0,50 8 0,-1 0 0,-27-1 0,-53 4 0,48 2 0,0-2 0,-76-12 0,81 7 0,-1 2 0,0 2 0,-56 4 0,43 1 0,-64-7 0,57-8 0,49 7 0,-1 2 0,-28-2 0,-534 3 0,282 4 0,277-3 0,1-2 0,-39-8 0,12 1 0,-77-15 0,122 24 0,0 1 0,0-1 0,0 0 0,1 0 0,-1-1 0,1 1 0,-1 0 0,1-1 0,-1 0 0,1 1 0,0-1 0,-1 0 0,1 0 0,0 0 0,1-1 0,-1 1 0,0 0 0,0-1 0,1 1 0,0-1 0,-1 1 0,1-1 0,0 0 0,0 0 0,1 1 0,-1-1 0,1 0 0,-1-5 0,-1-11 0,1 1 0,1-1 0,3-29 0,0 14 0,-2-35 0,-2 33 0,2 0 0,2 0 0,9-50 0,40-164 0,-43 207 0,-5 21 0,0 1 0,2 0 0,13-31 0,-13 35 0,0 0 0,-2-1 0,5-28 0,0 1 0,15-131 0,-18 140-28,-3-1 0,0 1 1,-4-59-1,-1 32-1226,2 41-5572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0.525"/>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2.572"/>
    </inkml:context>
    <inkml:brush xml:id="br0">
      <inkml:brushProperty name="width" value="0.05" units="cm"/>
      <inkml:brushProperty name="height" value="0.05" units="cm"/>
      <inkml:brushProperty name="color" value="#E71224"/>
    </inkml:brush>
  </inkml:definitions>
  <inkml:trace contextRef="#ctx0" brushRef="#br0">1 82 24575,'49'0'0,"-12"2"0,-1-3 0,1-1 0,69-13 0,46-11 0,0 1 0,-106 18 0,0 2 0,0 3 0,84 4 0,-26 1 0,836-3 0,-910 2 0,55 9 0,-54-6 0,51 3 0,-31-8 0,-18-1 0,0 2 0,0 1 0,56 10 0,-51-5 0,0-3 0,0 0 0,67-4 0,-64-2 0,1 3 0,78 11 0,-87-8 0,1 0 0,64-3 0,15 1 0,-43 10 0,-51-8 0,0 0 0,26 1 0,6-5 0,-21 0 0,0 1 0,-1 1 0,45 10 0,-49-8-341,1 0 0,-1-2-1,40-1 1,-43-1-6485</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4.059"/>
    </inkml:context>
    <inkml:brush xml:id="br0">
      <inkml:brushProperty name="width" value="0.05" units="cm"/>
      <inkml:brushProperty name="height" value="0.05" units="cm"/>
      <inkml:brushProperty name="color" value="#E71224"/>
    </inkml:brush>
  </inkml:definitions>
  <inkml:trace contextRef="#ctx0" brushRef="#br0">0 53 24575,'99'1'0,"108"-3"0,-139-11 0,-49 9 0,-1 1 0,29-3 0,62-6 0,-74 6 0,50-1 0,1600 6 91,-779 3-1547,-885-2-5370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5.054"/>
    </inkml:context>
    <inkml:brush xml:id="br0">
      <inkml:brushProperty name="width" value="0.05" units="cm"/>
      <inkml:brushProperty name="height" value="0.05" units="cm"/>
      <inkml:brushProperty name="color" value="#E71224"/>
    </inkml:brush>
  </inkml:definitions>
  <inkml:trace contextRef="#ctx0" brushRef="#br0">1 0 24575,'1702'0'-1365,"-1680"0"-5461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6.905"/>
    </inkml:context>
    <inkml:brush xml:id="br0">
      <inkml:brushProperty name="width" value="0.05" units="cm"/>
      <inkml:brushProperty name="height" value="0.05" units="cm"/>
      <inkml:brushProperty name="color" value="#E71224"/>
    </inkml:brush>
  </inkml:definitions>
  <inkml:trace contextRef="#ctx0" brushRef="#br0">1 180 24575,'53'-20'0,"-25"17"0,-1 0 0,41 2 0,-42 2 0,1-2 0,50-7 0,-39 2 0,1 1 0,0 3 0,42 2 0,51-3 0,-63-10 0,-50 9 0,-1 0 0,29-1 0,-9 4 0,-8 1 0,0-1 0,0-2 0,30-6 0,-29 3 0,44-2 0,-46 5 0,-1 0 0,33-8 0,-27 2 0,0 1 0,0 2 0,0 2 0,53-1 0,-68 5 0,0-2 0,36-8 0,30-3 0,248 13 0,-158 1 0,-149 1 0,0 0 0,0 2 0,46 14 0,-46-11 0,0-1 0,0-1 0,50 3 0,51-9-1365,-105 1-5461</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7.681"/>
    </inkml:context>
    <inkml:brush xml:id="br0">
      <inkml:brushProperty name="width" value="0.05" units="cm"/>
      <inkml:brushProperty name="height" value="0.05" units="cm"/>
      <inkml:brushProperty name="color" value="#E71224"/>
    </inkml:brush>
  </inkml:definitions>
  <inkml:trace contextRef="#ctx0" brushRef="#br0">0 107 24575,'16'0'0,"0"-2"0,0 0 0,17-6 0,38-4 0,-37 8 0,0-1 0,40-12 0,-46 9 0,2 2 0,-1 1 0,47-3 0,-57 8 0,12 1 0,0-2 0,0-1 0,47-9 0,-34 4 0,0 2 0,0 1 0,1 3 0,46 5 0,12-1 0,-28-3-1365,-53 0-5461</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9.330"/>
    </inkml:context>
    <inkml:brush xml:id="br0">
      <inkml:brushProperty name="width" value="0.05" units="cm"/>
      <inkml:brushProperty name="height" value="0.05" units="cm"/>
      <inkml:brushProperty name="color" value="#E71224"/>
    </inkml:brush>
  </inkml:definitions>
  <inkml:trace contextRef="#ctx0" brushRef="#br0">1 1 24575,'30'1'0,"55"11"0,-54-7 0,52 3 0,-41-6 0,54 10 0,-5 0 0,-7-1 0,-42-5 0,61 2 0,862-9-1365,-943 1-5461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0.042"/>
    </inkml:context>
    <inkml:brush xml:id="br0">
      <inkml:brushProperty name="width" value="0.05" units="cm"/>
      <inkml:brushProperty name="height" value="0.05" units="cm"/>
      <inkml:brushProperty name="color" value="#E71224"/>
    </inkml:brush>
  </inkml:definitions>
  <inkml:trace contextRef="#ctx0" brushRef="#br0">1 0 24575,'819'0'0,"-784"2"0,55 10 0,-54-6 0,54 1 0,162-8-1365,-230 1-5461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3.394"/>
    </inkml:context>
    <inkml:brush xml:id="br0">
      <inkml:brushProperty name="width" value="0.05" units="cm"/>
      <inkml:brushProperty name="height" value="0.05" units="cm"/>
      <inkml:brushProperty name="color" value="#E71224"/>
    </inkml:brush>
  </inkml:definitions>
  <inkml:trace contextRef="#ctx0" brushRef="#br0">44 688 24575,'9'2'0,"1"1"0,-1 0 0,0 0 0,0 1 0,0 0 0,-1 0 0,1 1 0,14 12 0,0-3 0,8 2 0,0-1 0,1-2 0,1-2 0,43 10 0,-31-9 0,65 27 0,-91-32 0,-1-2 0,1 0 0,-1-1 0,23 2 0,3 1 0,95 18 0,78 25 0,165 27 0,-328-70 0,1-2 0,0-2 0,73-6 0,-14 0 0,-52 4 0,-20 1 0,-1-2 0,1-2 0,47-8 0,-79 8 0,0 0 0,-1 0 0,1-1 0,-1 0 0,1-1 0,-1 0 0,0 0 0,-1-1 0,1 0 0,-1-1 0,0 0 0,0 0 0,-1-1 0,1 0 0,-2 0 0,1 0 0,-1-1 0,8-13 0,-6 1 0,-1 1 0,0-2 0,-2 1 0,0-1 0,-2 0 0,0 0 0,0-24 0,-3 35 0,2-1 0,-1 1 0,-1-1 0,0 1 0,0-1 0,-1 1 0,0-1 0,-1 1 0,0 0 0,0-1 0,-1 1 0,-1 0 0,0 1 0,0-1 0,-7-10 0,-11-11 0,-2 1 0,-2 1 0,0 1 0,-2 1 0,-61-45 0,-37-29 0,73 58 0,43 34 0,0 0 0,-1 0 0,0 1 0,-1 1 0,1 0 0,-2 0 0,-22-9 0,-47-20 0,63 26 0,-1 1 0,-32-11 0,40 17 0,-22-7 0,-49-7 0,-68-7 0,91 12 0,39 7 0,0 2 0,-35-3 0,-296 7 0,332 0 0,-1 1 0,-39 10 0,9-1 0,-14 1 0,-123 42 0,-38 35 0,210-82 0,-1 1 0,2 1 0,-1 0 0,1 0 0,0 2 0,1 0 0,1 0 0,0 2 0,-13 13 0,24-22 0,0 0 0,1 0 0,-1 0 0,1 0 0,0 0 0,0 1 0,0-1 0,0 0 0,1 1 0,0-1 0,0 0 0,0 1 0,0-1 0,0 0 0,1 0 0,0 1 0,2 6 0,4 10 0,1 1 0,10 22 0,-11-28 0,31 49-1365,-32-50-5461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6.740"/>
    </inkml:context>
    <inkml:brush xml:id="br0">
      <inkml:brushProperty name="width" value="0.05" units="cm"/>
      <inkml:brushProperty name="height" value="0.05" units="cm"/>
      <inkml:brushProperty name="color" value="#E71224"/>
    </inkml:brush>
  </inkml:definitions>
  <inkml:trace contextRef="#ctx0" brushRef="#br0">0 2 24575,'132'-2'0,"144"5"0,-200 11-1365,-55-9-5461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9.829"/>
    </inkml:context>
    <inkml:brush xml:id="br0">
      <inkml:brushProperty name="width" value="0.05" units="cm"/>
      <inkml:brushProperty name="height" value="0.05" units="cm"/>
      <inkml:brushProperty name="color" value="#E71224"/>
    </inkml:brush>
  </inkml:definitions>
  <inkml:trace contextRef="#ctx0" brushRef="#br0">26 1 24575,'0'4'0,"-4"6"0,-2 6 0,1 4 0,1 2 0,1 3 0,1 1 0,1-4-8191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19.958"/>
    </inkml:context>
    <inkml:brush xml:id="br0">
      <inkml:brushProperty name="width" value="0.05" units="cm"/>
      <inkml:brushProperty name="height" value="0.05" units="cm"/>
      <inkml:brushProperty name="color" value="#E71224"/>
    </inkml:brush>
  </inkml:definitions>
  <inkml:trace contextRef="#ctx0" brushRef="#br0">489 1500 24575,'20'1'0,"0"1"0,36 9 0,-34-7 0,-1 0 0,27 1 0,695-3 0,-361-5 0,2184 3 0,-2546 2 0,0 0 0,36 8 0,-34-5 0,-1-1 0,27 1 0,630-3 0,-330-4 0,7584 2 0,-7929 0 0,1 0 0,-1 0 0,1 0 0,-1-1 0,1 1 0,-1-1 0,1 1 0,-1-1 0,0-1 0,1 1 0,-1 0 0,0-1 0,0 1 0,0-1 0,0 0 0,0 0 0,0 0 0,0-1 0,3-4 0,-3 3 0,-1 0 0,0 0 0,0 0 0,0 0 0,-1-1 0,0 1 0,0-1 0,0 1 0,0-1 0,-1 1 0,1-1 0,-1 1 0,0-1 0,-1 0 0,0-4 0,-4-21 0,-2-1 0,0 2 0,-24-56 0,23 64 0,0-1 0,1 0 0,-7-36 0,3-3 0,-4 0 0,-22-59 0,-51-104 0,15 58 0,65 144 0,-1 0 0,-1 1 0,0 0 0,-2 1 0,-1 0 0,-21-25 0,14 21 0,12 13 0,-2 0 0,1 1 0,-21-17 0,25 24 0,-1-1 0,1 1 0,-1 1 0,0-1 0,1 1 0,-1 0 0,0 0 0,-1 0 0,1 1 0,0 0 0,-12 0 0,-362 0 0,170 4 0,179-3 0,1-1 0,0-1 0,-50-11 0,50 8 0,0 1 0,-1 2 0,1 1 0,-35 3 0,-59-3 0,52-12 0,52 9 0,0 0 0,-28-1 0,-130 7 0,-73-4 0,162-11 0,57 7 0,-61-3 0,29 10 0,27 0 0,0-2 0,0-1 0,-65-12 0,56 7 0,0 2 0,-1 1 0,1 3 0,-52 5 0,-10-1 0,-3820-3 0,3912-1 0,-1-1 0,1 0 0,-22-6 0,-39-6 0,-28 1 0,67 7 0,-58-3 0,-386 10 0,457-2 0,-1-1 0,-32-8 0,30 4 0,-49-3 0,-179 12 0,-97-6 0,259-9 0,59 6 0,-56-2 0,-497 9 0,569-2 0,-1-1 0,-36-9 0,35 6 0,-1 1 0,-26-1 0,-641 3 0,335 5 0,-2106-3 0,2429 1 0,-59 12 0,59-8 0,-58 4 0,76-9 0,6 0 0,-1 0 0,1 0 0,-1 0 0,1 1 0,0 1 0,-8 1 0,13-2 0,-1 0 0,1 0 0,0 0 0,0 1 0,0-1 0,0 0 0,1 1 0,-1-1 0,0 1 0,1 0 0,-1 0 0,1-1 0,-1 1 0,1 0 0,0 0 0,0 0 0,0 1 0,0-1 0,0 0 0,0 0 0,1 0 0,-1 1 0,0 3 0,-2 20 0,1 1 0,2 0 0,4 39 0,-1 3 0,-2-47 0,2 0 0,6 29 0,-4-29 0,-1 1 0,1 24 0,-3-24 0,1 0 0,2-1 0,0 1 0,8 22 0,-4-16 0,8 46 0,11 113 0,-16-116 0,-7-45 0,-1 1 0,1 32 0,-4-38 0,1 0 0,7 29 0,-4-27 0,3 44 0,-7-52 0,-1-3 0,0 1 0,1-1 0,0 0 0,1 0 0,6 21 0,-6-30 0,0 0 0,0 0 0,0 0 0,1 0 0,-1 0 0,1-1 0,0 1 0,0-1 0,0 0 0,0 0 0,1 0 0,-1 0 0,1 0 0,0-1 0,0 0 0,0 1 0,0-2 0,0 1 0,0 0 0,9 1 0,2 0 0,0 0 0,1-1 0,0-1 0,21 0 0,-20-2 0,0 2 0,-1 0 0,31 6 0,-24-2-341,0-1 0,0-1-1,24 1 1,-24-4-6485</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057"/>
    </inkml:context>
    <inkml:brush xml:id="br0">
      <inkml:brushProperty name="width" value="0.05" units="cm"/>
      <inkml:brushProperty name="height" value="0.05" units="cm"/>
      <inkml:brushProperty name="color" value="#E71224"/>
    </inkml:brush>
  </inkml:definitions>
  <inkml:trace contextRef="#ctx0" brushRef="#br0">2 0 24575,'-1'87'0,"3"94"0,11-108 0,-9-53 0,0 0 0,1 28 0,-5 58-1365,0-83-5461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534"/>
    </inkml:context>
    <inkml:brush xml:id="br0">
      <inkml:brushProperty name="width" value="0.05" units="cm"/>
      <inkml:brushProperty name="height" value="0.05" units="cm"/>
      <inkml:brushProperty name="color" value="#E71224"/>
    </inkml:brush>
  </inkml:definitions>
  <inkml:trace contextRef="#ctx0" brushRef="#br0">0 161 24575,'8'-2'0,"-1"-1"0,1 0 0,-1 0 0,0 0 0,0-1 0,-1 0 0,10-7 0,-13 9 0,20-13 0,0 2 0,1 0 0,1 2 0,0 1 0,1 0 0,0 2 0,0 1 0,1 2 0,28-3 0,9-3 0,-35 5 0,0 2 0,36-1 0,15 6-1365,-57-1-5461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8.907"/>
    </inkml:context>
    <inkml:brush xml:id="br0">
      <inkml:brushProperty name="width" value="0.05" units="cm"/>
      <inkml:brushProperty name="height" value="0.05" units="cm"/>
      <inkml:brushProperty name="color" value="#E71224"/>
    </inkml:brush>
  </inkml:definitions>
  <inkml:trace contextRef="#ctx0" brushRef="#br0">104 33 24575,'0'884'0,"0"-874"0,0-1 0,1 0 0,0 1 0,1-1 0,0 0 0,0 0 0,1 0 0,0 0 0,6 12 0,-6-17 0,-1 0 0,1 0 0,-1 0 0,1-1 0,0 1 0,1-1 0,-1 0 0,0 0 0,1 0 0,0 0 0,0-1 0,-1 1 0,2-1 0,-1 0 0,0 0 0,0 0 0,1-1 0,-1 0 0,0 0 0,9 1 0,55 2 0,92-6 0,-39-1 0,-27 5 0,106-5 0,-128-10 0,-53 9 0,0 0 0,31-2 0,640 4 0,-336 5 0,127-3 0,-461-1 0,1-1 0,34-9 0,-33 7 0,0 0 0,24-1 0,679 3 0,-353 5 0,591-3 0,-960 0 0,0 0 0,0 1 0,0-1 0,0 0 0,0 0 0,0-1 0,0 1 0,0-1 0,0 1 0,0-1 0,0 0 0,0 0 0,0 0 0,0-1 0,-1 1 0,1-1 0,0 1 0,-1-1 0,1 0 0,-1 0 0,0 0 0,0 0 0,0-1 0,0 1 0,0 0 0,0-1 0,0 0 0,-1 1 0,0-1 0,1 0 0,-1 0 0,0 1 0,0-1 0,0 0 0,-1 0 0,1 0 0,-1 0 0,0-1 0,0 1 0,0-6 0,-1-240 0,-3 93 0,4-299 0,1 452 0,-1 0 0,1 0 0,-1 0 0,0 0 0,-1 0 0,1 0 0,0 0 0,-1-1 0,1 1 0,-1 0 0,0 1 0,0-1 0,0 0 0,-1 0 0,1 0 0,-1 1 0,1-1 0,-1 1 0,0-1 0,0 1 0,0 0 0,0-1 0,-1 1 0,1 0 0,0 0 0,-1 1 0,0-1 0,1 0 0,-1 1 0,0 0 0,0 0 0,1 0 0,-1 0 0,0 0 0,0 0 0,0 1 0,0-1 0,-1 1 0,1 0 0,-6 0 0,-240 1 0,92 3 0,-1500-4 0,1637 1 0,1 1 0,-38 9 0,36-6 0,0-1 0,-28 1 0,18-4 0,0 1 0,-51 10 0,34-4 0,0-3 0,-1-2 0,-89-6 0,30 0 0,70 3 0,1-1 0,1 2 0,-1 1 0,-66 13 0,61-8 0,0-2 0,-1-1 0,1-3 0,-55-5 0,-1 2 0,-1265 2-1365,1340 0-5461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0.410"/>
    </inkml:context>
    <inkml:brush xml:id="br0">
      <inkml:brushProperty name="width" value="0.05" units="cm"/>
      <inkml:brushProperty name="height" value="0.05" units="cm"/>
      <inkml:brushProperty name="color" value="#E71224"/>
    </inkml:brush>
  </inkml:definitions>
  <inkml:trace contextRef="#ctx0" brushRef="#br0">1600 0 24012,'-1600'0'0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3.645"/>
    </inkml:context>
    <inkml:brush xml:id="br0">
      <inkml:brushProperty name="width" value="0.05" units="cm"/>
      <inkml:brushProperty name="height" value="0.05" units="cm"/>
      <inkml:brushProperty name="color" value="#E71224"/>
    </inkml:brush>
  </inkml:definitions>
  <inkml:trace contextRef="#ctx0" brushRef="#br0">1 106 24575,'992'0'0,"-973"-1"0,1-1 0,32-7 0,34-4 0,19 14 0,44-2 0,-80-12 0,-51 9 0,0 0 0,30-1 0,-30 4 0,12 1 0,0-2 0,54-10 0,-39 5 0,0 2 0,1 2 0,87 6 0,-31 0 0,-100-3 0,30 0 0,1 0 0,-1-3 0,57-10 0,-56 7-23,1 2-1,-1 1 1,1 2-1,38 3 1,-9 0-1225,-41-2-5578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4.864"/>
    </inkml:context>
    <inkml:brush xml:id="br0">
      <inkml:brushProperty name="width" value="0.05" units="cm"/>
      <inkml:brushProperty name="height" value="0.05" units="cm"/>
      <inkml:brushProperty name="color" value="#E71224"/>
    </inkml:brush>
  </inkml:definitions>
  <inkml:trace contextRef="#ctx0" brushRef="#br0">0 1 24575,'35'-1'0,"0"2"0,0 2 0,48 9 0,86 14 0,-135-21 0,1-2 0,59-2 0,22 1 0,-47 10 0,-50-8 0,0-1 0,27 2 0,58-6 0,46 2 0,-82 12 0,-50-9 0,1 0 0,28 1 0,334-5-1365,-359 0-5461</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6.461"/>
    </inkml:context>
    <inkml:brush xml:id="br0">
      <inkml:brushProperty name="width" value="0.05" units="cm"/>
      <inkml:brushProperty name="height" value="0.05" units="cm"/>
      <inkml:brushProperty name="color" value="#E71224"/>
    </inkml:brush>
  </inkml:definitions>
  <inkml:trace contextRef="#ctx0" brushRef="#br0">1 613 24575,'25'25'0,"-8"-8"0,1 0 0,0-1 0,39 25 0,-23-19 0,37 32 0,-50-37 0,0-1 0,1 0 0,1-2 0,0 0 0,30 12 0,51 19 0,-66-27 0,2-1 0,42 11 0,21 4 0,-54-16 0,73 15 0,-13-7 0,26 4 0,-67-17 0,-40-5 0,55 2 0,-50-5 0,50 9 0,-12-1 0,3-1 0,-30-3 0,71 1 0,25-6 0,147-5 0,-267 1 0,-1-1 0,0 0 0,-1-1 0,1-1 0,-1-1 0,0 0 0,0-1 0,-1-2 0,1 1 0,-2-2 0,0 0 0,21-18 0,-30 22 0,0 0 0,0-1 0,-1 0 0,0-1 0,-1 1 0,1-1 0,-1 0 0,-1 0 0,0-1 0,4-8 0,-5 3 0,1 0 0,-2 0 0,0 0 0,0 0 0,-2-28 0,-1 4 0,-1 27 0,1 1 0,0-1 0,1 0 0,1 1 0,-1-1 0,2 0 0,-1 1 0,2 0 0,-1-1 0,1 1 0,1 0 0,0 0 0,10-17 0,-9 20 0,0-1 0,0 1 0,-1-1 0,0 1 0,0-1 0,-1 0 0,0-1 0,0 1 0,-1 0 0,1-10 0,-2 13 0,-1 0 0,0 0 0,-1 0 0,1 1 0,-1-1 0,0 0 0,0 0 0,-1 0 0,1 1 0,-1-1 0,0 0 0,0 1 0,-1 0 0,1-1 0,-1 1 0,0 0 0,0 0 0,0 1 0,-5-5 0,-13-14 0,9 10 0,1 0 0,-2 0 0,1 2 0,-1-1 0,-21-11 0,-156-84 0,131 76 0,23 11 0,-1 1 0,-42-13 0,-46-17 0,74 27 0,-54-14 0,21 4 0,61 21 0,-1 2 0,-24-7 0,-18-1 0,27 6 0,-1 1 0,-1 2 0,-76-3 0,-4 9 0,-115 4 0,213-2 0,-1 2 0,1 1 0,0 1 0,0 0 0,0 2 0,1 1 0,0 0 0,0 2 0,1 0 0,0 2 0,-30 22 0,46-29 0,0 1 0,0-1 0,1 1 0,0 0 0,0 0 0,0 1 0,-3 8 0,4-7 0,-1-1 0,0 0 0,0 0 0,-1-1 0,-7 10 0,-14 13 0,2 1 0,-31 52 0,41-62 0,6-5 0,1 1 0,0 0 0,1 0 0,1 0 0,0 1 0,1-1 0,1 1 0,1 0 0,0 1 0,1-1 0,1 0 0,1 0 0,0 0 0,7 32 0,-6-43-55,1 1 0,0-1 0,0 1 0,0-1 0,1 0 0,0 0-1,0-1 1,0 1 0,9 7 0,-6-5-759,3 4-6012</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7.613"/>
    </inkml:context>
    <inkml:brush xml:id="br0">
      <inkml:brushProperty name="width" value="0.05" units="cm"/>
      <inkml:brushProperty name="height" value="0.05" units="cm"/>
      <inkml:brushProperty name="color" value="#E71224"/>
    </inkml:brush>
  </inkml:definitions>
  <inkml:trace contextRef="#ctx0" brushRef="#br0">53 1 24575,'2'107'0,"-5"117"0,-21-96 0,-2 24-1365,25-132-5461</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264"/>
    </inkml:context>
    <inkml:brush xml:id="br0">
      <inkml:brushProperty name="width" value="0.05" units="cm"/>
      <inkml:brushProperty name="height" value="0.05" units="cm"/>
      <inkml:brushProperty name="color" value="#E71224"/>
    </inkml:brush>
  </inkml:definitions>
  <inkml:trace contextRef="#ctx0" brushRef="#br0">1 252 24575,'2'0'0,"0"1"0,1 0 0,-1-1 0,0 1 0,0 0 0,0 0 0,0 0 0,0 1 0,0-1 0,0 0 0,0 1 0,-1-1 0,1 1 0,-1 0 0,1 0 0,-1-1 0,1 1 0,1 4 0,23 41 0,-22-39 0,107 184 0,-57-87 0,-30-58 0,-23-43 0,1-1 0,0 0 0,0 0 0,0 0 0,0 0 0,1 0 0,-1 0 0,1 0 0,0-1 0,-1 0 0,6 4 0,-8-6 0,1 0 0,0 0 0,-1-1 0,1 1 0,-1 0 0,1 0 0,-1 0 0,1-1 0,-1 1 0,1 0 0,-1 0 0,1-1 0,-1 1 0,1 0 0,-1-1 0,1 1 0,-1-1 0,0 1 0,1 0 0,-1-1 0,0 1 0,1-1 0,-1 1 0,0-1 0,0 1 0,1-1 0,-1 0 0,0 1 0,0-1 0,0 0 0,8-25 0,-6 16 0,4-12 0,-2 0 0,0 0 0,-1 0 0,-2-1 0,0-28 0,1-26 0,10 6 0,0-12 0,-12-192-1365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206"/>
    </inkml:context>
    <inkml:brush xml:id="br0">
      <inkml:brushProperty name="width" value="0.05" units="cm"/>
      <inkml:brushProperty name="height" value="0.05" units="cm"/>
      <inkml:brushProperty name="color" value="#E71224"/>
    </inkml:brush>
  </inkml:definitions>
  <inkml:trace contextRef="#ctx0" brushRef="#br0">0 27 24575,'11'0'0,"-1"-2"0,1 1 0,-1-1 0,13-5 0,37-6 0,162 12 63,-115 2-1491,-86-1-5398</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743"/>
    </inkml:context>
    <inkml:brush xml:id="br0">
      <inkml:brushProperty name="width" value="0.05" units="cm"/>
      <inkml:brushProperty name="height" value="0.05" units="cm"/>
      <inkml:brushProperty name="color" value="#E71224"/>
    </inkml:brush>
  </inkml:definitions>
  <inkml:trace contextRef="#ctx0" brushRef="#br0">2 434 24575,'29'0'0,"-15"1"0,-1-1 0,1 0 0,0 0 0,-1-1 0,0-1 0,1-1 0,-1 0 0,0 0 0,0-1 0,24-11 0,-28 9 0,0 1 0,0-1 0,-1-1 0,0 1 0,0-2 0,0 1 0,-1-1 0,0 0 0,-1 0 0,1-1 0,9-18 0,-11 14 0,1-1 0,-2 1 0,0-1 0,0 0 0,-2 0 0,0-1 0,0 1 0,-1-20 0,-1 26 0,0-1 0,0 1 0,-1 0 0,0 0 0,0 0 0,-1 0 0,0 0 0,0 0 0,-1 0 0,-6-11 0,7 15 0,-1 0 0,0 1 0,-1-1 0,1 0 0,-1 1 0,0 0 0,1 0 0,-1 0 0,-1 0 0,1 1 0,0-1 0,-1 1 0,1 0 0,-1 0 0,1 1 0,-1-1 0,0 1 0,0 0 0,-5 0 0,4 0 0,1 0 0,-1 1 0,0-1 0,0 1 0,0 0 0,0 1 0,0 0 0,0-1 0,1 2 0,-1-1 0,0 1 0,1 0 0,-1 0 0,1 0 0,-8 6 0,6-3 0,1 0 0,1 0 0,-1 1 0,1 0 0,0 0 0,0 0 0,1 1 0,-1-1 0,2 1 0,-1 0 0,-3 9 0,-4 8 0,0 0 0,2 1 0,1 0 0,1 0 0,0 1 0,3 0 0,0 0 0,0 28 0,4-30-1365,0-2-5461</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9.037"/>
    </inkml:context>
    <inkml:brush xml:id="br0">
      <inkml:brushProperty name="width" value="0.05" units="cm"/>
      <inkml:brushProperty name="height" value="0.05" units="cm"/>
      <inkml:brushProperty name="color" value="#E71224"/>
    </inkml:brush>
  </inkml:definitions>
  <inkml:trace contextRef="#ctx0" brushRef="#br0">0 0 24575,'0'5'0,"0"0"0,1 0 0,-1 0 0,1 0 0,0 0 0,0 0 0,0 0 0,1 0 0,-1-1 0,1 1 0,1-1 0,-1 1 0,0-1 0,1 0 0,0 0 0,0 0 0,0 0 0,1 0 0,-1-1 0,6 5 0,-2-4 0,0 0 0,1 0 0,-1-1 0,1 0 0,-1 0 0,1 0 0,0-1 0,0 0 0,0-1 0,1 0 0,13 0 0,15 1 0,-5 0 0,-1-2 0,1 0 0,-1-2 0,32-6 0,-56 5-60,-1 1 0,0-1 0,1 0-1,-1 0 1,0-1 0,-1 0 0,1 0 0,-1 0-1,9-9 1,-6 6-703,4-3-6063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0.156"/>
    </inkml:context>
    <inkml:brush xml:id="br0">
      <inkml:brushProperty name="width" value="0.05" units="cm"/>
      <inkml:brushProperty name="height" value="0.05" units="cm"/>
      <inkml:brushProperty name="color" value="#E71224"/>
    </inkml:brush>
  </inkml:definitions>
  <inkml:trace contextRef="#ctx0" brushRef="#br0">0 52 24575,'3'38'0,"1"-1"0,1 0 0,14 47 0,0 0 0,-15-67 0,1-1 0,1 0 0,0 0 0,1 0 0,1-1 0,1 0 0,0 0 0,19 23 0,7 4 0,57 51 0,-90-91 0,-1-1 0,0 0 0,0 0 0,0 0 0,1 1 0,-1-1 0,0-1 0,1 1 0,-1 0 0,1 0 0,-1 0 0,1-1 0,-1 1 0,1-1 0,0 1 0,-1-1 0,1 0 0,0 1 0,-1-1 0,1 0 0,0 0 0,-1 0 0,1 0 0,0-1 0,-1 1 0,3-1 0,-2 0 0,1-1 0,-1 0 0,0 1 0,1-1 0,-1 0 0,0 0 0,-1 0 0,1-1 0,0 1 0,-1 0 0,1-1 0,-1 1 0,1-1 0,0-3 0,3-8 0,0 0 0,-1-1 0,0 0 0,2-29 0,-4-195 0,-4 124 0,2 114 0,0 0 0,0 0 0,-1 0 0,1 0 0,0 0 0,0 0 0,0 0 0,0 0 0,0 1 0,0-1 0,0 0 0,0 0 0,1 0 0,-1 0 0,0 0 0,0 0 0,1 0 0,-1 0 0,1 0 0,-1 0 0,1 1 0,-1-1 0,1 0 0,-1 0 0,2 0 0,12 19 0,8 43 0,-18-44 0,0-1 0,0 0 0,1 0 0,1 0 0,12 22 0,-10-21 0,-1 0 0,-1 1 0,9 35 0,-11-34 0,1 0 0,1 0 0,13 27 0,-1-8 0,-13-26 0,1 0 0,0-1 0,11 17 0,12 19 0,6 11 0,-32-55 0,0 1 0,0 0 0,0-1 0,0 0 0,1 0 0,-1 0 0,1 0 0,0-1 0,0 1 0,0-1 0,5 2 0,-7-3 0,0 0 0,0-1 0,0 0 0,0 1 0,0-1 0,0 0 0,0 0 0,0 0 0,0 0 0,0-1 0,0 1 0,0 0 0,0-1 0,0 0 0,-1 1 0,1-1 0,0 0 0,0 0 0,0 0 0,-1 0 0,1 0 0,0 0 0,-1 0 0,1-1 0,-1 1 0,0-1 0,1 1 0,-1-1 0,0 0 0,0 1 0,0-1 0,0 0 0,0 0 0,0 1 0,0-5 0,5-9 0,-1 0 0,0 0 0,3-27 0,-2 15 0,2-3 0,-1-1 0,-2 0 0,-1 0 0,1-46 0,-5 15 0,1 21 0,-2 0 0,-1 0 0,-13-64 0,-11-21-1365,21 109-5461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1.364"/>
    </inkml:context>
    <inkml:brush xml:id="br0">
      <inkml:brushProperty name="width" value="0.05" units="cm"/>
      <inkml:brushProperty name="height" value="0.05" units="cm"/>
      <inkml:brushProperty name="color" value="#E71224"/>
    </inkml:brush>
  </inkml:definitions>
  <inkml:trace contextRef="#ctx0" brushRef="#br0">0 228 24575,'3'0'0,"0"1"0,0 0 0,-1 0 0,1 0 0,0 0 0,-1 0 0,1 1 0,-1-1 0,1 1 0,-1-1 0,0 1 0,1 0 0,-1 0 0,0 0 0,0 0 0,-1 0 0,3 4 0,26 42 0,-17-19 0,-1 0 0,10 43 0,-13-37 0,21 46 0,-24-66 0,-1 0 0,-1 1 0,0-1 0,1 19 0,-2-16 0,0-1 0,1 1 0,7 17 0,6 28 0,-15-52 0,0-1 0,1 1 0,0-1 0,1 1 0,0-1 0,9 17 0,-1-18 0,-7-19 0,-6-23 0,-35-142 0,27 57 0,7 82 0,-8-59 0,5 60 0,-1-43 0,4 46 0,-1 1 0,-6-32 0,5 46 0,1 1 0,1-2 0,1 1 0,0 0 0,2-17 0,-1 29 0,1 1 0,-1 0 0,1 0 0,0-1 0,1 1 0,-1 0 0,1 0 0,0 0 0,0 0 0,0 0 0,3-4 0,-3 7 0,-1-1 0,1 0 0,0 1 0,0-1 0,0 1 0,0 0 0,0 0 0,0 0 0,0 0 0,0 0 0,0 0 0,0 0 0,1 1 0,-1-1 0,0 1 0,0 0 0,1-1 0,-1 1 0,0 0 0,1 0 0,-1 1 0,4 0 0,-3-1 0,0 1 0,-1 0 0,1 0 0,0 0 0,0 0 0,0 1 0,-1-1 0,1 1 0,0-1 0,-1 1 0,1 0 0,-1 0 0,0 0 0,0 0 0,0 1 0,0-1 0,0 1 0,0-1 0,-1 1 0,1 0 0,-1-1 0,0 1 0,0 0 0,0 0 0,0 0 0,0 0 0,-1 0 0,1 5 0,2 11 0,-2 0 0,0 0 0,-4 31 0,1-21 0,2-17 0,-1 0 0,0-1 0,-1 1 0,0 0 0,-1-1 0,-1 1 0,0-1 0,0 0 0,-1 0 0,0 0 0,-1-1 0,0 0 0,-1 0 0,0 0 0,-1-1 0,0 0 0,0-1 0,0 0 0,-16 12 0,22-19 0,0 0 0,0 0 0,0 0 0,1 0 0,-1 0 0,0 0 0,1 1 0,-1-1 0,1 1 0,-1-1 0,1 1 0,0-1 0,0 1 0,0 0 0,0 0 0,0 0 0,0-1 0,0 1 0,-1 4 0,3-4 0,-1-1 0,1 0 0,-1 0 0,1 0 0,-1 0 0,1 0 0,0 0 0,0 0 0,-1 0 0,1 0 0,0-1 0,0 1 0,0 0 0,0 0 0,0-1 0,0 1 0,0-1 0,0 1 0,0-1 0,1 1 0,-1-1 0,0 0 0,2 1 0,11 2 0,0 0 0,0-1 0,1-1 0,16 0 0,3-2 0,-6 0 0,0 1 0,44 6 0,-64-4 0,0-1 0,0 1 0,0 0 0,0 1 0,-1 0 0,1 0 0,-1 1 0,0 0 0,0 0 0,0 1 0,-1 0 0,0 0 0,9 9 0,33 30 0,-39-37 0,0 0 0,0 1 0,-1 0 0,-1 0 0,1 1 0,-1 0 0,-1 0 0,7 12 0,-6-7 0,-1 0 0,0 1 0,-1 0 0,-1 0 0,-1 0 0,0 0 0,2 17 0,-5-28 0,0 0 0,0 0 0,0 0 0,0 0 0,-1 0 0,1 0 0,-1 0 0,0-1 0,0 1 0,-1 0 0,1 0 0,-1-1 0,1 1 0,-1-1 0,0 0 0,-1 1 0,1-1 0,0 0 0,-1 0 0,0 0 0,0-1 0,0 1 0,0-1 0,0 0 0,0 1 0,-1-1 0,1-1 0,-1 1 0,1 0 0,-1-1 0,0 0 0,1 0 0,-8 1 0,-31 8 0,7-1 0,-45 4 0,71-12 0,-1-1 0,1 1 0,-1-2 0,1 1 0,0-1 0,-1-1 0,1 1 0,0-2 0,-16-5 0,22 7-114,1-1 1,0 1-1,-1 0 0,1-1 0,0 1 1,0-1-1,0 0 0,1 0 0,-1 0 1,0 0-1,-2-4 0,-4-8-6712</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2.265"/>
    </inkml:context>
    <inkml:brush xml:id="br0">
      <inkml:brushProperty name="width" value="0.05" units="cm"/>
      <inkml:brushProperty name="height" value="0.05" units="cm"/>
      <inkml:brushProperty name="color" value="#E71224"/>
    </inkml:brush>
  </inkml:definitions>
  <inkml:trace contextRef="#ctx0" brushRef="#br0">0 104 24575,'2'0'0,"-1"0"0,0 1 0,0-1 0,0 1 0,0 0 0,0-1 0,0 1 0,0 0 0,0 0 0,0-1 0,0 1 0,-1 0 0,1 0 0,0 0 0,0 0 0,-1 0 0,1 0 0,-1 0 0,1 0 0,-1 0 0,1 0 0,-1 1 0,0-1 0,1 0 0,-1 0 0,0 0 0,0 2 0,5 39 0,-5-37 0,3 21 0,2 0 0,1 0 0,0-1 0,12 27 0,-7-21 0,-2 0 0,6 35 0,-9-29 0,2-1 0,1 1 0,2-2 0,18 41 0,-17-45 0,-1 1 0,12 62 0,-17-64 0,1 0 0,2 0 0,22 51 0,-19-48 0,-11-27 0,1 0 0,0-1 0,0 1 0,1-1 0,-1 0 0,1 1 0,7 8 0,-30-54 0,7 13 0,1 0 0,2 0 0,1-1 0,1 0 0,-7-41 0,7 28 0,-24-70 0,19 73 0,2-1 0,-7-50 0,1 6 0,-33-95 0,46 162 0,0 0 0,1-1 0,1 1 0,1-1 0,0 0 0,1 0 0,1 1 0,0-1 0,7-26 0,-6 38 0,0 0 0,0 1 0,1-1 0,0 1 0,0 0 0,0 0 0,0 0 0,1 0 0,-1 0 0,1 1 0,0-1 0,0 1 0,1 0 0,-1 1 0,0-1 0,1 1 0,0-1 0,0 1 0,-1 1 0,9-3 0,-9 3 0,0 0 0,1 0 0,-1 0 0,0 1 0,0-1 0,0 1 0,1 0 0,-1 0 0,0 1 0,0-1 0,0 1 0,1 0 0,-1 0 0,0 1 0,0-1 0,0 1 0,-1 0 0,1 0 0,0 0 0,-1 0 0,1 1 0,-1-1 0,0 1 0,0 0 0,3 3 0,3 10 0,-1-1 0,-1 1 0,0 1 0,-1-1 0,-1 1 0,-1 0 0,0 0 0,2 29 0,2 49 0,-7-85 0,-2 0 0,1 0 0,-1 0 0,-1 0 0,0 0 0,0-1 0,-5 15 0,5-22 0,1 0 1,0 1-1,-1-1 0,1 0 0,-1 0 1,0 0-1,0 0 0,0 0 0,0 0 0,0 0 1,0-1-1,0 1 0,0-1 0,-1 1 0,1-1 1,-1 0-1,1 0 0,-1 0 0,1 0 1,-4 0-1,-5 1 4,-1-1 1,1 0-1,-20-1 1,-19 3-1393,33 1-5438</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3.741"/>
    </inkml:context>
    <inkml:brush xml:id="br0">
      <inkml:brushProperty name="width" value="0.05" units="cm"/>
      <inkml:brushProperty name="height" value="0.05" units="cm"/>
      <inkml:brushProperty name="color" value="#E71224"/>
    </inkml:brush>
  </inkml:definitions>
  <inkml:trace contextRef="#ctx0" brushRef="#br0">1019 79 24575,'-1'-1'0,"1"0"0,0 0 0,0 0 0,-1 0 0,1 0 0,-1 0 0,1 0 0,-1 1 0,1-1 0,-1 0 0,0 0 0,1 1 0,-1-1 0,0 0 0,0 1 0,1-1 0,-1 0 0,0 1 0,0-1 0,0 1 0,0 0 0,0-1 0,1 1 0,-1 0 0,-1-1 0,-33-8 0,19 6 0,-14-8 0,-1 1 0,-1 2 0,1 2 0,-1 0 0,0 2 0,-42 0 0,27 5 0,0-2 0,-52 8 0,83-5 0,0 1 0,0 1 0,0 0 0,1 1 0,0 1 0,0 0 0,-15 9 0,1 2 0,1 0 0,1 2 0,0 1 0,2 1 0,0 1 0,1 1 0,2 2 0,0 0 0,-27 42 0,38-49 0,5-9 0,0 0 0,1 1 0,0-1 0,0 1 0,1 0 0,-4 18 0,-1 11 0,2 0 0,-4 77 0,11-104 0,0 0 0,1 0 0,0 0 0,1 0 0,1 0 0,0 0 0,0 0 0,1 0 0,1-1 0,0 0 0,1 0 0,-1 0 0,15 18 0,0-4 0,-13-15 0,0 0 0,0-1 0,1 0 0,0-1 0,1 1 0,0-2 0,0 1 0,1-1 0,-1 0 0,20 8 0,-9-7 0,1-1 0,0-1 0,1-1 0,-1-1 0,40 2 0,116-7 0,-72-2 0,-76 1-195,0-2 0,-1-1 0,0 0 0,0-3 0,-1 0 0,48-21 0,-60 22-6631</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145"/>
    </inkml:context>
    <inkml:brush xml:id="br0">
      <inkml:brushProperty name="width" value="0.05" units="cm"/>
      <inkml:brushProperty name="height" value="0.05" units="cm"/>
      <inkml:brushProperty name="color" value="#E71224"/>
    </inkml:brush>
  </inkml:definitions>
  <inkml:trace contextRef="#ctx0" brushRef="#br0">55 0 24575,'-1'0'0,"0"1"0,-1-1 0,1 1 0,0-1 0,0 1 0,0 0 0,0-1 0,0 1 0,0 0 0,0 0 0,0-1 0,1 1 0,-1 0 0,0 0 0,0 0 0,1 0 0,-1 0 0,1 0 0,-1 1 0,1-1 0,-1 0 0,1 0 0,-1 0 0,1 0 0,0 1 0,0-1 0,0 2 0,-5 39 0,4-37 0,-1 96 0,2-57 0,-2 0 0,-9 51 0,3-33 0,3 1 0,5 124 0,3-68 0,-3-79 0,2 0 0,11 58 0,-8-59-51,-5-31-68,1 0-1,0 0 1,0 0-1,1 0 1,0 0-1,0 0 1,1-1-1,0 1 1,0-1-1,5 8 1,2-3-6707</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764"/>
    </inkml:context>
    <inkml:brush xml:id="br0">
      <inkml:brushProperty name="width" value="0.05" units="cm"/>
      <inkml:brushProperty name="height" value="0.05" units="cm"/>
      <inkml:brushProperty name="color" value="#E71224"/>
    </inkml:brush>
  </inkml:definitions>
  <inkml:trace contextRef="#ctx0" brushRef="#br0">337 22 24575,'-53'-19'0,"44"18"0,0 0 0,0 1 0,0 0 0,0 0 0,0 1 0,0 0 0,0 0 0,0 1 0,0 0 0,1 1 0,-1 0 0,1 1 0,0-1 0,-15 10 0,9-4 0,1 1 0,0 0 0,1 1 0,0 0 0,1 1 0,0 0 0,-13 20 0,19-25 0,2 1 0,-1-1 0,1 1 0,0-1 0,1 1 0,0 0 0,0 0 0,1 0 0,0 0 0,0 0 0,1 14 0,-1-18 0,1-1 0,0 0 0,1 1 0,-1-1 0,0 0 0,1 1 0,0-1 0,0 0 0,0 0 0,0 0 0,0 0 0,1 0 0,-1 0 0,1 0 0,0 0 0,0 0 0,0-1 0,0 1 0,1-1 0,-1 1 0,0-1 0,1 0 0,0 0 0,-1 0 0,1-1 0,0 1 0,0 0 0,0-1 0,0 0 0,4 1 0,8 1 0,1-1 0,0-1 0,-1 0 0,1-1 0,0-1 0,17-3 0,-25 3 0,0-1 0,-1 0 0,1 0 0,-1-1 0,1 1 0,-1-2 0,0 1 0,0-1 0,0 0 0,0-1 0,-1 1 0,0-1 0,10-11 0,5-7 0,-15 18 0,-1 0 0,0-1 0,0 0 0,-1 0 0,0 0 0,0-1 0,0 0 0,-1 1 0,0-1 0,3-10 0,1-9 0,-1 0 0,-1 0 0,-1 0 0,0-35 0,-4 70 0,1 41 0,8 70 0,-7-105 0,1 0 0,0-1 0,1 1 0,0-1 0,1 0 0,1 0 0,0-1 0,1 0 0,1 0 0,10 14 0,-16-24-59,0-1 0,1 0-1,-1 0 1,1 0-1,-1 0 1,1-1 0,0 1-1,0-1 1,-1 1 0,1-1-1,0 0 1,0 0 0,0-1-1,0 1 1,1 0-1,-1-1 1,0 0 0,0 0-1,0 0 1,0 0 0,0 0-1,4-1 1,8-4-6767</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304"/>
    </inkml:context>
    <inkml:brush xml:id="br0">
      <inkml:brushProperty name="width" value="0.05" units="cm"/>
      <inkml:brushProperty name="height" value="0.05" units="cm"/>
      <inkml:brushProperty name="color" value="#E71224"/>
    </inkml:brush>
  </inkml:definitions>
  <inkml:trace contextRef="#ctx0" brushRef="#br0">185 1 24575,'-8'2'0,"1"0"0,-1 1 0,1 0 0,0 1 0,0 0 0,0 0 0,1 0 0,-1 1 0,-6 6 0,10-9 0,-1 2 0,-1 1 0,1-1 0,-1 1 0,1 0 0,1 0 0,-1 0 0,1 0 0,0 1 0,0-1 0,-3 10 0,5-14 0,0 1 0,0 0 0,1 0 0,-1 0 0,1 0 0,0 0 0,-1 0 0,1 0 0,0 0 0,0 0 0,0 0 0,1 0 0,-1 0 0,0 0 0,1 0 0,-1 0 0,1 0 0,0 0 0,-1 0 0,1 0 0,0 0 0,0-1 0,1 1 0,-1 0 0,0-1 0,0 1 0,1-1 0,-1 1 0,1-1 0,-1 0 0,1 1 0,0-1 0,-1 0 0,1 0 0,3 1 0,30 11 0,1-2 0,0-1 0,64 9 0,-90-18 0,-3 0 0,1 0 0,-1 0 0,0 1 0,0 0 0,0 0 0,13 7 0,-18-8 0,0 1 0,0-1 0,0 1 0,0 0 0,0 0 0,-1 0 0,1 0 0,-1 0 0,1 1 0,-1-1 0,0 0 0,0 1 0,0-1 0,0 0 0,0 1 0,-1 0 0,1-1 0,-1 1 0,1-1 0,-1 1 0,0 0 0,0-1 0,-1 5 0,1-3 0,-1-1 0,0 1 0,0-1 0,0 0 0,0 1 0,-1-1 0,1 0 0,-1 0 0,0 0 0,0 0 0,0 0 0,0-1 0,0 1 0,-1 0 0,1-1 0,-1 0 0,0 1 0,1-1 0,-1 0 0,0 0 0,0-1 0,-1 1 0,1-1 0,0 0 0,0 1 0,-1-1 0,1-1 0,-6 2 0,-9 2 0,0-1 0,0-1 0,-1 0 0,-18-1 0,17-2-151,1 1-1,-1 2 0,0-1 0,1 2 1,-1 1-1,1 0 0,0 2 1,-19 7-1,23-6-6674</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923"/>
    </inkml:context>
    <inkml:brush xml:id="br0">
      <inkml:brushProperty name="width" value="0.05" units="cm"/>
      <inkml:brushProperty name="height" value="0.05" units="cm"/>
      <inkml:brushProperty name="color" value="#E71224"/>
    </inkml:brush>
  </inkml:definitions>
  <inkml:trace contextRef="#ctx0" brushRef="#br0">279 1 24575,'-18'0'0,"-1"-1"0,0 1 0,1 1 0,-1 1 0,-25 6 0,39-7 0,-1 1 0,1 0 0,0 0 0,0 1 0,-1 0 0,1 0 0,1 0 0,-1 0 0,0 1 0,1 0 0,0 0 0,0 0 0,0 0 0,0 1 0,1-1 0,0 1 0,0 0 0,-4 7 0,2 0 0,0-1 0,0 1 0,2 0 0,-1 0 0,1 0 0,1 1 0,0-1 0,0 23 0,2-32 0,0 1 0,0 0 0,1 0 0,-1-1 0,1 1 0,0 0 0,0 0 0,0-1 0,1 1 0,-1-1 0,1 1 0,0-1 0,0 0 0,0 0 0,0 0 0,1 0 0,-1 0 0,1 0 0,0-1 0,0 1 0,0-1 0,0 0 0,0 1 0,0-2 0,1 1 0,-1 0 0,1-1 0,-1 1 0,1-1 0,-1 0 0,1 0 0,6 0 0,44 4 0,-36-4 0,1 1 0,35 7 0,-50-8 0,0 1 0,1-1 0,-1 1 0,0 0 0,0 0 0,0 0 0,0 0 0,-1 1 0,1-1 0,-1 1 0,1 0 0,-1 0 0,0 1 0,0-1 0,0 0 0,-1 1 0,3 4 0,-4-7 0,-1 0 0,0 0 0,1-1 0,-1 1 0,0 0 0,0-1 0,0 1 0,1 0 0,-1 0 0,0-1 0,0 1 0,0 0 0,0 0 0,0-1 0,0 1 0,-1 0 0,1 0 0,0-1 0,0 1 0,-1 0 0,1-1 0,0 1 0,-1 0 0,1-1 0,0 1 0,-1 0 0,0 0 0,-22 14 0,-37 2 0,53-16 0,-42 8 0,30-6 0,0 1 0,0 0 0,0 2 0,-22 9 0,4-2-1365,19-10-5461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973"/>
    </inkml:context>
    <inkml:brush xml:id="br0">
      <inkml:brushProperty name="width" value="0.05" units="cm"/>
      <inkml:brushProperty name="height" value="0.05" units="cm"/>
      <inkml:brushProperty name="color" value="#E71224"/>
    </inkml:brush>
  </inkml:definitions>
  <inkml:trace contextRef="#ctx0" brushRef="#br0">1 1 24575,'4'0'0,"0"0"0,1 0 0,-1 0 0,0 1 0,1 0 0,-1-1 0,0 1 0,0 1 0,1-1 0,-1 1 0,0-1 0,-1 1 0,1 1 0,0-1 0,0 0 0,-1 1 0,1 0 0,-1-1 0,4 6 0,-4-4 0,0 1 0,-1 0 0,1 0 0,-1 0 0,0 0 0,-1 0 0,1 0 0,-1 0 0,0 1 0,0-1 0,-1 1 0,0-1 0,0 0 0,0 1 0,-1 6 0,-1-4-7,-1-1 1,1 1-1,-1 0 0,-1-1 0,0 0 0,0 0 0,0 0 0,-1 0 0,0-1 1,0 0-1,0 0 0,-9 7 0,-10 14-1269,15-15-5550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7.335"/>
    </inkml:context>
    <inkml:brush xml:id="br0">
      <inkml:brushProperty name="width" value="0.05" units="cm"/>
      <inkml:brushProperty name="height" value="0.05" units="cm"/>
      <inkml:brushProperty name="color" value="#E71224"/>
    </inkml:brush>
  </inkml:definitions>
  <inkml:trace contextRef="#ctx0" brushRef="#br0">3052 155 24575,'-7'-2'0,"0"1"0,1-1 0,-1 0 0,1-1 0,-1 0 0,1 0 0,0 0 0,0 0 0,0-1 0,0 0 0,1-1 0,-6-5 0,-34-21 0,16 17 0,0 2 0,-1 1 0,0 1 0,0 1 0,-1 2 0,0 1 0,-1 2 0,1 1 0,-49 1 0,-551 3 0,594 1 0,-62 11 0,27-2 0,40-7 0,0 2 0,0 1 0,1 1 0,0 2 0,-31 14 0,36-14 0,-1-1 0,-36 8 0,41-12 0,0 1 0,1 0 0,0 2 0,-34 17 0,-44 28 0,55-31 0,-61 41 0,47-25 0,34-23 0,-36 27 0,-4 16 0,3 3 0,-86 110 0,63-51 0,70-98 0,-40 70 0,4 2 0,4 2 0,5 2 0,-34 121 0,9 56 0,47-182 0,17-85 0,-78 418 0,34-127 0,38-234 0,3 0 0,7 121 0,0-64 0,-4 32 0,5 164 0,4-234-233,4-1 0,38 141 0,15-20 932,-49-159-699,25 56 0,-7-20 0,-18-47 0,2 0 0,32 48 0,-38-65 0,9 11 0,2-2 0,1 0 0,1-1 0,32 26 0,0 0 0,-23-23 0,2-1 0,0-2 0,1-1 0,2-2 0,0-2 0,48 18 0,31 1 0,10 4 0,-91-30 0,0-2 0,0-1 0,39 5 0,57 15 0,-76-16 0,1-3 0,75 6 0,-3 0 0,-28-2 0,182 5 0,-241-24 0,1-1 0,0-2 0,58-17 0,-73 16 0,-5 2 0,-1-1 0,0-1 0,0-1 0,37-21 0,-40 19 0,1 2 0,22-7 0,-27 10 0,0 1 0,0-2 0,0 0 0,-1-1 0,18-13 0,-3 1 0,0 1 0,61-28 0,-16 9 0,99-78 0,-85 54 0,-39 27 0,-1-1 0,49-49 0,-59 42 0,-1-1 0,-3-2 0,39-70 0,-48 71 0,-3-2 0,-2 0 0,-2-1 0,-2-1 0,13-72 0,-10 54 0,-11 42 0,-2 0 0,7-47 0,-1-32 0,-4 49 0,-1-66 0,-5 81-225,9-54 0,2-31-175,-11-795 228,-5 449 109,2 445 324,-2 0 0,-8-35 0,0 2 41,0-2-302,-2-1 0,-3 2 0,-3 0 0,-48-104 0,47 131 0,-1 0 0,-1 1 0,-39-42 0,53 65 0,-18-20 0,-2 2 0,0 0 0,-2 2 0,-1 1 0,-41-24 0,-177-84 0,183 100 0,-43-12 0,53 24 0,25 9 63,0 1 1,-1 2-1,0 1 0,-56-4 0,-131 7-694,131 5-419,67-1-5776</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8.077"/>
    </inkml:context>
    <inkml:brush xml:id="br0">
      <inkml:brushProperty name="width" value="0.05" units="cm"/>
      <inkml:brushProperty name="height" value="0.05" units="cm"/>
      <inkml:brushProperty name="color" value="#E71224"/>
    </inkml:brush>
  </inkml:definitions>
  <inkml:trace contextRef="#ctx0" brushRef="#br0">0 1 24575,'966'0'-1365,"-944"0"-5461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053"/>
    </inkml:context>
    <inkml:brush xml:id="br0">
      <inkml:brushProperty name="width" value="0.05" units="cm"/>
      <inkml:brushProperty name="height" value="0.05" units="cm"/>
      <inkml:brushProperty name="color" value="#E71224"/>
    </inkml:brush>
  </inkml:definitions>
  <inkml:trace contextRef="#ctx0" brushRef="#br0">74 1 24575,'-1'33'0,"2"1"0,2-1 0,10 54 0,18 99 0,-11-50 0,-9-37 0,-9-67 0,10 50 0,0-34 0,-3 1 0,6 97 0,-15-142 0,0-1 0,0 1 0,0-1 0,0 1 0,-1 0 0,1-1 0,-1 1 0,0-1 0,0 1 0,-1-1 0,1 1 0,-1-1 0,-2 5 0,2-7 0,1 0 0,0 0 0,-1 0 0,1 0 0,-1 0 0,1-1 0,-1 1 0,0-1 0,1 1 0,-1-1 0,0 1 0,1-1 0,-1 0 0,0 0 0,0 0 0,1 0 0,-1 0 0,0 0 0,0 0 0,1-1 0,-1 1 0,0 0 0,1-1 0,-1 0 0,1 1 0,-1-1 0,1 0 0,-1 0 0,-2-2 0,-8-2-114,1-2 1,-1 0-1,1 0 0,1-1 0,-1 0 1,1-1-1,1 0 0,0 0 0,0-1 1,1 0-1,-11-17 0,13 12-6712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825"/>
    </inkml:context>
    <inkml:brush xml:id="br0">
      <inkml:brushProperty name="width" value="0.05" units="cm"/>
      <inkml:brushProperty name="height" value="0.05" units="cm"/>
      <inkml:brushProperty name="color" value="#E71224"/>
    </inkml:brush>
  </inkml:definitions>
  <inkml:trace contextRef="#ctx0" brushRef="#br0">1 162 24575,'4'0'0,"6"0"0,1-4 0,3-2 0,0-3 0,0-2 0,4-1 0,2-1 0,2 4 0,-2-2 0,-1 1 0,-3-2 0,0 1 0,-3-2 0,1 2 0,2 2 0,-2-2 0,-2 1-8191</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2.937"/>
    </inkml:context>
    <inkml:brush xml:id="br0">
      <inkml:brushProperty name="width" value="0.05" units="cm"/>
      <inkml:brushProperty name="height" value="0.05" units="cm"/>
      <inkml:brushProperty name="color" value="#E71224"/>
    </inkml:brush>
  </inkml:definitions>
  <inkml:trace contextRef="#ctx0" brushRef="#br0">1199 128 24575,'-1'-2'0,"1"0"0,-1 0 0,1 0 0,-1 0 0,0 0 0,0 0 0,0 0 0,0 0 0,0 1 0,0-1 0,0 0 0,0 1 0,-1-1 0,1 1 0,-1-1 0,1 1 0,-1 0 0,0-1 0,1 1 0,-1 0 0,0 0 0,0 0 0,0 0 0,0 1 0,0-1 0,0 0 0,-2 1 0,-56-11 0,-171-16 0,195 22 0,-49-14 0,58 12 0,0 1 0,-1 1 0,-49-3 0,-330 9 0,403-1 0,-1 0 0,1 0 0,0 1 0,0-1 0,0 1 0,0 0 0,0 0 0,0 0 0,0 1 0,0-1 0,0 1 0,0 0 0,1 0 0,-1 0 0,1 1 0,-1-1 0,1 1 0,0 0 0,0 0 0,0 0 0,1 0 0,-4 4 0,0 5 0,0 0 0,1 0 0,0 0 0,1 1 0,-5 20 0,-1 3 0,-10 13 0,16-40 0,0 0 0,0 0 0,1 0 0,0 0 0,1 0 0,0 1 0,-1 10 0,0 37 0,7 89 0,-4-143 0,0 0 0,1 0 0,0 0 0,-1 0 0,1 0 0,0 0 0,0 0 0,1 0 0,-1 0 0,1 0 0,-1-1 0,1 1 0,0 0 0,0-1 0,0 1 0,0-1 0,0 0 0,1 0 0,-1 0 0,1 0 0,-1 0 0,1-1 0,0 1 0,5 2 0,4-1 0,1 1 0,-1-2 0,1 1 0,-1-2 0,14 1 0,31 5 0,-27-2 0,0-1 0,-1-1 0,1-1 0,30-3 0,52 3 0,-43 10 0,-50-8 0,0 0 0,26 0 0,323-3 0,-176-2 0,-180 0 0,-1 1 0,1-2 0,0 0 0,-1 0 0,1-1 0,-1 0 0,0-1 0,1-1 0,-2 0 0,1 0 0,-1-1 0,0 0 0,0-1 0,17-14 0,-24 17 0,0 0 0,-1-1 0,1 1 0,-1-1 0,0 1 0,0-1 0,0 0 0,0 0 0,-1 0 0,0 0 0,0 0 0,-1 0 0,1 0 0,-1 0 0,0 0 0,0 0 0,-1 0 0,-1-8 0,1 6 0,-1-1 0,0 0 0,-1 1 0,1 0 0,-1-1 0,-1 1 0,0 0 0,0 1 0,0-1 0,-1 1 0,-6-8 0,-93-111 0,100 119 3,0 1 0,0-1 0,1 1 0,-1-1 0,2 0 0,-1 0 0,1 0 0,-1-1-1,2 1 1,-1 0 0,1-1 0,-1-12 0,-7-24-1406,4 26-5423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6.304"/>
    </inkml:context>
    <inkml:brush xml:id="br0">
      <inkml:brushProperty name="width" value="0.05" units="cm"/>
      <inkml:brushProperty name="height" value="0.05" units="cm"/>
      <inkml:brushProperty name="color" value="#E71224"/>
    </inkml:brush>
  </inkml:definitions>
  <inkml:trace contextRef="#ctx0" brushRef="#br0">1 129 24575,'132'-3'0,"143"6"0,-206 10 0,-51-9 0,1 0 0,28 1 0,29-4 0,-43-2 0,1 1 0,-1 2 0,55 11 0,-69-10 0,0 0 0,0-1 0,0 0 0,0-2 0,0 0 0,26-5 0,111-28 0,-140 29 0,63-6 0,-67 10 0,0-1 0,1 0 0,-1-1 0,0 0 0,0-1 0,0-1 0,17-7 0,-15 5 0,-1 1 0,1 0 0,-1 1 0,1 1 0,0 0 0,1 1 0,18-1 0,108 5 0,-57 1 0,602-3 0,-673-1 20,-1 0 0,1 0 0,-1-1 0,0-1 0,15-5 0,-20 6-144,-1 0 0,0-1 1,0 0-1,0 0 0,0 0 0,0-1 1,-1 0-1,1 0 0,-1 0 0,0 0 1,6-8-1,-3-1-6702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1.491"/>
    </inkml:context>
    <inkml:brush xml:id="br0">
      <inkml:brushProperty name="width" value="0.05" units="cm"/>
      <inkml:brushProperty name="height" value="0.05" units="cm"/>
      <inkml:brushProperty name="color" value="#E71224"/>
    </inkml:brush>
  </inkml:definitions>
  <inkml:trace contextRef="#ctx0" brushRef="#br0">1733 205 24575,'0'-1'0,"-1"0"0,0 0 0,1 0 0,-1-1 0,0 1 0,1 0 0,-1 0 0,0 0 0,0 1 0,0-1 0,0 0 0,0 0 0,0 0 0,0 1 0,0-1 0,0 0 0,0 1 0,0-1 0,-3 0 0,-30-12 0,24 9 0,-13-5 0,-1 2 0,-1 0 0,1 1 0,-1 1 0,0 1 0,-45 0 0,39 2 0,-54-9 0,54 6 0,-52-3 0,45 6 0,-55-10 0,22 1 0,-54-13 0,92 16 0,-1 1 0,-1 2 0,-44-2 0,49 6 0,-55-11 0,54 7 0,-51-2 0,-325 8 0,404-2 0,0 1 0,0 0 0,0 0 0,0 0 0,0 1 0,0-1 0,0 1 0,0 0 0,0-1 0,0 1 0,0 1 0,0-1 0,0 0 0,0 1 0,1-1 0,-1 1 0,1 0 0,-1 0 0,1 0 0,0 0 0,-3 4 0,2-1 0,1 0 0,0 0 0,0 1 0,0-1 0,1 0 0,0 1 0,0-1 0,0 1 0,1 0 0,0-1 0,0 8 0,0 14 0,4 65 0,-3-83 0,1-1 0,-1 0 0,2 0 0,-1 0 0,1-1 0,0 1 0,1-1 0,-1 1 0,6 6 0,-1-2 0,0 0 0,1-1 0,0 0 0,0 0 0,1-1 0,1 0 0,0-1 0,0 0 0,1-1 0,21 12 0,8 3 0,-32-17 0,2-1 0,-1 0 0,0 0 0,1 0 0,17 3 0,278 77 0,-276-76 0,1-2 0,46 5 0,-43-7 0,62 15 0,-62-12 0,1-2 0,-1-2 0,1-1 0,0-2 0,62-5 0,-2 1 0,-5 5 0,99-5 0,-182 2 0,0 0 0,-1-1 0,1 0 0,-1 0 0,1-1 0,-1 1 0,0-1 0,0-1 0,0 1 0,0-1 0,9-9 0,5-6 0,31-35 0,-10 9 0,-32 35 14,0 1-1,-1-1 0,0 0 0,-1 0 1,0-1-1,0 0 0,-1-1 1,5-14-1,-8 18-119,-1 0 0,0 0 0,0 0 0,-1 0 0,0 0 0,0-1-1,-1 1 1,0 0 0,-1 0 0,0-1 0,0 1 0,-1 0 0,-4-14 0,0 5-6720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2.827"/>
    </inkml:context>
    <inkml:brush xml:id="br0">
      <inkml:brushProperty name="width" value="0.05" units="cm"/>
      <inkml:brushProperty name="height" value="0.05" units="cm"/>
      <inkml:brushProperty name="color" value="#E71224"/>
    </inkml:brush>
  </inkml:definitions>
  <inkml:trace contextRef="#ctx0" brushRef="#br0">67 1 24575,'0'484'0,"2"-455"0,1 0 0,8 37 0,-1-13 0,14 36 0,-17-71 0,-2 0 0,0 0 0,-1 1 0,2 22 0,7 51 0,-8-64 0,3 55 0,-7-70 0,0 0 0,1 0 0,5 17 0,-4-19 0,0 0 0,-1 0 0,0 0 0,-1 20 0,0-31 0,-1 0 0,-1 1 0,1-1 0,0 0 0,0 0 0,0 1 0,0-1 0,0 0 0,0 0 0,0 0 0,0 1 0,0-1 0,0 0 0,0 0 0,0 0 0,-1 0 0,1 1 0,0-1 0,0 0 0,0 0 0,0 0 0,-1 0 0,1 0 0,0 1 0,0-1 0,0 0 0,0 0 0,-1 0 0,1 0 0,0 0 0,0 0 0,0 0 0,-1 0 0,1 0 0,0 0 0,0 0 0,-1 0 0,1 0 0,0 0 0,0 0 0,0 0 0,-1 0 0,1 0 0,0 0 0,0 0 0,0 0 0,-1 0 0,1 0 0,0 0 0,0-1 0,0 1 0,-1 0 0,-17-12 0,-16-20 0,32 30 0,-36-36-32,-44-47-1301,72 73-5493</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3.481"/>
    </inkml:context>
    <inkml:brush xml:id="br0">
      <inkml:brushProperty name="width" value="0.05" units="cm"/>
      <inkml:brushProperty name="height" value="0.05" units="cm"/>
      <inkml:brushProperty name="color" value="#E71224"/>
    </inkml:brush>
  </inkml:definitions>
  <inkml:trace contextRef="#ctx0" brushRef="#br0">1 236 24575,'13'-1'0,"0"0"0,0-1 0,0-1 0,0 0 0,-1 0 0,1-1 0,-1-1 0,0 0 0,0-1 0,12-8 0,1-2 0,-1-1 0,-1-1 0,31-31 0,8-26-1365,-53 62-5461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8.661"/>
    </inkml:context>
    <inkml:brush xml:id="br0">
      <inkml:brushProperty name="width" value="0.05" units="cm"/>
      <inkml:brushProperty name="height" value="0.05" units="cm"/>
      <inkml:brushProperty name="color" value="#E71224"/>
    </inkml:brush>
  </inkml:definitions>
  <inkml:trace contextRef="#ctx0" brushRef="#br0">1 137 24575,'29'-1'0,"1"-2"0,37-7 0,-35 4 0,14-2 0,1-1 0,-1 2 0,64-1 0,653 9 0,-733-2 0,55-11 0,-54 7 0,52-3 0,9 10 0,69-3 0,-93-12 0,-49 9 0,-1 0 0,29-1 0,-14 4 0,12 0 0,81-12 0,-63 5 0,1 3 0,122 6 0,-67 2 0,2827-4 0,-2900-3-1365,-30-2-5461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50.307"/>
    </inkml:context>
    <inkml:brush xml:id="br0">
      <inkml:brushProperty name="width" value="0.05" units="cm"/>
      <inkml:brushProperty name="height" value="0.05" units="cm"/>
      <inkml:brushProperty name="color" value="#E71224"/>
    </inkml:brush>
  </inkml:definitions>
  <inkml:trace contextRef="#ctx0" brushRef="#br0">938 136 24575,'-63'-1'0,"20"0"0,1 1 0,-1 2 0,-73 14 0,87-11 0,0-1 0,-58 0 0,57-4 0,1 1 0,0 2 0,-32 7 0,10 1 0,30-8 0,0 2 0,1 0 0,-31 13 0,44-14 0,1-1 0,-1 1 0,1 0 0,0 0 0,1 0 0,-1 1 0,1 0 0,0 0 0,0 1 0,0-1 0,1 1 0,0 0 0,0 0 0,-5 10 0,-6 16 0,1 1 0,1 0 0,2 1 0,2 0 0,1 0 0,1 1 0,2 0 0,-1 62 0,7 332 0,1-409 0,1 1 0,1-1 0,1 0 0,1 0 0,1 0 0,0-1 0,14 26 0,-4-8 0,-1-4 0,1-2 0,35 48 0,6 11 0,-49-77 0,0-1 0,0 0 0,15 14 0,20 28 0,-37-46 0,0 1 0,0-1 0,0 0 0,1-1 0,0 1 0,1-2 0,14 10 0,73 36 0,-42-24 0,-34-19 0,1-1 0,0 0 0,0-1 0,38 6 0,-32-8 0,-1 2 0,41 15 0,-30-9 0,1 0 0,0-3 0,45 7 0,3 0 0,-55-11 0,52 3 0,-54-7 0,0 1 0,36 9 0,-25-3 0,0-1 0,1-1 0,0-3 0,59 0 0,-71-3 0,1 1 0,34 8 0,-33-4 0,55 2 0,423-9 0,-489 2 0,0 1 0,35 8 0,-33-5 0,0-1 0,25 1 0,678-3 0,-353-5 0,-251 5 0,132-5 0,-164-9 0,-55 6 0,57-2 0,1402 7 0,-686 3 0,-788-3 0,1-1 0,36-9 0,-35 6 0,1 1 0,26-1 0,100-8 0,26-1 0,1617 15 0,-1771-2 0,1-1 0,33-8 0,28-2 0,68 12 0,31-2 0,-92-11 0,-57 8 0,61-4 0,-93 9 0,32 0 0,0-1 0,0-2 0,43-8 0,-22-1 0,1 2 0,1 2 0,93-1 0,-128 8 0,0-1 0,37-8 0,32-3 0,-59 13 0,-1-2 0,57-12 0,-60 9 0,48-2 0,-55 6 0,0 0 0,-1-1 0,1-2 0,-1 1 0,25-10 0,50-16 0,-72 24 0,-1-1 0,1 0 0,-1-2 0,0 0 0,-1-2 0,34-21 0,-22 10 0,0 1 0,57-27 0,18-10 0,-65 35 0,-32 18 0,1-1 0,-1 0 0,-1 0 0,1-1 0,-1 0 0,0 0 0,0-1 0,10-12 0,16-20 0,-26 31 0,0-1 0,0 0 0,-1 0 0,8-14 0,1-6 0,-1 1 0,-1-2 0,-2 0 0,-1-1 0,13-60 0,-13 32 0,-6 29 0,0-1 0,0-37 0,-5 38 0,1-1 0,1 1 0,10-51 0,-7 60 0,-1 0 0,-1 0 0,-1 0 0,-1 0 0,-2-25 0,0 35 0,0 1 0,-1-1 0,0 0 0,0 1 0,-2-1 0,1 1 0,-1 0 0,0 0 0,-1 0 0,0 0 0,-12-15 0,9 14 0,1 0 0,1-1 0,0 0 0,0 0 0,-5-20 0,7 21 0,1 1 0,-2-1 0,1 1 0,-1 0 0,-1 0 0,0 0 0,0 1 0,-12-13 0,7 10 0,0 0 0,1-1 0,-12-19 0,14 19 0,-1 0 0,0 1 0,-13-14 0,17 22 0,1 0 0,-1 0 0,0 1 0,0-1 0,0 1 0,-1 1 0,1-1 0,-1 1 0,1-1 0,-1 2 0,0-1 0,-6-1 0,-76-4 0,62 6 0,1-1 0,-31-7 0,22 3 0,0 1 0,-35 1 0,-50-8 0,50 4 0,1 3 0,-125 6 0,68 1 0,-624-2 0,729-1 0,-1-1 0,-34-8 0,33 5 0,0 1 0,-24-1 0,-679 4 0,353 3 0,-938-2 0,1289 1 0,1 1 0,-35 8 0,33-5 0,0-1 0,-25 1 0,-678-3 0,353-5 0,-1767 3 0,2119-1 0,0-1 0,-36-8 0,35 5 0,-1 1 0,-25-1 0,-140 8 0,-81-6 0,196-10 0,53 9 0,0 0 0,-31-2 0,-479 5 0,255 3 0,254-3 0,-1-1 0,-34-9 0,33 7 0,0 0 0,-24-1 0,-376 4 0,201 2 0,209 1 0,-1 0 0,0 0 0,1 1 0,-1 1 0,1 0 0,0 0 0,1 2 0,-1-1 0,1 1 0,-17 12 0,11-7 0,-1-1 0,0-1 0,-23 9 0,-53 21-1365,79-31-5461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1.163"/>
    </inkml:context>
    <inkml:brush xml:id="br0">
      <inkml:brushProperty name="width" value="0.05" units="cm"/>
      <inkml:brushProperty name="height" value="0.05" units="cm"/>
      <inkml:brushProperty name="color" value="#E71224"/>
    </inkml:brush>
  </inkml:definitions>
  <inkml:trace contextRef="#ctx0" brushRef="#br0">1 27 24575,'41'-2'0,"56"-9"0,-56 5 0,58-2 0,127 9-1365,-205-1-5461</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9.600"/>
    </inkml:context>
    <inkml:brush xml:id="br0">
      <inkml:brushProperty name="width" value="0.05" units="cm"/>
      <inkml:brushProperty name="height" value="0.05" units="cm"/>
      <inkml:brushProperty name="color" value="#E71224"/>
    </inkml:brush>
  </inkml:definitions>
  <inkml:trace contextRef="#ctx0" brushRef="#br0">1 1 24575,'0'19'0,"-1"15"0,2 1 0,2 0 0,10 55 0,-8-63 0,-1 0 0,0 47 0,-4-45 0,2-1 0,8 42 0,-3-25 0,-2 0 0,-2 0 0,-5 89 0,-1-32 0,5-4 0,-5 108 0,-18-102-1365,18-84-5461</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0.220"/>
    </inkml:context>
    <inkml:brush xml:id="br0">
      <inkml:brushProperty name="width" value="0.05" units="cm"/>
      <inkml:brushProperty name="height" value="0.05" units="cm"/>
      <inkml:brushProperty name="color" value="#E71224"/>
    </inkml:brush>
  </inkml:definitions>
  <inkml:trace contextRef="#ctx0" brushRef="#br0">1 109 24575,'1'4'0,"0"0"0,1-1 0,-1 1 0,1-1 0,0 1 0,0-1 0,0 0 0,0 0 0,1 0 0,-1 0 0,1 0 0,0-1 0,5 5 0,12 14 0,-6-2 0,-6-5 0,2 0 0,0-1 0,0-1 0,1 0 0,20 17 0,-28-26 0,1-1 0,-1 0 0,1 0 0,0 0 0,0 0 0,0-1 0,0 1 0,0-1 0,0 0 0,0 0 0,0-1 0,0 1 0,0-1 0,0 0 0,1 0 0,-1 0 0,0 0 0,0-1 0,0 0 0,0 0 0,0 0 0,0 0 0,0-1 0,0 0 0,0 1 0,-1-1 0,6-4 0,116-74 0,46-26 0,-93 51 0,-39 24 0,-25 20-1365,-4 0-5461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3.612"/>
    </inkml:context>
    <inkml:brush xml:id="br0">
      <inkml:brushProperty name="width" value="0.05" units="cm"/>
      <inkml:brushProperty name="height" value="0.05" units="cm"/>
      <inkml:brushProperty name="color" value="#E71224"/>
    </inkml:brush>
  </inkml:definitions>
  <inkml:trace contextRef="#ctx0" brushRef="#br0">1 0 24575,'10'2'0,"0"-1"0,0 1 0,-1 1 0,1 0 0,0 0 0,-1 1 0,0 0 0,0 1 0,0 0 0,0 0 0,-1 1 0,8 7 0,44 25 0,5 4 0,-50-31 0,1-1 0,28 15 0,-29-17 0,0 1 0,28 20 0,22 15 0,204 110 0,-207-117 0,77 34 0,47 31 0,-155-83 0,0 2 0,-2 1 0,-1 1 0,32 34 0,-18-21 0,-33-31 0,-2 1 0,1 1 0,-1-1 0,0 1 0,10 13 0,28 36-1365,-34-46-5461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5.909"/>
    </inkml:context>
    <inkml:brush xml:id="br0">
      <inkml:brushProperty name="width" value="0.05" units="cm"/>
      <inkml:brushProperty name="height" value="0.05" units="cm"/>
      <inkml:brushProperty name="color" value="#E71224"/>
    </inkml:brush>
  </inkml:definitions>
  <inkml:trace contextRef="#ctx0" brushRef="#br0">4406 1 24575,'2'14'0,"0"0"0,1 0 0,1 0 0,0 0 0,1-1 0,0 0 0,14 24 0,3 10 0,43 151 0,-37-137 0,-20-44 0,0-1 0,-2 1 0,9 27 0,60 262 0,-71-278 0,-1 0 0,-1 0 0,-2 29 0,0-28 0,1-1 0,8 54 0,-2-35 0,-2 0 0,-2 0 0,-5 67 0,4 63 0,11-92 0,-8-55 0,4 58 0,-11 14 0,3 75 0,11-109 0,-7-49 0,-2 1 0,2 25 0,-4-17 0,-3 275 0,-10-218 0,7-53 0,-3 55 0,6-56 0,-9 51 0,5-50 0,-1 51 0,5-53 0,-2-1 0,0 0 0,-11 37 0,7-37 0,2 1 0,1 0 0,-1 32 0,4-33 0,-9 44 0,-2 28 0,-1 26 0,3-51 0,-14 76 0,-27 77 0,38-133 0,-39 138 0,-5-7 0,46-175 0,-29 76 0,-5 23 0,36-116 0,-24 58 0,10-32 0,-6 34 0,21-64 0,0 0 0,-2-1 0,-1-1 0,-30 51 0,33-63 0,0 0 0,2 0 0,-12 35 0,13-31 0,-2-1 0,-16 32 0,8-21 0,-19 52 0,23-50 0,-27 48 0,-63 123 0,22-85 0,-13 22 0,50-80 0,31-46 0,1 1 0,-15 26 0,14-21 0,0 0 0,-21 24 0,20-29 0,0 2 0,2 0 0,-15 27 0,-75 144 0,48-100 0,13-25 0,-15 14 0,25-39 0,-67 93 0,54-76 0,-3-2 0,-70 64 0,66-68 0,17-21 0,-14 15 0,33-29 0,-1 0 0,-1-1 0,-22 16 0,-29 26 0,53-42 0,-1 3 0,-1-2 0,0 0 0,-1-1 0,-1 0 0,0-1 0,-21 10 0,-31 13 0,40-19 0,-1-1 0,-62 21 0,17-14 0,39-10 0,-1-1 0,-1-2 0,0-2 0,0-2 0,-45 3 0,59-8 0,0 1 0,-26 7 0,25-4 0,-50 2 0,38-7 0,7 0 0,1 0 0,-1 2 0,-54 11 0,59-8 0,0-1 0,-38 0 0,36-3 0,0 2 0,-28 6 0,11-3 0,-1-1 0,0-2 0,-86-5 0,30-1 0,-30 1 0,-142 5 0,249 1 0,1 0 0,-36 13 0,39-11 0,-1 0 0,1-1 0,-35 3 0,-49 7 0,33-3 0,52-8-1365,4 2-5461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6.423"/>
    </inkml:context>
    <inkml:brush xml:id="br0">
      <inkml:brushProperty name="width" value="0.05" units="cm"/>
      <inkml:brushProperty name="height" value="0.05" units="cm"/>
      <inkml:brushProperty name="color" value="#E71224"/>
    </inkml:brush>
  </inkml:definitions>
  <inkml:trace contextRef="#ctx0" brushRef="#br0">1 1 24575,'4'0'0,"2"4"0,4 2 0,4 0 0,5-2 0,3-1 0,-3 4 0,1-1 0,1 0 0,-4 3 0,1-1 0,-4-1-8191</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7.184"/>
    </inkml:context>
    <inkml:brush xml:id="br0">
      <inkml:brushProperty name="width" value="0.05" units="cm"/>
      <inkml:brushProperty name="height" value="0.05" units="cm"/>
      <inkml:brushProperty name="color" value="#E71224"/>
    </inkml:brush>
  </inkml:definitions>
  <inkml:trace contextRef="#ctx0" brushRef="#br0">0 244 24575,'1'-3'0,"0"0"0,-1 0 0,1 1 0,0-1 0,0 0 0,0 0 0,1 1 0,-1-1 0,0 1 0,1-1 0,0 1 0,0-1 0,0 1 0,0 0 0,0 0 0,0 0 0,0 0 0,1 1 0,-1-1 0,1 0 0,-1 1 0,6-2 0,10-6 0,0 2 0,27-8 0,-19 7 0,4-6 0,0-1 0,-1-1 0,-1-2 0,26-21 0,-28 20 0,2-2-1365,-15 12-5461</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9.896"/>
    </inkml:context>
    <inkml:brush xml:id="br0">
      <inkml:brushProperty name="width" value="0.05" units="cm"/>
      <inkml:brushProperty name="height" value="0.05" units="cm"/>
      <inkml:brushProperty name="color" value="#E71224"/>
    </inkml:brush>
  </inkml:definitions>
  <inkml:trace contextRef="#ctx0" brushRef="#br0">3000 0 24575,'3'1'0,"0"0"0,1 1 0,-1 0 0,0-1 0,0 1 0,0 0 0,-1 0 0,1 0 0,0 1 0,-1-1 0,1 1 0,-1 0 0,0-1 0,0 1 0,0 0 0,0 0 0,0 0 0,1 5 0,19 22 0,3-4 0,-1 1 0,-1 1 0,-2 2 0,29 50 0,0-2 0,-17-31 0,-17-26 0,-2 1 0,0 0 0,17 37 0,19 47 0,-33-73 0,0 2 0,-3 0 0,-1 0 0,10 43 0,-19-65 0,0 0 0,1 1 0,1-2 0,10 21 0,-8-19 0,-1 0 0,0 1 0,4 17 0,40 106 0,-33-93 0,15 51 0,-19-41 0,37 90 0,-36-106 0,-2 1 0,10 50 0,-14-50 0,2 0 0,22 54 0,-13-42 0,-2 1 0,15 81 0,-19-76 0,-13-54 0,9 34 0,-2 0 0,-1 1 0,2 60 0,-8-79 0,1 0 0,7 31 0,4 36 0,-12-10 0,-1-30 0,1 0 0,11 62 0,-4-47 0,-2 1 0,-7 125 0,-2-69 0,3 567 0,-1-665 0,-2-1 0,0 1 0,-1 0 0,-2-1 0,0 0 0,-13 29 0,-5 17 0,-2 25 0,15-50 0,-2 0 0,-1 0 0,-34 65 0,45-100 0,-4 8 0,0 0 0,-1-1 0,0 0 0,-2 0 0,1-1 0,-1 0 0,-1-1 0,0 0 0,-1-1 0,-18 13 0,-163 92 0,191-114 0,-39 28 0,-89 46 0,97-61 0,-1-3 0,0 0 0,-36 5 0,31-8 0,-72 27 0,91-27 0,-193 71 0,153-57 0,43-15 0,-1-1 0,1 0 0,-1-2 0,-25 4 0,-110 20 0,101-17 0,-24 2 0,52-10 0,-1 1 0,0 1 0,-26 9 0,27-7 0,0-1 0,-1-1 0,-30 3 0,-38 4 0,66-7 0,-55 3 0,61-7 0,1 1 0,-31 8 0,-36 3 0,51-10 0,1 1 0,-62 17 0,-13 2 0,52-13 0,30-4 0,1-2 0,-39 1 0,22-3 0,-49 9 0,49-5 0,-55 1 0,-333-8 0,413 2 0,-1 1 0,-32 7 0,-34 4 0,18-12 0,39-2 0,-1 1 0,0 2 0,1 1 0,0 1 0,-1 1 0,-46 16 0,58-15-1365,1-1-5461</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0.362"/>
    </inkml:context>
    <inkml:brush xml:id="br0">
      <inkml:brushProperty name="width" value="0.05" units="cm"/>
      <inkml:brushProperty name="height" value="0.05" units="cm"/>
      <inkml:brushProperty name="color" value="#E71224"/>
    </inkml:brush>
  </inkml:definitions>
  <inkml:trace contextRef="#ctx0" brushRef="#br0">1 1 24575,'4'0'0,"2"4"0,4 2 0,4-1 0,1 4 0,1 0 0,3 3 0,-3 3 0,2 0 0,-4 1 0,1-2 0,2-3 0,-2 0 0,1-1 0,-2 2 0,-4 3 0,-4-1-8191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1.142"/>
    </inkml:context>
    <inkml:brush xml:id="br0">
      <inkml:brushProperty name="width" value="0.05" units="cm"/>
      <inkml:brushProperty name="height" value="0.05" units="cm"/>
      <inkml:brushProperty name="color" value="#E71224"/>
    </inkml:brush>
  </inkml:definitions>
  <inkml:trace contextRef="#ctx0" brushRef="#br0">1 288 24575,'0'-6'0,"1"0"0,0 1 0,1-1 0,-1 1 0,1-1 0,0 1 0,1 0 0,-1-1 0,1 1 0,0 0 0,0 1 0,1-1 0,-1 1 0,1-1 0,7-5 0,10-9 0,43-29 0,-51 38 0,114-90 0,-113 89-1365,-3 0-5461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6.052"/>
    </inkml:context>
    <inkml:brush xml:id="br0">
      <inkml:brushProperty name="width" value="0.05" units="cm"/>
      <inkml:brushProperty name="height" value="0.05" units="cm"/>
      <inkml:brushProperty name="color" value="#E71224"/>
    </inkml:brush>
  </inkml:definitions>
  <inkml:trace contextRef="#ctx0" brushRef="#br0">1 0 24575,'0'6'0,"1"1"0,1-1 0,-1 0 0,1 0 0,0 0 0,1-1 0,-1 1 0,1-1 0,7 11 0,9 20 0,-8-9 0,2-1 0,0-1 0,2 0 0,0-1 0,23 27 0,-15-20 0,-17-21 0,1 0 0,1-1 0,0 0 0,16 14 0,31 33 0,-42-42 0,0 0 0,26 21 0,-33-30 0,-1 0 0,0 1 0,0 0 0,0 0 0,-1 0 0,0 1 0,0 0 0,5 13 0,-4-10 0,0-1 0,0 1 0,13 16 0,-6-10-119,0 1-1,-2 0 0,14 28 0,-16-30-766,-1 0-5940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2.016"/>
    </inkml:context>
    <inkml:brush xml:id="br0">
      <inkml:brushProperty name="width" value="0.05" units="cm"/>
      <inkml:brushProperty name="height" value="0.05" units="cm"/>
      <inkml:brushProperty name="color" value="#E71224"/>
    </inkml:brush>
  </inkml:definitions>
  <inkml:trace contextRef="#ctx0" brushRef="#br0">37 0 24575,'3'1'0,"0"-1"0,0 1 0,-1 0 0,1 0 0,0 1 0,-1-1 0,1 0 0,-1 1 0,0-1 0,1 1 0,-1 0 0,0 0 0,0 0 0,0 0 0,0 0 0,0 1 0,1 2 0,1 0 0,0 1 0,0-1 0,-1 1 0,0 0 0,0 1 0,2 6 0,-3-7 0,-1 0 0,1-1 0,-1 1 0,-1 0 0,1 0 0,-1 0 0,0 0 0,-1 0 0,1 0 0,-1 0 0,0-1 0,-1 1 0,1 0 0,-5 10 0,2-9 0,0-2 0,0 1 0,0 0 0,-1-1 0,0 0 0,0 0 0,0 0 0,-1-1 0,1 0 0,-1 0 0,0 0 0,-9 4 0,0 1-1365,2 0-5461</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09.220"/>
    </inkml:context>
    <inkml:brush xml:id="br0">
      <inkml:brushProperty name="width" value="0.05" units="cm"/>
      <inkml:brushProperty name="height" value="0.05" units="cm"/>
      <inkml:brushProperty name="color" value="#E71224"/>
    </inkml:brush>
  </inkml:definitions>
  <inkml:trace contextRef="#ctx0" brushRef="#br0">2007 218 24575,'-25'0'0,"0"-2"0,0 0 0,-43-11 0,-164-41 0,60 27 0,2 0 0,91 16 0,46 7 0,0-1 0,-45-13 0,51 11 0,1 1 0,-1 1 0,-42-1 0,35 3 0,-45-9 0,52 7 0,0 1 0,-28 0 0,-39 2 0,-160 5 0,246 0 0,-1-1 0,1 1 0,0 0 0,0 1 0,0 0 0,0 0 0,1 0 0,0 1 0,0 0 0,-10 10 0,-38 23 0,40-31 0,-5 2 0,0 2 0,-26 17 0,39-23 0,1 1 0,0 0 0,0 0 0,0 0 0,0 1 0,1 0 0,0 0 0,1 0 0,-7 13 0,5-7 0,1 0 0,0 0 0,0 0 0,2 0 0,-1 1 0,2 0 0,0-1 0,0 17 0,2-23 0,0-1 0,1 0 0,0 0 0,0 0 0,0 0 0,1 0 0,0 0 0,0-1 0,0 1 0,1 0 0,0-1 0,0 0 0,0 0 0,1 0 0,0 0 0,0 0 0,0-1 0,0 1 0,1-1 0,9 6 0,14 9 0,-1-2 0,2-1 0,0-1 0,1-2 0,1-1 0,0-1 0,0-2 0,1-1 0,0-1 0,0-2 0,1-2 0,49 1 0,453-6 0,-515 1 0,1-1 0,34-8 0,-33 5 0,0 1 0,24-1 0,65 6 0,46-2 0,-23-25 0,51-19 0,-174 42 0,0 0 0,0-1 0,0-1 0,-1 0 0,0 0 0,0-1 0,13-10 0,-19 13 0,0-1 0,-1 0 0,1 0 0,-1-1 0,0 1 0,0-1 0,-1 1 0,1-1 0,-1 0 0,0 0 0,0 0 0,-1 0 0,1-1 0,-1 1 0,-1 0 0,1-1 0,0-8 0,-1 7-97,1-1-1,-1 0 1,0 1-1,0-1 1,-1 0-1,0 1 1,-1-1-1,0 1 1,0 0-1,0-1 1,-1 1-1,0 0 0,-6-10 1,-2 5-6729</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1.475"/>
    </inkml:context>
    <inkml:brush xml:id="br0">
      <inkml:brushProperty name="width" value="0.05" units="cm"/>
      <inkml:brushProperty name="height" value="0.05" units="cm"/>
      <inkml:brushProperty name="color" value="#E71224"/>
    </inkml:brush>
  </inkml:definitions>
  <inkml:trace contextRef="#ctx0" brushRef="#br0">0 0 24575,'696'0'0,"-671"2"0,0 0 0,30 7 0,38 4 0,-1-11-144,-43-3-40,0 3 0,73 12 0,-69-6-162,56 2 0,1-1-39,124 3 241,-156-12 61,100 15 0,-60 2-237,212 4 0,-253-18 270,119 20 0,39 3 56,-186-24-35,203 13-355,-149-2 287,-8-1-139,99 1 0,-122-9 236,108 19 0,49 3 0,-160-21 0,133 29 0,18 2 0,280 23 0,-242-18 0,-29-3 0,34 1-220,-55-6 22,22 10 159,37 4 122,-218-39 48,68 19-1,-24-5-20,298 68-110,-365-85 0,20 4 0,71 22 0,-78-19 399,-1-3 0,61 7 0,-40-7-178,-37-4-118,0 2 0,42 17 0,-10-3 11,9-1-110,-19-7 974,80 38 1,-14-5-979,-75-33 0,-1 1 0,34 20 0,-16-6 0,64 23 0,-51-23 0,195 71 0,-86-36 0,-65-25 0,406 126 0,-308-89 0,29 24 0,-173-70 0,-25-13 0,58 36 0,134 94 0,-157-94 0,-34-24 0,54 31 0,-67-44 0,44 36 0,-24-16 0,172 131 0,-197-150 0,-1 1 0,-1 1 0,-1 1 0,0 0 0,-1 1 0,20 32 0,-27-36 0,1-2 0,24 25 0,11 14 0,-35-40 0,0-1 0,1 0 0,24 19 0,-24-21 0,1 0 0,-1 1 0,-1 1 0,12 14 0,10 18 0,42 40 0,29 38 0,-16-10 0,-44-58 0,42 68 0,-78-111 0,1 0 0,0-1 0,0 0 0,18 15 0,-14-15 0,-1 2 0,17 21 0,54 74-1365,-73-94-5461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2.108"/>
    </inkml:context>
    <inkml:brush xml:id="br0">
      <inkml:brushProperty name="width" value="0.05" units="cm"/>
      <inkml:brushProperty name="height" value="0.05" units="cm"/>
      <inkml:brushProperty name="color" value="#E71224"/>
    </inkml:brush>
  </inkml:definitions>
  <inkml:trace contextRef="#ctx0" brushRef="#br0">1 426 24575,'26'1'0,"0"2"0,1 1 0,-1 1 0,25 9 0,-23-6 0,1-2 0,54 7 0,-33-3 0,-43-8 0,-1 0 0,1 0 0,0-1 0,-1 1 0,1-1 0,0-1 0,0 0 0,0 0 0,12-1 0,-17 0 0,1-1 0,-1 1 0,0-1 0,0 1 0,0-1 0,0 1 0,-1-1 0,1 0 0,0 0 0,-1 0 0,1 0 0,-1 0 0,0 0 0,1-1 0,-1 1 0,0 0 0,0-1 0,-1 1 0,1 0 0,0-1 0,-1 1 0,0-1 0,1 1 0,-1-4 0,0-72 0,-2 59 0,-1-305-1365,3 301-5461</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5.250"/>
    </inkml:context>
    <inkml:brush xml:id="br0">
      <inkml:brushProperty name="width" value="0.05" units="cm"/>
      <inkml:brushProperty name="height" value="0.05" units="cm"/>
      <inkml:brushProperty name="color" value="#E71224"/>
    </inkml:brush>
  </inkml:definitions>
  <inkml:trace contextRef="#ctx0" brushRef="#br0">222 858 24575,'32'0'0,"0"1"0,-1 2 0,44 9 0,-54-8 0,22 7 0,-1-3 0,1-1 0,66 2 0,-75-8 0,58 10 0,21 2 0,-63-12 0,-3-1 0,1 3 0,51 8 0,-34-2 0,0-4 0,130-6 0,-74-1 0,-79 2 0,-1 2 0,72 12 0,-76-8 0,0-3 0,-1-1 0,40-3 0,-40 0 0,-1 1 0,0 2 0,48 8 0,-12 1 0,0-4 0,0-3 0,109-7 0,-40 0 0,342 3 0,-439-3 0,-1-2 0,1-2 0,63-19 0,-74 18 0,-13 3 0,8-2 0,0 0 0,0 2 0,1 1 0,31 0 0,611 6 0,-650-1 0,0 1 0,36 8 0,-35-5 0,2-1 0,23 0 0,447-2 0,-237-4 0,-235 1 0,-1-1 0,35-9 0,-33 7 0,0 0 0,25-1 0,0 7 0,33-2 0,-75 0 0,0 0 0,0-1 0,-1 0 0,1 0 0,0 0 0,-1-1 0,1 1 0,-1-1 0,1 0 0,-1 0 0,0-1 0,7-4 0,-8 4 0,-1-1 0,1 0 0,-1 1 0,1-1 0,-1 0 0,0 0 0,0-1 0,-1 1 0,1 0 0,-1 0 0,0-1 0,0 1 0,-1-1 0,1-8 0,-4-74 0,1 52 0,2 22 0,-1 1 0,0-1 0,-1 1 0,-1 0 0,0-1 0,0 1 0,-1 0 0,-1 1 0,0-1 0,-1 1 0,0 0 0,0 0 0,-1 1 0,-1 0 0,-8-9 0,-5-11 0,1 0 0,2-1 0,1-1 0,-17-43 0,21 46 0,-1-4 0,12 25 0,-1 0 0,0 0 0,-1 0 0,0 1 0,0-1 0,-1 1 0,0 0 0,0 0 0,-1 1 0,1-1 0,-1 1 0,-1 1 0,1-1 0,-11-6 0,-12-5 0,-1 2 0,-1 1 0,0 1 0,-1 1 0,0 2 0,0 1 0,-46-5 0,47 8 0,-18-3 0,0 2 0,-64 0 0,68 5 0,-57-9 0,56 5 0,-55-1 0,-754 8 0,834 0 0,1 1 0,-35 8 0,33-5 0,0-1 0,-25 1 0,-89-5 0,74-2 0,0 3 0,-107 16 0,124-11 0,-1-1 0,-52-3 0,50-1 0,-89 11 0,69-3 0,0-4 0,-125-6 0,68-1 0,-410 2 0,502 1 0,-57 11 0,-14 1 0,17-11 0,40-1 0,-1 1 0,-51 10 0,34-4 0,-1-2 0,0-4 0,-66-5 0,7 0 0,-14 1 0,-149 5 0,261 1 0,1 1 0,0 1 0,-26 10 0,47-14 0,0 1 0,0-1 0,0 1 0,0 0 0,0 1 0,0 0 0,1-1 0,0 1 0,0 1 0,0-1 0,0 0 0,1 1 0,-1 0 0,1 0 0,-2 6 0,-6 11 0,1 1 0,-8 31 0,6-21 0,6-5 0,0 0 0,1 1 0,2 0 0,1 0 0,2 0 0,4 47 0,-1 8 0,-5-46 0,1-19 0,0 0 0,2 0 0,3 29 0,-4-44 0,1-1 0,-1 1 0,1-1 0,0 0 0,0 0 0,1 1 0,-1-1 0,0 0 0,1 0 0,0 0 0,0 0 0,0-1 0,0 1 0,0 0 0,0-1 0,1 0 0,-1 1 0,1-1 0,0 0 0,0 0 0,0-1 0,0 1 0,0 0 0,0-1 0,5 2 0,39 7 0,0-1 0,1-3 0,0-1 0,1-3 0,84-7 0,-111 1-1365,-5-2-5461</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7.295"/>
    </inkml:context>
    <inkml:brush xml:id="br0">
      <inkml:brushProperty name="width" value="0.05" units="cm"/>
      <inkml:brushProperty name="height" value="0.05" units="cm"/>
      <inkml:brushProperty name="color" value="#E71224"/>
    </inkml:brush>
  </inkml:definitions>
  <inkml:trace contextRef="#ctx0" brushRef="#br0">88 590 24575,'9'1'0,"0"1"0,0 0 0,0 1 0,0-1 0,0 2 0,-1-1 0,13 8 0,10 4 0,239 69 0,-118-41 0,-50-21 0,-33-9 0,107 13 0,76 27 0,-225-47 0,1-1 0,45 0 0,28 5 0,-56-4 0,81 0 0,-84-6 0,0 3 0,57 9 0,-57-6 0,83 3 0,-77-7 0,52 8 0,-22-2 0,1-2 0,114-8 0,-60 0 0,721 2 0,-831-2 0,1 0 0,31-7 0,30-4 0,76-15 0,-59 12 0,-45 5 0,-31 6 0,-2-2 0,1 0 0,-1-2 0,0-1 0,29-16 0,-42 20 0,-2 0 0,1 0 0,-1 0 0,1-1 0,-2-1 0,1 0 0,-1 0 0,-1 0 0,1-1 0,-1 0 0,-1-1 0,0 1 0,0-1 0,-1-1 0,0 1 0,-1-1 0,0 1 0,0-1 0,-1 0 0,-1-1 0,0 1 0,1-22 0,-2-1 0,2 12 0,-2 0 0,-1 0 0,0 0 0,-2 0 0,-1 0 0,-10-43 0,10 58 0,0 1 0,-1-1 0,1 1 0,-1 0 0,-1 0 0,1 1 0,-1-1 0,0 1 0,-1 0 0,1 0 0,-1 0 0,0 1 0,-9-5 0,-8-4 0,-2 2 0,-35-12 0,-25-12 0,45 17 0,-1 2 0,0 2 0,-1 2 0,-78-13 0,118 25 0,-80-25 0,64 18 0,1 2 0,-1-1 0,-29-3 0,-115-16 0,102 13 0,0 3 0,-90-1 0,-1501 13-476,869-5 952,762 3-476,-1 1 0,-34 8 0,33-5 0,0-1 0,-24 1 0,18-3 0,1 2 0,0 1 0,0 1 0,0 1 0,1 2 0,-45 20 0,56-24 0,0 0 0,-1-1 0,-26 4 0,25-6 0,1 1 0,0 1 0,0 0 0,-21 10 0,33-13 0,0 1 0,1 1 0,-1-1 0,0 0 0,1 1 0,0 0 0,0 0 0,-1 0 0,2 0 0,-1 0 0,0 1 0,1-1 0,-1 1 0,1 0 0,0 0 0,0-1 0,1 1 0,-1 1 0,1-1 0,0 0 0,-1 5 0,-1 7 0,1 1 0,1 0 0,1 0 0,0 0 0,1-1 0,6 32 0,-6-41 0,1 0 0,0 0 0,0-1 0,0 1 0,1-1 0,0 1 0,1-1 0,-1 0 0,1 0 0,0-1 0,0 1 0,1-1 0,0 0 0,0 0 0,0 0 0,0-1 0,1 1 0,11 5 0,13 5 0,-9-3 0,1-2 0,0 0 0,0-1 0,1-1 0,0-1 0,0-1 0,28 3 0,19 2-1365,-52-6-5461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9.432"/>
    </inkml:context>
    <inkml:brush xml:id="br0">
      <inkml:brushProperty name="width" value="0.05" units="cm"/>
      <inkml:brushProperty name="height" value="0.05" units="cm"/>
      <inkml:brushProperty name="color" value="#E71224"/>
    </inkml:brush>
  </inkml:definitions>
  <inkml:trace contextRef="#ctx0" brushRef="#br0">5402 271 24575,'-170'2'0,"-180"-5"0,247-9 0,-31-2 0,100 12-192,-1-2-1,1-2 0,-34-10 1,-24-3 44,-3 9 148,69 8 0,0 0 0,0-2 0,-40-10 0,0-3 0,-135-15 0,201 32 0,-149-27 259,96 15-97,0 3-1,-67-3 1,97 11-132,0-2 1,-22-5-1,-41-5 53,38 11-83,-5 1 0,-70-12 0,50 4 0,-1 3 0,-126 8 0,67 0 0,82 1 0,1 2 0,-84 20 0,22-3 0,84-17 0,-46 17 0,-10 3 0,-52 3 0,-51-1 0,149-22 0,-49 15 0,59-12 0,0-1 0,-1-2 0,-54 3 0,47-6 0,-64 11 0,21-1 0,21-2 0,0 2 0,-81 28 0,47-12 0,10-7 0,39-11 0,-55 20 0,48-11 0,-1-3 0,-54 10 0,-23 6 0,58 1 0,31-14 0,24-11 0,1 0 0,-1 2 0,1-1 0,1 2 0,0 0 0,0 0 0,1 1 0,1 1 0,0 0 0,-17 27 0,16-20 0,0 1 0,2 1 0,0-1 0,1 1 0,2 1 0,0 0 0,-4 29 0,8-28 0,1-1 0,1 0 0,2 0 0,0 0 0,1 1 0,8 30 0,1-8 0,2 0 0,22 48 0,-24-71 0,2 0 0,19 28 0,1 2 0,-23-38 0,1 0 0,0-1 0,1 0 0,0 0 0,23 18 0,76 51 0,-82-67 0,1 0 0,0-3 0,57 19 0,-47-18 0,109 28 0,-110-28 0,0-3 0,71 13 0,14-9 0,-63-9 0,97 22 0,-148-25 0,21 6 0,1-1 0,-1-2 0,1-1 0,45 2 0,-48-6 0,51 10 0,12 1 0,-40-8 0,79 19 0,-86-13 0,0-3 0,75 4 0,42 2 0,-16 1 0,-21-1 0,-84-7 0,52 1 0,1634-6 0,-791-3 0,-910 0 0,0-1 0,1-1 0,-1-1 0,0-2 0,-1 0 0,0-2 0,35-17 0,-33 11 0,-1-2 0,44-36 0,-46 34 0,4-1 0,1 1 0,33-15 0,6-3 0,-54 28 0,0 0 0,-1-1 0,0 0 0,-1-1 0,1-1 0,-2 0 0,0 0 0,15-22 0,-20 23 0,1-1 0,-1 0 0,-1 0 0,0 0 0,-1-1 0,-1 0 0,1 0 0,-2 0 0,0 0 0,-1 0 0,0-15 0,1-49 0,-6-168 0,1 228 0,0 0 0,-1 0 0,-1 0 0,0 0 0,-1 1 0,-9-17 0,-3-1 0,-37-53 0,35 62 0,-1 1 0,-2 1 0,0 1 0,-2 1 0,-28-19 0,-10-10 0,-54-41 0,7 7 0,91 69 0,-1 1 0,-1 1 0,-1 0 0,-44-17 0,43 19 0,-38-10 0,47 17 0,-1 0 0,1-2 0,-19-8 0,20 8 0,0 1 0,-1 1 0,1 0 0,-1 1 0,0 0 0,0 1 0,-21 0 0,-38-7 0,3 0-1365,48 8-5461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8.452"/>
    </inkml:context>
    <inkml:brush xml:id="br0">
      <inkml:brushProperty name="width" value="0.05" units="cm"/>
      <inkml:brushProperty name="height" value="0.05" units="cm"/>
      <inkml:brushProperty name="color" value="#E71224"/>
    </inkml:brush>
  </inkml:definitions>
  <inkml:trace contextRef="#ctx0" brushRef="#br0">1820 14462 24575,'9'1'0,"0"0"0,-1 0 0,1 1 0,15 5 0,24 5 0,285-7 0,-182-8 0,-90 4-26,68-1-230,135-16 0,-83 3 256,21-1 0,263-41-2307,-405 49 2307,103 1 0,-101 6 0,91-11 0,186-23-398,-247 25 844,164 7 0,19-1 169,-174-10-615,37-2 0,-66 12 0,77-12 0,-83 7 0,69 2 0,-72 4 0,88-12 0,-91 5 75,85 1-1,-81 6-6,65-10 1,-61 0-73,-3 0-11,132-6 0,-158 15 151,-1-2 0,75-16 0,-70 10-19,0 3-1,44-3 1,-21 5-257,79-17-1,-83 11-12,101-5-1,11 1 608,-76 4-263,93-17-172,-15 3-3,-17-2-16,9-1 0,-17 1 329,-14 1-50,56-5-253,-10-16-26,-117 31 0,123-50 0,-121 40 0,-42 16 0,0-1 0,-1 0 0,46-30 0,12-12 0,-44 30 0,61-48 0,-70 45 0,144-130 0,-91 75 0,-24 25 0,82-101 0,-106 113 0,-20 27 0,-2 0 0,0 0 0,-1-1 0,-1-1 0,0 0 0,8-22 0,-1-7 0,-10 30 0,-2 0 0,0 0 0,0 0 0,-2-1 0,0 0 0,1-31 0,-4-2 0,-4-192 0,-3 203 0,-2-1 0,-2 1 0,-15-42 0,-1-3 0,20 69 0,0 1 0,-1 0 0,-12-19 0,11 19 0,0 1 0,1-2 0,-8-21 0,8 13 0,-2 0 0,-1 1 0,-1 0 0,-22-36 0,-68-83 0,56 82 0,17 27 0,0 2 0,-50-43 0,10 18 0,-1 3 0,-121-71 0,-7 25 0,162 84 0,13 8 0,1 0 0,-36-7 0,35 10 0,1-1 0,0-1 0,-22-10 0,0 0 0,0 2 0,-1 2 0,-1 2 0,0 1 0,-56-3 0,58 7 0,6-1 0,-40-14 0,-22-3 0,-324-62-68,377 76-3,-117-13-333,110 17 257,-97-22 1,105 16 146,-87-12 0,54 13 0,26 3 0,-65 0 0,86 6 106,1-2 0,0 0 0,-43-13 1,43 9-5,-1 1 1,0 2 0,-38-2 0,-135-8-103,71 3 0,24 0 0,-28-2 0,74 10-146,-88-18 0,93 11-17,-114-5 0,165 16 163,-23 0 0,-1 0 0,1-2 0,-55-11 0,44 6 101,-1 1 0,0 3 0,1 2 0,-57 4 1,0 0 10,-624-3-112,699-2 0,-1-1 0,1 0 0,0-2 0,-33-11 0,-35-8 0,-183-46 0,200 48 0,15 8 0,35 9 0,-43-14 0,-133-40 0,1 1 0,95 18-394,-179-45-1,233 71 395,2-2 0,-73-34 0,35 13 0,-283-143 0,340 164-8,-157-94-152,2-27 160,28 8-211,-236-208 336,105 49 306,166 162-431,52 56 0,-84-110 0,52 62-14,-4-4-1,16-5 321,-89-167-1,165 266-305,-17-57 0,20 53 0,-21-44 0,1 16 8,2-2-1,3 0 1,-21-81-1,-29-102-7,41 122 0,17 63 0,-16-94 0,27 118 0,-16-48 0,14 55 0,0 1 0,2-1 0,-2-33 0,-18-128 0,0 45 0,16 100 0,2-2 0,-3-82 0,11 46 0,-15-107 0,6 78-3087,6-160 0,4 149 2015,0 98 963,1 1-1,1 0 1,11-43 0,3 8 3227,-11 37-337,22-113-1166,-21 92-1558,2 0-1,18-51 0,-5 31-56,73-177 0,-31 103 0,88-207 0,-110 251 0,-22 50 0,17-51 0,-23 56 0,33-63 0,-28 64 0,21-59 0,-29 69 0,2 0 0,0 1 0,20-28 0,-9 14 0,-3 8 0,2 0 0,0 1 0,33-32 0,90-78 0,-88 88 0,-29 28 0,2 2 0,1 1 0,38-20 0,-27 17 0,45-34 0,-60 39 0,2 1 0,0 2 0,1 1 0,41-15 0,-12 5 0,-3 4 0,90-24 0,-88 30 0,81-34 0,36-11 0,-28 11 0,-73 24 0,-48 17 0,0 0 0,43-23 0,65-32 0,-81 40 0,20-8 0,-17 7 0,84-49 0,165-84 0,-295 152 0,5 0 0,0 0 0,0 2 0,24-5 0,-28 7 0,1-1 0,0 0 0,-1 0 0,0-2 0,1 1 0,-2-2 0,16-8 0,-5 0 0,0 2 0,30-13 0,-32 17 0,0-2 0,-1 0 0,33-24 0,-1-1 0,-41 30 0,0-1 0,0-1 0,-1 0 0,0-1 0,0 1 0,-1-2 0,12-13 0,-9 7 0,1 0 0,21-18 0,-22 23 0,0-1 0,0-1 0,-1 0 0,14-22 0,17-35 0,-20 37 0,-2 0 0,17-42 0,-18 32 0,-9 22 0,0-1 0,8-31 0,-6 6 0,3 0 0,1 0 0,3 2 0,1 0 0,44-70 0,23-13 0,-49 73 0,-27 37 0,0 1 0,21-23 0,10-12 226,-36 43-340,0 0 0,1 0 1,0 1-1,1-1 1,-1 1-1,1 1 0,1-1 1,-1 1-1,1 1 0,0-1 1,0 2-1,1-1 1,9-3-1,-1 2-6712</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9.117"/>
    </inkml:context>
    <inkml:brush xml:id="br0">
      <inkml:brushProperty name="width" value="0.05" units="cm"/>
      <inkml:brushProperty name="height" value="0.05" units="cm"/>
      <inkml:brushProperty name="color" value="#E71224"/>
    </inkml:brush>
  </inkml:definitions>
  <inkml:trace contextRef="#ctx0" brushRef="#br0">1 1 24575,'16'0'0,"-1"2"0,1 0 0,0 0 0,-1 2 0,1 0 0,18 8 0,86 44 0,-90-41 0,-24-12 0,-1 1 0,0-1 0,0 1 0,-1 0 0,1 1 0,-1-1 0,0 1 0,0-1 0,-1 1 0,1 0 0,-1 1 0,0-1 0,0 1 0,-1-1 0,0 1 0,0 0 0,0 0 0,0 0 0,-1 0 0,1 7 0,0 10 0,-1-1 0,0 1 0,-2-1 0,-3 26 0,-1-18-341,-1 0 0,-2-1-1,-12 33 1,14-46-6485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2.136"/>
    </inkml:context>
    <inkml:brush xml:id="br0">
      <inkml:brushProperty name="width" value="0.05" units="cm"/>
      <inkml:brushProperty name="height" value="0.05" units="cm"/>
      <inkml:brushProperty name="color" value="#E71224"/>
    </inkml:brush>
  </inkml:definitions>
  <inkml:trace contextRef="#ctx0" brushRef="#br0">1 0 24575,'456'0'0,"-437"1"0,1 1 0,37 9 0,-36-6 0,0-1 0,27 1 0,-16-5 0,-17 0 0,1 0 0,-1 1 0,25 5 0,-36-5 0,0 0 0,0 0 0,0 1 0,0-1 0,0 1 0,0 0 0,-1 0 0,1 0 0,-1 1 0,0-1 0,1 1 0,-1 0 0,0 0 0,0 0 0,-1 0 0,1 1 0,3 6 0,-1 0-151,0-1-1,-1 1 0,0 1 0,-1-1 1,0 0-1,-1 1 0,0 0 1,1 13-1,-2-3-6674</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3.097"/>
    </inkml:context>
    <inkml:brush xml:id="br0">
      <inkml:brushProperty name="width" value="0.05" units="cm"/>
      <inkml:brushProperty name="height" value="0.05" units="cm"/>
      <inkml:brushProperty name="color" value="#E71224"/>
    </inkml:brush>
  </inkml:definitions>
  <inkml:trace contextRef="#ctx0" brushRef="#br0">2 618 24575,'-1'-13'0,"0"1"0,2 0 0,0-1 0,0 1 0,1 0 0,0 0 0,1 0 0,1 0 0,0 0 0,10-21 0,-3 9 0,-2-1 0,-1 1 0,-1-2 0,-1 1 0,-1-1 0,2-51 0,6-23 0,-9 69 0,-4 21 0,2 0 0,-1 1 0,1 0 0,0-1 0,1 1 0,3-9 0,-5 16 0,0 0 0,1 0 0,-1 0 0,0 0 0,1 1 0,-1-1 0,1 0 0,-1 1 0,1-1 0,0 1 0,0 0 0,0-1 0,0 1 0,0 0 0,0 0 0,0 0 0,0 1 0,0-1 0,0 0 0,0 1 0,1-1 0,-1 1 0,0 0 0,0 0 0,1 0 0,-1 0 0,0 0 0,0 0 0,0 1 0,1-1 0,1 1 0,9 3 0,0 0 0,-1 1 0,0 1 0,1 0 0,-2 0 0,1 1 0,17 14 0,34 18 0,-47-29-1365,-3-1-5461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5.626"/>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4.651"/>
    </inkml:context>
    <inkml:brush xml:id="br0">
      <inkml:brushProperty name="width" value="0.05" units="cm"/>
      <inkml:brushProperty name="height" value="0.05" units="cm"/>
      <inkml:brushProperty name="color" value="#E71224"/>
    </inkml:brush>
  </inkml:definitions>
  <inkml:trace contextRef="#ctx0" brushRef="#br0">98 61 24575,'-2'9'0,"0"0"0,-1 0 0,0-1 0,0 1 0,-1-1 0,0 0 0,0 0 0,-1 0 0,0-1 0,0 1 0,-1-1 0,-10 10 0,-19 29 0,92-107 0,-27 4 0,-23 43 0,0-1 0,18-25 0,-22 36 0,1 1 0,0 0 0,0 0 0,0 0 0,0 0 0,0 1 0,1-1 0,-1 1 0,1 1 0,0-1 0,-1 0 0,1 1 0,0 0 0,0 0 0,0 1 0,0-1 0,0 1 0,0 0 0,0 0 0,0 1 0,5 1 0,13 1 0,0 1 0,44 15 0,-9 4-1365,-40-18-5461</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114"/>
    </inkml:context>
    <inkml:brush xml:id="br0">
      <inkml:brushProperty name="width" value="0.05" units="cm"/>
      <inkml:brushProperty name="height" value="0.05" units="cm"/>
      <inkml:brushProperty name="color" value="#E71224"/>
    </inkml:brush>
  </inkml:definitions>
  <inkml:trace contextRef="#ctx0" brushRef="#br0">350 0 24575,'-18'1'0,"-1"1"0,1 0 0,0 2 0,0 0 0,0 1 0,0 0 0,1 2 0,0 0 0,-26 15 0,-70 33 0,96-47-1365,1-1-5461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759"/>
    </inkml:context>
    <inkml:brush xml:id="br0">
      <inkml:brushProperty name="width" value="0.05" units="cm"/>
      <inkml:brushProperty name="height" value="0.05" units="cm"/>
      <inkml:brushProperty name="color" value="#E71224"/>
    </inkml:brush>
  </inkml:definitions>
  <inkml:trace contextRef="#ctx0" brushRef="#br0">0 1 24575,'3'0'0,"0"0"0,0 1 0,-1-1 0,1 1 0,0 0 0,-1 0 0,1 0 0,-1 0 0,1 1 0,-1-1 0,0 0 0,1 1 0,-1 0 0,0 0 0,0-1 0,0 1 0,0 1 0,-1-1 0,1 0 0,0 0 0,-1 1 0,1-1 0,-1 0 0,0 1 0,0 0 0,1 3 0,4 12 0,-1 0 0,-1 0 0,3 19 0,1 6 0,34 156 0,-9-59 0,-8-44 0,-13-56-1365,-5-23-5461</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1.203"/>
    </inkml:context>
    <inkml:brush xml:id="br0">
      <inkml:brushProperty name="width" value="0.05" units="cm"/>
      <inkml:brushProperty name="height" value="0.05" units="cm"/>
      <inkml:brushProperty name="color" value="#E71224"/>
    </inkml:brush>
  </inkml:definitions>
  <inkml:trace contextRef="#ctx0" brushRef="#br0">403 2 24575,'-86'-2'0,"-96"4"0,177-1 0,1-1 0,-1 1 0,1 0 0,0 0 0,0 1 0,-1-1 0,1 1 0,0 0 0,0 0 0,0 0 0,1 1 0,-1-1 0,0 1 0,1 0 0,0 0 0,0 0 0,-1 0 0,2 1 0,-1-1 0,0 1 0,1 0 0,0 0 0,0 0 0,0 0 0,0 0 0,1 0 0,-1 0 0,0 6 0,-3 14 0,2-1 0,0 1 0,1 0 0,3 30 0,-2 7 0,-12 13 0,8-54 0,2 0 0,-3 27 0,5 340 0,3-185 0,-3-199 0,1 0 0,0 0 0,0 0 0,0 0 0,0 0 0,0 0 0,1 0 0,-1 0 0,1 0 0,0 0 0,0 0 0,0 0 0,0 0 0,0 0 0,1-1 0,-1 1 0,1 0 0,0-1 0,0 1 0,0-1 0,0 0 0,0 0 0,0 0 0,1 0 0,-1 0 0,1 0 0,-1 0 0,1-1 0,0 1 0,0-1 0,0 0 0,-1 0 0,1 0 0,0 0 0,0-1 0,0 1 0,0-1 0,1 0 0,-1 0 0,5 0 0,17 0 11,-1-2-1,0 0 1,0-1 0,0-2-1,43-14 1,23-4-1440,-71 20-5397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3.352"/>
    </inkml:context>
    <inkml:brush xml:id="br0">
      <inkml:brushProperty name="width" value="0.05" units="cm"/>
      <inkml:brushProperty name="height" value="0.05" units="cm"/>
      <inkml:brushProperty name="color" value="#E71224"/>
    </inkml:brush>
  </inkml:definitions>
  <inkml:trace contextRef="#ctx0" brushRef="#br0">513 2 24575,'-37'-1'0,"-1"0"0,1 2 0,-1 1 0,-65 13 0,87-12 0,-1-1 0,0 0 0,-17-1 0,21-2 0,1 2 0,-1-1 0,0 2 0,1 0 0,-1 0 0,-18 7 0,26-7 0,1 1 0,0-1 0,0 1 0,0 0 0,0 1 0,0-1 0,1 1 0,0-1 0,-1 1 0,1 0 0,1 0 0,-1 0 0,1 1 0,-1-1 0,1 1 0,0-1 0,1 1 0,-1 0 0,1 0 0,0-1 0,-1 9 0,-1 13 0,2-1 0,0 1 0,3 25 0,-1-17 0,0 743 0,-1-773 0,0 0 0,0 0 0,0 0 0,1-1 0,-1 1 0,1 0 0,0 0 0,0 0 0,0-1 0,1 1 0,-1-1 0,1 1 0,0-1 0,3 6 0,-2-7 0,0 1 0,0-1 0,0 0 0,0 0 0,0-1 0,0 1 0,0 0 0,0-1 0,1 0 0,-1 0 0,0 0 0,1 0 0,-1-1 0,1 1 0,-1-1 0,6 0 0,240-1 0,-92-2 0,-78 3-1365,-56 0-5461</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5.139"/>
    </inkml:context>
    <inkml:brush xml:id="br0">
      <inkml:brushProperty name="width" value="0.05" units="cm"/>
      <inkml:brushProperty name="height" value="0.05" units="cm"/>
      <inkml:brushProperty name="color" value="#E71224"/>
    </inkml:brush>
  </inkml:definitions>
  <inkml:trace contextRef="#ctx0" brushRef="#br0">646 2 24575,'-36'-1'0,"0"2"0,1 1 0,-1 2 0,1 1 0,0 2 0,-37 12 0,51-13 0,0-1 0,0-1 0,-36 2 0,-31 7 0,69-9 0,10-3 0,0 1 0,0 1 0,0-1 0,1 1 0,-17 8 0,22-9 0,0 0 0,1 0 0,-1 1 0,1-1 0,-1 1 0,1-1 0,0 1 0,0 0 0,0 0 0,1 0 0,-1 0 0,0 0 0,1 0 0,0 0 0,0 0 0,0 1 0,0-1 0,0 1 0,1 5 0,-6 43 0,-14 219 0,19-212 0,-1-35 0,2 0 0,0 1 0,2-1 0,0 0 0,2 0 0,0 0 0,2 0 0,14 37 0,-5-27 0,-8-16 0,1 0 0,19 30 0,-24-44 0,-1 0 0,1 0 0,0-1 0,0 1 0,1-1 0,-1 0 0,1 0 0,-1 0 0,1 0 0,0-1 0,0 1 0,0-1 0,0 0 0,1 0 0,-1-1 0,9 3 0,29 0 0,-1-2 0,72-6 0,-15 1 0,89 3-1365,-164 0-5461</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6.956"/>
    </inkml:context>
    <inkml:brush xml:id="br0">
      <inkml:brushProperty name="width" value="0.05" units="cm"/>
      <inkml:brushProperty name="height" value="0.05" units="cm"/>
      <inkml:brushProperty name="color" value="#E71224"/>
    </inkml:brush>
  </inkml:definitions>
  <inkml:trace contextRef="#ctx0" brushRef="#br0">648 2 24575,'-95'-2'0,"-104"5"0,126 9 0,53-7 0,0-1 0,-28 1 0,34-5 0,1 1 0,-1 0 0,1 1 0,-1 0 0,1 1 0,-22 8 0,30-9 0,1 0 0,-1 0 0,1 1 0,0 0 0,0 0 0,0 0 0,1 0 0,-1 1 0,1-1 0,0 1 0,-1 0 0,2 0 0,-1 0 0,0 0 0,1 1 0,0-1 0,0 1 0,0-1 0,1 1 0,-1 0 0,0 9 0,-3 31 0,2-1 0,6 85 0,0-28 0,-5 3 0,4 112 0,-1-207 0,-1 0 0,1-1 0,1 1 0,-1-1 0,1 1 0,1-1 0,0 0 0,0 1 0,0-2 0,1 1 0,1 0 0,-1-1 0,1 1 0,0-1 0,1-1 0,-1 1 0,1-1 0,1 0 0,-1 0 0,1-1 0,0 0 0,1 0 0,13 7 0,-8-6-85,5 3-57,-1-1 0,2 0-1,-1-1 1,1-1 0,0-1 0,0-1-1,0 0 1,25 0 0,-21-4-6684</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1.796"/>
    </inkml:context>
    <inkml:brush xml:id="br0">
      <inkml:brushProperty name="width" value="0.05" units="cm"/>
      <inkml:brushProperty name="height" value="0.05" units="cm"/>
      <inkml:brushProperty name="color" value="#E71224"/>
    </inkml:brush>
  </inkml:definitions>
  <inkml:trace contextRef="#ctx0" brushRef="#br0">517 3 24575,'-139'-2'0,"-151"5"0,286-3 0,0 1 0,1-1 0,-1 1 0,0 0 0,0 0 0,1 0 0,-1 1 0,1-1 0,-1 1 0,1 0 0,0 0 0,0 0 0,0 1 0,0-1 0,0 0 0,0 1 0,0 0 0,1 0 0,0 0 0,-1 0 0,1 0 0,0 0 0,0 1 0,1-1 0,-1 1 0,1-1 0,0 1 0,0 0 0,0-1 0,0 5 0,-2 13 0,1 0 0,1 0 0,1 0 0,5 32 0,-2 1 0,-2-2 0,-2-15 0,2-1 0,2 1 0,10 52 0,2-3 0,-10-53 0,15 54 0,-12-54 0,-2 1 0,-1-1 0,-1 1 0,-2 0 0,-5 63 0,5 63 0,-1-157 0,-1 0 0,1-1 0,0 1 0,0 0 0,0 0 0,0-1 0,0 1 0,1 0 0,-1-1 0,1 0 0,-1 1 0,1-1 0,0 0 0,0 0 0,0 0 0,1 0 0,-1 0 0,0 0 0,1 0 0,-1-1 0,1 0 0,-1 1 0,1-1 0,0 0 0,-1 0 0,1 0 0,0 0 0,0-1 0,0 1 0,5-1 0,12 2 0,-1-1 0,1-1 0,32-4 0,-15 1 0,44 2-1365,-58 1-5461</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5.720"/>
    </inkml:context>
    <inkml:brush xml:id="br0">
      <inkml:brushProperty name="width" value="0.05" units="cm"/>
      <inkml:brushProperty name="height" value="0.05" units="cm"/>
      <inkml:brushProperty name="color" value="#E71224"/>
    </inkml:brush>
  </inkml:definitions>
  <inkml:trace contextRef="#ctx0" brushRef="#br0">563 3 24575,'-112'-2'0,"-125"5"0,233-2 0,-1 0 0,1 0 0,0 1 0,-1 0 0,1 0 0,0 0 0,0 0 0,0 1 0,1-1 0,-1 1 0,0 0 0,1 0 0,0 1 0,0-1 0,0 1 0,0-1 0,0 1 0,1 0 0,0 0 0,0 0 0,0 0 0,0 1 0,0-1 0,1 0 0,-1 7 0,-5 14 0,2 1 0,0-1 0,0 30 0,5-55 0,-14 100 0,7-64 0,-2 67 0,7-64 0,-2 0 0,-17 69 0,12-70 0,2 0 0,-4 73 0,-2 59 0,0 9 0,14 329 0,1-487 0,0-1 0,8 35 0,-5-33 0,-2 0 0,2 25 0,-3-24 0,1 0 0,6 23 0,-4-23 0,-1 0 0,1 26 0,-5 18 0,-1-34 0,2 1 0,1-1 0,11 52 0,-9-60 0,-1 0 0,-1 0 0,-1 41 0,0 22 0,0-86 0,-1 1 0,1 0 0,0 0 0,0 0 0,0-1 0,0 1 0,0 0 0,0-1 0,1 1 0,-1-1 0,1 1 0,0-1 0,0 0 0,0 0 0,0 0 0,0 0 0,0 0 0,0 0 0,1-1 0,-1 1 0,1-1 0,-1 1 0,1-1 0,0 0 0,-1 0 0,1 0 0,0 0 0,0-1 0,0 1 0,-1-1 0,5 0 0,12 2 0,1-1 0,0-1 0,32-4 0,-15 1 0,-11 3-1365,-2-1-5461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8.041"/>
    </inkml:context>
    <inkml:brush xml:id="br0">
      <inkml:brushProperty name="width" value="0.05" units="cm"/>
      <inkml:brushProperty name="height" value="0.05" units="cm"/>
      <inkml:brushProperty name="color" value="#E71224"/>
    </inkml:brush>
  </inkml:definitions>
  <inkml:trace contextRef="#ctx0" brushRef="#br0">486 2 24575,'-121'-2'0,"-133"5"0,250-3 0,1 0 0,-1 1 0,1-1 0,0 1 0,-1 0 0,1 0 0,0 0 0,0 0 0,0 0 0,0 1 0,0-1 0,0 1 0,0 0 0,0 0 0,0 0 0,1 0 0,-1 1 0,1-1 0,0 1 0,0-1 0,0 1 0,0 0 0,0 0 0,0 0 0,1 0 0,-2 5 0,-1 5 0,1 0 0,1 0 0,1 1 0,-1-1 0,2 22 0,1-19 0,-2 0 0,-4 28 0,-4 14 0,2 0 0,3 0 0,7 110 0,-1-45 0,-2 1589 0,0-1709 0,0 0 0,-1 0 0,1 0 0,0 0 0,0 0 0,1 0 0,-1 0 0,1 0 0,-1 0 0,1 0 0,0 0 0,0 0 0,0 0 0,1-1 0,-1 1 0,1 0 0,-1-1 0,1 1 0,0-1 0,0 1 0,0-1 0,0 0 0,0 0 0,1 0 0,-1 0 0,1 0 0,-1-1 0,1 1 0,0-1 0,-1 0 0,1 1 0,0-1 0,0 0 0,0-1 0,0 1 0,0-1 0,0 1 0,0-1 0,0 0 0,0 0 0,3 0 0,70 2 0,93-10 0,-97-4 90,-51 7-575,0 1 0,25-1 0,-24 5-6341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6.341"/>
    </inkml:context>
    <inkml:brush xml:id="br0">
      <inkml:brushProperty name="width" value="0.05" units="cm"/>
      <inkml:brushProperty name="height" value="0.05" units="cm"/>
      <inkml:brushProperty name="color" value="#E71224"/>
    </inkml:brush>
  </inkml:definitions>
  <inkml:trace contextRef="#ctx0" brushRef="#br0">0 0 24575,'0'2'0,"1"0"0,-1 0 0,1 0 0,0 0 0,-1 0 0,1-1 0,0 1 0,0 0 0,0-1 0,0 1 0,0 0 0,1-1 0,-1 0 0,0 1 0,1-1 0,2 3 0,34 22 0,-17-12 0,-14-9 0,0 1 0,-1-1 0,0 2 0,0-1 0,-1 1 0,0-1 0,0 1 0,0 1 0,-1-1 0,0 1 0,5 12 0,-8-15 0,0-1 0,0 1 0,0 0 0,-1 0 0,1 0 0,-1 0 0,-1-1 0,1 1 0,-1 0 0,1 0 0,-1 0 0,0-1 0,-1 1 0,1 0 0,-1-1 0,0 1 0,0-1 0,-1 0 0,1 0 0,-1 0 0,0 0 0,-3 4 0,-7 6-455,0 0 0,-27 20 0,28-25-6371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3.269"/>
    </inkml:context>
    <inkml:brush xml:id="br0">
      <inkml:brushProperty name="width" value="0.05" units="cm"/>
      <inkml:brushProperty name="height" value="0.05" units="cm"/>
      <inkml:brushProperty name="color" value="#E71224"/>
    </inkml:brush>
  </inkml:definitions>
  <inkml:trace contextRef="#ctx0" brushRef="#br0">272 2 24575,'-37'0'0,"18"-1"0,1 0 0,0 2 0,-1 0 0,-27 7 0,41-7 0,0 0 0,0 1 0,1 0 0,-1 0 0,1 0 0,0 0 0,-1 1 0,1 0 0,0 0 0,0 0 0,1 0 0,-1 0 0,1 1 0,0 0 0,0 0 0,0 0 0,0 0 0,0 0 0,1 0 0,0 1 0,-3 7 0,-3 15 0,1 0 0,1 0 0,1 1 0,-1 42 0,7 117 0,2-72 0,-5 5 0,5 134 0,-3-250 2,1 0 0,-1-1 0,1 1 0,0 0 0,0-1 0,1 1 0,-1 0 0,1-1 0,0 0 1,-1 1-1,2-1 0,-1 0 0,0 0 0,1 0 0,-1 0 0,1-1 0,0 1 0,0 0 0,0-1 0,0 0 0,0 0 0,0 0 0,1 0 0,-1-1 0,1 1 0,-1-1 0,1 0 0,0 0 0,-1 0 0,7 0 0,12 2-83,0-1-1,1-2 1,-1 0-1,28-4 1,-2 1-940,-25 2-5805</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4.753"/>
    </inkml:context>
    <inkml:brush xml:id="br0">
      <inkml:brushProperty name="width" value="0.05" units="cm"/>
      <inkml:brushProperty name="height" value="0.05" units="cm"/>
      <inkml:brushProperty name="color" value="#E71224"/>
    </inkml:brush>
  </inkml:definitions>
  <inkml:trace contextRef="#ctx0" brushRef="#br0">436 3 24575,'-122'-3'0,"-131"6"0,250-2 0,0-1 0,0 1 0,1 0 0,-1 0 0,0 0 0,1 0 0,-1 0 0,0 1 0,1-1 0,0 1 0,-1 0 0,1-1 0,0 1 0,0 0 0,0 1 0,0-1 0,0 0 0,0 0 0,1 1 0,-1-1 0,1 1 0,-1-1 0,1 1 0,0 0 0,0 0 0,0-1 0,1 1 0,-1 0 0,1 0 0,-1 5 0,-1 12 0,1 0 0,1 0 0,5 32 0,-3-16 0,0-13 0,1-1 0,6 26 0,-4-26 0,-1 1 0,2 27 0,-6-21 0,2 0 0,1 0 0,8 29 0,0 6 0,-9-46 0,1-1 0,0 1 0,1-1 0,1 0 0,9 20 0,-11-32 0,-1-1 0,1 1 0,0-1 0,0 0 0,1 0 0,-1 0 0,1 0 0,0 0 0,0-1 0,0 0 0,0 0 0,0 0 0,1 0 0,-1-1 0,1 0 0,0 0 0,0 0 0,0 0 0,0-1 0,0 0 0,0 0 0,8 1 0,95-1-251,-83-2-863,-2 1-5712</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6.284"/>
    </inkml:context>
    <inkml:brush xml:id="br0">
      <inkml:brushProperty name="width" value="0.05" units="cm"/>
      <inkml:brushProperty name="height" value="0.05" units="cm"/>
      <inkml:brushProperty name="color" value="#E71224"/>
    </inkml:brush>
  </inkml:definitions>
  <inkml:trace contextRef="#ctx0" brushRef="#br0">4145 332 24575,'-1'-5'0,"0"-1"0,0 1 0,0-1 0,-1 1 0,0 0 0,0 0 0,0 0 0,0 0 0,-1 0 0,0 0 0,0 1 0,0-1 0,-1 1 0,1 0 0,-1 0 0,0 0 0,0 1 0,-1-1 0,1 1 0,-7-4 0,-12-7 0,-1 1 0,-45-18 0,57 26 0,-23-8 0,0 2 0,-54-9 0,3 1 0,40 8 0,-81-9 0,48 10 0,35 3 0,-62 0 0,77 5 0,-57-9 0,55 5 0,-51-1 0,-39 9 0,-88-4 0,124-10 0,53 7 0,-55-3 0,-1208 9 0,1265 0 0,-55 11 0,54-7 0,-52 3 0,56-6 0,0 1 0,-30 7 0,-8 1 0,30-5 0,-48 15 0,-2 1 0,-44 4 0,91-18 0,0 2 0,-60 22 0,60-18 0,-13 2 0,33-11 0,1 0 0,0 1 0,0 1 0,0 0 0,1 1 0,-30 21 0,32-17 0,3-5 0,1 2 0,0-1 0,-14 17 0,21-20 0,0 0 0,0 0 0,0-1 0,0 2 0,1-1 0,0 0 0,0 0 0,1 1 0,-1-1 0,1 1 0,0 9 0,-1-7 0,1 0 0,0 0 0,1 0 0,0 0 0,0 0 0,1 0 0,0 0 0,0-1 0,1 1 0,0 0 0,1 0 0,-1-1 0,1 1 0,1-1 0,-1 0 0,1 0 0,1 0 0,-1-1 0,1 1 0,0-1 0,1 0 0,6 5 0,20 15 0,1-1 0,1-2 0,1-1 0,42 18 0,-55-30 0,0-2 0,1-1 0,0-1 0,1-1 0,41 4 0,30 7 0,-51-10 0,1-1 0,0-2 0,87-5 0,-31-1 0,1646 3 0,-1715-2 0,57-9 0,-57 5 0,54-2 0,71 11 0,117-6 0,-206-9 0,-49 8 0,1 1 0,25-2 0,7 4 0,-21 1 0,0-1 0,0-1 0,38-9 0,-43 6 0,1 2 0,46-1 0,-54 4 0,1 0 0,-1-1 0,1-2 0,-1 0 0,0-1 0,32-11 0,-26 4 0,-1-2 0,24-16 0,-47 28 0,9-4 0,0 0 0,1 1 0,0 0 0,0 1 0,0 0 0,0 0 0,11 0 0,-8 1 0,-1 0 0,0-1 0,-1-1 0,17-6 0,-27 9-97,0 0-1,0-1 1,0 1-1,-1 0 1,1-1-1,0 1 1,0-1-1,-1 0 1,1 0-1,-1 1 1,0-1-1,0 0 0,2-4 1,4-9-6729</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38.547"/>
    </inkml:context>
    <inkml:brush xml:id="br0">
      <inkml:brushProperty name="width" value="0.05" units="cm"/>
      <inkml:brushProperty name="height" value="0.05" units="cm"/>
      <inkml:brushProperty name="color" value="#E71224"/>
    </inkml:brush>
  </inkml:definitions>
  <inkml:trace contextRef="#ctx0" brushRef="#br0">489 2 24575,'-49'0'0,"11"-1"0,-1 1 0,1 2 0,-64 12 0,88-11 0,-1-1 0,-29-1 0,32-1 0,1 0 0,-1 0 0,1 2 0,0-1 0,-20 6 0,28-5 0,1-1 0,0 1 0,-1-1 0,1 1 0,0 0 0,0 0 0,0 0 0,0 0 0,0 0 0,0 1 0,1-1 0,-1 1 0,1-1 0,-1 1 0,1-1 0,0 1 0,0 0 0,0 0 0,1-1 0,-1 1 0,1 0 0,-1 0 0,1 4 0,-1 11 0,1 1 0,3 29 0,-2-22 0,0 2 0,0 5 0,1 0 0,13 63 0,-1-34 0,8 69 0,-9-51 0,24 88 0,-22-111 0,12 80 0,-21-96 0,-1 1 0,-3-1 0,-1 1 0,-4 42 0,0 12 0,3 590 0,-1-672 0,0 1 0,-2 0 0,0-1 0,0 1 0,-12 25 0,10-25 0,0 0 0,0 0 0,2 0 0,0 0 0,-2 24 0,-10 110 0,5-70 0,-2-6 0,7-49 0,1 1 0,0 32 0,4-20 0,0-5 0,0 0 0,-3 0 0,-8 49 0,4-37 0,2 0 0,1 0 0,3 0 0,5 49 0,-1 9 0,-3-81 0,1 12 0,-2 1 0,-1-1 0,-12 59 0,7-50 0,2 1 0,2-1 0,1 1 0,6 56 0,-1 3 0,-3-73 0,-1 0 0,-1-1 0,-10 48 0,-3 19 0,14-85 0,1 0 0,0-1 0,0 1 0,1 0 0,0 0 0,1 0 0,4 14 0,-4-22 0,-1 1 0,1-1 0,0 1 0,0-1 0,0 0 0,0 0 0,0 0 0,0 0 0,0 0 0,1 0 0,-1-1 0,1 1 0,0-1 0,-1 0 0,1 1 0,0-1 0,-1-1 0,1 1 0,0 0 0,0-1 0,0 1 0,6-1 0,9 1 0,1 0 0,29-4 0,-21 1 0,24 0 0,78-14 0,-28 6-1365,-80 9-5461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40.769"/>
    </inkml:context>
    <inkml:brush xml:id="br0">
      <inkml:brushProperty name="width" value="0.05" units="cm"/>
      <inkml:brushProperty name="height" value="0.05" units="cm"/>
      <inkml:brushProperty name="color" value="#E71224"/>
    </inkml:brush>
  </inkml:definitions>
  <inkml:trace contextRef="#ctx0" brushRef="#br0">841 1 24575,'-19'0'0,"-16"-1"0,1 2 0,-1 1 0,-56 11 0,63-7 0,-48 2 0,-23 4 0,-69 14 0,-12 7 0,177-32 0,0 0 0,0 0 0,0 1 0,1-1 0,-1 0 0,0 1 0,1 0 0,-1 0 0,1-1 0,0 2 0,-1-1 0,1 0 0,0 0 0,0 1 0,1-1 0,-1 1 0,0-1 0,1 1 0,0 0 0,-1-1 0,1 1 0,0 0 0,0 0 0,1 0 0,-1 0 0,1 0 0,-1 5 0,-1 11 0,1 0 0,1 0 0,4 27 0,-2-11 0,2 796 0,-6-441 0,0-372 0,1 1 0,-10 34 0,7-33 0,0 1 0,-1 25 0,4 490 0,3-259 0,-1-258 0,1-1 0,8 36 0,-6-34 0,0 0 0,1 26 0,-4-16 0,1-1 0,10 50 0,14 88 0,-21-133 0,1 44 0,-5-47 0,2 0 0,7 34 0,-3-20 0,-2 0 0,-2 1 0,-6 87 0,0-31 0,2-12 0,3 99 0,0-171 0,1-1 0,0 1 0,1-1 0,1 0 0,8 19 0,-11-33 0,0-1 0,0 1 0,0-1 0,0 0 0,1 1 0,-1-1 0,1 0 0,0 0 0,-1-1 0,1 1 0,0 0 0,0-1 0,0 0 0,0 0 0,0 0 0,0 0 0,0 0 0,1 0 0,-1-1 0,5 1 0,11 0 0,-1-1 0,28-3 0,-19 2 0,2 1 0,-1 1 0,1 2 0,30 7 0,-44-7 0,42 3 0,0-2 0,95-6 0,-42-1 0,422 3-1365,-510 0-5461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2.593"/>
    </inkml:context>
    <inkml:brush xml:id="br0">
      <inkml:brushProperty name="width" value="0.05" units="cm"/>
      <inkml:brushProperty name="height" value="0.05" units="cm"/>
      <inkml:brushProperty name="color" value="#E71224"/>
    </inkml:brush>
  </inkml:definitions>
  <inkml:trace contextRef="#ctx0" brushRef="#br0">255 585 24575,'0'1'0,"1"0"0,-1 1 0,1-1 0,-1 0 0,1 1 0,0-1 0,-1 0 0,1 0 0,0 0 0,0 0 0,0 0 0,0 0 0,0 0 0,0 0 0,0 0 0,1 0 0,-1-1 0,2 2 0,28 14 0,-23-12 0,6 3 0,1-1 0,-1 0 0,1-1 0,1-1 0,-1 0 0,16 1 0,235 48 0,-131-25 0,92 16 0,-67-18 0,54 23 0,-187-43 0,43 13 0,-48-12 0,0 0 0,0-2 0,35 4 0,146 17 0,-6-1 0,-56-1 0,-100-15 0,0-2 0,72 4 0,84 1 0,14 0 0,-138-13 0,106 2 0,-111 12 0,-50-9 0,1 0 0,28 1 0,286-4 0,-157-2 0,-157 0 0,-1-1 0,36-9 0,-34 7 0,0 0 0,26-1 0,-29 4 0,-1-1 0,1-1 0,-1-1 0,1 0 0,-1-1 0,0-1 0,-1 0 0,0-1 0,0-1 0,0 0 0,15-12 0,-1 2 0,-21 14 0,-1 0 0,0-1 0,0 0 0,0 0 0,-1 0 0,1-1 0,-1 0 0,-1 0 0,6-7 0,12-18 0,-17 24 0,-1 0 0,1 0 0,-1-1 0,0 1 0,-1-1 0,0 0 0,0 0 0,-1-1 0,0 1 0,-1-1 0,1 0 0,-2 1 0,2-11 0,-1-9 0,-2-1 0,0 1 0,-2-1 0,-8-38 0,8 57 0,-1-1 0,0 1 0,-1 0 0,0 0 0,-1 0 0,0 0 0,0 1 0,-1 0 0,0 0 0,-1 0 0,0 1 0,0 0 0,-1 0 0,-14-10 0,-94-90 0,83 83 0,16 11 0,-1 1 0,0 0 0,-1 1 0,-1 2 0,0-1 0,-28-9 0,31 14 0,0-1 0,-24-14 0,26 13 0,0 0 0,-1 1 0,-20-7 0,12 8 0,-96-22 0,-7 3 0,70 15 0,31 4 0,0 2 0,-42-2 0,-93-6 0,-10-1 0,-1310 15 0,803-3 0,660 2 0,-1 2 0,1 0 0,-1 0 0,-32 12 0,29-8 0,0-1 0,-36 5 0,-96 17 0,119-23 0,0 2 0,1 1 0,0 2 0,-37 15 0,13-7 0,48-16 0,-1 0 0,2 1 0,-1 0 0,0 1 0,0 0 0,-16 11 0,24-13 0,-1 0 0,1 0 0,0 0 0,0 1 0,0-1 0,1 1 0,-1-1 0,0 1 0,1 0 0,0 0 0,-1 0 0,1 0 0,1 0 0,-1 0 0,0 0 0,1 0 0,-1 0 0,1 0 0,0 0 0,0 0 0,0 0 0,0 0 0,1 0 0,-1 0 0,1 1 0,0-1 0,2 5 0,2 6 0,1-1 0,0 1 0,1-1 0,0-1 0,1 1 0,0-1 0,1-1 0,17 18 0,19 26 0,-33-41 0,0-1 0,1 0 0,1-1 0,0 0 0,1-1 0,0 0 0,30 15 0,-44-26 0,16 9-341,1-1 0,0-1-1,19 5 1,-20-7-6485</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0.188"/>
    </inkml:context>
    <inkml:brush xml:id="br0">
      <inkml:brushProperty name="width" value="0.05" units="cm"/>
      <inkml:brushProperty name="height" value="0.05" units="cm"/>
      <inkml:brushProperty name="color" value="#E71224"/>
    </inkml:brush>
  </inkml:definitions>
  <inkml:trace contextRef="#ctx0" brushRef="#br0">1 0 24575,'8'1'0,"0"0"0,0 1 0,0 0 0,-1 0 0,1 1 0,0 0 0,-1 0 0,10 6 0,-7-4 0,0-1 0,0 1 0,19 4 0,24 1 0,87 30 0,-137-38 0,0 0 0,0 0 0,0 0 0,0 0 0,0 1 0,0-1 0,0 1 0,-1 0 0,1 0 0,-1-1 0,0 2 0,0-1 0,0 0 0,0 0 0,-1 1 0,1-1 0,-1 1 0,0-1 0,0 1 0,0 0 0,0-1 0,-1 1 0,1 4 0,0 14 0,0 1 0,-5 40 0,2-24 0,2 12 0,1-30 0,-1 0 0,-1 0 0,-1 0 0,-6 27 0,6-41 0,-1-1 0,1 1 0,-1 0 0,0-1 0,-1 0 0,1 0 0,-1 0 0,-1 0 0,1 0 0,-1-1 0,0 0 0,0 0 0,0 0 0,-1 0 0,1-1 0,-12 6 0,-114 51 111,53-27-1587,58-24-5350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9.920"/>
    </inkml:context>
    <inkml:brush xml:id="br0">
      <inkml:brushProperty name="width" value="0.05" units="cm"/>
      <inkml:brushProperty name="height" value="0.05" units="cm"/>
      <inkml:brushProperty name="color" value="#E71224"/>
    </inkml:brush>
  </inkml:definitions>
  <inkml:trace contextRef="#ctx0" brushRef="#br0">0 1 24575,'2461'0'-1365,"-2438"0"-5461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09.212"/>
    </inkml:context>
    <inkml:brush xml:id="br0">
      <inkml:brushProperty name="width" value="0.05" units="cm"/>
      <inkml:brushProperty name="height" value="0.05" units="cm"/>
      <inkml:brushProperty name="color" value="#E71224"/>
    </inkml:brush>
  </inkml:definitions>
  <inkml:trace contextRef="#ctx0" brushRef="#br0">646 3 24575,'-140'-3'0,"-150"6"0,272-1 0,1 0 0,-1 0 0,1 2 0,-1 0 0,-30 13 0,43-15 0,1 0 0,-1 1 0,0-1 0,1 1 0,-1 0 0,1 1 0,0-1 0,0 1 0,0-1 0,0 1 0,1 1 0,0-1 0,0 0 0,0 1 0,0-1 0,1 1 0,-1 0 0,1 0 0,0 0 0,1 0 0,-1 0 0,1 1 0,-1 6 0,1 232 0,4-113 0,-4-108 0,1-13 0,-1-1 0,2 0 0,-1 1 0,1-1 0,3 14 0,-3-21 0,0 0 0,-1 1 0,2-1 0,-1 0 0,0 0 0,0 0 0,1 1 0,-1-1 0,1-1 0,-1 1 0,1 0 0,0 0 0,0-1 0,0 1 0,0-1 0,0 1 0,0-1 0,0 0 0,0 0 0,1 0 0,-1 0 0,0 0 0,1 0 0,-1-1 0,4 1 0,24 2 17,0-1 0,-1-1 0,45-5 0,5 0-1450,-56 4-5393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1.396"/>
    </inkml:context>
    <inkml:brush xml:id="br0">
      <inkml:brushProperty name="width" value="0.05" units="cm"/>
      <inkml:brushProperty name="height" value="0.05" units="cm"/>
      <inkml:brushProperty name="color" value="#E71224"/>
    </inkml:brush>
  </inkml:definitions>
  <inkml:trace contextRef="#ctx0" brushRef="#br0">201 1 24575,'509'0'0,"-492"1"0,0 0 0,0 2 0,18 5 0,40 4 0,-71-12 0,0 1 0,0-1 0,1 0 0,-1 1 0,0 0 0,0 0 0,0 0 0,0 1 0,0-1 0,-1 1 0,1 0 0,0 0 0,4 4 0,-6-4 0,1 1 0,-1 0 0,0 0 0,0 0 0,0 0 0,-1 0 0,1 0 0,-1 1 0,0-1 0,0 1 0,0-1 0,0 1 0,0-1 0,-1 1 0,1-1 0,-1 5 0,-1 226 0,-3-90 0,6-77 0,-4 79 0,1-142 0,1-1 0,-1 0 0,0 1 0,0-1 0,0 0 0,0 0 0,0 1 0,-1-1 0,1 0 0,-1-1 0,0 1 0,0 0 0,0 0 0,0-1 0,-1 1 0,1-1 0,-1 0 0,1 0 0,-1 0 0,0 0 0,0 0 0,0 0 0,0-1 0,0 1 0,0-1 0,-4 1 0,-10 3 0,0-2 0,-1 0 0,1 0 0,-21-1 0,-28 5 0,30 0 0,-69 5 0,-5 0 0,61-6 0,-1-2 0,-93-5 0,-43 3 0,164 2-1365,5 2-5461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3.721"/>
    </inkml:context>
    <inkml:brush xml:id="br0">
      <inkml:brushProperty name="width" value="0.05" units="cm"/>
      <inkml:brushProperty name="height" value="0.05" units="cm"/>
      <inkml:brushProperty name="color" value="#E71224"/>
    </inkml:brush>
  </inkml:definitions>
  <inkml:trace contextRef="#ctx0" brushRef="#br0">0 0 24575,'0'4'0,"5"2"0,5-1 0,1 4 0,3 0 0,3-2 0,4-1 0,2-3 0,-3 4 0,-1-1 0,1-1 0,2 0 0,1-3 0,0 0 0,-3-2-8191</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3.871"/>
    </inkml:context>
    <inkml:brush xml:id="br0">
      <inkml:brushProperty name="width" value="0.05" units="cm"/>
      <inkml:brushProperty name="height" value="0.05" units="cm"/>
      <inkml:brushProperty name="color" value="#E71224"/>
    </inkml:brush>
  </inkml:definitions>
  <inkml:trace contextRef="#ctx0" brushRef="#br0">1 29 24575,'1145'0'0,"-1119"2"0,1 0 0,30 8 0,-30-5 0,0-1 0,28 1 0,38-6 0,-35-1 0,0 3 0,108 16 0,-103-9 0,1-2 0,-1-3 0,76-6 0,-13 0 0,462 3 0,-568 1 0,1 1 0,34 8 0,-33-5 0,0-1 0,25 1 0,677-3 0,-352-5 0,297 3 0,-649-1 0,1-1 0,34-8 0,-33 5 0,0 1 0,24-1 0,465 4 0,-246 3 0,-245-3 0,0-1 0,36-9 0,-35 6 0,1 1 0,26-1 0,-17 4 0,0-1 0,51-11 0,-34 6 0,0 2 0,0 2 0,91 6 0,-31-1 0,22 1 0,141-6 0,-199-11 0,-53 10 0,0 0 0,31-2 0,284 6 86,-160 1-1537,-151-1-5375</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1.801"/>
    </inkml:context>
    <inkml:brush xml:id="br0">
      <inkml:brushProperty name="width" value="0.05" units="cm"/>
      <inkml:brushProperty name="height" value="0.05" units="cm"/>
      <inkml:brushProperty name="color" value="#E71224"/>
    </inkml:brush>
  </inkml:definitions>
  <inkml:trace contextRef="#ctx0" brushRef="#br0">439 2 24575,'-20'0'0,"-15"-1"0,1 2 0,-1 1 0,-56 11 0,86-12 0,-17 4 0,0 1 0,0 0 0,1 2 0,-30 14 0,46-19 0,0 0 0,0 1 0,0-1 0,0 1 0,0 0 0,1 0 0,0 1 0,0-1 0,0 1 0,0 0 0,1 0 0,0 0 0,0 1 0,0-1 0,0 1 0,1 0 0,0-1 0,0 1 0,1 0 0,0 0 0,-1 9 0,-1 14 0,1 0 0,2 0 0,1 1 0,8 52 0,-8-77 3,0-1 0,1 0-1,-1 0 1,1 0 0,0 0-1,0 0 1,1 0 0,-1 0-1,1-1 1,-1 1 0,1-1-1,0 0 1,1 0 0,-1 0-1,0 0 1,1 0 0,0-1-1,-1 0 1,1 1 0,0-1-1,0-1 1,0 1 0,1-1-1,-1 1 1,5-1 0,9 2-99,1 0-1,0-2 1,1-1 0,29-3 0,-7 1-858,-20 2-5872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8.998"/>
    </inkml:context>
    <inkml:brush xml:id="br0">
      <inkml:brushProperty name="width" value="0.05" units="cm"/>
      <inkml:brushProperty name="height" value="0.05" units="cm"/>
      <inkml:brushProperty name="color" value="#E71224"/>
    </inkml:brush>
  </inkml:definitions>
  <inkml:trace contextRef="#ctx0" brushRef="#br0">237 1 24575,'-56'-1'0,"-64"3"0,117-2 0,1 1 0,-1-1 0,0 1 0,0 0 0,1 0 0,-1 0 0,1 0 0,-1 0 0,1 1 0,-1-1 0,1 1 0,0 0 0,0-1 0,0 1 0,0 0 0,0 0 0,0 0 0,0 1 0,1-1 0,-1 0 0,1 1 0,-1-1 0,1 1 0,0-1 0,0 1 0,0-1 0,0 1 0,1 0 0,-1 0 0,1 5 0,-2 10 0,1 0 0,1 0 0,3 33 0,0-15 0,-4 17 0,-1-39 0,2-1 0,-1 1 0,2 0 0,0-1 0,0 1 0,7 25 0,-6-37 3,-1 1 0,1-1-1,0 0 1,0 1 0,0-1 0,0 0-1,0 0 1,0 0 0,0-1 0,1 1-1,-1 0 1,1-1 0,-1 1 0,1-1-1,0 0 1,0 0 0,-1 0-1,1 0 1,0-1 0,0 1 0,0-1-1,0 0 1,3 0 0,13 1-149,-1 0 0,30-4 0,-23 1-847,-2 1-5833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41.175"/>
    </inkml:context>
    <inkml:brush xml:id="br0">
      <inkml:brushProperty name="width" value="0.05" units="cm"/>
      <inkml:brushProperty name="height" value="0.05" units="cm"/>
      <inkml:brushProperty name="color" value="#E71224"/>
    </inkml:brush>
  </inkml:definitions>
  <inkml:trace contextRef="#ctx0" brushRef="#br0">1 1 24575,'38'0'0,"61"1"0,-89 0 0,-1 0 0,0 1 0,0 0 0,0 1 0,0-1 0,0 2 0,-1-1 0,11 6 0,-15-6 0,1 1 0,-1 0 0,0-1 0,0 1 0,-1 1 0,1-1 0,-1 0 0,1 1 0,-2 0 0,1 0 0,0 0 0,-1 0 0,0 0 0,0 0 0,-1 1 0,1-1 0,-1 1 0,1 9 0,0 11 0,-1 1 0,-5 47 0,2-21 0,2-46 0,0 1 0,0-1 0,-1 1 0,0-1 0,0 1 0,0-1 0,-6 14 0,5-18 0,1-1 0,-1 0 0,0 0 0,0 1 0,0-1 0,0 0 0,0-1 0,0 1 0,-1 0 0,1-1 0,-1 1 0,1-1 0,-1 0 0,1 1 0,-1-1 0,0-1 0,0 1 0,0 0 0,1-1 0,-1 1 0,0-1 0,0 0 0,-5 0 0,-147-4-1365,133 4-5461</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07.792"/>
    </inkml:context>
    <inkml:brush xml:id="br0">
      <inkml:brushProperty name="width" value="0.05" units="cm"/>
      <inkml:brushProperty name="height" value="0.05" units="cm"/>
      <inkml:brushProperty name="color" value="#E71224"/>
    </inkml:brush>
  </inkml:definitions>
  <inkml:trace contextRef="#ctx0" brushRef="#br0">536 1 24575,'-35'0'0,"-2"-1"0,0 2 0,0 1 0,-57 11 0,40-4 0,-25 6 0,73-14 0,0 1 0,0 0 0,0 0 0,1 1 0,-1 0 0,1 0 0,-1 0 0,1 0 0,-8 8 0,8-5 0,1 0 0,1 0 0,-1 0 0,1 0 0,0 1 0,0-1 0,1 1 0,0 0 0,-2 11 0,-8 66 0,8 277 0,7-189 0,-3-124 0,2-10 0,-3 0 0,-1 0 0,-12 64 0,8-66 0,2 0 0,1 0 0,2 1 0,4 50 0,0-36 0,-6 62 0,-9-45 0,8-50 0,0 0 0,-1 30 0,4 336 0,2-183 0,-1-194 0,1 0 0,0 0 0,0 0 0,1 0 0,0 0 0,0 0 0,0 0 0,1 0 0,0-1 0,0 1 0,1-1 0,0 0 0,0 0 0,0 0 0,1-1 0,5 6 0,8 12 0,-11-12 0,0 0 0,-1 0 0,0 1 0,-1 0 0,6 19 0,-9-23 0,0 0 0,1 1 0,0-1 0,0 0 0,1 0 0,0-1 0,1 1 0,0-1 0,0 0 0,0 0 0,1 0 0,0-1 0,0 0 0,12 9 0,-7-9 0,0-1 0,0 0 0,1 0 0,0-1 0,0-1 0,0 0 0,0-1 0,23 2 0,10-2 0,50-5 0,-16 0 0,-3 3-1365,-54 0-5461</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0.218"/>
    </inkml:context>
    <inkml:brush xml:id="br0">
      <inkml:brushProperty name="width" value="0.05" units="cm"/>
      <inkml:brushProperty name="height" value="0.05" units="cm"/>
      <inkml:brushProperty name="color" value="#E71224"/>
    </inkml:brush>
  </inkml:definitions>
  <inkml:trace contextRef="#ctx0" brushRef="#br0">1623 3 24575,'141'-2'0,"151"5"0,-212 9 0,-52-7 0,47 3 0,-43-6 0,43 9 0,-43-6 0,52 3 0,-13-9 0,-34 0 0,1 1 0,0 2 0,68 12 0,-85-10 0,-1-1 0,1-2 0,23 0 0,16 2 0,-57-3 0,0 0 0,-1 1 0,1 0 0,0 0 0,-1 0 0,1 0 0,-1 0 0,1 0 0,-1 0 0,0 1 0,0 0 0,1-1 0,-1 1 0,0 0 0,0 0 0,-1 0 0,1 0 0,0 0 0,-1 0 0,1 1 0,-1-1 0,1 0 0,-1 1 0,0-1 0,0 1 0,-1 0 0,1-1 0,0 1 0,-1 0 0,1-1 0,-1 4 0,2 13 0,-2-1 0,0 1 0,-3 31 0,0-16 0,-1 915 0,7-499 0,-4-422 0,2 0 0,1-1 0,11 52 0,-6-37 0,-1 1 0,-3-1 0,-2 1 0,-5 56 0,2 3 0,2-95 0,0 1 0,0-1 0,-1 0 0,1 0 0,-1 0 0,-1 0 0,0 0 0,-3 10 0,4-15 0,-1 0 0,0 1 0,0-1 0,0 0 0,0 0 0,0 0 0,0 0 0,-1 0 0,1-1 0,0 1 0,-1-1 0,0 1 0,1-1 0,-1 0 0,0 0 0,1 0 0,-1 0 0,0-1 0,0 1 0,0-1 0,0 0 0,0 0 0,-4 0 0,-230-1 0,89-2 0,-1376 3 0,1497 1 0,1 2 0,0 1 0,-46 13 0,46-10 0,0 0 0,-1-3 0,-47 4 0,50-8 0,0 1 0,-1 1 0,-40 9 0,37-6 0,0-1 0,0-2 0,-52-2 0,50-1 0,1 1 0,-1 2 0,-37 6 0,23 0-341,-1-3 0,1-2-1,-51-3 1,73 0-6485</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1.608"/>
    </inkml:context>
    <inkml:brush xml:id="br0">
      <inkml:brushProperty name="width" value="0.05" units="cm"/>
      <inkml:brushProperty name="height" value="0.05" units="cm"/>
      <inkml:brushProperty name="color" value="#E71224"/>
    </inkml:brush>
  </inkml:definitions>
  <inkml:trace contextRef="#ctx0" brushRef="#br0">1 154 24575,'0'-1'0,"1"0"0,-1 0 0,1 0 0,-1 0 0,1 0 0,-1 0 0,1 0 0,0 0 0,0 0 0,0 0 0,-1 0 0,1 0 0,0 1 0,0-1 0,0 0 0,0 1 0,0-1 0,0 0 0,0 1 0,0 0 0,1-1 0,-1 1 0,0-1 0,0 1 0,0 0 0,0 0 0,3 0 0,37-5 0,-36 5 0,87-13 0,-64 7 0,0 2 0,31-1 0,-29 6 0,0-2 0,0-2 0,43-8 0,-30 4 0,2 3 0,-1 1 0,87 5 0,-33 1 0,2960-4 0,-3039 3 0,1 0 0,32 7 0,34 4 0,-11-13 0,-43-1 0,1 2 0,-1 1 0,61 11 0,-51-6 0,0-2 0,1-1 0,0-3 0,56-5 0,3 1 0,12 5 0,126-4 0,-232 0 0,0 1 0,0-1 0,-1-1 0,0 1 0,1-1 0,-1-1 0,8-4 0,-8 4 0,1 0 0,-1 1 0,1-1 0,0 2 0,16-5 0,150-22 0,-155 27 0,0-1 0,0 0 0,0-2 0,29-10 0,-33 4-1365,-5 0-5461</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3.516"/>
    </inkml:context>
    <inkml:brush xml:id="br0">
      <inkml:brushProperty name="width" value="0.05" units="cm"/>
      <inkml:brushProperty name="height" value="0.05" units="cm"/>
      <inkml:brushProperty name="color" value="#E71224"/>
    </inkml:brush>
  </inkml:definitions>
  <inkml:trace contextRef="#ctx0" brushRef="#br0">0 3 24575,'459'0'0,"-440"1"0,1 1 0,32 8 0,34 3 0,637-11 0,-353-5 0,-238 6 0,141-7 0,-204-8 0,-50 8 0,0 1 0,27-2 0,677 3 0,-353 4 0,443-2 0,-794 1 0,0 1 0,34 8 0,33 3 0,295-14-1365,-359 1-5461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41.739"/>
    </inkml:context>
    <inkml:brush xml:id="br0">
      <inkml:brushProperty name="width" value="0.05" units="cm"/>
      <inkml:brushProperty name="height" value="0.05" units="cm"/>
      <inkml:brushProperty name="color" value="#E71224"/>
    </inkml:brush>
  </inkml:definitions>
  <inkml:trace contextRef="#ctx0" brushRef="#br0">536 1 24575,'-408'0'0,"403"-1"0,0 1 0,0 1 0,0-1 0,1 1 0,-1 0 0,0 0 0,0 0 0,0 0 0,1 1 0,-1 0 0,1 0 0,-1 0 0,1 1 0,0-1 0,0 1 0,0 0 0,0 0 0,1 1 0,-1-1 0,-4 7 0,3-3 0,1 1 0,1-1 0,-1 1 0,1-1 0,1 1 0,-1 0 0,1 0 0,1 1 0,-1-1 0,1 0 0,1 14 0,-1 600 0,4-277 0,-5-222 0,4 134 0,0-247 0,1-1 0,-1 1 0,1-1 0,1 0 0,0 0 0,0 0 0,1 0 0,8 12 0,19 41 0,-30-58 0,-1 0 0,1 0 0,-1 0 0,1 0 0,0 0 0,1-1 0,-1 1 0,1 0 0,-1-1 0,1 0 0,0 0 0,0 0 0,1 0 0,-1 0 0,0-1 0,7 4 0,-3-3 0,1 0 0,-1-1 0,1 0 0,-1-1 0,1 0 0,0 0 0,0-1 0,11 0 0,136-3-1365,-133 3-5461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1.074"/>
    </inkml:context>
    <inkml:brush xml:id="br0">
      <inkml:brushProperty name="width" value="0.05" units="cm"/>
      <inkml:brushProperty name="height" value="0.05" units="cm"/>
      <inkml:brushProperty name="color" value="#E71224"/>
    </inkml:brush>
  </inkml:definitions>
  <inkml:trace contextRef="#ctx0" brushRef="#br0">790 3 24575,'-132'-2'0,"-143"5"0,272-3 0,0 0 0,-1 1 0,1-1 0,0 1 0,0 0 0,0-1 0,-1 2 0,1-1 0,0 0 0,0 1 0,1-1 0,-1 1 0,0 0 0,0 0 0,1 0 0,-1 0 0,1 0 0,0 1 0,-1-1 0,1 1 0,0-1 0,1 1 0,-4 6 0,2 0 0,0 1 0,0 1 0,1-1 0,0 0 0,1 0 0,0 12 0,-4 28 0,-28 111 0,12 36 0,16-160 0,0 61 0,5-66 0,-2 0 0,-10 59 0,5-47 0,2 0 0,2 0 0,1 1 0,6 46 0,-1 12 0,-3-101 0,0 30 0,0 0 0,-2 0 0,-12 58 0,7-48 0,2 0 0,2 0 0,1 1 0,6 56 0,-1 4 0,-3 1421 0,-1-1505 0,-1 0 0,-8 34 0,-3 33 0,15 70 0,-4 69 0,-10-157 0,7-50 0,2 1 0,-3 28 0,6-14 0,-1 12 0,-12 81 0,7-83 0,3 0 0,1 1 0,4 43 0,-4 76 0,-10-94 0,7-51 0,2 1 0,-3 28 0,6-29 0,0 13 0,-2-1 0,-10 54 0,-19 63 0,25-89 0,2 0 0,6 90 0,1-36 0,-3 1514 0,-1-1607 0,-1 1 0,-8 32 0,-2 34 0,10 569 0,4-319 0,0-325 0,0 0 0,0 0 0,1 0 0,1 0 0,0-1 0,0 1 0,1-1 0,0 0 0,1-1 0,0 1 0,0-1 0,1 0 0,9 9 0,-2 0 0,-10-14 0,1 0 0,-1 0 0,1 0 0,0-1 0,0 1 0,0-1 0,0 0 0,1-1 0,-1 1 0,1-1 0,7 2 0,35 17 0,101 58 0,-141-75-136,1 0-1,-1-1 1,1 0-1,0-1 1,0 0-1,-1-1 1,1 1-1,0-1 0,18-1 1,-5 0-6690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4.429"/>
    </inkml:context>
    <inkml:brush xml:id="br0">
      <inkml:brushProperty name="width" value="0.05" units="cm"/>
      <inkml:brushProperty name="height" value="0.05" units="cm"/>
      <inkml:brushProperty name="color" value="#E71224"/>
    </inkml:brush>
  </inkml:definitions>
  <inkml:trace contextRef="#ctx0" brushRef="#br0">0 1 24575,'5'0'0,"5"0"0,1 4 0,3 2 0,-1 4 0,-2 4 0,-4 5 0,-2 3 0,-3 1 0,-1 3 0,-1 0 0,-5-5 0,-1 0 0,-4-5 0,-5-5 0,0-4-8191</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7.138"/>
    </inkml:context>
    <inkml:brush xml:id="br0">
      <inkml:brushProperty name="width" value="0.05" units="cm"/>
      <inkml:brushProperty name="height" value="0.05" units="cm"/>
      <inkml:brushProperty name="color" value="#E71224"/>
    </inkml:brush>
  </inkml:definitions>
  <inkml:trace contextRef="#ctx0" brushRef="#br0">512 1 24575,'-36'0'0,"1"-1"0,-1 2 0,1 1 0,-63 12 0,-93 39 0,186-51 0,0 0 0,1 0 0,-1 1 0,1 0 0,0 0 0,0 0 0,0 0 0,0 1 0,1-1 0,0 1 0,-1 0 0,1 0 0,0 0 0,1 1 0,-1-1 0,1 1 0,0-1 0,0 1 0,0 0 0,1 0 0,-1 0 0,0 9 0,-2 11 0,2 1 0,1-1 0,2 35 0,0-30 0,-2 73 0,4 74 0,9-108 0,-7-51 0,-2 1 0,2 28 0,8 71 0,-7-79 0,1 57 0,-7-91 0,-1 43 0,2 0 0,13 81 0,-5-81 0,17 75 0,-22-110 0,0-1 0,1 0 0,0 0 0,0 0 0,1 0 0,1-1 0,9 12 0,-14-20 2,0-1-1,1 0 1,-1 1 0,1-1-1,0 0 1,-1-1-1,1 1 1,0 0-1,0-1 1,0 1 0,0-1-1,0 0 1,1 0-1,-1-1 1,0 1 0,0 0-1,1-1 1,-1 0-1,5 0 1,6-1-37,-1-1 1,0 0-1,21-7 1,9-1-1225,-23 8-5567</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122"/>
    </inkml:context>
    <inkml:brush xml:id="br0">
      <inkml:brushProperty name="width" value="0.05" units="cm"/>
      <inkml:brushProperty name="height" value="0.05" units="cm"/>
      <inkml:brushProperty name="color" value="#E71224"/>
    </inkml:brush>
  </inkml:definitions>
  <inkml:trace contextRef="#ctx0" brushRef="#br0">3635 698 24575,'-58'-67'0,"45"51"0,0 0 0,-1 0 0,-1 1 0,0 1 0,-29-20 0,-54-49 0,34 42 0,28 17 0,0 2 0,-50-23 0,-140-67 0,215 107 0,-29-17 0,0 2 0,-2 2 0,-44-13 0,-132-33 0,192 56 0,1 1 0,-1 2 0,-1 0 0,-51-2 0,51 7 0,-13-1 0,1 2 0,0 1 0,-69 14 0,2 8 0,38-10 0,-118 42 0,119-25 0,43-19 0,-1-1 0,-26 9 0,15-6 0,0 2 0,1 2 0,0 1 0,-60 45 0,62-40 0,-63 39 0,47-33 0,1 2 0,-48 44 0,50-38 0,-90 84 0,14-15 0,92-76 0,1 1 0,2 2 0,2 1 0,1 0 0,-26 52 0,-12 64 0,21-47 0,4-14 0,15-34 0,-46 88 0,-3-3 0,45-86 0,-71 191 0,90-227 0,1-1 0,0 2 0,2-1 0,-4 33 0,1-4 0,2-23-1365,2-3-5461</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800"/>
    </inkml:context>
    <inkml:brush xml:id="br0">
      <inkml:brushProperty name="width" value="0.05" units="cm"/>
      <inkml:brushProperty name="height" value="0.05" units="cm"/>
      <inkml:brushProperty name="color" value="#E71224"/>
    </inkml:brush>
  </inkml:definitions>
  <inkml:trace contextRef="#ctx0" brushRef="#br0">2 2178 24575,'-2'96'0,"5"104"0,1-173 0,2-1 0,0 0 0,2 0 0,15 34 0,6 21 0,-11-28 0,30 57 0,-12-29 0,16 27 0,102 159 0,-100-178 0,-24-46 0,50 58 0,-36-48 0,148 179 0,-65-102 0,-69-72 0,26 12 0,-9-8 0,-61-50 0,1-1 0,0-1 0,22 12 0,-18-11 0,-2 0 0,21 16 0,-19-13 0,0-1 0,2-1 0,-1-1 0,27 11 0,3 2 0,-29-15 0,0-1 0,0 0 0,1-2 0,-1 0 0,2-1 0,-1-2 0,24 2 0,165-5 0,-99-3 0,-45 4 0,84-3 0,-130 0 0,-1-1 0,1-1 0,-1 0 0,0-1 0,24-11 0,-7 3 0,1 1 0,43-7 0,-41 10 0,74-25 0,179-85 0,-203 83 0,50-24 0,-90 35 0,23-11 0,-3-2 0,91-65 0,-145 91 0,188-157 0,-171 136 0,-1-2 0,-2-2 0,-1-1 0,-2-1 0,-1-1 0,-3-1 0,-1-1 0,29-82 0,-20 19 0,-4-2 0,12-119 0,-27 151 0,-2-13-177,-4 0-1,-8-118 0,-1 62 56,5 12 283,-5-145 333,-27 101-494,8 67 0,17 85 0,-1 1 0,-1 0 0,-12-24 0,9 21 0,-15-51 0,13 33 0,-30-75 0,3 11 0,-29-60 0,36 95 0,-46-78 0,42 85 0,-67-90 0,-27 3 0,39 47 0,39 30 103,39 54-592,-1 2-1,-18-23 1,16 27-6337</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232"/>
    </inkml:context>
    <inkml:brush xml:id="br0">
      <inkml:brushProperty name="width" value="0.05" units="cm"/>
      <inkml:brushProperty name="height" value="0.05" units="cm"/>
      <inkml:brushProperty name="color" value="#E71224"/>
    </inkml:brush>
  </inkml:definitions>
  <inkml:trace contextRef="#ctx0" brushRef="#br0">500 0 24575,'1'96'0,"-3"104"0,-3-161 0,-3 0 0,-1-1 0,-1-1 0,-3 1 0,-31 66 0,8-37 0,22-43 0,1 2 0,-18 47 0,21-47 0,-2 0 0,0-1 0,-17 25 0,-18 37 0,-52 105 0,-1 27 0,94-208-1365</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649"/>
    </inkml:context>
    <inkml:brush xml:id="br0">
      <inkml:brushProperty name="width" value="0.05" units="cm"/>
      <inkml:brushProperty name="height" value="0.05" units="cm"/>
      <inkml:brushProperty name="color" value="#E71224"/>
    </inkml:brush>
  </inkml:definitions>
  <inkml:trace contextRef="#ctx0" brushRef="#br0">0 0 24575,'4'2'0,"-1"0"0,0 1 0,0-1 0,0 1 0,0-1 0,-1 1 0,1 0 0,-1 0 0,1 0 0,-1 0 0,0 0 0,3 6 0,5 6 0,24 32 0,42 73 0,-26-38 0,37 61 0,-59-99 0,44 90 0,-16-27 0,4 6 0,-43-80 0,24 62 0,-26-57 0,23 42 0,-26-54 0,-1 0 0,-1 1 0,-2 0 0,9 48 0,-15-59-1365,-3-4-5461</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973"/>
    </inkml:context>
    <inkml:brush xml:id="br0">
      <inkml:brushProperty name="width" value="0.05" units="cm"/>
      <inkml:brushProperty name="height" value="0.05" units="cm"/>
      <inkml:brushProperty name="color" value="#E71224"/>
    </inkml:brush>
  </inkml:definitions>
  <inkml:trace contextRef="#ctx0" brushRef="#br0">0 71 24575,'51'0'0,"9"1"0,0-2 0,91-15 0,20-12 0,-93 19 102,-62 8-468,1 0-1,0-1 0,19-6 0,-18 3-6459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606"/>
    </inkml:context>
    <inkml:brush xml:id="br0">
      <inkml:brushProperty name="width" value="0.05" units="cm"/>
      <inkml:brushProperty name="height" value="0.05" units="cm"/>
      <inkml:brushProperty name="color" value="#E71224"/>
    </inkml:brush>
  </inkml:definitions>
  <inkml:trace contextRef="#ctx0" brushRef="#br0">433 1 24575,'-33'-1'0,"1"2"0,0 2 0,-48 9 0,67-8 0,-1 0 0,1 1 0,0 0 0,0 1 0,0 0 0,1 1 0,0 1 0,0 0 0,1 0 0,-16 16 0,18-15 0,-5 4 0,0 1 0,-21 28 0,31-36 0,1 0 0,-1 1 0,1-1 0,0 1 0,1 0 0,-1 0 0,1 0 0,1 0 0,-1 0 0,0 14 0,0 36 0,7 75 0,-4-126 0,1-1 0,-1 1 0,2 0 0,-1 0 0,0-1 0,1 0 0,0 1 0,1-1 0,-1 0 0,1-1 0,0 1 0,0-1 0,0 1 0,1-1 0,-1 0 0,1-1 0,0 1 0,7 3 0,-2-1 0,-1-1 0,1 0 0,1 0 0,-1-1 0,1-1 0,-1 1 0,1-2 0,0 1 0,12 0 0,-11-3 0,14 3 0,1-2 0,-1-1 0,0 0 0,1-2 0,-1-2 0,0 0 0,30-9 0,-53 11-124,-1 1 0,1 0 0,0-1 0,-1 1 0,1-1 0,-1 0-1,0 0 1,1 0 0,-1 0 0,3-4 0,4-8-6702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936"/>
    </inkml:context>
    <inkml:brush xml:id="br0">
      <inkml:brushProperty name="width" value="0.05" units="cm"/>
      <inkml:brushProperty name="height" value="0.05" units="cm"/>
      <inkml:brushProperty name="color" value="#E71224"/>
    </inkml:brush>
  </inkml:definitions>
  <inkml:trace contextRef="#ctx0" brushRef="#br0">2 0 24575,'0'37'0,"-1"2"0,2 0 0,1 0 0,12 60 0,14 34 0,-24-116-115,1 6-197,1 0-1,1-1 1,16 34-1,-16-40-6513</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9.628"/>
    </inkml:context>
    <inkml:brush xml:id="br0">
      <inkml:brushProperty name="width" value="0.05" units="cm"/>
      <inkml:brushProperty name="height" value="0.05" units="cm"/>
      <inkml:brushProperty name="color" value="#E71224"/>
    </inkml:brush>
  </inkml:definitions>
  <inkml:trace contextRef="#ctx0" brushRef="#br0">141 702 24575,'56'21'0,"-39"-18"0,36 8 0,0-2 0,90 2 0,792-13 0,-914 1 0,-1-1 0,35-8 0,-33 5 0,0 1 0,25 0 0,304 3 0,-167 2 0,-164-2 0,0-1 0,36-9 0,-35 6 0,0 2 0,28-3 0,265 6 0,-146 1 0,-145-3 0,0 0 0,40-10 0,-12 1 0,5 0 0,-35 5 0,1 2 0,39-3 0,-34 5 0,-1-2 0,1-1 0,-1-1 0,1-2 0,-2 0 0,28-14 0,-44 19 0,-1 0 0,0-1 0,0 0 0,-1 0 0,1-1 0,-1 0 0,0-1 0,0 1 0,0-1 0,-1-1 0,0 1 0,0-1 0,-1 0 0,0-1 0,0 1 0,-1-1 0,0 0 0,0 0 0,0 0 0,-1 0 0,-1-1 0,0 1 0,0-1 0,0 0 0,-1 0 0,0 1 0,-1-1 0,-1-13 0,1 22 0,1-12 0,-1 0 0,-1 0 0,0 0 0,-5-19 0,5 28 0,0 0 0,0-1 0,-1 1 0,1 0 0,-1 0 0,0 0 0,0 0 0,0 0 0,0 0 0,0 1 0,-1-1 0,1 1 0,-1-1 0,0 1 0,0 0 0,0 0 0,0 0 0,0 1 0,-6-3 0,-52-22 0,32 12 0,-1 2 0,-64-17 0,64 22 0,0 0 0,-1 2 0,1 0 0,-34 1 0,39 2 0,0-1 0,0-1 0,1 0 0,-25-10 0,23 7 0,1 1 0,-1 0 0,-44-2 0,-81-8 0,62 4 0,13 1 0,49 5 0,0 2 0,-30 0 0,8 4 0,1-2 0,-70-12 0,54 6 0,0 2 0,-1 4 0,-72 5 0,12 0 0,-436-3 0,541 1 0,0 1 0,-36 9 0,35-7 0,-1 0 0,-26 2 0,-44 7 0,68-8 0,-47 3 0,19-8 0,21 0 0,-1 1 0,1 1 0,-48 11 0,-24 7 0,-29 8 0,115-24 0,0 2 0,1 0 0,0 1 0,0 0 0,-22 16 0,32-19 0,1 2 0,-1-1 0,1 1 0,0 0 0,1 0 0,-1 0 0,1 0 0,1 1 0,-1 0 0,1 0 0,0 0 0,-3 13 0,-2 11 0,-8 50 0,16-77 0,-5 29 0,2 1 0,1 34 0,2-57 0,0 0 0,1 0 0,0 0 0,1 0 0,1-1 0,-1 1 0,2-1 0,-1 1 0,1-1 0,8 13 0,-6-16-195,1 1 0,0-1 0,0 0 0,1 0 0,0-1 0,16 10 0,-7-6-6631</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32.442"/>
    </inkml:context>
    <inkml:brush xml:id="br0">
      <inkml:brushProperty name="width" value="0.05" units="cm"/>
      <inkml:brushProperty name="height" value="0.05" units="cm"/>
      <inkml:brushProperty name="color" value="#E71224"/>
    </inkml:brush>
  </inkml:definitions>
  <inkml:trace contextRef="#ctx0" brushRef="#br0">5396 432 24490,'-2'17'0,"-4"0"0,-5 0 0,-3 0 0,-5-1 0,-4 1 0,-3-1 0,-5 0 0,-4 1 0,-3-2 0,-5 1 0,-3-1 0,-4 0 0,-4 0 0,-3-1 0,-3 0 0,-4-1 0,-3 1 0,-4-2 0,-2 0 0,-4 0 0,-2-1 0,-3 0 0,-2-1 0,-3 0 0,-2-1 0,-3 0 0,-1-1 0,-2-1 0,-3 0 0,0-1 0,-2 0 0,-2-1 0,0-1 0,-2 0 0,0-1 0,-1-1 0,0 0 0,-1-1 0,0-1 0,0 0 0,0-1 0,1-1 0,0 0 0,1-1 0,0-1 0,2 0 0,0-1 0,2-1 0,2 0 0,0-1 0,3 0 0,2-1 0,1-1 0,3 0 0,2-1 0,3 0 0,2-1 0,3 0 0,2-1 0,4 0 0,2 0 0,4-2 0,3 1 0,4-1 0,3 0 0,3-1 0,4 0 0,4 0 0,3-1 0,5 1 0,3-2 0,4 1 0,5 0 0,3-1 0,4 1 0,5-1 0,3 0 0,5 0 0,4 0 0,4 0 0,4 0 0,5 0 0,3 0 0,5 1 0,4-1 0,3 1 0,5 0 0,4-1 0,3 2 0,5-1 0,3 1 0,4 0 0,4 0 0,3 1 0,3 0 0,4 1 0,3-1 0,4 2 0,2 0 0,4 0 0,2 1 0,3 0 0,2 1 0,3 0 0,2 1 0,3 0 0,1 1 0,2 1 0,3 0 0,0 1 0,2 0 0,2 1 0,0 1 0,2 0 0,0 1 0,1 1 0,0 0 0,1 1 0,0 1 0,0 0 0,0 1 0,-1 1 0,0 0 0,-1 1 0,0 1 0,-2 0 0,0 1 0,-2 1 0,-2 0 0,0 1 0,-3 0 0,-2 1 0,-1 1 0,-3 0 0,-2 1 0,-3 0 0,-2 1 0,-3 0 0,-2 1 0,-4 0 0,-2 0 0,-4 2 0,-3-1 0,-4 1 0,-3 0 0,-3 1 0,-4 0 0,-4 0 0,-3 1 0,-5-1 0,-3 2 0,-4-1 0,-5 0 0,-3 1 0,-4-1 0,-5 1 0,-3 0 0,-5 0 0,-4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7.472"/>
    </inkml:context>
    <inkml:brush xml:id="br0">
      <inkml:brushProperty name="width" value="0.05" units="cm"/>
      <inkml:brushProperty name="height" value="0.05" units="cm"/>
      <inkml:brushProperty name="color" value="#E71224"/>
    </inkml:brush>
  </inkml:definitions>
  <inkml:trace contextRef="#ctx0" brushRef="#br0">1 20 24575,'4'0'0,"6"0"0,6 0 0,4 0 0,3 0 0,1 0 0,2 0 0,1 0 0,-1 0 0,0 0 0,-1 0 0,1 0 0,-1 0 0,1 0 0,-5-4 0,-2-2 0,1 1 0,-4 0-8191</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474"/>
    </inkml:context>
    <inkml:brush xml:id="br0">
      <inkml:brushProperty name="width" value="0.05" units="cm"/>
      <inkml:brushProperty name="height" value="0.05" units="cm"/>
      <inkml:brushProperty name="color" value="#E71224"/>
    </inkml:brush>
  </inkml:definitions>
  <inkml:trace contextRef="#ctx0" brushRef="#br0">2543 726 24575,'-1'-4'0,"0"0"0,-1 0 0,1 0 0,0 0 0,-1 0 0,0 1 0,0-1 0,0 0 0,-1 1 0,1-1 0,-1 1 0,0 0 0,1 0 0,-2 0 0,1 0 0,0 1 0,0-1 0,-1 1 0,-5-3 0,-12-8 0,-43-18 0,63 31 0,-61-26 0,-2 4 0,-73-16 0,76 20 0,34 10 0,-47-9 0,-133-9 0,124 14 0,50 6 0,-53-3 0,76 9 0,-40 0 0,-97-15 0,84 7 0,-1 3 0,-120 6 0,68 1 0,105-2 0,0 1 0,0 1 0,1 0 0,-1 0 0,1 1 0,-1 0 0,1 1 0,0 0 0,0 0 0,1 1 0,0 1 0,-17 12 0,8-4 0,1 1 0,1 1 0,0 1 0,1 0 0,-14 22 0,8-8 0,2 1 0,1 0 0,-19 49 0,4 13 0,-32 80 0,-35 65 0,45-107 0,17-38 0,25-59 0,2 0 0,-13 63 0,15-56 0,-19 58 0,18-74 0,-5 12 0,2 0 0,-9 47 0,12-43 0,-24 63 0,21-70 0,2 0 0,-12 69 0,18-76 0,-16 49 0,14-56 0,1 0 0,1 0 0,1 0 0,-2 31 0,8 296 0,0-318 0,0 0 0,8 30 0,-4-28 0,2 56 0,-7-43 0,1-1 0,10 55 0,3 24 0,-13-87 0,2 0 0,15 63 0,-9-60 0,5 48 0,2 11 0,-14-83 0,2 9 0,1 0 0,0 0 0,2-1 0,1 0 0,22 42 0,-8-26 0,-11-17 0,1 0 0,2-2 0,-1 1 0,27 25 0,48 53 0,-60-64 0,56 52 0,-41-47 0,-22-20 0,0 0 0,45 29 0,27 14 0,-56-36 0,72 37 0,-87-52 0,1-1 0,0-2 0,40 11 0,-6-7 0,-5 0 0,0-3 0,0-2 0,76 2 0,-2-9 0,121-4 0,-223 0 0,1-2 0,-1 0 0,0-2 0,37-15 0,95-49 0,-129 57 0,41-21 0,-2-3 0,-2-3 0,-2-2 0,-1-3 0,78-77 0,-85 68 0,-2-2 0,90-128 0,68-189 0,-106 124-763,-62 138 763,30-127 0,41-166 0,-105 365 0,-1-1 0,2-63 0,-1 12 0,10-69 0,-2-183 0,-18 290 0,1-48 0,-16-120 0,4 159 0,-27-88 0,18 81 0,-3-13 0,-3 2 0,-57-116 0,-15-13 0,-107-148 0,166 300 191,-3 0 0,-2 3-1,-54-50 1,94 101-191,1 0 0,-1 0 0,0 1 0,0 0 0,0 0 0,0 0 0,-1 1 0,1 0 0,-1 0 0,0 0 0,1 1 0,-1 0 0,0 0 0,0 0 0,0 0 0,0 1 0,0 0 0,-6 1 0,4 0 0,0 1 0,0-1 0,1 1 0,-1 0 0,1 1 0,-1 0 0,1 0 0,0 0 0,0 1 0,1 0 0,-1 1 0,1-1 0,-7 7 0,-62 47-1365,63-46-5461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877"/>
    </inkml:context>
    <inkml:brush xml:id="br0">
      <inkml:brushProperty name="width" value="0.05" units="cm"/>
      <inkml:brushProperty name="height" value="0.05" units="cm"/>
      <inkml:brushProperty name="color" value="#E71224"/>
    </inkml:brush>
  </inkml:definitions>
  <inkml:trace contextRef="#ctx0" brushRef="#br0">954 0 24575,'-1'9'0,"0"-1"0,0 0 0,-1 0 0,0 1 0,-1-1 0,1-1 0,-1 1 0,-1 0 0,0-1 0,-6 10 0,-54 70 0,47-67 0,-13 14 0,-43 39 0,1-4 0,-85 80 0,2-1 0,6-6 76,84-83-797,-63 74 1,118-120-6106</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181"/>
    </inkml:context>
    <inkml:brush xml:id="br0">
      <inkml:brushProperty name="width" value="0.05" units="cm"/>
      <inkml:brushProperty name="height" value="0.05" units="cm"/>
      <inkml:brushProperty name="color" value="#E71224"/>
    </inkml:brush>
  </inkml:definitions>
  <inkml:trace contextRef="#ctx0" brushRef="#br0">1 1 24575,'5'1'0,"0"1"0,-1 1 0,1-1 0,0 1 0,-1-1 0,1 1 0,-1 1 0,0-1 0,0 1 0,0-1 0,-1 1 0,4 5 0,1-1 0,9 10 0,-2 1 0,20 32 0,-9-12 0,128 170 0,-56-72 0,-66-91 0,34 53 0,-53-77 0,2-1 0,22 25 0,9 14 0,-15-20 0,45 45 0,-5-5 0,-48-53-455,1-1 0,33 27 0,-44-43-6371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442"/>
    </inkml:context>
    <inkml:brush xml:id="br0">
      <inkml:brushProperty name="width" value="0.05" units="cm"/>
      <inkml:brushProperty name="height" value="0.05" units="cm"/>
      <inkml:brushProperty name="color" value="#E71224"/>
    </inkml:brush>
  </inkml:definitions>
  <inkml:trace contextRef="#ctx0" brushRef="#br0">0 1 24575,'3'3'0,"-1"1"0,0-1 0,1 0 0,0 0 0,-1 0 0,1-1 0,0 1 0,1 0 0,-1-1 0,0 0 0,1 0 0,3 2 0,8 6 0,-9-6 0,-1 0 0,1 0 0,0-1 0,1 0 0,-1 0 0,1 0 0,-1-1 0,1 0 0,0 0 0,10 1 0,72 0 0,-72-4 0,1 1 0,-1 0 0,0 2 0,27 5 0,-17-2 26,1-1 0,-1-1 1,0-1-1,55-3 0,-52-1-400,1 2 0,-1 1 0,46 8 0,-53-4-6452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845"/>
    </inkml:context>
    <inkml:brush xml:id="br0">
      <inkml:brushProperty name="width" value="0.05" units="cm"/>
      <inkml:brushProperty name="height" value="0.05" units="cm"/>
      <inkml:brushProperty name="color" value="#E71224"/>
    </inkml:brush>
  </inkml:definitions>
  <inkml:trace contextRef="#ctx0" brushRef="#br0">486 1 24575,'-13'-1'0,"1"1"0,-1 1 0,1 0 0,0 1 0,-1 0 0,1 1 0,0 1 0,1-1 0,-1 2 0,1 0 0,-1 0 0,1 1 0,1 0 0,-1 1 0,1 0 0,0 1 0,-9 9 0,-21 23 0,21-22 0,0 1 0,-20 27 0,23-24 0,-1-1 0,2 1 0,0 0 0,1 1 0,2 1 0,-18 44 0,28-61 0,-7 21 0,-10 52 0,17-71 0,1-1 0,1 1 0,-1-1 0,1 1 0,1-1 0,0 1 0,0-1 0,1 1 0,0-1 0,0 0 0,4 9 0,-4-13 0,1 0 0,0 0 0,0 0 0,1-1 0,-1 1 0,1-1 0,-1 0 0,1 0 0,0 0 0,0-1 0,1 1 0,-1-1 0,1 0 0,-1 0 0,1 0 0,-1-1 0,10 2 0,5 2 0,1-2 0,-1-1 0,22 1 0,200-4-1365,-218 1-5461</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7.089"/>
    </inkml:context>
    <inkml:brush xml:id="br0">
      <inkml:brushProperty name="width" value="0.05" units="cm"/>
      <inkml:brushProperty name="height" value="0.05" units="cm"/>
      <inkml:brushProperty name="color" value="#E71224"/>
    </inkml:brush>
  </inkml:definitions>
  <inkml:trace contextRef="#ctx0" brushRef="#br0">1 1 24575,'2'25'0,"1"0"0,1 0 0,1-1 0,1 0 0,14 35 0,-10-33 0,-2 0 0,-1 0 0,-1 1 0,3 35 0,-9-55-63,2 13-123,-1 1 0,0-1 0,-2 0 0,-1 1 0,0-1 0,-8 27 0,4-30-6640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8.932"/>
    </inkml:context>
    <inkml:brush xml:id="br0">
      <inkml:brushProperty name="width" value="0.05" units="cm"/>
      <inkml:brushProperty name="height" value="0.05" units="cm"/>
      <inkml:brushProperty name="color" value="#E71224"/>
    </inkml:brush>
  </inkml:definitions>
  <inkml:trace contextRef="#ctx0" brushRef="#br0">35 1 24575,'0'35'0,"-1"0"0,-1 0 0,-12 57 0,7-46 0,1 0 0,3 1 0,2-1 0,5 50 0,-2 6 0,-4 43 0,5 149 0,10-191 0,-6-54 0,1 65 0,-6-76 0,1 0 0,18 73 0,-12-73 0,-2 0 0,4 73 0,-11-62 0,-1-14 0,1 0 0,2 0 0,12 62 0,-6-52-1365,-6-25-5461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9.442"/>
    </inkml:context>
    <inkml:brush xml:id="br0">
      <inkml:brushProperty name="width" value="0.05" units="cm"/>
      <inkml:brushProperty name="height" value="0.05" units="cm"/>
      <inkml:brushProperty name="color" value="#E71224"/>
    </inkml:brush>
  </inkml:definitions>
  <inkml:trace contextRef="#ctx0" brushRef="#br0">0 183 24575,'4'0'0,"0"1"0,-1-1 0,1 1 0,-1 0 0,0 1 0,1-1 0,-1 1 0,0-1 0,0 1 0,0 0 0,0 0 0,0 0 0,0 0 0,0 1 0,2 3 0,38 46 0,-37-44 0,48 61 0,117 116 0,-64-106 0,-103-75 0,0-1 0,-1 1 0,1-1 0,1-1 0,-1 1 0,0 0 0,1-1 0,0 0 0,-1 0 0,1-1 0,0 1 0,0-1 0,0 0 0,0 0 0,0-1 0,0 1 0,0-1 0,0 0 0,0 0 0,0-1 0,0 0 0,0 0 0,7-2 0,-5 0 0,1 0 0,-1-1 0,0 1 0,1-2 0,-2 1 0,1-1 0,-1 0 0,1 0 0,-1-1 0,-1 0 0,1 0 0,-1-1 0,7-10 0,42-60 0,18-31 0,-58 85 0,32-37 0,-30 41 0,0-2 0,14-25 0,-9 11 0,-15 27 0,-1-1 0,0 1 0,0-1 0,-1 0 0,0 0 0,-1-1 0,0 1 0,0-1 0,-1 1 0,2-17 0,-3 0-1365,-1 4-5461</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3.226"/>
    </inkml:context>
    <inkml:brush xml:id="br0">
      <inkml:brushProperty name="width" value="0.05" units="cm"/>
      <inkml:brushProperty name="height" value="0.05" units="cm"/>
      <inkml:brushProperty name="color" value="#E71224"/>
    </inkml:brush>
  </inkml:definitions>
  <inkml:trace contextRef="#ctx0" brushRef="#br0">211 857 24575,'1338'0'0,"-1317"-1"0,-1-1 0,35-8 0,-33 5 0,0 1 0,25-1 0,285 4 0,-155 3 0,-147-4 0,60-10 0,-59 6 0,58-3 0,78-4 0,14 0 0,-132 14 0,-12 1 0,1-3 0,0 0 0,-1-3 0,42-8 0,-37 5 0,-1 2 0,1 1 0,0 3 0,56 4 0,0 0 0,-13-2 0,97-3 0,-171 1 0,-1-1 0,1 0 0,0-1 0,-1 0 0,1 0 0,-1-1 0,0-1 0,-1 1 0,1-2 0,12-8 0,-16 10 0,-1-1 0,0 1 0,0 0 0,-1-1 0,1 0 0,-1 0 0,0-1 0,0 1 0,-1-1 0,0 0 0,0 0 0,0 0 0,-1 0 0,0 0 0,0-1 0,0 1 0,1-13 0,-3 9 0,0 0 0,0 0 0,-1 0 0,0 0 0,-1 0 0,0 1 0,-1-1 0,0 1 0,0-1 0,-1 1 0,0 0 0,-1 0 0,-9-13 0,3 8 0,0-1 0,-2 2 0,0 0 0,0 0 0,-1 1 0,-23-15 0,7 7 0,-19-14 0,-65-34 0,66 43 0,16 8 0,0 1 0,-47-16 0,9 9 0,-1 3 0,-1 3 0,0 3 0,-1 3 0,-107-1 0,-7-2 0,-1 0 0,-345 15 0,503 1 0,-61 10 0,60-6 0,-58 3 0,-77 4 0,-15 0 0,153-12 0,0 2 0,0 1 0,-52 14 0,51-10 0,0-1 0,-1-2 0,-38 2 0,38-5 0,-48 10 0,47-7 0,-45 3 0,52-6 0,-44 9 0,44-6 0,-46 3 0,38-5 0,1 1 0,0 2 0,-37 11 0,-37 7 0,67-17 0,-54 17 0,85-21 0,0 1 0,1-1 0,0 1 0,-1 0 0,1 1 0,1 0 0,-1 0 0,1 0 0,0 0 0,-8 11 0,-41 65 0,54-80 0,-97 170 0,95-169 4,0 1 1,0 0-1,1 0 0,-1 0 0,1 0 0,-1 0 0,1 0 0,0 0 0,0 0 1,1 0-1,-1 1 0,1-1 0,-1 0 0,1 1 0,0-1 0,0 0 0,1 1 1,-1-1-1,1 0 0,-1 0 0,1 1 0,0-1 0,0 0 0,0 0 0,1 0 1,-1 0-1,1 0 0,2 3 0,1-2-103,0 1 0,-1-1 0,2-1 0,-1 1 0,0-1 0,1 0 0,0 0 0,-1 0 0,1-1 0,0 0 0,0 0 0,0 0 0,1-1 0,6 1 0,7 0-6727</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4.497"/>
    </inkml:context>
    <inkml:brush xml:id="br0">
      <inkml:brushProperty name="width" value="0.05" units="cm"/>
      <inkml:brushProperty name="height" value="0.05" units="cm"/>
      <inkml:brushProperty name="color" value="#E71224"/>
    </inkml:brush>
  </inkml:definitions>
  <inkml:trace contextRef="#ctx0" brushRef="#br0">215 84 24575,'-5'2'0,"-1"0"0,1 1 0,0 0 0,0 0 0,1 0 0,-1 0 0,1 1 0,0-1 0,-1 1 0,2 0 0,-7 8 0,-1 0 0,-5 4 0,1 1 0,1 0 0,0 1 0,2 1 0,0 0 0,1 1 0,1 0 0,1 0 0,0 1 0,-6 29 0,13-43 0,0 1 0,1-1 0,1 1 0,-1-1 0,1 1 0,1 0 0,-1-1 0,1 1 0,0-1 0,1 0 0,0 1 0,0-1 0,1 0 0,-1 0 0,2 0 0,-1 0 0,1-1 0,0 1 0,0-1 0,1 0 0,0 0 0,0 0 0,0-1 0,1 0 0,-1 0 0,11 7 0,41 26 0,-19-12 0,47 24 0,-59-39 0,1-1 0,47 12 0,-43-14 0,54 21 0,-66-23 0,1-1 0,0 0 0,1-2 0,-1 0 0,1-2 0,-1 0 0,1-1 0,28-4 0,15 1 0,-58 4 0,0-2 0,1 1 0,-1-1 0,1 0 0,-1 0 0,0-1 0,0 1 0,0-1 0,0-1 0,0 1 0,0-1 0,-1 0 0,1-1 0,-1 1 0,6-6 0,-5 4 0,-1-1 0,0-1 0,0 1 0,-1-1 0,0 1 0,0-1 0,0-1 0,-1 1 0,0 0 0,0-1 0,2-14 0,-1 4 0,5-16 0,-1-1 0,-2 0 0,2-60 0,-7 75 0,-1 0 0,-1-1 0,-1 1 0,0 0 0,-2 0 0,0 0 0,-1 0 0,-1 1 0,-1 0 0,-1 0 0,-14-26 0,2 12 0,12 18 0,0 1 0,-1 0 0,-1 0 0,-16-17 0,21 26 0,-1 1 0,1 0 0,-1 0 0,0 0 0,0 1 0,0-1 0,0 2 0,0-1 0,-1 1 0,1 0 0,-1 0 0,0 0 0,1 1 0,-12-1 0,-37-1 0,-103 8 0,133-1 0,0 1 0,-1 1 0,2 1 0,-1 1 0,1 1 0,-30 16 0,23-3-1365,17-13-5461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7.002"/>
    </inkml:context>
    <inkml:brush xml:id="br0">
      <inkml:brushProperty name="width" value="0.05" units="cm"/>
      <inkml:brushProperty name="height" value="0.05" units="cm"/>
      <inkml:brushProperty name="color" value="#E71224"/>
    </inkml:brush>
  </inkml:definitions>
  <inkml:trace contextRef="#ctx0" brushRef="#br0">736 153 24575,'-479'0'0,"459"1"0,-1 1 0,-39 10 0,11-1 0,44-11 0,0 1 0,0 0 0,0 0 0,1 1 0,-1 0 0,0 0 0,1 0 0,0 0 0,-1 0 0,1 1 0,0 0 0,0 0 0,1 0 0,-1 1 0,0-1 0,1 1 0,0-1 0,0 1 0,0 0 0,1 1 0,-1-1 0,1 0 0,0 1 0,0-1 0,0 1 0,1 0 0,-2 4 0,0 13 0,1 0 0,0 0 0,1-1 0,5 44 0,-1-5 0,-5 110 0,5 138 0,22-132 0,-18-138 0,15 48 0,-2-8 0,-11-43 0,2-2 0,23 50 0,-19-51 0,-12-23 0,1 0 0,0-1 0,0 0 0,1 0 0,0 0 0,0-1 0,1 1 0,0-1 0,0 0 0,1-1 0,0 0 0,0 0 0,1 0 0,-1-1 0,1 0 0,0-1 0,1 1 0,-1-2 0,1 1 0,0-1 0,0 0 0,0-1 0,0 0 0,14 1 0,6-1 0,77 12 0,-57-7 0,1-2 0,1-2 0,81-6 0,-21 0 0,618 3 0,-710-1 0,0-1 0,33-8 0,34-2 0,1 11 0,-39 1 0,1-1 0,69-12 0,-57 5 0,1 3 0,0 3 0,62 5 0,-6-1 0,2146-2 0,-2239-1 0,1-2 0,-1-1 0,48-13 0,-48 9 0,0 2 0,0 2 0,52-4 0,-42 6 0,54-9 0,-54 5 0,57-1 0,-81 7 0,20 1 0,1-2 0,-1-1 0,51-10 0,-48 7 0,0 1 0,0 1 0,0 2 0,46 4 0,-32-1 0,55-4 0,-35-10 0,-50 7 0,0 2 0,29-3 0,28 6 0,-42 1 0,0-2 0,0-1 0,55-10 0,17-3 0,-20 4 0,-22 3 0,0 3 0,121 6 0,-66 2 0,-86-5 0,0 0 0,37-9 0,-45 6 0,36-1 0,0 2 0,99 6 0,-41 1 0,-68-6 0,62-10 0,-23 1 0,-18 1 0,-46 6 0,0 2 0,29-1 0,400 4 0,-435-1 0,-1 0 0,35-10 0,-33 7 0,0 0 0,25-1 0,654 3 0,-341 5 0,8142-3 0,-8466-2 0,-1-2 0,0-1 0,43-13 0,7-12 0,-62 21 0,1 0 0,28-6 0,-24 9 0,0 0 0,0-2 0,-1-1 0,0-2 0,-1 0 0,0-1 0,0-1 0,-2-2 0,0 0 0,0-1 0,-2-1 0,0-1 0,0-1 0,29-39 0,-43 47 0,0 0 0,-1 0 0,0 0 0,-1 0 0,6-21 0,-7 19 0,1 0 0,0 1 0,1-1 0,10-17 0,-3 10 0,-1 0 0,0-1 0,-1 0 0,-2-1 0,0 0 0,-1-1 0,-1 1 0,-2-1 0,0 0 0,-1-1 0,-1-46 0,-1 55 0,-1 0 0,-1-1 0,-1 1 0,0 0 0,-1 0 0,0 0 0,-2 1 0,1-1 0,-2 1 0,0 0 0,-1 0 0,0 1 0,-1-1 0,0 2 0,-1-1 0,-16-17 0,-25-32 0,42 50 0,-1 0 0,0 0 0,0 1 0,-1 1 0,-1 0 0,1 0 0,-17-10 0,5 7 0,-1 1 0,-1 1 0,0 1 0,0 1 0,-1 2 0,0 0 0,0 1 0,0 2 0,-1 0 0,0 2 0,-47 2 0,23 1 0,11 1 0,1-2 0,-1-2 0,0-1 0,-43-10 0,40 6 0,0 2 0,1 2 0,-1 2 0,-57 4 0,-3 0 0,-2035-3 0,2107-1 0,-54-11 0,53 7 0,-51-2 0,-1156 6 0,565 3 0,654-1 0,0 1 0,-33 7 0,-33 4 0,69-13 0,-13 1 0,0 0 0,0 2 0,-30 7 0,17-3 0,-2-2 0,1-2 0,-1-2 0,-49-4 0,-8 0 0,-503 3 0,575 1 0,-55 11 0,53-7 0,-51 3 0,-2294-7 0,1131-3 0,692 2 0,524 1 0,-56 11 0,55-7 0,-53 3 0,-973-9 0,1037 2 0,-1 1 0,-31 8 0,-35 3 0,-311-13 0,190-1 0,188 2 0,0 1 0,-33 8 0,-33 2 0,-648-10 0,359-4 0,316 2 0,18 2 0,0-3 0,0-1 0,-69-12 0,66 7 0,0 2 0,-1 2 0,0 2 0,-48 4 0,-9 0 0,-2741-3 0,2828 1 13,1 0-1,0 1 1,-20 6-1,1-1-1427,13-4-5411</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7.194"/>
    </inkml:context>
    <inkml:brush xml:id="br0">
      <inkml:brushProperty name="width" value="0.05" units="cm"/>
      <inkml:brushProperty name="height" value="0.05" units="cm"/>
      <inkml:brushProperty name="color" value="#E71224"/>
    </inkml:brush>
  </inkml:definitions>
  <inkml:trace contextRef="#ctx0" brushRef="#br0">261 246 24575,'16'-1'0,"0"-1"0,0 0 0,21-6 0,38-6 0,60-3 0,-55 6 0,-13-1 0,-46 7 0,0 1 0,31-2 0,73-7 0,-84 7 0,59-1 0,-56 7 0,-10 1 0,1-1 0,0-2 0,-1-1 0,37-9 0,-30 5 0,1 2 0,0 2 0,0 1 0,56 6 0,1-1 0,-69-3 0,0-1 0,1-2 0,49-9 0,-35 4 0,2 3 0,-1 2 0,1 1 0,50 6 0,11-1 0,855-3 0,-943-1 0,0-1 0,35-8 0,-33 5 0,0 1 0,25-1 0,-18 5 0,1-2 0,56-12 0,-54 9 0,1 1 0,0 1 0,0 2 0,35 3 0,-34 0 0,0-2 0,0-1 0,55-10 0,-21 1 0,0 3 0,1 3 0,103 7 0,-40-1 0,589-2 0,-699 2 0,0 0 0,39 10 0,-5-1 0,-23-3 0,-1 1 0,0 1 0,55 26 0,-5-1 0,-35-15 0,-2 3 0,45 29 0,-62-35 0,-18-11 0,1 1 0,-2 1 0,1 0 0,-1 0 0,0 1 0,0 0 0,-1 0 0,-1 1 0,0 0 0,0 0 0,0 1 0,-2 0 0,1 0 0,-1 1 0,6 23 0,-1-5 0,0 1 0,6 44 0,-14-64 0,-1 0 0,0-1 0,0 1 0,-1 0 0,-1 0 0,0 0 0,0-1 0,-1 1 0,-1 0 0,0-1 0,-4 11 0,6-19 0,-1 1 0,1 0 0,-1-1 0,0 1 0,0-1 0,-1 0 0,1 0 0,0 1 0,-1-1 0,1-1 0,-1 1 0,1 0 0,-1-1 0,0 1 0,0-1 0,0 0 0,0 0 0,0 0 0,-5 1 0,-8 0 0,0 0 0,-29 0 0,-17 2 0,-94 28 0,113-21 0,-1-2 0,0-2 0,-81 3 0,-2750-13 0,1524 5 0,1319-4 0,-57-10 0,57 7 0,-56-4 0,-8 11 0,-74-3 0,156-2 0,1 0 0,0 0 0,0-1 0,1-1 0,-1 0 0,1-1 0,0-1 0,-15-9 0,-47-23 0,54 31 0,1-1 0,0 0 0,1-1 0,0-1 0,0-1 0,1 0 0,1-2 0,-18-17 0,-28-24 0,43 39 0,0-1 0,-28-32 0,27 25 0,12 15 0,0 1 0,1-1 0,0-1 0,0 1 0,1-1 0,-7-14 0,13 22 0,-1 0 0,1 0 0,-1 0 0,1-1 0,-1 1 0,1 0 0,0 0 0,0 0 0,0 0 0,0 0 0,1 0 0,-1 0 0,1 0 0,-1 0 0,1 0 0,1-3 0,-1 2 0,1 0 0,0 0 0,0 1 0,1-1 0,-1 1 0,0 0 0,1 0 0,0 0 0,-1 0 0,1 0 0,0 0 0,0 1 0,5-3 0,8-1 0,0 0 0,1 1 0,-1 0 0,1 2 0,25-2 0,36-6 0,-71 9-170,-1-1-1,1 1 0,0 0 1,-1 1-1,1-1 0,-1 1 1,14 2-1,-5 3-6655</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9.558"/>
    </inkml:context>
    <inkml:brush xml:id="br0">
      <inkml:brushProperty name="width" value="0.05" units="cm"/>
      <inkml:brushProperty name="height" value="0.05" units="cm"/>
      <inkml:brushProperty name="color" value="#E71224"/>
    </inkml:brush>
  </inkml:definitions>
  <inkml:trace contextRef="#ctx0" brushRef="#br0">643 30 24575,'-32'0'0,"1"-2"0,-1 0 0,-43-10 0,34 5 0,0 3 0,1 1 0,-73 5 0,35-1 0,74-1 0,0 0 0,1 0 0,-1 0 0,0 1 0,0 0 0,1-1 0,-1 1 0,0 0 0,1 1 0,-1-1 0,1 1 0,-1-1 0,1 1 0,0 0 0,0 0 0,0 1 0,0-1 0,0 1 0,-4 4 0,2 0 0,1 1 0,0-1 0,0 1 0,1 0 0,0-1 0,0 1 0,1 1 0,-2 8 0,-13 56 0,6-33 0,2 1 0,2 1 0,-4 81 0,11-97 0,1 1 0,10 53 0,-9-70 0,1 0 0,0 0 0,1 0 0,0-1 0,0 0 0,1 0 0,1 0 0,-1 0 0,1-1 0,14 16 0,21 18 0,-10-9 0,1-2 0,44 34 0,40 1 0,-80-48 0,1-1 0,0-2 0,1-2 0,71 16 0,68-4 0,-144-20 0,64 0 0,-65-5 0,-1 1 0,44 9 0,-2 0 0,1-3 0,-1-2 0,101-9 0,-33 1 0,-96 5 0,58 11 0,-59-7 0,63 2 0,1176-9-770,-1111-13 789,6-1 0,-87 17-8,-13-1 21,137-13 0,33-21 30,-200 26-268,1 3 0,67 3 0,-62 1-56,81-9 1,-86 2 247,57-9-181,175-5 0,-236 22 195,0-3 0,68-11 0,-64 6 0,0 3 0,68 2 0,-64 3 0,90-11 0,78-14-2,-89 11 34,78 5 738,-145 9-378,128-16 0,-150 10-309,1 1 1,56 4-1,36-3 223,-63-9-306,-53 7 0,-1 2 0,29-3 0,-17 4 0,0-2 0,0-2 0,31-9 0,-34 7 0,1 2 0,0 1 0,50-3 0,76 11 0,146-5 0,-141-24 0,-157 26 0,1-1 0,0 0 0,0 1 0,-1-1 0,1 0 0,-1-1 0,1 1 0,-1-1 0,1 1 0,-1-1 0,0 0 0,0-1 0,0 1 0,0 0 0,0-1 0,-1 1 0,1-1 0,-1 0 0,1 0 0,-1 0 0,2-4 0,-1-1 0,0 0 0,-1 0 0,0 0 0,-1 0 0,0 0 0,0-1 0,0 1 0,-2-14 0,1 13 0,0-1 0,0 0 0,-1 1 0,-1-1 0,0 0 0,0 1 0,-1 0 0,0 0 0,0-1 0,-1 2 0,0-1 0,-1 0 0,0 1 0,0 0 0,-1 0 0,0 0 0,-1 1 0,1 0 0,-1 0 0,0 1 0,-1 0 0,0 0 0,-16-9 0,-20-11 0,20 11 0,0 1 0,0 1 0,-1 2 0,-51-17 0,-9-2 0,-9-2 0,25 16 0,28 5 0,-1 1 0,-1 3 0,-81-4 0,65 12 0,-3 1 0,1-3 0,-106-16 0,101 9 0,0 3 0,-131 5 0,71 3 0,-1825-3 0,1925-1 0,1-2 0,-34-7 0,31 5 0,-47-4 0,-47 11 0,-51-4 0,101-11 0,52 9 0,0 0 0,-28-1 0,-31 5 0,45 1 0,0-2 0,0-1 0,-64-12 0,71 9 0,0 1 0,-1 2 0,-50 1 0,48 2 0,1-2 0,0 0 0,-33-7 0,-79-10 0,15 3 0,60 7 0,-1 2 0,-129 7 0,70 2 0,-1852-3 0,1930-5-1365,30-1-5461</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0.472"/>
    </inkml:context>
    <inkml:brush xml:id="br0">
      <inkml:brushProperty name="width" value="0.05" units="cm"/>
      <inkml:brushProperty name="height" value="0.05" units="cm"/>
      <inkml:brushProperty name="color" value="#E71224"/>
    </inkml:brush>
  </inkml:definitions>
  <inkml:trace contextRef="#ctx0" brushRef="#br0">486 5 24575,'-83'-2'0,"43"0"0,1 2 0,0 1 0,-1 2 0,-68 14 0,101-16 0,0 2 0,0-1 0,0 1 0,1 0 0,-1 0 0,1 1 0,0 0 0,0 0 0,0 0 0,1 1 0,-1 0 0,1 0 0,0 0 0,1 1 0,-1-1 0,1 1 0,0 0 0,1 0 0,-1 1 0,1-1 0,0 1 0,1 0 0,-3 9 0,0 11 0,1 1 0,1-1 0,2 1 0,3 49 0,-1-28 0,1-33 0,-1 0 0,2-1 0,0 1 0,1-1 0,1 1 0,0-1 0,1-1 0,0 1 0,2-1 0,9 15 0,7 17 0,-19-34 0,2 0 0,-1 0 0,1-1 0,1 0 0,16 18 0,-3-6-113,-13-14-12,0 0 0,0 0 0,0-1-1,1 0 1,0-1 0,1 0 0,0 0-1,0-1 1,21 9 0,-12-10-6701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1.747"/>
    </inkml:context>
    <inkml:brush xml:id="br0">
      <inkml:brushProperty name="width" value="0.05" units="cm"/>
      <inkml:brushProperty name="height" value="0.05" units="cm"/>
      <inkml:brushProperty name="color" value="#E71224"/>
    </inkml:brush>
  </inkml:definitions>
  <inkml:trace contextRef="#ctx0" brushRef="#br0">396 0 24575,'14'1'0,"-1"0"0,0 1 0,0 0 0,0 1 0,0 0 0,0 1 0,-1 1 0,0 0 0,1 1 0,-2 0 0,1 0 0,-1 2 0,0-1 0,0 1 0,-1 1 0,0 0 0,-1 0 0,12 16 0,-8-9 0,0 0 0,-2 1 0,0 0 0,-1 1 0,-1 0 0,0 0 0,-1 1 0,-2 0 0,0 0 0,0 1 0,-2 0 0,-1 0 0,0 0 0,-1 32 0,-2-43 0,0 0 0,0-1 0,-1 1 0,-1 0 0,0-1 0,0 0 0,0 1 0,-8 14 0,8-18 0,-1 0 0,0-1 0,-1 1 0,1-1 0,-1 0 0,0 0 0,0 0 0,0-1 0,0 1 0,-1-1 0,1 0 0,-1 0 0,0-1 0,0 0 0,-8 4 0,-5-1 0,0 1 0,1 1 0,0 1 0,0 0 0,1 2 0,0-1 0,1 2 0,0 0 0,-22 22 0,28-25 0,-1-1 0,-1 0 0,1 0 0,-1-1 0,0 0 0,-1-1 0,1 0 0,-15 3 0,10-3 0,0 2 0,0 0 0,-21 12 0,-11 17 0,33-24 0,0-1 0,-33 19 0,37-24-151,-1-1-1,1 0 0,-1 0 0,0-1 1,-1-1-1,1 0 0,-1-1 1,-15 1-1,6-2-6674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39.908"/>
    </inkml:context>
    <inkml:brush xml:id="br0">
      <inkml:brushProperty name="width" value="0.05" units="cm"/>
      <inkml:brushProperty name="height" value="0.05" units="cm"/>
      <inkml:brushProperty name="color" value="#E71224"/>
    </inkml:brush>
  </inkml:definitions>
  <inkml:trace contextRef="#ctx0" brushRef="#br0">1505 0 24575,'-1'8'0,"0"0"0,-1-1 0,0 1 0,0-1 0,-1 0 0,0 0 0,0 0 0,0 0 0,-1 0 0,-9 11 0,-51 60 0,-281 290 0,246-262 0,-60 70 0,80-83 0,44-54 0,2 1 0,-38 59 0,-7 17 0,-7 14 0,68-105 0,-9 10 0,-1 0 0,-42 40 0,26-19 0,5-6 0,13-19 0,2 0 0,-24 41 0,9-13 0,-15 29-1365,40-71-5461</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0.436"/>
    </inkml:context>
    <inkml:brush xml:id="br0">
      <inkml:brushProperty name="width" value="0.05" units="cm"/>
      <inkml:brushProperty name="height" value="0.05" units="cm"/>
      <inkml:brushProperty name="color" value="#E71224"/>
    </inkml:brush>
  </inkml:definitions>
  <inkml:trace contextRef="#ctx0" brushRef="#br0">1 1 24575,'4'0'0,"0"1"0,0 1 0,0-1 0,0 0 0,0 1 0,0 0 0,0 0 0,-1 0 0,1 0 0,-1 0 0,0 1 0,1 0 0,-1 0 0,0 0 0,-1 0 0,1 0 0,0 0 0,-1 1 0,0-1 0,0 1 0,0 0 0,2 4 0,2 4 0,-1-1 0,0 1 0,-1 1 0,0-1 0,-1 1 0,2 14 0,-6 52 0,-1-55 0,2 1 0,3 37 0,-2-57 0,0 0 0,0 0 0,0 1 0,0-1 0,1 0 0,0 0 0,0 0 0,0 0 0,1-1 0,0 1 0,0-1 0,0 1 0,0-1 0,1 0 0,-1 0 0,8 5 0,-4-5 0,0-1 0,0 0 0,0 0 0,1 0 0,-1-1 0,1 0 0,0-1 0,0 0 0,-1 0 0,17 0 0,34 5 0,-12 2 0,-1-1 0,1-3 0,0-2 0,0-2 0,58-7 0,-32-6 0,-53 8 0,1 2 0,30-3 0,-20 5-120,-8-1-87,0 1-1,0 1 1,1 2-1,-1 0 0,40 9 1,-45-5-6619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1.627"/>
    </inkml:context>
    <inkml:brush xml:id="br0">
      <inkml:brushProperty name="width" value="0.05" units="cm"/>
      <inkml:brushProperty name="height" value="0.05" units="cm"/>
      <inkml:brushProperty name="color" value="#E71224"/>
    </inkml:brush>
  </inkml:definitions>
  <inkml:trace contextRef="#ctx0" brushRef="#br0">0 1 24575,'57'21'0,"-4"-15"0,1-2 0,102-6 0,-46 0 0,28 4 0,151-5 0,-217-10 0,-52 9 0,0 0 0,28-1 0,353 6-1365,-378-1-5461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2.093"/>
    </inkml:context>
    <inkml:brush xml:id="br0">
      <inkml:brushProperty name="width" value="0.05" units="cm"/>
      <inkml:brushProperty name="height" value="0.05" units="cm"/>
      <inkml:brushProperty name="color" value="#E71224"/>
    </inkml:brush>
  </inkml:definitions>
  <inkml:trace contextRef="#ctx0" brushRef="#br0">1 1 24575,'14'2'0,"0"1"0,0 0 0,-1 1 0,1 1 0,-1 0 0,0 0 0,0 2 0,18 11 0,-1-1 0,-20-11 0,-1 1 0,0 0 0,0 1 0,0 0 0,-1 1 0,0-1 0,0 2 0,-1-1 0,-1 1 0,0 0 0,0 0 0,-1 1 0,0 0 0,0 0 0,-1 0 0,-1 0 0,0 1 0,-1-1 0,0 1 0,0 0 0,-2-1 0,1 1 0,-2 12 0,0-20 3,1-1 0,-1 1-1,0 0 1,0 0 0,0-1-1,-1 1 1,1-1-1,-1 1 1,0-1 0,0 0-1,0 0 1,0 1 0,0-1-1,-1-1 1,0 1 0,1 0-1,-1-1 1,0 1 0,0-1-1,0 0 1,-1 0 0,1 0-1,-1 0 1,1-1 0,-1 0-1,1 1 1,-1-1 0,0 0-1,-6 0 1,-11 2-125,-1 0-1,1-2 1,-1-1 0,-24-2-1,15 0-710,8 2-5993</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453"/>
    </inkml:context>
    <inkml:brush xml:id="br0">
      <inkml:brushProperty name="width" value="0.05" units="cm"/>
      <inkml:brushProperty name="height" value="0.05" units="cm"/>
      <inkml:brushProperty name="color" value="#E71224"/>
    </inkml:brush>
  </inkml:definitions>
  <inkml:trace contextRef="#ctx0" brushRef="#br0">2093 167 24575,'-26'-2'0,"0"0"0,-33-8 0,31 4 0,-48-2 0,-39-5 0,78 7 0,-53-2 0,-109-8 0,104 5 0,10-1 0,51 6 0,-60-3 0,55 9 0,5 1 0,1-2 0,0-1 0,-53-10 0,40 4 0,0 3 0,0 2 0,-1 1 0,-51 6 0,-9-1 0,3-5 0,-112 5 0,208-2 0,0 1 0,0 0 0,0 0 0,1 1 0,0 0 0,-1 0 0,1 1 0,0 0 0,0 0 0,-8 7 0,2-1 0,1 1 0,0 1 0,-21 24 0,29-28 0,-1-1 0,1 1 0,0 0 0,1 1 0,0-1 0,1 1 0,-1-1 0,2 1 0,-1 0 0,1 0 0,0 14 0,1 13 0,6 52 0,-4-81 0,-1 1 0,2 0 0,-1-1 0,1 1 0,0-1 0,0 0 0,1 0 0,0 0 0,0 0 0,1-1 0,8 10 0,0-2 0,0-1 0,1 0 0,28 19 0,-29-25 0,0 0 0,1 0 0,0-2 0,0 1 0,16 2 0,48 21 0,-53-19 0,1-2 0,-1 0 0,2-2 0,-1 0 0,51 3 0,-25-3 0,7-1 0,112-6 0,26 3 0,-125 10 0,-52-7 0,1-1 0,27 1 0,-28-5 0,255-2 0,-249-1 0,0-2 0,0-1 0,-1-1 0,0-1 0,0-1 0,27-14 0,-11 7 0,-1 2 0,2 2 0,0 2 0,0 1 0,52-3 0,-64 7 0,51-15 0,-57 12 0,1 2 0,1 1 0,30-3 0,-36 7 0,1 0 0,-1-2 0,0-1 0,0 0 0,0-1 0,35-15 0,-51 17 0,-1 0 0,1 0 0,-1 0 0,0 0 0,0-1 0,0 0 0,0 1 0,0-1 0,-1 0 0,1 0 0,-1-1 0,0 1 0,-1 0 0,1-1 0,-1 1 0,0-1 0,0 0 0,0 1 0,-1-1 0,1 0 0,-1 1 0,0-1 0,-1 0 0,0-5 0,0 1 0,0-1 0,0 1 0,-1 0 0,0-1 0,0 1 0,-1 0 0,-1 0 0,1 1 0,-2-1 0,1 1 0,-7-10 0,-8-2 0,0 1 0,-1 0 0,0 2 0,-2 0 0,0 2 0,-1 0 0,-37-17 0,18 13 0,0 2 0,-2 2 0,-73-16 0,92 26 0,0 1 0,0 1 0,0 1 0,-1 1 0,1 2 0,0 0 0,-36 7 0,54-5 7,1 0 0,0 0 0,1 0 0,-1 0 0,0 1 1,1 0-1,0 0 0,0 1 0,0 0 0,0-1 0,1 2 0,0-1 0,0 0 0,0 1 0,1 0 0,-5 9 0,5-8-113,-1 0 0,1 0 0,0 1 0,1-1 0,0 1 0,0 0-1,1 0 1,0 0 0,0 0 0,1 0 0,0 0 0,0 0 0,2 12 0,4-3-6720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932"/>
    </inkml:context>
    <inkml:brush xml:id="br0">
      <inkml:brushProperty name="width" value="0.05" units="cm"/>
      <inkml:brushProperty name="height" value="0.05" units="cm"/>
      <inkml:brushProperty name="color" value="#E71224"/>
    </inkml:brush>
  </inkml:definitions>
  <inkml:trace contextRef="#ctx0" brushRef="#br0">0 0 24575,'483'0'-1365,"-460"0"-5461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9.580"/>
    </inkml:context>
    <inkml:brush xml:id="br0">
      <inkml:brushProperty name="width" value="0.05" units="cm"/>
      <inkml:brushProperty name="height" value="0.05" units="cm"/>
      <inkml:brushProperty name="color" value="#E71224"/>
    </inkml:brush>
  </inkml:definitions>
  <inkml:trace contextRef="#ctx0" brushRef="#br0">28 1 24575,'2'98'0,"-5"106"0,-9-136 0,7-50 0,2 1 0,-3 27 0,6-39 0,0-1 0,0 0 0,0 1 0,0-1 0,1 0 0,0 1 0,1-1 0,-1 0 0,5 10 0,-4-13 0,-1-1 0,1 0 0,0 1 0,0-1 0,1 0 0,-1 0 0,0 0 0,1-1 0,-1 1 0,1 0 0,-1-1 0,1 0 0,0 0 0,0 1 0,0-2 0,0 1 0,-1 0 0,1 0 0,0-1 0,0 0 0,0 0 0,5 0 0,35 2 0,68 8 0,-42-3 0,0-2 0,89-6 0,-50-1 0,-94 0 0,1 0 0,-1 0 0,1-1 0,-1-1 0,0-1 0,0 0 0,0 0 0,-1-2 0,21-12 0,-12 7 0,1 1 0,25-9 0,28-5-1365,-58 22-5461</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195"/>
    </inkml:context>
    <inkml:brush xml:id="br0">
      <inkml:brushProperty name="width" value="0.05" units="cm"/>
      <inkml:brushProperty name="height" value="0.05" units="cm"/>
      <inkml:brushProperty name="color" value="#E71224"/>
    </inkml:brush>
  </inkml:definitions>
  <inkml:trace contextRef="#ctx0" brushRef="#br0">0 0 24575,'0'5'0,"0"5"0,0 7 0,0 4 0,0 3 0,0 2 0,0 1 0,5 1 0,1 0 0,0 0 0,-1-1 0,3-4 0,0-2 0,-1-4-8191</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505"/>
    </inkml:context>
    <inkml:brush xml:id="br0">
      <inkml:brushProperty name="width" value="0.05" units="cm"/>
      <inkml:brushProperty name="height" value="0.05" units="cm"/>
      <inkml:brushProperty name="color" value="#E71224"/>
    </inkml:brush>
  </inkml:definitions>
  <inkml:trace contextRef="#ctx0" brushRef="#br0">1 1 24575,'4'0'0,"2"4"0,0 7 0,-1 5 0,-2 5 0,-6-1 0,-2 0 0,0-2-8191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862"/>
    </inkml:context>
    <inkml:brush xml:id="br0">
      <inkml:brushProperty name="width" value="0.05" units="cm"/>
      <inkml:brushProperty name="height" value="0.05" units="cm"/>
      <inkml:brushProperty name="color" value="#E71224"/>
    </inkml:brush>
  </inkml:definitions>
  <inkml:trace contextRef="#ctx0" brushRef="#br0">1 0 24575,'4'0'0,"7"0"0,1 5 0,-2 6 0,-2 5 0,-2 5 0,-3 4 0,-2 1 0,0 1 0,-1 1 0,-1 0 0,1 0 0,-1-1 0,1 1 0,0-2 0,-1-3-8191</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237"/>
    </inkml:context>
    <inkml:brush xml:id="br0">
      <inkml:brushProperty name="width" value="0.05" units="cm"/>
      <inkml:brushProperty name="height" value="0.05" units="cm"/>
      <inkml:brushProperty name="color" value="#E71224"/>
    </inkml:brush>
  </inkml:definitions>
  <inkml:trace contextRef="#ctx0" brushRef="#br0">36 0 24575,'1'1'0,"0"-1"0,-1 0 0,1 0 0,0 0 0,-1 1 0,1-1 0,-1 0 0,1 0 0,0 1 0,-1-1 0,1 1 0,-1-1 0,1 0 0,-1 1 0,1-1 0,-1 1 0,1 0 0,-1-1 0,0 1 0,1-1 0,-1 1 0,0-1 0,1 1 0,-1 0 0,0-1 0,0 1 0,0 0 0,0-1 0,1 1 0,-1 0 0,0-1 0,0 1 0,0 0 0,0-1 0,-1 1 0,1 0 0,0-1 0,0 1 0,0 0 0,0-1 0,-1 1 0,1 0 0,0-1 0,-1 1 0,1 0 0,-15 38 0,12-33 0,-7 14 0,-7 17 0,16-36 0,1 1 0,0-1 0,0 0 0,0 0 0,0 0 0,0 0 0,0 1 0,0-1 0,0 0 0,0 0 0,0 0 0,1 0 0,-1 1 0,1-1 0,-1 0 0,1 0 0,-1 0 0,1 0 0,-1 0 0,1 0 0,0 0 0,0 0 0,-1-1 0,1 1 0,0 0 0,0 0 0,0-1 0,0 1 0,2 1 0,9 3 0,0 0 0,1 0 0,0-1 0,0-1 0,0 0 0,0 0 0,0-2 0,1 0 0,-1 0 0,21-2 0,-14 1 0,-1 0 0,1 1 0,37 8 0,9 4-1365,-45-11-5461</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609"/>
    </inkml:context>
    <inkml:brush xml:id="br0">
      <inkml:brushProperty name="width" value="0.05" units="cm"/>
      <inkml:brushProperty name="height" value="0.05" units="cm"/>
      <inkml:brushProperty name="color" value="#E71224"/>
    </inkml:brush>
  </inkml:definitions>
  <inkml:trace contextRef="#ctx0" brushRef="#br0">1 0 24575,'0'37'0,"-1"2"0,2 0 0,1 0 0,12 60 0,-10-76 26,-1 0 0,-1 0 0,-2 37 0,-1-40-271,1-1 0,0 1 0,2 0 1,1-1-1,6 26 0,-4-28-6581</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6.323"/>
    </inkml:context>
    <inkml:brush xml:id="br0">
      <inkml:brushProperty name="width" value="0.05" units="cm"/>
      <inkml:brushProperty name="height" value="0.05" units="cm"/>
      <inkml:brushProperty name="color" value="#E71224"/>
    </inkml:brush>
  </inkml:definitions>
  <inkml:trace contextRef="#ctx0" brushRef="#br0">191 23 24575,'0'-2'0,"-1"1"0,1 0 0,-1 0 0,1 0 0,-1 0 0,0 0 0,1 0 0,-1 0 0,0 0 0,0 0 0,0 0 0,1 0 0,-1 0 0,0 0 0,0 0 0,0 1 0,0-1 0,-1 0 0,1 1 0,0-1 0,0 1 0,0-1 0,0 1 0,-1 0 0,1 0 0,0-1 0,0 1 0,-1 0 0,-1 0 0,-39 0 0,35 2 0,1 0 0,-1 1 0,1 0 0,0 0 0,0 0 0,0 1 0,0 0 0,1 0 0,-1 0 0,1 1 0,0 0 0,0 0 0,1 0 0,0 0 0,0 1 0,0 0 0,0 0 0,1 0 0,0 0 0,0 1 0,1-1 0,0 1 0,0-1 0,0 1 0,1 0 0,-1 8 0,1-11 0,1 1 0,-1-1 0,1 0 0,0 1 0,0-1 0,0 0 0,1 1 0,-1-1 0,1 0 0,0 1 0,0-1 0,1 0 0,-1 0 0,1 0 0,0 0 0,0 0 0,0-1 0,0 1 0,1 0 0,0-1 0,0 0 0,0 0 0,0 0 0,0 0 0,0 0 0,1 0 0,-1-1 0,1 0 0,0 0 0,0 0 0,0 0 0,0 0 0,0-1 0,0 0 0,0 0 0,1 0 0,-1 0 0,0-1 0,1 1 0,-1-1 0,6-1 0,-6 2 0,1-2 0,-1 1 0,0 0 0,0-1 0,1 0 0,-1 0 0,0 0 0,0-1 0,0 1 0,0-1 0,0 0 0,0 0 0,-1 0 0,1-1 0,-1 1 0,1-1 0,-1 0 0,0 0 0,0 0 0,0 0 0,0-1 0,-1 1 0,0-1 0,1 1 0,-1-1 0,0 0 0,-1 0 0,3-7 0,0-5 0,-1 1 0,0 0 0,-1-1 0,-1 1 0,-1-1 0,-2-22 0,2 38 0,0 0 0,0 0 0,1 0 0,-1 0 0,0 0 0,0 0 0,0 0 0,0 1 0,0-1 0,0 0 0,0 0 0,0 0 0,0 0 0,0 0 0,1 0 0,-1 0 0,0 0 0,0 0 0,0 0 0,0 0 0,0 0 0,0 0 0,0 0 0,1 0 0,-1 0 0,0 0 0,0 0 0,0 0 0,0 0 0,0 0 0,0 0 0,0 0 0,1 0 0,-1 0 0,0 0 0,0 0 0,0 0 0,0 0 0,0 0 0,0 0 0,0 0 0,1 0 0,-1 0 0,0-1 0,0 1 0,0 0 0,0 0 0,0 0 0,0 0 0,0 0 0,0 0 0,0 0 0,0 0 0,0-1 0,0 1 0,0 0 0,0 0 0,0 0 0,0 0 0,0 0 0,0 0 0,0 0 0,0-1 0,0 1 0,0 0 0,0 0 0,0 0 0,0 0 0,0 0 0,12 12 0,11 17 0,6 14-682,41 47-1,-60-77-6143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7.452"/>
    </inkml:context>
    <inkml:brush xml:id="br0">
      <inkml:brushProperty name="width" value="0.05" units="cm"/>
      <inkml:brushProperty name="height" value="0.05" units="cm"/>
      <inkml:brushProperty name="color" value="#E71224"/>
    </inkml:brush>
  </inkml:definitions>
  <inkml:trace contextRef="#ctx0" brushRef="#br0">2061 323 24575,'-3'-2'0,"0"0"0,-1-1 0,1 1 0,0-1 0,0 0 0,1 0 0,-1 0 0,1 0 0,-1 0 0,1 0 0,0-1 0,-2-3 0,-6-8 0,-1 2 0,-1 1 0,0 1 0,-1 0 0,0 1 0,-1 0 0,0 1 0,-21-10 0,-117-45 0,68 32 0,55 21 0,0 1 0,0 2 0,-1 1 0,0 1 0,-32-1 0,-21-4 0,36 4 0,-64-1 0,-2 7 0,-122 4 0,205 1 0,-1 1 0,1 1 0,0 2 0,0 1 0,-38 17 0,-47 14 0,86-32 0,0 2 0,0 0 0,-53 30 0,9 0 0,53-31 0,1 1 0,0 1 0,1 0 0,1 2 0,-30 25 0,17-8 0,14-14 0,0 0 0,-22 30 0,33-38 0,0 0 0,1 0 0,0 0 0,0 1 0,1-1 0,0 1 0,0 0 0,1 0 0,-2 18 0,1 241 0,6-135 0,-3-119 0,1 1 0,1-1 0,0 0 0,1 0 0,1 0 0,0 0 0,1 0 0,0-1 0,10 18 0,-2-10 0,0 0 0,1 0 0,2-1 0,27 27 0,30 14 0,-54-48 0,1-1 0,0 0 0,1-2 0,1-1 0,-1 0 0,1-1 0,1-2 0,29 6 0,39 13 0,-58-18 0,-1-1 0,1-2 0,0-1 0,0-1 0,1-2 0,34-4 0,25 1 0,790 3 0,-851-2 0,0-1 0,36-9 0,-14 2 0,-11 3 0,-1-2 0,0-2 0,42-18 0,52-39 0,-117 60 0,-1-1 0,0 0 0,0-1 0,-1-1 0,-1-1 0,1-1 0,25-26 0,-35 30 0,-1 0 0,0-1 0,-1 1 0,0-1 0,0-1 0,-1 1 0,-1-1 0,0 1 0,0-1 0,-1 0 0,2-18 0,-2-16 0,-5-72 0,0 38 0,2 67 0,0 0 0,0 1 0,-1-1 0,-1 0 0,0 1 0,0 0 0,-1 0 0,-1 0 0,0 0 0,0 0 0,-1 1 0,0 0 0,-1 0 0,0 1 0,-13-13 0,-36-45 0,36 41 0,-1 0 0,-40-35 0,53 54 0,-1 1 0,1 0 0,-1 0 0,-1 0 0,1 1 0,-1 1 0,0 0 0,0 0 0,0 1 0,-1 0 0,1 0 0,-13 0 0,-93 1-459,97 3-447,-4-1-5920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9.151"/>
    </inkml:context>
    <inkml:brush xml:id="br0">
      <inkml:brushProperty name="width" value="0.05" units="cm"/>
      <inkml:brushProperty name="height" value="0.05" units="cm"/>
      <inkml:brushProperty name="color" value="#E71224"/>
    </inkml:brush>
  </inkml:definitions>
  <inkml:trace contextRef="#ctx0" brushRef="#br0">1611 386 24575,'-2'-1'0,"1"0"0,-1 0 0,0 1 0,1-1 0,-1 0 0,0 0 0,1 0 0,0-1 0,-1 1 0,1 0 0,0-1 0,-1 1 0,1 0 0,-2-4 0,-14-12 0,2 9 0,-1 1 0,-1 0 0,1 2 0,-1 0 0,0 1 0,0 0 0,0 1 0,-23 0 0,-36-9 0,49 7 0,0 1 0,-32-1 0,-85-8 0,96 7 0,-55-1 0,20 6 0,46-2 0,0 3 0,1 0 0,-1 3 0,0 1 0,-43 11 0,50-5 0,1 2 0,1 1 0,0 1 0,0 1 0,1 2 0,1 0 0,1 2 0,-43 41 0,8 13 0,29-37 0,-10 12 0,-53 77 0,87-110 0,0-1 0,0 1 0,1 0 0,1 0 0,0 1 0,2-1 0,-1 1 0,-1 26 0,3 16 0,4 62 0,1-26 0,-3-88 0,1 1 0,-1-1 0,1 1 0,0-1 0,1 0 0,-1 1 0,1-1 0,1 0 0,-1 0 0,1 0 0,0 0 0,0-1 0,1 1 0,-1-1 0,1 0 0,1 0 0,-1 0 0,1-1 0,7 7 0,2-2 0,0 0 0,0 0 0,1-2 0,0 0 0,0 0 0,26 6 0,-13-5 0,0-1 0,0-1 0,1-2 0,0 0 0,44-2 0,50 0 0,102-6 0,-204 1 0,0-1 0,0-1 0,30-12 0,24-6 0,-40 15 0,1-1 0,39-17 0,-59 19 0,-1-1 0,0 0 0,0-1 0,-1 0 0,-1-1 0,24-23 0,-17 12 0,26-38 0,-29 36 0,34-36 0,4 12 0,-40 35 0,-1 0 0,-1 0 0,1-2 0,14-18 0,-22 23 0,-1 0 0,0 0 0,0-1 0,-1 0 0,0 0 0,0 0 0,-2 0 0,1 0 0,-1-1 0,0 1 0,0-20 0,-2 26 0,12-71 0,-7 47 0,-1-1 0,0-29 0,-2 44 0,-2-1 0,0 1 0,0 0 0,-2-1 0,0 1 0,0 0 0,-1 0 0,-1 0 0,0 0 0,-1 0 0,-1 1 0,-10-18 0,9 19 0,-103-153 0,78 117 0,24 34 0,-1 1 0,-18-23 0,-27-33-1365,41 54-5461</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50.407"/>
    </inkml:context>
    <inkml:brush xml:id="br0">
      <inkml:brushProperty name="width" value="0.05" units="cm"/>
      <inkml:brushProperty name="height" value="0.05" units="cm"/>
      <inkml:brushProperty name="color" value="#E71224"/>
    </inkml:brush>
  </inkml:definitions>
  <inkml:trace contextRef="#ctx0" brushRef="#br0">1 1 24575,'723'0'0,"-690"2"0,-1 1 0,0 2 0,44 12 0,-44-8 0,0-3 0,0 0 0,46 1 0,885-8 0,-943-1 0,0 0 0,36-8 0,-34 5 0,-1 1 0,27-1 0,31 4-1365,-56 2-5461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6.649"/>
    </inkml:context>
    <inkml:brush xml:id="br0">
      <inkml:brushProperty name="width" value="0.05" units="cm"/>
      <inkml:brushProperty name="height" value="0.05" units="cm"/>
      <inkml:brushProperty name="color" value="#E71224"/>
    </inkml:brush>
  </inkml:definitions>
  <inkml:trace contextRef="#ctx0" brushRef="#br0">0 17 24575,'912'0'0,"-1042"2"0,-145-5 0,233-7-1365,25 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50.962"/>
    </inkml:context>
    <inkml:brush xml:id="br0">
      <inkml:brushProperty name="width" value="0.05" units="cm"/>
      <inkml:brushProperty name="height" value="0.05" units="cm"/>
      <inkml:brushProperty name="color" value="#E71224"/>
    </inkml:brush>
  </inkml:definitions>
  <inkml:trace contextRef="#ctx0" brushRef="#br0">0 1 24575,'1'1'0,"-1"0"0,0 0 0,1-1 0,-1 1 0,1 0 0,-1 0 0,1 0 0,-1 0 0,1-1 0,-1 1 0,1 0 0,0 0 0,-1-1 0,1 1 0,0-1 0,0 1 0,-1 0 0,1-1 0,0 0 0,0 1 0,0-1 0,0 1 0,0-1 0,1 0 0,32 9 0,-17-5 0,28 8 0,-37-11 0,-1 1 0,0 0 0,0 0 0,0 0 0,0 1 0,0 0 0,0 0 0,-1 1 0,1-1 0,-1 2 0,0-1 0,0 1 0,6 6 0,9 11 0,-17-19 0,-1 0 0,1 1 0,-1 0 0,1 0 0,-1 0 0,0 0 0,0 0 0,-1 1 0,1-1 0,-1 1 0,0 0 0,0 0 0,-1 0 0,1 0 0,-1 0 0,0 0 0,0 8 0,-1 7-59,-1-1-1,0 1 0,-1-1 1,-9 32-1,5-22-1007,3-11-5759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8.233"/>
    </inkml:context>
    <inkml:brush xml:id="br0">
      <inkml:brushProperty name="width" value="0.05" units="cm"/>
      <inkml:brushProperty name="height" value="0.05" units="cm"/>
      <inkml:brushProperty name="color" value="#E71224"/>
    </inkml:brush>
  </inkml:definitions>
  <inkml:trace contextRef="#ctx0" brushRef="#br0">1050 61 24575,'-7'-4'0,"1"0"0,-1 0 0,0 1 0,0 0 0,0 1 0,0-1 0,0 1 0,-1 1 0,1-1 0,-1 1 0,-12 0 0,-31-7 0,11 0 0,-1 2 0,1 1 0,-1 3 0,-1 1 0,-42 5 0,-16-2 0,74-2 0,0 1 0,0 1 0,0 1 0,0 1 0,1 1 0,-1 1 0,-24 11 0,-1 0 0,37-14 0,-1 1 0,1 1 0,1 0 0,-1 1 0,1 1 0,0 0 0,1 0 0,-1 1 0,-16 15 0,19-6 0,0 0 0,0 1 0,2 0 0,0 0 0,1 1 0,-5 23 0,6-12 0,2 1 0,1 0 0,1-1 0,1 1 0,5 42 0,-1 12 0,-3-73 0,1-1 0,0 0 0,1 0 0,0 0 0,1-1 0,0 1 0,1 0 0,0-1 0,0 0 0,1 0 0,1 0 0,0-1 0,0 1 0,0-1 0,1-1 0,1 1 0,0-1 0,0-1 0,0 1 0,12 6 0,31 27 0,2-2 0,97 54 0,-115-78 0,44 13 0,21 8 0,-80-29 0,-1-1 0,1-1 0,0-1 0,22 2 0,6 2 0,3-2 0,1-2 0,88-4 0,-61-1 0,-65-1 0,1-1 0,-1 0 0,0 0 0,-1-2 0,1 0 0,-1 0 0,0-1 0,0-1 0,0 0 0,20-16 0,2 1 0,-25 16 0,0-1 0,0 0 0,0-1 0,-1 0 0,0-1 0,-1 1 0,0-2 0,0 1 0,-1-1 0,0 0 0,9-19 0,-10 14 0,-1 0 0,0 0 0,0 0 0,-2-1 0,0 1 0,-1-1 0,0 0 0,-1-23 0,-1-51 0,-3-89 0,1 166 0,0 1 0,-1-1 0,0 1 0,-1-1 0,-1 1 0,1 0 0,-2 1 0,0-1 0,0 1 0,-1 0 0,-1 1 0,0 0 0,0 0 0,-1 0 0,0 1 0,0 1 0,-1-1 0,0 2 0,-1-1 0,-19-9 0,-167-65 0,84 36-1365,97 40-5461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3.713"/>
    </inkml:context>
    <inkml:brush xml:id="br0">
      <inkml:brushProperty name="width" value="0.05" units="cm"/>
      <inkml:brushProperty name="height" value="0.05" units="cm"/>
      <inkml:brushProperty name="color" value="#E71224"/>
    </inkml:brush>
  </inkml:definitions>
  <inkml:trace contextRef="#ctx0" brushRef="#br0">377 884 24575,'2006'0'0,"-1985"1"0,-1 1 0,35 8 0,-33-5 0,1-1 0,23 1 0,412-4 0,-220-3 0,-219 3 0,1 1 0,37 9 0,-36-6 0,0-1 0,27 1 0,-17-4 0,0 1 0,52 10 0,-35-4 0,-1-3 0,1-2 0,92-6 0,-32 1 0,-42 2 0,-30 2 0,0-1 0,0-3 0,0-1 0,0-1 0,44-12 0,-76 15 0,0-1 0,1 0 0,-1 0 0,0-1 0,0 1 0,0-1 0,0 0 0,-1 0 0,1 0 0,-1 0 0,0-1 0,1 0 0,-2 1 0,1-1 0,0 0 0,-1 0 0,0-1 0,0 1 0,0 0 0,0-1 0,-1 1 0,0-1 0,0 1 0,1-8 0,1-12 0,-1 0 0,-1 0 0,-4-40 0,1 20 0,2 35 0,0 1 0,0-1 0,-1 0 0,0 1 0,0-1 0,-1 1 0,0-1 0,-1 1 0,0 0 0,0 0 0,0 0 0,-1 0 0,-1 1 0,1-1 0,-1 1 0,0 0 0,-1 1 0,0-1 0,0 1 0,-7-6 0,-4-5 0,0 2 0,0 0 0,-1 0 0,-1 2 0,-1 1 0,0 0 0,0 1 0,-1 1 0,0 1 0,-37-10 0,-28-6 0,47 13 0,-52-9 0,37 10 0,-26-4 0,-8 2 0,64 8 0,-50-4 0,52 7 0,0 0 0,1-2 0,-1-1 0,-23-9 0,24 8 0,0 0 0,0 1 0,-1 1 0,-28-2 0,19 4 0,-46-9 0,45 5 0,-43-1 0,51 5 0,-45-9 0,46 6 0,-48-4 0,5 9 0,33 1 0,-1-2 0,1-1 0,-53-11 0,41 6 0,-2 1 0,1 3 0,0 2 0,-52 5 0,-10-1 0,54-6 0,-1-2 0,-61-15 0,63 10 0,0 2 0,-71-1 0,58 6 0,-70-11 0,45 3 0,15-1 0,49 7 0,1 1 0,-32 0 0,-665 5 0,712 0 0,1 0 0,-1 2 0,0-1 0,1 1 0,-1 1 0,1 0 0,0 0 0,0 1 0,1 0 0,-1 1 0,1 0 0,1 1 0,-9 7 0,0-2 0,0 0 0,-32 16 0,8-11 0,10-4 0,-37 21 0,61-30 0,0 0 0,-1 1 0,2 0 0,-1 1 0,1-1 0,0 1 0,0 1 0,0-1 0,1 1 0,-5 8 0,-21 39 0,19-37 0,1 1 0,1 1 0,1-1 0,0 2 0,2-1 0,0 1 0,1 0 0,1 0 0,-4 39 0,8 149 0,2-95 0,-1-105 0,1 0 0,0-1 0,0 1 0,0-1 0,1 0 0,0 1 0,1-1 0,0 0 0,0 0 0,0 0 0,1-1 0,0 1 0,0-1 0,0 0 0,1 0 0,0 0 0,1-1 0,9 9 0,-6-7 0,-1-1 0,1-1 0,0 0 0,0 0 0,1 0 0,0-1 0,-1-1 0,1 0 0,0 0 0,1-1 0,-1 0 0,0-1 0,13 0 0,0-1-136,0-1-1,0-2 1,0 0-1,-1-1 1,1-2-1,-1 0 1,0-1-1,0-2 0,34-18 1,-41 19-6690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5.823"/>
    </inkml:context>
    <inkml:brush xml:id="br0">
      <inkml:brushProperty name="width" value="0.05" units="cm"/>
      <inkml:brushProperty name="height" value="0.05" units="cm"/>
      <inkml:brushProperty name="color" value="#E71224"/>
    </inkml:brush>
  </inkml:definitions>
  <inkml:trace contextRef="#ctx0" brushRef="#br0">564 911 24575,'1'2'0,"-1"0"0,1 0 0,-1 1 0,1-1 0,0 0 0,0-1 0,0 1 0,0 0 0,0 0 0,0 0 0,0 0 0,1-1 0,-1 1 0,1-1 0,-1 1 0,1-1 0,0 1 0,-1-1 0,4 2 0,45 23 0,-26-14 0,-2-2 0,-1-1 0,2-2 0,-1 0 0,1-1 0,0-1 0,47 3 0,-52-6 0,170 24 0,-130-20 0,0-4 0,63-4 0,70 3 0,-101 11 0,-57-6 0,57 2 0,953-9-1239,-1015 3 1348,1 0-1,30 8 1,-28-4-52,47 2 0,531-7 468,-293-3-251,-303 2-274,1-2 0,-1 0 0,0 0 0,0-1 0,0-1 0,0 0 0,0-1 0,-1 0 0,0-1 0,0-1 0,0 1 0,18-16 0,0-2 0,-1-2 0,-1-1 0,28-37 0,-35 41 0,-2-2 0,31-52 0,-44 65 0,0 0 0,-1-1 0,0 0 0,-1 0 0,0 0 0,-1 0 0,-1-1 0,0 1 0,0-18 0,-1 25 0,-1 0 0,0 0 0,0 0 0,0 0 0,-1 0 0,0 0 0,0 0 0,0 0 0,-1 0 0,0 0 0,0 1 0,-1-1 0,1 1 0,-1-1 0,0 1 0,-1 0 0,1 0 0,-1 0 0,0 1 0,0-1 0,-1 1 0,1 0 0,-6-4 0,-16-12 0,13 8 0,-1 0 0,0 2 0,-1 0 0,0 0 0,-1 1 0,0 1 0,-17-6 0,-3 2 0,-4-2 0,-1 2 0,-53-8 0,69 16 0,1-2 0,-24-9 0,29 8 0,-1 2 0,-1 0 0,-36-5 0,-36-5 0,24 3 0,-61-14 0,-12-2 0,-51 2 0,161 21 0,-55-16 0,60 13 0,0 1 0,-56-6 0,-23-2 0,26 2 0,50 9 0,-53-17 0,59 13 0,-1 2 0,0 1 0,-30-3 0,-33-5 0,64 8 0,-50-4 0,50 7 0,-45-9 0,45 6 0,-46-3 0,-708 6 0,379 5 0,368-4 0,1 2 0,0 2 0,-50 10 0,-151 50 0,218-60 0,-230 59 0,209-51 0,-65 33 0,95-41 0,-1 1 0,1 0 0,0 0 0,0 0 0,0 0 0,0 1 0,1 0 0,0 0 0,0 0 0,0 0 0,0 0 0,1 0 0,0 1 0,0-1 0,1 1 0,-2 10 0,-1 6 0,0 1 0,1 42 0,3-31 0,1 0 0,7 40 0,-7-63 0,2 0 0,0-1 0,0 1 0,0-1 0,2 1 0,-1-1 0,1 0 0,1-1 0,0 1 0,12 14 0,30 34 0,-31-36 0,1-1 0,0-1 0,27 23 0,-37-37 0,1 0 0,-1-1 0,1 0 0,-1 0 0,2-1 0,-1 0 0,0-1 0,1 0 0,-1 0 0,1-1 0,0 0 0,18 0 0,284-1 95,-142-3-1555,-147 2-5366</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7.647"/>
    </inkml:context>
    <inkml:brush xml:id="br0">
      <inkml:brushProperty name="width" value="0.05" units="cm"/>
      <inkml:brushProperty name="height" value="0.05" units="cm"/>
      <inkml:brushProperty name="color" value="#E71224"/>
    </inkml:brush>
  </inkml:definitions>
  <inkml:trace contextRef="#ctx0" brushRef="#br0">300 0 24575,'-16'1'0,"0"1"0,1 1 0,0 0 0,-1 1 0,-24 10 0,22-8 0,0 0 0,-1-1 0,-22 3 0,36-8 0,0 1 0,0 0 0,0-1 0,1 2 0,-1-1 0,0 0 0,1 1 0,-1 0 0,1 0 0,-1 0 0,-4 4 0,6-3 0,1-1 0,0 1 0,0 0 0,0-1 0,0 1 0,0 0 0,1 0 0,-1 0 0,1 0 0,0 1 0,0-1 0,0 0 0,0 1 0,1-1 0,-1 0 0,1 1 0,0 4 0,1 223 0,3-84 0,-6-63 0,4 98 0,-2-179 0,0-1 0,1 0 0,-1 1 0,0-1 0,1 0 0,-1 1 0,1-1 0,0 0 0,0 0 0,0 0 0,0 0 0,0 0 0,0 0 0,0 0 0,1 0 0,-1 0 0,1 0 0,-1-1 0,1 1 0,0-1 0,0 1 0,-1-1 0,1 1 0,0-1 0,0 0 0,1 0 0,-1 0 0,0 0 0,0-1 0,0 1 0,1-1 0,-1 1 0,0-1 0,0 0 0,1 1 0,-1-1 0,0 0 0,1-1 0,3 0 0,10-1 0,0-2 0,0 0 0,-1-1 0,26-11 0,-13 5 0,18 0-1365,-25 8-5461</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9.119"/>
    </inkml:context>
    <inkml:brush xml:id="br0">
      <inkml:brushProperty name="width" value="0.05" units="cm"/>
      <inkml:brushProperty name="height" value="0.05" units="cm"/>
      <inkml:brushProperty name="color" value="#E71224"/>
    </inkml:brush>
  </inkml:definitions>
  <inkml:trace contextRef="#ctx0" brushRef="#br0">0 2 24575,'37'0'0,"21"-1"0,1 3 0,83 13 0,99 12 0,-211-23 0,57 1 0,-18-2 0,-66-3 0,0 1 0,0 0 0,-1-1 0,1 1 0,0 0 0,-1 0 0,1 1 0,0-1 0,-1 0 0,0 1 0,1 0 0,-1-1 0,0 1 0,0 0 0,0 0 0,0 0 0,0 0 0,0 1 0,-1-1 0,1 1 0,-1-1 0,0 1 0,1-1 0,-1 1 0,0-1 0,0 1 0,-1 0 0,1 0 0,-1 0 0,1-1 0,-1 5 0,2 12 0,-1 1 0,-1 0 0,-4 32 0,1-16 0,3 95 0,-2 60 0,1-188 0,1 0 0,0 1 0,-1-1 0,0 0 0,1 0 0,-1 0 0,-1 1 0,1-1 0,0 0 0,-1 0 0,0-1 0,1 1 0,-1 0 0,0 0 0,-1-1 0,1 1 0,0-1 0,-1 0 0,1 0 0,-1 0 0,0 0 0,1 0 0,-1 0 0,0-1 0,0 1 0,-5 1 0,-6 0 0,1 0 0,-1-1 0,0 0 0,0-1 0,-17-1 0,-28 3 0,-28 19 0,62-15 0,0 0 0,-1-2 0,-27 2 0,-35 6 109,63-7-846,-47 2 0,49-7-6089</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2.434"/>
    </inkml:context>
    <inkml:brush xml:id="br0">
      <inkml:brushProperty name="width" value="0.05" units="cm"/>
      <inkml:brushProperty name="height" value="0.05" units="cm"/>
      <inkml:brushProperty name="color" value="#E71224"/>
    </inkml:brush>
  </inkml:definitions>
  <inkml:trace contextRef="#ctx0" brushRef="#br0">1 162 24575,'0'-1'0,"1"0"0,-1 0 0,1 0 0,-1 0 0,1-1 0,0 1 0,0 0 0,-1 0 0,1 0 0,0 0 0,0 1 0,0-1 0,0 0 0,0 0 0,0 0 0,0 1 0,0-1 0,0 1 0,1-1 0,-1 1 0,0-1 0,0 1 0,0-1 0,1 1 0,-1 0 0,0 0 0,2 0 0,42-5 0,-41 5 0,94-14 0,-69 8 0,0 2 0,33-1 0,-40 3 0,0 0 0,30-7 0,40-4 0,-63 12 0,0-1 0,0-1 0,28-7 0,-11 2 0,0 3 0,1 2 0,-1 1 0,52 6 0,10-1 0,-78-2 0,1-2 0,-1-2 0,50-10 0,-37 6 0,0 2 0,1 2 0,-1 2 0,49 4 0,7 0 0,-56-5 0,59-10 0,-59 5 0,63 0 0,2567 8 0,-2653 0 0,0 1 0,36 9 0,-35-7 0,1 0 0,26 2 0,320-6 0,-174-1 0,-173 2 0,-1 1 0,35 8 0,-33-5 0,0-1 0,24 1 0,110-7 0,63 4 0,-129 11 0,-58-7 0,60 3 0,2152-8 0,-1065-3 0,826 2 0,-1995 0-273,0 0 0,0 1 0,0 1 0,19 5 0,-12-1-6553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4.837"/>
    </inkml:context>
    <inkml:brush xml:id="br0">
      <inkml:brushProperty name="width" value="0.05" units="cm"/>
      <inkml:brushProperty name="height" value="0.05" units="cm"/>
      <inkml:brushProperty name="color" value="#E71224"/>
    </inkml:brush>
  </inkml:definitions>
  <inkml:trace contextRef="#ctx0" brushRef="#br0">11682 3 24575,'-1'2'0,"0"-1"0,1 1 0,-1 0 0,0-1 0,0 1 0,-1-1 0,1 1 0,0-1 0,0 1 0,-1-1 0,1 0 0,-1 0 0,1 1 0,-1-1 0,1 0 0,-1 0 0,-2 0 0,-32 16 0,9-11 0,0-1 0,-1-1 0,0-1 0,1-2 0,-1-1 0,-38-4 0,-18 0 0,-2055 4 0,2111-1 0,0-2 0,-31-6 0,29 3 0,-50-2 0,-669 6 0,361 4 0,356-3 0,-58-11 0,57 6 0,-54-2 0,-2244 6 0,1106 5 0,129-3 0,1075 1 0,1 1 0,-35 8 0,33-5 0,0-1 0,-25 1 0,-90 8 0,88-6 0,-60 1 0,-1842-10 0,1930 4 0,1 0 0,-35 8 0,33-5 0,0-2 0,-25 2 0,-220-5-1365,244 0-5461</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6:06.733"/>
    </inkml:context>
    <inkml:brush xml:id="br0">
      <inkml:brushProperty name="width" value="0.05" units="cm"/>
      <inkml:brushProperty name="height" value="0.05" units="cm"/>
      <inkml:brushProperty name="color" value="#E71224"/>
    </inkml:brush>
  </inkml:definitions>
  <inkml:trace contextRef="#ctx0" brushRef="#br0">1129 190 24575,'-25'-1'0,"-1"0"0,1-2 0,-41-9 0,60 11 0,-54-13 0,-113-41 0,162 50 0,-85-30 0,89 33 0,0 0 0,1 0 0,-1 1 0,0 0 0,0 0 0,0 1 0,0 0 0,0 0 0,0 0 0,0 1 0,-13 3 0,18-2 0,-1 0 0,0-1 0,1 1 0,0 0 0,-1 0 0,1 1 0,0-1 0,0 0 0,0 1 0,0-1 0,0 1 0,1 0 0,-1 0 0,1-1 0,0 1 0,0 0 0,0 0 0,0 0 0,0 0 0,1 0 0,-1 1 0,1-1 0,0 3 0,-1 14 0,0 1 0,4 29 0,-1-23 0,-1-5 0,-1 1 0,-2-1 0,0 0 0,-8 36 0,4-27 0,2 1 0,2 0 0,1 47 0,1-47 0,0 0 0,-3 0 0,-8 45 0,10-69 0,-10 34 0,2 1 0,2 0 0,-3 77 0,8-83 0,-9 59 0,5-58 0,-2 58 0,7-70 0,-2 1 0,-2-1 0,0 0 0,-1-1 0,-14 35 0,11-34 0,0 0 0,2 0 0,1 1 0,-4 53 0,8-51 0,-9 46 0,6-47 0,-3 54 0,10 14 0,-3 75 0,-12-99 0,8-52 0,1-1 0,-2 31 0,6 11 0,1-34 0,-2 0 0,0-1 0,-2 1 0,0-1 0,-14 48 0,3-27 0,3 1 0,-7 62 0,11-68 0,2 9 0,2 1 0,6 76 0,0-66 0,-6 65 0,-10-55 0,8-52 0,2 1 0,-3 27 0,4 677 0,5-353 0,-1-269 0,-5 115 0,-23-58 0,13-64 0,7-68 0,2 1 0,-1 31 0,7 44 0,-3 86 0,-12-118 0,8-52 0,1-1 0,-1 31 0,-8 42 0,8-68 0,-4 47 0,7-34 0,-9 42 0,5-45 0,-2 57 0,7-64 0,0 0 0,-2 0 0,-7 36 0,2-16 0,3 1 0,2-1 0,6 94 0,-1-33 0,-2 534 0,1-622 0,2 0 0,7 36 0,-6-35 0,0 1 0,1 25 0,-5-42 0,1 22 0,0 0 0,10 49 0,-9-68 0,0 0 0,1 0 0,0 0 0,1 0 0,-1-1 0,1 1 0,1-1 0,-1 0 0,1 0 0,1-1 0,-1 1 0,1-1 0,8 7 0,26 20 0,-22-16 0,1-1 0,39 24 0,-11-8 0,-40-27 0,0 0 0,-1 0 0,2 0 0,-1-1 0,0 0 0,1 0 0,0-1 0,0 0 0,0 0 0,0-1 0,0 0 0,15 1 0,73 9 0,-64-6 0,55 2 0,-48-8 0,11-1 0,0 3 0,79 12 0,-19-1 0,-86-12 0,0 1 0,0 1 0,-1 2 0,1 0 0,30 11 0,-36-10 0,0-1 0,1 0 0,-1-2 0,1 0 0,28 0 0,49 8 0,-47-4 0,1-2 0,-1-2 0,86-6 0,-27 1 0,614 2 0,-701-2 0,0 0 0,0-2 0,-1 0 0,39-14 0,38-7 0,-40 14 0,-34 6 0,0 1 0,35-2 0,-35 4 0,-1 0 0,27-7 0,-26 4 0,0 1 0,24-1 0,5 4 0,-5 1 0,0-3 0,49-8 0,48-17 0,-111 22 0,63-4 0,4 0 0,72-18 0,-39 2 0,-101 20 0,0 3 0,0 0 0,0 2 0,38 4 0,-25-1 0,49-4 0,-22-12 0,-53 10 0,1 0 0,30-2 0,639 4 0,-335 5 0,288-3 0,-620 1 0,1 1 0,33 9 0,30 2 0,20 0 0,-68-7 0,58 3 0,573-10 0,-649 2 0,-1 1 0,38 8 0,-36-5 0,0-1 0,27 1 0,130-7 0,72 5 0,-178 9 0,-52-7 0,0-2 0,29 3 0,40-6 0,-53-2 0,1 3 0,-1 1 0,71 13 0,-72-9 0,0-2 0,1 0 0,-1-3 0,40-3 0,-32 1 0,0 1 0,57 9 0,15 3 0,1-4 0,145-10 0,-88 0 0,755 2 0,-896-2 0,56-10 0,-54 6 0,46-1 0,-42 4 0,44-8 0,-46 5 0,55-2 0,-58 6 0,57-10 0,-18 1 0,-38 5 0,51-15 0,-56 13 0,-1 1 0,56-5 0,-54 8 0,43-9 0,-17 3 0,71-20 0,-38 7 0,-51 12 0,0-3 0,0 0 0,56-33 0,-91 46 0,24-15 0,37-28 0,6-4 0,121-80 0,-108 79 0,122-81 0,-144 88 0,-8 5 0,77-67 0,-64 41 0,96-117 0,-19-25 0,-135 193 0,93-156 0,-65 103 0,-29 49 0,1 1 0,1 0 0,0 0 0,22-25 0,-23 30 0,0 0 0,-1-1 0,0 0 0,8-17 0,21-32 0,-24 42 0,0-1 0,17-34 0,-19 32 0,1 0 0,16-21 0,-3 6 0,30-60 0,-7 10 0,14-33 0,4-6 0,-51 99 0,-2 0 0,17-45 0,4-11 0,-14 36 0,-2-1 0,14-58 0,8-28 0,9-46 0,-31 107 0,-2 0 0,-11 46 0,1 1 0,16-46 0,-15 50 0,0 0 0,-1 0 0,-1-1 0,1-37 0,4-21 0,-1 9 0,-3-1 0,-6-114 0,-1 60 0,2-437 0,-2 534 0,-1 1 0,-1 0 0,-15-49 0,11 48 0,2-1 0,0 1 0,-1-41 0,4 28 0,-9-46 0,0 0 0,-13-58 0,16 107 0,1 1 0,3-1 0,-1-41 0,4 42 0,-10-56 0,6 56 0,-1-59 0,-9-101 0,5 100 0,8 79 0,-1-1 0,-1 1 0,-9-26 0,8 27 0,0 0 0,1 0 0,1 0 0,-1-21 0,-11-82 0,5 56 0,-16-95 0,24 143 0,-2 0 0,0 1 0,-8-20 0,7 23 0,1-1 0,1 1 0,0-1 0,1 0 0,-3-20 0,-10-72 0,6 52 0,3 16 0,-17-54 0,1 41 0,-2-10 0,8 10 0,-3 0 0,-1 1 0,-55-90 0,75 139 0,-3-5 0,0 1 0,0 1 0,0-1 0,-1 1 0,0-1 0,1 1 0,-2 1 0,1-1 0,0 1 0,-1-1 0,1 2 0,-1-1 0,0 1 0,0 0 0,0 0 0,-7-1 0,-14-3 0,-1 1 0,-34-1 0,60 6 0,-267-29 0,231 23 0,-51-14 0,60 12 0,-1 2 0,0 0 0,-41-1 0,-60-6 0,90 6 0,-61 0 0,-4020 9 0,2254-3 0,1837-1 0,-59-10 0,58 7 0,-55-3 0,-39 10 0,-95-4 0,149-11 0,53 8 0,-1 1 0,-30-1 0,-42-8 0,68 8 0,-47-4 0,-724 7 0,386 5 0,-446-3 0,824-2 0,-59-10 0,59 6 0,-58-2 0,-926 7 0,453 3 0,531 0 0,1 1 0,-40 9 0,14-2 0,-3 1 0,32-5 0,-1-2 0,-44 2 0,46-5 0,0 0 0,0 1 0,-42 10 0,15-1-33,18-3-633,-48 15 0,67-16-6160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0.677"/>
    </inkml:context>
    <inkml:brush xml:id="br0">
      <inkml:brushProperty name="width" value="0.05" units="cm"/>
      <inkml:brushProperty name="height" value="0.05" units="cm"/>
      <inkml:brushProperty name="color" value="#E71224"/>
    </inkml:brush>
  </inkml:definitions>
  <inkml:trace contextRef="#ctx0" brushRef="#br0">434 1 24575,'-20'0'0,"-16"0"0,-1 0 0,1 3 0,-60 11 0,30-7 0,54-7 0,-1 1 0,1 0 0,0 1 0,0 0 0,-17 6 0,25-7 0,1 1 0,0-1 0,1 1 0,-1 0 0,0 0 0,0 0 0,1 0 0,-1 0 0,1 1 0,0-1 0,0 1 0,0-1 0,0 1 0,0 0 0,0 0 0,1 0 0,-1 0 0,1 0 0,0 0 0,0 0 0,0 0 0,1 1 0,-1-1 0,0 6 0,-3 57 0,7 93 0,1-34 0,-5-122 0,1 0 0,0 0 0,-1 0 0,1 0 0,1 0 0,-1 0 0,0 0 0,1 1 0,-1-2 0,1 1 0,0 0 0,0 0 0,0 0 0,1 0 0,-1 0 0,1-1 0,-1 1 0,1-1 0,0 1 0,0-1 0,0 0 0,0 1 0,1-1 0,-1 0 0,0-1 0,1 1 0,-1 0 0,1-1 0,0 1 0,0-1 0,-1 0 0,1 0 0,0 0 0,0 0 0,0 0 0,0-1 0,0 1 0,0-1 0,0 0 0,7 0 0,153-4-1365,-139 3-5461</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2.476"/>
    </inkml:context>
    <inkml:brush xml:id="br0">
      <inkml:brushProperty name="width" value="0.05" units="cm"/>
      <inkml:brushProperty name="height" value="0.05" units="cm"/>
      <inkml:brushProperty name="color" value="#E71224"/>
    </inkml:brush>
  </inkml:definitions>
  <inkml:trace contextRef="#ctx0" brushRef="#br0">0 2 24575,'590'0'0,"-587"-1"0,0 1 0,0 0 0,1 0 0,-1 0 0,0 0 0,0 0 0,0 1 0,0-1 0,0 1 0,0 0 0,0 0 0,0 0 0,0 0 0,-1 0 0,1 1 0,0-1 0,-1 1 0,1 0 0,-1 0 0,1 0 0,-1 0 0,0 0 0,0 0 0,0 1 0,0-1 0,0 1 0,-1-1 0,1 1 0,-1 0 0,1 0 0,-1-1 0,0 1 0,0 0 0,-1 0 0,1 0 0,0 0 0,-1 0 0,0 0 0,0 1 0,0 4 0,-1 242 0,-3-94 0,6-93 0,0-31 0,-2 0 0,0 0 0,-8 42 0,7-66 0,-1 0 0,0 0 0,0 0 0,-1 0 0,0-1 0,0 0 0,-1 1 0,0-1 0,0 0 0,-1-1 0,1 1 0,-2-1 0,1 0 0,-1 0 0,1-1 0,-2 1 0,1-1 0,-8 4 0,-8 2 28,1-1 0,-2-1 0,-32 9 0,-18 6-1505,57-17-5349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2.631"/>
    </inkml:context>
    <inkml:brush xml:id="br0">
      <inkml:brushProperty name="width" value="0.05" units="cm"/>
      <inkml:brushProperty name="height" value="0.05" units="cm"/>
      <inkml:brushProperty name="color" value="#E71224"/>
    </inkml:brush>
  </inkml:definitions>
  <inkml:trace contextRef="#ctx0" brushRef="#br0">0 0 24575,'20'1'0,"-1"1"0,38 9 0,-36-6 0,0-1 0,28 1 0,166-6-1365,-192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4.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55,'643'0,"-612"-2,-1-1,40-9,-14 1,2 1,-30 4,0 1,44-1,35 7,-84-1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301"/>
    </inkml:context>
    <inkml:brush xml:id="br0">
      <inkml:brushProperty name="width" value="0.05" units="cm"/>
      <inkml:brushProperty name="height" value="0.05" units="cm"/>
      <inkml:brushProperty name="color" value="#E71224"/>
    </inkml:brush>
  </inkml:definitions>
  <inkml:trace contextRef="#ctx0" brushRef="#br0">572 1 24575,'-7'1'0,"-1"0"0,0 1 0,1 0 0,-1 1 0,1-1 0,0 1 0,0 1 0,0-1 0,0 1 0,-7 6 0,-33 16 0,11-12 0,1 3 0,1 1 0,1 1 0,0 2 0,2 1 0,-53 47 0,75-58 0,1 0 0,-1 1 0,2 0 0,0 1 0,0-1 0,1 1 0,-5 17 0,-19 38 0,-18 17-1365,38-72-5461</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4.697"/>
    </inkml:context>
    <inkml:brush xml:id="br0">
      <inkml:brushProperty name="width" value="0.05" units="cm"/>
      <inkml:brushProperty name="height" value="0.05" units="cm"/>
      <inkml:brushProperty name="color" value="#E71224"/>
    </inkml:brush>
  </inkml:definitions>
  <inkml:trace contextRef="#ctx0" brushRef="#br0">301 1 24575,'-27'0'0,"-5"-1"0,0 2 0,0 0 0,0 2 0,-61 15 0,91-18 0,-1 1 0,0 0 0,0 0 0,1 1 0,-1-1 0,0 0 0,1 1 0,-1 0 0,1 0 0,0-1 0,0 1 0,0 1 0,0-1 0,0 0 0,0 0 0,0 1 0,1-1 0,-1 1 0,-1 4 0,1-2 0,1 1 0,0-1 0,0 0 0,0 0 0,0 1 0,1-1 0,0 1 0,1-1 0,-1 0 0,2 7 0,3 7 0,0 0 0,1 0 0,1 0 0,17 30 0,-6-10 0,-10-22 0,0 0 0,1-1 0,13 18 0,-19-31 0,0 0 0,1 0 0,0 0 0,0 0 0,0-1 0,0 1 0,0-1 0,0 0 0,1-1 0,-1 1 0,1-1 0,-1 1 0,1-1 0,-1-1 0,1 1 0,6-1 0,14 1 0,47-4 0,-33 1 0,-13 1-1365,-2 1-5461</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6.078"/>
    </inkml:context>
    <inkml:brush xml:id="br0">
      <inkml:brushProperty name="width" value="0.05" units="cm"/>
      <inkml:brushProperty name="height" value="0.05" units="cm"/>
      <inkml:brushProperty name="color" value="#E71224"/>
    </inkml:brush>
  </inkml:definitions>
  <inkml:trace contextRef="#ctx0" brushRef="#br0">0 1 24575,'510'0'0,"-503"0"0,0 0 0,0 0 0,0 1 0,1 0 0,-1 0 0,0 1 0,0 0 0,0 0 0,-1 1 0,1 0 0,-1 0 0,10 6 0,-11-5 0,0 0 0,-1 1 0,1-1 0,-1 1 0,-1 0 0,1 0 0,0 0 0,-1 1 0,0-1 0,-1 1 0,1 0 0,-1-1 0,0 1 0,2 11 0,1 13 0,-1 0 0,-2 0 0,-2 53 0,-2-53 0,2-1 0,2 1 0,0-1 0,8 32 0,-6-45 0,-1-1 0,0 1 0,-1 0 0,-1 0 0,-1 0 0,-2 26 0,2-38 0,0 1 0,-1-1 0,0 0 0,0 0 0,0 0 0,-1 0 0,1 0 0,-1 0 0,0 0 0,0-1 0,-1 1 0,1-1 0,-1 1 0,1-1 0,-1 0 0,0 0 0,0 0 0,0 0 0,-1 0 0,1-1 0,-1 0 0,0 0 0,1 0 0,-1 0 0,0 0 0,0-1 0,0 1 0,0-1 0,-6 1 0,-28 2 17,-1-2-1,-67-5 1,23 0-1432,60 3-5411</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1.567"/>
    </inkml:context>
    <inkml:brush xml:id="br0">
      <inkml:brushProperty name="width" value="0.05" units="cm"/>
      <inkml:brushProperty name="height" value="0.05" units="cm"/>
      <inkml:brushProperty name="color" value="#E71224"/>
    </inkml:brush>
  </inkml:definitions>
  <inkml:trace contextRef="#ctx0" brushRef="#br0">584 1 24575,'-509'0'0,"506"0"0,-1-1 0,1 2 0,-1-1 0,1 0 0,-1 0 0,1 1 0,0 0 0,-1 0 0,1 0 0,0 0 0,0 0 0,0 1 0,0-1 0,0 1 0,0 0 0,0 0 0,-5 5 0,7-5 0,-1 1 0,1 0 0,-1-1 0,1 1 0,0 0 0,0 0 0,0 0 0,1 0 0,-1 0 0,1 0 0,-1 0 0,1 0 0,0 0 0,0 0 0,1 0 0,-1 0 0,0 0 0,1 0 0,0 0 0,2 5 0,28 76 0,-24-67 0,0 0 0,-1 0 0,0 1 0,-2-1 0,0 1 0,3 36 0,-8-21 0,0-21 0,0-1 0,1 0 0,1 0 0,2 20 0,-2-29 0,-1 1 0,1-1 0,0 0 0,0 1 0,0-1 0,0 0 0,0 0 0,0 0 0,1 0 0,-1 0 0,1 0 0,-1 0 0,1 0 0,0 0 0,0-1 0,0 1 0,0-1 0,0 1 0,0-1 0,0 0 0,0 0 0,0 0 0,1 0 0,-1 0 0,0-1 0,5 2 0,11 0 0,0-1 0,1 0 0,28-3 0,-31 0 0,0 2 0,0 0 0,0 0 0,0 1 0,23 6 0,-18-3-341,0 1 0,0-2-1,26 0 1,-26-2-6485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3.365"/>
    </inkml:context>
    <inkml:brush xml:id="br0">
      <inkml:brushProperty name="width" value="0.05" units="cm"/>
      <inkml:brushProperty name="height" value="0.05" units="cm"/>
      <inkml:brushProperty name="color" value="#E71224"/>
    </inkml:brush>
  </inkml:definitions>
  <inkml:trace contextRef="#ctx0" brushRef="#br0">1 2 24575,'81'-1'0,"93"3"0,-105 10 0,-51-7 0,0-2 0,30 2 0,57-6 0,43 3 0,-145-2 0,0 0 0,0 1 0,-1 0 0,1 0 0,-1 0 0,1 0 0,-1 0 0,1 0 0,-1 1 0,0-1 0,1 1 0,-1 0 0,0-1 0,0 1 0,0 0 0,0 0 0,-1 0 0,1 1 0,-1-1 0,1 0 0,-1 1 0,0-1 0,1 1 0,-1-1 0,0 1 0,-1-1 0,1 1 0,0 0 0,-1-1 0,1 7 0,0 9 0,0 1 0,-1 0 0,-4 30 0,2-14 0,2 69 0,-2 47 0,1-148 0,0 1 0,0-1 0,0 1 0,0-1 0,-1 0 0,1 1 0,-1-1 0,0 0 0,0 0 0,0 0 0,0 0 0,0-1 0,-1 1 0,1 0 0,-1-1 0,0 0 0,0 0 0,0 0 0,0 0 0,0 0 0,0 0 0,0-1 0,-1 1 0,1-1 0,-1 0 0,1 0 0,-1-1 0,-4 2 0,-13 1 0,0 0 0,-1-2 0,-31-1 0,43 0 0,-16 0-1365,4-1-5461</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6.066"/>
    </inkml:context>
    <inkml:brush xml:id="br0">
      <inkml:brushProperty name="width" value="0.05" units="cm"/>
      <inkml:brushProperty name="height" value="0.05" units="cm"/>
      <inkml:brushProperty name="color" value="#E71224"/>
    </inkml:brush>
  </inkml:definitions>
  <inkml:trace contextRef="#ctx0" brushRef="#br0">1 52 24575,'162'-13'0,"7"0"0,-134 11 0,57-9 0,-57 6 0,56-2 0,1536 8 0,-1608 0 0,1 1 0,32 7 0,34 4 0,-49-12 0,-7-1 0,0 2 0,0 0 0,31 8 0,-33-5 0,45 3 0,-44-6 0,44 9 0,95 15 0,-72-16 0,-65-8 0,56 11 0,-56-7 0,57 2 0,11 3 0,-3 0 0,-64-9 0,53 11 0,82 12 0,-133-20 0,-1-3 0,49-1 0,24 1 0,-37 11 0,-51-9 0,1 0 0,27 1 0,19-5 0,-33 0 0,-1 1 0,1 1 0,47 9 0,-35-4 0,0-2 0,0-2 0,0-1 0,49-6 0,9 1 0,482 3 0,-564-1 0,-1-1 0,34-8 0,33-2 0,-50 11 0,-7 1 0,0-1 0,0-2 0,36-7 0,112-16 0,-131 19 0,0 2 0,1 2 0,82 6 0,-25-1 0,2918-2 0,-2993-1 0,57-11 0,-56 7 0,54-4 0,1084 10 0,-1148-2 0,-1-1 0,34-7 0,33-4 0,-66 11 0,0-2 0,0 0 0,0-1 0,0-1 0,28-12 0,53-15 0,-92 31 0,0 0 0,1 1 0,-1 0 0,0 0 0,1 1 0,-1 1 0,1 0 0,16 3 0,-20-2 11,0 0 0,0 1 0,0 0 0,0 0 0,-1 1 0,1-1 0,-1 1 0,0 1 0,0-1 0,0 1 0,4 5 0,-3-3-260,0-1-1,1 0 1,0-1-1,0 1 0,8 4 1,-1-3-6577</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8.706"/>
    </inkml:context>
    <inkml:brush xml:id="br0">
      <inkml:brushProperty name="width" value="0.05" units="cm"/>
      <inkml:brushProperty name="height" value="0.05" units="cm"/>
      <inkml:brushProperty name="color" value="#E71224"/>
    </inkml:brush>
  </inkml:definitions>
  <inkml:trace contextRef="#ctx0" brushRef="#br0">209 4 24575,'-37'-2'0,"21"1"0,1 1 0,-1 0 0,1 0 0,-31 7 0,43-7 0,0 1 0,0 0 0,0 0 0,0 1 0,-1-1 0,2 1 0,-1-1 0,0 1 0,0 0 0,0 0 0,1 0 0,-1 1 0,1-1 0,0 1 0,0-1 0,0 1 0,0 0 0,0-1 0,0 1 0,1 0 0,-1 0 0,1 0 0,0 1 0,0-1 0,0 0 0,0 0 0,1 1 0,-1 2 0,-1 35 0,4 69 0,1-29 0,-4-78 6,1 0-1,0 0 1,0 0-1,0 0 0,1 0 1,-1 0-1,1 0 1,0 0-1,0 0 1,0 0-1,0 0 1,0 0-1,1 0 0,-1 0 1,1-1-1,0 1 1,-1-1-1,1 1 1,1-1-1,-1 0 1,3 3-1,0-2-129,0-1 0,0 0 1,0 0-1,0-1 0,1 1 0,-1-1 1,0 0-1,1 0 0,-1-1 0,1 0 1,7 0-1,10-1-6702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9.916"/>
    </inkml:context>
    <inkml:brush xml:id="br0">
      <inkml:brushProperty name="width" value="0.05" units="cm"/>
      <inkml:brushProperty name="height" value="0.05" units="cm"/>
      <inkml:brushProperty name="color" value="#E71224"/>
    </inkml:brush>
  </inkml:definitions>
  <inkml:trace contextRef="#ctx0" brushRef="#br0">0 3 24575,'133'-3'0,"142"7"0,-272-4 0,1 1 0,-1-1 0,1 1 0,-1 0 0,0 0 0,1 1 0,-1-1 0,0 1 0,0 0 0,0-1 0,0 1 0,0 1 0,0-1 0,0 0 0,-1 1 0,1-1 0,-1 1 0,0 0 0,0 0 0,0 0 0,0 0 0,0 0 0,-1 0 0,1 0 0,-1 1 0,0-1 0,0 1 0,0-1 0,0 6 0,2 10 0,-1 1 0,-1 0 0,-1 0 0,-2 23 0,0-10 0,4-2 0,0 0 0,10 44 0,-2-9 0,-4-36 0,1 0 0,14 39 0,5 20 0,-25-88 0,-1 0 0,0 0 0,0 1 0,1-1 0,-1 0 0,0 0 0,0 0 0,0 0 0,-1 0 0,1 0 0,0 1 0,0-1 0,-1 0 0,1 0 0,0 0 0,-1 0 0,1 0 0,-1 0 0,1 0 0,-1 0 0,0 0 0,1 0 0,-1-1 0,-1 2 0,0 0 0,-1 0 0,1-1 0,-1 0 0,1 0 0,-1 0 0,1 0 0,-1 0 0,1 0 0,-1 0 0,-3 0 0,-10 0 0,0 0 0,-32-3 0,32 1 0,-17 1 0,0 2 0,-35 7 0,32-3 0,-52 0 0,67-5 37,0 1 1,-34 8-1,-3 0-1514,39-8-5349</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43.718"/>
    </inkml:context>
    <inkml:brush xml:id="br0">
      <inkml:brushProperty name="width" value="0.05" units="cm"/>
      <inkml:brushProperty name="height" value="0.05" units="cm"/>
      <inkml:brushProperty name="color" value="#E71224"/>
    </inkml:brush>
  </inkml:definitions>
  <inkml:trace contextRef="#ctx0" brushRef="#br0">0 1 24575,'1322'0'0,"-1303"1"0,0 1 0,34 8 0,-33-6 0,0 0 0,26 1 0,508-3 81,-269-4-1527,-264 2-5380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3.298"/>
    </inkml:context>
    <inkml:brush xml:id="br0">
      <inkml:brushProperty name="width" value="0.05" units="cm"/>
      <inkml:brushProperty name="height" value="0.05" units="cm"/>
      <inkml:brushProperty name="color" value="#E71224"/>
    </inkml:brush>
  </inkml:definitions>
  <inkml:trace contextRef="#ctx0" brushRef="#br0">283 27 24575,'-54'-20'0,"39"17"0,-1 1 0,0 1 0,0 0 0,0 1 0,1 1 0,-1 0 0,-28 7 0,40-7 0,1-1 0,-1 1 0,0 0 0,1 1 0,-1-1 0,1 1 0,-1 0 0,1-1 0,0 1 0,0 1 0,0-1 0,0 0 0,0 1 0,0 0 0,1-1 0,-1 1 0,1 0 0,0 0 0,-1 1 0,2-1 0,-1 0 0,0 1 0,1-1 0,-1 1 0,1-1 0,0 1 0,0 0 0,1 0 0,-1-1 0,1 1 0,-1 0 0,1 0 0,1 0 0,-1-1 0,0 1 0,1 0 0,1 6 0,0-5 0,1 1 0,-1-1 0,1 0 0,0 1 0,0-1 0,0-1 0,1 1 0,-1 0 0,1-1 0,1 0 0,-1 0 0,0 0 0,1 0 0,0-1 0,0 0 0,0 0 0,0 0 0,9 3 0,-4-1 0,1-1 0,-1-1 0,1 1 0,-1-2 0,1 0 0,0 0 0,0-1 0,0 0 0,12-1 0,18-9-1365,-24 3-5461</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087"/>
    </inkml:context>
    <inkml:brush xml:id="br0">
      <inkml:brushProperty name="width" value="0.05" units="cm"/>
      <inkml:brushProperty name="height" value="0.05" units="cm"/>
      <inkml:brushProperty name="color" value="#E71224"/>
    </inkml:brush>
  </inkml:definitions>
  <inkml:trace contextRef="#ctx0" brushRef="#br0">1 125 24575,'1'0'0,"0"1"0,0 0 0,0-1 0,0 1 0,0-1 0,0 1 0,1 0 0,-2 0 0,1 0 0,0 0 0,0 0 0,0 0 0,0 0 0,0 0 0,-1 0 0,1 0 0,-1 0 0,1 0 0,-1 0 0,1 2 0,13 31 0,-11-25 0,8 24 0,8 46 0,-12-49 0,1 0 0,13 36 0,66 130 0,-95-279 0,-5-52 0,-33-69 0,41 187 0,2 0 0,0 0 0,2 0 0,-1-34 0,2 47 0,1 1 0,-1-1 0,0 1 0,1 0 0,0-1 0,0 1 0,0 0 0,0-1 0,0 1 0,1 0 0,-1 0 0,1 0 0,0 0 0,0 0 0,0 1 0,0-1 0,0 1 0,1-1 0,-1 1 0,1 0 0,0 0 0,-1 0 0,1 0 0,0 0 0,0 1 0,0-1 0,1 1 0,-1 0 0,0 0 0,0 0 0,1 0 0,5 0 0,-7 1 4,1 0 0,0 0-1,0 0 1,-1 0 0,1 1 0,0 0-1,0-1 1,-1 1 0,1 0 0,-1 0-1,1 0 1,-1 1 0,1-1 0,-1 1-1,0-1 1,1 1 0,-1 0 0,0 0-1,0 0 1,0 0 0,-1 0 0,1 0-1,0 0 1,-1 1 0,0-1 0,1 1-1,-1-1 1,0 1 0,0-1 0,0 1-1,0 5 1,0-5-61,0 0 0,0 1 0,0-1 0,-1 0-1,0 1 1,0-1 0,0 1 0,0-1 0,0 0 0,0 1 0,-1-1 0,0 0-1,0 1 1,0-1 0,0 0 0,0 0 0,0 0 0,-1 0 0,0 0 0,1 0 0,-1 0-1,0-1 1,-1 1 0,1 0 0,-5 3 0,-8 3-6769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932"/>
    </inkml:context>
    <inkml:brush xml:id="br0">
      <inkml:brushProperty name="width" value="0.05" units="cm"/>
      <inkml:brushProperty name="height" value="0.05" units="cm"/>
      <inkml:brushProperty name="color" value="#E71224"/>
    </inkml:brush>
  </inkml:definitions>
  <inkml:trace contextRef="#ctx0" brushRef="#br0">0 0 24575,'4'2'0,"0"-1"0,0 1 0,0 0 0,0 1 0,0-1 0,-1 1 0,1-1 0,-1 1 0,0 0 0,0 0 0,0 1 0,5 6 0,3 2 0,10 11 0,-2 0 0,-1 1 0,30 51 0,-32-47 0,2 0 0,41 49 0,-24-35 0,-31-36 0,0 0 0,0 0 0,1 0 0,-1-1 0,1 1 0,0-1 0,1-1 0,-1 1 0,1-1 0,0 0 0,0 0 0,0-1 0,1 1 0,-1-1 0,1-1 0,0 1 0,9 1 0,-8-2 0,0 0 0,0-1 0,0 0 0,0-1 0,0 0 0,0 0 0,0 0 0,0-1 0,0 0 0,0-1 0,0 0 0,0 0 0,0-1 0,-1 1 0,1-2 0,-1 1 0,0-1 0,0 0 0,0-1 0,-1 0 0,1 0 0,-1 0 0,-1 0 0,1-1 0,5-7 0,1-1-1365,-1 2-5461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845"/>
    </inkml:context>
    <inkml:brush xml:id="br0">
      <inkml:brushProperty name="width" value="0.05" units="cm"/>
      <inkml:brushProperty name="height" value="0.05" units="cm"/>
      <inkml:brushProperty name="color" value="#E71224"/>
    </inkml:brush>
  </inkml:definitions>
  <inkml:trace contextRef="#ctx0" brushRef="#br0">52 70 24575,'-2'115'0,"5"127"0,-3-238 0,1 1 0,-1-1 0,1 1 0,0-1 0,0 0 0,0 0 0,1 1 0,0-1 0,0 0 0,2 4 0,-21-77 0,11 47 0,0 0 0,1 0 0,1 0 0,-2-23 0,-7-45 0,10 79 0,1-1 0,0 0 0,0 0 0,1 0 0,1 1 0,0-1 0,3-22 0,-2 31 0,0-1 0,0 0 0,0 1 0,1-1 0,-1 1 0,1 0 0,0-1 0,0 1 0,0 0 0,0 0 0,1 0 0,-1 0 0,1 1 0,0-1 0,-1 1 0,1-1 0,1 1 0,-1 0 0,0 0 0,0 0 0,1 1 0,-1-1 0,1 1 0,-1 0 0,1 0 0,0 0 0,-1 0 0,6 0 0,-6 1 0,1 0 0,0 1 0,-1-1 0,1 1 0,0 0 0,-1 0 0,1 0 0,-1 0 0,0 0 0,1 1 0,-1 0 0,0-1 0,0 1 0,0 0 0,0 1 0,0-1 0,0 0 0,-1 1 0,1 0 0,-1-1 0,3 5 0,-4-6 0,0 0 0,0 0 0,-1 0 0,1 0 0,0 0 0,0 1 0,-1-1 0,1 0 0,-1 1 0,1-1 0,-1 0 0,0 1 0,1-1 0,-1 1 0,0-1 0,0 1 0,0-1 0,0 0 0,0 1 0,0-1 0,0 1 0,-1-1 0,1 1 0,0-1 0,-1 0 0,1 1 0,-1-1 0,0 0 0,1 1 0,-1-1 0,0 0 0,0 0 0,0 0 0,0 0 0,0 0 0,0 0 0,0 0 0,0 0 0,0 0 0,0 0 0,-1 0 0,1-1 0,0 1 0,0-1 0,-1 1 0,1-1 0,-1 1 0,1-1 0,0 0 0,-1 1 0,1-1 0,-2 0 0,-1 1-151,-1-1-1,1 1 0,0-1 0,0 0 1,-1 0-1,1 0 0,0 0 1,-5-2-1,-8-3-6674</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5.540"/>
    </inkml:context>
    <inkml:brush xml:id="br0">
      <inkml:brushProperty name="width" value="0.05" units="cm"/>
      <inkml:brushProperty name="height" value="0.05" units="cm"/>
      <inkml:brushProperty name="color" value="#E71224"/>
    </inkml:brush>
  </inkml:definitions>
  <inkml:trace contextRef="#ctx0" brushRef="#br0">1 0 24575,'4'0'0,"2"5"0,3 0 0,2 5 0,2 0 0,-1 3 0,2-1 0,3 2 0,2-1 0,-1-3-8191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6.691"/>
    </inkml:context>
    <inkml:brush xml:id="br0">
      <inkml:brushProperty name="width" value="0.05" units="cm"/>
      <inkml:brushProperty name="height" value="0.05" units="cm"/>
      <inkml:brushProperty name="color" value="#E71224"/>
    </inkml:brush>
  </inkml:definitions>
  <inkml:trace contextRef="#ctx0" brushRef="#br0">0 152 24575,'2'5'0,"-1"1"0,1-1 0,0 1 0,1-1 0,-1 0 0,1 0 0,0 0 0,5 5 0,0 3 0,-1 0 0,1 0 0,1-1 0,0 0 0,1 0 0,0-1 0,17 15 0,-24-24 0,-1 0 0,1 0 0,0 0 0,0 0 0,0-1 0,0 1 0,0-1 0,0 0 0,1 0 0,-1 0 0,0 0 0,1 0 0,-1-1 0,0 1 0,1-1 0,-1 0 0,0 0 0,1-1 0,-1 1 0,1-1 0,-1 1 0,0-1 0,0 0 0,1 0 0,-1-1 0,0 1 0,0-1 0,0 1 0,0-1 0,-1 0 0,1 0 0,0 0 0,-1 0 0,1-1 0,2-3 0,-1 0 0,0 0 0,0-1 0,-1 1 0,0 0 0,0-1 0,-1 0 0,0 0 0,0 1 0,-1-1 0,0-1 0,0 1 0,0 0 0,-1 0 0,0 0 0,-2-9 0,3 34 0,-2 1 0,2 0 0,0 1 0,1-1 0,1 0 0,1 0 0,7 20 0,7 3 0,1-1 0,47 75 0,9 24 0,-63-120 0,-1 1 0,-1 0 0,-1 1 0,-1 0 0,-1 0 0,0 0 0,5 44 0,-12-62 0,1 0 0,-1-1 0,0 1 0,0-1 0,0 1 0,-1 0 0,1-1 0,-1 1 0,0-1 0,0 1 0,0-1 0,0 1 0,-1-1 0,1 0 0,-1 0 0,0 0 0,0 0 0,0 0 0,0 0 0,-1 0 0,1 0 0,-1-1 0,0 0 0,1 1 0,-1-1 0,0 0 0,0 0 0,-1-1 0,1 1 0,0 0 0,-1-1 0,1 0 0,0 0 0,-7 1 0,-11 1 0,0 0 0,-1-1 0,1-2 0,-40-3 0,23 2 0,33 1 0,0 0 0,0 0 0,0-1 0,0 1 0,0-1 0,1 0 0,-1-1 0,0 1 0,0-1 0,1 0 0,-1 0 0,1 0 0,0-1 0,-8-5 0,9 5 0,0-1 0,1 1 0,-1-1 0,1 0 0,0 0 0,0 0 0,0 0 0,1 0 0,-1 0 0,1-1 0,0 1 0,0 0 0,0-1 0,1 1 0,0-1 0,0-6 0,-1-8 0,1 0 0,1 0 0,1 0 0,4-20 0,-4 31 0,1-1 0,0 1 0,0 1 0,1-1 0,0 0 0,0 1 0,1 0 0,-1 0 0,2 0 0,-1 1 0,10-9 0,77-81 0,-53 61 0,-2-2 0,36-44 0,24-27 0,-88 98 0,-1 0 0,0-1 0,-1-1 0,0 1 0,-1-1 0,0 0 0,4-15 0,18-33 0,-25 52 0,1-1 0,-1 0 0,0 0 0,-1 0 0,0 0 0,-1 0 0,0 0 0,0-1 0,-1 1 0,-1-14 0,1 19 0,-1 0 0,0 0 0,1 0 0,-1 0 0,-1 0 0,1 0 0,-1 1 0,1-1 0,-1 1 0,0-1 0,-5-5 0,6 7 0,-1 0 0,0 1 0,0-1 0,0 1 0,0 0 0,0-1 0,0 1 0,0 0 0,0 0 0,-1 0 0,1 1 0,0-1 0,0 1 0,-1-1 0,1 1 0,-1 0 0,1-1 0,0 1 0,-1 0 0,1 1 0,-4 0 0,2 0 0,-1 0 0,1 1 0,0 0 0,-1 0 0,1 1 0,0-1 0,1 1 0,-1 0 0,0 0 0,1 0 0,-1 0 0,1 0 0,0 1 0,0 0 0,0-1 0,1 1 0,-1 0 0,1 1 0,0-1 0,0 0 0,-1 5 0,-4 9 0,1 1 0,0 0 0,-5 34 0,9-40 0,1 0 0,0 1 0,0-1 0,1 1 0,1-1 0,0 1 0,4 13 0,-3-20 0,0 1 0,1-1 0,0 0 0,0 0 0,1-1 0,0 1 0,0-1 0,0 1 0,1-1 0,0-1 0,0 1 0,0-1 0,12 9 0,-8-6 0,1-2 0,0 1 0,0-1 0,1-1 0,0 1 0,0-2 0,0 0 0,0 0 0,16 3 0,-22-7 0,0 1 0,0-1 0,0 1 0,0-2 0,-1 1 0,1 0 0,0-1 0,0 0 0,0 0 0,-1 0 0,1-1 0,-1 1 0,1-1 0,-1 0 0,0-1 0,1 1 0,-1-1 0,0 0 0,-1 0 0,1 0 0,0 0 0,-1-1 0,0 1 0,0-1 0,4-6 0,67-121 0,-58 98-1365,-10 16-5461</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143"/>
    </inkml:context>
    <inkml:brush xml:id="br0">
      <inkml:brushProperty name="width" value="0.05" units="cm"/>
      <inkml:brushProperty name="height" value="0.05" units="cm"/>
      <inkml:brushProperty name="color" value="#E71224"/>
    </inkml:brush>
  </inkml:definitions>
  <inkml:trace contextRef="#ctx0" brushRef="#br0">3 0 24575,'-2'99'0,"4"109"0,2-186 0,1 1 0,1-1 0,0-1 0,2 1 0,0-1 0,14 22 0,12 35 0,-31-71-72,0 5-57,1 0 0,1-1-1,0 1 1,1-1 0,0 0-1,1-1 1,0 1 0,0-1-1,14 14 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531"/>
    </inkml:context>
    <inkml:brush xml:id="br0">
      <inkml:brushProperty name="width" value="0.05" units="cm"/>
      <inkml:brushProperty name="height" value="0.05" units="cm"/>
      <inkml:brushProperty name="color" value="#E71224"/>
    </inkml:brush>
  </inkml:definitions>
  <inkml:trace contextRef="#ctx0" brushRef="#br0">83 0 24575,'-1'4'0,"-1"0"0,1-1 0,-1 1 0,0-1 0,0 1 0,0-1 0,0 0 0,0 0 0,-1 0 0,1 0 0,-1 0 0,0-1 0,-5 4 0,-12 16 0,16-13 0,-1 1 0,1 0 0,1 0 0,0 0 0,1 0 0,0 0 0,0 1 0,1-1 0,0 1 0,1-1 0,0 1 0,1-1 0,0 1 0,1-1 0,4 16 0,-5-23 0,1 0 0,-1-1 0,1 0 0,0 1 0,0-1 0,0 0 0,0 0 0,1 0 0,-1 0 0,0 0 0,1-1 0,0 1 0,-1-1 0,1 0 0,0 1 0,-1-1 0,1 0 0,0-1 0,0 1 0,0 0 0,0-1 0,6 1 0,9 0 0,0-1 0,31-3 0,-22 1 0,-14 2-151,1-1-1,-1 0 0,1-1 0,-1 0 1,0-1-1,0-1 0,0 0 1,25-11-1,-22 6-6674</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118"/>
    </inkml:context>
    <inkml:brush xml:id="br0">
      <inkml:brushProperty name="width" value="0.05" units="cm"/>
      <inkml:brushProperty name="height" value="0.05" units="cm"/>
      <inkml:brushProperty name="color" value="#E71224"/>
    </inkml:brush>
  </inkml:definitions>
  <inkml:trace contextRef="#ctx0" brushRef="#br0">184 19 24575,'-10'-1'0,"0"1"0,0 1 0,0 0 0,0 0 0,-14 5 0,20-5 0,-1 2 0,1-1 0,-1 0 0,1 1 0,0 0 0,0 0 0,0 0 0,0 0 0,1 0 0,-1 1 0,1 0 0,-5 6 0,1 0 0,1 0 0,0 0 0,1 0 0,0 1 0,0-1 0,1 1 0,0 0 0,1 1 0,0-1 0,1 1 0,1-1 0,-1 17 0,2-20 0,0 1 0,1 0 0,0 0 0,1-1 0,0 1 0,0-1 0,1 1 0,0-1 0,1 0 0,0 0 0,0 0 0,0 0 0,1-1 0,0 0 0,1 0 0,12 12 0,1-3 0,2-1 0,0-2 0,0 0 0,2-1 0,-1-1 0,1-1 0,47 13 0,-61-20 0,-1-1 0,1 0 0,0 0 0,0-1 0,0 0 0,16-1 0,-22 0 0,-1-1 0,0 1 0,1-1 0,-1 1 0,0-1 0,0 0 0,1 0 0,-1 0 0,0 0 0,0 0 0,0 0 0,0-1 0,0 1 0,0 0 0,-1-1 0,1 0 0,0 1 0,-1-1 0,1 0 0,-1 0 0,0 0 0,0 0 0,1 0 0,-1 0 0,0-1 0,-1 1 0,1 0 0,0 0 0,-1-1 0,1-2 0,2-27 0,-1 1 0,-1-1 0,-5-43 0,0-13 0,4 81 8,0-1-1,-1 0 1,1 1-1,-2-1 1,1 1-1,-1-1 1,0 1-1,0 0 1,-1 0-1,0 0 1,-1 0-1,1 0 1,-1 1-1,0-1 1,-6-5-1,2 4-156,0 1 1,-1 0-1,1 0 1,-1 1-1,-1 0 1,1 1-1,-1 0 1,0 0-1,-18-5 1,6 2-6678</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893"/>
    </inkml:context>
    <inkml:brush xml:id="br0">
      <inkml:brushProperty name="width" value="0.05" units="cm"/>
      <inkml:brushProperty name="height" value="0.05" units="cm"/>
      <inkml:brushProperty name="color" value="#E71224"/>
    </inkml:brush>
  </inkml:definitions>
  <inkml:trace contextRef="#ctx0" brushRef="#br0">1 106 24575,'0'18'0,"1"0"0,1 0 0,0-1 0,1 1 0,1-1 0,1 0 0,0 0 0,1-1 0,1 1 0,1-1 0,10 16 0,-12-23 0,0-1 0,0 1 0,1-1 0,0-1 0,1 0 0,0 0 0,0 0 0,0-1 0,1 0 0,0 0 0,0-1 0,0-1 0,1 1 0,0-2 0,-1 1 0,2-1 0,-1-1 0,0 0 0,0 0 0,13 0 0,-21-1 0,1-1 0,0 0 0,0 0 0,0 0 0,0 0 0,0 0 0,0-1 0,0 1 0,0-1 0,0 0 0,-1 0 0,1 0 0,0 0 0,0 0 0,-1-1 0,1 1 0,-1-1 0,1 1 0,-1-1 0,0 0 0,0 0 0,0 0 0,3-4 0,-2 1 0,-1-1 0,0 1 0,0-1 0,0 0 0,-1 1 0,1-1 0,-2 0 0,1 0 0,0 0 0,-2-12 0,2-1 0,-2 0 0,0-1 0,-1 1 0,-1 0 0,-1 0 0,0 0 0,-2 1 0,-12-31 0,-29-80 0,47 129 0,0-1 0,0 1 0,0 0 0,0 0 0,0-1 0,0 1 0,0 0 0,0-1 0,0 1 0,0 0 0,-1 0 0,1-1 0,0 1 0,0 0 0,0-1 0,0 1 0,0 0 0,-1 0 0,1 0 0,0-1 0,0 1 0,0 0 0,-1 0 0,1 0 0,0-1 0,0 1 0,-1 0 0,1 0 0,0 0 0,-1 0 0,1 0 0,0 0 0,0 0 0,-1-1 0,1 1 0,0 0 0,-1 0 0,1 0 0,0 0 0,0 0 0,-1 0 0,1 0 0,0 1 0,-1-1 0,1 0 0,0 0 0,0 0 0,-1 0 0,1 0 0,0 0 0,0 0 0,-1 1 0,1-1 0,-7 21 0,3 29 0,6-34 0,0-1 0,2 1 0,0-1 0,0 0 0,1 0 0,14 26 0,53 79 0,-57-100 0,1-1 0,37 33 0,-13-13 0,26 23 0,-43-42 0,-1 0 0,-1 2 0,22 29 0,-41-48 0,0-1 0,0 1 0,0 0 0,-1 0 0,1-1 0,-1 1 0,0 0 0,0 0 0,0 1 0,0-1 0,0 0 0,-1 0 0,1 0 0,-1 1 0,0-1 0,0 0 0,0 0 0,0 0 0,-1 1 0,1-1 0,-1 0 0,0 0 0,0 0 0,0 0 0,0 0 0,-1 0 0,1 0 0,-1 0 0,1 0 0,-1-1 0,0 1 0,0-1 0,-1 1 0,1-1 0,0 0 0,-6 4 0,-2 1 0,0 0 0,-1-1 0,0 0 0,0-1 0,0 0 0,0-1 0,-1 0 0,-18 3 0,24-6 0,-35 7 0,0-1 0,-74 2 0,86-9-119,11-2-20,0 2 1,1 0-1,-1 1 1,0 1 0,1 1-1,-1 0 1,1 1-1,-22 8 1,20-3-6688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156"/>
    </inkml:context>
    <inkml:brush xml:id="br0">
      <inkml:brushProperty name="width" value="0.05" units="cm"/>
      <inkml:brushProperty name="height" value="0.05" units="cm"/>
      <inkml:brushProperty name="color" value="#E71224"/>
    </inkml:brush>
  </inkml:definitions>
  <inkml:trace contextRef="#ctx0" brushRef="#br0">210 1 24575,'-4'4'0,"-6"2"0,-1 4 0,-4 0 0,2 3 0,-2-1 0,-2-2 0,1 1 0,4 3 0,-1 0 0,-2-4 0,1 2 0,-1-2 0,2 3 0,-1-2 0,1-3-8191</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655"/>
    </inkml:context>
    <inkml:brush xml:id="br0">
      <inkml:brushProperty name="width" value="0.05" units="cm"/>
      <inkml:brushProperty name="height" value="0.05" units="cm"/>
      <inkml:brushProperty name="color" value="#E71224"/>
    </inkml:brush>
  </inkml:definitions>
  <inkml:trace contextRef="#ctx0" brushRef="#br0">1 1 24575,'4'0'0,"2"4"0,4 1 0,5 1 0,-1 2 0,2 1 0,-2 3 0,2-1 0,-3 2 0,1 0 0,3-4 0,-2 2 0,0-1 0,-1 1 0,1 0 0,2-2 0,-2 1 0,-3-1-8191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13.813"/>
    </inkml:context>
    <inkml:brush xml:id="br0">
      <inkml:brushProperty name="width" value="0.05" units="cm"/>
      <inkml:brushProperty name="height" value="0.05" units="cm"/>
      <inkml:brushProperty name="color" value="#E71224"/>
    </inkml:brush>
  </inkml:definitions>
  <inkml:trace contextRef="#ctx0" brushRef="#br0">350 2 24575,'-77'-1'0,"-86"3"0,158-1 0,1-1 0,-1 1 0,1 1 0,-1-1 0,1 1 0,-1-1 0,1 1 0,0 0 0,0 1 0,0-1 0,0 1 0,0 0 0,1 0 0,-1 0 0,1 0 0,0 1 0,0-1 0,0 1 0,0 0 0,1 0 0,-1 0 0,1 0 0,0 0 0,0 1 0,1-1 0,-2 5 0,-2 8 0,1 0 0,1 1 0,1-1 0,0 0 0,2 29 0,-1-10 0,3 1 0,1 0 0,11 53 0,50 191 0,-40-182 0,-16-71 0,0 0 0,-3 1 0,6 56 0,-11-35 0,-1-18 0,2 0 0,1 0 0,10 47 0,-7-51 0,-1 1 0,1 33 0,-4-33 0,1 0 0,8 34 0,5 23 0,-10-55 0,15 58 0,-4-28 0,14 96 0,3 103 0,-26-227 0,-6-26 0,1-1 0,-1 1 0,0 0 0,0 0 0,-1-1 0,0 14 0,-1-18 0,1 0 0,-1 0 0,0 0 0,0 0 0,0 0 0,0 0 0,0-1 0,0 1 0,0 0 0,0 0 0,-1-1 0,1 1 0,-1-1 0,1 1 0,-1-1 0,0 0 0,0 1 0,1-1 0,-1 0 0,0 0 0,0 0 0,0-1 0,0 1 0,0 0 0,0-1 0,-4 1 0,-5 2 0,2-1 0,1 0 0,-1 0 0,1 1 0,0 0 0,-13 7 0,18-8 0,1 0 0,-1 0 0,1 0 0,0 0 0,-1 1 0,1-1 0,0 1 0,0 0 0,1-1 0,-1 1 0,1 0 0,-1 0 0,1 0 0,0 0 0,0 0 0,0 0 0,0 1 0,0 5 0,0-4 0,0-1 0,1 1 0,-1 0 0,1-1 0,0 1 0,0-1 0,1 1 0,0 0 0,-1-1 0,2 1 0,-1-1 0,0 1 0,1-1 0,0 0 0,0 0 0,4 7 0,-1-6 0,0 0 0,0 0 0,0-1 0,1 0 0,0 0 0,0 0 0,0-1 0,0 0 0,0 0 0,11 3 0,13 5 0,-21-8 0,1 0 0,-1 1 0,0 0 0,0 0 0,13 9 0,-19-10 0,0-1 0,0 1 0,-1 0 0,1 0 0,-1 0 0,0 0 0,0 0 0,0 1 0,0-1 0,0 1 0,-1-1 0,0 1 0,1-1 0,-2 1 0,1 0 0,0 0 0,-1-1 0,1 7 0,-1 245 0,-3-106 0,3 332 0,1-461 0,1 1 0,8 34 0,-5-33 0,-1 0 0,1 24 0,8 79 0,-6-85 0,0 62 0,-5-74 0,1 0 0,1 0 0,14 48 0,-10-48 0,-2 0 0,-1 0 0,3 49 0,-10 43 0,4 108 0,10-156 0,-7-52 0,-2 0 0,3 29 0,-6-35 0,1 0 0,1 0 0,0 0 0,1 0 0,4 13 0,-6-23 0,0-1 0,1 1 0,-1-1 0,1 1 0,0-1 0,0 0 0,0 1 0,0-1 0,0 0 0,1-1 0,-1 1 0,1 0 0,0-1 0,0 1 0,0-1 0,0 0 0,0 0 0,0 0 0,1 0 0,-1-1 0,1 1 0,-1-1 0,5 1 0,26 2 0,0-2 0,65-3 0,-69-1 0,0 1 0,0 2 0,0 1 0,42 8 0,-29-3-6,0-2 0,1-2-1,-1-1 1,50-6 0,4 1-1328,-74 3-5492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4.765"/>
    </inkml:context>
    <inkml:brush xml:id="br0">
      <inkml:brushProperty name="width" value="0.05" units="cm"/>
      <inkml:brushProperty name="height" value="0.05" units="cm"/>
      <inkml:brushProperty name="color" value="#E71224"/>
    </inkml:brush>
  </inkml:definitions>
  <inkml:trace contextRef="#ctx0" brushRef="#br0">81 446 24575,'-1'-9'0,"0"0"0,-1 0 0,0 0 0,0 0 0,-1 0 0,0 0 0,-9-15 0,7 14 0,1 0 0,-1-1 0,2 1 0,0-1 0,-3-12 0,-4-57 0,1 27 0,-1-97 0,13 177 0,1 0 0,1 0 0,2 0 0,0-1 0,15 33 0,8 34 0,7 21 0,10 41 0,-20-24 0,-15-69 0,-7-35 0,0 1 0,1 42 0,-7 37-1365,1-84-5461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4.704"/>
    </inkml:context>
    <inkml:brush xml:id="br0">
      <inkml:brushProperty name="width" value="0.05" units="cm"/>
      <inkml:brushProperty name="height" value="0.05" units="cm"/>
      <inkml:brushProperty name="color" value="#E71224"/>
    </inkml:brush>
  </inkml:definitions>
  <inkml:trace contextRef="#ctx0" brushRef="#br0">285 1 24575,'-25'1'0,"0"1"0,-30 8 0,-43 2 0,95-12 0,-1 0 0,1 0 0,0 0 0,-1 1 0,1-1 0,0 1 0,-1 0 0,1-1 0,0 2 0,0-1 0,0 0 0,0 1 0,0-1 0,0 1 0,0 0 0,0 0 0,1 0 0,-1 0 0,-3 5 0,3-3 0,1 1 0,0 0 0,0 0 0,0 0 0,1 0 0,-1 0 0,1 0 0,1 0 0,-1 0 0,1 1 0,-1-1 0,2 6 0,-1 28 0,6 155 0,-4-181 0,1 1 0,0-2 0,1 1 0,9 21 0,-8-22 0,0-1 0,-1 1 0,-1 0 0,0 1 0,2 19 0,10 72 0,-3-31 0,-11-70 0,-1 0 0,1-1 0,0 1 0,0 0 0,0-1 0,0 1 0,0 0 0,1-1 0,-1 0 0,1 1 0,-1-1 0,1 0 0,0 0 0,0 0 0,0 0 0,0 0 0,1 0 0,-1 0 0,0-1 0,1 0 0,-1 1 0,1-1 0,-1 0 0,1 0 0,0 0 0,0 0 0,-1-1 0,1 1 0,5 0 0,11 0 0,-1 0 0,0 0 0,32-5 0,-15 1 0,67 2-1365,-80 1-5461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7.796"/>
    </inkml:context>
    <inkml:brush xml:id="br0">
      <inkml:brushProperty name="width" value="0.05" units="cm"/>
      <inkml:brushProperty name="height" value="0.05" units="cm"/>
      <inkml:brushProperty name="color" value="#E71224"/>
    </inkml:brush>
  </inkml:definitions>
  <inkml:trace contextRef="#ctx0" brushRef="#br0">99 1 24575,'13'0'0,"0"1"0,0 0 0,0 1 0,0 1 0,23 7 0,-31-8 0,0 0 0,0 0 0,0 0 0,0 0 0,0 1 0,-1 0 0,1 0 0,-1 1 0,0-1 0,0 1 0,0 0 0,-1 0 0,1 0 0,-1 0 0,0 0 0,4 8 0,0 7 0,-1-1 0,-1 1 0,0 0 0,-2 0 0,3 37 0,-8 102 0,-1-61 0,3-68 0,-1 0 0,-1 0 0,-10 47 0,7-43 0,4-26 0,0 0 0,0 0 0,-1 0 0,0 0 0,-4 10 0,5-15 0,0 1 0,0-1 0,-1 0 0,1 0 0,-1 0 0,0-1 0,1 1 0,-1 0 0,0-1 0,0 1 0,0-1 0,0 0 0,-1 1 0,1-1 0,0 0 0,0 0 0,-1 0 0,1-1 0,0 1 0,-4 0 0,-19 2 9,0-1 0,-1-1 0,-40-5 0,4 1-1410,40 3-5425</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2.014"/>
    </inkml:context>
    <inkml:brush xml:id="br0">
      <inkml:brushProperty name="width" value="0.05" units="cm"/>
      <inkml:brushProperty name="height" value="0.05" units="cm"/>
      <inkml:brushProperty name="color" value="#E71224"/>
    </inkml:brush>
  </inkml:definitions>
  <inkml:trace contextRef="#ctx0" brushRef="#br0">1581 0 24575,'-1'2'0,"1"-1"0,-1 0 0,1 0 0,-1 0 0,1 0 0,-1 0 0,0 0 0,1 0 0,-1 0 0,0 0 0,0-1 0,0 1 0,0 0 0,0 0 0,0-1 0,0 1 0,0 0 0,0-1 0,0 1 0,0-1 0,0 1 0,0-1 0,-1 0 0,1 0 0,0 1 0,0-1 0,-2 0 0,-39 5 0,37-5 0,-232-1 0,-37 3 0,265-1 0,0 0 0,0 0 0,1 1 0,-1 0 0,1 0 0,-1 1 0,1 0 0,-12 7 0,17-8 0,0 0 0,0 1 0,0-1 0,0 1 0,0-1 0,1 1 0,-1 0 0,1 0 0,0 1 0,0-1 0,0 0 0,0 1 0,1-1 0,-1 1 0,1 0 0,0-1 0,0 1 0,0 0 0,1 0 0,-1-1 0,1 5 0,-2 87 0,3-59 0,-2 0 0,-9 55 0,2-28 0,3-1 0,6 126 0,1-70 0,-1-90 0,-2 0 0,-2 0 0,-9 51 0,-40 148 0,27-48 0,4-78 0,9-38 0,-23 70 0,16-65 0,3 1 0,-9 95 0,21-137 0,-4 33 0,-24 84 0,26-118 0,1 1 0,-2 35 0,-6 36 0,8-71 0,1 0 0,0 33 0,3-32 0,-1 0 0,-7 30 0,4-31 0,1 1 0,0 42 0,4-43 0,-2 0 0,-9 48 0,-15 102 0,19-130 0,3-1 0,1 1 0,5 82 0,1-26 0,-3 1015 0,2-1088 0,9 54 0,-6-53 0,3 52 0,-9 324 0,0-388 0,-1 0 0,-8 34 0,-2 33 0,11-11 0,2-41 0,-1-1 0,-2 0 0,-11 57 0,7-59 0,2 0 0,-1 50 0,4-44 0,-9 53 0,-16 112 0,12-137 0,7-36 0,2 0 0,-5 51 0,-14 98 0,23-158 0,-1-1 0,-1 1 0,0 0 0,-2-1 0,0 1 0,-13 28 0,16-44 0,0-1 0,0 0 0,0 0 0,-1 0 0,0 0 0,1 0 0,-1 0 0,0-1 0,-1 1 0,1-1 0,0 0 0,-1 0 0,1 0 0,-1 0 0,1-1 0,-7 2 0,-7 2 0,0-1 0,-28 2 0,-7 2 0,27-2 0,18-6 0,-1 2 0,1-1 0,0 1 0,0 0 0,0 1 0,0 0 0,0 0 0,0 0 0,-11 8 0,18-10 0,-1-1 0,1 1 0,-1-1 0,1 1 0,0-1 0,-1 1 0,1 0 0,0-1 0,0 1 0,0-1 0,-1 1 0,1-1 0,0 1 0,0 0 0,0-1 0,0 1 0,0 0 0,0-1 0,0 1 0,0-1 0,0 1 0,0 0 0,1-1 0,-1 1 0,0-1 0,0 1 0,0 0 0,1-1 0,-1 1 0,0-1 0,1 1 0,-1-1 0,0 1 0,1-1 0,-1 1 0,1-1 0,-1 0 0,1 1 0,-1-1 0,1 1 0,-1-1 0,1 0 0,-1 0 0,1 1 0,0-1 0,-1 0 0,1 0 0,-1 0 0,1 1 0,0-1 0,-1 0 0,2 0 0,43 12 0,-34-9 0,20 9 0,-1 0 0,0 3 0,-1 0 0,0 2 0,-2 1 0,0 1 0,28 27 0,-48-39 0,0 0 0,-1 1 0,0 0 0,0 0 0,-1 0 0,0 1 0,-1-1 0,0 1 0,5 14 0,3 15 0,6 40 0,-8-32 0,4 20 0,-8-34 0,18 55 0,-20-71 0,0 1 0,0-1 0,-2 1 0,0 0 0,-1 0 0,-2 20 0,1-17 0,0 0 0,1 0 0,8 35 0,-3-24 0,-2 0 0,-1 1 0,-1-1 0,-3 39 0,3 51 0,10-52 0,-8-50 0,0 0 0,1 26 0,-3 677 0,-5-351 0,3 111 0,-1-462 0,-1-1 0,-8 34 0,-3 33 0,13-23 0,1-32 0,-2 0 0,-1 0 0,-11 52 0,-13 84 0,21-132 0,0 53 0,4-57 0,-1 0 0,-9 49 0,6-48 0,1 1 0,1 0 0,2 0 0,4 38 0,-1-24 0,-5 48 0,-9-26 0,8-51 0,0 1 0,-1 28 0,3 506 0,4-267 0,0-257 0,10 56 0,-7-55 0,3 54 0,-6-56 0,2 0 0,0-1 0,14 43 0,4 30 0,5 53 0,-3 25 0,-20-161 0,0-1 0,1 1 0,1-1 0,0 1 0,1-2 0,18 30 0,11 25 0,-17-31 0,50 70 0,-62-98 0,14 16 0,1 0 0,2-1 0,0-2 0,2 0 0,1-2 0,38 25 0,-13-10 0,-18-11 0,2-2 0,0-1 0,2-1 0,56 22 0,-73-37 0,68 29 0,-55-20 0,1-2 0,64 16 0,-57-18 0,61 25 0,-86-31 0,0-1 0,0 0 0,30 4 0,-1-1 0,235 43 0,-240-41 0,1-1 0,0-2 0,76 2 0,-101-8 0,1 1 0,-1 0 0,20 6 0,-21-4 0,1-1 0,34 2 0,-45-5 0,0 0 0,0-1 0,-1 1 0,1-1 0,0-1 0,0 1 0,-1-1 0,1 0 0,-1 0 0,1-1 0,-1 0 0,8-5 0,16-14-1365,-18 10-5461</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6.994"/>
    </inkml:context>
    <inkml:brush xml:id="br0">
      <inkml:brushProperty name="width" value="0.05" units="cm"/>
      <inkml:brushProperty name="height" value="0.05" units="cm"/>
      <inkml:brushProperty name="color" value="#E71224"/>
    </inkml:brush>
  </inkml:definitions>
  <inkml:trace contextRef="#ctx0" brushRef="#br0">16050 0 24575,'586'0'0,"-559"3"0,0 0 0,-1 2 0,0 1 0,0 2 0,-1 0 0,1 1 0,45 26 0,117 58 0,-178-87 0,0 1 0,-1 0 0,1 1 0,-1 0 0,-1 0 0,1 1 0,-1 0 0,-1 1 0,0 0 0,0 0 0,-1 0 0,0 1 0,5 15 0,45 129 0,-50-140 0,48 127 0,-42-102 0,20 54 0,-23-69 0,0 0 0,-2 1 0,0-1 0,-2 2 0,4 50 0,-10 140 0,-2-97 0,4-73 0,0-25 0,0 1 0,-2 0 0,0 0 0,-1 0 0,-2-1 0,0 1 0,-11 30 0,2-19 0,2 0 0,2 0 0,1 1 0,-6 50 0,4-16 0,5-42 0,1 0 0,0 28 0,4-26 0,-1 0 0,-1 0 0,-10 48 0,6-46 0,2 1 0,2 1 0,1-1 0,3 45 0,-2 63 0,-12-72 0,8-49 0,0 0 0,-1 27 0,4 321 0,3-174 0,-1-174 0,1 0 0,7 34 0,4 33 0,0 1 0,-8-65 0,-1 1 0,0 23 0,-3 16 0,-1-16 0,2 0 0,10 54 0,-7-65 0,1 54 0,-6-59 0,2 0 0,10 50 0,14 97 0,-19-136 0,-2 1 0,-3-1 0,-2 64 0,-2-61 0,3 1 0,11 85 0,-4-70 0,-3 1 0,-2-1 0,-6 72 0,0-13 0,3 871 0,0-981 0,-1-1 0,0 1 0,-1-1 0,0 0 0,0 1 0,-1-1 0,0 0 0,-1 0 0,1-1 0,-2 1 0,1-1 0,-7 9 0,-1-1 0,-1 0 0,0-1 0,-1 0 0,-21 15 0,19-18 0,-1 0 0,0-2 0,-1 0 0,-25 9 0,20-9 0,1 1 0,-26 16 0,36-17 0,0 1 0,1 1 0,0 0 0,1 0 0,0 1 0,1 0 0,0 1 0,1 0 0,-10 21 0,-4 4 0,12-23 0,1 1 0,1 0 0,0 1 0,1 0 0,0 0 0,2 0 0,0 1 0,1 0 0,1 0 0,0 0 0,0 28 0,3-3 0,0-13 0,5 55 0,-4-76 0,1 0 0,0 0 0,0 0 0,1-1 0,0 1 0,1-1 0,0 0 0,0 0 0,0 0 0,9 11 0,-1-2 0,-1 1 0,-1 0 0,-1 0 0,0 1 0,-1 0 0,-2 1 0,0 0 0,5 28 0,-5-21 0,2 0 0,0 0 0,22 44 0,-12-31 0,-2 1 0,-2 0 0,17 77 0,0-2 0,-21-74 0,8 67 0,-9-51 0,11 139 0,-11-129 0,-4 2 0,-6 122 0,-2-64 0,3 430 0,1-529 0,11 57 0,-6-56 0,2 54 0,-8 1097 0,-1-533 0,-1-619 0,-10 56 0,7-55 0,-3 54 0,9 627 0,-3-681 0,-9 55 0,6-54 0,-3 52 0,9 14 0,0-38 0,-1-1 0,-17 109 0,6-98 0,9-47 0,-1-1 0,-1 1 0,-1-1 0,-1 0 0,0 0 0,-2 0 0,-16 31 0,21-47 0,-1-1 0,1 0 0,-1 0 0,0 0 0,0-1 0,0 1 0,0-1 0,0 0 0,-1 0 0,0 0 0,1-1 0,-1 1 0,0-1 0,0 0 0,-8 1 0,-6 1 0,1-2 0,0 0 0,-24-1 0,25-1 0,-1 1 0,0 1 0,-18 3 0,-13 6 0,34-9 0,1 1 0,0 1 0,0 0 0,1 1 0,-25 12 0,21-9 0,-1 0 0,-32 9 0,38-14 0,1 1 0,-1 0 0,1 0 0,0 1 0,0 0 0,1 1 0,0 0 0,0 1 0,-16 14 0,-51 43 0,28-26 0,31-25 0,0-1 0,-1-1 0,-22 9 0,24-12 0,-93 58 0,90-55 0,0-2 0,-1 0 0,0-1 0,0-1 0,-33 5 0,-19 8 0,25 1 0,38-16 0,-1 0 0,1-1 0,-19 6 0,-38 6 0,12-2 0,-75 10 0,93-19 0,-46 14 0,56-12 0,0-1 0,-1-1 0,-49 3 0,52-7 0,-1 2 0,-25 5 0,25-3 0,-50 2 0,37-4 0,-49 7 0,49-4 0,-49 1 0,59-5 0,0 2 0,0 0 0,-38 12 0,38-8 0,-1-2 0,1-1 0,-34 2 0,-48 5 0,76-7 0,-48 2 0,52-5 0,-51 9 0,50-5 0,-51 1 0,-1112-8 0,1170 3 0,-1 1 0,1 0 0,-46 15 0,44-11 0,-1-1 0,-49 6 0,49-9 0,0 1 0,-56 16 0,-8 2 0,-16-1-299,-137 46 1,93-20 298,104-33-5,-84 15 0,-23 6 114,119-27-30,1-2-1,-1-2 0,0-1 0,-1-1 1,-60-6-1,4 1-50,-397 3-725,460-1 707,1-2 0,-1-2 1,-41-11-1,38 8-231,-1 1 0,-39-3 0,-144-15 231,135 13 323,-119-2-1,-343 15 312,506-3-644,-55-10 0,-29-1 0,6 13 0,60 2 0,0-3 0,-99-14 0,-148-23-556,258 33 556,-55-15 0,62 12 0,0 1 0,-58-4 0,70 11 0,-187-13 0,107 3 0,-193 7 0,142 6 0,-836-3 556,965-1-556,0-2 0,-28-6 0,26 3 0,-45-1 0,-162-10 0,133 7 0,-64-13-228,110 12 100,1 3 0,-68 0-1,17 11 129,-138-5 0,162-10 231,52 6-40,-54-2 0,-1794 7-191,864 3 0,986 0 0,-55 9 0,55-5 0,-53 1 0,-882-8 0,946 2 0,0 1 0,-35 8 0,34-5 0,0-1 0,-26 1 0,-385-6-1365,409 1-5461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1.526"/>
    </inkml:context>
    <inkml:brush xml:id="br0">
      <inkml:brushProperty name="width" value="0.05" units="cm"/>
      <inkml:brushProperty name="height" value="0.05" units="cm"/>
      <inkml:brushProperty name="color" value="#E71224"/>
    </inkml:brush>
  </inkml:definitions>
  <inkml:trace contextRef="#ctx0" brushRef="#br0">1 1 24575,'1123'0'-1365,"-1100"0"-5461</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2.380"/>
    </inkml:context>
    <inkml:brush xml:id="br0">
      <inkml:brushProperty name="width" value="0.05" units="cm"/>
      <inkml:brushProperty name="height" value="0.05" units="cm"/>
      <inkml:brushProperty name="color" value="#E71224"/>
    </inkml:brush>
  </inkml:definitions>
  <inkml:trace contextRef="#ctx0" brushRef="#br0">0 1 24575,'7'1'0,"0"0"0,-1 1 0,1-1 0,-1 2 0,0-1 0,0 1 0,0 0 0,0 0 0,0 1 0,0-1 0,-1 1 0,0 1 0,1-1 0,-2 1 0,9 9 0,30 23 0,-37-33 0,0 1 0,0 0 0,-1 0 0,0 0 0,0 1 0,-1-1 0,0 1 0,1 0 0,-2 0 0,1 1 0,-1-1 0,0 1 0,0 0 0,-1 0 0,0 0 0,0 0 0,1 11 0,0 11 0,-2 1 0,0-1 0,-5 33 0,2 2 0,1-53 0,-1 1 0,1-1 0,-2 0 0,0 0 0,0 0 0,-1-1 0,0 1 0,0-1 0,-1 0 0,-1 0 0,0 0 0,-8 9 0,-21 39 0,27-36-195,0 0 0,1 0 0,1 0 0,1 1 0,1 0 0,-1 39 0,4-40-6631</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3.991"/>
    </inkml:context>
    <inkml:brush xml:id="br0">
      <inkml:brushProperty name="width" value="0.05" units="cm"/>
      <inkml:brushProperty name="height" value="0.05" units="cm"/>
      <inkml:brushProperty name="color" value="#E71224"/>
    </inkml:brush>
  </inkml:definitions>
  <inkml:trace contextRef="#ctx0" brushRef="#br0">1 390 24575,'6'-2'0,"-1"0"0,1 0 0,0-1 0,-1 1 0,0-1 0,1-1 0,-1 1 0,0-1 0,-1 0 0,1 0 0,-1 0 0,0 0 0,6-9 0,8-12 0,-1 0 0,-2-1 0,-1-1 0,20-50 0,-12 24 0,-18 42 0,0 0 0,-1-1 0,0 1 0,-1-1 0,-1 0 0,1-22 0,-2 36 0,-2 39 0,2 1 0,2-1 0,12 75 0,-6-71 0,-3 0 0,-1 0 0,-3 1 0,-5 56 0,1 5 0,3 374 0,-5-432-1365,-1-32-5461</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493"/>
    </inkml:context>
    <inkml:brush xml:id="br0">
      <inkml:brushProperty name="width" value="0.05" units="cm"/>
      <inkml:brushProperty name="height" value="0.05" units="cm"/>
      <inkml:brushProperty name="color" value="#E71224"/>
    </inkml:brush>
  </inkml:definitions>
  <inkml:trace contextRef="#ctx0" brushRef="#br0">0 52 24575,'5'0'0,"5"0"0,7 0 0,4 0 0,3 0 0,2 0 0,-3-4 0,-1-2 0,0 0 0,1 2 0,1 0 0,1 2 0,1 1 0,-4-4 0,-1-1 0,0 0 0,1 2 0,-2 1-8191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86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278"/>
    </inkml:context>
    <inkml:brush xml:id="br0">
      <inkml:brushProperty name="width" value="0.05" units="cm"/>
      <inkml:brushProperty name="height" value="0.05" units="cm"/>
      <inkml:brushProperty name="color" value="#E71224"/>
    </inkml:brush>
  </inkml:definitions>
  <inkml:trace contextRef="#ctx0" brushRef="#br0">183 354 24575,'-1'-1'0,"0"1"0,0 0 0,0-1 0,0 1 0,0-1 0,0 1 0,0-1 0,0 1 0,0-1 0,1 1 0,-1-1 0,0 0 0,0 1 0,1-1 0,-1 0 0,0 0 0,1 0 0,-1 0 0,1 0 0,-1 1 0,1-1 0,0 0 0,-1 0 0,1 0 0,-1-2 0,-8-33 0,5 19 0,0 4 0,0 0 0,0-1 0,2 1 0,-1-1 0,2 0 0,0 0 0,1 0 0,0 0 0,1 0 0,4-24 0,-4 33 0,1-1 0,0 1 0,0 0 0,0 0 0,1-1 0,-1 2 0,1-1 0,0 0 0,1 0 0,-1 1 0,1 0 0,0 0 0,0 0 0,0 0 0,1 1 0,-1-1 0,1 1 0,0 0 0,0 1 0,0-1 0,0 1 0,0 0 0,1 0 0,-1 0 0,1 1 0,-1 0 0,1 0 0,9 0 0,-13 1 0,20-2 0,-1 0 0,1 2 0,-1 1 0,28 3 0,-44-3 0,0 0 0,-1 0 0,1 1 0,0-1 0,0 1 0,-1 0 0,1 0 0,-1 0 0,1 1 0,-1 0 0,0 0 0,0 0 0,0 0 0,-1 1 0,1-1 0,-1 1 0,0 0 0,0 0 0,0 0 0,0 0 0,-1 1 0,1-1 0,-1 1 0,1 5 0,5 14 0,-1 0 0,-1 1 0,-1-1 0,-2 1 0,2 40 0,-6-54 0,1-1 0,-2 1 0,1-1 0,-1 1 0,-1-1 0,0 0 0,-1 0 0,1 0 0,-2 0 0,0-1 0,0 1 0,0-1 0,-1 0 0,-1-1 0,-13 15 0,18-21 0,-52 54 0,-3-2 0,-68 49 0,91-81 0,-62 28 0,8-3 0,139-58 0,14-5 0,81-8 0,-74 12 0,-45 6 0,0 2 0,34-1 0,153 6-1365,-190-1-5461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130"/>
    </inkml:context>
    <inkml:brush xml:id="br0">
      <inkml:brushProperty name="width" value="0.05" units="cm"/>
      <inkml:brushProperty name="height" value="0.05" units="cm"/>
      <inkml:brushProperty name="color" value="#E71224"/>
    </inkml:brush>
  </inkml:definitions>
  <inkml:trace contextRef="#ctx0" brushRef="#br0">1 141 24575,'16'-1'0,"0"-1"0,0 0 0,0-1 0,0 0 0,-1-2 0,25-9 0,-3 1 0,10-1 0,47-19 0,-60 21 1,-27 10-196,1-1 0,-1 1 0,0-2 0,1 1-1,-2-1 1,10-6 0,-4-1-6631</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63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7.147"/>
    </inkml:context>
    <inkml:brush xml:id="br0">
      <inkml:brushProperty name="width" value="0.05" units="cm"/>
      <inkml:brushProperty name="height" value="0.05" units="cm"/>
      <inkml:brushProperty name="color" value="#E71224"/>
    </inkml:brush>
  </inkml:definitions>
  <inkml:trace contextRef="#ctx0" brushRef="#br0">1393 31 24575,'-9'-1'0,"0"0"0,1 0 0,-1-1 0,-15-5 0,-24-5 0,27 9 0,0 1 0,1 1 0,-1 1 0,0 0 0,0 2 0,0 0 0,1 1 0,-1 2 0,1 0 0,0 1 0,0 1 0,1 0 0,-32 19 0,3-1 0,40-22 0,1 0 0,-1 1 0,1 0 0,-1 0 0,1 1 0,0 0 0,1 0 0,-1 0 0,1 1 0,0 0 0,1 0 0,-1 1 0,1 0 0,0 0 0,1 0 0,0 0 0,-4 9 0,1 8 0,0 0 0,1 1 0,2 0 0,-2 43 0,4-52 0,-10 64 0,7-53 0,1 0 0,0 28 0,3-34 0,-1 0 0,-8 32 0,5-30 0,1-1 0,-1 25 0,4 5 0,1-5 0,-3 1 0,-8 46 0,-17 94 0,2 25 0,-1 1 0,22-178 0,2 1 0,2 63 0,-1 21 0,-11-49 0,9-52 0,0 1 0,-1 26 0,4-8 0,1-7 0,-1 0 0,-2-1 0,-7 33 0,2-17 0,3 0 0,2 0 0,2 0 0,4 48 0,0 13 0,-4-78 0,-2 0 0,-7 30 0,5-29 0,-4 57 0,10 1063 0,-3-1119 0,-10 57 0,7-56 0,-3 54 0,8-30 0,0-6 0,-1 0 0,-14 84 0,10-99 0,-2 61 0,6-64 0,-1-1 0,-10 48 0,7-47 0,1 1 0,1-1 0,4 65 0,1-63 0,-2-1 0,-1 1 0,-10 54 0,1-21 0,3 0 0,3 0 0,6 105 0,1-42 0,-3-98 0,1 27 0,-3 0 0,-13 81 0,0-1 0,2-19 0,1 55 0,10-118 0,-10 63 0,5-62 0,1 64 0,5-64 0,-12 68 0,8-81 0,2 0 0,2 52 0,-1 39 0,-25 49 0,17-108 0,3-32 0,-2 70 0,7-75 0,-3-1 0,-1 0 0,-14 49 0,2-5 0,-10 6 0,20-69 0,1 1 0,-6 31 0,-17 76 0,8-41 0,11-43 0,6-28 0,1 0 0,1 0 0,-2 19 0,-8 52 0,8-63 0,-4 49 0,-4 52 0,6-87 0,0 63 0,9 10 0,-4 124 0,-11-164 0,9-52 0,0 0 0,-1 28 0,3 535 0,4-283 0,0-279 0,0 0 0,2 0 0,0-1 0,14 39 0,7 39 0,-15-43 0,-4-25 0,-1 0 0,0 42 0,-3-51 0,0 0 0,8 33 0,-5-31 0,-2-1 0,2 25 0,8 36 0,-1-5 0,-8-43 0,2 0 0,14 51 0,5 24 0,-18-80 0,15 47 0,1 5 0,-20-73 0,1 1 0,-1-1 0,2 0 0,-1 0 0,1-1 0,0 1 0,8 8 0,21 40 0,-16-14 0,-6-11 0,2 0 0,27 45 0,-35-66 0,0 1 0,0 0 0,5 18 0,-9-22 0,1 0 0,-1 0 0,2 0 0,-1 0 0,1-1 0,0 0 0,1 0 0,0 0 0,0 0 0,11 11 0,17 6 0,2-1 0,0-2 0,1-1 0,1-2 0,52 18 0,-37-14 0,-15-3 64,-29-14-350,-1 0 0,2-1 1,-1 0-1,12 3 0,-1-2-6540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8.991"/>
    </inkml:context>
    <inkml:brush xml:id="br0">
      <inkml:brushProperty name="width" value="0.05" units="cm"/>
      <inkml:brushProperty name="height" value="0.05" units="cm"/>
      <inkml:brushProperty name="color" value="#E71224"/>
    </inkml:brush>
  </inkml:definitions>
  <inkml:trace contextRef="#ctx0" brushRef="#br0">274 1 24575,'-17'-1'0,"1"1"0,-1 1 0,0 1 0,1 0 0,-1 1 0,1 1 0,0 1 0,0 0 0,0 1 0,1 0 0,0 2 0,-23 14 0,34-19 0,1 0 0,-1 1 0,1 0 0,0-1 0,0 1 0,0 0 0,1 1 0,0-1 0,-1 0 0,1 1 0,1-1 0,-1 1 0,1-1 0,0 1 0,0 0 0,0 0 0,0 7 0,0 13 0,0 1 0,5 29 0,-2-12 0,-2-42 0,0 10 0,0 0 0,1 0 0,0 0 0,1 0 0,6 22 0,-7-30 0,0-1 0,1 1 0,0 0 0,-1 0 0,1-1 0,0 1 0,0-1 0,1 1 0,-1-1 0,0 0 0,1 0 0,-1 0 0,1 0 0,0 0 0,0-1 0,-1 1 0,1-1 0,0 0 0,0 0 0,0 0 0,1 0 0,-1 0 0,0-1 0,0 1 0,4-1 0,32 2 24,52-4 1,-32 0-1439,-36 1-5412</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1.282"/>
    </inkml:context>
    <inkml:brush xml:id="br0">
      <inkml:brushProperty name="width" value="0.05" units="cm"/>
      <inkml:brushProperty name="height" value="0.05" units="cm"/>
      <inkml:brushProperty name="color" value="#E71224"/>
    </inkml:brush>
  </inkml:definitions>
  <inkml:trace contextRef="#ctx0" brushRef="#br0">2627 8693 24575,'0'-1'0,"-1"0"0,0-1 0,1 1 0,-1 0 0,0 0 0,1 0 0,-1 0 0,0 0 0,0 0 0,0 0 0,0 0 0,0 0 0,0 0 0,0 0 0,0 1 0,0-1 0,-1 0 0,1 1 0,0-1 0,-2 0 0,-33-13 0,27 11 0,-145-41 0,107 29 0,0 2 0,-57-8 0,2 0 0,60 12 0,29 7 0,0-1 0,0 0 0,0-1 0,0 0 0,1-1 0,-13-7 0,9 4 0,1 2 0,-1-1 0,-18-3 0,23 7 0,0 0 0,-1-1 0,1 0 0,1-1 0,-1 0 0,1-1 0,-1 0 0,-14-12 0,12 6 0,0 0 0,1-1 0,0 0 0,1 0 0,1-1 0,0-1 0,1 0 0,-12-25 0,10 18 0,-1 2 0,-1 0 0,-1 0 0,-21-22 0,12 14 0,-46-51 0,-92-80 0,56 57 0,86 81 0,-28-40 0,-12-14 0,-93-107 0,68 78 0,-73-106 0,81 85 0,-26-70 0,43 77 0,44 84 0,-18-53 0,0-3 0,-14-47 0,5 15 0,26 79 0,2-1 0,2-1 0,1 0 0,-5-58 0,10 57 0,-21-74 0,16 75 0,-17-127 0,12 60 0,6 22 0,-1 1 0,-5-21 0,-11-49 0,20 115 0,2 0 0,2 0 0,2 0 0,5-45 0,-2-11 0,-2 58 0,-2 1 0,-12-63 0,6 38 0,3 1 0,5-133 0,3 72 0,-3 108 0,1-36 0,-3-1 0,-14-85 0,8 77 0,2-1 0,4 0 0,5-74 0,0 12 0,-6 6 0,6-133 0,11 181 0,-10 53 0,0-1 0,2-30 0,-4 23 0,2 0 0,1 1 0,13-42 0,5-24 0,29-202 0,-47 274 0,1 0 0,11-27 0,9-28 0,-18 39 0,5-20 0,32-91 0,42-76 0,57-61 0,-99 201 0,62-132 0,-34 41 0,-42 114 0,-14 26 0,1 0 0,1 2 0,33-42 0,26-24 0,36-42 0,-92 117 0,1 0 0,1 2 0,1 0 0,0 2 0,49-28 0,-29 21 0,-16 9 0,0 1 0,44-16 0,-22 13 0,-17 6 0,0 2 0,0 1 0,38-6 0,-11 5 0,-32 5 0,0 2 0,39-1 0,40 3 0,159 5 0,-245 1-1365,-5 2-5461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2.215"/>
    </inkml:context>
    <inkml:brush xml:id="br0">
      <inkml:brushProperty name="width" value="0.05" units="cm"/>
      <inkml:brushProperty name="height" value="0.05" units="cm"/>
      <inkml:brushProperty name="color" value="#E71224"/>
    </inkml:brush>
  </inkml:definitions>
  <inkml:trace contextRef="#ctx0" brushRef="#br0">1 1 24575,'7'2'0,"0"1"0,1 0 0,-1 0 0,0 0 0,-1 1 0,1 0 0,7 7 0,-10-9 0,6 7 0,-1 1 0,0 0 0,0 0 0,-1 0 0,-1 1 0,0 0 0,0 1 0,6 14 0,8 12 0,-18-31 0,0 0 0,0 0 0,0 0 0,0 0 0,-1 0 0,-1 0 0,1 1 0,-1-1 0,0 1 0,-1-1 0,1 1 0,-2-1 0,-1 13 0,-2 6 0,-2-1 0,-15 41 0,-1 6 0,11-33 15,-5 28-1395,14-46-5446</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326"/>
    </inkml:context>
    <inkml:brush xml:id="br0">
      <inkml:brushProperty name="width" value="0.05" units="cm"/>
      <inkml:brushProperty name="height" value="0.05" units="cm"/>
      <inkml:brushProperty name="color" value="#E71224"/>
    </inkml:brush>
  </inkml:definitions>
  <inkml:trace contextRef="#ctx0" brushRef="#br0">1200 108 24575,'-25'-2'0,"0"-1"0,0-1 0,1-1 0,-26-8 0,25 6 0,-1 0 0,0 2 0,-43-3 0,33 6 0,-45-9 0,46 5 0,-54-2 0,67 6 0,0 0 0,-29-7 0,28 4 0,-45-3 0,-387 9-1365,432-1-5461</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779"/>
    </inkml:context>
    <inkml:brush xml:id="br0">
      <inkml:brushProperty name="width" value="0.05" units="cm"/>
      <inkml:brushProperty name="height" value="0.05" units="cm"/>
      <inkml:brushProperty name="color" value="#E71224"/>
    </inkml:brush>
  </inkml:definitions>
  <inkml:trace contextRef="#ctx0" brushRef="#br0">0 1 24575,'0'4'0,"0"7"0,0 5 0,5 0 0,1 2 0,4-2 0,1 1 0,-2 2 0,2-3 0,0 2 0,1-4 0,0 2 0,2-3 0,-1-3-8191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3.245"/>
    </inkml:context>
    <inkml:brush xml:id="br0">
      <inkml:brushProperty name="width" value="0.05" units="cm"/>
      <inkml:brushProperty name="height" value="0.05" units="cm"/>
      <inkml:brushProperty name="color" value="#E71224"/>
    </inkml:brush>
  </inkml:definitions>
  <inkml:trace contextRef="#ctx0" brushRef="#br0">1 127 24575,'0'-5'0,"4"-1"0,7 0 0,5 2 0,1-4 0,1 0 0,3 1 0,2-3 0,1 1 0,-2-3 0,-2 0 0,2 3 0,0 2 0,-2-1 0,-2 0 0,-2 1-8191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4.272"/>
    </inkml:context>
    <inkml:brush xml:id="br0">
      <inkml:brushProperty name="width" value="0.05" units="cm"/>
      <inkml:brushProperty name="height" value="0.05" units="cm"/>
      <inkml:brushProperty name="color" value="#E71224"/>
    </inkml:brush>
  </inkml:definitions>
  <inkml:trace contextRef="#ctx0" brushRef="#br0">1 165 24575,'2'-3'0,"0"0"0,0 0 0,1-1 0,0 1 0,-1 1 0,1-1 0,0 0 0,0 1 0,1 0 0,-1-1 0,0 1 0,5-1 0,7-8 0,5-5 0,1 1 0,1 1 0,0 0 0,1 2 0,28-12 0,-39 20 0,0-1 0,1 2 0,-1 0 0,1 0 0,-1 1 0,1 1 0,0 0 0,0 0 0,0 1 0,0 1 0,-1 1 0,19 3 0,-27-4 0,-1 1 0,1-1 0,0 1 0,-1 0 0,1 0 0,-1 1 0,0-1 0,0 1 0,0-1 0,0 1 0,0 0 0,-1 0 0,1 0 0,-1 1 0,0-1 0,0 0 0,0 1 0,0-1 0,0 1 0,-1 0 0,0 0 0,0 0 0,0 0 0,0-1 0,-1 1 0,1 7 0,1 10 0,-2 0 0,-1 1 0,-4 34 0,4-53 0,-4 22 0,4-22 0,0 1 0,1-1 0,-1 1 0,0-1 0,1 1 0,0-1 0,0 1 0,1 6 0,-1-9 0,1 1 0,0-1 0,-1 0 0,1 0 0,0 1 0,0-1 0,0 0 0,0 0 0,0 0 0,0 0 0,0 0 0,1 0 0,-1 0 0,0-1 0,0 1 0,1 0 0,-1-1 0,1 1 0,-1-1 0,0 1 0,1-1 0,-1 0 0,1 0 0,-1 1 0,1-1 0,2 0 0,8 1 0,0 0 0,0 1 0,0 1 0,-1 0 0,1 1 0,-1 0 0,1 1 0,17 9 0,-26-11 0,0-1 0,1 1 0,-1 0 0,0 0 0,-1 0 0,1 0 0,0 1 0,-1-1 0,0 1 0,0-1 0,0 1 0,0 0 0,0 0 0,-1 0 0,0 0 0,0 0 0,0 0 0,0 0 0,0 0 0,-1 0 0,0 1 0,0-1 0,0 0 0,0 0 0,-1 0 0,0 0 0,0 0 0,-2 7 0,2-7 0,0 0 0,-1 0 0,0 0 0,0-1 0,0 1 0,0 0 0,0-1 0,-1 1 0,1-1 0,-1 0 0,0 0 0,0 0 0,0 0 0,0-1 0,-1 1 0,1-1 0,-1 0 0,0 0 0,1 0 0,-8 2 0,-7 2 0,0-1 0,0-1 0,-29 3 0,-18 4 0,-23 7 0,61-14 0,1 2 0,-48 16 0,-6 7-1365,64-22-5461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5.963"/>
    </inkml:context>
    <inkml:brush xml:id="br0">
      <inkml:brushProperty name="width" value="0.05" units="cm"/>
      <inkml:brushProperty name="height" value="0.05" units="cm"/>
      <inkml:brushProperty name="color" value="#E71224"/>
    </inkml:brush>
  </inkml:definitions>
  <inkml:trace contextRef="#ctx0" brushRef="#br0">56 0 24575,'1'95'0,"-3"105"0,-23-65 0,11-62 0,10-64 0,1 1 0,1-1 0,0 1 0,0 0 0,1-1 0,0 1 0,1 0 0,0 0 0,0 0 0,1-1 0,4 19 0,-4-25 0,1-1 0,0 1 0,0 0 0,0-1 0,0 0 0,0 1 0,0-1 0,1 0 0,-1 0 0,1 0 0,0-1 0,-1 1 0,1-1 0,0 1 0,0-1 0,0 0 0,0 0 0,0 0 0,0 0 0,0-1 0,0 1 0,0-1 0,4 0 0,13 1 0,1 0 0,30-5 0,-21 2 0,314 0-1365,-321 2-5461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469"/>
    </inkml:context>
    <inkml:brush xml:id="br0">
      <inkml:brushProperty name="width" value="0.05" units="cm"/>
      <inkml:brushProperty name="height" value="0.05" units="cm"/>
      <inkml:brushProperty name="color" value="#E71224"/>
    </inkml:brush>
  </inkml:definitions>
  <inkml:trace contextRef="#ctx0" brushRef="#br0">0 17 24575,'5'0'0,"1"-5"0,5-1 0,-1 0-8191</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413"/>
    </inkml:context>
    <inkml:brush xml:id="br0">
      <inkml:brushProperty name="width" value="0.05" units="cm"/>
      <inkml:brushProperty name="height" value="0.05" units="cm"/>
      <inkml:brushProperty name="color" value="#E71224"/>
    </inkml:brush>
  </inkml:definitions>
  <inkml:trace contextRef="#ctx0" brushRef="#br0">128 1 24575,'2'86'0,"-4"97"0,-3-152 0,-1 0 0,-2 0 0,-12 34 0,8-31 0,-12 68 0,21-89-20,0-1 0,0 1 0,-1-1 0,-1 0 0,-10 18 0,2-2-1225,6-12-5581</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78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7.517"/>
    </inkml:context>
    <inkml:brush xml:id="br0">
      <inkml:brushProperty name="width" value="0.05" units="cm"/>
      <inkml:brushProperty name="height" value="0.05" units="cm"/>
      <inkml:brushProperty name="color" value="#E71224"/>
    </inkml:brush>
  </inkml:definitions>
  <inkml:trace contextRef="#ctx0" brushRef="#br0">0 0 24575,'5'0'0,"5"0"0,7 0 0,4 0 0,3 0 0,3 0 0,0 0 0,1 0 0,0 0 0,0 0 0,-1 0 0,0 0 0,0 0 0,-4 0-8191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0.521"/>
    </inkml:context>
    <inkml:brush xml:id="br0">
      <inkml:brushProperty name="width" value="0.05" units="cm"/>
      <inkml:brushProperty name="height" value="0.05" units="cm"/>
      <inkml:brushProperty name="color" value="#E71224"/>
    </inkml:brush>
  </inkml:definitions>
  <inkml:trace contextRef="#ctx0" brushRef="#br0">0 1 24575,'612'0'0,"-576"2"0,53 9 0,-50-5 0,42 1 0,404-6 0,-230-2 0,-230 2 0,-1 1 0,31 8 0,-30-5 0,1-2 0,27 2 0,-53-5 0,29-1 0,0 2 0,0 2 0,47 8 0,-33-4 0,-1-1 0,2-3 0,-1-2 0,54-5 0,5 2 0,-1 2-1365,-80 0-5461</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9.465"/>
    </inkml:context>
    <inkml:brush xml:id="br0">
      <inkml:brushProperty name="width" value="0.05" units="cm"/>
      <inkml:brushProperty name="height" value="0.05" units="cm"/>
      <inkml:brushProperty name="color" value="#E71224"/>
    </inkml:brush>
  </inkml:definitions>
  <inkml:trace contextRef="#ctx0" brushRef="#br0">1 32 24575,'45'0'0,"0"-2"0,68-12 0,-50 6 0,-1 3 0,1 2 0,64 6 0,-9 0 0,1838-3-1365,-1935 0-5461</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22.787"/>
    </inkml:context>
    <inkml:brush xml:id="br0">
      <inkml:brushProperty name="width" value="0.05" units="cm"/>
      <inkml:brushProperty name="height" value="0.05" units="cm"/>
      <inkml:brushProperty name="color" value="#E71224"/>
    </inkml:brush>
  </inkml:definitions>
  <inkml:trace contextRef="#ctx0" brushRef="#br0">0 102 24575,'34'0'0,"22"0"0,-1-1 0,81-13 0,-85 7 0,0 3 0,-1 2 0,60 5 0,85-4 0,-110-11 0,-54 6 0,57-2 0,1502 7 0,-742 3 0,-829-3 0,1-1 0,32-8 0,34-3 0,-11 13 0,-43 1 0,1-2 0,-1-1 0,61-11 0,-51 5-1365,-22 6-5461</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0.308"/>
    </inkml:context>
    <inkml:brush xml:id="br0">
      <inkml:brushProperty name="width" value="0.05" units="cm"/>
      <inkml:brushProperty name="height" value="0.05" units="cm"/>
      <inkml:brushProperty name="color" value="#E71224"/>
    </inkml:brush>
  </inkml:definitions>
  <inkml:trace contextRef="#ctx0" brushRef="#br0">1 102 24575,'19'0'0,"15"1"0,1-2 0,0-1 0,56-12 0,-57 9 0,0 0 0,1 3 0,0 0 0,47 6 0,-33-2 0,53-5 0,-34-9 0,-49 8 0,0 1 0,27-2 0,73-8 0,-82 7 0,61-2 0,8 7 0,118 4 0,-155 9 0,-51-7 0,1-2 0,28 3 0,18-5 0,-20-1 0,1 2 0,52 9 0,-35-3 0,0-3 0,124-5 0,-68-3 0,-75 3 0,0 2 0,71 12 0,-60-7 0,-1-2 0,1-2 0,61-6 0,-15 1 0,-85 1 0,0-1 0,-1 0 0,20-6 0,36-4 0,-53 9 0,0 0 0,0 0 0,-1-2 0,20-7 0,-21 6 0,0 0 0,1 2 0,-1 0 0,1 1 0,20-1 0,385 4 0,-182 1 0,-226-2 33,1 0-1,-1-1 0,19-6 0,20-2-1526,-34 8-5332</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8.361"/>
    </inkml:context>
    <inkml:brush xml:id="br0">
      <inkml:brushProperty name="width" value="0.05" units="cm"/>
      <inkml:brushProperty name="height" value="0.05" units="cm"/>
      <inkml:brushProperty name="color" value="#E71224"/>
    </inkml:brush>
  </inkml:definitions>
  <inkml:trace contextRef="#ctx0" brushRef="#br0">1 26 24575,'865'0'0,"-846"-1"0,1-1 0,32-7 0,34-4 0,66 13-1365,-130 0-5461</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0.536"/>
    </inkml:context>
    <inkml:brush xml:id="br0">
      <inkml:brushProperty name="width" value="0.05" units="cm"/>
      <inkml:brushProperty name="height" value="0.05" units="cm"/>
      <inkml:brushProperty name="color" value="#E71224"/>
    </inkml:brush>
  </inkml:definitions>
  <inkml:trace contextRef="#ctx0" brushRef="#br0">1 84 24575,'28'-1'0,"1"-2"0,29-6 0,-29 3 0,56-2 0,1313 9 0,-1379-2 0,1-1 0,32-7 0,34-4 0,-22 12 0,-34 2 0,1-2 0,0-1 0,52-10 0,-40 5 0,-1 2 0,1 1 0,0 3 0,55 5 0,4-2 0,126-2-1365,-206 0-5461</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2.246"/>
    </inkml:context>
    <inkml:brush xml:id="br0">
      <inkml:brushProperty name="width" value="0.05" units="cm"/>
      <inkml:brushProperty name="height" value="0.05" units="cm"/>
      <inkml:brushProperty name="color" value="#E71224"/>
    </inkml:brush>
  </inkml:definitions>
  <inkml:trace contextRef="#ctx0" brushRef="#br0">0 77 24575,'11'0'0,"0"-2"0,0 1 0,-1-2 0,12-3 0,39-6 0,150 13 0,37-3 0,-180-11 0,-49 9 0,-1 0 0,30-1 0,101 6 0,58-2 0,-123-11 0,-52 6 0,55-1 0,293 8-1365,-358-1-5461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074"/>
    </inkml:context>
    <inkml:brush xml:id="br0">
      <inkml:brushProperty name="width" value="0.05" units="cm"/>
      <inkml:brushProperty name="height" value="0.05" units="cm"/>
      <inkml:brushProperty name="color" value="#E71224"/>
    </inkml:brush>
  </inkml:definitions>
  <inkml:trace contextRef="#ctx0" brushRef="#br0">31 0 24575,'0'20'0,"1"17"0,-2-1 0,-1 1 0,-13 58 0,11-71 0,0 1 0,1-1 0,2 1 0,0-1 0,1 1 0,2-1 0,1 0 0,0 1 0,8 23 0,17 112 0,-28-160-2,6 51 124,-6-50-167,0 1 0,0-1 0,0 1 0,0-1 0,0 0 0,0 1 0,-1-1 0,1 1 0,-1-1 0,1 0 0,-1 1 0,1-1 0,-1 0 0,0 0 0,0 0 0,0 1 0,1-1 0,-1 0 0,0 0 0,0 0 0,-1 0 0,1-1 0,0 1 0,0 0 0,0 0 0,0 0 0,-1-1 0,1 1 0,0-1 0,-1 1 0,1-1 0,-2 1 0,-13-1-6781</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5.032"/>
    </inkml:context>
    <inkml:brush xml:id="br0">
      <inkml:brushProperty name="width" value="0.05" units="cm"/>
      <inkml:brushProperty name="height" value="0.05" units="cm"/>
      <inkml:brushProperty name="color" value="#E71224"/>
    </inkml:brush>
  </inkml:definitions>
  <inkml:trace contextRef="#ctx0" brushRef="#br0">0 103 24575,'54'-19'0,"106"-3"0,-132 17 0,0 1 0,31 0 0,-31 3 0,0-1 0,31-7 0,-30 4 0,1 2 0,-1 1 0,57 3 0,34-2 0,-51-12 0,-51 9 0,1 0 0,28-1 0,334 5 0,-362 1 0,-1 1 0,36 9 0,-34-7 0,0 0 0,26 1 0,7-4 0,-22-2 0,-1 2 0,1 2 0,38 7 0,-25-3 0,0-2 0,1-2 0,-1-1 0,48-6 0,10 1 0,-74 3 0,0 1 0,-1 1 0,52 11 0,-53-8 0,0-1 0,51 0 0,-49-3 0,-1 0 0,43 9 0,-39-5 0,0-1 0,1-2 0,-1-1 0,33-3 0,67 3 0,-62 11 0,-51-7 0,0-2 0,29 3 0,207-7-1365,-232 1-5461</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3.339"/>
    </inkml:context>
    <inkml:brush xml:id="br0">
      <inkml:brushProperty name="width" value="0.05" units="cm"/>
      <inkml:brushProperty name="height" value="0.05" units="cm"/>
      <inkml:brushProperty name="color" value="#E71224"/>
    </inkml:brush>
  </inkml:definitions>
  <inkml:trace contextRef="#ctx0" brushRef="#br0">1094 0 24575,'-56'2'0,"-79"14"0,122-14 0,-76 5 0,60-6 0,-1 1 0,-37 9 0,-109 15 0,160-23 0,1 0 0,1 2 0,-1-1 0,1 2 0,-25 13 0,27-13 0,-1-1 0,0 0 0,0-1 0,-23 5 0,22-6 0,0 1 0,0 0 0,-19 10 0,28-12 0,1 1 0,-1 0 0,1 0 0,0 0 0,0 0 0,0 1 0,0 0 0,0 0 0,1 0 0,0 0 0,0 0 0,0 1 0,-3 6 0,-13 29 0,3 0 0,1 0 0,2 1 0,2 1 0,-7 45 0,8-30 0,5-29 0,1-1 0,-2 39 0,4-17 0,-12 62 0,4-42 0,-1-2 0,6-42 0,1 1 0,-1 33 0,6 577 0,1-616 0,-1-1 0,9 34 0,3 33 0,-13-70 0,1 13 0,0 1 0,2-1 0,7 30 0,-3-7 0,-6-42 0,0-1 0,0 1 0,1 0 0,0-1 0,7 19 0,-8-26 0,1 1 0,0 0 0,-1-1 0,1 1 0,0-1 0,1 1 0,-1-1 0,0 0 0,0 0 0,1 0 0,-1 0 0,1-1 0,0 1 0,0 0 0,-1-1 0,1 0 0,0 0 0,0 0 0,0 0 0,0 0 0,1-1 0,5 1 0,91 2 0,-76-4 0,1 1 0,-1 2 0,43 7 0,0 0-1365,-47-7-5461</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598"/>
    </inkml:context>
    <inkml:brush xml:id="br0">
      <inkml:brushProperty name="width" value="0.05" units="cm"/>
      <inkml:brushProperty name="height" value="0.05" units="cm"/>
      <inkml:brushProperty name="color" value="#E71224"/>
    </inkml:brush>
  </inkml:definitions>
  <inkml:trace contextRef="#ctx0" brushRef="#br0">154 1 24575,'-2'10'0,"0"-1"0,0 1 0,-1-1 0,0 1 0,-1-1 0,0 0 0,-6 9 0,-1 6 0,-18 29 0,20-39 0,1 1 0,-10 26 0,6-5 0,2 1 0,1-1 0,3 2 0,0-1 0,3 1 0,0 43 0,3-80 0,1 23 0,5 48 0,-4-64 0,-1 0 0,2 0 0,-1 0 0,1-1 0,0 1 0,1-1 0,0 1 0,0-1 0,10 12 0,0-2 0,-8-9 0,0 0 0,0 0 0,1-1 0,0 0 0,0-1 0,1 0 0,0 0 0,13 8 0,14 11 0,-31-22 0,0 1 0,0-1 0,0 0 0,1 0 0,-1-1 0,1 1 0,0-1 0,0 0 0,-1 0 0,1 0 0,7 1 0,4-1 0,1 0 0,0 0 0,-1-1 0,1-2 0,0 1 0,0-2 0,17-3 0,-25 2 0,-1 1 0,0-1 0,0 0 0,0-1 0,0 1 0,-1-2 0,0 1 0,0-1 0,0 0 0,0 0 0,-1-1 0,1 0 0,-2 0 0,1-1 0,7-11 0,-5 7 0,-1 0 0,0 0 0,-1-1 0,-1 0 0,0 0 0,0-1 0,-1 1 0,-1-1 0,0 0 0,-1 0 0,0 0 0,-1 0 0,0-1 0,-1 1 0,-3-19 0,3 30 0,0-1 0,-1 1 0,1-1 0,-1 1 0,0-1 0,0 1 0,0 0 0,0 0 0,0-1 0,0 1 0,-1 0 0,1 0 0,-1 0 0,1 0 0,-1 0 0,0 1 0,0-1 0,0 0 0,0 1 0,-4-3 0,1 2 0,0-1 0,0 2 0,-1-1 0,1 0 0,0 1 0,-1 0 0,1 0 0,-1 1 0,-6 0 0,-4 0 0,1 1 0,0 1 0,0 1 0,0 0 0,0 0 0,-18 8 0,15-3 0,0 1 0,0 0 0,1 2 0,0 0 0,1 0 0,0 2 0,1 0 0,0 0 0,1 2 0,-20 26 0,31-37 11,0 0 0,1 0 0,0 1 0,0-1 0,0 1 0,0 0-1,1 0 1,0-1 0,0 1 0,-1 7 0,2-10-66,0 0 0,0 0 0,0 0 0,0 0 0,1 0 0,-1 0 0,0 0 0,1 0 0,0 0 0,-1 0 0,1 0 0,0 0 0,0 0 0,0-1 0,0 1 0,0 0 0,1 0 0,-1-1 0,0 1 0,1-1 0,-1 1 0,1-1 0,0 0 0,-1 0 0,1 0 0,2 2 0,13 3-6771</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985"/>
    </inkml:context>
    <inkml:brush xml:id="br0">
      <inkml:brushProperty name="width" value="0.05" units="cm"/>
      <inkml:brushProperty name="height" value="0.05" units="cm"/>
      <inkml:brushProperty name="color" value="#E71224"/>
    </inkml:brush>
  </inkml:definitions>
  <inkml:trace contextRef="#ctx0" brushRef="#br0">46 1 24575,'-4'0'0,"-6"0"0,-6 0 0,1 0-8191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212"/>
    </inkml:context>
    <inkml:brush xml:id="br0">
      <inkml:brushProperty name="width" value="0.05" units="cm"/>
      <inkml:brushProperty name="height" value="0.05" units="cm"/>
      <inkml:brushProperty name="color" value="#E71224"/>
    </inkml:brush>
  </inkml:definitions>
  <inkml:trace contextRef="#ctx0" brushRef="#br0">1421 0 24575,'-1220'0'0,"1201"1"0,1 0 0,-1 2 0,1 0 0,0 1 0,0 0 0,0 2 0,-21 9 0,37-14 0,0 0 0,0 0 0,0 1 0,0-1 0,0 1 0,0 0 0,0-1 0,0 1 0,1 0 0,-1 0 0,1 0 0,-1 0 0,1 0 0,0 0 0,0 1 0,-1-1 0,2 0 0,-1 1 0,-1 4 0,1-2 0,1 0 0,0 0 0,0 0 0,0 0 0,1 0 0,-1 0 0,1 0 0,0 0 0,3 7 0,1 0 0,0 0 0,0-1 0,1 1 0,1-1 0,0-1 0,0 1 0,11 11 0,-11-14 0,0 1 0,-1 0 0,0 0 0,7 17 0,-9-18 0,0 0 0,1 0 0,0 0 0,0 0 0,1-1 0,6 8 0,-12-15-41,0 0 0,1 1-1,-1-1 1,1 1-1,-1-1 1,1 1 0,-1-1-1,1 0 1,-1 1 0,1-1-1,-1 0 1,1 0-1,-1 0 1,1 1 0,0-1-1,-1 0 1,1 0 0,-1 0-1,1 0 1,0 0-1,-1 0 1,1 0 0,-1 0-1,1 0 1,0 0 0,-1 0-1,1 0 1,-1 0-1,1-1 1,0 1 0,-1 0-1,1-1 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681"/>
    </inkml:context>
    <inkml:brush xml:id="br0">
      <inkml:brushProperty name="width" value="0.05" units="cm"/>
      <inkml:brushProperty name="height" value="0.05" units="cm"/>
      <inkml:brushProperty name="color" value="#E71224"/>
    </inkml:brush>
  </inkml:definitions>
  <inkml:trace contextRef="#ctx0" brushRef="#br0">0 286 24575,'1'-5'0,"0"1"0,0-1 0,0 0 0,0 0 0,1 1 0,0-1 0,0 1 0,0-1 0,1 1 0,-1 0 0,1 0 0,0 0 0,0 0 0,0 0 0,1 1 0,5-5 0,10-8 0,41-27 0,-43 32 0,18-12 0,90-68 0,-112 78-1365,-4 2-5461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1.213"/>
    </inkml:context>
    <inkml:brush xml:id="br0">
      <inkml:brushProperty name="width" value="0.05" units="cm"/>
      <inkml:brushProperty name="height" value="0.05" units="cm"/>
      <inkml:brushProperty name="color" value="#E71224"/>
    </inkml:brush>
  </inkml:definitions>
  <inkml:trace contextRef="#ctx0" brushRef="#br0">0 0 24575,'942'0'0,"-923"2"43,0 0-1,35 8 1,30 3-1536,-62-12-5333</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2.254"/>
    </inkml:context>
    <inkml:brush xml:id="br0">
      <inkml:brushProperty name="width" value="0.05" units="cm"/>
      <inkml:brushProperty name="height" value="0.05" units="cm"/>
      <inkml:brushProperty name="color" value="#E71224"/>
    </inkml:brush>
  </inkml:definitions>
  <inkml:trace contextRef="#ctx0" brushRef="#br0">0 1 24575,'992'0'0,"-972"1"0,-1 1 0,34 8 0,33 3 0,40-14-1365,-104 1-5461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7.547"/>
    </inkml:context>
    <inkml:brush xml:id="br0">
      <inkml:brushProperty name="width" value="0.05" units="cm"/>
      <inkml:brushProperty name="height" value="0.05" units="cm"/>
      <inkml:brushProperty name="color" value="#E71224"/>
    </inkml:brush>
  </inkml:definitions>
  <inkml:trace contextRef="#ctx0" brushRef="#br0">0 1 24575,'2262'0'-1365,"-2240"0"-5461</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8.956"/>
    </inkml:context>
    <inkml:brush xml:id="br0">
      <inkml:brushProperty name="width" value="0.05" units="cm"/>
      <inkml:brushProperty name="height" value="0.05" units="cm"/>
      <inkml:brushProperty name="color" value="#E71224"/>
    </inkml:brush>
  </inkml:definitions>
  <inkml:trace contextRef="#ctx0" brushRef="#br0">1 1 24575,'54'20'0,"-19"-15"0,44 1 0,34 4 0,-70-4 0,63 0 0,-64-5 0,72 11 0,44 19 0,-123-27 0,58-1 0,-65-3 0,0 0 0,1 3 0,42 7 0,-44-5 0,1-1 0,-1-2 0,55-2 0,-52-1 0,-1 1 0,0 2 0,39 6 0,-3 2 0,0-3 0,0-3 0,97-7 0,-37 0 0,-96 5 0,-1 1 0,30 6 0,-29-4 0,55 3 0,246-9-1365,-308 1-5461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489"/>
    </inkml:context>
    <inkml:brush xml:id="br0">
      <inkml:brushProperty name="width" value="0.05" units="cm"/>
      <inkml:brushProperty name="height" value="0.05" units="cm"/>
      <inkml:brushProperty name="color" value="#E71224"/>
    </inkml:brush>
  </inkml:definitions>
  <inkml:trace contextRef="#ctx0" brushRef="#br0">0 22 24575,'0'-1'0,"1"0"0,-1 0 0,0-1 0,1 1 0,-1 0 0,1 0 0,0 0 0,-1 0 0,1 0 0,0 0 0,-1 0 0,1 1 0,0-1 0,0 0 0,0 0 0,0 1 0,0-1 0,0 0 0,0 1 0,0-1 0,0 1 0,0-1 0,0 1 0,0 0 0,1-1 0,-1 1 0,0 0 0,0 0 0,0 0 0,0 0 0,1 0 0,-1 0 0,0 0 0,2 0 0,41 6 0,-33-2 0,-1 0 0,1 1 0,-1 0 0,0 1 0,0 0 0,-1 1 0,0 0 0,13 13 0,63 73 0,-74-80 0,39 51 0,54 93 0,-89-134 0,86 157 0,-51-69 0,-26-55-1365,-16-42-5461</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4.235"/>
    </inkml:context>
    <inkml:brush xml:id="br0">
      <inkml:brushProperty name="width" value="0.05" units="cm"/>
      <inkml:brushProperty name="height" value="0.05" units="cm"/>
      <inkml:brushProperty name="color" value="#E71224"/>
    </inkml:brush>
  </inkml:definitions>
  <inkml:trace contextRef="#ctx0" brushRef="#br0">1 54 24575,'686'0'0,"-669"-1"0,-1-1 0,0 0 0,18-6 0,36-4 0,13-1 0,-61 8 0,0 1 0,28-1 0,636 3 0,-330 5 0,-337-2 0,-1 1 0,36 8 0,-34-6 0,0 0 0,26 1 0,643-3 0,-336-4 0,-100 2-1365,-231 0-5461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5.770"/>
    </inkml:context>
    <inkml:brush xml:id="br0">
      <inkml:brushProperty name="width" value="0.05" units="cm"/>
      <inkml:brushProperty name="height" value="0.05" units="cm"/>
      <inkml:brushProperty name="color" value="#E71224"/>
    </inkml:brush>
  </inkml:definitions>
  <inkml:trace contextRef="#ctx0" brushRef="#br0">1 2 24575,'19'0'0,"17"-1"0,0 2 0,0 1 0,51 11 0,-58-8 0,1-2 0,-1 0 0,33-2 0,-33-1 0,0 1 0,0 1 0,39 8 0,-25-3 0,-1-2 0,1-1 0,0-3 0,55-5 0,4 1 0,610 3 0,-693 2 0,0 0 0,34 7 0,33 4 0,32 0 0,-80-7 0,59 1 0,1-5 0,109-5 0,-125-17-1365,-63 17-5461</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7.603"/>
    </inkml:context>
    <inkml:brush xml:id="br0">
      <inkml:brushProperty name="width" value="0.05" units="cm"/>
      <inkml:brushProperty name="height" value="0.05" units="cm"/>
      <inkml:brushProperty name="color" value="#E71224"/>
    </inkml:brush>
  </inkml:definitions>
  <inkml:trace contextRef="#ctx0" brushRef="#br0">0 0 24575,'2464'0'-1365,"-2442"0"-5461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0.305"/>
    </inkml:context>
    <inkml:brush xml:id="br0">
      <inkml:brushProperty name="width" value="0.05" units="cm"/>
      <inkml:brushProperty name="height" value="0.05" units="cm"/>
      <inkml:brushProperty name="color" value="#E71224"/>
    </inkml:brush>
  </inkml:definitions>
  <inkml:trace contextRef="#ctx0" brushRef="#br0">0 79 24575,'687'0'0,"-667"-1"0,-1-1 0,33-7 0,35-4 0,-36 12 0,-22 1 0,1-1 0,0-1 0,43-9 0,-41 5 0,0 2 0,0 1 0,0 2 0,46 4 0,61-3 0,-70-12 0,-50 7 0,0 2 0,27-2 0,676 3 0,-351 4 0,339-2-1365,-688 0-5461</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2.135"/>
    </inkml:context>
    <inkml:brush xml:id="br0">
      <inkml:brushProperty name="width" value="0.05" units="cm"/>
      <inkml:brushProperty name="height" value="0.05" units="cm"/>
      <inkml:brushProperty name="color" value="#E71224"/>
    </inkml:brush>
  </inkml:definitions>
  <inkml:trace contextRef="#ctx0" brushRef="#br0">1 57 24575,'1754'0'0,"-1735"-1"0,1-1 0,32-8 0,34-2 0,637 10 0,-353 4 0,-369-2 0,33 1 0,0-2 0,-1-1 0,53-11 0,-43 6 0,1 2 0,0 2 0,0 2 0,49 4 0,10 0 0,-3-3-1365,-78 0-5461</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4.235"/>
    </inkml:context>
    <inkml:brush xml:id="br0">
      <inkml:brushProperty name="width" value="0.05" units="cm"/>
      <inkml:brushProperty name="height" value="0.05" units="cm"/>
      <inkml:brushProperty name="color" value="#E71224"/>
    </inkml:brush>
  </inkml:definitions>
  <inkml:trace contextRef="#ctx0" brushRef="#br0">1 2 24575,'35'0'0,"1"-1"0,-1 2 0,1 1 0,62 12 0,-56-7 0,1-2 0,0-2 0,1-1 0,53-6 0,5 1 0,-13 1 0,100 5 0,-120 9 0,-50-8 0,0 0 0,27 1 0,676-4 0,-351-3 0,949 2-1365,-1299 0-5461</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5.702"/>
    </inkml:context>
    <inkml:brush xml:id="br0">
      <inkml:brushProperty name="width" value="0.05" units="cm"/>
      <inkml:brushProperty name="height" value="0.05" units="cm"/>
      <inkml:brushProperty name="color" value="#E71224"/>
    </inkml:brush>
  </inkml:definitions>
  <inkml:trace contextRef="#ctx0" brushRef="#br0">1 1 24575,'3378'0'-1365,"-3356"0"-5461</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7.902"/>
    </inkml:context>
    <inkml:brush xml:id="br0">
      <inkml:brushProperty name="width" value="0.05" units="cm"/>
      <inkml:brushProperty name="height" value="0.05" units="cm"/>
      <inkml:brushProperty name="color" value="#E71224"/>
    </inkml:brush>
  </inkml:definitions>
  <inkml:trace contextRef="#ctx0" brushRef="#br0">0 78 24575,'2262'0'0,"-2242"-1"0,-1-1 0,33-8 0,35-2 0,-61 9 30,1 0 0,-1-2-1,33-10 1,-34 8-401,1 1 0,0 1 0,37-3 0,-42 8-6455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9.550"/>
    </inkml:context>
    <inkml:brush xml:id="br0">
      <inkml:brushProperty name="width" value="0.05" units="cm"/>
      <inkml:brushProperty name="height" value="0.05" units="cm"/>
      <inkml:brushProperty name="color" value="#E71224"/>
    </inkml:brush>
  </inkml:definitions>
  <inkml:trace contextRef="#ctx0" brushRef="#br0">0 78 24575,'713'0'0,"-684"-2"0,57-10 0,-56 7 0,54-3 0,92 11 0,130-6 0,-221-9 0,-53 7 0,54-3 0,51-5 0,-92 7 0,53 0 0,1654 7-1365,-1730-1-5461</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0.820"/>
    </inkml:context>
    <inkml:brush xml:id="br0">
      <inkml:brushProperty name="width" value="0.05" units="cm"/>
      <inkml:brushProperty name="height" value="0.05" units="cm"/>
      <inkml:brushProperty name="color" value="#E71224"/>
    </inkml:brush>
  </inkml:definitions>
  <inkml:trace contextRef="#ctx0" brushRef="#br0">0 28 24575,'116'3'0,"125"-6"0,-173-10 0,-50 9 0,0 0 0,30-1 0,641 3 0,-336 5 0,841-3 0,-1165 1 0,56 11 0,-55-7 0,54 3 0,398-9-1365,-460 1-5461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814"/>
    </inkml:context>
    <inkml:brush xml:id="br0">
      <inkml:brushProperty name="width" value="0.05" units="cm"/>
      <inkml:brushProperty name="height" value="0.05" units="cm"/>
      <inkml:brushProperty name="color" value="#E71224"/>
    </inkml:brush>
  </inkml:definitions>
  <inkml:trace contextRef="#ctx0" brushRef="#br0">1 79 24575,'4'0'0,"7"0"0,5 0 0,5 0 0,-1-4 0,1-2 0,0 0 0,3 2 0,0 0 0,-3-2 0,0-1 0,-5-4 0,-4-4 0,-4 0-8191</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7.802"/>
    </inkml:context>
    <inkml:brush xml:id="br0">
      <inkml:brushProperty name="width" value="0.05" units="cm"/>
      <inkml:brushProperty name="height" value="0.05" units="cm"/>
      <inkml:brushProperty name="color" value="#E71224"/>
    </inkml:brush>
  </inkml:definitions>
  <inkml:trace contextRef="#ctx0" brushRef="#br0">764 1 24575,'-29'0'0,"0"1"0,0 1 0,-46 11 0,7 6 0,0 4 0,-65 31 0,111-43 0,0 1 0,1 0 0,-29 25 0,15-12 0,1-4 0,29-19 0,1 1 0,-1-1 0,0 1 0,1 0 0,0 0 0,0 1 0,0-1 0,0 1 0,0 0 0,1 0 0,-1 0 0,1 0 0,0 0 0,1 1 0,-1 0 0,1-1 0,0 1 0,-3 8 0,-3 20 0,2 1 0,-6 69 0,10-73 0,-3 3 0,-15 59 0,13-66 0,1 0 0,1 1 0,-2 48 0,8 2034 0,0-2090 0,1 0 0,8 34 0,-5-33 0,-1 1 0,1 24 0,-4 6 0,-1-6 0,2 0 0,9 44 0,0 10 0,-8-66 0,8 48 0,-6-54 0,-2 1 0,-1-1 0,-2 39 0,0-38 0,0 0 0,2 0 0,6 35 0,24 150 0,-26-168 0,-1 1 0,-2-1 0,-6 86 0,1-27 0,2 1013 0,1-1098 0,1 0 0,8 34 0,-5-33 0,-2 1 0,2 25 0,-3 642 0,-4-334 0,2 586 0,1-921 0,1 0 0,7 34 0,4 33 0,-11 501 0,-4-285 0,0-272 0,-9 55 0,5-54 0,-1 52 0,7-46 0,0-6 0,0-1 0,-2 1 0,-11 53 0,7-51 0,2 1 0,1-1 0,2 1 0,4 52 0,-1-38 0,-4 54 0,-10-33 0,8-50 0,0 0 0,-1 27 0,5-18 0,-2-1 0,-11 55 0,-24 110 0,31-162 0,5-26 0,0 1 0,-1-1 0,2 1 0,-1 0 0,1 0 0,-1-1 0,2 10 0,-1-12 0,1-1 0,0 1 0,-1-1 0,1 1 0,0-1 0,0 1 0,0-1 0,0 0 0,0 0 0,0 1 0,0-1 0,1 0 0,-1 0 0,0 0 0,1 0 0,-1 0 0,0 0 0,1-1 0,-1 1 0,1 0 0,-1-1 0,1 1 0,0-1 0,-1 0 0,1 1 0,0-1 0,2 0 0,37 7 0,2 0 0,78 4 0,-94-10 30,0 2 0,0 2 0,43 11-1,-43-9-400,-1 0 0,1-3 0,46 4 0,-51-8-6455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9.382"/>
    </inkml:context>
    <inkml:brush xml:id="br0">
      <inkml:brushProperty name="width" value="0.05" units="cm"/>
      <inkml:brushProperty name="height" value="0.05" units="cm"/>
      <inkml:brushProperty name="color" value="#E71224"/>
    </inkml:brush>
  </inkml:definitions>
  <inkml:trace contextRef="#ctx0" brushRef="#br0">486 30 24575,'0'-2'0,"-1"1"0,1 0 0,-1 0 0,1 0 0,-1 0 0,1 0 0,-1 0 0,0 0 0,0 0 0,0 0 0,1 0 0,-1 1 0,0-1 0,0 0 0,0 0 0,0 1 0,0-1 0,0 1 0,-1-1 0,1 1 0,0-1 0,0 1 0,0 0 0,0-1 0,-1 1 0,1 0 0,-2 0 0,-39-5 0,38 5 0,-81-4 0,-114 8 0,194-3 0,0-1 0,-1 1 0,1 0 0,-1 0 0,1 0 0,0 1 0,0 0 0,0 0 0,0 0 0,0 0 0,0 1 0,1 0 0,-1 0 0,1 0 0,0 1 0,-1 0 0,2-1 0,-1 1 0,0 0 0,-4 8 0,4-4 0,0 1 0,0 1 0,1-1 0,0 1 0,1-1 0,0 1 0,1 0 0,-1-1 0,2 1 0,0 14 0,-1 50 0,5 108 0,-3-179 0,-1-1 0,1 1 0,0 0 0,-1-1 0,1 1 0,0-1 0,1 1 0,-1-1 0,0 1 0,1-1 0,0 0 0,-1 0 0,1 0 0,0 0 0,0 0 0,0 0 0,0 0 0,0-1 0,1 1 0,-1-1 0,0 1 0,1-1 0,-1 0 0,1 0 0,-1 0 0,1 0 0,0-1 0,-1 1 0,1-1 0,5 1 0,11 1 0,0-2 0,0 0 0,30-3 0,-14 0 0,20 1 0,195 3 0,-237 1 0,0 1 0,0 0 0,0 0 0,-1 2 0,0-1 0,1 1 0,-2 1 0,1 0 0,-1 1 0,0 0 0,0 1 0,-1 0 0,0 1 0,0 0 0,-1 1 0,0-1 0,-1 2 0,0-1 0,-1 1 0,0 0 0,9 21 0,-8-17 0,-1 1 0,-1 0 0,-1 0 0,0 1 0,-1-1 0,-1 1 0,1 21 0,7 32 0,-6-44 0,-1 1 0,1 29 0,-5-33 0,0-1 0,0 0 0,-1-1 0,-5 25 0,5-38 0,-1-1 0,-1 1 0,0-1 0,0 0 0,0 1 0,-1-1 0,0-1 0,0 1 0,0-1 0,-1 1 0,0-1 0,-8 7 0,-2 1 0,0-1 0,-1 0 0,-26 16 0,33-24 0,0 0 0,0-1 0,0-1 0,0 0 0,-1 0 0,1-1 0,-1 0 0,0 0 0,-14 0 0,-84 10 0,72-6 0,-49 1 0,78-7-72,0 1 1,0-1-1,0 0 0,0 0 0,0-1 0,0 0 0,0 0 0,0-1 1,1 0-1,-1 0 0,0-1 0,1 1 0,0-1 0,0-1 0,0 1 1,0-1-1,0 0 0,-9-9 0,5 1-6754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0.192"/>
    </inkml:context>
    <inkml:brush xml:id="br0">
      <inkml:brushProperty name="width" value="0.05" units="cm"/>
      <inkml:brushProperty name="height" value="0.05" units="cm"/>
      <inkml:brushProperty name="color" value="#E71224"/>
    </inkml:brush>
  </inkml:definitions>
  <inkml:trace contextRef="#ctx0" brushRef="#br0">44 1 24575,'-4'0'0,"-2"4"0,-4 2 0,0 4 0,6 0 0,7-1 0,9-3 0,-3-2 0,-8-2 0,-7 0 0,-7-2 0,-2 0-8191</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7.891"/>
    </inkml:context>
    <inkml:brush xml:id="br0">
      <inkml:brushProperty name="width" value="0.05" units="cm"/>
      <inkml:brushProperty name="height" value="0.05" units="cm"/>
      <inkml:brushProperty name="color" value="#E71224"/>
    </inkml:brush>
  </inkml:definitions>
  <inkml:trace contextRef="#ctx0" brushRef="#br0">809 1 24575,'-10'0'0,"-1"2"0,1-1 0,0 2 0,-14 3 0,-36 7 0,-190-14 0,-35 3 0,271 0 17,1 1 0,-1 0 0,1 1 0,-18 8 0,-12 4-1467,22-10-5376</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232"/>
    </inkml:context>
    <inkml:brush xml:id="br0">
      <inkml:brushProperty name="width" value="0.05" units="cm"/>
      <inkml:brushProperty name="height" value="0.05" units="cm"/>
      <inkml:brushProperty name="color" value="#E71224"/>
    </inkml:brush>
  </inkml:definitions>
  <inkml:trace contextRef="#ctx0" brushRef="#br0">0 0 24575,'0'5'0,"0"5"0,0 5 0,5 1 0,1 1 0,3-2 0,2 1 0,2 2 0,3 2 0,4 2 0,2 2 0,2-3 0,-3-2 0,-1-3 0,1-5 0,-4 1 0,-4-2-8191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841"/>
    </inkml:context>
    <inkml:brush xml:id="br0">
      <inkml:brushProperty name="width" value="0.05" units="cm"/>
      <inkml:brushProperty name="height" value="0.05" units="cm"/>
      <inkml:brushProperty name="color" value="#E71224"/>
    </inkml:brush>
  </inkml:definitions>
  <inkml:trace contextRef="#ctx0" brushRef="#br0">0 196 24575,'1'-3'0,"-1"0"0,1 1 0,0-1 0,0 1 0,-1-1 0,2 1 0,-1 0 0,0-1 0,0 1 0,1 0 0,-1 0 0,1 0 0,0 0 0,0 0 0,-1 0 0,4-2 0,38-26 0,-36 25 0,41-19 0,-40 21 0,1-1 0,-1 0 0,0 0 0,-1-1 0,1 0 0,13-12 0,34-28-1365,-41 37-5461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1:04.511"/>
    </inkml:context>
    <inkml:brush xml:id="br0">
      <inkml:brushProperty name="width" value="0.05" units="cm"/>
      <inkml:brushProperty name="height" value="0.05" units="cm"/>
      <inkml:brushProperty name="color" value="#E71224"/>
    </inkml:brush>
  </inkml:definitions>
  <inkml:trace contextRef="#ctx0" brushRef="#br0">1 54 24575,'79'-1'0,"122"-18"0,-154 14 0,-1 3 0,57 4 0,56-4 0,-90-10 0,-50 8 0,0 1 0,27-2 0,676 3 0,-351 4 0,86-2 0,-427 2 0,55 9 0,-54-6 0,51 3 0,350-9-1365,-411 1-5461</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2.556"/>
    </inkml:context>
    <inkml:brush xml:id="br0">
      <inkml:brushProperty name="width" value="0.05" units="cm"/>
      <inkml:brushProperty name="height" value="0.05" units="cm"/>
      <inkml:brushProperty name="color" value="#E71224"/>
    </inkml:brush>
  </inkml:definitions>
  <inkml:trace contextRef="#ctx0" brushRef="#br0">1223 130 24575,'-23'-1'0,"1"-1"0,-1-2 0,1 0 0,-1-2 0,2 0 0,-26-11 0,-37-10 0,31 15 0,0 3 0,-54-3 0,77 10 0,-45-10 0,51 7 0,0 1 0,-31 0 0,-56 2 0,-186 5 0,293-2 0,0-1 0,0 1 0,0 0 0,0 0 0,0 0 0,0 1 0,0-1 0,0 1 0,0 0 0,1 0 0,-1 0 0,0 1 0,1-1 0,0 1 0,0 0 0,0 0 0,0 0 0,0 0 0,1 0 0,-1 1 0,1-1 0,0 1 0,-3 6 0,-1 6 0,0 1 0,2-1 0,0 1 0,-3 27 0,0-1 0,1-1 0,2 0 0,2 1 0,4 50 0,0-17 0,-2-65 0,1 0 0,1 0 0,0-1 0,0 1 0,1-1 0,0 1 0,1-1 0,0 0 0,9 15 0,0-4 0,0 0 0,2-1 0,19 19 0,-26-30 0,1-1 0,0 0 0,1 0 0,-1-1 0,1-1 0,1 1 0,12 4 0,83 29 0,-64-25 0,-21-9 0,1-1 0,-1-1 0,24 2 0,40 8 0,-50-4 0,0-2 0,1-2 0,1-2 0,-1-1 0,0-1 0,48-5 0,-77 2 0,1-1 0,0 1 0,-1-2 0,1 1 0,-1-1 0,0 0 0,0-1 0,0 0 0,-1 0 0,1 0 0,-1-1 0,0 0 0,0 0 0,0 0 0,7-10 0,5-8 0,-1-1 0,25-47 0,-31 51 0,12-33 0,-19 43 0,-1 0 0,1 1 0,1 0 0,0 0 0,0 0 0,1 1 0,7-9 0,-6 8 0,0 0 0,-1 0 0,0-1 0,0 0 0,-1 0 0,-1-1 0,0 1 0,0-1 0,-1 0 0,0 0 0,0 0 0,0-20 0,-1-5 0,-1 0 0,-8-62 0,6 89 0,0 0 0,0 0 0,-1 0 0,-1 0 0,1 0 0,-1 1 0,-1-1 0,-4-8 0,6 13 0,0 1 0,-1 0 0,1 0 0,-1 0 0,0 1 0,0-1 0,0 1 0,0-1 0,0 1 0,0 0 0,0 0 0,-1 1 0,1-1 0,-1 1 0,1-1 0,-1 1 0,0 0 0,0 1 0,1-1 0,-1 0 0,-5 1 0,-15-1-1365,2 2-5461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4.701"/>
    </inkml:context>
    <inkml:brush xml:id="br0">
      <inkml:brushProperty name="width" value="0.05" units="cm"/>
      <inkml:brushProperty name="height" value="0.05" units="cm"/>
      <inkml:brushProperty name="color" value="#E71224"/>
    </inkml:brush>
  </inkml:definitions>
  <inkml:trace contextRef="#ctx0" brushRef="#br0">1527 129 24575,'-10'-1'0,"-1"0"0,1-1 0,-1 0 0,-12-4 0,-37-7 0,7 8 0,0-2 0,1-3 0,-51-15 0,74 16 0,14 4 0,0 0 0,0 1 0,0 1 0,-19-1 0,-59-9 0,67 8 0,-1 1 0,-29-1 0,-428 6 0,476 0 0,-1 0 0,1 0 0,-1 1 0,1 0 0,0 0 0,0 1 0,0 0 0,0 0 0,0 1 0,1 0 0,-12 9 0,-7 6 0,-40 39 0,53-46 0,-3 4 0,0 0 0,0 0 0,-17 26 0,28-34 0,1 0 0,-1 0 0,1 0 0,1 1 0,0-1 0,0 1 0,0 0 0,1 0 0,1 0 0,-2 19 0,3-26 0,-1 20 0,0 1 0,2-1 0,0 0 0,6 27 0,-5-43 0,0 1 0,0 0 0,1-1 0,-1 1 0,2-1 0,-1 0 0,1 0 0,-1 0 0,2 0 0,-1-1 0,1 1 0,0-1 0,0 0 0,0-1 0,0 1 0,1-1 0,9 5 0,-1-2 0,1-1 0,0 0 0,0-1 0,0-1 0,0 0 0,1-1 0,17 1 0,33 7 0,87 14 0,-108-18 0,1-2 0,0-2 0,85-6 0,-27 0 0,-74 1 0,-1-2 0,1-1 0,0-1 0,-1-1 0,32-14 0,32-7 0,-73 23 0,0-2 0,-1-1 0,0 0 0,0-2 0,-1 0 0,0-1 0,-1 0 0,0-2 0,-1 0 0,0-1 0,-1 0 0,-1-1 0,0-1 0,-1 0 0,-1-1 0,19-35 0,-30 50 0,5-10 0,0-1 0,-1 1 0,6-24 0,-10 31 0,-1 1 0,1 0 0,-1 0 0,0 0 0,0-1 0,0 1 0,-1 0 0,1 0 0,-1 0 0,0 0 0,0 0 0,-1 0 0,1 0 0,-1 0 0,0 0 0,-3-5 0,-38-77-1365,36 71-5461</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6.684"/>
    </inkml:context>
    <inkml:brush xml:id="br0">
      <inkml:brushProperty name="width" value="0.05" units="cm"/>
      <inkml:brushProperty name="height" value="0.05" units="cm"/>
      <inkml:brushProperty name="color" value="#E71224"/>
    </inkml:brush>
  </inkml:definitions>
  <inkml:trace contextRef="#ctx0" brushRef="#br0">1 83 24575,'53'-20'0,"-33"14"0,29-9 0,1 2 0,0 2 0,79-7 0,-126 18 0,-1 0 0,1 1 0,-1-1 0,0 0 0,1 1 0,-1-1 0,0 1 0,1 0 0,-1-1 0,0 1 0,0 0 0,0 1 0,0-1 0,0 0 0,0 1 0,0-1 0,0 1 0,0-1 0,-1 1 0,1 0 0,-1 0 0,1 0 0,-1 0 0,1 0 0,-1 0 0,0 0 0,0 0 0,0 0 0,-1 1 0,1-1 0,0 0 0,-1 1 0,1-1 0,-1 3 0,2 12 0,-1 0 0,0-1 0,-2 1 0,-2 17 0,1-4 0,0 400 0,3-248 0,0-153 0,11 57 0,-6-57 0,2 56 0,-9 15-1365,1-78-5461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7.633"/>
    </inkml:context>
    <inkml:brush xml:id="br0">
      <inkml:brushProperty name="width" value="0.05" units="cm"/>
      <inkml:brushProperty name="height" value="0.05" units="cm"/>
      <inkml:brushProperty name="color" value="#E71224"/>
    </inkml:brush>
  </inkml:definitions>
  <inkml:trace contextRef="#ctx0" brushRef="#br0">1 1 24575,'6'5'0,"0"0"0,0 0 0,0 1 0,-1 0 0,0 0 0,0 0 0,-1 1 0,6 8 0,6 15 0,22 51 0,1 4 0,-19-44 0,27 81 0,-16-36 0,-17-56 0,-9-20 0,0 0 0,0 1 0,-1-1 0,-1 1 0,4 18 0,-6-27 0,-1 0 0,0 0 0,0 0 0,0 0 0,0 0 0,0 0 0,-1 0 0,1 0 0,-1 0 0,1-1 0,-1 1 0,0 0 0,0 0 0,1 0 0,-1 0 0,0-1 0,-1 1 0,1-1 0,0 1 0,0 0 0,-1-1 0,1 0 0,-1 1 0,1-1 0,-1 0 0,0 0 0,1 0 0,-1 0 0,0 0 0,0 0 0,0-1 0,0 1 0,0 0 0,0-1 0,0 0 0,1 1 0,-4-1 0,-25 5 0,14-3 0,1 1 0,0 0 0,0 1 0,-23 10 0,34-12 0,0 0 0,1 0 0,-1 0 0,1 0 0,-1 1 0,1 0 0,0-1 0,0 1 0,0 0 0,1 1 0,-1-1 0,1 0 0,-1 1 0,1 0 0,0-1 0,1 1 0,-1 0 0,1 0 0,-1 0 0,1 0 0,0 0 0,0 5 0,0-6 0,1 0 0,0 0 0,0-1 0,0 1 0,0 0 0,0-1 0,0 1 0,1 0 0,-1 0 0,1-1 0,0 1 0,0-1 0,0 1 0,0-1 0,0 1 0,0-1 0,1 0 0,-1 1 0,1-1 0,0 0 0,0 0 0,2 2 0,-1-2 0,1 1 0,0-1 0,0 0 0,0 0 0,0 0 0,1-1 0,-1 1 0,0-1 0,1 0 0,-1 0 0,1-1 0,5 1 0,2-1 0,0 0 0,0-1 0,0 0 0,0-1 0,0-1 0,0 0 0,0 0 0,-1-1 0,14-6 0,-20 6 0,0 0 0,0 1 0,-1-1 0,0-1 0,1 1 0,-1-1 0,-1 0 0,1 0 0,-1 0 0,0 0 0,0 0 0,0-1 0,-1 1 0,0-1 0,2-8 0,2-8 0,-2 1 0,4-44 0,-5-12-1365,-3 54-5461</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043"/>
    </inkml:context>
    <inkml:brush xml:id="br0">
      <inkml:brushProperty name="width" value="0.05" units="cm"/>
      <inkml:brushProperty name="height" value="0.05" units="cm"/>
      <inkml:brushProperty name="color" value="#E71224"/>
    </inkml:brush>
  </inkml:definitions>
  <inkml:trace contextRef="#ctx0" brushRef="#br0">0 155 24575,'1'-1'0,"-1"-1"0,1 1 0,-1-1 0,1 1 0,0-1 0,0 1 0,0 0 0,0 0 0,0-1 0,0 1 0,0 0 0,0 0 0,0 0 0,0 0 0,1 0 0,-1 1 0,0-1 0,3-1 0,29-14 0,-29 14 0,40-18 0,0 1 0,50-29 0,-87 44-195,0 0 0,1 1 0,-1 0 0,1 0 0,0 1 0,12-2 0,1 1-6631</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3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8.655"/>
    </inkml:context>
    <inkml:brush xml:id="br0">
      <inkml:brushProperty name="width" value="0.05" units="cm"/>
      <inkml:brushProperty name="height" value="0.05" units="cm"/>
      <inkml:brushProperty name="color" value="#E71224"/>
    </inkml:brush>
  </inkml:definitions>
  <inkml:trace contextRef="#ctx0" brushRef="#br0">517 107 24575,'0'-2'0,"0"-1"0,0 0 0,-1 1 0,1-1 0,-1 1 0,0 0 0,1-1 0,-1 1 0,-1-1 0,1 1 0,0 0 0,0 0 0,-1 0 0,1 0 0,-1 0 0,0 0 0,-2-2 0,-1-1 0,0 1 0,-1 1 0,0-1 0,1 1 0,-1-1 0,-10-2 0,-4-1 0,0 1 0,-1 1 0,-26-3 0,-2 3 0,-1 2 0,0 2 0,-56 7 0,102-6 0,1 1 0,-1-1 0,1 1 0,-1 0 0,1 0 0,0 0 0,-1 1 0,1-1 0,0 1 0,0 0 0,0 0 0,0 0 0,0 0 0,0 0 0,1 0 0,-1 1 0,1 0 0,-3 3 0,2-1 0,0 0 0,0 0 0,1 1 0,-1-1 0,1 1 0,1-1 0,-1 1 0,1 0 0,0 0 0,-1 7 0,2 0 0,0 1 0,0-1 0,1 0 0,1 0 0,0 0 0,1 0 0,1 0 0,0-1 0,8 19 0,-4-18 0,0-1 0,0-1 0,1 1 0,1-2 0,0 1 0,0-1 0,18 12 0,36 38 0,-20-11 0,-30-35 0,-1 0 0,0 1 0,-1 0 0,-1 1 0,0 0 0,-1 0 0,10 26 0,0 3 0,-11-27 0,-1 1 0,0 0 0,5 24 0,-12-39 0,0 0 0,0 0 0,0 0 0,-1 1 0,0-1 0,0 0 0,0 0 0,0 1 0,-1-1 0,1 0 0,-1 0 0,0 0 0,0 0 0,-1 0 0,1 0 0,-1 0 0,0 0 0,0 0 0,0-1 0,-6 7 0,4-6 0,-1-1 0,0 0 0,0 0 0,0 0 0,0 0 0,0-1 0,0 0 0,-1 0 0,1 0 0,-8 1 0,-60 9 0,71-12 0,-8 2 0,-1-1 0,1 0 0,0-1 0,-1 0 0,1-1 0,-1 0 0,-12-3 0,20 3 0,0 0 0,0 0 0,0-1 0,0 1 0,0-1 0,1 1 0,-1-1 0,0 0 0,1 0 0,0 0 0,-1-1 0,1 1 0,0 0 0,0-1 0,0 0 0,0 1 0,1-1 0,-1 0 0,1 0 0,0 0 0,-1 0 0,1 0 0,1 0 0,-1 0 0,0 0 0,1 0 0,-1-4 0,-1-17 0,0 1 0,1-1 0,5-43 0,-3 60 0,0 0 0,1 0 0,-1 0 0,1 1 0,0-1 0,1 0 0,0 1 0,0 0 0,0-1 0,1 1 0,0 0 0,0 1 0,1-1 0,-1 1 0,1 0 0,0 0 0,7-5 0,36-22-120,-17 13 184,0-2-1,-2-1 0,29-29 1,-51 44-158,0-1 0,0 0 1,-1 0-1,1-1 0,-2 0 1,1 0-1,-2 0 0,1-1 1,-1 0-1,0 0 0,-1 0 1,-1 0-1,1 0 0,-1-1 1,0-13-1,-1 3-6732</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9.0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0.950"/>
    </inkml:context>
    <inkml:brush xml:id="br0">
      <inkml:brushProperty name="width" value="0.05" units="cm"/>
      <inkml:brushProperty name="height" value="0.05" units="cm"/>
      <inkml:brushProperty name="color" value="#E71224"/>
    </inkml:brush>
  </inkml:definitions>
  <inkml:trace contextRef="#ctx0" brushRef="#br0">0 36 24575,'536'0'0,"-517"-1"0,0-1 0,34-7 0,33-4 0,636 11 0,-351 4 0,568-2 0,-919 2 0,-1-1 0,34 9 0,33 3 0,-54-12 0,240-3 0,-143-22 0,-86 18-1365,-26 0-5461</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2.486"/>
    </inkml:context>
    <inkml:brush xml:id="br0">
      <inkml:brushProperty name="width" value="0.05" units="cm"/>
      <inkml:brushProperty name="height" value="0.05" units="cm"/>
      <inkml:brushProperty name="color" value="#E71224"/>
    </inkml:brush>
  </inkml:definitions>
  <inkml:trace contextRef="#ctx0" brushRef="#br0">1 27 24575,'115'-2'0,"127"4"0,-174 11 0,-50-9 0,0 0 0,30 1 0,505-3 0,-267-4 0,-267 3 0,0 1 0,34 7 0,33 4 0,-38-12 0,-4 0 0,-1 1 0,51 9 0,-33-3 0,0-2 0,0-4 0,69-5 0,-11 1 0,490 2 0,-587-2 0,0 0 0,0-2 0,-1 0 0,41-14 0,-16-3 0,-38 17 0,0 0 0,1 0 0,-1 1 0,1 0 0,-1 0 0,1 1 0,16-2 0,64-8 0,-59 7 0,54-3 0,18 8-1365,-80 1-5461</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08.336"/>
    </inkml:context>
    <inkml:brush xml:id="br0">
      <inkml:brushProperty name="width" value="0.05" units="cm"/>
      <inkml:brushProperty name="height" value="0.05" units="cm"/>
      <inkml:brushProperty name="color" value="#E71224"/>
    </inkml:brush>
  </inkml:definitions>
  <inkml:trace contextRef="#ctx0" brushRef="#br0">0 3 24575,'125'-2'0,"133"5"0,-173 9 0,-53-7 0,54 3 0,-60-8 0,21 0 0,0 2 0,62 10 0,94 14 0,-140-18 0,0-3 0,123-6 0,-66-1 0,947 2 0,-1048-1 0,-1-1 0,36-8 0,-34 5 0,0 1 0,26-1 0,439 4 0,-233 3 0,-237-3 0,0-1 0,0 0 0,0-1 0,0-1 0,24-10 0,-24 9 0,0 0 0,0 0 0,1 2 0,0 0 0,20-1 0,-11 3-1365,-3 1-5461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5.551"/>
    </inkml:context>
    <inkml:brush xml:id="br0">
      <inkml:brushProperty name="width" value="0.05" units="cm"/>
      <inkml:brushProperty name="height" value="0.05" units="cm"/>
      <inkml:brushProperty name="color" value="#E71224"/>
    </inkml:brush>
  </inkml:definitions>
  <inkml:trace contextRef="#ctx0" brushRef="#br0">1268 134 24575,'-31'-2'0,"-1"-1"0,-32-7 0,-13-3 0,54 10 0,-1-2 0,-31-11 0,36 9 0,0 2 0,0 0 0,-1 1 0,-30-2 0,-94-6 0,-18 0 0,133 11 0,-57-11 0,56 7 0,-53-3 0,41 6 0,27 1 0,0 0 0,1 0 0,-1 2 0,0 0 0,1 0 0,-28 7 0,39-6 0,1-1 0,-1 1 0,1 0 0,0 0 0,0 0 0,0 0 0,0 0 0,0 0 0,0 1 0,0-1 0,1 0 0,-1 1 0,1 0 0,-1-1 0,1 1 0,0 0 0,0 0 0,1-1 0,-1 1 0,1 0 0,-1 0 0,1 6 0,-1 9 0,0 1 0,4 29 0,0-21 0,-3 82 0,2 38 0,0-137 0,0-1 0,0 1 0,1-1 0,0 1 0,1-1 0,0 0 0,8 14 0,42 57 0,-50-75 0,1-1 0,-1 1 0,1-1 0,0 0 0,1 0 0,-1-1 0,1 0 0,0 0 0,0 0 0,0 0 0,0-1 0,0 0 0,13 2 0,2 0 0,1-1 0,39 0 0,-52-4 0,0 1 0,0-2 0,-1 1 0,1-1 0,0-1 0,-1 0 0,1 0 0,-1 0 0,0-1 0,0 0 0,-1-1 0,1 0 0,-1 0 0,0 0 0,0-1 0,0 0 0,8-12 0,-5 7 0,-1-1 0,0 0 0,-1 0 0,-1-1 0,0 0 0,-1-1 0,0 0 0,-1 1 0,6-29 0,13-39 0,-18 66 0,-1-1 0,-1 0 0,0 0 0,-1 0 0,2-25 0,-6 23 0,-1 0 0,-1 0 0,-7-31 0,-2-2 0,3 24 0,9 28 0,-1-1 0,1 0 0,-1 0 0,1 1 0,-1-1 0,1 1 0,-1-1 0,1 0 0,-1 1 0,1-1 0,0 1 0,-1-1 0,1 1 0,0-1 0,0 1 0,-1-1 0,1 1 0,0-1 0,0 1 0,-1-1 0,1 1 0,0-1 0,0 1 0,0 0 0,0-1 0,0 1 0,-8 58 0,7-32 0,1 0 0,1 0 0,2 0 0,1 0 0,0-1 0,3 1 0,8 25 0,4 7 0,11 68 0,-18-69 0,27 77 0,-26-99 0,-2 0 0,12 69 0,-12-48 0,-7-36 0,0 0 0,2 32 0,6 45 0,-7-72 0,3 53 0,-7-64 0,-1 0 0,-1 0 0,0 0 0,-1 0 0,-1-1 0,-6 21 0,7-30 0,0 0 0,-1 0 0,1 0 0,-1-1 0,0 1 0,-1-1 0,1 0 0,-1 0 0,0 0 0,0 0 0,0-1 0,0 1 0,0-1 0,-1 0 0,0-1 0,1 1 0,-1-1 0,0 0 0,0 0 0,-11 2 0,-187 57 0,161-48 0,-72 12 0,33-12 0,-163 4 0,219-17-1365,4 0-5461</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6.433"/>
    </inkml:context>
    <inkml:brush xml:id="br0">
      <inkml:brushProperty name="width" value="0.05" units="cm"/>
      <inkml:brushProperty name="height" value="0.05" units="cm"/>
      <inkml:brushProperty name="color" value="#E71224"/>
    </inkml:brush>
  </inkml:definitions>
  <inkml:trace contextRef="#ctx0" brushRef="#br0">56 7 24575,'-4'0'0,"-2"4"0,-3 2 0,-6 0 0,1 3 0,6-1 0,10 0 0,8-3 0,2-6 0,0-7 0,-7-2 0,0 0 0,-1-2 0,-1 1-8191</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20.050"/>
    </inkml:context>
    <inkml:brush xml:id="br0">
      <inkml:brushProperty name="width" value="0.05" units="cm"/>
      <inkml:brushProperty name="height" value="0.05" units="cm"/>
      <inkml:brushProperty name="color" value="#E71224"/>
    </inkml:brush>
  </inkml:definitions>
  <inkml:trace contextRef="#ctx0" brushRef="#br0">454 1 24575,'-26'0'0,"-14"-1"0,-54 7 0,83-4 0,0-1 0,1 2 0,-1 0 0,1 0 0,-1 0 0,1 2 0,0-1 0,0 1 0,-17 12 0,24-14 0,0 0 0,1 0 0,-1 0 0,1 1 0,0-1 0,0 1 0,0-1 0,0 1 0,0-1 0,1 1 0,0 0 0,0 0 0,0 0 0,0 0 0,0 0 0,1 5 0,1 73 0,1-53 0,-1 62 0,-2-37 0,3 0 0,13 79 0,11 30 0,0 14 0,-21-148 0,-2 0 0,0 1 0,-2 34 0,-2-35 0,2 1 0,2-1 0,6 36 0,-7-55 0,2 3 0,-1 1 0,0 0 0,-1 0 0,0 22 0,-3-35 0,1 0 0,0 0 0,-1 0 0,1 0 0,-1 0 0,0 0 0,1 0 0,-1 0 0,0 0 0,1 0 0,-1 0 0,0-1 0,0 1 0,0 0 0,0-1 0,0 1 0,0 0 0,0-1 0,0 1 0,0-1 0,0 0 0,0 1 0,0-1 0,0 0 0,0 1 0,0-1 0,-1 0 0,1 0 0,-1 0 0,-40 0 0,33 0 0,-8 0 0,0 0 0,0 1 0,1 1 0,-1 1 0,0 1 0,1 0 0,-20 8 0,34-12 0,1 1 0,0-1 0,-1 1 0,1 0 0,0-1 0,0 1 0,-1 0 0,1 0 0,0 0 0,0 0 0,0 0 0,0 0 0,0 0 0,0 0 0,0 0 0,1 0 0,-1 0 0,0 1 0,1-1 0,-1 0 0,0 1 0,1-1 0,0 0 0,-1 1 0,1-1 0,0 0 0,0 1 0,0-1 0,-1 1 0,2-1 0,-1 1 0,0-1 0,0 0 0,0 1 0,1-1 0,-1 1 0,1-1 0,-1 0 0,2 3 0,3 4 0,0 0 0,1-1 0,0 0 0,0 0 0,9 8 0,7 8 0,-19-19 0,0 0 0,1 0 0,-1 0 0,1 0 0,0-1 0,0 1 0,0-1 0,0 0 0,1-1 0,-1 1 0,1-1 0,0 0 0,0 0 0,0 0 0,0 0 0,0-1 0,0 0 0,0 0 0,0-1 0,0 1 0,0-1 0,1 0 0,-1-1 0,10-1 0,-14 2 0,1 0 0,-1 0 0,1 0 0,-1 0 0,0 0 0,1 0 0,-1 0 0,1 1 0,-1-1 0,0 0 0,1 1 0,-1-1 0,0 1 0,0 0 0,1-1 0,-1 1 0,0 0 0,0 0 0,0-1 0,0 1 0,0 0 0,0 0 0,0 0 0,0 1 0,0-1 0,-1 0 0,1 0 0,0 0 0,-1 1 0,1-1 0,0 0 0,-1 0 0,0 1 0,1-1 0,-1 1 0,0-1 0,0 0 0,0 1 0,0 1 0,1 9 0,0 1 0,-1 0 0,-3 19 0,1-11 0,-1 533 0,4-316 0,1-208 0,9 55 0,-6-55 0,3 53 0,-9 680 0,2-747 0,0 1 0,1 0 0,0 0 0,2-1 0,0 1 0,12 30 0,-14-43 0,0-1 0,0 1 0,1-1 0,-1 0 0,1 0 0,0 0 0,0 0 0,0 0 0,0-1 0,0 1 0,1-1 0,-1 0 0,1 0 0,-1 0 0,1 0 0,5 1 0,3 0 0,1 0 0,-1-1 0,24 1 0,24 5 0,42 16-1365,-87-18-5461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8.177"/>
    </inkml:context>
    <inkml:brush xml:id="br0">
      <inkml:brushProperty name="width" value="0.05" units="cm"/>
      <inkml:brushProperty name="height" value="0.05" units="cm"/>
      <inkml:brushProperty name="color" value="#E71224"/>
    </inkml:brush>
  </inkml:definitions>
  <inkml:trace contextRef="#ctx0" brushRef="#br0">0 1 24575,'0'4'0,"0"7"0,0 5 0,0 5 0,0 4 0,0 1 0,0 1 0,5-3 0,1-3 0,-1 1 0,4-3 0,1-2 0,-2 3 0,-2 1 0,-3 2 0,4-3 0,0 0 0,-1-4-8191</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1.247"/>
    </inkml:context>
    <inkml:brush xml:id="br0">
      <inkml:brushProperty name="width" value="0.05" units="cm"/>
      <inkml:brushProperty name="height" value="0.05" units="cm"/>
      <inkml:brushProperty name="color" value="#E71224"/>
    </inkml:brush>
  </inkml:definitions>
  <inkml:trace contextRef="#ctx0" brushRef="#br0">539 1313 24575,'1474'0'0,"-1430"-3"0,-1-2 0,57-13 0,-70 12 0,31-4 0,0 3 0,104 1 0,-133 5 0,60-11 0,-58 6 0,51-1 0,-45 5 0,0-2 0,0-2 0,0-1 0,51-17 0,-14 7 0,-44 10 0,50-16 0,-59 14 0,-13 6 0,0-1 0,-1 0 0,0 0 0,0-1 0,0-1 0,0 0 0,16-12 0,11-12 0,-29 25 0,0-1 0,-1 1 0,0-1 0,0-1 0,0 1 0,-1-1 0,0-1 0,-1 1 0,9-15 0,-5 5 0,-2-1 0,0 0 0,-1-1 0,-1 1 0,0-1 0,1-22 0,-5 32 0,0 0 0,-1-1 0,0 1 0,-1-1 0,0 1 0,0-1 0,-1 1 0,0 0 0,-1 0 0,0 0 0,0 0 0,-1 0 0,0 1 0,-9-14 0,-7-6 0,0-1 0,-1 0 0,-1 1 0,-52-49 0,19 28 0,32 28 0,0 1 0,-36-24 0,5 7 0,38 25 0,0 1 0,0 0 0,-2 1 0,-25-11 0,-38-16 0,61 26 0,-2 1 0,-37-13 0,-130-37 0,140 45 0,12 3 0,-64-12 0,43 13 0,29 6 0,0 0 0,-42-1 0,49 5 0,0-1 0,-30-8 0,-40-3 0,-668 11 0,370 5 0,356-1 0,-1 2 0,1 1 0,-50 15 0,50-10 0,1 2 0,-35 19 0,-42 15 0,95-40 0,1 1 0,-1 0 0,1 1 0,-24 19 0,-22 12 0,-170 95 0,225-130 0,0 0 0,0 1 0,0-1 0,1 1 0,-1 0 0,1 0 0,1 1 0,-1-1 0,1 1 0,0 0 0,0 0 0,0 0 0,1 0 0,0 0 0,0 0 0,0 1 0,0 8 0,-1 11 0,1 2 0,4 51 0,0-35 0,-1-27 0,0 0 0,2 0 0,0-1 0,1 1 0,0-1 0,1 0 0,1 0 0,1-1 0,0 0 0,1 0 0,1 0 0,0-1 0,1-1 0,0 1 0,1-1 0,18 16 0,-17-16 0,-1 0 0,16 23 0,17 22 0,-3-17 0,-18-20 0,-2 2 0,28 36 0,-41-49 0,0 0 0,1-1 0,17 14 0,-16-15 0,-1 1 0,1 1 0,11 15 0,-16-19 0,1 1 0,0-1 0,1-1 0,-1 1 0,1-1 0,0 0 0,0 0 0,1-1 0,-1 0 0,1-1 0,14 6 0,-10-4 0,1 0 0,-1 1 0,20 14 0,-20-12 0,1 0 0,0 0 0,23 10 0,-34-17 0,0 0 0,0-1 0,0 1 0,1 0 0,-1-1 0,0 0 0,0 1 0,1-1 0,-1 0 0,0 0 0,1 0 0,-1 0 0,0-1 0,4 0 0,-5 0 0,0 1 0,0-1 0,0 0 0,0 0 0,0 0 0,-1 0 0,1 0 0,0 0 0,0 0 0,-1 0 0,1 0 0,0 0 0,-1 0 0,1 0 0,-1-1 0,0 1 0,1 0 0,-1 0 0,0-1 0,0 1 0,1 0 0,-1 0 0,0-1 0,0 1 0,-1 0 0,1-1 0,0 1 0,-1-2 0,0-3-46,0 0 0,-1-1 0,0 1 0,0 0 0,-1 0 0,-4-8 0,2 4-997,-5-11-5783</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177"/>
    </inkml:context>
    <inkml:brush xml:id="br0">
      <inkml:brushProperty name="width" value="0.05" units="cm"/>
      <inkml:brushProperty name="height" value="0.05" units="cm"/>
      <inkml:brushProperty name="color" value="#E71224"/>
    </inkml:brush>
  </inkml:definitions>
  <inkml:trace contextRef="#ctx0" brushRef="#br0">0 1 24575,'4'1'0,"0"0"0,-1 1 0,1-1 0,-1 1 0,1 0 0,-1 0 0,0 0 0,0 0 0,0 1 0,4 3 0,15 11 0,22 7 0,96 45 0,-136-67 0,263 93 0,-246-90 0,13 4 0,47 19 0,121 46 0,41 13 0,-41-14 0,-60-28 0,-104-36 0,0 3 0,61 26 0,3 2 0,-75-31 0,-1 1 0,43 22 0,-52-24 0,1 0 0,0-1 0,0-1 0,1-1 0,21 4 0,-23-6 0,0 0 0,-1 2 0,1 0 0,-1 0 0,-1 2 0,1 0 0,17 11 0,-10-5 0,0 0 0,1-2 0,0 0 0,47 13 0,25 10 0,102 43 0,-186-70 0,-1-1 0,0 2 0,0-1 0,0 1 0,-1 1 0,0 0 0,10 12 0,-8-8 0,1-1 0,28 21 0,84 63 0,-76-55 0,-40-31 0,1-2 0,-1 1 0,2-2 0,15 11 0,-9-7 0,0 1 0,0 0 0,-1 2 0,21 22 0,2 1 0,-17-7-1365,-14-14-5461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640"/>
    </inkml:context>
    <inkml:brush xml:id="br0">
      <inkml:brushProperty name="width" value="0.05" units="cm"/>
      <inkml:brushProperty name="height" value="0.05" units="cm"/>
      <inkml:brushProperty name="color" value="#E71224"/>
    </inkml:brush>
  </inkml:definitions>
  <inkml:trace contextRef="#ctx0" brushRef="#br0">1 408 24575,'0'3'0,"1"-1"0,0 0 0,0 0 0,0-1 0,0 1 0,0 0 0,0 0 0,0 0 0,1-1 0,-1 1 0,1-1 0,-1 1 0,1-1 0,-1 1 0,3 0 0,28 20 0,146 89 0,-150-95 0,1-2 0,42 16 0,-23-11 0,-22-7 0,40 16 0,-62-26 0,1-1 0,-1 1 0,1-1 0,-1 0 0,1 0 0,0-1 0,-1 1 0,1-1 0,0 0 0,-1-1 0,6 0 0,-7-1 0,-1 1 0,1-1 0,-1 0 0,1 0 0,-1 0 0,0 0 0,0-1 0,0 1 0,0 0 0,-1-1 0,1 0 0,-1 1 0,1-1 0,-1 0 0,0 0 0,0 0 0,0 1 0,-1-1 0,1 0 0,0 0 0,-1 0 0,0 0 0,0 0 0,0-5 0,0-11 0,0 0 0,-4-26 0,-1 16 0,-2 1 0,0 1 0,-19-43 0,-7-26 0,-2 2 0,24 69 0,1-2 0,-9-35 0,-1-7-1365,13 51-5461</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2.522"/>
    </inkml:context>
    <inkml:brush xml:id="br0">
      <inkml:brushProperty name="width" value="0.05" units="cm"/>
      <inkml:brushProperty name="height" value="0.05" units="cm"/>
      <inkml:brushProperty name="color" value="#E71224"/>
    </inkml:brush>
  </inkml:definitions>
  <inkml:trace contextRef="#ctx0" brushRef="#br0">909 59 24575,'-36'1'0,"-1"-2"0,0-2 0,-50-10 0,-101-14 0,151 21 0,0 1 0,0 2 0,0 2 0,-72 6 0,101-4 0,1-1 0,0 1 0,0 1 0,0-1 0,0 1 0,0 0 0,0 1 0,1 0 0,-1 0 0,1 0 0,0 1 0,0 0 0,0 0 0,0 0 0,1 1 0,-1 0 0,-8 10 0,-17 25 0,23-31 0,1 1 0,0-1 0,0 1 0,1 0 0,0 1 0,-8 19 0,1 12 0,1 1 0,2 0 0,2 1 0,2 0 0,-1 84 0,7-102 0,2-1 0,0 0 0,2 0 0,6 26 0,-7-41 0,0 1 0,1-1 0,0 0 0,1-1 0,0 1 0,1-1 0,-1 0 0,2 0 0,-1 0 0,1-1 0,1 0 0,8 7 0,26 30 0,-37-38 0,0 0 0,1 0 0,0-1 0,0 0 0,1 0 0,0 0 0,0-1 0,10 6 0,33 15 0,-19-9 0,0-2 0,58 20 0,-61-27 0,0-1 0,1-1 0,-1-2 0,1-1 0,39 0 0,-35-3 0,4 0 0,52-6 0,-78 4 0,0 0 0,0 0 0,-1-1 0,1-1 0,-1 0 0,1 0 0,-1-1 0,-1 0 0,12-7 0,10-10 0,-20 15 0,0 0 0,-1-1 0,1-1 0,-1 1 0,-1-2 0,0 1 0,0-1 0,8-13 0,-11 15 0,-1 1 0,2 0 0,-1 0 0,1 0 0,10-7 0,-11 9 0,0 1 0,0-1 0,-1-1 0,1 1 0,-2-1 0,1 0 0,0 0 0,6-13 0,0-9 0,11-44 0,-14 42 0,17-41 0,-20 56 0,0 1 0,-1-1 0,-1 0 0,-1 0 0,0 0 0,0-1 0,-2 1 0,0 0 0,0-1 0,-4-15 0,1 9 0,-1 0 0,-2 0 0,0 0 0,-1 0 0,-1 1 0,-13-24 0,17 38 0,-1 0 0,0 1 0,-1 0 0,1 0 0,-1 0 0,0 1 0,0-1 0,-8-3 0,6 3 0,0-1 0,0 1 0,0-1 0,-10-14 0,11 12 9,0 1-1,0 0 1,0 1-1,-1 0 1,0 0 0,-1 0-1,1 1 1,-1 0-1,-1 1 1,1 0-1,-1 1 1,1-1-1,-15-3 1,1 3-306,0 1 0,0 0 0,0 2 0,-47 1 0,46 1-6529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4.930"/>
    </inkml:context>
    <inkml:brush xml:id="br0">
      <inkml:brushProperty name="width" value="0.05" units="cm"/>
      <inkml:brushProperty name="height" value="0.05" units="cm"/>
      <inkml:brushProperty name="color" value="#E71224"/>
    </inkml:brush>
  </inkml:definitions>
  <inkml:trace contextRef="#ctx0" brushRef="#br0">805 163 24575,'0'-4'0,"0"1"0,-1-1 0,1 0 0,-1 1 0,0 0 0,0-1 0,0 1 0,-1-1 0,1 1 0,-1 0 0,0 0 0,1 0 0,-1 0 0,-1 0 0,1 0 0,0 1 0,-1-1 0,1 1 0,-1-1 0,0 1 0,0 0 0,0 0 0,-4-2 0,-9-3 0,1 0 0,-1 1 0,-30-8 0,8 3 0,9 1 0,-1 1 0,1 2 0,-2 1 0,1 1 0,-1 1 0,-40 2 0,52 2 0,6-1 0,0 1 0,0 0 0,0 1 0,0 0 0,1 1 0,-1 0 0,0 1 0,1 1 0,0 0 0,0 1 0,-13 6 0,4 1 0,1 1 0,-35 29 0,48-36 0,1 0 0,0 0 0,1 1 0,0 0 0,0 0 0,0 0 0,1 1 0,0-1 0,0 1 0,1 0 0,-4 13 0,2 0 0,-3 8 0,1 1 0,1 0 0,1 0 0,0 35 0,4 33 0,5 125 0,-2-207 0,1-1 0,1 1 0,0-1 0,1 0 0,1-1 0,0 1 0,1-1 0,14 22 0,10 20 0,-25-43 0,0-1 0,1 1 0,0-1 0,1-1 0,1 1 0,0-1 0,0-1 0,18 16 0,-16-17 0,0-1 0,1-1 0,0 0 0,1 0 0,-1-1 0,1-1 0,0 0 0,1-1 0,-1 0 0,1-1 0,0-1 0,0 0 0,0 0 0,0-2 0,15 0 0,15 0 0,-16 1 0,0-1 0,45-7 0,-66 6 0,1-1 0,0 0 0,-1 0 0,0-1 0,0 0 0,0 0 0,0 0 0,0-1 0,0 0 0,-1-1 0,0 1 0,0-1 0,0 0 0,6-8 0,7-7 0,35-30 0,-37 35 0,-1 0 0,0-1 0,22-29 0,-31 35 0,-1 0 0,-1-1 0,0 0 0,0 0 0,-1-1 0,-1 1 0,0-1 0,0 0 0,1-22 0,-2-9 0,-5-63 0,0 23 0,3 52 0,1 9 0,0 1 0,-2-1 0,0 0 0,-2 1 0,0 0 0,-1-1 0,-2 1 0,-13-36 0,1 13-71,16 36-21,-1 0-1,0 0 1,0 0-1,-1 0 1,0 1-1,0 0 1,-1 0 0,1 0-1,-2 0 1,1 1-1,-1-1 1,0 2-1,-10-9 1,2 5-6734</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6.523"/>
    </inkml:context>
    <inkml:brush xml:id="br0">
      <inkml:brushProperty name="width" value="0.05" units="cm"/>
      <inkml:brushProperty name="height" value="0.05" units="cm"/>
      <inkml:brushProperty name="color" value="#E71224"/>
    </inkml:brush>
  </inkml:definitions>
  <inkml:trace contextRef="#ctx0" brushRef="#br0">4 160 24575,'-1'-33'0,"0"24"0,0-1 0,0 0 0,1 1 0,1-1 0,-1 1 0,2-1 0,-1 1 0,1-1 0,1 1 0,-1 0 0,7-13 0,-8 22 0,-1 0 0,0 0 0,1 0 0,-1 0 0,0 0 0,0 0 0,1 0 0,-1 0 0,0 0 0,1 0 0,-1 0 0,0 0 0,0 1 0,1-1 0,-1 0 0,0 0 0,0 0 0,1 1 0,-1-1 0,0 0 0,0 0 0,1 0 0,-1 1 0,0-1 0,0 0 0,0 1 0,0-1 0,0 0 0,1 0 0,-1 1 0,0-1 0,0 0 0,0 1 0,0-1 0,0 0 0,0 1 0,0-1 0,0 0 0,0 0 0,0 1 0,0 0 0,6 23 0,-4-17 0,4 17 0,-1 0 0,-1 0 0,1 47 0,-2-15 0,10 17 0,-9-53 0,0 1 0,1 26 0,-4-36 0,-1-1 0,1 0 0,-1 0 0,-1 1 0,0-1 0,0 0 0,-4 11 0,4-18 0,0-1 0,0 1 0,-1 0 0,1-1 0,-1 0 0,1 1 0,-1-1 0,0 0 0,0 0 0,0 0 0,-1 0 0,1 0 0,0 0 0,-1 0 0,1-1 0,-1 1 0,1-1 0,-1 0 0,0 0 0,0 0 0,1 0 0,-1 0 0,0-1 0,0 1 0,-4-1 0,189-5-253,-137 5-859,-22 0-5714</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7.885"/>
    </inkml:context>
    <inkml:brush xml:id="br0">
      <inkml:brushProperty name="width" value="0.05" units="cm"/>
      <inkml:brushProperty name="height" value="0.05" units="cm"/>
      <inkml:brushProperty name="color" value="#E71224"/>
    </inkml:brush>
  </inkml:definitions>
  <inkml:trace contextRef="#ctx0" brushRef="#br0">29 221 24575,'-21'-56'0,"18"41"0,1 1 0,0 0 0,1-1 0,2-22 0,-1 34 0,0 0 0,0 0 0,1 0 0,-1 0 0,1 1 0,0-1 0,0 0 0,0 0 0,0 1 0,0-1 0,1 1 0,-1-1 0,1 1 0,0-1 0,0 1 0,0 0 0,0 0 0,0 0 0,0 0 0,0 0 0,1 0 0,-1 1 0,0-1 0,1 1 0,0 0 0,-1 0 0,1 0 0,0 0 0,4-1 0,-1 0 0,1 1 0,-1 0 0,1 1 0,-1-1 0,1 1 0,-1 0 0,1 1 0,-1 0 0,1 0 0,-1 0 0,1 1 0,-1 0 0,0 0 0,0 0 0,0 1 0,0 0 0,0 0 0,5 5 0,-5-3 0,0 0 0,-1 1 0,0 0 0,0 0 0,-1 0 0,0 0 0,0 1 0,0 0 0,-1-1 0,0 2 0,0-1 0,-1 0 0,0 0 0,0 1 0,1 11 0,1 6 0,-2-1 0,0 1 0,-2 0 0,-1 0 0,0 0 0,-8 32 0,8-53 0,0-1 0,-1 1 0,1 0 0,-1-1 0,0 1 0,0-1 0,-1 0 0,1 0 0,0 0 0,-1 0 0,0 0 0,0 0 0,0-1 0,0 0 0,0 1 0,-5 2 0,-20 17 0,27-21 0,1-1 0,0 0 0,0 1 0,0-1 0,0 1 0,-1-1 0,1 1 0,0-1 0,0 1 0,0-1 0,0 0 0,0 1 0,0-1 0,0 1 0,0-1 0,0 1 0,0-1 0,0 1 0,1-1 0,-1 1 0,0-1 0,0 0 0,0 1 0,1-1 0,-1 1 0,0-1 0,0 0 0,1 1 0,-1-1 0,0 0 0,1 1 0,-1-1 0,0 0 0,1 1 0,-1-1 0,1 0 0,-1 0 0,0 1 0,1-1 0,-1 0 0,1 0 0,-1 0 0,1 0 0,20 9 0,4-4-35,0-2 0,-1-1 0,1 0 0,41-4 0,-22 1-1155,-20 1-5636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8.299"/>
    </inkml:context>
    <inkml:brush xml:id="br0">
      <inkml:brushProperty name="width" value="0.05" units="cm"/>
      <inkml:brushProperty name="height" value="0.05" units="cm"/>
      <inkml:brushProperty name="color" value="#E71224"/>
    </inkml:brush>
  </inkml:definitions>
  <inkml:trace contextRef="#ctx0" brushRef="#br0">1 0 24575,'4'0'0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3.895"/>
    </inkml:context>
    <inkml:brush xml:id="br0">
      <inkml:brushProperty name="width" value="0.05" units="cm"/>
      <inkml:brushProperty name="height" value="0.05" units="cm"/>
      <inkml:brushProperty name="color" value="#E71224"/>
    </inkml:brush>
  </inkml:definitions>
  <inkml:trace contextRef="#ctx0" brushRef="#br0">0 1 24575,'37'0'0,"0"1"0,-1 1 0,53 11 0,-41-5 0,0-3 0,1-2 0,93-6 0,-32 0 0,39 1 0,167 5 0,-220 10 0,-61-7 0,59 3 0,2041-8-941,-1008-3 1882,-1094 3-941,57 11 0,-54-6 0,42 2 0,112-10 0,80 4 0,-171 10 0,-56-5 0,59 1 0,721-9 0,-791 3 0,57 10 0,-56-6 0,54 2 0,77-11 0,125 5 0,-216 11 0,-53-8 0,0-2 0,28 2 0,677-3 0,-353-4 0,1981 2 0,-2323 1 0,61 12 0,-60-7 0,57 2 0,875-9 0,-943 0 0,-1-1 0,38-9 0,-36 6 0,0 2 0,28-3 0,-30 6 0,13-1 0,0-1 0,56-10 0,-57 7 0,0 1 0,1 1 0,33 2 0,-33 1 0,-1-1 0,0-1 0,37-8 0,129-34 0,-127 27 0,133-15 0,-120 21 0,-37 4 0,66-1 0,707 9-1365,-829-1-5461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097"/>
    </inkml:context>
    <inkml:brush xml:id="br0">
      <inkml:brushProperty name="width" value="0.05" units="cm"/>
      <inkml:brushProperty name="height" value="0.05" units="cm"/>
      <inkml:brushProperty name="color" value="#E71224"/>
    </inkml:brush>
  </inkml:definitions>
  <inkml:trace contextRef="#ctx0" brushRef="#br0">1 1 24575,'482'0'-1365,"-459"0"-5461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7.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81,'113'2,"123"-4,-146-11,-57 7,58-2,-64 8,0-2,0 0,36-9,-49 8,28-8,1 2,-1 3,73-4,-89 10,-3 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9.154"/>
    </inkml:context>
    <inkml:brush xml:id="br0">
      <inkml:brushProperty name="width" value="0.05" units="cm"/>
      <inkml:brushProperty name="height" value="0.05" units="cm"/>
      <inkml:brushProperty name="color" value="#E71224"/>
    </inkml:brush>
  </inkml:definitions>
  <inkml:trace contextRef="#ctx0" brushRef="#br0">1 184 24575,'1'20'0,"2"0"0,0-1 0,1 1 0,1-1 0,9 22 0,8 36 0,-18-57 0,1 0 0,1-1 0,10 24 0,-16-43 0,0 1 0,0-1 0,0 0 0,0 1 0,0-1 0,1 0 0,-1 1 0,0-1 0,0 0 0,0 0 0,0 1 0,0-1 0,0 0 0,0 1 0,1-1 0,-1 0 0,0 0 0,0 1 0,0-1 0,1 0 0,-1 0 0,0 0 0,0 1 0,0-1 0,1 0 0,-1 0 0,0 0 0,1 0 0,-1 1 0,0-1 0,0 0 0,1 0 0,-1 0 0,0 0 0,1 0 0,-1 0 0,0 0 0,1 0 0,-1 0 0,0 0 0,1 0 0,-1 0 0,0 0 0,0 0 0,1 0 0,-1 0 0,0 0 0,1-1 0,-1 1 0,0 0 0,0 0 0,1 0 0,-1-1 0,8-22 0,-3-30 0,-6 24 0,-2 0 0,-8-41 0,6 45 0,2 1 0,0-1 0,1-49 0,2 72 0,0 0 0,0-1 0,1 1 0,-1 0 0,1-1 0,-1 1 0,1 0 0,0 0 0,0 0 0,0 0 0,0 0 0,0 0 0,3-4 0,-3 5 0,0 1 0,0-1 0,0 0 0,0 1 0,0-1 0,0 1 0,0-1 0,0 1 0,0-1 0,0 1 0,0 0 0,0-1 0,0 1 0,0 0 0,0 0 0,0 0 0,1 0 0,-1 0 0,0 0 0,2 0 0,0 1 0,0 1 0,1-1 0,-1 0 0,0 1 0,0-1 0,0 1 0,-1 0 0,1 0 0,0 0 0,-1 1 0,1-1 0,-1 0 0,0 1 0,0 0 0,0 0 0,0-1 0,2 5 0,17 35 0,-13-24 0,0-1 0,2-1 0,19 27 0,-29-43 0,0 1 0,0-1 0,0 1 0,1-1 0,-1 0 0,0 1 0,0-1 0,1 0 0,-1 1 0,0-1 0,1 0 0,-1 1 0,0-1 0,1 0 0,-1 0 0,0 1 0,1-1 0,-1 0 0,1 0 0,-1 0 0,0 0 0,1 0 0,-1 1 0,1-1 0,-1 0 0,1 0 0,-1 0 0,0 0 0,1 0 0,-1 0 0,1 0 0,-1-1 0,1 1 0,-1 0 0,0 0 0,1 0 0,-1 0 0,1 0 0,-1-1 0,0 1 0,1 0 0,-1 0 0,1-1 0,7-22 0,-4-32 0,-4 55 0,-3-58 0,2 43 0,-1 1 0,2-1 0,0 0 0,0 0 0,2 1 0,0-1 0,4-15 0,-6 29 0,0 0 0,1-1 0,-1 1 0,0 0 0,1 0 0,-1-1 0,1 1 0,-1 0 0,1 0 0,0 0 0,0 0 0,-1 0 0,1 0 0,0 0 0,0 0 0,0 0 0,0 0 0,0 0 0,0 0 0,1 1 0,-1-1 0,0 0 0,0 1 0,0-1 0,1 1 0,-1-1 0,0 1 0,0 0 0,1 0 0,-1-1 0,0 1 0,1 0 0,-1 0 0,0 0 0,1 1 0,-1-1 0,0 0 0,1 0 0,-1 1 0,0-1 0,2 1 0,0 1 0,1 0 0,-1 0 0,0 1 0,0-1 0,0 1 0,0-1 0,-1 1 0,1 0 0,-1 0 0,1 0 0,-1 1 0,0-1 0,1 4 0,8 20 0,12 44 0,-17-49 0,1 1 0,1-1 0,16 30 0,-23-51 4,0 0 0,0 0 0,0 0 0,-1 1 0,1-1 0,0 0 0,-1 1 0,1-1 0,-1 0 0,0 1 0,1-1 0,-1 1 0,0-1 0,0 0 0,0 1 0,0-1 0,0 1 0,0-1 0,0 1 0,0-1 0,-1 1 0,1-1 0,-1 0 0,1 1 0,-1-1 0,1 0 0,-1 1 0,0-1 0,-1 2 0,0-2-75,1 0 1,-1 0-1,0 0 0,0 0 0,0 0 1,0 0-1,0-1 0,0 1 1,0-1-1,0 0 0,0 1 0,0-1 1,0 0-1,0 0 0,0 0 1,0 0-1,0-1 0,0 1 0,0-1 1,-3 0-1,-12-4-6755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593"/>
    </inkml:context>
    <inkml:brush xml:id="br0">
      <inkml:brushProperty name="width" value="0.05" units="cm"/>
      <inkml:brushProperty name="height" value="0.05" units="cm"/>
      <inkml:brushProperty name="color" value="#E71224"/>
    </inkml:brush>
  </inkml:definitions>
  <inkml:trace contextRef="#ctx0" brushRef="#br0">0 0 24575,'4'35'0,"1"0"0,2 0 0,1 0 0,1-1 0,23 51 0,0-12-1365,-26-55-5461</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333"/>
    </inkml:context>
    <inkml:brush xml:id="br0">
      <inkml:brushProperty name="width" value="0.05" units="cm"/>
      <inkml:brushProperty name="height" value="0.05" units="cm"/>
      <inkml:brushProperty name="color" value="#E71224"/>
    </inkml:brush>
  </inkml:definitions>
  <inkml:trace contextRef="#ctx0" brushRef="#br0">142 193 24575,'1'0'0,"0"-1"0,0 1 0,0-1 0,0 1 0,1-1 0,-1 0 0,0 0 0,0 1 0,0-1 0,0 0 0,-1 0 0,1 0 0,0 0 0,0 0 0,0 0 0,-1 0 0,1 0 0,-1 0 0,1-1 0,-1 1 0,1 0 0,-1 0 0,0 0 0,1-1 0,-1 1 0,0 0 0,0-2 0,5-42 0,-5 41 0,1-2 0,-2 0 0,1 0 0,-1 0 0,1 0 0,-2 0 0,1 0 0,-1 0 0,1 1 0,-2-1 0,1 1 0,0-1 0,-1 1 0,0 0 0,-7-8 0,8 11 0,1 0 0,-1 0 0,0 0 0,0 0 0,0 1 0,0-1 0,-1 1 0,1 0 0,0-1 0,-1 1 0,1 0 0,-1 0 0,1 1 0,-1-1 0,1 0 0,-1 1 0,1 0 0,-1-1 0,0 1 0,1 0 0,-1 0 0,0 1 0,1-1 0,-1 0 0,1 1 0,-1 0 0,1 0 0,-1-1 0,1 1 0,-1 1 0,1-1 0,0 0 0,0 1 0,-1-1 0,-3 4 0,2-1 0,0 0 0,0 1 0,0-1 0,0 1 0,0 0 0,1 0 0,0 0 0,0 0 0,1 1 0,-1-1 0,1 1 0,0 0 0,1-1 0,-1 1 0,1 0 0,0 0 0,1 0 0,-1 0 0,1 0 0,1 0 0,1 11 0,-2-10 0,1 0 0,0 0 0,1 0 0,0-1 0,0 1 0,0 0 0,1-1 0,0 0 0,0 1 0,1-1 0,-1-1 0,1 1 0,1 0 0,-1-1 0,1 0 0,0 0 0,0 0 0,8 5 0,-3-4 0,0-1 0,1 0 0,-1-1 0,1 0 0,0-1 0,0 0 0,1 0 0,-1-1 0,0-1 0,1 0 0,-1-1 0,1 0 0,-1 0 0,1-1 0,-1-1 0,0 0 0,22-7 0,-30 8-105,-1 0 0,1-1 0,-1 1 0,0-1 0,0 0 0,0 1 0,0-1 0,0 0 0,0 0 0,0 0 0,0-1 0,1-1 0,5-11-6721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723"/>
    </inkml:context>
    <inkml:brush xml:id="br0">
      <inkml:brushProperty name="width" value="0.05" units="cm"/>
      <inkml:brushProperty name="height" value="0.05" units="cm"/>
      <inkml:brushProperty name="color" value="#E71224"/>
    </inkml:brush>
  </inkml:definitions>
  <inkml:trace contextRef="#ctx0" brushRef="#br0">1 1 24575,'1'24'0,"2"1"0,1-1 0,0 0 0,15 41 0,2 16 0,5-4 0,-20-64 0,-1 1 0,0 1 0,-1-1 0,-1 1 0,3 22 0,0 10-1365,0-29-5461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157"/>
    </inkml:context>
    <inkml:brush xml:id="br0">
      <inkml:brushProperty name="width" value="0.05" units="cm"/>
      <inkml:brushProperty name="height" value="0.05" units="cm"/>
      <inkml:brushProperty name="color" value="#E71224"/>
    </inkml:brush>
  </inkml:definitions>
  <inkml:trace contextRef="#ctx0" brushRef="#br0">29 0 24575,'0'5'0,"-5"1"0,-1 4 0,0 6 0,1 3 0,2 4 0,1 3 0,1 1 0,5-4 0,2-2 0,5-3 0,4-6 0,5-5 0,3-3 0,3-2 0,1-2 0,1-1 0,-5 0-8191</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621"/>
    </inkml:context>
    <inkml:brush xml:id="br0">
      <inkml:brushProperty name="width" value="0.05" units="cm"/>
      <inkml:brushProperty name="height" value="0.05" units="cm"/>
      <inkml:brushProperty name="color" value="#E71224"/>
    </inkml:brush>
  </inkml:definitions>
  <inkml:trace contextRef="#ctx0" brushRef="#br0">1 0 24575,'4'0'0,"2"4"0,0 7 0,-1 5 0,-2 5 0,-1 3 0,-1 3 0,-1 0 0,0 1 0,0 0 0,0 0 0,0-1 0,-1-4-8191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993"/>
    </inkml:context>
    <inkml:brush xml:id="br0">
      <inkml:brushProperty name="width" value="0.05" units="cm"/>
      <inkml:brushProperty name="height" value="0.05" units="cm"/>
      <inkml:brushProperty name="color" value="#E71224"/>
    </inkml:brush>
  </inkml:definitions>
  <inkml:trace contextRef="#ctx0" brushRef="#br0">0 0 24575,'5'0'0,"5"0"0,7 0 0,4 0 0,3 0 0,2 0 0,2 0 0,0 0 0,0 0 0,-5 0-8191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9.645"/>
    </inkml:context>
    <inkml:brush xml:id="br0">
      <inkml:brushProperty name="width" value="0.05" units="cm"/>
      <inkml:brushProperty name="height" value="0.05" units="cm"/>
      <inkml:brushProperty name="color" value="#E71224"/>
    </inkml:brush>
  </inkml:definitions>
  <inkml:trace contextRef="#ctx0" brushRef="#br0">88 161 24575,'2'-1'0,"0"1"0,1-1 0,-1 1 0,0-1 0,0 0 0,0 0 0,0 0 0,0 0 0,0 0 0,0 0 0,0-1 0,0 1 0,-1 0 0,1-1 0,0 0 0,-1 1 0,1-1 0,-1 0 0,0 0 0,0 0 0,0 0 0,0 0 0,0 0 0,0 0 0,0 0 0,0 0 0,-1-1 0,1 1 0,-1-3 0,2-1 0,-1 0 0,0 0 0,-1 0 0,0 0 0,0 0 0,0 1 0,0-1 0,-1 0 0,0 0 0,-2-7 0,2 10 0,0 1 0,-1-1 0,1 1 0,-1 0 0,1-1 0,-1 1 0,0 0 0,0 0 0,0 0 0,0 0 0,0 0 0,0 0 0,-1 1 0,1-1 0,0 1 0,-1 0 0,0 0 0,1-1 0,-1 2 0,0-1 0,1 0 0,-1 0 0,0 1 0,0 0 0,0-1 0,1 1 0,-1 0 0,0 0 0,0 1 0,0-1 0,1 1 0,-1-1 0,0 1 0,0 0 0,1 0 0,-1 0 0,1 0 0,-1 0 0,1 1 0,-1-1 0,1 1 0,0 0 0,0 0 0,0 0 0,0 0 0,0 0 0,0 0 0,0 0 0,1 0 0,-1 1 0,1-1 0,-1 1 0,1-1 0,0 1 0,0 0 0,-1 3 0,0 8 0,-1 0 0,2-1 0,0 1 0,0 1 0,4 24 0,-3-32 0,1-1 0,1 0 0,-1 1 0,1-1 0,0 0 0,0 0 0,1-1 0,0 1 0,0 0 0,0-1 0,1 0 0,0 0 0,0 0 0,9 9 0,-2-5 15,2 0 0,-1-1 0,1-1 0,0 0 0,1 0 0,0-2 0,18 6 0,-26-9-37,1-1-1,-1 1 1,1-1 0,0-1-1,-1 1 1,1-1 0,-1-1-1,11 0 1,-14 0-49,0 0-1,0 0 1,1 0 0,-1 0-1,0-1 1,0 1 0,0-1-1,0 0 1,-1 0 0,1 0-1,0 0 1,-1 0 0,1 0-1,-1-1 1,0 1 0,0-1-1,3-3 1,3-10-6755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095"/>
    </inkml:context>
    <inkml:brush xml:id="br0">
      <inkml:brushProperty name="width" value="0.05" units="cm"/>
      <inkml:brushProperty name="height" value="0.05" units="cm"/>
      <inkml:brushProperty name="color" value="#E71224"/>
    </inkml:brush>
  </inkml:definitions>
  <inkml:trace contextRef="#ctx0" brushRef="#br0">1 0 24575,'20'56'0,"3"114"0,-18-142 38,-1 1-1,-1 56 0,-3-58-406,1 0 0,1 0-1,9 44 1,-6-53-6457</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699"/>
    </inkml:context>
    <inkml:brush xml:id="br0">
      <inkml:brushProperty name="width" value="0.05" units="cm"/>
      <inkml:brushProperty name="height" value="0.05" units="cm"/>
      <inkml:brushProperty name="color" value="#E71224"/>
    </inkml:brush>
  </inkml:definitions>
  <inkml:trace contextRef="#ctx0" brushRef="#br0">49 0 24575,'0'4'0,"0"7"0,-4 0 0,-3 4 0,2 4 0,-5-2 0,1 1 0,1 2 0,3 2 0,5-2 0,9-5 0,6-5 0,6-4 0,-1-3-8191</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1.675"/>
    </inkml:context>
    <inkml:brush xml:id="br0">
      <inkml:brushProperty name="width" value="0.05" units="cm"/>
      <inkml:brushProperty name="height" value="0.05" units="cm"/>
      <inkml:brushProperty name="color" value="#E71224"/>
    </inkml:brush>
  </inkml:definitions>
  <inkml:trace contextRef="#ctx0" brushRef="#br0">115 165 24575,'41'2'0,"42"-1"0,-78-2 0,0 1 0,1-1 0,-1 0 0,0 0 0,0 0 0,0-1 0,0 0 0,0 0 0,0 0 0,0-1 0,8-5 0,-11 7 0,-1-1 0,1 1 0,0 0 0,-1-1 0,1 0 0,-1 1 0,0-1 0,0 0 0,1 1 0,-1-1 0,0 0 0,0 0 0,-1 0 0,1 0 0,0 0 0,-1 0 0,1 0 0,-1 0 0,0 0 0,1 0 0,-1 0 0,0 0 0,0-1 0,-1-1 0,0 1 0,0-1 0,-1 1 0,1 0 0,-1 0 0,0 0 0,0 0 0,0 0 0,0 1 0,0-1 0,0 1 0,-1-1 0,0 1 0,-3-3 0,-4-2 0,-1 0 0,1 1 0,-1 1 0,0 0 0,0 0 0,-1 1 0,-18-4 0,17 6 0,0 0 0,0 1 0,0 0 0,-1 1 0,1 0 0,-25 5 0,35-4 0,-1-1 0,1 1 0,-1 1 0,1-1 0,-1 0 0,1 1 0,0 0 0,0 0 0,0 0 0,0 0 0,0 0 0,0 1 0,0-1 0,1 1 0,-1 0 0,1 0 0,0 0 0,0 0 0,0 0 0,0 0 0,1 0 0,-1 1 0,1-1 0,0 1 0,0-1 0,0 1 0,0-1 0,0 7 0,-2 16 0,1-1 0,2 1 0,4 41 0,-4-61 0,1 1 0,0 0 0,1-1 0,-1 1 0,2-1 0,-1 1 0,0-1 0,1 0 0,0 0 0,1 0 0,-1 0 0,1-1 0,0 1 0,1-1 0,-1 0 0,1 0 0,0-1 0,9 7 0,0-4 0,1 0 0,-1-2 0,1 0 0,0 0 0,1-2 0,-1 1 0,0-2 0,1 0 0,0-1 0,0-1 0,-1 0 0,1-1 0,0-1 0,25-6 0,-38 8-80,0-1 0,0 0-1,0 0 1,0 0 0,0-1-1,0 1 1,0-1 0,0 0-1,0 0 1,-1 0 0,1 0 0,-1 0-1,1 0 1,-1-1 0,0 1-1,3-4 1,3-9-6746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0.596"/>
    </inkml:context>
    <inkml:brush xml:id="br0">
      <inkml:brushProperty name="width" value="0.05" units="cm"/>
      <inkml:brushProperty name="height" value="0.05" units="cm"/>
      <inkml:brushProperty name="color" value="#E71224"/>
    </inkml:brush>
  </inkml:definitions>
  <inkml:trace contextRef="#ctx0" brushRef="#br0">1 605 24575,'12'-1'0,"1"0"0,0-1 0,-1 0 0,0-1 0,1 0 0,-1-1 0,0-1 0,-1 0 0,1 0 0,13-9 0,5-2 0,3-1 0,0-2 0,-1-2 0,32-26 0,139-130 0,-189 165 0,1 1 0,0 0 0,21-11 0,-25 15 0,1 0 0,-1 0 0,0-1 0,-1 0 0,0-1 0,0 0 0,16-20 0,-14 15-28,0 0 1,2 0-1,-1 1 0,2 1 0,16-11 1,-1 0-1172,-17 13-5627</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139"/>
    </inkml:context>
    <inkml:brush xml:id="br0">
      <inkml:brushProperty name="width" value="0.05" units="cm"/>
      <inkml:brushProperty name="height" value="0.05" units="cm"/>
      <inkml:brushProperty name="color" value="#E71224"/>
    </inkml:brush>
  </inkml:definitions>
  <inkml:trace contextRef="#ctx0" brushRef="#br0">2 0 24575,'-2'95'0,"4"105"0,3-169 0,1 0 0,14 42 0,1 8 0,-15-61-1365,1-4-5461</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836"/>
    </inkml:context>
    <inkml:brush xml:id="br0">
      <inkml:brushProperty name="width" value="0.05" units="cm"/>
      <inkml:brushProperty name="height" value="0.05" units="cm"/>
      <inkml:brushProperty name="color" value="#E71224"/>
    </inkml:brush>
  </inkml:definitions>
  <inkml:trace contextRef="#ctx0" brushRef="#br0">206 1 24575,'-5'1'0,"1"-1"0,-1 2 0,1-1 0,-1 0 0,1 1 0,-1 0 0,1 0 0,0 0 0,0 0 0,0 1 0,-5 4 0,-46 41 0,40-34 0,5-4 0,0 1 0,1 0 0,0 1 0,0 0 0,2 0 0,-1 1 0,-6 17 0,13-28 0,1 0 0,-1 0 0,1 0 0,0 0 0,-1 0 0,1 0 0,0 0 0,0 0 0,0 0 0,1 0 0,-1 0 0,0 0 0,1 0 0,-1 0 0,1 0 0,0-1 0,0 1 0,0 0 0,-1 0 0,2-1 0,-1 1 0,0 0 0,0-1 0,0 1 0,1-1 0,-1 1 0,1-1 0,-1 0 0,1 0 0,0 0 0,-1 0 0,4 2 0,7 2 0,0 0 0,0 0 0,0-2 0,17 4 0,18 7 0,78 48-1365,-110-54-5461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3.333"/>
    </inkml:context>
    <inkml:brush xml:id="br0">
      <inkml:brushProperty name="width" value="0.05" units="cm"/>
      <inkml:brushProperty name="height" value="0.05" units="cm"/>
      <inkml:brushProperty name="color" value="#E71224"/>
    </inkml:brush>
  </inkml:definitions>
  <inkml:trace contextRef="#ctx0" brushRef="#br0">0 1 24575,'0'723'0,"5"-675"-1365,1-31-5461</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4.277"/>
    </inkml:context>
    <inkml:brush xml:id="br0">
      <inkml:brushProperty name="width" value="0.05" units="cm"/>
      <inkml:brushProperty name="height" value="0.05" units="cm"/>
      <inkml:brushProperty name="color" value="#E71224"/>
    </inkml:brush>
  </inkml:definitions>
  <inkml:trace contextRef="#ctx0" brushRef="#br0">61 296 24575,'1'-4'0,"1"-1"0,-1 0 0,1 0 0,0 1 0,0-1 0,0 1 0,1-1 0,4-6 0,6-10 0,-8 9 0,-1 0 0,0-1 0,-1 1 0,0-1 0,-1 0 0,0 0 0,-1 0 0,-1 0 0,0 0 0,-1 0 0,0 0 0,-1 0 0,-3-14 0,4 25 0,0 0 0,1 0 0,-1 1 0,0-1 0,0 0 0,0 0 0,0 1 0,-1-1 0,1 1 0,0-1 0,-1 1 0,1-1 0,-1 1 0,1 0 0,-1 0 0,1 0 0,-1 0 0,0 0 0,0 0 0,0 0 0,1 0 0,-1 1 0,0-1 0,0 1 0,0-1 0,0 1 0,0 0 0,0 0 0,0 0 0,0 0 0,0 0 0,0 0 0,-3 1 0,2 0 0,1 0 0,-1 0 0,0 1 0,1-1 0,-1 0 0,1 1 0,0 0 0,-1-1 0,1 1 0,0 0 0,0 0 0,0 0 0,0 0 0,0 1 0,1-1 0,-1 0 0,1 1 0,-1-1 0,1 1 0,0 0 0,0-1 0,-1 6 0,-2 22 0,1 1 0,1-1 0,2 1 0,4 35 0,0 19 0,-4-80 0,1 1 0,-1-1 0,1 1 0,0-1 0,1 0 0,-1 1 0,1-1 0,0 0 0,1 0 0,-1 0 0,1 0 0,0-1 0,0 1 0,0-1 0,1 0 0,0 1 0,-1-2 0,1 1 0,1 0 0,-1-1 0,1 0 0,-1 0 0,1 0 0,0 0 0,0-1 0,0 0 0,0 0 0,9 2 0,-4-1 0,0-1 0,0 0 0,0-1 0,0 0 0,0 0 0,0-1 0,0 0 0,0-1 0,0 0 0,0-1 0,0 0 0,0-1 0,0 1 0,-1-2 0,12-5 0,32-19-1365,-40 18-5461</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6.543"/>
    </inkml:context>
    <inkml:brush xml:id="br0">
      <inkml:brushProperty name="width" value="0.05" units="cm"/>
      <inkml:brushProperty name="height" value="0.05" units="cm"/>
      <inkml:brushProperty name="color" value="#E71224"/>
    </inkml:brush>
  </inkml:definitions>
  <inkml:trace contextRef="#ctx0" brushRef="#br0">0 0 24575,'0'5'0,"5"1"0,1 4 0,4 0 0,1 4 0,2 3 0,0 4 0,2-2 0,3-4 0,-2 0 0,-4 1 0,2-1 0,-3 1 0,-3 3 0,-2-3-8191</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7.259"/>
    </inkml:context>
    <inkml:brush xml:id="br0">
      <inkml:brushProperty name="width" value="0.05" units="cm"/>
      <inkml:brushProperty name="height" value="0.05" units="cm"/>
      <inkml:brushProperty name="color" value="#E71224"/>
    </inkml:brush>
  </inkml:definitions>
  <inkml:trace contextRef="#ctx0" brushRef="#br0">1 1 24575,'0'4'0,"0"7"0,0 5 0,0 5 0,0 3 0,0 2 0,0 2 0,4-5 0,2-1 0,0-5-8191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048"/>
    </inkml:context>
    <inkml:brush xml:id="br0">
      <inkml:brushProperty name="width" value="0.05" units="cm"/>
      <inkml:brushProperty name="height" value="0.05" units="cm"/>
      <inkml:brushProperty name="color" value="#E71224"/>
    </inkml:brush>
  </inkml:definitions>
  <inkml:trace contextRef="#ctx0" brushRef="#br0">1 1 24575,'0'5'0,"0"5"0,0 7 0,0 4 0,0 3 0,0 2 0,0 2 0,0 0 0,0-5-8191</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973"/>
    </inkml:context>
    <inkml:brush xml:id="br0">
      <inkml:brushProperty name="width" value="0.05" units="cm"/>
      <inkml:brushProperty name="height" value="0.05" units="cm"/>
      <inkml:brushProperty name="color" value="#E71224"/>
    </inkml:brush>
  </inkml:definitions>
  <inkml:trace contextRef="#ctx0" brushRef="#br0">1 1 24575,'0'5'0,"0"5"0,0 7 0,0 4 0,0 3 0,0 2 0,0 2 0,0 0 0,0-1 0,0 1 0,0 0 0,0-6-8191</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9.825"/>
    </inkml:context>
    <inkml:brush xml:id="br0">
      <inkml:brushProperty name="width" value="0.05" units="cm"/>
      <inkml:brushProperty name="height" value="0.05" units="cm"/>
      <inkml:brushProperty name="color" value="#E71224"/>
    </inkml:brush>
  </inkml:definitions>
  <inkml:trace contextRef="#ctx0" brushRef="#br0">27 1 24575,'0'5'0,"0"5"0,0 7 0,0 4 0,0 3 0,0 2 0,0 2 0,0 0 0,-5-5 0,-1-1 0,1-1 0,0 2 0,2 1 0,1-4-8191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0.598"/>
    </inkml:context>
    <inkml:brush xml:id="br0">
      <inkml:brushProperty name="width" value="0.05" units="cm"/>
      <inkml:brushProperty name="height" value="0.05" units="cm"/>
      <inkml:brushProperty name="color" value="#E71224"/>
    </inkml:brush>
  </inkml:definitions>
  <inkml:trace contextRef="#ctx0" brushRef="#br0">0 1 24575,'2'0'0,"0"0"0,-1 0 0,1 1 0,0-1 0,0 1 0,-1-1 0,1 1 0,0 0 0,-1 0 0,1-1 0,-1 1 0,1 1 0,-1-1 0,1 0 0,-1 0 0,0 0 0,1 1 0,-1-1 0,0 0 0,0 1 0,0-1 0,0 1 0,0 0 0,0 1 0,16 49 0,-11-31 0,9 26 0,-2 0 0,8 54 0,-19-90-227,0-1-1,1 1 1,0-1-1,0 0 1,10 19-1,-4-15-6598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404"/>
    </inkml:context>
    <inkml:brush xml:id="br0">
      <inkml:brushProperty name="width" value="0.05" units="cm"/>
      <inkml:brushProperty name="height" value="0.05" units="cm"/>
      <inkml:brushProperty name="color" value="#E71224"/>
    </inkml:brush>
  </inkml:definitions>
  <inkml:trace contextRef="#ctx0" brushRef="#br0">11 2 24575,'0'0'0,"0"0"0,-1-1 0,1 1 0,0 0 0,0 0 0,-1 0 0,1 0 0,0 0 0,-1 0 0,1 0 0,0 0 0,0 0 0,-1 0 0,1 0 0,0 0 0,0 0 0,-1 0 0,1 0 0,0 0 0,-1 0 0,1 0 0,0 0 0,0 0 0,-1 0 0,1 0 0,0 1 0,0-1 0,0 0 0,-1 0 0,1 0 0,0 0 0,0 1 0,0-1 0,-1 0 0,1 0 0,0 0 0,0 1 0,0-1 0,0 0 0,-1 0 0,1 1 0,0-1 0,0 0 0,0 0 0,0 1 0,0-1 0,0 0 0,0 1 0,0-1 0,0 0 0,0 0 0,0 1 0,0-1 0,0 0 0,0 0 0,0 1 0,0-1 0,0 0 0,0 0 0,1 1 0,-1-1 0,0 0 0,0 0 0,0 1 0,17 10 0,-2-8 0,-1-2 0,1 0 0,0 0 0,20-3 0,-23 1 0,0 0 0,0 1 0,0 1 0,0-1 0,0 2 0,24 5 0,-34-5 0,1-1 0,-1 1 0,1 0 0,-1-1 0,1 1 0,-1 1 0,0-1 0,0 0 0,0 0 0,0 1 0,-1-1 0,1 1 0,0-1 0,-1 1 0,0 0 0,0 0 0,0-1 0,0 1 0,0 0 0,0 0 0,-1 0 0,1 0 0,-1 5 0,1 11 0,-1 1 0,-3 31 0,1-23 0,-1 81-1365,3-86-5461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222"/>
    </inkml:context>
    <inkml:brush xml:id="br0">
      <inkml:brushProperty name="width" value="0.05" units="cm"/>
      <inkml:brushProperty name="height" value="0.05" units="cm"/>
      <inkml:brushProperty name="color" value="#E71224"/>
    </inkml:brush>
  </inkml:definitions>
  <inkml:trace contextRef="#ctx0" brushRef="#br0">1 0 24575,'0'5'0,"0"5"0,0 6 0,0 5 0,0 4 0,0 1 0,0 1 0,0 1 0,0 0 0,0 0 0,4-5 0,2-2 0,5-4 0,-1-5-8191</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752"/>
    </inkml:context>
    <inkml:brush xml:id="br0">
      <inkml:brushProperty name="width" value="0.05" units="cm"/>
      <inkml:brushProperty name="height" value="0.05" units="cm"/>
      <inkml:brushProperty name="color" value="#E71224"/>
    </inkml:brush>
  </inkml:definitions>
  <inkml:trace contextRef="#ctx0" brushRef="#br0">0 0 24575,'0'5'0,"0"5"0,0 6 0,5 1 0,1 1 0,-1 3 0,0 2 0,-2 1 0,4-3 0,0 0 0,-1 0 0,-1 2 0,-2-4-8191</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2.327"/>
    </inkml:context>
    <inkml:brush xml:id="br0">
      <inkml:brushProperty name="width" value="0.05" units="cm"/>
      <inkml:brushProperty name="height" value="0.05" units="cm"/>
      <inkml:brushProperty name="color" value="#E71224"/>
    </inkml:brush>
  </inkml:definitions>
  <inkml:trace contextRef="#ctx0" brushRef="#br0">1 1 24575,'0'4'0,"5"2"0,1 4 0,4 1 0,1 3 0,-2 3 0,2 4 0,0 2 0,1-2 0,0 0 0,-2 0 0,1-2 0,-1-1 0,2-3 0,-1 0 0,3-2 0,-2-3-8191</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3.073"/>
    </inkml:context>
    <inkml:brush xml:id="br0">
      <inkml:brushProperty name="width" value="0.05" units="cm"/>
      <inkml:brushProperty name="height" value="0.05" units="cm"/>
      <inkml:brushProperty name="color" value="#E71224"/>
    </inkml:brush>
  </inkml:definitions>
  <inkml:trace contextRef="#ctx0" brushRef="#br0">126 1 24575,'-5'0'0,"-5"0"0,-2 4 0,1 7 0,-1 1 0,0 3 0,3 3 0,-2-1 0,2 1 0,1 2 0,-2-3 0,1 1 0,1-2-8191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5.273"/>
    </inkml:context>
    <inkml:brush xml:id="br0">
      <inkml:brushProperty name="width" value="0.05" units="cm"/>
      <inkml:brushProperty name="height" value="0.05" units="cm"/>
      <inkml:brushProperty name="color" value="#E71224"/>
    </inkml:brush>
  </inkml:definitions>
  <inkml:trace contextRef="#ctx0" brushRef="#br0">432 83 24575,'-68'-2'0,"41"0"0,0 1 0,0 1 0,0 2 0,-34 6 0,51-5 0,0 0 0,1 1 0,-18 11 0,-9 3 0,30-15 0,0 0 0,0 1 0,0 0 0,0 0 0,1 0 0,0 1 0,0 0 0,0 0 0,0 0 0,1 0 0,0 1 0,0 0 0,0 0 0,1 0 0,0 0 0,0 1 0,0-1 0,1 1 0,0 0 0,-2 11 0,-1 12 0,2 0 0,1 0 0,2 43 0,0-58 0,-1 55 0,0-37 0,1 0 0,8 54 0,-6-76 0,0-1 0,1 0 0,0 0 0,0 0 0,1 0 0,1-1 0,0 0 0,0 0 0,1 0 0,0 0 0,0-1 0,12 12 0,-1-5 0,1-2 0,0 0 0,1-1 0,23 11 0,7 5 0,-39-23 0,0-1 0,0 0 0,1-1 0,-1 0 0,1 0 0,0-1 0,0-1 0,0 1 0,15-2 0,15 0 0,43-7 0,-74 6 0,0-2 0,-1 1 0,1-1 0,-1 0 0,0-1 0,0 0 0,0-1 0,0 1 0,-1-2 0,1 1 0,-1-1 0,-1-1 0,1 1 0,-1-1 0,0-1 0,-1 1 0,0-1 0,8-12 0,-3 1 0,0 0 0,-2-1 0,0 0 0,-1 0 0,-1-1 0,0 0 0,4-30 0,-7 11 0,0-1 0,-3 0 0,-7-73 0,3 94 0,-2-1 0,0 1 0,-2 0 0,0 0 0,-12-24 0,-11-29 0,27 64 0,-1-1 0,0 1 0,0 0 0,-1 1 0,0-1 0,-1 1 0,0 0 0,0 0 0,0 1 0,-1-1 0,0 2 0,-1-1 0,0 1 0,0 0 0,0 0 0,0 1 0,-1 1 0,0-1 0,0 1 0,0 1 0,-1-1 0,1 2 0,-1-1 0,-13-1 0,-219 7-1365,219-3-5461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7.111"/>
    </inkml:context>
    <inkml:brush xml:id="br0">
      <inkml:brushProperty name="width" value="0.05" units="cm"/>
      <inkml:brushProperty name="height" value="0.05" units="cm"/>
      <inkml:brushProperty name="color" value="#E71224"/>
    </inkml:brush>
  </inkml:definitions>
  <inkml:trace contextRef="#ctx0" brushRef="#br0">36 510 24575,'11'1'0,"0"1"0,-1 0 0,0 0 0,1 1 0,-1 0 0,17 9 0,-13-6 0,-1-1 0,1 0 0,14 2 0,37 6 0,-35-6 0,0-1 0,61 2 0,338-9 0,-421 1 0,0-1 0,0 1 0,0-2 0,0 1 0,0-1 0,0 0 0,-1-1 0,1 1 0,-1-2 0,1 1 0,-1-1 0,0 0 0,0 0 0,-1-1 0,0 0 0,1 0 0,-1-1 0,-1 0 0,1 0 0,-1 0 0,0-1 0,-1 1 0,0-1 0,0 0 0,0 0 0,-1-1 0,0 1 0,0-1 0,0 0 0,-1 0 0,-1 1 0,1-1 0,-2 0 0,1-13 0,2-37 0,-8-71 0,4 125 0,0 0 0,0 0 0,0 0 0,-1 1 0,1-1 0,-1 0 0,0 1 0,0-1 0,0 1 0,-1 0 0,1 0 0,-1 0 0,0 0 0,0 0 0,0 1 0,0-1 0,0 1 0,-1 0 0,-4-3 0,-11-5 0,0 1 0,-31-10 0,23 9 0,-23-9 0,0 3 0,-1 3 0,-88-13 0,74 15 0,37 5 0,-1 2 0,-36-1 0,-26 3 0,-139 6 0,227-4 0,0 1 0,0-1 0,1 1 0,-1 0 0,0 0 0,1 0 0,-1 0 0,0 1 0,1-1 0,0 1 0,-1-1 0,1 1 0,0 0 0,0 0 0,0 0 0,0 0 0,0 1 0,0-1 0,0 0 0,1 1 0,-1-1 0,1 1 0,0-1 0,0 1 0,0 0 0,0 0 0,0-1 0,1 1 0,-1 0 0,1 6 0,-2 10 0,1 1 0,1 0 0,4 32 0,-1-16 0,-3-16 0,0-1 0,2 0 0,0 0 0,2 0 0,0 0 0,1 0 0,0-1 0,2 0 0,0 0 0,18 31 0,-14-31-114,-7-10 31,0 1 0,1-1-1,0 0 1,1-1-1,0 1 1,0-1-1,0 0 1,1 0 0,0-1-1,0 0 1,1-1-1,0 1 1,0-1-1,9 4 1,-1-2-6743</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011"/>
    </inkml:context>
    <inkml:brush xml:id="br0">
      <inkml:brushProperty name="width" value="0.05" units="cm"/>
      <inkml:brushProperty name="height" value="0.05" units="cm"/>
      <inkml:brushProperty name="color" value="#E71224"/>
    </inkml:brush>
  </inkml:definitions>
  <inkml:trace contextRef="#ctx0" brushRef="#br0">429 1 24575,'-1'9'0,"0"0"0,-1 0 0,0 1 0,0-1 0,-1 0 0,0 0 0,-6 11 0,-36 63 0,33-62 0,-26 41 0,-23 45 0,37-55 0,-15 26 0,-43 133 0,32-77 0,39-83 0,-6 55 0,4-33 0,8-46 0,1 0 0,-1 34 0,6 448 0,0-489 0,1-1 0,9 38 0,-6-36 0,-1 0 0,1 27 0,-3-17 0,1-1 0,2 0 0,1 0 0,1 0 0,2-1 0,1 0 0,1-1 0,16 30 0,-22-49 0,1-1 0,1 1 0,0-1 0,0 0 0,15 12 0,13 15 0,-18-15 0,0 0 0,1-1 0,1-1 0,0 0 0,2-2 0,0-1 0,34 20 0,-37-25 0,0 1 0,24 19 0,-30-20 0,0-1 0,1 0 0,0-1 0,1-1 0,27 12 0,18 7 0,-46-19 0,1-1 0,0-1 0,17 6 0,52 12-1365,-64-20-5461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770"/>
    </inkml:context>
    <inkml:brush xml:id="br0">
      <inkml:brushProperty name="width" value="0.05" units="cm"/>
      <inkml:brushProperty name="height" value="0.05" units="cm"/>
      <inkml:brushProperty name="color" value="#E71224"/>
    </inkml:brush>
  </inkml:definitions>
  <inkml:trace contextRef="#ctx0" brushRef="#br0">17 1 24575,'10'0'0,"-1"0"0,0 0 0,0 1 0,1 1 0,-1 0 0,0 0 0,0 1 0,-1 0 0,1 0 0,-1 1 0,14 8 0,-17-8 0,1 0 0,-1 0 0,-1 1 0,1 0 0,-1 0 0,1 0 0,-1 0 0,-1 1 0,1 0 0,-1-1 0,0 1 0,-1 0 0,1 1 0,-1-1 0,0 0 0,-1 1 0,2 7 0,-2-11 0,-1 0-1,1 0 1,-1-1-1,0 1 1,0 0 0,0 0-1,0 0 1,0 0-1,0 0 1,-1-1-1,1 1 1,-1 0-1,0 0 1,0-1-1,0 1 1,0 0 0,-1-1-1,1 1 1,-1-1-1,1 1 1,-1-1-1,0 0 1,0 0-1,0 0 1,0 0 0,0 0-1,-3 2 1,-4 0 12,-1 1 1,0-2 0,1 1-1,-1-1 1,0-1 0,-14 3-1,15-4-218,-1 1 0,1 0 1,0 1-1,-1 0 0,1 0 0,-15 9 0,11-2-6620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307"/>
    </inkml:context>
    <inkml:brush xml:id="br0">
      <inkml:brushProperty name="width" value="0.05" units="cm"/>
      <inkml:brushProperty name="height" value="0.05" units="cm"/>
      <inkml:brushProperty name="color" value="#E71224"/>
    </inkml:brush>
  </inkml:definitions>
  <inkml:trace contextRef="#ctx0" brushRef="#br0">0 1 24575,'5'0'0,"1"4"0,0 7 0,-1 5 0,-2 5 0,-1 3 0,-1 3 0,0 0 0,-1 1 0,0 0 0,-1 0 0,1-1 0,0 1 0,0-1 0,0-5-8191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616"/>
    </inkml:context>
    <inkml:brush xml:id="br0">
      <inkml:brushProperty name="width" value="0.05" units="cm"/>
      <inkml:brushProperty name="height" value="0.05" units="cm"/>
      <inkml:brushProperty name="color" value="#E71224"/>
    </inkml:brush>
  </inkml:definitions>
  <inkml:trace contextRef="#ctx0" brushRef="#br0">0 1 24575,'4'0'0,"7"0"0,5 0 0,1 5 0,1 1 0,-2 4 0,-4 1-8191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869"/>
    </inkml:context>
    <inkml:brush xml:id="br0">
      <inkml:brushProperty name="width" value="0.05" units="cm"/>
      <inkml:brushProperty name="height" value="0.05" units="cm"/>
      <inkml:brushProperty name="color" value="#E71224"/>
    </inkml:brush>
  </inkml:definitions>
  <inkml:trace contextRef="#ctx0" brushRef="#br0">1 0 24575,'0'19'0,"0"19"0,0 0 0,3 0 0,10 55 0,-5-60 0,2 0 0,1-1 0,1 0 0,17 30 0,-23-50 28,-1 1-1,-1 0 0,4 16 1,3 10-1503,-5-22-5351</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266"/>
    </inkml:context>
    <inkml:brush xml:id="br0">
      <inkml:brushProperty name="width" value="0.05" units="cm"/>
      <inkml:brushProperty name="height" value="0.05" units="cm"/>
      <inkml:brushProperty name="color" value="#E71224"/>
    </inkml:brush>
  </inkml:definitions>
  <inkml:trace contextRef="#ctx0" brushRef="#br0">212 0 24575,'-11'0'0,"1"1"0,0-1 0,-1 2 0,1-1 0,0 2 0,0-1 0,0 1 0,0 1 0,-10 5 0,15-6 0,0 0 0,0 0 0,1 0 0,-1 1 0,1-1 0,0 1 0,0 0 0,0 0 0,1 1 0,0-1 0,-1 1 0,1 0 0,1 0 0,-1 0 0,1 0 0,0 0 0,0 0 0,-2 10 0,4-12 0,-1 1 0,0-1 0,1 1 0,0-1 0,0 0 0,0 1 0,0-1 0,0 0 0,1 1 0,0-1 0,-1 0 0,1 1 0,1-1 0,-1 0 0,0 0 0,1 0 0,-1 0 0,1 0 0,0 0 0,0 0 0,0-1 0,0 1 0,1-1 0,4 4 0,4 3 0,1-2 0,0 0 0,1 0 0,25 9 0,-28-13 0,0 1 0,0 0 0,-1 1 0,0 0 0,0 1 0,0 0 0,0 0 0,8 9 0,-15-14 0,-1 0 0,1 0 0,-1 1 0,0-1 0,1 1 0,-1-1 0,0 1 0,0-1 0,0 1 0,0 0 0,-1 0 0,1-1 0,0 1 0,-1 0 0,1 0 0,-1 0 0,0 0 0,1 0 0,-1 0 0,0 0 0,0-1 0,0 1 0,0 0 0,-1 0 0,1 0 0,-1 0 0,1 0 0,-1 0 0,1-1 0,-1 1 0,-1 2 0,-1-1 0,0-1 0,0 0 0,0 0 0,0 0 0,0 0 0,0 0 0,0-1 0,-1 1 0,1-1 0,-1 0 0,1 0 0,-1 0 0,1 0 0,-1-1 0,1 0 0,-5 1 0,-111-2-2,72 0-1361,24 0-5463</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624"/>
    </inkml:context>
    <inkml:brush xml:id="br0">
      <inkml:brushProperty name="width" value="0.05" units="cm"/>
      <inkml:brushProperty name="height" value="0.05" units="cm"/>
      <inkml:brushProperty name="color" value="#E71224"/>
    </inkml:brush>
  </inkml:definitions>
  <inkml:trace contextRef="#ctx0" brushRef="#br0">0 1 24575,'5'0'0,"1"4"0,-1 7 0,0 5 0,-2 5 0,4 3 0,0 3 0,-1 0 0,-5-3 0,-4-7-8191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870"/>
    </inkml:context>
    <inkml:brush xml:id="br0">
      <inkml:brushProperty name="width" value="0.05" units="cm"/>
      <inkml:brushProperty name="height" value="0.05" units="cm"/>
      <inkml:brushProperty name="color" value="#E71224"/>
    </inkml:brush>
  </inkml:definitions>
  <inkml:trace contextRef="#ctx0" brushRef="#br0">1 0 24575,'5'0'0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8.979"/>
    </inkml:context>
    <inkml:brush xml:id="br0">
      <inkml:brushProperty name="width" value="0.05" units="cm"/>
      <inkml:brushProperty name="height" value="0.05" units="cm"/>
      <inkml:brushProperty name="color" value="#E71224"/>
    </inkml:brush>
  </inkml:definitions>
  <inkml:trace contextRef="#ctx0" brushRef="#br0">27 88 24575,'1'29'0,"-2"35"0,1-64 0,0 1 0,0-1 0,0 0 0,0 1 0,0-1 0,0 1 0,0-1 0,0 1 0,0-1 0,0 1 0,0-1 0,-1 1 0,1-1 0,0 0 0,0 1 0,0-1 0,0 1 0,-1-1 0,1 0 0,0 1 0,-1-1 0,1 0 0,0 1 0,-1-1 0,1 0 0,0 1 0,-1-1 0,1 0 0,0 0 0,-2 1 0,-5-12 0,-3-24 0,8 21 0,1 0 0,1 1 0,1-1 0,-1 1 0,4-17 0,-3 28 0,-1 0 0,0 1 0,1-1 0,0 0 0,-1 0 0,1 1 0,0-1 0,0 0 0,0 1 0,0-1 0,0 1 0,0-1 0,0 1 0,0 0 0,1-1 0,-1 1 0,0 0 0,1 0 0,2-1 0,-2 1 0,0 1 0,0 0 0,0 0 0,0 0 0,0 0 0,0 0 0,0 1 0,0-1 0,0 0 0,0 1 0,0 0 0,0 0 0,0-1 0,0 1 0,0 0 0,0 0 0,0 1 0,-1-1 0,1 0 0,0 1 0,2 2 0,1 2 0,1 0 0,-1 0 0,0 0 0,0 1 0,-1 0 0,0 0 0,0 0 0,4 14 0,-5-13 0,1 0 0,-1 0 0,1-1 0,1 1 0,0-1 0,10 12 0,-15-18 0,1-1 0,-1 1 0,0-1 0,1 1 0,-1-1 0,0 0 0,1 1 0,-1-1 0,1 0 0,-1 1 0,1-1 0,-1 0 0,1 0 0,-1 1 0,1-1 0,-1 0 0,1 0 0,-1 0 0,1 0 0,-1 0 0,1 0 0,-1 1 0,1-1 0,-1 0 0,1-1 0,-1 1 0,1 0 0,-1 0 0,1 0 0,-1 0 0,1 0 0,-1 0 0,1-1 0,-1 1 0,1 0 0,-1 0 0,2-1 0,7-23 0,-4-33 0,-5 56 0,0-4 0,0 0 0,1 0 0,0 0 0,0-1 0,0 1 0,0 0 0,1 0 0,-1 1 0,1-1 0,1 0 0,-1 0 0,1 1 0,3-5 0,-5 7 0,1 0 0,0 1 0,0-1 0,0 0 0,0 1 0,0-1 0,0 1 0,1 0 0,-1 0 0,0 0 0,1 0 0,-1 0 0,0 0 0,1 1 0,-1-1 0,1 1 0,0 0 0,-1 0 0,1-1 0,-1 2 0,1-1 0,-1 0 0,1 0 0,-1 1 0,1 0 0,-1-1 0,1 1 0,3 2 0,1 1 9,0 0 1,0 0-1,-1 0 0,1 1 0,-1 0 1,-1 0-1,1 0 0,-1 1 0,0 0 0,0 0 1,0 1-1,4 8 0,6 11-752,19 48 1,-27-57-6084</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9.645"/>
    </inkml:context>
    <inkml:brush xml:id="br0">
      <inkml:brushProperty name="width" value="0.05" units="cm"/>
      <inkml:brushProperty name="height" value="0.05" units="cm"/>
      <inkml:brushProperty name="color" value="#E71224"/>
    </inkml:brush>
  </inkml:definitions>
  <inkml:trace contextRef="#ctx0" brushRef="#br0">1 72 24575,'2'0'0,"0"0"0,0 1 0,0 0 0,0-1 0,0 1 0,0 0 0,0 0 0,0 0 0,-1 0 0,1 0 0,0 1 0,-1-1 0,1 0 0,-1 1 0,1-1 0,-1 1 0,2 1 0,25 38 0,-14-19 0,18 24 0,-23-32 0,-1-1 0,1-1 0,1 0 0,0 0 0,19 16 0,-29-28 0,1 1 0,-1-1 0,1 1 0,-1-1 0,1 0 0,-1 1 0,1-1 0,-1 0 0,1 0 0,0 1 0,-1-1 0,1 0 0,0 0 0,-1 0 0,1 0 0,0 1 0,-1-1 0,1 0 0,-1 0 0,1 0 0,0-1 0,-1 1 0,1 0 0,0 0 0,-1 0 0,1 0 0,0-1 0,-1 1 0,1 0 0,-1 0 0,2-1 0,8-21 0,-5-35 0,-5 54 0,0-27 60,7-45 0,-6 67-195,1-1 0,0 1 0,0 0 0,1-1 0,0 1 0,0 0 0,1 1 0,0-1 0,0 1 0,7-8 0,0 3-6691</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230"/>
    </inkml:context>
    <inkml:brush xml:id="br0">
      <inkml:brushProperty name="width" value="0.05" units="cm"/>
      <inkml:brushProperty name="height" value="0.05" units="cm"/>
      <inkml:brushProperty name="color" value="#E71224"/>
    </inkml:brush>
  </inkml:definitions>
  <inkml:trace contextRef="#ctx0" brushRef="#br0">9 78 24575,'7'0'0,"3"0"0,0 0 0,-1-1 0,1 0 0,13-3 0,-21 4 0,-1-1 0,1 1 0,-1 0 0,1-1 0,-1 1 0,0-1 0,1 0 0,-1 0 0,0 1 0,1-1 0,-1 0 0,0 0 0,0 0 0,0 0 0,1 0 0,-1-1 0,0 1 0,-1 0 0,1 0 0,0-1 0,0 1 0,0 0 0,-1-1 0,1 1 0,-1-1 0,1 1 0,-1-1 0,0 1 0,0-1 0,1 1 0,-1-1 0,0 1 0,0-1 0,0 0 0,-1-1 0,1 2 0,-1-1 0,1 1 0,-1-1 0,1 1 0,-1-1 0,1 1 0,-1-1 0,0 1 0,0 0 0,0 0 0,0-1 0,0 1 0,0 0 0,0 0 0,0 0 0,-1 0 0,1 0 0,0 0 0,-1 0 0,1 0 0,0 1 0,-1-1 0,1 1 0,-1-1 0,1 1 0,-1-1 0,1 1 0,-1 0 0,0 0 0,1 0 0,-1 0 0,1 0 0,-3 0 0,2 0 0,-1 0 0,1 0 0,-1 1 0,1-1 0,-1 1 0,1-1 0,0 1 0,-1 0 0,1 0 0,0 0 0,0 0 0,-1 1 0,1-1 0,0 0 0,0 1 0,1-1 0,-1 1 0,0 0 0,0 0 0,-2 4 0,0 5 0,0 1 0,1 1 0,1-1 0,0 0 0,0 1 0,1-1 0,1 1 0,0-1 0,1 1 0,0-1 0,1 1 0,0-1 0,1 0 0,6 17 0,-6-24 0,1 0 0,0 0 0,-1-1 0,2 1 0,-1-1 0,0 0 0,1 0 0,0 0 0,0-1 0,0 0 0,0 0 0,0 0 0,1 0 0,0-1 0,5 2 0,10 3 0,1-1 0,37 6 0,-11-7-1365,-25-5-5461</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774"/>
    </inkml:context>
    <inkml:brush xml:id="br0">
      <inkml:brushProperty name="width" value="0.05" units="cm"/>
      <inkml:brushProperty name="height" value="0.05" units="cm"/>
      <inkml:brushProperty name="color" value="#E71224"/>
    </inkml:brush>
  </inkml:definitions>
  <inkml:trace contextRef="#ctx0" brushRef="#br0">1 82 24575,'0'50'0,"3"85"0,-2-120 0,1 0 0,1 0 0,1 0 0,0-1 0,0 1 0,12 22 0,-16-37 0,0 1 0,0-1 0,0 0 0,0 1 0,0-1 0,0 0 0,0 1 0,0-1 0,0 0 0,0 1 0,0-1 0,1 0 0,-1 1 0,0-1 0,0 0 0,0 0 0,0 1 0,1-1 0,-1 0 0,0 0 0,0 1 0,1-1 0,-1 0 0,0 0 0,0 0 0,1 1 0,-1-1 0,0 0 0,1 0 0,-1 0 0,0 0 0,1 0 0,-1 0 0,0 1 0,1-1 0,-1 0 0,0 0 0,1 0 0,-1 0 0,0 0 0,1 0 0,-1 0 0,0-1 0,1 1 0,-1 0 0,5-19 0,-6-29 0,1 48 0,-26-126 0,24 113 0,1 0 0,0 0 0,1 0 0,0 0 0,2 0 0,-1 0 0,6-22 0,-4 30 0,-1 0 0,1 1 0,0 0 0,0 0 0,0 0 0,1 0 0,0 0 0,-1 1 0,1-1 0,0 1 0,1 0 0,-1 0 0,0 1 0,1-1 0,0 1 0,-1 0 0,1 0 0,0 0 0,0 1 0,8-2 0,11-2 0,-1 1 0,1 1 0,26 1 0,136 2-1365,-163 0-5461</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45.355"/>
    </inkml:context>
    <inkml:brush xml:id="br0">
      <inkml:brushProperty name="width" value="0.05" units="cm"/>
      <inkml:brushProperty name="height" value="0.05" units="cm"/>
      <inkml:brushProperty name="color" value="#E71224"/>
    </inkml:brush>
  </inkml:definitions>
  <inkml:trace contextRef="#ctx0" brushRef="#br0">7 730 24575,'1072'0'0,"-1039"-2"0,59-10 0,-57 6 0,44-2 0,46 8 0,-65 1 0,-1-2 0,99-14 0,-92 6 0,-1 4 0,133 6 0,-73 1 0,303-2 0,-408-1 0,-1-1 0,38-9 0,-36 7 0,0 0 0,28-2 0,6 6 0,-23 0 0,1-1 0,-1-2 0,41-8 0,-55 7 0,-9 3 0,0-2 0,0 1 0,0-1 0,0 0 0,15-8 0,-21 9 0,0 0 0,0 0 0,-1-1 0,1 1 0,-1-1 0,0 1 0,0-1 0,0 0 0,0 0 0,0 0 0,0 0 0,-1 0 0,1 0 0,-1-1 0,0 1 0,0 0 0,0-1 0,-1 1 0,1-6 0,0 2 0,0 1 0,-1-1 0,0 1 0,0-1 0,0 1 0,-1-1 0,0 1 0,0-1 0,-1 1 0,0 0 0,0-1 0,0 1 0,-1 0 0,0 1 0,0-1 0,0 0 0,-1 1 0,0 0 0,0 0 0,0 0 0,-1 0 0,1 0 0,-1 1 0,0 0 0,-1 0 0,-8-5 0,-20-12 0,-1 1 0,-57-24 0,92 44 0,-53-25 0,33 14 0,-1 2 0,0 0 0,0 1 0,-38-8 0,-127-17 0,103 13 0,-47-9 0,-5 3 0,77 14 0,36 7 0,0 1 0,-35-2 0,38 5 0,0-2 0,0 0 0,1-1 0,-30-11 0,28 8 0,1 1 0,-1 1 0,-39-4 0,3 7 0,28 2 0,-1-2 0,1 0 0,-30-8 0,13 3 0,-1 1 0,0 3 0,0 2 0,-54 4 0,-7 0 0,30-4 0,-86 3 0,143 1 0,-1 2 0,1 0 0,-29 11 0,-27 7 0,-19 0 0,-52 9 0,126-27 0,-1 1 0,1 1 0,-37 17 0,4-2 0,10-6 0,-78 44 0,63-35 0,48-21 0,0 0 0,1 1 0,-1 0 0,-16 11 0,24-13 0,0-1 0,0 1 0,0 0 0,0 0 0,1 0 0,-1 1 0,1-1 0,0 1 0,0-1 0,0 1 0,0 0 0,0 0 0,1 0 0,0 0 0,0 0 0,0 0 0,0 5 0,-3 36 0,3 0 0,7 79 0,-5-118-124,0-1 0,0 0 0,0 0 0,0 0 0,1 0 0,0 0-1,0 0 1,0 0 0,0-1 0,4 6 0,5 2-6702</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1.119"/>
    </inkml:context>
    <inkml:brush xml:id="br0">
      <inkml:brushProperty name="width" value="0.05" units="cm"/>
      <inkml:brushProperty name="height" value="0.05" units="cm"/>
      <inkml:brushProperty name="color" value="#E71224"/>
    </inkml:brush>
  </inkml:definitions>
  <inkml:trace contextRef="#ctx0" brushRef="#br0">3267 242 24575,'0'-1'0,"0"0"0,-1 0 0,1 0 0,-1 0 0,1 0 0,-1 0 0,1 0 0,-1 0 0,0 0 0,1 0 0,-1 0 0,0 0 0,0 1 0,1-1 0,-1 0 0,0 1 0,0-1 0,0 1 0,0-1 0,0 1 0,0-1 0,0 1 0,0-1 0,0 1 0,0 0 0,0 0 0,-2-1 0,-38-5 0,29 5 0,-42-11 0,35 8 0,0-1 0,-28-1 0,-41-7 0,63 8 0,-49-4 0,26 6 0,-95-21 0,99 15 0,0 2 0,-78-4 0,92 12 0,0-2 0,1-1 0,-53-10 0,48 6 0,0 2 0,-1 1 0,1 2 0,-43 4 0,28-1 0,-51-5 0,27-10 0,54 9 0,0 0 0,-31-2 0,0 2 0,-90-19 0,96 14 0,-1 1 0,-76-2 0,-683 11 0,785 0 0,-1 1 0,-36 9 0,34-6 0,1-1 0,-27 1 0,29-4 0,1 0 0,-1 1 0,1 0 0,0 2 0,0 0 0,0 2 0,1-1 0,-1 2 0,1 1 0,1 0 0,-1 1 0,2 0 0,-1 1 0,1 1 0,-15 14 0,20-14 0,0 0 0,0 0 0,1 1 0,0 0 0,1 1 0,1-1 0,-12 28 0,17-35 0,1 0 0,-1 0 0,1 1 0,0-1 0,1 0 0,-1 1 0,1-1 0,0 0 0,0 1 0,1-1 0,0 0 0,-1 0 0,2 1 0,-1-1 0,1 0 0,0 0 0,0 0 0,0 0 0,0-1 0,1 1 0,0-1 0,0 1 0,0-1 0,1 0 0,7 7 0,-2-3 0,0 0 0,1-1 0,1 0 0,-1-1 0,1 0 0,0-1 0,21 8 0,89 18 0,-76-21 0,37 12 0,-37-9 0,87 13 0,-67-21 0,55 8 0,-51-4 0,1-4 0,121-6 0,-66-2 0,1479 3 0,-1588-1 0,-1-1 0,1 0 0,-1-1 0,0-1 0,26-10 0,-23 7 0,0 1 0,1 1 0,21-3 0,-25 6 0,0-2 0,0 0 0,0-1 0,-1 0 0,0-1 0,0 0 0,0-2 0,-1 1 0,0-2 0,0 0 0,-1 0 0,-1-1 0,1 0 0,-1-1 0,9-13 0,-16 17 0,0 0 0,-1-1 0,0 1 0,0-1 0,0 0 0,-1 0 0,-1 0 0,1 0 0,-1 0 0,-1 0 0,1 0 0,-2-13 0,0 5 0,0 1 0,-2-1 0,1 0 0,-2 1 0,-8-23 0,11 35-72,0 0 1,-1 1-1,1-1 0,-1 1 0,1 0 0,-1-1 0,0 1 0,0 0 1,0 0-1,0 0 0,0 0 0,-1 0 0,1 1 0,0-1 0,-1 1 1,1-1-1,-1 1 0,-3-1 0,-12-3-6754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3.070"/>
    </inkml:context>
    <inkml:brush xml:id="br0">
      <inkml:brushProperty name="width" value="0.05" units="cm"/>
      <inkml:brushProperty name="height" value="0.05" units="cm"/>
      <inkml:brushProperty name="color" value="#E71224"/>
    </inkml:brush>
  </inkml:definitions>
  <inkml:trace contextRef="#ctx0" brushRef="#br0">3827 215 24575,'-44'-10'0,"11"0"0,-206-44 0,152 32 0,18 8 0,-74-5 0,89 13 0,16 0 0,-44-13 0,52 11 0,0 1 0,-57-5 0,-33-2 0,78 8 0,-63-2 0,-2089 9 0,2180 1 0,0 0 0,0 0 0,0 2 0,1 0 0,-1 0 0,1 1 0,0 1 0,-16 9 0,-50 19 0,59-29 0,1 1 0,0 1 0,0 1 0,1 1 0,-27 17 0,39-22 0,0 1 0,1 0 0,-1 0 0,1 0 0,1 1 0,-1 0 0,1 0 0,0 0 0,0 0 0,1 1 0,0 0 0,0-1 0,0 1 0,1 0 0,0 0 0,1 0 0,-1 1 0,0 13 0,1-10 0,0 0 0,0 1 0,2-1 0,-1 1 0,1-1 0,1 0 0,0 1 0,0-1 0,1 0 0,1 0 0,0-1 0,0 1 0,1-1 0,0 0 0,13 18 0,-1-5 0,22 38 0,-28-41 0,1-1 0,1 0 0,25 28 0,-20-30 0,0 0 0,1-2 0,1 0 0,0-1 0,1-1 0,1-1 0,35 14 0,0 0 0,-34-15 0,0-1 0,1-1 0,40 10 0,69 8 0,-33-1 0,-79-19 0,0-1 0,0-1 0,0-1 0,35 2 0,-42-6 0,16 0 0,0 2 0,0 0 0,38 9 0,-22-3 0,0-3 0,0-1 0,0-3 0,53-5 0,9 1 0,453 3 0,-543-1 0,-1-1 0,0-1 0,0 0 0,0-1 0,24-10 0,-23 7 0,1 2 0,-1 0 0,1 1 0,21-2 0,78-10 0,-49 5 0,-3 0 0,-34 5 0,57-4 0,-65 8 0,0-1 0,0-1 0,42-13 0,-41 9 0,0 2 0,1 1 0,27-3 0,-20 4 0,0-1 0,0-2 0,56-20 0,44-9 0,-98 29 0,5-1 0,0 2 0,59-2 0,-65 6 0,53-9 0,-53 5 0,52-1 0,-72 7 0,16 0 0,49-6 0,-72 5 0,1-1 0,-1 1 0,0-1 0,0 0 0,0-1 0,0 1 0,0-2 0,-1 1 0,1-1 0,-1 0 0,0 0 0,7-6 0,-9 5 0,-1 1 0,-1-1 0,1 1 0,0-1 0,-1 0 0,0 0 0,0 0 0,-1 0 0,1 0 0,-1 0 0,0-1 0,-1 1 0,1-9 0,-5-71 0,3 79 0,-1 0 0,1 0 0,-1 1 0,0-1 0,0 1 0,-1-1 0,0 1 0,0 0 0,0 0 0,0 0 0,-1 0 0,0 1 0,0 0 0,0-1 0,-6-3 0,1 1 0,0 1 0,-1-1 0,1 2 0,-1-1 0,-1 1 0,-20-7 0,28 11-53,-1-1 0,0 0 0,1 1-1,-1-2 1,1 1 0,0 0 0,0-1 0,0 1 0,0-1-1,0 0 1,0 0 0,1 0 0,-1-1 0,1 1-1,-3-7 1,2 6-461,-6-10-6312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2.597"/>
    </inkml:context>
    <inkml:brush xml:id="br0">
      <inkml:brushProperty name="width" value="0.05" units="cm"/>
      <inkml:brushProperty name="height" value="0.05" units="cm"/>
      <inkml:brushProperty name="color" value="#E71224"/>
    </inkml:brush>
  </inkml:definitions>
  <inkml:trace contextRef="#ctx0" brushRef="#br0">0 60 24575,'3'-1'0,"0"0"0,0 0 0,0 0 0,0 0 0,0-1 0,0 1 0,0-1 0,-1 0 0,1 0 0,-1 0 0,5-4 0,18-12 0,-5 12 0,-1 2 0,1 0 0,0 2 0,0 0 0,0 1 0,0 0 0,0 2 0,26 4 0,-44-5 0,1 1 0,0-1 0,-1 0 0,1 1 0,-1 0 0,1 0 0,-1 0 0,1 0 0,-1 0 0,0 0 0,1 0 0,-1 1 0,0-1 0,0 1 0,0 0 0,0 0 0,0-1 0,0 1 0,-1 0 0,1 1 0,2 2 0,-2 0 0,-1-1 0,1 1 0,-1-1 0,0 1 0,0 0 0,-1-1 0,1 1 0,-1 0 0,0 0 0,0-1 0,-1 7 0,-2 6 0,-1 0 0,0 0 0,-1 0 0,-1-1 0,-13 25 0,7-20 0,-1 1 0,-2-2 0,-19 22 0,11-12 0,21-29 0,1 0 0,-1 0 0,1 1 0,0-1 0,0 1 0,-1 0 0,1-1 0,0 1 0,1 0 0,-1-1 0,0 1 0,0 0 0,1 0 0,-1 0 0,1 0 0,-1 0 0,1 0 0,0 0 0,0 0 0,0 0 0,0-1 0,0 1 0,0 0 0,1 0 0,-1 0 0,1 0 0,-1 0 0,1 0 0,1 3 0,1-3 0,0 1 0,-1-1 0,1 0 0,0 0 0,0-1 0,0 1 0,1 0 0,-1-1 0,0 0 0,0 0 0,1 0 0,-1 0 0,1-1 0,-1 1 0,1-1 0,4 0 0,62-2 0,-58 0 0,1 1 0,0 1 0,0 0 0,1 0 0,-1 1 0,-1 1 0,16 4 0,-24-4 0,1 0 0,-1 1 0,0 0 0,-1 0 0,1 0 0,0 0 0,-1 0 0,0 1 0,1 0 0,-2-1 0,1 1 0,0 1 0,-1-1 0,1 0 0,-1 0 0,-1 1 0,1-1 0,0 1 0,-1 0 0,0-1 0,0 1 0,-1 0 0,1 9 0,1 12 0,-2-1 0,-1 1 0,-4 27 0,5-50 0,-2 3 0,1 0 0,-1 0 0,0 0 0,-1 0 0,1 0 0,-1 0 0,0-1 0,-1 0 0,1 1 0,-1-1 0,0 0 0,0-1 0,-1 1 0,1-1 0,-1 0 0,0 0 0,-6 4 0,5-4 0,0 0 0,0 0 0,-1-1 0,0 0 0,1 0 0,-1-1 0,0 1 0,0-2 0,0 1 0,0-1 0,-1 0 0,1 0 0,0-1 0,-11 0 0,5-4-1365</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5.680"/>
    </inkml:context>
    <inkml:brush xml:id="br0">
      <inkml:brushProperty name="width" value="0.05" units="cm"/>
      <inkml:brushProperty name="height" value="0.05" units="cm"/>
      <inkml:brushProperty name="color" value="#E71224"/>
    </inkml:brush>
  </inkml:definitions>
  <inkml:trace contextRef="#ctx0" brushRef="#br0">1208 60 24575,'-8'-1'0,"0"0"0,-1 0 0,1-1 0,0 0 0,-9-3 0,-31-8 0,-40 8 0,58 5 0,0-2 0,-48-9 0,31 3 0,-1 3 0,1 2 0,-94 6 0,33-1 0,-4-4 0,-123 5 0,229-2 0,1-1 0,-1 1 0,0 1 0,0-1 0,1 1 0,-1 0 0,1 0 0,-1 0 0,1 1 0,0 0 0,0 0 0,0 0 0,0 1 0,1 0 0,-1 0 0,1 0 0,0 0 0,0 0 0,1 1 0,-1 0 0,1 0 0,0 0 0,0 0 0,1 0 0,-1 1 0,-1 8 0,-1 2 0,1 1 0,2 0 0,-1 1 0,2-1 0,0 0 0,1 0 0,4 31 0,-2-41 0,-1-1 0,1 1 0,0-1 0,0 1 0,1-1 0,0 0 0,0 0 0,0 0 0,1 0 0,0-1 0,0 1 0,0-1 0,1 0 0,0 0 0,0-1 0,0 0 0,1 1 0,-1-2 0,1 1 0,0-1 0,6 4 0,7 1 0,0 0 0,1-1 0,0-1 0,0-1 0,32 5 0,64 14 0,-85-16 0,1-1 0,0-1 0,51 2 0,-60-7 0,-1 1 0,30 7 0,39 4 0,-57-12 0,0-1 0,37-6 0,-56 4 0,-1-1 0,1-1 0,-1 0 0,-1-1 0,1 0 0,-1-2 0,19-10 0,11-7 0,-31 18 0,-1 0 0,1-1 0,-1 0 0,-1-1 0,0 0 0,0 0 0,14-16 0,44-41 0,-64 59 0,0 1 0,0 0 0,-1-1 0,0 0 0,0 0 0,0 0 0,-1 0 0,0 0 0,0-1 0,-1 1 0,0-1 0,0 1 0,0-1 0,-1 1 0,0-11 0,0 8 0,-1-1 0,1 0 0,-2 1 0,1-1 0,-1 0 0,-1 1 0,0 0 0,0 0 0,-9-17 0,-13-4-1365,12 20-5461</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4.754"/>
    </inkml:context>
    <inkml:brush xml:id="br0">
      <inkml:brushProperty name="width" value="0.05" units="cm"/>
      <inkml:brushProperty name="height" value="0.05" units="cm"/>
      <inkml:brushProperty name="color" value="#E71224"/>
    </inkml:brush>
  </inkml:definitions>
  <inkml:trace contextRef="#ctx0" brushRef="#br0">2386 113 24575,'-33'-2'0,"1"-2"0,0-1 0,0-1 0,1-2 0,-37-14 0,-10-2 0,56 19 0,-1 1 0,-45-2 0,40 5 0,-45-9 0,24 3 0,0 2 0,0 1 0,-87 7 0,28 0 0,14-5 0,-105 5 0,64 22 0,48-11 0,64-9 0,-1-1 0,-28 1 0,15-4 0,5-1 0,0 1 0,1 2 0,-35 7 0,-94 18 0,124-22 0,-1-2 0,1-1 0,-1-2 0,-47-4 0,32 0 0,-57 6 0,103-3 0,1 1 0,-1-1 0,0 1 0,0 1 0,1-1 0,-1 1 0,0 0 0,1 0 0,0 1 0,0 0 0,-1-1 0,-6 7 0,9-6 0,0 1 0,0-1 0,0 1 0,1-1 0,0 1 0,-1 0 0,1 0 0,1 0 0,-1 0 0,0 0 0,1 1 0,0-1 0,0 0 0,0 1 0,1-1 0,-1 9 0,0 8 0,1 0 0,5 43 0,-4-57 0,0 0 0,1 0 0,1 1 0,-1-1 0,1 0 0,0-1 0,0 1 0,1-1 0,0 1 0,0-1 0,1 0 0,6 6 0,17 13 0,1-2 0,1-1 0,1-2 0,1 0 0,1-3 0,0 0 0,1-2 0,45 13 0,4-5 0,1-4 0,87 8 0,-161-25 0,13 2 0,1 2 0,24 10 0,-30-10 0,1 0 0,-1-1 0,1-1 0,25 2 0,11-4 0,-26-2 0,-1 2 0,1 0 0,29 8 0,-12-3 0,-1-1 0,1-3 0,0-1 0,54-6 0,8 1 0,39 5 0,160-5 0,-268-3 0,0-1 0,59-20 0,19-4 0,-108 30 0,-1 0 0,0-1 0,0 0 0,0-1 0,0 0 0,0 0 0,-1-1 0,1 1 0,-1-2 0,0 1 0,0-1 0,0 0 0,-1 0 0,0-1 0,0 0 0,0 0 0,-1-1 0,0 1 0,0-1 0,0 0 0,-1-1 0,6-13 0,7-24 0,-9 26 0,-1 0 0,-1 0 0,0 0 0,-2 0 0,0-1 0,1-30 0,-4 44 0,0-1 0,-1 0 0,0 0 0,0 0 0,-1 1 0,0-1 0,0 0 0,-1 0 0,0 1 0,0-1 0,0 1 0,-1 0 0,0-1 0,0 1 0,-1 1 0,1-1 0,-1 0 0,-1 1 0,1 0 0,-1 0 0,0 0 0,0 0 0,0 1 0,-1 0 0,-6-4 0,-23-17-1365,23 12-5461</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6.756"/>
    </inkml:context>
    <inkml:brush xml:id="br0">
      <inkml:brushProperty name="width" value="0.05" units="cm"/>
      <inkml:brushProperty name="height" value="0.05" units="cm"/>
      <inkml:brushProperty name="color" value="#E71224"/>
    </inkml:brush>
  </inkml:definitions>
  <inkml:trace contextRef="#ctx0" brushRef="#br0">2306 136 24575,'-32'-2'0,"0"-2"0,0 0 0,-54-17 0,-26-3 0,-23-3 0,80 19 0,6 0 0,-87-2 0,105 8 0,1 0 0,-31-8 0,30 4 0,-56-2 0,-395 9 0,462 1 0,0 0 0,-36 8 0,35-5 0,0-1 0,-28 1 0,23-2 0,-51 9 0,19-1 0,29-5 0,-52 18 0,2-1 0,-100 28 0,158-43 0,1 1 0,0 0 0,0 1 0,1 2 0,0 0 0,-22 18 0,37-24 0,0-1 0,0 1 0,0 0 0,1 0 0,-1 0 0,1 0 0,1 1 0,-1-1 0,1 1 0,1-1 0,-1 1 0,1 0 0,0 0 0,1 0 0,-1 10 0,1 6 0,1-1 0,1 1 0,6 32 0,-1-27 0,2 0 0,0 0 0,2-1 0,21 39 0,68 95 0,-83-140 0,1-1 0,0-1 0,1 0 0,1-2 0,1 0 0,46 27 0,-59-38 0,30 17 0,76 31 0,-72-35 0,-5-4 0,1-2 0,0-2 0,1-1 0,-1-2 0,51 3 0,220-6 0,-166-8 0,-128 3 0,1-2 0,-1 0 0,0-1 0,-1-1 0,1 0 0,0-1 0,-1 0 0,0-1 0,0-1 0,21-13 0,-16 10 0,1 0 0,0 2 0,0 1 0,30-7 0,-27 8 0,-2 0 0,1-2 0,39-19 0,24-11 0,-69 32 0,-1 0 0,1-1 0,-1 0 0,-1-1 0,1-1 0,20-16 0,-24 16 0,0 2 0,0-1 0,1 1 0,22-9 0,7-4 0,-24 10 0,-1 0 0,0-1 0,0-1 0,-1 0 0,-1-1 0,0-1 0,-1 0 0,0-1 0,-1 0 0,-1-1 0,0-1 0,-1 1 0,-1-2 0,-1 1 0,0-1 0,5-20 0,-5 12 0,-1-1 0,-2 0 0,0 0 0,-2 0 0,0-48 0,-3 74-18,0-11-117,0 0 0,0 1 1,-1-1-1,0 1 0,-1-1 1,-1 1-1,0-1 0,0 1 1,-6-13-1,-2 7-6691</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10.117"/>
    </inkml:context>
    <inkml:brush xml:id="br0">
      <inkml:brushProperty name="width" value="0.05" units="cm"/>
      <inkml:brushProperty name="height" value="0.05" units="cm"/>
      <inkml:brushProperty name="color" value="#E71224"/>
    </inkml:brush>
  </inkml:definitions>
  <inkml:trace contextRef="#ctx0" brushRef="#br0">191 538 24575,'483'0'0,"-452"1"0,59 11 0,-58-6 0,55 2 0,49-10 0,103 4 0,-138 10 0,-51-5 0,67 1 0,2957-9 0,-3044 0 0,61-12 0,-60 7 0,58-2 0,-62 7 0,0-1 0,0-1 0,-1-2 0,1 0 0,-1-2 0,36-14 0,-59 20 0,0 0 0,-1 0 0,1-1 0,0 1 0,-1-1 0,0 0 0,1 0 0,-1 0 0,0 0 0,0 0 0,0 0 0,0 0 0,0-1 0,0 1 0,-1-1 0,1 0 0,-1 1 0,0-1 0,0 0 0,0 0 0,0 0 0,0 0 0,0 0 0,-1 0 0,0 0 0,1 0 0,-1 0 0,0 0 0,-1 0 0,1 0 0,0 0 0,-1 0 0,0 1 0,-1-6 0,-4-11 0,-1 1 0,-1-1 0,-1 2 0,-13-23 0,5 10 0,12 23 0,-1-1 0,0 1 0,0 0 0,0 1 0,-1-1 0,0 1 0,0 1 0,-1-1 0,1 1 0,-1 1 0,0-1 0,-1 1 0,-12-4 0,-42-26 0,44 24 0,0 1 0,-1 1 0,1 0 0,-1 1 0,-1 2 0,1 0 0,-41-4 0,-14-5 0,47 9 0,-1 2 0,-46-1 0,46 4 0,0-2 0,-49-9 0,-98-17 0,110 20 0,0 3 0,-130 6 0,69 1 0,-2253-2 0,2360-1 0,-1-1 0,-34-8 0,33 5 0,0 1 0,-25 0 0,-606 2 0,316 4 0,330-2 0,-1 0 0,1 1 0,-1-1 0,0 2 0,1-1 0,-1 1 0,1 0 0,0 0 0,0 1 0,-1 0 0,2 1 0,-1-1 0,-7 6 0,9-5 0,1 0 0,0 1 0,0-1 0,0 1 0,0-1 0,1 1 0,0 0 0,0 1 0,0-1 0,1 0 0,0 1 0,0-1 0,0 1 0,0 0 0,1 0 0,0-1 0,0 11 0,-2 42 0,8 99 0,-3-145 0,1-1 0,1 1 0,0-1 0,0 0 0,1 0 0,1 0 0,0-1 0,0 1 0,1-2 0,0 1 0,1-1 0,0 0 0,0 0 0,1-1 0,0 0 0,12 7 0,35 33-1365,-41-39-5461</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7.414"/>
    </inkml:context>
    <inkml:brush xml:id="br0">
      <inkml:brushProperty name="width" value="0.05" units="cm"/>
      <inkml:brushProperty name="height" value="0.05" units="cm"/>
      <inkml:brushProperty name="color" value="#E71224"/>
    </inkml:brush>
  </inkml:definitions>
  <inkml:trace contextRef="#ctx0" brushRef="#br0">87 1023 24575,'5'1'0,"0"0"0,-1 1 0,1 0 0,0 0 0,-1 0 0,0 0 0,1 1 0,5 4 0,11 6 0,-5-8 0,0 0 0,-1-1 0,1 0 0,1-1 0,-1-1 0,18 0 0,47 8 0,-31-2 0,0-3 0,0-2 0,82-6 0,-23 0 0,746 3 0,-835-1 0,0-1 0,-1 0 0,1-2 0,-1 0 0,26-10 0,94-43 0,-77 30 0,-50 22 0,0 0 0,-1-1 0,1 0 0,-1-1 0,-1 0 0,1-1 0,-1 0 0,-1-1 0,0 0 0,0-1 0,0 1 0,-1-2 0,-1 1 0,0-1 0,0 0 0,-1 0 0,0-1 0,-1 0 0,-1 0 0,0 0 0,0-1 0,-1 0 0,-1 1 0,0-1 0,-1 0 0,0-23 0,0 18 0,-1-1 0,-1 1 0,0-1 0,-1 0 0,-1 1 0,-1 0 0,0 0 0,-1 0 0,-1 0 0,-1 1 0,-11-20 0,3 12 0,5 7 0,0 1 0,-2 0 0,-21-24 0,5 9 0,-21-19 0,11 19 0,26 21 0,0 0 0,-1 1 0,0 0 0,-1 1 0,0 0 0,0 1 0,-30-12 0,-142-51 0,29 34 0,65 18 0,49 12 0,-1 2 0,1 2 0,-1 2 0,-46 5 0,-11-1 0,99-3 0,-32-1 0,0 2 0,0 1 0,-59 12 0,-68 40 0,114-40 0,-46 18 0,-17 19 0,45-17 0,44-24 0,0 1 0,1 0 0,1 2 0,-36 29 0,14-9 0,34-29 0,0 1 0,1 0 0,-1 0 0,1 1 0,0 0 0,0 0 0,1 0 0,0 1 0,-8 13 0,5-2 0,1 0 0,0 0 0,1 0 0,1 0 0,1 1 0,1 0 0,0 0 0,2 0 0,1 39 0,-2 13 0,0-44 0,2-1 0,0 1 0,2-1 0,6 34 0,-5-52-105,-1-1 0,2 0 0,-1 0 0,1 0 0,0-1 0,0 1 0,1-1 0,0 0 0,0 0 0,0-1 0,1 1 0,12 8 0,-5-4-6721</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8.981"/>
    </inkml:context>
    <inkml:brush xml:id="br0">
      <inkml:brushProperty name="width" value="0.05" units="cm"/>
      <inkml:brushProperty name="height" value="0.05" units="cm"/>
      <inkml:brushProperty name="color" value="#E71224"/>
    </inkml:brush>
  </inkml:definitions>
  <inkml:trace contextRef="#ctx0" brushRef="#br0">836 82 24575,'-1'-1'0,"1"0"0,0 0 0,-1 0 0,1 1 0,-1-1 0,1 0 0,-1 0 0,1 0 0,-1 0 0,1 0 0,-1 0 0,0 1 0,0-1 0,1 0 0,-1 1 0,0-1 0,0 0 0,0 1 0,0-1 0,0 1 0,0 0 0,0-1 0,0 1 0,0-1 0,-1 1 0,-34-9 0,19 5 0,-6-3 0,-1 1 0,0 1 0,0 2 0,-33-2 0,-102 6 0,59 2 0,82-3 0,0 2 0,0 0 0,-1 0 0,1 2 0,1 0 0,-1 2 0,1-1 0,0 2 0,0 1 0,0 0 0,1 0 0,1 2 0,0 0 0,0 1 0,-16 16 0,24-21 0,1 0 0,1 1 0,-1 0 0,1 0 0,1 1 0,-1 0 0,1-1 0,1 1 0,-1 1 0,1-1 0,1 0 0,0 1 0,0-1 0,-1 12 0,0 15 0,2-1 0,3 48 0,1-18 0,-2-50 0,0 0 0,1 0 0,0-1 0,2 1 0,-1-1 0,2 0 0,7 16 0,50 87 0,-46-88 0,-5-14 0,0-1 0,1 0 0,1-1 0,0 0 0,0-1 0,1-1 0,17 10 0,-16-9 0,0-1 0,0-1 0,1-1 0,0 0 0,1-1 0,0-1 0,0 0 0,0-1 0,1-1 0,-1-1 0,1-1 0,0 0 0,22-1 0,56 0 0,103-4 0,-193 2 0,0-1 0,1 1 0,-1-1 0,0 0 0,0 0 0,0-1 0,0 1 0,-1-1 0,1-1 0,-1 1 0,0-1 0,0 0 0,0 0 0,8-10 0,3-4 0,-2-1 0,21-34 0,-27 40 0,0-1 0,-1-1 0,0 1 0,-2-1 0,1-1 0,-2 1 0,0-1 0,-1 1 0,2-28 0,-2-14 0,-6-64 0,0 27 0,3 82 0,0 0 0,-1 1 0,-1-1 0,0 0 0,-1 1 0,0-1 0,0 1 0,-1 0 0,-1 0 0,0 1 0,-7-12 0,-12-25 0,8 15 0,-36-54 0,40 67-1365,3 2-5461</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3.950"/>
    </inkml:context>
    <inkml:brush xml:id="br0">
      <inkml:brushProperty name="width" value="0.05" units="cm"/>
      <inkml:brushProperty name="height" value="0.05" units="cm"/>
      <inkml:brushProperty name="color" value="#E71224"/>
    </inkml:brush>
  </inkml:definitions>
  <inkml:trace contextRef="#ctx0" brushRef="#br0">4 143 24575,'-2'-30'0,"1"-29"0,1 55 0,0 1 0,0-1 0,1 1 0,-1-1 0,1 1 0,0 0 0,0-1 0,0 1 0,0 0 0,1 0 0,-1 0 0,4-5 0,-5 8 0,1-1 0,-1 1 0,0 0 0,1-1 0,-1 1 0,0-1 0,1 1 0,-1 0 0,1-1 0,-1 1 0,1 0 0,-1-1 0,1 1 0,-1 0 0,1 0 0,-1 0 0,1-1 0,-1 1 0,1 0 0,-1 0 0,1 0 0,-1 0 0,1 0 0,0 0 0,-1 0 0,1 0 0,-1 0 0,1 0 0,-1 0 0,1 1 0,0-1 0,11 16 0,0 25 0,-6 71 0,-6-84 0,1 0 0,1 0 0,7 35 0,-6-51 0,0 0 0,-1 0 0,-1 0 0,0 0 0,0 17 0,-2-26 0,1-1 0,0 1 0,-1 0 0,1 0 0,-1-1 0,0 1 0,0-1 0,0 1 0,0-1 0,0 1 0,-1-1 0,1 0 0,-1 1 0,1-1 0,-1 0 0,0 0 0,0 0 0,0 0 0,0-1 0,0 1 0,0 0 0,-1-1 0,1 1 0,-1-1 0,1 0 0,-1 0 0,1 0 0,-1 0 0,-2 0 0,-7 3-118,12 0 156,22 3 162,38 1-1685,-36-6-5341</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5.926"/>
    </inkml:context>
    <inkml:brush xml:id="br0">
      <inkml:brushProperty name="width" value="0.05" units="cm"/>
      <inkml:brushProperty name="height" value="0.05" units="cm"/>
      <inkml:brushProperty name="color" value="#E71224"/>
    </inkml:brush>
  </inkml:definitions>
  <inkml:trace contextRef="#ctx0" brushRef="#br0">0 109 24575,'1'-2'0,"-1"-1"0,1 0 0,0 1 0,0 0 0,0-1 0,0 1 0,1-1 0,-1 1 0,1 0 0,-1 0 0,1 0 0,0 0 0,-1 0 0,1 0 0,0 1 0,0-1 0,1 0 0,2-1 0,43-22 0,-21 15 0,0 2 0,1 1 0,0 1 0,0 2 0,0 0 0,48 2 0,-57 2 0,-7-1 0,0 1 0,0 1 0,0 0 0,0 1 0,21 5 0,-30-6 0,0 0 0,0 1 0,0-1 0,0 1 0,0 0 0,0 0 0,-1 0 0,1 0 0,-1 0 0,0 1 0,1-1 0,-1 1 0,0 0 0,0-1 0,-1 1 0,1 0 0,-1 0 0,1 0 0,-1 0 0,0 0 0,0 0 0,0 1 0,0-1 0,-1 0 0,1 7 0,-1-4 0,0 0 0,0 0 0,0 0 0,-1 0 0,1 0 0,-1 0 0,-1 0 0,1-1 0,-1 1 0,0 0 0,-1-1 0,1 1 0,-1-1 0,0 0 0,-1 0 0,1 0 0,-1 0 0,0-1 0,0 1 0,-5 3 0,-9 7 0,-1-1 0,-1 0 0,-39 19 0,11-6 0,10-8 0,29-15 0,0 0 0,0 1 0,0-1 0,1 2 0,0-1 0,-13 13 0,21-18 0,0 1 0,0-1 0,1 1 0,-1-1 0,0 1 0,0-1 0,1 1 0,-1-1 0,0 1 0,1-1 0,-1 1 0,1-1 0,-1 0 0,0 1 0,1-1 0,-1 0 0,1 1 0,-1-1 0,1 0 0,-1 1 0,1-1 0,0 0 0,-1 0 0,1 0 0,-1 0 0,1 1 0,-1-1 0,1 0 0,0 0 0,-1 0 0,1 0 0,-1 0 0,1 0 0,-1-1 0,1 1 0,0 0 0,0 0 0,28 2 0,48-1 0,200-5 0,-191-16-1365,-66 16-5461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7.610"/>
    </inkml:context>
    <inkml:brush xml:id="br0">
      <inkml:brushProperty name="width" value="0.05" units="cm"/>
      <inkml:brushProperty name="height" value="0.05" units="cm"/>
      <inkml:brushProperty name="color" value="#E71224"/>
    </inkml:brush>
  </inkml:definitions>
  <inkml:trace contextRef="#ctx0" brushRef="#br0">210 3 24575,'41'-1'0,"41"0"0,-76 1 0,-1 1 0,0-1 0,1 1 0,-1 1 0,0-1 0,0 1 0,0-1 0,0 1 0,0 1 0,0-1 0,8 7 0,-11-7 0,1 1 0,0 0 0,-1 0 0,0-1 0,0 2 0,0-1 0,0 0 0,0 0 0,-1 1 0,1-1 0,-1 0 0,0 1 0,0 0 0,0-1 0,-1 1 0,1 0 0,-1-1 0,0 1 0,0 0 0,0-1 0,0 1 0,-1 0 0,1-1 0,-3 6 0,2-3 0,-1 0 0,0 0 0,-1-1 0,0 1 0,1-1 0,-2 0 0,1 0 0,0 0 0,-1 0 0,0 0 0,0-1 0,-1 1 0,-8 6 0,-16 4 0,24-13 0,0-1 0,1 1 0,-1 1 0,1-1 0,0 1 0,0 0 0,0-1 0,0 2 0,0-1 0,1 0 0,-5 6 0,8-9 0,0 1 0,0 0 0,0-1 0,0 1 0,0 0 0,0-1 0,0 1 0,0 0 0,0-1 0,0 1 0,0 0 0,0-1 0,1 1 0,-1 0 0,0-1 0,1 1 0,-1-1 0,0 1 0,1-1 0,-1 1 0,0-1 0,1 1 0,-1-1 0,1 1 0,-1-1 0,1 1 0,-1-1 0,1 1 0,-1-1 0,1 0 0,0 0 0,-1 1 0,1-1 0,0 0 0,-1 0 0,1 1 0,0-1 0,-1 0 0,1 0 0,0 0 0,31 5 0,-31-4 0,24 0 0,-8 0 0,-1 0 0,1 2 0,15 3 0,-29-5 0,0-1 0,0 1 0,0 0 0,0 0 0,0 0 0,-1 1 0,1-1 0,0 1 0,-1-1 0,1 1 0,-1 0 0,0 0 0,0 0 0,1 0 0,-1 1 0,-1-1 0,1 0 0,0 1 0,0-1 0,-1 1 0,0 0 0,2 4 0,-2-5 0,-1 1 0,0-1 0,0 0 0,0 0 0,0 1 0,0-1 0,0 0 0,-1 0 0,1 1 0,-1-1 0,1 0 0,-1 0 0,0 0 0,0 0 0,0 0 0,0 0 0,0 0 0,-1 0 0,1 0 0,0-1 0,-1 1 0,1 0 0,-1-1 0,0 1 0,0-1 0,1 0 0,-1 1 0,0-1 0,0 0 0,0 0 0,0 0 0,-1-1 0,1 1 0,-3 0 0,-9 4 0,0-1 0,-1-1 0,-26 3 0,39-6 0,-161 24 0,141-19 38,1 0 0,-29 11-1,32-9-406,-1-1-1,0-1 1,-21 3-1,19-6-6456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8.753"/>
    </inkml:context>
    <inkml:brush xml:id="br0">
      <inkml:brushProperty name="width" value="0.05" units="cm"/>
      <inkml:brushProperty name="height" value="0.05" units="cm"/>
      <inkml:brushProperty name="color" value="#E71224"/>
    </inkml:brush>
  </inkml:definitions>
  <inkml:trace contextRef="#ctx0" brushRef="#br0">1 1 24575,'1'8'0,"0"1"0,0-1 0,1 0 0,0 0 0,3 9 0,7 32 0,-9 24 0,-4-59 0,1 0 0,0 0 0,1 1 0,1-1 0,0 0 0,0 0 0,2-1 0,0 1 0,0-1 0,7 14 0,-8-24 0,-1 0 0,1 0 0,-1-1 0,1 1 0,0-1 0,0 0 0,0 0 0,0 0 0,0 0 0,1 0 0,-1-1 0,0 1 0,1-1 0,-1 0 0,1 0 0,0-1 0,-1 1 0,8 0 0,10 0 0,-1-1 0,27-2 0,-18 0 0,240-1-1365,-246 3-5461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3.110"/>
    </inkml:context>
    <inkml:brush xml:id="br0">
      <inkml:brushProperty name="width" value="0.05" units="cm"/>
      <inkml:brushProperty name="height" value="0.05" units="cm"/>
      <inkml:brushProperty name="color" value="#E71224"/>
    </inkml:brush>
  </inkml:definitions>
  <inkml:trace contextRef="#ctx0" brushRef="#br0">168 1 24575,'-5'0'0,"-8"-1"0,0 1 0,1 1 0,-1 0 0,1 1 0,-22 5 0,31-6 0,-1 1 0,1 0 0,0-1 0,-1 1 0,1 0 0,0 1 0,0-1 0,0 1 0,0-1 0,1 1 0,-1 0 0,1 0 0,-1 0 0,1 0 0,0 0 0,0 0 0,1 1 0,-1-1 0,1 1 0,0-1 0,-1 1 0,2 0 0,-2 5 0,-1 7 0,1-1 0,0 1 0,1-1 0,1 1 0,0-1 0,4 24 0,-4-35 0,1-1 0,0 1 0,0 0 0,0 0 0,0 0 0,0 0 0,1-1 0,0 1 0,0-1 0,0 1 0,0-1 0,0 0 0,1 0 0,0 0 0,-1 0 0,1 0 0,0 0 0,0-1 0,1 1 0,-1-1 0,0 0 0,1 0 0,-1-1 0,1 1 0,0 0 0,0-1 0,-1 0 0,1 0 0,7 1 0,-6-2 0,1 1 0,-1-1 0,1 1 0,-1-1 0,1-1 0,-1 1 0,0-1 0,1 0 0,-1 0 0,0-1 0,1 0 0,7-3 0,-10 3 0,-1 0 0,1-1 0,-1 1 0,1-1 0,-1 1 0,0-1 0,0 0 0,0 0 0,0 0 0,0 0 0,-1 0 0,1 0 0,-1 0 0,0-1 0,0 1 0,0-1 0,-1 1 0,1 0 0,-1-1 0,1-6 0,-1 0-48,0 0 0,-1 0 0,0 0 0,-1 1 0,1-1-1,-2 0 1,1 0 0,-2 1 0,1 0 0,-1 0 0,-10-18 0,4 9-740,3 2-6038</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9.388"/>
    </inkml:context>
    <inkml:brush xml:id="br0">
      <inkml:brushProperty name="width" value="0.05" units="cm"/>
      <inkml:brushProperty name="height" value="0.05" units="cm"/>
      <inkml:brushProperty name="color" value="#E71224"/>
    </inkml:brush>
  </inkml:definitions>
  <inkml:trace contextRef="#ctx0" brushRef="#br0">0 1 24575,'0'4'0,"0"7"0,0 5 0,0 5 0,0 4 0,0 1 0,0 2 0,0 0 0,0 0 0,0-1 0,5-4 0,0-2 0,1 0 0,3-3 0,1-1 0,2-2 0,0 0 0,-3-3-8191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063"/>
    </inkml:context>
    <inkml:brush xml:id="br0">
      <inkml:brushProperty name="width" value="0.05" units="cm"/>
      <inkml:brushProperty name="height" value="0.05" units="cm"/>
      <inkml:brushProperty name="color" value="#E71224"/>
    </inkml:brush>
  </inkml:definitions>
  <inkml:trace contextRef="#ctx0" brushRef="#br0">141 0 24575,'-4'1'0,"1"-1"0,-1 1 0,1 0 0,0 0 0,-1 0 0,1 1 0,0-1 0,0 1 0,0 0 0,0 0 0,0 0 0,0 0 0,1 0 0,-1 0 0,1 1 0,-1 0 0,1-1 0,0 1 0,0 0 0,0 0 0,-2 4 0,-6 12 0,1 1 0,-10 27 0,9-21 0,3-5 0,1 1 0,1 0 0,1 0 0,1 1 0,1-1 0,1 1 0,1-1 0,5 44 0,-4-60 0,-1 0 0,1-1 0,0 1 0,1 0 0,0-1 0,-1 0 0,2 1 0,-1-1 0,1 0 0,-1 0 0,1 0 0,1 0 0,-1-1 0,1 1 0,0-1 0,0 0 0,0 0 0,0 0 0,1 0 0,-1-1 0,1 0 0,9 4 0,-2-2 0,1 0 0,0-1 0,0-1 0,0 0 0,0-1 0,1-1 0,-1 0 0,20-1 0,-25 0 0,0 0 0,0 0 0,0-1 0,0 0 0,-1 0 0,1-1 0,0 0 0,8-3 0,-14 3 0,1 0 0,0 0 0,-1 0 0,0 0 0,0 0 0,1 0 0,-1-1 0,0 1 0,-1-1 0,1 0 0,0 1 0,-1-1 0,0 0 0,1 0 0,-1 0 0,0 0 0,-1 0 0,1 0 0,0 0 0,-1 0 0,0 0 0,0 0 0,0-4 0,1 2 0,-1 1 0,0 0 0,0 0 0,0 0 0,0 0 0,0-1 0,-1 1 0,0 0 0,0 0 0,0 0 0,-1 0 0,1 0 0,-1 0 0,0 1 0,0-1 0,0 1 0,0-1 0,-1 1 0,0 0 0,1-1 0,-1 1 0,-6-4 0,3 3 0,-1 1 0,0 0 0,0 0 0,0 1 0,0 0 0,-1 0 0,1 0 0,-1 1 0,1 0 0,-1 1 0,-13 0 0,4 0 30,0 1 0,0 1 0,-24 5 0,38-7-101,-1 1 1,0 0-1,0 1 0,1-1 0,-1 1 1,0-1-1,1 1 0,0 0 1,-1 0-1,1 0 0,0 1 0,0-1 1,0 1-1,0 0 0,1 0 1,-1 0-1,1 0 0,0 0 0,0 1 1,-3 5-1,-1 9-6755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402"/>
    </inkml:context>
    <inkml:brush xml:id="br0">
      <inkml:brushProperty name="width" value="0.05" units="cm"/>
      <inkml:brushProperty name="height" value="0.05" units="cm"/>
      <inkml:brushProperty name="color" value="#E71224"/>
    </inkml:brush>
  </inkml:definitions>
  <inkml:trace contextRef="#ctx0" brushRef="#br0">1 0 24575,'4'0'0,"7"0"0,0 0-8191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2.761"/>
    </inkml:context>
    <inkml:brush xml:id="br0">
      <inkml:brushProperty name="width" value="0.05" units="cm"/>
      <inkml:brushProperty name="height" value="0.05" units="cm"/>
      <inkml:brushProperty name="color" value="#E71224"/>
    </inkml:brush>
  </inkml:definitions>
  <inkml:trace contextRef="#ctx0" brushRef="#br0">559 1 24575,'-77'-1'0,"-87"3"0,160-1 0,0 0 0,1 0 0,-1 0 0,1 0 0,-1 1 0,1-1 0,-1 1 0,1 0 0,0 0 0,0 0 0,0 1 0,0-1 0,0 1 0,0-1 0,1 1 0,-1 0 0,1 0 0,0 0 0,0 1 0,0-1 0,0 0 0,1 1 0,-1-1 0,1 1 0,0-1 0,0 1 0,0 0 0,0 5 0,-3 13 0,1 0 0,1 0 0,2 35 0,1-46 0,-2-3 0,1 0 0,0 0 0,1 0 0,0 0 0,0-1 0,1 1 0,0 0 0,3 7 0,-3-12 0,0-1 0,0 1 0,0-1 0,0 1 0,0-1 0,0 0 0,1 0 0,-1 0 0,1 0 0,-1-1 0,1 1 0,0-1 0,0 1 0,-1-1 0,1 0 0,0 0 0,0 0 0,0-1 0,0 1 0,0-1 0,0 1 0,1-1 0,3-1 0,97-1 0,-69 0 0,44 2 0,-76 1 0,0-1 0,-1 1 0,1 0 0,0 0 0,0 0 0,-1 0 0,1 0 0,-1 0 0,1 1 0,-1-1 0,1 1 0,-1 0 0,0 0 0,0 0 0,0 0 0,0 0 0,0 0 0,0 0 0,-1 1 0,1-1 0,-1 0 0,1 1 0,-1 0 0,0-1 0,0 1 0,0 0 0,0 0 0,-1-1 0,1 1 0,-1 0 0,0 3 0,2 14 0,-1 0 0,-1 0 0,-4 32 0,1-15 0,3-24 0,-6 49 0,5-59 0,0 1 0,0 0 0,0-1 0,-1 1 0,1-1 0,-1 1 0,0-1 0,0 0 0,0 0 0,-1 0 0,1 0 0,-1 0 0,0-1 0,-3 4 0,-21 15 0,18-13 0,0-1 0,-1 1 0,0-1 0,0-1 0,-1 0 0,1-1 0,-1 0 0,-1 0 0,-21 5 0,-7-1 0,0-2 0,-1-1 0,-51 0 0,-69-8-1365,138 2-5461</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5.23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1.740"/>
    </inkml:context>
    <inkml:brush xml:id="br0">
      <inkml:brushProperty name="width" value="0.05" units="cm"/>
      <inkml:brushProperty name="height" value="0.05" units="cm"/>
      <inkml:brushProperty name="color" value="#E71224"/>
    </inkml:brush>
  </inkml:definitions>
  <inkml:trace contextRef="#ctx0" brushRef="#br0">0 27 23714,'1577'-27'0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7.577"/>
    </inkml:context>
    <inkml:brush xml:id="br0">
      <inkml:brushProperty name="width" value="0.05" units="cm"/>
      <inkml:brushProperty name="height" value="0.05" units="cm"/>
      <inkml:brushProperty name="color" value="#E71224"/>
    </inkml:brush>
  </inkml:definitions>
  <inkml:trace contextRef="#ctx0" brushRef="#br0">665 1 24575,'-38'1'0,"1"3"0,0 1 0,0 2 0,-51 16 0,85-22 0,-20 4 0,-1-1 0,-35 1 0,-38 6 0,88-9 0,1 0 0,0 1 0,0 0 0,0 0 0,0 1 0,0 0 0,1 1 0,-1-1 0,-7 8 0,10-7 0,0 1 0,0 0 0,1 1 0,0-1 0,0 1 0,0 0 0,1 0 0,0 0 0,1 0 0,-3 11 0,2-8 0,0-1 0,-1 1 0,0 0 0,-1-1 0,-7 12 0,4-6 0,1 0 0,0 0 0,1 1 0,1 0 0,0 0 0,1 1 0,1-1 0,-2 24 0,4-28 0,-3 15 0,1 0 0,1 0 0,3 37 0,-1-57 0,0-1 0,1 1 0,0-1 0,0 0 0,1 1 0,0-1 0,0 0 0,0 0 0,1 0 0,0 0 0,0-1 0,0 1 0,1-1 0,-1 0 0,2 0 0,-1 0 0,0 0 0,1-1 0,10 8 0,-13-10 0,104 66 0,-105-66 0,16 10 0,0 1 0,-1 0 0,0 2 0,-1 0 0,-1 0 0,24 35 0,-33-40 0,1 0 0,0 0 0,1-1 0,0 0 0,1 0 0,-1-1 0,2 0 0,-1 0 0,1 0 0,0-2 0,1 1 0,0-1 0,0 0 0,0-1 0,0 0 0,15 4 0,34 8-1365,-42-13-5461</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9.288"/>
    </inkml:context>
    <inkml:brush xml:id="br0">
      <inkml:brushProperty name="width" value="0.05" units="cm"/>
      <inkml:brushProperty name="height" value="0.05" units="cm"/>
      <inkml:brushProperty name="color" value="#E71224"/>
    </inkml:brush>
  </inkml:definitions>
  <inkml:trace contextRef="#ctx0" brushRef="#br0">27 0 24575,'0'2'0,"1"-1"0,-1 0 0,1 1 0,-1-1 0,1 1 0,0-1 0,-1 0 0,1 0 0,0 1 0,0-1 0,0 0 0,0 0 0,0 0 0,0 0 0,0 0 0,0 0 0,1 0 0,-1 0 0,2 1 0,33 16 0,-22-12 0,35 20 0,74 46 0,51 65 0,-142-110 0,-25-20 0,0 0 0,-1 1 0,1 0 0,-1 1 0,-1-1 0,0 1 0,0 0 0,-1 0 0,0 1 0,0-1 0,2 13 0,0 3 0,0 0 0,-2 1 0,1 32 0,-4-44 0,0 12 0,0 0 0,-6 49 0,4-69 0,0 1 0,0-1 0,-1 0 0,1 0 0,-2 0 0,1 0 0,-1 0 0,0 0 0,0 0 0,0-1 0,-1 1 0,0-1 0,0 0 0,0 0 0,-1-1 0,1 1 0,-7 3 0,-5 5 0,0 1 0,1 1 0,0 0 0,-13 18 0,-19 19 0,34-40 0,0 0 0,-1-1 0,-1-1 0,0-1 0,0 0 0,-1 0 0,0-2 0,-30 10 0,-42 28 111,64-32-849,-47 20 0,55-27-6088</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1.041"/>
    </inkml:context>
    <inkml:brush xml:id="br0">
      <inkml:brushProperty name="width" value="0.05" units="cm"/>
      <inkml:brushProperty name="height" value="0.05" units="cm"/>
      <inkml:brushProperty name="color" value="#E71224"/>
    </inkml:brush>
  </inkml:definitions>
  <inkml:trace contextRef="#ctx0" brushRef="#br0">1 2 24575,'115'-2'0,"127"5"0,-144 8 0,-43-4 0,57 0 0,2315-8-1365,-2406 1-5461</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5.849"/>
    </inkml:context>
    <inkml:brush xml:id="br0">
      <inkml:brushProperty name="width" value="0.05" units="cm"/>
      <inkml:brushProperty name="height" value="0.05" units="cm"/>
      <inkml:brushProperty name="color" value="#E71224"/>
    </inkml:brush>
  </inkml:definitions>
  <inkml:trace contextRef="#ctx0" brushRef="#br0">1 51 24575,'123'2'0,"136"-5"0,-174-9 0,-54 6 0,56-2 0,24 10 0,82-4 0,-88-20-1365,-86 20-5461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063"/>
    </inkml:context>
    <inkml:brush xml:id="br0">
      <inkml:brushProperty name="width" value="0.05" units="cm"/>
      <inkml:brushProperty name="height" value="0.05" units="cm"/>
      <inkml:brushProperty name="color" value="#E71224"/>
    </inkml:brush>
  </inkml:definitions>
  <inkml:trace contextRef="#ctx0" brushRef="#br0">1 16 24575,'1'9'0,"0"-1"0,1 1 0,0 0 0,0-1 0,1 1 0,0-1 0,1 0 0,0 0 0,0 0 0,0 0 0,1-1 0,7 8 0,-10-11 0,1-1 0,-1 1 0,1-1 0,0 0 0,0 0 0,0 0 0,1 0 0,-1-1 0,1 1 0,-1-1 0,1 0 0,0 0 0,0 0 0,0-1 0,0 1 0,0-1 0,0 0 0,0 0 0,0 0 0,1-1 0,-1 1 0,0-1 0,0 0 0,1 0 0,-1-1 0,8-1 0,-9 0 0,0 0 0,0 0 0,-1 0 0,1 0 0,-1 0 0,0 0 0,0-1 0,1 1 0,-2-1 0,1 1 0,0-1 0,0 0 0,-1 0 0,0 0 0,1 0 0,-1 0 0,0 0 0,-1 0 0,1-1 0,0 1 0,-1 0 0,0 0 0,0-5 0,1-13 0,0 0 0,-5-28 0,3 36 0,2 36 0,2 1 0,0-1 0,1 0 0,1 0 0,2-1 0,0 1 0,1-2 0,11 23 0,36 61 0,68 97 0,-103-168 0,-8-16 0,-1 1 0,-1 0 0,-1 1 0,13 36 0,-21-53 0,0 1 0,0-1 0,-1 1 0,1-1 0,-1 1 0,1 0 0,-1-1 0,0 1 0,-1 0 0,1-1 0,0 1 0,-1 0 0,0-1 0,0 1 0,0-1 0,0 0 0,-1 1 0,0-1 0,1 0 0,-1 0 0,0 1 0,0-2 0,-1 1 0,1 0 0,0 0 0,-1-1 0,0 1 0,0-1 0,0 0 0,0 0 0,0 0 0,0 0 0,0 0 0,-6 1 0,-3 1 0,-1 0 0,1-1 0,-1-1 0,0 0 0,0 0 0,0-1 0,0-1 0,0 0 0,0-1 0,0-1 0,1 0 0,-19-5 0,28 5 4,0 1 1,0-1-1,1 0 0,-1-1 0,1 1 0,-1 0 0,1-1 0,0 1 0,0-1 1,0 0-1,0 0 0,0 1 0,1-1 0,-1 0 0,1-1 0,0 1 0,0 0 1,0 0-1,0 0 0,1-1 0,-1 1 0,1 0 0,0-1 0,0 1 0,0-1 1,0 1-1,1 0 0,1-6 0,0-6-252,1 1 1,1 0-1,0 0 1,1 0-1,7-16 1,-2 10-6579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6.735"/>
    </inkml:context>
    <inkml:brush xml:id="br0">
      <inkml:brushProperty name="width" value="0.05" units="cm"/>
      <inkml:brushProperty name="height" value="0.05" units="cm"/>
      <inkml:brushProperty name="color" value="#E71224"/>
    </inkml:brush>
  </inkml:definitions>
  <inkml:trace contextRef="#ctx0" brushRef="#br0">1 0 24575,'12'1'0,"1"0"0,-1 1 0,0 0 0,1 0 0,-1 2 0,0-1 0,-1 2 0,1-1 0,-1 2 0,0-1 0,0 1 0,-1 1 0,1 0 0,10 10 0,-16-11 0,-1 0 0,1 1 0,-1-1 0,0 1 0,-1-1 0,0 1 0,0 0 0,0 1 0,-1-1 0,0 0 0,0 1 0,-1-1 0,1 11 0,-2-13 0,0 0 0,0 0 0,0 0 0,-1 0 0,0 0 0,0 0 0,0 0 0,0 0 0,-1 0 0,0 0 0,0-1 0,0 1 0,0-1 0,-1 1 0,0-1 0,0 0 0,0 0 0,0 0 0,-1-1 0,-5 5 0,-1-1 0,0-1 0,0-1 0,-1 0 0,-22 8 0,-22 9 0,39-14-1365,0-2-5461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9.495"/>
    </inkml:context>
    <inkml:brush xml:id="br0">
      <inkml:brushProperty name="width" value="0.05" units="cm"/>
      <inkml:brushProperty name="height" value="0.05" units="cm"/>
      <inkml:brushProperty name="color" value="#E71224"/>
    </inkml:brush>
  </inkml:definitions>
  <inkml:trace contextRef="#ctx0" brushRef="#br0">1 28 24575,'1246'0'0,"-1226"-1"0,-1-1 0,33-8 0,34-3 0,434 12 0,-252 3 0,-238-1 0,55 11 0,-54-7 0,52 3 0,297-9-1365,-358 1-5461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1.187"/>
    </inkml:context>
    <inkml:brush xml:id="br0">
      <inkml:brushProperty name="width" value="0.05" units="cm"/>
      <inkml:brushProperty name="height" value="0.05" units="cm"/>
      <inkml:brushProperty name="color" value="#E71224"/>
    </inkml:brush>
  </inkml:definitions>
  <inkml:trace contextRef="#ctx0" brushRef="#br0">1 26 24575,'586'0'0,"-567"-1"0,0-1 0,34-8 0,33-3 0,295 14-1365,-360-1-5461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3.080"/>
    </inkml:context>
    <inkml:brush xml:id="br0">
      <inkml:brushProperty name="width" value="0.05" units="cm"/>
      <inkml:brushProperty name="height" value="0.05" units="cm"/>
      <inkml:brushProperty name="color" value="#E71224"/>
    </inkml:brush>
  </inkml:definitions>
  <inkml:trace contextRef="#ctx0" brushRef="#br0">0 1 24575,'29'1'0,"1"1"0,37 9 0,-35-5 0,10 0 0,-12-2 0,-1 2 0,0 0 0,31 12 0,-35-11 0,0-2 0,1 0 0,0-2 0,0-1 0,0-1 0,0-1 0,29-4 0,24 1 0,57 1 0,160 5 0,-211 9 0,-53-7 0,54 3 0,473-9 0,-538 3 0,-1 0 0,41 10 0,-11-2 0,-33-6 0,1 1 0,26 11 0,-31-11 0,0 0 0,0-1 0,1 0 0,-1-1 0,20 2 0,286-4 0,-155-3 0,-143 1 0,1-2 0,38-8 0,-11 1 0,4-1 0,-32 6 0,0 1 0,36-2 0,-27 4 0,49-11 0,-11 2 0,-56 9 27,0-1 0,0 0-1,0-1 1,16-8 0,29-9-1526,-39 18-5327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055"/>
    </inkml:context>
    <inkml:brush xml:id="br0">
      <inkml:brushProperty name="width" value="0.05" units="cm"/>
      <inkml:brushProperty name="height" value="0.05" units="cm"/>
      <inkml:brushProperty name="color" value="#E71224"/>
    </inkml:brush>
  </inkml:definitions>
  <inkml:trace contextRef="#ctx0" brushRef="#br0">0 3755 24575,'11'0'0,"0"-1"0,0-1 0,0 1 0,0-2 0,0 1 0,0-2 0,-1 1 0,1-1 0,-1-1 0,0 0 0,13-9 0,4-6 0,0-1 0,33-34 0,23-19 0,-71 63 0,-1 1 0,0-2 0,-1 1 0,17-25 0,23-26 0,-34 44 0,-1 0 0,22-35 0,-5 6 0,19-27 0,-29 40 0,51-60 0,-16 18 0,-32 41 0,16-21 0,-3-3 0,57-114 0,-73 126 0,-5 10 0,21-62 0,32-135 0,-44 107 0,-1 1 0,25-53 0,-45 159 0,-1 0 0,-1-1 0,0-28 0,8-44 0,-6 64 0,-2-1 0,1-49 0,-4 50 0,1 0 0,10-55 0,-6 56 0,-1 0 0,0-54 0,-4 54 0,1 1 0,2-1 0,6-30 0,17-94 0,-19 106 0,-2 1 0,-2-1 0,-6-85 0,0 27 0,3-353 0,1 454 0,-1 0 0,0 0 0,0 0 0,0-1 0,-1 1 0,1 0 0,-1 0 0,1 0 0,-1 0 0,0 0 0,0 0 0,-1 0 0,1 0 0,-1 1 0,1-1 0,-1 0 0,0 1 0,-3-5 0,2 6 0,0-1 0,0 1 0,0 0 0,0 0 0,0 0 0,0 0 0,0 1 0,-1-1 0,1 1 0,0 0 0,0 0 0,0 0 0,0 0 0,-1 0 0,1 1 0,0 0 0,0-1 0,-4 3 0,-11 3-54,1 1 0,1 0 0,-1 2-1,1 0 1,1 0 0,0 2 0,-15 12-1,8-7-876,9-6-5895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894"/>
    </inkml:context>
    <inkml:brush xml:id="br0">
      <inkml:brushProperty name="width" value="0.05" units="cm"/>
      <inkml:brushProperty name="height" value="0.05" units="cm"/>
      <inkml:brushProperty name="color" value="#E71224"/>
    </inkml:brush>
  </inkml:definitions>
  <inkml:trace contextRef="#ctx0" brushRef="#br0">0 1 24575,'5'0'0,"5"0"0,5 0 0,5 0 0,4 0 0,1 0 0,-4 4 0,0 1 0,0 1 0,1-2 0,-3 4 0,-1-1 0,1 0 0,-2 2 0,-5 0-8191</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7.448"/>
    </inkml:context>
    <inkml:brush xml:id="br0">
      <inkml:brushProperty name="width" value="0.05" units="cm"/>
      <inkml:brushProperty name="height" value="0.05" units="cm"/>
      <inkml:brushProperty name="color" value="#E71224"/>
    </inkml:brush>
  </inkml:definitions>
  <inkml:trace contextRef="#ctx0" brushRef="#br0">1950 166 24575,'0'-3'0,"-1"0"0,1-1 0,-1 1 0,0 0 0,0-1 0,0 1 0,-1 0 0,1 0 0,-1 0 0,1 0 0,-1 0 0,0 0 0,0 1 0,-1-1 0,1 0 0,0 1 0,-1 0 0,1 0 0,-1-1 0,0 2 0,0-1 0,0 0 0,0 0 0,0 1 0,0 0 0,0 0 0,-1 0 0,1 0 0,0 0 0,-6 0 0,-11-3 0,0 1 0,0 1 0,-34 1 0,29 2 0,1-2 0,-1-1 0,1-1 0,-25-6 0,4 2 0,-1 1 0,0 3 0,-1 2 0,-52 5 0,-8-2 0,-5-4 0,-123 5 0,163 10 0,53-8 0,-1-1 0,-30 1 0,31-4 0,-13-1 0,0 2 0,-56 11 0,-45 14 0,51-16 0,69-11 0,0 1 0,-1 0 0,1 1 0,0 0 0,0 1 0,1 1 0,-20 8 0,21-7 0,1 1 0,0 1 0,0-1 0,1 2 0,-1-1 0,2 1 0,-1 1 0,1 0 0,0 0 0,1 0 0,0 1 0,-8 15 0,-9 16 0,15-30 0,2 1 0,0 0 0,0 0 0,1 0 0,0 1 0,1 0 0,1 0 0,0 1 0,1-1 0,-3 26 0,7-34 0,0 0 0,0 0 0,1 0 0,-1-1 0,1 1 0,0 0 0,0-1 0,1 1 0,-1-1 0,1 0 0,0 0 0,0 0 0,1 0 0,-1-1 0,1 1 0,-1-1 0,1 0 0,0 0 0,7 4 0,10 6 0,0-1 0,34 14 0,22 11 0,-49-22 0,0-1 0,1-2 0,32 9 0,4-4 0,1-3 0,1-3 0,0-3 0,91 0 0,-44-7 0,92-4 0,-133-10 0,-54 8 0,1 2 0,29-3 0,-9 5 0,-8 1 0,-1-1 0,0-2 0,33-7 0,-37 5 0,0 2 0,0 0 0,36 3 0,-35 0 0,0-1 0,55-9 0,-27-2 0,23-4 0,0-4 0,78-31 0,-146 46 0,-2 0 0,1-1 0,0 0 0,-1 0 0,0-1 0,-1 0 0,1-1 0,-2 0 0,1 0 0,-1-1 0,0 0 0,-1 0 0,0-1 0,0 1 0,-1-1 0,0-1 0,-1 1 0,0 0 0,4-19 0,-2 0 0,-1 0 0,-1-1 0,-1 0 0,-2 1 0,-1-1 0,-5-36 0,4 58 0,-1 1 0,0-1 0,0 1 0,-1-1 0,0 1 0,0 0 0,-1 0 0,0 0 0,0 0 0,-1 1 0,-8-10 0,1 3 0,-1 0 0,0 1 0,-1 0 0,-16-10 0,23 18 0,0 1 0,0 0 0,0 0 0,-1 0 0,1 1 0,-1 0 0,0 0 0,1 1 0,-17-1 0,-78 4 0,47 1 0,29-1-129,0 1 0,1 2-1,-1 0 1,1 1 0,-27 11-1,35-11-459,0-1-6237</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8.995"/>
    </inkml:context>
    <inkml:brush xml:id="br0">
      <inkml:brushProperty name="width" value="0.05" units="cm"/>
      <inkml:brushProperty name="height" value="0.05" units="cm"/>
      <inkml:brushProperty name="color" value="#E71224"/>
    </inkml:brush>
  </inkml:definitions>
  <inkml:trace contextRef="#ctx0" brushRef="#br0">2515 136 24575,'-149'3'0,"-159"-6"0,219-10 0,55 7 0,-57-2 0,69 8 0,0 0 0,-1-2 0,1 0 0,0-2 0,0 0 0,0-2 0,-26-10 0,33 12 0,1 0 0,-1 0 0,1 1 0,-1 1 0,0 1 0,-16 0 0,12 1 0,1-2 0,-1 0 0,-19-5 0,-8-1 0,1 1 0,-1 3 0,0 1 0,-78 7 0,18-2 0,75-3 0,-58-11 0,57 6 0,-55-2 0,-14 6 0,-173 6 0,259-2 0,-1 1 0,1 0 0,1 2 0,-1-1 0,0 2 0,1 0 0,0 1 0,-23 15 0,-46 16 0,65-31 0,1 0 0,0 2 0,0-1 0,-15 12 0,27-16 0,0 1 0,0-1 0,0 0 0,1 1 0,0 0 0,0 0 0,0 0 0,1 1 0,0-1 0,0 1 0,0 0 0,0 0 0,1 0 0,0 0 0,-2 13 0,3-11 0,0 0 0,1 1 0,0-1 0,0 1 0,0-1 0,1 0 0,1 1 0,0-1 0,0 0 0,0 0 0,5 11 0,5 4 0,0 0 0,20 28 0,4 6 0,-32-51 0,1 1 0,0 0 0,1-1 0,-1 0 0,1 0 0,1-1 0,-1 1 0,1-1 0,9 5 0,74 35 0,-39-22 0,-14-3 0,1-1 0,1-3 0,1-1 0,0-2 0,66 14 0,-53-20 0,-1 1 0,84 2 0,-96-10 0,-5-2 0,0 3 0,0 1 0,0 1 0,36 9 0,-29-5 0,0-2 0,0-2 0,1-1 0,54-6 0,1 1 0,383 3 0,-460-1 0,-1-1 0,1-1 0,20-6 0,17-3 0,-50 11 0,1-1 0,-1 0 0,0 0 0,0 0 0,0-1 0,-1 0 0,1-1 0,-1 0 0,0 0 0,0 0 0,0-1 0,0 0 0,-1-1 0,0 1 0,0-1 0,0 0 0,-1-1 0,0 1 0,7-13 0,-3 8 0,-1-2 0,-1 1 0,0-1 0,0 0 0,-2 0 0,1 0 0,-2-1 0,0 0 0,0 0 0,-1 0 0,-1-1 0,0-23 0,-4-204-1365,2 219-5461</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0.869"/>
    </inkml:context>
    <inkml:brush xml:id="br0">
      <inkml:brushProperty name="width" value="0.05" units="cm"/>
      <inkml:brushProperty name="height" value="0.05" units="cm"/>
      <inkml:brushProperty name="color" value="#E71224"/>
    </inkml:brush>
  </inkml:definitions>
  <inkml:trace contextRef="#ctx0" brushRef="#br0">1 0 24575,'963'0'-1365,"-940"0"-5461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1.563"/>
    </inkml:context>
    <inkml:brush xml:id="br0">
      <inkml:brushProperty name="width" value="0.05" units="cm"/>
      <inkml:brushProperty name="height" value="0.05" units="cm"/>
      <inkml:brushProperty name="color" value="#E71224"/>
    </inkml:brush>
  </inkml:definitions>
  <inkml:trace contextRef="#ctx0" brushRef="#br0">0 0 24575,'670'0'-1365,"-647"0"-5461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559"/>
    </inkml:context>
    <inkml:brush xml:id="br0">
      <inkml:brushProperty name="width" value="0.05" units="cm"/>
      <inkml:brushProperty name="height" value="0.05" units="cm"/>
      <inkml:brushProperty name="color" value="#E71224"/>
    </inkml:brush>
  </inkml:definitions>
  <inkml:trace contextRef="#ctx0" brushRef="#br0">54 131 24575,'-2'0'0,"0"0"0,0 0 0,0 0 0,0 0 0,0 1 0,1-1 0,-1 1 0,0-1 0,0 1 0,0 0 0,0 0 0,0-1 0,1 1 0,-1 1 0,0-1 0,1 0 0,-1 0 0,1 1 0,0-1 0,-1 1 0,1-1 0,0 1 0,-2 2 0,1 0 0,0 1 0,0-1 0,1 1 0,0-1 0,0 1 0,0 0 0,0-1 0,1 1 0,0 9 0,0-2 0,1 0 0,1 0 0,0 1 0,1-1 0,0-1 0,0 1 0,8 14 0,-4-14 0,0-1 0,1 0 0,15 18 0,-21-26 0,1 0 0,-1-1 0,1 1 0,-1-1 0,1 0 0,0 1 0,0-1 0,0 0 0,0-1 0,0 1 0,0 0 0,0-1 0,1 0 0,-1 0 0,0 0 0,1 0 0,-1 0 0,7 0 0,-8-2 0,0 0 0,0 0 0,0 0 0,-1 0 0,1 0 0,-1 0 0,1 0 0,-1-1 0,1 1 0,-1-1 0,0 1 0,1-1 0,-1 0 0,0 1 0,0-1 0,0 0 0,-1 0 0,1 1 0,0-1 0,-1 0 0,1 0 0,-1 0 0,1 0 0,-1 0 0,0-4 0,2-59 0,-2 53 0,-2-14 34,-1-1-1,-2 1 1,-14-50-1,10 44-783,-8-55 1,15 66-6077</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060"/>
    </inkml:context>
    <inkml:brush xml:id="br0">
      <inkml:brushProperty name="width" value="0.05" units="cm"/>
      <inkml:brushProperty name="height" value="0.05" units="cm"/>
      <inkml:brushProperty name="color" value="#E71224"/>
    </inkml:brush>
  </inkml:definitions>
  <inkml:trace contextRef="#ctx0" brushRef="#br0">0 1 24575,'590'0'-1365,"-567"0"-5461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772"/>
    </inkml:context>
    <inkml:brush xml:id="br0">
      <inkml:brushProperty name="width" value="0.05" units="cm"/>
      <inkml:brushProperty name="height" value="0.05" units="cm"/>
      <inkml:brushProperty name="color" value="#E71224"/>
    </inkml:brush>
  </inkml:definitions>
  <inkml:trace contextRef="#ctx0" brushRef="#br0">1 1 24575,'804'0'0,"-756"5"-1365,-31 1-5461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220"/>
    </inkml:context>
    <inkml:brush xml:id="br0">
      <inkml:brushProperty name="width" value="0.05" units="cm"/>
      <inkml:brushProperty name="height" value="0.05" units="cm"/>
      <inkml:brushProperty name="color" value="#E71224"/>
    </inkml:brush>
  </inkml:definitions>
  <inkml:trace contextRef="#ctx0" brushRef="#br0">0 0 24575,'616'0'-1365,"-593"0"-5461</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854"/>
    </inkml:context>
    <inkml:brush xml:id="br0">
      <inkml:brushProperty name="width" value="0.05" units="cm"/>
      <inkml:brushProperty name="height" value="0.05" units="cm"/>
      <inkml:brushProperty name="color" value="#E71224"/>
    </inkml:brush>
  </inkml:definitions>
  <inkml:trace contextRef="#ctx0" brushRef="#br0">0 1 24575,'1'1'0,"-1"0"0,1 1 0,-1-1 0,1 0 0,-1 0 0,1 0 0,0 0 0,0 0 0,-1 0 0,1 0 0,0 0 0,0 0 0,0 0 0,0 0 0,0-1 0,0 1 0,0 0 0,0-1 0,1 1 0,-1-1 0,0 1 0,0-1 0,0 0 0,1 1 0,-1-1 0,0 0 0,3 0 0,40 5 0,-39-4 0,429 2 0,-222-6 0,-106 3-1365,-83 0-5461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244"/>
    </inkml:context>
    <inkml:brush xml:id="br0">
      <inkml:brushProperty name="width" value="0.05" units="cm"/>
      <inkml:brushProperty name="height" value="0.05" units="cm"/>
      <inkml:brushProperty name="color" value="#E71224"/>
    </inkml:brush>
  </inkml:definitions>
  <inkml:trace contextRef="#ctx0" brushRef="#br0">0 0 24575,'562'0'-1365,"-539"0"-5461</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678"/>
    </inkml:context>
    <inkml:brush xml:id="br0">
      <inkml:brushProperty name="width" value="0.05" units="cm"/>
      <inkml:brushProperty name="height" value="0.05" units="cm"/>
      <inkml:brushProperty name="color" value="#E71224"/>
    </inkml:brush>
  </inkml:definitions>
  <inkml:trace contextRef="#ctx0" brushRef="#br0">0 0 24575,'429'0'-1365,"-406"0"-5461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155"/>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0,0 0 0,-4 0-8191</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851"/>
    </inkml:context>
    <inkml:brush xml:id="br0">
      <inkml:brushProperty name="width" value="0.05" units="cm"/>
      <inkml:brushProperty name="height" value="0.05" units="cm"/>
      <inkml:brushProperty name="color" value="#E71224"/>
    </inkml:brush>
  </inkml:definitions>
  <inkml:trace contextRef="#ctx0" brushRef="#br0">0 1 24575,'9'1'0,"0"0"0,0 0 0,-1 1 0,16 5 0,24 5 0,179-8 23,-131-6-1411,-73 2-5438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6.470"/>
    </inkml:context>
    <inkml:brush xml:id="br0">
      <inkml:brushProperty name="width" value="0.05" units="cm"/>
      <inkml:brushProperty name="height" value="0.05" units="cm"/>
      <inkml:brushProperty name="color" value="#E71224"/>
    </inkml:brush>
  </inkml:definitions>
  <inkml:trace contextRef="#ctx0" brushRef="#br0">0 1 24575,'696'0'-1365,"-673"0"-5461</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8.495"/>
    </inkml:context>
    <inkml:brush xml:id="br0">
      <inkml:brushProperty name="width" value="0.05" units="cm"/>
      <inkml:brushProperty name="height" value="0.05" units="cm"/>
      <inkml:brushProperty name="color" value="#E71224"/>
    </inkml:brush>
  </inkml:definitions>
  <inkml:trace contextRef="#ctx0" brushRef="#br0">3029 334 24575,'-13'-2'0,"0"1"0,1-2 0,0 1 0,-1-2 0,1 0 0,-15-7 0,12 5 0,1 1 0,-1 0 0,-29-4 0,-81 6 0,94 4 0,0-1 0,0-1 0,-45-8 0,28 1 0,0 2 0,-53 1 0,45 3 0,-60-10 0,65 6 0,-68-1 0,69 6 0,-78-11 0,-117-16 0,177 20 0,0 2 0,-135 7 0,74 2 0,85-3 0,-12-1 0,0 2 0,-95 15 0,46 2 0,-52 12 0,64-6 0,1 4 0,-97 44 0,174-65 0,1 1 0,0 1 0,0 0 0,1 0 0,1 2 0,-1-1 0,-17 22 0,24-22 0,0 0 0,1-1 0,0 2 0,0-1 0,2 0 0,-1 1 0,1 0 0,1 0 0,0 0 0,-1 17 0,1 17 0,5 60 0,0-26 0,-5-19 0,0-43 0,1 0 0,0 0 0,2 1 0,0-1 0,0 0 0,2 0 0,8 32 0,-5-37 0,0-1 0,1 0 0,0 0 0,0-1 0,1 0 0,0 0 0,17 14 0,4 1 0,40 24 0,-5-2 0,-46-35 0,0-1 0,1-1 0,0-1 0,1 0 0,0-1 0,0-2 0,1 0 0,0-1 0,38 5 0,-42-7 0,-1 1 0,1 1 0,18 8 0,-21-7 0,0-1 0,0-1 0,0 0 0,1 0 0,16 0 0,74 9 0,-65-7 0,57 2 0,-75-7 0,0 2 0,29 6 0,-28-4 0,45 3 0,586-7 0,-318-3 0,-304 0 0,0-1 0,36-9 0,-13 3 0,-24 2 0,-1-1 0,40-15 0,39-10 0,-91 30 0,0-1 0,0-1 0,0-1 0,0 0 0,-1-1 0,0-1 0,-1-1 0,0 0 0,16-13 0,9-8 0,-31 23 0,0-1 0,0 1 0,0-1 0,-1-1 0,15-18 0,-7 4 0,-2-2 0,0 0 0,-2 0 0,-1-2 0,-1 1 0,-1-2 0,7-29 0,-9 20 0,4-52 0,0 0 0,-5 47 0,-3-1 0,-1 0 0,-2 0 0,-6-52 0,0 63 0,-16-55 0,13 58 0,1 0 0,-4-35 0,6 31-273,-2 0 0,-1 1 0,-1-1 0,-20-44 0,21 60-6553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037"/>
    </inkml:context>
    <inkml:brush xml:id="br0">
      <inkml:brushProperty name="width" value="0.05" units="cm"/>
      <inkml:brushProperty name="height" value="0.05" units="cm"/>
      <inkml:brushProperty name="color" value="#E71224"/>
    </inkml:brush>
  </inkml:definitions>
  <inkml:trace contextRef="#ctx0" brushRef="#br0">1 0 24575,'-1'19'0,"1"0"0,1 0 0,0 0 0,1 0 0,1 0 0,1-1 0,1 1 0,1-1 0,0 0 0,1-1 0,12 22 0,-17-36-40,36 70 205,-36-68-289,0 0 0,0 1 0,-1-1-1,1 1 1,-1 0 0,0 0 0,-1-1 0,1 1-1,-1 0 1,0 0 0,-2 9 0,-3 1-6702</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163"/>
    </inkml:context>
    <inkml:brush xml:id="br0">
      <inkml:brushProperty name="width" value="0.05" units="cm"/>
      <inkml:brushProperty name="height" value="0.05" units="cm"/>
      <inkml:brushProperty name="color" value="#E71224"/>
    </inkml:brush>
  </inkml:definitions>
  <inkml:trace contextRef="#ctx0" brushRef="#br0">109 0 24575,'-2'0'0,"0"0"0,0 1 0,0-1 0,1 1 0,-1-1 0,0 1 0,0-1 0,1 1 0,-1 0 0,1 0 0,-1 0 0,1 0 0,-1 0 0,1 0 0,-1 0 0,1 1 0,0-1 0,0 1 0,0-1 0,0 0 0,0 1 0,0 0 0,0-1 0,-1 3 0,-15 47 0,12-30 0,-2 2 0,1 0 0,1 0 0,1 0 0,-1 36 0,7 99 0,1-57 0,-3 943 0,-1-1024 0,-1 0 0,-9 35 0,7-33 0,0 0 0,-1 24 0,5 142-1365,0-165-5461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767"/>
    </inkml:context>
    <inkml:brush xml:id="br0">
      <inkml:brushProperty name="width" value="0.05" units="cm"/>
      <inkml:brushProperty name="height" value="0.05" units="cm"/>
      <inkml:brushProperty name="color" value="#E71224"/>
    </inkml:brush>
  </inkml:definitions>
  <inkml:trace contextRef="#ctx0" brushRef="#br0">0 141 24575,'1'6'0,"0"0"0,0 0 0,0-1 0,1 1 0,0-1 0,0 1 0,0-1 0,0 0 0,1 1 0,0-2 0,0 1 0,1 0 0,5 6 0,63 60 0,-39-41 0,-16-13 0,-9-8 0,0 0 0,0-2 0,1 1 0,0-1 0,12 8 0,-19-14 0,0 0 0,1 0 0,-1 0 0,0 0 0,0 0 0,1 0 0,-1-1 0,1 1 0,-1-1 0,0 0 0,1 0 0,-1 0 0,1 0 0,-1 0 0,1 0 0,-1-1 0,0 1 0,1-1 0,-1 0 0,0 0 0,1 0 0,-1 0 0,0 0 0,0 0 0,0 0 0,0-1 0,0 1 0,0-1 0,0 1 0,2-3 0,12-15 0,-1 0 0,-1 0 0,0-2 0,12-26 0,7-9 0,75-131-1365,-100 171-5461</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3.093"/>
    </inkml:context>
    <inkml:brush xml:id="br0">
      <inkml:brushProperty name="width" value="0.05" units="cm"/>
      <inkml:brushProperty name="height" value="0.05" units="cm"/>
      <inkml:brushProperty name="color" value="#E71224"/>
    </inkml:brush>
  </inkml:definitions>
  <inkml:trace contextRef="#ctx0" brushRef="#br0">3 296 24575,'-1'-31'0,"0"16"0,1 1 0,0 0 0,0 0 0,2 0 0,-1-1 0,2 1 0,0 0 0,1 1 0,0-1 0,12-25 0,-11 33 0,-1-1 0,1 1 0,0 0 0,1 0 0,-1 1 0,1 0 0,0 0 0,1 0 0,-1 0 0,1 1 0,0 1 0,0-1 0,0 1 0,0 0 0,1 0 0,-1 1 0,15-3 0,-18 5 0,0-1 0,0 1 0,0 0 0,0 0 0,-1 0 0,1 0 0,0 1 0,0-1 0,0 1 0,0 0 0,0 0 0,-1 0 0,1 1 0,0 0 0,-1-1 0,0 1 0,1 0 0,-1 1 0,0-1 0,0 1 0,0-1 0,0 1 0,0 0 0,-1 0 0,1 0 0,-1 0 0,0 0 0,0 1 0,0-1 0,0 1 0,-1 0 0,0-1 0,1 1 0,-1 0 0,0 0 0,0 7 0,4 31 0,-2 0 0,-2 1 0,-5 47 0,0 13 0,5-85 0,-2-1 0,0 0 0,-1 1 0,-1-1 0,-7 24 0,6-30 0,0-1 0,-1 0 0,0 0 0,-1 0 0,0-1 0,-1 1 0,1-1 0,-2-1 0,-11 12 0,-77 63 0,95-83 0,1 1 0,-1-1 0,0 0 0,1 1 0,-1-1 0,1 0 0,-1 1 0,1-1 0,-1 1 0,1-1 0,-1 1 0,1 0 0,-1-1 0,1 1 0,0-1 0,-1 1 0,1 0 0,0-1 0,-1 1 0,1 0 0,0-1 0,0 1 0,0 0 0,0 0 0,0-1 0,0 1 0,0 0 0,0-1 0,0 2 0,18 4 0,32-10 0,-15-4 0,47-4 0,17-4 0,-53 9-1365,-26 5-5461</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4.902"/>
    </inkml:context>
    <inkml:brush xml:id="br0">
      <inkml:brushProperty name="width" value="0.05" units="cm"/>
      <inkml:brushProperty name="height" value="0.05" units="cm"/>
      <inkml:brushProperty name="color" value="#E71224"/>
    </inkml:brush>
  </inkml:definitions>
  <inkml:trace contextRef="#ctx0" brushRef="#br0">1 85 24575,'0'-2'0,"0"-1"0,1 1 0,0 0 0,-1 0 0,1 0 0,0 0 0,0 0 0,0 0 0,0 0 0,1 1 0,-1-1 0,0 0 0,1 0 0,-1 1 0,1-1 0,0 1 0,-1 0 0,1-1 0,0 1 0,0 0 0,0 0 0,0 0 0,0 0 0,0 0 0,0 1 0,4-2 0,5-1 0,0 0 0,0 1 0,20-1 0,-6 1 0,9 0 0,54-10 0,-54 6 0,-1 2 0,1 1 0,0 2 0,60 5 0,-91-4 0,-1 0 0,1 1 0,-1-1 0,1 0 0,-1 1 0,0-1 0,1 1 0,-1 0 0,0 0 0,0 0 0,1 0 0,-1 0 0,0 1 0,0-1 0,0 1 0,-1-1 0,4 4 0,-4-3 0,0-1 0,0 1 0,-1 0 0,1-1 0,0 1 0,-1 0 0,0-1 0,1 1 0,-1 0 0,0 0 0,0-1 0,0 1 0,0 0 0,0 0 0,0 0 0,-1-1 0,1 1 0,-2 3 0,-1 2 0,0 1 0,-1-1 0,0 1 0,0-1 0,-1 0 0,0-1 0,0 1 0,-10 9 0,10-12 0,0 1 0,1-1 0,0 1 0,0 0 0,0 0 0,0 0 0,-4 11 0,7-14 0,1 0 0,-1 0 0,1-1 0,-1 1 0,1 0 0,0 0 0,0 0 0,0 0 0,0 0 0,1 0 0,-1-1 0,0 1 0,1 0 0,-1 0 0,1 0 0,0 0 0,-1-1 0,1 1 0,0 0 0,0-1 0,0 1 0,0-1 0,0 1 0,1-1 0,-1 1 0,0-1 0,1 0 0,-1 0 0,1 0 0,2 2 0,8 5 0,1-1 0,0-1 0,0 0 0,24 8 0,-25-11 0,-1 1 0,1 1 0,-1 0 0,0 0 0,-1 1 0,19 13 0,-26-16 0,-1 0 0,1 1 0,-1-1 0,1 0 0,-1 1 0,0-1 0,0 1 0,0 0 0,-1 0 0,1 0 0,-1 0 0,0 0 0,0 0 0,0 0 0,-1 0 0,0 0 0,1 0 0,-1 0 0,-1 0 0,1 1 0,-1-1 0,1 0 0,-1 0 0,-3 7 0,3-7 0,0 1 0,-1-1 0,0 0 0,0 1 0,0-1 0,0 0 0,0-1 0,-1 1 0,0 0 0,0-1 0,0 1 0,0-1 0,0 0 0,-1 0 0,0 0 0,1 0 0,-1-1 0,0 0 0,0 1 0,0-1 0,-1-1 0,1 1 0,-7 1 0,-10 1 0,1 0 0,-1-2 0,0-1 0,-24-1 0,26 0 0,0 0 0,1 2 0,-29 4 0,25-1-341,0 0 0,0-2-1,-29 1 1,29-3-6485</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5.44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3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453"/>
    </inkml:context>
    <inkml:brush xml:id="br0">
      <inkml:brushProperty name="width" value="0.05" units="cm"/>
      <inkml:brushProperty name="height" value="0.05" units="cm"/>
      <inkml:brushProperty name="color" value="#E71224"/>
    </inkml:brush>
  </inkml:definitions>
  <inkml:trace contextRef="#ctx0" brushRef="#br0">1 364 24575,'1'-36'0,"3"0"0,0 0 0,19-65 0,-16 76 0,-2 0 0,-1-1 0,-1 1 0,0-29 0,9 155 0,-5-63 0,2 54 0,-11 309-1365,2-378-5461</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995"/>
    </inkml:context>
    <inkml:brush xml:id="br0">
      <inkml:brushProperty name="width" value="0.05" units="cm"/>
      <inkml:brushProperty name="height" value="0.05" units="cm"/>
      <inkml:brushProperty name="color" value="#E71224"/>
    </inkml:brush>
  </inkml:definitions>
  <inkml:trace contextRef="#ctx0" brushRef="#br0">1 52 24575,'4'0'0,"7"0"0,5 0 0,1-4 0,1-2 0,2 0 0,3 1 0,-3-3 0,0 0 0,1 1 0,2 2 0,-4 2-8191</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77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047"/>
    </inkml:context>
    <inkml:brush xml:id="br0">
      <inkml:brushProperty name="width" value="0.05" units="cm"/>
      <inkml:brushProperty name="height" value="0.05" units="cm"/>
      <inkml:brushProperty name="color" value="#E71224"/>
    </inkml:brush>
  </inkml:definitions>
  <inkml:trace contextRef="#ctx0" brushRef="#br0">1 0 24575,'0'510'0,"0"-507"0,0 0 0,-1 0 0,1 0 0,0 0 0,0 0 0,1 0 0,-1 0 0,1 0 0,-1 0 0,1 0 0,0 0 0,0 0 0,0 0 0,1 0 0,-1-1 0,1 1 0,-1 0 0,1-1 0,0 1 0,0-1 0,0 0 0,0 0 0,1 0 0,-1 0 0,0 0 0,1 0 0,0 0 0,-1-1 0,1 0 0,0 1 0,0-1 0,0 0 0,-1 0 0,1 0 0,0-1 0,0 1 0,1-1 0,-1 0 0,0 0 0,6 0 0,14-1-51,1-1 1,-1-1-1,1-2 0,-1 0 0,-1-1 0,1-1 1,25-12-1,-12 5-908,-15 7-5867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375"/>
    </inkml:context>
    <inkml:brush xml:id="br0">
      <inkml:brushProperty name="width" value="0.05" units="cm"/>
      <inkml:brushProperty name="height" value="0.05" units="cm"/>
      <inkml:brushProperty name="color" value="#E71224"/>
    </inkml:brush>
  </inkml:definitions>
  <inkml:trace contextRef="#ctx0" brushRef="#br0">0 98 24575,'5'0'0,"1"-4"0,4-2 0,6 0 0,-2-3 0,3-1 0,3 3 0,2-4 0,2 2 0,2 1 0,-4-2 0,-1 0 0,-4 2-8191</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500"/>
    </inkml:context>
    <inkml:brush xml:id="br0">
      <inkml:brushProperty name="width" value="0.05" units="cm"/>
      <inkml:brushProperty name="height" value="0.05" units="cm"/>
      <inkml:brushProperty name="color" value="#E71224"/>
    </inkml:brush>
  </inkml:definitions>
  <inkml:trace contextRef="#ctx0" brushRef="#br0">1 0 24575,'2'19'0,"0"1"0,2-2 0,0 1 0,1 0 0,0-1 0,17 34 0,-11-25 0,14 51 0,14 80-1365,-33-136-5461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4.675"/>
    </inkml:context>
    <inkml:brush xml:id="br0">
      <inkml:brushProperty name="width" value="0.05" units="cm"/>
      <inkml:brushProperty name="height" value="0.05" units="cm"/>
      <inkml:brushProperty name="color" value="#E71224"/>
    </inkml:brush>
  </inkml:definitions>
  <inkml:trace contextRef="#ctx0" brushRef="#br0">756 28 24575,'-50'-1'0,"1"-1"0,-66-11 0,90 8 0,0 2 0,0 0 0,-44 2 0,59 2 0,1 0 0,-1 0 0,0 1 0,0 0 0,1 1 0,-1 0 0,1 1 0,0 0 0,0 0 0,0 1 0,1 0 0,-11 8 0,5-4 0,1 0 0,-1-1 0,0-1 0,-1 0 0,-24 7 0,28-11 0,0 1 0,0 0 0,0 1 0,0 0 0,1 1 0,0 0 0,0 0 0,0 1 0,1 0 0,0 1 0,-10 11 0,15-13 0,1 1 0,0 0 0,0 0 0,0 0 0,1 0 0,0 1 0,0-1 0,1 0 0,0 1 0,0-1 0,1 9 0,5 83 0,-3-89 0,1 0 0,-1-1 0,2 1 0,-1-1 0,1 0 0,1 1 0,0-2 0,0 1 0,0 0 0,1-1 0,1 0 0,-1-1 0,1 1 0,0-1 0,10 6 0,-7-4 0,0-2 0,1 1 0,0-1 0,1-1 0,-1 0 0,1-1 0,0 0 0,1 0 0,-1-2 0,1 1 0,16 1 0,56 8 0,-53-7 0,-1-2 0,33 1 0,33 6 0,-74-6 0,0-1 0,1-2 0,-1 0 0,1-1 0,31-4 0,-50 2 0,0 0 0,0 0 0,0 0 0,-1-1 0,1 0 0,0 0 0,0 0 0,-1 0 0,1-1 0,-1 0 0,0 0 0,0 0 0,0 0 0,0-1 0,-1 1 0,1-1 0,-1 0 0,0 0 0,0 0 0,0-1 0,-1 1 0,1-1 0,-1 1 0,0-1 0,-1 0 0,1 0 0,-1 0 0,0 0 0,1-7 0,5-76 0,-6 64 0,1-1 0,6-33 0,-5 46 0,0 0 0,-1 0 0,-1 0 0,0-1 0,-1 1 0,-1-14 0,1 21 0,-1 1 0,0-1 0,0 1 0,-1-1 0,1 1 0,-1-1 0,0 1 0,0 0 0,-1-1 0,1 1 0,-1 1 0,0-1 0,0 0 0,0 1 0,-1-1 0,1 1 0,-1 0 0,-6-4 0,-5-4 0,0-1 0,1 0 0,-21-24 0,30 31 0,-1-2-170,0 2-1,0-1 0,0 1 1,-1 0-1,0 0 0,0 1 1,-9-5-1,-1 3-6655</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7.137"/>
    </inkml:context>
    <inkml:brush xml:id="br0">
      <inkml:brushProperty name="width" value="0.05" units="cm"/>
      <inkml:brushProperty name="height" value="0.05" units="cm"/>
      <inkml:brushProperty name="color" value="#E71224"/>
    </inkml:brush>
  </inkml:definitions>
  <inkml:trace contextRef="#ctx0" brushRef="#br0">2014 184 24575,'-9'-6'0,"-1"0"0,1 0 0,-1 1 0,0 0 0,-1 0 0,1 1 0,-1 1 0,-19-5 0,-208-25 0,102 8 0,30 11 0,69 8 0,-60-2 0,-758 9 0,831 1 0,1 1 0,0 1 0,0 1 0,0 0 0,1 2 0,0 1 0,0 1 0,1 1 0,-39 23 0,21-12 0,33-19 0,0 1 0,0-1 0,0 1 0,1 1 0,-1-1 0,1 1 0,0 0 0,0 0 0,0 1 0,0-1 0,1 1 0,0 0 0,0 0 0,0 0 0,-3 7 0,-1 8 0,-1-1 0,2 2 0,1-1 0,1 1 0,0 0 0,-3 36 0,7-43 0,1 1 0,0 0 0,0 0 0,2-1 0,0 1 0,0-1 0,2 1 0,0-1 0,0 0 0,11 23 0,-4-19 0,1 0 0,1-1 0,0-1 0,1 0 0,1-1 0,1 0 0,0-1 0,31 21 0,77 28 0,-85-44 0,70 25 0,-23-10 0,-66-28 0,1 0 0,-1-1 0,1-1 0,0-1 0,27 1 0,37 6 0,-29-3 0,0-3 0,93-4 0,-62-2 0,-73 1 0,1 0 0,-1-2 0,0 0 0,0-1 0,0 0 0,20-9 0,35-10 0,14-7 0,-29 9 0,-42 16 0,-1-1 0,1 0 0,-1-1 0,-1 0 0,14-12 0,24-16 0,-2 11 0,-38 21 0,0-1 0,0 0 0,0 0 0,0-1 0,-1 0 0,0 0 0,0 0 0,0-1 0,-1 0 0,0-1 0,0 1 0,0-1 0,-1-1 0,5-7 0,30-40 0,-1 1 0,-32 39 0,-1 0 0,0 0 0,-1-1 0,-1 0 0,0 0 0,-1 0 0,1-27 0,-2 0 0,-9-73 0,6 108 0,0 0 0,-1 1 0,1-1 0,-2 1 0,1 0 0,-1 0 0,-1 0 0,1 0 0,-1 0 0,0 1 0,0 0 0,-1 0 0,-8-9 0,-5-2 0,-1 1 0,-39-26 0,42 31-341,-1 2 0,-1 0-1,-34-13 1,33 17-6485</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9.072"/>
    </inkml:context>
    <inkml:brush xml:id="br0">
      <inkml:brushProperty name="width" value="0.05" units="cm"/>
      <inkml:brushProperty name="height" value="0.05" units="cm"/>
      <inkml:brushProperty name="color" value="#E71224"/>
    </inkml:brush>
  </inkml:definitions>
  <inkml:trace contextRef="#ctx0" brushRef="#br0">274 0 24575,'-31'0'0,"-1"2"0,0 0 0,-43 10 0,67-10 0,0-1 0,1 1 0,-1 0 0,1 0 0,0 0 0,0 1 0,0 0 0,-7 5 0,11-6 0,1 1 0,-1-1 0,1 1 0,0-1 0,0 1 0,0 0 0,0 0 0,0 0 0,1 0 0,0 0 0,-1 1 0,1-1 0,0 0 0,0 0 0,1 1 0,-1-1 0,1 1 0,0-1 0,0 4 0,0-3 0,-2 7 0,2 1 0,0 0 0,0 0 0,5 23 0,-5-33 0,1 1 0,0 0 0,0 0 0,0-1 0,0 1 0,0-1 0,1 1 0,-1-1 0,1 0 0,-1 1 0,1-1 0,0 0 0,0 0 0,0 0 0,0 0 0,1 0 0,-1-1 0,0 1 0,1-1 0,-1 1 0,1-1 0,-1 0 0,1 0 0,0 0 0,0-1 0,3 2 0,13 0 0,0-1 0,1 0 0,20-3 0,-24 0 0,1 1 0,-1 1 0,0 1 0,0 0 0,32 7 0,-44-6 0,0-1 0,0 1 0,0 0 0,0 0 0,-1 0 0,1 1 0,0-1 0,-1 1 0,0 0 0,0 0 0,0 0 0,0 0 0,0 1 0,-1-1 0,1 1 0,-1-1 0,0 1 0,0 0 0,-1 0 0,1 0 0,-1 0 0,1 0 0,-1 0 0,-1 1 0,1-1 0,-1 0 0,1 6 0,0-6 0,-1 0 0,0 0 0,1-1 0,-1 1 0,0 0 0,-1 0 0,1 0 0,-1 0 0,0 0 0,0-1 0,0 1 0,0 0 0,0-1 0,-1 1 0,0-1 0,0 1 0,0-1 0,0 0 0,0 0 0,-1 0 0,1 0 0,-1 0 0,0 0 0,-3 2 0,-1-2 0,0 1 0,0-1 0,0-1 0,0 1 0,-1-1 0,1-1 0,-1 1 0,1-1 0,-1-1 0,0 1 0,-10-2 0,-64-1-1365,59 1-5461</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0.690"/>
    </inkml:context>
    <inkml:brush xml:id="br0">
      <inkml:brushProperty name="width" value="0.05" units="cm"/>
      <inkml:brushProperty name="height" value="0.05" units="cm"/>
      <inkml:brushProperty name="color" value="#E71224"/>
    </inkml:brush>
  </inkml:definitions>
  <inkml:trace contextRef="#ctx0" brushRef="#br0">3 0 24575,'-2'114'0,"4"121"0,3-214 0,0 0 0,1 0 0,1-1 0,1 0 0,1-1 0,1 0 0,0 0 0,20 25 0,-26-38 0,0-1 0,0 0 0,1-1 0,0 1 0,0-1 0,0 0 0,0 0 0,1-1 0,0 0 0,-1 0 0,11 4 0,-14-6 0,0 0 0,1 0 0,-1 0 0,1 0 0,-1-1 0,1 1 0,-1-1 0,1 0 0,-1 0 0,1 0 0,0 0 0,-1 0 0,1 0 0,-1-1 0,1 1 0,-1-1 0,1 0 0,-1 0 0,0 0 0,1 0 0,-1 0 0,0 0 0,0 0 0,0-1 0,0 1 0,0-1 0,0 0 0,0 0 0,0 1 0,3-5 0,-1-3 0,1 0 0,-1 0 0,-1 0 0,1 0 0,-1 0 0,-1-1 0,0 1 0,0-1 0,-1 0 0,-1 1 0,1-1 0,-1 0 0,-3-17 0,3 22 0,-1 1 0,0 0 0,0 0 0,0-1 0,-1 1 0,1 0 0,-1 0 0,0 0 0,0 1 0,0-1 0,-1 0 0,1 1 0,-1-1 0,0 1 0,0 0 0,0 0 0,0 0 0,-1 0 0,1 1 0,-1 0 0,0-1 0,0 1 0,1 0 0,-1 1 0,-1-1 0,1 1 0,0-1 0,0 1 0,0 1 0,-1-1 0,1 0 0,-9 1 0,10 0-72,-1 0 1,1 1-1,-1-1 0,1 1 0,0 0 0,-1 0 0,1 0 0,0 0 1,0 0-1,0 1 0,-1-1 0,1 1 0,1 0 0,-1 0 0,0 0 1,0 0-1,1 1 0,-5 4 0,-5 10-6754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1.975"/>
    </inkml:context>
    <inkml:brush xml:id="br0">
      <inkml:brushProperty name="width" value="0.05" units="cm"/>
      <inkml:brushProperty name="height" value="0.05" units="cm"/>
      <inkml:brushProperty name="color" value="#E71224"/>
    </inkml:brush>
  </inkml:definitions>
  <inkml:trace contextRef="#ctx0" brushRef="#br0">1 2 24575,'95'-2'0,"104"5"0,-195-3 0,-1 1 0,1 0 0,-1 0 0,1 1 0,-1-1 0,0 1 0,1-1 0,-1 1 0,0 0 0,0 0 0,0 1 0,-1-1 0,1 1 0,-1-1 0,1 1 0,-1 0 0,0 0 0,0 0 0,0 0 0,0 0 0,0 0 0,1 6 0,4 9 0,0 1 0,-2-1 0,4 22 0,-5-21 0,0 0 34,-2 0 0,0 34-1,-2-37-326,1 1 0,0-1-1,1 0 1,6 22 0,-2-21-6533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2.422"/>
    </inkml:context>
    <inkml:brush xml:id="br0">
      <inkml:brushProperty name="width" value="0.05" units="cm"/>
      <inkml:brushProperty name="height" value="0.05" units="cm"/>
      <inkml:brushProperty name="color" value="#E71224"/>
    </inkml:brush>
  </inkml:definitions>
  <inkml:trace contextRef="#ctx0" brushRef="#br0">1 50 24575,'5'0'0,"5"0"0,6 0 0,5 0 0,-1-5 0,0-1 0,2 0 0,-3-3 0,-1-1 0,2 3 0,-2 1-8191</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4.814"/>
    </inkml:context>
    <inkml:brush xml:id="br0">
      <inkml:brushProperty name="width" value="0.05" units="cm"/>
      <inkml:brushProperty name="height" value="0.05" units="cm"/>
      <inkml:brushProperty name="color" value="#E71224"/>
    </inkml:brush>
  </inkml:definitions>
  <inkml:trace contextRef="#ctx0" brushRef="#br0">1665 136 24575,'-22'-2'0,"0"0"0,-40-10 0,9 1 0,-7 0 0,33 5 0,-1 1 0,-46-1 0,-703 7 0,761-2 0,-1-1 0,0-1 0,1 0 0,-1-2 0,-27-10 0,-42-10 0,39 16 0,17 3 0,0 1 0,-50-2 0,72 7 0,-1 0 0,0 0 0,0 1 0,1 0 0,-1 1 0,0 0 0,-13 4 0,19-4 0,-1 0 0,1 0 0,0 0 0,0 0 0,0 1 0,0-1 0,1 1 0,-1 0 0,1-1 0,-1 1 0,1 0 0,0 0 0,0 1 0,0-1 0,1 0 0,-1 1 0,1-1 0,0 1 0,0-1 0,-1 7 0,-1 8 0,0 0 0,2 0 0,0 0 0,1 0 0,0 0 0,2-1 0,0 1 0,1 0 0,1 0 0,1-1 0,0 0 0,1 0 0,1 0 0,0-1 0,2 0 0,0 0 0,0-1 0,1-1 0,1 1 0,1-1 0,20 19 0,-4-5 0,1-2 0,1 0 0,2-2 0,44 26 0,17 9 0,-68-41 0,1-1 0,1-2 0,1 0 0,44 16 0,19 2 0,-62-20 0,1-2 0,0-2 0,54 10 0,-27-10 0,-6-1 0,82 1 0,-37-7 0,102-5 0,-165-1 0,-1-1 0,59-16 0,-75 14 0,0 1 0,0-2 0,-1 0 0,0-1 0,0-1 0,-1 0 0,18-18 0,-12 9 0,-1 0 0,-1-2 0,-1 0 0,15-24 0,-27 35 0,-1 0 0,0 0 0,0 0 0,-1-1 0,0 0 0,-1 1 0,0-1 0,-1 0 0,0 0 0,-2-22 0,1 16 0,1 0 0,0 0 0,6-24 0,-3 25 0,0 0 0,-2 0 0,1-1 0,-2 1 0,0-1 0,-2-16 0,0 25 0,0 0 0,-1 0 0,1 1 0,-2-1 0,1 0 0,-1 1 0,0 0 0,-1-1 0,0 1 0,0 1 0,0-1 0,-1 1 0,0-1 0,-8-6 0,7 6 0,-1 1 0,0 0 0,0 1 0,-1 0 0,0 0 0,1 1 0,-1 0 0,-1 0 0,1 0 0,-1 1 0,1 1 0,-1-1 0,0 2 0,0-1 0,0 1 0,0 0 0,0 1 0,0 0 0,0 0 0,0 1 0,0 1 0,0-1 0,0 1 0,0 1 0,-9 3 0,1 4-1365,5 1-5461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5.438"/>
    </inkml:context>
    <inkml:brush xml:id="br0">
      <inkml:brushProperty name="width" value="0.05" units="cm"/>
      <inkml:brushProperty name="height" value="0.05" units="cm"/>
      <inkml:brushProperty name="color" value="#E71224"/>
    </inkml:brush>
  </inkml:definitions>
  <inkml:trace contextRef="#ctx0" brushRef="#br0">32 17 24575,'-4'0'0,"-3"-5"0,-3-1 0,-1 0-8191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7.089"/>
    </inkml:context>
    <inkml:brush xml:id="br0">
      <inkml:brushProperty name="width" value="0.05" units="cm"/>
      <inkml:brushProperty name="height" value="0.05" units="cm"/>
      <inkml:brushProperty name="color" value="#E71224"/>
    </inkml:brush>
  </inkml:definitions>
  <inkml:trace contextRef="#ctx0" brushRef="#br0">2 94 24575,'-1'37'0,"2"0"0,2-1 0,9 52 0,-7-64 0,-2 0 0,1 40 0,-3-184 0,-4-125 0,-1 223-1365,-2 5-5461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1.2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11,'1633'0,"-1585"-4,-31-2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7.143"/>
    </inkml:context>
    <inkml:brush xml:id="br0">
      <inkml:brushProperty name="width" value="0.05" units="cm"/>
      <inkml:brushProperty name="height" value="0.05" units="cm"/>
      <inkml:brushProperty name="color" value="#E71224"/>
    </inkml:brush>
  </inkml:definitions>
  <inkml:trace contextRef="#ctx0" brushRef="#br0">1265 0 24575,'-4'1'0,"1"1"0,-1-1 0,0 1 0,0 0 0,1-1 0,0 2 0,-1-1 0,1 0 0,0 1 0,0 0 0,0-1 0,0 1 0,-4 6 0,-15 12 0,-227 165 0,243-182 0,-16 13 0,-1-1 0,-1-1 0,-32 15 0,-163 84 0,138-67 0,29-15 0,-96 51 0,-45 44 0,88-72-1365,91-46-5461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8.282"/>
    </inkml:context>
    <inkml:brush xml:id="br0">
      <inkml:brushProperty name="width" value="0.05" units="cm"/>
      <inkml:brushProperty name="height" value="0.05" units="cm"/>
      <inkml:brushProperty name="color" value="#E71224"/>
    </inkml:brush>
  </inkml:definitions>
  <inkml:trace contextRef="#ctx0" brushRef="#br0">51 1 24575,'11'1'0,"1"0"0,-1 2 0,0-1 0,0 1 0,0 1 0,17 7 0,42 13 0,49-18 0,-119-6 0,1 0 0,-1 0 0,0 0 0,1 0 0,-1 0 0,0 0 0,1 0 0,-1 0 0,0 0 0,1 0 0,-1 0 0,0 0 0,1 0 0,-1 0 0,0 0 0,1 0 0,-1 1 0,0-1 0,1 0 0,-1 0 0,0 0 0,1 0 0,-1 1 0,0-1 0,0 0 0,1 0 0,-1 1 0,0-1 0,0 0 0,0 0 0,1 1 0,-1-1 0,0 0 0,0 1 0,0-1 0,0 0 0,1 1 0,-14 6 0,-22 3 0,-58 2-6,42-4-673,-79 2-1,107-10-6146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12.867"/>
    </inkml:context>
    <inkml:brush xml:id="br0">
      <inkml:brushProperty name="width" value="0.05" units="cm"/>
      <inkml:brushProperty name="height" value="0.05" units="cm"/>
      <inkml:brushProperty name="color" value="#E71224"/>
    </inkml:brush>
  </inkml:definitions>
  <inkml:trace contextRef="#ctx0" brushRef="#br0">2981 338 24512,'-1'13'0,"-3"0"0,-1 0 0,-3 0 0,-3 0 0,-1 0 0,-3 0 0,-2 0 0,-2-1 0,-2 1 0,-3-1 0,-1 0 0,-3-1 0,-2 1 0,-1-1 0,-3 0 0,-1-1 0,-2 1 0,-2-1 0,-2-1 0,-1 0 0,-1 0 0,-3 0 0,0-1 0,-2-1 0,-2 0 0,0 0 0,-2-1 0,0 0 0,-2-1 0,-1 0 0,0-1 0,-1 0 0,-1 0 0,0-1 0,0-1 0,-1 0 0,-1-1 0,1 0 0,0-1 0,-1 0 0,1-1 0,-1 0 0,1-1 0,1 0 0,0-1 0,0-1 0,1 0 0,1 0 0,0-1 0,1 0 0,2-1 0,0 0 0,2-1 0,0 0 0,2 0 0,2-1 0,0-1 0,3 0 0,1 0 0,1 0 0,2-1 0,2-1 0,2 1 0,1-1 0,3 0 0,1-1 0,2 1 0,3-1 0,1 0 0,3-1 0,2 1 0,2-1 0,2 0 0,3 0 0,1 0 0,3 0 0,3 0 0,1 0 0,3 0 0,2-1 0,3 1 0,1 0 0,3 0 0,3 0 0,1 0 0,3 0 0,2 0 0,2 1 0,2-1 0,3 1 0,1 0 0,3 1 0,2-1 0,1 1 0,3 0 0,1 1 0,2-1 0,2 1 0,2 1 0,1 0 0,1 0 0,3 0 0,0 1 0,2 1 0,2 0 0,0 0 0,2 1 0,0 0 0,2 1 0,1 0 0,0 1 0,1 0 0,1 0 0,0 1 0,0 1 0,1 0 0,1 1 0,-1 0 0,1 1 0,-1 0 0,0 1 0,1 0 0,-1 1 0,-1 0 0,0 1 0,0 1 0,-1 0 0,-1 0 0,0 1 0,-1 0 0,-2 1 0,0 0 0,-2 1 0,0 0 0,-2 0 0,-2 1 0,0 1 0,-3 0 0,-1 0 0,-1 0 0,-2 1 0,-2 1 0,-2-1 0,-1 1 0,-3 0 0,-1 1 0,-2-1 0,-3 1 0,-1 0 0,-3 1 0,-2-1 0,-2 1 0,-2 0 0,-3 0 0,-1 0 0,-3 0 0,-3 0 0,-1 0 0,-3 1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0.101"/>
    </inkml:context>
    <inkml:brush xml:id="br0">
      <inkml:brushProperty name="width" value="0.05" units="cm"/>
      <inkml:brushProperty name="height" value="0.05" units="cm"/>
      <inkml:brushProperty name="color" value="#E71224"/>
    </inkml:brush>
  </inkml:definitions>
  <inkml:trace contextRef="#ctx0" brushRef="#br0">2951 159 24575,'-35'1'0,"0"-2"0,1-2 0,-49-9 0,37 5 0,0 2 0,0 2 0,-86 6 0,29-1 0,102-2 0,-32 1 0,1-2 0,0-1 0,-58-11 0,61 7 0,-1 3 0,0 0 0,1 2 0,-44 3 0,-55-2 0,59-12 0,50 7 0,0 2 0,-27-2 0,-41-8 0,65 8 0,0 1 0,-24 0 0,-2 3 0,3 0 0,0-1 0,-46-9 0,48 5 0,-1 2 0,-46 2 0,48 2 0,0-2 0,-53-9 0,35 3 0,-1 2 0,0 4 0,-70 5 0,12 0 0,-12-6 0,-144 6 0,270-2 0,-1-1 0,1 1 0,-1 0 0,1 1 0,0-1 0,-1 1 0,1 0 0,0 0 0,0 1 0,0-1 0,1 1 0,-1 0 0,1 1 0,-1-1 0,1 1 0,0 0 0,0 0 0,1 0 0,-1 0 0,1 1 0,0 0 0,0-1 0,0 1 0,1 0 0,0 0 0,0 0 0,0 1 0,-1 7 0,-2 12 0,1 1 0,2 0 0,1-1 0,3 50 0,0-24 0,-2-38 0,1-1 0,1 1 0,0-1 0,1 1 0,0-1 0,1 0 0,0 0 0,1-1 0,0 1 0,1-1 0,0 0 0,1 0 0,0-1 0,1 0 0,0 0 0,17 15 0,-15-16 0,0 1 0,1-2 0,0 1 0,0-1 0,1-1 0,0 0 0,0-1 0,1 0 0,0-1 0,0 0 0,0-1 0,0-1 0,1 0 0,0 0 0,14 0 0,23 3 0,9 3 0,83 0 0,1332-11 0,-791 3 0,-667-1 0,0-2 0,0 1 0,0-2 0,-1 0 0,0-2 0,32-11 0,-45 14 0,-1 0 0,1 0 0,-1 0 0,1 0 0,-1-1 0,0 1 0,0-1 0,0 0 0,0 1 0,-1-1 0,1 0 0,-1 0 0,0 0 0,0 0 0,0 0 0,0-1 0,0 1 0,0 0 0,-1 0 0,0-5 0,2-11 0,-2 0 0,-3-26 0,1 17 0,0 9 0,1 0 0,1 0 0,1-1 0,0 1 0,2 0 0,0 0 0,1 0 0,1 0 0,12-32 0,-9 34-1365,-2 1-5461</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3.181"/>
    </inkml:context>
    <inkml:brush xml:id="br0">
      <inkml:brushProperty name="width" value="0.05" units="cm"/>
      <inkml:brushProperty name="height" value="0.05" units="cm"/>
      <inkml:brushProperty name="color" value="#E71224"/>
    </inkml:brush>
  </inkml:definitions>
  <inkml:trace contextRef="#ctx0" brushRef="#br0">0 0 23713,'3102'0'0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9.778"/>
    </inkml:context>
    <inkml:brush xml:id="br0">
      <inkml:brushProperty name="width" value="0.05" units="cm"/>
      <inkml:brushProperty name="height" value="0.05" units="cm"/>
      <inkml:brushProperty name="color" value="#E71224"/>
    </inkml:brush>
  </inkml:definitions>
  <inkml:trace contextRef="#ctx0" brushRef="#br0">3151 1 24575,'-2'81'0,"4"92"0,11-113 0,-10-52 0,-1-1 0,0 1 0,0 0 0,0 0 0,-1 0 0,-1 0 0,1 0 0,-1 0 0,-1 0 0,1 0 0,-1 0 0,-3 10 0,2-15 0,0 0 0,-1 0 0,1 0 0,-1 0 0,0 0 0,0 0 0,0 0 0,0-1 0,-1 0 0,1 0 0,-1 0 0,1 0 0,-1 0 0,0-1 0,1 1 0,-1-1 0,0 0 0,-5 0 0,-10 4 0,-1-2 0,-24 2 0,-348-2 0,200-6 0,-2170 3 0,2358 1 0,1-1 0,-1 0 0,1 0 0,-1-1 0,1 1 0,0-1 0,-1 0 0,1 0 0,0 0 0,-1 0 0,1 0 0,0-1 0,0 1 0,0-1 0,0 0 0,0 0 0,-4-4 0,5 3 0,0 0 0,1 1 0,0-1 0,0 0 0,-1 0 0,2 1 0,-1-1 0,0 0 0,0 0 0,1 0 0,0 0 0,0 0 0,-1 0 0,2 0 0,-1 0 0,0 0 0,1 0 0,-1 0 0,1 0 0,0 0 0,1-3 0,2-5 0,1 0 0,0 0 0,0 0 0,10-13 0,-10 16 0,0 1 0,0 0 0,-1-1 0,0 0 0,-1 0 0,0 0 0,0 0 0,-1-1 0,0 1 0,1-11 0,-3-108-1365,-1 105-5461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36.113"/>
    </inkml:context>
    <inkml:brush xml:id="br0">
      <inkml:brushProperty name="width" value="0.05" units="cm"/>
      <inkml:brushProperty name="height" value="0.05" units="cm"/>
      <inkml:brushProperty name="color" value="#E71224"/>
    </inkml:brush>
  </inkml:definitions>
  <inkml:trace contextRef="#ctx0" brushRef="#br0">7247 351 24509,'-3'13'0,"-5"1"0,-6 0 0,-6-1 0,-5 1 0,-5-1 0,-6 1 0,-5-1 0,-6 0 0,-5 0 0,-5-1 0,-5 1 0,-5-1 0,-5 0 0,-5-1 0,-4 1 0,-5-2 0,-4 1 0,-5-1 0,-3 0 0,-5 0 0,-3-1 0,-4 0 0,-4-1 0,-2 0 0,-4-1 0,-3 0 0,-2 0 0,-3-1 0,-3-1 0,-1 0 0,-3 0 0,-1-1 0,-2-1 0,-1 0 0,-1 0 0,-1-1 0,0-1 0,-1 0 0,0-1 0,-1 0 0,1-1 0,1 0 0,0-1 0,1-1 0,1 0 0,1 0 0,2-1 0,1-1 0,3 0 0,1 0 0,3-1 0,3-1 0,2 0 0,3 0 0,4-1 0,2 0 0,4-1 0,4 0 0,3-1 0,5 0 0,3 0 0,5-1 0,4 1 0,5-2 0,4 1 0,5-1 0,5 0 0,5-1 0,5 1 0,5-1 0,5 0 0,6 0 0,5-1 0,6 1 0,5-1 0,5 1 0,6-1 0,6 0 0,5 1 0,6-1 0,5 0 0,6 0 0,6 1 0,5-1 0,5 1 0,6-1 0,5 1 0,6 0 0,5 0 0,5 1 0,5-1 0,5 1 0,5 0 0,5 1 0,4-1 0,5 2 0,4-1 0,5 1 0,3 0 0,5 0 0,3 1 0,4 0 0,4 1 0,2 0 0,4 1 0,3 0 0,2 0 0,3 1 0,3 1 0,1 0 0,3 0 0,1 1 0,2 1 0,1 0 0,1 0 0,1 1 0,0 1 0,1 0 0,1 1 0,-1 0 0,0 1 0,-1 0 0,0 1 0,-1 1 0,-1 0 0,-1 0 0,-2 1 0,-1 1 0,-3 0 0,-1 0 0,-3 1 0,-3 1 0,-2 0 0,-3 0 0,-4 1 0,-2 0 0,-4 1 0,-4 0 0,-3 1 0,-5 0 0,-3 0 0,-5 1 0,-4-1 0,-5 2 0,-4-1 0,-5 1 0,-5 0 0,-5 1 0,-5-1 0,-5 1 0,-5 0 0,-6 0 0,-5 1 0,-6-1 0,-5 1 0,-5-1 0,-6 1 0,-6 0 0,-5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44.117"/>
    </inkml:context>
    <inkml:brush xml:id="br0">
      <inkml:brushProperty name="width" value="0.05" units="cm"/>
      <inkml:brushProperty name="height" value="0.05" units="cm"/>
      <inkml:brushProperty name="color" value="#E71224"/>
    </inkml:brush>
  </inkml:definitions>
  <inkml:trace contextRef="#ctx0" brushRef="#br0">4501 105 24575,'-29'-2'0,"0"0"0,-38-9 0,35 5 0,-126-15 0,126 16 0,0 1 0,0 2 0,-60 4 0,-40-3 0,63-11 0,51 7 0,-1 2 0,-28-3 0,-143 8 0,-77-4 0,198-10 0,50 8 0,0 0 0,-27-1 0,-676 3 0,352 5 0,-189-3 0,539 1 0,1 1 0,-33 8 0,-35 2 0,25-11 0,17-1 0,1 2 0,-59 10 0,24 3 0,-1-5 0,-142 1 0,-261-11 0,474 0 0,0 0 0,0 1 0,1 0 0,-1 0 0,0 1 0,0 1 0,1-1 0,-1 1 0,-10 6 0,15-7 0,0 0 0,1 1 0,-1-1 0,1 1 0,-1 0 0,1 0 0,0 0 0,0 0 0,1 1 0,-1-1 0,1 1 0,-1 0 0,1 0 0,0-1 0,0 1 0,1 1 0,-1-1 0,1 0 0,0 0 0,-1 9 0,-1 33 0,2 0 0,7 65 0,-5-104 0,1-1 0,0 0 0,0 0 0,0 0 0,1 0 0,0 0 0,0 0 0,0-1 0,1 1 0,8 9 0,51 50 0,-42-46 0,-13-11 0,0-1 0,0-1 0,1 0 0,0 0 0,0 0 0,1-1 0,0-1 0,0 1 0,0-2 0,0 1 0,0-2 0,17 3 0,6-1 0,1-2 0,55-4 0,-20 0 0,-50 4 0,0-1 0,34 9 0,33 3 0,636-11 0,-351-5 0,2194 3 0,-2561 1 0,0-1 0,0-1 0,1 1 0,-1-1 0,0 1 0,0-1 0,0 0 0,0-1 0,0 1 0,0-1 0,-1 1 0,1-1 0,0 0 0,-1-1 0,1 1 0,-1-1 0,0 1 0,5-7 0,-1 0 0,0-2 0,0 1 0,-2-1 0,1 0 0,4-13 0,-10 23 0,18-39 0,-8 19 0,-2 0 0,13-43 0,-12 28-120,-5 19 183,0-1 0,0 0 1,0-23-1,-4 34-178,0 0-1,-1 1 1,0-1 0,0 0 0,-1 1-1,1-1 1,-1 1 0,-1-1 0,1 1 0,-1 0-1,0 0 1,-6-9 0,0 2-6711</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0.181"/>
    </inkml:context>
    <inkml:brush xml:id="br0">
      <inkml:brushProperty name="width" value="0.05" units="cm"/>
      <inkml:brushProperty name="height" value="0.05" units="cm"/>
      <inkml:brushProperty name="color" value="#E71224"/>
    </inkml:brush>
  </inkml:definitions>
  <inkml:trace contextRef="#ctx0" brushRef="#br0">589 174 24575,'-1'-2'0,"1"1"0,-1 0 0,1-1 0,-1 1 0,0 0 0,1 0 0,-1-1 0,0 1 0,0 0 0,0 0 0,0 0 0,0 0 0,0 0 0,0 0 0,0 0 0,-1 1 0,1-1 0,-2 0 0,-28-16 0,24 14 0,-9-4 0,0 0 0,0 2 0,-1 0 0,1 0 0,-1 2 0,0 0 0,-18-1 0,-125 5 0,68 2 0,87-3 0,0 0 0,0 0 0,-1 0 0,1 1 0,0 0 0,0 0 0,0 1 0,0-1 0,0 1 0,1 0 0,-1 0 0,0 1 0,1-1 0,-1 1 0,1 0 0,0 1 0,-4 3 0,4-2 0,0 0 0,0 1 0,1-1 0,0 1 0,0-1 0,0 1 0,1 0 0,0 0 0,0 0 0,0 1 0,1-1 0,0 0 0,-1 12 0,0-4 0,1 1 0,0-1 0,1 1 0,1-1 0,0 1 0,1-1 0,0 1 0,1-1 0,1 0 0,0 0 0,1 0 0,7 14 0,20 33 0,-24-44 0,0-1 0,1 0 0,1 0 0,0-1 0,2 0 0,16 18 0,-2-7 0,-14-13 0,1 0 0,0 0 0,1-2 0,0 1 0,0-2 0,1 0 0,1-1 0,0 0 0,19 7 0,-7-8 0,0-2 0,0 0 0,1-2 0,-1-1 0,56-2 0,-46 0 0,-18-1 0,0 0 0,0 0 0,0-2 0,25-5 0,-41 6 0,1 0 0,0-1 0,-1 0 0,1 1 0,-1-1 0,0-1 0,0 1 0,1-1 0,-1 0 0,-1 0 0,1 0 0,0 0 0,-1 0 0,0-1 0,0 0 0,0 0 0,0 0 0,0 0 0,-1 0 0,0 0 0,0-1 0,3-7 0,4-23 0,-1-1 0,-1 0 0,-2 0 0,-2 0 0,-2-57 0,-1 75 0,0 0 0,-2 1 0,0-1 0,0 1 0,-2-1 0,0 1 0,-1 0 0,-1 1 0,0-1 0,-1 1 0,-12-19 0,2 6 0,8 13 0,-1 0 0,0 1 0,-13-14 0,17 23 0,1 1 0,-1 0 0,0 0 0,-1 1 0,1 0 0,-1 0 0,1 0 0,-1 1 0,-1 0 0,-10-3 0,-13-3 0,-2 1 0,-51-5 0,22-1-1365,45 10-5461</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211"/>
    </inkml:context>
    <inkml:brush xml:id="br0">
      <inkml:brushProperty name="width" value="0.05" units="cm"/>
      <inkml:brushProperty name="height" value="0.05" units="cm"/>
      <inkml:brushProperty name="color" value="#E71224"/>
    </inkml:brush>
  </inkml:definitions>
  <inkml:trace contextRef="#ctx0" brushRef="#br0">1 261 24575,'1'-5'0,"0"1"0,0-1 0,1 1 0,-1-1 0,1 1 0,0 0 0,1 0 0,-1 0 0,1 0 0,0 0 0,0 0 0,0 1 0,0-1 0,7-4 0,55-44 0,-43 37 0,1 1 0,1 2 0,28-12 0,50-25 0,-71 30-1365,-20 9-5461</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988"/>
    </inkml:context>
    <inkml:brush xml:id="br0">
      <inkml:brushProperty name="width" value="0.05" units="cm"/>
      <inkml:brushProperty name="height" value="0.05" units="cm"/>
      <inkml:brushProperty name="color" value="#E71224"/>
    </inkml:brush>
  </inkml:definitions>
  <inkml:trace contextRef="#ctx0" brushRef="#br0">0 50 24575,'4'-1'0,"1"-1"0,-1 1 0,0 0 0,0-1 0,0 0 0,0 0 0,4-3 0,8-4 0,-5 4 0,0 1 0,-1 0 0,2 1 0,-1 0 0,22-2 0,-31 5 0,1-1 0,-1 1 0,1 0 0,-1 0 0,0 0 0,1 1 0,-1-1 0,0 1 0,1-1 0,-1 1 0,0 0 0,0 0 0,1 0 0,-1 0 0,0 0 0,0 0 0,0 0 0,0 1 0,0-1 0,-1 1 0,1 0 0,0-1 0,-1 1 0,1 0 0,-1 0 0,0 0 0,1 0 0,-1 0 0,0 0 0,0 1 0,0-1 0,-1 0 0,1 0 0,0 5 0,2 9 0,-2 1 0,0 0 0,-1-1 0,0 1 0,-1 0 0,-1 0 0,-6 21 0,-2 1 0,-29 72 0,21-79-1365,8-21-5461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142"/>
    </inkml:context>
    <inkml:brush xml:id="br0">
      <inkml:brushProperty name="width" value="0.05" units="cm"/>
      <inkml:brushProperty name="height" value="0.05" units="cm"/>
      <inkml:brushProperty name="color" value="#E71224"/>
    </inkml:brush>
  </inkml:definitions>
  <inkml:trace contextRef="#ctx0" brushRef="#br0">203 1 24575,'-3'0'0,"0"1"0,1 0 0,-1 0 0,0 0 0,0 0 0,1 0 0,-1 1 0,0-1 0,1 1 0,0-1 0,-1 1 0,1 0 0,0 0 0,0 0 0,0 1 0,0-1 0,-3 5 0,-24 44 0,22-30 0,1 0 0,0 1 0,2-1 0,0 1 0,-1 35 0,4-38 0,-4 11 0,-1 0 0,-1-1 0,-2 0 0,0-1 0,-2 0 0,-18 32 0,18-36 0,10-22 0,0 0 0,0-1 0,1 1 0,-1 0 0,0-1 0,1 1 0,-1 0 0,1 0 0,0 0 0,-1-1 0,1 1 0,0 0 0,0 0 0,0 0 0,0 0 0,1-1 0,-1 1 0,0 0 0,1 0 0,-1-1 0,1 1 0,0 0 0,0 0 0,-1-1 0,1 1 0,2 1 0,-1-1 0,1 0 0,0 0 0,-1 0 0,1 0 0,0-1 0,0 1 0,0-1 0,0 0 0,1 0 0,-1 0 0,0 0 0,0 0 0,5 0 0,7 0 0,0-1 0,0 0 0,-1 0 0,1-2 0,26-5 0,12-6 0,-21 6 0,-1-1 0,0-2 0,32-14 0,8-17-1365,-53 31-5461</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4:02.222"/>
    </inkml:context>
    <inkml:brush xml:id="br0">
      <inkml:brushProperty name="width" value="0.05" units="cm"/>
      <inkml:brushProperty name="height" value="0.05" units="cm"/>
      <inkml:brushProperty name="color" value="#E71224"/>
    </inkml:brush>
  </inkml:definitions>
  <inkml:trace contextRef="#ctx0" brushRef="#br0">2541 132 24575,'0'-1'0,"-1"-1"0,0 1 0,0-1 0,0 0 0,0 1 0,0-1 0,0 1 0,0 0 0,0-1 0,0 1 0,-1 0 0,1 0 0,0 0 0,-1 0 0,1 0 0,-1 0 0,-3-1 0,-29-14 0,16 11 0,-1 1 0,1 1 0,-29-2 0,-32-5 0,50 5 0,0 2 0,-51-1 0,51 4 0,0-1 0,-55-10 0,-68-15 0,107 19 0,-1 2 0,0 2 0,-85 6 0,27 0 0,-2-5 0,-117 4 0,155 10 0,48-7 0,1-2 0,-26 2 0,-134-7 0,-74 4 0,184 10 0,50-7 0,0-2 0,-27 2 0,16-4 0,-13 0 0,-1 1 0,-43 9 0,61-6 0,13-3 0,1 0 0,-1 1 0,0 1 0,-20 8 0,28-9 0,1-1 0,0 1 0,0 0 0,0 0 0,0 0 0,0 1 0,1-1 0,0 1 0,-1 0 0,1 0 0,1 0 0,-1 0 0,0 1 0,1-1 0,0 1 0,-2 6 0,-14 36 0,9-27 0,1 1 0,1 0 0,1 1 0,-4 26 0,9-42 0,1 1 0,0-1 0,0 0 0,0 1 0,1-1 0,-1 1 0,2-1 0,-1 0 0,1 0 0,0 0 0,0 0 0,1 0 0,-1 0 0,1-1 0,1 1 0,-1-1 0,1 0 0,0 1 0,6 5 0,9 6 0,2-1 0,-1-1 0,2-1 0,0 0 0,1-2 0,0 0 0,43 14 0,-2 0 0,-49-21 0,1 0 0,0-1 0,0 0 0,29 1 0,17 5 0,132 15 0,44 26 0,-206-45 0,1-2 0,-1-1 0,0-2 0,60-5 0,-45 2 0,57 4 0,-36 10 0,-49-8 0,0 0 0,27 1 0,5-5 0,-21 0 0,0 1 0,-1 1 0,45 10 0,-31-5 0,-1-2 0,1-2 0,1-1 0,53-6 0,5 1 0,-12 5 0,99-5 0,-185 3 0,0-1 0,0 0 0,0 0 0,0 0 0,0 0 0,0-1 0,0 0 0,0 0 0,-1 0 0,1 0 0,-1 0 0,1-1 0,-1 1 0,0-1 0,0 0 0,0 0 0,0 0 0,-1-1 0,1 1 0,-1 0 0,0-1 0,0 0 0,2-4 0,3-10 0,-1 0 0,-1 0 0,-1 0 0,3-20 0,1-5 0,-2 4 0,-1-1 0,-3 0 0,-1 0 0,-7-70 0,0 80-224,0 1 1,-2 0-1,-1 0 0,-20-42 0,26 65-22,-3-9-6580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8.921"/>
    </inkml:context>
    <inkml:brush xml:id="br0">
      <inkml:brushProperty name="width" value="0.05" units="cm"/>
      <inkml:brushProperty name="height" value="0.05" units="cm"/>
      <inkml:brushProperty name="color" value="#E71224"/>
    </inkml:brush>
  </inkml:definitions>
  <inkml:trace contextRef="#ctx0" brushRef="#br0">3255 313 24575,'-1'-2'0,"1"1"0,-1 0 0,1 0 0,-1 0 0,0 0 0,0 0 0,1 0 0,-1 0 0,0 0 0,0 0 0,0 0 0,0 0 0,0 0 0,0 1 0,0-1 0,0 0 0,0 1 0,0-1 0,-1 1 0,0-1 0,-33-12 0,26 9 0,-94-28 0,66 23 0,-58-25 0,70 25 0,-1 1 0,-1 1 0,1 1 0,-55-5 0,-31-7 0,81 13 0,-1 1 0,-36-1 0,-45-5 0,70 4 0,-53 0 0,53 4 0,-55-9 0,89 9 0,-54-10 0,-1 2 0,-104-3 0,134 12 0,-59-10 0,58 5 0,-56-1 0,50 8 0,8 0 0,0-1 0,0-2 0,0-1 0,-34-8 0,25 4 0,0 2 0,-1 1 0,1 3 0,-58 5 0,-2-2 0,-457-2 0,549 1 0,-1-1 0,0 2 0,1-1 0,-1 1 0,1 1 0,0 0 0,0 0 0,-18 10 0,3 1 0,-44 32 0,-13 10 0,76-52 0,0-1 0,0 1 0,1 1 0,0-1 0,0 1 0,0 0 0,0 0 0,1 0 0,0 1 0,0 0 0,0 0 0,1 0 0,0 0 0,0 0 0,-3 12 0,0 3 0,2 1 0,0 0 0,-1 32 0,4-30 0,-11 52 0,7-51 0,1 0 0,0 28 0,4-53 0,-1 36 0,2 1 0,1-1 0,13 69 0,-12-90 0,0 1 0,1-1 0,1-1 0,1 1 0,0-1 0,0 0 0,2 0 0,0-1 0,0 0 0,1 0 0,1-1 0,19 20 0,0-2 0,-24-24 0,0 0 0,0 0 0,1-1 0,0 1 0,0-1 0,0-1 0,0 1 0,1-1 0,0 0 0,0-1 0,9 4 0,52 17 0,-21-7 0,70 16 0,-74-27 0,0-3 0,0-1 0,56-5 0,-2 0 0,1224 3 0,-1292-2 0,57-10 0,-57 7 0,56-3 0,-60 8 0,1-2 0,0 0 0,34-8 0,91-17 0,-71 13 0,-53 10 0,-1-1 0,51-16 0,11-4 0,-70 22 0,0-1 0,0-1 0,-1-1 0,0-1 0,0 0 0,19-11 0,-32 15 0,0-1 0,0 1 0,0-1 0,0 1 0,0-1 0,-1 0 0,0 0 0,0-1 0,0 1 0,0-1 0,-1 1 0,0-1 0,0 0 0,2-9 0,0-2 0,-1-1 0,-1 0 0,1-21 0,6-39 0,-2 39 0,-1-2 0,-3 1 0,0 0 0,-3-1 0,-6-53 0,5 84 0,0 1 0,0 0 0,-1 0 0,0-1 0,0 2 0,-1-1 0,0 0 0,-1 0 0,0 1 0,0 0 0,0 0 0,-1 0 0,0 0 0,-1 1 0,1 0 0,-1 0 0,0 0 0,-1 1 0,1 0 0,-1 0 0,0 0 0,0 1 0,-1 0 0,1 1 0,-1-1 0,0 2 0,0-1 0,0 1 0,0 0 0,-16-1 0,-25 2-1365,27 2-5461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1.067"/>
    </inkml:context>
    <inkml:brush xml:id="br0">
      <inkml:brushProperty name="width" value="0.05" units="cm"/>
      <inkml:brushProperty name="height" value="0.05" units="cm"/>
      <inkml:brushProperty name="color" value="#E71224"/>
    </inkml:brush>
  </inkml:definitions>
  <inkml:trace contextRef="#ctx0" brushRef="#br0">328 70 24575,'-73'-2'0,"45"0"0,0 1 0,0 1 0,0 2 0,-37 6 0,61-7 0,1 0 0,0 0 0,0 1 0,0-1 0,0 1 0,0 0 0,0-1 0,0 1 0,0 1 0,1-1 0,-1 0 0,1 1 0,0-1 0,0 1 0,0 0 0,0 0 0,0 0 0,0 0 0,1 0 0,-1 0 0,1 0 0,0 0 0,0 0 0,0 1 0,1-1 0,-1 5 0,-1 12 0,0 0 0,2 0 0,4 33 0,-1 14 0,-14 0 0,7-52 0,1 0 0,1 0 0,1 0 0,0 0 0,1 20 0,1-30 0,0 0 0,0 0 0,0-1 0,1 1 0,-1-1 0,1 1 0,0-1 0,0 0 0,1 0 0,0 1 0,-1-2 0,1 1 0,0 0 0,1-1 0,-1 1 0,1-1 0,0 0 0,-1 0 0,1 0 0,0-1 0,6 4 0,10 2 0,-1-1 0,1-1 0,-1 0 0,2-1 0,-1-2 0,0 0 0,1-1 0,0-1 0,37-2 0,-53 0 0,-1 1 0,0-1 0,0 0 0,0 0 0,0 0 0,0 0 0,0-1 0,0 0 0,0 0 0,0 0 0,-1 0 0,1 0 0,-1-1 0,0 0 0,1 0 0,-1 0 0,0 0 0,-1 0 0,1 0 0,-1-1 0,1 1 0,-1-1 0,0 0 0,2-5 0,2-8 0,-1 0 0,-1 0 0,-1 0 0,3-31 0,2-13 0,-1 16 0,-3-1 0,-1 0 0,-2 0 0,-8-66 0,7 108-57,-1-1 0,0 1 1,0-1-1,0 1 0,0 0 0,-1 0 0,0-1 0,0 1 0,0 0 0,0 1 0,0-1 1,-1 0-1,0 1 0,0-1 0,0 1 0,0 0 0,0 0 0,-1 0 0,1 0 1,-1 0-1,0 1 0,0 0 0,-6-3 0,-4-2-6769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2.261"/>
    </inkml:context>
    <inkml:brush xml:id="br0">
      <inkml:brushProperty name="width" value="0.05" units="cm"/>
      <inkml:brushProperty name="height" value="0.05" units="cm"/>
      <inkml:brushProperty name="color" value="#E71224"/>
    </inkml:brush>
  </inkml:definitions>
  <inkml:trace contextRef="#ctx0" brushRef="#br0">895 1 24575,'-535'0'0,"527"0"0,1 1 0,0 0 0,-1 0 0,1 0 0,0 1 0,0 0 0,0 1 0,0 0 0,0 0 0,1 0 0,-1 1 0,1 0 0,0 0 0,0 1 0,0-1 0,-5 7 0,-7 9 0,0 1 0,2 0 0,-16 27 0,14-21 0,7-8 0,1 0 0,0 1 0,1 0 0,-9 33 0,-18 90 0,32-123 0,-1 8 0,1 1 0,1 32 0,2-33 0,-1 1 0,-8 35 0,3-18 0,2-1 0,2 0 0,6 88 0,0-31 0,-3 889 0,1-966 0,2-1 0,1 1 0,1-1 0,9 28 0,10 52 0,28 174 0,-48-253 0,2-1 0,9 29 0,-9-34 0,-1 0 0,0 0 0,-1 1 0,2 30 0,-4-23 0,11 52 0,-4-32 0,2 4 0,3 25 0,-11-58 0,0 0 0,1-1 0,0 0 0,2 0 0,0 0 0,1-1 0,17 29 0,-14-23 0,-8-19 0,0 0 0,0 0 0,0 0 0,1-1 0,-1 1 0,1-1 0,-1 1 0,1-1 0,0 0 0,0 0 0,0 0 0,0 0 0,0 0 0,0-1 0,1 1 0,-1-1 0,1 0 0,-1 0 0,6 1 0,8 0 0,1 0 0,34-2 0,-38 0 0,0 0 0,0 0 0,24 5 0,8 3 0,1-1 0,1-3 0,-1-2 0,73-5 0,-11 0 0,42 3-1365,-129 0-5461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4.216"/>
    </inkml:context>
    <inkml:brush xml:id="br0">
      <inkml:brushProperty name="width" value="0.05" units="cm"/>
      <inkml:brushProperty name="height" value="0.05" units="cm"/>
      <inkml:brushProperty name="color" value="#E71224"/>
    </inkml:brush>
  </inkml:definitions>
  <inkml:trace contextRef="#ctx0" brushRef="#br0">408 1 24575,'-31'0'0,"1"1"0,1 1 0,-43 10 0,45-6 0,11-4 0,1 2 0,-1 0 0,1 1 0,0 0 0,-19 10 0,30-12 0,0 0 0,0-1 0,0 2 0,0-1 0,1 0 0,-1 1 0,1 0 0,0 0 0,0 0 0,0 0 0,0 0 0,1 0 0,0 1 0,0-1 0,0 1 0,0 0 0,1 0 0,0-1 0,0 1 0,0 0 0,0 8 0,-10 89 0,4-45 0,0 63 0,9-5 0,-4 151 0,-10-197 0,7-50 0,2 0 0,-2 27 0,4-25 0,3 186 0,22-79 0,-8-32 0,-5-40 0,-11-53 0,1 0 0,0-1 0,0 1 0,0 0 0,0 0 0,1-1 0,-1 1 0,1-1 0,-1 1 0,1-1 0,0 0 0,0 0 0,0 0 0,0 0 0,1 0 0,-1 0 0,0 0 0,1-1 0,-1 1 0,1-1 0,0 0 0,-1 0 0,1 0 0,0 0 0,0 0 0,0 0 0,-1-1 0,7 1 0,9 1 0,1-1 0,-1-1 0,31-4 0,-15 2 0,69 0-1365,-81 2-5461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5.231"/>
    </inkml:context>
    <inkml:brush xml:id="br0">
      <inkml:brushProperty name="width" value="0.05" units="cm"/>
      <inkml:brushProperty name="height" value="0.05" units="cm"/>
      <inkml:brushProperty name="color" value="#E71224"/>
    </inkml:brush>
  </inkml:definitions>
  <inkml:trace contextRef="#ctx0" brushRef="#br0">157 0 24575,'-13'0'0,"0"0"0,0 1 0,0 1 0,0 0 0,-16 4 0,25-5 0,1 1 0,0-1 0,0 0 0,-1 1 0,1 0 0,0-1 0,0 1 0,1 0 0,-1 1 0,0-1 0,1 0 0,-1 1 0,1 0 0,0-1 0,0 1 0,0 0 0,0 0 0,0 0 0,1 1 0,-1-1 0,1 0 0,0 0 0,0 1 0,-1 4 0,1-2 0,0 0 0,0-1 0,1 1 0,0 0 0,0 0 0,0-1 0,1 1 0,0 0 0,0 0 0,0-1 0,1 1 0,0-1 0,0 1 0,0-1 0,0 0 0,1 0 0,0 0 0,0 0 0,1 0 0,7 8 0,-4-7 0,1 1 0,0-2 0,1 1 0,-1-1 0,1-1 0,0 1 0,0-1 0,0-1 0,1 0 0,-1 0 0,15 2 0,-4 0-1365,-5 1-5461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6.535"/>
    </inkml:context>
    <inkml:brush xml:id="br0">
      <inkml:brushProperty name="width" value="0.05" units="cm"/>
      <inkml:brushProperty name="height" value="0.05" units="cm"/>
      <inkml:brushProperty name="color" value="#E71224"/>
    </inkml:brush>
  </inkml:definitions>
  <inkml:trace contextRef="#ctx0" brushRef="#br0">94 0 24575,'-1'4'0,"0"0"0,0 0 0,0 0 0,-1 0 0,0-1 0,1 1 0,-1-1 0,0 1 0,-1-1 0,1 0 0,-1 1 0,1-1 0,-1 0 0,0-1 0,0 1 0,0-1 0,-1 1 0,-5 2 0,-27 29 0,35-32 0,0 0 0,-1 0 0,1-1 0,1 1 0,-1 0 0,0 0 0,0 0 0,1 0 0,-1 0 0,1 0 0,-1 0 0,1 0 0,0 0 0,0 0 0,0 0 0,0 0 0,0 0 0,1 0 0,-1 0 0,2 4 0,-1-4-1,0 1-1,0 0 0,0-1 0,1 1 1,0-1-1,-1 1 0,1-1 0,0 0 1,0 0-1,0 0 0,0 0 1,1 0-1,-1 0 0,0-1 0,6 4 1,46 15 136,-46-18-380,1 1-1,-1 0 1,0 0-1,-1 1 1,11 5-1,-6 1-6580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2.972"/>
    </inkml:context>
    <inkml:brush xml:id="br0">
      <inkml:brushProperty name="width" value="0.05" units="cm"/>
      <inkml:brushProperty name="height" value="0.05" units="cm"/>
      <inkml:brushProperty name="color" value="#E71224"/>
    </inkml:brush>
  </inkml:definitions>
  <inkml:trace contextRef="#ctx0" brushRef="#br0">1 0 24575,'458'0'-1365,"-436"0"-5461</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8.562"/>
    </inkml:context>
    <inkml:brush xml:id="br0">
      <inkml:brushProperty name="width" value="0.05" units="cm"/>
      <inkml:brushProperty name="height" value="0.05" units="cm"/>
      <inkml:brushProperty name="color" value="#E71224"/>
    </inkml:brush>
  </inkml:definitions>
  <inkml:trace contextRef="#ctx0" brushRef="#br0">0 0 24575,'585'0'-1365,"-563"0"-5461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9.304"/>
    </inkml:context>
    <inkml:brush xml:id="br0">
      <inkml:brushProperty name="width" value="0.05" units="cm"/>
      <inkml:brushProperty name="height" value="0.05" units="cm"/>
      <inkml:brushProperty name="color" value="#E71224"/>
    </inkml:brush>
  </inkml:definitions>
  <inkml:trace contextRef="#ctx0" brushRef="#br0">0 0 24575,'16'1'0,"-1"1"0,1 0 0,18 6 0,37 4 0,-67-12 0,1 0 0,-1 1 0,1-1 0,-1 1 0,0 0 0,1 1 0,-1-1 0,0 1 0,0-1 0,0 1 0,6 4 0,-9-5 0,-1-1 0,1 1 0,0 0 0,0 0 0,-1-1 0,1 1 0,-1 0 0,1 0 0,-1 0 0,1 0 0,-1 0 0,1 0 0,-1 0 0,0 0 0,1 0 0,-1 0 0,0 0 0,0 0 0,0 0 0,0 1 0,0 1 0,-1-1 0,0 1 0,1-1 0,-1 0 0,0 1 0,0-1 0,0 0 0,0 0 0,-1 0 0,1 0 0,-1 0 0,-1 2 0,-66 66-1365,55-54-5461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992"/>
    </inkml:context>
    <inkml:brush xml:id="br0">
      <inkml:brushProperty name="width" value="0.05" units="cm"/>
      <inkml:brushProperty name="height" value="0.05" units="cm"/>
      <inkml:brushProperty name="color" value="#E71224"/>
    </inkml:brush>
  </inkml:definitions>
  <inkml:trace contextRef="#ctx0" brushRef="#br0">222 394 24575,'-2'-68'0,"0"42"0,1-1 0,1 0 0,2 0 0,6-34 0,-6 54 0,1 1 0,0-1 0,0 1 0,1-1 0,-1 1 0,1 0 0,1 0 0,-1 1 0,1-1 0,0 1 0,0 0 0,1 1 0,-1-1 0,1 1 0,11-7 0,8-2 0,0 1 0,44-16 0,-65 26 0,-1 1 0,1-1 0,0 1 0,0 0 0,0 1 0,0-1 0,0 1 0,0-1 0,0 1 0,0 0 0,0 1 0,0-1 0,0 1 0,0-1 0,0 1 0,0 1 0,0-1 0,0 0 0,0 1 0,-1 0 0,1 0 0,-1 0 0,1 0 0,-1 1 0,4 2 0,-3 0 0,1 1 0,-1 0 0,0-1 0,-1 1 0,0 0 0,1 1 0,-2-1 0,1 1 0,-1-1 0,0 1 0,0 0 0,-1 0 0,0-1 0,0 10 0,3 48 0,-9 113 0,3-165 0,-1 1 0,0-1 0,-1 0 0,0 0 0,-1 0 0,0-1 0,-1 1 0,0-1 0,-13 17 0,-7 6 0,-45 45 0,29-39 0,-70 52 0,91-75 0,-79 51 0,64-46 0,-59 50 0,94-71 0,1-1 0,-1 0 0,1 1 0,-1-1 0,1 0 0,-1 1 0,1-1 0,-1 0 0,1 1 0,0-1 0,-1 1 0,1-1 0,0 1 0,-1-1 0,1 1 0,0-1 0,0 1 0,-1-1 0,1 1 0,0 0 0,0-1 0,0 1 0,0-1 0,0 1 0,0-1 0,0 1 0,0 0 0,0-1 0,0 1 0,0-1 0,0 1 0,0-1 0,0 1 0,0 0 0,1 0 0,20 7 0,32-9 0,96-49 0,-8 5-1365,-123 40-5461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7.696"/>
    </inkml:context>
    <inkml:brush xml:id="br0">
      <inkml:brushProperty name="width" value="0.05" units="cm"/>
      <inkml:brushProperty name="height" value="0.05" units="cm"/>
      <inkml:brushProperty name="color" value="#E71224"/>
    </inkml:brush>
  </inkml:definitions>
  <inkml:trace contextRef="#ctx0" brushRef="#br0">1 24 24575,'132'3'0,"143"-6"0,-193-17-1365,-64 17-5461</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0.610"/>
    </inkml:context>
    <inkml:brush xml:id="br0">
      <inkml:brushProperty name="width" value="0.05" units="cm"/>
      <inkml:brushProperty name="height" value="0.05" units="cm"/>
      <inkml:brushProperty name="color" value="#E71224"/>
    </inkml:brush>
  </inkml:definitions>
  <inkml:trace contextRef="#ctx0" brushRef="#br0">1 1 24575,'13'0'0,"25"0"0,51 6 0,-78-5 0,-1 1 0,0 0 0,0 1 0,0 0 0,0 0 0,-1 1 0,1 1 0,-1-1 0,0 2 0,9 6 0,-16-11 0,0 1 0,0-1 0,-1 1 0,1 0 0,-1-1 0,1 1 0,-1 0 0,1 0 0,-1 0 0,0 0 0,0 0 0,0 1 0,0-1 0,0 0 0,-1 0 0,1 1 0,-1-1 0,1 0 0,-1 1 0,0-1 0,0 1 0,0-1 0,0 0 0,0 1 0,-1-1 0,1 1 0,-1-1 0,1 0 0,-1 0 0,0 1 0,0-1 0,0 0 0,0 0 0,0 0 0,-1 0 0,1 0 0,-1 0 0,1 0 0,-1-1 0,-3 4 0,-7 7 0,-2 1 0,1-2 0,-1 0 0,-19 11 0,23-16 0,-46 40-1365,44-37-5461</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5.897"/>
    </inkml:context>
    <inkml:brush xml:id="br0">
      <inkml:brushProperty name="width" value="0.05" units="cm"/>
      <inkml:brushProperty name="height" value="0.05" units="cm"/>
      <inkml:brushProperty name="color" value="#E71224"/>
    </inkml:brush>
  </inkml:definitions>
  <inkml:trace contextRef="#ctx0" brushRef="#br0">1 52 24575,'35'1'0,"1"-1"0,-1 0 0,1-2 0,61-12 0,-47 2 0,0 3 0,94-6 0,-131 15-170,0 1-1,0 0 0,0 1 1,-1 1-1,1 0 0,-1 1 1,24 9-1,-22-5-6655</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6.770"/>
    </inkml:context>
    <inkml:brush xml:id="br0">
      <inkml:brushProperty name="width" value="0.05" units="cm"/>
      <inkml:brushProperty name="height" value="0.05" units="cm"/>
      <inkml:brushProperty name="color" value="#E71224"/>
    </inkml:brush>
  </inkml:definitions>
  <inkml:trace contextRef="#ctx0" brushRef="#br0">1 26 24575,'99'2'0,"107"-4"0,-78-22-1365,-108 23-5461</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2.032"/>
    </inkml:context>
    <inkml:brush xml:id="br0">
      <inkml:brushProperty name="width" value="0.05" units="cm"/>
      <inkml:brushProperty name="height" value="0.05" units="cm"/>
      <inkml:brushProperty name="color" value="#E71224"/>
    </inkml:brush>
  </inkml:definitions>
  <inkml:trace contextRef="#ctx0" brushRef="#br0">136 1 24575,'-1'4'0,"-1"1"0,1-1 0,-1 1 0,0-1 0,0 0 0,0 0 0,0 0 0,-5 6 0,-6 11 0,5-6 0,0 1 0,-1-1 0,-1-1 0,-1 0 0,0 0 0,-20 18 0,30-31-4,0-1 1,0 1-1,0 0 0,0 0 0,0 0 0,1 0 0,-1 0 0,0 0 0,0 0 1,1 0-1,-1 0 0,0 0 0,1 1 0,-1-1 0,1 0 0,0 0 0,-1 0 1,1 1-1,0-1 0,0 0 0,0 0 0,0 1 0,0 1 0,1-2 14,-1 0-1,1 0 1,0 0-1,0 0 1,0 0 0,0 0-1,0 0 1,0-1-1,0 1 1,0 0-1,0-1 1,0 1-1,0 0 1,0-1-1,0 0 1,1 1-1,-1-1 1,0 0 0,2 1-1,11 1-236,0-1 0,-1 0 0,20-1 0,-26 0-328,17-1-6271</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3.226"/>
    </inkml:context>
    <inkml:brush xml:id="br0">
      <inkml:brushProperty name="width" value="0.05" units="cm"/>
      <inkml:brushProperty name="height" value="0.05" units="cm"/>
      <inkml:brushProperty name="color" value="#E71224"/>
    </inkml:brush>
  </inkml:definitions>
  <inkml:trace contextRef="#ctx0" brushRef="#br0">194 1 24575,'-2'4'0,"1"0"0,-1 0 0,0 0 0,0-1 0,0 1 0,-1 0 0,1-1 0,-1 1 0,0-1 0,1 0 0,-2 0 0,1 0 0,0 0 0,-1-1 0,1 1 0,-1-1 0,-4 2 0,-14 12 0,-4 10 0,0 1 0,-31 43 0,55-69 0,1 1 0,0-1 0,1 1 0,-1-1 0,0 1 0,0 0 0,1 0 0,-1-1 0,1 1 0,-1 0 0,1 0 0,0 0 0,0 0 0,0-1 0,0 1 0,0 0 0,0 0 0,0 0 0,1 0 0,-1-1 0,1 1 0,-1 0 0,1 0 0,0-1 0,0 1 0,0 0 0,0-1 0,0 1 0,0-1 0,0 1 0,0-1 0,0 0 0,1 1 0,-1-1 0,0 0 0,1 0 0,0 0 0,-1 0 0,1 0 0,3 1 0,9 6 0,2 0 0,-1-2 0,28 9 0,-20-7 0,26 19-1365,-36-18-5461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4.158"/>
    </inkml:context>
    <inkml:brush xml:id="br0">
      <inkml:brushProperty name="width" value="0.05" units="cm"/>
      <inkml:brushProperty name="height" value="0.05" units="cm"/>
      <inkml:brushProperty name="color" value="#E71224"/>
    </inkml:brush>
  </inkml:definitions>
  <inkml:trace contextRef="#ctx0" brushRef="#br0">0 0 24575,'4'0'0,"6"0"0,1 4 0,3 2 0,4 0 0,-2 2 0,1 1 0,2-1 0,2-3 0,-2 3 0,-1 0 0,-2 2 0,-1 1 0,2-3 0,-2-2-8191</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49.221"/>
    </inkml:context>
    <inkml:brush xml:id="br0">
      <inkml:brushProperty name="width" value="0.05" units="cm"/>
      <inkml:brushProperty name="height" value="0.05" units="cm"/>
      <inkml:brushProperty name="color" value="#E71224"/>
    </inkml:brush>
  </inkml:definitions>
  <inkml:trace contextRef="#ctx0" brushRef="#br0">145 0 24575,'-1'107'0,"3"118"0,11-157 0,-9-50 0,0 1 0,1 28 0,-4-17 0,1-1 0,10 49 0,13 74 0,-23-145 0,-1-1 0,0 0 0,-1 1 0,0-1 0,0 1 0,0-1 0,-2 10 0,2-15 0,0 0 0,-1 1 0,1-1 0,0 0 0,-1 0 0,1 0 0,-1 0 0,1 0 0,-1 0 0,1 0 0,-1-1 0,0 1 0,1 0 0,-1 0 0,0 0 0,0 0 0,0-1 0,1 1 0,-1 0 0,0-1 0,0 1 0,0-1 0,0 1 0,0-1 0,0 0 0,0 1 0,0-1 0,-1 0 0,1 0 0,0 1 0,0-1 0,0 0 0,0 0 0,0 0 0,0-1 0,0 1 0,0 0 0,-1 0 0,1 0 0,0-1 0,0 1 0,0-1 0,0 1 0,0-1 0,0 1 0,0-1 0,1 1 0,-1-1 0,0 0 0,0 0 0,-1 0 0,-21-14 0,1 0 0,0-1 0,1-1 0,-24-25 0,33 32 0,-11-9 0,22 15 0,15 8 0,-5 0 0,1 2 0,-1-1 0,-1 1 0,1 1 0,-1-1 0,0 1 0,-1 1 0,13 15 0,-13-15 0,0 0 0,1 0 0,0 0 0,0-1 0,1 0 0,0 0 0,16 8 0,-21-14 0,0 1 0,0-2 0,0 1 0,0 0 0,0-1 0,1 0 0,-1 0 0,0 0 0,0 0 0,0-1 0,0 0 0,1 1 0,-1-1 0,0-1 0,4-1 0,66-33 0,-43 18 0,41-21-66,-57 29-64,1 1 1,0 0-1,0 1 0,1 1 0,0 0 0,1 1 0,-1 1 0,1 1 0,30-3 0,-27 6-6696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58.585"/>
    </inkml:context>
    <inkml:brush xml:id="br0">
      <inkml:brushProperty name="width" value="0.05" units="cm"/>
      <inkml:brushProperty name="height" value="0.05" units="cm"/>
      <inkml:brushProperty name="color" value="#E71224"/>
    </inkml:brush>
  </inkml:definitions>
  <inkml:trace contextRef="#ctx0" brushRef="#br0">1529 105 24575,'0'-2'0,"0"0"0,-1 0 0,0 0 0,1 0 0,-1 0 0,0 0 0,0 1 0,0-1 0,0 0 0,0 0 0,-1 1 0,1-1 0,0 1 0,-1-1 0,1 1 0,-1 0 0,0-1 0,1 1 0,-1 0 0,0 0 0,-3-1 0,-45-20 0,40 19 0,-22-8 0,1 2 0,-2 2 0,1 1 0,-59-4 0,-137 10 0,102 2 0,98 0 0,-1 0 0,-28 8 0,27-5 0,-54 3 0,-36-10 0,-90 4 0,177 3 0,-62 17 0,-6 1 0,98-23 0,-1 1 0,0 0 0,1 0 0,-1 0 0,0 0 0,1 1 0,-1-1 0,1 1 0,0 0 0,-1 0 0,1 0 0,0 0 0,0 0 0,1 1 0,-1 0 0,0-1 0,1 1 0,-1 0 0,1 0 0,0 1 0,0-1 0,0 0 0,1 1 0,-1-1 0,1 1 0,-2 5 0,2-1 0,0 0 0,0 1 0,0-1 0,1 1 0,0-1 0,1 0 0,0 1 0,0-1 0,1 0 0,0 0 0,4 10 0,-4-13 0,0 1 0,0-1 0,1 0 0,-1 0 0,1 0 0,1 0 0,-1 0 0,1-1 0,-1 1 0,1-1 0,0 0 0,1 0 0,-1 0 0,1-1 0,0 0 0,0 0 0,0 0 0,6 3 0,5-1 0,1-1 0,-1 0 0,0-1 0,32 2 0,-43-5 0,70 12 0,-49-7 0,-1-2 0,28 1 0,787-5 0,-822 0 0,1-1 0,35-8 0,-34 6 0,0 0 0,26-1 0,-17 4 0,0-1 0,50-10 0,-46 7 0,-26 4 0,1 0 0,-1 0 0,0 0 0,0-1 0,10-4 0,-15 5 0,0 0 0,0-1 0,0 1 0,0-1 0,0 1 0,0-1 0,0 0 0,0 0 0,-1 1 0,1-1 0,-1 0 0,0 0 0,1-1 0,-1 1 0,0 0 0,0 0 0,0-1 0,-1 1 0,1 0 0,0-5 0,1-4 0,0 0 0,-1 0 0,0 0 0,-1-1 0,-1 1 0,-2-21 0,2 26 0,-1 1 0,1 0 0,-1 0 0,0 0 0,0 0 0,0 0 0,-1 0 0,0 0 0,0 1 0,0-1 0,0 1 0,-1 0 0,0 0 0,0 0 0,0 1 0,-5-4 0,-69-42-1365,65 40-5461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9:00.602"/>
    </inkml:context>
    <inkml:brush xml:id="br0">
      <inkml:brushProperty name="width" value="0.05" units="cm"/>
      <inkml:brushProperty name="height" value="0.05" units="cm"/>
      <inkml:brushProperty name="color" value="#E71224"/>
    </inkml:brush>
  </inkml:definitions>
  <inkml:trace contextRef="#ctx0" brushRef="#br0">2158 180 24575,'-24'-2'0,"1"-1"0,0 0 0,0-2 0,-26-8 0,25 6 0,0 1 0,0 1 0,-43-3 0,24 5 0,0-2 0,-49-13 0,50 9 0,-1 2 0,-50-2 0,68 7 0,0-1 0,0-2 0,-38-10 0,39 8 0,-1 0 0,0 3 0,-42-4 0,41 6 0,-47-9 0,48 6 0,-1 1 0,-27 0 0,-786 5 0,831-1 0,0 1 0,1 0 0,-1 1 0,0-1 0,1 1 0,-1 1 0,1-1 0,0 1 0,0 1 0,0-1 0,0 1 0,0 0 0,1 1 0,0 0 0,0 0 0,0 0 0,1 0 0,-1 1 0,1 0 0,-7 11 0,5-5 0,0-1 0,1 1 0,0 0 0,1 0 0,1 0 0,0 1 0,0 0 0,1 0 0,1 0 0,0 0 0,0 21 0,2-29 0,1 0 0,0 1 0,0-1 0,0 0 0,0 0 0,1 0 0,0 0 0,0 0 0,0 0 0,1-1 0,-1 1 0,1-1 0,4 5 0,6 6 0,0 0 0,20 15 0,0 1 0,-13-15 0,-1-1 0,2-1 0,0 0 0,1-2 0,0-1 0,37 14 0,-16-6 0,-17-10 0,1-1 0,0-1 0,0-1 0,1-1 0,0-2 0,46 1 0,-29-4 0,-14 0 0,0 0 0,0 3 0,44 8 0,-31-4 0,0-2 0,0-2 0,1-2 0,47-5 0,10 2 0,30 4 0,142-5 0,-147-21 0,-109 20 0,0-1 0,31-13 0,20-5 0,-61 21 0,1 0 0,-1-1 0,1 1 0,-1-1 0,0-1 0,0 0 0,-1 0 0,1 0 0,-1-1 0,0 0 0,0-1 0,0 0 0,-1 0 0,0 0 0,0-1 0,0 1 0,5-11 0,-5 8 10,0-1 0,-1 0 0,-1 0 0,1 0 0,-2 0 0,1-1 0,-2 1 0,1-1 0,-1 0 0,-1 0 0,0-14 0,0 17-103,-2 0 0,1 0 1,-1 0-1,0 0 0,-1 0 0,0 0 0,0 0 0,-1 0 1,0 1-1,0-1 0,0 1 0,-1 0 0,-1 0 1,1 0-1,-11-11 0,4 7-6733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9.321"/>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213"/>
    </inkml:context>
    <inkml:brush xml:id="br0">
      <inkml:brushProperty name="width" value="0.05" units="cm"/>
      <inkml:brushProperty name="height" value="0.05" units="cm"/>
      <inkml:brushProperty name="color" value="#E71224"/>
    </inkml:brush>
  </inkml:definitions>
  <inkml:trace contextRef="#ctx0" brushRef="#br0">1 1389 24575,'0'-1'0,"1"-1"0,-1 1 0,0 0 0,1 0 0,0 0 0,-1 0 0,1 0 0,0 0 0,-1 0 0,1 0 0,0 0 0,0 0 0,0 1 0,0-1 0,0 0 0,0 1 0,0-1 0,0 0 0,0 1 0,0-1 0,0 1 0,0 0 0,1-1 0,-1 1 0,0 0 0,0 0 0,2-1 0,39-3 0,-37 3 0,56-6 0,106-26 0,-10 1 0,-50 24 0,-69 6 0,46-7 0,-32 0 0,-1-3 0,-1-1 0,94-39 0,-70 21 0,29-15 0,-23 1 0,-2-4 0,79-65 0,-61 49 0,-61 43 0,40-33 0,-65 47 0,2 0 0,-1 1 0,15-7 0,26-17 0,35-30 0,95-51 0,-90 64 0,57-34 0,-106 55 0,1 3 0,2 1 0,0 3 0,1 1 0,1 3 0,69-15 0,85-4 0,-182 31 0,1-1 0,0-1 0,-1-1 0,28-13 0,29-9 0,-46 18 0,48-24 0,-60 24 0,0 2 0,1 1 0,0 0 0,1 1 0,0 2 0,26-5 0,16-2-1365,-46 6-5461</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693"/>
    </inkml:context>
    <inkml:brush xml:id="br0">
      <inkml:brushProperty name="width" value="0.05" units="cm"/>
      <inkml:brushProperty name="height" value="0.05" units="cm"/>
      <inkml:brushProperty name="color" value="#E71224"/>
    </inkml:brush>
  </inkml:definitions>
  <inkml:trace contextRef="#ctx0" brushRef="#br0">0 1 24575,'4'1'0,"-1"0"0,0 1 0,0-1 0,1 1 0,-1 0 0,0 0 0,-1 0 0,1 0 0,0 1 0,-1-1 0,1 1 0,-1-1 0,0 1 0,0 0 0,0 0 0,0 0 0,0 0 0,1 6 0,19 20 0,7-4 0,2-2 0,37 22 0,-35-25 0,59 49 0,-87-63 0,1 0 0,-1 0 0,0 0 0,-1 1 0,1 0 0,-1 0 0,-1 0 0,1 0 0,-1 1 0,0-1 0,-1 1 0,0 0 0,2 16 0,-1 5 0,-1 1 0,-4 44 0,0-22 0,0-31 0,-1 0 0,-1 0 0,-1 0 0,0 0 0,-2-1 0,0 0 0,-1 0 0,-1-1 0,-1 0 0,-15 21 0,22-36-62,-1-1 0,1 1 0,0-1 0,-1 0 1,0 1-1,0-2 0,0 1 0,0 0 0,-1-1 0,1 0 0,0 0 0,-1 0 0,-7 2 0,7-3-436,-15 7-6328</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9.506"/>
    </inkml:context>
    <inkml:brush xml:id="br0">
      <inkml:brushProperty name="width" value="0.05" units="cm"/>
      <inkml:brushProperty name="height" value="0.05" units="cm"/>
      <inkml:brushProperty name="color" value="#E71224"/>
    </inkml:brush>
  </inkml:definitions>
  <inkml:trace contextRef="#ctx0" brushRef="#br0">81 458 24575,'34'0'0,"1"1"0,0 1 0,49 11 0,-39-6 0,1-2 0,-1-2 0,89-6 0,-32 0 0,787 3 0,-870 1 0,0 1 0,34 9 0,-33-7 0,1 0 0,25 1 0,642-3 0,-335-5 0,765 3 0,-1097-1 0,-1-1 0,41-10 0,-11 1 0,-8 2 0,0-2 0,0-3 0,-2 0 0,57-30 0,-93 41 0,1 0 0,-1-1 0,1 1 0,-1-1 0,0 0 0,0 0 0,-1 0 0,1 0 0,-1-1 0,0 0 0,0 0 0,-1 1 0,1-1 0,-1-1 0,0 1 0,0 0 0,1-8 0,-2 9 0,0-1 0,0 1 0,0-1 0,0 1 0,-1-1 0,0 1 0,0-1 0,0 0 0,-1 1 0,1-1 0,-1 0 0,0 1 0,0 0 0,-1-1 0,1 1 0,-1-1 0,0 1 0,0 0 0,-1 0 0,-5-7 0,-24-21 0,-59-44 0,61 52 0,25 19 0,-1 0 0,0 1 0,0-1 0,0 1 0,0 0 0,-1 1 0,1 0 0,-1 0 0,0 0 0,0 1 0,0 0 0,0 0 0,-11-1 0,-282 2 0,141 3 0,-425-2 0,555 2 0,-57 10 0,56-7 0,-54 3 0,-982-9 0,1047 0 0,0-1 0,-35-8 0,34 6 0,0 0 0,-26-1 0,-50-8 0,69 8 0,-53-3 0,-1140 9 0,1215-1 0,0 0 0,0 0 0,0 1 0,0-1 0,-1 1 0,1 0 0,0 1 0,0-1 0,1 1 0,-1 0 0,0 0 0,1 0 0,-1 1 0,1 0 0,0 0 0,-1 0 0,1 0 0,1 1 0,-8 7 0,7-5 0,0 1 0,1-1 0,0 1 0,0 0 0,0 0 0,1 1 0,0-1 0,0 0 0,1 1 0,0-1 0,0 1 0,1 14 0,0-1 0,2 1 0,0-1 0,1 0 0,1 0 0,1-1 0,1 1 0,12 27 0,-15-43-38,0-1 1,0 1-1,0-1 0,0 0 0,1 1 1,0-2-1,0 1 0,0 0 0,0-1 1,0 0-1,1 0 0,-1 0 0,1-1 1,0 1-1,0-1 0,6 2 0,1 1-685,3 2-6103</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2.173"/>
    </inkml:context>
    <inkml:brush xml:id="br0">
      <inkml:brushProperty name="width" value="0.05" units="cm"/>
      <inkml:brushProperty name="height" value="0.05" units="cm"/>
      <inkml:brushProperty name="color" value="#E71224"/>
    </inkml:brush>
  </inkml:definitions>
  <inkml:trace contextRef="#ctx0" brushRef="#br0">947 105 24575,'0'-2'0,"-1"0"0,1 0 0,-1 0 0,0 0 0,1 0 0,-1 1 0,0-1 0,0 0 0,0 0 0,-1 1 0,1-1 0,0 0 0,-1 1 0,1 0 0,-1-1 0,1 1 0,-1 0 0,0-1 0,1 1 0,-1 0 0,-3-1 0,-45-19 0,40 17 0,-22-6 0,0 1 0,-1 2 0,0 1 0,0 1 0,-46 1 0,51 2 0,-1 1 0,1 2 0,0 1 0,-1 1 0,1 1 0,1 2 0,-46 15 0,-22 9 0,69-23 0,0 1 0,-39 18 0,57-22 0,-1 1 0,1 0 0,0 0 0,1 1 0,-1 0 0,1 1 0,0-1 0,1 1 0,-1 1 0,2-1 0,-7 11 0,5-6 0,1 0 0,1 0 0,1 1 0,-1 0 0,2 0 0,0 0 0,0 0 0,0 22 0,1 14 0,5 52 0,0-15 0,-3-80 0,-1 0 0,1 0 0,0 0 0,1 0 0,-1 0 0,1 0 0,0 0 0,1-1 0,-1 1 0,1 0 0,0-1 0,1 1 0,-1-1 0,1 0 0,0 0 0,0 0 0,1 0 0,0 0 0,0-1 0,0 0 0,0 0 0,0 0 0,1 0 0,0 0 0,0-1 0,0 0 0,0 0 0,6 2 0,11 6 0,5 4 0,1-1 0,0-1 0,1-2 0,36 9 0,-28-12 0,1-1 0,0-2 0,51 1 0,-39-6 0,-9 1 0,48-6 0,-76 3 0,0 0 0,-1-1 0,1 0 0,-1-1 0,0 0 0,0-1 0,22-12 0,111-54 0,-135 66 0,-1-1 0,0 0 0,0-1 0,-1 0 0,0 0 0,0 0 0,0-1 0,-1 0 0,-1-1 0,1 0 0,-1 0 0,8-17 0,-8 13 0,-1-1 0,0-1 0,-1 1 0,-1-1 0,0 0 0,-1 0 0,0 0 0,-1-22 0,-1-8 0,1 21 0,-1-1 0,-4-30 0,3 48 0,-1 1 0,1-1 0,-1 0 0,0 0 0,-1 1 0,0-1 0,0 1 0,0 0 0,-1 0 0,0 0 0,0 0 0,-6-6 0,5 5 10,0 1-1,0-1 0,1 1 0,1-1 1,-1-1-1,-4-14 0,6 17-93,1 0 0,-1 1 0,0-1 0,0 0-1,0 0 1,-1 1 0,1 0 0,-1-1 0,0 1 0,0 0 0,-1 0 0,1 1-1,-1-1 1,0 1 0,0-1 0,-8-4 0,-5 3-6742</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3.587"/>
    </inkml:context>
    <inkml:brush xml:id="br0">
      <inkml:brushProperty name="width" value="0.05" units="cm"/>
      <inkml:brushProperty name="height" value="0.05" units="cm"/>
      <inkml:brushProperty name="color" value="#E71224"/>
    </inkml:brush>
  </inkml:definitions>
  <inkml:trace contextRef="#ctx0" brushRef="#br0">0 25 23380,'2591'-25'0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021"/>
    </inkml:context>
    <inkml:brush xml:id="br0">
      <inkml:brushProperty name="width" value="0.05" units="cm"/>
      <inkml:brushProperty name="height" value="0.05" units="cm"/>
      <inkml:brushProperty name="color" value="#E71224"/>
    </inkml:brush>
  </inkml:definitions>
  <inkml:trace contextRef="#ctx0" brushRef="#br0">1 1 24575,'1'0'0,"0"0"0,0 0 0,-1 1 0,1-1 0,0 1 0,0-1 0,0 1 0,0-1 0,-1 1 0,1-1 0,0 1 0,0 0 0,-1 0 0,1-1 0,-1 1 0,1 0 0,0 0 0,-1-1 0,1 1 0,-1 0 0,0 0 0,1 0 0,-1 0 0,1 2 0,7 31 0,-4-17 0,3 7 0,-1 0 0,-2 1 0,3 31 0,6 36 0,-3-42-39,-5-24-403,0-1 0,13 37 0,-10-46-6384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864"/>
    </inkml:context>
    <inkml:brush xml:id="br0">
      <inkml:brushProperty name="width" value="0.05" units="cm"/>
      <inkml:brushProperty name="height" value="0.05" units="cm"/>
      <inkml:brushProperty name="color" value="#E71224"/>
    </inkml:brush>
  </inkml:definitions>
  <inkml:trace contextRef="#ctx0" brushRef="#br0">1 87 24575,'9'-1'0,"0"0"0,0 1 0,0 1 0,-1-1 0,1 2 0,0-1 0,0 1 0,0 0 0,-1 1 0,0 0 0,1 0 0,-1 1 0,0 0 0,12 9 0,-11-7 0,3 3 0,1 0 0,0-1 0,0-1 0,22 10 0,-32-16 0,0 0 0,0 0 0,0 0 0,0-1 0,0 1 0,0-1 0,0 1 0,0-1 0,0 0 0,0 0 0,0-1 0,0 1 0,0-1 0,0 1 0,0-1 0,0 0 0,0 0 0,0 0 0,-1-1 0,1 1 0,0 0 0,-1-1 0,1 0 0,-1 0 0,0 0 0,1 0 0,-1 0 0,0 0 0,2-3 0,40-41 0,-36 40 0,-1 0 0,-1 0 0,1-1 0,-1 0 0,0-1 0,-1 1 0,0-1 0,8-16 0,-5 7-1365,0 3-5461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135"/>
    </inkml:context>
    <inkml:brush xml:id="br0">
      <inkml:brushProperty name="width" value="0.05" units="cm"/>
      <inkml:brushProperty name="height" value="0.05" units="cm"/>
      <inkml:brushProperty name="color" value="#E71224"/>
    </inkml:brush>
  </inkml:definitions>
  <inkml:trace contextRef="#ctx0" brushRef="#br0">1 205 24575,'98'2'0,"110"-4"0,-124-10 0,-52 6 0,55-2 0,675 9 0,-752-2 0,1 0 0,-1-1 0,0 0 0,0-1 0,1 0 0,-2-1 0,1 0 0,0 0 0,16-12 0,-13 9 0,-1 0 0,2 1 0,-1 0 0,21-5 0,-1 4 0,0-2 0,0-1 0,0-2 0,58-31 0,-83 39-136,1 1-1,0 0 1,0 0-1,0 0 1,0 1-1,1 1 1,-1 0-1,0 0 0,15 1 1,-3 0-6690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739"/>
    </inkml:context>
    <inkml:brush xml:id="br0">
      <inkml:brushProperty name="width" value="0.05" units="cm"/>
      <inkml:brushProperty name="height" value="0.05" units="cm"/>
      <inkml:brushProperty name="color" value="#E71224"/>
    </inkml:brush>
  </inkml:definitions>
  <inkml:trace contextRef="#ctx0" brushRef="#br0">1 0 24575,'16'2'0,"0"1"0,-1 0 0,1 1 0,-1 1 0,1 1 0,21 10 0,-11-5 0,-12-5 0,-1 1 0,0 1 0,0-1 0,0 2 0,-1 0 0,-1 0 0,16 17 0,-23-22 0,-1 0 0,0 0 0,0 0 0,0 0 0,-1 1 0,1-1 0,-1 1 0,0-1 0,0 1 0,-1 0 0,2 7 0,-3-9 0,1 0 0,-1 0 0,0 0 0,-1 0 0,1 0 0,-1 0 0,1 0 0,-1 0 0,0 0 0,0 0 0,0 0 0,-1 0 0,1 0 0,-1-1 0,1 1 0,-1 0 0,0-1 0,0 1 0,0-1 0,-3 2 0,-2 2 0,-1 0 0,0 0 0,0-1 0,0 0 0,-1-1 0,-16 6 0,13-5 0,1 0 0,0 1 0,-16 10 0,-14 6 33,35-19-173,0-1 0,-1 1 0,1 1 1,1-1-1,-1 1 0,0 0 0,1 1 0,0-1 1,-5 6-1</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0.645"/>
    </inkml:context>
    <inkml:brush xml:id="br0">
      <inkml:brushProperty name="width" value="0.05" units="cm"/>
      <inkml:brushProperty name="height" value="0.05" units="cm"/>
      <inkml:brushProperty name="color" value="#E71224"/>
    </inkml:brush>
  </inkml:definitions>
  <inkml:trace contextRef="#ctx0" brushRef="#br0">181 1022 24575,'107'1'0,"118"-3"0,-178-4 0,48-13 0,-60 11 0,0 1 0,1 2 0,45-1 0,-42 6 0,-1-2 0,64-10 0,-69 7 0,0 2 0,51 2 0,19-1 0,-33-11 0,-52 9 0,1 1 0,27-3 0,-22 4 0,0-1 0,0-1 0,38-13 0,-40 11 0,1 0 0,-1 1 0,1 1 0,32-1 0,-26 6 0,1-2 0,-1-1 0,46-9 0,-64 8 0,-4 3 0,0-1 0,0-1 0,0 0 0,0 0 0,-1 0 0,1 0 0,-1-1 0,1 0 0,-1-1 0,0 1 0,0-1 0,-1-1 0,1 1 0,-1-1 0,0 0 0,8-9 0,-6 6 0,0 0 0,1 1 0,0 0 0,0 0 0,1 1 0,-1 0 0,15-7 0,-14 8 0,0-1 0,0 1 0,0-2 0,-1 1 0,1-1 0,11-14 0,-16 15 0,-1-1 0,1 0 0,-2 0 0,1 0 0,-1 0 0,0 0 0,0 0 0,0 0 0,-1-1 0,-1 1 0,1-1 0,-1 1 0,-1-9 0,0 1 0,0-1 0,-2 1 0,0 0 0,0 0 0,-8-20 0,6 23 0,-1 1 0,0-1 0,0 1 0,-1 1 0,-1-1 0,0 1 0,0 0 0,-1 1 0,0 0 0,-1 0 0,0 1 0,-14-9 0,0-3 0,-40-43 0,50 47 0,0 0 0,-2 2 0,0 0 0,0 0 0,-1 2 0,-27-16 0,18 17 0,-50-14 0,-17-7 0,77 27 0,1 0 0,-1 1 0,1 1 0,-1 0 0,-26 0 0,-34-7 0,29 3 0,-1 2 0,0 3 0,-78 4 0,23 1 0,-328-3 0,415 1 0,1 1 0,0 1 0,0 0 0,0 1 0,-27 10 0,22-6 0,0-2 0,-24 5 0,-145 30 0,175-37 0,6-1 0,-1 1 0,1 0 0,1 0 0,-1 1 0,1 0 0,-1 1 0,1-1 0,1 1 0,-10 11 0,-19 15 0,28-26 0,-1 1 0,1 0 0,1 1 0,-1-1 0,1 2 0,1-1 0,0 0 0,0 1 0,0 0 0,1 0 0,1 1 0,-1-1 0,1 1 0,1-1 0,-2 15 0,0 14 0,1 1 0,5 65 0,-1-37 0,0-55 0,1-1 0,0 0 0,0 0 0,1 0 0,0 0 0,1 0 0,0-1 0,12 20 0,-3-7 0,1 0 0,31 35 0,-39-51 0,0 1 0,0-1 0,1-1 0,0 1 0,0-1 0,0 0 0,1-1 0,0 0 0,0 0 0,1 0 0,-1-1 0,1-1 0,16 6 0,126 17 0,-126-22 0,-1 1 0,-1 1 0,1 2 0,-1 0 0,0 2 0,-1 0 0,22 14 0,-30-17 0,23 7-1365,-18-11-5461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173"/>
    </inkml:context>
    <inkml:brush xml:id="br0">
      <inkml:brushProperty name="width" value="0.05" units="cm"/>
      <inkml:brushProperty name="height" value="0.05" units="cm"/>
      <inkml:brushProperty name="color" value="#E71224"/>
    </inkml:brush>
  </inkml:definitions>
  <inkml:trace contextRef="#ctx0" brushRef="#br0">215 125 24575,'-1'5'0,"0"0"0,-1 0 0,0-1 0,0 1 0,0 0 0,0-1 0,-1 0 0,-4 7 0,-6 11 0,-5 21 0,-16 60 0,21-58 0,-27 59 0,33-86 0,1 0 0,1 0 0,1 1 0,1 0 0,-2 26 0,-3 16 0,1-9 0,6-37 0,-1-1 0,0 1 0,-1 0 0,-9 24 0,12-39 0,0 0 0,0 0 0,0 0 0,0 0 0,0 0 0,0-1 0,0 1 0,0 0 0,0 0 0,0 0 0,0 0 0,0 0 0,0 0 0,0 0 0,0 0 0,0-1 0,0 1 0,0 0 0,0 0 0,0 0 0,0 0 0,0 0 0,0 0 0,0 0 0,0 0 0,0 0 0,0-1 0,0 1 0,0 0 0,-1 0 0,1 0 0,0 0 0,0 0 0,0 0 0,0 0 0,0 0 0,0 0 0,0 0 0,0 0 0,0 0 0,-1 0 0,1 0 0,0 0 0,0 0 0,0 0 0,0 0 0,0 0 0,0 0 0,0 0 0,0 0 0,-1 0 0,1 0 0,0 0 0,0 0 0,0 0 0,0 0 0,0 0 0,0 0 0,0 0 0,0 0 0,-1 1 0,-2-20 0,1-21 0,6 14 0,1 1 0,1 0 0,1 0 0,2 0 0,17-36 0,14-41 0,14-112 0,-51 201 0,7-24 0,1 1 0,17-38 0,-25 66 0,2-4 0,1 0 0,0 0 0,0 0 0,1 1 0,14-16 0,-19 25 0,-1 0 0,1 1 0,0-1 0,0 1 0,0-1 0,0 1 0,0 0 0,0-1 0,0 1 0,0 0 0,0 1 0,1-1 0,-1 0 0,0 1 0,0-1 0,1 1 0,-1 0 0,1-1 0,-1 1 0,0 0 0,1 1 0,-1-1 0,0 0 0,1 1 0,-1-1 0,0 1 0,1 0 0,-1 0 0,0 0 0,0 0 0,0 0 0,0 0 0,0 0 0,0 1 0,0-1 0,0 1 0,3 3 0,10 8 0,1 1 0,-2 1 0,0 0 0,-1 0 0,0 2 0,-1-1 0,-1 2 0,14 29 0,0-1 0,-20-39 0,0 1 0,-1 0 0,0 1 0,0-1 0,-1 1 0,0-1 0,3 14 0,6 43 0,-6-32 0,-1 1 0,2 46 0,-7-62 0,-1 15 0,2 0 0,2 0 0,9 49 0,-10-73 0,0-1 0,0 1 0,-1 0 0,0 0 0,-1 0 0,-1 13 0,1-19 0,-1-1 0,1 0 0,-1 1 0,0-1 0,1 0 0,-1 0 0,0 0 0,0 1 0,-1-1 0,1 0 0,0 0 0,-1-1 0,1 1 0,-1 0 0,0 0 0,0-1 0,1 1 0,-1-1 0,0 0 0,0 1 0,0-1 0,-1 0 0,1 0 0,0 0 0,0 0 0,-1-1 0,1 1 0,0-1 0,-3 1 0,-8 1-151,1 0-1,-1-1 0,0-1 0,0 0 1,1 0-1,-1-1 0,0-1 1,-14-4-1,9 0-6674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7.302"/>
    </inkml:context>
    <inkml:brush xml:id="br0">
      <inkml:brushProperty name="width" value="0.05" units="cm"/>
      <inkml:brushProperty name="height" value="0.05" units="cm"/>
      <inkml:brushProperty name="color" value="#E71224"/>
    </inkml:brush>
  </inkml:definitions>
  <inkml:trace contextRef="#ctx0" brushRef="#br0">306 587 24575,'41'0'0,"-19"1"0,0 0 0,0-1 0,0-2 0,0 0 0,0-1 0,0-2 0,-1 0 0,36-14 0,6-3 0,-46 17 0,-1 0 0,0-2 0,18-8 0,-30 12 0,1 0 0,-1 0 0,0 0 0,0 0 0,0 0 0,-1-1 0,1 0 0,-1 0 0,0 0 0,0 0 0,0 0 0,0-1 0,-1 1 0,4-10 0,13-36 0,-9 27 0,-1 0 0,9-39 0,-17 56 0,0 1 0,0-1 0,-1 0 0,1 0 0,-1 0 0,0 0 0,-1 1 0,0-1 0,0 0 0,0 0 0,0 1 0,-1-1 0,0 0 0,0 1 0,-1 0 0,-2-6 0,-3-2 0,0 1 0,-1 0 0,-1 0 0,0 1 0,0 0 0,-1 1 0,-22-16 0,8 7 0,19 14 0,0 0 0,0 0 0,-1 1 0,0 0 0,0 0 0,0 0 0,0 1 0,-1 0 0,1 1 0,-1-1 0,0 1 0,1 1 0,-13-2 0,-191 3 0,90 2 0,107-2 0,1 1 0,0 0 0,0 1 0,0 0 0,1 1 0,-1 0 0,-15 7 0,22-7 0,0-1 0,1 1 0,-1 0 0,1 1 0,0-1 0,0 1 0,1 0 0,-1 0 0,1 0 0,-1 1 0,2 0 0,-1 0 0,0 0 0,1 0 0,0 0 0,0 1 0,-3 7 0,-5 19 0,0 1 0,3-1 0,0 2 0,2-1 0,2 1 0,-1 44 0,5-61 0,1 0 0,0 0 0,1 0 0,1 0 0,8 29 0,-8-38 0,1 0 0,-1-1 0,1 0 0,1 0 0,-1 0 0,1 0 0,0-1 0,1 0 0,-1 0 0,1 0 0,0-1 0,1 0 0,-1 0 0,9 4 0,-4-2 0,0 0 0,0 0 0,1-1 0,-1 0 0,1-1 0,24 6 0,2-2 0,0-2 0,1-2 0,74 0 0,65-6-1365,-156 1-5461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5.363"/>
    </inkml:context>
    <inkml:brush xml:id="br0">
      <inkml:brushProperty name="width" value="0.05" units="cm"/>
      <inkml:brushProperty name="height" value="0.05" units="cm"/>
      <inkml:brushProperty name="color" value="#E71224"/>
    </inkml:brush>
  </inkml:definitions>
  <inkml:trace contextRef="#ctx0" brushRef="#br0">998 1 24575,'-712'0'0,"700"1"0,0 0 0,0 2 0,1-1 0,-1 1 0,1 1 0,0 0 0,0 1 0,0 0 0,0 0 0,1 1 0,0 1 0,0 0 0,1 0 0,0 1 0,0 0 0,1 0 0,0 1 0,0 0 0,-6 11 0,-16 39 0,9-16 0,17-35 0,0 0 0,1 1 0,0 0 0,0-1 0,0 1 0,1 0 0,1 0 0,0 1 0,0-1 0,1 0 0,0 0 0,0 0 0,1 1 0,0-1 0,1 0 0,0 0 0,0 0 0,1 0 0,0-1 0,0 1 0,1-1 0,1 0 0,-1 0 0,1 0 0,1 0 0,-1-1 0,1 0 0,0 0 0,1-1 0,0 1 0,13 8 0,145 76 0,-124-70 0,1-2 0,48 15 0,26 12 0,-37-14 0,101 29 0,-162-57 0,1 0 0,0-2 0,0 0 0,1-1 0,-1-1 0,0 0 0,35-6 0,-19-1 0,1-1 0,-2-2 0,43-17 0,-68 23 0,0 0 0,-1-1 0,1 0 0,-1 0 0,0-1 0,0 0 0,0 0 0,-1-1 0,0 0 0,-1 0 0,1-1 0,-2 1 0,1-1 0,-1-1 0,0 1 0,6-14 0,-5 4 0,0 0 0,-1-1 0,-1 1 0,-1-1 0,0 0 0,-1 1 0,-2-31 0,0 36 0,0-1 0,-1 1 0,-1-1 0,0 1 0,0 0 0,-2 0 0,0 0 0,0 0 0,-1 0 0,0 1 0,-2 0 0,1 0 0,-1 0 0,-1 1 0,0 0 0,0 1 0,-15-14 0,-11-17 0,29 33 0,-1 1 0,0-1 0,0 1 0,-1 0 0,-13-10 0,-35-28 10,44 34-206,0 2-1,0-1 1,-1 1-1,0 1 1,0 1-1,-25-12 1,20 13-6630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7.818"/>
    </inkml:context>
    <inkml:brush xml:id="br0">
      <inkml:brushProperty name="width" value="0.05" units="cm"/>
      <inkml:brushProperty name="height" value="0.05" units="cm"/>
      <inkml:brushProperty name="color" value="#E71224"/>
    </inkml:brush>
  </inkml:definitions>
  <inkml:trace contextRef="#ctx0" brushRef="#br0">0 109 24575,'125'2'0,"133"-4"0,-173-10 0,-53 6 0,54-2 0,-64 8 0,7 1 0,1-2 0,0-1 0,47-10 0,-35 5 0,1 2 0,0 1 0,0 3 0,55 5 0,4-2 0,-44-1 0,-17 0 0,-1-1 0,1-2 0,69-13 0,-67 8 0,1 2 0,0 2 0,0 2 0,49 5 0,10-1 0,-80-4 0,0 0 0,0-1 0,44-10 0,-25 5 0,1 2 0,-1 1 0,1 3 0,56 5 0,3-1 0,625-3 0,-727 0-25,-1 0-1,1 0 1,0 0-1,0 0 0,0 0 1,0 0-1,0 1 1,0-1-1,0 0 1,0 0-1,0 0 1,0 0-1,0 0 0,0 0 1,0 1-1,0-1 1,0 0-1,0 0 1,0 0-1,1 0 1,-1 0-1,0 0 0,0 0 1,0 1-1,0-1 1,0 0-1,0 0 1,0 0-1,0 0 1,0 0-1,0 0 0,0 0 1,1 0-1,-1 0 1,0 0-1,0 0 1,0 1-1,-1-1-368,-8 6-6432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9.302"/>
    </inkml:context>
    <inkml:brush xml:id="br0">
      <inkml:brushProperty name="width" value="0.05" units="cm"/>
      <inkml:brushProperty name="height" value="0.05" units="cm"/>
      <inkml:brushProperty name="color" value="#E71224"/>
    </inkml:brush>
  </inkml:definitions>
  <inkml:trace contextRef="#ctx0" brushRef="#br0">0 0 24110,'2845'0'0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5.388"/>
    </inkml:context>
    <inkml:brush xml:id="br0">
      <inkml:brushProperty name="width" value="0.05" units="cm"/>
      <inkml:brushProperty name="height" value="0.05" units="cm"/>
      <inkml:brushProperty name="color" value="#E71224"/>
    </inkml:brush>
  </inkml:definitions>
  <inkml:trace contextRef="#ctx0" brushRef="#br0">1428 158 24575,'-10'-9'0,"-1"1"0,0 0 0,0 1 0,0 1 0,-1 0 0,0 0 0,-15-4 0,10 3 0,1 0 0,-29-17 0,28 15 0,0 2 0,0 0 0,-1 1 0,0 1 0,0 0 0,0 1 0,-27-1 0,35 3 0,-59-4 0,0 3 0,-73 5 0,20 1 0,77-3 0,-1 2 0,-66 11 0,47-1 0,-123 29 0,173-36 0,0 0 0,1 1 0,0 0 0,0 1 0,-20 14 0,27-16 0,1 0 0,0 1 0,0-1 0,0 1 0,0 1 0,1-1 0,0 1 0,0 0 0,1 0 0,0 0 0,-6 14 0,1 12 0,1 0 0,2 0 0,2 1 0,0-1 0,3 1 0,0 0 0,8 59 0,-4-72 0,1-1 0,1 1 0,1-1 0,0-1 0,2 1 0,0-1 0,1-1 0,1 1 0,0-1 0,2-1 0,0 0 0,15 15 0,-17-21 0,-2 0 0,1 0 0,7 15 0,-10-15 0,0-2 0,1 1 0,0-1 0,1 0 0,13 14 0,7 0 0,-21-15 0,1-1 0,1 1 0,-1-2 0,1 1 0,1-1 0,-1-1 0,1 0 0,0 0 0,20 6 0,-9-6 0,19 4 0,1 2 0,52 23 0,-78-29 0,1 0 0,0-1 0,0 0 0,28 1 0,19 5 0,-24-4 0,1-1 0,-1-2 0,1-2 0,71-7 0,-92 3 0,-1-1 0,0 0 0,25-10 0,-28 8 0,2 1 0,-1 0 0,0 1 0,26-2 0,56-9 0,-43 4 0,-45 9 0,0 0 0,0 0 0,0-2 0,0 1 0,0-1 0,-1 0 0,1-1 0,-1 0 0,0-1 0,-1 0 0,13-10 0,-4-1 0,-1-1 0,-1 0 0,25-38 0,-20 27 0,-15 23 0,0 0 0,-1 0 0,1-1 0,-1 1 0,-1-1 0,1 0 0,-1 0 0,-1-1 0,1 1 0,-1 0 0,0-1 0,-1 0 0,1-9 0,1-59 0,-8-78 0,4 147 0,-1 0 0,0 0 0,0 1 0,-1-1 0,1 0 0,-2 1 0,1 0 0,0 0 0,-1 0 0,0 0 0,-1 0 0,1 1 0,-1 0 0,-7-6 0,-23-29 0,29 31 0,-2 2 0,1-1 0,-1 1 0,-13-10 0,13 11 0,0 0 0,1-1 0,0 0 0,0 0 0,-8-12 0,7 10-25,-1 0-1,0 0 1,0 1 0,0 0-1,-1 1 1,0 0 0,-1 1-1,0 0 1,0 0-1,-15-5 1,-4-3-1061,15 6-5740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8.246"/>
    </inkml:context>
    <inkml:brush xml:id="br0">
      <inkml:brushProperty name="width" value="0.05" units="cm"/>
      <inkml:brushProperty name="height" value="0.05" units="cm"/>
      <inkml:brushProperty name="color" value="#E71224"/>
    </inkml:brush>
  </inkml:definitions>
  <inkml:trace contextRef="#ctx0" brushRef="#br0">1 3 24575,'115'-3'0,"126"6"0,-173 10 0,-49-9 0,-1 0 0,30 1 0,640-3 0,-335-5 0,-328 3-1365,-3 0-5461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5.803"/>
    </inkml:context>
    <inkml:brush xml:id="br0">
      <inkml:brushProperty name="width" value="0.05" units="cm"/>
      <inkml:brushProperty name="height" value="0.05" units="cm"/>
      <inkml:brushProperty name="color" value="#E71224"/>
    </inkml:brush>
  </inkml:definitions>
  <inkml:trace contextRef="#ctx0" brushRef="#br0">307 25 24575,'-16'0'0,"-3"0"0,0 0 0,0 1 0,-22 5 0,34-5 0,0 1 0,0 1 0,1-1 0,-1 1 0,1 0 0,-1 1 0,1 0 0,0 0 0,0 0 0,0 0 0,-8 10 0,2-1 0,2 0 0,-1 0 0,2 1 0,-1 0 0,2 1 0,0 0 0,1 1 0,1-1 0,0 1 0,1 1 0,0-1 0,2 1 0,0-1 0,1 1 0,0 0 0,1 0 0,3 22 0,-1 979 0,0-1007 0,0 0 0,1 0 0,0-1 0,0 1 0,1 0 0,1-1 0,0 0 0,6 12 0,48 77 0,-44-76 0,-3-7 0,1-1 0,0 0 0,1-1 0,0 0 0,1-1 0,1 0 0,0-1 0,20 11 0,-26-17 0,0 0 0,1-1 0,-1-1 0,1 0 0,0 0 0,0 0 0,1-2 0,-1 1 0,1-1 0,-1-1 0,1 0 0,0 0 0,-1-1 0,1 0 0,0-1 0,12-3 0,-19 3 0,-1 0 0,1-1 0,-1 1 0,1-1 0,-1 0 0,1 0 0,-1 0 0,0 0 0,0-1 0,0 1 0,-1-1 0,1 0 0,0 0 0,-1 0 0,0 0 0,0 0 0,0 0 0,2-5 0,3-7 0,-2 0 0,0-1 0,4-19 0,-5 21 0,0-1 0,0 1 0,7-15 0,-5 14 0,0 0 0,-1-1 0,-1 1 0,-1-1 0,0 0 0,-1 0 0,-1 0 0,-1-17 0,1 7 0,1 0 0,6-28 0,-1 8 0,-2 0 0,-2 0 0,-6-85 0,1 29 0,2-685 0,0 781 0,0 0 0,0 0 0,-1 0 0,0 1 0,0-1 0,0 0 0,-1 0 0,0 1 0,0-1 0,0 1 0,-1 0 0,1 0 0,-1 0 0,-1 0 0,1 0 0,-6-6 0,2 5 0,0 0 0,-1 1 0,1 0 0,-1 0 0,0 1 0,0-1 0,-1 2 0,1-1 0,-16-3 0,-54-17-1365,60 21-5461</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9.845"/>
    </inkml:context>
    <inkml:brush xml:id="br0">
      <inkml:brushProperty name="width" value="0.05" units="cm"/>
      <inkml:brushProperty name="height" value="0.05" units="cm"/>
      <inkml:brushProperty name="color" value="#E71224"/>
    </inkml:brush>
  </inkml:definitions>
  <inkml:trace contextRef="#ctx0" brushRef="#br0">0 611 24575,'1'2'0,"-1"0"0,0 0 0,0 0 0,1-1 0,-1 1 0,1 0 0,0 0 0,-1 0 0,1-1 0,0 1 0,0 0 0,0-1 0,0 1 0,0 0 0,1-1 0,-1 0 0,0 1 0,3 1 0,1 1 0,0-1 0,0 0 0,1 0 0,-1 0 0,1-1 0,5 2 0,7 2 0,0-2 0,0 0 0,22 1 0,286-1 0,-170-7 0,1216 3 0,-1353 1 0,0 1 0,34 8 0,33 2 0,518-10 0,-293-4 0,-301 1 0,1 0 0,0-1 0,0 0 0,-1 0 0,1-1 0,-1-1 0,0 1 0,0-2 0,0 1 0,-1-2 0,1 1 0,14-13 0,15-2 0,-34 18 0,0 0 0,0 0 0,0-1 0,-1 1 0,1-1 0,-1 0 0,0 0 0,0-1 0,0 1 0,0-1 0,0 0 0,-1 0 0,0 0 0,5-8 0,0-2 0,-1 0 0,-1 0 0,0-1 0,-1 1 0,-1-1 0,0-1 0,-1 1 0,1-16 0,-3 24 0,-1 1 0,-1 0 0,1-1 0,-1 1 0,0-1 0,0 1 0,-1 0 0,0 0 0,0-1 0,-1 1 0,1 1 0,-1-1 0,-1 0 0,1 1 0,-1-1 0,0 1 0,0 0 0,0 1 0,-1-1 0,1 1 0,-1-1 0,-8-4 0,-6-4 0,-15-12 0,0 3 0,-1 0 0,-1 2 0,-40-15 0,5 0 0,56 27 0,-1 0 0,1 0 0,-31-9 0,-122-18 0,39 11 0,76 16 0,7 0 0,-83-2 0,-481 11 0,580 1 0,-55 9 0,55-5 0,-53 1 0,45-7 0,6 0 0,1 1 0,-1 1 0,-48 9 0,37-4 0,1-2 0,-1-2 0,0-2 0,-45-4 0,-9 0 0,-60 17 0,106-8 0,-61 1 0,82-8 0,1 2 0,0 1 0,0 1 0,1 1 0,-1 2 0,-41 13 0,5-2 0,52-15 0,0 1 0,0 0 0,1 1 0,-1 1 0,-16 8 0,-8 5 0,-67 24 0,29-14 0,72-26 0,-1 1 0,1-1 0,-1 0 0,1 1 0,0 0 0,0 0 0,0 0 0,1 0 0,-1 0 0,1 0 0,0 1 0,-1-1 0,2 1 0,-1 0 0,0 0 0,1 0 0,-1-1 0,1 1 0,0 0 0,1 0 0,-1 1 0,1-1 0,0 0 0,0 0 0,0 0 0,1 7 0,1 12 0,1 0 0,1 0 0,8 28 0,-12-49 0,4 16-341,-1 0 0,0 0-1,-1 19 1,-1-15-6485</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46.251"/>
    </inkml:context>
    <inkml:brush xml:id="br0">
      <inkml:brushProperty name="width" value="0.05" units="cm"/>
      <inkml:brushProperty name="height" value="0.05" units="cm"/>
      <inkml:brushProperty name="color" value="#E71224"/>
    </inkml:brush>
  </inkml:definitions>
  <inkml:trace contextRef="#ctx0" brushRef="#br0">235 83 24575,'-16'-1'0,"0"2"0,1 0 0,-1 0 0,0 2 0,0 0 0,1 1 0,-17 6 0,27-8 0,-1 1 0,1-1 0,0 1 0,0 1 0,0-1 0,1 1 0,-1 0 0,1 0 0,0 0 0,0 0 0,0 1 0,0 0 0,1 0 0,0 0 0,0 0 0,0 0 0,1 1 0,0-1 0,0 1 0,0-1 0,1 1 0,-2 8 0,-1 11 0,1 1 0,2 1 0,0-1 0,2 0 0,1 0 0,1 0 0,8 33 0,-8-50 0,0 0 0,0-1 0,1 0 0,0 1 0,0-1 0,1-1 0,0 1 0,1-1 0,0 0 0,0 0 0,0-1 0,1 1 0,0-1 0,0-1 0,0 1 0,1-1 0,0-1 0,0 0 0,0 0 0,1 0 0,-1-1 0,1 0 0,12 2 0,16 2 0,1-2 0,0-2 0,0-1 0,52-5 0,-19 1 0,38 4 0,111-4 0,-151-11 0,-51 9 0,1 0 0,28-1 0,385 5 0,-403 2 0,57 10 0,-56-7 0,54 3 0,-55-6 0,55 11 0,-21-2 0,4 0 0,-42-6 0,0-1 0,36 1 0,-28-3 0,49 9 0,-49-6 0,49 2 0,6-5 0,153-6 0,-232 3 0,-1 0 0,1-1 0,-1-1 0,0 1 0,0-2 0,0 1 0,-1-1 0,1 0 0,-1 0 0,0-1 0,0 0 0,0 0 0,-1-1 0,0 0 0,0 0 0,0 0 0,-1-1 0,1 0 0,-2 0 0,6-9 0,-5 2 0,1 1 0,0-1 0,1 2 0,0-1 0,16-19 0,-13 16 0,0-1 0,-1 0 0,-1 0 0,0-1 0,-2 1 0,0-2 0,-1 1 0,0-1 0,2-29 0,-6 42 0,-1 0 0,0 0 0,0 0 0,-1-1 0,0 1 0,0 0 0,0 0 0,0 0 0,-1 0 0,0 0 0,-1 1 0,1-1 0,-1 0 0,0 1 0,0 0 0,-1 0 0,0 0 0,1 0 0,-2 0 0,1 1 0,0 0 0,-8-6 0,3 4 0,0 1 0,-1 0 0,1 0 0,-1 0 0,0 2 0,0-1 0,0 1 0,0 0 0,-1 1 0,1 1 0,-1-1 0,-13 1 0,-690 3 0,685-3 0,-57-11 0,57 7 0,-55-3 0,58 6 0,-48-9 0,48 6 0,-50-2 0,38 5 0,-48-9 0,50 5 0,-58-1 0,65 7 0,0-1 0,0-1 0,-48-9 0,33 4 0,0 2 0,-1 1 0,1 3 0,-48 5 0,-10-1 0,81-3 0,-14-1 0,1 2 0,-1 1 0,-53 11 0,-89 13 0,24 0 0,133-22-1365,1-1-5461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48.552"/>
    </inkml:context>
    <inkml:brush xml:id="br0">
      <inkml:brushProperty name="width" value="0.05" units="cm"/>
      <inkml:brushProperty name="height" value="0.05" units="cm"/>
      <inkml:brushProperty name="color" value="#E71224"/>
    </inkml:brush>
  </inkml:definitions>
  <inkml:trace contextRef="#ctx0" brushRef="#br0">0 697 24575,'1'2'0,"-1"0"0,0 0 0,1 0 0,-1 0 0,1 0 0,0-1 0,-1 1 0,1 0 0,0 0 0,0-1 0,0 1 0,0 0 0,1-1 0,-1 1 0,0-1 0,1 0 0,-1 1 0,1-1 0,-1 0 0,1 0 0,0 0 0,-1 0 0,1 0 0,0 0 0,0-1 0,2 2 0,55 11 0,-48-11 0,19 3 0,13 3 0,0-2 0,58 1 0,756-8 0,-843 0 0,0-1 0,1 0 0,-1-1 0,0-1 0,-1 0 0,22-9 0,34-11 0,44-11 0,-87 25 0,2 1 0,-1 1 0,1 2 0,0 0 0,41-2 0,-47 7 0,-1-2 0,0-1 0,0 0 0,28-10 0,-28 7 0,0 1 0,0 1 0,1 1 0,26-1 0,-7 2 0,57-11 0,-49 6 0,-13 1 0,58-18 0,-85 22 0,1-1 0,-1 1 0,0-2 0,0 1 0,-1-1 0,1-1 0,-1 1 0,0-2 0,-1 1 0,0-1 0,12-13 0,-16 15 0,1 0 0,-1-1 0,0 1 0,0-1 0,-1 1 0,0-1 0,0 0 0,0 0 0,-1 0 0,1 0 0,-1-1 0,-1 1 0,1 0 0,-1 0 0,-1-1 0,1 1 0,-1 0 0,0 0 0,-3-10 0,1 7 0,-1 0 0,0 1 0,0-1 0,-1 1 0,0 0 0,0 0 0,-1 1 0,0-1 0,-1 1 0,-9-8 0,-5-4 0,-2 1 0,-27-16 0,34 25 0,0 2 0,-1 0 0,0 1 0,0 1 0,-1 0 0,-31-4 0,20 4 0,-43-13 0,40 7 0,-1 2 0,-51-8 0,28 5 0,-24-2 0,-8 1 0,64 8 0,-50-4 0,34 8 0,-242 4 0,193 9 0,56-6 0,-58 2 0,70-6 0,0 0 0,1 1 0,0 1 0,-34 12 0,-29 5 0,47-15 0,1 1 0,0 2 0,0 1 0,1 2 0,0 1 0,1 1 0,-42 27 0,9-3 0,48-30 0,1 1 0,1 1 0,0 1 0,0 1 0,-15 14 0,14-9 0,1 1 0,0 0 0,1 1 0,-22 38 0,30-44 0,1 1 0,1-1 0,0 1 0,1 0 0,0 0 0,1 1 0,1-1 0,0 1 0,0 17 0,1 15 0,0-20 0,0 1 0,2 0 0,8 53 0,-7-77-85,-1 0 0,1 1-1,0-1 1,0 0 0,0 0-1,0-1 1,1 1 0,0 0-1,-1-1 1,1 1 0,1-1-1,-1 0 1,0 0 0,1-1-1,4 4 1,5 4-6741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561"/>
    </inkml:context>
    <inkml:brush xml:id="br0">
      <inkml:brushProperty name="width" value="0.05" units="cm"/>
      <inkml:brushProperty name="height" value="0.05" units="cm"/>
      <inkml:brushProperty name="color" value="#E71224"/>
    </inkml:brush>
  </inkml:definitions>
  <inkml:trace contextRef="#ctx0" brushRef="#br0">0 99 24575,'0'-2'0,"1"1"0,-1 0 0,1 0 0,-1 0 0,1 0 0,0 0 0,-1 0 0,1 0 0,0 0 0,0 0 0,0 0 0,0 0 0,0 0 0,0 0 0,0 0 0,0 1 0,0-1 0,0 1 0,0-1 0,0 0 0,1 1 0,-1 0 0,0-1 0,0 1 0,0 0 0,1 0 0,1-1 0,41-4 0,-39 5 0,82-2 0,-55 2 0,0-1 0,0-1 0,41-9 0,7-5 17,-49 11-477,-1-1-1,47-15 0,-60 14-6365</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3.326"/>
    </inkml:context>
    <inkml:brush xml:id="br0">
      <inkml:brushProperty name="width" value="0.05" units="cm"/>
      <inkml:brushProperty name="height" value="0.05" units="cm"/>
      <inkml:brushProperty name="color" value="#E71224"/>
    </inkml:brush>
  </inkml:definitions>
  <inkml:trace contextRef="#ctx0" brushRef="#br0">3128 107 24575,'0'-1'0,"-1"0"0,1 0 0,-1 0 0,0 0 0,1-1 0,-1 1 0,0 0 0,0 0 0,1 0 0,-1 1 0,0-1 0,0 0 0,0 0 0,0 0 0,0 0 0,0 1 0,0-1 0,-1 1 0,1-1 0,0 1 0,0-1 0,0 1 0,-1 0 0,1-1 0,0 1 0,0 0 0,-3 0 0,-40-5 0,39 5 0,-109-14 0,68 8 0,-65-2 0,-1119 9 0,1208-3 0,0 0 0,-42-11 0,11 2 0,0 1 0,24 4 0,1 2 0,-48-3 0,-540 8 0,587 2 0,0 2 0,1 1 0,0 0 0,0 2 0,0 2 0,-42 20 0,61-26 0,-173 55 0,160-53 0,14-3 0,-1 0 0,1 1 0,0-1 0,0 2 0,1-1 0,-1 1 0,1 0 0,0 0 0,1 1 0,-1 0 0,1 1 0,-10 12 0,13-15 0,-1 1 0,2 0 0,-1-1 0,0 1 0,1 0 0,0 0 0,0 1 0,0-1 0,1 0 0,0 1 0,0-1 0,0 0 0,1 1 0,-1-1 0,2 1 0,-1-1 0,0 1 0,1-1 0,0 1 0,0-1 0,1 0 0,1 6 0,2-1 0,1-1 0,-1 0 0,1-1 0,1 1 0,0-1 0,0 0 0,16 13 0,63 42 0,-66-52 0,1-1 0,1 0 0,25 7 0,13 5 0,-36-13 0,-1-1 0,1-1 0,0-2 0,30 4 0,2 2 0,24 3 0,9-1 0,-66-8 0,0 0 0,28 0 0,73-5 0,-64-2 0,-1 3 0,100 15 0,-102-5 0,-16-2 0,1-1 0,-1-3 0,44 1 0,344-7 0,-408 2 0,-1 1 0,35 8 0,-33-5 0,0-1 0,25 0 0,446-2 0,-237-4 0,-239 0 0,0 0 0,-1-1 0,1-1 0,-1-1 0,0 0 0,0-1 0,18-10 0,19-6 0,-41 18 0,0-1 0,0 0 0,-1-1 0,1 0 0,-2-1 0,1 0 0,-1-1 0,0 0 0,0-1 0,-1 0 0,13-17 0,-13 15 0,8-9 0,-1 0 0,-1-1 0,20-39 0,-32 55 0,-1-1 0,1 1 0,-1 0 0,0-1 0,-1 0 0,1 0 0,-1 1 0,0-1 0,-1 0 0,1 0 0,-1 0 0,0 0 0,-1 0 0,0 0 0,0 1 0,0-1 0,0 0 0,-1 0 0,0 1 0,0-1 0,0 1 0,-5-7 0,0 2 0,-2 1 0,1 0 0,-2 0 0,1 1 0,-1 0 0,0 0 0,0 1 0,-1 0 0,0 1 0,-1 1 0,-15-7 0,8 4 0,1-1 0,0-1 0,-20-15 0,27 18-54,-1 1-1,0 0 1,-1 0-1,1 1 1,-1 1-1,0 0 1,-17-3-1,9 2-874,3 1-5897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8.002"/>
    </inkml:context>
    <inkml:brush xml:id="br0">
      <inkml:brushProperty name="width" value="0.05" units="cm"/>
      <inkml:brushProperty name="height" value="0.05" units="cm"/>
      <inkml:brushProperty name="color" value="#E71224"/>
    </inkml:brush>
  </inkml:definitions>
  <inkml:trace contextRef="#ctx0" brushRef="#br0">4040 138 24575,'0'-2'0,"-1"1"0,1 0 0,-1 0 0,1 0 0,-1 0 0,0-1 0,1 1 0,-1 0 0,0 0 0,0 0 0,0 1 0,0-1 0,0 0 0,0 0 0,0 0 0,0 1 0,0-1 0,0 0 0,0 1 0,0-1 0,0 1 0,-1-1 0,1 1 0,0 0 0,0 0 0,-1-1 0,-1 1 0,-41-5 0,39 5 0,-223 0 0,-29-1 0,185-12 0,52 8 0,0 2 0,-29-3 0,-43-7 0,68 8 0,-47-3 0,-437 9 0,488-2 0,0-1 0,-36-9 0,35 6 0,0 1 0,-28-1 0,45 5 0,-46-2 0,-83-12 0,65 6 0,0 3 0,-126 6 0,69 1 0,-891-2 0,995 1 0,1 1 0,-35 9 0,33-7 0,0 0 0,-25 1 0,-31-5 0,44-1 0,0 2 0,-1 1 0,-62 12 0,56-5 0,27-7 0,0 1 0,0 1 0,0 0 0,1 1 0,-22 10 0,0 4 0,20-12 0,2 0 0,-1 1 0,-17 14 0,26-18 0,0 1 0,1 0 0,-1 0 0,1 0 0,0 0 0,1 0 0,-1 1 0,1 0 0,0 0 0,1 0 0,-4 11 0,3-7 0,1 0 0,0 0 0,0-1 0,2 2 0,-1-1 0,1 0 0,0 0 0,1 0 0,0 0 0,1 0 0,0 0 0,0-1 0,1 1 0,1 0 0,-1-1 0,2 0 0,-1 0 0,9 13 0,-3-8 0,1-1 0,0 0 0,1-1 0,0 0 0,1 0 0,0-2 0,1 0 0,0 0 0,1-1 0,19 8 0,19 8 0,1-2 0,1-3 0,1-2 0,64 11 0,15-1 0,-114-23 0,0 0 0,24 10 0,-27-9 0,0 0 0,1-1 0,25 3 0,44 6 0,-53-8 0,57 4 0,-68-8 0,45 9 0,-45-6 0,46 3 0,-41-7 0,0 1 0,-1 1 0,30 7 0,129 17 0,-159-22 0,0-2 0,0-1 0,31-1 0,-31-2 0,0 2 0,0 1 0,29 6 0,10 2 0,0-3 0,1-2 0,107-8 0,-44 0 0,671 3 0,-794 0 0,0-1 0,0 0 0,-1 0 0,1-1 0,0 0 0,-1 0 0,0-1 0,1 0 0,10-7 0,15-5 0,-19 11 0,-1 0 0,1 1 0,0 1 0,0 0 0,0 1 0,0 0 0,21 2 0,-18 0 0,0-1 0,0-1 0,0 0 0,27-6 0,-17 1 0,0 2 0,0 1 0,0 1 0,41 2 0,33-3 0,33-22 0,-118 21 0,-1-1 0,0 0 0,0-1 0,-1-1 0,0 0 0,21-14 0,-18 10 0,1 0 0,0 2 0,23-9 0,-36 16 0,-1 0 0,1 0 0,0-1 0,-1 0 0,1 0 0,-1 0 0,0 0 0,0-1 0,0 1 0,-1-1 0,1 0 0,-1 0 0,0-1 0,0 1 0,-1-1 0,1 1 0,-1-1 0,0 0 0,0 0 0,0 0 0,-1 0 0,0 0 0,1-11 0,1-5 0,-2 0 0,0-1 0,-2 1 0,-4-34 0,0 37 0,-1 1 0,0-1 0,-1 1 0,-2 0 0,1 1 0,-2-1 0,-21-26 0,21 29 0,-7-10 0,-2 1 0,-1 1 0,-1 1 0,-42-32 0,23 32-1365,20 15-5461</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115"/>
    </inkml:context>
    <inkml:brush xml:id="br0">
      <inkml:brushProperty name="width" value="0.05" units="cm"/>
      <inkml:brushProperty name="height" value="0.05" units="cm"/>
      <inkml:brushProperty name="color" value="#E71224"/>
    </inkml:brush>
  </inkml:definitions>
  <inkml:trace contextRef="#ctx0" brushRef="#br0">1 371 24575,'23'-1'0,"1"0"0,-1-2 0,0-1 0,0 0 0,0-2 0,28-10 0,-22 7 0,49-7 0,-16 4 0,17 0 0,-59 10 0,0-1 0,0-1 0,0 0 0,22-9 0,-21 6 0,0 1 0,0 1 0,0 1 0,31-2 0,39-7 0,-64 8 0,51-2 0,-58 6 0,-1 0 0,0-1 0,0-1 0,0-1 0,35-12 0,-22 4 0,0 1 0,1 1 0,58-9 0,-61 13 0,48-17 0,3 0 0,79-30 0,-99 34-1365,-42 14-5461</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786"/>
    </inkml:context>
    <inkml:brush xml:id="br0">
      <inkml:brushProperty name="width" value="0.05" units="cm"/>
      <inkml:brushProperty name="height" value="0.05" units="cm"/>
      <inkml:brushProperty name="color" value="#E71224"/>
    </inkml:brush>
  </inkml:definitions>
  <inkml:trace contextRef="#ctx0" brushRef="#br0">0 1 24575,'15'2'0,"0"1"0,0 0 0,0 2 0,0-1 0,-1 2 0,0 0 0,0 1 0,0 0 0,16 12 0,-18-12 0,-7-3 0,1 0 0,-1 0 0,0 0 0,0 1 0,-1 0 0,0 0 0,1 0 0,-2 0 0,1 1 0,-1 0 0,1 0 0,-2 0 0,1 0 0,-1 0 0,1 0 0,-2 0 0,1 1 0,1 10 0,-1 6 0,-1 0 0,0-1 0,-2 1 0,-3 25 0,1-36-42,0-1 0,-1 1-1,0 0 1,-1-1-1,-1 0 1,0 0 0,0 0-1,-1-1 1,0 0 0,-14 14-1,6-4-856,5-7-5927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2:03.808"/>
    </inkml:context>
    <inkml:brush xml:id="br0">
      <inkml:brushProperty name="width" value="0.05" units="cm"/>
      <inkml:brushProperty name="height" value="0.05" units="cm"/>
      <inkml:brushProperty name="color" value="#E71224"/>
    </inkml:brush>
  </inkml:definitions>
  <inkml:trace contextRef="#ctx0" brushRef="#br0">1821 83 24575,'0'-1'0,"-1"0"0,1 0 0,0 0 0,-1 0 0,1 0 0,-1 0 0,1 0 0,-1 0 0,0 1 0,1-1 0,-1 0 0,0 0 0,1 0 0,-1 1 0,0-1 0,0 0 0,0 1 0,0-1 0,1 1 0,-1-1 0,0 1 0,0 0 0,0-1 0,0 1 0,-1-1 0,-35-8 0,20 5 0,-4-1 0,0 0 0,-1 1 0,0 1 0,-35-1 0,6 1 0,-23-9 0,53 7 0,1 2 0,-27-3 0,-322 6 0,176 1 0,171 0 0,0 2 0,-42 10 0,11-2 0,-1 0 0,32-6 0,-1-1 0,-37 2 0,37-3 0,0 1 0,1 1 0,0 1 0,0 0 0,0 2 0,-37 19 0,29-14 0,12-4 0,1 1 0,0 1 0,0 0 0,-15 16 0,-9 4 0,29-20 0,-1 0 0,2 0 0,-1 1 0,2 0 0,0 1 0,0 0 0,1 1 0,1 0 0,0 0 0,1 1 0,0 0 0,1 0 0,1 1 0,1 0 0,0 0 0,1 0 0,0 0 0,2 0 0,0 28 0,3 386 0,-1-417 0,0 0 0,1 0 0,0 0 0,1 0 0,0 0 0,1-1 0,7 14 0,46 85 0,-17-36 0,-8-18 0,-21-38 0,0 1 0,9 24 0,-9-19 0,1-1 0,28 42 0,9 19 0,-37-65 0,0-1 0,1 0 0,2 0 0,0-2 0,0 0 0,2 0 0,0-1 0,1-2 0,36 25 0,-25-16 0,-1 2 0,-2 0 0,0 2 0,-1 1 0,-2 2 0,23 36 0,19 47 0,-5-7 0,-40-73 0,-16-25 0,1-1 0,-1 1 0,1-1 0,1 0 0,-1 0 0,1 0 0,1-1 0,-1 0 0,9 6 0,9 4 0,0-2 0,2 0 0,-1-2 0,1 0 0,1-2 0,0-1 0,1-1 0,32 4 0,40 13 0,-78-18 0,0-1 0,0-1 0,0-1 0,31 1 0,536-6 0,-582 2 0,-1-1 0,1 0 0,0 0 0,-1-1 0,1 0 0,-1 0 0,1-1 0,-1 0 0,1 0 0,-1 0 0,0-1 0,0 1 0,0-2 0,-1 1 0,1-1 0,-1 1 0,1-2 0,-1 1 0,-1 0 0,1-1 0,-1 0 0,1 0 0,-1-1 0,-1 1 0,1-1 0,3-7 0,27-46 0,-27 49 0,0 0 0,-1-1 0,0 1 0,-1-1 0,0 0 0,-1-1 0,0 1 0,4-23 0,5-47 0,-7 49 0,-2-1 0,2-36 0,-4-41 0,-6-155 0,-9 193 0,8 53 0,1 0 0,-1-31 0,7-150 0,-4-81 0,-11 209 0,8 52 0,2-1 0,-3-27 0,4 17 0,-9-44 0,5 44 0,-2-47 0,6 54 0,-1-1 0,0 1 0,-2-1 0,-12-33 0,8 37 0,-1 0 0,-25-40 0,-5-9 0,-33-55 0,61 101 0,9 16 0,0 0 0,-1 0 0,0 1 0,0 0 0,0 0 0,-1 0 0,0 0 0,-1 1 0,1 0 0,-1 0 0,0 0 0,-1 1 0,1 0 0,-14-8 0,-62-11 134,19 7-1633,45 11-5327</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1.485"/>
    </inkml:context>
    <inkml:brush xml:id="br0">
      <inkml:brushProperty name="width" value="0.05" units="cm"/>
      <inkml:brushProperty name="height" value="0.05" units="cm"/>
      <inkml:brushProperty name="color" value="#E71224"/>
    </inkml:brush>
  </inkml:definitions>
  <inkml:trace contextRef="#ctx0" brushRef="#br0">792 55 24575,'-29'-2'0,"0"0"0,-29-8 0,29 5 0,-56-3 0,59 6 0,-48-9 0,48 7 0,-51-4 0,37 7 0,16 0 0,-1 1 0,1 0 0,0 2 0,-35 7 0,51-7 0,1 1 0,0-1 0,1 1 0,-1 0 0,0 0 0,1 1 0,-1 0 0,1 0 0,0 1 0,1-1 0,-1 1 0,1 1 0,0-1 0,0 1 0,1 0 0,-1 0 0,1 0 0,1 0 0,-4 8 0,-3 11 0,2 1 0,1-1 0,1 1 0,-2 27 0,3-4 0,2-1 0,5 52 0,0-23 0,-1-57 0,1-1 0,1 0 0,0 0 0,2 0 0,0 0 0,1-1 0,1 1 0,1-2 0,1 1 0,0-1 0,1 0 0,1-1 0,18 21 0,-22-31 0,1 0 0,-1 0 0,1-1 0,1 0 0,-1-1 0,1 0 0,11 4 0,19 10 0,-30-14 0,0 0 0,1 0 0,-1-1 0,1-1 0,0 0 0,0 0 0,19 1 0,76-5 0,-45-1 0,-36 3 0,0-2 0,1 0 0,39-10 0,-48 8 0,11-2 0,1-2 0,30-12 0,-50 16 0,0 0 0,0 0 0,-1-1 0,1 0 0,-1 0 0,0 0 0,-1-1 0,1 0 0,-1-1 0,0 1 0,6-11 0,-5 7 0,-1 0 0,0 0 0,-1-1 0,0 0 0,0 0 0,-1 0 0,-1-1 0,0 1 0,0-1 0,-1 0 0,-1 0 0,0 0 0,-1-20 0,0 6 0,-2 0 0,0 0 0,-2 0 0,0 0 0,-2 1 0,-1 0 0,-1 0 0,-1 0 0,-1 1 0,-16-28 0,10 20 0,-18-49 0,15 33 0,17 44-71,-1 0 0,0 0 0,0 0 0,-1 0 0,1 0 0,-1 1 0,1 0-1,-1 0 1,0 0 0,-1 0 0,1 0 0,0 1 0,-1 0 0,1 0 0,-10-3 0,12 4-157,-14-5-6598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4.909"/>
    </inkml:context>
    <inkml:brush xml:id="br0">
      <inkml:brushProperty name="width" value="0.05" units="cm"/>
      <inkml:brushProperty name="height" value="0.05" units="cm"/>
      <inkml:brushProperty name="color" value="#E71224"/>
    </inkml:brush>
  </inkml:definitions>
  <inkml:trace contextRef="#ctx0" brushRef="#br0">589 617 24575,'459'0'0,"-442"1"0,0 0 0,0 2 0,17 4 0,45 6 0,-1-12 0,-45-1 0,-1 1 0,1 1 0,45 10 0,-51-8 0,1 0 0,0-1 0,33-2 0,-29-1 0,0 1 0,32 6 0,18 8 0,1-3 0,129 2 0,775-16 0,-526 3 0,-443 0 0,1 1 0,35 9 0,-34-7 0,0 0 0,26 1 0,490-4 0,-259-3 0,-265 2 0,0-1 0,0 0 0,-1-1 0,1-1 0,0 0 0,-1 0 0,0-1 0,0-1 0,0 0 0,0 0 0,-1-1 0,0 0 0,0-1 0,16-14 0,-22 16 0,-1 0 0,0 0 0,0-1 0,-1 1 0,1-1 0,-1 0 0,0 0 0,-1 1 0,1-1 0,-1 0 0,0 0 0,-1-1 0,0 1 0,1 0 0,-2 0 0,1 0 0,-2-7 0,0 4 0,1 1 0,-1-1 0,-1 1 0,1 0 0,-1 0 0,-1 0 0,0 0 0,0 0 0,0 1 0,-1 0 0,-9-11 0,-52-64 0,57 68 0,-1-1 0,-1 1 0,-1 1 0,0 0 0,0 1 0,-1 0 0,-1 1 0,-21-14 0,19 16 0,0 1 0,0 0 0,-1 1 0,0 1 0,0 1 0,0 0 0,-1 1 0,0 1 0,1 0 0,-34 1 0,27 2 0,1-1 0,-1-1 0,-44-9 0,42 6 0,-1 1 0,-36 0 0,35 2 0,-56-9 0,53 6 0,0 1 0,0 2 0,-38 1 0,39 2 0,-1-2 0,1-1 0,-48-9 0,-3-3 0,58 11 0,0-1 0,0-1 0,-35-12 0,34 10 0,-1 1 0,1 2 0,-2 0 0,1 2 0,0 0 0,0 2 0,-38 4 0,-15-1 0,-2208-3 0,2267-1 0,-1-1 0,-32-8 0,-34-3 0,58 13 0,0-2 0,-54-11 0,39 6 0,-1 2 0,0 2 0,0 2 0,-49 4 0,-10 0 0,99-3 0,-1 0 0,0 0 0,0 0 0,1 1 0,-1-1 0,0 1 0,1 0 0,-1 1 0,1-1 0,-1 1 0,1 0 0,0 0 0,0 0 0,0 0 0,-6 5 0,7-3 0,0-1 0,0 1 0,1 0 0,0 0 0,-1 0 0,2 0 0,-1 0 0,0 0 0,1 1 0,0-1 0,0 0 0,0 1 0,0-1 0,1 1 0,-1-1 0,2 7 0,-2 12 0,1 1 0,2 0 0,0 0 0,7 24 0,-6-36 0,0-1 0,1 0 0,1 0 0,-1 0 0,2-1 0,-1 1 0,2-1 0,-1 0 0,1-1 0,10 10 0,-5-7 0,0-1 0,0-1 0,1 0 0,1-1 0,0 0 0,0-1 0,0-1 0,31 12 0,-4-1 0,24 8 0,-32-17 0,-1-3 0,1 0 0,0-2 0,38-1 0,-47-4-86,-13 1-170,0-1 0,1 2 1,-1-1-1,17 4 0,-11 2-6570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7.889"/>
    </inkml:context>
    <inkml:brush xml:id="br0">
      <inkml:brushProperty name="width" value="0.05" units="cm"/>
      <inkml:brushProperty name="height" value="0.05" units="cm"/>
      <inkml:brushProperty name="color" value="#E71224"/>
    </inkml:brush>
  </inkml:definitions>
  <inkml:trace contextRef="#ctx0" brushRef="#br0">4730 233 24575,'-8'-6'0,"-1"1"0,0 0 0,0 1 0,0 0 0,0 0 0,-1 1 0,1 0 0,-18-2 0,-3-3 0,15 2 0,0 0 0,1-1 0,-23-14 0,23 12 0,-1 1 0,-30-12 0,-138-48 0,162 62 0,-1 1 0,-44-4 0,7 1 0,-7 0 0,0 3 0,-114 7 0,59 0 0,-361-2 0,463 1 0,0 1 0,-34 8 0,33-5 0,-1-1 0,-25 1 0,-157 20 0,93-12 0,77-8 0,-53 3 0,-60-11 0,-114 6 0,192 9 0,49-8 0,-1-1 0,-25 2 0,-627-3 0,327-4 0,316 4 0,0 1 0,-37 8 0,13-1 0,42-7 0,0 1 0,0 1 0,1 0 0,0 0 0,-1 1 0,2 0 0,-16 13 0,0-2 0,-16 14 0,35-26 0,0 1 0,-1-1 0,1-1 0,-1 1 0,0-1 0,-1 0 0,1 0 0,-1-1 0,1 0 0,-1-1 0,0 0 0,0 0 0,-13 1 0,-11-2 0,1-2 0,-1-1 0,-58-12 0,64 9 0,1 1 0,-1 0 0,1 2 0,-1 1 0,0 1 0,0 2 0,-38 6 0,58-7 0,1 1 0,-1 0 0,1 1 0,-1-1 0,1 1 0,0 0 0,0 0 0,0 1 0,0 0 0,0-1 0,1 2 0,0-1 0,0 0 0,0 1 0,0 0 0,1 0 0,0 0 0,0 0 0,0 0 0,1 1 0,-1-1 0,1 1 0,1 0 0,-3 10 0,1 5 0,0 1 0,1 0 0,2-1 0,0 1 0,5 33 0,-4-48 0,1 0 0,0 0 0,0 0 0,1 0 0,-1-1 0,1 1 0,1-1 0,0 1 0,-1-1 0,2 0 0,-1-1 0,1 1 0,0-1 0,0 0 0,0 0 0,1 0 0,10 6 0,9 5 0,0-2 0,55 23 0,-69-32 0,19 5 0,-1-1 0,1-2 0,0-1 0,1-1 0,0-2 0,54-1 0,-56-2 0,1 1 0,-1 1 0,46 9 0,-31-4 0,0-2 0,1-1 0,-1-3 0,47-5 0,12 1 0,-72 5 0,57 10 0,-56-7 0,54 3 0,48-10 0,104 4 0,-153 10 0,-53-7 0,55 3 0,1855-7 0,-913-3 0,-1018 1 0,0 0 0,0-1 0,0-1 0,0 1 0,-1-2 0,1 0 0,-1 0 0,0 0 0,0-2 0,0 1 0,-1-1 0,0 0 0,0-1 0,0 0 0,-1-1 0,0 0 0,7-10 0,-11 12 0,-1 0 0,0 0 0,0-1 0,0 1 0,-1-1 0,0 0 0,-1 1 0,1-1 0,-1 0 0,0-12 0,-4-80 0,0 47 0,1 38 0,0 0 0,-1 1 0,0-1 0,-1 1 0,0 0 0,-2-1 0,-11-22 0,-15-39 0,25 58 0,-1 0 0,-1 1 0,-1 0 0,0 1 0,0 0 0,-26-27 0,19 22 0,-2 1 0,-2 0 0,0 1 0,-39-24 0,53 38 0,1 1 0,-1 0 0,0 0 0,0 1 0,-1-1 0,1 2 0,0-1 0,-1 1 0,1 0 0,-1 1 0,1 0 0,-1 0 0,1 0 0,-1 1 0,1 0 0,-1 1 0,1-1 0,0 1 0,0 1 0,0 0 0,0 0 0,0 0 0,-9 6 0,-5 7-341,1 0 0,0 1-1,-27 31 1,37-36-6485</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8.962"/>
    </inkml:context>
    <inkml:brush xml:id="br0">
      <inkml:brushProperty name="width" value="0.05" units="cm"/>
      <inkml:brushProperty name="height" value="0.05" units="cm"/>
      <inkml:brushProperty name="color" value="#E71224"/>
    </inkml:brush>
  </inkml:definitions>
  <inkml:trace contextRef="#ctx0" brushRef="#br0">715 57 24575,'0'-2'0,"-1"1"0,1 0 0,-1 0 0,0 0 0,0-1 0,0 1 0,1 0 0,-1 0 0,0 0 0,0 0 0,0 0 0,-1 0 0,1 1 0,0-1 0,0 0 0,0 1 0,-1-1 0,1 0 0,0 1 0,0 0 0,-3-1 0,-36-11 0,32 9 0,-32-5 0,1 2 0,-1 2 0,0 1 0,0 2 0,-48 5 0,-11-1 0,82-3 0,-1 0 0,1 2 0,-1 0 0,1 0 0,0 2 0,0 0 0,-23 10 0,34-12 0,0 1 0,0 0 0,1 0 0,0 1 0,-1 0 0,1 0 0,0 0 0,1 0 0,-1 1 0,1 0 0,0 0 0,0 0 0,0 0 0,1 0 0,0 1 0,0 0 0,0 0 0,1 0 0,-1 0 0,2 0 0,-1 0 0,1 0 0,-1 10 0,-1 35 0,5 65 0,0-29 0,0-71 0,0-1 0,1 0 0,0 0 0,1 0 0,1-1 0,1 1 0,0-1 0,0 0 0,2 0 0,0-1 0,0 0 0,1-1 0,1 0 0,0 0 0,0-1 0,1 0 0,25 18 0,-30-25 0,0-1 0,1 0 0,-1 0 0,1 0 0,0-1 0,0 0 0,0 0 0,0-1 0,0 0 0,0 0 0,0-1 0,0 1 0,1-2 0,-1 1 0,0-1 0,0 0 0,12-4 0,-11 3 0,0 0 0,0-1 0,-1 0 0,1-1 0,-1 0 0,0 0 0,0 0 0,0-1 0,0 0 0,-1-1 0,0 1 0,0-1 0,-1 0 0,10-14 0,-6 4 0,0-2 0,-1 1 0,-1-1 0,0 0 0,-2 0 0,0-1 0,-1 0 0,1-19 0,-1-20 0,-4-76 0,-1 51 0,-4 38-1365,0 28-5461</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5.687"/>
    </inkml:context>
    <inkml:brush xml:id="br0">
      <inkml:brushProperty name="width" value="0.05" units="cm"/>
      <inkml:brushProperty name="height" value="0.05" units="cm"/>
      <inkml:brushProperty name="color" value="#E71224"/>
    </inkml:brush>
  </inkml:definitions>
  <inkml:trace contextRef="#ctx0" brushRef="#br0">134 0 24575,'20'54'0,"2"106"0,-8-53 0,-3-20 0,-1 9 0,-8-65 0,11 56 0,2 21 0,-4-24 0,-2-10 0,-7-55 0,0 0 0,1 0 0,1 0 0,0 0 0,14 34 0,-12-38 0,-1 0 0,-1 1 0,0-1 0,2 33 0,3 12 0,-8-58 0,0 0 0,-1 0 0,1 1 0,-1-1 0,0 0 0,0 1 0,0-1 0,0 0 0,0 0 0,0 1 0,-1-1 0,1 0 0,-1 0 0,1 1 0,-1-1 0,0 0 0,0 0 0,0 0 0,0 0 0,0 0 0,0 0 0,-1 0 0,1-1 0,-3 4 0,0-3 0,1 0 0,-1 0 0,1 0 0,-1-1 0,0 0 0,1 1 0,-1-1 0,0-1 0,0 1 0,0 0 0,0-1 0,0 0 0,-4 0 0,-13-2 0,0 0 0,1-1 0,0-2 0,-28-8 0,30 7 0,1 0 0,0-1 0,0-1 0,0 0 0,-18-14 0,35 22 0,-1 0 0,1 0 0,0 0 0,-1 0 0,1-1 0,0 1 0,-1 0 0,1 0 0,0-1 0,-1 1 0,1 0 0,0-1 0,-1 1 0,1 0 0,0-1 0,0 1 0,-1 0 0,1-1 0,0 1 0,0 0 0,0-1 0,0 1 0,-1-1 0,1 1 0,0 0 0,0-1 0,0 1 0,0-1 0,0 1 0,0 0 0,0-1 0,0 1 0,0-1 0,0 1 0,0-1 0,1 1 0,-1 0 0,0-1 0,0 1 0,0 0 0,1-1 0,20-7 0,28 8 0,-22 8 0,0 2 0,0 0 0,-1 2 0,32 20 0,26 12 0,-61-32 0,-17-9 0,-1 1 0,1-1 0,0-1 0,0 1 0,0-1 0,11 2 0,-16-4 0,1 0 0,-1 0 0,1 0 0,-1 0 0,1 0 0,-1 0 0,0-1 0,1 1 0,-1-1 0,1 1 0,-1-1 0,0 0 0,1 1 0,-1-1 0,0 0 0,0 0 0,0 0 0,1 0 0,-1 0 0,0 0 0,0 0 0,-1 0 0,1 0 0,0-1 0,0 1 0,0 0 0,-1 0 0,1-1 0,-1 1 0,1-1 0,-1 1 0,1 0 0,-1-1 0,0-1 0,10-35-273,-2-1 0,-1 0 0,-3 0 0,1-54 0,-6 71-6553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117"/>
    </inkml:context>
    <inkml:brush xml:id="br0">
      <inkml:brushProperty name="width" value="0.05" units="cm"/>
      <inkml:brushProperty name="height" value="0.05" units="cm"/>
      <inkml:brushProperty name="color" value="#E71224"/>
    </inkml:brush>
  </inkml:definitions>
  <inkml:trace contextRef="#ctx0" brushRef="#br0">4 1 24575,'2'0'0,"1"0"0,0 1 0,-1 0 0,1-1 0,0 1 0,-1 0 0,1 0 0,-1 1 0,0-1 0,1 0 0,-1 1 0,0-1 0,0 1 0,0 0 0,0 0 0,0 0 0,0 0 0,0 0 0,-1 0 0,1 0 0,1 4 0,28 61 0,-22-45 0,5 12 0,22 44 0,-28-61 0,-1 0 0,-1 0 0,0 0 0,5 28 0,-7-26 0,2 0 0,0 0 0,14 31 0,-18-47 0,-1 0 0,1 0 0,0 1 0,-1-1 0,0 0 0,0 0 0,0 1 0,0-1 0,0 1 0,-1-1 0,0 1 0,1-1 0,-1 4 0,-1-5 0,0 0 0,0 0 0,0-1 0,0 1 0,0 0 0,0-1 0,0 1 0,-1-1 0,1 1 0,0-1 0,-1 1 0,0-1 0,1 0 0,-1 0 0,1 0 0,-1 0 0,0 0 0,0 0 0,0 0 0,0-1 0,1 1 0,-1-1 0,-3 1 0,-34 9 0,24-6 0,0 0 0,0 0 0,1 2 0,-26 12 0,36-15 0,0-1 0,0 1 0,0 0 0,1 0 0,-1 1 0,1-1 0,0 1 0,0 0 0,0 0 0,1-1 0,-1 2 0,1-1 0,0 0 0,0 0 0,0 1 0,1-1 0,0 1 0,0 0 0,0-1 0,-1 7 0,2-5 0,-1-1 0,0 1 0,1-1 0,0 1 0,1-1 0,-1 1 0,1-1 0,0 1 0,0-1 0,1 0 0,0 1 0,2 5 0,-2-8 0,1 0 0,-1-1 0,0 1 0,1-1 0,-1 1 0,1-1 0,0 0 0,-1 0 0,1-1 0,0 1 0,0 0 0,0-1 0,1 0 0,-1 0 0,0 0 0,0 0 0,1 0 0,-1-1 0,0 1 0,1-1 0,3 0 0,27 2 0,-1 0 0,0-3 0,1-1 0,47-8 0,-77 9-47,1 0 0,-1-1 0,1 0 0,-1 0 0,0 0 0,1 0 0,-1 0 0,-1-1 0,1 0-1,0 0 1,0 0 0,-1 0 0,0 0 0,0-1 0,0 1 0,0-1 0,0 0 0,-1 0 0,1 0 0,-1 0 0,0-1 0,-1 1-1,1-1 1,-1 1 0,0-1 0,0 1 0,0-1 0,0-6 0,1-10-6779</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7.999"/>
    </inkml:context>
    <inkml:brush xml:id="br0">
      <inkml:brushProperty name="width" value="0.05" units="cm"/>
      <inkml:brushProperty name="height" value="0.05" units="cm"/>
      <inkml:brushProperty name="color" value="#E71224"/>
    </inkml:brush>
  </inkml:definitions>
  <inkml:trace contextRef="#ctx0" brushRef="#br0">313 0 24575,'0'561'0,"-1"-542"0,-1 1 0,-8 32 0,-3 34 0,9-36 0,-20 96 0,0-12 0,13-66 0,6-43 0,1 1 0,-1 33 0,7 41 0,-4 80 0,2-179 0,0 1 0,0-1 0,0 1 0,0-1 0,0 1 0,-1 0 0,1-1 0,0 1 0,-1-1 0,1 1 0,-1-1 0,0 0 0,0 1 0,1-1 0,-1 1 0,0-1 0,0 0 0,0 0 0,0 0 0,-2 2 0,2-3 0,0 0 0,-1 1 0,1-1 0,0 0 0,0 0 0,0 0 0,0 0 0,0 0 0,-1 0 0,1 0 0,0-1 0,0 1 0,0 0 0,0-1 0,0 1 0,0-1 0,0 1 0,0-1 0,0 1 0,0-1 0,-1-1 0,-9-6 0,1-1 0,0 0 0,-16-20 0,14 15 0,-82-98 0,93 110 0,0 1 0,0 0 0,1 0 0,-1-1 0,0 1 0,0 0 0,1-1 0,-1 1 0,1-1 0,-1 1 0,1-1 0,0 1 0,-1-1 0,1-1 0,5 1 0,7 13 0,18 28 0,45 78 0,-36-52 0,-29-49 0,-7-10 0,1 0 0,0 0 0,0 0 0,1 0 0,8 8 0,-10-12 0,0 0 0,0 0 0,0 0 0,0-1 0,1 0 0,-1 1 0,0-1 0,1 0 0,-1 0 0,0-1 0,1 1 0,-1-1 0,1 1 0,0-1 0,3-1 0,4 0 0,1-1 0,-1-1 0,1 0 0,-1 0 0,0-1 0,-1-1 0,1 1 0,18-13 0,38-15 0,94-34 0,-90 34 0,-49 23-341,0-2 0,-2-1-1,28-20 1,-35 23-6485</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9.533"/>
    </inkml:context>
    <inkml:brush xml:id="br0">
      <inkml:brushProperty name="width" value="0.05" units="cm"/>
      <inkml:brushProperty name="height" value="0.05" units="cm"/>
      <inkml:brushProperty name="color" value="#E71224"/>
    </inkml:brush>
  </inkml:definitions>
  <inkml:trace contextRef="#ctx0" brushRef="#br0">0 1 24575,'51'-1'0,"-1"3"0,78 13 0,-47-1 0,0-4 0,139 1 0,212-11 0,-413 1 0,-1 1 0,36 8 0,-34-5 0,0-2 0,26 2 0,643-3 0,-336-4 0,-23 2-1365,-308 0-5461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041"/>
    </inkml:context>
    <inkml:brush xml:id="br0">
      <inkml:brushProperty name="width" value="0.05" units="cm"/>
      <inkml:brushProperty name="height" value="0.05" units="cm"/>
      <inkml:brushProperty name="color" value="#E71224"/>
    </inkml:brush>
  </inkml:definitions>
  <inkml:trace contextRef="#ctx0" brushRef="#br0">297 0 24575,'-1'12'0,"-1"0"0,0-1 0,-1 0 0,-1 1 0,0-1 0,0 0 0,-8 14 0,-9 24 0,-15 80 0,-7 21 0,-14 51 0,38-122 0,-26 49 0,8 11-1365,31-123-5461</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738"/>
    </inkml:context>
    <inkml:brush xml:id="br0">
      <inkml:brushProperty name="width" value="0.05" units="cm"/>
      <inkml:brushProperty name="height" value="0.05" units="cm"/>
      <inkml:brushProperty name="color" value="#E71224"/>
    </inkml:brush>
  </inkml:definitions>
  <inkml:trace contextRef="#ctx0" brushRef="#br0">0 0 24575,'4'1'0,"0"0"0,0 0 0,0 1 0,0-1 0,-1 1 0,1 0 0,-1 0 0,1 0 0,-1 1 0,1-1 0,-1 1 0,0-1 0,0 1 0,-1 0 0,1 1 0,-1-1 0,1 0 0,-1 1 0,0-1 0,0 1 0,2 5 0,2 2 0,-1 1 0,0 0 0,-1 0 0,0 0 0,4 23 0,0 15 0,14 48 0,-2-16 0,-17-70 0,1 0 0,1 0 0,0-1 0,1 1 0,10 16 0,-7-15 0,-2 1 0,11 26 0,52 170-1365,-64-194-5461</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2.242"/>
    </inkml:context>
    <inkml:brush xml:id="br0">
      <inkml:brushProperty name="width" value="0.05" units="cm"/>
      <inkml:brushProperty name="height" value="0.05" units="cm"/>
      <inkml:brushProperty name="color" value="#E71224"/>
    </inkml:brush>
  </inkml:definitions>
  <inkml:trace contextRef="#ctx0" brushRef="#br0">1 0 24575,'509'0'0,"-500"0"-136,1 1-1,-1-1 1,0 2-1,0-1 1,0 1-1,-1 1 1,1-1-1,0 2 0,13 6 1,-9-1-6690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020"/>
    </inkml:context>
    <inkml:brush xml:id="br0">
      <inkml:brushProperty name="width" value="0.05" units="cm"/>
      <inkml:brushProperty name="height" value="0.05" units="cm"/>
      <inkml:brushProperty name="color" value="#E71224"/>
    </inkml:brush>
  </inkml:definitions>
  <inkml:trace contextRef="#ctx0" brushRef="#br0">310 3 24575,'-37'-1'0,"17"-1"0,-1 2 0,-25 3 0,41-3 0,1 1 0,-1 0 0,1 0 0,-1 0 0,1 0 0,0 1 0,-1 0 0,1 0 0,0 0 0,0 0 0,1 1 0,-1-1 0,0 1 0,1 0 0,-5 6 0,-4 5 0,1-2 0,1 1 0,1 0 0,0 0 0,0 1 0,2 0 0,0 0 0,-9 24 0,9-7 0,0 0 0,2 1 0,2-1 0,1 1 0,1 0 0,6 57 0,-4-84 0,0 0 0,0-1 0,0 1 0,1-1 0,-1 1 0,1-1 0,0 0 0,0 0 0,1 0 0,-1 0 0,1 0 0,0 0 0,0-1 0,0 1 0,1-1 0,-1 0 0,1 0 0,0 0 0,0 0 0,0-1 0,0 0 0,0 0 0,0 0 0,1 0 0,-1 0 0,0-1 0,1 0 0,7 1 0,14 2 0,0 0 0,0-2 0,52-3 0,-49 0 0,-12 2 0,0-1 0,0-1 0,0-1 0,-1 0 0,1-1 0,0-1 0,-1-1 0,0 0 0,0-1 0,0-1 0,27-16 0,36-23-1365,-66 37-5461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453"/>
    </inkml:context>
    <inkml:brush xml:id="br0">
      <inkml:brushProperty name="width" value="0.05" units="cm"/>
      <inkml:brushProperty name="height" value="0.05" units="cm"/>
      <inkml:brushProperty name="color" value="#E71224"/>
    </inkml:brush>
  </inkml:definitions>
  <inkml:trace contextRef="#ctx0" brushRef="#br0">2 1 24575,'-2'81'0,"5"92"0,9-104 0,-8-51 0,0 1 0,1 28 0,-3-27-32,1 0 0,8 31 0,-4-22-1237,-5-21-5557</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4.241"/>
    </inkml:context>
    <inkml:brush xml:id="br0">
      <inkml:brushProperty name="width" value="0.05" units="cm"/>
      <inkml:brushProperty name="height" value="0.05" units="cm"/>
      <inkml:brushProperty name="color" value="#E71224"/>
    </inkml:brush>
  </inkml:definitions>
  <inkml:trace contextRef="#ctx0" brushRef="#br0">0 0 24575,'0'5'0,"5"0"0,1 5 0,-1 4 0,4 1 0,0 1 0,-2 2 0,3-1 0,-1 0 0,-1 2 0,-3 2 0,3 2 0,-1 1 0,-1 0 0,-1 2 0,-2 0 0,-2-5-8191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1.652"/>
    </inkml:context>
    <inkml:brush xml:id="br0">
      <inkml:brushProperty name="width" value="0.05" units="cm"/>
      <inkml:brushProperty name="height" value="0.05" units="cm"/>
      <inkml:brushProperty name="color" value="#33CCFF"/>
    </inkml:brush>
  </inkml:definitions>
  <inkml:trace contextRef="#ctx0" brushRef="#br0">4132 5773 24575,'5'-2'0,"1"0"0,-1 0 0,0-1 0,0 0 0,0 0 0,0-1 0,-1 1 0,1-1 0,-1 0 0,0 0 0,0 0 0,7-10 0,0 2 0,8-6 0,0 1 0,33-22 0,-45 32 0,1 1 0,-1-2 0,0 1 0,-1-1 0,0 0 0,0 0 0,8-17 0,31-71 0,-35 72 0,20-44 0,12-26 0,29-100 0,-68 183 0,52-194 0,-47 164 0,-1 0 0,-3-1 0,0-46 0,-5 59 0,0-7 0,1 1 0,2-1 0,12-66 0,-7 58 0,-2 0 0,-2 0 0,-2 0 0,-5-49 0,2-9 0,2 75 0,1-3 0,-1 0 0,-1 0 0,-1 0 0,-2 0 0,-1 0 0,-2 0 0,-10-29 0,12 42 0,0 0 0,1-1 0,1 0 0,1 0 0,0-23 0,-9-52 0,-15-59 0,-35-38 0,16 56 0,24 79 0,-1 2 0,-57-96 0,69 130 0,-102-199 0,90 180 0,-47-60 0,-3 9 0,-54-59 0,-36-36 0,122 140 0,-3 2 0,-1 2 0,-2 1 0,-72-46 0,-9-17 0,90 72 0,1-2 0,-43-49 0,12 11 0,22 31 0,-2 3 0,-1 2 0,-1 2 0,-2 2 0,-89-39 0,38 26 0,44 20 0,-57-32 0,87 40 0,-49-16 0,-10-4 0,60 23 0,-1 2 0,-1 1 0,-45-9 0,-28-8 0,82 17 0,0 0 0,1 0 0,-22-16 0,-25-13 0,14 15 0,16 7 0,-46-29 0,-64-37 0,59 33 0,-35-21 0,-56-34 0,-5 3 0,133 78 0,13 7 0,-43-28 0,50 28 0,0 1 0,-64-21 0,-2-1 0,53 20 0,-70-18 0,68 23 0,-60-25 0,78 27 0,0 2 0,0 1 0,-1 1 0,-40-3 0,15 1 0,52 8 0,1 0 0,-1-1 0,0 1 0,1 0 0,-1 0 0,0 0 0,1-1 0,-1 1 0,0 0 0,1 0 0,-1 0 0,0 0 0,0 0 0,1 0 0,-1 0 0,0 0 0,1 1 0,-1-1 0,0 0 0,1 0 0,-1 0 0,1 1 0,-1-1 0,0 0 0,1 1 0,-1-1 0,1 1 0,-1-1 0,1 1 0,-1-1 0,1 1 0,-2 0 0,13 19 0,33 19 0,-37-33-104,2 0-53,0 0-1,-1 1 0,0 0 1,-1 1-1,1-1 0,-2 2 1,11 14-1,-10-8-6668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2.508"/>
    </inkml:context>
    <inkml:brush xml:id="br0">
      <inkml:brushProperty name="width" value="0.05" units="cm"/>
      <inkml:brushProperty name="height" value="0.05" units="cm"/>
      <inkml:brushProperty name="color" value="#33CCFF"/>
    </inkml:brush>
  </inkml:definitions>
  <inkml:trace contextRef="#ctx0" brushRef="#br0">15 210 24575,'0'-4'0,"-4"-2"0,-1-3 0,-1-6 0,6 1 0,3-2 0,4 2 0,3-2 0,2 3 0,0-1 0,2 2 0,-1-2 0,1 2 0,3 3 0,-1-1 0,0 0 0,-2-1 0,-4 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461"/>
    </inkml:context>
    <inkml:brush xml:id="br0">
      <inkml:brushProperty name="width" value="0.05" units="cm"/>
      <inkml:brushProperty name="height" value="0.05" units="cm"/>
      <inkml:brushProperty name="color" value="#E71224"/>
    </inkml:brush>
  </inkml:definitions>
  <inkml:trace contextRef="#ctx0" brushRef="#br0">0 0 24575,'0'5'0,"5"1"0,1 4 0,4 5 0,1 5 0,-2 3 0,-2 2 0,2-2 0,-1-2 0,-1 1 0,-2 1 0,-2 1 0,-1 1 0,-1-3-8191</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5.009"/>
    </inkml:context>
    <inkml:brush xml:id="br0">
      <inkml:brushProperty name="width" value="0.05" units="cm"/>
      <inkml:brushProperty name="height" value="0.05" units="cm"/>
      <inkml:brushProperty name="color" value="#33CCFF"/>
    </inkml:brush>
  </inkml:definitions>
  <inkml:trace contextRef="#ctx0" brushRef="#br0">521 432 24511,'0'16'0,"-1"1"0,0 0 0,0 0 0,-1 0 0,0-1 0,-1 1 0,0-1 0,0 0 0,-1 0 0,0-1 0,0 0 0,-1 0 0,0 0 0,-1-1 0,0 0 0,0 0 0,0-1 0,-1-1 0,0 1 0,-1-2 0,1 1 0,-1-2 0,0 1 0,-1-2 0,1 0 0,-1 0 0,0-1 0,0-1 0,-1 0 0,1-1 0,-1 0 0,0-1 0,0-1 0,0 0 0,0-1 0,0-1 0,0 0 0,0-1 0,0-1 0,-1 0 0,1-1 0,0-1 0,0 0 0,0-1 0,0-1 0,0 0 0,0-1 0,0-1 0,1 0 0,-1-1 0,1 0 0,0-1 0,0-1 0,1 0 0,-1 0 0,1-2 0,0 1 0,1-2 0,-1 1 0,1-2 0,0 1 0,1-1 0,0-1 0,0 0 0,0 0 0,1-1 0,0 0 0,1 0 0,0 0 0,0-1 0,1 0 0,0 0 0,0-1 0,1 1 0,0-1 0,1 0 0,0 0 0,0 0 0,1 1 0,0-1 0,1 0 0,0 0 0,0 0 0,1 0 0,0 1 0,1-1 0,0 1 0,0 0 0,1 0 0,0 1 0,0 0 0,1 0 0,0 0 0,1 1 0,0 0 0,0 0 0,0 1 0,1 1 0,0-1 0,1 2 0,-1-1 0,1 2 0,0-1 0,1 2 0,-1 0 0,1 0 0,0 1 0,0 1 0,1 0 0,-1 1 0,1 0 0,0 1 0,0 1 0,0 0 0,0 1 0,0 1 0,0 0 0,0 1 0,1 1 0,-1 0 0,0 1 0,0 1 0,0 0 0,0 1 0,0 1 0,0 0 0,0 1 0,0 1 0,-1 0 0,1 1 0,-1 0 0,0 1 0,0 1 0,-1 0 0,1 0 0,-1 2 0,0-1 0,-1 2 0,1-1 0,-1 2 0,0-1 0,-1 1 0,0 1 0,0 0 0,0 0 0,-1 1 0,0 0 0,-1 0 0,0 0 0,0 1 0,-1 0 0,0 0 0,0 1 0,-1-1 0,0 1 0,-1 0 0,0 0 0,0 0 0,-1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6.333"/>
    </inkml:context>
    <inkml:brush xml:id="br0">
      <inkml:brushProperty name="width" value="0.05" units="cm"/>
      <inkml:brushProperty name="height" value="0.05" units="cm"/>
      <inkml:brushProperty name="color" value="#E71224"/>
    </inkml:brush>
  </inkml:definitions>
  <inkml:trace contextRef="#ctx0" brushRef="#br0">3478 434 24575,'0'-1'0,"-1"-1"0,0 1 0,1 0 0,-1 0 0,0 0 0,1 0 0,-1 0 0,0 0 0,0 0 0,0 0 0,0 0 0,0 0 0,0 0 0,0 0 0,0 1 0,-1-1 0,1 0 0,0 1 0,-3-1 0,-31-13 0,25 10 0,-222-76 0,102 36 0,94 32 0,-27-10 0,-106-24 0,-102-16 0,243 55 0,-112-22 0,28 13 0,36 6 0,-148-16 0,51-1 0,120 19 0,0 3 0,0 3 0,-73 5 0,17-1 0,6-3 0,-114 3 0,196 1 0,-1 1 0,1 1 0,0 1 0,1 1 0,-1 1 0,1 1 0,1 0 0,0 1 0,0 2 0,1-1 0,0 2 0,1 1 0,-28 28 0,1 1 0,25-26 0,0 1 0,2 1 0,-27 36 0,36-43 0,-1-1 0,-1 0 0,-15 13 0,-12 15 0,-98 105 0,33-39 0,87-86 0,1 1 0,1 0 0,0 1 0,2 0 0,0 1 0,1 1 0,-9 34 0,-5 8 0,15-45 0,2 1 0,0-1 0,-6 43 0,-40 205 0,28-175 0,18-74 0,1 0 0,1 0 0,1 1 0,-2 23 0,5-14 0,0-1 0,2 1 0,1 0 0,11 55 0,-9-69 0,1 0 0,0-1 0,1 0 0,1 0 0,0 0 0,1-1 0,0 0 0,1-1 0,0 1 0,1-2 0,12 11 0,2 1 0,1-1 0,0-1 0,2-1 0,1-2 0,53 28 0,-17-12 0,-48-24 0,0-1 0,0-1 0,1-1 0,0 0 0,22 6 0,87 18 0,-67-15 0,1-2 0,1-3 0,88 6 0,-114-15 0,43 9 0,34 1 0,-44-7 0,91 17 0,-95-11 0,116 6 0,1130-19 0,-1290 1 0,1-1 0,34-8 0,-33 5 0,0 1 0,24-1 0,-7 2 0,52-11 0,-34 4 0,-20 4 0,57-18 0,-25-9 0,-31 14 0,-28 14 0,-1 0 0,0 0 0,-1-1 0,0-1 0,0 1 0,0-1 0,0 0 0,6-9 0,45-69 0,-49 66 0,2 1 0,0 1 0,1 0 0,1 1 0,22-21 0,-11 14 0,-1 0 0,-1-1 0,-1-2 0,21-31 0,65-118 0,-54 83 0,-45 73 0,-1 0 0,0-1 0,-2 0 0,0 0 0,-1-1 0,2-26 0,-2-4 0,-2 0 0,-5-54 0,0 23 0,2 64 0,-1 0 0,-2 0 0,1 0 0,-2 1 0,0-1 0,-1 1 0,-1 0 0,-1 1 0,0-1 0,-13-19 0,13 21 0,-1-2 0,2 1 0,0-1 0,-6-30 0,8 28 0,-2 0 0,0 0 0,-13-30 0,-74-153 0,75 174 0,-1 0 0,-25-27 0,35 43 0,5 7 0,-15-19 0,-1 1 0,-34-30 0,48 47 0,-1 0 0,-1 1 0,1 0 0,-1 1 0,1 0 0,-1 0 0,0 0 0,-1 1 0,1 0 0,0 1 0,-1 0 0,0 0 0,-11 0 0,15 2 0,-42-3 0,1 2 0,-1 3 0,-50 7 0,87-6-91,1 0 0,-1 1 0,0 0 0,1 0 0,0 1 0,0 0 0,0 1 0,1 0 0,-1 0 0,2 1 0,-1 0 0,1 0 0,0 1 0,-6 8 0,0 0-6735</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9.967"/>
    </inkml:context>
    <inkml:brush xml:id="br0">
      <inkml:brushProperty name="width" value="0.05" units="cm"/>
      <inkml:brushProperty name="height" value="0.05" units="cm"/>
      <inkml:brushProperty name="color" value="#E71224"/>
    </inkml:brush>
  </inkml:definitions>
  <inkml:trace contextRef="#ctx0" brushRef="#br0">1 339 24575,'0'19'0,"0"-1"0,2 1 0,0-1 0,5 20 0,-6-34 0,0 0 0,0 0 0,0 0 0,1 0 0,-1-1 0,1 1 0,0 0 0,0-1 0,0 1 0,1-1 0,-1 0 0,1 0 0,0 0 0,-1 0 0,2 0 0,-1-1 0,0 1 0,0-1 0,1 0 0,-1 0 0,1 0 0,0 0 0,-1-1 0,8 3 0,21-1 0,1 0 0,0-2 0,49-5 0,6 0 0,527 4 0,-596-1 0,1-1 0,36-9 0,-34 6 0,-1 1 0,27-1 0,641 3 0,-334 5 0,1810-3 0,-2134 1 0,59 12 0,-59-7 0,58 2 0,446-9 0,-515 2 0,0 1 0,36 8 0,-35-5 0,2-1 0,23 1 0,-16-4 0,-1 1 0,57 11 0,-58-8 0,1-1 0,-1-2 0,46-2 0,-44 0 0,0 0 0,0 2 0,31 6 0,8 2 0,1-3 0,-1-3 0,100-7 0,-38 1 0,1153 2 0,-1280 0 0,0 0 0,1 0 0,-1 0 0,0-1 0,1 0 0,-1 1 0,0-2 0,0 1 0,0 0 0,0-1 0,0 0 0,0 0 0,0 0 0,0 0 0,-1-1 0,1 1 0,-1-1 0,0 0 0,1 0 0,-1 0 0,-1 0 0,1-1 0,0 1 0,-1-1 0,0 0 0,0 0 0,0 1 0,0-1 0,-1-1 0,1 1 0,-1 0 0,0 0 0,0 0 0,-1-1 0,1 1 0,-1 0 0,0-7 0,3-66 0,-9-114 0,4 172 24,-1 0 0,0 0 0,-2 0 0,-10-27 0,12 36-159,-2 1 0,1 0 0,-1 0 0,0 1 0,-1-1 0,0 1 0,0 0 0,-1 1 0,0 0 0,-10-8 0,4 5-6691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3.137"/>
    </inkml:context>
    <inkml:brush xml:id="br0">
      <inkml:brushProperty name="width" value="0.05" units="cm"/>
      <inkml:brushProperty name="height" value="0.05" units="cm"/>
      <inkml:brushProperty name="color" value="#E71224"/>
    </inkml:brush>
  </inkml:definitions>
  <inkml:trace contextRef="#ctx0" brushRef="#br0">113 136 24575,'-3'0'0,"0"1"0,1 0 0,-1 0 0,0 0 0,1 0 0,-1 0 0,1 0 0,-1 1 0,1-1 0,0 1 0,0 0 0,0-1 0,0 1 0,0 0 0,0 0 0,-2 3 0,-29 40 0,29-38 0,-1 2 0,0 0 0,1 0 0,0 0 0,0 0 0,1 1 0,1-1 0,0 1 0,0 0 0,1 0 0,0 0 0,0 0 0,1 0 0,2 11 0,-1-3 0,2 0 0,1 0 0,0 0 0,1 0 0,1-1 0,10 21 0,-2-8 0,-9-17 0,0-1 0,1 1 0,1-2 0,0 1 0,1-1 0,0 0 0,10 11 0,-4-7 0,0-1 0,1 0 0,0-1 0,1 0 0,1-1 0,0-1 0,0-1 0,1-1 0,0 0 0,30 10 0,111 9 0,-91-16 0,-47-7 0,1-1 0,29 1 0,369-4 0,-198-3 0,-206 1 0,0-1 0,0 0 0,0-1 0,0-1 0,-1 0 0,1-2 0,-1 1 0,-1-2 0,1 0 0,-1-1 0,0 0 0,18-15 0,24-6 0,-49 26 0,0 1 0,0-1 0,-1-1 0,1 1 0,-1-1 0,0 0 0,0 0 0,0-1 0,0 0 0,-1 0 0,0 0 0,0-1 0,0 0 0,-1 0 0,8-12 0,-5-1 0,-1-1 0,0-1 0,-2 1 0,0-1 0,1-34 0,-4 6 0,-6-64 0,3 103 0,0-1 0,0 1 0,-1 0 0,0 0 0,-1 0 0,0 1 0,0-1 0,-1 1 0,0 0 0,-1 0 0,0 1 0,0 0 0,-1 0 0,0 0 0,-11-8 0,7 6 0,0 1 0,-1 1 0,-1 0 0,1 0 0,-1 1 0,-1 1 0,1 0 0,-1 1 0,0 1 0,-21-5 0,-200-24 0,162 22 0,46 6 0,0 0 0,-33 1 0,21 2 0,-53-10 0,54 6 0,-61-2 0,-330 9 0,418 0-136,-1 0-1,1 0 1,0 1-1,0 1 1,0 0-1,0 0 1,0 1-1,0 1 0,-14 7 1,10-4-6690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6.195"/>
    </inkml:context>
    <inkml:brush xml:id="br0">
      <inkml:brushProperty name="width" value="0.05" units="cm"/>
      <inkml:brushProperty name="height" value="0.05" units="cm"/>
      <inkml:brushProperty name="color" value="#E71224"/>
    </inkml:brush>
  </inkml:definitions>
  <inkml:trace contextRef="#ctx0" brushRef="#br0">1340 60 24575,'0'-2'0,"-1"1"0,1 0 0,-1 0 0,0 0 0,1-1 0,-1 1 0,0 0 0,0 0 0,0 0 0,0 0 0,0 1 0,0-1 0,0 0 0,0 0 0,0 1 0,0-1 0,-1 0 0,1 1 0,-2-1 0,-34-13 0,27 10 0,-5-1 0,-2 0 0,1 1 0,0 1 0,-1 1 0,-23-1 0,-90 5 0,45 1 0,-423-3 0,483 2 0,0 1 0,0 1 0,0 1 0,0 1 0,-45 19 0,58-20 0,2 0 0,-1 1 0,1 0 0,0 1 0,0 0 0,0 0 0,1 1 0,-8 9 0,-5 9 0,-29 43 0,35-46 0,10-13 0,0-1 0,1 1 0,0 0 0,0 0 0,1 0 0,1 1 0,0 0 0,0 0 0,1-1 0,0 1 0,1 1 0,0-1 0,1 0 0,1 12 0,-1 3 0,0-10 0,0 0 0,0 0 0,2 0 0,6 27 0,-7-38 0,0-1 0,1 0 0,0 0 0,0 1 0,0-2 0,0 1 0,1 0 0,0 0 0,-1-1 0,1 1 0,0-1 0,1 0 0,-1 0 0,1 0 0,-1 0 0,1-1 0,0 0 0,0 1 0,0-1 0,0-1 0,7 3 0,64 18 0,119 19 0,-139-30 0,25 3 0,9 0 0,-66-9 0,1-1 0,27 1 0,37-5 0,-50-1 0,-1 1 0,1 2 0,66 12 0,-91-10 0,1-1 0,0-1 0,0-1 0,0 0 0,0 0 0,0-2 0,0 0 0,0 0 0,0-1 0,-1-1 0,1 0 0,0-1 0,-1 0 0,0-1 0,0-1 0,-1 0 0,1-1 0,-1 0 0,-1-1 0,1 0 0,-1-1 0,16-17 0,2-2 0,-23 24 0,0-1 0,-1 0 0,0 0 0,0 0 0,0-1 0,-1 0 0,0 0 0,0 0 0,0 0 0,-1-1 0,0 1 0,4-13 0,-1-15 0,-2-1 0,-1 0 0,-1-1 0,-2 1 0,-8-58 0,7 77 0,-1 0 0,0 0 0,-2 0 0,0 0 0,0 1 0,-2 0 0,0 0 0,0 0 0,-17-26 0,10 27-1365,0 4-5461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4.149"/>
    </inkml:context>
    <inkml:brush xml:id="br0">
      <inkml:brushProperty name="width" value="0.05" units="cm"/>
      <inkml:brushProperty name="height" value="0.05" units="cm"/>
      <inkml:brushProperty name="color" value="#E71224"/>
    </inkml:brush>
  </inkml:definitions>
  <inkml:trace contextRef="#ctx0" brushRef="#br0">378 1204 24575,'26'2'0,"0"0"0,0 2 0,-1 1 0,33 11 0,49 10 0,28 0 0,-77-14 0,-36-7 0,0-1 0,36 2 0,-28-4 0,1 2 0,-1 1 0,34 11 0,-35-9 0,0 0 0,0-2 0,49 3 0,-31-6 0,52 9 0,-53-4 0,57 0 0,-70-6 0,56 11 0,-55-7 0,51 3 0,-83-8 0,48 0 0,0 2 0,62 11 0,-46-5 0,1-2 0,129-7 0,-70-2 0,1157 3 0,-1263-1 0,1-1 0,34-8 0,-33 5 0,0 1 0,24-1 0,9 5 0,-23 0 0,0-1 0,1-2 0,40-8 0,-7 1 0,-52 9 0,-1-1 0,1 0 0,0-1 0,-1 0 0,0-1 0,18-8 0,-7 1 0,1 2 0,26-8 0,-33 12 0,-1 0 0,0-1 0,0 0 0,-1-2 0,0 0 0,28-19 0,-19 9 0,0 1 0,29-13 0,-32 18 0,1 0 0,-2-2 0,34-27 0,-34 22 0,-1-1 0,0-1 0,-1-1 0,-2 0 0,0-2 0,-1 0 0,-2-1 0,0 0 0,13-38 0,-20 34 0,-2-1 0,-2 1 0,0-1 0,-2 0 0,-6-56 0,2 0 0,3 68 0,-2 0 0,0 0 0,-1 0 0,-1 0 0,0 1 0,-1-1 0,-1 1 0,-1 0 0,-1 1 0,0 0 0,-1 0 0,0 1 0,-2 0 0,1 0 0,-2 1 0,0 1 0,-1 0 0,0 0 0,-1 2 0,0-1 0,-1 2 0,-27-15 0,-2 4 0,-79-26 0,31 13 0,63 22 0,17 6 0,0 1 0,0 1 0,-1 0 0,1 0 0,-1 1 0,-19-1 0,-62-9 0,63 7 0,-57-2 0,-1463 9 0,1529 1 0,0 0 0,-38 10 0,3-1 0,7-3 0,3 0 0,0-2 0,-49 0 0,44-7 0,14 0 0,-1 1 0,0 2 0,-71 13 0,77-9 0,0-2 0,-38 1 0,32-3 0,-42 8 0,-106 17 0,150-22 0,-43 1 0,48-5 0,0 2 0,-38 8 0,39-6 0,0-2 0,0 0 0,-60-4 0,-35 2 0,53 12 0,54-9 0,0 0 0,-30 2 0,-302-5 0,166-3 0,179 2 0,0 0 0,0 0 0,0 1 0,0 0 0,0 0 0,0 0 0,0 1 0,1 0 0,-1 0 0,0 0 0,1 1 0,0 0 0,-1 0 0,1 0 0,0 1 0,1-1 0,-1 1 0,-7 8 0,6-3 0,0 0 0,1 0 0,-1 0 0,2 1 0,-1 0 0,2 0 0,-1 0 0,1 0 0,-3 18 0,-20 106 0,21-110 0,-1 0 0,-9 23 0,9-29 0,0 0 0,1 1 0,1 0 0,-2 26 0,5-33 0,-1 27 0,3 51 0,0-80 0,0 1 0,1 0 0,0-1 0,1 1 0,0-1 0,0 0 0,1 1 0,1-2 0,9 16 0,-8-18 0,1-1 0,0-1 0,0 1 0,0-1 0,1-1 0,0 1 0,0-1 0,0 0 0,0-1 0,1 0 0,13 3 0,16 7 0,-21-7 0,1 0 0,1-2 0,25 4 0,-24-5 0,0 1 0,36 11 0,-48-12 0,0 1 0,0-1 0,-1 1 0,1 1 0,-1-1 0,0 1 0,0 0 0,-1 1 0,1 0 0,-1 0 0,-1 0 0,1 1 0,-1 0 0,0 0 0,-1 0 0,1 1 0,-1-1 0,-1 1 0,0 0 0,0 0 0,2 9 0,26 85-1365,-28-82-5461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7.818"/>
    </inkml:context>
    <inkml:brush xml:id="br0">
      <inkml:brushProperty name="width" value="0.05" units="cm"/>
      <inkml:brushProperty name="height" value="0.05" units="cm"/>
      <inkml:brushProperty name="color" value="#E71224"/>
    </inkml:brush>
  </inkml:definitions>
  <inkml:trace contextRef="#ctx0" brushRef="#br0">5969 60 24575,'-41'0'0,"-1"-2"0,-61-12 0,37 6 0,-1 2 0,-132 7 0,74 1 0,93-3 0,0 1 0,-1 1 0,1 2 0,0 1 0,0 2 0,-59 18 0,65-17 0,-1-1 0,0-1 0,0-2 0,0-1 0,0-1 0,-1-1 0,-31-4 0,-24 1 0,-1467 3 0,1529-1 0,1-1 0,-35-9 0,33 7 0,0 0 0,-25-1 0,-7 4 0,23 1 0,-1-1 0,1-1 0,-46-10 0,47 7 0,0 1 0,0 1 0,-42 1 0,41 3 0,0-2 0,1-2 0,-37-7 0,21 3 0,-1 2 0,0 1 0,0 3 0,-49 5 0,-12-1 0,-1603-3 0,1698 1 0,-1 0 0,1 1 0,-1 0 0,1 1 0,0 1 0,0 0 0,0 1 0,0 0 0,1 1 0,0 0 0,-14 10 0,8-4 0,1 1 0,1 1 0,1 0 0,0 1 0,0 0 0,-19 29 0,30-36 0,0 0 0,0 0 0,1 0 0,0 1 0,1-1 0,0 1 0,0 0 0,1-1 0,0 1 0,0 14 0,8 89 0,-6-105 0,1 0 0,0 1 0,1-1 0,0 0 0,0 0 0,0-1 0,1 1 0,0-1 0,0 1 0,1-1 0,-1 0 0,1-1 0,1 1 0,-1-1 0,1 0 0,0-1 0,0 1 0,13 6 0,-1-1 0,0-1 0,1 0 0,0-2 0,0 0 0,37 8 0,107 27 0,-127-32 0,53 5 0,-18-3 0,117 14 0,-156-20 0,0-2 0,0-2 0,45-1 0,-45-2 0,0 2 0,1 1 0,45 9 0,-52-6 0,-1-2 0,1-1 0,28-1 0,-27-1 0,0 2 0,45 6 0,-5 3 0,2-4 0,-1-3 0,105-7 0,-42 1 0,-109 2 0,15-1 0,-1 2 0,1 1 0,55 12 0,-62-9 0,0-2 0,1 0 0,-1-2 0,34-3 0,61 3 0,-52 12 0,-54-8 0,0-2 0,31 3 0,18-5 0,-34-2 0,-1 2 0,0 1 0,50 10 0,-49-6 0,56 4 0,16 2 0,-40-4 0,1-3 0,130-6 0,-72-1 0,-75 2 0,10-1 0,0 2 0,91 15 0,-86-8 0,1-2 0,132-7 0,-73-2 0,624 3 0,-725-2 0,0 0 0,1-2 0,-2-1 0,30-9 0,-29 7 0,1 0 0,0 2 0,45-4 0,-19 9 0,-19 1 0,0-2 0,1-2 0,44-8 0,-27 0 0,-27 7 0,0-1 0,-1-1 0,0-1 0,0-1 0,-1-1 0,21-11 0,8-9 0,-23 15 0,-2-2 0,38-28 0,-31 17 0,-14 13 0,0-1 0,31-35 0,-44 43 0,0 1 0,0-2 0,-1 1 0,0-1 0,0 1 0,-1-1 0,0 0 0,0 0 0,-1-1 0,0 1 0,2-17 0,8-50 0,-8 54 0,0 0 0,-2-1 0,1-31 0,-3 46 0,-1 0 0,0 0 0,0 1 0,-1-1 0,0 0 0,0 0 0,0 1 0,-1 0 0,0-1 0,0 1 0,-1 0 0,1 0 0,-1 0 0,-10-9 0,-81-80-1365,85 82-5461</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45.667"/>
    </inkml:context>
    <inkml:brush xml:id="br0">
      <inkml:brushProperty name="width" value="0.05" units="cm"/>
      <inkml:brushProperty name="height" value="0.05" units="cm"/>
      <inkml:brushProperty name="color" value="#E71224"/>
    </inkml:brush>
  </inkml:definitions>
  <inkml:trace contextRef="#ctx0" brushRef="#br0">1263 404 24575,'-116'-1'0,"-132"3"0,161 11 0,61-7 0,0-2 0,-33 1 0,35-4 0,1 2 0,0 0 0,-1 2 0,-39 12 0,41-7 0,0 0 0,0 2 0,-24 17 0,4-3 0,29-17 0,0 1 0,1 1 0,0-1 0,0 2 0,2 0 0,-1 0 0,-16 27 0,-26 30 0,46-61 0,1 1 0,0-1 0,1 1 0,0 1 0,-5 12 0,-18 33 0,13-31 0,2 1 0,1 1 0,1 0 0,1 1 0,1 0 0,-6 35 0,4-21 0,-28 73 0,33-94 0,1 0 0,0 0 0,2 1 0,0-1 0,1 1 0,2 0 0,0-1 0,4 30 0,-2 13 0,-2-53 0,1-1 0,0 1 0,0 0 0,1-1 0,0 0 0,1 1 0,0-1 0,0 0 0,1 0 0,0 0 0,1-1 0,0 0 0,0 0 0,1 0 0,0 0 0,0-1 0,13 12 0,3-2 0,1 0 0,0-2 0,1 0 0,48 20 0,-15-12 0,1-2 0,0-3 0,2-3 0,84 12 0,-47-1 0,-77-19 0,1-1 0,0-1 0,0 0 0,38 2 0,-23-5 0,44 9 0,-44-5 0,43 1 0,52 6 0,-87-6 0,59 0 0,-56-5 0,66 12 0,-31-3 0,-3 0 0,-34-4 0,70 1 0,57 6 0,4 0 0,-64-17 0,150 5 0,-190 11 0,-52-8 0,0-2 0,28 2 0,78-4 0,-68-3 0,1 3 0,101 15 0,-95-7 0,-1-4 0,1-2 0,70-6 0,-10 0 0,1291 3 0,-1396-1 0,-1-1 0,38-9 0,-36 6 0,1 2 0,26-3 0,28 5 0,-34 2 0,-1-2 0,76-13 0,-76 8 0,0 1 0,41 1 0,-36 2 0,54-8 0,-37-2 0,-17 3 0,1 1 0,67-1 0,-93 8 0,0-2 0,33-6 0,-32 4 0,1 1 0,22-1 0,136-12 0,-94 7 0,-63 6 0,0-1 0,34-11 0,-36 8 0,1 2 0,39-6 0,153-18 0,-177 24 0,-1-3 0,56-19 0,32-7 0,115-18 0,-26-1 0,-79 26 0,-71 16 0,-1-4 0,0-2 0,78-34 0,42-35 0,-64 38 0,19-9 0,-93 40 0,10-5 0,-52 22 0,0-1 0,-1 0 0,1 0 0,-1 0 0,1 0 0,-1-1 0,0 1 0,0-1 0,0 1 0,0-1 0,-1 0 0,1 0 0,-1 1 0,1-1 0,-1 0 0,1-4 0,9-49 0,-2-2 0,-3 1 0,-2-1 0,-5-71 0,0 62 0,2 58 0,-1 0 0,0 0 0,-1-1 0,0 1 0,-1 0 0,0 0 0,0 0 0,-1 0 0,0 1 0,0-1 0,-1 1 0,-1-1 0,1 1 0,-1 0 0,0 1 0,-1-1 0,0 1 0,0 0 0,0 1 0,-14-11 0,-181-128 0,191 138 0,-3-3 0,-1 0 0,0 2 0,0-1 0,-1 2 0,-20-8 0,4 5 0,-1 2 0,-41-6 0,49 9 0,1 0 0,-25-10 0,30 8 0,-1 2 0,0 0 0,0 1 0,-26-2 0,-83-8 0,76 7 0,-62 0 0,70 5 0,-54-9 0,53 4 0,-46 0 0,-30 10 0,-94-5 0,126-11 0,56 7 0,-59-3 0,-35 11 0,-93-3 0,148-12 0,52 8 0,0 2 0,-29-3 0,-30 5 0,31 2 0,0-3 0,-71-12 0,70 7 0,-60-2 0,-18-2 0,-5 0 0,88 9 0,1-2 0,-81-17 0,75 10 14,1 3 0,-1 2 0,-51 0 0,-43-5-782,64 1 622,-17-3 33,-131-1 0,151 12-161,-115-16 1,-32-5 1112,160 16-815,-101 2 0,105 6-27,0-3 0,-67-11 0,83 7 158,0 3 0,-72 3 0,-32-2 133,61-11-288,56 7 0,-51-2 0,-724 6 0,391 4 0,395 0 0,0 0 0,1 1 0,0 1 0,0 1 0,0 1 0,0 0 0,-18 10 0,10-5 0,-52 15 0,-83 27 0,127-43 0,1 1 0,-54 26 0,-8 4 0,57-25 15,-48 28 0,64-31-190,0-1 1,0-1 0,-1-1-1,0-1 1,-1-1 0,0-1-1,-28 4 1,29-9-6652</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5.594"/>
    </inkml:context>
    <inkml:brush xml:id="br0">
      <inkml:brushProperty name="width" value="0.05" units="cm"/>
      <inkml:brushProperty name="height" value="0.05" units="cm"/>
      <inkml:brushProperty name="color" value="#E71224"/>
    </inkml:brush>
  </inkml:definitions>
  <inkml:trace contextRef="#ctx0" brushRef="#br0">5835 137 24575,'-35'0'0,"-1"-1"0,1-1 0,-57-12 0,46 7 0,-1 1 0,0 3 0,1 2 0,-52 4 0,-10 0 0,-1068-3 0,1156 1 0,0 1 0,-36 9 0,35-6 0,0-1 0,-28 1 0,-640-3 0,335-4 0,-609 2 0,943 1 0,-1 1 0,-34 8 0,33-5 0,0-1 0,-24 0 0,-75-5 0,-52 3 0,101 11 0,52-9 0,1 0 0,-31 2 0,-117-8 0,-67 4 0,162 10 0,52-7 0,0-1 0,-28 1 0,-96-7 0,-60 4 0,195 0 0,-1-1 0,1 2 0,0-1 0,0 1 0,0 1 0,0-1 0,1 2 0,-1-1 0,1 1 0,0 0 0,0 1 0,1 0 0,-13 12 0,9-6 0,0 1 0,1 0 0,0 0 0,0 1 0,2 0 0,-14 31 0,12-21 0,1 0 0,0 0 0,2 0 0,1 1 0,2 0 0,0 1 0,-1 39 0,5-41 0,0 1 0,-2 0 0,-10 46 0,-16 88 0,21-111 0,2 0 0,2 1 0,6 88 0,0-27 0,-6 20 0,6 140 0,-2-261 0,0-1 0,1 0 0,-1 0 0,1 0 0,1 0 0,0 0 0,0-1 0,0 1 0,1-1 0,0 0 0,1 0 0,0 0 0,0 0 0,0-1 0,9 8 0,-6-7 0,1 0 0,1 0 0,-1-1 0,1-1 0,0 1 0,1-2 0,-1 1 0,1-2 0,0 1 0,16 2 0,-19-4 0,33 6 0,0-1 0,83 4 0,-79-10 0,58 11 0,-57-6 0,55 1 0,1387-8 0,-1454-1 0,58-10 0,-57 6 0,54-2 0,740 9 0,-805-2 0,0-2 0,0-1 0,0 0 0,28-11 0,-27 8 0,-1 1 0,2 0 0,44-2 0,-36 7 0,-4 2 0,1-3 0,-1 0 0,44-10 0,-38 6 0,74-5 0,-6 1 0,188-17 0,-65-4 0,-148 23 0,-48 6 0,52-9 0,-54 5 0,0 2 0,31 1 0,-31 1 0,0 0 0,35-8 0,-32 4 0,0 2 0,-1 1 0,48 3 0,-47 0 0,0 0 0,0-3 0,46-8 0,-50 7 0,0 0 0,0 2 0,46 1 0,-45 2 0,0-1 0,0-2 0,36-7 0,-25 3 0,-1 1 0,1 2 0,52 3 0,44-3 0,-120 2 0,0-1 0,0 0 0,-1-2 0,1 1 0,-1-2 0,0 0 0,-1-1 0,1 0 0,-1-1 0,16-11 0,-23 11 0,0 0 0,0 0 0,-1-1 0,0 0 0,-1 0 0,1 0 0,-1-1 0,-1 1 0,0-1 0,0-1 0,2-9 0,-1 1 0,0-1 0,-2 0 0,0 0 0,1-32 0,-4 36 0,-1-14 0,3 0 0,0 0 0,9-42 0,-4 26 0,-1-1 0,-3 0 0,-1 0 0,-6-54 0,1-7 0,3 85 0,1-11 0,-1 0 0,-1 0 0,-2 0 0,-1 1 0,-2-1 0,-18-59 0,18 73 0,0-1 0,2 0 0,-3-32 0,-4-17 0,2 16 0,6 33 0,-1-1 0,-8-25 0,9 39 0,0 0 0,0 0 0,0 1 0,-1 0 0,0-1 0,0 1 0,0 1 0,-1-1 0,0 1 0,-8-8 0,-9-5 0,0 1 0,-1 1 0,-38-20 0,47 29 0,0 2 0,0-1 0,0 2 0,0 0 0,-1 0 0,0 2 0,0 0 0,-20-1 0,-72 4-1365,84 0-5461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7.629"/>
    </inkml:context>
    <inkml:brush xml:id="br0">
      <inkml:brushProperty name="width" value="0.05" units="cm"/>
      <inkml:brushProperty name="height" value="0.05" units="cm"/>
      <inkml:brushProperty name="color" value="#E71224"/>
    </inkml:brush>
  </inkml:definitions>
  <inkml:trace contextRef="#ctx0" brushRef="#br0">0 2 24575,'131'-2'0,"140"5"0,-261-2 0,-1-1 0,0 2 0,0 0 0,1 0 0,-1 0 0,0 1 0,-1 0 0,13 7 0,-18-8 0,0 0 0,1 1 0,-1-1 0,0 1 0,-1 0 0,1 0 0,0 0 0,-1 1 0,0-1 0,0 0 0,0 1 0,0 0 0,0-1 0,-1 1 0,1 0 0,-1 0 0,0 0 0,0 0 0,-1 0 0,1 0 0,-1 6 0,2 45 0,-2-30 0,1 0 0,8 44 0,-3-31 0,-2 0 0,-1 0 0,-1 0 0,-8 66 0,-18 6 0,24-107 0,-1 1 0,0 0 0,-1-1 0,1 1 0,-1-1 0,1 1 0,-1-1 0,0 0 0,0 0 0,-1 0 0,1 0 0,-1 0 0,1 0 0,-1-1 0,0 1 0,0-1 0,0 0 0,0 0 0,-1 0 0,1 0 0,-6 2 0,-4 0 0,0 0 0,0-2 0,0 1 0,-25 0 0,-22 5 0,23-1-118,-1-3 1,1 0-1,-68-4 0,70 0-776,12-1-5932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2.468"/>
    </inkml:context>
    <inkml:brush xml:id="br0">
      <inkml:brushProperty name="width" value="0.05" units="cm"/>
      <inkml:brushProperty name="height" value="0.05" units="cm"/>
      <inkml:brushProperty name="color" value="#E71224"/>
    </inkml:brush>
  </inkml:definitions>
  <inkml:trace contextRef="#ctx0" brushRef="#br0">0 29 24575,'1'20'0,"1"0"0,1 0 0,6 21 0,4 19 0,-10-41 0,0-1 0,2 1 0,1-1 0,0 0 0,1 0 0,1-1 0,0 0 0,2 0 0,19 26 0,-29-42 0,0-1 0,0 1 0,0-1 0,1 1 0,-1-1 0,0 1 0,1-1 0,-1 1 0,0-1 0,1 1 0,-1-1 0,0 1 0,1-1 0,-1 0 0,1 1 0,-1-1 0,1 0 0,-1 1 0,1-1 0,-1 0 0,1 0 0,-1 0 0,1 1 0,0-1 0,-1 0 0,1 0 0,-1 0 0,1 0 0,-1 0 0,1 0 0,-1 0 0,1 0 0,0 0 0,-1 0 0,1-1 0,5-19 0,-9-32 0,2 48 0,-44-242 0,44 243 0,1 0 0,-1 0 0,1 0 0,0 0 0,0 0 0,0-1 0,0 1 0,1 0 0,-1 0 0,1 0 0,0 0 0,0 0 0,0 0 0,0 0 0,1 0 0,-1 1 0,1-1 0,-1 0 0,1 1 0,0-1 0,0 1 0,3-3 0,-3 4 0,1 0 0,-1-1 0,1 1 0,-1 0 0,1 0 0,0 0 0,0 1 0,-1-1 0,1 1 0,0-1 0,0 1 0,0 0 0,0 0 0,-1 0 0,1 1 0,0-1 0,0 0 0,0 1 0,-1 0 0,1 0 0,0 0 0,-1 0 0,1 0 0,4 3 0,9 6 0,0 1 0,0 1 0,19 18 0,15 11 0,72 54 0,-122-94 0,1-1 0,-1 1 0,1-1 0,-1 0 0,1 1 0,-1-1 0,1 0 0,-1 1 0,1-1 0,-1 0 0,1 0 0,-1 1 0,1-1 0,0 0 0,-1 0 0,1 0 0,-1 0 0,1 0 0,0 0 0,-1 0 0,1 0 0,-1 0 0,1 0 0,0 0 0,-1 0 0,1-1 0,-1 1 0,1 0 0,-1 0 0,1-1 0,-1 1 0,1 0 0,-1-1 0,1 1 0,-1 0 0,1-1 0,-1 1 0,1-1 0,-1 1 0,0 0 0,1-1 0,-1 1 0,0-1 0,1 0 0,-1 1 0,0-1 0,0 1 0,0-1 0,1 1 0,-1-1 0,0 1 0,0-1 0,0 0 0,0 1 0,0-1 0,0 1 0,0-1 0,0 0 0,0 1 0,-1-2 0,2-46 0,-1 40 0,-2-28 0,1 23 0,0 0 0,1-1 0,0 1 0,1-1 0,4-17 0,-5 30 0,0 1 0,0 0 0,0-1 0,0 1 0,0 0 0,0-1 0,0 1 0,0 0 0,1-1 0,-1 1 0,0 0 0,0-1 0,0 1 0,1 0 0,-1-1 0,0 1 0,0 0 0,1 0 0,-1-1 0,0 1 0,0 0 0,1 0 0,-1-1 0,0 1 0,1 0 0,-1 0 0,0 0 0,1 0 0,-1 0 0,0-1 0,1 1 0,-1 0 0,1 0 0,-1 0 0,0 0 0,1 0 0,-1 0 0,0 0 0,1 0 0,-1 0 0,16 14 0,16 32 0,-26-36 0,92 106 0,-93-104-1365,-4-3-5461</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0.659"/>
    </inkml:context>
    <inkml:brush xml:id="br0">
      <inkml:brushProperty name="width" value="0.05" units="cm"/>
      <inkml:brushProperty name="height" value="0.05" units="cm"/>
      <inkml:brushProperty name="color" value="#E71224"/>
    </inkml:brush>
  </inkml:definitions>
  <inkml:trace contextRef="#ctx0" brushRef="#br0">249 1 24575,'-58'-1'0,"-69"3"0,124-2 0,1 1 0,-1-1 0,0 1 0,0 0 0,0 0 0,0 0 0,1 0 0,-1 0 0,1 1 0,-1-1 0,1 1 0,-1 0 0,1 0 0,0 0 0,0 0 0,0 0 0,0 0 0,0 0 0,0 1 0,1-1 0,-1 1 0,1-1 0,0 1 0,-1 0 0,1-1 0,1 1 0,-1 0 0,0 0 0,1 0 0,-1 5 0,-1 11 0,1 0 0,1 0 0,4 36 0,-1-18 0,-4 50 0,4 41 0,-3-126 0,1 1 0,0 0 0,-1 0 0,1 0 0,0-1 0,1 1 0,-1 0 0,0-1 0,1 1 0,-1-1 0,1 0 0,0 1 0,0-1 0,0 0 0,0 0 0,0 0 0,0 0 0,1-1 0,-1 1 0,0 0 0,1-1 0,0 0 0,-1 0 0,1 0 0,0 0 0,0 0 0,-1 0 0,1-1 0,0 1 0,5 0 0,12 0 0,0 0 0,0-1 0,32-4 0,-16 1 0,45 2-1365,-58 1-5461</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1.863"/>
    </inkml:context>
    <inkml:brush xml:id="br0">
      <inkml:brushProperty name="width" value="0.05" units="cm"/>
      <inkml:brushProperty name="height" value="0.05" units="cm"/>
      <inkml:brushProperty name="color" value="#E71224"/>
    </inkml:brush>
  </inkml:definitions>
  <inkml:trace contextRef="#ctx0" brushRef="#br0">1 56 24575,'104'2'0,"113"-5"0,-145-10 0,-53 9 0,1 0 0,30-2 0,116 8 0,68-4 0,-161-10 0,-53 7 0,0 1 0,28-1 0,677 3 0,-353 5 0,536-3-1365,-885 0-5461</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6.880"/>
    </inkml:context>
    <inkml:brush xml:id="br0">
      <inkml:brushProperty name="width" value="0.05" units="cm"/>
      <inkml:brushProperty name="height" value="0.05" units="cm"/>
      <inkml:brushProperty name="color" value="#33CCFF"/>
    </inkml:brush>
  </inkml:definitions>
  <inkml:trace contextRef="#ctx0" brushRef="#br0">77 2 24575,'96'-2'0,"104"5"0,-198-3 0,1 0 0,-1 1 0,1-1 0,-1 1 0,0-1 0,1 1 0,-1 0 0,0 0 0,0 0 0,1 1 0,-1-1 0,0 0 0,0 1 0,0-1 0,-1 1 0,1 0 0,0-1 0,0 1 0,-1 0 0,1 0 0,-1 0 0,0 1 0,0-1 0,0 0 0,0 0 0,2 5 0,-1 5 0,1-1 0,-1 1 0,-1 0 0,0 19 0,3 24 0,7-9 0,20 107 0,-24-114 0,13 39 0,-12-45 0,-7-31 0,-1-1 0,1 1 0,-1 0 0,0-1 0,0 1 0,1-1 0,-1 1 0,0 0 0,-1-1 0,1 1 0,0 0 0,0-1 0,-1 1 0,1 0 0,-1-1 0,0 1 0,1-1 0,-1 1 0,0-1 0,0 1 0,0-1 0,-1 2 0,-1-1 0,1 1 0,-1-1 0,0 0 0,0-1 0,0 1 0,0 0 0,0-1 0,0 0 0,0 0 0,-6 2 0,-7 0 0,0-1 0,0 0 0,-26-2 0,36 0 0,-345-2-1365,329 2-5461</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9.618"/>
    </inkml:context>
    <inkml:brush xml:id="br0">
      <inkml:brushProperty name="width" value="0.05" units="cm"/>
      <inkml:brushProperty name="height" value="0.05" units="cm"/>
      <inkml:brushProperty name="color" value="#33CCFF"/>
    </inkml:brush>
  </inkml:definitions>
  <inkml:trace contextRef="#ctx0" brushRef="#br0">4528 2 24575,'24'0'0,"-4"-1"0,0 1 0,0 0 0,-1 1 0,1 2 0,-1 0 0,1 1 0,-1 0 0,31 13 0,11 9 0,81 21 0,-132-43 0,1 0 0,-1 1 0,0 0 0,0 1 0,0 0 0,-1 1 0,14 12 0,58 64 0,-53-53 0,-13-12 0,-1 0 0,-1 1 0,0 0 0,-2 1 0,0 0 0,8 23 0,-4-3 0,-1 1 0,-3 0 0,-1 1 0,-2 0 0,-1 0 0,-3 1 0,-1-1 0,-4 51 0,-2-79 0,1 0 0,-2 0 0,0 0 0,0-1 0,-1 0 0,-1 0 0,0 0 0,-1-1 0,-10 15 0,-5 3 0,-1-1 0,-35 32 0,31-36 0,-1-2 0,-58 36 0,16-12 0,-14 15 0,54-39 0,-39 23 0,23-16 0,23-18 0,0-1 0,-1-1 0,0-1 0,0-1 0,-1-1 0,-32 4 0,18-2 0,-122 17 0,-47 27 0,68-25 0,-170 51 0,138-51 0,145-24 0,0 0 0,-1-2 0,-34-2 0,33 0 0,1 1 0,-54 8 0,47-4 0,-71 3 0,34-4 0,47 0 0,0 0 0,-41 14 0,44-11 0,0-1 0,0-1 0,-37 4 0,-59 4 0,74-7 0,-61 1 0,-992-8 0,1080 0 0,0 0 0,0-2 0,-19-5 0,-38-4 0,-13-2 0,63 9 0,0 1 0,-27-1 0,-404 4 0,214 3 0,206 0 0,0 2 0,0 2 0,-55 15 0,16-2 0,65-18 0,1 1 0,0 1 0,0 0 0,0 0 0,0 0 0,0 1 0,-8 5 0,15-8 0,0 0 0,0 0 0,0 0 0,0-1 0,0 1 0,0 0 0,1 0 0,-1 0 0,0 1 0,0-1 0,1 0 0,-1 0 0,1 0 0,-1 0 0,1 1 0,-1-1 0,1 0 0,0 1 0,0-1 0,-1 3 0,2-2 0,0 0 0,-1 0 0,1 0 0,0 0 0,0 0 0,0 0 0,0 0 0,0-1 0,1 1 0,-1 0 0,0-1 0,1 1 0,-1-1 0,1 1 0,0-1 0,0 1 0,2 0 0,13 9 0,0-1 0,0-1 0,26 9 0,31 16 0,-56-25-1365,-2-2-5461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20.549"/>
    </inkml:context>
    <inkml:brush xml:id="br0">
      <inkml:brushProperty name="width" value="0.05" units="cm"/>
      <inkml:brushProperty name="height" value="0.05" units="cm"/>
      <inkml:brushProperty name="color" value="#33CCFF"/>
    </inkml:brush>
  </inkml:definitions>
  <inkml:trace contextRef="#ctx0" brushRef="#br0">0 382 24575,'0'-23'0,"1"-1"0,5-30 0,-4 45 0,0 0 0,0 0 0,1 1 0,0 0 0,1-1 0,0 1 0,0 1 0,1-1 0,7-9 0,45-68 110,5-5-1585,-52 77-5351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8.831"/>
    </inkml:context>
    <inkml:brush xml:id="br0">
      <inkml:brushProperty name="width" value="0.05" units="cm"/>
      <inkml:brushProperty name="height" value="0.05" units="cm"/>
      <inkml:brushProperty name="color" value="#33CCFF"/>
    </inkml:brush>
  </inkml:definitions>
  <inkml:trace contextRef="#ctx0" brushRef="#br0">211 2 24575,'-25'0'0,"9"-1"0,0 1 0,1 0 0,-1 1 0,0 1 0,-25 7 0,38-8 0,-1 0 0,0 1 0,1 0 0,-1 0 0,1 0 0,0 0 0,-1 0 0,1 1 0,0-1 0,1 1 0,-1 0 0,0 0 0,1 0 0,-1 0 0,1 0 0,0 1 0,0-1 0,0 1 0,1-1 0,-1 1 0,1 0 0,0-1 0,0 1 0,0 0 0,1 0 0,-1 0 0,1 6 0,-2 57 0,9 98 0,-6-161 2,-1-1 1,0 1-1,1-1 0,0 0 0,0 1 0,0-1 0,0 0 0,1 1 1,-1-1-1,1 0 0,0 0 0,-1 0 0,2 0 0,-1-1 0,0 1 1,0 0-1,1-1 0,0 0 0,-1 1 0,1-1 0,0 0 0,0 0 1,0-1-1,0 1 0,0-1 0,1 1 0,-1-1 0,0 0 0,5 0 1,9 2-88,0-1 0,0-1 1,0-1-1,34-4 0,-9 2-921,-20 1-5820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1.068"/>
    </inkml:context>
    <inkml:brush xml:id="br0">
      <inkml:brushProperty name="width" value="0.05" units="cm"/>
      <inkml:brushProperty name="height" value="0.05" units="cm"/>
      <inkml:brushProperty name="color" value="#33CCFF"/>
    </inkml:brush>
  </inkml:definitions>
  <inkml:trace contextRef="#ctx0" brushRef="#br0">0 1 24575,'29'1'0,"0"2"0,28 6 0,-27-4 0,54 4 0,1810-8 87,-892-3-1539,-980 2-5374</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4.247"/>
    </inkml:context>
    <inkml:brush xml:id="br0">
      <inkml:brushProperty name="width" value="0.05" units="cm"/>
      <inkml:brushProperty name="height" value="0.05" units="cm"/>
      <inkml:brushProperty name="color" value="#33CCFF"/>
    </inkml:brush>
  </inkml:definitions>
  <inkml:trace contextRef="#ctx0" brushRef="#br0">0 105 24575,'11'-1'0,"0"-1"0,0 1 0,0-2 0,11-3 0,38-6 0,335 9 0,-203 6 0,-173-4 0,0-1 0,34-9 0,-33 7 0,1 0 0,25-1 0,439 4 0,-233 3 0,-233-3 0,0-1 0,34-8 0,33-3 0,29 15 0,49-4 0,-95-10 0,-51 7 0,0 2 0,30-3 0,640 4 0,-334 5 0,1754-3 0,-2089 1 0,-1 1 0,36 8 0,-34-5 0,0-2 0,26 2 0,72 8 0,-78-7 0,56 1 0,997-8 0,-1074 2 0,-1 1 0,36 8 0,-34-6 0,0 0 0,26 1 0,643-3 0,-336-4 0,2365 2 0,-2699-1 0,-1-1 0,36-9 0,-34 7 0,0 0 0,26-1 0,72-7 0,-78 6 0,56-1 0,82 8-1365,-156-1-5461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9.925"/>
    </inkml:context>
    <inkml:brush xml:id="br0">
      <inkml:brushProperty name="width" value="0.05" units="cm"/>
      <inkml:brushProperty name="height" value="0.05" units="cm"/>
      <inkml:brushProperty name="color" value="#E71224"/>
    </inkml:brush>
  </inkml:definitions>
  <inkml:trace contextRef="#ctx0" brushRef="#br0">6200 539 24575,'0'-1'0,"-1"0"0,1 0 0,0 0 0,-1 0 0,1 0 0,-1 0 0,0 0 0,1 0 0,-1 0 0,0 1 0,1-1 0,-1 0 0,0 0 0,0 1 0,0-1 0,0 1 0,1-1 0,-1 1 0,0-1 0,0 1 0,0-1 0,0 1 0,0 0 0,0-1 0,-2 1 0,-35-8 0,24 5 0,-38-12 0,26 7 0,1 1 0,-1 1 0,-1 1 0,-49-3 0,53 7 0,1-1 0,-35-9 0,5 2 0,-324-63 0,256 53-246,-152-19-613,126 14 674,97 14 56,-84-6-1,70 11 130,-78-16 0,-37-5 0,-8 3-12,112 11 145,-115-3 0,129 12-124,-108-19-1,111 12 154,0 2 0,-63 1 0,72 4-162,-1-1 0,-66-15 0,65 10 0,0 1 0,-59 0 0,-83-5 19,-11 0 754,127 13-773,-123-18 0,120 10 0,-1 4 0,-82 7 0,25 0 0,6-5 0,-143 5 0,97 22 0,49 0 0,94-18 0,0 2 0,-36 13 0,-29 8 0,97-30 0,-27 6 0,1 1 0,0 2 0,0 0 0,-47 25 0,21-4 0,30-18 0,-1 2 0,2 1 0,0 0 0,1 2 0,-21 20 0,10-8 0,-12 16 0,-78 112 0,-6 29 0,89-137 0,31-41 0,2 1 0,-1 0 0,1 0 0,-8 14 0,8-10 0,2 1 0,0-1 0,0 1 0,1 0 0,1 0 0,0 0 0,0 20 0,3 106 0,2-63 0,-1-69 0,-1-1 0,1 1 0,0-1 0,1 1 0,0-1 0,0 0 0,0 0 0,1 0 0,0 0 0,1 0 0,-1-1 0,1 1 0,1-1 0,9 12 0,4 0 0,0-1 0,2-1 0,24 17 0,13 10 0,-48-36 0,1 0 0,1-1 0,-1-1 0,1 1 0,19 5 0,-18-6 0,0-1 0,0 2 0,-1-1 0,19 13 0,-7-3 0,2-1 0,-1-1 0,2-1 0,0-1 0,0-2 0,30 7 0,-14-3 0,49 22 0,-75-29 0,-1-1 0,1-1 0,1 0 0,32 3 0,11 3 0,-28-5 0,0-1 0,1-2 0,59-4 0,40 3 0,-64 11 0,-49-8 0,0 0 0,27 1 0,677-3 0,-353-5 0,-296 5 0,106 16 0,-103-11 0,150-6 0,-99-4 0,1726 3 0,-1835-1 0,1-1 0,32-8 0,34-2 0,-85 12 0,47-2 0,81-11 0,-90 7 0,25-6 0,-60 10 0,0 0 0,0 0 0,0 0 0,0 0 0,0-1 0,0 0 0,-1 0 0,1 0 0,-1 0 0,0 0 0,0 0 0,5-8 0,2-4 0,1 0 0,0 0 0,1 2 0,1-1 0,0 1 0,0 1 0,2 1 0,-1 0 0,2 0 0,-1 2 0,33-16 0,119-66 0,-111 69 0,0 2 0,2 3 0,97-17 0,-117 29 0,1 1 0,0 2 0,50 4 0,61-3 0,-144 1 0,-1 0 0,1-1 0,-1 0 0,1 0 0,-1-1 0,1 1 0,-1-1 0,0 0 0,0-1 0,0 1 0,0-1 0,7-5 0,-9 4 0,0 1 0,-1 0 0,1 0 0,-1-1 0,0 0 0,0 1 0,0-1 0,0 0 0,0 0 0,-1 0 0,0 0 0,0 0 0,0 0 0,0-1 0,-1 1 0,1-7 0,0-55 0,-7-74 0,2 114 0,-1 0 0,-2 1 0,-17-46 0,12 39 0,-10-43 0,17 59 0,0 1 0,-1 0 0,-1 0 0,-8-14 0,-2-5 0,-34-67 0,40 81 0,-1 1 0,0 0 0,-1 1 0,-18-18 0,5 4 0,9 15 0,-2 1 0,0 0 0,0 1 0,-2 2 0,0 0 0,-34-16 0,13 8 0,-1 1 0,-47-15 0,74 30-455,0 1 0,-33-4 0,29 6-6371</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24.692"/>
    </inkml:context>
    <inkml:brush xml:id="br0">
      <inkml:brushProperty name="width" value="0.05" units="cm"/>
      <inkml:brushProperty name="height" value="0.05" units="cm"/>
      <inkml:brushProperty name="color" value="#E71224"/>
    </inkml:brush>
  </inkml:definitions>
  <inkml:trace contextRef="#ctx0" brushRef="#br0">484 1277 24575,'-52'0'0,"46"0"0,34 0 0,9-2 0,54-9 0,-54 6 0,58-3 0,3970 9 0,-4047-2 0,1-1 0,35-8 0,-34 5 0,0 2 0,26-2 0,158-20 0,-175 22 0,0-1 0,1-1 0,34-12 0,37-5 0,-64 13 0,-1-1 0,0-1 0,56-28 0,-67 29 0,-14 5 0,1 0 0,-1-1 0,0 0 0,0-1 0,-1 0 0,0-1 0,0 0 0,14-16 0,-18 17 0,-1 0 0,-1 0 0,1-1 0,-1 1 0,0-1 0,-1 0 0,0 0 0,0 0 0,-1 0 0,0 0 0,0-1 0,-1 1 0,1-15 0,-2 15 0,0-1 0,0 1 0,-1-1 0,0 1 0,-1 0 0,1-1 0,-2 1 0,1 0 0,-1 0 0,0 1 0,-1-1 0,0 1 0,0-1 0,-1 1 0,1 0 0,-2 1 0,1-1 0,-1 1 0,0 0 0,0 0 0,0 1 0,-1 0 0,0 0 0,0 0 0,0 1 0,-1 0 0,-13-4 0,-42-24 0,-36-14 0,-149-31 0,22 8 0,164 48 0,-104-23 0,122 34 0,-47-18 0,53 16 0,-69-15 0,0 6 0,64 11 0,-1 2 0,-67-3 0,82 8 0,-52-9 0,14 0 0,1 1 0,40 6 0,0 1 0,-34 0 0,-830 5 0,872-2 0,-1-1 0,-35-9 0,34 7 0,0 0 0,-26-1 0,8 4 0,8 1 0,0-1 0,0-2 0,-30-6 0,28 3 0,0 2 0,-47-1 0,42 4 0,-53-8 0,-47-18 0,109 22 0,-1 1 0,0 2 0,1 1 0,-35 3 0,33-1 0,0-1 0,-1-1 0,-46-8 0,44 4 0,0 1 0,-48 0 0,0 0 0,11-8 0,51 8 0,1 0 0,-28-1 0,-6 5 0,21 0 0,0-1 0,1-2 0,-40-7 0,42 5 0,-45-3 0,45 6 0,-45-9 0,28 4 0,1 2 0,-1 2 0,0 2 0,-45 4 0,-13 0 0,55-3 0,11-1 0,1 1 0,-1 2 0,-69 13 0,28-2 0,62-12 0,1 0 0,0 1 0,0 1 0,0 1 0,0 0 0,1 1 0,0 0 0,0 1 0,-19 11 0,23-8 0,1 0 0,1 1 0,-1 0 0,1 0 0,1 1 0,0 0 0,1 0 0,-6 13 0,-26 40 0,30-53 0,1 0 0,0 1 0,1 0 0,0 0 0,1 0 0,0 1 0,1 0 0,0 0 0,-1 15 0,1 8 0,1 0 0,4 40 0,-1-47 0,0 6 0,-1-15 0,1 1 0,1-1 0,0 1 0,2-1 0,0 0 0,1 0 0,1 0 0,13 30 0,-8-24 0,-2 0 0,0 0 0,-2 1 0,6 47 0,3 18 0,-10-71 0,10 34 0,-13-52 0,0 0 0,0 0 0,0 0 0,0 0 0,0-1 0,0 1 0,1-1 0,-1 1 0,1-1 0,0 0 0,0 0 0,0 0 0,0-1 0,0 1 0,3 1 0,11 3 7,1 0-1,-1-1 1,1-1-1,0-1 1,29 2-1,93-6-198,-61-1-1020,-57 2-5614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09.271"/>
    </inkml:context>
    <inkml:brush xml:id="br0">
      <inkml:brushProperty name="width" value="0.05" units="cm"/>
      <inkml:brushProperty name="height" value="0.05" units="cm"/>
      <inkml:brushProperty name="color" value="#E71224"/>
    </inkml:brush>
  </inkml:definitions>
  <inkml:trace contextRef="#ctx0" brushRef="#br0">0 1 24575,'0'2112'-1365,"0"-2089"-5461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17.129"/>
    </inkml:context>
    <inkml:brush xml:id="br0">
      <inkml:brushProperty name="width" value="0.05" units="cm"/>
      <inkml:brushProperty name="height" value="0.05" units="cm"/>
      <inkml:brushProperty name="color" value="#E71224"/>
    </inkml:brush>
  </inkml:definitions>
  <inkml:trace contextRef="#ctx0" brushRef="#br0">182 1 24575,'-5'0'0,"-5"0"0,-6 0 0,-1 4 0,-1 2 0,-2 0 0,-3-1 0,-2-2 0,-1-1 0,4 0-8191</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1.611"/>
    </inkml:context>
    <inkml:brush xml:id="br0">
      <inkml:brushProperty name="width" value="0.05" units="cm"/>
      <inkml:brushProperty name="height" value="0.05" units="cm"/>
      <inkml:brushProperty name="color" value="#E71224"/>
    </inkml:brush>
  </inkml:definitions>
  <inkml:trace contextRef="#ctx0" brushRef="#br0">55 405 24575,'-2'0'0,"-1"-1"0,1 1 0,0-1 0,0 0 0,1 1 0,-1-1 0,0 0 0,0 0 0,0 0 0,1-1 0,-1 1 0,0 0 0,1-1 0,-1 1 0,1-1 0,-1 1 0,1-1 0,0 1 0,0-1 0,0 0 0,0 0 0,0 0 0,0 0 0,0 0 0,1 0 0,-2-3 0,-9-56 0,9 38 0,1-1 0,1 0 0,2 0 0,6-39 0,-7 56 0,0 1 0,1 0 0,0 0 0,0 0 0,0 1 0,1-1 0,0 0 0,0 1 0,1-1 0,-1 1 0,1 0 0,0 1 0,0-1 0,1 0 0,-1 1 0,1 0 0,0 0 0,0 1 0,1-1 0,-1 1 0,1 0 0,10-4 0,69-20-1365,-67 23-5461</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3.970"/>
    </inkml:context>
    <inkml:brush xml:id="br0">
      <inkml:brushProperty name="width" value="0.05" units="cm"/>
      <inkml:brushProperty name="height" value="0.05" units="cm"/>
      <inkml:brushProperty name="color" value="#E71224"/>
    </inkml:brush>
  </inkml:definitions>
  <inkml:trace contextRef="#ctx0" brushRef="#br0">0 450 24575,'32'-3'0,"0"-1"0,0-1 0,0-2 0,35-13 0,-6 3 0,36-3 0,-58 12 0,1-1 0,46-17 0,-83 25 0,0-1 0,0 0 0,0 0 0,0 0 0,0 0 0,-1 0 0,1 0 0,0-1 0,-1 1 0,0-1 0,0 0 0,0 1 0,0-1 0,0 0 0,-1 0 0,1-1 0,-1 1 0,1 0 0,-1 0 0,-1-1 0,1 1 0,0 0 0,-1-1 0,1 1 0,-1-1 0,0 1 0,0-1 0,-1 1 0,1-1 0,-2-3 0,1-2 0,-1 1 0,0 0 0,0 0 0,-1 0 0,0 0 0,0 0 0,-1 1 0,0-1 0,0 1 0,-1 0 0,-8-10 0,-19-20 0,27 29 0,0 1 0,-1 1 0,1-1 0,-2 1 0,1 0 0,-1 0 0,0 1 0,-15-10 0,-28-10-1365,35 18-5461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0.321"/>
    </inkml:context>
    <inkml:brush xml:id="br0">
      <inkml:brushProperty name="width" value="0.05" units="cm"/>
      <inkml:brushProperty name="height" value="0.05" units="cm"/>
      <inkml:brushProperty name="color" value="#E71224"/>
    </inkml:brush>
  </inkml:definitions>
  <inkml:trace contextRef="#ctx0" brushRef="#br0">0 28 24575,'2237'0'0,"-2217"-1"0,-1-1 0,33-8 0,34-2 0,637 10 0,-353 4 0,36-2-1365,-384 0-5461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3.897"/>
    </inkml:context>
    <inkml:brush xml:id="br0">
      <inkml:brushProperty name="width" value="0.05" units="cm"/>
      <inkml:brushProperty name="height" value="0.05" units="cm"/>
      <inkml:brushProperty name="color" value="#E71224"/>
    </inkml:brush>
  </inkml:definitions>
  <inkml:trace contextRef="#ctx0" brushRef="#br0">0 84 24575,'1093'0'0,"-1074"-1"0,0-1 0,34-8 0,-32 5 0,-1 2 0,26-2 0,19 4 0,-33 2 0,-1-2 0,1-1 0,47-10 0,-51 7 0,45-3 0,-44 6 0,43-9 0,-27 4 0,-1 2 0,1 2 0,0 2 0,45 5 0,13-2 0,-53-2-1365,-28 0-5461</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1.731"/>
    </inkml:context>
    <inkml:brush xml:id="br0">
      <inkml:brushProperty name="width" value="0.05" units="cm"/>
      <inkml:brushProperty name="height" value="0.05" units="cm"/>
      <inkml:brushProperty name="color" value="#E71224"/>
    </inkml:brush>
  </inkml:definitions>
  <inkml:trace contextRef="#ctx0" brushRef="#br0">1 0 24575,'0'18'0,"0"7"0,5 51 0,-3-68 0,0 0 0,0 0 0,0 1 0,1-1 0,0-1 0,1 1 0,0 0 0,0-1 0,10 14 0,14 15-85,-22-26-58,2 0 1,0 0 0,0 0 0,0-1 0,1-1-1,0 1 1,1-1 0,20 12 0,-16-13-6684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2.490"/>
    </inkml:context>
    <inkml:brush xml:id="br0">
      <inkml:brushProperty name="width" value="0.05" units="cm"/>
      <inkml:brushProperty name="height" value="0.05" units="cm"/>
      <inkml:brushProperty name="color" value="#E71224"/>
    </inkml:brush>
  </inkml:definitions>
  <inkml:trace contextRef="#ctx0" brushRef="#br0">102 0 24575,'0'4'0,"0"6"0,0 6 0,0 4 0,0 3 0,0 2 0,0 1 0,-5-4 0,0-1 0,-5-4 0,0-1 0,-3-3 0,1 0 0,-2-2 0,-3-2 0,1-4-8191</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0.739"/>
    </inkml:context>
    <inkml:brush xml:id="br0">
      <inkml:brushProperty name="width" value="0.05" units="cm"/>
      <inkml:brushProperty name="height" value="0.05" units="cm"/>
      <inkml:brushProperty name="color" value="#E71224"/>
    </inkml:brush>
  </inkml:definitions>
  <inkml:trace contextRef="#ctx0" brushRef="#br0">108 0 24575,'-4'0'0,"0"0"0,0 0 0,0 1 0,-1-1 0,1 1 0,0 0 0,0 0 0,0 0 0,0 1 0,0 0 0,1-1 0,-1 1 0,0 1 0,1-1 0,-1 0 0,1 1 0,0 0 0,0-1 0,0 1 0,0 1 0,0-1 0,1 0 0,-1 1 0,1-1 0,0 1 0,0 0 0,1-1 0,-1 1 0,1 0 0,-1 0 0,1 0 0,0 5 0,-2 9 0,1 1 0,0 0 0,2 0 0,0 0 0,5 33 0,-4-49-40,-1-1 0,1 1 0,0 0 0,0-1-1,0 1 1,0 0 0,0-1 0,0 1 0,1-1 0,0 0 0,-1 1-1,1-1 1,0 0 0,0 0 0,0 0 0,0 0 0,0 0-1,1-1 1,-1 1 0,0-1 0,1 1 0,0-1 0,-1 0 0,1 0-1,-1 0 1,1 0 0,0-1 0,0 1 0,0-1 0,-1 1-1,1-1 1,0 0 0,5-1 0,13 2-6786</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2.897"/>
    </inkml:context>
    <inkml:brush xml:id="br0">
      <inkml:brushProperty name="width" value="0.05" units="cm"/>
      <inkml:brushProperty name="height" value="0.05" units="cm"/>
      <inkml:brushProperty name="color" value="#E71224"/>
    </inkml:brush>
  </inkml:definitions>
  <inkml:trace contextRef="#ctx0" brushRef="#br0">1 0 24575,'1'3'0,"1"-1"0,0 0 0,0 0 0,0 0 0,0 0 0,0 0 0,0 0 0,1-1 0,-1 1 0,1-1 0,-1 0 0,1 1 0,-1-1 0,1 0 0,0 0 0,5 0 0,10 7 0,-13-5 0,0 0 0,0 1 0,0 0 0,-1 0 0,1 1 0,-1-1 0,0 1 0,-1 0 0,1 0 0,-1 0 0,0 0 0,0 1 0,0-1 0,-1 1 0,0 0 0,0 0 0,0 0 0,-1 0 0,2 9 0,-1 8 0,-2-1 0,0 1 0,-6 44 0,6-61 10,-1 0 0,0 0 0,0 0 0,0-1 0,-1 1 0,0 0 0,0-1 0,0 0 0,-1 1 0,0-1 0,-7 9 0,7-11-97,0 0-1,0 0 1,0-1 0,-1 1-1,1-1 1,-1 0 0,0 0-1,1 0 1,-1-1-1,0 1 1,0-1 0,0 0-1,0 0 1,-1 0 0,1-1-1,-8 1 1,-9-1-6739</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1.050"/>
    </inkml:context>
    <inkml:brush xml:id="br0">
      <inkml:brushProperty name="width" value="0.05" units="cm"/>
      <inkml:brushProperty name="height" value="0.05" units="cm"/>
      <inkml:brushProperty name="color" value="#E71224"/>
    </inkml:brush>
  </inkml:definitions>
  <inkml:trace contextRef="#ctx0" brushRef="#br0">110 5 24575,'-2'5'0,"0"0"0,0 0 0,-1 0 0,0-1 0,0 1 0,0-1 0,0 0 0,-1 0 0,1 0 0,-1 0 0,-8 5 0,1 2 0,4-2 0,1 0 0,0 0 0,0 1 0,1 0 0,1 0 0,0 0 0,0 1 0,1-1 0,0 1 0,1 0 0,0 0 0,0 0 0,2 0 0,-1 0 0,1 0 0,1 0 0,0 0 0,1 0 0,0 0 0,0-1 0,1 1 0,5 11 0,-4-14 0,0 0 0,1 0 0,0 0 0,1 0 0,-1-1 0,2 0 0,-1 0 0,14 11 0,2-2 0,41 23 0,-48-30 0,3-1 0,0-1 0,1 0 0,0-1 0,0-1 0,0-1 0,1-1 0,32 2 0,82-4 0,-80-3 0,-1 3 0,88 13 0,-106-9 0,65 1 0,-69-6 0,0 2 0,61 11 0,-33-1 0,0-2 0,1-3 0,107-1 0,-140-6 0,0 1 0,0 0 0,-1 2 0,30 8 0,-14-4 0,0-2 0,0-2 0,1-1 0,57-6 0,2 1 0,-20 4 0,115 17 0,-120-11 0,151-5 0,-101-5 0,1753 3 0,-1861 1 0,-1 1 0,36 8 0,-34-5 0,0-2 0,26 2 0,643-3 0,-336-4 0,1857 2 0,-2190 1 0,0 1 0,32 8 0,-30-6 0,-1 0 0,26 0 0,482-4 0,-510 1 0,-1 1 0,36 8 0,-34-5 0,1-2 0,24 2 0,644-3 0,-336-4 0,689 2 0,-1023 1 0,0 1 0,34 7 0,33 4 0,298-12 0,-183-2 0,-176-1 0,0-1 0,0-1 0,46-13 0,-44 9 0,1 2 0,49-5 0,50-6 0,-76 8 0,-35 6 0,0-2 0,0 0 0,0-1 0,-1-1 0,0 0 0,0-1 0,-1 0 0,0-1 0,24-21 0,16-9 0,8 4 0,-48 29 0,-1-1 0,0 0 0,0-1 0,-1 0 0,0-1 0,0 0 0,-1-1 0,10-12 0,-9 2 0,-1-1 0,-2 0 0,0 0 0,11-39 0,-18 51 0,0 0 0,0-1 0,-1 1 0,0 0 0,0-1 0,-1 1 0,0 0 0,-1-1 0,0 1 0,-1 0 0,0-1 0,0 1 0,-1 0 0,0 0 0,0 1 0,-1-1 0,0 1 0,-1 0 0,0 0 0,0 0 0,-1 0 0,0 1 0,0 0 0,-8-7 0,6 8 0,-1 1 0,1 0 0,-1 0 0,0 0 0,0 1 0,-1 1 0,1-1 0,-1 2 0,0-1 0,1 1 0,-18-1 0,-14 1 0,-63 4 0,40 0 0,-37-2-1365,79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3.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3,'63'-1,"-21"0,1 1,-1 2,74 14,-87-11,0-1,59 0,-59-4,0 1,0 2,32 6,-19-2,1-1,0-3,0-2,51-4,5 0,31 6,140-7,-160-19,-90 20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0.417"/>
    </inkml:context>
    <inkml:brush xml:id="br0">
      <inkml:brushProperty name="width" value="0.05" units="cm"/>
      <inkml:brushProperty name="height" value="0.05" units="cm"/>
      <inkml:brushProperty name="color" value="#E71224"/>
    </inkml:brush>
  </inkml:definitions>
  <inkml:trace contextRef="#ctx0" brushRef="#br0">0 185 24575,'13'0'0,"1"0"0,-1 0 0,0 1 0,0 1 0,0 0 0,0 1 0,0 0 0,0 1 0,-1 1 0,0 0 0,0 1 0,0 0 0,0 0 0,-1 1 0,0 1 0,10 9 0,86 63 0,-101-75 0,1 0 0,-1-1 0,1 1 0,0-1 0,0 0 0,0-1 0,0 0 0,1 0 0,-1-1 0,1 1 0,-1-2 0,13 2 0,-19-3 0,0 0 0,1-1 0,-1 1 0,0-1 0,0 0 0,0 1 0,0-1 0,0 0 0,1 0 0,-2 0 0,1 0 0,0 0 0,0 0 0,0 0 0,0 0 0,-1 0 0,1 0 0,0 0 0,-1 0 0,2-3 0,9-32 0,-5 15 0,78-192 0,-44 137-1365,-30 57-5461</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8.594"/>
    </inkml:context>
    <inkml:brush xml:id="br0">
      <inkml:brushProperty name="width" value="0.05" units="cm"/>
      <inkml:brushProperty name="height" value="0.05" units="cm"/>
      <inkml:brushProperty name="color" value="#E71224"/>
    </inkml:brush>
  </inkml:definitions>
  <inkml:trace contextRef="#ctx0" brushRef="#br0">7 1 24575,'-3'72'0,"1"-44"0,1 0 0,1 0 0,2 0 0,6 39 0,-7-64 4,0 0 0,0-1 0,0 1 0,0 0 0,0 0 0,1-1 0,-1 1 0,1 0 0,0-1 0,-1 0 0,1 1 0,1-1 0,-1 0 0,0 0 0,0 0 0,1 0 0,-1-1 0,1 1 0,-1-1 0,1 1 0,0-1 0,0 0 0,0 0 0,3 1 0,6 0-195,-1 0 0,1-1-1,0 0 1,22-2 0,-22 0-318,10 0-6317</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9.357"/>
    </inkml:context>
    <inkml:brush xml:id="br0">
      <inkml:brushProperty name="width" value="0.05" units="cm"/>
      <inkml:brushProperty name="height" value="0.05" units="cm"/>
      <inkml:brushProperty name="color" value="#E71224"/>
    </inkml:brush>
  </inkml:definitions>
  <inkml:trace contextRef="#ctx0" brushRef="#br0">75 0 24575,'6'0'0,"-1"1"0,1-1 0,0 1 0,-1 0 0,1 1 0,-1-1 0,0 1 0,1 0 0,-1 0 0,0 1 0,0 0 0,0 0 0,-1 0 0,1 0 0,-1 1 0,1-1 0,-1 1 0,5 7 0,-2-3 0,-2 0 0,1 1 0,-1 0 0,0 0 0,-1 0 0,0 1 0,-1-1 0,0 1 0,3 18 0,-5-25 0,-1 0 0,1 0 0,-1 0 0,0 0 0,0 1 0,-1-1 0,1 0 0,0 0 0,-1 0 0,0 0 0,0 0 0,0 0 0,0 0 0,0 0 0,-1 0 0,1 0 0,-1 0 0,0-1 0,0 1 0,0-1 0,-4 5 0,-3 0 0,0 0 0,-1 0 0,0-1 0,-17 9 0,2-2 0,-12 3-18,32-15-78,0 1 0,0 0-1,0 0 1,0 0 0,1 1 0,-1-1-1,0 1 1,1 0 0,0 1 0,0-1 0,0 1-1,0 0 1,-4 5 0,1 5-6730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7.420"/>
    </inkml:context>
    <inkml:brush xml:id="br0">
      <inkml:brushProperty name="width" value="0.05" units="cm"/>
      <inkml:brushProperty name="height" value="0.05" units="cm"/>
      <inkml:brushProperty name="color" value="#E71224"/>
    </inkml:brush>
  </inkml:definitions>
  <inkml:trace contextRef="#ctx0" brushRef="#br0">491 0 24575,'-1'4'0,"0"-1"0,0 0 0,0 1 0,0-1 0,-1 0 0,0 0 0,1 0 0,-1 0 0,0 0 0,-1 0 0,1 0 0,0-1 0,-1 1 0,1-1 0,-1 0 0,0 0 0,0 0 0,-5 3 0,-5 3 0,-1 0 0,-29 12 0,-120 47 0,105-49-58,37-13-160,0 1 0,1 2 1,-1 0-1,2 1 0,-23 13 0,29-13-6608</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8.646"/>
    </inkml:context>
    <inkml:brush xml:id="br0">
      <inkml:brushProperty name="width" value="0.05" units="cm"/>
      <inkml:brushProperty name="height" value="0.05" units="cm"/>
      <inkml:brushProperty name="color" value="#E71224"/>
    </inkml:brush>
  </inkml:definitions>
  <inkml:trace contextRef="#ctx0" brushRef="#br0">31 0 24575,'-1'9'0,"0"0"0,0 0 0,-1-1 0,-1 1 0,-4 12 0,4-13 0,0 0 0,1-1 0,0 1 0,0 0 0,1 0 0,-1 16 0,2-22 0,1-1 0,-1 0 0,1 0 0,0 1 0,-1-1 0,1 0 0,0 0 0,0 0 0,0 0 0,0 0 0,0 0 0,0 0 0,0 0 0,0 0 0,0-1 0,1 1 0,-1 0 0,0-1 0,0 1 0,1-1 0,-1 1 0,0-1 0,1 0 0,-1 1 0,1-1 0,-1 0 0,0 0 0,1 0 0,2 0 0,52-1 0,-45 0 0,3 0-227,-1 1-1,0 0 1,1 1-1,-1 1 1,16 3-1,-12 0-6598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3.038"/>
    </inkml:context>
    <inkml:brush xml:id="br0">
      <inkml:brushProperty name="width" value="0.05" units="cm"/>
      <inkml:brushProperty name="height" value="0.05" units="cm"/>
      <inkml:brushProperty name="color" value="#E71224"/>
    </inkml:brush>
  </inkml:definitions>
  <inkml:trace contextRef="#ctx0" brushRef="#br0">3309 235 24575,'-29'-1'0,"0"-2"0,-39-7 0,37 4 0,-14 0 0,26 4 0,0-1 0,0-1 0,-33-11 0,15 2 0,0 1 0,-67-10 0,50 13 0,3 0 0,-93-5 0,114 12 0,1-1 0,0-1 0,-37-11 0,36 7 0,0 2 0,-61-5 0,70 10 0,-23 1 0,0-2 0,-50-10 0,59 7 0,-68-1 0,71 5 0,0 0 0,-56-12 0,44 7 0,-1 1 0,1 1 0,-1 3 0,-45 5 0,-13-1 0,-455-3 0,542 1 0,-1 0 0,1 2 0,-17 4 0,-38 5 0,48-9 0,-1 1 0,2 1 0,-36 12 0,-19 5 0,44-13 0,-1 1 0,2 2 0,-1 2 0,2 0 0,0 3 0,1 0 0,0 2 0,-34 29 0,53-39 0,1 1 0,1 0 0,-1 0 0,1 1 0,1 1 0,0 0 0,1 0 0,0 0 0,-10 25 0,1 10 0,-16 70 0,23-82 0,3 3 0,1 0 0,2 0 0,1 1 0,6 57 0,-1 1 0,-4-39 0,0-23 0,1 0 0,5 35 0,-3-59 0,0 0 0,1 0 0,0 0 0,1 0 0,0 0 0,0-1 0,1 0 0,1 0 0,0 0 0,9 12 0,6 5 0,73 84 0,-81-98 0,1 0 0,0-1 0,0-1 0,1-1 0,32 18 0,-32-21 0,32 17 0,0-2 0,1-2 0,2-2 0,0-2 0,66 12 0,-1-4 0,-74-14 0,60 7 0,-8-8 0,118 7 0,-148-15 0,101 16 0,-82-9 0,158-7 0,-105-4 0,703 3 0,-823-1 0,1 0 0,-1-1 0,0-1 0,0 0 0,0-1 0,19-8 0,86-44 0,-82 36 0,59-22 0,40-17 0,-45 18 0,-70 30 0,-1-1 0,36-24 0,-6 2 0,-39 26 0,0-1 0,-1 0 0,0-1 0,10-12 0,31-26 0,-41 38 0,0-1 0,-1-1 0,0 1 0,-1-2 0,8-12 0,0 0 0,55-94 0,-36 56 0,-28 45 0,-1-1 0,0 0 0,-1 0 0,-1 0 0,-1 0 0,-1-1 0,-1 0 0,1-35 0,-3 28 0,1-3 0,-1 1 0,-1-1 0,-1 1 0,-8-33 0,8 54 0,0 0 0,-1 0 0,0 0 0,0 1 0,-1-1 0,1 1 0,-2-1 0,1 1 0,-1 1 0,0-1 0,-1 1 0,0 0 0,0 0 0,0 0 0,0 1 0,-1 0 0,0 0 0,0 1 0,-10-5 0,-132-71 0,85 43 0,-80-48 0,98 54 0,36 23 0,0 1 0,0 0 0,0 1 0,-1 0 0,0 1 0,0 0 0,-1 1 0,-23-6 0,-27-2-27,33 6-419,0 1 0,-48-2 0,55 7-6380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5.234"/>
    </inkml:context>
    <inkml:brush xml:id="br0">
      <inkml:brushProperty name="width" value="0.05" units="cm"/>
      <inkml:brushProperty name="height" value="0.05" units="cm"/>
      <inkml:brushProperty name="color" value="#E71224"/>
    </inkml:brush>
  </inkml:definitions>
  <inkml:trace contextRef="#ctx0" brushRef="#br0">3766 586 24575,'-27'-25'0,"0"2"0,-2 1 0,0 1 0,-1 2 0,-1 1 0,-52-22 0,22 8 0,46 23 0,0 0 0,-1 1 0,0 1 0,-21-6 0,3 2 0,0-1 0,-35-19 0,36 16 0,-66-22 0,-38-6 0,76 22 0,-99-20 0,-181-26 0,319 63 0,-2 0 0,1 2 0,-33 1 0,32 2 0,-1-2 0,-44-7 0,31 1 0,-1 3 0,1 1 0,-46 3 0,-47-3 0,62-9 0,50 8 0,0 0 0,-26 0 0,-340 3 0,185 2 0,180 0 0,1 1 0,-33 8 0,-34 3 0,63-11 0,0 1 0,0 1 0,1 1 0,-23 9 0,-48 9 0,64-17 0,0 1 0,0 1 0,1 1 0,1 1 0,-49 27 0,5-4 0,59-29 0,0 1 0,0 0 0,1 1 0,0 0 0,0 1 0,0 1 0,0-1 0,1 1 0,-17 19 0,-53 58 0,60-67 0,1 1 0,1 1 0,1 0 0,1 1 0,-15 26 0,26-35 0,0 1 0,1 1 0,0-1 0,1 0 0,-1 21 0,-4 12 0,1 1 0,2 0 0,3 1 0,5 78 0,-1-21 0,-2-93 0,0 0 0,0 0 0,1 1 0,0-1 0,1 0 0,1 0 0,0 0 0,0 0 0,1 0 0,1-1 0,0 0 0,1 0 0,0 0 0,0 0 0,1-1 0,0 0 0,16 16 0,-8-12 0,0-1 0,1 0 0,0-2 0,1 1 0,35 17 0,98 31 0,-8-4 0,-117-46 0,1-1 0,0-1 0,38 7 0,-33-9 0,0 2 0,31 12 0,-19-6 0,1-1 0,87 13 0,-50-12 0,97 11 0,-164-22 0,51 9 0,-1-2 0,97 1 0,-141-10 0,-1 1 0,35 7 0,31 4 0,553-11 0,-311-5 0,-305 1 0,0-1 0,-1-1 0,0-1 0,0-1 0,0-1 0,0 0 0,34-19 0,21-7 0,3-5 0,-55 26 0,49-19 0,90-32 0,-7 3 0,22-16 0,-116 52 0,113-62 0,-159 78 0,-1-1 0,0 0 0,19-17 0,35-22 0,-52 37 0,0 0 0,0-2 0,21-19 0,32-31 0,-67 61 0,-1-1 0,0 1 0,0-1 0,0 0 0,0 0 0,0 1 0,-1-1 0,1 0 0,-1-1 0,0 1 0,1 0 0,-2 0 0,1 0 0,0-1 0,-1 1 0,1 0 0,-1-1 0,0 1 0,0-1 0,0 1 0,-1 0 0,1-1 0,-1 1 0,0 0 0,0 0 0,0-1 0,0 1 0,0 0 0,-1 0 0,-1-3 0,-8-11 0,0 0 0,0 0 0,-2 1 0,-15-15 0,-7-11 0,0-13 0,-19-24 0,49 73 0,0 0 0,0 1 0,-1 0 0,0 0 0,0 0 0,-1 0 0,1 1 0,-1 0 0,-14-5 0,-68-28-1365,75 30-5461</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6.317"/>
    </inkml:context>
    <inkml:brush xml:id="br0">
      <inkml:brushProperty name="width" value="0.05" units="cm"/>
      <inkml:brushProperty name="height" value="0.05" units="cm"/>
      <inkml:brushProperty name="color" value="#E71224"/>
    </inkml:brush>
  </inkml:definitions>
  <inkml:trace contextRef="#ctx0" brushRef="#br0">536 2 24575,'-95'-1'0,"-104"3"0,191-1 0,0 0 0,0 1 0,0 0 0,1 0 0,-1 0 0,1 1 0,-1 1 0,1-1 0,0 1 0,0 0 0,1 1 0,-1-1 0,1 1 0,0 1 0,0-1 0,1 1 0,-1 0 0,1 0 0,-6 11 0,0 3 0,0 0 0,2 1 0,0 0 0,1 1 0,-8 36 0,5-11 0,2 0 0,2 0 0,-2 96 0,8-60 0,4 75 0,10-86 0,-9-52 0,0-1 0,2 31 0,9 86 0,-3-58 0,-1-1 0,-4-32 0,2 74 0,-10-89 0,2 0 0,1 0 0,11 51 0,-7-43 0,-2 0 0,-1 1 0,-2-1 0,-4 53 0,0-37 0,6 64 0,-3-115 0,0 0 0,1 0 0,0 0 0,-1 0 0,1-1 0,0 1 0,1 0 0,-1-1 0,0 1 0,1-1 0,-1 1 0,1-1 0,0 0 0,0 1 0,0-1 0,0 0 0,3 2 0,0-1 0,0 1 0,1-1 0,-1 0 0,1-1 0,0 1 0,0-1 0,10 2 0,8 0 0,0-1 0,0-1 0,29-1 0,-46-1 0,422-2-1365,-406 2-5461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8.183"/>
    </inkml:context>
    <inkml:brush xml:id="br0">
      <inkml:brushProperty name="width" value="0.05" units="cm"/>
      <inkml:brushProperty name="height" value="0.05" units="cm"/>
      <inkml:brushProperty name="color" value="#E71224"/>
    </inkml:brush>
  </inkml:definitions>
  <inkml:trace contextRef="#ctx0" brushRef="#br0">565 3 24575,'-122'-2'0,"-133"5"0,246-2 0,0 0 0,0 1 0,0 1 0,1-1 0,-1 1 0,1 1 0,-1 0 0,1 0 0,0 0 0,1 1 0,-1 1 0,1-1 0,0 1 0,0 0 0,1 1 0,-1-1 0,1 1 0,1 1 0,0-1 0,0 1 0,0 0 0,1 0 0,0 0 0,0 0 0,1 1 0,1 0 0,-1-1 0,1 1 0,0 0 0,1 0 0,0 1 0,1 9 0,0 423 0,2-188 0,0-222 0,10 57 0,-7-56 0,3 54 0,-8-56 0,1-1 0,1 1 0,11 48 0,-6-37 0,-2 1 0,-2 0 0,-1 0 0,-6 52 0,2 3 0,2 570 0,-1-665 0,1 0 0,-1 0 0,1 0 0,0 0 0,0 0 0,1 0 0,-1 0 0,1 0 0,-1 0 0,1 0 0,0 0 0,0 0 0,0 0 0,1 0 0,-1-1 0,1 1 0,-1 0 0,1-1 0,0 1 0,0-1 0,0 0 0,0 0 0,0 0 0,1 0 0,-1 0 0,1 0 0,-1-1 0,1 1 0,0-1 0,-1 1 0,1-1 0,0 0 0,0 0 0,0-1 0,0 1 0,0 0 0,0-1 0,0 0 0,0 0 0,0 0 0,4 0 0,72 0 0,-54 0 0,0 0 0,0 1 0,0 1 0,25 7 0,-28-6-54,-18-2-56,0-1 1,1 1 0,-1 0 0,0 0 0,0 0-1,0 0 1,0 1 0,0 0 0,0 0-1,0 0 1,4 2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1.039"/>
    </inkml:context>
    <inkml:brush xml:id="br0">
      <inkml:brushProperty name="width" value="0.05" units="cm"/>
      <inkml:brushProperty name="height" value="0.05" units="cm"/>
      <inkml:brushProperty name="color" value="#E71224"/>
    </inkml:brush>
  </inkml:definitions>
  <inkml:trace contextRef="#ctx0" brushRef="#br0">1 156 24575,'0'5'0,"1"0"0,0 0 0,1 0 0,-1 0 0,1 0 0,0 0 0,1-1 0,-1 1 0,1-1 0,0 1 0,0-1 0,0 0 0,0 0 0,1 0 0,-1-1 0,1 1 0,0-1 0,1 0 0,-1 0 0,0 0 0,1 0 0,-1-1 0,8 3 0,14 7 0,1-2 0,51 14 0,-73-22 0,23 3 0,0 0 0,-1-2 0,34 0 0,-31-2 0,0 2 0,45 8 0,-29-4 0,0-1 0,-1-3 0,1-2 0,54-5 0,8 1 0,-60 3 0,0 2 0,70 12 0,-66-7 0,1-2 0,1-3 0,63-5 0,88 4 0,-45 25 0,-101-15 0,-32-5 0,1-2 0,44 3 0,87-10 0,138 5 0,-200 10 0,-54-5 0,57 1 0,489-9 0,-569 2 0,-1 1 0,38 9 0,-36-7 0,0 0 0,28 2 0,67-6 0,-60-1 0,0 2 0,90 14 0,-80-7 0,-1-2 0,1-4 0,67-5 0,-7 0 0,12 1 0,150 5 0,-216 10 0,-53-8 0,1-2 0,29 3 0,391-5 0,-211-3 0,-208 4 0,-1 0 0,35 8 0,-33-5 0,0-2 0,25 2 0,589-3 0,-309-4 0,-307 3 0,0 1 0,36 9 0,-35-7 0,0 0 0,28 2 0,118-8 0,67 4 0,-162 10 0,-52-7 0,0-1 0,28 1 0,1-4 0,90 14 0,-74-7 0,0-2 0,0-3 0,69-7 0,-9 2 0,-79 4 0,54 9 0,-56-4 0,61 0 0,7-9 0,123 4 0,-146 11 0,-56-8 0,59 4 0,817-10 0,-888 2 0,-1 1 0,35 9 0,-33-7 0,0 0 0,25 1 0,78-5 0,-68-1 0,1 2 0,103 15 0,-97-8 0,-1-2 0,1-3 0,75-7 0,-14 2 0,-84 2 0,0 2 0,69 12 0,-49-6 0,0-3 0,1-2 0,73-6 0,-14 0 0,966 3 0,-1042 2 0,55 10 0,-54-6 0,49 1 0,1807-6 0,-890-3 0,-980 1 0,57-11 0,-56 6 0,54-2 0,689 9 0,-750-2 0,1-2 0,30-6 0,-28 3 0,45-2 0,-51 6 0,0-1 0,24-5 0,-24 3 0,0 1 0,25-1 0,120-8 0,39-1 0,-191 14 0,0-2 0,0 0 0,23-7 0,35-4 0,-34 9 0,-1-3 0,72-21 0,-70 16 0,1 1 0,59-6 0,-18 3 0,-59 9 0,-1 1 0,33-2 0,-36 4 0,0 0 0,24-7 0,34-3 0,-56 9 0,0-1 0,0-1 0,0-1 0,30-12 0,20-6 0,-26 13 0,-25 7 0,0-1 0,-1-1 0,0 0 0,0-2 0,-1 0 0,0-1 0,-1-1 0,24-17 0,12-15 0,-26 22 0,39-39 0,-49 42 0,-2-1 0,28-39 0,-39 48 0,0 0 0,0 1 0,-1-1 0,-1-1 0,0 1 0,0 0 0,-1-1 0,0 0 0,0 1 0,-1-14 0,0-2-1365,-1 2-5461</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2.609"/>
    </inkml:context>
    <inkml:brush xml:id="br0">
      <inkml:brushProperty name="width" value="0.05" units="cm"/>
      <inkml:brushProperty name="height" value="0.05" units="cm"/>
      <inkml:brushProperty name="color" value="#E71224"/>
    </inkml:brush>
  </inkml:definitions>
  <inkml:trace contextRef="#ctx0" brushRef="#br0">246 0 24575,'2'62'0,"-4"66"0,1-112 0,-1-1 0,-1 0 0,0 0 0,-1 0 0,-1 0 0,-8 17 0,-1 3 0,2 1 0,-16 72 0,16-54 0,2 15 0,9-56 0,0 0 0,-1 0 0,-1-1 0,0 1 0,0-1 0,-10 22 0,7-18 0,0 0 0,1 0 0,0 1 0,2 0 0,0 0 0,-2 26 0,-6 38 0,6-51 0,-2 56 0,6-56 0,-2-1 0,-7 37 0,3 2 22,7-59-148,0 0-1,0 0 1,-1 0 0,0 0 0,-1 0 0,0 0 0,0 0 0,-1-1 0,0 1 0,-8 15 0,0-11-6700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2.263"/>
    </inkml:context>
    <inkml:brush xml:id="br0">
      <inkml:brushProperty name="width" value="0.05" units="cm"/>
      <inkml:brushProperty name="height" value="0.05" units="cm"/>
      <inkml:brushProperty name="color" value="#E71224"/>
    </inkml:brush>
  </inkml:definitions>
  <inkml:trace contextRef="#ctx0" brushRef="#br0">0 166 24575,'2248'0'0,"-2218"-1"0,1-3 0,35-7 0,-6 1 0,0 0 0,-15 3 0,91-4 0,452 12 0,-557-3 0,59-10 0,-58 6 0,55-2 0,-48 6 0,52-9 0,-53 5 0,61-2 0,-45 9 0,-15 0 0,-1-1 0,0-2 0,72-13 0,-81 10 0,50-4 0,-48 7 0,43-8 0,-25 2 0,-1 3 0,1 2 0,88 6 0,-29 0 0,613-3-1365,-698 0-5461</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3.474"/>
    </inkml:context>
    <inkml:brush xml:id="br0">
      <inkml:brushProperty name="width" value="0.05" units="cm"/>
      <inkml:brushProperty name="height" value="0.05" units="cm"/>
      <inkml:brushProperty name="color" value="#E71224"/>
    </inkml:brush>
  </inkml:definitions>
  <inkml:trace contextRef="#ctx0" brushRef="#br0">0 34 24575,'7'0'0,"-1"1"0,0 0 0,0 0 0,-1 0 0,1 1 0,0 0 0,0 0 0,-1 1 0,1-1 0,-1 1 0,6 4 0,54 45 0,-21-15 0,-38-34 0,0 1 0,0-1 0,1-1 0,-1 1 0,1-1 0,0 0 0,0-1 0,0 1 0,0-1 0,0-1 0,0 1 0,0-1 0,0 0 0,0-1 0,0 0 0,0 0 0,0 0 0,-1-1 0,1 0 0,0 0 0,-1-1 0,1 0 0,-1 0 0,0-1 0,0 1 0,0-1 0,0 0 0,9-10 0,-3 4 0,1 0 0,0 2 0,0-1 0,1 2 0,14-7 0,15-7 0,4-12-1365,-36 22-5461</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211"/>
    </inkml:context>
    <inkml:brush xml:id="br0">
      <inkml:brushProperty name="width" value="0.05" units="cm"/>
      <inkml:brushProperty name="height" value="0.05" units="cm"/>
      <inkml:brushProperty name="color" value="#E71224"/>
    </inkml:brush>
  </inkml:definitions>
  <inkml:trace contextRef="#ctx0" brushRef="#br0">1071 2911 24575,'-6'-2'0,"1"0"0,0 0 0,0-1 0,0 0 0,1 0 0,-1 0 0,1 0 0,0-1 0,-1 0 0,2 0 0,-1 0 0,-3-5 0,-4-3 0,-24-24 0,21 20 0,-1 1 0,0 1 0,-33-24 0,34 27 0,1 0 0,0-1 0,0-1 0,-19-25 0,-5-5 0,-4-1 0,-58-83 0,84 101 0,0-1 0,-15-38 0,-17-32 0,28 61 0,1-1 0,-16-52 0,-5-12 0,26 67 0,-13-52 0,16 51 0,-21-53 0,18 54 0,2-1 0,-12-61 0,8 31 0,-11-69 0,16 82 0,6 29 0,-1 1 0,-12-37 0,9 36 0,2-1 0,1 1 0,0-1 0,0-29 0,-10-46 0,-12-77 0,18 119 0,7 35 0,-2 0 0,0 0 0,-2 1 0,-10-29 0,9 32 0,2-1 0,1 1 0,0-1 0,1 0 0,-1-33 0,-8-48 0,7 65 0,-4-64 0,7 60 0,-8-45 0,2 31-1365,6 30-5461</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674"/>
    </inkml:context>
    <inkml:brush xml:id="br0">
      <inkml:brushProperty name="width" value="0.05" units="cm"/>
      <inkml:brushProperty name="height" value="0.05" units="cm"/>
      <inkml:brushProperty name="color" value="#E71224"/>
    </inkml:brush>
  </inkml:definitions>
  <inkml:trace contextRef="#ctx0" brushRef="#br0">162 0 24575,'-4'0'0,"-7"0"0,-1 5 0,-2 1 0,0 5 0,-2-1 0,-2-1 0,1 3 0,-1-2 0,3 3 0,4 3 0,4 4 0,3-1-8191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5.141"/>
    </inkml:context>
    <inkml:brush xml:id="br0">
      <inkml:brushProperty name="width" value="0.05" units="cm"/>
      <inkml:brushProperty name="height" value="0.05" units="cm"/>
      <inkml:brushProperty name="color" value="#E71224"/>
    </inkml:brush>
  </inkml:definitions>
  <inkml:trace contextRef="#ctx0" brushRef="#br0">0 0 24575,'10'0'0,"0"1"0,0-1 0,-1 2 0,1-1 0,0 1 0,-1 1 0,1 0 0,-1 0 0,0 1 0,0 0 0,0 0 0,0 1 0,-1 1 0,0-1 0,8 7 0,14 10 0,0 1 0,30 32 0,-50-47-273,0-1 0,0 1 0,0-1 0,13 5 0,-8-4-6553</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6.455"/>
    </inkml:context>
    <inkml:brush xml:id="br0">
      <inkml:brushProperty name="width" value="0.05" units="cm"/>
      <inkml:brushProperty name="height" value="0.05" units="cm"/>
      <inkml:brushProperty name="color" value="#E71224"/>
    </inkml:brush>
  </inkml:definitions>
  <inkml:trace contextRef="#ctx0" brushRef="#br0">0 2969 24575,'23'-1'0,"0"-1"0,-1-1 0,1-1 0,-1-1 0,35-13 0,104-50 0,-148 62 0,115-59 0,-100 53 0,0-2 0,-1-1 0,0-1 0,40-33 0,79-53 0,-41 22 0,191-166 0,-253 206 0,74-55 0,-89 72 0,47-47 0,-4 2 0,67-50 0,208-229 0,-205 192 0,-102 108 0,61-57 0,-64 63 0,12-10 0,21-15 0,-51 48 0,0 0 0,1 1 0,31-21 0,-27 21 0,0-1 0,22-23 0,-20 19 0,166-167 0,-61 58 0,-119 118 0,0 0 0,15-23 0,19-24 0,-12 24 0,25-23 0,-17 13 0,-35 38 0,0 0 0,1 1 0,0-1 0,0 1 0,9-6 0,-8 6 0,-1 0 0,1 0 0,-2 0 0,1-1 0,-1 0 0,0-1 0,-1 1 0,8-16 0,-7 11 0,1 1 0,1 0 0,0 1 0,10-11 0,-13 16-112,26-32-1141,-24 22-5573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7.103"/>
    </inkml:context>
    <inkml:brush xml:id="br0">
      <inkml:brushProperty name="width" value="0.05" units="cm"/>
      <inkml:brushProperty name="height" value="0.05" units="cm"/>
      <inkml:brushProperty name="color" value="#E71224"/>
    </inkml:brush>
  </inkml:definitions>
  <inkml:trace contextRef="#ctx0" brushRef="#br0">0 0 24575,'2'3'0,"0"-1"0,0 0 0,0 0 0,0 1 0,0-1 0,1 0 0,-1-1 0,0 1 0,1 0 0,0-1 0,-1 1 0,1-1 0,0 0 0,0 0 0,-1 0 0,7 1 0,10 5 0,35 21 0,-37-21 0,-1 1 0,0 1 0,23 16 0,-32-17 0,-1-1 0,-1 1 0,1 0 0,-1 0 0,0 0 0,-1 1 0,0 0 0,0-1 0,-1 2 0,4 15 0,18 43 0,24 28-1365,-43-79-5461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8.726"/>
    </inkml:context>
    <inkml:brush xml:id="br0">
      <inkml:brushProperty name="width" value="0.05" units="cm"/>
      <inkml:brushProperty name="height" value="0.05" units="cm"/>
      <inkml:brushProperty name="color" value="#E71224"/>
    </inkml:brush>
  </inkml:definitions>
  <inkml:trace contextRef="#ctx0" brushRef="#br0">3826 884 24575,'0'-13'0,"-1"0"0,0 0 0,-1 0 0,0 0 0,-1 0 0,-1 0 0,0 1 0,0-1 0,-1 1 0,-1 0 0,0 1 0,0 0 0,-2-1 0,1 2 0,-1-1 0,-1 1 0,1 1 0,-2-1 0,0 2 0,0-1 0,-20-12 0,8 6 0,-9-7 0,-2 1 0,0 1 0,-1 2 0,-41-16 0,-10-6 0,60 27 0,-41-16 0,-21-5 0,47 17 0,-56-16 0,74 28 0,-25-7 0,0-2 0,-50-21 0,75 26 0,-1 2 0,-1 0 0,-46-6 0,-28-7 0,-13-4 0,74 18 0,-45-14 0,33 6 0,-1 3 0,0 1 0,-62-2 0,68 6 0,-59-16 0,-19-3 0,-112-3 0,143 17 0,49 4 0,-56 0 0,-319 8 0,406-1 0,-1 1 0,1 1 0,0-1 0,0 2 0,0 0 0,0 0 0,0 1 0,-13 7 0,-7 5 0,-40 29 0,28-17 0,-123 90 0,135-95 0,1 2 0,2 1 0,0 1 0,2 1 0,-40 57 0,37-42 0,3 1 0,1 1 0,-26 67 0,45-99 0,-1 0 0,0-1 0,-1-1 0,-15 19 0,14-20 0,1 0 0,1 0 0,0 1 0,0 0 0,1 0 0,-7 20 0,-10 35 0,11-34 0,2 0 0,-8 42 0,8-20 0,4-25 0,1 0 0,-1 45 0,6-53 0,-1 21 0,8 58 0,-5-85 0,1 0 0,0-1 0,2 0 0,-1 1 0,2-1 0,0-1 0,12 21 0,13 19 0,-18-29 0,1 0 0,1-2 0,25 31 0,-4-19 0,1-1 0,2-1 0,1-2 0,55 31 0,-74-48 0,49 26 0,1-3 0,2-4 0,144 44 0,-173-62 0,194 47 0,-147-41 0,-21-5 0,90 7 0,-74-10 0,-49-6 0,48 2 0,-24-7 0,-11-2 0,0 3 0,69 11 0,-55-4 0,0-4 0,1-2 0,67-7 0,-10 2 0,901 2 0,-1001-2 0,0 0 0,33-7 0,30-4 0,-53 9 0,0-1 0,0-2 0,46-16 0,-9 2 0,-30 9 0,0-3 0,0-1 0,-2-2 0,0-1 0,56-40 0,-78 50 0,-2-1 0,1-1 0,-2 0 0,1-1 0,-1 0 0,-1-1 0,0 0 0,-1-1 0,-1 0 0,0 0 0,-1-1 0,0 0 0,-1-1 0,-1 1 0,5-22 0,-2-4 0,-2 0 0,-1 0 0,-1-49 0,-4-8 0,-4-98 0,-22 60 0,22 108 0,-1-1 0,-2 0 0,-13-40 0,-14-3 0,15 36 0,-3-7 0,-1 0 0,-3 2 0,0 1 0,-61-71 0,49 71 0,15 15 0,-2 0 0,-1 1 0,-27-20 0,42 39-36,1 1-1,-1 1 0,1-1 0,-1 2 1,0-1-1,0 1 0,-1 1 0,1 0 1,0 0-1,0 1 0,-1 0 0,-12 3 1,0-2-852,0-1-5938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0.767"/>
    </inkml:context>
    <inkml:brush xml:id="br0">
      <inkml:brushProperty name="width" value="0.05" units="cm"/>
      <inkml:brushProperty name="height" value="0.05" units="cm"/>
      <inkml:brushProperty name="color" value="#E71224"/>
    </inkml:brush>
  </inkml:definitions>
  <inkml:trace contextRef="#ctx0" brushRef="#br0">304 0 24575,'-22'56'0,"-60"161"0,16-32 0,-1 4 0,61-175-227,1 0-1,-2 0 1,0 0-1,-1-1 1,-16 21-1,14-21-6598</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123"/>
    </inkml:context>
    <inkml:brush xml:id="br0">
      <inkml:brushProperty name="width" value="0.05" units="cm"/>
      <inkml:brushProperty name="height" value="0.05" units="cm"/>
      <inkml:brushProperty name="color" value="#E71224"/>
    </inkml:brush>
  </inkml:definitions>
  <inkml:trace contextRef="#ctx0" brushRef="#br0">1 1 24575,'6'1'0,"1"0"0,0 1 0,0-1 0,-1 2 0,1-1 0,-1 1 0,0 0 0,0 0 0,0 1 0,0-1 0,0 1 0,-1 1 0,0-1 0,1 1 0,-2 0 0,8 8 0,6 10 0,0 0 0,22 39 0,39 67 0,45 79 0,-45-31-1365,-73-161-5461</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447"/>
    </inkml:context>
    <inkml:brush xml:id="br0">
      <inkml:brushProperty name="width" value="0.05" units="cm"/>
      <inkml:brushProperty name="height" value="0.05" units="cm"/>
      <inkml:brushProperty name="color" value="#E71224"/>
    </inkml:brush>
  </inkml:definitions>
  <inkml:trace contextRef="#ctx0" brushRef="#br0">0 54 24575,'1'-1'0,"-1"0"0,0 0 0,1 0 0,-1 0 0,1 0 0,-1 0 0,1 0 0,0 0 0,-1 0 0,1 0 0,0 0 0,-1 1 0,1-1 0,0 0 0,0 0 0,0 1 0,0-1 0,0 1 0,0-1 0,0 1 0,0-1 0,0 1 0,0 0 0,0-1 0,0 1 0,0 0 0,2 0 0,38-6 0,-29 4 0,43-8 0,-25 4 0,1 1 0,45-1 0,192 7-1365,-245-1-5461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3.771"/>
    </inkml:context>
    <inkml:brush xml:id="br0">
      <inkml:brushProperty name="width" value="0.05" units="cm"/>
      <inkml:brushProperty name="height" value="0.05" units="cm"/>
      <inkml:brushProperty name="color" value="#E71224"/>
    </inkml:brush>
  </inkml:definitions>
  <inkml:trace contextRef="#ctx0" brushRef="#br0">1 1 24575,'18'2'0,"-1"0"0,0 2 0,0 0 0,0 1 0,0 0 0,31 16 0,4 0 0,-8-4 0,-1 2 0,66 38 0,-78-39 0,43 16 0,-48-23 0,0 1 0,-1 1 0,27 19 0,-50-30 0,1-1 0,-1 1 0,0 0 0,0 0 0,0 0 0,0 0 0,0 0 0,0 1 0,-1-1 0,1 1 0,-1-1 0,0 1 0,0-1 0,1 1 0,-2 0 0,1-1 0,0 1 0,0 0 0,-1 0 0,0 0 0,0 0 0,1 0 0,-2-1 0,1 1 0,0 0 0,0 0 0,-2 4 0,0-2 0,0 0 0,0 0 0,0-1 0,-1 1 0,1 0 0,-1-1 0,-1 0 0,1 1 0,0-1 0,-1-1 0,0 1 0,0 0 0,0-1 0,-5 3 0,-48 37 0,-21 13 0,64-47 0,0 1 0,0 1 0,-21 21 0,-29 22 0,52-44 0,0 0 0,1 1 0,-1 1 0,-16 22 0,-12 13 0,33-38 0,0 1 0,0 0 0,0 1 0,2 0 0,-9 18 0,-5 11 0,-12 35-1365,24-58-5461</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065"/>
    </inkml:context>
    <inkml:brush xml:id="br0">
      <inkml:brushProperty name="width" value="0.05" units="cm"/>
      <inkml:brushProperty name="height" value="0.05" units="cm"/>
      <inkml:brushProperty name="color" value="#E71224"/>
    </inkml:brush>
  </inkml:definitions>
  <inkml:trace contextRef="#ctx0" brushRef="#br0">1 209 24575,'2'1'0,"1"-1"0,0 1 0,-1 0 0,1 1 0,-1-1 0,1 0 0,-1 1 0,0-1 0,0 1 0,1 0 0,-1 0 0,0 0 0,0 0 0,-1 0 0,1 0 0,0 0 0,-1 1 0,2 2 0,24 48 0,-18-23 0,7 50 0,-12-58 0,0 0 0,1 0 0,1-1 0,17 39 0,-14-50 0,-8-22 0,-6-30 0,4 37 0,-15-70 0,10 53 0,1 0 0,2 0 0,-2-27 0,3 7 0,0 15 0,1 0 0,2 1 0,0-1 0,8-33 0,-8 53 0,1 1 0,0 0 0,1 1 0,0-1 0,0 0 0,0 1 0,0-1 0,1 1 0,0 0 0,0 0 0,1 0 0,-1 1 0,1 0 0,0 0 0,0 0 0,8-5 0,-9 7 0,-1 0 0,1 1 0,0-1 0,-1 1 0,1 0 0,0 0 0,0 0 0,0 1 0,0-1 0,0 1 0,0 0 0,0 0 0,0 0 0,0 1 0,0-1 0,0 1 0,0 0 0,-1 0 0,1 0 0,0 1 0,0-1 0,-1 1 0,1 0 0,-1 0 0,0 0 0,6 5 0,5 7 0,0 1 0,-1 0 0,0 1 0,-2 1 0,11 17 0,-2-2 0,73 139 0,-89-162 20,0 0-1,0 0 1,0 0-1,3 19 1,3 7-1483,-4-18-5363</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700"/>
    </inkml:context>
    <inkml:brush xml:id="br0">
      <inkml:brushProperty name="width" value="0.05" units="cm"/>
      <inkml:brushProperty name="height" value="0.05" units="cm"/>
      <inkml:brushProperty name="color" value="#E71224"/>
    </inkml:brush>
  </inkml:definitions>
  <inkml:trace contextRef="#ctx0" brushRef="#br0">133 207 24575,'2'1'0,"1"0"0,0 1 0,0-1 0,-1 1 0,1-1 0,-1 1 0,0 0 0,1 0 0,-1 0 0,0 0 0,0 0 0,0 0 0,0 1 0,2 3 0,26 23 0,-29-29 0,-1 1 0,1-1 0,0 0 0,0 0 0,0 1 0,0-1 0,0 0 0,0 0 0,0 0 0,0 0 0,-1 0 0,1-1 0,0 1 0,0 0 0,0 0 0,0 0 0,0-1 0,0 1 0,-1-1 0,1 1 0,0 0 0,0-1 0,-1 1 0,1-1 0,0 0 0,0 1 0,-1-1 0,1 0 0,-1 1 0,1-1 0,-1 0 0,1 1 0,-1-1 0,1 0 0,-1 0 0,0 0 0,1 0 0,-1 1 0,0-2 0,12-22 0,-1 0 0,-2-1 0,-1 0 0,0-1 0,-2 0 0,-1 0 0,3-47 0,-8 73 0,0 0 0,0 0 0,0 0 0,0 0 0,0 1 0,0-1 0,1 0 0,-1 0 0,0 0 0,0 0 0,0 0 0,0 0 0,0 0 0,0 0 0,0 0 0,0 0 0,0 0 0,1 0 0,-1 0 0,0 0 0,0-1 0,0 1 0,0 0 0,0 0 0,0 0 0,0 0 0,0 0 0,0 0 0,0 0 0,1 0 0,-1 0 0,0 0 0,0 0 0,0 0 0,0 0 0,0 0 0,0 0 0,0-1 0,0 1 0,0 0 0,0 0 0,0 0 0,0 0 0,0 0 0,0 0 0,0 0 0,0 0 0,0 0 0,0-1 0,0 1 0,0 0 0,0 0 0,0 0 0,0 0 0,0 0 0,0 0 0,0 0 0,6 12 0,5 18 0,26 103 0,10-19 0,25 134 0,-57-199 0,6 27 0,-20-70 0,0-1 0,0 1 0,-1 0 0,0 0 0,0 0 0,0 0 0,-1 0 0,0 0 0,0-1 0,-4 10 0,4-12 0,-1 1 0,0-1 0,0 0 0,0 0 0,0 0 0,-1-1 0,1 1 0,-1 0 0,0-1 0,0 0 0,0 0 0,0 0 0,0 0 0,0 0 0,-1 0 0,1-1 0,-5 2 0,-69 15 0,35-9 0,26-5 0,-13 5 0,-1-1 0,1-1 0,-1-2 0,0-1 0,-58 0 0,84-4 10,-1-1 0,0 1 0,1-1 0,-1-1 0,1 1 0,-1-1 0,1 0 0,0 0 0,-1 0 0,1 0 0,-4-4 0,6 5-72,0-1 0,1 0 0,-1 1 0,0-1 1,1 0-1,-1 0 0,1 0 0,0 0 0,0 0 0,0 0 0,0 0 0,0 0 1,0-1-1,0 1 0,1 0 0,-1-1 0,1 1 0,0 0 0,0-1 0,0 1 1,0 0-1,0-1 0,0-2 0,4-10-6764</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192"/>
    </inkml:context>
    <inkml:brush xml:id="br0">
      <inkml:brushProperty name="width" value="0.05" units="cm"/>
      <inkml:brushProperty name="height" value="0.05" units="cm"/>
      <inkml:brushProperty name="color" value="#E71224"/>
    </inkml:brush>
  </inkml:definitions>
  <inkml:trace contextRef="#ctx0" brushRef="#br0">298 78 24575,'0'-3'0,"1"0"0,-1 0 0,-1 0 0,1 0 0,0 0 0,-1 0 0,0 0 0,1 0 0,-1 0 0,0 0 0,-1 0 0,1 0 0,0 1 0,-1-1 0,0 1 0,1-1 0,-1 1 0,0-1 0,0 1 0,0 0 0,-1 0 0,1 0 0,-1 0 0,1 0 0,-1 1 0,1-1 0,-1 1 0,0-1 0,0 1 0,0 0 0,0 0 0,0 1 0,0-1 0,0 0 0,0 1 0,0 0 0,0 0 0,-5 0 0,-1 0 0,0 1 0,0 0 0,0 1 0,1 0 0,-1 0 0,1 0 0,-1 1 0,1 1 0,0 0 0,0 0 0,0 0 0,-9 8 0,7-3 0,1 0 0,0 1 0,1 0 0,0 0 0,0 1 0,1 0 0,1 1 0,0 0 0,0 0 0,2 0 0,-6 19 0,7-25 0,1 0 0,1 1 0,-1-1 0,1 0 0,1 1 0,-1-1 0,1 1 0,0-1 0,0 1 0,1-1 0,0 1 0,0-1 0,0 1 0,1-1 0,0 0 0,0 0 0,1 0 0,0 0 0,0 0 0,0 0 0,1-1 0,-1 0 0,1 1 0,8 6 0,-6-8 0,1 0 0,0 0 0,0-1 0,1 0 0,-1-1 0,1 1 0,-1-1 0,1-1 0,0 1 0,-1-1 0,1-1 0,12 0 0,15 0 0,45-7 0,-77 6 0,1 1 0,0-1 0,0 0 0,0 0 0,0 0 0,-1-1 0,1 1 0,0-1 0,-1 0 0,1 0 0,-1 0 0,0-1 0,1 1 0,-1-1 0,0 0 0,0 0 0,-1 0 0,1 0 0,-1 0 0,0 0 0,1-1 0,-1 1 0,-1-1 0,1 0 0,0 1 0,-1-1 0,0 0 0,0 0 0,0 0 0,0-5 0,2-14 0,-1-1 0,-1 1 0,-1-1 0,-4-24 0,2 5 0,2 37-114,0-1 1,-1 1-1,1-1 0,-1 1 0,0 0 1,-1-1-1,0 1 0,0 0 0,0 0 1,-1 0-1,-5-10 0,-3 3-6712</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764"/>
    </inkml:context>
    <inkml:brush xml:id="br0">
      <inkml:brushProperty name="width" value="0.05" units="cm"/>
      <inkml:brushProperty name="height" value="0.05" units="cm"/>
      <inkml:brushProperty name="color" value="#E71224"/>
    </inkml:brush>
  </inkml:definitions>
  <inkml:trace contextRef="#ctx0" brushRef="#br0">1 59 24575,'1'0'0,"0"0"0,0 1 0,1-1 0,-1 1 0,0 0 0,0-1 0,0 1 0,0 0 0,0 0 0,0-1 0,0 1 0,0 0 0,0 0 0,-1 0 0,1 0 0,0 0 0,-1 0 0,1 1 0,0-1 0,-1 0 0,1 0 0,-1 0 0,0 1 0,1-1 0,-1 0 0,0 0 0,0 3 0,5 40 0,-4-39 0,-1 214 0,-2-286 0,0 43 0,1 0 0,1 0 0,1 0 0,1 1 0,1-1 0,1 0 0,8-24 0,-10 43 0,1 1 0,0-1 0,0 0 0,0 1 0,1 0 0,0-1 0,-1 2 0,2-1 0,-1 0 0,0 1 0,1 0 0,-1 0 0,1 0 0,0 0 0,0 1 0,0 0 0,0 0 0,0 0 0,1 0 0,-1 1 0,1 0 0,-1 0 0,7 1 0,-6-1 0,0 0 0,0 1 0,0 0 0,0 0 0,1 1 0,-1 0 0,0 0 0,-1 0 0,1 1 0,0 0 0,0 0 0,0 0 0,-1 1 0,0 0 0,1 0 0,-1 0 0,0 0 0,0 1 0,-1 0 0,8 8 0,-4 2 0,0 0 0,-1 1 0,-1 0 0,0 0 0,-1 0 0,-1 1 0,5 31 0,9 31 0,-10-45 0,-7-25 0,0-1 0,1 1 0,1-1 0,-1 1 0,1-1 0,4 8 0,-7-15 2,1 1-1,0-1 1,-1 1-1,1-1 1,0 1-1,-1-1 1,1 1-1,0-1 1,-1 1-1,1-1 1,0 0-1,0 0 1,0 1-1,-1-1 1,1 0-1,0 0 1,0 0-1,0 0 1,0 0-1,-1 0 1,1 0-1,0 0 1,0 0-1,0 0 1,-1-1-1,1 1 1,0 0-1,0 0 1,0-1-1,-1 1 1,1-1-1,0 1 1,-1-1-1,1 1 0,0-1 1,-1 1-1,1-1 1,-1 1-1,2-2 1,29-30-377,-22 23-675,4-4-5776</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212"/>
    </inkml:context>
    <inkml:brush xml:id="br0">
      <inkml:brushProperty name="width" value="0.05" units="cm"/>
      <inkml:brushProperty name="height" value="0.05" units="cm"/>
      <inkml:brushProperty name="color" value="#E71224"/>
    </inkml:brush>
  </inkml:definitions>
  <inkml:trace contextRef="#ctx0" brushRef="#br0">213 376 24575,'1'-8'0,"0"0"0,0-1 0,1 1 0,0 0 0,4-9 0,6-31 0,-12 45 0,8-117 0,-8 110 0,-1 1 0,1-1 0,-1 1 0,-1-1 0,0 1 0,0 0 0,-1 0 0,0 0 0,0 0 0,-8-12 0,10 19 0,0-1 0,-1 1 0,1 0 0,-1 0 0,0 0 0,0 0 0,0 0 0,0 1 0,0-1 0,0 0 0,0 1 0,0-1 0,-1 1 0,1 0 0,-1 0 0,1 0 0,-1 0 0,1 0 0,-1 1 0,1-1 0,-1 1 0,0 0 0,1-1 0,-1 1 0,0 0 0,1 1 0,-1-1 0,0 0 0,1 1 0,-1 0 0,0-1 0,1 1 0,-1 0 0,1 0 0,0 0 0,-1 1 0,1-1 0,0 1 0,0-1 0,-3 3 0,-5 4 0,0 1 0,0 0 0,1 1 0,0 0 0,0 1 0,-11 18 0,12-11 0,1-1 0,0 1 0,1 0 0,1 0 0,1 1 0,1 0 0,-2 23 0,5-32 0,0 0 0,1 0 0,0 0 0,1 0 0,0-1 0,0 1 0,1-1 0,0 1 0,1-1 0,0 0 0,0 0 0,1 0 0,0-1 0,1 0 0,0 0 0,0 0 0,0-1 0,1 0 0,1 0 0,-1 0 0,13 7 0,-9-5 0,1-1 0,1-1 0,-1 0 0,1 0 0,0-1 0,1-1 0,0-1 0,0 1 0,0-2 0,0 0 0,0-1 0,0 0 0,1-1 0,16-1 0,-27-1 3,0 0-1,0 1 1,0-2 0,-1 1-1,1 0 1,0-1-1,-1 0 1,1 1-1,-1-1 1,1-1 0,-1 1-1,0 0 1,0-1-1,0 0 1,0 0 0,0 0-1,-1 0 1,0 0-1,1 0 1,2-6-1,3-7-82,-1 0 0,0-1 0,6-24-1,0 3-1017,-7 21-5728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770"/>
    </inkml:context>
    <inkml:brush xml:id="br0">
      <inkml:brushProperty name="width" value="0.05" units="cm"/>
      <inkml:brushProperty name="height" value="0.05" units="cm"/>
      <inkml:brushProperty name="color" value="#E71224"/>
    </inkml:brush>
  </inkml:definitions>
  <inkml:trace contextRef="#ctx0" brushRef="#br0">589 31 24575,'-56'-21'0,"43"18"0,0 0 0,0 1 0,0 1 0,0 0 0,-1 1 0,1 0 0,0 1 0,0 1 0,0 0 0,0 1 0,0 0 0,1 1 0,-1 0 0,1 1 0,0 0 0,0 1 0,1 1 0,-21 15 0,-15 14 0,12-9 0,-46 46 0,71-63 0,1 1 0,0 0 0,1 1 0,0 0 0,0 0 0,1 1 0,1 0 0,-8 22 0,7-13 0,1 0 0,1 1 0,0 0 0,2-1 0,1 1 0,1 28 0,1-46 0,0 1 0,0-1 0,1 1 0,0-1 0,0 1 0,0-1 0,1 0 0,0 0 0,0 1 0,0-1 0,1-1 0,0 1 0,-1 0 0,2-1 0,-1 1 0,0-1 0,1 0 0,0 0 0,0 0 0,0-1 0,1 1 0,-1-1 0,1 0 0,-1 0 0,1-1 0,0 1 0,0-1 0,1 0 0,-1-1 0,0 1 0,10 1 0,17 0 0,-1-1 0,1-1 0,57-6 0,-84 4 0,0 0 0,0 0 0,0 0 0,0-1 0,-1 0 0,1 0 0,-1 0 0,1-1 0,-1 0 0,0 1 0,0-2 0,0 1 0,0 0 0,0-1 0,-1 1 0,0-1 0,0 0 0,0 0 0,0-1 0,0 1 0,-1-1 0,0 1 0,0-1 0,0 0 0,0 1 0,-1-1 0,0 0 0,1-6 0,2-15 0,0-1 0,-2 1 0,-2-53 0,0 71 0,0-38-110,-4-55 347,3 93-373,0 1 1,-1-1-1,0 0 0,0 1 1,-1-1-1,0 1 0,0 0 1,-1 0-1,0 0 1,-5-7-1,-6-4-6690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297"/>
    </inkml:context>
    <inkml:brush xml:id="br0">
      <inkml:brushProperty name="width" value="0.05" units="cm"/>
      <inkml:brushProperty name="height" value="0.05" units="cm"/>
      <inkml:brushProperty name="color" value="#E71224"/>
    </inkml:brush>
  </inkml:definitions>
  <inkml:trace contextRef="#ctx0" brushRef="#br0">247 25 24575,'-1'-1'0,"1"0"0,-1-1 0,0 1 0,1 0 0,-1 0 0,0 0 0,0-1 0,0 1 0,0 0 0,0 0 0,0 0 0,0 0 0,0 1 0,0-1 0,-1 0 0,1 0 0,0 1 0,-1-1 0,1 1 0,0-1 0,-1 1 0,1-1 0,0 1 0,-1 0 0,1 0 0,-1 0 0,-1 0 0,-40-4 0,38 5 0,0-1 0,1 1 0,-1-1 0,0 2 0,1-1 0,-1 0 0,1 1 0,-1 0 0,1 0 0,0 0 0,-1 1 0,1-1 0,1 1 0,-1 0 0,0 0 0,1 0 0,-1 1 0,1-1 0,0 1 0,0 0 0,0 0 0,1 0 0,0 0 0,-3 5 0,-4 11 0,2 1 0,0 0 0,1 1 0,-3 23 0,-5 15 0,7-24 0,1 1 0,2-1 0,1 1 0,2 0 0,5 48 0,-2 6 0,0-75 0,0-1 0,1 0 0,0 1 0,1-1 0,1 0 0,0-1 0,12 21 0,14 47 0,-21-44 0,-3-11 0,0 0 0,2-1 0,1 0 0,15 30 0,-7-22 0,18 49 0,13 28 0,-47-108 12,-1 0 0,1 0 0,-1 1 0,0-1 0,0 1 0,0-1 0,0 1 0,0-1 0,0 6 0,-1-8-19,0-1 1,0 1 0,0-1-1,-1 0 1,1 1-1,0-1 1,0 1-1,0-1 1,0 0-1,0 1 1,0-1-1,-1 0 1,1 1-1,0-1 1,0 0-1,-1 1 1,1-1-1,0 0 1,0 1-1,-1-1 1,1 0-1,0 0 1,-1 1-1,1-1 1,0 0-1,-1 0 1,1 0-1,0 1 1,-1-1-1,0 0 1,-21-8-1278,9 0-5542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544"/>
    </inkml:context>
    <inkml:brush xml:id="br0">
      <inkml:brushProperty name="width" value="0.05" units="cm"/>
      <inkml:brushProperty name="height" value="0.05" units="cm"/>
      <inkml:brushProperty name="color" value="#E71224"/>
    </inkml:brush>
  </inkml:definitions>
  <inkml:trace contextRef="#ctx0" brushRef="#br0">0 183 24575,'8'-1'0,"1"0"0,-1 0 0,0-1 0,0 0 0,9-4 0,31-6 0,4 8 0,-34 3 0,0 0 0,0-2 0,-1 1 0,1-2 0,-1-1 0,33-12 0,-32 10 0,0 1 0,0 1 0,35-5 0,-9 1 0,-16 4 0,0-2 0,-1-1 0,0-1 0,0-1 0,35-19 0,-45 20-1365,-1 3-5461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285"/>
    </inkml:context>
    <inkml:brush xml:id="br0">
      <inkml:brushProperty name="width" value="0.05" units="cm"/>
      <inkml:brushProperty name="height" value="0.05" units="cm"/>
      <inkml:brushProperty name="color" value="#E71224"/>
    </inkml:brush>
  </inkml:definitions>
  <inkml:trace contextRef="#ctx0" brushRef="#br0">28 0 24575,'0'9'0,"-2"0"0,1-1 0,-1 1 0,-5 15 0,-4 24 0,6 212 0,7-144 0,0-82 0,2 0 0,1-1 0,15 51 0,3 25 0,-2-24-1365,-18-66-5461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578"/>
    </inkml:context>
    <inkml:brush xml:id="br0">
      <inkml:brushProperty name="width" value="0.05" units="cm"/>
      <inkml:brushProperty name="height" value="0.05" units="cm"/>
      <inkml:brushProperty name="color" value="#E71224"/>
    </inkml:brush>
  </inkml:definitions>
  <inkml:trace contextRef="#ctx0" brushRef="#br0">1 171 24575,'0'-3'0,"0"0"0,0 0 0,1 0 0,-1 0 0,1 0 0,0 0 0,-1 1 0,1-1 0,1 0 0,-1 0 0,0 1 0,1-1 0,-1 1 0,1-1 0,0 1 0,0-1 0,0 1 0,0 0 0,0 0 0,0 0 0,1 0 0,-1 1 0,1-1 0,-1 0 0,1 1 0,0 0 0,-1 0 0,7-2 0,7-1 0,-1 0 0,2 1 0,-1 1 0,22 0 0,17-3 0,-7-3 0,56-2 0,-64 7 0,148-23 0,-172 24-273,0-1 0,1-1 0,-1 0 0,23-11 0,-24 7-6553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7.592"/>
    </inkml:context>
    <inkml:brush xml:id="br0">
      <inkml:brushProperty name="width" value="0.05" units="cm"/>
      <inkml:brushProperty name="height" value="0.05" units="cm"/>
      <inkml:brushProperty name="color" value="#E71224"/>
    </inkml:brush>
  </inkml:definitions>
  <inkml:trace contextRef="#ctx0" brushRef="#br0">493 0 24575,'-1'11'0,"0"0"0,-1 0 0,0 0 0,-1-1 0,0 1 0,0-1 0,-1 0 0,-9 16 0,-51 78 0,40-67 0,-90 137 0,80-114 0,30-50 0,0-1 0,-1 0 0,0 0 0,0 0 0,-1-1 0,0 1 0,-1-1 0,0-1 0,-8 8 0,0-2 0,1 0 0,0 1 0,-19 24 0,-8 8 0,8 1-1365,23-34-5461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207"/>
    </inkml:context>
    <inkml:brush xml:id="br0">
      <inkml:brushProperty name="width" value="0.05" units="cm"/>
      <inkml:brushProperty name="height" value="0.05" units="cm"/>
      <inkml:brushProperty name="color" value="#E71224"/>
    </inkml:brush>
  </inkml:definitions>
  <inkml:trace contextRef="#ctx0" brushRef="#br0">1 0 24575,'0'33'0,"0"-1"0,2 0 0,1 1 0,2-1 0,14 51 0,12 24 0,-20-62 0,2-1 0,19 43 0,-15-47 0,-3 1 0,-2 1 0,-1 1 0,8 65 0,-19-102 0,1-1 0,0 1 0,0-1 0,0 0 0,1 1 0,0-1 0,0 0 0,4 7 0,-5-13 0,-1 1 0,1 0 0,0-1 0,-1 1 0,1-1 0,-1 1 0,0-1 0,1 0 0,-1 1 0,1-1 0,-1 1 0,0-1 0,1 0 0,-1 1 0,0-1 0,0 0 0,1 1 0,-1-1 0,0 0 0,0 0 0,0 1 0,0-1 0,0 0 0,0 1 0,0-1 0,0 0 0,-1 0 0,5-28 0,-4 13 0,1 0 0,0 0 0,1 1 0,1-1 0,1 1 0,0-1 0,9-20 0,-9 28 0,0 0 0,1 0 0,0 1 0,1-1 0,0 1 0,0 0 0,0 0 0,1 1 0,0 0 0,0 0 0,0 1 0,1 0 0,0 0 0,11-5 0,-11 7 0,-1-1 0,1 1 0,0 0 0,0 1 0,0 0 0,1 0 0,-1 1 0,1 0 0,-1 0 0,1 1 0,-1 0 0,0 0 0,17 4 0,-19-2 0,1 0 0,0 1 0,-1 0 0,0 0 0,1 0 0,-1 1 0,-1 0 0,1 0 0,0 1 0,-1-1 0,0 1 0,0 0 0,-1 1 0,1-1 0,-1 1 0,7 12 0,14 26 0,-10-22 0,-1 2 0,-2 0 0,0 0 0,-1 1 0,11 41 0,-22-63-113,0-2 73,0 0 0,0 0-1,0 0 1,0 0-1,0 0 1,0 0 0,1 0-1,-1 0 1,0 0-1,0 0 1,1 0 0,-1 0-1,1 0 1,-1 0-1,0 0 1,1 0 0,0 0-1,-1 0 1,1-1-1,0 1 1,-1 0 0,1 0-1,0-1 1,0 1-1,0-1 1,-1 1 0,1-1-1,0 1 1,0-1-1,1 1 1</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627"/>
    </inkml:context>
    <inkml:brush xml:id="br0">
      <inkml:brushProperty name="width" value="0.05" units="cm"/>
      <inkml:brushProperty name="height" value="0.05" units="cm"/>
      <inkml:brushProperty name="color" value="#E71224"/>
    </inkml:brush>
  </inkml:definitions>
  <inkml:trace contextRef="#ctx0" brushRef="#br0">115 300 24575,'1'0'0,"1"-1"0,-1 1 0,0-1 0,1 0 0,-1 0 0,0 1 0,1-1 0,-1 0 0,0 0 0,0 0 0,0 0 0,0 0 0,0 0 0,0-1 0,0 1 0,0 0 0,-1-1 0,2 0 0,15-31 0,-13 25 0,4-8 0,-1 0 0,-1 0 0,0-1 0,5-25 0,-10 37 0,0 0 0,0 0 0,0 0 0,-1-1 0,0 1 0,0 0 0,0 0 0,-1-1 0,1 1 0,-1 0 0,-1 0 0,1 0 0,-1 0 0,0 0 0,0 0 0,0 0 0,-1 1 0,1-1 0,-6-5 0,5 7 0,0 0 0,-1 1 0,0-1 0,1 1 0,-1 0 0,0 0 0,0 0 0,0 0 0,0 1 0,0 0 0,-1 0 0,1 0 0,0 0 0,-1 1 0,1-1 0,0 1 0,-1 0 0,1 0 0,-1 1 0,-6 1 0,8-2 0,-1 1 0,0 0 0,0 0 0,1 0 0,-1 1 0,1-1 0,-1 1 0,1 0 0,-1 0 0,1 0 0,0 0 0,0 0 0,0 1 0,0 0 0,1-1 0,-1 1 0,1 0 0,-1 0 0,1 1 0,0-1 0,0 0 0,0 1 0,-1 4 0,-1 13 0,1-1 0,2 1 0,0 0 0,1 0 0,3 29 0,0 9 0,-3-51 0,1-1 0,-1 0 0,1 0 0,1 0 0,-1 1 0,1-1 0,1-1 0,-1 1 0,1 0 0,0-1 0,1 1 0,-1-1 0,1 0 0,1 0 0,-1 0 0,1-1 0,10 10 0,-5-7 0,0-1 0,0 0 0,1-1 0,0 0 0,0-1 0,0-1 0,1 1 0,0-2 0,21 5 0,9 2 0,-28-6 0,0-1 0,0 0 0,0-1 0,16 0 0,-25-2 0,0-1 0,1 1 0,-1-1 0,0 0 0,0-1 0,0 1 0,0-1 0,-1 0 0,1 0 0,0 0 0,-1-1 0,1 0 0,-1 0 0,0 0 0,5-4 0,54-57-1365,-52 50-5461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358"/>
    </inkml:context>
    <inkml:brush xml:id="br0">
      <inkml:brushProperty name="width" value="0.05" units="cm"/>
      <inkml:brushProperty name="height" value="0.05" units="cm"/>
      <inkml:brushProperty name="color" value="#E71224"/>
    </inkml:brush>
  </inkml:definitions>
  <inkml:trace contextRef="#ctx0" brushRef="#br0">0 228 24575,'2'1'0,"0"-1"0,0 1 0,-1 0 0,1 0 0,-1 0 0,1 0 0,-1 0 0,1 0 0,-1 1 0,1-1 0,-1 0 0,0 1 0,0-1 0,0 1 0,0-1 0,0 1 0,1 3 0,15 31 0,32 150 0,-55-203 0,0 1 0,-1 0 0,-16-27 0,16 33 0,1-1 0,0 0 0,1 0 0,0-1 0,0 1 0,1-1 0,1 0 0,0-1 0,-1-15 0,4 26 0,0 0 0,0 0 0,0 0 0,0 0 0,0 0 0,1 0 0,-1 0 0,1-1 0,0 1 0,-1 0 0,1 0 0,0 1 0,0-1 0,0 0 0,1 0 0,-1 0 0,0 1 0,1-1 0,-1 1 0,1-1 0,-1 1 0,4-3 0,-1 2 0,-1 0 0,1 1 0,0 0 0,0-1 0,0 1 0,0 1 0,0-1 0,0 0 0,0 1 0,0 0 0,6 0 0,-1 1 0,0 0 0,-1 0 0,1 1 0,0 0 0,-1 1 0,1-1 0,-1 2 0,0-1 0,0 1 0,12 9 0,-10-4 0,-1 1 0,0 0 0,9 14 0,-2-2 0,-15-20 0,0-1 0,0 1 0,0-1 0,0 1 0,1-1 0,-1 1 0,0-1 0,1 1 0,-1-1 0,1 0 0,-1 0 0,1 0 0,0 0 0,-1 0 0,1 0 0,0 0 0,0-1 0,-1 1 0,1-1 0,3 1 0,-3-2 0,0 0 0,0-1 0,0 1 0,-1 0 0,1-1 0,0 0 0,-1 1 0,1-1 0,-1 0 0,1 0 0,-1 0 0,0 0 0,0 0 0,0 0 0,0-1 0,0 1 0,1-3 0,26-52 0,51-78 0,-72 124 0,0 1 0,1 0 0,0 0 0,1 1 0,0 0 0,0 1 0,1 0 0,13-9 0,-20 15 0,0 0 0,-1 1 0,1 0 0,0 0 0,0 0 0,0 0 0,0 0 0,0 1 0,0-1 0,0 1 0,0 0 0,0-1 0,0 1 0,0 1 0,0-1 0,0 0 0,0 1 0,0 0 0,0 0 0,-1-1 0,1 2 0,0-1 0,0 0 0,-1 1 0,1-1 0,0 1 0,-1 0 0,0-1 0,1 1 0,-1 0 0,0 1 0,0-1 0,0 0 0,0 1 0,-1-1 0,1 1 0,0-1 0,-1 1 0,1 3 0,69 118 0,-63-109 0,-1 2 0,0-1 0,-1 1 0,-1 0 0,0 0 0,-1 0 0,-1 1 0,-1 0 0,0-1 0,-2 1 0,0 0 0,-3 22 0,3-36-151,-1 1-1,0-1 0,0 0 0,0 1 1,-1-1-1,0 0 0,0 0 1,-3 5-1,-6 9-6674</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759"/>
    </inkml:context>
    <inkml:brush xml:id="br0">
      <inkml:brushProperty name="width" value="0.05" units="cm"/>
      <inkml:brushProperty name="height" value="0.05" units="cm"/>
      <inkml:brushProperty name="color" value="#E71224"/>
    </inkml:brush>
  </inkml:definitions>
  <inkml:trace contextRef="#ctx0" brushRef="#br0">1 1 24575,'0'482'0,"0"-468"13,2 0-1,0 0 1,6 21-1,1 0-1427,-6-15-5411</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022"/>
    </inkml:context>
    <inkml:brush xml:id="br0">
      <inkml:brushProperty name="width" value="0.05" units="cm"/>
      <inkml:brushProperty name="height" value="0.05" units="cm"/>
      <inkml:brushProperty name="color" value="#E71224"/>
    </inkml:brush>
  </inkml:definitions>
  <inkml:trace contextRef="#ctx0" brushRef="#br0">0 243 24575,'0'-5'0,"1"0"0,-1 1 0,1-1 0,0 1 0,0-1 0,0 1 0,1-1 0,-1 1 0,1 0 0,0 0 0,0 0 0,1 0 0,-1 0 0,1 0 0,5-5 0,-2 3 0,1 0 0,0 0 0,0 1 0,1-1 0,0 2 0,0-1 0,12-4 0,3 0 0,-1 2 0,2 0 0,-1 2 0,1 1 0,27-2 0,-28 3 0,0-2 0,0 0 0,27-10 0,-28 8 0,0 1 0,0 1 0,35-4 0,49-5 84,-68 8-808,58-2-1,-73 8-6101</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657"/>
    </inkml:context>
    <inkml:brush xml:id="br0">
      <inkml:brushProperty name="width" value="0.05" units="cm"/>
      <inkml:brushProperty name="height" value="0.05" units="cm"/>
      <inkml:brushProperty name="color" value="#E71224"/>
    </inkml:brush>
  </inkml:definitions>
  <inkml:trace contextRef="#ctx0" brushRef="#br0">376 32 24575,'0'-2'0,"0"1"0,-1 0 0,0 0 0,1 0 0,-1 0 0,1 0 0,-1 0 0,0 0 0,0 0 0,0 0 0,0 0 0,1 0 0,-1 0 0,0 1 0,-1-1 0,1 0 0,0 1 0,0-1 0,0 0 0,0 1 0,0 0 0,-1-1 0,1 1 0,0 0 0,0-1 0,0 1 0,-3 0 0,-39-5 0,38 5 0,-16-1 0,-8-2 0,-1 1 0,0 2 0,0 1 0,-44 8 0,69-7 0,1-1 0,-1 2 0,1-1 0,0 0 0,0 1 0,0 0 0,0-1 0,0 2 0,1-1 0,-1 0 0,1 1 0,0 0 0,0-1 0,0 1 0,0 0 0,1 1 0,0-1 0,0 0 0,0 1 0,0-1 0,1 1 0,-1 0 0,1-1 0,0 7 0,-4 14 0,2 1 0,1 0 0,2 31 0,0-49 0,0-1 0,1 0 0,0 0 0,0 1 0,1-1 0,-1 0 0,2 0 0,-1 0 0,1-1 0,4 9 0,-6-13 0,0 0 0,0 0 0,0-1 0,0 1 0,1-1 0,-1 1 0,0-1 0,1 1 0,-1-1 0,0 0 0,1 0 0,0 1 0,-1-1 0,1 0 0,0-1 0,-1 1 0,1 0 0,0 0 0,0-1 0,0 1 0,0-1 0,0 0 0,0 1 0,0-1 0,0 0 0,0 0 0,-1 0 0,1 0 0,0-1 0,0 1 0,0 0 0,0-1 0,0 0 0,0 1 0,0-1 0,-1 0 0,1 0 0,0 0 0,2-1 0,3-3 0,0 0 0,-1-1 0,1 1 0,-1-1 0,0 0 0,0-1 0,-1 1 0,0-1 0,0 0 0,-1-1 0,1 1 0,-2-1 0,1 0 0,-1 0 0,0 0 0,2-11 0,0-7 0,-1-1 0,-1 0 0,-2-50 0,-1 75 0,0 1 0,0-1 0,0 1 0,0-1 0,0 1 0,0-1 0,0 1 0,0 0 0,1-1 0,-1 1 0,1-1 0,-1 1 0,1 0 0,1-3 0,-2 4 0,1 0 0,-1 0 0,0-1 0,1 1 0,-1 0 0,1 0 0,-1 0 0,1 0 0,-1 0 0,0 0 0,1 0 0,-1 1 0,1-1 0,-1 0 0,0 0 0,1 0 0,-1 0 0,1 0 0,-1 1 0,0-1 0,1 0 0,-1 0 0,0 1 0,1-1 0,-1 0 0,0 1 0,1-1 0,-1 0 0,0 1 0,0-1 0,1 1 0,28 43 0,-23-34 0,21 38 0,-17-28 0,1 0 0,1-1 0,29 34 0,-20-22-1365,-14-16-5461</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998"/>
    </inkml:context>
    <inkml:brush xml:id="br0">
      <inkml:brushProperty name="width" value="0.05" units="cm"/>
      <inkml:brushProperty name="height" value="0.05" units="cm"/>
      <inkml:brushProperty name="color" value="#E71224"/>
    </inkml:brush>
  </inkml:definitions>
  <inkml:trace contextRef="#ctx0" brushRef="#br0">1 0 24575,'2'0'0,"1"1"0,-1-1 0,1 1 0,-1 0 0,0-1 0,1 1 0,-1 0 0,0 0 0,0 0 0,1 1 0,-1-1 0,0 0 0,0 1 0,-1 0 0,1-1 0,0 1 0,0 0 0,-1 0 0,1 0 0,-1 0 0,0 0 0,1 0 0,-1 0 0,1 5 0,5 8 0,-2 0 0,7 31 0,-1-4 0,9 16 0,16 37 0,-23-62 0,-2 1 0,-1 0 0,7 38 0,-3-10 0,-4-29-1365,-9-43-5461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336"/>
    </inkml:context>
    <inkml:brush xml:id="br0">
      <inkml:brushProperty name="width" value="0.05" units="cm"/>
      <inkml:brushProperty name="height" value="0.05" units="cm"/>
      <inkml:brushProperty name="color" value="#E71224"/>
    </inkml:brush>
  </inkml:definitions>
  <inkml:trace contextRef="#ctx0" brushRef="#br0">135 0 24575,'-2'4'0,"1"0"0,-1 0 0,0 0 0,0 0 0,0 0 0,0 0 0,-1-1 0,0 1 0,-5 5 0,-6 10 0,-20 24 0,23-30 0,0 0 0,-13 24 0,22-34 0,0 0 0,1 0 0,-1 0 0,1 0 0,0 1 0,0-1 0,0 1 0,0-1 0,1 1 0,-1-1 0,1 1 0,0-1 0,0 1 0,0-1 0,1 1 0,-1-1 0,2 6 0,0-6 0,-1-1 0,0 1 0,1-1 0,0 0 0,0 0 0,-1 0 0,1 0 0,0 0 0,1 0 0,-1 0 0,0-1 0,0 1 0,1-1 0,-1 1 0,1-1 0,0 0 0,-1 0 0,1 0 0,0-1 0,-1 1 0,1-1 0,0 1 0,3-1 0,11 2 0,0-1 0,29-3 0,-28 1 0,-4 1-115,-4 0-135,1-1 0,-1 0 0,1 0 0,11-3 0,-4-3-6576</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832"/>
    </inkml:context>
    <inkml:brush xml:id="br0">
      <inkml:brushProperty name="width" value="0.05" units="cm"/>
      <inkml:brushProperty name="height" value="0.05" units="cm"/>
      <inkml:brushProperty name="color" value="#E71224"/>
    </inkml:brush>
  </inkml:definitions>
  <inkml:trace contextRef="#ctx0" brushRef="#br0">194 273 24575,'3'0'0,"0"-1"0,-1 0 0,1 0 0,0 0 0,-1-1 0,1 1 0,0 0 0,-1-1 0,0 0 0,1 0 0,-1 1 0,0-1 0,0-1 0,2-1 0,24-35 0,-25 30 0,0-1 0,0 1 0,-1-1 0,0 0 0,-1 1 0,0-1 0,0 0 0,-1 0 0,-1 0 0,1 0 0,-2 1 0,1-1 0,-5-12 0,5 18 0,1 1 0,-1 0 0,0 0 0,-1 0 0,1 0 0,0 0 0,-1 0 0,0 1 0,1-1 0,-1 0 0,0 1 0,-1 0 0,1-1 0,0 1 0,-1 0 0,1 0 0,-1 0 0,0 0 0,1 1 0,-1-1 0,0 1 0,0-1 0,0 1 0,0 0 0,0 0 0,0 1 0,-1-1 0,1 1 0,0-1 0,0 1 0,-1 0 0,1 0 0,0 0 0,0 1 0,0-1 0,-1 1 0,1 0 0,0 0 0,0 0 0,0 0 0,0 0 0,-5 4 0,2-2 0,0 0 0,1 1 0,-1 0 0,1 0 0,0 0 0,0 1 0,0-1 0,0 1 0,1 1 0,-4 5 0,-34 63 0,16-26 0,22-40 0,0 0 0,1 1 0,-1-1 0,2 1 0,-1 0 0,1 0 0,1 0 0,-1 0 0,2 0 0,-1 0 0,1 0 0,0 0 0,2 10 0,-1-15 0,-1 0 0,1 0 0,0 0 0,0 0 0,0 0 0,0 0 0,1 0 0,0-1 0,0 1 0,0 0 0,0-1 0,0 1 0,1-1 0,-1 0 0,1 0 0,0 0 0,0 0 0,0 0 0,1-1 0,-1 1 0,0-1 0,1 0 0,0 0 0,-1 0 0,1-1 0,0 1 0,0-1 0,0 0 0,8 1 0,36 1 0,0-2 0,71-8 0,-96 3 25,1-1 0,-2-1 0,1-1 0,25-11 0,-26 9-397,0 1-1,1 1 1,40-7-1,-42 12-6453</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140"/>
    </inkml:context>
    <inkml:brush xml:id="br0">
      <inkml:brushProperty name="width" value="0.05" units="cm"/>
      <inkml:brushProperty name="height" value="0.05" units="cm"/>
      <inkml:brushProperty name="color" value="#E71224"/>
    </inkml:brush>
  </inkml:definitions>
  <inkml:trace contextRef="#ctx0" brushRef="#br0">152 0 24575,'6'9'0,"1"-1"0,-1 1 0,-1 0 0,0 0 0,0 1 0,5 14 0,20 36 0,10 13 0,-14-21 0,-8-12 0,-17-38 0,0-1 0,0 1 0,0 0 0,0 0 0,-1 0 0,1 0 0,-1-1 0,0 1 0,1 0 0,-1 0 0,0 0 0,0 0 0,0 0 0,0 0 0,-1 0 0,1 0 0,0 0 0,-2 2 0,2-3 0,-1-1 0,0 0 0,0 1 0,0-1 0,0 0 0,0 0 0,0 0 0,0 0 0,0 0 0,0 0 0,0 0 0,0 0 0,0 0 0,0 0 0,0 0 0,0-1 0,0 1 0,0 0 0,0-1 0,0 1 0,0-1 0,0 0 0,-27-14 0,21 11 0,-208-130 0,184 113-1365,20 10-5461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074"/>
    </inkml:context>
    <inkml:brush xml:id="br0">
      <inkml:brushProperty name="width" value="0.05" units="cm"/>
      <inkml:brushProperty name="height" value="0.05" units="cm"/>
      <inkml:brushProperty name="color" value="#E71224"/>
    </inkml:brush>
  </inkml:definitions>
  <inkml:trace contextRef="#ctx0" brushRef="#br0">1 0 24575,'4'1'0,"0"1"0,0 0 0,0-1 0,0 1 0,-1 1 0,1-1 0,0 0 0,-1 1 0,0 0 0,4 3 0,11 8 0,-3-4 0,-1 0 0,-1 1 0,0 1 0,0 0 0,18 24 0,52 80 0,-17-21 0,57 77 0,12 24-1365,-125-180-5461</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357"/>
    </inkml:context>
    <inkml:brush xml:id="br0">
      <inkml:brushProperty name="width" value="0.05" units="cm"/>
      <inkml:brushProperty name="height" value="0.05" units="cm"/>
      <inkml:brushProperty name="color" value="#E71224"/>
    </inkml:brush>
  </inkml:definitions>
  <inkml:trace contextRef="#ctx0" brushRef="#br0">0 0 24575,'2'0'0,"0"1"0,1-1 0,-2 1 0,1 0 0,0-1 0,0 1 0,0 0 0,0 0 0,0 0 0,-1 1 0,1-1 0,0 0 0,-1 1 0,1-1 0,-1 0 0,0 1 0,2 2 0,25 36 0,-14-18 0,6 1 0,0 0 0,1-2 0,1 0 0,1-1 0,1-2 0,33 21 0,-48-35-136,0-1-1,0 0 1,1 0-1,-1 0 1,1-1-1,-1-1 1,1 0-1,-1 0 0,19-1 1,-6 0-6690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679"/>
    </inkml:context>
    <inkml:brush xml:id="br0">
      <inkml:brushProperty name="width" value="0.05" units="cm"/>
      <inkml:brushProperty name="height" value="0.05" units="cm"/>
      <inkml:brushProperty name="color" value="#E71224"/>
    </inkml:brush>
  </inkml:definitions>
  <inkml:trace contextRef="#ctx0" brushRef="#br0">0 1 24575,'4'2'0,"-1"0"0,0 1 0,0-1 0,0 1 0,0 0 0,0 0 0,-1 0 0,1 0 0,-1 0 0,0 0 0,1 1 0,0 3 0,7 8 0,0-1 0,-1 1 0,-1-1 0,-1 2 0,0-1 0,5 18 0,5 10 0,1 1 0,-6-14 0,2 0 0,18 30 0,-7-16-1365,-22-35-5461</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990"/>
    </inkml:context>
    <inkml:brush xml:id="br0">
      <inkml:brushProperty name="width" value="0.05" units="cm"/>
      <inkml:brushProperty name="height" value="0.05" units="cm"/>
      <inkml:brushProperty name="color" value="#E71224"/>
    </inkml:brush>
  </inkml:definitions>
  <inkml:trace contextRef="#ctx0" brushRef="#br0">0 167 24575,'6'-4'0,"0"0"0,0 1 0,1 0 0,-1 0 0,1 0 0,-1 1 0,1 0 0,0 0 0,0 1 0,10-1 0,21-7 0,200-79 0,-231 86-227,0-2-1,-1 1 1,1-1-1,-1 0 1,10-8-1,-4 0-6598</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3.799"/>
    </inkml:context>
    <inkml:brush xml:id="br0">
      <inkml:brushProperty name="width" value="0.05" units="cm"/>
      <inkml:brushProperty name="height" value="0.05" units="cm"/>
      <inkml:brushProperty name="color" value="#E71224"/>
    </inkml:brush>
  </inkml:definitions>
  <inkml:trace contextRef="#ctx0" brushRef="#br0">292 1 24575,'42'0'0,"-1"3"0,63 10 0,112 15 0,-101-17 0,-83-10 0,0 2 0,40 8 0,61 17 0,-97-22 0,-27-4 0,0-1 0,0 1 0,0 1 0,0-1 0,0 1 0,8 5 0,-14-6 0,0 0 0,0 0 0,0 1 0,0-1 0,0 1 0,-1 0 0,0 0 0,1 0 0,-1 0 0,0 0 0,0 0 0,0 0 0,-1 1 0,1-1 0,-1 1 0,0-1 0,0 1 0,0 0 0,0 4 0,2 23 0,-2 0 0,-1 0 0,-1 0 0,-2-1 0,-1 1 0,-16 59 0,10-49 0,3 1 0,-6 80 0,15 680 0,-2-796 0,0-1 0,0 1 0,-1-1 0,1 1 0,-1-1 0,0 1 0,-1-1 0,1 0 0,-1 1 0,0-1 0,-5 8 0,5-10 0,-1 0 0,0 0 0,0 0 0,0-1 0,0 1 0,0-1 0,-1 1 0,1-1 0,-1 0 0,1-1 0,-1 1 0,0 0 0,0-1 0,0 0 0,0 0 0,-4 0 0,-41 9 0,-2-3 0,1-2 0,-70-2 0,-705-4-1365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294"/>
    </inkml:context>
    <inkml:brush xml:id="br0">
      <inkml:brushProperty name="width" value="0.05" units="cm"/>
      <inkml:brushProperty name="height" value="0.05" units="cm"/>
      <inkml:brushProperty name="color" value="#E71224"/>
    </inkml:brush>
  </inkml:definitions>
  <inkml:trace contextRef="#ctx0" brushRef="#br0">0 1 24575,'2'23'0,"1"1"0,0-1 0,2 0 0,13 39 0,4-12 0,-18-41 0,1 0 0,-1 0 0,-1 0 0,0 0 0,0 1 0,-1-1 0,2 16 0,2 55 0,31 147 0,-33-214 0,-2 1 0,1 0 0,-2 0 0,0-1 0,-1 1 0,-1 15 0,1-29 0,0 0 0,0 0 0,0 1 0,0-1 0,0 0 0,0 0 0,0 0 0,0 1 0,0-1 0,0 0 0,0 0 0,0 1 0,0-1 0,0 0 0,0 0 0,-1 0 0,1 1 0,0-1 0,0 0 0,0 0 0,0 0 0,0 0 0,-1 1 0,1-1 0,0 0 0,0 0 0,0 0 0,-1 0 0,1 0 0,0 0 0,0 0 0,0 0 0,-1 1 0,1-1 0,0 0 0,0 0 0,-1 0 0,1 0 0,0 0 0,0 0 0,0 0 0,-1 0 0,1 0 0,0 0 0,0 0 0,-1-1 0,1 1 0,0 0 0,0 0 0,0 0 0,-1 0 0,1 0 0,0 0 0,0 0 0,0 0 0,-1-1 0,-15-15 0,-12-25 0,-8-19-1365,27 43-5461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745"/>
    </inkml:context>
    <inkml:brush xml:id="br0">
      <inkml:brushProperty name="width" value="0.05" units="cm"/>
      <inkml:brushProperty name="height" value="0.05" units="cm"/>
      <inkml:brushProperty name="color" value="#E71224"/>
    </inkml:brush>
  </inkml:definitions>
  <inkml:trace contextRef="#ctx0" brushRef="#br0">1 60 24575,'7'-7'0,"1"2"0,-1-1 0,1 1 0,0 0 0,1 0 0,-1 1 0,1 0 0,0 0 0,0 1 0,1 1 0,-1-1 0,0 2 0,1-1 0,9 0 0,15 1 0,-1 0 0,55 7 0,-80-4 0,0 0 0,0 0 0,0 1 0,0 0 0,-1 0 0,0 1 0,0 0 0,0 0 0,0 0 0,0 1 0,-1 0 0,0 1 0,0-1 0,9 12 0,6 9 0,-1 1 0,19 33 0,-19-27 0,0 1 0,-3 0 0,16 42 0,-7 57 0,-23-124 0,-1 0 0,0 0 0,-1 1 0,0-1 0,-1 1 0,0-1 0,-1 1 0,1-1 0,-2 0 0,1 1 0,-1-1 0,-1 0 0,0 0 0,0 0 0,-1 0 0,0-1 0,0 1 0,-1-1 0,0 0 0,0 0 0,-1-1 0,0 0 0,0 0 0,-1 0 0,0-1 0,0 0 0,-1 0 0,-9 6 0,-15 10-104,22-13-22,-1-1 0,1 0 0,-2-1 0,1-1-1,-1 1 1,0-2 0,0 0 0,0 0 0,-18 3 0,10-6-6700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5.344"/>
    </inkml:context>
    <inkml:brush xml:id="br0">
      <inkml:brushProperty name="width" value="0.05" units="cm"/>
      <inkml:brushProperty name="height" value="0.05" units="cm"/>
      <inkml:brushProperty name="color" value="#E71224"/>
    </inkml:brush>
  </inkml:definitions>
  <inkml:trace contextRef="#ctx0" brushRef="#br0">87 292 24575,'5'0'0,"-1"0"0,1-1 0,-1 1 0,1-1 0,-1 0 0,1 0 0,-1 0 0,0-1 0,1 1 0,-1-1 0,0 0 0,0 0 0,0-1 0,-1 1 0,1-1 0,-1 0 0,1 0 0,-1 0 0,0 0 0,0 0 0,0-1 0,0 0 0,-1 1 0,1-1 0,-1 0 0,0 0 0,-1-1 0,1 1 0,0 0 0,-1 0 0,0-1 0,0 1 0,-1-1 0,1 1 0,-1-8 0,2-2 0,-1 0 0,-1-1 0,0 1 0,-1 0 0,-1-1 0,0 1 0,-4-14 0,5 25 0,0 0 0,0 0 0,0 0 0,0 0 0,-1 0 0,1 1 0,-1-1 0,1 0 0,-1 1 0,0-1 0,0 1 0,0 0 0,-1 0 0,1 0 0,0 0 0,-1 0 0,0 0 0,1 0 0,-1 1 0,0 0 0,0-1 0,0 1 0,0 0 0,0 0 0,0 1 0,0-1 0,0 0 0,0 1 0,0 0 0,0 0 0,0 0 0,0 0 0,0 1 0,0-1 0,-1 1 0,1-1 0,0 1 0,-3 2 0,0-1 0,1 1 0,0-1 0,-1 1 0,2 1 0,-1-1 0,0 1 0,0-1 0,1 1 0,0 1 0,0-1 0,0 1 0,1-1 0,-1 1 0,1 0 0,0 0 0,0 1 0,1-1 0,0 0 0,0 1 0,0 0 0,1-1 0,-1 1 0,1 0 0,1 0 0,-1 7 0,0-3 0,0-1 0,1 1 0,0-1 0,0 1 0,1-1 0,0 1 0,1-1 0,0 0 0,1 0 0,0 0 0,0 0 0,1 0 0,0 0 0,0-1 0,7 10 0,-5-11 0,0 0 0,0 0 0,1-1 0,0 1 0,0-1 0,0-1 0,1 1 0,0-1 0,0-1 0,0 1 0,0-2 0,1 1 0,0-1 0,-1 0 0,1-1 0,1 0 0,-1 0 0,0-1 0,0 0 0,14-1 0,5 1-119,-14 0 6,0 0 0,0-1 0,0-1-1,1 0 1,-1-1 0,0 0-1,0-1 1,-1-1 0,1 0-1,24-11 1,-21 4-6713</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130"/>
    </inkml:context>
    <inkml:brush xml:id="br0">
      <inkml:brushProperty name="width" value="0.05" units="cm"/>
      <inkml:brushProperty name="height" value="0.05" units="cm"/>
      <inkml:brushProperty name="color" value="#E71224"/>
    </inkml:brush>
  </inkml:definitions>
  <inkml:trace contextRef="#ctx0" brushRef="#br0">1 0 24575,'0'10'0,"0"0"0,0 0 0,1-1 0,1 1 0,0 0 0,0-1 0,0 1 0,1-1 0,1 1 0,7 13 0,54 126 0,3 6 0,-59-138 0,0 1 0,-1-1 0,-1 1 0,-1 0 0,-1 1 0,6 28 0,-12-51 0,0 1 0,1-1 0,0 0 0,0 1 0,0-1 0,1 1 0,-1-1 0,1 1 0,-1-1 0,1 1 0,1-1 0,-1 1 0,0-1 0,1 1 0,-1 0 0,1 0 0,0 0 0,0 0 0,0 0 0,1 0 0,-1 1 0,1-1 0,-1 1 0,1-1 0,0 1 0,0 0 0,0 0 0,0 0 0,0 1 0,1-1 0,-1 1 0,0 0 0,1 0 0,-1 0 0,1 0 0,-1 0 0,1 1 0,0-1 0,-1 1 0,1 0 0,-1 0 0,1 1 0,0-1 0,4 2 0,4 2 0,1 0 0,-1 0 0,-1 1 0,1 1 0,-1 0 0,0 1 0,0 0 0,-1 0 0,1 1 0,13 15 0,20 13 0,-38-31 0,-1 0 0,1 0 0,-2 1 0,1 0 0,0-1 0,-1 2 0,0-1 0,-1 0 0,1 1 0,-1-1 0,0 1 0,-1 0 0,0 0 0,0 0 0,0 1 0,-1-1 0,0 0 0,0 1 0,-1-1 0,0 0 0,0 1 0,-1-1 0,-2 12 0,1-16 0,0-1 0,0 1 0,0 0 0,0-1 0,0 0 0,0 1 0,-1-1 0,1 0 0,-1 0 0,0 0 0,1-1 0,-1 1 0,0-1 0,0 1 0,0-1 0,0 0 0,0 0 0,-5 1 0,-69 11 0,52-10 0,23-3 0,-9 2 0,-1-1 0,1 0 0,-20-1 0,30 0 0,0 0 0,0 0 0,-1 0 0,1 0 0,0 0 0,-1 0 0,1 0 0,0-1 0,0 1 0,-1 0 0,1-1 0,0 1 0,0-1 0,0 1 0,-1-1 0,1 0 0,0 1 0,0-1 0,0 0 0,0 0 0,0 0 0,1 0 0,-1 0 0,0 0 0,0 0 0,0 0 0,1 0 0,-1 0 0,1 0 0,-1 0 0,1-1 0,-1 1 0,1 0 0,0 0 0,-1-1 0,1 1 0,0 0 0,0 0 0,0-1 0,0 1 0,0 0 0,0-1 0,0 1 0,1-2 0,0 1-2,0-1 0,0 1 0,0 0 0,1 0 0,-1 0 0,0 0-1,1 0 1,0 0 0,-1 1 0,1-1 0,0 0 0,0 1 0,0-1 0,0 1-1,2-1 1,42-20 154,-38 19-449,0-1 1,-1 1-1,1-1 1,11-9-1,-4-1-6529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714"/>
    </inkml:context>
    <inkml:brush xml:id="br0">
      <inkml:brushProperty name="width" value="0.05" units="cm"/>
      <inkml:brushProperty name="height" value="0.05" units="cm"/>
      <inkml:brushProperty name="color" value="#E71224"/>
    </inkml:brush>
  </inkml:definitions>
  <inkml:trace contextRef="#ctx0" brushRef="#br0">1 61 24575,'1'16'0,"1"-1"0,0 0 0,1 0 0,1-1 0,0 1 0,1-1 0,1 1 0,0-1 0,1-1 0,0 0 0,1 0 0,10 13 0,-10-16 0,0 0 0,0 0 0,1-1 0,0 0 0,0 0 0,1-1 0,0 0 0,1-1 0,0 0 0,0-1 0,0 0 0,1-1 0,0 0 0,21 5 0,-30-9 0,-1 0 0,0-1 0,1 1 0,-1-1 0,0 0 0,1 0 0,-1 0 0,0 0 0,1 0 0,-1 0 0,1-1 0,-1 1 0,0-1 0,0 0 0,1 1 0,-1-1 0,0 0 0,0 0 0,0-1 0,0 1 0,0 0 0,0-1 0,0 1 0,0-1 0,-1 0 0,1 1 0,0-1 0,-1 0 0,3-3 0,-1-4 0,0 0 0,0 1 0,-1-1 0,0 0 0,0 0 0,0-14 0,4-21 0,-1 26-136,-1 0-1,-1 0 1,-1-1-1,-1 1 1,0-1-1,-2 1 1,0-1-1,0 1 0,-9-33 1,4 33-6690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463"/>
    </inkml:context>
    <inkml:brush xml:id="br0">
      <inkml:brushProperty name="width" value="0.05" units="cm"/>
      <inkml:brushProperty name="height" value="0.05" units="cm"/>
      <inkml:brushProperty name="color" value="#E71224"/>
    </inkml:brush>
  </inkml:definitions>
  <inkml:trace contextRef="#ctx0" brushRef="#br0">252 1 24575,'-10'-1'0,"0"2"0,0-1 0,0 1 0,1 0 0,-1 1 0,-18 6 0,25-7 0,0 1 0,0-1 0,0 1 0,0 0 0,0 0 0,0 0 0,1 1 0,-1-1 0,1 1 0,0-1 0,0 1 0,0 0 0,0 0 0,0 0 0,1 0 0,-1 0 0,1 0 0,0 0 0,0 0 0,0 1 0,0-1 0,0 0 0,0 6 0,-2 15 0,1 0 0,2 29 0,0-47 0,0 1 0,0 0 0,1-1 0,0 1 0,1-1 0,-1 1 0,1-1 0,0 0 0,1 0 0,0 0 0,0 0 0,7 11 0,-8-15 0,0 0 0,0 0 0,0 0 0,0 0 0,0 0 0,0 0 0,1-1 0,-1 1 0,1-1 0,-1 0 0,1 1 0,-1-1 0,1 0 0,0-1 0,0 1 0,-1 0 0,1-1 0,0 0 0,0 1 0,0-1 0,-1 0 0,1-1 0,0 1 0,0 0 0,0-1 0,-1 0 0,1 1 0,0-1 0,-1 0 0,1 0 0,0-1 0,-1 1 0,0 0 0,1-1 0,-1 0 0,0 1 0,0-1 0,1 0 0,-2 0 0,1 0 0,3-5 0,2-1 0,0-1 0,-1 0 0,0 0 0,-1 0 0,0-1 0,0 1 0,-1-1 0,-1 0 0,6-21 0,-6-2 0,-1 0 0,-3-43 0,0 73 0,2 25 0,-1 9 0,2 0 0,5 32 0,-1-34 0,1-1 0,1 1 0,2-1 0,1 0 0,23 43 0,-20-48 0,-1 2 0,20 51 0,-30-70 0,-1 0 0,0 0 0,-1 1 0,1-1 0,-1 0 0,0 1 0,-1-1 0,0 1 0,0-1 0,0 1 0,-1-1 0,1 1 0,-2-1 0,1 1 0,-1-1 0,0 0 0,0 0 0,-6 10 0,1-8 0,0 0 0,-1-1 0,0 0 0,0 0 0,-1-1 0,1-1 0,-1 1 0,-1-1 0,1 0 0,-1-1 0,-13 4 0,8-3 0,1 2 0,-1 0 0,-26 17 0,20-10 0,-1-2 0,0 0 0,-1-1 0,-1-2 0,-28 9 0,47-17-136,-1 1-1,1-1 1,0 0-1,-1 0 1,1 0-1,-1-1 1,1 0-1,-1 0 0,-10-2 1,0-3-6690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430"/>
    </inkml:context>
    <inkml:brush xml:id="br0">
      <inkml:brushProperty name="width" value="0.05" units="cm"/>
      <inkml:brushProperty name="height" value="0.05" units="cm"/>
      <inkml:brushProperty name="color" value="#E71224"/>
    </inkml:brush>
  </inkml:definitions>
  <inkml:trace contextRef="#ctx0" brushRef="#br0">1 11 24575,'148'3'0,"160"-6"0,-282-1-1365,-3-2-5461</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835"/>
    </inkml:context>
    <inkml:brush xml:id="br0">
      <inkml:brushProperty name="width" value="0.05" units="cm"/>
      <inkml:brushProperty name="height" value="0.05" units="cm"/>
      <inkml:brushProperty name="color" value="#E71224"/>
    </inkml:brush>
  </inkml:definitions>
  <inkml:trace contextRef="#ctx0" brushRef="#br0">1 0 24575,'-1'27'0,"2"-1"0,1 1 0,2-1 0,0 1 0,2-1 0,0 0 0,2-1 0,1 0 0,1 0 0,21 37 0,43 81 0,-46-93 0,40 95 0,-65-131-1365,-3-2-5461</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129"/>
    </inkml:context>
    <inkml:brush xml:id="br0">
      <inkml:brushProperty name="width" value="0.05" units="cm"/>
      <inkml:brushProperty name="height" value="0.05" units="cm"/>
      <inkml:brushProperty name="color" value="#E71224"/>
    </inkml:brush>
  </inkml:definitions>
  <inkml:trace contextRef="#ctx0" brushRef="#br0">0 151 24575,'9'0'0,"0"-1"0,-1-1 0,1 0 0,15-5 0,24-4 0,20 2 0,0-2 0,69-21 0,-113 23-22,0 0 0,36-22-1,-24 13-1275,-20 10-5528</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658"/>
    </inkml:context>
    <inkml:brush xml:id="br0">
      <inkml:brushProperty name="width" value="0.05" units="cm"/>
      <inkml:brushProperty name="height" value="0.05" units="cm"/>
      <inkml:brushProperty name="color" value="#E71224"/>
    </inkml:brush>
  </inkml:definitions>
  <inkml:trace contextRef="#ctx0" brushRef="#br0">4 293 24575,'10'-1'0,"1"-1"0,-1 0 0,0-1 0,0 0 0,0 0 0,0-1 0,0 0 0,-1-1 0,0 0 0,0-1 0,0 0 0,0 0 0,11-12 0,-16 11 0,-1 0 0,0 0 0,-1 0 0,1 0 0,-1 0 0,-1 0 0,1-1 0,-1 1 0,0-1 0,-1 1 0,0-1 0,0 1 0,-1-1 0,0 1 0,-3-15 0,3 17 0,0 0 0,0 1 0,-1-1 0,1 0 0,-1 1 0,0-1 0,0 1 0,-1 0 0,1 0 0,-1-1 0,0 2 0,0-1 0,0 0 0,-1 1 0,1-1 0,-1 1 0,0 0 0,0 0 0,0 0 0,0 1 0,0 0 0,-1 0 0,1 0 0,-1 0 0,-4-1 0,6 3 0,0 0 0,0 0 0,1 0 0,-1 0 0,0 0 0,0 1 0,1-1 0,-1 1 0,0 0 0,1 0 0,-1 0 0,1 0 0,-1 0 0,1 1 0,-1-1 0,1 1 0,0-1 0,0 1 0,0 0 0,0 0 0,0 0 0,0 0 0,1 0 0,-1 1 0,0-1 0,1 0 0,0 1 0,0-1 0,-1 1 0,2-1 0,-1 1 0,0 0 0,0 5 0,-3 7 0,1 0 0,1 1 0,0-1 0,1 25 0,1-24 0,0 0 0,1 0 0,1 0 0,5 22 0,-4-31 0,-1 1 0,1-1 0,1 0 0,0 0 0,0-1 0,0 1 0,1-1 0,-1 1 0,2-1 0,-1-1 0,6 6 0,-3-4 0,0-1 0,1 0 0,-1 0 0,1-1 0,0 0 0,0 0 0,1-1 0,-1 0 0,1-1 0,13 3 0,-17-5 0,1 0 0,-1 0 0,0 0 0,1-1 0,-1 0 0,1-1 0,-1 1 0,0-1 0,1-1 0,-1 1 0,0-1 0,0 0 0,0 0 0,0-1 0,0 0 0,0 0 0,9-7 0,-1-4-1365,-5 0-5461</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230"/>
    </inkml:context>
    <inkml:brush xml:id="br0">
      <inkml:brushProperty name="width" value="0.05" units="cm"/>
      <inkml:brushProperty name="height" value="0.05" units="cm"/>
      <inkml:brushProperty name="color" value="#E71224"/>
    </inkml:brush>
  </inkml:definitions>
  <inkml:trace contextRef="#ctx0" brushRef="#br0">54 0 24575,'-3'0'0,"1"0"0,0 0 0,0 1 0,-1-1 0,1 1 0,0-1 0,0 1 0,0 0 0,0 0 0,0 0 0,0 0 0,0 0 0,0 0 0,0 0 0,0 1 0,0-1 0,1 1 0,-1-1 0,1 1 0,-1 0 0,1 0 0,-1 0 0,1-1 0,0 1 0,0 0 0,0 1 0,0-1 0,1 0 0,-1 0 0,0 0 0,1 0 0,-1 1 0,1-1 0,0 0 0,0 0 0,0 1 0,1 3 0,-1-1 0,0 0 0,0-1 0,1 1 0,0-1 0,0 1 0,0-1 0,0 0 0,1 1 0,0-1 0,0 0 0,0 0 0,0 0 0,1 0 0,-1-1 0,1 1 0,0-1 0,0 1 0,7 4 0,2-1 0,1 0 0,0-2 0,1 1 0,-1-2 0,1 0 0,0 0 0,0-2 0,0 1 0,0-2 0,0 0 0,18-1 0,13 2 0,143 24 0,-78-2 0,-108-24 0,0 1 0,0-1 0,0 0 0,0 1 0,0 0 0,0-1 0,-1 1 0,1 0 0,0 0 0,0 0 0,0 0 0,-1 0 0,1 1 0,-1-1 0,1 0 0,-1 1 0,1-1 0,-1 1 0,0-1 0,0 1 0,0 0 0,1 0 0,0 2 0,-2-1 0,0 0 0,1-1 0,-1 1 0,0 0 0,0 0 0,-1-1 0,1 1 0,0 0 0,-1-1 0,0 1 0,0 0 0,0-1 0,0 1 0,0-1 0,-2 4 0,-2 2 0,0 1 0,-1-1 0,0 0 0,-1-1 0,1 1 0,-2-1 0,1-1 0,-14 10 0,0-5 0,0-2 0,-1 0 0,-1-2 0,1 0 0,-1-1 0,0-2 0,0 0 0,-30 0 0,50-3-61,-1-1-32,0 1 0,1-1 0,-1 0 0,0 0 0,0 0-1,0 0 1,0-1 0,0 1 0,0-1 0,1 0 0,-1 0-1,0-1 1,-4-1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695"/>
    </inkml:context>
    <inkml:brush xml:id="br0">
      <inkml:brushProperty name="width" value="0.05" units="cm"/>
      <inkml:brushProperty name="height" value="0.05" units="cm"/>
      <inkml:brushProperty name="color" value="#E71224"/>
    </inkml:brush>
  </inkml:definitions>
  <inkml:trace contextRef="#ctx0" brushRef="#br0">0 0 24575,'1'25'0,"1"0"0,0 0 0,2 0 0,1-1 0,1 1 0,19 45 0,-7-29 0,3-1 0,49 74 0,-64-104-114,-1 0 1,0 0-1,-1 1 0,-1-1 0,1 1 1,-1 0-1,-1 0 0,0 0 0,-1 0 1,0 0-1,-1 18 0,0-5-6712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0.193"/>
    </inkml:context>
    <inkml:brush xml:id="br0">
      <inkml:brushProperty name="width" value="0.05" units="cm"/>
      <inkml:brushProperty name="height" value="0.05" units="cm"/>
      <inkml:brushProperty name="color" value="#E71224"/>
    </inkml:brush>
  </inkml:definitions>
  <inkml:trace contextRef="#ctx0" brushRef="#br0">1 134 24575,'15'-2'0,"1"0"0,-1 0 0,0-2 0,0 0 0,0-1 0,-1 0 0,21-11 0,-16 8 0,0 0 0,1 1 0,28-6 0,-32 10-195,1 0 0,-1-1 0,0-1 0,-1-1 0,1 0 0,18-11 0,-13 3-6631</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4.235"/>
    </inkml:context>
    <inkml:brush xml:id="br0">
      <inkml:brushProperty name="width" value="0.05" units="cm"/>
      <inkml:brushProperty name="height" value="0.05" units="cm"/>
      <inkml:brushProperty name="color" value="#E71224"/>
    </inkml:brush>
  </inkml:definitions>
  <inkml:trace contextRef="#ctx0" brushRef="#br0">1073 82 24575,'-15'-2'0,"1"1"0,0-2 0,0 0 0,1 0 0,-1-2 0,1 0 0,0 0 0,-15-9 0,14 7 0,0 1 0,0 0 0,0 1 0,-1 0 0,0 2 0,-30-5 0,5 8 0,0 2 0,0 1 0,-52 12 0,84-14 0,-23 4 0,13-3 0,1 1 0,-1 0 0,1 1 0,0 0 0,0 2 0,0 0 0,1 1 0,0 1 0,0 0 0,-24 18 0,28-15 0,-1 1 0,2 1 0,0 0 0,1 0 0,0 1 0,1 1 0,0 0 0,2 0 0,-1 0 0,2 1 0,0 0 0,1 0 0,1 1 0,-4 28 0,-2 9 0,4-22 0,2-1 0,-2 39 0,4-23 0,-9 51 0,4-52 0,0 58 0,7-78 0,-1-1 0,-1 1 0,-10 41 0,7-38 0,1 0 0,0 33 0,3-33 0,-2 0 0,-7 34 0,6-37 0,0 0 0,2 0 0,1 28 0,1-25 0,-2-1 0,-6 40 0,-2 2 0,3 1 0,3 0 0,7 93 0,-1-32 0,-1-93 0,0-3 0,-2 0 0,-1 0 0,-13 68 0,8-62 0,2 0 0,1 0 0,3 0 0,4 55 0,0 2 0,-4-68 0,-11 58 0,6-57 0,-2 55 0,6-64 0,0-1 0,-7 29 0,4-27 0,-3 44 0,6 693 0,5-372 0,-3 306 0,1-674 0,1-1 0,8 35 0,-5-33 0,-1 1 0,0 23 0,-3-15 0,1-1 0,11 54 0,15 49 0,-16-53 0,-10-61 0,1 1 0,1-1 0,0 0 0,9 25 0,-9-35 0,0 0 0,1-1 0,-1 1 0,2-1 0,-1 0 0,1-1 0,0 1 0,1-1 0,0-1 0,0 1 0,0-1 0,1 0 0,0-1 0,16 9 0,150 84 0,-155-88 0,0 0 0,1-1 0,0-2 0,0 0 0,36 7 0,-31-8 0,-1 1 0,1 0 0,36 18 0,-39-13-273,2-2 0,-1-1 0,2-1 0,36 8 0,-42-13-6553</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4.211"/>
    </inkml:context>
    <inkml:brush xml:id="br0">
      <inkml:brushProperty name="width" value="0.05" units="cm"/>
      <inkml:brushProperty name="height" value="0.05" units="cm"/>
      <inkml:brushProperty name="color" value="#E71224"/>
    </inkml:brush>
  </inkml:definitions>
  <inkml:trace contextRef="#ctx0" brushRef="#br0">3508 136 24575,'-456'0'0,"435"-1"0,1-1 0,-35-8 0,33 5 0,0 1 0,-25-1 0,-7 4 0,23 2 0,0-2 0,-1-2 0,-45-9 0,41 3 0,5 1 0,1 1 0,-2 1 0,-41-2 0,50 6 0,0 0 0,-25-7 0,25 4 0,-48-4 0,-368 8 0,209 3 0,210-3 0,-1-1 0,-34-8 0,33 5 0,0 1 0,-24-1 0,-644 3 0,336 5 0,347-3 0,-1 0 0,1 1 0,0 0 0,-1 1 0,1 0 0,0 0 0,0 0 0,0 1 0,1 0 0,-1 0 0,1 1 0,-1 0 0,1 0 0,0 0 0,-8 8 0,2-2 0,-41 20 0,43-25 0,-1 0 0,1 1 0,0 0 0,-14 12 0,1 1 0,18-16 0,0 0 0,1 1 0,0 0 0,0-1 0,0 2 0,0-1 0,1 0 0,-1 1 0,-4 7 0,2 3 0,0 0 0,1 1 0,0-1 0,1 1 0,1 0 0,-2 33 0,3-11 0,8 70 0,-6-103 0,1 0 0,0 0 0,0-1 0,1 1 0,0-1 0,-1 1 0,1-1 0,1 0 0,-1 0 0,1 0 0,-1 0 0,1 0 0,0 0 0,1-1 0,-1 1 0,1-1 0,-1 0 0,1 0 0,6 3 0,30 32 0,-29-28 0,0 0 0,0 0 0,1-1 0,0 0 0,1-1 0,0-1 0,0 0 0,0 0 0,22 6 0,42 23 0,-57-28 0,-1 0 0,2-1 0,-1-1 0,1-1 0,0-1 0,0-1 0,41 1 0,-22 0 0,32 8 0,-51-7 0,0-1 0,27 1 0,-16-5 0,16 1 0,87 13 0,36 14 0,-143-23 0,52 3 0,-50-6 0,45 9 0,-27-4 0,1-2 0,0-2 0,88-5 0,-29-1 0,-79 2 0,0 2 0,0 2 0,55 10 0,-43-6 0,1-2 0,0-1 0,1-3 0,54-4 0,2 0 0,21 1 0,133 5 0,-118 22 0,-48-12 0,-63-8 0,0-1 0,27 1 0,-3-3 0,225-5 0,-258 2 0,-1-1 0,1-1 0,-1 0 0,1-1 0,-1-1 0,0 0 0,-1 0 0,1-2 0,-1 0 0,0 0 0,17-14 0,-23 15 0,1 0 0,-2-1 0,1 0 0,-1-1 0,0 0 0,0 1 0,-1-2 0,0 1 0,-1-1 0,1 1 0,-2-1 0,1-1 0,-1 1 0,-1 0 0,0-1 0,0 1 0,-1-1 0,1-11 0,-4-328 0,1 339-62,0 0 0,0 0 0,-1 0 0,-1 0 0,0 0 0,0 0 0,0 1 0,-2-1 0,1 1 0,-1 0 0,0 0 0,-1 1-1,0 0 1,0 0 0,-1 0 0,0 0 0,0 1 0,-1 1 0,0-1 0,0 1 0,-16-8 0,9 6-6764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7.534"/>
    </inkml:context>
    <inkml:brush xml:id="br0">
      <inkml:brushProperty name="width" value="0.05" units="cm"/>
      <inkml:brushProperty name="height" value="0.05" units="cm"/>
      <inkml:brushProperty name="color" value="#E71224"/>
    </inkml:brush>
  </inkml:definitions>
  <inkml:trace contextRef="#ctx0" brushRef="#br0">3135 140 24575,'0'-2'0,"-1"0"0,0 0 0,0 1 0,0-1 0,0 1 0,0-1 0,0 1 0,0-1 0,-1 1 0,1-1 0,0 1 0,-1 0 0,1 0 0,-1 0 0,0 0 0,1 0 0,-4-1 0,-30-15 0,8 11 0,0 1 0,-1 1 0,0 2 0,1 0 0,-1 2 0,-38 5 0,-18-2 0,-1012-3 0,1074-2 0,1 0 0,-1-1 0,1-2 0,-32-10 0,30 8 0,-1 1 0,1 0 0,-35-2 0,53 8 0,-29-2 0,-1-1 0,-36-8 0,23 4 0,-1 2 0,1 2 0,-89 5 0,29 1 0,-481-3 0,580 0 0,0 1 0,0 0 0,0 1 0,0 0 0,0 0 0,0 1 0,0 0 0,1 0 0,-1 1 0,1 0 0,0 1 0,0 0 0,-8 7 0,1 0 0,0 2 0,1 0 0,1 0 0,0 1 0,-12 19 0,18-23 0,1 1 0,0-1 0,1 1 0,0 0 0,1 0 0,0 0 0,1 1 0,0-1 0,1 1 0,0 0 0,1 0 0,1 0 0,0-1 0,3 26 0,-1-28 0,0 1 0,0 0 0,1-1 0,0 0 0,1 0 0,0 0 0,1 0 0,0-1 0,0 1 0,1-1 0,0 0 0,1-1 0,0 0 0,0 0 0,1 0 0,0-1 0,0 0 0,10 6 0,12 5 0,0-1 0,1-2 0,0 0 0,1-3 0,57 16 0,-7-5 0,-61-15 0,0-2 0,0 0 0,0-2 0,26 3 0,54 6 0,-67-7 0,46 1 0,-58-5 0,1 1 0,25 6 0,-26-4 0,1-1 0,25 1 0,694-4 0,-360-3 0,500 2 0,-859-2 0,0 0 0,0-2 0,-1 0 0,43-15 0,-59 17 0,0 0 0,0 0 0,0 0 0,0-1 0,0 0 0,-1 0 0,1 0 0,-1-1 0,0 0 0,0 0 0,0 0 0,0-1 0,-1 1 0,0-1 0,0 0 0,0 0 0,-1-1 0,0 1 0,0-1 0,0 1 0,0-1 0,-1 0 0,0 0 0,0 0 0,-1-1 0,0 1 0,0 0 0,0-1 0,-1 1 0,0-10 0,-4-362 0,5 374 0,-1 1 0,0 0 0,0-1 0,0 1 0,-1-1 0,1 1 0,-1 0 0,0-1 0,0 1 0,0 0 0,-1 0 0,1 0 0,-1 0 0,1 0 0,-1 0 0,0 0 0,0 0 0,0 1 0,-4-4 0,0 2 0,-1-1 0,-1 2 0,1-1 0,0 1 0,-1 0 0,1 1 0,-11-3 0,-26-3-1365,23 5-5461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0.223"/>
    </inkml:context>
    <inkml:brush xml:id="br0">
      <inkml:brushProperty name="width" value="0.05" units="cm"/>
      <inkml:brushProperty name="height" value="0.05" units="cm"/>
      <inkml:brushProperty name="color" value="#E71224"/>
    </inkml:brush>
  </inkml:definitions>
  <inkml:trace contextRef="#ctx0" brushRef="#br0">3425 275 24575,'0'-2'0,"-1"0"0,0 0 0,1 0 0,-1 0 0,0 0 0,0 0 0,0 0 0,0 0 0,0 0 0,0 1 0,-1-1 0,1 0 0,0 1 0,-1-1 0,0 1 0,1 0 0,-1-1 0,0 1 0,0 0 0,1 0 0,-4-1 0,-47-21 0,41 19 0,-139-42 0,8 4 0,102 26 0,-2 2 0,1 2 0,-66-10 0,41 11 0,39 5 0,-1 2 0,-39-2 0,30 6 0,3 1 0,0-1 0,0-3 0,-53-9 0,41 4 0,0 3 0,0 2 0,-1 2 0,-50 4 0,-11 0 0,-1389-3 0,1476 2 0,1 0 0,-35 8 0,33-5 0,0-2 0,-25 2 0,47-5 0,-20 0 0,1 1 0,0 1 0,-29 6 0,40-6 0,1 1 0,-1 0 0,1 1 0,0-1 0,0 1 0,1 0 0,-1 1 0,1 0 0,0 0 0,0 0 0,-7 9 0,2-2 0,0 1 0,2 0 0,-1 1 0,1 0 0,1 1 0,1-1 0,0 1 0,1 1 0,0-1 0,2 1 0,-1 0 0,2 0 0,-2 21 0,-6 26 0,6-40 0,1 1 0,0 0 0,1 33 0,4-49 0,-1-1 0,1 1 0,0-1 0,1 1 0,0-1 0,0 0 0,1 1 0,0-1 0,0 0 0,0-1 0,1 1 0,0-1 0,0 1 0,1-1 0,5 5 0,2 2 0,0-1 0,2-1 0,-1 0 0,1 0 0,1-2 0,0 0 0,29 13 0,-8-4 0,-28-13 0,0-1 0,0 0 0,0 0 0,0-1 0,1 0 0,0-1 0,9 2 0,60 9 0,-47-7 0,0-1 0,41 1 0,67-9 0,123 5 0,-190 11 0,-52-8 0,0-2 0,29 3 0,72-8 0,52 4 0,-101 11 0,-53-9 0,1 0 0,29 2 0,640-4 0,-335-5 0,556 3 0,-905 1 0,0-1 0,0 0 0,-1-1 0,1 1 0,0-1 0,0 0 0,0 0 0,0 0 0,-1-1 0,1 0 0,0 0 0,-1 0 0,0 0 0,1-1 0,5-4 0,-7 3 0,0 0 0,0 0 0,0 0 0,-1 0 0,0 0 0,0 0 0,0-1 0,0 1 0,-1-1 0,1 1 0,-1-1 0,-1 0 0,1 1 0,0-1 0,-1 0 0,0-6 0,-4-420 0,4 427 0,0 0 0,-1 0 0,1 0 0,-1 0 0,1 0 0,-1 0 0,0 0 0,0 0 0,-1 0 0,1 1 0,-1-1 0,0 1 0,0-1 0,0 1 0,-1-1 0,1 1 0,-1 0 0,-4-4 0,2 3 0,-1 1 0,1-1 0,-1 1 0,0 0 0,1 1 0,-1-1 0,-1 1 0,1 0 0,0 1 0,0 0 0,-9-1 0,-9 0-1365,3 1-5461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897"/>
    </inkml:context>
    <inkml:brush xml:id="br0">
      <inkml:brushProperty name="width" value="0.05" units="cm"/>
      <inkml:brushProperty name="height" value="0.05" units="cm"/>
      <inkml:brushProperty name="color" value="#E71224"/>
    </inkml:brush>
  </inkml:definitions>
  <inkml:trace contextRef="#ctx0" brushRef="#br0">0 0 24575,'2'16'0,"1"0"0,1 0 0,0 0 0,1-1 0,1 0 0,8 18 0,-7-18 0,8 21 0,9 17 0,-3 1 0,-2 2 0,18 85 0,-31-100 0,2-1 0,2 0 0,28 73 0,-27-85 62,14 54 0,-4-10-1551,-15-55-5337</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4.695"/>
    </inkml:context>
    <inkml:brush xml:id="br0">
      <inkml:brushProperty name="width" value="0.05" units="cm"/>
      <inkml:brushProperty name="height" value="0.05" units="cm"/>
      <inkml:brushProperty name="color" value="#E71224"/>
    </inkml:brush>
  </inkml:definitions>
  <inkml:trace contextRef="#ctx0" brushRef="#br0">567 19 24575,'-30'2'0,"0"1"0,-31 7 0,30-5 0,-58 4 0,49-10 0,27 0 0,-1 1 0,1-1 0,0 2 0,0 0 0,0 1 0,0 0 0,0 1 0,1 0 0,-1 1 0,1 0 0,-17 9 0,21-7 0,0 0 0,0 0 0,0 1 0,1 0 0,0 0 0,0 1 0,1 0 0,0 0 0,0 1 0,1 0 0,0 0 0,0 0 0,1 0 0,1 1 0,-1 0 0,1 0 0,-2 17 0,1 4 0,0-1 0,3 1 0,0-1 0,7 53 0,-5-75 0,0 1 0,1-1 0,0 0 0,1 0 0,0 0 0,0 0 0,0-1 0,1 1 0,0-1 0,1 0 0,8 11 0,-3-8 0,-1 0 0,2 0 0,-1-1 0,1-1 0,0 0 0,19 10 0,7 0 0,2-1 0,1-2 0,66 16 0,-85-26 0,1-1 0,0-1 0,-1-1 0,1-1 0,0-1 0,22-2 0,-32 1 0,0-1 0,0 0 0,-1 0 0,1-1 0,-1-1 0,0 0 0,0 0 0,0-1 0,-1-1 0,0 1 0,0-2 0,16-12 0,-21 13 0,0 0 0,0-1 0,0 0 0,-1 0 0,0 0 0,0-1 0,-1 1 0,0-1 0,0 0 0,-1 0 0,2-10 0,1-5 0,-2-1 0,1-40 0,-3 46 0,-1-1 0,-1 1 0,0-1 0,-1 1 0,-1-1 0,-1 1 0,-1 0 0,0 0 0,-1 1 0,-1 0 0,-15-26 0,-2-2 0,16 29 0,0 1 0,-1 0 0,-1 0 0,0 1 0,-1 1 0,-15-15 0,20 23-3,0 1-1,0 1 1,-1-1-1,1 1 0,-1 1 1,0-1-1,1 1 1,-12-2-1,-9-4-1329,10 2-5493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9.470"/>
    </inkml:context>
    <inkml:brush xml:id="br0">
      <inkml:brushProperty name="width" value="0.05" units="cm"/>
      <inkml:brushProperty name="height" value="0.05" units="cm"/>
      <inkml:brushProperty name="color" value="#E71224"/>
    </inkml:brush>
  </inkml:definitions>
  <inkml:trace contextRef="#ctx0" brushRef="#br0">1 0 24575,'803'0'0,"-783"1"0,0 1 0,36 9 0,-35-6 0,1-1 0,26 1 0,8-4 0,-24-1 0,0 1 0,0 1 0,41 9 0,-27-3 0,1-3 0,0-2 0,0-2 0,49-4 0,12 0 0,1576 3 0,-1670-1 12,1-1 0,-1 0-1,20-6 1,1 0-1424,-16 5-5414</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9.486"/>
    </inkml:context>
    <inkml:brush xml:id="br0">
      <inkml:brushProperty name="width" value="0.05" units="cm"/>
      <inkml:brushProperty name="height" value="0.05" units="cm"/>
      <inkml:brushProperty name="color" value="#E71224"/>
    </inkml:brush>
  </inkml:definitions>
  <inkml:trace contextRef="#ctx0" brushRef="#br0">3939 270 24575,'-1'-2'0,"1"0"0,-1-1 0,1 1 0,-1 0 0,0 0 0,0 0 0,0 1 0,0-1 0,0 0 0,0 0 0,0 0 0,-1 1 0,1-1 0,-1 1 0,1-1 0,-1 1 0,0-1 0,0 1 0,1 0 0,-1 0 0,-3-1 0,-47-21 0,41 19 0,-25-7 0,-1 1 0,0 2 0,-63-5 0,82 11 0,3-1 0,0 0 0,-1-1 0,-27-12 0,31 11 0,-2 0 0,1 0 0,-1 2 0,1 0 0,-20-2 0,-216 6 0,-37-3 0,203-11 0,55 8 0,-48-4 0,-7-3 0,5-1 0,-82-14 0,72 13 0,64 9 0,0 1 0,-26-1 0,-477 4 0,251 3 0,255-1 0,1 1 0,-35 8 0,33-5 0,0-1 0,-25 1 0,18-4 0,-1 1 0,-56 11 0,-46 15 0,41-2 0,53-14 0,-42 8 0,22-10 0,1 2 0,0 2 0,-105 44 0,73-27 0,72-27 0,1 1 0,0 0 0,0 1 0,0 1 0,1 1 0,-29 19 0,33-20 0,0 0 0,-1 0 0,0-1 0,-14 5 0,-25 14 0,48-22 0,0 0 0,0 0 0,0 0 0,0 0 0,0 0 0,0 1 0,1-1 0,0 1 0,0 0 0,0 0 0,0-1 0,1 1 0,-1 1 0,1-1 0,0 0 0,0 0 0,0 0 0,1 1 0,0-1 0,-1 0 0,2 0 0,-1 1 0,0-1 0,2 5 0,-1 1 0,1 0 0,0 0 0,0 0 0,1-1 0,1 1 0,-1-1 0,2 1 0,-1-1 0,7 9 0,1-3 0,0-1 0,1-1 0,0 0 0,1-1 0,0 0 0,32 18 0,103 46 0,-113-60 0,1-2 0,2-2 0,-1-2 0,1-1 0,69 6 0,-66-9 0,78 1 0,-88-7 0,0 1 0,-1 2 0,32 7 0,-30-4 0,1-2 0,36 1 0,-32-3 0,44 8 0,-39-4 0,0-3 0,87-3 0,28 2 0,-86 11 0,-52-9 0,0 0 0,28 1 0,130 8 0,46 1 0,-195-13 0,0 1 0,35 8 0,-34-4 0,57 2 0,636-9 0,-702 2 0,-1 2 0,35 7 0,-33-6 0,0 0 0,25 1 0,410-4 0,-219-2 0,-225 0 0,0 0 0,-1 0 0,1-2 0,-1 1 0,1-1 0,-1-1 0,0 0 0,0-1 0,-1 0 0,1-1 0,-1 0 0,-1-1 0,1 0 0,-1-1 0,0 0 0,-1-1 0,0 0 0,0 0 0,-1-1 0,0 0 0,-1 0 0,8-13 0,-14 21 0,8-11 0,0-1 0,-2 0 0,1 0 0,-2-1 0,0 1 0,0-1 0,-2-1 0,0 1 0,0-1 0,-1 0 0,0-17 0,-3 6 0,-1-1 0,-1 1 0,-1 0 0,-2 0 0,-1 0 0,0 1 0,-13-29 0,16 45 0,-2 1 0,1-1 0,-1 1 0,0 0 0,-1 1 0,0-1 0,0 1 0,-1 0 0,0 1 0,-1-1 0,1 1 0,-2 1 0,1 0 0,0 0 0,-1 0 0,0 1 0,-1 1 0,1-1 0,-1 2 0,1-1 0,-20-3 0,-4-1 23,0-1 0,-35-14 0,46 13-262,-1 2 0,0 1 0,-1 1 0,1 1 0,-44-4 0,44 9-6587</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0.898"/>
    </inkml:context>
    <inkml:brush xml:id="br0">
      <inkml:brushProperty name="width" value="0.05" units="cm"/>
      <inkml:brushProperty name="height" value="0.05" units="cm"/>
      <inkml:brushProperty name="color" value="#E71224"/>
    </inkml:brush>
  </inkml:definitions>
  <inkml:trace contextRef="#ctx0" brushRef="#br0">432 270 24575,'1'-28'0,"-1"15"0,0 0 0,0-1 0,-1 1 0,-5-21 0,5 30 0,0-1 0,-1 1 0,0 0 0,0 0 0,0 0 0,0 0 0,0 1 0,-1-1 0,0 1 0,0-1 0,0 1 0,0 0 0,0 0 0,-1 0 0,1 0 0,-1 1 0,-7-4 0,-44-26 0,45 25 0,0 0 0,-1 1 0,1 0 0,-2 0 0,1 2 0,0-1 0,-1 1 0,0 1 0,0 0 0,0 1 0,-17-1 0,23 2 0,0 2 0,0-1 0,0 1 0,1 0 0,-1 0 0,0 1 0,1-1 0,-1 1 0,1 0 0,0 1 0,0-1 0,0 1 0,0 0 0,0 1 0,0-1 0,1 1 0,0 0 0,-1 0 0,2 0 0,-1 1 0,-4 6 0,1-1 0,1 1 0,1-1 0,0 1 0,0 0 0,1 1 0,1-1 0,0 1 0,0-1 0,-1 21 0,0 27 0,3 1 0,6 60 0,-5-116 0,1-1 0,-1 1 0,1-1 0,-1 1 0,1-1 0,0 1 0,1-1 0,-1 1 0,0-1 0,1 0 0,0 0 0,0 0 0,0 0 0,0 0 0,0 0 0,0-1 0,1 1 0,-1-1 0,1 1 0,0-1 0,0 0 0,0 0 0,0 0 0,0-1 0,0 1 0,1-1 0,-1 1 0,5 0 0,7 1 0,0-1 0,1-1 0,-1 0 0,0-1 0,23-3 0,-2 1 0,-30 2 0,-1 0 0,1 0 0,-1-1 0,1 1 0,-1-2 0,0 1 0,1 0 0,-1-1 0,0 0 0,0 0 0,0-1 0,0 1 0,6-5 0,-7 2 0,1 1 0,-1-1 0,0 0 0,0-1 0,-1 1 0,0-1 0,0 1 0,0-1 0,0 0 0,-1 0 0,2-7 0,1-7-98,-2 0 0,0 0-1,0-1 1,-2 1 0,-2-32-1,0 32-676,1-3-6051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3.194"/>
    </inkml:context>
    <inkml:brush xml:id="br0">
      <inkml:brushProperty name="width" value="0.05" units="cm"/>
      <inkml:brushProperty name="height" value="0.05" units="cm"/>
      <inkml:brushProperty name="color" value="#E71224"/>
    </inkml:brush>
  </inkml:definitions>
  <inkml:trace contextRef="#ctx0" brushRef="#br0">482 52 24575,'-20'-1'0,"1"-1"0,0-1 0,0-1 0,0-1 0,-20-7 0,-46-10 0,80 21 0,1 1 0,-1-1 0,0 1 0,1 0 0,-1 0 0,0 0 0,1 1 0,-1 0 0,0 0 0,1 0 0,-1 0 0,1 1 0,-1 0 0,1 0 0,0 0 0,0 0 0,0 1 0,0-1 0,-5 5 0,-2 4 0,0 1 0,1 0 0,1 0 0,-13 20 0,13-17 0,-30 27 0,34-38 0,0 0 0,1 1 0,-1-1 0,1 1 0,0 0 0,0 0 0,1 0 0,-1 0 0,1 0 0,1 1 0,-1 0 0,1 0 0,-3 9 0,4-11 0,0 1 0,0-1 0,1 1 0,-1-1 0,1 1 0,0 0 0,1-1 0,-1 1 0,1-1 0,0 1 0,0-1 0,2 7 0,1-3 0,1-1 0,-1 0 0,1 0 0,0-1 0,9 9 0,-3-3 0,-5-4 0,1-1 0,-1 0 0,1-1 0,0 0 0,1 0 0,-1 0 0,1-1 0,0 0 0,0 0 0,1-1 0,0-1 0,0 1 0,-1-1 0,2 0 0,-1-1 0,0 0 0,0-1 0,1 0 0,-1 0 0,14-2 0,-20 1 0,6 1 0,-1-1 0,1 0 0,-1-1 0,0 0 0,16-4 0,-21 4 0,0-1 0,-1 1 0,1 0 0,-1-1 0,0 0 0,1 1 0,-1-1 0,0 0 0,0 0 0,0 0 0,0-1 0,0 1 0,-1 0 0,1-1 0,-1 1 0,1-1 0,-1 1 0,0-1 0,0 0 0,0 1 0,0-4 0,8-32 0,-2-1 0,-1 1 0,-2-1 0,-2 0 0,-1-1 0,-7-50 0,6 86-105,-1 0 0,0 0 0,0 0 0,-1 0 0,1 0 0,-1 1 0,0-1 0,0 0 0,0 1 0,0-1 0,-1 1 0,-4-5 0,-4-4-6721</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6.154"/>
    </inkml:context>
    <inkml:brush xml:id="br0">
      <inkml:brushProperty name="width" value="0.05" units="cm"/>
      <inkml:brushProperty name="height" value="0.05" units="cm"/>
      <inkml:brushProperty name="color" value="#E71224"/>
    </inkml:brush>
  </inkml:definitions>
  <inkml:trace contextRef="#ctx0" brushRef="#br0">4309 110 24575,'-1'-2'0,"0"0"0,1 0 0,-1 0 0,0 0 0,0 1 0,0-1 0,0 0 0,-1 0 0,1 0 0,0 1 0,-1-1 0,1 1 0,-1-1 0,0 1 0,-2-2 0,-28-19 0,10 12 0,0 1 0,-1 1 0,0 1 0,-1 2 0,1 0 0,-34-3 0,-19 2 0,-142 6 0,89 2 0,-9-4 0,-151 5 0,155 23 0,79-15 0,27-5 0,1-2 0,-49 3 0,-2492-8 0,2545 2 0,0 2 0,-41 9 0,14-2 0,43-8 0,-1-1 0,1 1 0,0 0 0,0 1 0,0-1 0,1 2 0,-1-1 0,0 1 0,1 0 0,0 0 0,0 0 0,0 1 0,1 0 0,0 0 0,-1 1 0,2-1 0,-1 1 0,1 0 0,0 0 0,0 1 0,1-1 0,-1 1 0,1 0 0,-3 12 0,0 7 0,0 0 0,2 0 0,1 1 0,1-1 0,3 40 0,-2-15 0,-1-27 0,2 1 0,4 34 0,-3-52 0,0-1 0,1 0 0,-1 0 0,1 0 0,0 0 0,1 0 0,0 0 0,0 0 0,0-1 0,0 0 0,1 1 0,0-1 0,0-1 0,6 7 0,2 0 0,2 0 0,-1-1 0,2 0 0,-1-2 0,1 1 0,0-2 0,1 0 0,0 0 0,0-2 0,0 0 0,18 3 0,12 2 0,-28-5 0,1-1 0,32 3 0,-16-4 0,1 2 0,46 13 0,-49-9 0,0-2 0,68 5 0,-51-12 0,-18 0 0,0 1 0,0 1 0,47 10 0,-43-6 0,0-2 0,0-1 0,0-2 0,49-4 0,-34 0 0,59 6 0,-38 10 0,-53-8 0,1-2 0,29 3 0,480-4 0,-255-4 0,-257 3 0,0 0 0,0 2 0,18 5 0,40 4 0,12 2 0,-64-9 0,0-1 0,30 2 0,348-5 0,-187-3 0,-182 4 0,57 10 0,-56-7 0,54 3 0,689-9 0,-760 0 0,0 0 0,1-2 0,-1 0 0,0-1 0,0 0 0,0-2 0,-1 1 0,0-2 0,0 0 0,0-1 0,-1-1 0,0 0 0,16-14 0,-24 18 0,-1 0 0,1-1 0,-1 0 0,0 0 0,-1 0 0,1-1 0,-1 1 0,-1-1 0,1 0 0,-1 0 0,0-1 0,-1 1 0,1 0 0,-2-1 0,1 0 0,0-9 0,1-16 0,-2 0 0,-4-52 0,0 20 0,4 35 0,-3 0 0,0 0 0,-11-51 0,4 40 0,7 28 0,-1-1 0,-1 1 0,0 0 0,0 0 0,-13-24 0,9 24 0,0 0 0,-1 1 0,0 0 0,-1 1 0,-1 0 0,0 0 0,0 1 0,-1 1 0,-17-12 0,24 17 16,0 0 0,0-1 0,1 0-1,-1 0 1,1 0 0,-4-7 0,4 6-201,1 1 1,-1 1-1,1-1 1,-2 1-1,1-1 1,0 1-1,-9-6 1,-2 2-6642</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7.995"/>
    </inkml:context>
    <inkml:brush xml:id="br0">
      <inkml:brushProperty name="width" value="0.05" units="cm"/>
      <inkml:brushProperty name="height" value="0.05" units="cm"/>
      <inkml:brushProperty name="color" value="#E71224"/>
    </inkml:brush>
  </inkml:definitions>
  <inkml:trace contextRef="#ctx0" brushRef="#br0">487 32 24575,'-25'0'0,"0"-1"0,-1-2 0,-40-9 0,29 6 0,1 1 0,0 2 0,-1 1 0,0 2 0,-40 6 0,73-6 0,0 1 0,1 0 0,-1 0 0,0 0 0,0 1 0,0-1 0,1 1 0,-1 0 0,1 0 0,0 1 0,-1-1 0,1 0 0,0 1 0,0 0 0,0 0 0,1 0 0,-1 0 0,1 0 0,0 1 0,0-1 0,0 1 0,0-1 0,0 1 0,1 0 0,0-1 0,-1 1 0,1 0 0,1 0 0,-1 5 0,-2 9 0,1 0 0,1 1 0,1-1 0,1 0 0,2 20 0,-2-28 0,0 1 0,1-1 0,0 1 0,1-1 0,0 0 0,1 0 0,0 0 0,0 0 0,1-1 0,0 1 0,1-1 0,0 0 0,0-1 0,1 0 0,0 0 0,0 0 0,1-1 0,0 0 0,11 8 0,23 13 0,-35-22 0,0 0 0,0-1 0,1 0 0,0-1 0,0 1 0,0-2 0,0 1 0,1-1 0,-1 0 0,1-1 0,0 0 0,14 2 0,-1-3 0,0 0 0,-1-1 0,1-1 0,38-7 0,-53 6 0,0 0 0,0-1 0,0 0 0,0 0 0,0 0 0,0-1 0,-1 0 0,0 0 0,0 0 0,0-1 0,0 0 0,-1 0 0,0-1 0,0 0 0,0 1 0,-1-2 0,6-8 0,-4 2 0,0-1 0,0 0 0,-1-1 0,-1 1 0,0-1 0,-1 0 0,-1 0 0,1-22 0,-2-7 0,-7-71 0,2 93-1365,-2 5-5461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0.722"/>
    </inkml:context>
    <inkml:brush xml:id="br0">
      <inkml:brushProperty name="width" value="0.05" units="cm"/>
      <inkml:brushProperty name="height" value="0.05" units="cm"/>
      <inkml:brushProperty name="color" value="#E71224"/>
    </inkml:brush>
  </inkml:definitions>
  <inkml:trace contextRef="#ctx0" brushRef="#br0">3987 58 24575,'12'-4'0,"-20"-5"0,-18-6 0,14 9 0,-1 1 0,0 1 0,0 0 0,0 1 0,0 0 0,-1 1 0,-16-1 0,-102 5 0,58 1 0,-1878-3 0,1922 1 0,-60 12 0,59-8 0,-58 4 0,-472-10 0,540 2 0,1 1 0,-35 8 0,33-5 0,-1-1 0,-23 1 0,-305-4 0,167-3 0,175 2 0,1 0 0,0 1 0,0 0 0,-1 0 0,1 1 0,0 0 0,0 0 0,-11 5 0,15-5 0,1 0 0,-1 0 0,1 1 0,0-1 0,0 1 0,0 0 0,0 0 0,0 0 0,0 0 0,1 0 0,-1 0 0,1 1 0,0 0 0,0-1 0,0 1 0,1 0 0,0 0 0,-2 5 0,-5 23 0,1 0 0,2 0 0,1 0 0,2 1 0,1 0 0,4 41 0,-2-68 0,1 0 0,0 1 0,0-1 0,1-1 0,-1 1 0,1 0 0,0-1 0,1 1 0,-1-1 0,1 0 0,0 0 0,1 0 0,-1-1 0,1 0 0,0 0 0,0 0 0,0 0 0,8 4 0,4 1 0,-1 0 0,1-1 0,0 0 0,1-2 0,19 5 0,301 62 0,-309-67 0,-1-2 0,1-2 0,40 0 0,17 1 0,-12 10 0,-55-9 0,1 0 0,27 1 0,9-4 0,-24-1 0,1 1 0,-1 1 0,41 9 0,-43-5 0,1-2 0,-1-2 0,37 0 0,-36-3 0,-1 2 0,0 2 0,41 7 0,-28 1 0,0-1 0,0-3 0,84 4 0,-12-14 0,145 5 0,-188 11 0,-52-9 0,0 0 0,28 1 0,164-7 0,85 4 0,-208 11 0,-57-7 0,61 3 0,843-10 0,-909 3 0,0 1 0,0 1 0,51 14 0,-52-10 0,1-2 0,0 0 0,53 2 0,-16-6 0,-36 0 0,0-2 0,0 0 0,-1-2 0,35-6 0,-58 6 0,0 0 0,0 0 0,0 0 0,0 0 0,0 0 0,-1-1 0,1 0 0,-1 0 0,0 0 0,0 0 0,0 0 0,0 0 0,0-1 0,-1 0 0,0 1 0,0-1 0,0 0 0,0 0 0,0 0 0,-1 0 0,2-8 0,3-9 0,-2 0 0,-1-1 0,1-23 0,-3 35 0,-1 0 0,0 1 0,0-1 0,-1 0 0,-1 0 0,1 1 0,-2-1 0,1 1 0,-1 0 0,-7-16 0,1 11 0,0-1 0,-1 1 0,0 1 0,-1 0 0,-16-16 0,-4-4 0,-18-18 0,23 31 0,1-1 0,1-2 0,1 0 0,-38-51 0,54 66-80,0 0 0,0 0-1,-1 1 1,0 0 0,0 0-1,-1 1 1,0 0 0,0 0-1,0 1 1,-1 0 0,0 1 0,1 0-1,-2 0 1,1 1 0,0 1-1,-20-3 1,9 3-6746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6.283"/>
    </inkml:context>
    <inkml:brush xml:id="br0">
      <inkml:brushProperty name="width" value="0.05" units="cm"/>
      <inkml:brushProperty name="height" value="0.05" units="cm"/>
      <inkml:brushProperty name="color" value="#E71224"/>
    </inkml:brush>
  </inkml:definitions>
  <inkml:trace contextRef="#ctx0" brushRef="#br0">426 23 24575,'-86'-2'0,"-96"5"0,176-3 0,0 0 0,0 1 0,0 0 0,1 1 0,-1-1 0,0 1 0,0 0 0,1 0 0,-1 1 0,1 0 0,0 0 0,0 0 0,0 0 0,0 1 0,1 0 0,-1 0 0,1 0 0,0 1 0,0-1 0,0 1 0,1 0 0,0 0 0,0 0 0,0 1 0,0-1 0,1 1 0,0-1 0,0 1 0,1 0 0,-1 0 0,1 0 0,0 11 0,-11 66 0,8-59 0,0 0 0,2-1 0,1 41 0,2-56 0,0 1 0,0 0 0,1-1 0,0 0 0,1 1 0,0-1 0,0 0 0,1 0 0,0-1 0,0 1 0,1-1 0,0 0 0,0 0 0,7 7 0,10 7 0,-1-1 0,2-1 0,1-1 0,0-1 0,1-1 0,1-2 0,0 0 0,1-1 0,55 16 0,-53-20 0,0-1 0,1-2 0,-1-1 0,50 2 0,-69-7 0,1 0 0,-1-1 0,1 0 0,-1-1 0,1-1 0,-1 1 0,0-1 0,0-1 0,0 0 0,-1-1 0,1 0 0,-1 0 0,0-1 0,-1 0 0,1 0 0,11-13 0,-12 10 0,0 0 0,-1-1 0,-1 0 0,1-1 0,-2 0 0,1 1 0,-2-2 0,1 1 0,-2 0 0,1-1 0,-2 0 0,3-14 0,-2-4 0,-1 1 0,-1-1 0,-5-55 0,2 74 0,0 1 0,-1-1 0,0 1 0,0 0 0,-1 0 0,0 0 0,-1 0 0,0 1 0,-1 0 0,0 0 0,0 0 0,-1 1 0,0 0 0,-12-11 0,-10-5 0,-1 0 0,-55-32 0,69 46 0,-2 0-273,-1 2 0,1 0 0,-1 1 0,-22-5 0,23 7-6553</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7.892"/>
    </inkml:context>
    <inkml:brush xml:id="br0">
      <inkml:brushProperty name="width" value="0.05" units="cm"/>
      <inkml:brushProperty name="height" value="0.05" units="cm"/>
      <inkml:brushProperty name="color" value="#E71224"/>
    </inkml:brush>
  </inkml:definitions>
  <inkml:trace contextRef="#ctx0" brushRef="#br0">0 0 24575,'429'0'0,"-409"1"0,0 1 0,36 9 0,-35-6 0,0-1 0,28 1 0,162-7 0,86 4 0,-225 11 0,-52-9 0,0 0 0,28 1 0,392-4 0,-211-2 0,-209 2 0,-1 1 0,38 9 0,-36-7 0,0 0 0,28 2 0,640-4 0,-335-5 0,46 3-1365,-377 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9.657"/>
    </inkml:context>
    <inkml:brush xml:id="br0">
      <inkml:brushProperty name="width" value="0.05" units="cm"/>
      <inkml:brushProperty name="height" value="0.05" units="cm"/>
      <inkml:brushProperty name="color" value="#E71224"/>
    </inkml:brush>
  </inkml:definitions>
  <inkml:trace contextRef="#ctx0" brushRef="#br0">215 0 24575,'2'1'0,"1"0"0,0 0 0,-1 0 0,1 0 0,-1 0 0,1 1 0,-1-1 0,1 1 0,-1 0 0,0-1 0,0 1 0,0 0 0,0 0 0,0 0 0,-1 1 0,1-1 0,0 0 0,1 4 0,23 47 0,1 39 0,-21-65 0,2 0 0,1-1 0,0 0 0,22 39 0,-12-27 0,-2 1 0,-1 0 0,-2 1 0,12 58 0,-26-96 0,1-1 0,-1 0 0,0 0 0,0 0 0,1 0 0,-1 1 0,0-1 0,0 0 0,0 0 0,0 0 0,0 0 0,-1 1 0,1-1 0,0 0 0,-1 0 0,1 0 0,0 0 0,-1 0 0,1 0 0,-1 1 0,0-1 0,1 0 0,-1-1 0,0 1 0,0 0 0,1 0 0,-1 0 0,-2 1 0,1-1 0,-1 1 0,0-1 0,0 0 0,0 0 0,0 0 0,0-1 0,0 1 0,0-1 0,-1 1 0,-4-1 0,-6-1 0,1 0 0,-1 0 0,1-2 0,-16-4 0,7 1 0,0 1 0,0 0 0,0 2 0,-1 1 0,0 0 0,1 2 0,-1 1 0,1 0 0,-28 6 0,46-5 0,0-1 0,-1 1 0,1 1 0,0-1 0,0 0 0,0 1 0,1 0 0,-1 0 0,0 0 0,1 1 0,0-1 0,0 1 0,0-1 0,0 1 0,1 0 0,0 0 0,-1 0 0,1 1 0,1-1 0,-3 8 0,0 0 0,1 0 0,0 0 0,1 0 0,0 0 0,1 0 0,1 23 0,0-32 0,1 0 0,-1-1 0,1 1 0,0 0 0,-1-1 0,1 1 0,0-1 0,1 1 0,-1-1 0,0 0 0,1 1 0,-1-1 0,1 0 0,0 0 0,0 0 0,0 0 0,0 0 0,0 0 0,0-1 0,0 1 0,0-1 0,1 0 0,-1 1 0,1-1 0,-1 0 0,1 0 0,-1-1 0,1 1 0,-1 0 0,1-1 0,3 1 0,11 1 0,0-1 0,0-1 0,33-2 0,-23 0 0,-8 1 0,0 0 0,0-1 0,21-5 0,-32 5 0,0-1 0,0 0 0,-1 0 0,1-1 0,-1 0 0,0 0 0,0-1 0,0 0 0,10-10 0,-11 9 0,0 1 0,-1-1 0,0 0 0,0 0 0,0 0 0,-1-1 0,0 0 0,0 0 0,0 0 0,-1 0 0,0 0 0,-1-1 0,4-12 0,6-20-1365,-7 22-5461</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5.750"/>
    </inkml:context>
    <inkml:brush xml:id="br0">
      <inkml:brushProperty name="width" value="0.05" units="cm"/>
      <inkml:brushProperty name="height" value="0.05" units="cm"/>
      <inkml:brushProperty name="color" value="#E71224"/>
    </inkml:brush>
  </inkml:definitions>
  <inkml:trace contextRef="#ctx0" brushRef="#br0">404 46 24575,'-9'0'0,"1"-1"0,0-1 0,0 1 0,0-1 0,-9-4 0,-31-6 0,31 10 0,1 0 0,0 2 0,-1 0 0,1 1 0,-16 2 0,24-1 0,1 0 0,-1 0 0,1 1 0,0 0 0,0 0 0,0 1 0,0-1 0,1 2 0,0-1 0,0 1 0,0-1 0,-10 12 0,7-6 0,0 1 0,1 1 0,0-1 0,0 1 0,2 1 0,-1-1 0,1 1 0,1 0 0,1 1 0,0-1 0,0 1 0,1 0 0,1 0 0,1 0 0,0 0 0,0 0 0,1 0 0,1 0 0,5 24 0,-5-34 0,0 0 0,1-1 0,-1 0 0,1 1 0,0-1 0,-1 0 0,2 0 0,-1 0 0,0 0 0,1 0 0,-1-1 0,1 1 0,0-1 0,0 1 0,0-1 0,0 0 0,0 0 0,0-1 0,1 1 0,-1-1 0,0 1 0,1-1 0,0 0 0,-1 0 0,1-1 0,4 1 0,12 1 0,1 0 0,-1-2 0,36-4 0,-12 1 0,2 4 0,-33 1 0,-1-2 0,1 1 0,-1-2 0,1 0 0,0 0 0,21-6 0,-30 5 0,0-1 0,-1 1 0,1-1 0,-1 1 0,0-1 0,0 0 0,0 0 0,0-1 0,0 1 0,-1 0 0,0-1 0,1 0 0,-1 1 0,0-1 0,-1 0 0,1 0 0,-1 0 0,0 0 0,0 0 0,1-8 0,1-10 0,0 1 0,-2-36 0,-1 54 0,1-35-119,0 16 203,-1-1-1,-5-33 1,4 50-184,0 0 0,0 0 0,-1 0 1,0 1-1,0-1 0,0 1 0,-1-1 0,0 1 1,0 0-1,0 0 0,-1 0 0,1 0 1,-1 1-1,-6-6 0,-3 0-6726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7.143"/>
    </inkml:context>
    <inkml:brush xml:id="br0">
      <inkml:brushProperty name="width" value="0.05" units="cm"/>
      <inkml:brushProperty name="height" value="0.05" units="cm"/>
      <inkml:brushProperty name="color" value="#E71224"/>
    </inkml:brush>
  </inkml:definitions>
  <inkml:trace contextRef="#ctx0" brushRef="#br0">566 111 24575,'-130'-2'0,"-142"5"0,265-1 0,0-1 0,1 1 0,-1 1 0,0-1 0,1 1 0,0 0 0,0 1 0,0 0 0,0 0 0,0 0 0,1 0 0,0 1 0,0 0 0,0 0 0,0 0 0,1 1 0,0 0 0,0-1 0,-6 14 0,3-6 0,0 1 0,1 0 0,1 1 0,0-1 0,1 1 0,0 0 0,2 0 0,-2 19 0,2-9 0,2-1 0,1 1 0,4 25 0,-4-41 0,1 0 0,1-1 0,0 1 0,0 0 0,1-1 0,-1 0 0,2 0 0,-1 0 0,1-1 0,1 1 0,9 9 0,117 114 0,-125-124 0,2-1 0,-1 0 0,1 0 0,-1-1 0,2 0 0,-1 0 0,0-1 0,1-1 0,0 1 0,0-2 0,0 1 0,13 0 0,15 1 0,0-2 0,38-2 0,-40-1 0,-29 1 0,0 0 0,-1-1 0,1 0 0,0 0 0,-1 0 0,1-1 0,-1 0 0,1 0 0,-1-1 0,0 0 0,0 0 0,0 0 0,-1-1 0,1 0 0,6-5 0,-3-1 0,0 0 0,-1 0 0,0 0 0,-1-1 0,0-1 0,10-20 0,-16 28 0,6-8 0,-1 0 0,0-1 0,-1 0 0,-1 0 0,0 0 0,0-1 0,2-27 0,7-55 0,-8 65 0,3-55 0,-8 59 0,-5-50 0,3 66 0,-1 0 0,0 0 0,0 0 0,-1 0 0,-1 1 0,0 0 0,-7-12 0,7 13 12,-1 1 0,0 0 0,0 0 0,-1 0 0,0 1 0,0 0 0,-1 0 0,0 1 0,-12-7 0,17 10-74,-1 1 0,0 0 0,0 1 0,-1-1 1,1 1-1,0 0 0,0 0 0,-1 0 0,1 0 0,-1 1 0,1 0 0,0 0 1,-1 0-1,1 0 0,-1 1 0,1 0 0,0 0 0,-1 0 0,1 0 0,0 1 1,0-1-1,0 1 0,-6 4 0,-8 6-6764</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1.379"/>
    </inkml:context>
    <inkml:brush xml:id="br0">
      <inkml:brushProperty name="width" value="0.05" units="cm"/>
      <inkml:brushProperty name="height" value="0.05" units="cm"/>
      <inkml:brushProperty name="color" value="#E71224"/>
    </inkml:brush>
  </inkml:definitions>
  <inkml:trace contextRef="#ctx0" brushRef="#br0">1 87 24575,'1285'0'0,"-1265"-1"0,1-1 0,34-8 0,-33 5 0,0 1 0,24-1 0,69 5 0,-61 1 0,1-2 0,96-15 0,-88 8 0,1 2 0,-1 3 0,76 7 0,-13-1 0,-88-3 0,0 1 0,0-2 0,0-1 0,61-12 0,-53 6 0,0 3 0,0 2 0,1 1 0,51 6 0,10-1 0,-14-4 0,105 3 0,-127 11 0,-52-9 0,0 0 0,29 1 0,191-5-1365,-217 0-5461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2.840"/>
    </inkml:context>
    <inkml:brush xml:id="br0">
      <inkml:brushProperty name="width" value="0.05" units="cm"/>
      <inkml:brushProperty name="height" value="0.05" units="cm"/>
      <inkml:brushProperty name="color" value="#E71224"/>
    </inkml:brush>
  </inkml:definitions>
  <inkml:trace contextRef="#ctx0" brushRef="#br0">464 34 24575,'-122'-2'0,"-132"5"0,251-3 0,-1 0 0,0 1 0,0 0 0,1 0 0,-1 0 0,0 0 0,1 1 0,-1-1 0,1 1 0,0 0 0,-1 0 0,1 0 0,0 0 0,0 0 0,0 1 0,1 0 0,-1-1 0,1 1 0,-1 0 0,1 0 0,0 0 0,0 1 0,0-1 0,0 0 0,1 1 0,0 0 0,-1-1 0,1 1 0,0-1 0,0 6 0,-2 11 0,2 1 0,0 0 0,1 0 0,4 32 0,0 1 0,-3-41 0,0-1 0,1 1 0,1-1 0,0 0 0,0 0 0,1 0 0,1 0 0,0-1 0,1 0 0,7 11 0,2 2 0,2-1 0,0-1 0,29 28 0,-40-45 0,0-1 0,0 0 0,0 0 0,1-1 0,-1 0 0,1 0 0,0 0 0,0-1 0,0 0 0,0 0 0,1-1 0,-1 0 0,0 0 0,10-1 0,16 0 0,56-6 0,-89 6 0,5-1 0,0 0 0,-1 0 0,1 0 0,0 0 0,-1-1 0,0 0 0,1 0 0,-1 0 0,0-1 0,0 1 0,0-1 0,0 0 0,-1 0 0,1 0 0,-1-1 0,0 1 0,0-1 0,0 0 0,0 0 0,-1 0 0,1 0 0,-1 0 0,0-1 0,0 1 0,2-8 0,0-5 0,0 0 0,-1 0 0,-1 0 0,0-1 0,-1-27 0,-1 27 0,-1 1 0,0 0 0,-1 0 0,-1 0 0,0 0 0,-1 0 0,-1 0 0,-13-28 0,-4-16 0,17 46 0,0 0 0,-15-29 0,-10-6-1365,22 36-5461</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8.803"/>
    </inkml:context>
    <inkml:brush xml:id="br0">
      <inkml:brushProperty name="width" value="0.05" units="cm"/>
      <inkml:brushProperty name="height" value="0.05" units="cm"/>
      <inkml:brushProperty name="color" value="#E71224"/>
    </inkml:brush>
  </inkml:definitions>
  <inkml:trace contextRef="#ctx0" brushRef="#br0">353 83 24575,'0'-2'0,"0"0"0,-1 0 0,0 0 0,1 0 0,-1 0 0,0 0 0,0 0 0,0 0 0,0 0 0,0 0 0,-1 0 0,1 1 0,-1-1 0,1 0 0,-1 1 0,1-1 0,-1 1 0,0 0 0,0 0 0,0-1 0,1 1 0,-1 0 0,0 1 0,0-1 0,-1 0 0,1 1 0,-2-1 0,-7-3 0,0 2 0,0 0 0,-20-2 0,20 4 0,-1 1 0,0 1 0,0-1 0,1 2 0,-1 0 0,1 0 0,0 1 0,0 0 0,0 1 0,1 0 0,-1 1 0,1 0 0,1 1 0,-1 0 0,1 0 0,-9 10 0,12-10 0,0 1 0,1 0 0,-1 0 0,2 0 0,-1 1 0,1-1 0,0 1 0,1 0 0,0 0 0,1 1 0,0-1 0,0 1 0,0 18 0,0 8 0,2 1 0,5 45 0,-3-71 0,0 1 0,2-1 0,-1 0 0,1 0 0,1-1 0,0 1 0,0-1 0,1 0 0,0 0 0,1 0 0,15 16 0,-9-10 0,-1 0 0,17 31 0,-22-35 0,0-1 0,1 0 0,18 18 0,-3-3 0,-17-20 0,-1-1 0,1 0 0,0 0 0,1 0 0,-1-1 0,1 0 0,0 0 0,0-1 0,0 0 0,0 0 0,1-1 0,-1 0 0,14 2 0,7 0 0,0-1 0,40-1 0,-65-2 0,8 0 0,1 0 0,0-1 0,-1 0 0,20-5 0,-28 5 0,0 0 0,1 0 0,-1-1 0,0 1 0,0-1 0,0 0 0,0 0 0,0 0 0,-1 0 0,1-1 0,-1 1 0,1-1 0,-1 1 0,0-1 0,0 0 0,0 0 0,0 0 0,0 0 0,1-6 0,16-34 0,-13 32 0,0-1 0,-1 0 0,-1-1 0,0 1 0,0-1 0,-1 0 0,1-17 0,-1-44 0,-8-92 0,3 153 0,0 0 0,-2 0 0,1 0 0,-2 1 0,1 0 0,-2 0 0,0 0 0,0 0 0,-1 1 0,-13-16 0,-10-10 0,-53-49 0,68 71 0,11 11-97,-1 1-1,1 0 1,0 0-1,-1 0 1,0 0-1,0 1 1,0 0-1,0 0 1,0 0-1,0 0 1,0 1-1,-1 0 0,-5-1 1,-10 0-6729</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3.442"/>
    </inkml:context>
    <inkml:brush xml:id="br0">
      <inkml:brushProperty name="width" value="0.05" units="cm"/>
      <inkml:brushProperty name="height" value="0.05" units="cm"/>
      <inkml:brushProperty name="color" value="#E71224"/>
    </inkml:brush>
  </inkml:definitions>
  <inkml:trace contextRef="#ctx0" brushRef="#br0">243 250 23912,'-243'-139'0,"500"28"0,-514 222 0,1701-31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8.073"/>
    </inkml:context>
    <inkml:brush xml:id="br0">
      <inkml:brushProperty name="width" value="0.05" units="cm"/>
      <inkml:brushProperty name="height" value="0.05" units="cm"/>
      <inkml:brushProperty name="color" value="#E71224"/>
    </inkml:brush>
  </inkml:definitions>
  <inkml:trace contextRef="#ctx0" brushRef="#br0">1 26 24575,'1017'0'0,"-997"-1"0,-1-1 0,34-8 0,33-3 0,168 14-1365,-233-1-5461</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9.593"/>
    </inkml:context>
    <inkml:brush xml:id="br0">
      <inkml:brushProperty name="width" value="0.05" units="cm"/>
      <inkml:brushProperty name="height" value="0.05" units="cm"/>
      <inkml:brushProperty name="color" value="#E71224"/>
    </inkml:brush>
  </inkml:definitions>
  <inkml:trace contextRef="#ctx0" brushRef="#br0">1 0 24575,'8'1'0,"0"0"0,-1 0 0,1 1 0,13 5 0,24 5 0,62-8 0,-76-5 0,0 2 0,-1 2 0,41 7 0,-16 2 0,1-2 0,0-3 0,96 1 0,-118-7 0,59 10 0,-58-5 0,56 1 0,342-8-1365,-412 1-5461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5:22.822"/>
    </inkml:context>
    <inkml:brush xml:id="br0">
      <inkml:brushProperty name="width" value="0.05" units="cm"/>
      <inkml:brushProperty name="height" value="0.05" units="cm"/>
      <inkml:brushProperty name="color" value="#E71224"/>
    </inkml:brush>
  </inkml:definitions>
  <inkml:trace contextRef="#ctx0" brushRef="#br0">4807 303 24575,'0'-2'0,"-1"0"0,1 0 0,-1 0 0,0 0 0,0 0 0,1 0 0,-1 0 0,-1 0 0,1 1 0,0-1 0,0 0 0,0 1 0,-1-1 0,1 1 0,-1-1 0,1 1 0,-1 0 0,0 0 0,1 0 0,-1 0 0,-3-2 0,-45-18 0,40 17 0,-47-13 0,-2 2 0,1 3 0,-2 2 0,-74-3 0,133 13 0,-86-11 0,47 5 0,-62-2 0,63 8 0,0-2 0,-61-10 0,56 6 0,0 2 0,-56 2 0,57 2 0,0-2 0,-64-10 0,-81-14 0,159 21 0,-1 2 0,0 1 0,-44 2 0,43 1 0,-1-1 0,1-2 0,-34-6 0,-10-3 0,0 4 0,-1 3 0,-91 8 0,29-2 0,-396-2 0,498 3 0,1 1 0,-1 1 0,0 2 0,-48 17 0,25-6 0,-137 50 0,127-39 0,11-5 0,-58 34 0,-62 39 0,-31 18 0,82-37 0,-56 28 0,107-51 0,36-24 0,-41 32 0,-121 125 0,189-175 0,2 2 0,0 0 0,0 0 0,2 1 0,0 0 0,0 0 0,-9 29 0,-32 128 0,41-138 0,3 1 0,2-1 0,1 1 0,2 0 0,4 53 0,0 0 0,-3-66 0,-1 11 0,2 0 0,1 1 0,11 52 0,18 60 0,-21-86 0,3 0 0,23 61 0,29 23 0,-52-110 0,2-1 0,1 0 0,36 55 0,73 86 0,-124-174 0,186 213 0,-47-79 0,0-10 0,-106-97 0,48 33 0,2-4 0,119 61 0,-90-55 0,-46-28 0,76 27 0,-51-23 0,8-1 0,19 8 0,84 30 0,-168-61 0,1-2 0,0-2 0,48 9 0,-37-9 0,59 21 0,60 17 0,-56-19 0,-62-17 0,0-2 0,85 9 0,-52-9 0,-40-5 0,65 2 0,-62-7 0,52 10 0,-53-5 0,54 1 0,1096-8 0,-1168-1 0,0 0 0,-1-1 0,1-2 0,-1 0 0,0-2 0,-1 0 0,1-2 0,-1 0 0,-1-2 0,0-1 0,23-16 0,67-51 0,-75 51 0,-27 22 0,0-1 0,-1 0 0,0 0 0,0-1 0,12-15 0,-13 14 0,0 0 0,0 0 0,17-12 0,-17 14 0,1 0 0,-1 0 0,-1-1 0,14-17 0,-2-1 0,1 1 0,33-32 0,-35 40 0,-1-1 0,-1-1 0,0 0 0,-2-1 0,18-31 0,-21 32 0,0 0 0,25-29 0,11-20 0,-28 36 0,68-124 0,33-113 0,-105 229 0,-1-1 0,14-70 0,-4 31 0,-18 62 0,0 0 0,-1 1 0,4-27 0,44-289 0,-30 216 0,-15 81 0,-1 1 0,-1-1 0,1-45 0,-8 57 0,2 1 0,2-1 0,8-42 0,-4 23 0,-2 1 0,-2-1 0,-2 0 0,-4-52 0,0-4 0,2 71 0,-2 0 0,0 1 0,-2 0 0,-13-43 0,-27-36 0,28 56 0,-1 2 0,-3 1 0,-2 0 0,-37-57 0,-42-48 0,89 133 0,0 1 0,-2 1 0,0 0 0,-26-22 0,-74-53 0,112 90 0,-77-57 0,62 45 0,-1 1 0,-1 1 0,-35-15 0,-11-7 0,45 23 0,-1 1 0,-27-9 0,32 14 0,0-2 0,1 0 0,-1-1 0,2 0 0,-19-13 0,13 6 0,-40-21 0,41 26 0,0-2 0,-30-23 0,-84-85 0,105 99-1365,14 14-5461</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49.932"/>
    </inkml:context>
    <inkml:brush xml:id="br0">
      <inkml:brushProperty name="width" value="0.05" units="cm"/>
      <inkml:brushProperty name="height" value="0.05" units="cm"/>
      <inkml:brushProperty name="color" value="#E71224"/>
    </inkml:brush>
  </inkml:definitions>
  <inkml:trace contextRef="#ctx0" brushRef="#br0">337 1 24575,'-33'-1'0,"-1"2"0,1 2 0,-54 10 0,54-7 0,23-5 0,1 1 0,1 0 0,-1 1 0,0-1 0,-15 8 0,21-8 0,0 0 0,0 1 0,0-1 0,0 0 0,1 1 0,-1 0 0,1-1 0,0 1 0,0 0 0,0 0 0,0 1 0,0-1 0,1 0 0,-1 0 0,1 1 0,0-1 0,0 1 0,0-1 0,0 5 0,-3 32 0,1 1 0,2-1 0,5 45 0,-1 12 0,-4-7 0,3 99 0,-2-186 0,1-1 0,-1 1 0,1 0 0,0-1 0,0 1 0,0-1 0,0 1 0,1-1 0,-1 1 0,1-1 0,-1 0 0,1 1 0,0-1 0,0 0 0,0 0 0,0-1 0,0 1 0,0 0 0,0-1 0,1 1 0,-1-1 0,1 0 0,-1 0 0,1 0 0,-1 0 0,1 0 0,0 0 0,-1-1 0,1 1 0,5-1 0,11 2 0,0-1 0,-1-1 0,32-4 0,-15 2 0,219 0-1365,-232 2-5461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166"/>
    </inkml:context>
    <inkml:brush xml:id="br0">
      <inkml:brushProperty name="width" value="0.05" units="cm"/>
      <inkml:brushProperty name="height" value="0.05" units="cm"/>
      <inkml:brushProperty name="color" value="#E71224"/>
    </inkml:brush>
  </inkml:definitions>
  <inkml:trace contextRef="#ctx0" brushRef="#br0">0 0 24575,'0'5'0,"0"6"0,0 5 0,0 5 0,0 4 0,0 1 0,0 2 0,0-1 0,0 1 0,0 0 0,0 0 0,0-1 0,0 0 0,5-5 0,1-1 0,0-5-8191</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2.679"/>
    </inkml:context>
    <inkml:brush xml:id="br0">
      <inkml:brushProperty name="width" value="0.05" units="cm"/>
      <inkml:brushProperty name="height" value="0.05" units="cm"/>
      <inkml:brushProperty name="color" value="#E71224"/>
    </inkml:brush>
  </inkml:definitions>
  <inkml:trace contextRef="#ctx0" brushRef="#br0">4620 1 24575,'688'0'0,"-685"0"0,0 0 0,1 0 0,-1 0 0,0 0 0,0 0 0,0 1 0,1 0 0,-1-1 0,0 1 0,0 1 0,0-1 0,0 0 0,0 1 0,0-1 0,-1 1 0,1 0 0,0 0 0,-1 0 0,3 3 0,0 2 0,-1-1 0,-1 1 0,0 0 0,0 0 0,0 0 0,-1 1 0,3 8 0,8 27 0,-8-28 0,0 0 0,-1 0 0,-1 0 0,3 24 0,6 54 0,-7-65 0,3 54 0,-6-60 0,0 1 0,10 35 0,-3-8 0,1-10 0,-6-29 0,-1 0 0,0 1 0,-1-1 0,-1 1 0,1 16 0,-2-26 0,0 0 0,-1 1 0,1-1 0,-1 0 0,1 0 0,-1 1 0,0-1 0,1 0 0,-1 0 0,0 0 0,-1 0 0,1 0 0,0 0 0,0 0 0,-1 0 0,1-1 0,-1 1 0,0 0 0,0-1 0,1 1 0,-1-1 0,0 0 0,0 1 0,0-1 0,0 0 0,0 0 0,-1-1 0,1 1 0,0 0 0,0-1 0,-5 1 0,-15 2 0,0-1 0,-24 0 0,25-2 0,1 0 0,-40 8 0,12-1 0,-1-1 0,-1-3 0,-89-6 0,29 0 0,-2735 3 0,2816-1 0,-56-11 0,55 6 0,-54-2 0,-37 10 0,-88-3 0,124-11 0,53 6 0,-55-2 0,33 8 0,5 1 0,1-2 0,-80-13 0,68 6 0,-1 2 0,1 4 0,-72 5 0,13-1 0,-414-2-1365,511 0-5461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4.047"/>
    </inkml:context>
    <inkml:brush xml:id="br0">
      <inkml:brushProperty name="width" value="0.05" units="cm"/>
      <inkml:brushProperty name="height" value="0.05" units="cm"/>
      <inkml:brushProperty name="color" value="#E71224"/>
    </inkml:brush>
  </inkml:definitions>
  <inkml:trace contextRef="#ctx0" brushRef="#br0">0 1 24575,'5005'0'-1365,"-4983"0"-5461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01.630"/>
    </inkml:context>
    <inkml:brush xml:id="br0">
      <inkml:brushProperty name="width" value="0.05" units="cm"/>
      <inkml:brushProperty name="height" value="0.05" units="cm"/>
      <inkml:brushProperty name="color" value="#E71224"/>
    </inkml:brush>
  </inkml:definitions>
  <inkml:trace contextRef="#ctx0" brushRef="#br0">642 83 24575,'-35'-1'0,"0"2"0,0 2 0,-48 9 0,-45 14 0,79-14 0,10-4 0,0 3 0,-70 27 0,90-30 0,13-5 0,0-1 0,1 0 0,-1 1 0,1 0 0,0 1 0,-9 6 0,12-7 0,-1 0 0,1 0 0,0 0 0,1 0 0,-1 0 0,0 0 0,1 1 0,0-1 0,0 1 0,0-1 0,0 1 0,0-1 0,1 1 0,-1 6 0,-2 62 0,10 113 0,-5-167 0,1-1 0,0 1 0,1-1 0,1 0 0,8 19 0,-10-33 0,0 1 0,0-1 0,0 0 0,0 0 0,1 0 0,-1 0 0,1-1 0,0 1 0,0-1 0,0 0 0,0 0 0,0 0 0,0-1 0,0 1 0,9 1 0,70 9 0,-45-10 0,-9-1 0,-1 2 0,38 7 0,-22-3 0,0-2 0,1-2 0,0-1 0,46-6 0,11 1 0,559 3 0,-631 2 0,55 9 0,-55-5 0,53 1 0,55-9 0,105 4 0,-175 10 0,-50-7 0,1-2 0,28 3 0,523-5 0,-276-3 0,-274 3 0,-1 1 0,34 8 0,33 3 0,-69-13 0,13 1 0,0 0 0,55 11 0,-40-5 0,0-2 0,0-2 0,89-5 0,-31-1 0,1294 3 0,-1379 1 0,1 1 0,35 8 0,-34-5 0,0-1 0,26 1 0,642-3 0,-334-5 0,4066 3 0,-4384-2 0,55-9 0,-53 5 0,51-2 0,850 9 0,-909-2 0,55-11 0,-54 7 0,52-3 0,981 8 0,-477 1 0,-584-1 0,0 1 0,0-1 0,0 0 0,0-1 0,1 1 0,-1 0 0,0-1 0,0 0 0,0 0 0,0 0 0,0 0 0,0 0 0,-1-1 0,1 1 0,0-1 0,-1 1 0,1-1 0,-1 0 0,1 0 0,-1-1 0,3-2 0,-3 0 0,0 0 0,1 0 0,-2 0 0,1 0 0,-1-1 0,1 1 0,-1-1 0,-1 1 0,1-1 0,-1 1 0,-1-9 0,-4-626 0,6 637 0,-1 0 0,0 0 0,0-1 0,0 1 0,-1 0 0,1 0 0,-1 0 0,0 0 0,1 0 0,-1 0 0,-1 0 0,1 0 0,0 0 0,-1 0 0,0 1 0,1-1 0,-1 1 0,0-1 0,0 1 0,0 0 0,-3-3 0,0 3 0,0-1 0,0 1 0,-1 0 0,1 1 0,0-1 0,0 1 0,-1 0 0,1 0 0,-1 1 0,1 0 0,-10 0 0,-30 0 0,-143 6 0,120 6 0,50-7 0,-1-2 0,-28 3 0,45-6 0,-47 1 0,-78 12 0,90-8 0,-1-2 0,-63-2 0,-27 1 0,59 10 0,50-8 0,1 0 0,-29 1 0,-524-3 0,277-4 0,275 1 0,1-1 0,-36-8 0,35 5 0,-1 1 0,-26-1 0,-643 3 0,336 5 0,-2594-3 0,2918 1 0,-56 11 0,55-6 0,-54 2 0,83-8 0,-29 0 0,0 1 0,-1 1 0,-40 9 0,27-4 0,-1-2 0,1-2 0,-1-2 0,-46-5 0,-11 2 0,-1016 2 0,1088-2 0,-55-9 0,55 5 0,-53-1 0,-1421 6 0,697 3 0,787-1 0,1 1 0,-33 8 0,-35 2 0,-635-10 0,352-4 0,-1027 2-1365,1375 0-5461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21.002"/>
    </inkml:context>
    <inkml:brush xml:id="br0">
      <inkml:brushProperty name="width" value="0.05" units="cm"/>
      <inkml:brushProperty name="height" value="0.05" units="cm"/>
      <inkml:brushProperty name="color" value="#E71224"/>
    </inkml:brush>
  </inkml:definitions>
  <inkml:trace contextRef="#ctx0" brushRef="#br0">0 0 24526,'0'647'0,"4938"-647"0,-4938-647 0,-4938 647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3.430"/>
    </inkml:context>
    <inkml:brush xml:id="br0">
      <inkml:brushProperty name="width" value="0.05" units="cm"/>
      <inkml:brushProperty name="height" value="0.05" units="cm"/>
      <inkml:brushProperty name="color" value="#E71224"/>
    </inkml:brush>
  </inkml:definitions>
  <inkml:trace contextRef="#ctx0" brushRef="#br0">1073 82 24575,'-857'0'0,"853"0"0,0 0 0,0 1 0,0-1 0,0 1 0,0-1 0,0 1 0,0 0 0,0 1 0,0-1 0,1 1 0,-1-1 0,1 1 0,-1 0 0,1 0 0,0 1 0,-1-1 0,1 1 0,-4 4 0,3-1 0,0-1 0,1 1 0,0 0 0,0-1 0,0 1 0,1 1 0,0-1 0,0 0 0,1 0 0,-1 1 0,1 6 0,-5 54 0,7 119 0,2-66 0,-3 950 0,-1-1050 0,-1 1 0,-8 34 0,5-33 0,1 0 0,-1 24 0,5 21 0,0-34 0,0-1 0,-3 0 0,-10 56 0,8-60 0,-4 54 0,-4 22 0,7-65 0,2 1 0,1 0 0,2 1 0,5 41 0,-2-27 0,-5 65 0,-10-48 0,9-53 0,0 0 0,-2 31 0,4 639 0,5-334 0,-5-261 0,5 105 0,-1-184 0,2 1 0,0-1 0,1 0 0,0 0 0,14 26 0,13 39 0,-17-35 0,2 0 0,25 45 0,4 11 0,-42-91 0,2 0 0,-1-1 0,1 1 0,0-1 0,1 0 0,0-1 0,1 0 0,-1 0 0,15 11 0,7 2 0,52 29 0,-38-25 0,-20-13 0,0-2 0,1-1 0,1 0 0,-1-2 0,44 7 0,34 10 0,-79-18 0,1-1 0,-1-1 0,36 0 0,-29-2 0,47 9 0,-46-6 0,1-1 0,61-1 0,-62-3 0,0 1 0,-1 1 0,43 9 0,-31-4 0,1-2 0,-1-1 0,1-3 0,53-5 0,2 2 0,2576 2 0,-2643 2 0,58 10 0,-56-7 0,54 3 0,-45-7 0,1 1 0,59 11 0,-38-5 0,1-2 0,-1-3 0,73-7 0,-12 1 0,4554 3 0,-4660-1 0,1-1 0,37-8 0,-36 5 0,0 1 0,27-1 0,98 6 0,53-2 0,-61-25 0,-15 13 0,-71 5 0,67 1 0,-98 5 0,0 0 0,33-7 0,36-4 0,50 0 0,15-1 0,-133 12 0,1 0 0,-1-2 0,1 0 0,27-11 0,-26 8 0,0 1 0,0 1 0,31-3 0,64-8 0,-51 5 0,119-17 0,-149 23 0,46-14 0,-50 10 0,61-8 0,142-14 0,-81 6 0,-109 15 0,-1 3 0,74-4 0,-78 9 0,51-9 0,-50 5 0,46-1 0,-68 6 0,0-1 0,32-8 0,-31 5 0,0 1 0,25-1 0,11 1 0,86-18 0,-93 12 0,1 2 0,71-1 0,-99 9 0,0-1 0,0-1 0,0-1 0,24-6 0,-18 4 0,0 0 0,0 3 0,42 0 0,-41 3 0,-1-2 0,1-2 0,36-7 0,8-4 0,0 3 0,1 3 0,116 3 0,-161 4 0,-1-2 0,31-6 0,-29 3 0,54-2 0,-28 8 0,-7 1 0,0-2 0,83-14 0,-100 10 0,-1 2 0,60 1 0,14 0 0,28-23 0,-29 11 0,-70 8 0,62-3 0,16 12 0,92-5 0,-182-1 0,-1-1 0,1-1 0,-1 0 0,0-2 0,0-1 0,25-13 0,-43 19 0,-1-1 0,0 0 0,1-1 0,-1 1 0,0-1 0,0 1 0,-1-1 0,1-1 0,-1 1 0,0 0 0,0-1 0,0 1 0,-1-1 0,0 0 0,3-6 0,0-7 0,0-1 0,5-37 0,2-12 0,3 14 0,14-89 0,-17 71 0,-7 45 0,-1-1 0,1-33 0,-5 11 0,2-1 0,11-63 0,-5 48 0,-2-1 0,-7-129 0,-2 70 0,4 76 0,0 10 0,-2 0 0,-1 0 0,-13-68 0,-1 33 0,-14-52 0,8 53 0,-8-27 0,-52-118 0,72 193 0,1 0 0,-7-34 0,-11-32 0,-28-80 0,33 96 0,-34-77 0,43 121 0,-11-46 0,-6-14 0,-31-33 0,20 30 0,-68-115 0,29 81 0,62 100 0,-1 1 0,-2 0 0,-38-38 0,11 11 0,12 16 0,23 27 0,1-2 0,-19-25 0,25 31 0,0 0 0,-1 1 0,0-1 0,0 2 0,-14-11 0,13 11 0,0-1 0,0 1 0,1-2 0,0 1 0,-8-11 0,9 9 0,-1 1 0,-1 0 0,0 0 0,-16-12 0,15 13 0,1 0 0,0-1 0,0 1 0,-13-18 0,10 10 0,-1 2 0,-1-1 0,-1 2 0,1 0 0,-2 0 0,-28-16 0,-12-12 0,39 30 0,-2 0 0,1 2 0,-1-1 0,-1 2 0,0 1 0,0 0 0,-35-6 0,-45-14 0,79 21 0,0 0 0,0 1 0,0 2 0,-1 0 0,1 1 0,-28 2 0,22 0 0,0-2 0,0 0 0,-32-7 0,-9-2 0,0 3 0,-1 3 0,-106 6 0,42 1 0,2-1 0,-140-5 0,198-10 0,52 9 0,-1 0 0,-27-1 0,-676 3 0,352 5 0,-6018-3 0,6363 1 0,0 2 0,-30 6 0,27-4 0,-44 3 0,41-5 0,1 2 0,-60 14 0,60-10 0,0-3 0,0 0 0,-35 0 0,34-5 0,2-1 0,1 1 0,0 1 0,-44 10 0,32-5 0,-1-2 0,0-2 0,1-1 0,-54-6 0,-2 2 0,-3377 2 0,3458-1 0,1-1 0,-1 0 0,-20-7 0,-37-4 0,-61-12-1365,114 23-5461</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5.47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8.486"/>
    </inkml:context>
    <inkml:brush xml:id="br0">
      <inkml:brushProperty name="width" value="0.05" units="cm"/>
      <inkml:brushProperty name="height" value="0.05" units="cm"/>
      <inkml:brushProperty name="color" value="#E71224"/>
    </inkml:brush>
  </inkml:definitions>
  <inkml:trace contextRef="#ctx0" brushRef="#br0">0 56 24575,'1'-2'0,"-1"1"0,1 0 0,-1 0 0,1 0 0,-1 0 0,1 0 0,0 0 0,0 0 0,0 0 0,-1 0 0,1 0 0,0 0 0,0 0 0,0 0 0,0 1 0,0-1 0,1 0 0,-1 1 0,0-1 0,0 1 0,0-1 0,0 1 0,1 0 0,-1-1 0,0 1 0,1 0 0,1 0 0,41-5 0,-39 5 0,187-21 0,-107 13 0,150 7 0,-101 4 0,-49-4 0,97 3 0,-47 23 0,-49-12 0,-62-8 0,1-1 0,26 1 0,778-3 0,-401-4 0,2780 2 0,-3160-5-1365,-30-1-5461</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0.172"/>
    </inkml:context>
    <inkml:brush xml:id="br0">
      <inkml:brushProperty name="width" value="0.05" units="cm"/>
      <inkml:brushProperty name="height" value="0.05" units="cm"/>
      <inkml:brushProperty name="color" value="#E71224"/>
    </inkml:brush>
  </inkml:definitions>
  <inkml:trace contextRef="#ctx0" brushRef="#br0">1 1 24575,'4'0'0,"7"0"0,5 0 0,6 0 0,2 0 0,2 0 0,2 0 0,-5 0-8191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2.385"/>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0,-5 0-8191</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255"/>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0,0 0 0,0 0 0,-5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620"/>
    </inkml:context>
    <inkml:brush xml:id="br0">
      <inkml:brushProperty name="width" value="0.05" units="cm"/>
      <inkml:brushProperty name="height" value="0.05" units="cm"/>
      <inkml:brushProperty name="color" value="#E71224"/>
    </inkml:brush>
  </inkml:definitions>
  <inkml:trace contextRef="#ctx0" brushRef="#br0">1 1 24575,'2'0'0,"-1"1"0,1 0 0,0 0 0,-1 0 0,1 0 0,-1 0 0,1 0 0,-1 1 0,1-1 0,-1 0 0,0 1 0,0-1 0,1 1 0,-1-1 0,0 1 0,0 0 0,0 2 0,16 31 0,3 54 0,-11-41 0,17 140 0,-20-149-18,-1 1-1,-3-1 1,-3 76-1,-1-38-1272,2-54-5535</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999"/>
    </inkml:context>
    <inkml:brush xml:id="br0">
      <inkml:brushProperty name="width" value="0.05" units="cm"/>
      <inkml:brushProperty name="height" value="0.05" units="cm"/>
      <inkml:brushProperty name="color" value="#E71224"/>
    </inkml:brush>
  </inkml:definitions>
  <inkml:trace contextRef="#ctx0" brushRef="#br0">1 22 24575,'4'0'0,"7"0"0,5 0 0,5 0 0,3 0 0,3 0 0,0 0 0,1 0 0,-4-5 0,-3-1 0,1 0 0,-4 1-8191</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5.099"/>
    </inkml:context>
    <inkml:brush xml:id="br0">
      <inkml:brushProperty name="width" value="0.05" units="cm"/>
      <inkml:brushProperty name="height" value="0.05" units="cm"/>
      <inkml:brushProperty name="color" value="#E71224"/>
    </inkml:brush>
  </inkml:definitions>
  <inkml:trace contextRef="#ctx0" brushRef="#br0">1 1 24575,'4'0'0,"7"0"0,5 0 0,5 0 0,3 0 0,3 0 0,0 0 0,1 0 0,0 0 0,0 0 0,-1 0 0,-4 0-8191</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7.262"/>
    </inkml:context>
    <inkml:brush xml:id="br0">
      <inkml:brushProperty name="width" value="0.05" units="cm"/>
      <inkml:brushProperty name="height" value="0.05" units="cm"/>
      <inkml:brushProperty name="color" value="#E71224"/>
    </inkml:brush>
  </inkml:definitions>
  <inkml:trace contextRef="#ctx0" brushRef="#br0">0 0 21389,'1230'0'0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4.616"/>
    </inkml:context>
    <inkml:brush xml:id="br0">
      <inkml:brushProperty name="width" value="0.05" units="cm"/>
      <inkml:brushProperty name="height" value="0.05" units="cm"/>
      <inkml:brushProperty name="color" value="#E71224"/>
    </inkml:brush>
  </inkml:definitions>
  <inkml:trace contextRef="#ctx0" brushRef="#br0">5946 281 24575,'-1'-1'0,"1"-1"0,-1 0 0,0 1 0,0-1 0,0 1 0,0-1 0,0 1 0,0 0 0,0-1 0,0 1 0,-1 0 0,1 0 0,0 0 0,-1 0 0,1 0 0,-1 0 0,-3-1 0,-29-14 0,29 14 0,-16-6 0,-1 1 0,0 1 0,0 1 0,-1 1 0,-32-2 0,21 4 0,0-2 0,-61-15 0,63 11 0,-1 1 0,1 2 0,-39-1 0,13 7 0,23 0 0,-1-1 0,1-2 0,-66-11 0,72 8 0,0 1 0,0 2 0,-59 2 0,58 1 0,0 0 0,0-3 0,-51-7 0,46 3 0,-2 1 0,1 2 0,-45 3 0,-34-3 0,-63-22 0,103 14 0,33 4 0,-70-1 0,-447 9 0,540-2 0,0-1 0,-34-8 0,-33-3 0,-619 11 0,343 5 0,332-5 0,-55-9 0,54 6 0,-52-3 0,-780 9 0,833 1 0,-55 9 0,54-6 0,-52 3 0,59-6 0,0 0 0,-33 9 0,10-2 0,-4 3 0,-26 2 0,41-10 0,-1 1 0,0 2 0,1 2 0,1 2 0,-37 14 0,49-13 0,1 0 0,0 1 0,0 1 0,1 2 0,1 0 0,-29 30 0,34-33 0,-30 25 0,33-28 0,-1-1 0,2 2 0,-1 0 0,2 0 0,-1 1 0,2 0 0,-11 16 0,4 0 0,9-17 0,0 0 0,1 1 0,0-1 0,1 1 0,0 1 0,1-1 0,0 1 0,1-1 0,0 1 0,1 0 0,0 14 0,4 305 0,-2-323 0,1 0 0,0 1 0,1-1 0,0 0 0,1 0 0,-1 0 0,2 0 0,-1-1 0,1 1 0,1-1 0,-1 0 0,9 10 0,8 8 0,0-1 0,30 26 0,-29-30 0,-8-10 0,0 0 0,1-1 0,0-1 0,1 0 0,0-1 0,0-1 0,1 0 0,19 4 0,42 19 0,-62-24 0,0-1 0,0-1 0,0 0 0,32 3 0,13 3 0,40 2 0,-72-10 0,45 8 0,-28-3 0,0-2 0,0-2 0,85-6 0,-29 1 0,-60 4 0,54 9 0,-55-5 0,60 2 0,2820-9 0,-2901-1 0,1 0 0,40-10 0,-11 2 0,98-28 0,-103 24 0,65-11 0,-51 14 0,-33 6 0,1 0 0,40 0 0,70-7 0,-91 6 0,51-1 0,-54 5 0,1-2 0,72-16 0,-14 1 0,35-2 0,-91 12 0,-21 5 0,-1-1 0,0-2 0,38-14 0,-47 13 0,-1-1 0,0-1 0,-1 0 0,19-18 0,-29 24 0,0 0 0,0 0 0,0 0 0,-1-1 0,1 1 0,-1-1 0,0 0 0,0 1 0,-1-1 0,1 0 0,-1 0 0,0 0 0,-1 0 0,1-6 0,-3-79 0,0 52 0,4-141 0,-6-100 0,-20 152 0,19 107-1365,-1 4-5461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9.108"/>
    </inkml:context>
    <inkml:brush xml:id="br0">
      <inkml:brushProperty name="width" value="0.05" units="cm"/>
      <inkml:brushProperty name="height" value="0.05" units="cm"/>
      <inkml:brushProperty name="color" value="#E71224"/>
    </inkml:brush>
  </inkml:definitions>
  <inkml:trace contextRef="#ctx0" brushRef="#br0">871 1398 24575,'1212'0'0,"-1178"2"0,53 9 0,-52-5 0,52 1 0,1276-8-1380,-1312 3 1380,53 10 0,45 1 0,92-16-303,164 6-363,-300 9 666,22 1 0,35 0-164,23 0-32,-21-15 196,184 4 0,-226 10 0,52 1 0,-131-13 13,9-1 33,1 2-1,84 13 1,-73-6 435,1-2 0,0-4 1,69-5-1,-7 0 153,-46 1-634,91 5 0,-103 9 0,-51-8 0,0 0 0,30 1 0,336-4 0,-183-2 0,-180-1 0,0-1 0,0-1 0,0-1 0,0-1 0,-1 0 0,23-11 0,0 0 0,-17 7 0,-1-2 0,0-1 0,-1-1 0,31-23 0,-10 10 0,-33 21 0,0-1 0,0 0 0,17-15 0,42-32 0,-54 42 0,-1 0 0,0 0 0,-1-1 0,0-1 0,24-30 0,-35 36 0,0 1 0,-1 0 0,0-1 0,0 1 0,-1-1 0,0 0 0,-1 0 0,1 0 0,-1 0 0,-1 0 0,0-16 0,-1 10 0,0-1 0,-1 0 0,-1 1 0,0-1 0,-9-22 0,4 24 0,0 1 0,-1 0 0,0 1 0,-1 0 0,0 0 0,-1 1 0,0 0 0,-18-11 0,22 15 0,1 2 0,-36-29 0,-62-38 0,37 28 0,42 26 0,0 1 0,-46-21 0,-158-64 0,189 86 0,-295-101 0,-42 25 0,293 73 0,13 1 0,34 8 0,-1 0 0,-59-4 0,-9 1 0,-14-1 0,85 11 0,1-2 0,-61-16 0,62 12 0,1 2 0,-1 1 0,-42-2 0,26 7 0,-89-14 0,11 3 0,-18-3 0,-199-24 0,162 15 0,109 15 0,-5-2 0,-83 1 0,83 7 0,-81-13 0,154 14 0,-106-7 0,-141 8 0,103 2 0,-1254-2 0,1373-1 0,-55-11 0,54 7 0,-52-3 0,-832 9 0,885 1 0,-54 9 0,53-5 0,-51 1 0,50-4 0,0 0 0,0 2 0,-34 10 0,35-7 0,-1-2 0,-64 5 0,-30 2 0,84-7 0,-53 0 0,75-4 0,-1 0 0,1 1 0,0 1 0,-38 13 0,-32 6 0,39-12 0,2 2 0,-1 3 0,-52 23 0,88-33 0,0 1 0,0 0 0,0 1 0,1 0 0,1 1 0,-1 1 0,1 0 0,1 1 0,0 0 0,1 0 0,0 1 0,0 1 0,1-1 0,1 1 0,-12 25 0,15-17 0,1 0 0,1 1 0,0-1 0,2 1 0,0-1 0,2 1 0,3 25 0,-1 25 0,-3-56 0,0 19 0,7 53 0,-5-75 0,1 0 0,0 0 0,1 0 0,0-1 0,1 0 0,1 0 0,9 16 0,57 84 0,-44-63 0,-21-36 0,0 0 0,1-1 0,0 0 0,10 12 0,29 39 0,-41-53 0,0 0 0,1-1 0,0 0 0,0 0 0,1-1 0,0 1 0,0-2 0,1 1 0,0-1 0,11 6 0,-1-5 0,0-1 0,1 0 0,0-2 0,0 0 0,0-1 0,24 1 0,-11-1 0,44 11 0,-27-1-273,0-2 0,1-3 0,0-2 0,77 1 0,-107-8-6553</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5.162"/>
    </inkml:context>
    <inkml:brush xml:id="br0">
      <inkml:brushProperty name="width" value="0.05" units="cm"/>
      <inkml:brushProperty name="height" value="0.05" units="cm"/>
      <inkml:brushProperty name="color" value="#E71224"/>
    </inkml:brush>
  </inkml:definitions>
  <inkml:trace contextRef="#ctx0" brushRef="#br0">612 1 24575,'-485'0'0,"482"0"0,0 0 0,0 0 0,0 0 0,0 0 0,0 0 0,0 1 0,0-1 0,0 1 0,0 0 0,0 0 0,0 0 0,0 0 0,0 1 0,0-1 0,1 1 0,-1 0 0,1-1 0,-1 1 0,1 1 0,0-1 0,-3 3 0,2 0 0,1 0 0,0 0 0,0 0 0,0 1 0,1-1 0,0 0 0,0 1 0,0-1 0,1 1 0,0-1 0,0 9 0,5 1718 0,-6-1713 0,-1-1 0,-8 36 0,5-34 0,2 0 0,-2 26 0,4 32 0,1-31 0,-2 0 0,-10 61 0,6-57 0,1 0 0,5 95 0,1-64 0,0-62 0,1-1 0,8 33 0,3 35 0,-13 90 0,0-174 0,1 0 0,-1 1 0,1-1 0,-1 0 0,1 0 0,0 0 0,0 0 0,1 0 0,-1 0 0,1-1 0,-1 1 0,1 0 0,0-1 0,0 1 0,0-1 0,0 0 0,0 1 0,1-1 0,-1 0 0,1 0 0,-1-1 0,1 1 0,0 0 0,0-1 0,3 2 0,6 1 0,1-1 0,-1 0 0,1-1 0,0-1 0,13 1 0,29 5 0,-19-1 0,1-1 0,70 0 0,-67-4 0,1 1 0,41 8 0,-37-4-66,0-2-1,85-3 1,-72-2-1100,-36 1-5660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7.271"/>
    </inkml:context>
    <inkml:brush xml:id="br0">
      <inkml:brushProperty name="width" value="0.05" units="cm"/>
      <inkml:brushProperty name="height" value="0.05" units="cm"/>
      <inkml:brushProperty name="color" value="#E71224"/>
    </inkml:brush>
  </inkml:definitions>
  <inkml:trace contextRef="#ctx0" brushRef="#br0">0 1 24575,'814'0'0,"-807"0"0,1 0 0,-1 0 0,0 1 0,0 0 0,0 0 0,0 1 0,0 0 0,0 0 0,-1 1 0,11 4 0,-13-4 0,1 1 0,-1-1 0,0 1 0,0 0 0,0 0 0,0 0 0,-1 0 0,0 1 0,0-1 0,0 1 0,0 0 0,-1 0 0,0 0 0,2 6 0,70 144 0,-58-119 0,1-1 0,26 39 0,14 29 0,-41-75 0,1 0 0,36 44 0,18 29 0,10 68 0,-64-139 0,-12-22 0,-1-1 0,0 1 0,0 0 0,-1 0 0,1 0 0,-2 0 0,1 0 0,-1 1 0,1 15 0,-2-6 0,1 14 0,10 55 0,-8-56 0,0 0 0,-1 56 0,-3-58 0,1 0 0,1 1 0,9 39 0,-4-27 0,-2 1 0,-2 0 0,-2 0 0,-4 55 0,0 4 0,4-67 0,11 55 0,-7-56 0,3 60 0,-7-75 0,1 1 0,7 33 0,4 33 0,-12-21 0,-1-20 0,2 1 0,10 53 0,-11-92 0,1 1 0,-1-1 0,0 1 0,-1-1 0,0 1 0,-1 10 0,1-16 0,-1 0 0,1 0 0,-1 0 0,0 0 0,0 0 0,0 0 0,0 0 0,0-1 0,0 1 0,0 0 0,-1-1 0,1 1 0,0-1 0,-1 1 0,0-1 0,1 0 0,-1 1 0,0-1 0,1 0 0,-1 0 0,0 0 0,0-1 0,0 1 0,0 0 0,0-1 0,0 1 0,0-1 0,-3 1 0,-252 43 0,182-37 0,-152-7 0,98-2 0,80 1 0,11 0 0,0 2 0,0 1 0,-63 12 0,81-10-455,0-2 0,-31 2 0,30-3-6371</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1.330"/>
    </inkml:context>
    <inkml:brush xml:id="br0">
      <inkml:brushProperty name="width" value="0.05" units="cm"/>
      <inkml:brushProperty name="height" value="0.05" units="cm"/>
      <inkml:brushProperty name="color" value="#E71224"/>
    </inkml:brush>
  </inkml:definitions>
  <inkml:trace contextRef="#ctx0" brushRef="#br0">839 334 24575,'-8'0'0,"-21"1"0,-1-1 0,0-1 0,1-2 0,-1-1 0,1-1 0,0-1 0,-29-11 0,35 11 0,0 0 0,0 2 0,-1 1 0,0 1 0,1 1 0,-1 1 0,-31 3 0,-14 0 0,48-2 0,0 1 0,-39 10 0,10-1 0,45-11 0,0 1 0,0 0 0,0 1 0,0-1 0,1 1 0,-1 0 0,1 0 0,-1 0 0,1 1 0,0 0 0,0-1 0,0 1 0,0 1 0,0-1 0,1 1 0,-1-1 0,1 1 0,0 0 0,0 0 0,1 0 0,-1 1 0,1-1 0,0 1 0,0-1 0,0 1 0,1 0 0,-2 5 0,0 11 0,0 1 0,2 0 0,0 0 0,5 44 0,-1-6 0,-1 20 0,-5 119 0,-9-130 0,8-50 0,1 0 0,-2 27 0,5 310 0,2-326 0,9 55 0,-6-55 0,3 53 0,-8-22 0,-2-27 0,3 0 0,1 0 0,1 0 0,8 33 0,-6-40 0,-1 0 0,-2 0 0,0 34 0,-2-33 0,1 0 0,10 54 0,-6-55 0,-1 0 0,0 32 0,-3-31 0,1-1 0,8 33 0,16 118 0,-13-100 0,-8-47 0,14 56 0,-4-29 0,15 107 0,-26-137 0,7 33 0,-6-36 0,-1 1 0,2 39 0,-6-23 0,2-1 0,10 55 0,14 133 0,-1-52 0,-4-75 0,-8-42 0,-2 1 0,5 122 0,-17 250 0,2-429 0,-1 1 0,-1 0 0,1 0 0,0-1 0,-1 1 0,0 0 0,0-1 0,-1 1 0,1-1 0,-1 1 0,0-1 0,0 0 0,0 1 0,-1-1 0,0 0 0,-5 6 0,3-6 0,-1 0 0,0 0 0,1 0 0,-2-1 0,1 1 0,0-1 0,-1-1 0,1 1 0,-1-1 0,-13 2 0,17-3 0,-1-1 0,1 1 0,0 0 0,0 0 0,-1 0 0,1 1 0,0-1 0,0 1 0,0-1 0,1 1 0,-1 0 0,0 0 0,1 1 0,-1-1 0,1 1 0,0-1 0,-3 4 0,5-4 0,-1 0 0,1 0 0,-1-1 0,1 1 0,0 0 0,0 0 0,0 0 0,0 0 0,0 0 0,1 0 0,-1 0 0,1 0 0,-1 0 0,1 0 0,-1-1 0,1 1 0,0 0 0,0 0 0,0-1 0,0 1 0,0-1 0,0 1 0,1-1 0,-1 1 0,0-1 0,1 1 0,-1-1 0,1 0 0,0 0 0,-1 0 0,4 1 0,1 2 0,0-1 0,1 0 0,-1 0 0,1-1 0,-1 0 0,1 0 0,0-1 0,0 1 0,0-2 0,-1 1 0,1-1 0,0 0 0,0 0 0,7-2 0,-4 2 0,-1-1 0,0 2 0,1-1 0,-1 1 0,1 0 0,11 4 0,-19-4 0,1 0 0,-1 1 0,0-1 0,0 1 0,1 0 0,-1 0 0,0 0 0,0 0 0,-1 0 0,1 0 0,0 0 0,-1 1 0,1-1 0,-1 0 0,0 1 0,0-1 0,0 1 0,0 0 0,0-1 0,0 1 0,-1 0 0,1 0 0,-1-1 0,0 5 0,1 11 0,0 0 0,-5 31 0,2-23 0,1 35 0,1-27 0,-1 0 0,-2 0 0,-10 44 0,8-52 0,2 0 0,-2 38 0,4-36 0,-1-1 0,-7 30 0,5-41 0,-29 160 0,22-116 0,-2-1 0,-23 66 0,-26 62 0,32-58 0,6-34 0,17-75 0,2 1 0,0-1 0,1 1 0,-1 30 0,4 760 0,3-377 0,-1-415 0,1 0 0,2 0 0,-1-1 0,2 1 0,8 20 0,8 32 0,-19-64 0,0-1 0,1 0 0,-1 1 0,1-1 0,1 0 0,-1-1 0,1 1 0,0-1 0,0 1 0,1-1 0,-1-1 0,8 7 0,9 6 0,41 24 0,-42-28 0,-4-4 0,2-1 0,-1-1 0,1 0 0,0-2 0,0 0 0,28 4 0,-22-4 0,0 0 0,-1 2 0,26 10 0,-35-12 0,0-1 0,0-1 0,0 0 0,0-1 0,1 0 0,-1-1 0,1-1 0,23-2 0,-24 1 0,-1 0 0,1 1 0,-1 0 0,1 1 0,-1 1 0,0 0 0,1 1 0,-1 0 0,0 1 0,15 7 0,32 17 0,32 20 0,-80-42 0,0 0 0,1-1 0,0-1 0,0 0 0,0 0 0,0-2 0,16 2 0,13 4 0,153 16 0,-130-11 0,0-3 0,110 3 0,1062-15 0,-665 3 0,-529-3 0,50-9 0,33-1 0,-82 11 0,5 1 0,-1-3 0,52-9 0,-58 7 0,0 1 0,62 3 0,-62 2 0,0-2 0,56-9 0,123-26 0,-171 31 0,88 2 0,-93 4 0,1-2 0,74-11 0,-58 4 0,0 3 0,0 3 0,65 5 0,-8-1 0,-37-3 0,115-17 0,-138 13 0,-1 2 0,73 6 0,-63-1 0,74-5 0,-74-10 0,-50 9 0,0 0 0,29-1 0,-17 4 0,-1-1 0,50-10 0,-45 6 0,0 2 0,53 0 0,-49 3 0,64-9 0,-60 4 0,56-1 0,-55 5 0,53-9 0,-29 3 0,1 3 0,127 6 0,-68 2 0,457-3 0,-568-1 0,-1-1 0,1 0 0,19-6 0,36-5 0,19 0 0,-63 8 0,1 1 0,29 0 0,-27 4 0,0-1 0,0-1 0,47-11 0,-33 5 0,-24 5 0,-1 0 0,0-2 0,29-10 0,-44 13 0,1-1 0,0 1 0,-1-1 0,1 1 0,-1-1 0,0-1 0,1 1 0,-2 0 0,1-1 0,0 0 0,-1 0 0,0 0 0,0-1 0,0 1 0,0 0 0,-1-1 0,1 0 0,1-5 0,4-25 0,-2-1 0,-1 1 0,-1-1 0,-2 0 0,-2 0 0,-5-37 0,3-25 0,2-1276 0,-2 1350 0,0 0 0,-7-30 0,-4-42 0,13 60 0,0 7 0,-2 0 0,0 0 0,-9-39 0,6 40 0,1 0 0,1-1 0,2-41 0,1 35 0,-7-60 0,-1 23 0,3 0 0,5-87 0,-3-60 0,-9 125 0,6 58 0,-2-56 0,10-56 0,-4-112 0,-9 160 0,-3-80 0,17 40 0,-6-152 0,-9 208 0,6 53 0,-2-57 0,8 27 0,2 25 0,-3 1 0,-1 0 0,-11-62 0,6 54 0,2-1 0,2 0 0,2 0 0,4-49 0,0-10 0,-3-405 0,-1 489 0,-1 0 0,-8-34 0,-2-33 0,12 1 0,1 51 0,-1-1 0,-2 1 0,-12-68 0,-1 31 0,-7-115 0,21 175 0,-10-58 0,6 50 0,2-1 0,-2-25 0,3 20 0,-1-1 0,-1 1 0,-2 0 0,0 1 0,-1-1 0,-21-43 0,17 39 0,1 0 0,-9-39 0,10 33 0,-16-41 0,19 59 0,-1 1 0,-1-1 0,-1 2 0,0-1 0,-1 1 0,0 0 0,-2 1 0,1 0 0,-2 1 0,0 1 0,-18-15 0,7 12 0,-1 2 0,0 0 0,-1 1 0,-43-12 0,-43-21 0,78 32 0,0 0 0,-57-12 0,53 16 0,-88-17 0,-118-33 0,116 32 0,76 16 0,-24-3 0,57 12 0,-1-1 0,0-1 0,-34-12 0,35 9 0,0 2 0,-1 0 0,-36-4 0,-46-7 0,51 7 0,-1-2 0,-24-3 0,56 11 0,0 0 0,0-1 0,-32-12 0,32 10 0,1 0 0,-1 2 0,-36-5 0,-43-6 0,44 4 0,1 1 0,27 5 0,0 0 0,-41 0 0,33 3 0,-59-11 0,18 2 0,2 0 0,31 5 0,-68-2 0,61 8 0,15 2 0,-1-2 0,1-2 0,0-1 0,-38-9 0,-94-14 0,125 20 0,-65 0 0,66 5 0,-75-11 0,76 6 0,-49-1 0,-36-5 0,16 1 0,78 10 0,0-2 0,-37-8 0,37 6 0,0 0 0,-50 1 0,44 2 0,-52-7 0,54 4 0,0 2 0,-57 3 0,-24-3 0,-13-21 0,40 11 0,62 8 0,-1 1 0,-29-1 0,-35 4 0,-148 4 0,63 23 0,110-15 0,42-6 0,1-1 0,-37 1 0,35-5 0,0 2 0,1 0 0,-36 8 0,-106 17 0,121-18 0,4 0 0,-1-2 0,-80 3 0,82-8 0,-59 9 0,58-5 0,-55 1 0,77-6 0,0 1 0,-32 7 0,-33 3 0,-656-10 0,363-4 0,366 1 0,0 1 0,0 0 0,0 1 0,1 1 0,-1 0 0,0 0 0,1 1 0,-1 1 0,1 0 0,0 0 0,0 1 0,0 0 0,-18 13 0,17-11-36,-1-1-1,1 0 1,-1-1-1,0-1 0,-1 0 1,-16 3-1,4-1-1072,9-2-5717</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3.972"/>
    </inkml:context>
    <inkml:brush xml:id="br0">
      <inkml:brushProperty name="width" value="0.05" units="cm"/>
      <inkml:brushProperty name="height" value="0.05" units="cm"/>
      <inkml:brushProperty name="color" value="#E71224"/>
    </inkml:brush>
  </inkml:definitions>
  <inkml:trace contextRef="#ctx0" brushRef="#br0">236 687 24575,'509'0'0,"-479"-2"0,55-9 0,-55 5 0,53-1 0,-62 5 0,-1 0 0,30-7 0,37-4 0,-2 13 0,-49 1 0,0-1 0,-1-2 0,63-11 0,-55 6 0,1 2 0,0 1 0,0 3 0,49 5 0,10-1 0,-22-2 0,91-3 0,-104-11 0,-49 9 0,-1 1 0,29-3 0,507 5 0,-269 3 0,-260 0 0,0 1 0,0 1 0,-1 1 0,0 1 0,32 13 0,-31-10 0,-1-2 0,2 0 0,-1-1 0,50 4 0,-41-10 0,-4 0 0,0 1 0,-1 1 0,38 9 0,-23-4 0,0-2 0,1-2 0,-1-2 0,47-5 0,12 1 0,-66 4 0,-19 0 0,0 0 0,1-2 0,29-4 0,-43 4 0,0-1 0,0 1 0,-1-1 0,1 1 0,0-2 0,-1 1 0,1 0 0,-1-1 0,0 0 0,1 0 0,-1 0 0,-1 0 0,1-1 0,0 0 0,-1 1 0,0-1 0,5-8 0,1-4 0,0-1 0,-2 0 0,0 0 0,-1-1 0,0 0 0,-1 0 0,-2 0 0,0 0 0,0-1 0,-2 0 0,-1-31 0,0 29 0,0 3 0,0-1 0,-2 1 0,-4-23 0,5 34 0,-1 1 0,-1-1 0,1 0 0,-1 1 0,-1 0 0,1-1 0,-1 1 0,0 1 0,0-1 0,-1 0 0,-9-8 0,8 8 0,0 1 0,0-1 0,-1 1 0,0 1 0,0-1 0,0 1 0,-1 0 0,1 1 0,-1 0 0,0 0 0,0 1 0,0 0 0,0 0 0,-12-1 0,-27-4 0,7 0 0,-78-2 0,84 7 0,-58-9 0,57 5 0,-58-1 0,-416 8 0,490-2 0,-1-1 0,-32-8 0,-34-3 0,-366 12 0,217 3 0,206-4 0,-56-9 0,55 5 0,-54-2 0,-52-4 0,90 5 0,-51 1 0,-691 7 0,769 0 0,-1 1 0,-32 8 0,-34 3 0,-23 0 0,76-8 0,-53 3 0,58-6 0,-54 10 0,13-1 0,0 0 0,39-5 0,-49 3 0,69-9 0,0 1 0,0 1 0,1-1 0,-1 2 0,0-1 0,1 2 0,-1-1 0,1 1 0,-16 10 0,20-12 0,0 2 0,1-1 0,-1 0 0,1 1 0,0 0 0,0 0 0,0 0 0,0 1 0,1-1 0,-1 1 0,1 0 0,1 0 0,-1 0 0,1 0 0,0 0 0,0 0 0,0 1 0,-1 8 0,-1 35 0,3-1 0,7 84 0,-4-117 0,0 0 0,1-1 0,0 1 0,2-1 0,-1 1 0,2-1 0,0-1 0,14 24 0,-17-34 0,0 0 0,0-1 0,0 1 0,0-1 0,1 0 0,-1 1 0,1-2 0,0 1 0,-1 0 0,1-1 0,0 0 0,0 1 0,0-2 0,0 1 0,0 0 0,5-1 0,73-1 0,-53-1 0,99 1-1365,-106 0-5461</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9.453"/>
    </inkml:context>
    <inkml:brush xml:id="br0">
      <inkml:brushProperty name="width" value="0.05" units="cm"/>
      <inkml:brushProperty name="height" value="0.05" units="cm"/>
      <inkml:brushProperty name="color" value="#E71224"/>
    </inkml:brush>
  </inkml:definitions>
  <inkml:trace contextRef="#ctx0" brushRef="#br0">1476 211 24575,'0'-2'0,"0"0"0,-1 0 0,1 0 0,0 0 0,-1 0 0,1 0 0,-1 0 0,0 0 0,0 0 0,0 1 0,0-1 0,0 0 0,0 0 0,0 1 0,0-1 0,-1 1 0,1-1 0,0 1 0,-1 0 0,1-1 0,-1 1 0,0 0 0,1 0 0,-1 0 0,0 0 0,0 1 0,-3-2 0,-7-2 0,1 1 0,-1 1 0,-21-2 0,-6-2 0,-6-2 0,-1 2 0,0 3 0,0 1 0,-61 5 0,3 0 0,45-2 0,20 0 0,0-1 0,0-2 0,-75-14 0,77 10 0,-1 1 0,1 2 0,-1 2 0,-48 4 0,2-1 0,75-2 0,-1 0 0,1 1 0,-1 0 0,1 1 0,0 0 0,0 1 0,0 0 0,0 0 0,0 0 0,1 1 0,-1 1 0,1-1 0,0 2 0,-10 7 0,2 2 0,1 0 0,1 1 0,0 1 0,1 0 0,-12 22 0,15-22 0,1 0 0,1 0 0,0 1 0,1 0 0,1 0 0,1 0 0,1 1 0,-3 26 0,-4 15 0,6-33 0,0-1 0,0 39 0,5-41 0,-1 2 0,2 0 0,4 35 0,-3-52 0,0 0 0,1 0 0,-1 0 0,2-1 0,-1 1 0,1-1 0,1 0 0,-1 0 0,1 0 0,9 9 0,23 22 0,-26-28 0,1 1 0,-2 0 0,12 16 0,-10-13 0,0-1 0,1 0 0,1-1 0,0 0 0,1-2 0,0 1 0,1-2 0,26 14 0,-23-17 0,0 0 0,0-1 0,1-1 0,24 3 0,37 10 0,-22 1 0,-15-4 0,0-2 0,48 7 0,-34-10 0,-26-4 0,56 3 0,-61-7 0,44 9 0,-45-7 0,52 4 0,-48-8 0,-1 1 0,0 1 0,47 10 0,-33-5 0,0-2 0,0-2 0,1-1 0,52-6 0,6 1 0,685 3 0,-767 1 0,-1 1 0,33 8 0,34 3 0,-69-13 0,12 1 0,0 0 0,1 2 0,28 7 0,-29-5 0,0-1 0,0-1 0,37-2 0,-36-2 0,-1 2 0,1 2 0,33 6 0,-19-2 0,1-2 0,-1-2 0,1-2 0,46-4 0,11 0 0,60 16 0,-108-6 0,61 0 0,519-8 0,-615 0 0,0-1 0,35-8 0,-34 5 0,0 2 0,26-3 0,270 6 0,-149 1 0,-148-2 0,1-1 0,32-8 0,34-2 0,-74 11 0,0 0 0,0 0 0,-1-1 0,1 0 0,-1-1 0,1 0 0,-1-1 0,0 0 0,0-1 0,0 0 0,-1-1 0,0 0 0,0 0 0,17-16 0,17-11 0,-35 28 0,-1-1 0,0 0 0,0 0 0,-1-1 0,1 1 0,-2-2 0,1 1 0,-1-1 0,0 0 0,9-15 0,-7 5 0,-1 0 0,0 0 0,-1 0 0,-1 0 0,4-28 0,0-9 0,-4 31 0,-1-1 0,-1 1 0,-1-1 0,-2-40 0,-1 58 0,0 0 0,0 0 0,-1 0 0,0 0 0,0 0 0,-1 1 0,0-1 0,0 1 0,0-1 0,-1 1 0,0 0 0,0 0 0,-1 1 0,1-1 0,-1 1 0,0 0 0,-1 1 0,1-1 0,-1 1 0,-10-6 0,9 6 0,-187-102 0,97 64 0,-150-43 0,67 23 0,60 26 0,82 22 0,-1 2 0,0 2 0,-59-7 0,76 13 0,0 0 0,1-1 0,-24-8 0,25 6 0,0 1 0,0 1 0,-38-4 0,-44-3 0,64 6 0,-52-1 0,58 5 0,-49-9 0,48 6 0,-49-2 0,42 6 0,-1-1 0,-56-10 0,17-2 0,-1 3 0,-139 0 0,202 11 0,-1-2 0,1-1 0,-19-5 0,17 4 0,0 0 0,-25-1 0,26 5 0,-11-1 0,0 0 0,-54-11 0,-134-26 0,140 28 0,38 4 0,-56-2 0,85 8 0,-19 1 0,1-2 0,-1-1 0,-49-11 0,37 6 0,-1 2 0,1 2 0,-1 2 0,-55 4 0,-4 0 0,-304-3 0,382 2 0,1 0 0,-37 9 0,-10 1 0,46-7 0,0 1 0,0 1 0,1 2 0,-39 18 0,31-14 0,17-7-170,1 0-1,-1 0 0,1 1 1,1 1-1,-1 0 0,1 1 1,-20 19-1,22-16-6655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16.4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1,'13'1,"1"1,-1 1,1 0,-1 1,0 0,15 8,29 8,127 43,9-20,-56-21,-118-18,24 7,1-3,0-1,63 1,-100-8,27-1,-1 2,0 1,59 11,-51-7,0-1,0-2,0-2,44-4,2 1,-64 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1.693"/>
    </inkml:context>
    <inkml:brush xml:id="br0">
      <inkml:brushProperty name="width" value="0.05" units="cm"/>
      <inkml:brushProperty name="height" value="0.05" units="cm"/>
      <inkml:brushProperty name="color" value="#E71224"/>
    </inkml:brush>
  </inkml:definitions>
  <inkml:trace contextRef="#ctx0" brushRef="#br0">148 1 24575,'-1'11'0,"-1"0"0,0 0 0,-1 1 0,0-1 0,0-1 0,-9 18 0,-11 43 0,20-7 0,4-53 0,-1 0 0,-1-1 0,1 1 0,-2 0 0,1-1 0,-5 13 0,5-21 0,-1 1 0,0-1 0,1 0 0,-1 1 0,0-1 0,-1 0 0,1 0 0,0-1 0,-1 1 0,1 0 0,0-1 0,-1 1 0,0-1 0,1 0 0,-1 0 0,0 0 0,-5 1 0,6-2 0,0 0 0,0 1 0,0-1 0,0 1 0,0 0 0,0 0 0,0 0 0,0 0 0,0 0 0,0 0 0,1 0 0,-1 0 0,0 1 0,1-1 0,-1 1 0,1-1 0,-1 1 0,1 0 0,0-1 0,0 1 0,0 0 0,-2 4 0,3-5 0,1 1 0,-1 0 0,1 0 0,-1-1 0,1 1 0,0 0 0,-1-1 0,1 1 0,0 0 0,0-1 0,0 1 0,1-1 0,-1 0 0,0 1 0,0-1 0,1 0 0,-1 0 0,1 0 0,-1 0 0,1 0 0,-1 0 0,3 1 0,43 21 0,-40-21 0,17 7 0,1-1 0,29 6 0,34 10 0,-19-3 0,-44-15 0,43 18 0,-56-19-170,0-1-1,0-1 0,1 0 1,-1-1-1,1-1 0,0 1 1,13-2-1,-3 0-6655</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18.940"/>
    </inkml:context>
    <inkml:brush xml:id="br0">
      <inkml:brushProperty name="width" value="0.05" units="cm"/>
      <inkml:brushProperty name="height" value="0.05" units="cm"/>
      <inkml:brushProperty name="color" value="#E71224"/>
    </inkml:brush>
  </inkml:definitions>
  <inkml:trace contextRef="#ctx0" brushRef="#br0">107 0 24575,'-1'34'0,"2"0"0,2-1 0,10 54 0,11-3 0,-15-57 0,-1 1 0,-1 0 0,5 50 0,-10-64 0,0 0 0,1 0 0,0 0 0,1-1 0,1 0 0,0 1 0,10 16 0,5 14 0,-18-25 0,-14-18 0,-28-22 0,28 14 0,-7-2 0,-10-6 0,-52-19 0,78 33 0,-1 0 0,1-1 0,-1 1 0,1-1 0,0 0 0,-1 0 0,1 0 0,0 0 0,0-1 0,0 1 0,1-1 0,-1 0 0,1 0 0,-1 0 0,-2-5 0,5 8 0,0 0 0,0 0 0,0-1 0,0 1 0,0 0 0,0 0 0,0 0 0,0-1 0,0 1 0,0 0 0,0 0 0,0 0 0,1-1 0,-1 1 0,0 0 0,0 0 0,0 0 0,0-1 0,0 1 0,0 0 0,0 0 0,1 0 0,-1 0 0,0 0 0,0-1 0,0 1 0,0 0 0,1 0 0,-1 0 0,0 0 0,0 0 0,0 0 0,1 0 0,-1 0 0,0 0 0,0 0 0,0 0 0,1 0 0,-1 0 0,0 0 0,0 0 0,0 0 0,1 0 0,-1 0 0,17 1 0,15 7 0,-32-8 0,23 7 0,-1 1 0,0 1 0,0 0 0,-1 2 0,0 1 0,20 15 0,-40-26 0,1 1 0,0-1 0,0 1 0,-1-1 0,1 0 0,0 1 0,0-1 0,0 0 0,0 0 0,1-1 0,-1 1 0,0 0 0,0-1 0,0 1 0,1-1 0,-1 0 0,0 0 0,0 0 0,1 0 0,-1 0 0,0 0 0,1 0 0,-1-1 0,0 0 0,0 1 0,0-1 0,0 0 0,1 0 0,-1 0 0,0 0 0,0 0 0,-1 0 0,1-1 0,2-1 0,0-2 0,-1 0 0,1 0 0,-1 0 0,0-1 0,0 1 0,-1-1 0,0 0 0,0 1 0,0-1 0,0 0 0,-1 0 0,0-7 0,1 0-114,1-1 1,0 1-1,1 0 0,0 0 0,1 0 1,0 1-1,1 0 0,0 0 0,1 0 1,1 1-1,11-14 0,-7 10-6712</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1.721"/>
    </inkml:context>
    <inkml:brush xml:id="br0">
      <inkml:brushProperty name="width" value="0.05" units="cm"/>
      <inkml:brushProperty name="height" value="0.05" units="cm"/>
      <inkml:brushProperty name="color" value="#E71224"/>
    </inkml:brush>
  </inkml:definitions>
  <inkml:trace contextRef="#ctx0" brushRef="#br0">560 2 24575,'-90'-1'0,"-100"3"0,175 2 0,-1 1 0,1 0 0,0 1 0,0 1 0,0 0 0,1 1 0,0 1 0,-19 15 0,17-13 0,6-4 0,-1 0 0,2 1 0,-1 1 0,1-1 0,1 1 0,-1 1 0,1-1 0,1 2 0,-10 17 0,15-24 0,-1 1 0,2-1 0,-1 1 0,0 0 0,1 0 0,0 0 0,0 0 0,1 0 0,-1 0 0,1 0 0,0 0 0,1 1 0,-1-1 0,1 0 0,0 0 0,0 0 0,1-1 0,-1 1 0,1 0 0,0 0 0,0-1 0,1 1 0,-1-1 0,1 0 0,0 1 0,4 3 0,9 8 0,0 0 0,1-1 0,1 0 0,0-2 0,1 0 0,1-1 0,0-1 0,0-1 0,1-1 0,29 9 0,-2-6-99,1-3 0,-1-2 0,1-2-1,0-2 1,58-5 0,-60 2-671,-25 0-6056</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283"/>
    </inkml:context>
    <inkml:brush xml:id="br0">
      <inkml:brushProperty name="width" value="0.05" units="cm"/>
      <inkml:brushProperty name="height" value="0.05" units="cm"/>
      <inkml:brushProperty name="color" value="#E71224"/>
    </inkml:brush>
  </inkml:definitions>
  <inkml:trace contextRef="#ctx0" brushRef="#br0">3 156 24575,'1'12'0,"1"0"0,0 0 0,0 0 0,2-1 0,-1 1 0,8 14 0,-6-13 0,0 1 0,0 0 0,-2 0 0,3 15 0,-3 34 0,-7-86 0,-1 0 0,-9-24 0,1 1 0,7 24 0,2 0 0,0-1 0,2 0 0,0 0 0,1 0 0,3-23 0,-1 43 0,0-1 0,0 0 0,0 1 0,0-1 0,1 1 0,-1-1 0,1 1 0,0 0 0,0 0 0,0 0 0,1 0 0,-1 0 0,1 0 0,-1 0 0,1 1 0,0 0 0,0-1 0,0 1 0,0 0 0,0 0 0,1 1 0,-1-1 0,1 1 0,-1-1 0,1 1 0,0 0 0,-1 1 0,8-2 0,12-1 0,-1 1 0,1 1 0,36 2 0,-36 0 0,79 1-1365,-80-2-5461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842"/>
    </inkml:context>
    <inkml:brush xml:id="br0">
      <inkml:brushProperty name="width" value="0.05" units="cm"/>
      <inkml:brushProperty name="height" value="0.05" units="cm"/>
      <inkml:brushProperty name="color" value="#E71224"/>
    </inkml:brush>
  </inkml:definitions>
  <inkml:trace contextRef="#ctx0" brushRef="#br0">1 157 24575,'55'2'0,"-38"0"0,0-1 0,-1-1 0,1 0 0,-1-1 0,1-1 0,-1 0 0,31-9 0,-44 9 0,-1 1 0,0 0 0,1-1 0,-1 0 0,0 1 0,0-1 0,1 0 0,-1 0 0,-1 0 0,1 0 0,0-1 0,0 1 0,-1 0 0,0-1 0,1 1 0,-1-1 0,0 0 0,0 1 0,0-1 0,-1 0 0,1 0 0,-1 1 0,1-1 0,-1 0 0,0 0 0,0 0 0,0 1 0,0-1 0,-2-4 0,2 4 0,-1-1 0,1 1 0,-1 0 0,0-1 0,-1 1 0,1 0 0,-1 0 0,1 0 0,-1 0 0,0 0 0,0 0 0,0 0 0,0 1 0,-1-1 0,1 1 0,-1 0 0,0-1 0,1 1 0,-1 0 0,0 0 0,0 1 0,0-1 0,-6-1 0,5 1 0,-1 1 0,0 0 0,0 0 0,0 0 0,0 1 0,0 0 0,0 0 0,0 0 0,0 0 0,0 1 0,0 0 0,0 0 0,0 0 0,1 1 0,-1-1 0,0 1 0,1 0 0,-1 1 0,1-1 0,0 1 0,-5 4 0,5-3 0,-1 0 0,1 1 0,1-1 0,-1 1 0,1 0 0,0 1 0,0-1 0,0 0 0,1 1 0,0-1 0,0 1 0,0 0 0,1 0 0,-1 0 0,2 0 0,-1 0 0,0 7 0,1 0 0,1 75 0,0-81 0,0 0 0,0 0 0,0-1 0,1 1 0,0 0 0,1-1 0,-1 1 0,1-1 0,0 0 0,5 8 0,-4-10 0,-1-1 0,1 1 0,0-1 0,0 0 0,0 0 0,0 0 0,1 0 0,-1-1 0,1 0 0,0 0 0,9 3 0,62 11 0,-34-9 0,9 2-1365,-29-6-5461</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615"/>
    </inkml:context>
    <inkml:brush xml:id="br0">
      <inkml:brushProperty name="width" value="0.05" units="cm"/>
      <inkml:brushProperty name="height" value="0.05" units="cm"/>
      <inkml:brushProperty name="color" value="#E71224"/>
    </inkml:brush>
  </inkml:definitions>
  <inkml:trace contextRef="#ctx0" brushRef="#br0">107 1 24575,'-4'0'0,"1"0"0,-1 0 0,0 1 0,1 0 0,-1-1 0,1 1 0,0 1 0,-1-1 0,1 0 0,0 1 0,-1 0 0,1 0 0,0 0 0,0 0 0,1 0 0,-1 0 0,-4 5 0,3-2 0,0 1 0,0 0 0,0 0 0,0 0 0,1 0 0,0 1 0,1-1 0,-4 13 0,3-9 0,1 1 0,0-1 0,1 1 0,0-1 0,0 1 0,2 0 0,-1-1 0,1 1 0,0-1 0,1 1 0,1-1 0,4 13 0,-4-16 0,1 1 0,0-1 0,1 0 0,-1 0 0,2-1 0,-1 1 0,1-1 0,0 0 0,0-1 0,0 1 0,1-1 0,0-1 0,0 1 0,13 6 0,-16-10 0,0 0 0,-1 1 0,1-2 0,0 1 0,-1 0 0,1-1 0,0 1 0,0-1 0,0 0 0,0 0 0,-1-1 0,1 1 0,0-1 0,0 0 0,-1 0 0,1 0 0,-1 0 0,1-1 0,-1 1 0,1-1 0,-1 0 0,0 0 0,0 0 0,0-1 0,0 1 0,0-1 0,0 0 0,-1 1 0,1-1 0,-1 0 0,0-1 0,0 1 0,3-5 0,0-2 0,1-1 0,-2 0 0,1-1 0,-1 1 0,-1-1 0,0 0 0,-1 0 0,1-17 0,-1 0 0,-2 1 0,-5-42 0,5 68 0,0 0 0,0 0 0,-1 1 0,1-1 0,-1 0 0,0 0 0,1 0 0,-1 0 0,0 1 0,0-1 0,0 0 0,0 1 0,-3-3 0,-2 5 0,6 16 0,11 31 0,1 0 0,3-1 0,20 46 0,-17-60-1365,-8-22-5461</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985"/>
    </inkml:context>
    <inkml:brush xml:id="br0">
      <inkml:brushProperty name="width" value="0.05" units="cm"/>
      <inkml:brushProperty name="height" value="0.05" units="cm"/>
      <inkml:brushProperty name="color" value="#E71224"/>
    </inkml:brush>
  </inkml:definitions>
  <inkml:trace contextRef="#ctx0" brushRef="#br0">1 1 24575,'0'4'0,"4"2"0,2 4 0,-1 4 0,-1 5 0,-1 2 0,-1 4 0,-1 0 0,0 1 0,3 0 0,2 1 0,-1-1 0,4-5 0,-1-1 0,0 1 0,-3 0 0,-2 1 0,-1-3-8191</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4.280"/>
    </inkml:context>
    <inkml:brush xml:id="br0">
      <inkml:brushProperty name="width" value="0.05" units="cm"/>
      <inkml:brushProperty name="height" value="0.05" units="cm"/>
      <inkml:brushProperty name="color" value="#E71224"/>
    </inkml:brush>
  </inkml:definitions>
  <inkml:trace contextRef="#ctx0" brushRef="#br0">1 0 24575,'4'0'0,"6"0"0,6 0 0,4 0 0,3 0 0,2 0 0,1 0 0,1 0 0,-1 0 0,-4 0-8191</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009"/>
    </inkml:context>
    <inkml:brush xml:id="br0">
      <inkml:brushProperty name="width" value="0.05" units="cm"/>
      <inkml:brushProperty name="height" value="0.05" units="cm"/>
      <inkml:brushProperty name="color" value="#E71224"/>
    </inkml:brush>
  </inkml:definitions>
  <inkml:trace contextRef="#ctx0" brushRef="#br0">187 25 24575,'-54'-20'0,"46"19"0,1-1 0,-1 1 0,1 1 0,-1-1 0,0 1 0,1 0 0,-1 1 0,1 0 0,-11 2 0,15-1 0,0-1 0,1 0 0,-1 1 0,1-1 0,-1 1 0,1 0 0,0 0 0,0 0 0,-1 0 0,2 0 0,-1 0 0,0 1 0,0-1 0,1 0 0,-1 1 0,1 0 0,0-1 0,-1 1 0,1 0 0,1 0 0,-1-1 0,0 1 0,1 0 0,-1 0 0,1 0 0,0 5 0,-2 22 0,1-1 0,4 40 0,-2-60 0,0-1 0,0 0 0,1 0 0,0 1 0,1-1 0,0-1 0,0 1 0,0 0 0,1-1 0,1 0 0,-1 1 0,11 11 0,29 35 0,-33-37 0,2-1 0,0-1 0,31 29 0,-41-42 0,1 1 0,-1 0 0,1-1 0,0 1 0,0-1 0,0 0 0,0-1 0,0 1 0,1-1 0,-1 1 0,0-1 0,1 0 0,-1-1 0,1 1 0,-1-1 0,1 0 0,-1 0 0,0-1 0,1 1 0,-1-1 0,1 0 0,-1 0 0,5-2 0,-7 2-41,0 0 0,0 0-1,0 0 1,-1 0-1,1 0 1,-1 0 0,1-1-1,-1 1 1,1-1 0,-1 1-1,0-1 1,0 1-1,1-1 1,-1 0 0,0 0-1,-1 1 1,1-1 0,0 0-1,0 0 1,-1 0-1,1 0 1,-1 0 0,0 0-1,0 0 1,1 0 0,-1 0-1,-1 0 1,1 0-1,0 0 1,0 0 0,-1 0-1,0-4 1,-4-10-6785</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710"/>
    </inkml:context>
    <inkml:brush xml:id="br0">
      <inkml:brushProperty name="width" value="0.05" units="cm"/>
      <inkml:brushProperty name="height" value="0.05" units="cm"/>
      <inkml:brushProperty name="color" value="#E71224"/>
    </inkml:brush>
  </inkml:definitions>
  <inkml:trace contextRef="#ctx0" brushRef="#br0">1 292 24575,'30'1'0,"-19"0"0,0-1 0,0 0 0,-1 0 0,21-4 0,-28 3 0,0 0 0,0 0 0,-1 0 0,1 0 0,0-1 0,-1 1 0,1-1 0,-1 0 0,1 1 0,-1-1 0,0 0 0,0 0 0,0-1 0,0 1 0,0 0 0,0-1 0,0 1 0,-1-1 0,1 1 0,-1-1 0,2-5 0,3-9 0,-1 0 0,-1 0 0,0 0 0,-1 0 0,1-24 0,-3 37 0,-1 0 0,0 0 0,0 0 0,-1 0 0,1 0 0,-1 0 0,1 0 0,-1 0 0,-1 1 0,1-1 0,0 0 0,-1 0 0,0 1 0,0-1 0,0 1 0,0-1 0,-1 1 0,1 0 0,-1 0 0,0 0 0,0 0 0,0 1 0,0-1 0,0 1 0,0 0 0,-1 0 0,1 0 0,-8-3 0,-27-7-1365,23 5-5461</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611"/>
    </inkml:context>
    <inkml:brush xml:id="br0">
      <inkml:brushProperty name="width" value="0.05" units="cm"/>
      <inkml:brushProperty name="height" value="0.05" units="cm"/>
      <inkml:brushProperty name="color" value="#E71224"/>
    </inkml:brush>
  </inkml:definitions>
  <inkml:trace contextRef="#ctx0" brushRef="#br0">412 1 24575,'-7'0'0,"-30"-1"0,1 2 0,-1 1 0,1 2 0,-69 16 0,97-18 0,0 1 0,0-1 0,0 2 0,0-1 0,0 1 0,1 1 0,0-1 0,0 1 0,0 0 0,0 1 0,1 0 0,0 0 0,0 0 0,0 1 0,1 0 0,0 0 0,1 0 0,-1 0 0,1 1 0,1 0 0,0 0 0,0 0 0,0 0 0,1 0 0,0 1 0,1-1 0,-1 10 0,-1 11 0,2-1 0,1 0 0,1 1 0,2-1 0,0 0 0,2 0 0,1 0 0,2 0 0,0-1 0,18 38 0,-14-35 0,-1 0 0,-2 0 0,8 44 0,-4-16 0,1 8 0,-8-33 0,18 52 0,-11-42 120,-12-40-219,0-1 0,-1 1 0,1-1 0,-1 1 0,0 0 0,0-1 0,0 1 0,0-1 0,0 1 0,0-1 0,-1 1 0,1-1 0,-1 1 0,-1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3.506"/>
    </inkml:context>
    <inkml:brush xml:id="br0">
      <inkml:brushProperty name="width" value="0.05" units="cm"/>
      <inkml:brushProperty name="height" value="0.05" units="cm"/>
      <inkml:brushProperty name="color" value="#E71224"/>
    </inkml:brush>
  </inkml:definitions>
  <inkml:trace contextRef="#ctx0" brushRef="#br0">1 1 24575,'-1'9'0,"1"1"0,1 0 0,0 0 0,0 0 0,1 0 0,0 0 0,1-1 0,0 1 0,1-1 0,0 0 0,7 12 0,0 5 0,0 1 0,-2 0 0,-1 0 0,7 40 0,-3-10 0,-7-36-120,0 1-191,1-1 0,0 1-1,17 34 1,-15-41-6515</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981"/>
    </inkml:context>
    <inkml:brush xml:id="br0">
      <inkml:brushProperty name="width" value="0.05" units="cm"/>
      <inkml:brushProperty name="height" value="0.05" units="cm"/>
      <inkml:brushProperty name="color" value="#E71224"/>
    </inkml:brush>
  </inkml:definitions>
  <inkml:trace contextRef="#ctx0" brushRef="#br0">1 42 24575,'0'-2'0,"0"1"0,1 0 0,-1 0 0,1 0 0,0 0 0,-1 0 0,1 0 0,0 0 0,-1 0 0,1 0 0,0 0 0,0 0 0,0 1 0,0-1 0,0 0 0,0 0 0,0 1 0,0-1 0,0 1 0,0-1 0,0 1 0,0-1 0,1 1 0,-1 0 0,0 0 0,0 0 0,2-1 0,39-4 0,-37 5 0,152 0 0,20-1 0,-136-8-1365,-25 3-5461</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400"/>
    </inkml:context>
    <inkml:brush xml:id="br0">
      <inkml:brushProperty name="width" value="0.05" units="cm"/>
      <inkml:brushProperty name="height" value="0.05" units="cm"/>
      <inkml:brushProperty name="color" value="#E71224"/>
    </inkml:brush>
  </inkml:definitions>
  <inkml:trace contextRef="#ctx0" brushRef="#br0">1 0 24575,'21'54'0,"-3"3"0,20 113 0,-35-155-341,1-1 0,0 1-1,9 22 1,-4-18-6485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7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8.362"/>
    </inkml:context>
    <inkml:brush xml:id="br0">
      <inkml:brushProperty name="width" value="0.05" units="cm"/>
      <inkml:brushProperty name="height" value="0.05" units="cm"/>
      <inkml:brushProperty name="color" value="#E71224"/>
    </inkml:brush>
  </inkml:definitions>
  <inkml:trace contextRef="#ctx0" brushRef="#br0">2 1 24575,'-2'107'0,"5"117"0,1-197 0,2 1 0,1-2 0,10 28 0,4 14 0,-14-41-455,-2-1 0,4 47 0,-8-51-6371</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9.370"/>
    </inkml:context>
    <inkml:brush xml:id="br0">
      <inkml:brushProperty name="width" value="0.05" units="cm"/>
      <inkml:brushProperty name="height" value="0.05" units="cm"/>
      <inkml:brushProperty name="color" value="#E71224"/>
    </inkml:brush>
  </inkml:definitions>
  <inkml:trace contextRef="#ctx0" brushRef="#br0">0 273 24575,'56'1'0,"65"-3"0,-117 2 0,1 0 0,-1-1 0,0 0 0,1 0 0,-1-1 0,0 1 0,0-1 0,0 0 0,0 0 0,0 0 0,0 0 0,-1-1 0,1 0 0,-1 1 0,1-1 0,-1 0 0,0-1 0,0 1 0,-1-1 0,1 1 0,2-5 0,-1 0 0,-1 0 0,0 0 0,0 0 0,0 0 0,-1-1 0,-1 1 0,1-1 0,-1 0 0,0-14 0,-1 23 0,0-15 0,-1 0 0,-4-30 0,4 41 0,0 1 0,0-1 0,0 1 0,-1-1 0,1 1 0,-1-1 0,0 1 0,-3-4 0,5 6 0,-1 0 0,0 0 0,0 0 0,0 0 0,0 0 0,0 1 0,0-1 0,-1 0 0,1 0 0,0 1 0,0-1 0,0 1 0,-1-1 0,1 1 0,0 0 0,-1-1 0,1 1 0,0 0 0,-1 0 0,1 0 0,0 0 0,-1 0 0,0 1 0,0-1 0,1 1 0,-1-1 0,1 1 0,-1 0 0,1 0 0,0 0 0,-1 0 0,1 0 0,0 0 0,0 0 0,0 1 0,0-1 0,0 0 0,0 1 0,0-1 0,0 0 0,0 1 0,0-1 0,0 4 0,-13 36 0,11-28 0,-1 2 0,0 0 0,1 1 0,0-1 0,1 1 0,1 0 0,1-1 0,0 1 0,1 0 0,1 0 0,0-1 0,1 1 0,1-1 0,0 0 0,1 0 0,1 0 0,0 0 0,1-1 0,14 20 0,-16-29 9,-1 0-1,1-1 1,1 1-1,-1-1 1,1-1 0,0 1-1,-1-1 1,2 0-1,-1 0 1,0-1-1,0 0 1,1 0-1,10 2 1,9 1-504,0-2 0,29 1 0,-34-3-6331</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3.047"/>
    </inkml:context>
    <inkml:brush xml:id="br0">
      <inkml:brushProperty name="width" value="0.05" units="cm"/>
      <inkml:brushProperty name="height" value="0.05" units="cm"/>
      <inkml:brushProperty name="color" value="#E71224"/>
    </inkml:brush>
  </inkml:definitions>
  <inkml:trace contextRef="#ctx0" brushRef="#br0">1455 230 24575,'0'-8'0,"0"1"0,-1 0 0,1-1 0,-1 1 0,-1 0 0,1-1 0,-1 1 0,-1 0 0,1 0 0,-1 0 0,0 1 0,-1-1 0,1 1 0,-1 0 0,-1 0 0,1 0 0,-1 0 0,0 1 0,0 0 0,-1 0 0,1 0 0,-1 0 0,0 1 0,-1 0 0,1 1 0,-1-1 0,1 1 0,-1 0 0,0 1 0,0 0 0,0 0 0,-1 0 0,1 1 0,0 0 0,-1 0 0,-11 1 0,-139 3 0,84 0 0,-75-8 0,135 3 0,1 0 0,0-2 0,1 1 0,-22-11 0,22 9 0,0 1 0,1 0 0,-1 0 0,-1 1 0,-19-2 0,-5 4 0,1 3 0,0 1 0,-55 11 0,81-12 0,-47 9 0,20-4 0,1-1 0,-56 2 0,75-7 0,-1 0 0,0 1 0,1 1 0,-1 1 0,1 0 0,-33 13 0,42-14 0,-1 1 0,1 0 0,0 1 0,1-1 0,-1 1 0,1 1 0,0-1 0,0 1 0,1 1 0,0-1 0,0 1 0,0 0 0,1 1 0,0-1 0,-6 14 0,8-13 0,0 0 0,0 0 0,1 0 0,1 0 0,-1 1 0,1-1 0,1 1 0,-1-1 0,2 1 0,-1-1 0,1 0 0,0 1 0,1-1 0,0 0 0,0 1 0,1-1 0,4 9 0,-1-5 0,1 0 0,0 0 0,0-1 0,2 0 0,-1-1 0,1 0 0,1 0 0,-1-1 0,2 0 0,11 7 0,9 7 0,-5-4 0,44 24 0,-60-37 0,1-2 0,-1 1 0,1-2 0,0 1 0,1-1 0,-1-1 0,0 0 0,13 0 0,8 1 0,0 2 0,48 12 0,-51-9 0,-1-2 0,1-1 0,46 2 0,25-5 0,131-6 0,-211 1 0,0-2 0,-1 0 0,1-1 0,-1-1 0,0-1 0,-1 0 0,0-2 0,28-18 0,8-4 0,-48 29 0,-1-1 0,1 0 0,-1 0 0,0-1 0,0 0 0,0 1 0,0-2 0,-1 1 0,0 0 0,0-1 0,0 0 0,-1 0 0,0 0 0,0 0 0,-1-1 0,1 1 0,-2-1 0,1 1 0,1-11 0,0-11 0,-1 0 0,-2-1 0,-4-42 0,1-1 0,3 48-1365,0 2-5461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5.675"/>
    </inkml:context>
    <inkml:brush xml:id="br0">
      <inkml:brushProperty name="width" value="0.05" units="cm"/>
      <inkml:brushProperty name="height" value="0.05" units="cm"/>
      <inkml:brushProperty name="color" value="#E71224"/>
    </inkml:brush>
  </inkml:definitions>
  <inkml:trace contextRef="#ctx0" brushRef="#br0">1 0 24575,'0'29'0,"1"0"0,1 0 0,11 47 0,-7-29 0,-5-37 0,0 1 0,1 0 0,0 0 0,5 14 0,-6-21 0,1-1 0,-1 0 0,1-1 0,0 1 0,0 0 0,0 0 0,0-1 0,0 1 0,0-1 0,1 1 0,-1-1 0,1 0 0,-1 0 0,1 0 0,0-1 0,0 1 0,0-1 0,6 3 0,22 5-227,0-2-1,1-1 1,-1-1-1,1-1 1,58-2-1,-68-3-6598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6.679"/>
    </inkml:context>
    <inkml:brush xml:id="br0">
      <inkml:brushProperty name="width" value="0.05" units="cm"/>
      <inkml:brushProperty name="height" value="0.05" units="cm"/>
      <inkml:brushProperty name="color" value="#E71224"/>
    </inkml:brush>
  </inkml:definitions>
  <inkml:trace contextRef="#ctx0" brushRef="#br0">5 1 24575,'2'3'0,"0"0"0,1 0 0,-1 0 0,0 0 0,1-1 0,0 1 0,0-1 0,0 1 0,0-1 0,0 0 0,0 0 0,4 2 0,8 5 0,16 13 0,-25-19 0,-1 0 0,0 0 0,1 1 0,-2 0 0,1 0 0,0 0 0,6 10 0,-10-12 0,0 0 0,0 0 0,0 0 0,0 0 0,-1 1 0,1-1 0,-1 0 0,0 1 0,1-1 0,-1 0 0,0 1 0,0-1 0,-1 0 0,1 1 0,0-1 0,-1 0 0,0 1 0,1-1 0,-1 0 0,0 0 0,0 0 0,0 0 0,0 0 0,-1 0 0,-2 4 0,-7 10-195,0 0 0,-2-1 0,0 0 0,0-1 0,-1 0 0,-27 19 0,27-25-6631</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4.936"/>
    </inkml:context>
    <inkml:brush xml:id="br0">
      <inkml:brushProperty name="width" value="0.05" units="cm"/>
      <inkml:brushProperty name="height" value="0.05" units="cm"/>
      <inkml:brushProperty name="color" value="#E71224"/>
    </inkml:brush>
  </inkml:definitions>
  <inkml:trace contextRef="#ctx0" brushRef="#br0">29 364 24575,'1'1'0,"0"1"0,-1 0 0,1-1 0,0 1 0,1-1 0,-1 1 0,0-1 0,0 1 0,1-1 0,-1 0 0,0 0 0,1 0 0,0 0 0,-1 0 0,1 0 0,-1 0 0,1 0 0,0 0 0,0-1 0,2 1 0,38 13 0,-3-7 0,-1-2 0,1-1 0,0-3 0,67-5 0,-7 1 0,536 3 0,-616 2 0,0-1 0,34 10 0,-33-7 0,1 0 0,24 1 0,-36-5 0,0 1 0,0-2 0,-1 1 0,1-1 0,0-1 0,-1 1 0,1-2 0,-1 1 0,1-1 0,-1 0 0,0-1 0,12-7 0,-6 4 0,-1 2 0,0-1 0,1 2 0,0 0 0,23-3 0,-25 5 0,0 0 0,-1-1 0,1 0 0,-1 0 0,0-1 0,0-1 0,0 0 0,0-1 0,9-6 0,-17 9 0,1 0 0,-1 0 0,-1 0 0,1 0 0,0-1 0,-1 1 0,0-1 0,0 1 0,0-1 0,0 0 0,0 0 0,-1 0 0,0 0 0,0 0 0,0 0 0,0 0 0,0 0 0,-1-1 0,0 1 0,0 0 0,0 0 0,-1-1 0,1 1 0,-1 0 0,0 0 0,0 0 0,0 0 0,-3-6 0,0 2 0,0 0 0,0 0 0,0 0 0,-1 1 0,0 0 0,0 0 0,-1 0 0,0 1 0,0 0 0,0 0 0,-1 0 0,-13-8 0,-8-3 0,17 10 0,0 0 0,-1 1 0,0 0 0,0 1 0,-19-5 0,-5 1 0,0 3 0,0 0 0,-1 3 0,-48 0 0,63 4 0,-1-2 0,1-1 0,-1-1 0,-25-6 0,6 2 0,-1 2 0,0 1 0,0 3 0,-55 5 0,-4-2 0,-4-4 0,-117 5 0,198 1 0,0 2 0,0 0 0,1 2 0,0 0 0,-29 16 0,-55 18 0,103-41 6,0 1 0,0-1 0,0 1 0,0 0 0,1 1 0,-1-1 0,0 1 0,1 0 0,0 0 0,0 0 0,0 1 0,0-1 0,0 1 0,1 0 0,-1 0 0,1 0 0,0 1 0,0-1 0,-3 7 0,3 1-192,0-1 1,0 0-1,1 1 0,0 0 1,1-1-1,1 1 1,0 18-1,1-7-6640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7.014"/>
    </inkml:context>
    <inkml:brush xml:id="br0">
      <inkml:brushProperty name="width" value="0.05" units="cm"/>
      <inkml:brushProperty name="height" value="0.05" units="cm"/>
      <inkml:brushProperty name="color" value="#E71224"/>
    </inkml:brush>
  </inkml:definitions>
  <inkml:trace contextRef="#ctx0" brushRef="#br0">210 410 24575,'0'2'0,"1"0"0,-1 0 0,1 0 0,0 0 0,0 0 0,-1 0 0,1 0 0,0-1 0,0 1 0,1 0 0,-1-1 0,0 1 0,1-1 0,-1 1 0,1-1 0,-1 1 0,1-1 0,0 0 0,-1 0 0,1 0 0,3 1 0,45 20 0,-40-18 0,29 10 0,0-2 0,1-2 0,0-2 0,47 5 0,165-4 0,-159-11 0,119 5 0,-181 1 0,-1 1 0,34 11 0,-40-9 0,1-1 0,1-1 0,-1-1 0,28 0 0,-21-2 0,51 8 0,-49-4 0,47 1 0,-59-7 0,8-1 0,1 2 0,-1 2 0,45 8 0,-37-5 0,0-1 0,0-2 0,1-2 0,76-7 0,-109 6 0,0-1 0,0 0 0,-1 0 0,1 0 0,0-1 0,-1 0 0,1 0 0,-1 0 0,0-1 0,0 1 0,0-1 0,0-1 0,0 1 0,8-8 0,-9 5 0,1 0 0,-1 0 0,0 0 0,0-1 0,-1 1 0,0-1 0,0 0 0,-1 0 0,0 0 0,0 0 0,1-9 0,6-23 0,-5 24 0,-1 0 0,0 0 0,0-23 0,-3 33 0,0 0 0,0 0 0,-1 0 0,0 1 0,0-1 0,0 0 0,-1 0 0,0 1 0,1-1 0,-2 1 0,1-1 0,0 1 0,-1 0 0,0 0 0,-3-4 0,-5-4 0,0 1 0,-1 0 0,-1 0 0,1 1 0,-2 1 0,-15-9 0,-91-35 0,-32-23 0,126 67 0,-1 1 0,1 2 0,-1 1 0,-29-2 0,6 0 0,15 3 0,-69 3 0,75 2 0,-1-1 0,1-2 0,-44-7 0,36 2 0,-45-2 0,45 6 0,-46-9 0,43 5 0,-1 3 0,1 1 0,-74 5 0,29 0 0,60 0 0,0 1 0,1 1 0,-1 1 0,-30 11 0,-20 4 0,-51 7 0,-1-2 0,99-20 0,1 1 0,0 2 0,0 0 0,0 2 0,-30 15 0,52-22 0,0 0 0,1 1 0,-1 0 0,1 0 0,0 0 0,0 0 0,0 1 0,0-1 0,1 1 0,0 0 0,0 0 0,0 0 0,1 1 0,-1-1 0,1 1 0,1-1 0,-1 1 0,1 0 0,0 0 0,-1 7 0,1 12 0,0-1 0,2 1 0,4 35 0,-4-56 0,-1-1 0,1 0 0,0 0 0,0 0 0,0 0 0,0 0 0,1 0 0,-1 0 0,1 0 0,-1 0 0,1 0 0,0-1 0,0 1 0,1-1 0,-1 1 0,0-1 0,1 0 0,-1 0 0,1 0 0,0 0 0,0-1 0,-1 1 0,1-1 0,0 0 0,1 0 0,4 2 0,8 1 0,1-1 0,0-1 0,0 0 0,19-1 0,27 4 0,21 12-1365,-64-15-5461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4.114"/>
    </inkml:context>
    <inkml:brush xml:id="br0">
      <inkml:brushProperty name="width" value="0.05" units="cm"/>
      <inkml:brushProperty name="height" value="0.05" units="cm"/>
      <inkml:brushProperty name="color" value="#E71224"/>
    </inkml:brush>
  </inkml:definitions>
  <inkml:trace contextRef="#ctx0" brushRef="#br0">0 99 24575,'28'-1'0,"0"-1"0,0-2 0,-1-1 0,1-1 0,-1-1 0,31-13 0,56-27-1365,-98 40-5461</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9.700"/>
    </inkml:context>
    <inkml:brush xml:id="br0">
      <inkml:brushProperty name="width" value="0.05" units="cm"/>
      <inkml:brushProperty name="height" value="0.05" units="cm"/>
      <inkml:brushProperty name="color" value="#E71224"/>
    </inkml:brush>
  </inkml:definitions>
  <inkml:trace contextRef="#ctx0" brushRef="#br0">540 29 24575,'-19'-1'0,"1"-1"0,-36-8 0,34 5 0,0 2 0,-27-2 0,26 4 0,-5 0 0,0 1 0,-42 5 0,59-4 0,1 1 0,-1 0 0,1 1 0,0 0 0,0 0 0,0 1 0,0 0 0,1 0 0,-1 1 0,1 0 0,-11 10 0,10-7 0,1 0 0,0 0 0,0 0 0,1 1 0,0 0 0,1 1 0,0-1 0,-6 15 0,1 6 0,-10 48 0,12-43 0,3-10 0,1 0 0,1 0 0,1 0 0,1 0 0,1 0 0,2 0 0,7 41 0,-7-59 0,1 1 0,0-1 0,0 0 0,1-1 0,0 1 0,0 0 0,1-1 0,9 11 0,53 45 0,-21-21 0,-39-34 0,4 5 0,1-1 0,25 20 0,-31-28 0,0 0 0,0 0 0,0 0 0,0-1 0,0 0 0,0 0 0,1 0 0,-1-1 0,1 0 0,9 0 0,-2-1 0,1-1 0,-1 0 0,1-1 0,-1-1 0,0-1 0,0 0 0,0 0 0,0-1 0,-1-1 0,0 0 0,17-12 0,-17 11 0,26-11 0,66-23 0,-65 30 0,-25 7 0,0 0 0,0-1 0,0 0 0,25-14 0,-36 16 0,0 0 0,0 0 0,-1 0 0,1 0 0,-1-1 0,1 1 0,-1-1 0,0 0 0,0 0 0,-1 0 0,1 0 0,-1-1 0,0 1 0,0 0 0,0-1 0,-1 0 0,0 1 0,0-1 0,1-10 0,2-47 0,-6-76 0,-1 33 0,4 98 0,-1 0 0,0 0 0,0 0 0,-1 0 0,0 1 0,0-1 0,-1 0 0,0 0 0,0 1 0,0-1 0,-1 1 0,0 0 0,0 0 0,-1 0 0,0 0 0,0 1 0,0-1 0,0 1 0,-1 0 0,0 0 0,0 0 0,0 1 0,-1 0 0,-8-5 0,-2 0 0,0 2 0,-1 0 0,1 1 0,-1 1 0,0 0 0,-1 1 0,1 1 0,-1 1 0,-30-1 0,-232 5-1365,258-2-5461</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1.391"/>
    </inkml:context>
    <inkml:brush xml:id="br0">
      <inkml:brushProperty name="width" value="0.05" units="cm"/>
      <inkml:brushProperty name="height" value="0.05" units="cm"/>
      <inkml:brushProperty name="color" value="#E71224"/>
    </inkml:brush>
  </inkml:definitions>
  <inkml:trace contextRef="#ctx0" brushRef="#br0">1 2 24575,'82'-2'0,"91"4"0,-142 3 0,57 15 0,-61-12 0,1-2 0,52 6 0,33 1 0,-73-7 0,61 1 0,-4-5 0,111-5 0,-55-23 0,-43 2 0,-82 17 0,0 0 0,1 2 0,54-4 0,452 11 0,-490 2-1365,-28 2-5461</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5.261"/>
    </inkml:context>
    <inkml:brush xml:id="br0">
      <inkml:brushProperty name="width" value="0.05" units="cm"/>
      <inkml:brushProperty name="height" value="0.05" units="cm"/>
      <inkml:brushProperty name="color" value="#E71224"/>
    </inkml:brush>
  </inkml:definitions>
  <inkml:trace contextRef="#ctx0" brushRef="#br0">2289 158 24575,'-6'-1'0,"1"0"0,-1-1 0,1 0 0,0 0 0,0 0 0,0-1 0,-7-3 0,-15-8 0,1 7 0,0 2 0,-1 1 0,0 0 0,0 2 0,0 1 0,-51 6 0,34-3 0,-56-4 0,-29-23 0,111 23 0,0-1 0,1-1 0,-1-1 0,-19-7 0,22 6 0,-2 1 0,1 0 0,0 2 0,-1-1 0,-20 0 0,18 4 0,-10 0 0,0-2 0,0 0 0,-29-7 0,13 2 0,0 2 0,0 2 0,-89 5 0,32 1 0,53-4 0,12 0 0,-1 2 0,0 1 0,-64 12 0,-50 12 0,121-20 0,-57 3 0,-12 1 0,61-3 0,18-4 0,0 0 0,1 2 0,-35 12 0,48-14 0,0 1 0,0 0 0,1 0 0,-1 0 0,1 1 0,0 0 0,0 0 0,1 0 0,0 1 0,0-1 0,0 2 0,0-1 0,1 0 0,-4 8 0,-10 19 0,12-24 0,1 0 0,0-1 0,0 2 0,1-1 0,1 0 0,-1 1 0,2 0 0,-1 0 0,-1 19 0,2-7 0,2 0 0,1-1 0,1 1 0,0-1 0,8 29 0,-8-42 0,1 1 0,0-1 0,0 0 0,1 0 0,0 0 0,0 0 0,1-1 0,0 0 0,0 0 0,1 0 0,0 0 0,0-1 0,1 0 0,0 0 0,12 7 0,18 12 0,42 37 0,-37-27 0,-29-25 0,0-1 0,1 1 0,0-2 0,1 0 0,0-1 0,0-1 0,0 0 0,1-1 0,28 6 0,-4-2 0,-17-4 0,-1 0 0,44 2 0,-44-6 0,-1 2 0,26 5 0,-26-3 0,2-1 0,21 0 0,407-3 0,-215-2 0,-214 2 0,0 2 0,38 8 0,-12-1 0,5 0 0,-27-4 0,0-2 0,46 3 0,-2-6 0,114-4 0,-171 1 0,1-1 0,-1 0 0,-1 0 0,1-1 0,0-1 0,-1 0 0,0-1 0,0 0 0,15-11 0,-9 3 0,0 1 0,-2-2 0,1 0 0,24-31 0,-32 35 0,0-1 0,-1 0 0,0-1 0,-1 0 0,-1 0 0,0 0 0,0-1 0,-1 0 0,-1 0 0,-1 0 0,0-1 0,0 1 0,-2-1 0,1-22 0,-1-13 0,-4-129 0,1 166-136,-1 1-1,0 0 1,0 0-1,-1 0 1,0 1-1,-1-1 1,-1 1-1,0 0 0,-8-11 1,5 10-6690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035"/>
    </inkml:context>
    <inkml:brush xml:id="br0">
      <inkml:brushProperty name="width" value="0.05" units="cm"/>
      <inkml:brushProperty name="height" value="0.05" units="cm"/>
      <inkml:brushProperty name="color" value="#E71224"/>
    </inkml:brush>
  </inkml:definitions>
  <inkml:trace contextRef="#ctx0" brushRef="#br0">0 58 24575,'56'-3'0,"78"-12"0,-120 13 0,62-10 0,-34 4 0,0 2 0,52 0 0,-29 4-49,-42 0-214,1 1 0,-1 1 0,1 1-1,42 8 1,-50-3-6563</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705"/>
    </inkml:context>
    <inkml:brush xml:id="br0">
      <inkml:brushProperty name="width" value="0.05" units="cm"/>
      <inkml:brushProperty name="height" value="0.05" units="cm"/>
      <inkml:brushProperty name="color" value="#E71224"/>
    </inkml:brush>
  </inkml:definitions>
  <inkml:trace contextRef="#ctx0" brushRef="#br0">1 0 24575,'0'6'0,"1"0"0,0-1 0,0 1 0,1-1 0,-1 1 0,1-1 0,1 1 0,-1-1 0,1 0 0,0 0 0,0 0 0,0-1 0,0 1 0,1-1 0,0 0 0,0 0 0,0 0 0,1 0 0,-1 0 0,6 2 0,2 2 0,0-1 0,0-1 0,0 1 0,1-2 0,0 0 0,0-1 0,16 4 0,-25-8 0,0 1 0,0 0 0,0 0 0,0 1 0,-1-1 0,1 1 0,0-1 0,0 1 0,-1 1 0,1-1 0,-1 0 0,0 1 0,0 0 0,5 5 0,-7-6 0,0 0 0,0 0 0,0 0 0,0 0 0,-1 0 0,1 0 0,-1 0 0,0 0 0,1 0 0,-1 0 0,0 0 0,0 1 0,-1-1 0,1 0 0,0 0 0,-1 0 0,1 0 0,-1 0 0,1 0 0,-1 0 0,0 0 0,0 0 0,0 0 0,0 0 0,0-1 0,-1 1 0,1 0 0,0-1 0,-4 4 0,-71 78 0,51-60-122,-51 38-1,51-43-997,13-8-5706</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070"/>
    </inkml:context>
    <inkml:brush xml:id="br0">
      <inkml:brushProperty name="width" value="0.05" units="cm"/>
      <inkml:brushProperty name="height" value="0.05" units="cm"/>
      <inkml:brushProperty name="color" value="#E71224"/>
    </inkml:brush>
  </inkml:definitions>
  <inkml:trace contextRef="#ctx0" brushRef="#br0">0 0 24575,'458'0'-1365,"-436"0"-5461</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800"/>
    </inkml:context>
    <inkml:brush xml:id="br0">
      <inkml:brushProperty name="width" value="0.05" units="cm"/>
      <inkml:brushProperty name="height" value="0.05" units="cm"/>
      <inkml:brushProperty name="color" value="#E71224"/>
    </inkml:brush>
  </inkml:definitions>
  <inkml:trace contextRef="#ctx0" brushRef="#br0">0 1 24575,'28'0'0,"-1"2"0,1 1 0,44 11 0,-62-12 0,0 1 0,0 0 0,0 0 0,-1 1 0,1 1 0,-1-1 0,0 2 0,-1-1 0,1 1 0,-1 0 0,0 1 0,0 0 0,6 8 0,-10-9 0,0 1 0,-1-1 0,0 1 0,-1-1 0,0 1 0,0 0 0,0 0 0,0 0 0,-1 0 0,-1 0 0,1 0 0,-1 0 0,0 0 0,-1 1 0,-2 12 0,2-13 0,0-1 0,-1 1 0,1-1 0,-2 0 0,1 1 0,-1-1 0,0 0 0,0 0 0,0-1 0,-1 1 0,0-1 0,0 0 0,0 0 0,-1 0 0,0 0 0,-10 7 0,8-7 14,0 0 0,1 0-1,0 1 1,0 0 0,-6 7-1,-8 9-1460,8-12-5379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2.934"/>
    </inkml:context>
    <inkml:brush xml:id="br0">
      <inkml:brushProperty name="width" value="0.05" units="cm"/>
      <inkml:brushProperty name="height" value="0.05" units="cm"/>
      <inkml:brushProperty name="color" value="#E71224"/>
    </inkml:brush>
  </inkml:definitions>
  <inkml:trace contextRef="#ctx0" brushRef="#br0">1 0 24575,'0'11'0,"2"0"0,-1 0 0,2 0 0,3 10 0,6 40 0,-9 333 0,-5-201 0,3-171 0,1-1 0,10 40 0,-2-13 0,0 5 0,-4-27 0,-2 0 0,3 46 0,-9 563-1365,2-613-5461</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3.541"/>
    </inkml:context>
    <inkml:brush xml:id="br0">
      <inkml:brushProperty name="width" value="0.05" units="cm"/>
      <inkml:brushProperty name="height" value="0.05" units="cm"/>
      <inkml:brushProperty name="color" value="#E71224"/>
    </inkml:brush>
  </inkml:definitions>
  <inkml:trace contextRef="#ctx0" brushRef="#br0">0 184 24575,'5'2'0,"0"0"0,0 0 0,0 1 0,-1-1 0,1 1 0,-1 1 0,0-1 0,0 1 0,0-1 0,0 1 0,6 8 0,0-1 0,28 23 0,18 21 0,-47-47 0,-1 0 0,1 0 0,1-1 0,-1 0 0,1-1 0,1 0 0,-1-1 0,21 8 0,-29-12 0,-1-1 0,1 0 0,-1 1 0,1-1 0,-1 0 0,1 0 0,-1 0 0,1 0 0,-1 0 0,1-1 0,-1 1 0,1 0 0,-1-1 0,1 1 0,-1-1 0,0 1 0,1-1 0,-1 0 0,0 1 0,1-1 0,-1 0 0,0 0 0,0 0 0,0 0 0,0 0 0,0 0 0,0-1 0,0 1 0,1-2 0,24-46 0,-18 30 0,28-56 0,-27 53 0,1-1 0,1 2 0,1-1 0,1 1 0,28-33 0,-32 43-341,-1 0 0,1-1-1,6-13 1,-7 11-6485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1.770"/>
    </inkml:context>
    <inkml:brush xml:id="br0">
      <inkml:brushProperty name="width" value="0.05" units="cm"/>
      <inkml:brushProperty name="height" value="0.05" units="cm"/>
      <inkml:brushProperty name="color" value="#E71224"/>
    </inkml:brush>
  </inkml:definitions>
  <inkml:trace contextRef="#ctx0" brushRef="#br0">542 59 24575,'0'-1'0,"-1"0"0,1 0 0,0 0 0,-1 0 0,1 0 0,-1 0 0,1 0 0,-1 1 0,1-1 0,-1 0 0,0 0 0,0 0 0,1 1 0,-1-1 0,0 0 0,0 1 0,0-1 0,1 1 0,-1-1 0,0 1 0,0-1 0,0 1 0,0 0 0,0 0 0,-1-1 0,-34-8 0,19 5 0,-11-4 0,-1 2 0,1 1 0,-1 1 0,0 1 0,0 2 0,0 0 0,-46 7 0,59-5 0,0 2 0,1 0 0,-1 1 0,1 0 0,0 2 0,0-1 0,0 2 0,-23 14 0,35-17 0,0-1 0,-1 2 0,1-1 0,1 0 0,-1 1 0,1-1 0,0 1 0,0 0 0,0-1 0,0 1 0,1 0 0,0 0 0,0 0 0,0 0 0,1 1 0,0 6 0,-1 2 0,2 0 0,-1-1 0,2 1 0,5 26 0,-4-32 0,0 0 0,0 0 0,1-1 0,-1 0 0,2 0 0,-1 0 0,1 0 0,0 0 0,0-1 0,1 0 0,0 0 0,0-1 0,1 1 0,-1-1 0,13 6 0,8 4 0,0-2 0,58 19 0,-3-1 0,-71-27 0,0 0 0,0 0 0,1-1 0,-1 0 0,1-1 0,0-1 0,0 0 0,-1 0 0,1-1 0,0-1 0,0 0 0,23-5 0,-28 5 0,0-1 0,0-1 0,0 0 0,0 1 0,0-2 0,0 1 0,-1-1 0,0 0 0,0-1 0,0 1 0,0-1 0,-1 0 0,1-1 0,-1 1 0,-1-1 0,1 0 0,-1 0 0,0-1 0,0 1 0,-1-1 0,3-8 0,3-10 0,-1-1 0,7-49 0,-14 65 0,0-1 0,0 1 0,-1-1 0,0 1 0,-1-1 0,0 1 0,-1-1 0,0 1 0,-1 0 0,-4-13 0,3 18 0,1 0 0,-1 1 0,0-1 0,0 1 0,0-1 0,0 1 0,-1 0 0,0 1 0,1-1 0,-1 1 0,-1 0 0,1 0 0,0 1 0,-1-1 0,-7-1 0,-8-3 0,-1 0 0,-37-5 0,-15 7-1365,51 5-5461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5.042"/>
    </inkml:context>
    <inkml:brush xml:id="br0">
      <inkml:brushProperty name="width" value="0.05" units="cm"/>
      <inkml:brushProperty name="height" value="0.05" units="cm"/>
      <inkml:brushProperty name="color" value="#E71224"/>
    </inkml:brush>
  </inkml:definitions>
  <inkml:trace contextRef="#ctx0" brushRef="#br0">3 240 24575,'-1'-32'0,"0"10"0,1 1 0,1-1 0,6-41 0,-6 59 0,0 0 0,0 0 0,0 0 0,0 1 0,0-1 0,1 0 0,0 1 0,-1-1 0,1 1 0,1 0 0,-1-1 0,0 1 0,1 0 0,0 1 0,-1-1 0,1 0 0,0 1 0,0-1 0,1 1 0,-1 0 0,0 0 0,1 0 0,0 1 0,-1-1 0,1 1 0,0 0 0,7-1 0,-8 1 0,1 1 0,-1 0 0,0 0 0,0 0 0,0 0 0,1 0 0,-1 1 0,0-1 0,0 1 0,0 0 0,0 0 0,0 0 0,0 1 0,0-1 0,0 1 0,0-1 0,-1 1 0,5 4 0,-3-2 0,0 0 0,-1 0 0,0 0 0,0 1 0,0 0 0,-1-1 0,1 1 0,-1 0 0,0 0 0,1 7 0,2 9 0,-2-1 0,0 1 0,-1 0 0,-2 32 0,0 33 0,-4 70 0,-2-120 0,-1 1 0,-3-1 0,0-1 0,-18 39 0,20-52 0,-64 127 0,71-148 0,1 0 0,-1 0 0,1 0 0,0 0 0,-1 0 0,1 0 0,0 0 0,-1 0 0,1 0 0,0 0 0,0 0 0,0 0 0,0 0 0,0 0 0,0 0 0,0 0 0,1 0 0,-1 0 0,0 0 0,1 0 0,-1 0 0,0 0 0,1 0 0,-1 0 0,1 0 0,-1 0 0,1 0 0,0-1 0,-1 1 0,2 1 0,1-1 0,-1 0 0,0 0 0,1 0 0,-1 0 0,1-1 0,-1 1 0,0-1 0,1 0 0,-1 0 0,1 0 0,-1 0 0,5 0 0,9-3 0,0 0 0,28-9 0,-42 12 0,15-7 0,1-1 0,28-16 0,21-10 0,-50 28-124,-1 0 0,0-1 0,-1-1 0,0 0 0,0-1 0,0-1-1,-1 0 1,-1-1 0,0 0 0,17-19 0,-21 17-6702</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2.098"/>
    </inkml:context>
    <inkml:brush xml:id="br0">
      <inkml:brushProperty name="width" value="0.05" units="cm"/>
      <inkml:brushProperty name="height" value="0.05" units="cm"/>
      <inkml:brushProperty name="color" value="#E71224"/>
    </inkml:brush>
  </inkml:definitions>
  <inkml:trace contextRef="#ctx0" brushRef="#br0">351 56 24575,'-76'-1'0,"-88"3"0,159-1 0,0 0 0,0 0 0,0 0 0,1 1 0,-1-1 0,0 1 0,1 1 0,0-1 0,-1 0 0,1 1 0,0 0 0,0 0 0,1 0 0,-1 1 0,1-1 0,-1 1 0,1 0 0,0 0 0,1 0 0,-1 0 0,1 1 0,-1-1 0,1 0 0,0 1 0,1 0 0,-1-1 0,0 6 0,-2 8 0,1-1 0,0 1 0,2-1 0,0 1 0,1 0 0,2 24 0,0-33 0,1-1 0,-1 1 0,2 0 0,-1-1 0,1 1 0,0-1 0,1 0 0,0 0 0,0-1 0,1 0 0,0 0 0,0 0 0,1 0 0,11 8 0,-6-3 0,0 0 0,19 26 0,-26-31 0,0-1 0,1 0 0,-1 0 0,1 0 0,0-1 0,1 1 0,-1-1 0,1-1 0,0 0 0,0 0 0,1 0 0,-1-1 0,1 0 0,0 0 0,0 0 0,0-1 0,11 1 0,14 0 0,-1-1 0,1-1 0,37-5 0,4 1 0,675 3 0,-741 1 0,-1-1 0,0-1 0,1 1 0,-1-1 0,1-1 0,-1 1 0,0-1 0,0-1 0,0 1 0,0-1 0,8-4 0,-12 4 0,0 0 0,1 0 0,-1 0 0,0 0 0,-1 0 0,1 0 0,0-1 0,-1 1 0,0-1 0,0 0 0,0 1 0,0-1 0,-1 0 0,1 0 0,-1 0 0,0-1 0,0 1 0,-1 0 0,1 0 0,-1-7 0,1-11 0,-1 1 0,0-1 0,-2 1 0,-1 0 0,0 0 0,-1 0 0,-2 0 0,0 1 0,-1-1 0,-1 2 0,-1-1 0,-11-18 0,15 31 0,0 1 0,-1 0 0,1 0 0,-1 1 0,0 0 0,-1 0 0,1 0 0,-1 1 0,0-1 0,-9-3 0,-10-2 0,-42-13 0,45 16 0,-10-3 0,-1 1 0,0 2 0,0 1 0,0 1 0,-49 1 0,53 2 0,0 0 0,-33-8 0,31 5 0,-54-4 0,67 9 0,0-1 0,0 2 0,0 1 0,1 0 0,-1 1 0,1 1 0,-1 1 0,1 0 0,-21 11 0,30-13-273,1 0 0,-1 0 0,0 0 0,-18 2 0,6-3-6553</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3.919"/>
    </inkml:context>
    <inkml:brush xml:id="br0">
      <inkml:brushProperty name="width" value="0.05" units="cm"/>
      <inkml:brushProperty name="height" value="0.05" units="cm"/>
      <inkml:brushProperty name="color" value="#E71224"/>
    </inkml:brush>
  </inkml:definitions>
  <inkml:trace contextRef="#ctx0" brushRef="#br0">539 163 24575,'-1'-2'0,"1"-1"0,-1 1 0,0 0 0,0-1 0,0 1 0,0 0 0,0 0 0,0 0 0,-1 0 0,1 0 0,-1 0 0,1 0 0,-1 0 0,0 1 0,0-1 0,1 0 0,-1 1 0,-4-2 0,-44-25 0,42 24 0,-39-22 0,22 12 0,0 1 0,-39-14 0,58 24 0,-1 1 0,1 0 0,-1 1 0,1 0 0,-1 0 0,0 0 0,0 1 0,0 0 0,1 0 0,-1 1 0,0-1 0,0 2 0,1-1 0,-1 1 0,-8 3 0,9-1 0,0 1 0,0-1 0,0 1 0,1 0 0,0 1 0,0-1 0,0 1 0,1 0 0,0 0 0,-5 9 0,-17 22 0,17-26 0,0 1 0,1 0 0,0 0 0,1 1 0,1 0 0,0 0 0,0 1 0,1-1 0,-4 22 0,3-4 0,3 0 0,0 0 0,2 43 0,0-11 0,0-38 0,0-1 0,2 1 0,1-1 0,4 25 0,-3-41 0,-1-1 0,1 0 0,0 1 0,1-1 0,0-1 0,0 1 0,1-1 0,-1 1 0,1-1 0,1 0 0,6 5 0,11 9 0,40 27 0,-16-14 0,-37-25 0,1-1 0,0-1 0,0 0 0,0 0 0,1-1 0,0 0 0,0-1 0,0-1 0,24 4 0,-10-4 0,0-1 0,0-2 0,47-4 0,-67 2 0,1 1 0,-1-1 0,0 0 0,1-1 0,-1 0 0,0 0 0,0 0 0,-1 0 0,1-1 0,7-7 0,53-51 0,-51 47 0,-7 5 0,1 0 0,-2-1 0,1 0 0,-1 0 0,-1 0 0,0-1 0,-1 0 0,0 0 0,-1-1 0,0 1 0,-1-1 0,3-17 0,-1-16 0,-2 0 0,-3-53 0,-1 63 0,2 24 0,-1 0 0,-1 0 0,0 0 0,-1 0 0,0 0 0,-1 0 0,0 0 0,-1 1 0,0 0 0,-1-1 0,0 2 0,0-1 0,-2 0 0,1 1 0,-1 1 0,-1-1 0,1 1 0,-2 0 0,1 1 0,-1-1 0,-1 2 0,1-1 0,-18-9 0,-24-13-102,32 18 177,-1 1 0,-37-16 0,50 24-189,0 1-1,0 0 1,-1 0-1,1 1 1,0 0-1,-1 1 1,1-1-1,-1 1 1,1 1-1,-1-1 1,1 1-1,-12 4 1,2 1-6712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246"/>
    </inkml:context>
    <inkml:brush xml:id="br0">
      <inkml:brushProperty name="width" value="0.05" units="cm"/>
      <inkml:brushProperty name="height" value="0.05" units="cm"/>
      <inkml:brushProperty name="color" value="#E71224"/>
    </inkml:brush>
  </inkml:definitions>
  <inkml:trace contextRef="#ctx0" brushRef="#br0">0 327 24575,'2'15'0,"0"0"0,1-1 0,1 1 0,0-1 0,1 0 0,6 13 0,8 24 0,-12-28 0,2 0 0,1-1 0,0 0 0,2 0 0,0-1 0,19 23 0,-31-43 0,0-1 0,0 0 0,1 1 0,-1-1 0,0 1 0,0-1 0,1 0 0,-1 1 0,0-1 0,0 0 0,1 0 0,-1 1 0,0-1 0,1 0 0,-1 0 0,0 1 0,1-1 0,-1 0 0,1 0 0,-1 0 0,0 1 0,1-1 0,-1 0 0,1 0 0,-1 0 0,1 0 0,-1 0 0,0 0 0,1 0 0,-1 0 0,1 0 0,-1 0 0,1 0 0,-1 0 0,0-1 0,1 1 0,0 0 0,5-18 0,-4-33 0,-2 46 0,1-33 0,-3 0 0,-1 0 0,-2 0 0,-1 0 0,-2 0 0,-24-68 0,25 88 0,1-1 0,0 1 0,-4-38 0,9 47 0,0-1 0,0 1 0,1-1 0,1 1 0,-1-1 0,2 1 0,-1 0 0,1-1 0,1 1 0,3-10 0,-4 16 0,0 0 0,0 0 0,1 0 0,-1 0 0,1 0 0,0 1 0,0-1 0,0 1 0,0 0 0,0 0 0,0 0 0,0 0 0,1 0 0,-1 1 0,1-1 0,-1 1 0,1 0 0,0 0 0,-1 0 0,1 1 0,0-1 0,0 1 0,-1 0 0,6 1 0,-3-1 0,0 0 0,0 0 0,0 1 0,0 0 0,-1 0 0,1 1 0,0-1 0,0 1 0,-1 1 0,1-1 0,-1 1 0,0 0 0,0 0 0,8 7 0,-6-3 0,-1 1 0,0 0 0,0 1 0,-1-1 0,0 1 0,-1 0 0,0 0 0,0 1 0,-1-1 0,0 1 0,-1 0 0,0 0 0,1 13 0,-2-1 0,0 0 0,-1 0 0,-2 0 0,0-1 0,-6 27 0,6-40 0,0 0 0,-1 1 0,0-1 0,-1 0 0,0-1 0,0 1 0,0 0 0,-1-1 0,0 0 0,-1 0 0,0-1 0,0 0 0,0 0 0,-1 0 0,1 0 0,-1-1 0,-9 5 0,66-23 0,-40 9 0,2-2 0,0 1 0,0 0 0,1 1 0,0 0 0,24-3 0,-33 7 0,-1 0 0,1 0 0,0 1 0,-1-1 0,1 1 0,0-1 0,-1 1 0,1 1 0,-1-1 0,1 0 0,-1 1 0,0-1 0,0 1 0,1 0 0,-1 0 0,0 1 0,-1-1 0,1 0 0,0 1 0,-1 0 0,1 0 0,-1-1 0,0 1 0,0 1 0,0-1 0,2 4 0,1 9 0,1 0 0,-2 0 0,0 0 0,-1 1 0,-1-1 0,-1 1 0,0 0 0,-1-1 0,0 1 0,-2 0 0,0-1 0,-6 23 0,6-33 0,0 0 0,-1 0 0,1-1 0,-1 1 0,-1-1 0,1 0 0,-1 0 0,0 0 0,0-1 0,0 1 0,0-1 0,-1 0 0,0 0 0,0-1 0,0 1 0,0-1 0,-1 0 0,-7 3 0,-10 3 0,-2 0 0,1-2 0,-27 5 0,36-9 0,11-2-72,1 1 1,-1-1-1,0 0 0,0-1 0,0 1 0,0-1 0,0 1 0,0-1 1,0 0-1,0-1 0,0 1 0,0-1 0,0 0 0,0 0 0,1 0 1,-1 0-1,0-1 0,-7-3 0,0-6-6754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990"/>
    </inkml:context>
    <inkml:brush xml:id="br0">
      <inkml:brushProperty name="width" value="0.05" units="cm"/>
      <inkml:brushProperty name="height" value="0.05" units="cm"/>
      <inkml:brushProperty name="color" value="#E71224"/>
    </inkml:brush>
  </inkml:definitions>
  <inkml:trace contextRef="#ctx0" brushRef="#br0">57 0 24575,'-2'0'0,"-1"1"0,1-1 0,0 0 0,-1 1 0,1 0 0,0-1 0,0 1 0,-1 0 0,1 0 0,0 0 0,0 1 0,0-1 0,0 0 0,1 1 0,-1-1 0,0 1 0,0 0 0,1 0 0,-1-1 0,1 1 0,0 0 0,0 0 0,-1 0 0,1 1 0,0-1 0,1 0 0,-1 0 0,0 0 0,1 1 0,-1-1 0,0 4 0,-1 10 0,0 0 0,1 1 0,2 25 0,-1-25 0,0-13 0,0 0 0,1 1 0,-1-1 0,1 1 0,0-1 0,0 0 0,1 0 0,-1 0 0,1 1 0,0-1 0,0-1 0,0 1 0,0 0 0,1 0 0,4 5 0,-5-7 0,1 0 0,-1-1 0,0 1 0,1-1 0,-1 1 0,1-1 0,-1 0 0,1 0 0,0 0 0,-1 0 0,1 0 0,0-1 0,0 1 0,-1-1 0,1 0 0,0 0 0,0 0 0,0 0 0,0 0 0,-1-1 0,1 1 0,0-1 0,0 1 0,-1-1 0,6-2 0,-5 0 0,0 1 0,1-1 0,-1 1 0,0-1 0,0 0 0,-1 0 0,1-1 0,-1 1 0,1 0 0,-1-1 0,0 0 0,0 1 0,-1-1 0,1 0 0,-1 0 0,0 0 0,0 0 0,0 0 0,0 0 0,-1 0 0,0 0 0,0 0 0,0-7 0,0 4 0,0 0 0,0 0 0,0 0 0,-1 0 0,0 1 0,-1-1 0,0 0 0,0 0 0,0 1 0,-1-1 0,1 1 0,-2 0 0,-4-8 0,-4 4 0,14 20 0,17 23 0,-9-23-68,0-1 1,0 0-1,1 0 0,1-1 0,-1 0 0,19 9 0,-13-7-822,0 0-5936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6.674"/>
    </inkml:context>
    <inkml:brush xml:id="br0">
      <inkml:brushProperty name="width" value="0.05" units="cm"/>
      <inkml:brushProperty name="height" value="0.05" units="cm"/>
      <inkml:brushProperty name="color" value="#E71224"/>
    </inkml:brush>
  </inkml:definitions>
  <inkml:trace contextRef="#ctx0" brushRef="#br0">55 1 24575,'-2'0'0,"0"0"0,0 0 0,0 0 0,0 0 0,0 1 0,0-1 0,0 1 0,0-1 0,0 1 0,0 0 0,0 0 0,0 0 0,1 0 0,-1 0 0,0 0 0,1 0 0,-1 1 0,0-1 0,1 0 0,0 1 0,-3 2 0,2 0 0,1-1 0,-1 1 0,0 0 0,1-1 0,0 1 0,0 0 0,0 0 0,1 0 0,-1-1 0,1 9 0,0-3 0,1-1 0,-1 1 0,2-1 0,-1 1 0,1-1 0,1 0 0,-1 0 0,2 0 0,-1 0 0,5 9 0,-2-11 0,-1 0 0,1-1 0,0 1 0,0-1 0,1 0 0,0-1 0,0 1 0,0-1 0,0-1 0,0 1 0,1-1 0,10 2 0,-6 0 0,0 0 0,0 0 0,17 11 0,-25-13 0,0 0 0,0 0 0,-1 1 0,1-1 0,-1 1 0,0 0 0,0 0 0,0 0 0,0 0 0,-1 0 0,1 1 0,-1-1 0,2 7 0,-1-2 0,0 1 0,-1 0 0,0 0 0,-1 0 0,0 0 0,0 1 0,-1 15 0,-1-23 0,1 0 0,0 0 0,-1 0 0,1 0 0,-1-1 0,0 1 0,0 0 0,0 0 0,0-1 0,-1 1 0,1 0 0,-1-1 0,1 1 0,-1-1 0,0 0 0,0 0 0,0 1 0,0-1 0,-1 0 0,1-1 0,0 1 0,-1 0 0,1-1 0,-1 1 0,0-1 0,1 0 0,-1 0 0,0 0 0,-5 1 0,-15 0-1365,0-1-5461</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7.632"/>
    </inkml:context>
    <inkml:brush xml:id="br0">
      <inkml:brushProperty name="width" value="0.05" units="cm"/>
      <inkml:brushProperty name="height" value="0.05" units="cm"/>
      <inkml:brushProperty name="color" value="#E71224"/>
    </inkml:brush>
  </inkml:definitions>
  <inkml:trace contextRef="#ctx0" brushRef="#br0">0 80 24575,'1'-1'0,"-1"0"0,1 0 0,-1 0 0,1-1 0,-1 1 0,1 0 0,0 0 0,0 0 0,0 0 0,-1 0 0,1 0 0,0 1 0,0-1 0,0 0 0,0 0 0,0 1 0,1-1 0,-1 0 0,0 1 0,0-1 0,0 1 0,0 0 0,1-1 0,-1 1 0,0 0 0,1 0 0,1 0 0,41-5 0,-39 5 0,91-2 0,-63 2 0,0 0 0,-1-2 0,56-11 0,-57 7 0,0 2 0,0 1 0,52 2 0,-52 2 0,1-2 0,0-1 0,45-9 0,-32 3-1365,-25 6-5461</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8.533"/>
    </inkml:context>
    <inkml:brush xml:id="br0">
      <inkml:brushProperty name="width" value="0.05" units="cm"/>
      <inkml:brushProperty name="height" value="0.05" units="cm"/>
      <inkml:brushProperty name="color" value="#E71224"/>
    </inkml:brush>
  </inkml:definitions>
  <inkml:trace contextRef="#ctx0" brushRef="#br0">0 0 24575,'830'0'-1365,"-807"0"-5461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0.438"/>
    </inkml:context>
    <inkml:brush xml:id="br0">
      <inkml:brushProperty name="width" value="0.05" units="cm"/>
      <inkml:brushProperty name="height" value="0.05" units="cm"/>
      <inkml:brushProperty name="color" value="#E71224"/>
    </inkml:brush>
  </inkml:definitions>
  <inkml:trace contextRef="#ctx0" brushRef="#br0">0 1 24575,'2568'0'-1365,"-2545"0"-5461</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6.255"/>
    </inkml:context>
    <inkml:brush xml:id="br0">
      <inkml:brushProperty name="width" value="0.05" units="cm"/>
      <inkml:brushProperty name="height" value="0.05" units="cm"/>
      <inkml:brushProperty name="color" value="#E71224"/>
    </inkml:brush>
  </inkml:definitions>
  <inkml:trace contextRef="#ctx0" brushRef="#br0">2653 8801 24575,'-42'0'0,"-113"-5"0,138 3 0,0 0 0,0-2 0,0 0 0,1-1 0,0-1 0,-31-15 0,-139-87 0,59 25 0,71 45 0,-96-50 0,110 68 0,-79-40 0,106 51 0,1 0 0,0-1 0,1-1 0,0 0 0,-20-22 0,-8-13 0,-29-39 0,-9 5 0,3 1 0,24 27 0,8 12 0,-9-10 0,-8-20 0,34 42 0,2-1 0,-41-64 0,-34-85 0,14 13 0,20 35 0,-53-108 0,104 206 0,-38-74 0,39 79 0,1 0 0,-11-34 0,-14-30 0,22 54 0,2-2 0,1 1 0,-12-66 0,16 62 0,-2 1 0,-1 0 0,-21-45 0,18 51 0,2-2 0,-16-71 0,20 68 0,-2 1 0,-22-52 0,26 72 0,1-1 0,1 1 0,1-1 0,-3-26 0,0 2 0,-30-170 0,12 83 0,16 94 0,2-1 0,2 0 0,-1-40 0,5 37 0,0 0 0,-13-64 0,6 41 0,2-1 0,4 1 0,5-73 0,0 11 0,-3-354 0,1 460 0,1 0 0,1 0 0,1 0 0,1 0 0,8-20 0,-4 13 0,8-47 0,5-46 0,-10 62 0,8-111 0,-18 139 0,2 0 0,1 1 0,10-35 0,-7 34 0,-1-2 0,5-47 0,1-10 0,-8 64 0,3-48 0,-6 42 0,10-45 0,-7 45 0,3-46 0,6-38 0,-9 79 0,3-53 0,-7 68 0,2 0 0,6-32 0,-4 30 0,-1 1 0,1-25 0,-5 29 0,1-14 0,1 0 0,10-57 0,4-22 0,-4 19 0,15-53 0,53-112 0,-61 202 0,-16 46 0,6-18 0,0 1 0,2 0 0,27-46 0,-30 58 0,-1 1 0,-1-1 0,7-21 0,-9 22 0,0 1 0,2-1 0,-1 1 0,1 1 0,11-16 0,-2 5 0,-1-2 0,-1 1 0,17-43 0,16-29 0,-20 42 0,-22 42 0,1 0 0,0 1 0,0 0 0,1 0 0,1 0 0,0 0 0,0 1 0,9-9 0,1 2 0,29-38 0,-36 41 0,1-1 0,0 2 0,1 0 0,1 0 0,25-18 0,4 2 0,-17 12 0,1 0 0,0 1 0,0 2 0,37-13 0,-48 20 0,0-1 0,28-15 0,-30 14 0,0 1 0,0 0 0,1 1 0,15-4 0,148-39 0,-130 33 0,-27 9 0,0 0 0,37-6 0,103-13 0,-24-1 0,49 0 0,-148 20 0,-1-2 0,-1-1 0,1-1 0,44-22 0,-70 28 0,-1 1 0,1-2 0,-1 1 0,0-2 0,0 1 0,-1-1 0,0 0 0,0-1 0,-1 0 0,9-11 0,-15 18 0,-1 1 0,1-1 0,-1 0 0,1 1 0,-1-1 0,0 0 0,1 1 0,-1-1 0,0 0 0,0 1 0,0-1 0,1 0 0,-1 1 0,0-1 0,0 0 0,0 0 0,0 1 0,0-1 0,0 0 0,0 1 0,-1-1 0,1 0 0,0 0 0,0 1 0,-1-1 0,1 0 0,0 1 0,-1-1 0,1 0 0,-22-10 0,-34 7 0,51 4 0,-27-1 0,-6 0 0,67 6 0,-17-3 0,0-1 0,0 2 0,0 0 0,0 0 0,-1 1 0,1 1 0,-1 0 0,19 11 0,-26-13 0,-1-1 0,1 1 0,-1-1 0,0 1 0,0 0 0,0 0 0,0 0 0,0 1 0,-1-1 0,0 1 0,1 0 0,-1-1 0,-1 1 0,1 0 0,0 0 0,-1 0 0,0 0 0,0 0 0,0 1 0,-1-1 0,1 0 0,-1 0 0,0 1 0,0-1 0,0 0 0,-1 0 0,0 1 0,-1 3 0,-20 81-1365,19-68-5461</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8.208"/>
    </inkml:context>
    <inkml:brush xml:id="br0">
      <inkml:brushProperty name="width" value="0.05" units="cm"/>
      <inkml:brushProperty name="height" value="0.05" units="cm"/>
      <inkml:brushProperty name="color" value="#E71224"/>
    </inkml:brush>
  </inkml:definitions>
  <inkml:trace contextRef="#ctx0" brushRef="#br0">0 53 23758,'1017'-53'0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127"/>
    </inkml:context>
    <inkml:brush xml:id="br0">
      <inkml:brushProperty name="width" value="0.05" units="cm"/>
      <inkml:brushProperty name="height" value="0.05" units="cm"/>
      <inkml:brushProperty name="color" value="#E71224"/>
    </inkml:brush>
  </inkml:definitions>
  <inkml:trace contextRef="#ctx0" brushRef="#br0">270 0 24575,'-12'1'0,"1"0"0,-1 1 0,1 0 0,0 0 0,0 1 0,0 1 0,0 0 0,1 1 0,-1 0 0,1 0 0,0 1 0,1 0 0,-1 1 0,1 0 0,1 0 0,-9 10 0,8-8 0,1 0 0,0 0 0,1 1 0,0 1 0,0-1 0,1 1 0,1 0 0,-1 1 0,2-1 0,0 1 0,0 0 0,1 0 0,1 0 0,-3 20 0,4-12 0,1 59 0,0-74 0,1 0 0,-1 0 0,1 0 0,0 0 0,1 0 0,-1 0 0,1 0 0,0 0 0,0-1 0,0 1 0,1-1 0,3 6 0,-4-10 0,-1 1 0,0 0 0,1 0 0,-1 0 0,0-1 0,1 1 0,-1 0 0,1-1 0,-1 1 0,1-1 0,-1 0 0,1 0 0,-1 1 0,1-1 0,-1 0 0,1 0 0,-1 0 0,1-1 0,-1 1 0,1 0 0,-1 0 0,1-1 0,-1 1 0,1-1 0,-1 0 0,0 1 0,1-1 0,1-1 0,44-29 0,-34 21 0,20-15 0,-27 20 0,0 0 0,1 0 0,0 0 0,-1 1 0,1 0 0,1 0 0,-1 0 0,1 1 0,-1 0 0,1 1 0,0 0 0,0 0 0,9 0 0,-9 1 0,0 1 0,0 0 0,0 0 0,0 1 0,0 0 0,-1 0 0,1 1 0,0 0 0,-1 0 0,1 1 0,-1 0 0,0 0 0,0 1 0,0 0 0,7 6 0,-5-3 0,-1 1 0,0 0 0,-1 0 0,0 1 0,0 0 0,-1 1 0,0-1 0,0 1 0,-1 0 0,4 13 0,1 7 0,-1 1 0,-2 0 0,-2 0 0,0 1 0,-2 0 0,-2-1 0,-1 1 0,-6 56 0,4-80 0,1 0 0,-1 0 0,0-1 0,-1 1 0,0-1 0,0 1 0,-1-1 0,0 0 0,0 0 0,0 0 0,-1-1 0,0 0 0,0 0 0,-1 0 0,0 0 0,0-1 0,0 0 0,0 0 0,-1-1 0,0 0 0,-12 6 0,2-3 0,0 1 0,-1-2 0,0-1 0,0 0 0,0-1 0,0-1 0,-1 0 0,-22-1 0,24-2-117,9 1 21,-1 0 0,1-1 0,-1 0 0,1 0 0,-1-1 0,1 0 0,0-1 0,-1 0 0,1 0 0,0-1 0,0 0 0,-14-8 0,9 1-6730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43.215"/>
    </inkml:context>
    <inkml:brush xml:id="br0">
      <inkml:brushProperty name="width" value="0.05" units="cm"/>
      <inkml:brushProperty name="height" value="0.05" units="cm"/>
      <inkml:brushProperty name="color" value="#E71224"/>
    </inkml:brush>
  </inkml:definitions>
  <inkml:trace contextRef="#ctx0" brushRef="#br0">0 25 24301,'1473'-25'0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0.300"/>
    </inkml:context>
    <inkml:brush xml:id="br0">
      <inkml:brushProperty name="width" value="0.05" units="cm"/>
      <inkml:brushProperty name="height" value="0.05" units="cm"/>
      <inkml:brushProperty name="color" value="#E71224"/>
    </inkml:brush>
  </inkml:definitions>
  <inkml:trace contextRef="#ctx0" brushRef="#br0">868 3 24575,'-115'-2'0,"-126"5"0,231-3 0,0 2 0,0-1 0,0 1 0,0 1 0,1 0 0,-1 0 0,0 1 0,1 0 0,0 0 0,-14 11 0,18-11 0,0 0 0,0 0 0,1 1 0,0 0 0,0 0 0,0 0 0,0 0 0,1 1 0,0-1 0,0 1 0,1 0 0,-1 0 0,1 0 0,0 0 0,1 0 0,0 1 0,-1 10 0,-22 139 0,14-103 0,2-1 0,-1 71 0,11-11 0,-4 131 0,2-240 0,0-1 0,-1 1 0,1-1 0,-1 1 0,0-1 0,0 0 0,0 0 0,0 1 0,0-1 0,0 0 0,-1 0 0,1 0 0,0 0 0,-1 0 0,0 0 0,1-1 0,-1 1 0,0 0 0,0-1 0,0 1 0,0-1 0,0 0 0,-1 0 0,1 0 0,0 0 0,0 0 0,-1 0 0,-2 0 0,-9 2 0,1-1 0,-1-1 0,0 0 0,-17-1 0,-30 3 0,39 1 0,15-3 0,0 0 0,0 0 0,0 1 0,0 0 0,0 0 0,-10 6 0,17-8 0,-1 1 0,0-1 0,1 1 0,-1-1 0,0 1 0,1 0 0,-1-1 0,0 1 0,1 0 0,-1-1 0,1 1 0,0 0 0,-1 0 0,1-1 0,-1 1 0,1 0 0,0 0 0,0 0 0,0 0 0,-1 0 0,1 0 0,0 1 0,1 0 0,-1 0 0,1 0 0,-1 1 0,1-1 0,0 0 0,0 0 0,0 0 0,0 0 0,0 0 0,1-1 0,-1 1 0,1 0 0,1 1 0,7 8 0,0 0 0,1-1 0,0-1 0,1 0 0,0 0 0,0-1 0,1 0 0,0-2 0,0 1 0,27 8 0,-14-9 0,-1 0 0,1-2 0,0-1 0,0-1 0,33-2 0,-42 0 0,-12-1 0,0 1 0,1 0 0,-1 0 0,0 0 0,0 1 0,0 0 0,10 2 0,-14-2 0,1 0 0,-1 0 0,0 0 0,0 0 0,0 0 0,0 0 0,0 0 0,0 1 0,0-1 0,0 0 0,0 0 0,0 1 0,-1-1 0,1 1 0,0-1 0,-1 1 0,0-1 0,1 1 0,-1-1 0,0 1 0,0-1 0,1 1 0,-1 0 0,-1-1 0,1 1 0,0-1 0,0 1 0,0-1 0,-1 1 0,0 2 0,-14 56 0,10-44 0,1 1 0,0-1 0,-1 29 0,-8 72 0,7-76 0,0 55 0,4-57 0,1-26 0,0-1 0,1 1 0,0-1 0,1 1 0,1-1 0,5 22 0,-6-31 0,1 0 0,-1-1 0,1 0 0,0 1 0,0-1 0,0 0 0,0 0 0,0 0 0,1-1 0,-1 1 0,0 0 0,1-1 0,0 1 0,-1-1 0,1 0 0,0 0 0,-1 0 0,1 0 0,0-1 0,0 1 0,0-1 0,0 1 0,3-1 0,12 1 0,1-1 0,29-3 0,-22 1 0,5 3 0,0 0 0,41 9 0,-38-5 0,54 2 0,-38-7-1365,-28-1-5461</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055"/>
    </inkml:context>
    <inkml:brush xml:id="br0">
      <inkml:brushProperty name="width" value="0.05" units="cm"/>
      <inkml:brushProperty name="height" value="0.05" units="cm"/>
      <inkml:brushProperty name="color" value="#E71224"/>
    </inkml:brush>
  </inkml:definitions>
  <inkml:trace contextRef="#ctx0" brushRef="#br0">1 0 24575,'-1'40'0,"2"48"0,-1-81 0,1 0 0,0 0 0,0-1 0,1 1 0,0-1 0,0 1 0,1-1 0,0 0 0,0 1 0,4 4 0,-3-7 0,-1-1 0,1 0 0,0 0 0,1 0 0,-1-1 0,0 0 0,1 0 0,-1 0 0,1 0 0,0-1 0,0 1 0,-1-1 0,1 0 0,0-1 0,0 1 0,6-1 0,-1 1 0,0-1 0,-1 0 0,1-1 0,-1 0 0,1 0 0,0-1 0,13-5 0,-9 0 0,0-2 0,-1 0 0,0 0 0,0-1 0,-1-1 0,0 0 0,-1-1 0,12-15 0,40-39 0,-41 47-1365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399"/>
    </inkml:context>
    <inkml:brush xml:id="br0">
      <inkml:brushProperty name="width" value="0.05" units="cm"/>
      <inkml:brushProperty name="height" value="0.05" units="cm"/>
      <inkml:brushProperty name="color" value="#E71224"/>
    </inkml:brush>
  </inkml:definitions>
  <inkml:trace contextRef="#ctx0" brushRef="#br0">0 204 24575,'0'-4'0,"4"-2"0,7 1 0,0-4 0,-1-4 0,2 0 0,3 2 0,-1-2 0,2 2 0,-2-1 0,0 0 0,-1-1 0,-4-3 0,2 1 0,3-1 0,-1-2 0,-3 2-8191</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862"/>
    </inkml:context>
    <inkml:brush xml:id="br0">
      <inkml:brushProperty name="width" value="0.05" units="cm"/>
      <inkml:brushProperty name="height" value="0.05" units="cm"/>
      <inkml:brushProperty name="color" value="#E71224"/>
    </inkml:brush>
  </inkml:definitions>
  <inkml:trace contextRef="#ctx0" brushRef="#br0">0 331 24575,'0'-3'0,"1"-1"0,-1 1 0,1 0 0,-1-1 0,1 1 0,0 0 0,0-1 0,1 1 0,-1 0 0,1 0 0,0 0 0,-1 0 0,1 0 0,1 1 0,2-5 0,45-33 0,-15 13 0,72-55 0,-82 59-97,-14 14-84,0 0 0,-1-1 0,0 0-1,0-1 1,-1 0 0,11-18 0,-14 14-6645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235"/>
    </inkml:context>
    <inkml:brush xml:id="br0">
      <inkml:brushProperty name="width" value="0.05" units="cm"/>
      <inkml:brushProperty name="height" value="0.05" units="cm"/>
      <inkml:brushProperty name="color" value="#E71224"/>
    </inkml:brush>
  </inkml:definitions>
  <inkml:trace contextRef="#ctx0" brushRef="#br0">0 1 24575,'2'0'0,"-1"1"0,1-1 0,-1 1 0,0 0 0,1 0 0,-1-1 0,0 1 0,1 0 0,-1 0 0,0 0 0,0 1 0,0-1 0,0 0 0,0 0 0,0 0 0,0 1 0,0-1 0,0 3 0,16 29 0,-16-29 0,12 26 0,-2 1 0,-1 0 0,-2 1 0,-1 0 0,4 37 0,7 54-1365,-14-101-5461</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654"/>
    </inkml:context>
    <inkml:brush xml:id="br0">
      <inkml:brushProperty name="width" value="0.05" units="cm"/>
      <inkml:brushProperty name="height" value="0.05" units="cm"/>
      <inkml:brushProperty name="color" value="#E71224"/>
    </inkml:brush>
  </inkml:definitions>
  <inkml:trace contextRef="#ctx0" brushRef="#br0">1 0 24575,'0'4'0,"0"6"0,0 6 0,0 4 0,0 3 0,0 2 0,0 1 0,4-4 0,6-5 0,6-6 0,4-5 0,3-4 0,2-1 0,-3-2-8191</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043"/>
    </inkml:context>
    <inkml:brush xml:id="br0">
      <inkml:brushProperty name="width" value="0.05" units="cm"/>
      <inkml:brushProperty name="height" value="0.05" units="cm"/>
      <inkml:brushProperty name="color" value="#E71224"/>
    </inkml:brush>
  </inkml:definitions>
  <inkml:trace contextRef="#ctx0" brushRef="#br0">1 1 24575,'2'0'0,"0"1"0,-1-1 0,1 1 0,0-1 0,0 1 0,0 0 0,0 0 0,-1 0 0,1 0 0,0 0 0,-1 0 0,1 1 0,-1-1 0,1 0 0,-1 1 0,0-1 0,2 3 0,23 34 0,-12-17 0,40 56 70,-37-49-787,40 47-1,-46-64-6108</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557"/>
    </inkml:context>
    <inkml:brush xml:id="br0">
      <inkml:brushProperty name="width" value="0.05" units="cm"/>
      <inkml:brushProperty name="height" value="0.05" units="cm"/>
      <inkml:brushProperty name="color" value="#E71224"/>
    </inkml:brush>
  </inkml:definitions>
  <inkml:trace contextRef="#ctx0" brushRef="#br0">9 255 24575,'3'0'0,"1"-1"0,-1 0 0,1 0 0,-1 0 0,0 0 0,1-1 0,-1 1 0,0-1 0,0 0 0,0 0 0,0 0 0,0 0 0,3-4 0,30-36 0,-32 33 0,0 0 0,-1 1 0,0-1 0,-1-1 0,0 1 0,0 0 0,-1 0 0,0-1 0,-1 1 0,1-1 0,-2 1 0,0 0 0,0-1 0,0 1 0,-4-10 0,4 17 0,1 0 0,-1 0 0,0 1 0,0-1 0,0 0 0,0 1 0,0-1 0,0 1 0,0-1 0,-1 1 0,1-1 0,0 1 0,-1 0 0,0 0 0,1-1 0,-1 1 0,1 0 0,-1 1 0,0-1 0,0 0 0,0 0 0,1 1 0,-1-1 0,0 1 0,0 0 0,0-1 0,0 1 0,0 0 0,0 0 0,0 0 0,0 0 0,-3 1 0,2 0 0,1 0 0,-1 0 0,1 0 0,-1 0 0,1 1 0,0-1 0,0 1 0,-1-1 0,1 1 0,0 0 0,0 0 0,1-1 0,-1 1 0,0 1 0,1-1 0,-1 0 0,1 0 0,-1 1 0,1-1 0,0 1 0,0-1 0,0 1 0,0 2 0,-2 11 0,0 0 0,1 0 0,1 1 0,1-1 0,0 0 0,1 1 0,1-1 0,0 0 0,1 0 0,7 20 0,-8-32 0,0 0 0,0-1 0,0 1 0,1-1 0,-1 1 0,1-1 0,0 0 0,0 0 0,0 0 0,1 0 0,-1-1 0,1 1 0,-1-1 0,1 0 0,0 0 0,0 0 0,0-1 0,0 1 0,0-1 0,0 0 0,0 0 0,0 0 0,0-1 0,1 1 0,-1-1 0,5-1 0,3 1 0,0-1 0,0-1 0,0-1 0,0 1 0,-1-2 0,1 1 0,19-11 0,3-4-1365,-22 8-5461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518"/>
    </inkml:context>
    <inkml:brush xml:id="br0">
      <inkml:brushProperty name="width" value="0.05" units="cm"/>
      <inkml:brushProperty name="height" value="0.05" units="cm"/>
      <inkml:brushProperty name="color" value="#E71224"/>
    </inkml:brush>
  </inkml:definitions>
  <inkml:trace contextRef="#ctx0" brushRef="#br0">2 1 24575,'-2'82'0,"4"91"0,-1-171 0,-1 1 0,1 0 0,-1-1 0,1 1 0,0 0 0,0-1 0,0 1 0,0-1 0,0 0 0,1 1 0,-1-1 0,1 0 0,0 0 0,0 0 0,-1 0 0,1 0 0,0 0 0,1 0 0,-1-1 0,0 1 0,0-1 0,1 1 0,-1-1 0,1 0 0,-1 0 0,1 0 0,-1 0 0,1-1 0,0 1 0,-1-1 0,1 0 0,0 1 0,0-1 0,-1 0 0,1-1 0,0 1 0,3-1 0,2 0 0,0 0 0,0 0 0,1-1 0,-2 0 0,1-1 0,0 0 0,0 0 0,-1 0 0,1-1 0,-1 0 0,9-7 0,51-41-1365,-53 44-5461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688"/>
    </inkml:context>
    <inkml:brush xml:id="br0">
      <inkml:brushProperty name="width" value="0.05" units="cm"/>
      <inkml:brushProperty name="height" value="0.05" units="cm"/>
      <inkml:brushProperty name="color" value="#E71224"/>
    </inkml:brush>
  </inkml:definitions>
  <inkml:trace contextRef="#ctx0" brushRef="#br0">1 80 24575,'0'-4'0,"4"-2"0,6 0 0,7 1 0,-1-3 0,2 0 0,3 1 0,-3-2 0,1-1 0,1 3 0,2 1 0,-3 3-8191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905"/>
    </inkml:context>
    <inkml:brush xml:id="br0">
      <inkml:brushProperty name="width" value="0.05" units="cm"/>
      <inkml:brushProperty name="height" value="0.05" units="cm"/>
      <inkml:brushProperty name="color" value="#E71224"/>
    </inkml:brush>
  </inkml:definitions>
  <inkml:trace contextRef="#ctx0" brushRef="#br0">0 1 24575,'0'4'0,"0"6"0,5 1 0,0 3 0,5 0 0,0 1 0,-1 2 0,2-1 0,-1 0 0,-2 3 0,1-3 0,0 1 0,3-3 0,-1 1 0,2-3 0,-2 2 0,-1-2-8191</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386"/>
    </inkml:context>
    <inkml:brush xml:id="br0">
      <inkml:brushProperty name="width" value="0.05" units="cm"/>
      <inkml:brushProperty name="height" value="0.05" units="cm"/>
      <inkml:brushProperty name="color" value="#E71224"/>
    </inkml:brush>
  </inkml:definitions>
  <inkml:trace contextRef="#ctx0" brushRef="#br0">0 1 24575,'5'0'0,"0"4"0,1 6 0,3 1 0,4-1 0,0 2 0,2-1 0,-1 1 0,1 0 0,2-3 0,-1 2 0,0-2 0,-2 3 0,-4-1-8191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853"/>
    </inkml:context>
    <inkml:brush xml:id="br0">
      <inkml:brushProperty name="width" value="0.05" units="cm"/>
      <inkml:brushProperty name="height" value="0.05" units="cm"/>
      <inkml:brushProperty name="color" value="#E71224"/>
    </inkml:brush>
  </inkml:definitions>
  <inkml:trace contextRef="#ctx0" brushRef="#br0">0 251 24575,'8'1'0,"0"-1"0,-1 2 0,1-1 0,-1 1 0,0 0 0,1 0 0,-1 1 0,0 0 0,0 0 0,-1 1 0,1 0 0,-1 0 0,0 1 0,0-1 0,0 1 0,0 1 0,8 10 0,28 22 0,-41-37 0,0 0 0,1 1 0,-1-1 0,0 0 0,0 0 0,1-1 0,-1 1 0,1 0 0,-1 0 0,1-1 0,-1 1 0,1-1 0,-1 1 0,1-1 0,-1 1 0,1-1 0,0 0 0,-1 0 0,1 0 0,0 0 0,-1 0 0,1 0 0,-1-1 0,1 1 0,0 0 0,-1-1 0,1 1 0,-1-1 0,1 0 0,-1 1 0,0-1 0,1 0 0,-1 0 0,0 0 0,1 0 0,-1 0 0,0 0 0,0-1 0,0 1 0,0 0 0,0 0 0,0-1 0,0 1 0,0-1 0,-1 1 0,1-1 0,0 1 0,-1-1 0,1-1 0,3-7 0,-1 0 0,0-1 0,-1 1 0,1-1 0,-2 0 0,1-12 0,-1 3 0,-1-1 0,-1 1 0,-4-28 0,3 41 0,0 0 0,0 0 0,0-1 0,-1 2 0,0-1 0,-1 0 0,1 1 0,-1-1 0,-1 1 0,1 0 0,-1 1 0,-8-9 0,8 10-101,-1-3-110,-1 1 0,0 0 1,0 0-1,-1 1 1,-9-6-1,2 5-6615</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164"/>
    </inkml:context>
    <inkml:brush xml:id="br0">
      <inkml:brushProperty name="width" value="0.05" units="cm"/>
      <inkml:brushProperty name="height" value="0.05" units="cm"/>
      <inkml:brushProperty name="color" value="#E71224"/>
    </inkml:brush>
  </inkml:definitions>
  <inkml:trace contextRef="#ctx0" brushRef="#br0">1 1 24575,'4'0'0,"6"0"0,5 0 0,1 0-8191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865"/>
    </inkml:context>
    <inkml:brush xml:id="br0">
      <inkml:brushProperty name="width" value="0.05" units="cm"/>
      <inkml:brushProperty name="height" value="0.05" units="cm"/>
      <inkml:brushProperty name="color" value="#E71224"/>
    </inkml:brush>
  </inkml:definitions>
  <inkml:trace contextRef="#ctx0" brushRef="#br0">1 67 24575,'4'0'0,"0"0"0,-1 0 0,1 1 0,0 0 0,0-1 0,-1 1 0,1 1 0,0-1 0,-1 1 0,1-1 0,-1 1 0,0 0 0,1 0 0,-1 0 0,0 1 0,0-1 0,2 4 0,3 3 0,0 1 0,-1-1 0,11 23 0,5 5 0,-14-28 0,-6-15 0,-10-19 0,-6 6 0,4 7 0,1 0 0,0-1 0,-9-22 0,15 32 0,1 1 0,0-1 0,0 1 0,1-1 0,-1 0 0,1 1 0,-1-1 0,1 0 0,0 1 0,0-1 0,0 0 0,0 0 0,0 1 0,1-1 0,-1 0 0,1 1 0,0-1 0,0 0 0,0 1 0,0-1 0,0 1 0,0 0 0,1-1 0,-1 1 0,1 0 0,2-2 0,-3 3 0,1 0 0,0 0 0,0 0 0,-1 0 0,1 1 0,0-1 0,0 1 0,0 0 0,0-1 0,0 1 0,0 0 0,0 0 0,-1 0 0,1 0 0,0 0 0,0 1 0,0-1 0,0 1 0,0-1 0,0 1 0,-1 0 0,1-1 0,0 1 0,0 0 0,-1 0 0,3 2 0,46 31 0,-46-31 0,8 8-66,0 1 0,0 1-1,-1-1 1,-1 2 0,13 19 0,-10-13-902,-5-7-5858</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222"/>
    </inkml:context>
    <inkml:brush xml:id="br0">
      <inkml:brushProperty name="width" value="0.05" units="cm"/>
      <inkml:brushProperty name="height" value="0.05" units="cm"/>
      <inkml:brushProperty name="color" value="#E71224"/>
    </inkml:brush>
  </inkml:definitions>
  <inkml:trace contextRef="#ctx0" brushRef="#br0">0 0 24575,'2'0'0,"0"1"0,1 0 0,-1-1 0,0 1 0,0 0 0,0 0 0,-1 0 0,1 0 0,0 0 0,0 0 0,0 0 0,-1 1 0,1-1 0,-1 1 0,1-1 0,1 3 0,24 33 0,-18-23 0,-1-3 0,0-1 0,1 1 0,0-2 0,15 13 0,-23-21 0,0 0 0,0 0 0,1 0 0,-1 0 0,0-1 0,1 1 0,-1 0 0,0-1 0,1 1 0,-1-1 0,1 1 0,-1-1 0,1 0 0,-1 0 0,1 0 0,-1 0 0,1 0 0,-1 0 0,1 0 0,1 0 0,-1-1 0,-1-1 0,1 1 0,-1 0 0,0 0 0,1-1 0,-1 1 0,0-1 0,0 1 0,0-1 0,0 1 0,0-1 0,0 0 0,0 0 0,0 1 0,-1-1 0,1 0 0,-1 0 0,1 0 0,-1 0 0,0 1 0,0-3 0,1-2-114,-1 0 1,1 1-1,-1-1 0,-1 0 0,1 1 1,-1-1-1,0 1 0,0-1 0,-1 1 1,1-1-1,-5-7 0,-5-11-6712</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534"/>
    </inkml:context>
    <inkml:brush xml:id="br0">
      <inkml:brushProperty name="width" value="0.05" units="cm"/>
      <inkml:brushProperty name="height" value="0.05" units="cm"/>
      <inkml:brushProperty name="color" value="#E71224"/>
    </inkml:brush>
  </inkml:definitions>
  <inkml:trace contextRef="#ctx0" brushRef="#br0">0 1 24575,'5'0'0,"5"4"0,1 2-8191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770"/>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3.668"/>
    </inkml:context>
    <inkml:brush xml:id="br0">
      <inkml:brushProperty name="width" value="0.05" units="cm"/>
      <inkml:brushProperty name="height" value="0.05" units="cm"/>
      <inkml:brushProperty name="color" value="#E71224"/>
    </inkml:brush>
  </inkml:definitions>
  <inkml:trace contextRef="#ctx0" brushRef="#br0">0 1 24575,'6'0'0,"0"0"0,0 0 0,-1 1 0,1 0 0,0 1 0,0-1 0,-1 1 0,1 0 0,-1 0 0,0 1 0,1-1 0,-1 1 0,0 1 0,7 5 0,0 2 0,0 1 0,-1 1 0,16 24 0,5 6 0,-3-4 0,23 42 0,9 12 0,-61-92 0,0-1 0,1 0 0,-1 1 0,0-1 0,0 1 0,1-1 0,-1 1 0,0-1 0,0 1 0,0-1 0,0 1 0,0-1 0,1 1 0,-1-1 0,0 1 0,0-1 0,0 1 0,-1-1 0,1 1 0,0-1 0,0 1 0,0-1 0,0 1 0,0-1 0,0 0 0,-1 1 0,1-1 0,0 1 0,0-1 0,-1 1 0,1-1 0,0 0 0,-1 1 0,1-1 0,0 0 0,-1 1 0,1-1 0,-1 0 0,1 1 0,0-1 0,-1 0 0,1 0 0,-1 1 0,0-1 0,-32 11 0,0 2 0,29-10 0,1-1 0,0 1 0,0 0 0,0 1 0,0-1 0,0 1 0,1-1 0,-1 1 0,1 0 0,0 0 0,-2 4 0,4-7 0,0 0 0,0 0 0,0 0 0,-1 0 0,1 0 0,0 0 0,0 0 0,0 0 0,0 0 0,1 0 0,-1 0 0,0-1 0,0 1 0,0 0 0,1 0 0,-1 0 0,1 0 0,-1 0 0,1 0 0,0 1 0,0-1 0,1 0 0,-1 1 0,1-1 0,-1 0 0,1 0 0,0 0 0,-1 0 0,1-1 0,0 1 0,0 0 0,0-1 0,0 1 0,-1-1 0,4 0 0,2 1-59,0-1 0,-1-1-1,1 1 1,0-1-1,-1 0 1,1-1 0,-1 1-1,1-1 1,-1-1 0,0 1-1,0-1 1,0 0 0,0-1-1,0 1 1,-1-1-1,0 0 1,0-1 0,0 1-1,0-1 1,0 0 0,-1 0-1,4-6 1,1-2-6767</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4.276"/>
    </inkml:context>
    <inkml:brush xml:id="br0">
      <inkml:brushProperty name="width" value="0.05" units="cm"/>
      <inkml:brushProperty name="height" value="0.05" units="cm"/>
      <inkml:brushProperty name="color" value="#E71224"/>
    </inkml:brush>
  </inkml:definitions>
  <inkml:trace contextRef="#ctx0" brushRef="#br0">55 202 24575,'4'0'0,"-1"-1"0,0 1 0,1-1 0,-1 0 0,1 0 0,-1 0 0,0 0 0,0-1 0,0 1 0,0-1 0,0 0 0,0 0 0,0 0 0,0 0 0,-1 0 0,1-1 0,-1 1 0,0-1 0,1 1 0,-1-1 0,0 0 0,-1 0 0,1 0 0,0 0 0,-1 0 0,0-1 0,0 1 0,1-5 0,0 1 0,0-1 0,0 1 0,-1 0 0,0-1 0,-1 1 0,0-1 0,0 1 0,0-1 0,-1 1 0,0 0 0,-1-1 0,-3-10 0,4 16 0,1 0 0,-1 1 0,0-1 0,1 1 0,-1-1 0,0 1 0,0-1 0,0 1 0,0-1 0,-1 1 0,1 0 0,0-1 0,0 1 0,-1 0 0,1 0 0,-1 0 0,1 0 0,-1 0 0,0 1 0,1-1 0,-1 0 0,0 1 0,1-1 0,-1 1 0,0-1 0,0 1 0,1 0 0,-1 0 0,0 0 0,0 0 0,1 0 0,-1 0 0,0 0 0,0 1 0,0-1 0,1 1 0,-1-1 0,0 1 0,1 0 0,-1 0 0,1-1 0,-1 1 0,1 0 0,-2 2 0,-2 0 0,0 0 0,1 0 0,0 1 0,0-1 0,0 1 0,0 0 0,0 0 0,1 1 0,0-1 0,0 1 0,0 0 0,0-1 0,-2 9 0,3-7 0,0 1 0,1-1 0,0 0 0,0 0 0,0 1 0,1-1 0,0 0 0,0 1 0,1-1 0,0 0 0,0 1 0,0-1 0,1 0 0,0 0 0,0 0 0,0 0 0,1 0 0,4 6 0,-4-8 0,1 1 0,1-1 0,-1 1 0,1-1 0,-1 0 0,1-1 0,0 1 0,1-1 0,-1 0 0,0-1 0,1 1 0,0-1 0,-1 0 0,1 0 0,0-1 0,0 1 0,0-1 0,12 0 0,-7 0-114,-1 0 1,0-1-1,1 0 0,-1 0 0,1-1 1,-1-1-1,0 0 0,1 0 0,-1-1 1,0 0-1,13-6 0,-6-2-6712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8.514"/>
    </inkml:context>
    <inkml:brush xml:id="br0">
      <inkml:brushProperty name="width" value="0.05" units="cm"/>
      <inkml:brushProperty name="height" value="0.05" units="cm"/>
      <inkml:brushProperty name="color" value="#E71224"/>
    </inkml:brush>
  </inkml:definitions>
  <inkml:trace contextRef="#ctx0" brushRef="#br0">0 1020 24575,'113'2'0,"123"-5"0,-230 2 0,-1 0 0,1 0 0,-1-1 0,0 1 0,1-1 0,-1-1 0,0 1 0,0-1 0,0 0 0,0 0 0,-1 0 0,1-1 0,-1 1 0,0-1 0,5-6 0,5-7 0,-1-1 0,19-33 0,7-10 0,-24 38 0,-2 0 0,-1-1 0,-1-1 0,-1 0 0,-1 0 0,-1-1 0,7-40 0,-6 31 0,-3-2 0,-1-1 0,-2 0 0,-2 0 0,-4-55 0,0-1 0,3 84 0,-1 0 0,1 0 0,-2 0 0,1 0 0,-1 0 0,-1 0 0,0 0 0,0 0 0,-1 1 0,0 0 0,-1 0 0,0 0 0,-10-14 0,10 17 0,-1 1 0,0-1 0,0 1 0,0 0 0,0 0 0,-1 1 0,0-1 0,0 2 0,0-1 0,0 1 0,0 0 0,-1 0 0,0 1 0,1 0 0,-1 0 0,0 1 0,-15 0 0,14 0 0,0 1 0,0 0 0,1 0 0,-1 1 0,0 0 0,0 1 0,1 0 0,-11 4 0,16-5 0,0 1 0,0-1 0,0 1 0,0 0 0,0 0 0,1 1 0,-1-1 0,1 0 0,-1 1 0,1 0 0,0-1 0,0 1 0,0 0 0,1 0 0,-1 0 0,0 0 0,1 1 0,0-1 0,0 0 0,0 0 0,0 1 0,1-1 0,-1 7 0,-1 6 0,1 1 0,3 31 0,-2-45 0,0 1 0,0 0 0,1-1 0,0 1 0,0-1 0,0 1 0,0-1 0,0 1 0,1-1 0,-1 0 0,1 0 0,0 1 0,0-1 0,0 0 0,0-1 0,1 1 0,-1 0 0,1-1 0,3 4 0,-5-6 2,-1 0-1,0 0 0,1 0 1,-1 0-1,0-1 1,1 1-1,-1 0 0,0 0 1,1 0-1,-1 0 0,0 0 1,0-1-1,1 1 1,-1 0-1,0 0 0,0 0 1,1-1-1,-1 1 1,0 0-1,0 0 0,0-1 1,0 1-1,1 0 0,-1-1 1,0 1-1,0 0 1,0-1-1,0 1 0,0 0 1,0 0-1,0-1 1,0 1-1,0 0 0,0-1 1,0 1-1,0 0 0,0-1 1,0 1-1,0 0 1,0-1-1,0 1 0,0 0 1,0-1-1,0 1 0,-1 0 1,1-1-1,-2-22-762,2 20 92,-3-16-6157</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7.444"/>
    </inkml:context>
    <inkml:brush xml:id="br0">
      <inkml:brushProperty name="width" value="0.05" units="cm"/>
      <inkml:brushProperty name="height" value="0.05" units="cm"/>
      <inkml:brushProperty name="color" value="#E71224"/>
    </inkml:brush>
  </inkml:definitions>
  <inkml:trace contextRef="#ctx0" brushRef="#br0">593 31 24575,'-35'1'0,"1"-2"0,-1-2 0,-49-9 0,41 5 0,0 2 0,-1 2 0,0 2 0,-77 8 0,115-6 0,1 0 0,0 0 0,0 1 0,-1 0 0,1 0 0,0 0 0,1 1 0,-1-1 0,0 1 0,1 0 0,-1 1 0,1-1 0,0 1 0,0 0 0,1 0 0,-1 0 0,1 0 0,-1 1 0,2-1 0,-1 1 0,0 0 0,1 0 0,0 0 0,-2 6 0,2-7 0,1 0 0,0 1 0,0-1 0,0 0 0,0 1 0,1-1 0,0 1 0,0-1 0,0 1 0,0-1 0,1 0 0,-1 1 0,1-1 0,0 1 0,1-1 0,-1 0 0,1 0 0,0 0 0,0 0 0,0 0 0,0 0 0,1-1 0,0 1 0,-1-1 0,1 1 0,1-1 0,-1 0 0,0 0 0,8 4 0,0-1 0,1-2 0,0 1 0,0-2 0,0 0 0,24 4 0,-9-3 0,22 3 0,1-3 0,0-1 0,67-6 0,-10 0 0,-90 3 0,-5 1 0,-1-1 0,0-1 0,1 0 0,-1 0 0,20-6 0,-28 6 0,0 0 0,0 0 0,0-1 0,-1 1 0,1-1 0,0 0 0,-1 0 0,0 0 0,1 0 0,-1 0 0,0 0 0,0-1 0,0 1 0,0-1 0,-1 1 0,1-1 0,-1 0 0,1 0 0,-1 0 0,0 1 0,0-1 0,0 0 0,-1 0 0,1-1 0,-1 1 0,1-3 0,-1-1 0,1-1 0,-1 1 0,0 0 0,-1-1 0,1 1 0,-1 0 0,-1-1 0,0 1 0,0 0 0,0 0 0,0 0 0,-6-8 0,6 11 0,-1 0 0,0 0 0,0 0 0,0 1 0,0 0 0,0-1 0,-1 1 0,0 0 0,1 1 0,-1-1 0,0 1 0,0-1 0,-1 1 0,1 1 0,0-1 0,-1 0 0,1 1 0,-1 0 0,1 0 0,-8 0 0,-89 0-202,76 2-961,2 0-5663</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0.192"/>
    </inkml:context>
    <inkml:brush xml:id="br0">
      <inkml:brushProperty name="width" value="0.05" units="cm"/>
      <inkml:brushProperty name="height" value="0.05" units="cm"/>
      <inkml:brushProperty name="color" value="#E71224"/>
    </inkml:brush>
  </inkml:definitions>
  <inkml:trace contextRef="#ctx0" brushRef="#br0">2339 128 24575,'0'-1'0,"0"0"0,-1 0 0,1-1 0,-1 1 0,0 0 0,1 0 0,-1 0 0,0 0 0,0 0 0,1 1 0,-1-1 0,0 0 0,0 0 0,0 0 0,0 1 0,0-1 0,0 1 0,0-1 0,0 1 0,0-1 0,-1 1 0,1-1 0,0 1 0,0 0 0,0 0 0,-1-1 0,-1 1 0,-39-4 0,38 3 0,-165 2 0,-22-3 0,106-10 0,55 6 0,-58-2 0,49 6 0,-45-8 0,46 4 0,-54-1 0,29 8 0,8 0 0,-1-2 0,-101-15 0,119 11 0,1 2 0,-1 1 0,-42 3 0,-57-3 0,68-10 0,50 8 0,0 1 0,-27-2 0,-386 5 0,423 1 0,-1 0 0,1 1 0,0-1 0,0 2 0,0 0 0,0 0 0,0 0 0,1 1 0,-1 0 0,1 1 0,0 0 0,1 0 0,-1 1 0,1 0 0,0 0 0,0 0 0,1 1 0,0 0 0,0 1 0,0-1 0,1 1 0,0 0 0,1 1 0,0-1 0,0 1 0,1-1 0,0 1 0,0 0 0,1 1 0,1-1 0,-2 14 0,2-13 0,1 0 0,1 0 0,0 0 0,0 0 0,1 0 0,3 13 0,-3-19 0,0 1 0,0-1 0,0 1 0,1-1 0,-1 0 0,1 1 0,0-1 0,0-1 0,1 1 0,-1 0 0,1-1 0,0 0 0,-1 0 0,8 5 0,33 19 0,1-3 0,1-1 0,95 34 0,-121-51 0,16 6 0,1-2 0,1-1 0,0-2 0,68 4 0,-80-9 0,-1 0 0,26 6 0,-25-3 0,50 3 0,1322-9 0,-1376 0 0,-1-2 0,40-9 0,-13 3 0,-42 8 0,0-1 0,0 1 0,0-1 0,-1 0 0,1-1 0,-1 1 0,1-1 0,-1 0 0,0 0 0,0-1 0,0 0 0,0 0 0,-1 0 0,1 0 0,-1 0 0,0-1 0,-1 0 0,1 0 0,-1 0 0,0 0 0,0-1 0,0 1 0,2-11 0,0 1 0,-2 0 0,0 0 0,0-1 0,-1 1 0,-1-1 0,-1 0 0,0 0 0,-3-16 0,2 28 3,0 1 0,1-1 0,-2 0 0,1 1 0,0-1 0,-1 1 0,1-1 0,-1 1 0,0 0 0,0-1 0,-1 1 0,1 0 0,-1 0 0,1 1 0,-1-1 0,0 1 0,0-1 0,-3-1 0,-8-5-89,1 2 1,-1 0-1,-18-7 1,1 1-995,16 6-5746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3.847"/>
    </inkml:context>
    <inkml:brush xml:id="br0">
      <inkml:brushProperty name="width" value="0.05" units="cm"/>
      <inkml:brushProperty name="height" value="0.05" units="cm"/>
      <inkml:brushProperty name="color" value="#E71224"/>
    </inkml:brush>
  </inkml:definitions>
  <inkml:trace contextRef="#ctx0" brushRef="#br0">13027 0 24575,'-10'2'0,"0"-1"0,0 1 0,0 1 0,0 0 0,1 0 0,-1 1 0,1 0 0,0 0 0,-13 10 0,2-1 0,1 0 0,0 2 0,-26 25 0,32-28 0,0-1 0,-27 17 0,-22 20 0,18-4 0,18-16 0,-48 37 0,16-10 0,46-41 0,-1-1 0,-22 17 0,-19 19 0,41-36 0,0-1 0,-27 20 0,-81 61 0,-38 13 0,-187 106 0,160-113 0,43-19 0,50-35 0,-77 33 0,49-18 0,85-40 0,0-2 0,-47 16 0,65-27 0,0 1 0,-22 13 0,-31 13 0,-174 71 0,-42 3 0,192-66 0,-137 54 0,108-47 0,-84 26 0,-59 10 0,59-24 0,22-7 0,-35 5 0,58-19 0,105-18 0,-14 4 0,-229 50 0,73-26 0,142-24 0,66-18 0,-1-2 0,-30 7 0,-203 35 0,172-22 0,11-4 0,10-8 0,4-3 0,1 3 0,-93 36 0,115-37 0,-1-2 0,0-1 0,-41 6 0,36-8 0,0 1 0,-44 17 0,44-13 0,-1-1 0,-72 10 0,72-15 0,-1 1 0,-66 24 0,69-17 0,-2-2 0,1-1 0,-58 8 0,-30 4 0,108-20 0,0 1 0,-31 12 0,30-9 0,0-1 0,-23 4 0,-184 37 0,188-38 0,-54 20 0,-29 7 0,83-26 0,-1 1 0,-42 21 0,-36 11 0,-179 70 0,64-22 0,85-30 0,-125 46 0,18-21 0,185-60 0,-1-3 0,-118 23 0,148-38 0,-55 20 0,56-16 0,-59 12 0,-59 15 0,14-4 0,77-23 0,-87 28 0,46 3 0,-21 8 0,-32 13 0,124-51 0,-38 11 0,46-16 0,0 1 0,-38 18 0,39-15 0,-2-1 0,-33 9 0,39-14 0,2 1 0,-42 20 0,-29 11 0,75-32 0,0 1 0,1 0 0,0 1 0,-27 19 0,25-17 0,-1-1 0,0-1 0,-38 11 0,34-12 0,1 1 0,-40 19 0,40-15 0,-2-2 0,-37 12 0,35-14 0,-48 23 0,42-14 0,-2-1 0,0-2 0,0-2 0,-62 14 0,-53 0 0,82-15 0,44-7 0,0-1 0,-34 1 0,30-4 0,-57 12 0,23-2 0,-3 0 25,41-6-488,-1-1-1,-34 1 1,38-4-6363</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280"/>
    </inkml:context>
    <inkml:brush xml:id="br0">
      <inkml:brushProperty name="width" value="0.05" units="cm"/>
      <inkml:brushProperty name="height" value="0.05" units="cm"/>
      <inkml:brushProperty name="color" value="#E71224"/>
    </inkml:brush>
  </inkml:definitions>
  <inkml:trace contextRef="#ctx0" brushRef="#br0">1 0 24575,'2'5'0,"0"0"0,0 0 0,1 0 0,0-1 0,0 1 0,0-1 0,0 0 0,1 0 0,0 0 0,0 0 0,7 5 0,0 2 0,1 1 0,1 1 0,0-1 0,0-1 0,1-1 0,1 0 0,0 0 0,24 10 0,-38-19-80,0-1 0,0 0-1,1 1 1,-1-1 0,0 0-1,0 0 1,0 0 0,1 0-1,-1 0 1,0 0 0,0 0 0,1 0-1,-1 0 1,0-1 0,0 1-1,2-1 1</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791"/>
    </inkml:context>
    <inkml:brush xml:id="br0">
      <inkml:brushProperty name="width" value="0.05" units="cm"/>
      <inkml:brushProperty name="height" value="0.05" units="cm"/>
      <inkml:brushProperty name="color" value="#E71224"/>
    </inkml:brush>
  </inkml:definitions>
  <inkml:trace contextRef="#ctx0" brushRef="#br0">1 334 24575,'0'-9'0,"1"-1"0,1 1 0,0-1 0,0 1 0,1 0 0,0-1 0,0 1 0,1 1 0,6-11 0,53-78 0,-22 37 0,14 0-1365,-46 45-5461</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1.409"/>
    </inkml:context>
    <inkml:brush xml:id="br0">
      <inkml:brushProperty name="width" value="0.05" units="cm"/>
      <inkml:brushProperty name="height" value="0.05" units="cm"/>
      <inkml:brushProperty name="color" value="#E71224"/>
    </inkml:brush>
  </inkml:definitions>
  <inkml:trace contextRef="#ctx0" brushRef="#br0">0 0 24575,'76'2'0,"104"15"0,-130-12 0,64-1 0,-71-5 0,-1 3 0,64 10 0,-46-4 0,1-3 0,-1-2 0,72-6 0,-13 0 0,-3 1 0,124 5 0,-156 8 0,-52-5 0,55 2 0,1233-9-1365,-1298 1-5461</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2.584"/>
    </inkml:context>
    <inkml:brush xml:id="br0">
      <inkml:brushProperty name="width" value="0.05" units="cm"/>
      <inkml:brushProperty name="height" value="0.05" units="cm"/>
      <inkml:brushProperty name="color" value="#E71224"/>
    </inkml:brush>
  </inkml:definitions>
  <inkml:trace contextRef="#ctx0" brushRef="#br0">0 0 24575,'1754'0'-1365,"-1732"0"-5461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6.499"/>
    </inkml:context>
    <inkml:brush xml:id="br0">
      <inkml:brushProperty name="width" value="0.05" units="cm"/>
      <inkml:brushProperty name="height" value="0.05" units="cm"/>
      <inkml:brushProperty name="color" value="#E71224"/>
    </inkml:brush>
  </inkml:definitions>
  <inkml:trace contextRef="#ctx0" brushRef="#br0">7 413 24575,'1703'0'0,"-1686"1"0,-1 1 0,0 1 0,1 0 0,-1 1 0,15 6 0,-13-4 0,0-1 0,0 0 0,23 2 0,-40-7 0,1 0 0,0 0 0,0 0 0,-1 0 0,1 0 0,0 0 0,-1 0 0,1-1 0,0 1 0,-1-1 0,1 1 0,0-1 0,-1 1 0,1-1 0,-1 0 0,1 0 0,-1 0 0,1 0 0,-1 0 0,0 0 0,1 0 0,-1 0 0,1-2 0,0 0 0,-1 0 0,0 1 0,0-1 0,0 0 0,0 1 0,0-1 0,-1 0 0,1 0 0,-1 0 0,0 1 0,0-1 0,0-6 0,-1 2 0,0-1 0,0 1 0,-1 0 0,0 0 0,0-1 0,-1 2 0,0-1 0,0 0 0,-1 0 0,-4-7 0,-97-114 0,101 120 0,-1 0 0,2 0 0,-1-1 0,1 1 0,1-1 0,0 0 0,-2-14 0,2 13 0,0 0 0,0 0 0,-1 1 0,0-1 0,-7-13 0,8 20 0,0 0 0,0 1 0,-1-1 0,1 1 0,-1 0 0,0 0 0,1 0 0,-1 0 0,0 0 0,0 0 0,0 1 0,0 0 0,-1-1 0,1 1 0,0 0 0,0 1 0,-1-1 0,1 0 0,-6 1 0,-10-1 0,0 0 0,-26 4 0,18-1 0,-591 1 0,345-4 0,247 2 0,0 2 0,1 1 0,-49 14 0,49-11 0,-1-1 0,1-1 0,-52 3 0,52-7 0,0 2 0,-27 5 0,26-3 0,-49 3 0,56-9 0,0 2 0,0 0 0,0 1 0,0 2 0,1-1 0,0 2 0,-25 9 0,40-12 0,1 0 0,-1 0 0,1 0 0,-1 1 0,1-1 0,0 0 0,0 1 0,0 0 0,0-1 0,1 1 0,-1 0 0,1 0 0,0 0 0,-1 0 0,1 0 0,1 0 0,-1 1 0,0-1 0,1 0 0,-1 5 0,0 11 0,1 0 0,2 27 0,0-19 0,-1-20-80,-2 4-63,1 0 0,1 1 1,0-1-1,1 0 0,0 0 0,1 0 1,0 0-1,7 17 0,0-12-6683</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7.535"/>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8.587"/>
    </inkml:context>
    <inkml:brush xml:id="br0">
      <inkml:brushProperty name="width" value="0.05" units="cm"/>
      <inkml:brushProperty name="height" value="0.05" units="cm"/>
      <inkml:brushProperty name="color" value="#E71224"/>
    </inkml:brush>
  </inkml:definitions>
  <inkml:trace contextRef="#ctx0" brushRef="#br0">1 0 24575,'456'0'0,"-436"2"0,1 0 0,34 8 0,-33-5 0,0-2 0,24 2 0,22-4 0,-36-2 0,0 2 0,0 1 0,56 11 0,-46-6 0,0-2 0,0-1 0,1-3 0,54-5 0,1 2 0,195 2-1365,-270 0-5461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9.380"/>
    </inkml:context>
    <inkml:brush xml:id="br0">
      <inkml:brushProperty name="width" value="0.05" units="cm"/>
      <inkml:brushProperty name="height" value="0.05" units="cm"/>
      <inkml:brushProperty name="color" value="#E71224"/>
    </inkml:brush>
  </inkml:definitions>
  <inkml:trace contextRef="#ctx0" brushRef="#br0">0 187 24575,'5'-2'0,"0"0"0,0 0 0,0-1 0,0 0 0,0 0 0,-1 0 0,1-1 0,-1 1 0,0-1 0,0 0 0,-1 0 0,4-5 0,4-3 0,11-10 40,1 1 0,41-30 0,-58 47-123,0 0 1,0 0-1,1 0 1,0 1-1,-1 0 1,1 0-1,0 1 1,0 0-1,0 0 1,0 1-1,1 0 1,-1 0-1,0 0 1,1 1-1,-1 0 1,0 1-1,9 1 1,2 4-6744</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9.784"/>
    </inkml:context>
    <inkml:brush xml:id="br0">
      <inkml:brushProperty name="width" value="0.05" units="cm"/>
      <inkml:brushProperty name="height" value="0.05" units="cm"/>
      <inkml:brushProperty name="color" value="#E71224"/>
    </inkml:brush>
  </inkml:definitions>
  <inkml:trace contextRef="#ctx0" brushRef="#br0">0 1 24575,'749'0'-1365,"-726"0"-5461</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2.374"/>
    </inkml:context>
    <inkml:brush xml:id="br0">
      <inkml:brushProperty name="width" value="0.05" units="cm"/>
      <inkml:brushProperty name="height" value="0.05" units="cm"/>
      <inkml:brushProperty name="color" value="#E71224"/>
    </inkml:brush>
  </inkml:definitions>
  <inkml:trace contextRef="#ctx0" brushRef="#br0">298 401 24575,'1'1'0,"-1"0"0,1 1 0,-1-1 0,1 0 0,-1 0 0,1 0 0,0 0 0,0 0 0,-1 0 0,1 0 0,0 0 0,0 0 0,0 0 0,0 0 0,0-1 0,0 1 0,0 0 0,1-1 0,-1 1 0,0-1 0,0 1 0,0-1 0,1 0 0,-1 1 0,0-1 0,0 0 0,3 0 0,40 5 0,-39-4 0,429 2 0,-222-6 0,1579 3 0,-1765-2 0,0-1 0,0-1 0,-1-1 0,34-12 0,21-4 0,-66 17 0,-1-1 0,0 0 0,0 0 0,13-9 0,29-11 0,-45 22 0,-1-1 0,-1 0 0,1 0 0,0-1 0,-1 0 0,0 0 0,12-12 0,-18 16 0,-1-1 0,1 1 0,-1-1 0,0 1 0,0-1 0,0 0 0,0 1 0,0-1 0,0 0 0,0 0 0,0 0 0,-1 0 0,1 0 0,-1 0 0,1 0 0,-1 0 0,0 0 0,0 0 0,0 0 0,0 0 0,0 0 0,-1 0 0,1 0 0,0 0 0,-1 0 0,0 0 0,1 0 0,-1 0 0,0 0 0,0 0 0,0 1 0,0-1 0,0 0 0,0 1 0,-1-1 0,1 1 0,-1-1 0,1 1 0,-1 0 0,1-1 0,-1 1 0,-3-2 0,-10-7 0,0 0 0,-1 0 0,-20-7 0,-4-4 0,23 13 0,-1 1 0,0 1 0,0 0 0,-22-4 0,-32-9 0,50 13 0,0 1 0,0 0 0,-37-1 0,30 3 0,-48-10 0,34 3 0,-1 1 0,-1 3 0,1 2 0,-68 1 0,-1443 6 0,810-5 0,739 2 0,0 0 0,0 0 0,0 1 0,-1 0 0,1 0 0,0 1 0,0-1 0,0 2 0,0-1 0,1 0 0,-1 1 0,1 0 0,-1 0 0,1 1 0,0 0 0,-9 8 0,11-8 0,0 0 0,0 0 0,0 0 0,1 1 0,-1-1 0,1 1 0,0-1 0,1 1 0,-1 0 0,1 0 0,0 0 0,0 0 0,0 0 0,1 0 0,0 0 0,0 0 0,0 0 0,0 0 0,1 0 0,0 0 0,2 7 0,-1-3 0,1-1 0,-1 0 0,1 0 0,1-1 0,0 1 0,0-1 0,0 1 0,1-1 0,0-1 0,0 1 0,1-1 0,0 0 0,0 0 0,0 0 0,1-1 0,0 0 0,8 5 0,2 0 0,0-1 0,0 0 0,1-1 0,-1-1 0,2-1 0,-1 0 0,1-1 0,38 4 0,-34-6 0,0 1 0,0 2 0,0 0 0,25 11 0,-37-12 0,0 0 0,-1 1 0,1 1 0,-1 0 0,0 0 0,-1 1 0,0 0 0,0 0 0,13 17 0,1 4-1365,-14-15-5461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7.502"/>
    </inkml:context>
    <inkml:brush xml:id="br0">
      <inkml:brushProperty name="width" value="0.05" units="cm"/>
      <inkml:brushProperty name="height" value="0.05" units="cm"/>
      <inkml:brushProperty name="color" value="#E71224"/>
    </inkml:brush>
  </inkml:definitions>
  <inkml:trace contextRef="#ctx0" brushRef="#br0">350 3803 24575,'25'0'0,"1"1"0,-1 2 0,42 9 0,48 4 0,-24-5 0,-22-2 0,1-4 0,120-6 0,-64-2 0,-75 4 0,-27 0 0,-1 0 0,1-1 0,0-2 0,-1 0 0,1-2 0,-1-1 0,34-10 0,65-29 0,-70 27 0,78-37 0,99-45 0,-125 48 0,-61 32 0,0-2 0,-2-1 0,-1-2 0,0-3 0,53-45 0,-73 53 0,-1-1 0,-1 0 0,-1-2 0,0 0 0,-2-1 0,-1 0 0,0-1 0,-2-1 0,17-49 0,27-168 0,-30 146 0,-19 75 0,-1 0 0,0 0 0,-2-1 0,3-38 0,6-113 0,0-29 0,-14-307 0,-1 483 0,-1-1 0,-1 1 0,-14-49 0,10 46 0,1 0 0,-5-52 0,3-22 0,-25-116 0,-12 44 0,40 153 0,-1-5 0,2 0 0,-2-28 0,-2-12 0,2 23 0,-3 0 0,0 1 0,-3 0 0,-19-42 0,32 84 0,-9-19 0,0 1 0,-1 0 0,-1 0 0,0 1 0,-2 0 0,-16-18 0,-3-5 0,26 33 0,0 0 0,0 0 0,-1 1 0,0 0 0,0 0 0,-9-6 0,-11-7 0,5 4 0,-1 1 0,-1 0 0,-40-17 0,-162-40 0,201 65 0,-136-19 0,131 21 0,1 2 0,-1 1 0,-36 2 0,36 1 0,1-2 0,-1-1 0,-37-6 0,0-3 0,1 4 0,-1 3 0,-110 6 0,46 1 0,113-3 0,1 2 0,0 0 0,0 0 0,0 2 0,0 0 0,0 1 0,-23 10 0,-5 7 0,-55 35 0,93-52 0,-19 14 0,1 2 0,1 0 0,1 2 0,1 1 0,1 0 0,-29 45 0,12-18 0,10-11 0,-32 61 0,32-50 0,-80 164 0,97-192 0,1 1 0,0 0 0,2 1 0,1 0 0,1 0 0,1 1 0,-3 41 0,-3 8 0,5-47 0,2 0 0,0 29 0,2 58 0,6 192 0,9-230 0,-9-56 0,0 1 0,1 25 0,-7 108 0,4 64 0,11-147 0,-9-52 0,0 0 0,1 28 0,-4 20 0,-2-42 0,1 1 0,1 0 0,1-1 0,2 1 0,1-1 0,0 0 0,13 32 0,-10-34 0,-1 0 0,7 41 0,5 22 0,-12-68 0,43 126 0,-8-23 0,-6-11 0,-16-71 0,-15-34 0,-1 2 0,-1-1 0,1 0 0,-1 1 0,0 0 0,-1-1 0,2 12 0,25 140 0,-2-26 0,-21-104 0,3 0 0,0-1 0,22 46 0,-15-38 0,-13-28 4,1 0 0,0-1-1,0 0 1,0 0-1,1 0 1,0-1 0,1 1-1,-1-1 1,1-1-1,1 1 1,-1-1 0,1 0-1,-1 0 1,2-1 0,-1 0-1,0 0 1,1 0-1,-1-1 1,1-1 0,12 4-1,9-1-115,0-2-1,1 0 0,-1-2 1,42-3-1,-13 0-765,-35 2-5948</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8.397"/>
    </inkml:context>
    <inkml:brush xml:id="br0">
      <inkml:brushProperty name="width" value="0.05" units="cm"/>
      <inkml:brushProperty name="height" value="0.05" units="cm"/>
      <inkml:brushProperty name="color" value="#E71224"/>
    </inkml:brush>
  </inkml:definitions>
  <inkml:trace contextRef="#ctx0" brushRef="#br0">434 25 24575,'-24'-1'0,"1"2"0,-1 2 0,-37 7 0,50-7 0,-1 0 0,0 1 0,1 1 0,0 0 0,0 1 0,0 0 0,1 0 0,-17 15 0,-14 11 0,22-16 0,0 0 0,0 1 0,-21 25 0,35-35 0,0 1 0,0-1 0,0 1 0,1 0 0,0 0 0,1 1 0,0-1 0,0 1 0,1-1 0,0 1 0,0 0 0,1 0 0,0 10 0,0 3 0,0-9 0,0 0 0,1 1 0,1-1 0,3 20 0,-3-30 0,-1-1 0,1 1 0,0 0 0,0-1 0,0 1 0,0 0 0,1-1 0,-1 1 0,1-1 0,-1 0 0,1 0 0,0 1 0,0-1 0,0 0 0,0 0 0,0-1 0,0 1 0,1 0 0,-1-1 0,1 1 0,-1-1 0,1 0 0,-1 0 0,1 0 0,0 0 0,4 0 0,6 1 0,-1-1 0,1-1 0,0 0 0,-1-1 0,1 0 0,0-1 0,-1 0 0,1-1 0,-1-1 0,21-8 0,-15 4 0,0-1 0,0 0 0,-1-2 0,0 0 0,0-1 0,16-16 0,-22 17 0,-1 0 0,-1 0 0,0-2 0,0 1 0,-1-1 0,-1 0 0,8-18 0,-1-5 0,16-63 0,-28 89 0,0 1 0,-1-1 0,0 0 0,-1-1 0,0 1 0,0 0 0,-3-15 0,2 23 0,1-1 0,0 1 0,-1 0 0,1 0 0,-1-1 0,1 1 0,-1 0 0,0 0 0,0 0 0,0 0 0,0 0 0,-1 0 0,1 0 0,-1 0 0,1 0 0,-1 0 0,1 1 0,-1-1 0,0 1 0,0-1 0,0 1 0,0 0 0,0 0 0,0 0 0,0 0 0,0 0 0,0 0 0,0 0 0,-1 1 0,1-1 0,0 1 0,-1 0 0,1 0 0,0-1 0,-1 1 0,1 1 0,-5 0 0,4 0-91,0 0 0,-1 0 0,1 1 0,0-1 0,0 1 0,0 0 0,0 0 0,0 0 0,1 0 0,-1 0 0,1 1 0,-1-1 0,1 1 0,-3 4 0,-5 8-6735</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233"/>
    </inkml:context>
    <inkml:brush xml:id="br0">
      <inkml:brushProperty name="width" value="0.05" units="cm"/>
      <inkml:brushProperty name="height" value="0.05" units="cm"/>
      <inkml:brushProperty name="color" value="#E71224"/>
    </inkml:brush>
  </inkml:definitions>
  <inkml:trace contextRef="#ctx0" brushRef="#br0">87 136 24575,'0'27'0,"-1"-4"0,0-1 0,2 0 0,0 0 0,2 1 0,0-1 0,2-1 0,0 1 0,14 34 0,-7-25 0,-2-1 0,-1 2 0,8 56 0,-2-11 0,-12-64 0,0 7 0,-19-36 0,-2-10 0,2-1 0,1 0 0,1-2 0,1 1 0,2-1 0,-14-55 0,-14-32 0,34 100 0,0-1 0,1 0 0,1 0 0,0 0 0,1 0 0,1-22 0,1 29 0,0 1 0,0 0 0,1-1 0,1 1 0,0 0 0,0 0 0,0 0 0,1 0 0,1 0 0,-1 1 0,2-1 0,-1 1 0,6-8 0,-8 13 0,1 1 0,-1-1 0,0 1 0,1-1 0,0 1 0,-1 0 0,1 0 0,0 0 0,0 1 0,0-1 0,0 1 0,0-1 0,1 1 0,-1 0 0,0 0 0,1 1 0,-1-1 0,0 0 0,1 1 0,-1 0 0,1 0 0,-1 0 0,1 1 0,-1-1 0,1 1 0,-1-1 0,4 3 0,-3-2 0,0 1 0,0 0 0,0 0 0,0 1 0,-1-1 0,1 1 0,-1-1 0,0 1 0,1 1 0,-1-1 0,-1 0 0,1 1 0,0-1 0,-1 1 0,0 0 0,0-1 0,0 1 0,0 0 0,-1 1 0,3 6 0,-2-1 0,0-1 0,0 0 0,-1 1 0,0-1 0,-1 1 0,0-1 0,-1 1 0,1-1 0,-2 1 0,-3 12 0,4-18 0,-1 1 0,0-1 0,0 0 0,-1 0 0,1 0 0,-1 0 0,0-1 0,0 1 0,0-1 0,0 0 0,-1 0 0,1 0 0,-1 0 0,0 0 0,0-1 0,0 1 0,0-1 0,0 0 0,-1-1 0,1 1 0,-1-1 0,-8 2 0,9-2-170,0 0-1,-1-1 0,1 1 1,0-1-1,-1 0 0,1 0 1,-8-2-1,-4-2-6655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821"/>
    </inkml:context>
    <inkml:brush xml:id="br0">
      <inkml:brushProperty name="width" value="0.05" units="cm"/>
      <inkml:brushProperty name="height" value="0.05" units="cm"/>
      <inkml:brushProperty name="color" value="#E71224"/>
    </inkml:brush>
  </inkml:definitions>
  <inkml:trace contextRef="#ctx0" brushRef="#br0">34 267 24575,'7'-3'0,"1"1"0,-1-1 0,0-1 0,0 1 0,0-1 0,0 0 0,7-7 0,-10 9 0,9-7 0,5-2 0,-1-1 0,0-1 0,28-29 0,-42 39 0,1-1 0,-1 0 0,0 0 0,0 0 0,-1-1 0,1 1 0,-1-1 0,0 1 0,0-1 0,0 0 0,-1 0 0,1 0 0,-1 0 0,-1 0 0,1 0 0,-1 0 0,0 0 0,0 0 0,0 0 0,0 0 0,-3-9 0,3 12 0,-1 0 0,1 1 0,0-1 0,-1 1 0,1-1 0,-1 1 0,0-1 0,1 1 0,-1-1 0,0 1 0,0 0 0,0-1 0,0 1 0,0 0 0,0 0 0,0 0 0,-1 0 0,1 0 0,0 0 0,-1 0 0,1 0 0,-1 0 0,1 1 0,0-1 0,-1 0 0,-2 0 0,1 1 0,0 1 0,0-1 0,0 0 0,1 1 0,-1-1 0,0 1 0,0 0 0,0 0 0,1 0 0,-1 0 0,0 1 0,1-1 0,-4 3 0,-5 4 0,0 1 0,1 0 0,0 0 0,1 1 0,-10 12 0,3 0 0,0 1 0,2 0 0,1 1 0,-14 33 0,24-50 0,0 0 0,1 1 0,0-1 0,0 0 0,1 1 0,0-1 0,0 1 0,1-1 0,0 1 0,0 0 0,0-1 0,1 1 0,1-1 0,-1 1 0,1-1 0,0 0 0,1 0 0,0 0 0,0 0 0,7 11 0,-7-15 0,-1 0 0,1 0 0,0 0 0,1 0 0,-1-1 0,0 1 0,1-1 0,0 0 0,-1 0 0,1 0 0,0 0 0,0-1 0,0 1 0,0-1 0,0 0 0,0 0 0,8 0 0,8 0 0,0-1 0,31-2 0,-21 0 0,-15 1 24,0-1 0,0-1 0,0 0 0,20-7 0,-28 8-148,0 0 0,0-1 1,-1 0-1,1 0 0,-1-1 0,0 0 1,0 0-1,0-1 0,-1 1 0,1-1 1,5-6-1,-2-3-6702</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0.592"/>
    </inkml:context>
    <inkml:brush xml:id="br0">
      <inkml:brushProperty name="width" value="0.05" units="cm"/>
      <inkml:brushProperty name="height" value="0.05" units="cm"/>
      <inkml:brushProperty name="color" value="#E71224"/>
    </inkml:brush>
  </inkml:definitions>
  <inkml:trace contextRef="#ctx0" brushRef="#br0">56 31 24575,'1'1'0,"0"-1"0,0 0 0,0 1 0,0-1 0,-1 1 0,1-1 0,0 1 0,0-1 0,0 1 0,0-1 0,-1 1 0,1 0 0,0 0 0,-1-1 0,1 1 0,0 0 0,-1 0 0,1 0 0,-1 0 0,1 0 0,-1 0 0,0 0 0,1 0 0,-1 1 0,9 34 0,-5-18 0,4 11 0,-2 1 0,-1 0 0,-1 0 0,-2 0 0,-1 1 0,-3 35 0,2-47 0,-3-16 0,-4-12 0,-8-18 0,13 24 0,-10-20 0,1 4 0,1-1 0,0 0 0,2 0 0,0-1 0,2 0 0,-6-29 0,11 46 0,-1-7 0,1 0 0,0 0 0,0-1 0,2 1 0,0-14 0,0 23 0,-1-1 0,1 0 0,0 1 0,-1 0 0,1-1 0,0 1 0,1-1 0,-1 1 0,0 0 0,1 0 0,-1 0 0,1 0 0,-1 0 0,1 0 0,0 0 0,0 0 0,0 1 0,0-1 0,0 1 0,1 0 0,-1-1 0,0 1 0,0 0 0,1 0 0,-1 0 0,1 1 0,-1-1 0,4 0 0,-1 0 0,0 0 0,0 1 0,0-1 0,1 1 0,-1 0 0,0 1 0,0-1 0,0 1 0,0 0 0,0 0 0,-1 1 0,1-1 0,0 1 0,0 0 0,-1 0 0,1 1 0,-1 0 0,0-1 0,0 1 0,0 1 0,7 6 0,0 4 0,0 0 0,-1 1 0,0 0 0,14 31 0,-22-41 0,15 26-84,-9-16-172,0-1-1,-1 2 1,-1-1 0,7 24 0,-9-19-6570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3.972"/>
    </inkml:context>
    <inkml:brush xml:id="br0">
      <inkml:brushProperty name="width" value="0.05" units="cm"/>
      <inkml:brushProperty name="height" value="0.05" units="cm"/>
      <inkml:brushProperty name="color" value="#E71224"/>
    </inkml:brush>
  </inkml:definitions>
  <inkml:trace contextRef="#ctx0" brushRef="#br0">5755 323 24575,'0'-1'0,"-1"0"0,1 0 0,-1 0 0,1 0 0,-1-1 0,0 1 0,0 0 0,1 0 0,-1 0 0,0 0 0,0 1 0,0-1 0,0 0 0,0 0 0,0 0 0,0 1 0,0-1 0,-1 1 0,1-1 0,0 1 0,0-1 0,-2 1 0,-36-14 0,23 10 0,-16-8 0,0 2 0,0 1 0,-36-5 0,12 4 0,26 4 0,-1 2 0,-40-2 0,50 5 0,0-1 0,-33-8 0,32 5 0,-1 1 0,-23-1 0,12 3 0,0-3 0,-56-14 0,57 11 0,1 1 0,-67-5 0,64 10 0,-47-9 0,48 5 0,-55-2 0,-18 10 0,-81-3 0,117-12 0,51 8 0,0 2 0,-28-3 0,-106 8 0,-66-4 0,148-11 0,52 9 0,1 0 0,-31-2 0,-5 5 0,22 2 0,1-3 0,0 0 0,-41-9 0,37 5 0,0 2 0,-1 1 0,1 2 0,-48 4 0,33-1 0,-59-4 0,38-11 0,53 8 0,0 1 0,-31-1 0,-480 3 0,255 4 0,252 0 0,-1 0 0,0 2 0,1 1 0,-31 10 0,30-8 0,0-1 0,0-1 0,-47 4 0,27-6 0,-52 10 0,22-2 0,14 1 0,-15 1 0,33-9 0,-77 19 0,84-14 0,-1-2 0,0-1 0,-42 0 0,51-6 0,1 1 0,-1 2 0,-38 8 0,30-5 0,-54 3 0,-17 3 0,77-7 0,0 2 0,1 1 0,0 1 0,-30 14 0,8 3 0,2 2 0,1 2 0,1 2 0,1 1 0,2 3 0,-61 66 0,98-96 0,0 1 0,1 0 0,0 0 0,1 0 0,-1 0 0,2 1 0,-1-1 0,1 1 0,-3 10 0,-12 75 0,7-24 0,4-20 0,1 0 0,4 0 0,4 86 0,1-26 0,-3-58 0,6 149 0,-3-175 0,2 0 0,0 0 0,1 0 0,1-1 0,21 45 0,-2-8 0,-21-47 0,0 0 0,1 0 0,1 0 0,0-1 0,1 0 0,1 0 0,0-1 0,0 0 0,18 16 0,-15-16 0,-1-1 0,18 23 0,-23-25 0,1 0 0,0-1 0,1 0 0,-1 0 0,2-1 0,-1 0 0,1 0 0,13 7 0,50 25 0,-38-20 0,0-1 0,38 13 0,13 4 0,-61-23 0,1-2 0,0 0 0,0-2 0,41 8 0,97 16 0,-147-29 0,0 1 0,0 1 0,17 8 0,-20-7 0,1-1 0,0-1 0,0 0 0,22 3 0,134 11 0,-40-6 0,-84-9 0,51 9 0,-33-4 0,0-3 0,1-2 0,65-6 0,-9 0 0,-73 5 0,55 10 0,-56-6 0,59 1 0,1365-8 0,-1451 0 0,1-1 0,34-8 0,-33 5 0,0 1 0,24-1 0,-4 2 0,-1-3 0,75-19 0,-45 7 0,-39 10 0,58-25 0,-60 21 0,58-16 0,-66 23 0,-1-1 0,-1-1 0,1 0 0,-1-2 0,29-16 0,-21 11 0,0 1 0,1 1 0,49-12 0,-44 14 0,-1-1 0,47-22 0,-35 10 0,-26 15 0,0-2 0,-1 0 0,0-1 0,-1-1 0,25-21 0,-22 12 0,30-41 0,6-8 0,37-51 0,1 1 0,13-13 0,26-28 0,-123 149 0,0-1 0,-1-1 0,0 0 0,-1 0 0,-1-1 0,0 0 0,8-29 0,6-12 0,-16 43 0,-1 0 0,0-1 0,-1 1 0,0-1 0,-1 1 0,0-18 0,-5-88 0,0 45 0,3 47 0,-1-30 0,3 0 0,14-96 0,-11 122-455,-1 0 0,-1-40 0,-3 48-6371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5.287"/>
    </inkml:context>
    <inkml:brush xml:id="br0">
      <inkml:brushProperty name="width" value="0.05" units="cm"/>
      <inkml:brushProperty name="height" value="0.05" units="cm"/>
      <inkml:brushProperty name="color" value="#E71224"/>
    </inkml:brush>
  </inkml:definitions>
  <inkml:trace contextRef="#ctx0" brushRef="#br0">1 16 24575,'2916'0'0,"-2906"0"-273,0 0 0,0-1 0,0-1 0,19-5 0,-12 1-6553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7.523"/>
    </inkml:context>
    <inkml:brush xml:id="br0">
      <inkml:brushProperty name="width" value="0.05" units="cm"/>
      <inkml:brushProperty name="height" value="0.05" units="cm"/>
      <inkml:brushProperty name="color" value="#E71224"/>
    </inkml:brush>
  </inkml:definitions>
  <inkml:trace contextRef="#ctx0" brushRef="#br0">168 779 24575,'-1'22'0,"1"0"0,2 0 0,0 0 0,1 0 0,12 40 0,-12-55 0,0 0 0,0 0 0,0 0 0,1-1 0,0 1 0,1-1 0,-1 0 0,1 0 0,1 0 0,-1-1 0,1 1 0,0-1 0,0-1 0,0 1 0,1-1 0,-1 0 0,1-1 0,0 1 0,0-1 0,12 3 0,50 18 0,-50-16 0,1-1 0,-1-1 0,1-1 0,1 0 0,-1-2 0,23 2 0,654-7 0,-671 0 0,0-1 0,0-1 0,0-1 0,32-12 0,22-4 0,51-8 0,-102 22 0,-1-1 0,-1-1 0,49-22 0,-39 15 0,-31 13 0,0 0 0,0-1 0,0 0 0,-1 0 0,1 0 0,-1-1 0,0 1 0,0-1 0,-1 0 0,0-1 0,1 1 0,-2-1 0,1 0 0,-1 0 0,0 0 0,0 0 0,0-1 0,-1 1 0,0-1 0,2-13 0,1-10 0,-2-1 0,-1 1 0,-4-47 0,1 37 0,0 24 0,0 1 0,-2-1 0,0 1 0,-1 0 0,0 0 0,-1 0 0,-1 1 0,0-1 0,-1 1 0,-12-18 0,10 15 0,1-1 0,0 0 0,-8-31 0,12 33 0,-1 0 0,-1 0 0,0 0 0,-2 0 0,-11-18 0,-59-93 0,74 122 0,0 0 0,-1 0 0,0 1 0,0-1 0,0 1 0,0 0 0,-1 1 0,0-1 0,1 1 0,-1 1 0,-11-5 0,-76-18 0,73 20 0,-114-20 0,108 20 0,0 2 0,1 0 0,-1 2 0,0 1 0,0 1 0,0 1 0,0 1 0,-36 10 0,33-8 0,-1-2 0,0 0 0,0-2 0,-36-3 0,-58 3 0,107 1 0,0 0 0,0 1 0,0 1 0,1 1 0,-1 0 0,1 1 0,0 1 0,1 1 0,0 0 0,-28 20 0,-7 5 0,-69 36 0,12-9 0,62-33 0,11-8 0,-63 49 0,88-60 0,0-1 0,1 2 0,0-1 0,0 1 0,1 0 0,1 1 0,-1 0 0,1 0 0,1 0 0,0 1 0,-5 13 0,0 11 0,-11 59 0,19-84 0,1 0 0,0 1 0,1-1 0,0 0 0,1 0 0,0 0 0,0 0 0,1 0 0,1 0 0,6 18 0,-5-22-24,1 0-1,-1-1 0,1 1 0,0-1 1,1 0-1,0-1 0,-1 1 1,1-1-1,1 0 0,-1-1 1,0 1-1,1-1 0,14 4 1,-1 2-996,-5-2-5806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0.014"/>
    </inkml:context>
    <inkml:brush xml:id="br0">
      <inkml:brushProperty name="width" value="0.05" units="cm"/>
      <inkml:brushProperty name="height" value="0.05" units="cm"/>
      <inkml:brushProperty name="color" value="#E71224"/>
    </inkml:brush>
  </inkml:definitions>
  <inkml:trace contextRef="#ctx0" brushRef="#br0">0 0 24575,'0'5'0,"0"6"0,0 5 0,0 5 0,0 3 0,0 3 0,0 0 0,0 1 0,0 0 0,0 0 0,0-1 0,0 0 0,0-4-8191</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8.484"/>
    </inkml:context>
    <inkml:brush xml:id="br0">
      <inkml:brushProperty name="width" value="0.05" units="cm"/>
      <inkml:brushProperty name="height" value="0.05" units="cm"/>
      <inkml:brushProperty name="color" value="#E71224"/>
    </inkml:brush>
  </inkml:definitions>
  <inkml:trace contextRef="#ctx0" brushRef="#br0">809 83 24575,'-17'-2'0,"1"-1"0,1-1 0,-1 0 0,0-1 0,1-1 0,-17-8 0,17 7 0,-2 0 0,0 0 0,0 2 0,0 0 0,-1 1 0,1 0 0,-1 1 0,0 1 0,-22 1 0,28 1 0,0 0 0,0 1 0,0 1 0,0 0 0,0 1 0,1 0 0,-1 0 0,1 1 0,-1 1 0,2 0 0,-1 1 0,0 0 0,1 0 0,0 1 0,1 0 0,-1 1 0,1 0 0,-15 18 0,-46 41 0,41-42 0,-28 33 0,47-45 0,0 0 0,1 1 0,0 0 0,1 1 0,1 0 0,0 0 0,1 0 0,1 1 0,0 0 0,-2 17 0,-2 13 0,1 0 0,3 0 0,2 1 0,2 0 0,7 69 0,-4-103 0,0 0 0,1 0 0,0-1 0,1 1 0,1-1 0,0 1 0,0-1 0,1-1 0,1 1 0,0-1 0,1 0 0,0-1 0,10 11 0,0-3 0,2 0 0,0-1 0,1-1 0,1-1 0,35 18 0,-28-15 0,-23-14 0,1 1 0,0-1 0,1 0 0,-1-1 0,1 0 0,0 0 0,-1 0 0,15 2 0,51 7 0,-39-6 0,0-1 0,37 0 0,-8-3 0,-34 0 0,-1-2 0,1 0 0,0-2 0,30-6 0,-55 6 0,1 0 0,0 0 0,-1 0 0,0-1 0,1 1 0,-1-1 0,0-1 0,-1 1 0,1 0 0,0-1 0,-1 0 0,0 1 0,0-1 0,0-1 0,0 1 0,-1 0 0,0-1 0,1 1 0,-2-1 0,1 0 0,0 0 0,-1 1 0,0-1 0,1-8 0,2-16 0,-1 0 0,-2 0 0,-1-30 0,0 42 0,0-4 0,-1-1 0,-1 1 0,-1 0 0,-1 0 0,-1 0 0,0 1 0,-2-1 0,0 1 0,-1 0 0,-1 1 0,-16-24 0,-7-7-1365,19 28-5461</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8.869"/>
    </inkml:context>
    <inkml:brush xml:id="br0">
      <inkml:brushProperty name="width" value="0.05" units="cm"/>
      <inkml:brushProperty name="height" value="0.05" units="cm"/>
      <inkml:brushProperty name="color" value="#E71224"/>
    </inkml:brush>
  </inkml:definitions>
  <inkml:trace contextRef="#ctx0" brushRef="#br0">1984 296 24575,'-8'-2'0,"1"-1"0,-1 1 0,1-2 0,0 1 0,0-1 0,0 0 0,1 0 0,-8-7 0,-13-6 0,0 2 0,-2 1 0,0 0 0,-37-10 0,-34-16 0,77 31 0,-1 1 0,0 1 0,0 1 0,0 1 0,-41-4 0,-5-2 0,44 6 0,0 1 0,-31 0 0,-579 5 0,617 0 0,1 1 0,-36 8 0,34-6 0,0 0 0,-26 1 0,21-2 0,0 1 0,0 1 0,0 1 0,1 2 0,-29 12 0,12-5 0,30-11 0,1 1 0,0 0 0,1 0 0,-1 1 0,1 0 0,0 1 0,0 0 0,1 1 0,0-1 0,1 1 0,-1 1 0,-6 10 0,-4 9 0,1 1 0,-23 54 0,30-57 0,2 0 0,1 1 0,1 0 0,2 1 0,-3 49 0,6 210 0,2-141 0,0-137 0,0 1 0,0 0 0,0 0 0,1-1 0,1 1 0,0-1 0,0 0 0,1 1 0,9 15 0,3 1 0,37 44 0,-46-61 0,5 3 0,1-2 0,0 1 0,0-1 0,1-1 0,0-1 0,1 0 0,-1-1 0,32 11 0,13 7 0,-45-19 0,0-1 0,0-1 0,1-1 0,0 0 0,-1-1 0,23 1 0,38 7 0,-28-3 0,-1-2 0,1-2 0,82-6 0,-26 0 0,-101 3 0,24 2 0,0-2 0,0-1 0,0-1 0,0-2 0,0 0 0,-1-2 0,36-12 0,60-21 0,-90 31 0,-1-2 0,0 0 0,-1-2 0,39-22 0,-43 19 0,0-1 0,-1-1 0,-1-1 0,33-34 0,-43 34 0,0 0 0,-1 0 0,-1-1 0,-1-1 0,0 0 0,-2 0 0,8-25 0,27-62 0,-30 79 0,-1-1 0,-2 0 0,-1 0 0,-1-1 0,-2 0 0,5-52 0,-7-191 0,-6 157 0,2 109 0,0 1 0,0-1 0,-1 0 0,0 1 0,0-1 0,0 1 0,-1 0 0,0-1 0,-1 1 0,1 0 0,-1 0 0,0 0 0,-1 0 0,1 1 0,-1 0 0,0-1 0,0 1 0,-10-8 0,4 6 0,0 0 0,-1 1 0,0 0 0,0 0 0,0 2 0,-1-1 0,1 1 0,-1 1 0,-16-3 0,-30-13 37,48 15-212,1 0-1,-1 1 1,0 0 0,0 0 0,0 1-1,0 1 1,-15-1 0,12 4-6651</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2.949"/>
    </inkml:context>
    <inkml:brush xml:id="br0">
      <inkml:brushProperty name="width" value="0.05" units="cm"/>
      <inkml:brushProperty name="height" value="0.05" units="cm"/>
      <inkml:brushProperty name="color" value="#E71224"/>
    </inkml:brush>
  </inkml:definitions>
  <inkml:trace contextRef="#ctx0" brushRef="#br0">0 2 24575,'36'0'0,"1"-1"0,0 1 0,0 3 0,56 10 0,-62-8 0,0-1 0,0-2 0,1-1 0,33-3 0,65 2 0,-61 12 0,-51-7 0,2-2 0,25 2 0,103-6 0,60 2 0,-123 12 0,-54-8 0,57 4 0,826-10 0,-894 2 0,-1 1 0,33 7 0,34 4 0,-23-12 0,-19-1 0,0 2 0,60 10 0,-55-5 0,1-3 0,-1-1 0,68-6 0,75 3 0,-107 12 0,-53-6 0,54 1 0,117-8-1365,-182 1-5461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3.990"/>
    </inkml:context>
    <inkml:brush xml:id="br0">
      <inkml:brushProperty name="width" value="0.05" units="cm"/>
      <inkml:brushProperty name="height" value="0.05" units="cm"/>
      <inkml:brushProperty name="color" value="#E71224"/>
    </inkml:brush>
  </inkml:definitions>
  <inkml:trace contextRef="#ctx0" brushRef="#br0">93 0 24575,'1'1'0,"0"-1"0,0 0 0,0 1 0,0 0 0,0-1 0,0 1 0,0 0 0,0-1 0,0 1 0,0 0 0,0 0 0,0 0 0,0 0 0,-1 0 0,1 0 0,0 0 0,-1 0 0,1 0 0,-1 0 0,1 0 0,-1 0 0,0 0 0,1 1 0,-1-1 0,0 0 0,0 0 0,0 2 0,5 39 0,-5-37 0,-1 17 0,-1 1 0,-1-1 0,0 0 0,-2 0 0,-1 0 0,-1-1 0,0 0 0,-15 29 0,-8 24 0,7-23-1365,15-36-5461</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423"/>
    </inkml:context>
    <inkml:brush xml:id="br0">
      <inkml:brushProperty name="width" value="0.05" units="cm"/>
      <inkml:brushProperty name="height" value="0.05" units="cm"/>
      <inkml:brushProperty name="color" value="#E71224"/>
    </inkml:brush>
  </inkml:definitions>
  <inkml:trace contextRef="#ctx0" brushRef="#br0">1 0 24575,'4'1'0,"1"-1"0,0 1 0,-1 0 0,1 1 0,-1-1 0,1 1 0,-1-1 0,0 1 0,1 1 0,-1-1 0,0 1 0,0-1 0,-1 1 0,1 0 0,-1 1 0,1-1 0,3 6 0,7 8 0,-1 1 0,15 28 0,-14-23 0,30 40 0,-29-43 0,-1 0 0,-1 1 0,-1 1 0,19 45 0,1 28-1365,-25-81-5461</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761"/>
    </inkml:context>
    <inkml:brush xml:id="br0">
      <inkml:brushProperty name="width" value="0.05" units="cm"/>
      <inkml:brushProperty name="height" value="0.05" units="cm"/>
      <inkml:brushProperty name="color" value="#E71224"/>
    </inkml:brush>
  </inkml:definitions>
  <inkml:trace contextRef="#ctx0" brushRef="#br0">1 20 24575,'4'0'0,"6"0"0,5 0 0,5 0 0,3 0 0,2 0 0,1 0 0,1 0 0,-1 0 0,-3-4 0,-3-2 0,0 1 0,-3 0-8191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321"/>
    </inkml:context>
    <inkml:brush xml:id="br0">
      <inkml:brushProperty name="width" value="0.05" units="cm"/>
      <inkml:brushProperty name="height" value="0.05" units="cm"/>
      <inkml:brushProperty name="color" value="#E71224"/>
    </inkml:brush>
  </inkml:definitions>
  <inkml:trace contextRef="#ctx0" brushRef="#br0">206 0 24575,'-7'1'0,"-1"0"0,1 0 0,-1 1 0,1 0 0,0 0 0,0 1 0,0 0 0,0 0 0,0 1 0,1 0 0,-1 0 0,1 1 0,0-1 0,0 1 0,1 0 0,-9 11 0,4-5 0,1 1 0,0 0 0,0 1 0,2-1 0,-1 2 0,2-1 0,-9 23 0,13-27 0,-1-1 0,1 1 0,1 0 0,0 0 0,0-1 0,0 1 0,1 0 0,1 0 0,0 0 0,2 10 0,-3-16 0,1 0 0,0 1 0,1-1 0,-1 0 0,0 0 0,1 0 0,0 0 0,0 0 0,0 0 0,0 0 0,0 0 0,0-1 0,1 1 0,-1-1 0,1 0 0,0 0 0,0 0 0,0 0 0,0 0 0,0-1 0,0 1 0,0-1 0,1 0 0,-1 0 0,0 0 0,1 0 0,6 0 0,65 1-1365,-52-3-5461</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597"/>
    </inkml:context>
    <inkml:brush xml:id="br0">
      <inkml:brushProperty name="width" value="0.05" units="cm"/>
      <inkml:brushProperty name="height" value="0.05" units="cm"/>
      <inkml:brushProperty name="color" value="#E71224"/>
    </inkml:brush>
  </inkml:definitions>
  <inkml:trace contextRef="#ctx0" brushRef="#br0">0 0 24575,'2'8'0,"0"-1"0,0 0 0,0 0 0,1 0 0,0 0 0,0 0 0,1 0 0,7 9 0,6 15 0,1 5 41,30 42-1,-31-53-402,-1 1 1,-2 0-1,18 44 1,-26-54-6465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2.493"/>
    </inkml:context>
    <inkml:brush xml:id="br0">
      <inkml:brushProperty name="width" value="0.05" units="cm"/>
      <inkml:brushProperty name="height" value="0.05" units="cm"/>
      <inkml:brushProperty name="color" value="#E71224"/>
    </inkml:brush>
  </inkml:definitions>
  <inkml:trace contextRef="#ctx0" brushRef="#br0">0 0 24575,'5'1'0,"0"-1"0,0 1 0,-1 0 0,1 0 0,0 0 0,-1 1 0,1-1 0,-1 1 0,0 0 0,0 1 0,1-1 0,-1 1 0,-1-1 0,1 1 0,0 1 0,-1-1 0,6 7 0,4 6 0,0 2 0,19 34 0,3 4 0,-25-40 0,0 0 0,0 0 0,-1 1 0,-2 0 0,11 29 0,18 97 0,-15-53 0,-16-66 0,-1 0 0,-1 1 0,-2 46 0,-1-45 0,1 1 0,1-1 0,7 31 0,-2-13 0,-2 1 0,-2-1 0,-2 1 0,-5 46 0,1 11 0,3 1269 0,1-1355 0,1-1 0,0 1 0,6 19 0,5 36 0,-11-53 0,1-1 0,1 0 0,1-1 0,9 24 0,7 28 0,-11-28 0,2 1 0,2-2 0,1 0 0,2-1 0,24 40 0,91 148 0,-104-186 0,65 71 0,-90-108 0,75 70 0,-66-60 0,1-1 0,0-1 0,21 15 0,19 17 0,-34-28 0,0 0 0,1-2 0,34 18 0,25 17 0,76 51 0,-33-24 0,-4-3 0,21 15 0,-95-58 0,63 29 0,-61-35 0,63 43 0,37 20 0,-118-70 0,49 21 0,-4-2 0,242 121 0,-112-54 0,-4 7 0,-149-84 0,-36-19 0,0 1 0,-1 0 0,17 11 0,16 13 0,1-2 0,56 24 0,-35-18 0,23 17 0,-49-27 0,77 35 0,-93-49 0,-2 2 0,25 16 0,-24-13 0,41 18 0,118 61 0,-46-25 0,71 34 0,-19-13 0,-6-3 0,-104-49 0,-26-11 0,101 42 0,-134-61 0,1 1 0,27 19 0,-28-16 0,1-1 0,27 10 0,13 5 0,108 65 0,-32-15 0,-107-61 0,163 88 0,-48-24 0,20 12 0,-6 2 0,34 16 0,-44-25 0,-84-48 0,-28-14 0,54 22 0,-61-30 0,49 30 0,16 8 0,-69-39 0,40 28 0,-11-6 0,120 79 0,-4 7 0,-172-122 0,194 158 0,-61-48 0,-91-69 0,-21-21 0,0-1 0,1 0 0,27 16 0,-19-14 0,33 29 0,-31-23 0,47 53 0,266 233 0,-254-225 0,6 14 0,-63-68 0,0 2 0,40 55 0,-13-17 0,-7-12 0,-20-18 0,24 33 0,-15-16 0,-29-43 0,-1 1 0,0 1 0,11 24 0,-11-18 0,26 38 0,6 12 0,-18-23 0,-7-16 0,-1 1 0,15 48 0,21 52 0,-36-79 0,15 92 0,-9-31 0,-10-36 0,-13-63 0,1 1 0,2 0 0,12 37 0,-11-43 0,-2 0 0,0 0 0,0 0 0,-2 0 0,2 27 0,-7 89 0,0-46 0,0-50 0,-2 0 0,-1-1 0,-2 1 0,-2-1 0,-26 64 0,-1 6 0,27-79 0,0 0 0,-2-1 0,-1 0 0,-1-1 0,-1-1 0,-1 0 0,-21 23 0,-146 139 0,96-101 0,-86 104 0,126-144 0,-2-2 0,-95 64 0,118-88 0,4-6 0,-1 0 0,0-1 0,-1-1 0,0-1 0,0-2 0,-52 10 0,33-7 0,-44 15 0,77-22 0,0-1 0,0 0 0,0 0 0,-16 0 0,17-2 0,0 1 0,-1 0 0,1 1 0,-18 5 0,26-7 0,-1 1 0,1-1 0,0 1 0,-1 0 0,1-1 0,0 1 0,0 0 0,0 0 0,-1 0 0,1-1 0,0 1 0,0 0 0,0 1 0,1-1 0,-1 0 0,0 0 0,0 0 0,1 1 0,-1-1 0,0 0 0,1 0 0,-1 1 0,1-1 0,0 1 0,-1-1 0,1 3 0,0-1 0,1 1 0,-1-1 0,1 1 0,0-1 0,0 0 0,0 0 0,0 1 0,1-1 0,-1 0 0,1 0 0,2 3 0,2 2 0,0 1 0,1-1 0,0 0 0,1 0 0,-1-1 0,15 10 0,39 24-1365,-48-32-5461</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3.254"/>
    </inkml:context>
    <inkml:brush xml:id="br0">
      <inkml:brushProperty name="width" value="0.05" units="cm"/>
      <inkml:brushProperty name="height" value="0.05" units="cm"/>
      <inkml:brushProperty name="color" value="#E71224"/>
    </inkml:brush>
  </inkml:definitions>
  <inkml:trace contextRef="#ctx0" brushRef="#br0">1 331 24575,'0'-5'0,"1"0"0,0 0 0,0 0 0,0-1 0,1 2 0,-1-1 0,1 0 0,1 0 0,-1 0 0,1 1 0,0 0 0,3-5 0,47-51 0,-30 35 0,19-28 0,-30 37 0,0 0 0,1 1 0,25-22 0,-15 10-1365,-16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6.980"/>
    </inkml:context>
    <inkml:brush xml:id="br0">
      <inkml:brushProperty name="width" value="0.05" units="cm"/>
      <inkml:brushProperty name="height" value="0.05" units="cm"/>
      <inkml:brushProperty name="color" value="#33CCFF"/>
    </inkml:brush>
  </inkml:definitions>
  <inkml:trace contextRef="#ctx0" brushRef="#br0">2441 1 24575,'-9'1'0,"1"0"0,-1 0 0,1 1 0,-16 5 0,-24 5 0,-9-8 0,24-2 0,-50 11 0,44-6 0,0 3 0,1 1 0,0 2 0,1 2 0,0 1 0,-47 28 0,8-1 0,55-34 0,1 2 0,1 1 0,-30 22 0,-24 20 0,48-36 0,-38 32 0,-197 209 0,217-203 0,6-6 0,22-31 0,1 0 0,-20 35 0,-16 23 0,5-7 0,36-53 0,-2 0 0,0 0 0,-15 16 0,9-12 0,2 1 0,0 1 0,-16 31 0,7-10 0,-62 99 0,73-121 0,-14 24 0,-34 77 0,46-91 0,-31 49 0,27-49 0,-19 43 0,-8 23 0,-15 39 0,22-35 0,-24 69 0,27-46 0,1-44 0,-2 7 0,22-38 0,1-1 0,-22 54 0,27-79 0,1 1 0,1 0 0,-5 40 0,-9 34 0,-2 13 0,17-78 0,-17 61 0,18-77 0,1 1 0,1 1 0,1-1 0,0 0 0,1 1 0,3 19 0,-1-18 0,-1 0 0,-1 0 0,-1 0 0,-8 35 0,2-13 0,1 0 0,3 1 0,1-1 0,2 1 0,5 45 0,-1 17 0,-3 375 0,1-465 0,1-1 0,0 1 0,1-1 0,1 0 0,10 26 0,-7-23 0,-1 0 0,-1 1 0,3 24 0,6 35 0,-9-54 0,-1 0 0,2 34 0,-4-33 0,1 0 0,1-1 0,1 1 0,11 33 0,7-8 0,3 12 0,24 102 0,-46-154 0,1 0 0,1 0 0,0 0 0,0-1 0,0 0 0,1 0 0,12 10 0,23 35 0,-36-45-195,0 0 0,1-1 0,-1 1 0,2-1 0,-1-1 0,16 12 0,-10-8-6631</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6.205"/>
    </inkml:context>
    <inkml:brush xml:id="br0">
      <inkml:brushProperty name="width" value="0.05" units="cm"/>
      <inkml:brushProperty name="height" value="0.05" units="cm"/>
      <inkml:brushProperty name="color" value="#E71224"/>
    </inkml:brush>
  </inkml:definitions>
  <inkml:trace contextRef="#ctx0" brushRef="#br0">4000 11392 24575,'1'-4'0,"1"0"0,0 1 0,0-1 0,0 1 0,1-1 0,-1 1 0,1 0 0,0 0 0,-1 0 0,2 0 0,-1 0 0,0 1 0,0-1 0,1 1 0,6-3 0,6-6 0,8-9 0,0 0 0,-2-2 0,0 0 0,-2-2 0,0 0 0,27-46 0,-27 38 0,-7 11 0,-1-1 0,14-34 0,-13 28 0,0 0 0,22-31 0,-17 29 0,20-44 0,14-31 0,-32 67 0,27-69 0,-3 5 0,-29 73 0,-2-2 0,10-31 0,7-18 0,-20 54 0,15-49 0,47-256 0,-65 303 0,0 4 0,-2 0 0,0-1 0,-2 0 0,1-26 0,-5-814 0,0 846 0,-1-1 0,-8-33 0,5 32 0,1 0 0,-1-27 0,7-93 0,-4-69 0,-10 142 0,8 49 0,0 0 0,-1-27 0,4-25 0,1 18 0,-14-101 0,-48-255 0,55 370 0,-1 0 0,-18-54 0,2 10 0,4-1 0,8 29 0,-22-60 0,-38-119 0,64 209 0,-16-53 0,-66-141 0,28 75 0,20 40 0,14 42 0,-49-98 0,-14-22 0,-71-129 0,121 243 0,27 46 0,-22-42 0,17 25 0,-39-56 0,21 36 0,-27-50 0,-84-132 0,58 96 0,58 89 0,-53-80 0,-108-131 0,112 154 0,46 60 0,-45-48 0,-40-63 0,65 86 0,12 16 0,3 6 0,23 31 0,-35-40 0,-30-40 0,-36-42 0,81 101 0,-57-63 0,27 22 0,-181-168 0,224 228 0,10 11 0,-1 0 0,-19-16 0,-5-11 0,33 35 0,0 0 0,-1 1 0,1 0 0,-16-12 0,11 10 0,0-1 0,1 0 0,-15-17 0,-20-19 0,13 15 0,-53-64 0,5 4 0,-84-92 0,120 138 0,27 25 0,-1 1 0,-1 1 0,-39-29 0,45 38 0,1-1 0,0-1 0,1 0 0,0-1 0,-11-16 0,-21-21 0,29 34 0,-24-23 0,-66-84 0,-23-30 0,71 77 0,27 37 0,1-2 0,-43-79 0,-56-111 0,79 149 0,33 57 0,-24-49 0,1 7 0,29 53 0,1-1 0,0 0 0,-10-26 0,9 18 0,-1 1 0,-21-35 0,19 37 0,1-1 0,1 0 0,-9-25 0,8 14 0,-28-52 0,24 55 0,-21-59 0,29 69-1365,-1 4-5461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8.036"/>
    </inkml:context>
    <inkml:brush xml:id="br0">
      <inkml:brushProperty name="width" value="0.05" units="cm"/>
      <inkml:brushProperty name="height" value="0.05" units="cm"/>
      <inkml:brushProperty name="color" value="#E71224"/>
    </inkml:brush>
  </inkml:definitions>
  <inkml:trace contextRef="#ctx0" brushRef="#br0">92 0 24575,'2'65'0,"0"-39"0,-1 1 0,-1-1 0,-2 0 0,-5 29 0,-38 53 0,27-53 0,-6 24 0,24-77 0,0-1 0,0 1 0,0-1 0,0 1 0,0-1 0,0 1 0,0-1 0,1 1 0,-1-1 0,0 1 0,1-1 0,0 0 0,-1 1 0,1-1 0,0 0 0,-1 1 0,1-1 0,0 0 0,0 0 0,0 0 0,0 0 0,0 0 0,0 0 0,1 0 0,-1 0 0,0 0 0,0 0 0,1-1 0,-1 1 0,0 0 0,1-1 0,-1 0 0,1 1 0,1-1 0,9 4 0,0-2 0,0 0 0,19 1 0,3 1 0,3 2-122,1-1 0,0-2 0,58-3 0,-64-1-755,-10 1-5949</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43.065"/>
    </inkml:context>
    <inkml:brush xml:id="br0">
      <inkml:brushProperty name="width" value="0.05" units="cm"/>
      <inkml:brushProperty name="height" value="0.05" units="cm"/>
      <inkml:brushProperty name="color" value="#E71224"/>
    </inkml:brush>
  </inkml:definitions>
  <inkml:trace contextRef="#ctx0" brushRef="#br0">460 1 24575,'-4'0'0,"-14"-1"0,0 2 0,-29 4 0,41-4 0,0 1 0,-1 0 0,1 0 0,0 1 0,0-1 0,1 1 0,-1 1 0,0-1 0,1 1 0,-9 7 0,-45 37 0,46-39 0,0 1 0,1 0 0,0 0 0,0 1 0,2 1 0,-1 0 0,1 0 0,1 1 0,-10 17 0,5 3 0,-12 43 0,-8 20 0,24-67 0,1-1 0,2 1 0,1 1 0,1-1 0,1 1 0,1 57 0,2 12 0,4 132 0,-1-221 0,0 0 0,1 0 0,0 0 0,1-1 0,0 1 0,9 15 0,9 21 0,-10-19 0,0 1 0,2-2 0,1 0 0,1-1 0,25 30 0,107 104 0,-46-82 0,0-1 0,-1 0 0,-90-68 0,0 0 0,1-1 0,0-1 0,0 0 0,0 0 0,22 6 0,34 17 0,-50-20 0,1-1 0,0 0 0,1-2 0,-1 0 0,1-1 0,0-1 0,31 2 0,-5-3 0,0-2 0,57-7 0,-35-6 0,-49 7 0,0 2 0,27-2 0,-13 3 0,-9 1 0,0 1 0,0 0 0,32 6 0,-49-5 0,0 0 0,-1 1 0,1 0 0,0 1 0,-1 0 0,1 0 0,-1 0 0,0 1 0,0-1 0,0 2 0,0-1 0,-1 1 0,0-1 0,0 1 0,8 10 0,-2-2-1365,-1-2-5461</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58.174"/>
    </inkml:context>
    <inkml:brush xml:id="br0">
      <inkml:brushProperty name="width" value="0.05" units="cm"/>
      <inkml:brushProperty name="height" value="0.05" units="cm"/>
      <inkml:brushProperty name="color" value="#E71224"/>
    </inkml:brush>
  </inkml:definitions>
  <inkml:trace contextRef="#ctx0" brushRef="#br0">1 3 24575,'115'-3'0,"127"6"0,-114 22 0,-95-21 0,1 2 0,51 15 0,-8-2 0,4 7 0,-61-18 0,1-2 0,32 8 0,227 36 0,-262-46 0,0 0 0,0 2 0,-1 0 0,19 10 0,45 15 0,-54-24 0,0 2 0,0 0 0,-1 2 0,30 17 0,-22-10 0,53 19 0,-55-24 0,-1 0 0,45 27 0,-54-27 0,1-1 0,24 8 0,33 18 0,118 59 0,-161-78 0,76 28 0,-69-30 0,47 24 0,-4-5 0,-69-30 0,0 1 0,-1 0 0,0 2 0,0 0 0,22 16 0,-23-14 0,0-1 0,36 17 0,-34-18 0,1 1 0,24 17 0,132 86 0,7-1 0,-144-90 0,40 27 0,76 40 0,-138-80 0,0 0 0,-1 1 0,15 14 0,-14-12 0,-1-1 0,29 16 0,-12-9 0,-2 2 0,-1 0 0,53 49 0,31 22 0,15 14 0,-24-22 0,-61-46 0,81 51 0,-1 6 0,-70-56 0,80 73 0,-120-100 0,44 39 0,58 54 0,202 204 0,-102-110 0,-111-106 0,-16-21 0,-55-46 0,54 52 0,66 58 0,27 34 0,16 19 0,-95-95 0,31 25 0,-13-23 0,-27-20 0,-57-45 0,47 31 0,-55-42 0,35 32 0,18 13 0,66 54 0,-120-95 0,138 116 0,-118-104 0,52 33 0,-2-3 0,198 135 0,-268-183 0,15 10 0,58 28 0,-74-41 0,40 27 0,13 8 0,101 60 0,-54-35 0,89 46 0,-45-26 0,-144-80 0,-1 0 0,30 25 0,-32-22 0,1-1 0,34 18 0,-17-12 0,0 2 0,44 36 0,-30-20 0,112 73 0,104 76 0,-143-105 0,-70-48 0,-34-21 0,1-1 0,-1 2 0,40 34 0,-45-34 0,2 0 0,27 16 0,11 8 0,46 39 0,69 56 0,-118-93 0,-35-27 0,1 0 0,19 21 0,63 47 0,-44-37 0,9 8 0,51 52 0,14 14 0,-109-98 0,44 33 0,-16-14 0,213 200 0,-187-165 0,-39-41 0,-1 2 0,61 80 0,-61-73 0,-29-35 0,-1 0 0,0 0 0,-1 1 0,10 15 0,42 69 0,-38-64 0,25 49 0,-24-39 0,31 45 0,-28-49 0,27 57 0,67 195 0,-114-274 0,-1 0 0,0 0 0,-1 1 0,0-1 0,-1 1 0,0 17 0,7 46 0,-4-50 0,-1 0 0,0 30 0,-3-30 0,1 1 0,7 29 0,-7-51 0,-1 0 0,1 0 0,-2 1 0,1-1 0,-1 10 0,0-16 0,0 1 0,0-1 0,0 0 0,-1 0 0,1 1 0,0-1 0,-1 0 0,1 0 0,-1 0 0,1 0 0,-1 1 0,1-1 0,-1 0 0,0 0 0,0 0 0,1 0 0,-1-1 0,0 1 0,0 0 0,0 0 0,0 0 0,0-1 0,0 1 0,0 0 0,0-1 0,0 1 0,-1-1 0,1 1 0,0-1 0,0 0 0,0 1 0,-1-1 0,1 0 0,0 0 0,0 0 0,-1 0 0,1 0 0,0 0 0,-2-1 0,-17-2 0,1-1 0,0 0 0,1-2 0,-1 0 0,1-1 0,-21-12 0,26 9 0,23 12 0,25 11 0,90 49 0,-121-61 0,0-1 0,0 0 0,0 1 0,0-1 0,-1 0 0,1-1 0,0 1 0,0-1 0,0 0 0,-1 0 0,1 0 0,0 0 0,-1-1 0,1 1 0,-1-1 0,1 0 0,-1 0 0,6-5 0,57-48 0,-61 51 0,7-8 0,19-16 0,33-26 0,-23 20-1365,-32 22-5461</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9.914"/>
    </inkml:context>
    <inkml:brush xml:id="br0">
      <inkml:brushProperty name="width" value="0.05" units="cm"/>
      <inkml:brushProperty name="height" value="0.05" units="cm"/>
      <inkml:brushProperty name="color" value="#E71224"/>
    </inkml:brush>
  </inkml:definitions>
  <inkml:trace contextRef="#ctx0" brushRef="#br0">4015 159 24575,'0'-1'0,"-1"0"0,1 0 0,-1-1 0,0 1 0,1 0 0,-1 0 0,0 0 0,0 0 0,0 0 0,0 0 0,0 1 0,0-1 0,0 0 0,0 0 0,0 1 0,0-1 0,0 1 0,0-1 0,-3 0 0,-30-12 0,25 9 0,-9-1 0,0 0 0,0 1 0,-1 1 0,-28-1 0,-35-7 0,57 6 0,-120-33 0,121 32 0,1 0 0,-39-3 0,-15-4 0,32 7 0,-1 1 0,1 2 0,-87 6 0,29-1 0,-1523-2 0,1607 1 0,1 1 0,-36 9 0,34-7 0,0 0 0,-26 1 0,-626-3 0,327-5 0,340 3 0,0 0 0,0 0 0,0 1 0,0-1 0,-1 1 0,1 0 0,0 1 0,1-1 0,-1 1 0,0 0 0,0 0 0,1 1 0,-1-1 0,1 1 0,-6 4 0,6-2 0,-1 0 0,1 0 0,0 1 0,0 0 0,1 0 0,-1 0 0,1 0 0,1 0 0,-1 0 0,1 1 0,-2 6 0,-23 75 0,16-56 0,1 0 0,1 0 0,2 0 0,1 1 0,-2 46 0,9 481 0,1-541 0,-1 0 0,10 34 0,-7-33 0,0 0 0,1 26 0,-5 51 0,-2-60 0,3 1 0,0 0 0,13 68 0,-9-80 0,-1 1 0,0 47 0,-3-46 0,0 0 0,10 43 0,-8-50 0,0 0 0,0 43 0,-1-4 0,-2-57 0,1 0 0,-1 0 0,1 0 0,0 0 0,0 0 0,0 0 0,0 0 0,1 0 0,-1-1 0,1 1 0,0 0 0,0-1 0,0 1 0,0-1 0,0 0 0,0 0 0,0 0 0,1 0 0,-1 0 0,1 0 0,0-1 0,-1 1 0,1-1 0,0 0 0,3 2 0,9 1 0,0 1 0,1-2 0,30 3 0,4 2 0,-4 4 0,1-2 0,0-2 0,0-3 0,56 1 0,533-7 0,-606 2 0,55 11 0,-55-7 0,53 3 0,-60-8 0,7-1 0,1 2 0,-1 2 0,44 8 0,-46-6 0,46 3 0,-46-6 0,45 9 0,-45-6 0,47 3 0,25 4 0,-54-5 0,0-2 0,1-2 0,83-6 0,-27 0 0,-33 3 0,-10-2 0,0 3 0,105 16 0,-104-9 0,-1-3 0,1-2 0,70-6 0,-12 0 0,541 3 0,-649 0 0,-1 0 0,0-1 0,0 0 0,0-1 0,0 0 0,0 0 0,0-1 0,17-8 0,-22 8 0,0 0 0,0 0 0,0-1 0,0 1 0,-1-1 0,0 0 0,0 0 0,0-1 0,0 1 0,0-1 0,-1 0 0,0 1 0,0-2 0,-1 1 0,1 0 0,2-10 0,4-22 0,-2 0 0,-1 0 0,-2-1 0,-2 0 0,-3-53 0,0 40 0,2 32 0,1 0 0,8-35 0,3-31 0,-15-72 0,4-67 0,10 155 0,-7 51 0,-2 0 0,3-30 0,6-90 0,1-29 0,-11 35 0,-6-116 0,2 237 0,0 1 0,-1 0 0,0 0 0,-1 0 0,0 0 0,-1 0 0,-7-12 0,5 9 0,0 1 0,1-2 0,-6-16 0,0-8-1365,5 24-5461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1.705"/>
    </inkml:context>
    <inkml:brush xml:id="br0">
      <inkml:brushProperty name="width" value="0.05" units="cm"/>
      <inkml:brushProperty name="height" value="0.05" units="cm"/>
      <inkml:brushProperty name="color" value="#E71224"/>
    </inkml:brush>
  </inkml:definitions>
  <inkml:trace contextRef="#ctx0" brushRef="#br0">1658 1 24575,'0'1'0,"-1"0"0,1 0 0,-1 0 0,0 0 0,1 0 0,-1 1 0,0-2 0,0 1 0,0 0 0,0 0 0,0 0 0,0 0 0,0 0 0,0-1 0,0 1 0,0 0 0,0-1 0,0 1 0,-3 0 0,-30 12 0,25-10 0,-8 3 0,0-2 0,0 0 0,-24 3 0,29-6 0,0 0 0,0 1 0,0 0 0,0 1 0,1 1 0,0 0 0,0 0 0,0 1 0,-16 10 0,-4 6 0,12-9 0,2 2 0,-18 15 0,8-7 0,-1 0 0,-1-2 0,-33 18 0,10-7 0,4-4 0,32-18 0,0 0 0,0 1 0,-14 11 0,11-5 0,0 1 0,1 0 0,1 2 0,-22 29 0,32-39 0,0 0 0,-1-1 0,-17 14 0,-16 17 0,-103 114 0,113-122 0,-45 71 0,0-1 0,53-73 0,1 1 0,-18 31 0,-7 11 0,-30 55 0,27-39 0,40-68 0,1 0 0,0 1 0,2 0 0,0 1 0,-7 39 0,10-35 0,-2-1 0,-1 0 0,-1-1 0,-13 27 0,3-7 55,16-34-291,-1-1-1,0 0 0,-1 0 0,0-1 1,-9 15-1,3-11-6589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2.642"/>
    </inkml:context>
    <inkml:brush xml:id="br0">
      <inkml:brushProperty name="width" value="0.05" units="cm"/>
      <inkml:brushProperty name="height" value="0.05" units="cm"/>
      <inkml:brushProperty name="color" value="#E71224"/>
    </inkml:brush>
  </inkml:definitions>
  <inkml:trace contextRef="#ctx0" brushRef="#br0">0 0 24575,'2'1'0,"-1"-1"0,0 1 0,1-1 0,-1 1 0,0-1 0,0 1 0,0 0 0,1 0 0,-1 0 0,0 0 0,0 0 0,0 0 0,0 0 0,0 0 0,-1 0 0,1 0 0,0 0 0,0 2 0,16 29 0,-13-24 0,4 10 0,2 1 0,0-1 0,1 0 0,1-1 0,1-1 0,0 0 0,16 15 0,-25-29 0,0 1 0,0-1 0,0 1 0,0-1 0,1-1 0,-1 1 0,1 0 0,-1-1 0,1 0 0,-1 0 0,1-1 0,0 1 0,0-1 0,-1 0 0,1 0 0,0-1 0,4 0 0,8-3 0,0 0 0,-1-1 0,23-10 0,23-8 0,5 5-43,-36 9-287,0 1-1,0 1 1,36-2-1,-46 8-6495</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8.836"/>
    </inkml:context>
    <inkml:brush xml:id="br0">
      <inkml:brushProperty name="width" value="0.05" units="cm"/>
      <inkml:brushProperty name="height" value="0.05" units="cm"/>
      <inkml:brushProperty name="color" value="#E71224"/>
    </inkml:brush>
  </inkml:definitions>
  <inkml:trace contextRef="#ctx0" brushRef="#br0">1 1 24575,'0'4'0,"0"6"0,0 6 0,0 4 0,0 3 0,0 2 0,0 1 0,0 0 0,0 1 0,0-1 0,0-4-8191</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19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922"/>
    </inkml:context>
    <inkml:brush xml:id="br0">
      <inkml:brushProperty name="width" value="0.05" units="cm"/>
      <inkml:brushProperty name="height" value="0.05" units="cm"/>
      <inkml:brushProperty name="color" value="#E71224"/>
    </inkml:brush>
  </inkml:definitions>
  <inkml:trace contextRef="#ctx0" brushRef="#br0">121 1 24575,'-3'-1'0,"-1"1"0,0 1 0,1-1 0,-1 0 0,1 1 0,0 0 0,-1 0 0,1 0 0,-1 0 0,1 0 0,0 1 0,0 0 0,0-1 0,0 1 0,0 0 0,0 0 0,-2 3 0,3-3 0,1 1 0,-1-1 0,1 0 0,0 0 0,0 1 0,0-1 0,0 1 0,0-1 0,0 1 0,1-1 0,-1 1 0,1-1 0,0 1 0,0 0 0,0-1 0,0 1 0,0 0 0,0-1 0,1 1 0,-1-1 0,1 1 0,0-1 0,0 1 0,1 2 0,1 0 0,-1-1 0,1 0 0,1 1 0,-1-1 0,0 0 0,1 0 0,0-1 0,0 1 0,0-1 0,8 5 0,-6-4 0,-1 0 0,1 1 0,-1-1 0,0 1 0,7 8 0,-11-11 0,0 0 0,0 0 0,0 1 0,0-1 0,0 0 0,0 0 0,-1 1 0,1-1 0,-1 0 0,1 1 0,-1-1 0,0 0 0,0 1 0,0-1 0,0 0 0,0 1 0,-1-1 0,1 0 0,-1 1 0,-1 3 0,1-4 4,0 0 0,0 0 1,-1 0-1,1 0 0,0 0 0,-1 0 0,0 0 0,1-1 0,-1 1 0,0 0 1,0-1-1,0 0 0,0 1 0,0-1 0,0 0 0,0 0 0,-1 0 0,1 0 0,0-1 1,-1 1-1,1-1 0,-4 1 0,-58 2-854,55-3 240,-15-1-6216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0.045"/>
    </inkml:context>
    <inkml:brush xml:id="br0">
      <inkml:brushProperty name="width" value="0.05" units="cm"/>
      <inkml:brushProperty name="height" value="0.05" units="cm"/>
      <inkml:brushProperty name="color" value="#33CCFF"/>
    </inkml:brush>
  </inkml:definitions>
  <inkml:trace contextRef="#ctx0" brushRef="#br0">1449 135 24575,'-31'-1'0,"-59"-11"0,58 6 0,-56-2 0,57 8 0,0-1 0,1-1 0,-50-11 0,38 6 0,-1 2 0,0 2 0,0 2 0,-52 4 0,-3 0 0,-14-5 0,-122 4 0,223 1 0,1-1 0,0 1 0,1 0 0,-1 1 0,1 0 0,-1 1 0,1 0 0,0 0 0,-8 7 0,-23 13 0,33-20 0,0 1 0,0 0 0,0 0 0,0 1 0,1-1 0,1 1 0,-1 1 0,1-1 0,0 1 0,1 0 0,-1 0 0,-5 17 0,3-10 0,0 0 0,-16 24 0,14-27 0,2 0 0,0 1 0,0 0 0,1 1 0,1-1 0,0 1 0,1 0 0,1 1 0,0-1 0,-2 21 0,2 18 0,5 83 0,1-44 0,-3-86 0,1 0 0,0 0 0,0 0 0,0 1 0,1-1 0,-1 0 0,1-1 0,1 1 0,-1 0 0,1-1 0,0 1 0,0-1 0,1 0 0,0 0 0,0 0 0,6 6 0,7 4 0,1 0 0,0-1 0,25 14 0,-22-15 0,-1 1 0,21 17 0,-33-24 0,1 0 0,-1-1 0,2-1 0,-1 1 0,14 4 0,-13-5 0,0 0 0,1 0 0,-2 1 0,17 13 0,-11-6 0,1-1 0,0 0 0,1-1 0,0-1 0,33 14 0,-5 3 0,-7-2 0,33 4 0,27 13 0,-90-37 0,5 2 0,0 0 0,1-1 0,0 0 0,17 4 0,22 4 0,133 27 0,-78-16 0,-81-17 0,2-1 0,-1-2 0,47 4 0,-51-7 0,46 9 0,-46-6 0,46 3 0,77 8 0,-55-4 0,43 13 0,-24-1 0,-80-15 0,0-2 0,1-1 0,56 3 0,-48-8 0,52 11 0,-53-7 0,58 3 0,920-9 0,-997 2 0,-1 1 0,38 8 0,-36-5 0,0-1 0,28 1 0,640-3 0,-335-4 0,1865 2 0,-2198 1 0,-1 1 0,35 8 0,-33-5 0,0-1 0,24 1 0,680-3 0,-354-5 0,-352 2 0,0-1 0,35-8 0,-33 5 0,0 1 0,25-1 0,42 5 0,-52 1 0,-1-1 0,1-2 0,69-13 0,-64 8 0,0 2 0,0 2 0,0 1 0,56 6 0,0-1 0,410-3 0,-491-1 0,0-1 0,0-1 0,18-4 0,40-6 0,12-1 0,-64 9 0,0 1 0,30-2 0,-23 6 0,0-2 0,55-11 0,-53 7 0,1 2 0,0 2 0,41 1 0,-42 2 0,1-2 0,-1-1 0,47-9 0,-51 6 0,0 1 0,48 0 0,-47 3 0,-1-1 0,50-9 0,-19-2 0,-30 7 0,0 0 0,-1-2 0,51-22 0,-10 1 0,-51 23 0,0-1 0,0-2 0,0 0 0,28-19 0,6-8 0,-38 27 0,1-1 0,-2 0 0,1-1 0,-1 0 0,16-19 0,27-28 0,-45 49 0,-2 0 0,1-1 0,-1 0 0,0 0 0,-1-1 0,0 0 0,-1-1 0,12-23 0,-3-8 0,-8 25 0,-1 0 0,0-1 0,-2 0 0,0 0 0,-1 0 0,2-35 0,-5 18 0,0 3 0,-1-1 0,-8-55 0,7 78 0,-2 0 0,0 1 0,0-1 0,-1 1 0,0 0 0,0 0 0,-2 0 0,1 1 0,-1 0 0,0 0 0,-1 0 0,-10-10 0,8 10 0,-36-38 0,-3 3 0,-92-68 0,113 98 0,-1 0 0,0 2 0,-1 2 0,-35-9 0,20 5 0,-287-74 0,289 81 0,0 2 0,-1 2 0,1 2 0,-52 5 0,-9-1 0,-67-17 0,113 7 0,-63 0 0,-522 8 0,622-3 0,-1 0 0,-34-8 0,33 5 0,0 2 0,-24-2 0,-679 3 0,353 4 0,-2623-2 0,2976-1 0,-1-1 0,-36-9 0,34 7 0,1 0 0,-27-2 0,-89-7 0,86 7 0,-56-1 0,-2941 8 0,3027 0 0,0 2 0,0 0 0,1 2 0,-39 12 0,-38 9 0,55-16-1365,25-4-5461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416"/>
    </inkml:context>
    <inkml:brush xml:id="br0">
      <inkml:brushProperty name="width" value="0.05" units="cm"/>
      <inkml:brushProperty name="height" value="0.05" units="cm"/>
      <inkml:brushProperty name="color" value="#33CCFF"/>
    </inkml:brush>
  </inkml:definitions>
  <inkml:trace contextRef="#ctx0" brushRef="#br0">1 0 24575,'1'8'0,"1"-1"0,0 0 0,0-1 0,1 1 0,0 0 0,0-1 0,0 1 0,1-1 0,0 0 0,0 0 0,1 0 0,-1-1 0,1 0 0,7 6 0,25 35 0,-28-30 0,32 53 0,99 129 0,-132-188 0,-1 0 0,-1 0 0,0 1 0,-1 0 0,0 0 0,4 12 0,-5-10 0,1 0 0,1-1 0,0 0 0,12 18 0,-9-17 6,-1 1 0,-1 0 0,0 1 0,-1-1 0,-1 1 0,4 16 0,10 23-1413,-13-37-5419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329"/>
    </inkml:context>
    <inkml:brush xml:id="br0">
      <inkml:brushProperty name="width" value="0.05" units="cm"/>
      <inkml:brushProperty name="height" value="0.05" units="cm"/>
      <inkml:brushProperty name="color" value="#E71224"/>
    </inkml:brush>
  </inkml:definitions>
  <inkml:trace contextRef="#ctx0" brushRef="#br0">1 0 24575,'0'5'0,"0"5"0,0 5 0,4 1 0,1 1 0,1 3 0,-2-3-8191</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607"/>
    </inkml:context>
    <inkml:brush xml:id="br0">
      <inkml:brushProperty name="width" value="0.05" units="cm"/>
      <inkml:brushProperty name="height" value="0.05" units="cm"/>
      <inkml:brushProperty name="color" value="#E71224"/>
    </inkml:brush>
  </inkml:definitions>
  <inkml:trace contextRef="#ctx0" brushRef="#br0">1 5 24575,'0'-5'0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1.647"/>
    </inkml:context>
    <inkml:brush xml:id="br0">
      <inkml:brushProperty name="width" value="0.05" units="cm"/>
      <inkml:brushProperty name="height" value="0.05" units="cm"/>
      <inkml:brushProperty name="color" value="#E71224"/>
    </inkml:brush>
  </inkml:definitions>
  <inkml:trace contextRef="#ctx0" brushRef="#br0">0 36 24575,'1'1'0,"1"-1"0,-1 1 0,0-1 0,0 1 0,0 0 0,0 0 0,0-1 0,0 1 0,0 0 0,0 0 0,0 0 0,0 0 0,-1 0 0,1 0 0,0 0 0,0 0 0,-1 0 0,1 0 0,-1 1 0,1 0 0,12 33 0,-10-26 0,5 26 0,-8-30 0,1-1 0,-1 1 0,1-1 0,0 1 0,1-1 0,-1 1 0,1-1 0,-1 0 0,1 0 0,1 0 0,3 6 0,-6-10 0,0 0 0,0 0 0,0 0 0,0 0 0,0 0 0,1 1 0,-1-1 0,0 0 0,0 0 0,0 0 0,0 0 0,1 0 0,-1 0 0,0 0 0,0 0 0,0 0 0,1 0 0,-1 0 0,0 0 0,0 0 0,0 0 0,0 0 0,1 0 0,-1 0 0,0-1 0,0 1 0,0 0 0,0 0 0,0 0 0,1 0 0,-1 0 0,0 0 0,0 0 0,0 0 0,0-1 0,0 1 0,0 0 0,1 0 0,-1 0 0,0 0 0,0-1 0,0 1 0,0 0 0,0 0 0,0 0 0,0 0 0,0-1 0,5-14 0,-2-15 0,-2 21 0,-1 0 0,0 1 0,1 0 0,0-1 0,0 1 0,1 0 0,4-13 0,-4 19 0,-1-1 0,0 1 0,1 0 0,-1 0 0,1 0 0,0 0 0,-1 1 0,1-1 0,0 0 0,0 1 0,0-1 0,0 1 0,1 0 0,-1-1 0,0 1 0,1 0 0,-1 0 0,0 1 0,1-1 0,-1 0 0,1 1 0,-1 0 0,1-1 0,-1 1 0,1 0 0,4 1 0,2 1 0,0 0 0,-1 0 0,1 1 0,0 0 0,-1 0 0,0 1 0,0 1 0,0-1 0,0 1 0,-1 0 0,1 1 0,9 9 0,32 21 0,20 14 0,-84-110 0,3 33 0,9 22 0,0-1 0,0 1 0,1-1 0,0 1 0,0-1 0,0 0 0,1 0 0,0 0 0,0 0 0,1 0 0,-1-8 0,1 14 0,0-1 0,0 1 0,0-1 0,0 1 0,0-1 0,0 1 0,0-1 0,1 1 0,-1-1 0,0 1 0,0-1 0,0 1 0,0-1 0,1 1 0,-1-1 0,0 1 0,1-1 0,-1 1 0,0-1 0,1 1 0,-1 0 0,0-1 0,1 1 0,-1 0 0,1-1 0,-1 1 0,0 0 0,1-1 0,-1 1 0,1 0 0,-1 0 0,1 0 0,-1-1 0,1 1 0,-1 0 0,1 0 0,0 0 0,-1 0 0,1 0 0,21 15 0,13 27 0,-11-6-97,-11-16-157,0-1 1,-1 2-1,-1 0 1,10 28-1,-16-32-6572</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2.518"/>
    </inkml:context>
    <inkml:brush xml:id="br0">
      <inkml:brushProperty name="width" value="0.05" units="cm"/>
      <inkml:brushProperty name="height" value="0.05" units="cm"/>
      <inkml:brushProperty name="color" value="#E71224"/>
    </inkml:brush>
  </inkml:definitions>
  <inkml:trace contextRef="#ctx0" brushRef="#br0">0 100 24575,'161'148'0,"-160"-147"0,-1-1 0,1 1 0,0 0 0,0 0 0,-1 0 0,1 0 0,0-1 0,0 1 0,0 0 0,0-1 0,0 1 0,0-1 0,0 1 0,0-1 0,0 1 0,0-1 0,0 0 0,0 1 0,1-1 0,-1 0 0,0 0 0,0 0 0,0 0 0,0 0 0,0 0 0,1 0 0,1-1 0,-2 0 0,0-1 0,1 1 0,-1 0 0,0-1 0,0 1 0,0 0 0,0-1 0,-1 0 0,1 1 0,0-1 0,-1 1 0,1-1 0,-1 0 0,1 0 0,-1 1 0,0-3 0,2-15 0,-1-1 0,-2-30 0,1 36 0,-2-91-1365,2 83-5461</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3.351"/>
    </inkml:context>
    <inkml:brush xml:id="br0">
      <inkml:brushProperty name="width" value="0.05" units="cm"/>
      <inkml:brushProperty name="height" value="0.05" units="cm"/>
      <inkml:brushProperty name="color" value="#E71224"/>
    </inkml:brush>
  </inkml:definitions>
  <inkml:trace contextRef="#ctx0" brushRef="#br0">0 105 24575,'11'1'0,"0"1"0,0-1 0,0 1 0,11 5 0,38 5 0,-36-10 0,-10-1 0,0 1 0,-1-2 0,1 0 0,0 0 0,-1-2 0,1 1 0,16-5 0,-29 5 0,0 1 0,0 0 0,0-1 0,0 1 0,0-1 0,1 0 0,-1 1 0,0-1 0,0 0 0,0 0 0,-1 1 0,1-1 0,0 0 0,0 0 0,0 0 0,-1 0 0,1 0 0,0 0 0,-1 0 0,1-1 0,-1 1 0,1 0 0,-1 0 0,0 0 0,1 0 0,-1-1 0,0-1 0,0 1 0,-1-1 0,1 1 0,-1-1 0,0 0 0,1 1 0,-1-1 0,-1 1 0,1 0 0,0-1 0,0 1 0,-1 0 0,-2-3 0,-1-1 0,0 0 0,-1 0 0,0 0 0,0 1 0,-1 0 0,1 0 0,-15-7 0,15 9 0,-1 1 0,1 0 0,-1 0 0,1 0 0,-1 1 0,0 0 0,1 1 0,-1-1 0,0 1 0,0 1 0,0-1 0,1 1 0,-12 3 0,14-3 0,1 1 0,-1-1 0,0 1 0,1 0 0,-1 0 0,1 0 0,0 0 0,0 1 0,0-1 0,0 1 0,0 0 0,0 0 0,1 0 0,0 0 0,-1 0 0,1 1 0,0-1 0,0 1 0,1-1 0,-1 1 0,1 0 0,0-1 0,0 1 0,-1 6 0,0 6 0,0-1 0,0 1 0,2 0 0,0 0 0,3 16 0,-2-24 0,0-1 0,1 1 0,0-1 0,0 0 0,1 1 0,0-1 0,0-1 0,0 1 0,1 0 0,0-1 0,1 0 0,7 9 0,-6-8 0,0-1 0,0 0 0,0-1 0,1 1 0,0-1 0,0 0 0,0-1 0,1 0 0,0 0 0,-1-1 0,1 0 0,1 0 0,-1-1 0,0 0 0,1 0 0,-1-1 0,1 0 0,-1 0 0,9-1 0,-3 0-120,-1 1-129,-1-1 0,1-1 0,-1 0 0,23-5 0,-19 1-6577</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4.169"/>
    </inkml:context>
    <inkml:brush xml:id="br0">
      <inkml:brushProperty name="width" value="0.05" units="cm"/>
      <inkml:brushProperty name="height" value="0.05" units="cm"/>
      <inkml:brushProperty name="color" value="#E71224"/>
    </inkml:brush>
  </inkml:definitions>
  <inkml:trace contextRef="#ctx0" brushRef="#br0">50 54 24575,'2'20'0,"0"1"0,9 38 0,0-8 0,-1-9 0,-8-35 0,1 0 0,-2-1 0,1 1 0,-1 0 0,0 0 0,0 0 0,-1 0 0,0 0 0,-1 13 0,1-20 0,0 1 0,0-1 0,0 1 0,0-1 0,0 0 0,0 1 0,-1-1 0,1 0 0,0 1 0,0-1 0,0 1 0,0-1 0,0 0 0,-1 1 0,1-1 0,0 0 0,0 0 0,-1 1 0,1-1 0,0 0 0,-1 1 0,1-1 0,0 0 0,0 0 0,-1 0 0,1 1 0,-1-1 0,1 0 0,0 0 0,-1 0 0,1 0 0,0 0 0,-1 1 0,0-1 0,-11-10 0,-10-26 0,20 32 0,-7-17 0,0-1 0,2 1 0,0-1 0,1-1 0,-4-33 0,10 52 0,-1 0 0,0-1 0,1 1 0,0 0 0,0 0 0,0-1 0,0 1 0,1 0 0,0-1 0,0 1 0,0 0 0,0 0 0,1 0 0,-1 0 0,1 0 0,0 0 0,0 1 0,5-6 0,-3 5 0,0 0 0,0 1 0,1 0 0,-1-1 0,1 2 0,0-1 0,0 1 0,0-1 0,1 1 0,-1 1 0,0-1 0,1 1 0,-1 0 0,8-1 0,34-1-1365,-25 3-5461</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207"/>
    </inkml:context>
    <inkml:brush xml:id="br0">
      <inkml:brushProperty name="width" value="0.05" units="cm"/>
      <inkml:brushProperty name="height" value="0.05" units="cm"/>
      <inkml:brushProperty name="color" value="#E71224"/>
    </inkml:brush>
  </inkml:definitions>
  <inkml:trace contextRef="#ctx0" brushRef="#br0">0 0 24575,'1399'0'0,"-1380"1"0,0 1 0,34 8 0,33 3 0,433-12 81,-251-3-1527,-246 2-5380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763"/>
    </inkml:context>
    <inkml:brush xml:id="br0">
      <inkml:brushProperty name="width" value="0.05" units="cm"/>
      <inkml:brushProperty name="height" value="0.05" units="cm"/>
      <inkml:brushProperty name="color" value="#E71224"/>
    </inkml:brush>
  </inkml:definitions>
  <inkml:trace contextRef="#ctx0" brushRef="#br0">1 0 24575,'1348'0'-1365,"-1327"0"-5461</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5.288"/>
    </inkml:context>
    <inkml:brush xml:id="br0">
      <inkml:brushProperty name="width" value="0.05" units="cm"/>
      <inkml:brushProperty name="height" value="0.05" units="cm"/>
      <inkml:brushProperty name="color" value="#E71224"/>
    </inkml:brush>
  </inkml:definitions>
  <inkml:trace contextRef="#ctx0" brushRef="#br0">0 15 24575,'510'0'0,"-501"0"-273,1 0 0,-1-1 0,1-1 0,17-4 0,-10 0-6553</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0.551"/>
    </inkml:context>
    <inkml:brush xml:id="br0">
      <inkml:brushProperty name="width" value="0.05" units="cm"/>
      <inkml:brushProperty name="height" value="0.05" units="cm"/>
      <inkml:brushProperty name="color" value="#E71224"/>
    </inkml:brush>
  </inkml:definitions>
  <inkml:trace contextRef="#ctx0" brushRef="#br0">1 27 24575,'21'1'0,"1"1"0,30 7 0,30 3 0,11 2 0,-67-9 0,1-1 0,31 1 0,1137-6 0,-1174-1 0,-1 0 0,41-10 0,-11 2 0,-33 6 0,0-1 0,28-11 0,-32 10 0,0 2 0,0-1 0,0 2 0,1-1 0,19-1 0,118 5-1365,-129 1-5461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786"/>
    </inkml:context>
    <inkml:brush xml:id="br0">
      <inkml:brushProperty name="width" value="0.05" units="cm"/>
      <inkml:brushProperty name="height" value="0.05" units="cm"/>
      <inkml:brushProperty name="color" value="#33CCFF"/>
    </inkml:brush>
  </inkml:definitions>
  <inkml:trace contextRef="#ctx0" brushRef="#br0">0 276 24575,'56'-22'0,"75"-34"0,-23 8 0,-69 33 0,-1-3 0,0-1 0,-2-2 0,44-32 0,-66 41-1365,-3 1-5461</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2.692"/>
    </inkml:context>
    <inkml:brush xml:id="br0">
      <inkml:brushProperty name="width" value="0.05" units="cm"/>
      <inkml:brushProperty name="height" value="0.05" units="cm"/>
      <inkml:brushProperty name="color" value="#E71224"/>
    </inkml:brush>
  </inkml:definitions>
  <inkml:trace contextRef="#ctx0" brushRef="#br0">0 1 24575,'1881'0'0,"-1862"1"0,0 1 0,34 8 0,-33-5 0,1-1 0,24 1 0,312-6 0,-339 0 0,1-1 0,35-8 0,-34 5 0,0 2 0,26-2 0,182 5-1365,-206 0-5461</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4.023"/>
    </inkml:context>
    <inkml:brush xml:id="br0">
      <inkml:brushProperty name="width" value="0.05" units="cm"/>
      <inkml:brushProperty name="height" value="0.05" units="cm"/>
      <inkml:brushProperty name="color" value="#E71224"/>
    </inkml:brush>
  </inkml:definitions>
  <inkml:trace contextRef="#ctx0" brushRef="#br0">387 28 24575,'-10'-1'0,"-1"0"0,0-1 0,1 0 0,-13-5 0,-38-6 0,42 12 0,0 0 0,0 2 0,0 0 0,0 1 0,0 1 0,-26 7 0,39-9 0,1 1 0,0 0 0,0 0 0,0 1 0,0-1 0,0 1 0,0 0 0,0 1 0,1-1 0,0 1 0,0-1 0,0 1 0,0 1 0,0-1 0,1 0 0,0 1 0,0 0 0,0 0 0,1 0 0,-1 0 0,1 0 0,0 0 0,1 1 0,-1-1 0,1 0 0,-1 8 0,0 15 0,0 0 0,2 0 0,1-1 0,1 1 0,2 0 0,6 28 0,-5-40 0,0 1 0,0-1 0,2 0 0,0-1 0,1 1 0,0-1 0,1-1 0,1 0 0,1 0 0,23 24 0,-23-30 0,1 0 0,0 0 0,0-1 0,1-1 0,0 0 0,0-1 0,1 0 0,-1-1 0,1 0 0,0-2 0,0 1 0,0-2 0,0 0 0,1 0 0,-1-1 0,0-1 0,16-3 0,-23 1 0,0 1 0,0-2 0,0 1 0,0-1 0,-1 0 0,1-1 0,-1 1 0,0-1 0,-1-1 0,1 1 0,-1-1 0,0 0 0,0 0 0,-1 0 0,1-1 0,-2 1 0,1-1 0,-1 0 0,0 0 0,0-1 0,3-13 0,-2 6 0,0 0 0,-2 1 0,1-1 0,-2 0 0,0 0 0,-1 0 0,0 0 0,-1-1 0,-1 2 0,-5-22 0,5 28-114,-1 0 1,-1 0-1,1 0 0,-1 1 0,0-1 1,-1 1-1,0 0 0,0 1 0,0-1 1,-1 1-1,-8-8 0,1 5-6712</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052"/>
    </inkml:context>
    <inkml:brush xml:id="br0">
      <inkml:brushProperty name="width" value="0.05" units="cm"/>
      <inkml:brushProperty name="height" value="0.05" units="cm"/>
      <inkml:brushProperty name="color" value="#E71224"/>
    </inkml:brush>
  </inkml:definitions>
  <inkml:trace contextRef="#ctx0" brushRef="#br0">0 1 24575,'484'0'0,"-465"1"0,1 1 0,32 7 0,34 4 0,-11-13 0,-43-1 0,1 2 0,-1 1 0,61 11 0,-67-8 0,0-1 0,51 0 0,-50-3 0,1 1 0,42 8 0,-25-3 0,0-2 0,0-2 0,89-6 0,-32 0 0,457 3 0,-541 1 0,1 1 0,35 9 0,-34-7 0,0 0 0,26 1 0,643-3 0,-336-5 0,1322 3-1365,-1653 0-5461</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919"/>
    </inkml:context>
    <inkml:brush xml:id="br0">
      <inkml:brushProperty name="width" value="0.05" units="cm"/>
      <inkml:brushProperty name="height" value="0.05" units="cm"/>
      <inkml:brushProperty name="color" value="#E71224"/>
    </inkml:brush>
  </inkml:definitions>
  <inkml:trace contextRef="#ctx0" brushRef="#br0">640 53 24575,'-60'0'0,"0"2"0,1-4 0,-94-13 0,133 10 0,-1 2 0,0 0 0,1 2 0,-22 0 0,37 1 0,0 1 0,0-1 0,1 1 0,-1 0 0,0 0 0,1 1 0,-1-1 0,1 1 0,-1 0 0,1 0 0,0 0 0,0 1 0,0-1 0,0 1 0,0 0 0,1 0 0,-1 1 0,1-1 0,0 1 0,0 0 0,0 0 0,0 0 0,-2 4 0,-56 133 0,56-132 0,2 0 0,-1 0 0,1 0 0,0 0 0,1 1 0,0-1 0,1 1 0,-1 12 0,4 83 0,1-46 0,-3-38 0,1 0 0,2 0 0,0 0 0,0 0 0,9 24 0,-9-36 0,1 0 0,-1 0 0,2 0 0,-1-1 0,1 0 0,0 0 0,1 0 0,0 0 0,0-1 0,0 0 0,1 0 0,0-1 0,16 11 0,8 7 0,-26-19 0,1 0 0,0 0 0,0-1 0,12 7 0,0-1 0,1-2 0,-1 0 0,1-1 0,1-1 0,-1 0 0,1-2 0,0 0 0,24 1 0,-14-5 0,3 1 0,56-5 0,-80 3 0,1-1 0,-1 0 0,0-1 0,0 1 0,0-2 0,0 1 0,0-1 0,-1 0 0,0-1 0,13-9 0,39-25 0,-47 31 0,0 1 0,-1-2 0,18-14 0,-26 18 0,0 1 0,-1 0 0,1-1 0,-1 0 0,0 1 0,0-1 0,0-1 0,-1 1 0,1 0 0,-1-1 0,-1 1 0,1-1 0,0-5 0,10-61 0,-3 0 0,-1-86 0,-8 145 0,0-9 0,0 0 0,-2 0 0,-7-35 0,7 49 0,0 1 0,0 1 0,-1-1 0,0 0 0,0 1 0,-1-1 0,0 1 0,0 0 0,-1 0 0,1 1 0,-1-1 0,0 1 0,-1 0 0,-11-8 0,-3-1 0,-1 0 0,0 1 0,-1 2 0,0 0 0,-1 1 0,-27-8 0,22 10-95,12 3-223,-1 0 1,1 1-1,-30-2 1,25 5-6509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8.567"/>
    </inkml:context>
    <inkml:brush xml:id="br0">
      <inkml:brushProperty name="width" value="0.05" units="cm"/>
      <inkml:brushProperty name="height" value="0.05" units="cm"/>
      <inkml:brushProperty name="color" value="#E71224"/>
    </inkml:brush>
  </inkml:definitions>
  <inkml:trace contextRef="#ctx0" brushRef="#br0">639 83 24575,'-5'-1'0,"1"0"0,-1-1 0,1 1 0,0-1 0,-1 0 0,1-1 0,0 1 0,-6-5 0,-11-5 0,-5 1 0,-1 2 0,0 1 0,-1 2 0,0 0 0,0 2 0,0 1 0,-1 1 0,1 1 0,-1 2 0,-35 5 0,54-5 0,0 1 0,0 1 0,0 0 0,0 0 0,1 1 0,-1 0 0,1 1 0,0 0 0,1 0 0,-1 1 0,1 0 0,0 1 0,0-1 0,1 2 0,0-1 0,0 1 0,0 0 0,1 0 0,1 1 0,-1 0 0,2 0 0,-9 19 0,5-7 0,1 0 0,0 1 0,2 0 0,0 0 0,1 0 0,2 1 0,0-1 0,1 1 0,4 32 0,-1-48 0,0 1 0,0-1 0,1 1 0,0-1 0,0 0 0,1 0 0,0 0 0,0-1 0,1 0 0,0 1 0,0-1 0,0-1 0,1 1 0,0-1 0,0 0 0,8 5 0,31 32 0,-14-7 0,-15-19 0,-2 0 0,0 1 0,0 1 0,20 37 0,-28-46 0,0 0 0,1 0 0,-1-1 0,2 0 0,12 12 0,10 12 0,-23-25 0,-1-1 0,1 0 0,0 0 0,1 0 0,-1-1 0,1 0 0,1 0 0,14 6 0,76 21 0,-34-12 0,-61-18 0,1 0 0,0-1 0,0 1 0,-1-1 0,1 0 0,0-1 0,0 1 0,0-1 0,0 0 0,0 0 0,0-1 0,0 1 0,0-1 0,0 0 0,-1-1 0,1 1 0,0-1 0,-1 0 0,1 0 0,-1 0 0,0-1 0,1 1 0,-1-1 0,0 0 0,-1 0 0,1-1 0,-1 1 0,1-1 0,-1 0 0,0 0 0,5-8 0,-1 0 0,-1-1 0,0 0 0,-1 0 0,-1 0 0,0-1 0,0 0 0,-2 0 0,1 1 0,-2-2 0,0-15 0,-2-454 0,1 477 6,-1-1-1,1 1 1,-1 0-1,0 0 1,-1 0-1,0 0 1,0 0 0,0 0-1,-1 1 1,0-1-1,0 1 1,-1 0-1,0 0 1,0 0-1,0 0 1,-1 1-1,-9-10 1,-3 1-195,-1 1 0,-1 1 0,0 0 0,-28-12 0,27 14-331,6 3-6306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21.757"/>
    </inkml:context>
    <inkml:brush xml:id="br0">
      <inkml:brushProperty name="width" value="0.05" units="cm"/>
      <inkml:brushProperty name="height" value="0.05" units="cm"/>
      <inkml:brushProperty name="color" value="#E71224"/>
    </inkml:brush>
  </inkml:definitions>
  <inkml:trace contextRef="#ctx0" brushRef="#br0">1 55 24575,'152'3'0,"164"-6"0,-231-10 0,-59 8 0,1 1 0,29-1 0,-14 5 0,0-2 0,52-10 0,-28 4 0,1 3 0,129 6 0,-68 2 0,-22-5 0,117 4 0,-154 10 0,-50-7 0,0-2 0,27 2 0,-40-5-90,8 0-165,-1 1 0,0 0 0,1 1 0,17 4 0,-15 0-6571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1.883"/>
    </inkml:context>
    <inkml:brush xml:id="br0">
      <inkml:brushProperty name="width" value="0.05" units="cm"/>
      <inkml:brushProperty name="height" value="0.05" units="cm"/>
      <inkml:brushProperty name="color" value="#E71224"/>
    </inkml:brush>
  </inkml:definitions>
  <inkml:trace contextRef="#ctx0" brushRef="#br0">1 17 24575,'509'0'0,"-500"0"-227,0-1-1,1 0 1,-1 0-1,0-1 1,11-3-1,-4-1-6598</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3.495"/>
    </inkml:context>
    <inkml:brush xml:id="br0">
      <inkml:brushProperty name="width" value="0.05" units="cm"/>
      <inkml:brushProperty name="height" value="0.05" units="cm"/>
      <inkml:brushProperty name="color" value="#E71224"/>
    </inkml:brush>
  </inkml:definitions>
  <inkml:trace contextRef="#ctx0" brushRef="#br0">0 1 24575,'1272'0'-1365,"-1251"0"-5461</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5.268"/>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6.340"/>
    </inkml:context>
    <inkml:brush xml:id="br0">
      <inkml:brushProperty name="width" value="0.05" units="cm"/>
      <inkml:brushProperty name="height" value="0.05" units="cm"/>
      <inkml:brushProperty name="color" value="#E71224"/>
    </inkml:brush>
  </inkml:definitions>
  <inkml:trace contextRef="#ctx0" brushRef="#br0">1 29 24575,'8'0'0,"0"-1"0,0-1 0,-1 0 0,15-4 0,23-6 0,290 7 0,-183 7 0,279-2-1365,-409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9.565"/>
    </inkml:context>
    <inkml:brush xml:id="br0">
      <inkml:brushProperty name="width" value="0.05" units="cm"/>
      <inkml:brushProperty name="height" value="0.05" units="cm"/>
      <inkml:brushProperty name="color" value="#33CCFF"/>
    </inkml:brush>
  </inkml:definitions>
  <inkml:trace contextRef="#ctx0" brushRef="#br0">2 399 24575,'-2'-86'0,"4"-97"0,0 177 0,-1 0 0,0 0 0,1 0 0,0-1 0,1 2 0,-1-1 0,1 0 0,0 0 0,1 1 0,-1 0 0,1 0 0,0 0 0,0 0 0,1 0 0,0 1 0,-1 0 0,1 0 0,1 0 0,-1 0 0,0 1 0,1 0 0,0 0 0,0 1 0,0 0 0,7-2 0,-8 2 0,0 0 0,1 1 0,-1 0 0,0 0 0,1 0 0,-1 1 0,1 0 0,-1 0 0,1 0 0,-1 1 0,1-1 0,-1 1 0,0 1 0,0-1 0,1 1 0,-1 0 0,0 0 0,0 0 0,0 1 0,-1 0 0,1 0 0,-1 0 0,1 0 0,-1 1 0,0 0 0,0 0 0,-1 0 0,1 0 0,3 6 0,7 16 0,-1 0 0,-2 0 0,0 1 0,-2 1 0,-1 0 0,-1 0 0,-1 0 0,-2 1 0,0 0 0,-2 0 0,-3 34 0,2 8 0,0-29 0,-7 73 0,4-102 0,0 0 0,-1 0 0,0-1 0,-1 1 0,-1-1 0,0 0 0,0 0 0,-1-1 0,-15 21 0,-25 37 0,35-49 0,-2-1 0,0 0 0,-25 26 0,34-41 0,0 0 0,0 0 0,1 1 0,0-1 0,0 1 0,0-1 0,1 1 0,-5 10 0,7-14 0,0-1 0,0 1 0,0-1 0,-1 1 0,1 0 0,0-1 0,0 1 0,0-1 0,0 1 0,0-1 0,0 1 0,0 0 0,1-1 0,-1 1 0,0-1 0,0 1 0,0-1 0,0 1 0,1-1 0,-1 1 0,0-1 0,1 1 0,-1-1 0,0 1 0,1-1 0,-1 1 0,0-1 0,1 0 0,-1 1 0,2 0 0,0-1 0,0 1 0,0-1 0,0 0 0,0 0 0,0 0 0,0 0 0,0 0 0,0 0 0,0 0 0,0 0 0,0-1 0,0 1 0,0-1 0,2-1 0,28-10 0,0-1 0,52-32 0,7-2 0,-24 8 0,-53 29 0,0 2 0,1-1 0,30-11 0,-22 10 0,0-2 0,-1 0 0,0-1 0,-1-2 0,0 0 0,-2-1 0,35-35 0,0-27-1365,-43 67-5461</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2.474"/>
    </inkml:context>
    <inkml:brush xml:id="br0">
      <inkml:brushProperty name="width" value="0.05" units="cm"/>
      <inkml:brushProperty name="height" value="0.05" units="cm"/>
      <inkml:brushProperty name="color" value="#E71224"/>
    </inkml:brush>
  </inkml:definitions>
  <inkml:trace contextRef="#ctx0" brushRef="#br0">0 53 24575,'535'0'0,"-516"-1"0,0-1 0,34-8 0,-33 5 0,0 1 0,26-1 0,51-7 0,-70 7 0,52-3 0,-28 8-1365,-30 0-5461</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6.926"/>
    </inkml:context>
    <inkml:brush xml:id="br0">
      <inkml:brushProperty name="width" value="0.05" units="cm"/>
      <inkml:brushProperty name="height" value="0.05" units="cm"/>
      <inkml:brushProperty name="color" value="#E71224"/>
    </inkml:brush>
  </inkml:definitions>
  <inkml:trace contextRef="#ctx0" brushRef="#br0">590 4117 24575,'39'0'0,"0"1"0,-1 2 0,0 2 0,1 1 0,-2 2 0,1 2 0,41 16 0,-57-19 0,-1 0 0,1-2 0,30 3 0,-8-1 0,161 18 0,-137-17 0,1-3 0,123-6 0,-63-2 0,-100 3 0,-1-1 0,1-1 0,46-10 0,-69 10 0,20-3 0,0-2 0,48-20 0,103-50 0,-131 60 0,-40 16 0,1-1 0,-1 0 0,0-1 0,0 1 0,0-1 0,-1 0 0,1-1 0,-1 1 0,1-1 0,-1 0 0,8-8 0,85-93 0,-73 78 0,2 2 0,49-36 0,-35 29 0,-29 22 0,-1-1 0,0 0 0,-1-1 0,0 0 0,0 0 0,-1-1 0,-1 0 0,-1-1 0,0 0 0,0 0 0,-1 0 0,-1-1 0,-1 0 0,0 0 0,0 0 0,0-18 0,7-26 0,-6 32 0,-1 0 0,1-38 0,-6-571 0,0 617 0,-1-1 0,-1 1 0,-5-20 0,-4-17 0,4 4 0,1 14 0,-4-74 0,10 91 0,-1 0 0,-7-28 0,-3-38 0,10 65 0,0 0 0,-7-22 0,4 22 0,2 0 0,-2-24 0,4 17 0,-1 1 0,-10-52 0,7 50 0,2 0 0,1-1 0,2-52 0,2 53 0,-2-1 0,-2 1 0,-7-51 0,-14-15 0,-22-112 0,34 157 0,-2-26 0,10 55 0,0-1 0,-1 1 0,-12-32 0,10 34 0,0-1 0,1 0 0,1 0 0,-1-27 0,3 26 0,0 0 0,-7-24 0,-3-43 0,9 51 0,-11-50 0,6 37 0,-5-11 0,-37-109 0,34 121 0,11 38 0,-1-1 0,1 1 0,-2 0 0,0 1 0,-1-1 0,0 1 0,0 1 0,-1 0 0,0 0 0,-1 0 0,0 1 0,-1 1 0,0 0 0,0 0 0,0 1 0,-1 1 0,0 0 0,-1 0 0,1 2 0,-27-8 0,5 4 0,0 1 0,0 1 0,-1 2 0,-59 1 0,32 3 0,29-2 0,1 2 0,-1 1 0,1 2 0,0 1 0,0 2 0,-59 17 0,39-7 0,-15 6 0,49-14 0,-31 16 0,-58 20 0,90-37 0,0 1 0,0 1 0,1 0 0,-25 20 0,-10 5 0,38-25 0,-1 1 0,-21 21 0,23-19 0,0-1 0,-27 18 0,-1-3 0,-52 45 0,59-43 0,-1-2 0,-45 26 0,-74 50 0,138-93 0,0 2 0,-21 18 0,-20 14 0,43-32 0,-1 0 0,2 0 0,-21 23 0,7-5 0,15-17 0,2 1 0,-1 0 0,2 0 0,0 1 0,0 0 0,-7 20 0,7-16 0,0 0 0,-1-1 0,-18 25 0,4-9 0,2 1 0,2 0 0,-20 49 0,25-52 0,0 1 0,2 1 0,1 0 0,2 1 0,1 0 0,-4 39 0,8-7 0,3-38 0,-1 1 0,-8 34 0,3-18 0,3 1 0,1-1 0,5 88 0,1-31 0,-4-53 0,0-12 0,2 1 0,1 0 0,12 64 0,-9-75 0,3 48 0,-6-47 0,9 45 0,2 30 0,-11-81 0,0 1 0,1-1 0,1 0 0,9 26 0,-4-20 0,-2 1 0,5 35 0,-7-35 0,0-1 0,15 43 0,-4-22 0,-12-34 0,1 0 0,0-1 0,12 24 0,-5-12 0,-1 0 0,-2 0 0,11 48 0,-10-34 0,10 33 0,45 104 0,-33-86 0,-26-67 0,2-1 0,1 0 0,18 34 0,9 24 0,-30-65 0,1 1 0,0-1 0,1-1 0,19 28 0,1-4 0,-22-29 0,1-1 0,0 1 0,0-1 0,1-1 0,0 1 0,1-1 0,17 13 0,-13-12 0,-1 1 0,-1 1 0,0 0 0,0 0 0,16 24 0,22 23 0,-36-44-227,0 0-1,-2 1 1,1 0-1,-2 0 1,16 30-1,-20-30-6598</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1.022"/>
    </inkml:context>
    <inkml:brush xml:id="br0">
      <inkml:brushProperty name="width" value="0.05" units="cm"/>
      <inkml:brushProperty name="height" value="0.05" units="cm"/>
      <inkml:brushProperty name="color" value="#E71224"/>
    </inkml:brush>
  </inkml:definitions>
  <inkml:trace contextRef="#ctx0" brushRef="#br0">414 3989 24575,'19'1'0,"0"1"0,-1 1 0,21 6 0,18 2 0,-1-2 0,-18-2 0,73 3 0,-76-8 0,58 11 0,-18-2 0,0-1 0,-32-3 0,68 1 0,24-6 0,135-6 0,-249 1 0,-1-1 0,0-1 0,28-11 0,23-5 0,-42 13 0,53-23 0,-6 3 0,4 8 0,-61 17 0,0-1 0,0-1 0,-1-1 0,0 0 0,31-17 0,-34 12 0,-1 0 0,0 0 0,-1-2 0,0 0 0,-1 0 0,-1-1 0,11-16 0,17-21 0,-25 32 0,0-1 0,17-35 0,-12 22 0,-9 10 0,0-1 0,-1 0 0,-1 0 0,-1-1 0,3-27 0,16-51 0,-14 61 0,-9 27 0,2 1 0,-1-1 0,2 1 0,9-18 0,-9 19 0,-1-1 0,0 0 0,-1 0 0,0 0 0,2-22 0,1 0 0,7-45 0,4-109 0,-14 139 0,7-36 0,-5 55 0,1-52 0,-8-424 0,-1 479 0,-1 0 0,-7-34 0,0 6 0,5 22 0,-2 1 0,-1 0 0,-1 0 0,-21-50 0,20 59 0,1 0 0,2-1 0,-6-34 0,7 30 0,-1 0 0,-12-32 0,-35-98 0,23 78 0,16 41 0,-1 1 0,-24-41 0,5 4 0,29 60 0,-1 0 0,-1 0 0,-20-30 0,-109-165 0,125 194 0,1 2 0,0 1 0,0 0 0,-22-21 0,-8-6 0,25 25 0,0 1 0,-29-22 0,-7-4 0,37 30 0,1 0 0,-1 1 0,-1 0 0,0 2 0,-21-11 0,-33-11 0,33 14 0,0 2 0,-69-19 0,65 25 0,3 1 0,0-1 0,-68-27 0,63 20 0,-2 1 0,-71-12 0,111 26 0,-39-9 0,11 2 0,-1 1 0,-43-3 0,68 10 0,-1-1 0,1 2 0,0-1 0,-1 1 0,1 1 0,0-1 0,0 2 0,0-1 0,0 1 0,0 1 0,1-1 0,0 1 0,-10 7 0,12-6 0,0 0 0,1 0 0,0 1 0,0 0 0,-5 7 0,-18 19 0,13-16 0,1 0 0,1 1 0,1 1 0,0 0 0,1 1 0,1 0 0,-11 29 0,-14 26 0,23-49 0,-16 48 0,21-50 0,-2 0 0,-19 37 0,16-36 0,2 0 0,0 1 0,2 0 0,0 0 0,-4 30 0,5-23 0,-1 0 0,-21 54 0,19-62 0,2 1 0,1 0 0,-5 36 0,-4 15 0,-29 56 0,8-26 0,24-61 0,-40 108 0,39-116 0,1 1 0,1-1 0,3 2 0,1 0 0,1 0 0,3 0 0,0 44 0,2-52 0,-9 53 0,6-53 0,-3 52 0,8-52 0,-1-1 0,-1 0 0,-9 42 0,6-43 0,1 0 0,2 0 0,1 34 0,1-34 0,-1 0 0,-1 0 0,-9 39 0,4-26 0,2 1 0,2 0 0,2 0 0,4 54 0,0 6 0,-3-44 0,-2-2 0,4 0 0,14 100 0,26 24 0,-33-153 0,2 1 0,0-2 0,2 0 0,18 30 0,-7-17 0,1-2 0,2-2 0,38 40 0,-44-51 0,-18-21 0,0 1 0,0-1 0,1 0 0,0-1 0,0 1 0,0-1 0,0 1 0,9 4 0,11 4 0,-14-8 0,-1 1 0,1 0 0,-1 0 0,0 1 0,0 0 0,-1 0 0,0 1 0,0 0 0,0 1 0,-1 0 0,7 9 0,7 12-1365,-12-16-5461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5.599"/>
    </inkml:context>
    <inkml:brush xml:id="br0">
      <inkml:brushProperty name="width" value="0.05" units="cm"/>
      <inkml:brushProperty name="height" value="0.05" units="cm"/>
      <inkml:brushProperty name="color" value="#E71224"/>
    </inkml:brush>
  </inkml:definitions>
  <inkml:trace contextRef="#ctx0" brushRef="#br0">0 1 24575,'1'1'0,"0"1"0,-1 0 0,1-1 0,0 1 0,0-1 0,0 1 0,0-1 0,0 0 0,1 1 0,-1-1 0,0 0 0,1 0 0,-1 0 0,0 0 0,1 0 0,-1 0 0,4 1 0,29 14 0,-8-10 0,1-1 0,-1-2 0,1 0 0,0-2 0,-1-1 0,34-4 0,20 1 0,605 3-1365,-663 0-5461</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48.635"/>
    </inkml:context>
    <inkml:brush xml:id="br0">
      <inkml:brushProperty name="width" value="0.05" units="cm"/>
      <inkml:brushProperty name="height" value="0.05" units="cm"/>
      <inkml:brushProperty name="color" value="#E71224"/>
    </inkml:brush>
  </inkml:definitions>
  <inkml:trace contextRef="#ctx0" brushRef="#br0">0 0 21389,'534'0'0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2.863"/>
    </inkml:context>
    <inkml:brush xml:id="br0">
      <inkml:brushProperty name="width" value="0.05" units="cm"/>
      <inkml:brushProperty name="height" value="0.05" units="cm"/>
      <inkml:brushProperty name="color" value="#E71224"/>
    </inkml:brush>
  </inkml:definitions>
  <inkml:trace contextRef="#ctx0" brushRef="#br0">0 1 24575,'3634'0'0,"-3615"1"0,-1 1 0,36 8 0,-34-5 0,0-2 0,26 2 0,507-3 0,-267-4 0,-256 3 0,55 11 0,-55-7 0,53 3 0,857-9 0,-920 2 0,-1 1 0,33 7 0,35 4 0,59-15 0,63 4 0,-141 11 0,-49-9 0,-1 0 0,29 1 0,133-7 0,72 4 0,-183 10 0,-50-7 0,0-2 0,27 2 0,0-4 0,86 13 0,-70-6 0,0-2 0,0-4 0,65-5 0,-8 0 0,1125 3 0,-1225-1 0,0-1 0,34-8 0,-33 6 0,1 0 0,25-1 0,168 7 0,80-4 0,-209-10 0,-53 6 0,54-1 0,1436 6 90,-708 3-1545,-792-2-5371</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4.350"/>
    </inkml:context>
    <inkml:brush xml:id="br0">
      <inkml:brushProperty name="width" value="0.05" units="cm"/>
      <inkml:brushProperty name="height" value="0.05" units="cm"/>
      <inkml:brushProperty name="color" value="#E71224"/>
    </inkml:brush>
  </inkml:definitions>
  <inkml:trace contextRef="#ctx0" brushRef="#br0">1 53 24575,'19'-1'0,"0"-1"0,34-8 0,-33 6 0,1 0 0,24-1 0,52-8 0,-71 8 0,0 1 0,29 0 0,46 5-1365,-79-1-5461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06.743"/>
    </inkml:context>
    <inkml:brush xml:id="br0">
      <inkml:brushProperty name="width" value="0.05" units="cm"/>
      <inkml:brushProperty name="height" value="0.05" units="cm"/>
      <inkml:brushProperty name="color" value="#E71224"/>
    </inkml:brush>
  </inkml:definitions>
  <inkml:trace contextRef="#ctx0" brushRef="#br0">743 110 24575,'-662'0'0,"659"0"0,0-1 0,0 1 0,0 0 0,0 1 0,-1-1 0,1 1 0,0-1 0,0 1 0,0 0 0,0 0 0,0 0 0,0 0 0,0 1 0,1-1 0,-1 1 0,0 0 0,1 0 0,-1 0 0,1 0 0,0 0 0,-3 3 0,3 0 0,-1 0 0,1 0 0,0 0 0,1 0 0,-1 0 0,1 1 0,0-1 0,0 1 0,1-1 0,0 1 0,0 8 0,3 27 0,1 1 0,2-1 0,20 70 0,-18-78 0,18 94 0,-1 25 0,34 68 0,-58-216 0,0 0 0,0 0 0,0-1 0,0 1 0,1 0 0,0-1 0,-1 1 0,1-1 0,1 1 0,-1-1 0,0 0 0,1 0 0,-1 0 0,1-1 0,0 1 0,0 0 0,0-1 0,0 0 0,6 3 0,2 0 0,0-1 0,0-1 0,0 0 0,0-1 0,15 2 0,7 1 0,31 8 0,-1-4 0,108 4 0,-61-16 0,160 5 0,-202 10 0,-48-7 0,-1-2 0,26 2 0,31-4 0,-30-1 0,-1 1 0,68 12 0,-73-7 0,51 2 0,33 4 0,-110-10 0,48 11 0,2-4 0,100 3 0,-145-11 0,1 1 0,34 8 0,30 2 0,640-10 0,-355-5 0,1257 3 0,-1607 1 0,1 1 0,32 8 0,34 3 0,535-11 0,-301-5 0,-302 4 0,1 1 0,35 9 0,-34-7 0,0 0 0,26 1 0,5-4 0,-7-1 0,1 3 0,44 7 0,-26-2 0,0-3 0,124-5 0,-68-3 0,1684 3 0,-1784-1 0,1-1 0,32-8 0,34-2 0,552 10 0,-310 4 0,-309-3 0,-1-1 0,36-8 0,-34 5 0,0 2 0,26-2 0,113 7 0,63-4 0,-153-10 0,-50 7 0,0 2 0,27-2 0,122 7 0,70-4 0,-234 1 0,0 0 0,0 0 0,0 0 0,0 0 0,0-1 0,0 1 0,-1-1 0,1 0 0,-1 0 0,1-1 0,-1 1 0,0-1 0,0 1 0,0-1 0,0 0 0,0 0 0,0 0 0,-1-1 0,0 1 0,0-1 0,0 1 0,0-1 0,2-4 0,3-11 0,-1-1 0,0 1 0,4-32 0,-4 19 0,3-23 0,-3 0 0,-2-1 0,-7-97 0,1 39 0,2 56 0,2 17 0,-2 1 0,-2 0 0,-13-71 0,2 46 0,10 46 0,0-1 0,-1 1 0,-1-1 0,-1 1 0,-1 0 0,0 1 0,-2 0 0,-16-28 0,21 42 0,1 1 0,-1-1 0,0 1 0,0 0 0,0 1 0,-1-1 0,1 1 0,-1 0 0,1 0 0,-1 0 0,0 0 0,0 1 0,1 0 0,-1 0 0,0 0 0,-8 0 0,-13 0 0,0 2 0,-27 2 0,7 0 0,-848 0 0,466-5 0,409 3 0,0 1 0,-34 8 0,-33 3 0,70-13 0,-13 0 0,0 2 0,0 1 0,-30 7 0,30-5 0,0-1 0,1-2 0,-39 0 0,38-3 0,-1 2 0,1 2 0,-35 6 0,36-4 0,1-2 0,0 0 0,-43-3 0,40 0 0,0 0 0,-54 9 0,45-3 0,-1-1 0,-57-2 0,-7 0 0,-49 22 0,111-16 0,0-2 0,-69 3 0,73-10 0,6-1 0,0 2 0,1 1 0,-56 10 0,61-8 0,0 0 0,-1-2 0,-44-1 0,44-2 0,-1 1 0,1 2 0,-35 6 0,-29 10 0,-98 7 0,107-14 0,49-5 0,-55 2 0,55-7 0,-47 10 0,47-6 0,-49 2 0,21-7 0,26-1 0,0 1 0,-1 2 0,-62 12 0,55-7 0,0-2 0,0-2 0,-1-2 0,-50-5 0,-10 1 0,-9 5 0,-129-4 0,157-10 0,53 6 0,-54-1 0,-44 9 0,-96-4 0,157-10 0,51 7 0,-1 2 0,-27-2 0,-84-8 0,84 7 0,-58-1 0,78 7 0,-7 1 0,0-2 0,0-1 0,-55-10 0,45 5 0,-1 2 0,0 1 0,0 3 0,-49 5 0,-10-1 0,75-3 0,1-1 0,-1-1 0,-51-11 0,46 7 0,-1 2 0,1 1 0,-1 2 0,-52 4 0,37-1 0,-52-4 0,32-10 0,50 8 0,0 0 0,-27-1 0,-677 3 0,353 5 0,352-4 0,-1-1 0,-35-8 0,34 5 0,0 1 0,-26-1 0,-102 7 0,-59-4 0,138-10 0,50 8 0,0 0 0,-27-1 0,-69 7 0,-49-4 0,95-10 0,51 7 0,0 2 0,-30-3 0,-319 6 84,176 1-1533,169-1-5377</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2.649"/>
    </inkml:context>
    <inkml:brush xml:id="br0">
      <inkml:brushProperty name="width" value="0.05" units="cm"/>
      <inkml:brushProperty name="height" value="0.05" units="cm"/>
      <inkml:brushProperty name="color" value="#E71224"/>
    </inkml:brush>
  </inkml:definitions>
  <inkml:trace contextRef="#ctx0" brushRef="#br0">1173 1 24575,'-83'-1'0,"-89"3"0,103 10 0,50-7 0,0-2 0,-27 2 0,-72 8 0,80-7 0,-59 1 0,67-7 0,1 1 0,0 1 0,1 1 0,-1 1 0,-31 10 0,51-12 0,1 1 0,0 1 0,-1-1 0,1 1 0,0 0 0,1 1 0,-1 0 0,1 0 0,0 1 0,0 0 0,1 0 0,0 0 0,0 1 0,0 0 0,1 0 0,0 1 0,0-1 0,1 1 0,0 0 0,0 1 0,-2 8 0,1 2 0,1 1 0,-2 29 0,-3 16 0,-4 8 0,10-46 0,-2 1 0,-1-2 0,-11 30 0,12-38 0,0 0 0,2 0 0,0 0 0,0 1 0,1 18 0,-8 58 0,-16 57 0,11-45 0,5-21 0,1-17 0,4 1 0,7 121 0,0-63 0,0-46 0,16 115 0,4-59 0,-10-72 0,-10-48 0,1 0 0,1 0 0,1-1 0,11 31 0,6 18 0,-20-58 0,-1 0 0,1-1 0,0 1 0,1-1 0,0 0 0,0 0 0,0 0 0,1 0 0,0 0 0,0-1 0,1 1 0,0-1 0,0-1 0,1 1 0,-1-1 0,9 7 0,28 17 0,-30-19 0,1-1 0,0 0 0,0-1 0,1-1 0,-1 0 0,2-1 0,-1 0 0,17 3 0,2-1 0,-9-3 0,-1 0 0,49 3 0,-50-7 0,1 2 0,29 7 0,5 1 0,-29-7 0,32 5 0,105 3 0,917-13 0,-595 2 0,-464-3 0,0 0 0,31-7 0,-30 4 0,45-3 0,74 7 0,-41 2 0,121-16 0,-100 4 0,198 9 0,-152 5 0,-35-1 0,141-5 0,-183-9 0,-49 6 0,54-1 0,119-6 0,22 0 0,-187 14 0,19 1 0,-1-4 0,97-13 0,-91 6 0,1 4 0,124 6 0,-64 2 0,22-16 0,-105 6 0,61 0 0,445 8 0,-539-2 0,0-1 0,32-8 0,-31 6 0,1 0 0,24-1 0,137 8 0,87-6 0,-189-9 0,-52 7 0,50-4 0,120 12 0,93-6 0,-211-9 0,-55 7 0,45-2 0,67-6 0,20 0 0,-39 15 0,133-4 0,-154-9 0,-51 4 0,62-1 0,23 11 0,145-5 0,-190-11 0,-57 8 0,53-3 0,-37 8 0,1-2 0,58-10 0,-39 3 0,0 4 0,0 2 0,68 7 0,-8-2 0,198-21 0,-252 14 0,101 6 0,50-3 0,-154-11 0,-50 9 0,0 0 0,30-1 0,133 7 0,89-4 0,-203-10 0,-49 7 0,0 2 0,27-2 0,-18 4 0,0-1 0,53-10 0,-50 6 0,-1 2 0,0 2 0,44 1 0,-43 2 0,-1-2 0,1-1 0,43-8 0,-42 4 0,54-3 0,14-2 0,12 0 0,-81 9 0,1-1 0,32-7 0,-60 9 0,38-9 0,1 1 0,0 2 0,68-1 0,-77 6 0,59-9 0,-59 5 0,59-1 0,-57 5 0,54-9 0,-53 6 0,54-2 0,-63 7 0,0 0 0,0-2 0,51-11 0,0-5 0,114-33 0,-63 3 0,-22 10 0,-76 28 0,0-1 0,-1-1 0,34-19 0,0-1 0,-50 26 0,-1 0 0,-1-1 0,1-1 0,-1 0 0,-1 0 0,21-19 0,-25 18 0,0 0 0,-1-1 0,0 0 0,-1 0 0,0 0 0,0-1 0,-1 0 0,0 0 0,-1-1 0,-1 1 0,0-1 0,3-17 0,-2-12 0,-1-1 0,-3-53 0,-1 52 0,0 30 0,0 0 0,-1 0 0,-1 0 0,0 0 0,0 1 0,-2 0 0,-5-13 0,-47-83 0,39 76 0,-37-46 0,25 39 0,-72-87 0,92 114 0,0 1 0,0 0 0,-14-11 0,-23-24 0,-36-44 0,51 57 0,-41-54 0,-70-110 0,132 184 0,0 0 0,-1 1 0,-20-15 0,8 7 0,17 14 0,-1 0 0,0 1 0,0 0 0,0 0 0,-1 1 0,0 0 0,0 0 0,0 1 0,0 0 0,0 1 0,-1 0 0,1 1 0,-1-1 0,0 2 0,-13 0 0,0-2 0,-55-9 0,52 7 0,-49-4 0,-35 10 0,-85-3 0,126-12 0,51 9 0,-1 0 0,-28-1 0,-387 4 0,207 2 0,197-2 0,-55-11 0,55 7 0,-53-3 0,-679 9 0,733-2 0,-57-11 0,56 7 0,-54-4 0,-1262 10 0,1317 1 0,-57 10 0,56-7 0,-54 3 0,-73-10 0,-116 4 0,196 10 0,52-7 0,-46 3 0,-756-6 0,403-5 0,-1151 3 0,1556-1 0,0-1 0,-34-7 0,-33-4 0,-19 14 0,-44-2 0,81-12 0,49 9 0,1 0 0,-29-1 0,-642 3 0,336 4 0,-2619-2 0,2942-1 0,-55-10 0,54 5 0,-52-2 0,-145 10-1365,207-2-5461</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6.265"/>
    </inkml:context>
    <inkml:brush xml:id="br0">
      <inkml:brushProperty name="width" value="0.05" units="cm"/>
      <inkml:brushProperty name="height" value="0.05" units="cm"/>
      <inkml:brushProperty name="color" value="#E71224"/>
    </inkml:brush>
  </inkml:definitions>
  <inkml:trace contextRef="#ctx0" brushRef="#br0">435 865 24575,'25'1'0,"0"2"0,1 1 0,44 13 0,-42-9 0,0-2 0,50 6 0,69 0 0,62 2 0,578-14 0,-767 1 0,-1 1 0,34 7 0,33 4 0,109 6 0,-137-11 0,9 3 0,-41-6 0,0-1 0,33 0 0,-23-4 0,-4 0 0,0 0 0,0 2 0,50 10 0,-38-5 0,0-2 0,0-1 0,0-3 0,49-5 0,9 1 0,787 3 0,-867-1 0,-1-1 0,39-10 0,-11 2 0,3 0 0,-25 5 0,0 0 0,44-1 0,-23 7 0,-16 0 0,0-2 0,1-1 0,62-11 0,-69 8 0,52-4 0,21-3 0,-20-2 0,-48 10 0,55-16 0,142-31 0,-151 31 0,-55 15 0,-1 0 0,1-1 0,-1-1 0,0-1 0,-1 0 0,0-2 0,32-21 0,-48 28 0,-1-1 0,0 0 0,0 0 0,0-1 0,-1 1 0,0 0 0,1-1 0,-1 0 0,-1 1 0,1-1 0,-1 0 0,0 0 0,0 0 0,0 0 0,-1 0 0,0 0 0,0 0 0,0 0 0,-1-7 0,-1 0 0,1 0 0,-1 0 0,-1 0 0,0 0 0,-1 1 0,0-1 0,-6-10 0,-2 4 0,-1 0 0,-1 1 0,0 1 0,-1 0 0,-29-24 0,-6-5 0,29 26 0,-2 1 0,0 2 0,-39-22 0,3 2 0,12 3 0,31 20 0,-1 2 0,-1-1 0,0 2 0,-26-11 0,-24-6 0,34 11 0,-2 2 0,1 2 0,-1 1 0,-1 1 0,0 3 0,-62-6 0,66 11 0,-47-9 0,48 6 0,-52-2 0,-520 8 0,572-3 0,-54-9 0,53 5 0,-51-1 0,-1185 8 0,1239 0 0,-55 11 0,54-7 0,-52 3 0,28-8 0,7-1 0,0 2 0,-80 13 0,93-8 0,-46 0 0,49-4 0,-60 10 0,46-5 0,0-2 0,0-2 0,-84-6 0,28 0 0,-762 4 0,854-2 0,-1 2 0,0 0 0,1 0 0,-1 1 0,1 0 0,0 0 0,-1 2 0,1-1 0,1 1 0,-1 0 0,-12 8 0,17-8 0,-1 0 0,1 0 0,0 1 0,1-1 0,-1 1 0,1 0 0,0 0 0,0 1 0,1-1 0,0 1 0,0 0 0,0 0 0,0 0 0,1 0 0,0 0 0,0 0 0,1 1 0,0-1 0,-1 10 0,0 236 0,5-122 0,-3-115 0,2 0 0,0 1 0,6 20 0,5 34 0,-13-66 0,0-1 0,0 0 0,0 1 0,1-1 0,0 1 0,-1-1 0,1 0 0,0 0 0,1 1 0,-1-1 0,0 0 0,1 0 0,0 0 0,0 0 0,0-1 0,0 1 0,0 0 0,0-1 0,4 3 0,-2-3 0,1 1 0,0-1 0,0 0 0,0-1 0,0 1 0,0-1 0,0 0 0,1 0 0,-1-1 0,0 1 0,11-2 0,10 1 0,0 0 0,-1 0 0,1 2 0,38 7 0,5 2 17,-52-10-247,0 1-1,0 1 1,0 1 0,-1 0-1,20 9 1,-21-6-6596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0.603"/>
    </inkml:context>
    <inkml:brush xml:id="br0">
      <inkml:brushProperty name="width" value="0.05" units="cm"/>
      <inkml:brushProperty name="height" value="0.05" units="cm"/>
      <inkml:brushProperty name="color" value="#33CCFF"/>
    </inkml:brush>
  </inkml:definitions>
  <inkml:trace contextRef="#ctx0" brushRef="#br0">89 1 24575,'-3'1'0,"1"-1"0,-1 1 0,0 0 0,0 0 0,1 1 0,-1-1 0,0 1 0,1-1 0,0 1 0,-1 0 0,1 0 0,0 0 0,0 0 0,-2 2 0,-25 35 0,24-21 0,0 0 0,1 1 0,1-1 0,1 1 0,1-1 0,0 1 0,2 0 0,3 29 0,-1 15 0,-3-38 0,1-1 0,2 0 0,0 0 0,12 45 0,-14-68 0,-1 1 0,0-1 0,0 1 0,1-1 0,-1 0 0,0 1 0,1-1 0,0 0 0,-1 0 0,1 1 0,0-1 0,-1 0 0,1 0 0,0 0 0,0 0 0,0 0 0,0 0 0,0 0 0,0 0 0,1 0 0,-1-1 0,0 1 0,3 1 0,-3-2 0,0-1 0,0 1 0,1 0 0,-1-1 0,0 1 0,0-1 0,0 0 0,0 1 0,1-1 0,-1 0 0,0 0 0,0 1 0,0-1 0,0 0 0,-1 0 0,1 0 0,0 0 0,0 0 0,1-3 0,6-9 0,-1-1 0,11-29 0,-16 38 0,1-2 0,0-1 0,1 1 0,0 0 0,0 0 0,1 1 0,0-1 0,0 1 0,0 0 0,1 0 0,-1 1 0,2 0 0,-1 0 0,0 0 0,1 1 0,0-1 0,12-4 0,-4 4 0,0-1 0,1 2 0,0 0 0,0 1 0,0 1 0,0 0 0,21 1 0,-25 1 0,-1 1 0,0-1 0,1 2 0,-1-1 0,0 2 0,0 0 0,0 0 0,0 0 0,19 11 0,-14-4 0,0 0 0,-1 1 0,-1 1 0,0 1 0,16 17 0,-5-1 0,-1 2 0,-2 0 0,-1 1 0,32 68 0,-48-92 0,-1 1 0,-1 0 0,0 1 0,0-1 0,-1 1 0,0-1 0,-1 1 0,0 0 0,0-1 0,-1 1 0,0 0 0,-4 18 0,3-21 0,-1 1 0,0-1 0,-1-1 0,1 1 0,-1 0 0,-1 0 0,1-1 0,-1 0 0,0 0 0,-1 0 0,1 0 0,-1-1 0,-1 1 0,1-1 0,0-1 0,-1 1 0,-9 5 0,4-3 0,-1 0 0,0-1 0,0 0 0,-1-1 0,1 0 0,-1-1 0,-1-1 0,1 0 0,0 0 0,-1-2 0,1 0 0,-23 0 0,-3-1-112,11 0 173,0 0 1,0-2-1,-40-7 1,59 6-162,0 1 0,0-1 0,0-1 0,0 0 0,1 0 0,-1 0 0,1-1 0,0-1 1,1 1-1,-1-1 0,1 0 0,0-1 0,0 0 0,-6-8 0,1-2-6726</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29.756"/>
    </inkml:context>
    <inkml:brush xml:id="br0">
      <inkml:brushProperty name="width" value="0.05" units="cm"/>
      <inkml:brushProperty name="height" value="0.05" units="cm"/>
      <inkml:brushProperty name="color" value="#E71224"/>
    </inkml:brush>
  </inkml:definitions>
  <inkml:trace contextRef="#ctx0" brushRef="#br0">411 210 24575,'-65'-2'0,"40"0"0,-1 2 0,1 0 0,-1 1 0,-32 7 0,9 13 0,42-17 0,0 0 0,0-1 0,0 0 0,0 0 0,-1-1 0,-9 2 0,14-3 0,-1-1 0,1 0 0,-1 1 0,0 0 0,1 0 0,-1 0 0,1 1 0,0-1 0,-1 1 0,1-1 0,0 1 0,0 0 0,0 0 0,0 1 0,0-1 0,1 1 0,-4 3 0,4-1 0,-1-1 0,1 1 0,0 0 0,1 0 0,-1 1 0,1-1 0,0 0 0,0 0 0,1 1 0,-1-1 0,2 9 0,-1 3 0,5 198 0,-2-194 0,1 0 0,1 0 0,8 22 0,-7-26 0,0 1 0,-2 0 0,0 0 0,2 33 0,-4-26 0,1 0 0,6 25 0,1 4 0,0 5 0,-3-24 0,-2 1 0,0 37 0,-5-70 0,-1 0 0,1 0 0,0 1 0,1-1 0,-1 0 0,1 0 0,-1 0 0,1 1 0,0-1 0,0 0 0,0 0 0,1 0 0,-1-1 0,1 1 0,-1 0 0,1 0 0,0-1 0,0 1 0,0-1 0,4 4 0,-1-4 0,-1 1 0,1-1 0,0-1 0,0 1 0,0 0 0,0-1 0,1 0 0,-1-1 0,0 1 0,0-1 0,1 0 0,4 0 0,44-3 0,-2-2 0,57-12 0,-55 10 0,1 3 0,100 6 0,-44 1 0,1413-3 0,-1506 1 0,1 1 0,35 8 0,-34-5 0,0-2 0,26 2 0,524-3 0,-276-4 0,-275 3 0,1 1 0,32 8 0,34 2 0,74 1 0,36 0 0,-126-12 0,114 17 0,-107-11 0,151-6 0,-101-3 0,508 2 0,-605-2 0,55-9 0,-54 5 0,52-1 0,1151 6 0,-563 3 0,-656-3 0,1-1 0,-1 0 0,21-6 0,35-5 0,18 1 0,-61 6 0,-1 2 0,31 0 0,-13 2 0,47-9 0,-48 5 0,55-1 0,-63 5 0,53-8 0,-53 4 0,56-1 0,31 10 0,135-6 0,-189-9 0,-51 7 0,0 2 0,30-3 0,640 5 0,-334 3 0,331-2 0,-675 0 0,0 0 0,0 0 0,0-1 0,0-1 0,0 1 0,-1-2 0,1 1 0,0-2 0,-1 1 0,0-1 0,0 0 0,0-1 0,-1 0 0,1-1 0,-1 1 0,0-1 0,-1-1 0,0 0 0,0 0 0,0 0 0,-1-1 0,0 0 0,0 0 0,-1-1 0,0 1 0,-1-1 0,7-18 0,2-4 0,-6 17 0,-1 0 0,0-1 0,-2 1 0,1-1 0,-2 0 0,0 0 0,1-26 0,-4-59 0,-2 48 0,3 0 0,14-101 0,-8 101 0,-1 0 0,-3 0 0,-3-1 0,-7-67 0,7 117 0,-1-1 0,0 1 0,0 0 0,0 0 0,0 0 0,-1 0 0,1 0 0,-1 0 0,0 1 0,0-1 0,0 0 0,0 1 0,0-1 0,-1 1 0,1 0 0,-1 0 0,1 0 0,-1 0 0,0 0 0,0 1 0,0-1 0,0 1 0,0 0 0,0 0 0,0 0 0,-6-1 0,-11-3 0,-1 2 0,1 0 0,-27 0 0,15 2 0,-54-11 0,46 6 0,-64-1 0,-2375 8 0,2439-3 0,-54-9 0,53 5 0,-49-1 0,3 7 0,32 2 0,-1-3 0,-100-15 0,95 8 0,1 3 0,-1 2 0,-71 6 0,13 0 0,-2827-3 0,2928 1 0,-1 1 0,-35 8 0,34-5 0,0-2 0,-26 2 0,27-4 0,-11-1 0,0 2 0,-54 10 0,40-5 0,-1-2 0,-1-2 0,-87-6 0,30 1 0,-2132 2 0,2216 1 0,1 1 0,-36 8 0,34-6 0,0 0 0,-26 1 0,16-4 0,1 1 0,-50 10 0,52-8 32,-1 0 0,0-2-1,-49-3 1,-31 2-1524,86 3-5334</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38.858"/>
    </inkml:context>
    <inkml:brush xml:id="br0">
      <inkml:brushProperty name="width" value="0.05" units="cm"/>
      <inkml:brushProperty name="height" value="0.05" units="cm"/>
      <inkml:brushProperty name="color" value="#E71224"/>
    </inkml:brush>
  </inkml:definitions>
  <inkml:trace contextRef="#ctx0" brushRef="#br0">560 56 24575,'0'-1'0,"0"0"0,-1 0 0,1 0 0,-1 0 0,0 0 0,1 0 0,-1 0 0,0 0 0,1 0 0,-1 0 0,0 0 0,0 0 0,0 0 0,0 1 0,0-1 0,0 0 0,0 1 0,0-1 0,0 1 0,0-1 0,0 1 0,0-1 0,-1 1 0,1 0 0,0-1 0,0 1 0,-2 0 0,-39-5 0,37 5 0,-77-2 0,52 2 0,-1-1 0,1-1 0,-40-9 0,48 7 0,0 0 0,-36-2 0,52 6 0,0-1 0,0 1 0,0 1 0,0-1 0,0 1 0,0 0 0,0 0 0,0 1 0,1-1 0,-1 2 0,0-1 0,1 0 0,-1 1 0,-7 6 0,10-6 0,0 0 0,1 1 0,-1-1 0,1 1 0,0 0 0,0 0 0,1 0 0,-1 0 0,1 0 0,-1 0 0,1 1 0,1-1 0,-1 0 0,0 8 0,4 71 0,-1-50 0,0 27 0,-3 186 0,-24-118-1365,24-108-5461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1.510"/>
    </inkml:context>
    <inkml:brush xml:id="br0">
      <inkml:brushProperty name="width" value="0.05" units="cm"/>
      <inkml:brushProperty name="height" value="0.05" units="cm"/>
      <inkml:brushProperty name="color" value="#E71224"/>
    </inkml:brush>
  </inkml:definitions>
  <inkml:trace contextRef="#ctx0" brushRef="#br0">0 0 24410,'11965'0'0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4.367"/>
    </inkml:context>
    <inkml:brush xml:id="br0">
      <inkml:brushProperty name="width" value="0.05" units="cm"/>
      <inkml:brushProperty name="height" value="0.05" units="cm"/>
      <inkml:brushProperty name="color" value="#E71224"/>
    </inkml:brush>
  </inkml:definitions>
  <inkml:trace contextRef="#ctx0" brushRef="#br0">120 0 24575,'1'31'0,"-2"0"0,0 0 0,-3 0 0,0-1 0,-14 49 0,2-29 0,-13 81 0,26-117 0,1 0 0,0 0 0,1 0 0,1 0 0,0 1 0,1-1 0,0 0 0,1 0 0,1 0 0,0 0 0,1-1 0,0 1 0,12 23 0,-12-29 0,0 0 0,-1 1 0,0-1 0,0 1 0,-1 0 0,0 0 0,0 0 0,-1 0 0,0 17 0,0-23 0,-1 1 0,0-1 0,0 0 0,-1 0 0,1 0 0,-1 0 0,1 0 0,-1 0 0,0 0 0,0 0 0,0 0 0,-1 0 0,1 0 0,-1-1 0,1 1 0,-1 0 0,0-1 0,0 0 0,0 1 0,0-1 0,-1 0 0,1 0 0,-1 0 0,1 0 0,-1-1 0,1 1 0,-1 0 0,0-1 0,0 0 0,0 0 0,-3 1 0,-17 1-1365,2-2-5461</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8:00.244"/>
    </inkml:context>
    <inkml:brush xml:id="br0">
      <inkml:brushProperty name="width" value="0.05" units="cm"/>
      <inkml:brushProperty name="height" value="0.05" units="cm"/>
      <inkml:brushProperty name="color" value="#E71224"/>
    </inkml:brush>
  </inkml:definitions>
  <inkml:trace contextRef="#ctx0" brushRef="#br0">490 867 24575,'814'0'0,"-794"1"0,-1 1 0,33 7 0,35 4 0,-51-12 0,-7-1 0,0 1 0,0 2 0,36 7 0,-38-5 0,1-1 0,-1-1 0,31-2 0,-29-1 0,-1 2 0,54 9 0,66 20 0,-114-27 0,62-1 0,-67-3 0,0 0 0,0 3 0,38 6 0,-23-2 0,0-2 0,1-1 0,-1-3 0,48-5 0,10 1 0,1981 3 0,-2064 1 0,1 1 0,32 8 0,34 3 0,270-14 0,-333 0 0,0-2 0,0 0 0,-1-1 0,0-2 0,1 0 0,-2-1 0,1-2 0,20-10 0,-28 13 0,-1 2 0,1 0 0,22-3 0,-27 6 0,1-1 0,-1 1 0,0-2 0,0 1 0,0-1 0,0 0 0,-1-1 0,1 0 0,-1-1 0,0 0 0,8-5 0,-14 6 0,1 0 0,0 1 0,-1-1 0,0 0 0,1 0 0,-2-1 0,1 1 0,0 0 0,-1-1 0,0 1 0,0-1 0,0 1 0,0-10 0,-3-67 0,0 48 0,2 11 0,-1-12 0,-1 0 0,-12-65 0,-12-78 0,24 162 0,0 0 0,1-29 0,1 32 0,0 1 0,-1-1 0,0 1 0,0 0 0,-6-21 0,6 30 0,-1 0 0,1 0 0,0 0 0,0 0 0,-1 0 0,1 0 0,-1 1 0,0-1 0,1 0 0,-1 1 0,0-1 0,0 1 0,0 0 0,0 0 0,0 0 0,0 0 0,0 0 0,0 0 0,-5-1 0,-51-6 0,20 4 0,0-3 0,-53-2 0,-21-3 0,63 6 0,0 2 0,-97 5 0,-42-2 0,120-12 0,50 9 0,-1 0 0,-28-1 0,-31 4 0,31 1 0,0-2 0,-61-10 0,45 4 0,1 3 0,-126 6 0,69 2 0,44-5 0,-104-16 0,140 14 0,-76 3 0,-10 0 0,56-12 0,51 9 0,-1 0 0,-27-1 0,-643 3 0,336 5 0,-1324-3 0,1659 1 0,-1 1 0,-35 8 0,34-6 0,0 0 0,-26 1 0,-91-6 0,-56 2 0,175 1 0,1 0 0,0 2 0,0 0 0,0 0 0,-20 9 0,34-10 0,0-1 0,0 1 0,1 0 0,-1 0 0,1 0 0,-1 0 0,1 0 0,0 0 0,0 1 0,0-1 0,1 1 0,-1-1 0,1 1 0,0 0 0,0-1 0,0 1 0,1 0 0,-1 0 0,1 0 0,0 0 0,0 5 0,0 7 0,1 1 0,0-1 0,6 28 0,14 33 0,-12-47 0,-1 1 0,4 35 0,-2 11 0,-3-34 0,1 67 0,-11-54 0,1-40 0,1 0 0,0 1 0,1-1 0,1 0 0,1 0 0,0 0 0,1 0 0,5 17 0,-6-30 0,0 0 0,0 0 0,0-1 0,0 1 0,1 0 0,-1-1 0,1 1 0,-1-1 0,1 0 0,0 0 0,0 0 0,0 0 0,6 2 0,51 18 0,-27-10 0,-19-7 0,0-1 0,1-1 0,-1 0 0,1 0 0,26 0 0,81-6 0,-43 0 0,47 3-1365,-104 0-5461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6:24.897"/>
    </inkml:context>
    <inkml:brush xml:id="br0">
      <inkml:brushProperty name="width" value="0.05" units="cm"/>
      <inkml:brushProperty name="height" value="0.05" units="cm"/>
      <inkml:brushProperty name="color" value="#E71224"/>
    </inkml:brush>
  </inkml:definitions>
  <inkml:trace contextRef="#ctx0" brushRef="#br0">0 0 24556,'0'7094'0,"8784"-7094"0,-8784-7094 0,-8784 7094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8:53.475"/>
    </inkml:context>
    <inkml:brush xml:id="br0">
      <inkml:brushProperty name="width" value="0.05" units="cm"/>
      <inkml:brushProperty name="height" value="0.05" units="cm"/>
      <inkml:brushProperty name="color" value="#E71224"/>
    </inkml:brush>
  </inkml:definitions>
  <inkml:trace contextRef="#ctx0" brushRef="#br0">13813 233 24575,'-916'0'0,"880"2"0,-63 12 0,32-3 0,0 0 0,42-6 0,0-1 0,-36 1 0,-1337-6 0,1379 0 0,1-1 0,-36-8 0,34 5 0,0 2 0,-26-2 0,-81 6 0,-51-2 0,110-11 0,49 7 0,-1 2 0,-25-2 0,-13 4 0,-3 0 0,-80-12 0,1 2 0,95 10 0,-70-12 0,54 5 0,0 2 0,0 4 0,-69 5 0,11 0 0,38-2 0,-91-3 0,89-10 0,51 6 0,-55-1 0,36 7 0,19 1 0,0-2 0,0-1 0,-61-11 0,58 7 0,1 1 0,-1 3 0,0 0 0,-56 6 0,55-2 0,-1-1 0,0-2 0,-71-10 0,67 4 0,0 3 0,0 1 0,-60 4 0,-55-4 0,88-10 0,49 9 0,1 1 0,-29-3 0,28 6 0,-11-1 0,0-1 0,-54-9 0,54 6 0,0 1 0,0 2 0,-54 2 0,53 2 0,1-2 0,0-2 0,-51-7 0,19-1 0,-1 3 0,0 3 0,-107 6 0,45 1 0,94-5 0,-1 0 0,-38-9 0,46 6 0,-34-1 0,1 2 0,-94 6 0,41 1 0,-5859-3 0,5966 0 0,-1-1 0,1 1 0,-1 1 0,1-1 0,0 0 0,-1 1 0,1 0 0,-1 0 0,1 0 0,0 0 0,0 0 0,0 1 0,0-1 0,0 1 0,-5 4 0,5-3 0,0 0 0,1 1 0,0-1 0,0 1 0,0-1 0,0 1 0,1 0 0,0 0 0,-1 0 0,1 0 0,0 0 0,0 7 0,-61 283 0,60-287 0,-5 27 0,-2 0 0,-1-1 0,-2-1 0,-28 57 0,23-54 0,2 1 0,2 0 0,1 1 0,2 1 0,-6 40 0,1-8 0,14-67 0,1 1 0,-1-1 0,0 0 0,1 0 0,0 1 0,0-1 0,0 0 0,0 1 0,0-1 0,1 0 0,-1 0 0,1 1 0,0-1 0,0 0 0,0 0 0,1 0 0,-1 0 0,1 0 0,-1 0 0,1 0 0,0-1 0,0 1 0,0-1 0,1 1 0,-1-1 0,1 0 0,-1 0 0,1 0 0,0 0 0,-1 0 0,1-1 0,0 1 0,0-1 0,6 2 0,10 3 0,1 0 0,1-2 0,-1 0 0,35 1 0,4 2 0,14 2 0,1-2 0,-1-4 0,81-6 0,-19 0 0,3802 3 0,-3907-1 0,55-10 0,-55 5 0,53-2 0,23 9 0,-28 0 0,1-3 0,80-12 0,-77 5 0,0 4 0,112 6 0,-59 2 0,601-3 0,-705-2 0,55-9 0,-54 5 0,53-1 0,2122 6 0,-1036 3 0,-1142-1 0,54 11 0,-53-7 0,52 3 0,99 4 0,19 1 0,257-14 0,-437 3 0,-1 0 0,33 7 0,34 4 0,637-11 0,-353-5 0,-238 6 0,142-6 0,-195-9 0,20-1 0,-77 11 0,0-1 0,22-5 0,-22 3 0,-1 2 0,25-2 0,354 4 0,-189 3 0,-204-2 0,0 0 0,1 0 0,-1-1 0,1 0 0,-1 0 0,0 0 0,0-1 0,0 0 0,0-1 0,0 0 0,0 0 0,0 0 0,-1-1 0,0 0 0,0 0 0,0 0 0,0-1 0,0 0 0,8-10 0,10-18 0,-17 24 0,-1 1 0,1-1 0,-2 0 0,1 0 0,-1-1 0,-1 0 0,0 0 0,0 0 0,4-20 0,-4 3 0,-1 0 0,-1-1 0,-2 1 0,0 0 0,-2-1 0,-6-29 0,4 44 0,-1 0 0,-1 0 0,-11-20 0,0 1 0,12 24 0,-1 0 0,1 1 0,-2-1 0,1 1 0,-1 0 0,0 1 0,0 0 0,-1 0 0,-12-7 0,-27-24 0,36 27 0,-1 0 0,-1 1 0,0 0 0,0 1 0,-1 0 0,0 1 0,0 1 0,0 0 0,-1 1 0,0 1 0,0 0 0,-24-3 0,-114-18 0,93 10-1365,42 11-5461</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5.600"/>
    </inkml:context>
    <inkml:brush xml:id="br0">
      <inkml:brushProperty name="width" value="0.05" units="cm"/>
      <inkml:brushProperty name="height" value="0.05" units="cm"/>
      <inkml:brushProperty name="color" value="#E71224"/>
    </inkml:brush>
  </inkml:definitions>
  <inkml:trace contextRef="#ctx0" brushRef="#br0">0 2 24575,'99'-2'0,"108"5"0,-79 21 0,-104-21 0,1 1 0,-1 2 0,28 9 0,-22-6 0,43 7 0,78 8 0,-87-11 0,81 25 0,-82-19 0,77 12 0,-88-20 0,59 18 0,26 7 0,-114-30 0,0 1 0,36 15 0,-35-12 0,49 13 0,81 21 0,-28-6 0,49 21 0,-71-21 0,-46-20 0,80 31 0,-86-29 0,75 18 0,8 3 0,-64-17 0,111 22 0,-148-37 0,52 19 0,-33-9 0,11 1 0,-18-6 0,66 29 0,6 6 0,-77-34 0,-1 2 0,61 35 0,-84-41 0,21 13 0,45 37 0,-59-42 0,60 57 0,113 114 0,-187-179 0,4 1 0,-2 1 0,1 1 0,-2 1 0,0-1 0,17 32 0,-23-38 0,0 0 0,0 0 0,1-1 0,14 14 0,15 22 0,88 135 0,-76-113 0,29 36 0,-47-58 0,44 47 0,-41-52 0,43 65 0,-39-57 0,-28-38 0,0 1 0,-1 0 0,11 18 0,112 193 0,-100-173 0,-19-30 0,1 1 0,-2 0 0,-1 1 0,0 0 0,10 31 0,-13-29 0,1-1 0,16 31 0,-14-33 0,0 1 0,-2 0 0,7 25 0,24 106 0,-17-102 0,-17-40 0,0 0 0,0 0 0,-1 1 0,0 0 0,-1 0 0,0 0 0,2 14 0,22 204 0,-2-98 0,-8-7 0,-7-67 0,16 41 0,-19-77 0,0 1 0,-1-1 0,-1 1 0,2 34 0,-5 9 0,-4 205 0,-1-244 0,-2 1 0,0-1 0,-2-1 0,0 1 0,-2-1 0,-15 27 0,-20 51 0,33-68 0,-15 47 0,26-72-68,0 0 0,-1 0-1,-1 0 1,1 0 0,-1-1 0,0 1-1,-1-1 1,0 0 0,0 0 0,-1 0-1,0-1 1,0 0 0,0 0 0,-1 0-1,1 0 1,-2-1 0,1 0-1,0 0 1,-8 4 0,-1-2-6758</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6.301"/>
    </inkml:context>
    <inkml:brush xml:id="br0">
      <inkml:brushProperty name="width" value="0.05" units="cm"/>
      <inkml:brushProperty name="height" value="0.05" units="cm"/>
      <inkml:brushProperty name="color" value="#E71224"/>
    </inkml:brush>
  </inkml:definitions>
  <inkml:trace contextRef="#ctx0" brushRef="#br0">1 0 24575,'2'1'0,"0"-1"0,0 1 0,1 0 0,-1 0 0,0 0 0,0 0 0,0 0 0,0 0 0,0 0 0,0 1 0,-1-1 0,1 1 0,0-1 0,-1 1 0,1 0 0,-1 0 0,1-1 0,1 5 0,23 41 0,-22-39 0,24 44 0,15 32 0,-34-60 0,21 65 0,-30-86 0,1-1 0,-1 0 0,1 1 0,0-1 0,0 0 0,0 1 0,0-1 0,0 0 0,0 0 0,1 0 0,-1 0 0,1 0 0,-1 0 0,1 0 0,0-1 0,0 1 0,0 0 0,0-1 0,0 1 0,0-1 0,4 2 0,-3-2 0,1 0 0,0 0 0,0-1 0,1 1 0,-1-1 0,0 0 0,0 0 0,0 0 0,0-1 0,0 1 0,8-3 0,5-3 0,1-1 0,-1 0 0,0-1 0,23-16 0,0 2 1,-27 16-342,0-1-1,0-1 1,19-16-1,-21 13-6484</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7.638"/>
    </inkml:context>
    <inkml:brush xml:id="br0">
      <inkml:brushProperty name="width" value="0.05" units="cm"/>
      <inkml:brushProperty name="height" value="0.05" units="cm"/>
      <inkml:brushProperty name="color" value="#E71224"/>
    </inkml:brush>
  </inkml:definitions>
  <inkml:trace contextRef="#ctx0" brushRef="#br0">0 1 24575,'0'5'0,"1"-1"0,0 1 0,-1 0 0,1 0 0,1-1 0,-1 1 0,1-1 0,0 1 0,0-1 0,0 0 0,1 0 0,-1 0 0,1 0 0,0 0 0,0 0 0,4 3 0,7 6 0,1 0 0,29 18 0,7 7 0,-29-21 0,1-1 0,48 26 0,-37-23 0,80 54-1365,-100-65-5461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1.150"/>
    </inkml:context>
    <inkml:brush xml:id="br0">
      <inkml:brushProperty name="width" value="0.05" units="cm"/>
      <inkml:brushProperty name="height" value="0.05" units="cm"/>
      <inkml:brushProperty name="color" value="#33CCFF"/>
    </inkml:brush>
  </inkml:definitions>
  <inkml:trace contextRef="#ctx0" brushRef="#br0">0 381 24575,'1'-7'0,"-1"0"0,1 0 0,1 0 0,-1 0 0,1 0 0,0 0 0,1 0 0,-1 1 0,2-1 0,-1 1 0,0 0 0,8-10 0,5-4 0,1 1 0,24-21 0,-8 8 0,50-45 0,-75 69 26,0 0-1,0 1 1,0 1 0,14-9-1,27-24-1518,-39 26-5333</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8.383"/>
    </inkml:context>
    <inkml:brush xml:id="br0">
      <inkml:brushProperty name="width" value="0.05" units="cm"/>
      <inkml:brushProperty name="height" value="0.05" units="cm"/>
      <inkml:brushProperty name="color" value="#E71224"/>
    </inkml:brush>
  </inkml:definitions>
  <inkml:trace contextRef="#ctx0" brushRef="#br0">0 239 24575,'5'-6'0,"0"0"0,0 1 0,0 0 0,0 0 0,1 0 0,0 0 0,0 1 0,9-5 0,42-27-106,160-107-1153,-205 133-5567</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27.330"/>
    </inkml:context>
    <inkml:brush xml:id="br0">
      <inkml:brushProperty name="width" value="0.05" units="cm"/>
      <inkml:brushProperty name="height" value="0.05" units="cm"/>
      <inkml:brushProperty name="color" value="#E71224"/>
    </inkml:brush>
  </inkml:definitions>
  <inkml:trace contextRef="#ctx0" brushRef="#br0">9150 180 24575,'-90'-1'0,"-100"3"0,121 10 0,51-7 0,0-2 0,-29 3 0,-320-5 0,174-3 0,164 0 0,0-1 0,-37-8 0,13 1 0,-44-14 0,73 17 0,0 0 0,0 2 0,-35-3 0,-38-7 0,40 5 0,-119-17 0,48 3 0,72 13 0,30 6 0,1 1 0,-45-3 0,-1455 9 0,1505-4 0,1 0 0,-33-7 0,-34-4 0,-637 11 0,353 5 0,-291-3 0,641 1 0,-1 1 0,0 2 0,1 0 0,-31 10 0,29-7 0,-1-1 0,1-1 0,-31 3 0,-50 4 0,67-6 0,-54 1 0,-418-8 0,489 3 0,1-1 0,-36 10 0,34-7 0,-1 0 0,-24 1 0,-156-7 0,-81 4 0,261 1 0,0 1 0,1 1 0,-23 8 0,25-7 0,1 0 0,-1-2 0,0 0 0,-34 2 0,-9-5 0,29-2 0,0 1 0,1 2 0,-53 10 0,54-7 0,-1-1 0,1-2 0,-1 0 0,-36-5 0,-63 4 0,61 11 0,51-7 0,-1-2 0,-28 3 0,-6-6 0,23 0 0,0 1 0,-1 2 0,-39 7 0,15 2 0,-1-2 0,-1-3 0,-94 1 0,49-11 0,-152 6 0,252-3 0,0 0 0,0 0 0,-1 1 0,1-1 0,0 1 0,0 0 0,0 0 0,0-1 0,0 1 0,0 1 0,0-1 0,0 0 0,0 0 0,0 1 0,0-1 0,1 1 0,-1-1 0,1 1 0,-1 0 0,1 0 0,0 0 0,-1 0 0,1 0 0,0 0 0,-1 2 0,0 5 0,-1 0 0,1 0 0,0 1 0,0 17 0,-3 14 0,-6 8 0,-2 17 0,-31 86 0,31-110 0,2 0 0,-7 58 0,12-35 0,2-1 0,7 87 0,0-30 0,-5-82 0,1-27 0,0 0 0,1 0 0,0 0 0,1 0 0,0 0 0,1 0 0,3 12 0,-3-22 0,-1 1 0,1-1 0,0 1 0,0-1 0,0 0 0,0 0 0,0 0 0,0 0 0,0 0 0,1 0 0,-1-1 0,1 1 0,-1-1 0,1 0 0,0 0 0,-1 1 0,1-2 0,0 1 0,0 0 0,0-1 0,0 1 0,0-1 0,3 0 0,12 1 0,1 0 0,29-4 0,-21 1 0,0 2 0,1 1 0,0 2 0,33 7 0,-45-8 0,19 3 0,0-2 0,37-3 0,-43 0 0,1 0 0,0 2 0,48 10 0,-36-5 0,1-2 0,-1-2 0,1-1 0,56-6 0,3 1 0,-28 5 0,106 16 0,-104-11 0,152-6 0,-100-4 0,507 3 0,-616 1 0,0 1 0,34 8 0,33 3 0,636-11 0,-351-5 0,340 3 0,-681-1 0,55-11 0,-55 7 0,53-3 0,298 9 0,-361 0 0,-1 1 0,34 8 0,33 3 0,636-11 0,-352-5 0,-288 2 0,116-17 0,-148 13 0,1 3 0,56 4 0,65-4 0,-103-10 0,-50 8 0,0 1 0,27-2 0,100 6 0,63-3 0,-140-10 0,-51 8 0,0 0 0,30-1 0,38 5 0,-50 1 0,-1-2 0,1-1 0,61-11 0,54-13 0,-118 20 0,-1 3 0,1 0 0,0 2 0,40 4 0,-26-1 0,48-4 0,-26-10 0,-50 7 0,0 2 0,26-2 0,30 5 0,-42 0 0,-1 0 0,1-2 0,59-11 0,-62 7 0,1 2 0,53-1 0,-47 4 0,50-9 0,76-16 0,-120 19 0,1 2 0,-1 2 0,1 2 0,49 5 0,11-1 0,-103-3 0,33 0 0,-1-1 0,1-1 0,51-10 0,-41 5 0,0 1 0,0 3 0,0 2 0,49 5 0,10-1 0,989-3 0,-1089 0 0,1 0 0,-1 0 0,0 0 0,1 0 0,-1-1 0,0 1 0,1-1 0,-1 0 0,0 0 0,0 0 0,1 0 0,-1-1 0,0 1 0,0-1 0,-1 0 0,4-2 0,-3 0 0,-1 1 0,1-1 0,-1 1 0,0-1 0,0 0 0,-1 0 0,1 1 0,-1-2 0,0 1 0,0 0 0,0 0 0,0-6 0,9-55 0,2-129 0,-13 171 0,0 1 0,-1-1 0,-2 1 0,0-1 0,-1 1 0,-14-37 0,12 38 0,1 0 0,-4-33 0,1 5 0,-1 0 0,6 25 0,-1 1 0,-1-1 0,-15-39 0,10 42 0,5 9 0,0-1 0,0 0 0,-4-17 0,5 9 0,-3-11 0,-1 0 0,-1 0 0,-20-42 0,27 71 0,1 0 0,0 0 0,-1 0 0,1 1 0,-1-1 0,0 1 0,0-1 0,0 1 0,0 0 0,0 0 0,-1 0 0,1 1 0,-1-1 0,1 1 0,-1 0 0,1 0 0,-1 0 0,0 0 0,-6 0 0,-10 0 0,0 0 0,-32 4 0,21-1 0,4-3 0,1-1 0,-41-8 0,38 5 0,-52-3 0,-939 8 0,465 1 0,522 2 0,1 2 0,0 1 0,1 1 0,-43 15 0,-160 60 0,204-73-44,17-4-286,-1-1 0,1 0-1,-16 1 1,9-3-6496</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43.955"/>
    </inkml:context>
    <inkml:brush xml:id="br0">
      <inkml:brushProperty name="width" value="0.05" units="cm"/>
      <inkml:brushProperty name="height" value="0.05" units="cm"/>
      <inkml:brushProperty name="color" value="#E71224"/>
    </inkml:brush>
  </inkml:definitions>
  <inkml:trace contextRef="#ctx0" brushRef="#br0">0 107 24575,'2'-3'0,"0"0"0,1 0 0,-1 0 0,0 0 0,1 0 0,-1 1 0,1-1 0,0 1 0,0 0 0,0 0 0,0 0 0,6-2 0,5-6 0,-4 3 0,1 0 0,0 0 0,0 1 0,0 1 0,1 0 0,0 0 0,0 1 0,0 1 0,1 0 0,-1 0 0,13 0 0,22 0 0,78 5 0,-44 0 0,-62-1 0,0 1 0,34 9 0,-33-7 0,1 0 0,25 1 0,-8-4 0,-8-1 0,0 1 0,-1 2 0,32 6 0,-17-2 0,1-2 0,0-2 0,0-1 0,45-6 0,12 1 0,330 3 0,-413 1 0,0 1 0,34 8 0,33 3 0,-22-13 0,-34 0 0,1 0 0,0 2 0,52 11 0,-46-7 0,0-1 0,1-1 0,72-4 0,-68-1 0,0 1 0,74 11 0,-54-3 0,0-3 0,1-2 0,62-6 0,-5 0 0,896 3 0,-998 1 0,1 1 0,35 8 0,-34-5 0,0-2 0,26 3 0,258-7-1365,-282 1-5461</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1.210"/>
    </inkml:context>
    <inkml:brush xml:id="br0">
      <inkml:brushProperty name="width" value="0.05" units="cm"/>
      <inkml:brushProperty name="height" value="0.05" units="cm"/>
      <inkml:brushProperty name="color" value="#E71224"/>
    </inkml:brush>
  </inkml:definitions>
  <inkml:trace contextRef="#ctx0" brushRef="#br0">0 0 21389,'890'0'0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4.407"/>
    </inkml:context>
    <inkml:brush xml:id="br0">
      <inkml:brushProperty name="width" value="0.05" units="cm"/>
      <inkml:brushProperty name="height" value="0.05" units="cm"/>
      <inkml:brushProperty name="color" value="#E71224"/>
    </inkml:brush>
  </inkml:definitions>
  <inkml:trace contextRef="#ctx0" brushRef="#br0">0 1 24575,'585'0'-1365,"-563"0"-5461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0.024"/>
    </inkml:context>
    <inkml:brush xml:id="br0">
      <inkml:brushProperty name="width" value="0.05" units="cm"/>
      <inkml:brushProperty name="height" value="0.05" units="cm"/>
      <inkml:brushProperty name="color" value="#E71224"/>
    </inkml:brush>
  </inkml:definitions>
  <inkml:trace contextRef="#ctx0" brushRef="#br0">1 3 24575,'20'1'0,"0"1"0,36 8 0,-35-5 0,1-1 0,25 1 0,695-4 0,-361-3 0,1467 2 0,-1828-1 0,0-1 0,35-8 0,-33 5 0,0 1 0,24-1 0,679 3 0,-353 5 0,724-3-1365,-1073 0-5461</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8.142"/>
    </inkml:context>
    <inkml:brush xml:id="br0">
      <inkml:brushProperty name="width" value="0.05" units="cm"/>
      <inkml:brushProperty name="height" value="0.05" units="cm"/>
      <inkml:brushProperty name="color" value="#E71224"/>
    </inkml:brush>
  </inkml:definitions>
  <inkml:trace contextRef="#ctx0" brushRef="#br0">9681 29 24575,'0'1'0,"1"1"0,-1-1 0,1 0 0,0 0 0,-1 0 0,1 0 0,0 0 0,0 0 0,0 0 0,0 0 0,0 0 0,0 0 0,0 0 0,0 0 0,0-1 0,0 1 0,0 0 0,0-1 0,1 1 0,1 0 0,33 13 0,-27-11 0,6 3 0,2 1 0,1 0 0,0-1 0,0-1 0,0-1 0,1 0 0,32 2 0,114 7 0,19 0 0,-126-14 0,-16-1 0,0 2 0,0 2 0,79 14 0,-78-9 0,0-2 0,1-2 0,-1-1 0,49-6 0,7 1 0,703 3 0,-782 2 0,-1 0 0,38 8 0,-36-5 0,0-1 0,27 1 0,6-4 0,-7 0 0,0 1 0,47 10 0,-37-1 0,-15-2 0,-1-1 0,1-3 0,42 1 0,-36-8 0,-21 0 0,0 2 0,51 5 0,-71-4 0,-1 0 0,0 0 0,1 1 0,-1 0 0,0 0 0,0 1 0,0-1 0,0 1 0,0 1 0,-1-1 0,1 1 0,-1 0 0,0 0 0,0 1 0,-1-1 0,1 1 0,3 6 0,2 0 0,1 0 0,0 0 0,0-1 0,1 0 0,1-1 0,-1 0 0,2-1 0,-1-1 0,17 7 0,24 15 0,15 3 0,-57-27 0,1 0 0,-1 0 0,0 1 0,0 1 0,-1 0 0,15 11 0,7 9 0,40 26 0,28 22 0,19 21 0,-10-9 0,-86-64 0,-1 1 0,38 53 0,45 56 0,-88-109 0,114 176 0,-94-137 0,22 44 0,-35-62 0,-18-35 0,-1 1 0,0 0 0,-1 1 0,0-1 0,3 14 0,3 25 0,6 58 0,-5-34 0,-6-47 0,-2-1 0,1 35 0,-4 35 0,-4 156 0,2-246 0,1 1 0,-2-1 0,1 0 0,0 0 0,-1 0 0,0 0 0,-1 0 0,1 0 0,-1-1 0,0 1 0,-1-1 0,1 0 0,-1 0 0,0 0 0,0 0 0,-9 6 0,-1-1 0,-1 0 0,0-1 0,0-1 0,-26 10 0,-22 12 0,40-19 0,-1-1 0,-1-1 0,1-2 0,-1 0 0,-29 3 0,28-6 0,1 2 0,-1 0 0,1 2 0,-46 21 0,43-17 0,1-1 0,-2-2 0,1 0 0,-43 6 0,4-1 0,-8 6 0,35-8 0,-1-1 0,0-3 0,-73 6 0,85-12 0,-46 9 0,47-6 0,-53 3 0,55-8 0,-1 1 0,1 2 0,-41 8 0,22-3 0,-1-3 0,0-2 0,0-1 0,-54-6 0,-7 1 0,-1632 3 0,1713-1 0,1-2 0,-34-7 0,31 5 0,-47-4 0,59 9 0,-29-1 0,-85-13 0,92 8-122,1 3 0,-57 1 0,57 2 1,0-1 1,-54-8-1,35 1-65,-101-2-1,98 9 19,-79-13 0,-50-14 687,127 21-333,-1 1 1,0 4-1,-63 5 1,7 0-15,117-3-172,-33-1 0,0 2 0,0 1 0,-60 12 0,66-8 0,-54 2 0,-21 5 0,72-8 0,1-1 0,-54 0 0,55-4 0,0 1 0,-1 2 0,-32 7 0,35-6 0,1 0 0,0-2 0,-47-1 0,52-2 0,0 1 0,0 1 0,1 0 0,-1 2 0,1 0 0,-1 1 0,-25 10 0,25-8 0,0 0 0,0-1 0,-1-1 0,1-1 0,-1-1 0,-34-1 0,25 0 0,0 1 0,-38 7 0,33-4 0,-68 3 0,31-4 0,0 9 0,53-9 0,0 0 0,-28 1 0,21-5 0,-1 1 0,0 1 0,1 1 0,-1 2 0,1 1 0,-39 13 0,44-12 0,-1-1 0,-35 6 0,8-3 0,-153 28 0,174-32 0,0 2 0,-28 9 0,-42 9 0,40-14 0,31-5 0,0-1 0,-44 1 0,40-7 0,0 2 0,1 2 0,-47 8 0,32-3 0,-1-3 0,1-2 0,-1-1 0,-49-6 0,-13 1 0,-2189 3 0,2267 1 0,-59 12 0,58-7 0,-56 2 0,-962-7 0,469-3 0,556 0 0,1 0 0,0-2 0,-1-1 0,-24-9 0,20 6 0,-1 1 0,-31-3 0,42 7 0,0-1 0,0 0 0,0-2 0,-18-7 0,-38-11 0,38 16 0,1-2 0,0-1 0,-57-26 0,58 19 0,21 12 0,0-1 0,1 0 0,0-1 0,0-1 0,1 0 0,0 0 0,0-1 0,-11-13 0,-22-30 0,32 39 0,1 0 0,0 0 0,-13-23 0,-25-36 0,35 54 0,2-1 0,-17-30 0,-18-42 0,24 51 0,3-2 0,-25-70 0,25 52 0,10 29 0,-13-57 0,13 31 0,3-1 0,-1-93 0,10-329 0,0 465 0,0 0 0,2 0 0,0 1 0,0-1 0,12-29 0,1 6 0,23-39 0,-28 60 0,2 0 0,0 0 0,19-19 0,16-21 0,-35 42 0,1 0 0,25-22 0,14-14 0,54-55 0,-88 89 0,1 0 0,1 1 0,1 1 0,1 1 0,0 0 0,0 2 0,35-13 0,53-24 0,-78 34 0,0 1 0,66-19 0,27-11 0,22-10 0,-14 6 0,-95 35 0,0 1 0,60-10 0,-30 8 0,19 0 0,-59 11 0,0-1 0,30-9 0,-32 7 0,0 1 0,1 1 0,39-1 0,-32 3 0,43-9 0,-51 7 0,0 1 0,28 0 0,-28 4 0,-1-1 0,0-2 0,40-8 0,110-17 0,-83 16 0,-63 10 0,0-2 0,0-1 0,31-10 0,-23 6 0,1 1 0,0 2 0,0 2 0,0 2 0,0 1 0,45 6 0,105-6 0,-100-11 0,-55 6 0,57-2 0,1676 7 0,-823 3 0,-908 0 0,57 9 0,-55-5 0,52 2 0,-20-8 0,-17-1 0,0 2 0,91 15 0,-81-8 0,1-2 0,-1-4 0,77-5 0,-15 0 0,-31 5 0,105-4 0,-127-12 0,-52 10 0,-1 0 0,31-2 0,639 5 0,-335 3 0,261-2 0,-595-1 0,1-1 0,34-8 0,-33 5 0,0 1 0,25-1 0,354 6-1365,-378-1-5461</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2.518"/>
    </inkml:context>
    <inkml:brush xml:id="br0">
      <inkml:brushProperty name="width" value="0.05" units="cm"/>
      <inkml:brushProperty name="height" value="0.05" units="cm"/>
      <inkml:brushProperty name="color" value="#E71224"/>
    </inkml:brush>
  </inkml:definitions>
  <inkml:trace contextRef="#ctx0" brushRef="#br0">2009 219 24575,'-1766'0'0,"1752"0"0,1 1 0,-1 0 0,1 1 0,-1 1 0,1 0 0,0 1 0,-18 7 0,25-9 0,0 1 0,0 0 0,1 0 0,-1 1 0,1 0 0,-1 0 0,1 0 0,0 1 0,1-1 0,-1 1 0,1 0 0,0 1 0,0-1 0,0 1 0,1 0 0,-5 10 0,-1 18 0,2 0 0,0 0 0,3 1 0,1 0 0,1-1 0,5 56 0,-2-13 0,0-63 0,1 0 0,0 0 0,0 0 0,2 0 0,0 0 0,0-1 0,1 1 0,1-1 0,9 16 0,12 16 0,39 49 0,-33-50 0,2 6 0,73 78 0,-70-79 0,-33-41 0,0 0 0,0 0 0,1-1 0,0 0 0,1 0 0,-1-1 0,14 10 0,-11-9 0,0 1 0,0 0 0,14 15 0,-17-15 0,1-1 0,0 0 0,1 0 0,-1-1 0,1 0 0,13 8 0,22 9 0,-29-14 0,0-1 0,1-1 0,0 0 0,28 8 0,89 13 0,-75-17 0,21 4 0,10-2 0,-64-8 0,51 4 0,-53-8 0,0 2 0,0 1 0,0 1 0,24 8 0,39 9 0,16-13 0,-74-9 0,-1 2 0,40 8 0,-40-5 0,0-2 0,0 0 0,28-2 0,-26-1 0,0 1 0,40 7 0,-27-1 0,1-3 0,82-1 0,16 0 0,-67 10 0,-54-8 0,0-2 0,31 3 0,-30-5 0,11-1 0,1 2 0,56 10 0,-40-4 0,-1-3 0,1-2 0,92-6 0,-32 1 0,3635 2 0,-3720-2 0,-1 0 0,34-8 0,-32 5 0,48-3 0,163 10 0,94-4 0,-215-11 0,-60 6 0,62-1 0,-21 10 0,101-4 0,-106-10 0,-57 6 0,58-2 0,-69 6 0,-1 0 0,32-8 0,-31 6 0,1 0 0,23-1 0,111 7 0,60-4 0,-144-11 0,-53 9 0,1 0 0,26-1 0,411 4 0,-219 2 0,-209-2 0,59-12 0,-57 7 0,57-2 0,-19 6 0,81-11 0,-69 0 0,-17 3 0,128-6 0,-5 3 0,-1 0 0,267 14 0,-414-3 0,56-9 0,29-3 0,416 15 0,-503-3 0,68-12 0,-33 2 0,2 1 0,-41 5 0,68-4 0,-55 10 0,1-1 0,71-13 0,-86 9 0,68-1 0,-67 5 0,66-9 0,198-35 0,-116 20 0,-122 13 0,14-2 0,-47 11 0,0-1 0,-1-2 0,32-10 0,44-10 0,166-26 0,-134 25 0,105-27 0,-104 28 0,-77 15 0,69-22 0,104-41 0,-221 71 0,-1-1 0,0 0 0,0-1 0,0 0 0,-1 0 0,1-1 0,-1 0 0,-1-1 0,1 0 0,-1 0 0,0 0 0,-1-1 0,0 0 0,11-17 0,-14 18 0,1 0 0,-1 0 0,-1-1 0,1 1 0,-1-1 0,0 1 0,-1-1 0,0 0 0,0 0 0,-1 0 0,0 0 0,0 1 0,-1-1 0,0 0 0,0 0 0,-1 1 0,0-1 0,0 1 0,-6-14 0,-1 5 0,-1-1 0,-1 1 0,0 1 0,-1 0 0,-15-14 0,10 11 0,-26-39 0,34 47 0,0 1 0,0-1 0,-1 1 0,0 1 0,-1 0 0,0 0 0,0 1 0,-1 1 0,1 0 0,-14-5 0,-35-20 0,41 21 0,-1 1 0,0 0 0,-1 2 0,-23-5 0,-5-3 0,-9-1 0,-64-10 0,-44-12 0,61 16 0,39 9 0,37 8 0,-47-2 0,47 5 0,-51-9 0,54 6 0,0 2 0,-1 0 0,-26 2 0,25 1 0,0-1 0,-41-7 0,20-3 0,4 0 0,-1 3 0,0 1 0,-62-1 0,74 7 0,-60-11 0,58 7 0,-50-3 0,52 8 0,3 1 0,-1-2 0,0-1 0,-55-11 0,59 7 0,-54-3 0,-21-3 0,57 5 0,0 2 0,-1 2 0,-80 5 0,32 1 0,27-3 0,-11 2 0,-1-4 0,-91-15 0,93 8 0,0 4 0,-120 6 0,65 2 0,-295-3 0,408 1 0,1 1 0,-38 8 0,36-5 0,0-1 0,-27 1 0,-130-7 0,-72 5 0,178 9 0,52-7 0,0-2 0,-29 3 0,-75 7 0,84-6 0,-63 0 0,8-9 0,-104 4 0,127 11 0,52-9 0,0 0 0,-29 1 0,-408-4 0,219-2 0,218 2 0,0 1 0,-36 9 0,35-7 0,-1 0 0,-26 2 0,-641-5 0,335-3 0,304 2 0,-10-1 0,0 2 0,-91 15 0,100-10 0,0-1 0,0-3 0,-59-5 0,-79 4 0,113 12 0,56-8 0,0-1 0,-32 1 0,-775-3 0,402-5 0,343 3 0,9-2 0,0 4 0,-101 14 0,103-7 0,0-4 0,-122-6 0,67-1 0,-2673 2-1365,2776 0-5461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3.401"/>
    </inkml:context>
    <inkml:brush xml:id="br0">
      <inkml:brushProperty name="width" value="0.05" units="cm"/>
      <inkml:brushProperty name="height" value="0.05" units="cm"/>
      <inkml:brushProperty name="color" value="#E71224"/>
    </inkml:brush>
  </inkml:definitions>
  <inkml:trace contextRef="#ctx0" brushRef="#br0">1078 1 24575,'-4'1'0,"0"1"0,0-1 0,1 1 0,-1 0 0,0 0 0,1 0 0,0 0 0,-1 1 0,1 0 0,0-1 0,0 1 0,0 0 0,-3 6 0,-16 12 0,-38 32 0,46-39 0,-1-1 0,-28 21 0,-109 83 0,118-91 0,-1-1 0,-74 37 0,-20 17 0,70-47 0,1 2 0,-98 79 0,28-18-1365,116-85-5461</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4.368"/>
    </inkml:context>
    <inkml:brush xml:id="br0">
      <inkml:brushProperty name="width" value="0.05" units="cm"/>
      <inkml:brushProperty name="height" value="0.05" units="cm"/>
      <inkml:brushProperty name="color" value="#E71224"/>
    </inkml:brush>
  </inkml:definitions>
  <inkml:trace contextRef="#ctx0" brushRef="#br0">0 0 24575,'24'3'0,"-1"0"0,0 1 0,0 1 0,0 1 0,-1 1 0,0 1 0,0 1 0,22 13 0,77 28 0,-22-17 0,-34-10 0,92 18 0,-21-13 0,-84-18 0,78 25 0,-120-31 0,0 0 0,-1 0 0,0 1 0,0 0 0,0 1 0,0 0 0,-1 0 0,0 1 0,0 0 0,-1 1 0,8 9 0,-7-7 0,1-1 0,0 0 0,0-1 0,1 0 0,1 0 0,18 10 0,10 2 0,1-2 0,1-2 0,0-2 0,1-1 0,45 7 0,-66-16-1365,-5 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2.867"/>
    </inkml:context>
    <inkml:brush xml:id="br0">
      <inkml:brushProperty name="width" value="0.05" units="cm"/>
      <inkml:brushProperty name="height" value="0.05" units="cm"/>
      <inkml:brushProperty name="color" value="#33CCFF"/>
    </inkml:brush>
  </inkml:definitions>
  <inkml:trace contextRef="#ctx0" brushRef="#br0">56 541 24575,'7'-1'0,"0"0"0,-1 0 0,1-1 0,-1 0 0,1-1 0,-1 1 0,0-1 0,0 0 0,0-1 0,0 1 0,0-1 0,-1 0 0,0-1 0,1 1 0,4-8 0,2 0 0,-1 0 0,-1-1 0,0-1 0,-1 0 0,9-18 0,-12 15 0,-1 0 0,-1-1 0,-1 1 0,-1-1 0,0 1 0,-1-1 0,-1 0 0,0 0 0,-4-17 0,1-23 0,4 50 0,-2 0 0,1 0 0,-1 1 0,-1-1 0,1 0 0,-1 1 0,-1-1 0,1 1 0,-1 0 0,0-1 0,-1 2 0,-6-10 0,8 13 0,0 0 0,-1 0 0,0 1 0,0-1 0,1 1 0,-1 0 0,-1 0 0,1 0 0,0 0 0,0 1 0,-1-1 0,1 1 0,-1 0 0,1 0 0,-1 0 0,0 0 0,1 1 0,-1-1 0,0 1 0,1 0 0,-1 0 0,0 0 0,0 1 0,1-1 0,-1 1 0,1 0 0,-8 3 0,5-2 0,0 1 0,-1 0 0,2 0 0,-1 0 0,0 1 0,1 0 0,-1 0 0,1 1 0,0-1 0,0 1 0,1 0 0,0 0 0,-1 1 0,2 0 0,-1-1 0,1 1 0,0 0 0,0 0 0,0 1 0,1-1 0,0 1 0,1-1 0,-2 10 0,-2 16 0,1 0 0,2 1 0,3 52 0,0-46 0,-1-27 0,0 1 0,1-1 0,1 1 0,0-1 0,0 1 0,1-1 0,7 17 0,-8-24 0,1-1 0,-1 1 0,1-1 0,0 0 0,0 0 0,0 0 0,1 0 0,-1-1 0,1 0 0,0 1 0,0-1 0,0 0 0,0-1 0,1 1 0,-1-1 0,1 0 0,0 0 0,-1 0 0,1-1 0,0 1 0,8 0 0,-5-1 0,0 0 0,0-1 0,0 0 0,1 0 0,-1-1 0,0 0 0,0 0 0,0-1 0,0 0 0,0 0 0,0-1 0,-1 0 0,1 0 0,-1-1 0,11-7 0,-9 4 0,1 0 0,-2 0 0,1-1 0,-1-1 0,0 1 0,-1-1 0,0 0 0,0-1 0,-1 0 0,8-16 0,3-8-1365,-9 18-5461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161"/>
    </inkml:context>
    <inkml:brush xml:id="br0">
      <inkml:brushProperty name="width" value="0.05" units="cm"/>
      <inkml:brushProperty name="height" value="0.05" units="cm"/>
      <inkml:brushProperty name="color" value="#E71224"/>
    </inkml:brush>
  </inkml:definitions>
  <inkml:trace contextRef="#ctx0" brushRef="#br0">1026 1 24575,'0'2'0,"-1"0"0,1 1 0,-1-1 0,0 0 0,1 0 0,-1 0 0,0 0 0,-1 0 0,1 0 0,0 0 0,0 0 0,-1-1 0,1 1 0,-1 0 0,0-1 0,-2 2 0,-34 26 0,23-19 0,-223 157 0,47-43 0,179-115 0,-1-2 0,0 1 0,-17 6 0,18-9 0,1 0 0,-1 1 0,1 0 0,1 1 0,-13 10 0,9-5 0,-1-1 0,0-1 0,-19 9 0,18-10 0,1 0 0,0 1 0,-20 17 0,-39 29 0,60-48 0,2 1 0,-1 0 0,1 0 0,1 2 0,0-1 0,0 1 0,1 1 0,-10 14 0,1 7-1365,9-20-5461</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815"/>
    </inkml:context>
    <inkml:brush xml:id="br0">
      <inkml:brushProperty name="width" value="0.05" units="cm"/>
      <inkml:brushProperty name="height" value="0.05" units="cm"/>
      <inkml:brushProperty name="color" value="#E71224"/>
    </inkml:brush>
  </inkml:definitions>
  <inkml:trace contextRef="#ctx0" brushRef="#br0">1 1 24575,'16'0'0,"0"0"0,1 1 0,-1 1 0,0 0 0,0 1 0,0 1 0,0 1 0,0 0 0,-1 1 0,0 0 0,0 1 0,-1 1 0,18 13 0,-11-8 0,1-1 0,45 19 0,-43-21 0,-1 1 0,36 23 0,-36-20 0,0-1 0,35 14 0,23 13 0,-52-25 0,1-2 0,32 11 0,-30-12 0,49 25 0,-53-23 0,0-3 0,1 0 0,0-1 0,31 5 0,22 7 0,31 17-1365,-95-33-5461</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6.587"/>
    </inkml:context>
    <inkml:brush xml:id="br0">
      <inkml:brushProperty name="width" value="0.05" units="cm"/>
      <inkml:brushProperty name="height" value="0.05" units="cm"/>
      <inkml:brushProperty name="color" value="#E71224"/>
    </inkml:brush>
  </inkml:definitions>
  <inkml:trace contextRef="#ctx0" brushRef="#br0">809 1 24575,'-2'7'0,"-1"0"0,0 1 0,0-1 0,-1-1 0,1 1 0,-1 0 0,-7 7 0,8-10 0,-6 8 0,0-1 0,-1 0 0,-22 19 0,-17 17 0,-9 6 0,11-12 0,-76 95 0,31-46 0,51-43 0,-2-3 0,-95 77 0,32-30-1365,90-78-5461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084"/>
    </inkml:context>
    <inkml:brush xml:id="br0">
      <inkml:brushProperty name="width" value="0.05" units="cm"/>
      <inkml:brushProperty name="height" value="0.05" units="cm"/>
      <inkml:brushProperty name="color" value="#E71224"/>
    </inkml:brush>
  </inkml:definitions>
  <inkml:trace contextRef="#ctx0" brushRef="#br0">0 1 24575,'8'1'0,"0"1"0,0 0 0,0 0 0,-1 1 0,1 0 0,-1 0 0,0 1 0,0 0 0,0 0 0,0 1 0,10 9 0,19 11 0,227 118 0,-210-117 0,-12-5 0,58 21 0,-70-31 0,-2 2 0,32 18 0,12 7 0,-40-22 0,43 31 0,-47-29 0,55 29 0,-70-41 21,-1 1-1,-1 0 0,1 0 0,-1 1 1,9 10-1,-9-9-318,-1 0 1,1-1 0,1 0-1,21 11 1,-16-12-6529</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689"/>
    </inkml:context>
    <inkml:brush xml:id="br0">
      <inkml:brushProperty name="width" value="0.05" units="cm"/>
      <inkml:brushProperty name="height" value="0.05" units="cm"/>
      <inkml:brushProperty name="color" value="#E71224"/>
    </inkml:brush>
  </inkml:definitions>
  <inkml:trace contextRef="#ctx0" brushRef="#br0">865 0 24575,'-5'3'0,"0"-1"0,-1 1 0,1 0 0,1 0 0,-1 0 0,0 0 0,1 1 0,-1 0 0,1 0 0,0 0 0,1 1 0,-5 5 0,-8 7 0,-152 126 0,-110 55 0,143-83 0,-57 37-1365,180-142-5461</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292"/>
    </inkml:context>
    <inkml:brush xml:id="br0">
      <inkml:brushProperty name="width" value="0.05" units="cm"/>
      <inkml:brushProperty name="height" value="0.05" units="cm"/>
      <inkml:brushProperty name="color" value="#E71224"/>
    </inkml:brush>
  </inkml:definitions>
  <inkml:trace contextRef="#ctx0" brushRef="#br0">1 1 24575,'15'0'0,"0"1"0,-1 1 0,1 0 0,0 1 0,-1 1 0,1 0 0,-1 1 0,0 1 0,-1 0 0,1 1 0,-1 0 0,14 10 0,6 3 0,-1 2 0,-1 0 0,-1 2 0,53 55 0,-59-55 0,2-2 0,42 29 0,27 24 0,-60-43 0,1 2 0,54 40 0,-41-30 0,-40-35 0,0 1 0,1-1 0,17 11 0,34 26 75,-46-34-435,0 0 0,1 0 0,19 9 0,-18-13-6466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882"/>
    </inkml:context>
    <inkml:brush xml:id="br0">
      <inkml:brushProperty name="width" value="0.05" units="cm"/>
      <inkml:brushProperty name="height" value="0.05" units="cm"/>
      <inkml:brushProperty name="color" value="#E71224"/>
    </inkml:brush>
  </inkml:definitions>
  <inkml:trace contextRef="#ctx0" brushRef="#br0">739 0 24575,'-8'0'0,"0"1"0,0 0 0,0 1 0,0 0 0,0 0 0,1 0 0,-1 1 0,1 0 0,-1 1 0,1-1 0,0 2 0,0-1 0,-9 8 0,-7 9 0,0 1 0,-25 31 0,27-29 0,-37 33 0,-1-9 0,16-14 0,-54 55 0,34-36 0,50-43 0,0 0 0,0 1 0,1 0 0,-15 20 0,18-21 34,0-1-1,0 1 1,-20 14-1,-15 15-1532,33-27-5327</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9.397"/>
    </inkml:context>
    <inkml:brush xml:id="br0">
      <inkml:brushProperty name="width" value="0.05" units="cm"/>
      <inkml:brushProperty name="height" value="0.05" units="cm"/>
      <inkml:brushProperty name="color" value="#E71224"/>
    </inkml:brush>
  </inkml:definitions>
  <inkml:trace contextRef="#ctx0" brushRef="#br0">1 0 24575,'7'1'0,"0"0"0,0 0 0,0 0 0,0 1 0,0 0 0,0 0 0,-1 1 0,1-1 0,-1 2 0,1-1 0,10 9 0,6 5 0,35 36 0,-6-5 0,254 238 0,-228-208 0,-50-45-19,-24-27-103,0 0-1,0-1 1,1 0 0,0 0-1,0 0 1,0-1-1,0 1 1,1-1 0,0 0-1,12 5 1,-1-3-6704</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7.759"/>
    </inkml:context>
    <inkml:brush xml:id="br0">
      <inkml:brushProperty name="width" value="0.05" units="cm"/>
      <inkml:brushProperty name="height" value="0.05" units="cm"/>
      <inkml:brushProperty name="color" value="#E71224"/>
    </inkml:brush>
  </inkml:definitions>
  <inkml:trace contextRef="#ctx0" brushRef="#br0">4074 0 24575,'-1'2'0,"1"0"0,-1 0 0,1 1 0,-1-1 0,0 0 0,0-1 0,0 1 0,0 0 0,0 0 0,0 0 0,0-1 0,-1 1 0,1 0 0,-1-1 0,1 1 0,-1-1 0,0 0 0,1 1 0,-1-1 0,0 0 0,-3 1 0,-47 21 0,40-19 0,-131 47 0,-74 31 0,163-58 0,0-2 0,-108 28 0,138-44 0,0 2 0,0 1 0,-37 19 0,35-15 0,0-1 0,-39 11 0,-87 31 0,106-36 0,-95 25 0,88-29 0,-77 30 0,-6 2 0,101-34 0,-54 25 0,61-24 0,-1-1 0,-57 16 0,46-18 0,0 1 0,1 2 0,-45 21 0,55-22 0,-1-2 0,0-1 0,-35 6 0,35-9 0,1 2 0,0 0 0,-45 21 0,38-12 0,-2-2 0,0-1 0,0-1 0,-47 8 0,76-20 0,-5 1 0,0 1 0,0 0 0,1 0 0,0 1 0,0 1 0,-21 10 0,6-2 0,-1-1 0,-1-1 0,-54 11 0,53-14 0,-6 1 0,-2 1 0,-1 1 0,-63 27 0,70-24 0,-60 16 0,56-19 0,-44 18 0,49-15 0,-3 3 0,-65 19 0,-134 46 0,130-42 0,102-39 0,-12 3 0,1 1 0,0 0 0,0 1 0,1 0 0,-1 1 0,1 0 0,-18 16 0,29-22 0,1-1 0,-1 1 0,1 0 0,0-1 0,-1 1 0,1-1 0,0 1 0,-1 0 0,1-1 0,0 1 0,0 0 0,0 0 0,0-1 0,0 1 0,0 0 0,0-1 0,0 1 0,0 0 0,0-1 0,0 1 0,0 0 0,0 0 0,0-1 0,1 1 0,-1 0 0,0-1 0,1 1 0,-1-1 0,0 1 0,1 0 0,-1-1 0,1 1 0,-1-1 0,1 1 0,-1-1 0,1 1 0,-1-1 0,1 1 0,-1-1 0,1 0 0,0 1 0,-1-1 0,1 0 0,0 1 0,-1-1 0,1 0 0,0 0 0,0 0 0,46 15 0,-36-12 0,71 17 0,31 11 0,-48-12 0,100 18 0,-145-33 0,8 2 0,0 1 0,0 1 0,29 13 0,-2-2 0,1-1 0,0-4 0,65 9 0,-100-18 0,-1 0 0,30 13 0,19 6 0,12-4 0,74 20 0,-109-21 0,-36-13 0,0-2 0,0 0 0,22 6 0,73 17 0,0 5 0,133 59 0,-52-12 0,126 46 0,-256-102 0,-23-11 0,60 32 0,-77-35 0,0-2 0,26 9 0,-29-12 0,0 1 0,0 0 0,-1 1 0,0 1 0,16 10 0,-5-2 0,1-1 0,0-1 0,1-1 0,36 12 0,33 16 0,-57-23 0,44 13 0,16 6 0,13 15 0,-76-34 0,53 19 0,-52-22 0,50 26 0,54 26 0,-10-7 0,-65-31 0,-47-21 0,0 0 0,29 18 0,-2 1 0,1-2 0,72 26 0,28 18 0,-115-53 0,0 1 0,47 34 0,-15-10 0,23 9 0,-78-43-117,3 1-195,0 0 0,0 0 0,18 8 0,-12-9-6514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416"/>
    </inkml:context>
    <inkml:brush xml:id="br0">
      <inkml:brushProperty name="width" value="0.05" units="cm"/>
      <inkml:brushProperty name="height" value="0.05" units="cm"/>
      <inkml:brushProperty name="color" value="#E71224"/>
    </inkml:brush>
  </inkml:definitions>
  <inkml:trace contextRef="#ctx0" brushRef="#br0">0 0 24575,'21'57'0,"-15"-3"0,-2 0 0,-6 102 0,-1-47 0,3 612-1365,0-698-5461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318"/>
    </inkml:context>
    <inkml:brush xml:id="br0">
      <inkml:brushProperty name="width" value="0.05" units="cm"/>
      <inkml:brushProperty name="height" value="0.05" units="cm"/>
      <inkml:brushProperty name="color" value="#33CCFF"/>
    </inkml:brush>
  </inkml:definitions>
  <inkml:trace contextRef="#ctx0" brushRef="#br0">0 1 24575,'2'15'0,"0"0"0,0 0 0,2 0 0,0-1 0,0 1 0,2-1 0,0 0 0,9 17 0,16 40 0,19 50 0,-29-74 0,16 51 0,-23-51-79,24 94-1207,-35-121-5540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864"/>
    </inkml:context>
    <inkml:brush xml:id="br0">
      <inkml:brushProperty name="width" value="0.05" units="cm"/>
      <inkml:brushProperty name="height" value="0.05" units="cm"/>
      <inkml:brushProperty name="color" value="#E71224"/>
    </inkml:brush>
  </inkml:definitions>
  <inkml:trace contextRef="#ctx0" brushRef="#br0">0 0 24575,'6'1'0,"-1"0"0,0 0 0,1 0 0,-1 1 0,0-1 0,0 1 0,0 1 0,0-1 0,-1 1 0,1-1 0,0 1 0,-1 1 0,5 4 0,56 57 0,-47-46 0,49 50 0,-24-27 0,60 78 0,-63-69 0,-23-29 0,0 0 0,-1 1 0,23 46 0,-32-56 0,0-1 0,0 0 0,17 19 0,-15-19 0,0 0 0,0 0 0,10 22 0,72 165-1365,-84-183-5461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187"/>
    </inkml:context>
    <inkml:brush xml:id="br0">
      <inkml:brushProperty name="width" value="0.05" units="cm"/>
      <inkml:brushProperty name="height" value="0.05" units="cm"/>
      <inkml:brushProperty name="color" value="#E71224"/>
    </inkml:brush>
  </inkml:definitions>
  <inkml:trace contextRef="#ctx0" brushRef="#br0">1 170 24575,'49'-3'0,"0"-2"0,92-22 0,-58 10 0,-54 10 0,0-2 0,45-19 0,-9 3 0,-18 12 24,-35 10-302,0 0 0,1-1 0,-1 0 1,16-9-1,-14 4-6548</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882"/>
    </inkml:context>
    <inkml:brush xml:id="br0">
      <inkml:brushProperty name="width" value="0.05" units="cm"/>
      <inkml:brushProperty name="height" value="0.05" units="cm"/>
      <inkml:brushProperty name="color" value="#E71224"/>
    </inkml:brush>
  </inkml:definitions>
  <inkml:trace contextRef="#ctx0" brushRef="#br0">0 1 24575,'1'12'0,"0"1"0,1-1 0,0 0 0,1 0 0,0 0 0,1 0 0,10 22 0,5 4 0,25 35 0,15 28 0,3 7 0,-8-17 0,-15-22 0,-25-47 0,-1 2 0,-1-1 0,13 36 0,-6-18 0,-16-36 0,1 1 0,-1 0 0,-1 0 0,1 0 0,-1 0 0,0 0 0,-1 1 0,2 6 0,-4-11 0,1 0 0,0 0 0,-1 0 0,1 0 0,-1 0 0,0 0 0,0 0 0,0 0 0,0 0 0,0 0 0,0 0 0,0 0 0,0-1 0,-1 1 0,1 0 0,-1-1 0,1 1 0,-1-1 0,0 0 0,0 1 0,1-1 0,-1 0 0,0 0 0,0 0 0,0-1 0,0 1 0,0 0 0,0-1 0,-4 1 0,-47 14 0,38-12 0,0 1 0,1 0 0,-1 1 0,1 1 0,-15 8 0,25-11 0,0 0 0,0 0 0,0 0 0,0 0 0,1 1 0,-1 0 0,1 0 0,0 0 0,0 0 0,0 0 0,1 0 0,0 1 0,0-1 0,0 1 0,0 0 0,0-1 0,1 1 0,0 0 0,0 0 0,0 5 0,1-6 0,-2 11 0,1-1 0,0 0 0,1 1 0,3 21 0,-3-32 0,1-1 0,0 0 0,0 0 0,0 1 0,0-1 0,0 0 0,1 0 0,-1 0 0,1 0 0,0 0 0,0-1 0,0 1 0,0 0 0,1-1 0,-1 0 0,0 1 0,1-1 0,0 0 0,0 0 0,-1 0 0,1-1 0,0 1 0,1-1 0,4 2 0,10 3 0,1-1 0,0 0 0,0-1 0,0-2 0,29 2 0,-43-4 0,1 0 0,0-1 0,0 1 0,0-1 0,-1 0 0,1-1 0,0 0 0,-1 1 0,1-2 0,-1 1 0,0-1 0,0 1 0,0-1 0,0-1 0,0 1 0,-1-1 0,1 0 0,-1 0 0,0 0 0,0-1 0,-1 1 0,5-7 0,-3 3-195,0-1 0,-1 1 0,0-1 0,0 0 0,-1 0 0,3-14 0,-3 3-6631</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0.767"/>
    </inkml:context>
    <inkml:brush xml:id="br0">
      <inkml:brushProperty name="width" value="0.05" units="cm"/>
      <inkml:brushProperty name="height" value="0.05" units="cm"/>
      <inkml:brushProperty name="color" value="#E71224"/>
    </inkml:brush>
  </inkml:definitions>
  <inkml:trace contextRef="#ctx0" brushRef="#br0">163 0 24575,'0'37'0,"-1"2"0,2 0 0,1 0 0,12 59 0,65 172 0,-75-258 0,12 39 0,39 105 0,-19-49 0,-29-81 0,1 0 0,1 0 0,17 32 0,-25-57 0,-1 0 0,1 0 0,-1-1 0,1 1 0,-1 0 0,1 0 0,-1 0 0,0 0 0,0 0 0,1-1 0,-1 1 0,0 0 0,0 0 0,0 0 0,0 0 0,0 0 0,0 0 0,0 0 0,0 0 0,0 0 0,0 0 0,-1 0 0,1 0 0,0-1 0,-1 1 0,1 0 0,-1 1 0,0-1 0,-1 0 0,1 0 0,-1 0 0,1 0 0,-1 0 0,1 0 0,-1-1 0,1 1 0,-1 0 0,0-1 0,1 1 0,-1-1 0,-3 1 0,-11 0 0,1-1 0,-30-3 0,26 2 0,10 1 0,0 0 0,0 0 0,1 1 0,-1 1 0,0-1 0,1 2 0,-1-1 0,1 1 0,-1 0 0,1 1 0,0 0 0,0 0 0,1 1 0,-1-1 0,-7 8 0,5-2 0,0 0 0,0 1 0,1 0 0,0 0 0,1 1 0,0 0 0,1 0 0,-10 24 0,-7 14 0,12-30 0,2 1 0,-8 23 0,17-39 0,-1 0 0,0 1 0,1-1 0,0 1 0,1-1 0,-1 1 0,1 0 0,0-1 0,0 1 0,1-1 0,0 1 0,0-1 0,2 9 0,-2-13 0,-1 1 0,1-1 0,-1 1 0,1-1 0,0 1 0,-1-1 0,1 0 0,0 1 0,0-1 0,0 0 0,0 0 0,0 0 0,0 0 0,1 0 0,-1 0 0,0 0 0,0 0 0,1 0 0,-1 0 0,0-1 0,1 1 0,-1 0 0,1-1 0,2 1 0,-1-1 0,0 0 0,0 0 0,0-1 0,0 1 0,0-1 0,0 0 0,0 0 0,0 0 0,-1 0 0,1 0 0,0 0 0,3-3 0,8-6 0,1-1 0,-1 0 0,18-20 0,-26 25 0,26-31 0,14-11 0,-34 37 0,-1-1 0,0-1 0,0 0 0,-1 0 0,-1-1 0,0-1 0,-1 1 0,0-2 0,-1 1 0,9-31 0,-13 26-341,-1 1 0,-1-1-1,-1-22 1,-1 19-6485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230"/>
    </inkml:context>
    <inkml:brush xml:id="br0">
      <inkml:brushProperty name="width" value="0.05" units="cm"/>
      <inkml:brushProperty name="height" value="0.05" units="cm"/>
      <inkml:brushProperty name="color" value="#E71224"/>
    </inkml:brush>
  </inkml:definitions>
  <inkml:trace contextRef="#ctx0" brushRef="#br0">5366 5472 24575,'-86'2'0,"-96"-5"0,141-3 0,1-3 0,0-1 0,-70-28 0,89 29 0,2 0 0,-1-2 0,1 0 0,1-1 0,-34-29 0,14 6 0,-47-55 0,47 48 0,-1 3 0,-2 1 0,-78-54 0,74 56 0,1-3 0,-59-67 0,25 24 0,-107-76 0,74 60 0,-22-20 0,-144-155 0,0-30 0,179 201 0,61 66 0,-61-77 0,4 13 0,-42-67 0,105 130 0,17 21 0,1 0 0,1-1 0,-21-35 0,25 38 0,0 1 0,-1 1 0,-1-1 0,-16-15 0,-22-29 0,-193-307 0,79 147 0,71 86 0,66 90 0,-2 2 0,-41-46 0,8 5 0,33 42 0,9 10 0,-22-42 0,7 11 0,-6 3 0,27 40 0,0 0 0,-13-25 0,13 18 0,-2 0 0,-1 0 0,-18-20 0,-174-232 0,168 208 0,32 53 0,0-1 0,-2 1 0,1 1 0,-2 0 0,-13-16 0,-8-5 0,-35-51 0,32 41 0,3-5 0,23 36 0,0 0 0,-20-23 0,12 15 0,0 0 0,1-2 0,-15-29 0,-22-32 0,20 39 0,14 18 0,-2 0 0,-35-35 0,3 12 0,-57-59 0,21-6 0,28 31 0,41 60 0,-40-47 0,54 65 0,0 0 0,-1 1 0,0 0 0,-1 0 0,1 1 0,-1 0 0,0 0 0,0 1 0,-8-4 0,12 6 0,0 1 0,0 0 0,0-1 0,0 1 0,-1 0 0,1 1 0,0-1 0,0 1 0,0-1 0,0 1 0,0 0 0,0 0 0,0 0 0,1 0 0,-1 1 0,0-1 0,1 1 0,-1-1 0,0 1 0,1 0 0,0 0 0,0 0 0,-1 1 0,-2 3 0,-6 8 0,0 0 0,2 1 0,-10 17 0,11-19 0,-44 96 0,40-86 0,2 0 0,0 1 0,2 0 0,1 0 0,0 1 0,-3 34 0,10-57 0,0 0 0,0-1 0,0 1 0,0 0 0,0 0 0,0 0 0,1-1 0,-1 1 0,1 0 0,-1-1 0,1 1 0,0 0 0,0-1 0,0 1 0,-1-1 0,1 1 0,1-1 0,-1 0 0,0 1 0,0-1 0,3 3 0,39 21 0,-37-22 0,0 0 0,-1 1 0,1-1 0,0 1 0,8 8 0,-5-1 11,0 0 0,-2 1 0,1 0 0,-1 1 0,-1-1 0,0 1-1,-1 0 1,-1 1 0,0-1 0,2 16 0,-2-6-259,-1 1 1,-1 0-1,-1 0 1,-2 1-1,-3 24 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720"/>
    </inkml:context>
    <inkml:brush xml:id="br0">
      <inkml:brushProperty name="width" value="0.05" units="cm"/>
      <inkml:brushProperty name="height" value="0.05" units="cm"/>
      <inkml:brushProperty name="color" value="#E71224"/>
    </inkml:brush>
  </inkml:definitions>
  <inkml:trace contextRef="#ctx0" brushRef="#br0">1 1 24575,'722'0'-1365,"-699"0"-5461</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137"/>
    </inkml:context>
    <inkml:brush xml:id="br0">
      <inkml:brushProperty name="width" value="0.05" units="cm"/>
      <inkml:brushProperty name="height" value="0.05" units="cm"/>
      <inkml:brushProperty name="color" value="#E71224"/>
    </inkml:brush>
  </inkml:definitions>
  <inkml:trace contextRef="#ctx0" brushRef="#br0">0 0 24575,'2'0'0,"-1"1"0,1-1 0,-1 1 0,0 0 0,1-1 0,-1 1 0,0 0 0,0 0 0,0 0 0,1 0 0,-1 0 0,0 0 0,0 0 0,0 0 0,-1 0 0,1 1 0,0-1 0,1 2 0,15 30 0,-13-25 0,17 27 0,1-1 0,2-2 0,37 41 0,-50-61 0,86 106 0,-80-94-112,5 5-139,-1 1 0,-1 1 1,-2 0-1,24 57 1,-36-69-6576</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651"/>
    </inkml:context>
    <inkml:brush xml:id="br0">
      <inkml:brushProperty name="width" value="0.05" units="cm"/>
      <inkml:brushProperty name="height" value="0.05" units="cm"/>
      <inkml:brushProperty name="color" value="#E71224"/>
    </inkml:brush>
  </inkml:definitions>
  <inkml:trace contextRef="#ctx0" brushRef="#br0">0 29 24575,'21'-1'0,"-1"-1"0,36-9 0,-35 7 0,1 0 0,26-1 0,-29 4 0,0 1 0,1 0 0,-1 2 0,36 7 0,-48-7 0,0 0 0,-1 1 0,1 0 0,-1 0 0,0 0 0,0 1 0,0 0 0,0 0 0,-1 1 0,1-1 0,-1 1 0,0 0 0,-1 1 0,1-1 0,-1 1 0,5 10 0,30 34 0,-31-40 0,1 0 0,-1 1 0,9 15 0,5 21 0,34 95 0,-53-134 0,-1 0 0,0 0 0,0 0 0,0 0 0,-1 0 0,0 0 0,-1 1 0,0-1 0,0 0 0,-1 0 0,0 1 0,-1-1 0,1 0 0,-1 0 0,-1 0 0,0 0 0,0-1 0,0 1 0,-1-1 0,0 1 0,-1-1 0,1-1 0,-1 1 0,-1-1 0,1 0 0,-1 0 0,0 0 0,-12 8 0,-5 2 0,-1-2 0,-1 0 0,0-2 0,0 0 0,-1-2 0,-1-1 0,-47 10 0,72-18-72,-1-1 1,0 1-1,0-1 0,0 1 0,0-1 0,0 0 0,0-1 0,0 1 1,0 0-1,0-1 0,1 1 0,-1-1 0,0 0 0,0 0 0,1 0 1,-1-1-1,0 1 0,-3-3 0,-5-7-6754</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236"/>
    </inkml:context>
    <inkml:brush xml:id="br0">
      <inkml:brushProperty name="width" value="0.05" units="cm"/>
      <inkml:brushProperty name="height" value="0.05" units="cm"/>
      <inkml:brushProperty name="color" value="#E71224"/>
    </inkml:brush>
  </inkml:definitions>
  <inkml:trace contextRef="#ctx0" brushRef="#br0">0 343 24575,'8'-1'0,"-1"0"0,0 0 0,0-1 0,1 0 0,-1 0 0,-1-1 0,1 0 0,0 0 0,-1-1 0,1 0 0,7-6 0,-3 2 0,-1-1 0,0 1 0,0-2 0,-1 1 0,12-17 0,-17 18 0,0 1 0,0-1 0,-1 1 0,0-1 0,0 0 0,-1 0 0,0 0 0,-1-1 0,1-11 0,-1-1 0,0 0 0,-5-33 0,4 52 0,0 0 0,0 0 0,0 0 0,-1 0 0,1-1 0,-1 1 0,0 0 0,1 0 0,-1 0 0,0 0 0,0 0 0,0 0 0,0 1 0,-1-1 0,1 0 0,0 1 0,-1-1 0,0 0 0,1 1 0,-1 0 0,0-1 0,1 1 0,-1 0 0,0 0 0,0 0 0,0 0 0,0 0 0,0 0 0,0 1 0,0-1 0,0 1 0,-1 0 0,1-1 0,0 1 0,0 0 0,0 0 0,0 0 0,-1 0 0,1 1 0,0-1 0,0 1 0,0-1 0,0 1 0,0 0 0,0-1 0,0 1 0,0 0 0,0 1 0,0-1 0,1 0 0,-1 0 0,0 1 0,1-1 0,-1 1 0,1-1 0,-1 1 0,1 0 0,0 0 0,0-1 0,-2 3 0,-4 10 0,1 1 0,0-1 0,1 1 0,0 0 0,1 1 0,1-1 0,-2 22 0,3-5 0,1 0 0,6 52 0,-4-79 0,-1-1 0,1 0 0,1 1 0,-1-1 0,0 0 0,1 0 0,0 0 0,0 0 0,0 0 0,1 0 0,-1 0 0,1-1 0,0 1 0,0-1 0,0 0 0,6 4 0,-3-2 0,1 0 0,0-1 0,0 0 0,1-1 0,-1 1 0,1-1 0,-1-1 0,17 4 0,-15-4 0,0-1 0,0 0 0,0 0 0,1 0 0,-1-1 0,0-1 0,1 0 0,-1 0 0,0-1 0,0 0 0,0 0 0,0-1 0,0 0 0,0-1 0,-1 0 0,15-10 0,-19 11-85,-1-1 0,0 1-1,0-1 1,-1 0 0,1 0-1,-1 0 1,0 0 0,0 0-1,0-1 1,0 1 0,-1-1-1,0 1 1,0-1 0,0 1-1,0-10 1,1-7-6741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657"/>
    </inkml:context>
    <inkml:brush xml:id="br0">
      <inkml:brushProperty name="width" value="0.05" units="cm"/>
      <inkml:brushProperty name="height" value="0.05" units="cm"/>
      <inkml:brushProperty name="color" value="#E71224"/>
    </inkml:brush>
  </inkml:definitions>
  <inkml:trace contextRef="#ctx0" brushRef="#br0">1 1 24575,'1'5'0,"0"-1"0,0 1 0,1 0 0,0-1 0,0 1 0,0-1 0,1 0 0,4 7 0,6 10 0,-2 4 0,2 0 0,1-1 0,0-1 0,23 27 0,-28-38 0,0 2 0,0 0 0,-2 0 0,0 0 0,0 1 0,4 15 0,-5-13 0,0-1 0,1 0 0,1-1 0,18 28 0,-14-26 0,-1 1 0,0 0 0,12 33 0,-15-32 0,1 0 0,1-1 0,19 29 0,-24-41-113,-2-1-66,0-1 0,1 0 0,0 1 0,0-1 1,0-1-1,8 7 0,3-2-6647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704"/>
    </inkml:context>
    <inkml:brush xml:id="br0">
      <inkml:brushProperty name="width" value="0.05" units="cm"/>
      <inkml:brushProperty name="height" value="0.05" units="cm"/>
      <inkml:brushProperty name="color" value="#33CCFF"/>
    </inkml:brush>
  </inkml:definitions>
  <inkml:trace contextRef="#ctx0" brushRef="#br0">1 0 24575,'0'9'0,"1"0"0,1-1 0,0 1 0,5 15 0,4 24 0,-8-3 0,-4 49 0,3 36 0,-2-128-4,0 1 1,1-1-1,-1 1 0,1-1 0,0 1 0,0-1 0,0 0 1,0 1-1,0-1 0,1 0 0,-1 0 0,0 0 0,1 0 1,0 0-1,-1 0 0,1 0 0,0 0 0,0-1 0,0 1 1,4 1-1,-1 0 24,0-1 0,0 0 0,0 0 0,0 0 0,0-1 0,1 0 0,-1 0 0,1 0 0,9-1 0,-9 1-98,0-1 0,0-1 0,0 1-1,0-1 1,-1 0 0,1 0 0,0 0 0,0-1 0,0 0-1,-1 0 1,1-1 0,-1 0 0,0 0 0,0 0 0,0 0-1,0-1 1,0 0 0,7-7 0,-4-5-6748</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243"/>
    </inkml:context>
    <inkml:brush xml:id="br0">
      <inkml:brushProperty name="width" value="0.05" units="cm"/>
      <inkml:brushProperty name="height" value="0.05" units="cm"/>
      <inkml:brushProperty name="color" value="#E71224"/>
    </inkml:brush>
  </inkml:definitions>
  <inkml:trace contextRef="#ctx0" brushRef="#br0">62 400 24575,'3'0'0,"0"-1"0,-1 0 0,1 0 0,0-1 0,0 1 0,0 0 0,-1-1 0,1 0 0,-1 1 0,1-1 0,-1 0 0,0 0 0,4-5 0,26-31 0,-23 25 0,0 0 0,-1-1 0,-1 0 0,0-1 0,-1 1 0,0-1 0,3-17 0,-6 22 0,-1 1 0,-1-1 0,0 1 0,0-1 0,-1 0 0,-1 1 0,1-1 0,-1 1 0,-1-1 0,0 1 0,0-1 0,-1 1 0,-4-11 0,4 16 0,0-1 0,0 1 0,0 0 0,0 0 0,0 0 0,-1 1 0,0-1 0,0 1 0,0 0 0,0 0 0,-1 0 0,1 0 0,-1 1 0,1 0 0,-1 0 0,0 0 0,0 0 0,0 1 0,-9-2 0,11 3 0,0-1 0,0 1 0,0 0 0,0 0 0,-1 0 0,1 0 0,0 0 0,0 0 0,0 1 0,0 0 0,0 0 0,0 0 0,0 0 0,1 0 0,-1 0 0,0 1 0,0-1 0,1 1 0,-1 0 0,1 0 0,-1 0 0,1 0 0,0 0 0,0 0 0,0 1 0,0-1 0,0 1 0,1-1 0,-1 1 0,1 0 0,0 0 0,-1-1 0,0 6 0,0-1 0,0 0 0,0 0 0,1 1 0,0-1 0,0 1 0,1-1 0,0 1 0,0-1 0,1 1 0,0-1 0,0 0 0,1 1 0,0-1 0,0 0 0,0 0 0,1 0 0,0 0 0,1 0 0,0-1 0,0 0 0,0 1 0,1-2 0,-1 1 0,1 0 0,1-1 0,8 7 0,24 23 0,-33-28 0,0-2 0,1 1 0,0-1 0,0 0 0,0 0 0,0 0 0,1-1 0,0 0 0,0 0 0,0-1 0,0 0 0,1 0 0,-1-1 0,1 1 0,12 0 0,-5-1 0,0-1 0,0 0 0,0-2 0,28-3 0,-39 3 0,1 0 0,-1 0 0,1-1 0,-1 0 0,0 0 0,0 0 0,1 0 0,-2 0 0,1-1 0,0 0 0,0 0 0,-1 0 0,1 0 0,-1-1 0,0 1 0,0-1 0,-1 0 0,1 0 0,3-6 0,-1-2-151,1 1-1,-2-1 0,0 0 0,0 0 1,-1-1-1,-1 1 0,0 0 1,1-19-1,-3 9-6674</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857"/>
    </inkml:context>
    <inkml:brush xml:id="br0">
      <inkml:brushProperty name="width" value="0.05" units="cm"/>
      <inkml:brushProperty name="height" value="0.05" units="cm"/>
      <inkml:brushProperty name="color" value="#E71224"/>
    </inkml:brush>
  </inkml:definitions>
  <inkml:trace contextRef="#ctx0" brushRef="#br0">2 0 24575,'-1'87'0,"3"95"0,1-165 0,1-1 0,0 0 0,2 1 0,0-1 0,0-1 0,1 0 0,1 1 0,1-2 0,14 19 0,18 34 0,38 56-1365,-71-108-5461</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213"/>
    </inkml:context>
    <inkml:brush xml:id="br0">
      <inkml:brushProperty name="width" value="0.05" units="cm"/>
      <inkml:brushProperty name="height" value="0.05" units="cm"/>
      <inkml:brushProperty name="color" value="#E71224"/>
    </inkml:brush>
  </inkml:definitions>
  <inkml:trace contextRef="#ctx0" brushRef="#br0">1 152 24575,'25'-2'0,"1"-1"0,-1-1 0,0-2 0,0 0 0,45-18 0,-8-11 0,-50 27 0,0 0 0,0 1 0,17-7 0,37-13-1365,-49 19-5461</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847"/>
    </inkml:context>
    <inkml:brush xml:id="br0">
      <inkml:brushProperty name="width" value="0.05" units="cm"/>
      <inkml:brushProperty name="height" value="0.05" units="cm"/>
      <inkml:brushProperty name="color" value="#E71224"/>
    </inkml:brush>
  </inkml:definitions>
  <inkml:trace contextRef="#ctx0" brushRef="#br0">107 271 24575,'1'-3'0,"-1"0"0,2 0 0,-1 0 0,0 0 0,0 0 0,1 0 0,0 0 0,0 0 0,-1 1 0,1-1 0,5-3 0,11-20 0,-14 15 0,0-1 0,-1 0 0,-1 0 0,0 0 0,0 0 0,-1 0 0,-1-1 0,0 1 0,0 0 0,-1-1 0,-1 1 0,-4-15 0,5 25 0,0 0 0,0 0 0,0 0 0,0 0 0,0 0 0,-1 0 0,1 0 0,-1 1 0,1-1 0,-1 0 0,0 1 0,1-1 0,-1 1 0,0 0 0,0-1 0,0 1 0,0 0 0,0 0 0,-1 1 0,1-1 0,0 0 0,0 1 0,0-1 0,-1 1 0,1 0 0,0-1 0,-1 1 0,1 0 0,0 1 0,-1-1 0,1 0 0,0 1 0,-4 0 0,3 0 0,-1 0 0,1 1 0,-1-1 0,1 1 0,0-1 0,0 1 0,-1 0 0,2 0 0,-1 1 0,0-1 0,0 1 0,1-1 0,-1 1 0,1 0 0,0 0 0,-1 0 0,2 0 0,-1 0 0,0 0 0,-2 6 0,-3 16 0,0-1 0,2 2 0,0-1 0,2 0 0,1 1 0,1 0 0,1-1 0,1 1 0,2 0 0,0-1 0,2 0 0,0 1 0,2-2 0,13 33 0,-17-52 5,0 0 0,0 0 0,0-1 0,0 1 0,1-1 0,-1 0 0,1 0 0,0 0 0,1-1 0,-1 1 0,1-1 0,-1 0 0,1 0 0,0-1 0,0 1 0,0-1 0,0 0 0,1-1 0,-1 1 0,1-1 0,-1 0 0,1 0 0,9 0 0,-2-1-170,0 0 0,0-1 0,0 0 0,0-1 0,0-1 0,0 0 0,-1 0 0,25-11 0,-17 4-6661</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41:29.992"/>
    </inkml:context>
    <inkml:brush xml:id="br0">
      <inkml:brushProperty name="width" value="0.05" units="cm"/>
      <inkml:brushProperty name="height" value="0.05" units="cm"/>
      <inkml:brushProperty name="color" value="#E71224"/>
    </inkml:brush>
  </inkml:definitions>
  <inkml:trace contextRef="#ctx0" brushRef="#br0">971 3 24575,'-95'-2'0,"-105"5"0,65 23 0,120-24 0,-1 1 0,1 0 0,-1 2 0,1 0 0,0 0 0,1 1 0,-1 1 0,2 1 0,-1 0 0,1 0 0,-13 12 0,-8 1 0,25-16 0,0 0 0,0 0 0,1 1 0,0 1 0,0-1 0,1 1 0,-14 15 0,3 3 0,-16 21 0,-49 85 0,71-103 0,1 0 0,2 0 0,-9 43 0,-13 41 0,24-85 0,1 0 0,1 1 0,2 0 0,1 0 0,1 0 0,5 54 0,-1 1 0,-5 50 0,5 134 0,1-242 0,1 0 0,1 0 0,1-1 0,15 34 0,3 10 0,-8 2 0,-14-52 0,1-1 0,0 0 0,11 26 0,4 6 0,-3 1 0,14 76 0,-19-73 0,-8-32 0,1 0 0,1 0 0,1 0 0,10 22 0,-10-27 0,0 1 0,-2-1 0,0 1 0,2 18 0,-3-16 0,1 1 0,11 32 0,52 88 0,-20-45 0,-44-89 0,-1 1 0,0-1 0,0 1 0,-1 0 0,1-1 0,-1 1 0,-1 0 0,1 0 0,-1 0 0,-1 0 0,1 0 0,-1 0 0,0-1 0,-1 1 0,1 0 0,-1-1 0,-1 1 0,1-1 0,-7 11 0,2-4 0,-1-2 0,0 1 0,-1-1 0,0 0 0,-1-1 0,0 0 0,-1-1 0,-21 16 0,21-19 0,-1-1 0,0 0 0,0 0 0,-1-1 0,1-1 0,-1 0 0,-21 2 0,-36 10 0,15 8 0,54-22 0,0-1 0,0 1 0,0 0 0,0-1 0,0 1 0,0 0 0,0 0 0,1 0 0,-1 0 0,0 0 0,0 0 0,1 0 0,-1 0 0,1 0 0,-1 0 0,1 0 0,-1 0 0,0 2 0,2-2 0,-1 0 0,0 0 0,1 0 0,-1 1 0,0-1 0,1 0 0,0 0 0,-1 0 0,1 0 0,0 0 0,-1-1 0,1 1 0,0 0 0,0 0 0,0 0 0,-1-1 0,1 1 0,0 0 0,0-1 0,0 1 0,0-1 0,1 1 0,-1-1 0,1 1 0,36 16 0,71 20 0,24 10 0,-119-42 0,0 0 0,1-1 0,18 3 0,-21-5 0,0 0 0,1 1 0,-2 1 0,1 0 0,17 8 0,-27-10 0,0-1 0,0 0 0,-1 0 0,1 1 0,-1-1 0,1 1 0,-1-1 0,1 1 0,-1-1 0,0 1 0,0 0 0,0 0 0,0 0 0,0 0 0,0 0 0,-1 0 0,1 0 0,0 0 0,-1 0 0,0 0 0,1 0 0,-1 0 0,0 0 0,0 0 0,0 0 0,-1 0 0,1 0 0,0 0 0,-1 1 0,0 2 0,-4 7 0,1-1 0,-1 1 0,-1-1 0,-8 13 0,1 0 0,-59 95 0,1-2 0,36-28 0,28-65 0,-2-1 0,-16 32 0,12-29 0,1 2 0,1-1 0,2 2 0,1-1 0,1 1 0,-6 51 0,11-54 0,-14 90 0,10-78 0,2 0 0,1-1 0,2 2 0,6 66 0,-1-90 0,0 0 0,1 0 0,0 0 0,1 0 0,1-1 0,0 0 0,1 0 0,1-1 0,0 0 0,12 13 0,29 47 0,-29-39 0,2-1 0,1-1 0,47 49 0,-66-76 0,1-1 0,-1 0 0,1 0 0,0 0 0,0-1 0,8 4 0,-7-5 0,-1 2 0,0-1 0,1 1 0,-2 0 0,1 0 0,7 6 0,46 58 0,-40-45 0,1 0 0,32 27 0,-39-37 0,0 0 0,-1 0 0,15 23 0,21 24 0,-34-46 0,155 145 0,-147-143 0,0 0 0,0-1 0,1-2 0,1 0 0,1-1 0,40 13 0,189 67 0,-238-86 0,0-1 0,1-1 0,-1 0 0,31 2 0,20 4 0,-33-4 0,68 3 0,-62-7 0,42 7 0,-14-1 0,0-2 0,125-7 0,-68-2 0,-79 5 0,54 10 0,-56-6 0,61 2 0,16-9 0,129 17 0,-119-5 0,192-9 0,-154-4 0,-109 1 0,-19 0 0,1 1 0,0 2 0,73 14 0,-72-9 0,1-2 0,0-2 0,0-2 0,50-4 0,5 0 0,38 1 0,160 5 0,-181 10 0,-63-6 0,63 0 0,1064-8 0,-1136 3 0,55 10 0,-56-6 0,60 2 0,538-9 0,-610 2 0,59 12 0,-59-8 0,58 4 0,660-10 0,-719-1 0,60-10 0,-58 6 0,56-3 0,-12 10 0,-37 1 0,0-2 0,0-2 0,74-13 0,-88 10 0,1 2 0,0 0 0,29 2 0,-27 1 0,0-1 0,40-8 0,2-1 0,-1 3 0,1 3 0,95 7 0,-37-1 0,2632-2 0,-2728-2 0,57-10 0,-57 7 0,55-3 0,-54 7 0,4 2 0,0-2 0,0-2 0,44-9 0,-49 7 0,1 1 0,48 0 0,-49 4 0,1-2 0,51-10 0,-31 0 0,0 2 0,1 3 0,67-1 0,-95 6 0,1 0 0,32-8 0,-30 5 0,46-3 0,139-12 0,-155 13 0,52-9 0,-61 4 0,0 3 0,0 1 0,84 0 0,-104 6 0,1-1 0,30-6 0,-29 3 0,54-2 0,-62 8 0,8 1 0,1-2 0,-1-2 0,45-8 0,-47 6 0,0 1 0,1 1 0,-1 2 0,33 3 0,62-3 0,11-25 0,-50 13 0,-62 8 0,0 1 0,27-1 0,-6 2 0,51-11 0,-23 3 0,-4 0 0,-42 5 0,1 2 0,35-1 0,-33 3 0,0-1 0,0-2 0,43-12 0,-42 9 0,-1 2 0,1 0 0,35-1 0,-25 4 0,56-11 0,-48 6 0,15-6 0,-2-3 0,0-3 0,101-47 0,-87 29 0,-57 26 0,1 2 0,0 1 0,0 0 0,39-10 0,-15 9 0,0-1 0,71-29 0,-66 20 0,-32 15 0,0-2 0,0-1 0,17-10 0,-29 15 0,0-1 0,0 1 0,-1-1 0,1-1 0,-1 1 0,0-1 0,0 1 0,0-1 0,0 0 0,-1-1 0,0 1 0,0 0 0,2-8 0,57-150 0,-55 142 0,0-1 0,-2 0 0,4-26 0,1-5 0,-4 22 0,-3 0 0,0 0 0,-3-34 0,0 34 0,1 0 0,1 0 0,8-39 0,-2 24 0,-3-1 0,-2 0 0,-2 1 0,-5-51 0,2-11 0,2 42 0,-6-154 0,3 191 0,-2 1 0,-1-1 0,-1 1 0,-1 1 0,-20-46 0,15 40 0,-18-68 0,24 73 0,-2 0 0,0 1 0,-1 0 0,-15-26 0,12 26 0,0 0 0,-12-42 0,-7-17 0,-21-43 0,25 60 0,-2 1 0,-43-70 0,-7 4 0,-46-86 0,68 121 0,41 66 0,-2 0 0,-29-37 0,-27-20 0,-137-128 0,67 90 0,-23 12 0,137 95 0,-228-120 0,167 95 0,80 40 0,-31-17 0,-1 2 0,-77-26 0,81 34 0,-43-22 0,-29-10 0,-156-43 0,222 74 0,-69-9 0,94 18 0,0 0 0,-33-13 0,33 11 0,0 0 0,-27-5 0,-4 1 0,-32-3 0,-4 1 0,64 8 0,1 1 0,-28-2 0,3 5 0,-1-3 0,1-2 0,-70-18 0,88 18 0,-1 1 0,0 2 0,0 1 0,-34 2 0,-45-2 0,36-11 0,54 8 0,0 2 0,-27-2 0,8 4 0,9 1 0,0-2 0,-1 0 0,-37-9 0,28 4 0,1 2 0,-1 1 0,-74 4 0,69 1 0,0-1 0,-76-12 0,55 4 0,0 2 0,-131 7 0,71 2 0,40-5 0,-122-17 0,86 10 0,81 8 0,-63-11 0,59 6 0,0 2 0,0 2 0,-51 4 0,-74-4 0,98-10 0,52 7 0,0 1 0,-28-1 0,-108 7 0,-64-4 0,131-11 0,57 7 0,-60-3 0,17 10 0,36 1 0,-1-3 0,1-1 0,-72-12 0,47 0 0,0 4 0,-1 2 0,-106 1 0,140 6 0,0-2 0,-30-6 0,28 3 0,-52-1 0,20 7 0,30 1 0,-1-1 0,1-2 0,-1-1 0,-35-9 0,38 7 0,0 0 0,0 2 0,0 2 0,-51 4 0,35-1 0,-49-4 0,26-11 0,52 8 0,0 2 0,-29-2 0,12 2 0,-41-8 0,44 5 0,-58-2 0,54 8 0,4 0 0,1 0 0,-1-3 0,-51-9 0,39 5 0,0 1 0,0 3 0,-1 2 0,-51 5 0,-10-1 0,78-3 0,0-1 0,-1-2 0,-49-9 0,49 6 0,0 2 0,-1 1 0,-46 3 0,47 0 0,0 0 0,0-2 0,-51-10 0,-94-16 0,139 23 0,-54 0 0,59 4 0,0-1 0,-55-11 0,56 8 0,-1 1 0,0 1 0,0 2 0,-42 3 0,-61-2 0,63-13 0,52 9 0,-1 0 0,-27-1 0,-657 3 0,343 4 0,258 0 0,-115-5 0,129-10 0,58 8 0,-61-4 0,-2148 7 0,1060 5 0,647-3-1365,511 0-5461</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0.900"/>
    </inkml:context>
    <inkml:brush xml:id="br0">
      <inkml:brushProperty name="width" value="0.05" units="cm"/>
      <inkml:brushProperty name="height" value="0.05" units="cm"/>
      <inkml:brushProperty name="color" value="#E71224"/>
    </inkml:brush>
  </inkml:definitions>
  <inkml:trace contextRef="#ctx0" brushRef="#br0">4363 646 24575,'-10'-1'0,"0"0"0,0-2 0,1 1 0,-1-1 0,0-1 0,1 1 0,-15-9 0,-21-8 0,-160-41 0,122 29 0,-53-17 0,-107-32 0,-51-7 0,111 31-489,-248-45-1,136 43 490,77 31 0,12 2 0,129 18 244,-1 2 0,-116 8 0,58 1-11,118-4-232,0 2 1,-1 0-1,1 1 0,1 0 0,-1 2 0,0 0 0,1 1 1,0 1-1,0 0 0,0 1 0,-23 15 0,-121 85-1,126-83 0,1 2 0,1 1 0,-34 38 0,-16 11 0,32-31 0,18-15 0,-128 131 0,42-26 0,25-18 0,-56 134 0,130-211 0,1 1 0,3 0 0,2 1 0,1 1 0,-11 68 0,-1-19 0,18-73 0,1 1 0,1-1 0,0 1 0,-1 27 0,4-13 0,-12 136 0,4-78 0,5 0 0,6 112 0,2-57 0,-3 1254 0,1-1382 0,2 1 0,0-1 0,1 0 0,1 0 0,10 28 0,7 25 0,-9-24 0,2-1 0,40 82 0,58 82 0,-104-194 0,11 18 0,1-1 0,1 0 0,53 58 0,-39-52 0,23 22 0,-10-13 0,-36-35 0,0 0 0,26 21 0,150 101 0,50 18 0,-115-92 0,-69-31 0,1-2 0,114 40 0,-28-12 0,258 101 0,-320-133 0,-41-14 0,72 30 0,-68-23 0,0-3 0,61 15 0,42 14 0,59 14 0,-108-33 0,90 11 0,-159-31 0,0-1 0,35 0 0,-34-3 0,0 1 0,33 7 0,-14-1 0,0-3 0,1-2 0,90-6 0,-31 0 0,31 6 0,148-6 0,-275 1 0,0 0 0,0-1 0,0 0 0,0-1 0,-1 0 0,0-1 0,0 0 0,0-1 0,19-13 0,4-7 0,47-46 0,14-12 0,43-30 0,-118 96 0,-1-2 0,0 0 0,-1-1 0,-1-1 0,-2-1 0,0 0 0,22-48 0,-15 16 0,17-66 0,-11 31 0,-9 27 0,-3-2 0,-3 0 0,8-87 0,-8 39 0,-5 59 0,0-72 0,-7 15 0,-3-121 0,-25 23 0,-11-32 0,19 160 0,-5-36 0,6 17 0,-33-103 0,-12-54 0,58 233 0,-2 1 0,-18-43 0,14 40 0,-13-49 0,14 34 0,-2 0 0,-1 0 0,-20-39 0,15 38 0,-16-61 0,21 61 0,-29-65 0,10 39 0,12 23 0,-50-80 0,-16-14 0,8 11 0,22 33 0,39 65 0,-20-47 0,5 10 0,18 35 0,-14-42 0,18 44 0,-25-50 0,-2 3 0,-42-122 0,63 155 0,5 16 0,-1 0 0,-1 1 0,-2 1 0,-1 0 0,0 1 0,-2 1 0,-1 1 0,-1 0 0,-23-20 0,28 30-170,-1 1-1,0 0 0,-1 1 1,0 1-1,-1 0 0,0 1 1,-34-11-1,36 14-6655</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579"/>
    </inkml:context>
    <inkml:brush xml:id="br0">
      <inkml:brushProperty name="width" value="0.05" units="cm"/>
      <inkml:brushProperty name="height" value="0.05" units="cm"/>
      <inkml:brushProperty name="color" value="#E71224"/>
    </inkml:brush>
  </inkml:definitions>
  <inkml:trace contextRef="#ctx0" brushRef="#br0">56 0 24575,'-1'0'0,"0"1"0,0-1 0,0 1 0,0-1 0,0 0 0,0 1 0,0 0 0,1-1 0,-1 1 0,0 0 0,0-1 0,0 1 0,1 0 0,-1 0 0,0 0 0,0-1 0,1 1 0,-1 0 0,1 0 0,-1 0 0,1 0 0,0 0 0,-1 0 0,1 0 0,0 0 0,-1 0 0,1 2 0,-6 38 0,5-29 0,-10 43 0,5-25 0,1-1 0,-1 49 0,4 13 0,6 139 0,-4-228 0,0 0 0,0 1 0,0-1 0,0 0 0,1 0 0,-1 1 0,1-1 0,-1 0 0,1 0 0,0 0 0,0 0 0,0 0 0,0 0 0,0 0 0,1 0 0,-1 0 0,1 0 0,-1-1 0,1 1 0,-1 0 0,1-1 0,0 0 0,0 1 0,0-1 0,0 0 0,0 0 0,0 0 0,0 0 0,0 0 0,0-1 0,0 1 0,1 0 0,-1-1 0,0 0 0,0 0 0,1 1 0,-1-1 0,0-1 0,1 1 0,-1 0 0,0 0 0,0-1 0,1 0 0,2 0 0,13-5 0,0 0 0,-1-1 0,0-1 0,23-14 0,-17 9 0,87-38 0,-92 42-1365,-2 2-5461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889"/>
    </inkml:context>
    <inkml:brush xml:id="br0">
      <inkml:brushProperty name="width" value="0.05" units="cm"/>
      <inkml:brushProperty name="height" value="0.05" units="cm"/>
      <inkml:brushProperty name="color" value="#E71224"/>
    </inkml:brush>
  </inkml:definitions>
  <inkml:trace contextRef="#ctx0" brushRef="#br0">1 187 24575,'56'-21'0,"-42"17"0,29-8 0,-1-1 0,75-36 0,-81 32-54,-29 15-47,0 0 0,0-1 0,-1 0 0,0 0 0,1-1 1,-1 0-1,0 0 0,0 0 0,-1-1 0,0 0 1,1 0-1,4-6 0,-2-5-6725</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452"/>
    </inkml:context>
    <inkml:brush xml:id="br0">
      <inkml:brushProperty name="width" value="0.05" units="cm"/>
      <inkml:brushProperty name="height" value="0.05" units="cm"/>
      <inkml:brushProperty name="color" value="#E71224"/>
    </inkml:brush>
  </inkml:definitions>
  <inkml:trace contextRef="#ctx0" brushRef="#br0">1 143 24575,'8'0'0,"1"-1"0,0-1 0,-1 0 0,16-5 0,25-4 0,-5 6 0,0-2 0,0-2 0,-1-1 0,48-19 0,-75 22-341,-1-1 0,0-1-1,22-16 1,-24 15-6485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901"/>
    </inkml:context>
    <inkml:brush xml:id="br0">
      <inkml:brushProperty name="width" value="0.05" units="cm"/>
      <inkml:brushProperty name="height" value="0.05" units="cm"/>
      <inkml:brushProperty name="color" value="#E71224"/>
    </inkml:brush>
  </inkml:definitions>
  <inkml:trace contextRef="#ctx0" brushRef="#br0">1 1 24575,'20'55'0,"-10"34"0,-8-59 0,9 48 0,24 148 0,-32-196 0,23 104 0,-14-76 0,3 33 0,-15-87-38,0-6 107,0-11-585,0 10-364,0-14-5946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108"/>
    </inkml:context>
    <inkml:brush xml:id="br0">
      <inkml:brushProperty name="width" value="0.05" units="cm"/>
      <inkml:brushProperty name="height" value="0.05" units="cm"/>
      <inkml:brushProperty name="color" value="#33CCFF"/>
    </inkml:brush>
  </inkml:definitions>
  <inkml:trace contextRef="#ctx0" brushRef="#br0">1 0 24575,'2'21'0,"2"0"0,0 0 0,1 0 0,1-1 0,1 0 0,1 0 0,0-1 0,13 21 0,5 9 0,35 99 0,-23-66 71,-28-65-358,-2-1-1,0 2 1,-1-1 0,7 27 0,-11-24-6539</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441"/>
    </inkml:context>
    <inkml:brush xml:id="br0">
      <inkml:brushProperty name="width" value="0.05" units="cm"/>
      <inkml:brushProperty name="height" value="0.05" units="cm"/>
      <inkml:brushProperty name="color" value="#E71224"/>
    </inkml:brush>
  </inkml:definitions>
  <inkml:trace contextRef="#ctx0" brushRef="#br0">109 0 24575,'-1'12'0,"-1"0"0,0 0 0,0-1 0,-1 1 0,-1-1 0,0 0 0,0 0 0,-1 0 0,-1-1 0,1 1 0,-14 15 0,-14 31 0,30-51 0,0 0 0,1 0 0,-1 1 0,1-1 0,1 1 0,-1 0 0,1 0 0,0-1 0,1 1 0,0 12 0,0-16 0,1-1 0,-1 1 0,0 0 0,1-1 0,0 1 0,0-1 0,0 1 0,0-1 0,0 1 0,0-1 0,1 0 0,-1 1 0,1-1 0,0 0 0,-1 0 0,1 0 0,0 0 0,0-1 0,0 1 0,0 0 0,1-1 0,-1 0 0,0 1 0,1-1 0,-1 0 0,1 0 0,-1 0 0,1-1 0,4 2 0,10 0-156,1 0 0,0-2 0,23-1 0,-30 0-585,14 0-6085</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874"/>
    </inkml:context>
    <inkml:brush xml:id="br0">
      <inkml:brushProperty name="width" value="0.05" units="cm"/>
      <inkml:brushProperty name="height" value="0.05" units="cm"/>
      <inkml:brushProperty name="color" value="#E71224"/>
    </inkml:brush>
  </inkml:definitions>
  <inkml:trace contextRef="#ctx0" brushRef="#br0">0 1 24575,'2'35'0,"1"-1"0,9 35 0,0 6 0,-1-15 0,2 16 0,3 21 0,-4-33 0,1 0 0,3-1 0,2 0 0,33 76 0,-42-122-1365,0-3-5461</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4.588"/>
    </inkml:context>
    <inkml:brush xml:id="br0">
      <inkml:brushProperty name="width" value="0.05" units="cm"/>
      <inkml:brushProperty name="height" value="0.05" units="cm"/>
      <inkml:brushProperty name="color" value="#E71224"/>
    </inkml:brush>
  </inkml:definitions>
  <inkml:trace contextRef="#ctx0" brushRef="#br0">0 299 24575,'12'0'0,"0"0"0,-1 0 0,1-2 0,18-3 0,-26 4 0,-1 0 0,0-1 0,1 1 0,-1-1 0,0 0 0,0 0 0,0 0 0,0 0 0,0 0 0,0-1 0,-1 0 0,1 1 0,-1-1 0,1 0 0,-1 0 0,0 0 0,-1 0 0,4-6 0,10-23 0,-6 17 0,-1-2 0,-1 1 0,9-30 0,-15 42 0,0 0 0,0 0 0,-1 0 0,1 0 0,-1 0 0,0-1 0,0 1 0,-1 0 0,1 0 0,-1 0 0,0 0 0,0 0 0,0 0 0,0 0 0,-1 0 0,1 0 0,-1 0 0,0 1 0,-1-1 0,1 1 0,-4-4 0,5 4 0,-1 1 0,0 0 0,0 0 0,1 1 0,-2-1 0,1 0 0,0 1 0,0-1 0,0 1 0,-1-1 0,1 1 0,-1 0 0,1 0 0,-1 0 0,1 1 0,-1-1 0,0 0 0,1 1 0,-1 0 0,0 0 0,1 0 0,-1 0 0,0 0 0,1 0 0,-1 0 0,0 1 0,1 0 0,-1-1 0,1 1 0,-1 0 0,1 0 0,-1 1 0,1-1 0,0 0 0,-1 1 0,1-1 0,-3 4 0,1-1 0,-1 1 0,1-1 0,0 1 0,0 0 0,0 1 0,1-1 0,0 0 0,0 1 0,0 0 0,1 0 0,-1 0 0,2 0 0,-1 0 0,-1 12 0,2-13 0,-1 17 0,1 0 0,3 40 0,-1-56 0,0 0 0,0 0 0,0-1 0,1 1 0,0 0 0,0-1 0,0 1 0,1-1 0,0 0 0,0 0 0,0 0 0,1 0 0,-1 0 0,1-1 0,6 6 0,-2-4 0,0-1 0,0 0 0,0 0 0,1-1 0,-1 0 0,1-1 0,0 1 0,0-2 0,0 1 0,1-2 0,-1 1 0,1-1 0,-1 0 0,1-1 0,-1 0 0,1-1 0,-1 0 0,0 0 0,1-1 0,-1 0 0,16-7 0,-22 8-114,0 0 1,-1-1-1,0 1 0,1-1 0,-1 0 1,0 0-1,0 0 0,0 0 0,0 0 1,0 0-1,2-4 0,5-10-6712</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6.755"/>
    </inkml:context>
    <inkml:brush xml:id="br0">
      <inkml:brushProperty name="width" value="0.05" units="cm"/>
      <inkml:brushProperty name="height" value="0.05" units="cm"/>
      <inkml:brushProperty name="color" value="#E71224"/>
    </inkml:brush>
  </inkml:definitions>
  <inkml:trace contextRef="#ctx0" brushRef="#br0">2332 162 24575,'-6'-1'0,"-1"0"0,1-1 0,0 1 0,-1-1 0,1 0 0,0-1 0,0 0 0,0 0 0,-10-7 0,-22-10 0,-132-37 0,103 37 0,44 12 0,0 0 0,-1 2 0,0 1 0,-1 1 0,-44-2 0,-921 8 0,958 0 0,-57 10 0,57-7 0,-56 3 0,65-6 0,-1 1 0,-37 8 0,9 0 0,0 0 0,0 3 0,1 1 0,1 3 0,-59 30 0,102-44 0,1-1 0,1 1 0,-1 0 0,0 1 0,1-1 0,0 1 0,0 0 0,1 1 0,-1-1 0,1 1 0,0 0 0,0 0 0,1 0 0,0 0 0,0 1 0,1-1 0,-1 1 0,1 0 0,1-1 0,-1 1 0,0 7 0,0 13 0,0 0 0,1 0 0,2 0 0,4 30 0,-2-42 0,0 1 0,1-1 0,1 0 0,0-1 0,1 0 0,1 1 0,0-2 0,0 1 0,2-1 0,19 24 0,8 4 0,71 62 0,-92-89 0,5 2 0,2-2 0,0 0 0,0-1 0,1-1 0,26 9 0,-29-12 0,8 1 0,0-2 0,0 0 0,0-2 0,1-1 0,53 2 0,121-8 0,49 3 0,-180 10 0,-52-7 0,0-2 0,28 3 0,407-7 0,-432 0 0,0-2 0,41-9 0,-14 2 0,49-15 0,-72 17 0,-1 1 0,1 2 0,35-4 0,-38 7 0,-1-1 0,0-1 0,0-1 0,0-1 0,0-1 0,-1 0 0,0-2 0,-1-1 0,37-23 0,-12 10 0,-39 20 0,0 0 0,0 0 0,-1-1 0,1 1 0,-1-1 0,0-1 0,0 1 0,0-1 0,-1 0 0,0 0 0,0-1 0,5-6 0,-5 4 0,-1-1 0,1 1 0,-2-1 0,1 0 0,-1-1 0,-1 1 0,1 0 0,-2-1 0,1 0 0,-1 1 0,-1-1 0,0 0 0,0 1 0,-1-1 0,0 0 0,-1 1 0,-3-14 0,-4-5 0,-1 1 0,-1 0 0,-1 0 0,-25-39 0,-3 10 0,27 41 0,2-1 0,-13-22 0,18 30-80,0 1 0,0-1-1,-1 1 1,0 1 0,0-1-1,0 1 1,-1 0 0,0 1-1,0 0 1,-1 0 0,1 1 0,-1 0-1,0 0 1,0 1 0,0 0-1,-15-2 1,5 2-6746</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38.931"/>
    </inkml:context>
    <inkml:brush xml:id="br0">
      <inkml:brushProperty name="width" value="0.05" units="cm"/>
      <inkml:brushProperty name="height" value="0.05" units="cm"/>
      <inkml:brushProperty name="color" value="#E71224"/>
    </inkml:brush>
  </inkml:definitions>
  <inkml:trace contextRef="#ctx0" brushRef="#br0">378 30 24575,'-9'-1'0,"0"0"0,1 0 0,-1-1 0,-15-5 0,-24-5 0,38 11 0,-10-2 0,-1 2 0,1 0 0,-22 2 0,36 0 0,1 0 0,-1 0 0,1 0 0,-1 0 0,1 1 0,0 0 0,0 0 0,0 1 0,0-1 0,0 1 0,0 0 0,0 1 0,1-1 0,0 1 0,-8 7 0,5-4 0,1 1 0,-1 0 0,1 0 0,0 1 0,1 0 0,0 0 0,0 0 0,1 1 0,1-1 0,-1 1 0,1 0 0,1 0 0,0 0 0,0 0 0,1 0 0,0 16 0,1-3 0,1 1 0,0 0 0,2 0 0,8 35 0,-8-49 0,0-1 0,1 1 0,0-1 0,1 1 0,0-1 0,0 0 0,1-1 0,0 1 0,0-1 0,1 0 0,1-1 0,14 12 0,-15-13 0,1-1 0,0 0 0,0 0 0,1-1 0,-1-1 0,1 1 0,0-1 0,0-1 0,0 1 0,13 0 0,0-1 0,0-1 0,0-1 0,30-3 0,-45 1 0,0 1 0,0-1 0,0 0 0,0-1 0,0 0 0,0 0 0,0 0 0,-1-1 0,0 0 0,0 0 0,0 0 0,0-1 0,0 0 0,-1 0 0,0-1 0,8-10 0,-3 2 0,-1-1 0,0 0 0,-1 0 0,-1 0 0,0-1 0,5-21 0,-5 14 0,-1 9 0,-2-1 0,0 1 0,0-1 0,-1 0 0,-1 0 0,-1 0 0,0 0 0,-1-17 0,-2 28-72,1-1 1,-1 1-1,0 0 0,0 0 0,-1 0 0,1 0 0,-1 0 0,0 0 1,0 1-1,0-1 0,0 1 0,-1 0 0,1 0 0,-1 0 0,0 0 1,0 1-1,0-1 0,-7-2 0,-5-3-6754</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197"/>
    </inkml:context>
    <inkml:brush xml:id="br0">
      <inkml:brushProperty name="width" value="0.05" units="cm"/>
      <inkml:brushProperty name="height" value="0.05" units="cm"/>
      <inkml:brushProperty name="color" value="#E71224"/>
    </inkml:brush>
  </inkml:definitions>
  <inkml:trace contextRef="#ctx0" brushRef="#br0">548 3372 24575,'0'-2'0,"1"0"0,-1 0 0,1 0 0,0-1 0,0 1 0,0 0 0,0 0 0,0 0 0,0 1 0,0-1 0,1 0 0,-1 0 0,1 0 0,-1 1 0,1-1 0,2-1 0,35-25 0,-25 18 0,3-4 0,0-2 0,-2 0 0,0-1 0,-1 0 0,0-1 0,-2 0 0,11-22 0,10-12 0,-4 2 0,-22 36 0,1 0 0,0 1 0,0 1 0,13-14 0,-1 2 0,30-47 0,10-13 0,-45 63 0,0-1 0,-2-1 0,0 0 0,-2-1 0,15-43 0,7-13 0,47-133 0,-61 162 0,-3 0 0,-1-1 0,11-86 0,-14 74 0,-3 19 0,1-1 0,-3 0 0,4-84 0,-11 103 0,-2 1 0,-1-1 0,-9-39 0,-7-14 0,-4 0 0,-61-139 0,59 162 0,-28-52 0,-54-105 0,57 126 0,-26-43 0,52 94 0,12 17 0,-1 0 0,-1 1 0,-25-26 0,-135-128 0,144 147 0,0 2 0,-58-35 0,82 55 0,-39-22 0,-57-23 0,71 35 0,9 4 30,-1 1 0,0 1 0,-29-5 0,41 10-195,-1 1 0,0 1 0,1 0 0,-1 0 0,0 2 0,0-1 0,1 1 0,-20 5 0,14 0-6661</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772"/>
    </inkml:context>
    <inkml:brush xml:id="br0">
      <inkml:brushProperty name="width" value="0.05" units="cm"/>
      <inkml:brushProperty name="height" value="0.05" units="cm"/>
      <inkml:brushProperty name="color" value="#E71224"/>
    </inkml:brush>
  </inkml:definitions>
  <inkml:trace contextRef="#ctx0" brushRef="#br0">0 1 24575,'5'0'0,"5"0"0,2 4 0,3 2 0,4 0 0,-2 3 0,1 0 0,-3 3 0,1 0 0,3-2 0,-3 1 0,-4 4 0,1-1 0,3-3 0,3-3 0,-2 2 0,1-2 0,-3-1-8191</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2.551"/>
    </inkml:context>
    <inkml:brush xml:id="br0">
      <inkml:brushProperty name="width" value="0.05" units="cm"/>
      <inkml:brushProperty name="height" value="0.05" units="cm"/>
      <inkml:brushProperty name="color" value="#E71224"/>
    </inkml:brush>
  </inkml:definitions>
  <inkml:trace contextRef="#ctx0" brushRef="#br0">1 269 24575,'6'-1'0,"1"-1"0,0 0 0,-1 0 0,1-1 0,-1 0 0,1 0 0,-1 0 0,0-1 0,-1 0 0,1 0 0,-1 0 0,1-1 0,-1 0 0,5-6 0,23-18 0,-4 5-190,-2-1-1,0-2 1,38-49 0,-53 61-414,1-1-6222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6.235"/>
    </inkml:context>
    <inkml:brush xml:id="br0">
      <inkml:brushProperty name="width" value="0.05" units="cm"/>
      <inkml:brushProperty name="height" value="0.05" units="cm"/>
      <inkml:brushProperty name="color" value="#E71224"/>
    </inkml:brush>
  </inkml:definitions>
  <inkml:trace contextRef="#ctx0" brushRef="#br0">0 88 24575,'122'2'0,"133"-5"0,-151-9 0,-55 5 0,66-2 0,392 11 0,-476-4 0,59-10 0,-58 6 0,55-2 0,-4 9 0,-29 0 0,1-2 0,102-15 0,-95 8 0,1 2 0,-1 3 0,79 6 0,-16 0 0,1078-3-1365,-1181 0-5461</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7.397"/>
    </inkml:context>
    <inkml:brush xml:id="br0">
      <inkml:brushProperty name="width" value="0.05" units="cm"/>
      <inkml:brushProperty name="height" value="0.05" units="cm"/>
      <inkml:brushProperty name="color" value="#E71224"/>
    </inkml:brush>
  </inkml:definitions>
  <inkml:trace contextRef="#ctx0" brushRef="#br0">603 0 24575,'0'20'0,"0"0"0,-2 0 0,0 0 0,-2 0 0,0-1 0,-1 1 0,-1-1 0,-1 0 0,0-1 0,-14 25 0,4-12 0,-21 58 0,25-55 0,-27 51 0,-11 16 0,34-64 0,-36 58 0,-40 73 0,84-151 0,1 0 0,1 0 0,-10 35 0,14-37 0,-2 0 0,0 0 0,-1-1 0,0 0 0,-2 0 0,-13 22 0,9-19 22,2 1 0,0 0 0,1 0 0,0 1 0,-6 26 0,7-22-396,-1 0-1,0-1 1,-19 29 0,19-37-6452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667"/>
    </inkml:context>
    <inkml:brush xml:id="br0">
      <inkml:brushProperty name="width" value="0.05" units="cm"/>
      <inkml:brushProperty name="height" value="0.05" units="cm"/>
      <inkml:brushProperty name="color" value="#33CCFF"/>
    </inkml:brush>
  </inkml:definitions>
  <inkml:trace contextRef="#ctx0" brushRef="#br0">34 353 24575,'21'-57'0,"-16"14"0,-1-1 0,-2 0 0,-2 1 0,-6-48 0,6 89 0,0 0 0,0 0 0,0 0 0,-1 0 0,1 0 0,-1 0 0,1 0 0,-1 0 0,0 1 0,0-1 0,0 0 0,-2-3 0,3 5 0,0 0 0,-1-1 0,1 1 0,0 0 0,-1 0 0,1 0 0,-1 0 0,1-1 0,0 1 0,-1 0 0,1 0 0,-1 0 0,1 0 0,-1 0 0,1 0 0,0 0 0,-1 0 0,1 0 0,-1 0 0,1 0 0,-1 0 0,1 0 0,0 1 0,-1-1 0,1 0 0,-1 0 0,1 0 0,0 1 0,-1-1 0,1 0 0,0 0 0,-1 1 0,1-1 0,-1 1 0,-1 2 0,-1 0 0,1 0 0,-1 0 0,1 1 0,0-1 0,0 1 0,0 0 0,1-1 0,0 1 0,-2 7 0,-3 32 0,1-1 0,3 0 0,2 1 0,7 64 0,-6-99 0,0 0 0,1 0 0,-1 0 0,2 0 0,-1 0 0,1-1 0,1 1 0,-1-1 0,1 0 0,0 0 0,1 0 0,8 9 0,-11-13 0,1 0 0,0 0 0,0-1 0,0 1 0,1-1 0,-1 0 0,0 0 0,1 0 0,0 0 0,-1-1 0,1 1 0,0-1 0,0 0 0,0 0 0,0-1 0,0 1 0,0-1 0,0 0 0,0 0 0,-1 0 0,1 0 0,0-1 0,0 1 0,0-1 0,0 0 0,0 0 0,4-2 0,-6 2-91,0 0 0,0-1 0,0 1 0,0 0 0,0-1 0,0 1 0,0-1 0,-1 1 0,1-1 0,0 0 0,-1 0 0,0 0 0,1 0 0,1-3 0,4-13-6735</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092"/>
    </inkml:context>
    <inkml:brush xml:id="br0">
      <inkml:brushProperty name="width" value="0.05" units="cm"/>
      <inkml:brushProperty name="height" value="0.05" units="cm"/>
      <inkml:brushProperty name="color" value="#E71224"/>
    </inkml:brush>
  </inkml:definitions>
  <inkml:trace contextRef="#ctx0" brushRef="#br0">0 0 24575,'2'1'0,"-1"-1"0,0 1 0,0-1 0,0 1 0,0-1 0,0 1 0,-1 0 0,1-1 0,0 1 0,0 0 0,0-1 0,0 1 0,-1 0 0,1 0 0,0 0 0,-1 0 0,1 0 0,-1 0 0,1 0 0,0 2 0,12 29 0,-6-15 0,19 43 0,-22-46 0,2 0 0,0 0 0,0 0 0,1-1 0,1 0 0,0 0 0,1-1 0,0 0 0,19 19 0,-24-29 0,-1 0 0,1 0 0,-1 0 0,1 0 0,0-1 0,0 1 0,-1-1 0,1 0 0,0 0 0,0 0 0,1-1 0,-1 1 0,0-1 0,0 0 0,0 0 0,0-1 0,6 0 0,4-3 0,1 0 0,-2-1 0,22-10 0,5-2 0,9-2 0,50-29 0,-41 19 0,2 4 8,-42 18-351,0-1 0,0 0-1,31-21 1,-35 19-6483</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929"/>
    </inkml:context>
    <inkml:brush xml:id="br0">
      <inkml:brushProperty name="width" value="0.05" units="cm"/>
      <inkml:brushProperty name="height" value="0.05" units="cm"/>
      <inkml:brushProperty name="color" value="#E71224"/>
    </inkml:brush>
  </inkml:definitions>
  <inkml:trace contextRef="#ctx0" brushRef="#br0">1 0 24575,'0'5'0,"0"6"0,0 5 0,0 5 0,0 4 0,0 1 0,0 1 0,0 1 0,0 0 0,0 0 0,0-1 0,0 0 0,0 0 0,0 0 0,0 0 0,0 0 0,0 0 0,0-5-8191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9.25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073"/>
    </inkml:context>
    <inkml:brush xml:id="br0">
      <inkml:brushProperty name="width" value="0.05" units="cm"/>
      <inkml:brushProperty name="height" value="0.05" units="cm"/>
      <inkml:brushProperty name="color" value="#E71224"/>
    </inkml:brush>
  </inkml:definitions>
  <inkml:trace contextRef="#ctx0" brushRef="#br0">275 2 24575,'-59'-1'0,"-67"3"0,124-3 0,0 1 0,0 0 0,-1 0 0,1 1 0,0-1 0,0 0 0,0 1 0,0-1 0,0 1 0,0 0 0,0-1 0,0 1 0,0 0 0,1 0 0,-1 0 0,0 1 0,0-1 0,1 0 0,-1 1 0,1-1 0,-1 1 0,1-1 0,0 1 0,-1 0 0,1-1 0,0 1 0,0 0 0,0 0 0,1 0 0,-1 0 0,0 0 0,1 0 0,-1 0 0,1 0 0,0 0 0,-1 3 0,2-1 0,-1 0 0,1 0 0,0 1 0,0-1 0,1 0 0,-1 0 0,1 0 0,0 0 0,0-1 0,0 1 0,1 0 0,-1-1 0,1 1 0,0-1 0,0 0 0,5 4 0,5 3 0,0-1 0,1 0 0,21 10 0,-25-15 0,0 0 0,-1 1 0,1 1 0,-1 0 0,-1 0 0,1 1 0,-1 0 0,0 0 0,-1 0 0,8 11 0,-5-4 0,-4-7 0,-1 1 0,0 0 0,0 0 0,-1 0 0,5 13 0,-8-20 0,-1 1 0,1 0 0,-1 0 0,0 0 0,0 0 0,1 0 0,-1 0 0,0 0 0,-1 0 0,1-1 0,0 1 0,0 0 0,-1 0 0,1 0 0,-1 0 0,0 0 0,0-1 0,1 1 0,-1 0 0,0-1 0,0 1 0,-1 0 0,1-1 0,0 1 0,0-1 0,-1 0 0,1 1 0,-1-1 0,1 0 0,-1 0 0,-2 1 0,-7 4 12,0-1 0,-1-1-1,1 0 1,-1 0 0,0-1-1,0-1 1,0 0-1,0 0 1,0-1 0,-21-2-1,15 1-384,1 1 0,-1 1-1,-34 7 1,35-4-6453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473"/>
    </inkml:context>
    <inkml:brush xml:id="br0">
      <inkml:brushProperty name="width" value="0.05" units="cm"/>
      <inkml:brushProperty name="height" value="0.05" units="cm"/>
      <inkml:brushProperty name="color" value="#E71224"/>
    </inkml:brush>
  </inkml:definitions>
  <inkml:trace contextRef="#ctx0" brushRef="#br0">1 0 24575,'0'5'0,"4"1"0,3 4 0,-2 5 0,0 5 0,-1 3 0,-2 2 0,-1 2 0,-1 0 0,0 1 0,0 0 0,0-1 0,-1 1 0,1-1 0,0 0 0,0-5-8191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75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1.749"/>
    </inkml:context>
    <inkml:brush xml:id="br0">
      <inkml:brushProperty name="width" value="0.05" units="cm"/>
      <inkml:brushProperty name="height" value="0.05" units="cm"/>
      <inkml:brushProperty name="color" value="#E71224"/>
    </inkml:brush>
  </inkml:definitions>
  <inkml:trace contextRef="#ctx0" brushRef="#br0">32 219 24575,'0'270'0,"0"-292"0,1-15 0,-2 0 0,-2 1 0,-11-61 0,9 71 0,1-1 0,1-1 0,1 1 0,2 0 0,4-39 0,-4 63 0,0 1 0,0-1 0,0 1 0,1-1 0,-1 1 0,1 0 0,0-1 0,0 1 0,0 0 0,0-1 0,0 1 0,0 0 0,1 0 0,-1 0 0,1 0 0,-1 0 0,1 0 0,0 0 0,0 1 0,0-1 0,0 1 0,0-1 0,0 1 0,0 0 0,1-1 0,-1 1 0,0 1 0,1-1 0,-1 0 0,0 0 0,1 1 0,-1-1 0,1 1 0,-1 0 0,1 0 0,-1 0 0,1 0 0,-1 0 0,1 1 0,2 0 0,3 0 0,0 1 0,0 0 0,0 1 0,-1 0 0,1 0 0,-1 0 0,0 1 0,0 0 0,0 1 0,0-1 0,7 8 0,0 3 0,0 1 0,-2 0 0,0 1 0,-1 0 0,-1 1 0,0 0 0,-1 0 0,-1 1 0,-1 0 0,8 37 0,-5-31 0,-6-21 0,-5-18 0,-3-7 0,0 1 0,2-1 0,0 0 0,1 0 0,2 1 0,0-1 0,1 0 0,1 0 0,10-37 0,-11 55 0,-1 0 0,1 0 0,0 0 0,0 0 0,0 1 0,0-1 0,0 1 0,0-1 0,1 1 0,-1 0 0,1 0 0,0 0 0,0 0 0,-1 0 0,1 1 0,0-1 0,0 1 0,1 0 0,-1 0 0,0 0 0,0 0 0,0 1 0,1-1 0,-1 1 0,0 0 0,6 0 0,-4 0 0,-1 0 0,1 1 0,0 0 0,0 0 0,-1 0 0,1 0 0,0 0 0,-1 1 0,1 0 0,-1 0 0,0 0 0,0 1 0,0 0 0,0-1 0,0 1 0,0 1 0,5 5 0,6 13 0,25 48 0,-5-8 0,-19-33 0,-2 0 0,17 45 0,-2-1 0,-8-15-1365,-13-43-5461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2.323"/>
    </inkml:context>
    <inkml:brush xml:id="br0">
      <inkml:brushProperty name="width" value="0.05" units="cm"/>
      <inkml:brushProperty name="height" value="0.05" units="cm"/>
      <inkml:brushProperty name="color" value="#E71224"/>
    </inkml:brush>
  </inkml:definitions>
  <inkml:trace contextRef="#ctx0" brushRef="#br0">1 132 24575,'2'0'0,"1"1"0,0-1 0,0 1 0,-1 0 0,1 0 0,-1 0 0,1 1 0,-1-1 0,0 1 0,1-1 0,-1 1 0,0 0 0,3 2 0,30 33 0,-22-22 0,33 37 0,-36-38 0,1-1 0,1-1 0,0 1 0,1-2 0,0 0 0,19 13 0,-32-24 0,1 0 0,0 1 0,0-1 0,0 1 0,0-1 0,0 0 0,-1 0 0,1 1 0,0-1 0,0 0 0,0 0 0,0 0 0,0 0 0,0 0 0,0 0 0,0 0 0,0-1 0,0 1 0,-1 0 0,1 0 0,0-1 0,0 1 0,0-1 0,0 1 0,-1 0 0,1-1 0,0 0 0,0 1 0,-1-1 0,1 1 0,0-1 0,-1 0 0,1 1 0,-1-1 0,1 0 0,-1 0 0,1 0 0,-1 1 0,1-1 0,-1 0 0,0 0 0,0 0 0,1 0 0,-1 0 0,0 0 0,0 0 0,0 0 0,0 1 0,0-3 0,4-53 0,-4 51 0,-3-242-1365,3 224-5461</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111"/>
    </inkml:context>
    <inkml:brush xml:id="br0">
      <inkml:brushProperty name="width" value="0.05" units="cm"/>
      <inkml:brushProperty name="height" value="0.05" units="cm"/>
      <inkml:brushProperty name="color" value="#E71224"/>
    </inkml:brush>
  </inkml:definitions>
  <inkml:trace contextRef="#ctx0" brushRef="#br0">36 195 24575,'56'22'0,"-49"-21"0,0 0 0,0-1 0,0 0 0,0 0 0,0 0 0,0-1 0,0 0 0,0 0 0,0-1 0,-1 0 0,1 0 0,0 0 0,-1-1 0,0 0 0,1 0 0,7-6 0,-11 6 0,0 1 0,0-1 0,-1 1 0,1-1 0,-1 0 0,1 0 0,-1 0 0,0 0 0,0-1 0,0 1 0,0-1 0,-1 1 0,1-1 0,-1 1 0,0-1 0,0 0 0,0 0 0,-1 0 0,1 1 0,-1-1 0,0 0 0,0 0 0,-1 0 0,1 0 0,-1 1 0,1-1 0,-1 0 0,0 0 0,-1 1 0,1-1 0,-3-4 0,1 3 0,0 0 0,0 1 0,0-1 0,-1 1 0,1-1 0,-1 1 0,0 0 0,0 0 0,-1 1 0,1-1 0,-1 1 0,0 0 0,0 1 0,0-1 0,0 1 0,0 0 0,-1 0 0,-5-1 0,4 1 0,-1 0 0,0 1 0,1 0 0,-1 0 0,0 1 0,0 0 0,1 0 0,-1 1 0,0 0 0,0 0 0,1 1 0,-14 4 0,18-4 0,1-1 0,-1 1 0,0 0 0,1 0 0,0 0 0,-1 1 0,1-1 0,0 0 0,0 1 0,0 0 0,0-1 0,1 1 0,-1 0 0,1 0 0,0 0 0,-1 0 0,1 0 0,1 0 0,-1 0 0,0 1 0,1-1 0,-1 5 0,0 11 0,1 0 0,3 33 0,-1-24 0,-2-13 0,2-1 0,0 0 0,0 0 0,1 0 0,1 0 0,0 0 0,1-1 0,0 1 0,1-1 0,1 0 0,0-1 0,1 0 0,0 0 0,1-1 0,0 0 0,1 0 0,0-1 0,16 13 0,1 4 0,-23-23 0,0 1 0,0-1 0,1 0 0,0 0 0,0 0 0,0 0 0,6 2 0,3 1 0,1-1 0,1-1 0,-1 0 0,1-1 0,0-1 0,0-1 0,0 0 0,0-1 0,0 0 0,0-1 0,18-3 0,-30 2-57,0 0 0,0 0 1,0 0-1,0 0 0,-1-1 0,1 1 0,0-1 0,-1 0 0,1 0 0,-1 0 0,0-1 1,0 1-1,0-1 0,0 0 0,0 0 0,0 0 0,-1 0 0,0 0 0,1-1 1,-1 1-1,0-1 0,-1 1 0,3-5 0,1-9-6769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777"/>
    </inkml:context>
    <inkml:brush xml:id="br0">
      <inkml:brushProperty name="width" value="0.05" units="cm"/>
      <inkml:brushProperty name="height" value="0.05" units="cm"/>
      <inkml:brushProperty name="color" value="#E71224"/>
    </inkml:brush>
  </inkml:definitions>
  <inkml:trace contextRef="#ctx0" brushRef="#br0">0 162 24575,'1'1'0,"1"-1"0,-1 1 0,0-1 0,0 1 0,0-1 0,0 1 0,0 0 0,0 0 0,0-1 0,0 1 0,0 0 0,0 0 0,0 0 0,-1 0 0,1 0 0,0 0 0,-1 0 0,1 1 0,-1-1 0,1 0 0,-1 0 0,1 0 0,-1 0 0,0 1 0,1-1 0,-1 0 0,0 2 0,5 41 0,-5-39 0,2 52 0,-1-26 0,1-1 0,10 55 0,-2-26 0,-19-110 0,1 13 0,2 0 0,-1-42 0,7 69 0,0 0 0,0 0 0,1-1 0,1 1 0,0 0 0,0 1 0,1-1 0,1 0 0,0 1 0,0-1 0,1 1 0,7-12 0,-7 16 0,0 1 0,1-1 0,-1 1 0,1 0 0,0 0 0,1 1 0,-1 0 0,1 0 0,0 0 0,10-3 0,80-26 0,-66 24 0,9-3-455,1 1 0,67-8 0,-85 17-6371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1.299"/>
    </inkml:context>
    <inkml:brush xml:id="br0">
      <inkml:brushProperty name="width" value="0.05" units="cm"/>
      <inkml:brushProperty name="height" value="0.05" units="cm"/>
      <inkml:brushProperty name="color" value="#33CCFF"/>
    </inkml:brush>
  </inkml:definitions>
  <inkml:trace contextRef="#ctx0" brushRef="#br0">1 0 24575,'56'22'0,"-52"-22"0,24 5 0,-1 1 0,0 1 0,37 15 0,-45-15 0,-1-2 0,1-1 0,0 0 0,0-1 0,29 1 0,32 4 0,-42-2-455,0-3 0,47 0 0,-62-4-6371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5.338"/>
    </inkml:context>
    <inkml:brush xml:id="br0">
      <inkml:brushProperty name="width" value="0.05" units="cm"/>
      <inkml:brushProperty name="height" value="0.05" units="cm"/>
      <inkml:brushProperty name="color" value="#33CCFF"/>
    </inkml:brush>
  </inkml:definitions>
  <inkml:trace contextRef="#ctx0" brushRef="#br0">6 187 24575,'2'5'0,"-1"0"0,0-1 0,1 1 0,0-1 0,0 1 0,1-1 0,-1 1 0,5 5 0,6 12 0,17 47 0,-13-29 0,24 42 0,-54-109 0,-18-54 0,-3-10 0,28 79 0,-5-12 0,1 0 0,-7-28 0,15 45 0,1 0 0,0 0 0,0 0 0,0 0 0,1-1 0,0 1 0,0 0 0,0 0 0,1 0 0,1-1 0,-1 1 0,5-11 0,-6 17 0,1-1 0,0 0 0,-1 0 0,1 0 0,0 1 0,0-1 0,0 0 0,1 1 0,-1-1 0,0 1 0,1 0 0,-1-1 0,1 1 0,-1 0 0,1 0 0,-1 0 0,1 0 0,0 0 0,0 0 0,0 0 0,-1 1 0,1-1 0,4 0 0,-3 1 0,1 0 0,0 0 0,0 1 0,0-1 0,-1 1 0,1 0 0,0 0 0,-1 0 0,1 0 0,-1 1 0,6 2 0,5 5 0,0 1 0,0 0 0,-1 0 0,15 17 0,-11-12 0,-1 1 0,-1 1 0,-1 0 0,0 1 0,-1 1 0,12 24 0,-8-12-64,-12-24-67,0 0 1,-1 1 0,-1-1 0,1 1 0,-1 0 0,0-1 0,-1 1 0,0 1 0,2 15 0,-6-10-6696</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04.416"/>
    </inkml:context>
    <inkml:brush xml:id="br0">
      <inkml:brushProperty name="width" value="0.05" units="cm"/>
      <inkml:brushProperty name="height" value="0.05" units="cm"/>
      <inkml:brushProperty name="color" value="#E71224"/>
    </inkml:brush>
  </inkml:definitions>
  <inkml:trace contextRef="#ctx0" brushRef="#br0">800 830 24575,'38'0'0,"1"1"0,0-2 0,-1-1 0,61-12 0,-52 7 0,0 1 0,0 3 0,0 2 0,48 5 0,13-1 0,-14-5 0,105 4 0,-127 11 0,-52-8 0,1-2 0,27 2 0,-25-3 0,0 1 0,23 6 0,-23-4 0,1-1 0,24 1 0,-28-4 0,0 2 0,24 5 0,33 5 0,-57-11 0,-1 2 0,0 0 0,0 1 0,24 9 0,-20-6 0,47 10 0,64 8 0,0 1 0,-77-16 0,-28-6 0,-1 0 0,44 1 0,2336-7 0,-2388 0 0,0-1 0,36-9 0,-35 7 0,2 0 0,23-1 0,-7 4 0,-9 1 0,1-1 0,-1-2 0,39-8 0,-63 9 0,3 1 0,0-1 0,0-1 0,0 0 0,-1 0 0,0 0 0,1-1 0,-1 0 0,12-9 0,29-19 0,-34 23 0,-1 0 0,0-1 0,15-13 0,-25 19 0,0 0 0,0 0 0,-1 0 0,0-1 0,0 1 0,0-1 0,0 0 0,-1 1 0,0-1 0,0 0 0,0 0 0,-1-1 0,1 1 0,0-7 0,1-17 0,-2 0 0,-1 0 0,-1 0 0,-1 1 0,-1-1 0,-2 0 0,-1 1 0,-19-54 0,14 53 0,9 19 0,-2 0 0,0 0 0,0 0 0,-1 0 0,0 1 0,0 0 0,-9-11 0,-21-23 0,26 30 0,0 1 0,-1 1 0,0 0 0,-1 0 0,0 1 0,-18-12 0,8 8 0,-4-3 0,1 1 0,-2 2 0,0 1 0,-43-16 0,-22-3 0,67 22 0,-1 0 0,0 2 0,-1 1 0,0 1 0,0 1 0,-48-2 0,27 5 0,-53-9 0,52 5 0,-52-1 0,-3375 8 0,3448 1 0,0 0 0,-30 8 0,27-5 0,-43 3 0,50-6 0,0 1 0,-24 6 0,24-4 0,0-1 0,-25 0 0,-62-5 0,-47 3 0,84 10 0,53-7 0,0-2 0,-28 3 0,-6-6 0,23 0 0,0 1 0,0 2 0,-47 9 0,54-8 0,1-2 0,-1 0 0,-48-2 0,39-1 0,-46 4 0,70-2 0,-1 1 0,1 0 0,-1 0 0,1 1 0,0 0 0,0 1 0,0 0 0,1 0 0,-10 7 0,15-9 0,0 1 0,0 0 0,0 0 0,0 0 0,1 0 0,-1 1 0,1-1 0,0 1 0,0 0 0,0-1 0,1 1 0,-1 0 0,-1 6 0,-10 60 0,8-32 0,2-12 0,1 0 0,1-1 0,1 1 0,2 0 0,0 0 0,9 35 0,0 8 0,-9-47 0,2 1 0,0-1 0,2-1 0,15 40 0,-15-53 0,0 0 0,0-1 0,1 0 0,0-1 0,0 0 0,1 0 0,0 0 0,0-1 0,0 0 0,1 0 0,-1-1 0,1 0 0,0-1 0,0 0 0,1 0 0,15 2 0,58 0 0,103-7 0,-54-1 0,-112 2 17,-1-1 0,33-8 0,-10 2-1433,-19 5-5410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6.574"/>
    </inkml:context>
    <inkml:brush xml:id="br0">
      <inkml:brushProperty name="width" value="0.05" units="cm"/>
      <inkml:brushProperty name="height" value="0.05" units="cm"/>
      <inkml:brushProperty name="color" value="#E71224"/>
    </inkml:brush>
  </inkml:definitions>
  <inkml:trace contextRef="#ctx0" brushRef="#br0">941 1 24575,'-4'1'0,"0"1"0,0-1 0,0 1 0,1 0 0,-1 1 0,0-1 0,1 0 0,0 1 0,-1 0 0,1 0 0,0 0 0,0 0 0,1 0 0,-1 1 0,1-1 0,-1 1 0,-1 4 0,-12 14 0,-183 169 0,-24 27 0,121-120 0,-68 52 0,43-49 0,98-80-1365,14-15-5461</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7.220"/>
    </inkml:context>
    <inkml:brush xml:id="br0">
      <inkml:brushProperty name="width" value="0.05" units="cm"/>
      <inkml:brushProperty name="height" value="0.05" units="cm"/>
      <inkml:brushProperty name="color" value="#E71224"/>
    </inkml:brush>
  </inkml:definitions>
  <inkml:trace contextRef="#ctx0" brushRef="#br0">3 0 24575,'-2'133'0,"5"141"0,-3-272 0,0 1 0,0-1 0,0 0 0,1 0 0,-1 0 0,1 0 0,-1 0 0,1 0 0,0 0 0,0 0 0,0 0 0,0 0 0,0 0 0,1 0 0,-1 0 0,0-1 0,1 1 0,0-1 0,-1 1 0,1-1 0,0 1 0,-1-1 0,1 0 0,0 0 0,0 0 0,0 0 0,0 0 0,0 0 0,0-1 0,0 1 0,1-1 0,-1 1 0,0-1 0,0 0 0,0 0 0,1 0 0,-1 0 0,4-1 0,10-1 0,0-1 0,0-1 0,0 0 0,22-10 0,2 0 0,-22 10 0,12-3 0,-1-1 0,40-17 0,-54 20 24,0 0 0,0 1-1,0 1 1,28-2 0,22-6-1508,-47 7-5342</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8.645"/>
    </inkml:context>
    <inkml:brush xml:id="br0">
      <inkml:brushProperty name="width" value="0.05" units="cm"/>
      <inkml:brushProperty name="height" value="0.05" units="cm"/>
      <inkml:brushProperty name="color" value="#E71224"/>
    </inkml:brush>
  </inkml:definitions>
  <inkml:trace contextRef="#ctx0" brushRef="#br0">612 2 24575,'-99'-2'0,"-108"5"0,196-2 0,1 2 0,-1-1 0,1 1 0,-1 1 0,1 0 0,0 1 0,0 0 0,1 0 0,0 1 0,0 0 0,0 1 0,0 0 0,1 0 0,-7 9 0,-11 12 0,2 1 0,-34 55 0,52-74 0,0 0 0,1 0 0,0 1 0,0 0 0,1 0 0,1 0 0,0 0 0,-2 14 0,2 6 0,2 56 0,1-81 0,1 4 0,-2 4 0,0 0 0,2-1 0,0 1 0,0-1 0,1 0 0,1 1 0,0-1 0,1 0 0,0 0 0,1-1 0,12 23 0,-11-27 0,0 1 0,1-1 0,0-1 0,0 1 0,0-1 0,1-1 0,0 1 0,0-1 0,1-1 0,-1 0 0,1 0 0,1 0 0,-1-1 0,1-1 0,-1 1 0,1-2 0,14 3 0,14 1 0,1-2 0,0-2 0,49-4 0,-34 1 0,-45 1 0,1-1 0,-1 0 0,0-1 0,0 0 0,0 0 0,0-1 0,-1 0 0,1-1 0,-1 1 0,0-2 0,0 1 0,0-1 0,9-8 0,-13 10 0,0 0 0,0-1 0,-1 0 0,1 0 0,-1 0 0,0 0 0,0 0 0,0-1 0,0 1 0,-1-1 0,0 0 0,0 0 0,0 0 0,-1 0 0,1 0 0,-1 0 0,0 0 0,-1-1 0,1 1 0,-1 0 0,0 0 0,-1-1 0,1 1 0,-2-8 0,0 8 0,0 0 0,-1 0 0,1 0 0,-1 0 0,0 0 0,0 0 0,0 1 0,0-1 0,-1 1 0,0 0 0,0 0 0,0 1 0,-1-1 0,1 1 0,-1 0 0,1 0 0,-1 0 0,0 1 0,0-1 0,-1 1 0,-8-2 0,-7-2 0,0 1 0,0 1 0,-1 1 0,-28-1 0,44 4-97,1 0-1,-1 0 1,1 0-1,-1 1 1,1 0-1,-1 0 1,1 0-1,0 0 1,-1 1-1,1 0 1,0 0-1,0 1 0,-6 3 1,-1 4-6729</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502"/>
    </inkml:context>
    <inkml:brush xml:id="br0">
      <inkml:brushProperty name="width" value="0.05" units="cm"/>
      <inkml:brushProperty name="height" value="0.05" units="cm"/>
      <inkml:brushProperty name="color" value="#E71224"/>
    </inkml:brush>
  </inkml:definitions>
  <inkml:trace contextRef="#ctx0" brushRef="#br0">31 264 24575,'11'0'0,"0"0"0,1 0 0,-1-1 0,0 0 0,0-1 0,0 0 0,0-1 0,0 0 0,0-1 0,-1 0 0,1-1 0,-1 0 0,0 0 0,16-13 0,-15 9 0,-1-1 0,0 0 0,-1-1 0,0 0 0,11-19 0,-18 27 0,0 0 0,-1 0 0,1-1 0,-1 1 0,0 0 0,0-1 0,0 1 0,0 0 0,-1-1 0,0 1 0,1-1 0,-1 1 0,0-1 0,-1 1 0,1-1 0,-1 1 0,1-1 0,-1 1 0,0-1 0,0 1 0,-1 0 0,1 0 0,-1 0 0,1-1 0,-1 1 0,0 1 0,0-1 0,-5-5 0,3 5 0,0 0 0,-1-1 0,0 2 0,0-1 0,0 0 0,0 1 0,0 0 0,0 0 0,0 1 0,-1 0 0,1-1 0,0 2 0,-1-1 0,1 1 0,-1-1 0,1 2 0,-1-1 0,-5 1 0,2 0 0,0 0 0,1 1 0,-1 0 0,1 0 0,0 1 0,-1 0 0,1 0 0,0 1 0,1 0 0,-14 8 0,15-6 0,1 1 0,0-1 0,0 1 0,0-1 0,1 1 0,0 1 0,0-1 0,0 1 0,1-1 0,1 1 0,-1 0 0,1 0 0,-1 12 0,1-10 0,1 0 0,0 0 0,0 0 0,1 0 0,1 0 0,0 0 0,0 0 0,1 0 0,0 0 0,6 16 0,-5-22 0,-1 0 0,1 0 0,0-1 0,0 1 0,1-1 0,-1 0 0,1 0 0,0 0 0,-1 0 0,1-1 0,0 1 0,0-1 0,1 0 0,-1 0 0,0-1 0,1 1 0,8 1 0,5 1 0,1-1 0,-1-1 0,21 0 0,5 0 0,-14 0 0,-1-1 0,1-1 0,0-2 0,32-6 0,-57 7-72,-1-1 1,0 1-1,1-1 0,-1 0 0,0 0 0,0 0 0,0 0 0,0-1 1,0 1-1,0-1 0,-1 0 0,0-1 0,1 1 0,-1 0 0,0-1 1,-1 0-1,1 0 0,2-4 0,1-7-6754</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969"/>
    </inkml:context>
    <inkml:brush xml:id="br0">
      <inkml:brushProperty name="width" value="0.05" units="cm"/>
      <inkml:brushProperty name="height" value="0.05" units="cm"/>
      <inkml:brushProperty name="color" value="#E71224"/>
    </inkml:brush>
  </inkml:definitions>
  <inkml:trace contextRef="#ctx0" brushRef="#br0">1 0 24575,'2'1'0,"1"0"0,0 0 0,-1 0 0,1 0 0,-1 0 0,0 1 0,1-1 0,-1 1 0,0 0 0,0-1 0,0 1 0,0 0 0,0 0 0,0 0 0,-1 0 0,1 1 0,-1-1 0,2 3 0,23 46 0,-3 11 0,-11-34 0,13 52 0,-20-56-455,1-1 0,12 30 0,-11-39-6371</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0.358"/>
    </inkml:context>
    <inkml:brush xml:id="br0">
      <inkml:brushProperty name="width" value="0.05" units="cm"/>
      <inkml:brushProperty name="height" value="0.05" units="cm"/>
      <inkml:brushProperty name="color" value="#E71224"/>
    </inkml:brush>
  </inkml:definitions>
  <inkml:trace contextRef="#ctx0" brushRef="#br0">1 93 24575,'0'-4'0,"4"-2"0,2-4 0,4 0 0,4 1 0,5 3 0,3 2 0,2 1 0,2 2 0,-4-3 0,-2-2 0,1 1 0,0 1 0,-2-3 0,-1 0 0,-4 0-8191</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9.343"/>
    </inkml:context>
    <inkml:brush xml:id="br0">
      <inkml:brushProperty name="width" value="0.05" units="cm"/>
      <inkml:brushProperty name="height" value="0.05" units="cm"/>
      <inkml:brushProperty name="color" value="#E71224"/>
    </inkml:brush>
  </inkml:definitions>
  <inkml:trace contextRef="#ctx0" brushRef="#br0">1477 130 24575,'0'-1'0,"0"0"0,-1 0 0,1 0 0,0 0 0,-1 0 0,1 0 0,-1 0 0,1 1 0,-1-1 0,1 0 0,-1 0 0,0 1 0,1-1 0,-1 0 0,0 1 0,0-1 0,1 0 0,-1 1 0,0-1 0,0 1 0,0 0 0,0-1 0,0 1 0,0 0 0,-1-1 0,-32-8 0,18 6 0,-60-27 0,-33-9 0,80 31 0,0 1 0,-1 1 0,1 2 0,-58-1 0,-371 6 0,435 1 0,1 1 0,-1 1 0,1 1 0,0 2 0,0 0 0,1 0 0,-29 17 0,-49 15 0,71-31 0,0 2 0,0 1 0,-50 28 0,71-35 0,0 1 0,1-1 0,-1 1 0,1 0 0,1 1 0,-1 0 0,1-1 0,0 2 0,0-1 0,1 1 0,-1-1 0,2 1 0,-1 0 0,1 1 0,0-1 0,0 1 0,1-1 0,0 1 0,-2 14 0,2 2 0,1-1 0,3 43 0,-1-59 0,0 0 0,0 0 0,1 0 0,0 0 0,0 0 0,1 0 0,0 0 0,0-1 0,1 1 0,0-1 0,0 0 0,0 0 0,6 6 0,34 46 0,-38-47 0,2-1 0,-1 0 0,1 0 0,0 0 0,12 9 0,19 23 0,-33-34 0,0 0 0,0 0 0,1-1 0,15 12 0,181 108 0,-149-95 0,-38-21 0,0-2 0,0 0 0,1 0 0,0-2 0,24 8 0,-16-8 0,-1 2 0,33 16 0,-32-13 0,0-1 0,28 7 0,-7-7 0,80 8 0,-59-8 0,-45-7 0,0 0 0,28 0 0,-41-4 0,-1 0 0,1-1 0,-1 0 0,0-1 0,1 0 0,-1 0 0,0-1 0,0 0 0,12-6 0,-1-2 0,0-1 0,-1-1 0,-1 0 0,0-1 0,0-1 0,-2 0 0,24-31 0,-30 32 0,-1-1 0,-1 0 0,0-1 0,-1 0 0,-1 0 0,0 0 0,3-18 0,-4 14 0,1 0 0,1 1 0,1 0 0,12-26 0,-13 31 0,0 0 0,-1 1 0,-1-2 0,-1 1 0,3-19 0,2-5 0,-3 13 0,-1-1 0,-1 1 0,-2-1 0,0 1 0,-1-1 0,-2 1 0,-6-38 0,-38-44 0,42 92 30,0 0 0,-1 0 0,-8-14 0,11 26-117,0-1-1,0 1 1,0-1 0,0 1-1,-1 0 1,1 0 0,-1 0-1,0 0 1,0 1-1,0-1 1,0 1 0,0-1-1,-1 1 1,1 0 0,-1 1-1,-6-3 1,-8-1-6739</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42.169"/>
    </inkml:context>
    <inkml:brush xml:id="br0">
      <inkml:brushProperty name="width" value="0.05" units="cm"/>
      <inkml:brushProperty name="height" value="0.05" units="cm"/>
      <inkml:brushProperty name="color" value="#E71224"/>
    </inkml:brush>
  </inkml:definitions>
  <inkml:trace contextRef="#ctx0" brushRef="#br0">2547 180 24575,'-48'0'0,"9"1"0,1-1 0,0-2 0,-65-12 0,75 9 0,-51-4 0,56 8 0,0-1 0,0-1 0,-44-12 0,13 1 0,-1 2 0,-93-9 0,145 21 0,-38-5 0,-76-11 0,91 10 0,-13-3 0,-1 1 0,0 2 0,-57-1 0,73 6 0,0-1 0,-30-7 0,28 4 0,-49-3 0,3 7 0,-136 4 0,192 0 0,-1 1 0,0 1 0,1 0 0,0 1 0,0 0 0,-28 18 0,-42 16 0,-137 57 0,197-84 0,9-4 0,2 1 0,-1 1 0,1 0 0,-16 16 0,-23 17 0,35-28 0,-1 1 0,2 1 0,1 1 0,-25 33 0,19-23 0,-27 17 0,45-42 0,-1 0 0,0 1 0,1-1 0,0 1 0,0 0 0,0 1 0,1-1 0,-1 1 0,1 0 0,1 0 0,-1 0 0,1 0 0,0 1 0,1-1 0,-4 14 0,3-4 0,0 0 0,1 0 0,1 0 0,1 0 0,0 0 0,1 0 0,1-1 0,0 1 0,10 31 0,-7-39 0,0 0 0,1 0 0,1-1 0,-1 1 0,1-2 0,12 11 0,12 12 0,-6-4 0,0-2 0,34 24 0,-44-38 0,0-1 0,0 0 0,1-1 0,0-1 0,0-1 0,19 5 0,53 20 0,-59-19 0,0 0 0,61 11 0,22 8 0,-88-21 0,12 4 0,-1 0 0,2-2 0,-1-2 0,2-2 0,40 4 0,16 1 0,-66-7 0,53 3 0,784-9 0,-855 1 0,1 0 0,-1-1 0,1-1 0,-1 0 0,0-1 0,1 1 0,-1-2 0,0 0 0,-1 0 0,1 0 0,-1-2 0,0 1 0,0-1 0,0 0 0,9-10 0,38-21 0,-42 28 0,0 1 0,21-19 0,-21 16 0,0 0 0,0 2 0,23-13 0,-26 17 0,-1 0 0,0-1 0,0 0 0,-1-1 0,0 0 0,0 0 0,-1-1 0,0 0 0,0-1 0,7-11 0,52-94 0,-59 96 0,0 0 0,-2-1 0,0 0 0,-1 0 0,-1-1 0,0 1 0,-2-1 0,0-36 0,-2 46 0,2-12 0,-1 0 0,-2 0 0,0 0 0,-1 0 0,-1 0 0,-1 0 0,-1 1 0,-16-42 0,15 46 0,0 0 0,1 0 0,1 0 0,-4-31 0,6 30 0,-1 0 0,-1 0 0,-1 0 0,-7-18 0,10 33 0,0 0 0,0 0 0,0 0 0,-1 0 0,1 0 0,-1 0 0,0 0 0,0 1 0,0 0 0,0-1 0,0 1 0,0 0 0,0 1 0,-8-4 0,-58-16 0,30 11 0,19 5-180,0 1 0,-1 0 0,1 2 0,-1 0-1,-33 3 1,48-1-104,-16 0-6542</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30.22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091"/>
    </inkml:context>
    <inkml:brush xml:id="br0">
      <inkml:brushProperty name="width" value="0.05" units="cm"/>
      <inkml:brushProperty name="height" value="0.05" units="cm"/>
      <inkml:brushProperty name="color" value="#33CCFF"/>
    </inkml:brush>
  </inkml:definitions>
  <inkml:trace contextRef="#ctx0" brushRef="#br0">1 0 24575,'2'15'0,"0"0"0,2 0 0,0 0 0,0-1 0,1 0 0,1 1 0,10 15 0,3 13 0,29 68 0,33 87 0,-64-160 0,-12-29 0,-1 1 0,1-1 0,-2 1 0,5 15 0,-8-23 0,1 0 0,-1 0 0,0 0 0,0 0 0,0 0 0,0 0 0,0 0 0,0 0 0,-1 0 0,1 0 0,0 0 0,-1 0 0,0 0 0,1 0 0,-1 0 0,0-1 0,0 1 0,0 0 0,0 0 0,-1-1 0,1 1 0,0-1 0,-1 1 0,1-1 0,-1 0 0,1 1 0,-4 1 0,-3 1 0,1 0 0,-1 0 0,1 1 0,1 0 0,-1 0 0,1 1 0,0-1 0,0 2 0,0-1 0,1 1 0,0-1 0,0 1 0,1 1 0,0-1 0,0 1 0,-5 13 0,2 0 0,3-11 0,1 0 0,-1 1 0,2 0 0,-1-1 0,0 21 0,3-29 0,0 0 0,0 0 0,0 1 0,1-1 0,-1 0 0,1 0 0,0 1 0,-1-1 0,1 0 0,0 0 0,0 0 0,0 0 0,1 0 0,-1 0 0,0 0 0,1-1 0,-1 1 0,1 0 0,0-1 0,-1 1 0,1-1 0,0 0 0,0 1 0,0-1 0,0 0 0,0 0 0,0 0 0,0 0 0,1-1 0,-1 1 0,0-1 0,0 1 0,4-1 0,-2 1 5,1 0-1,0-1 1,0 1-1,0-1 0,0-1 1,0 1-1,-1-1 1,1 1-1,0-1 1,0-1-1,-1 1 0,1-1 1,-1 1-1,1-2 1,-1 1-1,0 0 1,1-1-1,-1 0 1,0 1-1,-1-2 0,1 1 1,-1 0-1,1-1 1,-1 0-1,0 1 1,4-9-1,0 1-153,-1 0 1,-1-1-1,0 0 1,0 0-1,-1 0 1,-1-1-1,0 1 1,-1-1-1,1-14 1,-2 5-6678</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2.821"/>
    </inkml:context>
    <inkml:brush xml:id="br0">
      <inkml:brushProperty name="width" value="0.05" units="cm"/>
      <inkml:brushProperty name="height" value="0.05" units="cm"/>
      <inkml:brushProperty name="color" value="#E71224"/>
    </inkml:brush>
  </inkml:definitions>
  <inkml:trace contextRef="#ctx0" brushRef="#br0">689 79 24575,'-5'-1'0,"1"-1"0,-1 1 0,1-1 0,0 0 0,-1 0 0,1 0 0,0 0 0,-6-5 0,-10-6 0,-5 4 0,1 1 0,-1 1 0,-1 1 0,1 1 0,-1 1 0,0 1 0,-37 2 0,5 0 0,-88 4 0,143-3 0,-1 0 0,1 1 0,0 0 0,-1 0 0,1 0 0,0 0 0,0 1 0,0-1 0,0 1 0,0 0 0,0 0 0,0 0 0,0 0 0,1 0 0,-1 1 0,1-1 0,-1 1 0,1 0 0,0 0 0,0-1 0,-2 7 0,-3 5 0,2 0 0,-1 0 0,-5 29 0,-8 19 0,8-39 0,0 0 0,2 1 0,1 0 0,1 0 0,1 1 0,1 0 0,1 0 0,-2 47 0,6-57 0,0 1 0,1 0 0,0-1 0,2 1 0,0-1 0,0 1 0,1-1 0,1-1 0,7 16 0,29 66 0,-24-54 0,28 52 0,-16-38 0,-24-44 0,1 0 0,-1-1 0,2 0 0,0 0 0,0 0 0,1-1 0,0 0 0,1 0 0,0-1 0,0 0 0,20 13 0,-18-15 0,1-1 0,0-1 0,0 1 0,1-2 0,0 0 0,0 0 0,0-2 0,0 1 0,0-2 0,0 0 0,1 0 0,14-2 0,-17 1 0,0-2 0,0 0 0,0 0 0,0 0 0,0-2 0,-1 1 0,1-1 0,-1-1 0,0 0 0,0-1 0,0 1 0,-1-2 0,0 1 0,13-14 0,25-17 0,-39 33 0,0-2 0,-1 1 0,0-1 0,0 0 0,0-1 0,-1 0 0,7-8 0,-4 1 0,-2 3 0,1 0 0,-1 0 0,-1-1 0,0 0 0,-1 0 0,6-21 0,-2-3 0,-2 0 0,-2-1 0,-1 0 0,-2-47 0,-2 30 0,-6-101 0,4 138 0,-1-1 0,-1 1 0,-1 0 0,0 0 0,-1 1 0,-15-30 0,12 28 0,5 10 0,0 0 0,0 1 0,-1-1 0,0 1 0,0 0 0,-1 0 0,0 1 0,0-1 0,0 1 0,-10-6 0,4 3 30,1-1-1,-1 0 1,-11-15-1,13 14-400,0 0 0,-1 1 1,-18-13-1,15 14-6455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5.927"/>
    </inkml:context>
    <inkml:brush xml:id="br0">
      <inkml:brushProperty name="width" value="0.05" units="cm"/>
      <inkml:brushProperty name="height" value="0.05" units="cm"/>
      <inkml:brushProperty name="color" value="#E71224"/>
    </inkml:brush>
  </inkml:definitions>
  <inkml:trace contextRef="#ctx0" brushRef="#br0">0 4445 24511,'3277'-4445'0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7.522"/>
    </inkml:context>
    <inkml:brush xml:id="br0">
      <inkml:brushProperty name="width" value="0.05" units="cm"/>
      <inkml:brushProperty name="height" value="0.05" units="cm"/>
      <inkml:brushProperty name="color" value="#E71224"/>
    </inkml:brush>
  </inkml:definitions>
  <inkml:trace contextRef="#ctx0" brushRef="#br0">311 0 24575,'-5'0'0,"-5"0"0,-5 0 0,-5 0 0,-3 0 0,-2 0 0,-1 0 0,-1 0 0,5 5 0,1 1 0,5 4 0,0 0 0,-1-2 0,-2-1 0,3 1 0,-2 0 0,4-1-8191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8.387"/>
    </inkml:context>
    <inkml:brush xml:id="br0">
      <inkml:brushProperty name="width" value="0.05" units="cm"/>
      <inkml:brushProperty name="height" value="0.05" units="cm"/>
      <inkml:brushProperty name="color" value="#E71224"/>
    </inkml:brush>
  </inkml:definitions>
  <inkml:trace contextRef="#ctx0" brushRef="#br0">53 0 24575,'-2'19'0,"0"0"0,-1 0 0,-1-1 0,-11 35 0,8-34 0,2 0 0,0 1 0,1-1 0,-2 30 0,7 79-1365,-1-106-5461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9.928"/>
    </inkml:context>
    <inkml:brush xml:id="br0">
      <inkml:brushProperty name="width" value="0.05" units="cm"/>
      <inkml:brushProperty name="height" value="0.05" units="cm"/>
      <inkml:brushProperty name="color" value="#E71224"/>
    </inkml:brush>
  </inkml:definitions>
  <inkml:trace contextRef="#ctx0" brushRef="#br0">0 32 24575,'54'-20'0,"-8"14"1,1 2-1,0 3 1,47 4-1,0-1-1367,-72-2-5459</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0.751"/>
    </inkml:context>
    <inkml:brush xml:id="br0">
      <inkml:brushProperty name="width" value="0.05" units="cm"/>
      <inkml:brushProperty name="height" value="0.05" units="cm"/>
      <inkml:brushProperty name="color" value="#E71224"/>
    </inkml:brush>
  </inkml:definitions>
  <inkml:trace contextRef="#ctx0" brushRef="#br0">1 1 24575,'12'0'0,"1"0"0,-1 0 0,0 2 0,1-1 0,-1 1 0,0 1 0,0 0 0,0 1 0,0 0 0,-1 1 0,1 0 0,-1 1 0,13 9 0,5 2 0,-25-15 0,1 0 0,-1 0 0,0 0 0,0 1 0,0-1 0,0 1 0,0 0 0,-1 0 0,1 1 0,-1-1 0,0 1 0,0-1 0,0 1 0,0 0 0,-1 0 0,0 0 0,1 1 0,-1-1 0,-1 0 0,1 1 0,-1-1 0,2 9 0,-2-5 3,-1 0-1,0 0 0,0 0 1,0 0-1,-1 0 1,0 0-1,-1 0 0,0 0 1,0 0-1,0-1 1,-1 1-1,0-1 0,-8 13 1,-2-2-41,0 0 0,-1-1 0,-26 24 0,-14 17-1209,45-46-5579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2.592"/>
    </inkml:context>
    <inkml:brush xml:id="br0">
      <inkml:brushProperty name="width" value="0.05" units="cm"/>
      <inkml:brushProperty name="height" value="0.05" units="cm"/>
      <inkml:brushProperty name="color" value="#E71224"/>
    </inkml:brush>
  </inkml:definitions>
  <inkml:trace contextRef="#ctx0" brushRef="#br0">0 154 24575,'0'-2'0,"1"1"0,-1 0 0,1 0 0,-1 0 0,1 0 0,0 0 0,-1 0 0,1 0 0,0 0 0,0 0 0,-1 0 0,1 0 0,0 1 0,0-1 0,0 0 0,0 0 0,0 1 0,0-1 0,0 1 0,1-1 0,-1 1 0,0-1 0,0 1 0,0 0 0,0 0 0,1-1 0,1 1 0,39-5 0,-38 5 0,120-2 0,-76 2 0,-1-1 0,69-11 0,91-15 0,-170 22 0,0 2 0,-1 1 0,44 3 0,55-2 0,-66-11 0,-50 8 0,1 0 0,25-1 0,179 7 0,86-4 0,-225-10 0,-53 7 0,54-3 0,981 9 0,-1048-2 0,-1-1 0,36-8 0,-34 5 0,0 1 0,26-1 0,106 6-1365,-130-1-5461</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084"/>
    </inkml:context>
    <inkml:brush xml:id="br0">
      <inkml:brushProperty name="width" value="0.05" units="cm"/>
      <inkml:brushProperty name="height" value="0.05" units="cm"/>
      <inkml:brushProperty name="color" value="#E71224"/>
    </inkml:brush>
  </inkml:definitions>
  <inkml:trace contextRef="#ctx0" brushRef="#br0">0 0 24575,'4'1'0,"-1"-1"0,0 1 0,1 0 0,-1 0 0,0 0 0,0 1 0,0-1 0,0 1 0,0 0 0,0-1 0,0 1 0,0 1 0,-1-1 0,1 0 0,-1 1 0,4 4 0,40 57 0,-19-25 0,13 7 0,-16-19 0,-1 0 0,-1 2 0,-1 1 0,17 34 0,-23-41 0,0 0 0,2-1 0,0-1 0,1 0 0,25 21 0,-37-37 0,29 33 0,53 75 0,-35-39 0,4-2 0,66 64 0,-51-64-1365,-58-61-5461</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782"/>
    </inkml:context>
    <inkml:brush xml:id="br0">
      <inkml:brushProperty name="width" value="0.05" units="cm"/>
      <inkml:brushProperty name="height" value="0.05" units="cm"/>
      <inkml:brushProperty name="color" value="#E71224"/>
    </inkml:brush>
  </inkml:definitions>
  <inkml:trace contextRef="#ctx0" brushRef="#br0">1 252 24575,'54'20'0,"-23"-12"0,1 1 0,35 15 0,-35-11 0,59 15 0,-82-27 0,27 8 0,1-3 0,0-1 0,45 1 0,-75-6 0,1 0 0,-1 0 0,0-1 0,0 1 0,0-2 0,0 1 0,0-1 0,10-4 0,-15 5 0,1-1 0,-1 0 0,0 0 0,1 0 0,-1 0 0,0 0 0,0 0 0,-1-1 0,1 1 0,0-1 0,-1 1 0,0-1 0,1 0 0,-1 1 0,0-1 0,0 0 0,-1 0 0,1 0 0,-1 0 0,1 0 0,-1 0 0,0 0 0,0-3 0,10-110 57,2-51-1479,-12 145-5404</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19.960"/>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646"/>
    </inkml:context>
    <inkml:brush xml:id="br0">
      <inkml:brushProperty name="width" value="0.05" units="cm"/>
      <inkml:brushProperty name="height" value="0.05" units="cm"/>
      <inkml:brushProperty name="color" value="#33CCFF"/>
    </inkml:brush>
  </inkml:definitions>
  <inkml:trace contextRef="#ctx0" brushRef="#br0">1 0 24575,'4'0'0,"0"1"0,0-1 0,0 1 0,0 0 0,0 0 0,0 0 0,0 1 0,0-1 0,0 1 0,-1 0 0,1 0 0,0 0 0,-1 1 0,0-1 0,0 1 0,0 0 0,0 0 0,0 0 0,0 0 0,-1 0 0,1 0 0,-1 1 0,0 0 0,3 6 0,3 10 0,0 0 0,-1 1 0,6 36 0,2 1 0,17 20-1365,-24-63-5461</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6.764"/>
    </inkml:context>
    <inkml:brush xml:id="br0">
      <inkml:brushProperty name="width" value="0.05" units="cm"/>
      <inkml:brushProperty name="height" value="0.05" units="cm"/>
      <inkml:brushProperty name="color" value="#E71224"/>
    </inkml:brush>
  </inkml:definitions>
  <inkml:trace contextRef="#ctx0" brushRef="#br0">4528 0 24575,'1'1'0,"1"0"0,0 0 0,-1 0 0,1 0 0,-1 0 0,1 0 0,-1 0 0,0 0 0,1 0 0,-1 1 0,0-1 0,0 0 0,0 1 0,0-1 0,0 1 0,0 0 0,1 1 0,14 31 0,-10-8 0,-2 0 0,0 0 0,-2 0 0,0 1 0,-2-1 0,-4 37 0,1 17 0,3 529 0,-2-586 0,0 0 0,-2-1 0,0 1 0,-11 28 0,9-28 0,0 0 0,1 0 0,-4 45 0,8-46 0,-2-1 0,-5 25 0,-5 43 0,11-62 0,-11 50 0,3-28 0,6-32 0,0 1 0,-14 32 0,-6 18 0,13-29 0,-3-1 0,-1-1 0,-2 0 0,-40 66 0,43-79 0,-23 44 0,17-29 0,-46 66 0,-25 29 0,66-101 0,-2-1 0,-56 52 0,73-75 0,-170 143 0,-24 24 0,102-100 0,44-30 0,-11 9 0,51-38 0,-1-2 0,-42 26 0,-16 13 0,61-43 0,-1 0 0,0-1 0,0-1 0,-1 0 0,-31 9 0,-43 22 0,75-32 0,0 0 0,-1-2 0,0 0 0,-27 5 0,25-7 0,1 1 0,0 1 0,-36 16 0,30-10 0,-1-2 0,0-1 0,-49 11 0,47-14 0,0 2 0,1 0 0,-42 21 0,40-17 0,1-1 0,-1-2 0,-1 0 0,-34 4 0,6 0 0,-2-4 0,48-9 0,0 2 0,0 0 0,1 0 0,-1 1 0,-22 8 0,2 2 0,-1-2 0,0-2 0,0-1 0,-44 5 0,-21 5 0,-119 33 0,126-31 0,0-4 0,-1-4 0,-118 0 0,140-10 0,-114 15 0,126-11 0,-1-3 0,-71-6 0,62 0 0,-73 7 0,123-2 0,0 2 0,0 0 0,-26 11 0,28-9 0,0-1 0,0-1 0,0 0 0,-26 2 0,-22 5-1365,47-5-5461</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7.263"/>
    </inkml:context>
    <inkml:brush xml:id="br0">
      <inkml:brushProperty name="width" value="0.05" units="cm"/>
      <inkml:brushProperty name="height" value="0.05" units="cm"/>
      <inkml:brushProperty name="color" value="#E71224"/>
    </inkml:brush>
  </inkml:definitions>
  <inkml:trace contextRef="#ctx0" brushRef="#br0">0 1 24575,'0'4'0,"0"6"0,0 5 0,4 1 0,2 1 0,4-1 0,0 0 0,3-3 0,-1 2 0,2-3 0,-2 2 0,2-3 0,-2 3 0,2-2 0,-2 1 0,2-1 0,-2-3-8191</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8.006"/>
    </inkml:context>
    <inkml:brush xml:id="br0">
      <inkml:brushProperty name="width" value="0.05" units="cm"/>
      <inkml:brushProperty name="height" value="0.05" units="cm"/>
      <inkml:brushProperty name="color" value="#E71224"/>
    </inkml:brush>
  </inkml:definitions>
  <inkml:trace contextRef="#ctx0" brushRef="#br0">24 277 24575,'-1'-1'0,"0"0"0,-1 1 0,1-1 0,0 1 0,0-1 0,0 0 0,0 0 0,0 0 0,0 0 0,0 0 0,0 0 0,0 0 0,0 0 0,0 0 0,1 0 0,-1-1 0,0 1 0,1 0 0,-1 0 0,1-1 0,0 1 0,-1 0 0,1-1 0,0 1 0,0 0 0,0-1 0,0-1 0,-4-39 0,6 31-65,0 0 0,0 0 0,1 1 0,0-1 0,1 1 0,0 0 0,1 0 0,0 0 0,1 1 0,0-1 0,0 1 0,1 1 0,0-1 0,1 1 0,-1 0 0,1 1 0,1 0 0,0 0 0,0 1 0,15-8 0,-8 7-6761</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0.117"/>
    </inkml:context>
    <inkml:brush xml:id="br0">
      <inkml:brushProperty name="width" value="0.05" units="cm"/>
      <inkml:brushProperty name="height" value="0.05" units="cm"/>
      <inkml:brushProperty name="color" value="#E71224"/>
    </inkml:brush>
  </inkml:definitions>
  <inkml:trace contextRef="#ctx0" brushRef="#br0">0 109 24575,'789'0'0,"-770"-1"0,0-1 0,34-8 0,33-2 0,-58 11 0,0-1 0,53-11 0,-53 8 0,0 2 0,56-1 0,-55 4 0,-1-2 0,55-9 0,94-15 0,-133 19 0,1 2 0,-1 2 0,1 2 0,46 5 0,12-2 0,277-2-1365,-358 0-5461</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2.134"/>
    </inkml:context>
    <inkml:brush xml:id="br0">
      <inkml:brushProperty name="width" value="0.05" units="cm"/>
      <inkml:brushProperty name="height" value="0.05" units="cm"/>
      <inkml:brushProperty name="color" value="#E71224"/>
    </inkml:brush>
  </inkml:definitions>
  <inkml:trace contextRef="#ctx0" brushRef="#br0">1172 82 24575,'-4'-1'0,"0"-1"0,0 1 0,1-1 0,-1 0 0,0 0 0,1 0 0,0-1 0,-1 1 0,-5-6 0,-8-6 0,5 8 0,0 0 0,-1 0 0,1 1 0,-1 1 0,0 0 0,-1 1 0,1 0 0,-23-1 0,-12 2 0,-55 5 0,18 0 0,-14-4 0,-106 3 0,177 2 0,1 0 0,0 2 0,1 2 0,-1 0 0,-43 21 0,54-19 0,1 0 0,0 1 0,0 0 0,1 1 0,1 1 0,0 0 0,0 1 0,2 1 0,0 0 0,0 0 0,2 1 0,-12 23 0,12-22 0,0-3 0,2 1 0,0 0 0,-9 25 0,15-35 0,0 1 0,0-1 0,0 1 0,0 0 0,1-1 0,0 1 0,1 0 0,-1-1 0,1 1 0,0 0 0,0-1 0,0 1 0,1-1 0,4 8 0,-2-5 0,0 0 0,1 0 0,1-1 0,-1 0 0,1 0 0,0 0 0,1-1 0,-1 0 0,1 0 0,1-1 0,-1 0 0,1 0 0,0 0 0,0-1 0,13 5 0,5 0 0,1-1 0,0-1 0,46 6 0,-13-2 0,-39-7 0,0 0 0,32 2 0,57 6 0,-76-6 0,51 1 0,-19-6 0,121-4 0,-167-1 0,1-1 0,-1 0 0,0-2 0,-1 0 0,1-1 0,27-17 0,54-25-1365,-86 43-5461</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8.723"/>
    </inkml:context>
    <inkml:brush xml:id="br0">
      <inkml:brushProperty name="width" value="0.05" units="cm"/>
      <inkml:brushProperty name="height" value="0.05" units="cm"/>
      <inkml:brushProperty name="color" value="#E71224"/>
    </inkml:brush>
  </inkml:definitions>
  <inkml:trace contextRef="#ctx0" brushRef="#br0">1 2924 24575,'13'-1'0,"1"-1"0,0 1 0,-1-2 0,0 0 0,1-1 0,15-7 0,39-9 0,171-28 0,-97 8 0,4 4 0,-98 27 0,64-22 0,-63 16 0,81-15 0,-45 13 0,-4 4 0,-57 11 0,-1-2 0,41-11 0,-39 8 0,1 1 0,-1 2 0,1 0 0,42 1 0,-10-1 0,16-8 0,-52 8 0,0 0 0,23 0 0,85-9 0,10 1 0,-122 10 0,-1 0 0,0-1 0,0 0 0,0-1 0,18-8 0,-17 6 0,0 1 0,0 0 0,36-4 0,16 2 0,-1-3 0,70-19 0,-125 24 0,0 0 0,0 0 0,26-16 0,-26 13 0,0 1 0,0 0 0,24-7 0,-6 3 0,0-1 0,35-18 0,-38 15 0,2 2 0,42-13 0,45-10 0,26-6 0,56-9 0,-119 25 0,-6 1 0,-2 5 0,93-37 0,-54 16 0,13-7 0,37-12 0,-150 55 0,-1 0 0,1 0 0,-1-2 0,18-11 0,17-10 0,-3 5 0,0-3 0,-2-1 0,-1-2 0,-1-1 0,42-44 0,-8-13 0,-49 57 0,30-32 0,86-77 0,-123 122 0,-1-1 0,19-27 0,9-9 0,-2 11 0,-27 29 0,-1-1 0,0 0 0,15-22 0,-23 28 0,2 0 0,-1 1 0,1-1 0,14-10 0,23-26 0,-33 32 0,0 0 0,1 1 0,0 1 0,0 0 0,28-16 0,-21 14 0,-1 0 0,26-24 0,-14 2 0,51-73 0,-7 8 0,21-18 0,3-20 0,-74 100 0,2 0 0,1 2 0,40-40 0,-61 69-97,0 0-1,1 1 1,0 0-1,0 0 1,1 1-1,-1 0 1,1 0-1,0 1 1,1 0-1,-1 1 1,1 0-1,-1 0 0,15-1 1,-4 2-6729</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9.327"/>
    </inkml:context>
    <inkml:brush xml:id="br0">
      <inkml:brushProperty name="width" value="0.05" units="cm"/>
      <inkml:brushProperty name="height" value="0.05" units="cm"/>
      <inkml:brushProperty name="color" value="#E71224"/>
    </inkml:brush>
  </inkml:definitions>
  <inkml:trace contextRef="#ctx0" brushRef="#br0">0 1 24575,'31'2'0,"-1"2"0,0 1 0,-1 1 0,1 1 0,-1 2 0,-1 1 0,29 15 0,-52-23 0,0 1 0,-1-1 0,1 1 0,-1 0 0,0 0 0,0 1 0,0-1 0,0 1 0,-1 0 0,1 0 0,-1 0 0,0 1 0,0-1 0,-1 1 0,1-1 0,-1 1 0,0 0 0,0 0 0,-1 0 0,0 0 0,1 0 0,-2 1 0,1-1 0,0 0 0,-1 0 0,0 1 0,-1-1 0,-1 10 0,0 2 0,-1 0 0,-1-1 0,0 1 0,-2-1 0,0 0 0,0 0 0,-16 24 0,17-31 0,-7 12 0,-1 0 0,-1 0 0,-1-1 0,-22 21 0,2-4 21,-26 24-1407,45-50-5440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1.578"/>
    </inkml:context>
    <inkml:brush xml:id="br0">
      <inkml:brushProperty name="width" value="0.05" units="cm"/>
      <inkml:brushProperty name="height" value="0.05" units="cm"/>
      <inkml:brushProperty name="color" value="#E71224"/>
    </inkml:brush>
  </inkml:definitions>
  <inkml:trace contextRef="#ctx0" brushRef="#br0">1 27 24575,'2668'0'0,"-2652"-1"34,1-1-1,-1-1 0,18-4 0,35-5-1531,-48 11-5328</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377"/>
    </inkml:context>
    <inkml:brush xml:id="br0">
      <inkml:brushProperty name="width" value="0.05" units="cm"/>
      <inkml:brushProperty name="height" value="0.05" units="cm"/>
      <inkml:brushProperty name="color" value="#E71224"/>
    </inkml:brush>
  </inkml:definitions>
  <inkml:trace contextRef="#ctx0" brushRef="#br0">1 0 24575,'0'5'0,"0"5"0,0 5 0,0 5 0,0 3 0,0 2 0,0 1 0,0 1 0,0-1 0,0 1 0,0-1 0,0 0 0,0-1 0,0 1 0,0-1 0,0 0 0,0 1 0,0-5-8191</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781"/>
    </inkml:context>
    <inkml:brush xml:id="br0">
      <inkml:brushProperty name="width" value="0.05" units="cm"/>
      <inkml:brushProperty name="height" value="0.05" units="cm"/>
      <inkml:brushProperty name="color" value="#E71224"/>
    </inkml:brush>
  </inkml:definitions>
  <inkml:trace contextRef="#ctx0" brushRef="#br0">0 124 24575,'1'2'0,"-1"-1"0,1 1 0,-1-1 0,1 0 0,0 0 0,0 1 0,-1-1 0,1 0 0,0 0 0,0 0 0,0 0 0,0 0 0,0 0 0,0 0 0,0 0 0,1 0 0,-1-1 0,2 2 0,28 14 0,-23-12 0,28 16 0,58 42 0,-82-53 0,40 28 0,118 79 0,-141-96 0,-24-16 0,0 0 0,0 0 0,0 0 0,1-1 0,-1 1 0,1-2 0,0 1 0,0 0 0,0-1 0,0 0 0,0-1 0,7 2 0,-10-4 0,-1 0 0,0 0 0,1 0 0,-1 0 0,0 0 0,0-1 0,0 1 0,0-1 0,0 1 0,0-1 0,0 0 0,0 0 0,-1 0 0,1 0 0,-1 0 0,1 0 0,-1 0 0,0 0 0,0-1 0,0 1 0,0-1 0,0 1 0,0 0 0,0-4 0,2-6 0,0-1 0,0 0 0,0-16 0,-1-191 80,-4 108-1525,2 90-5381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972"/>
    </inkml:context>
    <inkml:brush xml:id="br0">
      <inkml:brushProperty name="width" value="0.05" units="cm"/>
      <inkml:brushProperty name="height" value="0.05" units="cm"/>
      <inkml:brushProperty name="color" value="#33CCFF"/>
    </inkml:brush>
  </inkml:definitions>
  <inkml:trace contextRef="#ctx0" brushRef="#br0">0 1 24575,'0'4'0,"5"2"0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4.433"/>
    </inkml:context>
    <inkml:brush xml:id="br0">
      <inkml:brushProperty name="width" value="0.05" units="cm"/>
      <inkml:brushProperty name="height" value="0.05" units="cm"/>
      <inkml:brushProperty name="color" value="#E71224"/>
    </inkml:brush>
  </inkml:definitions>
  <inkml:trace contextRef="#ctx0" brushRef="#br0">233 94 24575,'0'-4'0,"0"0"0,0 0 0,0 1 0,0-1 0,-1 0 0,0 0 0,0 0 0,0 1 0,0-1 0,-1 1 0,1-1 0,-1 1 0,0-1 0,0 1 0,0 0 0,0 0 0,-1 0 0,1 0 0,-1 0 0,0 0 0,0 1 0,0-1 0,0 1 0,0 0 0,0 0 0,-7-3 0,6 4 0,-1 0 0,1 0 0,0 0 0,-1 1 0,1 0 0,-1-1 0,1 1 0,-1 1 0,1-1 0,0 1 0,-1 0 0,1 0 0,0 0 0,-1 0 0,1 1 0,0 0 0,0 0 0,0 0 0,0 0 0,1 0 0,-1 1 0,0 0 0,-2 3 0,-2 2 0,1 0 0,0 0 0,0 1 0,1-1 0,1 2 0,-1-1 0,1 1 0,-6 18 0,8-21 0,1 0 0,-1 0 0,2 0 0,-1 1 0,1-1 0,0 0 0,1 1 0,-1-1 0,2 1 0,-1-1 0,1 0 0,0 1 0,3 11 0,-2-15 0,0 0 0,0-1 0,1 1 0,-1 0 0,1-1 0,0 0 0,0 1 0,0-1 0,0 0 0,1-1 0,-1 1 0,1-1 0,0 1 0,0-1 0,0 0 0,0 0 0,0-1 0,0 1 0,0-1 0,0 0 0,1 0 0,7 0 0,12 2 0,0-2 0,-1-1 0,29-3 0,-9 0 0,-25 3 0,1 0 0,-1-2 0,0 0 0,34-10 0,-48 11 0,1 0 0,-1-1 0,0 0 0,0 0 0,0 0 0,0 0 0,0-1 0,0 0 0,0 1 0,-1-1 0,0-1 0,1 1 0,-1 0 0,0-1 0,-1 0 0,1 0 0,-1 1 0,1-2 0,-1 1 0,0 0 0,-1 0 0,1-1 0,-1 1 0,2-9 0,-1 0 0,-1 0 0,0 0 0,0 0 0,-1 0 0,-1 0 0,-4-21 0,4 30 0,1 1 0,-1-1 0,-1 1 0,1 0 0,0-1 0,-1 1 0,0 0 0,0 0 0,0 0 0,0 0 0,0 0 0,0 1 0,-1-1 0,1 1 0,-1-1 0,0 1 0,0 0 0,0 0 0,0 0 0,0 1 0,0-1 0,0 1 0,-1-1 0,1 1 0,-1 0 0,1 0 0,-1 1 0,-4-1 0,-41-1-1365,27 3-5461</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160"/>
    </inkml:context>
    <inkml:brush xml:id="br0">
      <inkml:brushProperty name="width" value="0.05" units="cm"/>
      <inkml:brushProperty name="height" value="0.05" units="cm"/>
      <inkml:brushProperty name="color" value="#E71224"/>
    </inkml:brush>
  </inkml:definitions>
  <inkml:trace contextRef="#ctx0" brushRef="#br0">306 1 24575,'2'28'0,"0"0"0,2 0 0,1 0 0,17 52 0,-15-58 0,12 54 0,-14-51 0,1 0 0,1 0 0,2-1 0,0 0 0,1 0 0,2-1 0,15 23 0,36 59 0,-18-28 0,-44-76 0,0 0 0,0 0 0,0 0 0,-1 0 0,1 0 0,0 0 0,-1 0 0,1 0 0,0 0 0,-1 0 0,0 0 0,1 0 0,-1 1 0,0-1 0,0 0 0,1 0 0,-1 0 0,0 1 0,0-1 0,0 0 0,0 0 0,-1 1 0,1-1 0,0 0 0,0 0 0,-1 0 0,1 0 0,-1 1 0,1-1 0,-1 0 0,1 0 0,-1 0 0,0 0 0,0 0 0,1 0 0,-1 0 0,0 0 0,0-1 0,0 1 0,0 0 0,0 0 0,0-1 0,0 1 0,0-1 0,0 1 0,-1-1 0,1 1 0,0-1 0,0 0 0,0 1 0,0-1 0,-1 0 0,1 0 0,-2 0 0,-12 2 0,0-1 0,0 0 0,-26-3 0,23 1 0,-72-2 0,-205 5 0,293-2 0,0 0 0,0 0 0,0 0 0,0 0 0,0 0 0,0 1 0,0-1 0,1 1 0,-1-1 0,0 1 0,0 0 0,0 0 0,0 0 0,1 0 0,-1 0 0,0 0 0,1 0 0,-1 0 0,1 1 0,-1-1 0,1 1 0,0-1 0,-1 1 0,1-1 0,0 1 0,0 0 0,0 0 0,0 0 0,1-1 0,-1 1 0,0 0 0,1 0 0,0 0 0,-1 0 0,1 0 0,0 0 0,0 0 0,0 0 0,0 0 0,0 0 0,1 2 0,0 1 0,0 0 0,1 0 0,-1 0 0,1 0 0,1-1 0,-1 1 0,0-1 0,1 1 0,0-1 0,0 0 0,0 0 0,1-1 0,0 1 0,-1 0 0,6 3 0,2-1 0,1 0 0,-1 0 0,1-1 0,0 0 0,1-1 0,-1-1 0,1 0 0,16 2 0,9-1 0,57-1 0,-75-4 0,-1-1 0,0-1 0,-1-1 0,1 0 0,-1-1 0,1-1 0,-2-1 0,1-1 0,-1 0 0,0-1 0,-1-1 0,0-1 0,0 0 0,23-22 0,9 1-1365,-31 23-5461</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656"/>
    </inkml:context>
    <inkml:brush xml:id="br0">
      <inkml:brushProperty name="width" value="0.05" units="cm"/>
      <inkml:brushProperty name="height" value="0.05" units="cm"/>
      <inkml:brushProperty name="color" value="#E71224"/>
    </inkml:brush>
  </inkml:definitions>
  <inkml:trace contextRef="#ctx0" brushRef="#br0">252 258 24575,'2'0'0,"1"0"0,-1-1 0,0 0 0,0 0 0,0 1 0,0-1 0,0-1 0,0 1 0,0 0 0,0 0 0,0-1 0,0 1 0,0-1 0,-1 1 0,1-1 0,-1 0 0,1 0 0,-1 0 0,0 0 0,0 0 0,0 0 0,0 0 0,0 0 0,0 0 0,0 0 0,-1 0 0,1-1 0,-1 1 0,1-3 0,2-10 0,-1 0 0,1-29 0,-3 43 0,0-5 0,0 1 0,-1-1 0,1 0 0,-1 1 0,0-1 0,0 0 0,-1 1 0,1-1 0,-1 1 0,-1 0 0,1 0 0,-1 0 0,0 0 0,0 0 0,0 0 0,-1 1 0,1 0 0,-1-1 0,0 1 0,-1 1 0,1-1 0,0 1 0,-8-5 0,8 6 0,-1 0 0,0 0 0,1 1 0,-1-1 0,0 1 0,0 0 0,0 0 0,0 1 0,0-1 0,0 1 0,0 0 0,-1 1 0,1-1 0,0 1 0,0 0 0,1 0 0,-1 1 0,0-1 0,0 1 0,0 0 0,1 1 0,-1-1 0,1 1 0,0-1 0,0 1 0,-6 6 0,0 0 0,0 1 0,1 0 0,0 1 0,1 0 0,0 0 0,1 0 0,0 1 0,1 0 0,1 1 0,0-1 0,0 1 0,1 0 0,0 0 0,2 1 0,-1-1 0,0 27 0,3-37 0,1 1 0,-1-1 0,1 0 0,0 0 0,0 1 0,0-1 0,0 0 0,0 0 0,1 0 0,-1 0 0,1 0 0,0-1 0,0 1 0,0 0 0,0-1 0,0 1 0,1-1 0,-1 0 0,1 0 0,-1 0 0,1 0 0,0 0 0,0-1 0,0 1 0,0-1 0,0 0 0,0 0 0,0 0 0,1 0 0,-1 0 0,0-1 0,4 1 0,15 2 0,0-1 0,0-1 0,39-4 0,-33 2 0,-18 1 0,0-1 0,-1-1 0,1 1 0,0-1 0,-1-1 0,1 0 0,-1 0 0,0-1 0,0 0 0,0 0 0,-1-1 0,1-1 0,-1 1 0,0-1 0,-1-1 0,9-7 0,13-12 17,-21 20-247,-1 0-1,0 0 1,-1-1 0,0 0-1,8-10 1,-6 4-6596</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2.163"/>
    </inkml:context>
    <inkml:brush xml:id="br0">
      <inkml:brushProperty name="width" value="0.05" units="cm"/>
      <inkml:brushProperty name="height" value="0.05" units="cm"/>
      <inkml:brushProperty name="color" value="#E71224"/>
    </inkml:brush>
  </inkml:definitions>
  <inkml:trace contextRef="#ctx0" brushRef="#br0">1 1 24575,'408'0'0,"-390"1"0,1 1 0,35 8 0,-34-6 0,0 0 0,26 1 0,80-5 0,-67-2 0,-1 3 0,66 9 0,-8 3-179,0-6-1,132-9 0,-76 0 68,1528 2 763,-1681-1-651,0-1 0,34-8 0,32-3 0,-10 13-1365,-53 0-5461</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3.194"/>
    </inkml:context>
    <inkml:brush xml:id="br0">
      <inkml:brushProperty name="width" value="0.05" units="cm"/>
      <inkml:brushProperty name="height" value="0.05" units="cm"/>
      <inkml:brushProperty name="color" value="#E71224"/>
    </inkml:brush>
  </inkml:definitions>
  <inkml:trace contextRef="#ctx0" brushRef="#br0">4352 131 24575,'-53'0'0,"1"-2"0,-72-11 0,90 8 0,1 2 0,-50 2 0,-21-1 0,34-11 0,52 9 0,-1 0 0,-27-1 0,-134 7 0,-57-4 0,149-10 0,58 7 0,-56-3 0,44 8 0,-44 0 0,-111-15 0,90 5 0,-205 7 0,150 6 0,120-3 0,-16 1 0,0-3 0,-81-12 0,71 5 0,0 4 0,-129 6 0,68 2 0,-456-3 0,564 1 0,-1 2 0,-39 8 0,13-1 0,-5 0 0,27-4 0,1-1 0,-47 1 0,-89-9 0,-136 6 0,294-3 0,0 0 0,1 1 0,-1 0 0,0 0 0,1 0 0,-1 0 0,1 0 0,-1 0 0,1 1 0,0-1 0,-1 1 0,1-1 0,0 1 0,0 0 0,0 0 0,0 0 0,1 0 0,-1 1 0,0-1 0,1 0 0,0 1 0,-1-1 0,1 1 0,0-1 0,0 1 0,0-1 0,1 1 0,-1 0 0,1-1 0,-1 6 0,-1 11 0,2 0 0,0-1 0,3 32 0,0-15 0,-4 177 0,4 86 0,1-268 0,2 0 0,12 38 0,5 32 0,5 20 0,-7-36 0,-15-62 0,1 0 0,12 26 0,4 11 0,-2 16 0,-14-44 0,19 47 0,28 60-1365,-47-124-5461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4.270"/>
    </inkml:context>
    <inkml:brush xml:id="br0">
      <inkml:brushProperty name="width" value="0.05" units="cm"/>
      <inkml:brushProperty name="height" value="0.05" units="cm"/>
      <inkml:brushProperty name="color" value="#E71224"/>
    </inkml:brush>
  </inkml:definitions>
  <inkml:trace contextRef="#ctx0" brushRef="#br0">1193 1 24575,'1'0'0,"1"1"0,-1-1 0,0 1 0,0 0 0,0-1 0,0 1 0,0 0 0,0 0 0,0-1 0,0 1 0,0 0 0,0 0 0,-1 0 0,1 0 0,0 0 0,0 1 0,-1-1 0,1 0 0,-1 0 0,1 2 0,12 31 0,-9-25 0,6 25 0,-1-1 0,-1 1 0,-2 1 0,-1-1 0,-2 1 0,-2 53 0,0-58 0,10 57 0,-5-55 0,1 49 0,-7-27 0,-1-5 0,3 0 0,12 78 0,-6-67 0,-3 0 0,-2 1 0,-6 70 0,0-14 0,3-70 0,2-1 0,11 67 0,13 70 0,-25-178 0,0 0 0,0 0 0,0 0 0,-1 0 0,1 0 0,-1 0 0,-1 0 0,1 0 0,-1 0 0,1 0 0,-2 0 0,-1 5 0,2-7 0,-1-1 0,0 0 0,0 0 0,0 0 0,0 0 0,0 0 0,0 0 0,0-1 0,-1 1 0,1-1 0,-1 1 0,1-1 0,-1 0 0,1 0 0,-1 0 0,0 0 0,1-1 0,-1 1 0,0-1 0,0 0 0,0 1 0,1-1 0,-5-1 0,-279 0 0,109-2 0,129 3 0,10 1 0,0-1 0,0-2 0,-64-12 0,-64-13 0,-13 2 0,96 15 0,-22-5 0,85 10-1365,1 2-5461</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0.981"/>
    </inkml:context>
    <inkml:brush xml:id="br0">
      <inkml:brushProperty name="width" value="0.05" units="cm"/>
      <inkml:brushProperty name="height" value="0.05" units="cm"/>
      <inkml:brushProperty name="color" value="#E71224"/>
    </inkml:brush>
  </inkml:definitions>
  <inkml:trace contextRef="#ctx0" brushRef="#br0">1792 32 24575,'-9'-1'0,"1"0"0,0-1 0,-1 1 0,1-1 0,-9-4 0,-31-6 0,-58 5 0,-120 8 0,75 2 0,-918-3 0,1063 0 0,1 0 0,-1 1 0,1-1 0,-1 1 0,1 0 0,0 0 0,-1 1 0,1-1 0,0 1 0,0 1 0,0-1 0,0 1 0,0-1 0,1 1 0,-1 1 0,1-1 0,0 1 0,0-1 0,0 1 0,0 1 0,1-1 0,0 0 0,0 1 0,0-1 0,0 1 0,1 0 0,-1 0 0,1 0 0,1 0 0,-1 1 0,1-1 0,0 0 0,0 1 0,0-1 0,1 1 0,-1-1 0,2 1 0,-1-1 0,0 1 0,1-1 0,0 1 0,1-1 0,-1 0 0,1 0 0,0 1 0,0-1 0,5 9 0,-2-7 0,-1 0 0,1 0 0,0 0 0,1-1 0,0 1 0,0-1 0,0-1 0,1 1 0,-1-1 0,1 0 0,1-1 0,-1 1 0,1-2 0,-1 1 0,1-1 0,0 0 0,0 0 0,1-1 0,11 2 0,63 2 0,-56-4 0,-1 0 0,33 7 0,-12-2 0,0-1 0,0-3 0,1-2 0,46-5 0,14 2 0,319 2 0,-407-2 0,0 0 0,36-8 0,-34 5 0,-1 1 0,27-1 0,119 7 0,67-4 0,-230 1 0,0 0 0,-1 1 0,1-1 0,0-1 0,-1 1 0,1-1 0,-1 1 0,1-1 0,-1 0 0,0 0 0,0 0 0,0-1 0,0 1 0,0-1 0,0 1 0,0-1 0,-1 0 0,0 0 0,1 0 0,-1-1 0,-1 1 0,1 0 0,0-1 0,-1 0 0,1 1 0,-1-1 0,1-6 0,-1 6 0,0-1 0,0 1 0,-1-1 0,0 1 0,0-1 0,0 1 0,0-1 0,-1 1 0,1 0 0,-1-1 0,0 1 0,-1 0 0,1-1 0,-1 1 0,0 0 0,0 0 0,0 0 0,0 0 0,-1 1 0,1-1 0,-1 1 0,0-1 0,-5-3 0,-7-5-1365,1 1-5461</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4.272"/>
    </inkml:context>
    <inkml:brush xml:id="br0">
      <inkml:brushProperty name="width" value="0.05" units="cm"/>
      <inkml:brushProperty name="height" value="0.05" units="cm"/>
      <inkml:brushProperty name="color" value="#E71224"/>
    </inkml:brush>
  </inkml:definitions>
  <inkml:trace contextRef="#ctx0" brushRef="#br0">85 675 24575,'1099'0'0,"-1079"1"0,0 1 0,35 9 0,-33-7 0,0 0 0,25 1 0,-29-4 0,0 0 0,-1-2 0,1 0 0,0-1 0,0 0 0,-1-2 0,0 0 0,1-1 0,-2 0 0,1-2 0,-1 0 0,18-10 0,-23 10 0,6-3 0,0 0 0,0-1 0,-1-1 0,16-16 0,-27 23 0,0-1 0,-1 0 0,1 0 0,-1-1 0,0 1 0,-1-1 0,0 0 0,0 0 0,0 0 0,-1-1 0,0 1 0,0-1 0,-1 1 0,1-10 0,-1 8 0,0 0 0,0 0 0,-1 0 0,0 0 0,0 1 0,-1-1 0,-1 0 0,1 0 0,-1 0 0,-1 1 0,0-1 0,0 1 0,0 0 0,-1 0 0,-1 0 0,1 1 0,-1-1 0,0 1 0,-1 0 0,0 0 0,0 1 0,-10-9 0,-74-83 0,76 86 0,-1-1 0,0 2 0,0 0 0,-1 1 0,-33-16 0,-7-4 0,44 25 0,0 0 0,0 1 0,0 0 0,0 1 0,0 1 0,-1 0 0,1 1 0,-1 0 0,0 1 0,1 0 0,-19 3 0,14-2 0,-1 0 0,1-1 0,-1-1 0,1-1 0,-20-4 0,-7-3 0,1 3 0,-1 1 0,0 2 0,-88 7 0,27-2 0,-25-4 0,-141 5 0,240 2 0,0 2 0,1 0 0,0 2 0,-29 14 0,0-2 0,55-20 0,-1 1 0,1-1 0,-1 1 0,1 0 0,-1 1 0,1-1 0,0 1 0,0 0 0,0 0 0,0 0 0,1 0 0,-1 1 0,1-1 0,0 1 0,0 0 0,-3 5 0,3-1 0,0-1 0,1 1 0,0 0 0,0-1 0,1 1 0,0 0 0,0 0 0,1 0 0,1 10 0,-2-10 0,1 1 0,0-1 0,0 0 0,1 0 0,1 1 0,-1-1 0,1 0 0,0 0 0,1 0 0,0-1 0,0 1 0,1-1 0,0 1 0,0-1 0,1 0 0,0-1 0,6 7 0,1 2 28,0 0 0,-1 1 0,15 28 0,8 11-1505,-25-41-5349</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6.577"/>
    </inkml:context>
    <inkml:brush xml:id="br0">
      <inkml:brushProperty name="width" value="0.05" units="cm"/>
      <inkml:brushProperty name="height" value="0.05" units="cm"/>
      <inkml:brushProperty name="color" value="#E71224"/>
    </inkml:brush>
  </inkml:definitions>
  <inkml:trace contextRef="#ctx0" brushRef="#br0">1078 163 24575,'-510'0'0,"495"1"0,0 0 0,1 1 0,-1 1 0,1 0 0,-1 1 0,1 0 0,0 1 0,0 1 0,1 0 0,0 1 0,0 0 0,-13 11 0,-13 12 0,1 2 0,-42 46 0,65-63 0,-46 58 0,48-57 0,1 0 0,1 1 0,1 0 0,0 1 0,-10 29 0,-27 100 0,41-112 0,1 1 0,2-1 0,1 1 0,6 67 0,-1-10 0,-2-70 0,1 0 0,1-1 0,1 0 0,1 0 0,0 0 0,2 0 0,15 32 0,-14-37 0,1 0 0,0-1 0,1 0 0,0-1 0,2 0 0,0-1 0,0 0 0,1 0 0,25 18 0,-23-23 0,-1-1 0,1-1 0,1 0 0,17 5 0,41 18 0,-54-20 0,0-1 0,0-1 0,1-1 0,0-1 0,1-1 0,-1 0 0,36 2 0,160-7 0,-101-3 0,13 5 0,142-5 0,-267 3 0,0-1 0,-1 0 0,1 0 0,0 0 0,-1 0 0,1 0 0,-1-1 0,1 0 0,-1 1 0,0-1 0,0-1 0,0 1 0,0 0 0,0-1 0,0 1 0,-1-1 0,1 0 0,-1 0 0,1 0 0,-1 0 0,0 0 0,-1-1 0,1 1 0,0-1 0,-1 1 0,0-1 0,0 1 0,0-1 0,0-5 0,2-12 0,0 0 0,-2 0 0,-1 0 0,-2-25 0,0 13 0,2 2 0,-2 0 0,0 1 0,-2-1 0,-2 1 0,-10-35 0,-18-64 0,26 89 0,-2 0 0,-25-61 0,20 65 0,2-1 0,2-1 0,1 0 0,2 0 0,-6-78 0,13 94 0,-1-1 0,0 1 0,-2-1 0,-1 1 0,0 0 0,-2 1 0,-1-1 0,-18-35 0,18 39 0,1 0 0,0 0 0,-5-27 0,8 27 0,-1 1 0,-1 0 0,0 0 0,-1 0 0,-16-26 0,21 39 0,-1 0 0,0 1 0,0-1 0,0 1 0,-1 0 0,1 0 0,-1 1 0,1-1 0,-1 1 0,0-1 0,0 1 0,0 0 0,-1 1 0,1-1 0,0 1 0,-1 0 0,1 0 0,-1 0 0,1 0 0,-1 1 0,1 0 0,-1 0 0,1 0 0,-1 1 0,1-1 0,-1 1 0,-5 2 0,6-2-170,0 0-1,0 0 0,0 0 1,0 1-1,1 0 0,-1 0 1,-6 4-1,-3 5-6655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7.786"/>
    </inkml:context>
    <inkml:brush xml:id="br0">
      <inkml:brushProperty name="width" value="0.05" units="cm"/>
      <inkml:brushProperty name="height" value="0.05" units="cm"/>
      <inkml:brushProperty name="color" value="#E71224"/>
    </inkml:brush>
  </inkml:definitions>
  <inkml:trace contextRef="#ctx0" brushRef="#br0">1207 0 24575,'-911'0'0,"886"2"0,0 1 0,-1 1 0,2 2 0,-1 0 0,-46 18 0,65-21 0,1 0 0,-1 0 0,1 1 0,0-1 0,0 1 0,0 0 0,0 0 0,1 1 0,0-1 0,-1 1 0,2 0 0,-1 0 0,1 1 0,-1-1 0,1 1 0,-2 8 0,0-2 0,1 0 0,0 1 0,1 0 0,1 0 0,0 0 0,0 23 0,2-13 0,1 0 0,1-1 0,1 1 0,0-1 0,2 0 0,1 0 0,1 0 0,1-1 0,0 0 0,2 0 0,0-1 0,2 0 0,0-1 0,1-1 0,17 20 0,2 2 0,-26-31 0,0-1 0,0 0 0,1-1 0,0 0 0,0 0 0,9 7 0,8 3 0,0-1 0,0-1 0,2-1 0,-1-1 0,2-2 0,0 0 0,0-2 0,1-1 0,34 6 0,16 0 0,-50-7 0,1-3 0,50 4 0,-73-8 0,29 1 0,0-1 0,1-1 0,-1-2 0,0-2 0,-1-1 0,62-19 0,-88 22 0,19-7 0,49-26 0,-45 19 0,58-20 0,-55 24 0,52-27 0,-58 25 0,-23 13 0,0 0 0,0 0 0,-1 0 0,1-1 0,0 0 0,-1 0 0,0 0 0,0 0 0,0 0 0,0-1 0,0 0 0,-1 0 0,1 0 0,-1 0 0,0-1 0,-1 1 0,1-1 0,-1 0 0,0 1 0,0-1 0,0 0 0,1-6 0,1-28 0,-1-1 0,-2 0 0,-8-78 0,6 112 0,0-1 0,0 1 0,-1 0 0,0 0 0,-1 1 0,1-1 0,-1 0 0,0 1 0,0-1 0,-1 1 0,1 0 0,-1 0 0,0 1 0,-1-1 0,1 1 0,-1 0 0,-8-6 0,-10-5 0,0 1 0,-49-21 0,-11-7 0,72 34-273,0 1 0,1-1 0,0-1 0,-12-12 0,12 8-6553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0.24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0.625"/>
    </inkml:context>
    <inkml:brush xml:id="br0">
      <inkml:brushProperty name="width" value="0.05" units="cm"/>
      <inkml:brushProperty name="height" value="0.05" units="cm"/>
      <inkml:brushProperty name="color" value="#E71224"/>
    </inkml:brush>
  </inkml:definitions>
  <inkml:trace contextRef="#ctx0" brushRef="#br0">0 2 24575,'26'2'0,"-1"1"0,0 1 0,0 1 0,26 9 0,-29-8 0,-1 0 0,1-1 0,0-1 0,0-2 0,39 1 0,-58-3-72,1-1 1,0 0-1,0 0 0,0 0 0,-1-1 0,1 1 0,0-1 0,-1 0 1,1 0-1,-1 0 0,0 0 0,0-1 0,0 1 0,0-1 0,0 0 1,0 0-1,-1 0 0,3-4 0,4-7-6754</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1.169"/>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0,-4 0-8191</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3.172"/>
    </inkml:context>
    <inkml:brush xml:id="br0">
      <inkml:brushProperty name="width" value="0.05" units="cm"/>
      <inkml:brushProperty name="height" value="0.05" units="cm"/>
      <inkml:brushProperty name="color" value="#E71224"/>
    </inkml:brush>
  </inkml:definitions>
  <inkml:trace contextRef="#ctx0" brushRef="#br0">1 1 24575,'4'0'0,"7"0"0,5 0 0,5 0 0,4 0 0,1 0 0,2 0 0,0 0 0,-1 0 0,1 0 0,-1 0 0,-4 4 0,-2 2 0,-5 0-8191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4.039"/>
    </inkml:context>
    <inkml:brush xml:id="br0">
      <inkml:brushProperty name="width" value="0.05" units="cm"/>
      <inkml:brushProperty name="height" value="0.05" units="cm"/>
      <inkml:brushProperty name="color" value="#E71224"/>
    </inkml:brush>
  </inkml:definitions>
  <inkml:trace contextRef="#ctx0" brushRef="#br0">1 53 24575,'4'0'0,"7"0"0,5 0 0,5 0 0,3-4 0,3-2 0,0 0 0,-3-3 0,-3 0 0,1 1 0,1 3 0,1 1 0,-4 2-8191</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7.987"/>
    </inkml:context>
    <inkml:brush xml:id="br0">
      <inkml:brushProperty name="width" value="0.05" units="cm"/>
      <inkml:brushProperty name="height" value="0.05" units="cm"/>
      <inkml:brushProperty name="color" value="#E71224"/>
    </inkml:brush>
  </inkml:definitions>
  <inkml:trace contextRef="#ctx0" brushRef="#br0">1 0 24575,'5'0'0,"5"0"0,7 0 0,4 0 0,3 0 0,3 0 0,0 0 0,1 0 0,0 0 0,0 0 0,-1 0 0,0 0 0,-4 0-8191</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7.416"/>
    </inkml:context>
    <inkml:brush xml:id="br0">
      <inkml:brushProperty name="width" value="0.05" units="cm"/>
      <inkml:brushProperty name="height" value="0.05" units="cm"/>
      <inkml:brushProperty name="color" value="#E71224"/>
    </inkml:brush>
  </inkml:definitions>
  <inkml:trace contextRef="#ctx0" brushRef="#br0">0 0 24575,'5'2'0,"-1"-1"0,0 1 0,1 0 0,-1 1 0,0-1 0,0 1 0,-1 0 0,1 0 0,0 0 0,-1 0 0,0 1 0,5 6 0,10 8 0,1-3 0,0-1 0,0-1 0,1 0 0,1-1 0,0-2 0,1 0 0,0-1 0,0-1 0,1-1 0,0-2 0,0 0 0,1-1 0,-1-1 0,1-1 0,34-2 0,-33 0-84,-13 0-172,1 0 0,-1-1-1,0 0 1,16-4 0,-11 0-6570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9.119"/>
    </inkml:context>
    <inkml:brush xml:id="br0">
      <inkml:brushProperty name="width" value="0.05" units="cm"/>
      <inkml:brushProperty name="height" value="0.05" units="cm"/>
      <inkml:brushProperty name="color" value="#E71224"/>
    </inkml:brush>
  </inkml:definitions>
  <inkml:trace contextRef="#ctx0" brushRef="#br0">0 28 24575,'104'1'0,"115"-3"0,-60-23-1365,-136 24-5461</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15.367"/>
    </inkml:context>
    <inkml:brush xml:id="br0">
      <inkml:brushProperty name="width" value="0.05" units="cm"/>
      <inkml:brushProperty name="height" value="0.05" units="cm"/>
      <inkml:brushProperty name="color" value="#E71224"/>
    </inkml:brush>
  </inkml:definitions>
  <inkml:trace contextRef="#ctx0" brushRef="#br0">0 0 24575,'938'0'0,"-918"1"0,1 1 0,34 9 0,-33-7 0,0 0 0,24 1 0,119-7 0,71 4 0,-164 11 0,-52-8 0,-1-1 0,31 1 0,318-4 0,-174-2 0,-174 2 0,1 1 0,34 8 0,-33-5 0,0-1 0,24 1 0,248-6-1365,-271 1-5461</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18.664"/>
    </inkml:context>
    <inkml:brush xml:id="br0">
      <inkml:brushProperty name="width" value="0.05" units="cm"/>
      <inkml:brushProperty name="height" value="0.05" units="cm"/>
      <inkml:brushProperty name="color" value="#E71224"/>
    </inkml:brush>
  </inkml:definitions>
  <inkml:trace contextRef="#ctx0" brushRef="#br0">194 728 24575,'26'-1'0,"0"-2"0,33-7 0,-31 5 0,47-4 0,-44 9 0,-1-2 0,55-11 0,91-15 0,-130 20 0,-10 2 0,-1-1 0,52-18 0,-69 19 0,0 1 0,0 1 0,0 1 0,0 1 0,29-1 0,94 9 0,-54 7 0,-54-7 0,61 3 0,-10-7 0,152-6 0,-234 4 0,1 0 0,0-1 0,-1 0 0,1 1 0,0-1 0,-1 0 0,1 0 0,-1-1 0,1 1 0,-1 0 0,0-1 0,0 1 0,0-1 0,1 0 0,-1 0 0,-1 0 0,1 0 0,0 0 0,-1 0 0,1-1 0,-1 1 0,1 0 0,-1-1 0,0 1 0,0-1 0,0 1 0,0-1 0,-1 0 0,1 1 0,0-5 0,0-9 0,1 0 0,-2 0 0,0 0 0,-3-18 0,1 5 0,1 12 0,-1 1 0,-1-1 0,0 1 0,-1 0 0,-1 0 0,-11-24 0,-51-85 0,13 29 0,52 92 0,0 1 0,-1-1 0,1 1 0,-1 0 0,0 0 0,0 0 0,0 1 0,0-1 0,-1 1 0,1-1 0,-1 1 0,1 0 0,-1 0 0,0 1 0,0-1 0,1 1 0,-1 0 0,0 0 0,0 0 0,-8 0 0,-10-1 0,0 1 0,-40 4 0,23 0 0,14-2 0,-38 1 0,-1-2 0,0-3 0,-69-12 0,73 7 0,0 2 0,-1 3 0,-69 6 0,13 0 0,109-3 0,1 1 0,-1 0 0,0 0 0,0 1 0,1 0 0,-1 1 0,1-1 0,-1 1 0,-10 7 0,-15 5 0,-1-3 0,-1-1 0,-64 10 0,30-7 0,-37 19 0,51-14 0,36-13 0,10-4 0,-1 1 0,1 1 0,0-1 0,0 1 0,-9 7 0,14-9 0,1 0 0,0 1 0,1 0 0,-1 0 0,0 0 0,1 0 0,0 0 0,0 0 0,0 1 0,0-1 0,0 1 0,0-1 0,1 1 0,0 0 0,0 0 0,-1 6 0,-2 24 0,1 0 0,2 1 0,1-1 0,6 40 0,21 61 0,-27-130 0,0 0 0,1-1 0,-1 1 0,1-1 0,0 0 0,1 1 0,-1-1 0,1 0 0,0 0 0,0 0 0,0 0 0,0 0 0,1 0 0,0 0 0,-1-1 0,1 1 0,1-1 0,-1 0 0,0 0 0,1 0 0,-1 0 0,1-1 0,0 0 0,0 1 0,0-1 0,0-1 0,1 1 0,-1-1 0,0 1 0,1-1 0,-1 0 0,1-1 0,7 1 0,43 3-1365,-31-4-5461</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1.115"/>
    </inkml:context>
    <inkml:brush xml:id="br0">
      <inkml:brushProperty name="width" value="0.05" units="cm"/>
      <inkml:brushProperty name="height" value="0.05" units="cm"/>
      <inkml:brushProperty name="color" value="#E71224"/>
    </inkml:brush>
  </inkml:definitions>
  <inkml:trace contextRef="#ctx0" brushRef="#br0">591 203 24575,'-56'-21'0,"31"17"0,-1 1 0,1 0 0,-1 2 0,-28 3 0,43-2 0,0 2 0,0-1 0,0 1 0,0 1 0,0 0 0,1 1 0,-1 0 0,1 0 0,0 1 0,0 1 0,-16 11 0,-20 17 0,34-26 0,1 0 0,0 1 0,0 1 0,0 0 0,1 0 0,-10 14 0,10-7 0,-1 1 0,2 0 0,1 1 0,0 0 0,1 0 0,1 1 0,1-1 0,1 1 0,0 1 0,0 29 0,-8 19 0,7-47 0,1-1 0,-1 29 0,3-10 0,2 0 0,2 0 0,1 0 0,11 52 0,-3-32 0,-9-47 0,-1-1 0,2 1 0,0-1 0,0 1 0,1-1 0,1-1 0,6 14 0,-8-19 0,0-1 0,0 1 0,0-1 0,1 1 0,0-1 0,0 0 0,0-1 0,1 1 0,-1-1 0,1 0 0,0 0 0,1 0 0,-1-1 0,0 1 0,1-2 0,0 1 0,0 0 0,0-1 0,0 0 0,0-1 0,0 1 0,0-1 0,1 0 0,-1-1 0,0 1 0,1-1 0,10-2 0,58 3 0,146-5 0,-215 3 0,0 0 0,0 0 0,-1 0 0,1-1 0,-1 0 0,1 0 0,-1 0 0,0-1 0,0 1 0,0-1 0,0-1 0,0 1 0,7-7 0,-1-2 0,0-1 0,-1 0 0,12-19 0,22-28 0,-31 46 0,-1-1 0,-1-1 0,0 0 0,-1 0 0,-1-1 0,-1 0 0,0 0 0,-1-1 0,-1 0 0,0 0 0,-2-1 0,0 1 0,-1-1 0,-1 0 0,-1-38 0,0-50 0,-5-107 0,1 194 0,-1 0 0,-1 0 0,-1 1 0,-1-1 0,-1 2 0,-17-32 0,11 21 0,-15-41 0,16 26 0,10 28 0,-2 1 0,1 0 0,-2 1 0,0-1 0,0 1 0,-10-15 0,15 28 4,0 0 1,1 0-1,-1 0 0,0 0 0,0 0 0,0 0 0,0 1 0,0-1 0,0 0 1,0 0-1,0 1 0,0-1 0,0 1 0,0-1 0,0 1 0,0-1 0,0 1 1,0 0-1,-1-1 0,1 1 0,0 0 0,0 0 0,0 0 0,-1 0 0,1 0 1,0 0-1,0 0 0,-3 1 0,2 0-118,-1 0 0,1 1-1,0-1 1,0 1 0,-1-1 0,1 1-1,0 0 1,0 0 0,1 0 0,-1 0-1,0 0 1,-1 3 0,-6 9-6712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104"/>
    </inkml:context>
    <inkml:brush xml:id="br0">
      <inkml:brushProperty name="width" value="0.05" units="cm"/>
      <inkml:brushProperty name="height" value="0.05" units="cm"/>
      <inkml:brushProperty name="color" value="#E71224"/>
    </inkml:brush>
  </inkml:definitions>
  <inkml:trace contextRef="#ctx0" brushRef="#br0">487 59 24575,'0'-3'0,"-1"1"0,1-1 0,-1 1 0,1-1 0,-1 1 0,0-1 0,0 1 0,0 0 0,-1-1 0,1 1 0,0 0 0,-1 0 0,0 0 0,1 0 0,-1 0 0,0 0 0,0 1 0,0-1 0,0 1 0,0-1 0,0 1 0,-1 0 0,1 0 0,0 0 0,-1 0 0,1 0 0,-1 0 0,1 1 0,-1-1 0,1 1 0,-1-1 0,-3 1 0,-14-2 0,0 0 0,-1 2 0,-22 1 0,21 0 0,-5 2 0,0 0 0,0 2 0,0 1 0,1 1 0,-39 16 0,59-20 0,-1 0 0,1 1 0,0 0 0,1 0 0,-1 0 0,1 0 0,0 1 0,0 0 0,0 0 0,0 1 0,1-1 0,0 1 0,0 0 0,1 0 0,0 0 0,0 1 0,0-1 0,1 1 0,0-1 0,0 1 0,0 0 0,0 8 0,-1 11 0,1 1 0,1 0 0,1-1 0,5 40 0,-3-58 0,-1 0 0,1-1 0,1 1 0,-1-1 0,1 1 0,1-1 0,-1 0 0,1 0 0,1 0 0,-1-1 0,1 1 0,0-1 0,1 0 0,11 10 0,6 3 0,2-1 0,40 23 0,-62-39 0,15 6 0,1 0 0,0-2 0,0 0 0,1-1 0,0-1 0,0 0 0,38 1 0,129-6-1365,-164 1-5461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6.709"/>
    </inkml:context>
    <inkml:brush xml:id="br0">
      <inkml:brushProperty name="width" value="0.05" units="cm"/>
      <inkml:brushProperty name="height" value="0.05" units="cm"/>
      <inkml:brushProperty name="color" value="#E71224"/>
    </inkml:brush>
  </inkml:definitions>
  <inkml:trace contextRef="#ctx0" brushRef="#br0">1 310 24575,'56'21'0,"46"3"0,30 6 0,-115-28 0,0-1 0,0 0 0,-1-1 0,1-1 0,0-1 0,20-4 0,2-1 0,47-2 0,-46 5 0,47-9 0,-39 6 0,0 2 0,0 1 0,90 7 0,-29 0 0,987-3 0,-1091 0-4,0 0-1,0-1 1,0 1-1,0-1 1,0 0-1,0-1 1,-1 1 0,1-1-1,0 0 1,-1 0-1,1 0 1,-1-1-1,0 0 1,0 0-1,0 0 1,0 0-1,4-5 1,-2 2 24,-1-1 0,0 1 0,-1-1 0,0-1 0,0 1 0,0-1 0,-1 1 0,0-1 0,3-16 0,-3 12-119,-1 0 0,0 0 0,-1 0 0,0 0 0,-1-1 0,-1 1 0,0 0 0,0 0 0,-1 0 0,-1 0 0,0 0 0,-1 1 0,0-1 0,-10-18 0,5 16-6727</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7.965"/>
    </inkml:context>
    <inkml:brush xml:id="br0">
      <inkml:brushProperty name="width" value="0.05" units="cm"/>
      <inkml:brushProperty name="height" value="0.05" units="cm"/>
      <inkml:brushProperty name="color" value="#E71224"/>
    </inkml:brush>
  </inkml:definitions>
  <inkml:trace contextRef="#ctx0" brushRef="#br0">0 1 24575,'1'4'0,"0"1"0,1 0 0,0 0 0,0-1 0,0 1 0,0-1 0,0 1 0,6 5 0,5 12 0,39 91 0,-44-95 0,0 0 0,-1 0 0,-1 0 0,7 32 0,10 30 0,-19-71 0,1 0 0,1-1 0,0 0 0,0 0 0,0 0 0,11 9 0,4 6 0,-17-19 0,1 0 0,-1-1 0,1 1 0,0-1 0,0 0 0,0 0 0,0 0 0,1-1 0,-1 0 0,1 0 0,0 0 0,-1-1 0,1 0 0,0 0 0,9 0 0,14 1 0,57-6 0,-35 1 0,109 3-1365,-137 0-5461</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9.445"/>
    </inkml:context>
    <inkml:brush xml:id="br0">
      <inkml:brushProperty name="width" value="0.05" units="cm"/>
      <inkml:brushProperty name="height" value="0.05" units="cm"/>
      <inkml:brushProperty name="color" value="#E71224"/>
    </inkml:brush>
  </inkml:definitions>
  <inkml:trace contextRef="#ctx0" brushRef="#br0">0 162 24575,'57'1'0,"74"-3"0,-114 0 0,-1 0 0,0-2 0,1 1 0,-2-2 0,31-13 0,-28 12 0,-1 0 0,1 1 0,34-5 0,-6 1 0,-16 4 0,1 1 0,0 1 0,36 3 0,-36 0 0,0-1 0,-1-1 0,41-8 0,-32 3 0,0 3 0,0 1 0,0 2 0,51 4 0,81-2 0,-138-6 0,65-17 0,-72 14 0,1 2 0,-1 1 0,1 1 0,29-1 0,615 7 0,-651-1 0,0 1 0,35 8 0,-33-5 0,-1-1 0,26 1 0,-43-6 0,0 1 0,0 1 0,1-1 0,-1 1 0,0-1 0,0 1 0,0 0 0,0 1 0,-1-1 0,1 1 0,0-1 0,0 1 0,5 4 0,-7-3 0,1 0 0,-1-1 0,0 1 0,0 0 0,0 0 0,-1 0 0,1 1 0,-1-1 0,1 0 0,-1 0 0,0 1 0,-1-1 0,1 1 0,0-1 0,-1 1 0,0 5 0,-1 71-1365,0-56-5461</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3.258"/>
    </inkml:context>
    <inkml:brush xml:id="br0">
      <inkml:brushProperty name="width" value="0.05" units="cm"/>
      <inkml:brushProperty name="height" value="0.05" units="cm"/>
      <inkml:brushProperty name="color" value="#E71224"/>
    </inkml:brush>
  </inkml:definitions>
  <inkml:trace contextRef="#ctx0" brushRef="#br0">1502 167 24575,'-17'-2'0,"-1"-2"0,1 0 0,1-1 0,-1-1 0,1 0 0,-24-13 0,26 12 0,-33-16 0,30 14 0,-1 0 0,1 1 0,-1 1 0,-1 1 0,1 0 0,-21-2 0,-68 1 0,79 7 0,-1-1 0,1-2 0,-33-6 0,22 2 0,0 2 0,0 2 0,-1 1 0,0 2 0,-45 6 0,-51 21 0,109-24 0,-1 2 0,-53 16 0,-21 4 0,88-23 0,1 0 0,-1 1 0,1 1 0,0 0 0,0 1 0,1 0 0,-1 1 0,1 1 0,-16 10 0,22-12 0,0 0 0,1 1 0,-1 0 0,1 0 0,0 0 0,1 0 0,-1 1 0,1-1 0,0 1 0,1 0 0,0 1 0,0-1 0,0 0 0,1 1 0,0 0 0,1-1 0,-1 14 0,-12 79 0,8-74 0,2 1 0,0-1 0,2 1 0,1 0 0,1 0 0,2 0 0,4 29 0,-2-47 0,-1 1 0,1-1 0,0 0 0,1 0 0,0-1 0,1 1 0,0-1 0,0 0 0,0-1 0,1 0 0,10 9 0,-3-4 0,1 0 0,0-2 0,1 1 0,1-2 0,17 8 0,14 8 0,-38-19 0,-1 0 0,1-2 0,0 1 0,0-1 0,0 0 0,0-1 0,1 0 0,-1-1 0,13 1 0,20-1 0,-14-1 0,0 1 0,41 8 0,117 17 0,-141-20 0,1-1 0,0-3 0,0-2 0,49-5 0,12 1 0,-83 1 0,0-1 0,0-1 0,0-1 0,0-1 0,46-19 0,-51 15 0,0-1 0,-1-1 0,0 0 0,0-2 0,27-26 0,-20 17 0,37-25 0,-59 45 0,1-2 0,0 1 0,-1 0 0,1-1 0,-1 0 0,-1 0 0,1 0 0,-1-1 0,0 1 0,0-1 0,0 1 0,-1-1 0,0 0 0,0 0 0,0 0 0,-1 0 0,1-13 0,0 4 0,-2 0 0,0-1 0,0 1 0,-1 0 0,-1 0 0,-6-23 0,6 33-54,0 0-1,0 0 0,-1 1 1,0-1-1,0 0 1,0 1-1,0 0 0,-1 0 1,1 0-1,-1 0 1,0 0-1,0 1 0,-1-1 1,1 1-1,-1 1 0,1-1 1,-1 0-1,0 1 1,0 0-1,0 0 0,-1 1 1,1-1-1,0 1 1,-7 0-1,-8-2-6771</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4.929"/>
    </inkml:context>
    <inkml:brush xml:id="br0">
      <inkml:brushProperty name="width" value="0.05" units="cm"/>
      <inkml:brushProperty name="height" value="0.05" units="cm"/>
      <inkml:brushProperty name="color" value="#E71224"/>
    </inkml:brush>
  </inkml:definitions>
  <inkml:trace contextRef="#ctx0" brushRef="#br0">0 56 24575,'12'-1'0,"-1"-1"0,0 0 0,0 0 0,15-6 0,9-2 0,1 2 0,-8 1 0,0 2 0,0 0 0,41 0 0,493 6 0,-542 0 0,0 1 0,36 9 0,-35-6 0,1-1 0,26 1 0,-45-5 0,48 1 0,82 13 0,12 14 0,-110-21 0,0-2 0,38 0 0,30 4 0,180 44 0,-102-24 0,-152-26 0,11 2 0,1 2 0,-1 1 0,43 15 0,-51-14 0,1-1 0,0-1 0,38 2 0,-37-5 0,-1 1 0,65 18 0,-48-7 0,2-1 0,62 8 0,-55-12 0,70 24 0,-2 0 0,-101-27 0,47 20 0,-12-4 0,42 16 0,104 57 0,-161-75 0,-20-10 0,-1 0 0,0 2 0,29 22 0,-20-12 0,61 33 0,12 7 0,120 84 0,-175-117 0,-38-24 0,-1 0 0,0 2 0,22 17 0,108 90 0,-101-83 0,123 115 0,-100-87 0,138 113 0,-171-146 0,200 187 0,-167-153 0,28 30 0,-6-7 0,68 126 0,-72-84 0,-39-54 0,-21-34 0,26 64 0,13 22 0,-49-100 0,0 0 0,-2 1 0,-1 0 0,0 1 0,-3 0 0,10 56 0,-13-65 0,0 1 0,2-1 0,8 19 0,9 33 0,-6-10 0,2 0 0,36 78 0,-25-35-1365,-24-86-5461</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5.577"/>
    </inkml:context>
    <inkml:brush xml:id="br0">
      <inkml:brushProperty name="width" value="0.05" units="cm"/>
      <inkml:brushProperty name="height" value="0.05" units="cm"/>
      <inkml:brushProperty name="color" value="#E71224"/>
    </inkml:brush>
  </inkml:definitions>
  <inkml:trace contextRef="#ctx0" brushRef="#br0">1 201 24575,'7'0'0,"1"1"0,0 0 0,0 1 0,-1 0 0,1 0 0,-1 0 0,0 1 0,1 0 0,-1 0 0,0 1 0,-1 0 0,1 0 0,-1 1 0,0 0 0,0 0 0,0 0 0,-1 1 0,6 7 0,37 30 0,-46-41 0,0-1 0,0 0 0,-1 0 0,2 1 0,-1-1 0,0 0 0,0-1 0,0 1 0,0 0 0,0-1 0,1 1 0,-1-1 0,0 0 0,1 0 0,-1 0 0,0 0 0,0 0 0,1 0 0,-1 0 0,0-1 0,0 1 0,1-1 0,-1 0 0,0 0 0,0 0 0,0 0 0,0 0 0,0 0 0,0 0 0,0-1 0,2-1 0,5-5 0,1-1 0,-2-1 0,1 0 0,10-16 0,-4 7 0,-2-1 0,0 0 0,-1-1 0,-1 0 0,0 0 0,9-32 0,-4 11 0,-7 24-1365,0 4-5461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6.984"/>
    </inkml:context>
    <inkml:brush xml:id="br0">
      <inkml:brushProperty name="width" value="0.05" units="cm"/>
      <inkml:brushProperty name="height" value="0.05" units="cm"/>
      <inkml:brushProperty name="color" value="#E71224"/>
    </inkml:brush>
  </inkml:definitions>
  <inkml:trace contextRef="#ctx0" brushRef="#br0">61 88 24575,'0'30'0,"1"1"0,2-1 0,9 49 0,22 27 0,-14-49 0,-11-8 0,-9-43 0,1 1 0,0 0 0,0 0 0,0-1 0,1 1 0,0 0 0,0-1 0,1 0 0,3 7 0,-3-14 0,-3-10 0,-4-12 0,-8-1 0,-64-157 0,51 122 0,14 36 0,2-1 0,-9-30 0,16 47 0,1 0 0,0 0 0,0 0 0,0 0 0,1 0 0,0 0 0,0 0 0,1 0 0,0 0 0,0 0 0,1 0 0,4-11 0,-4 15 0,0 0 0,0 0 0,1 0 0,-1 0 0,1 1 0,0-1 0,0 1 0,0 0 0,0 0 0,1 0 0,-1 0 0,0 0 0,1 1 0,-1-1 0,1 1 0,0 0 0,-1 0 0,1 0 0,0 1 0,0-1 0,-1 1 0,9 1 0,11-2 0,0 2 0,30 4 0,-51-5 0,8 2 0,0 1 0,-1-1 0,1 2 0,0-1 0,-1 1 0,0 1 0,0 0 0,0 0 0,-1 0 0,1 1 0,-1 1 0,11 10 0,2 5 0,-2 0 0,0 2 0,15 25 0,-27-38 0,0 1 0,-1 0 0,-1 0 0,0 1 0,0 0 0,-1 0 0,-1 0 0,0 0 0,1 16 0,-4-24 0,1-1 0,-1 1 0,0 0 0,0 0 0,0 0 0,-1 0 0,1 0 0,-1-1 0,-1 1 0,1 0 0,0 0 0,-1-1 0,0 1 0,0-1 0,-1 0 0,1 0 0,-1 0 0,0 0 0,0 0 0,0 0 0,-1-1 0,1 1 0,-1-1 0,0 0 0,1 0 0,-2 0 0,1-1 0,-7 4 0,-9 0 0,-1 0 0,0-1 0,0-1 0,0-1 0,-25 1 0,-57 9 0,82-8-1365,4 1-5461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7.636"/>
    </inkml:context>
    <inkml:brush xml:id="br0">
      <inkml:brushProperty name="width" value="0.05" units="cm"/>
      <inkml:brushProperty name="height" value="0.05" units="cm"/>
      <inkml:brushProperty name="color" value="#E71224"/>
    </inkml:brush>
  </inkml:definitions>
  <inkml:trace contextRef="#ctx0" brushRef="#br0">6 117 24575,'1'27'0,"1"0"0,1 0 0,2-1 0,1 1 0,0-1 0,2 0 0,14 29 0,-19-43 0,-14-24 0,-13-25 0,18 23 0,2 0 0,-1 1 0,2-1 0,0-1 0,1 1 0,0 0 0,0-16 0,2-10 0,6-51 0,-5 88 4,0 0 0,0 0 0,0 0 0,0 0 0,0 0-1,0 0 1,1 0 0,0 1 0,-1-1 0,1 1 0,0-1 0,1 1-1,-1-1 1,0 1 0,0 0 0,1 0 0,0 0 0,-1 1 0,1-1 0,0 0-1,0 1 1,0 0 0,0 0 0,0 0 0,0 0 0,0 0 0,0 0-1,0 1 1,0 0 0,5 0 0,4-2-190,0 2 1,-1 0-1,1 0 0,0 1 1,0 1-1,-1 0 1,14 4-1,-7 1-6640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8.469"/>
    </inkml:context>
    <inkml:brush xml:id="br0">
      <inkml:brushProperty name="width" value="0.05" units="cm"/>
      <inkml:brushProperty name="height" value="0.05" units="cm"/>
      <inkml:brushProperty name="color" value="#E71224"/>
    </inkml:brush>
  </inkml:definitions>
  <inkml:trace contextRef="#ctx0" brushRef="#br0">219 1 24575,'-14'0'0,"-1"0"0,1 1 0,-1 1 0,1 0 0,0 1 0,0 0 0,-25 10 0,34-11 0,0 1 0,1 0 0,-1 0 0,0 0 0,1 0 0,-1 1 0,1 0 0,0 0 0,1 0 0,-1 0 0,1 1 0,-1-1 0,1 1 0,1 0 0,-1 0 0,1 0 0,-1 0 0,2 1 0,-1-1 0,0 1 0,1-1 0,0 1 0,0 6 0,-1 1 0,1 1 0,0 0 0,1 0 0,1 0 0,3 24 0,-3-35 0,0 0 0,0 0 0,0 0 0,0 0 0,0-1 0,0 1 0,1 0 0,-1-1 0,1 1 0,0-1 0,-1 0 0,1 1 0,1-1 0,-1 0 0,0 0 0,0 0 0,1-1 0,-1 1 0,1 0 0,-1-1 0,1 0 0,0 0 0,-1 1 0,1-2 0,0 1 0,0 0 0,0 0 0,0-1 0,0 0 0,0 1 0,0-1 0,6-1 0,-6 1 0,0 0 0,0 0 0,0-1 0,0 1 0,0-1 0,0 0 0,1 1 0,-1-1 0,-1-1 0,1 1 0,0 0 0,0-1 0,0 0 0,-1 1 0,1-1 0,-1 0 0,1 0 0,-1-1 0,0 1 0,0 0 0,0-1 0,0 1 0,0-1 0,-1 0 0,1 1 0,-1-1 0,2-5 0,1-5 0,-1 0 0,-1-1 0,0 1 0,0-1 0,-2-17 0,6-33 0,-6 64 0,0-1 0,1 0 0,-1 1 0,0-1 0,0 0 0,0 1 0,1-1 0,-1 0 0,0 1 0,1-1 0,-1 0 0,0 1 0,1-1 0,-1 1 0,1-1 0,-1 1 0,1-1 0,-1 1 0,1-1 0,0 1 0,-1 0 0,1-1 0,0 1 0,-1 0 0,1-1 0,-1 1 0,1 0 0,0 0 0,0-1 0,1 1 0,22 11 0,23 36 0,-40-39 0,47 48-1365,-41-45-5461</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9.540"/>
    </inkml:context>
    <inkml:brush xml:id="br0">
      <inkml:brushProperty name="width" value="0.05" units="cm"/>
      <inkml:brushProperty name="height" value="0.05" units="cm"/>
      <inkml:brushProperty name="color" value="#E71224"/>
    </inkml:brush>
  </inkml:definitions>
  <inkml:trace contextRef="#ctx0" brushRef="#br0">51 13 24575,'0'-1'0,"0"1"0,0-1 0,0 1 0,0-1 0,0 1 0,0 0 0,0-1 0,0 1 0,0-1 0,0 1 0,-1-1 0,1 1 0,0-1 0,0 1 0,0 0 0,-1-1 0,1 1 0,0-1 0,0 1 0,-1 0 0,1-1 0,0 1 0,-1 0 0,1-1 0,0 1 0,-1 0 0,1 0 0,0-1 0,-1 1 0,1 0 0,-1 0 0,1 0 0,-1 0 0,1-1 0,0 1 0,-1 0 0,1 0 0,-1 0 0,1 0 0,-1 0 0,1 0 0,-1 0 0,1 0 0,0 0 0,-1 0 0,1 1 0,-1-1 0,1 0 0,-1 0 0,1 0 0,-1 0 0,1 1 0,0-1 0,-1 0 0,1 0 0,0 1 0,-1-1 0,0 1 0,-21 19 0,20-14 0,0 0 0,1 0 0,-1 0 0,1 0 0,0 1 0,1-1 0,-1 0 0,1 1 0,1-1 0,-1 0 0,1 1 0,0-1 0,0 0 0,1 0 0,0 0 0,0 0 0,1 0 0,-1 0 0,1 0 0,0-1 0,1 0 0,-1 1 0,1-1 0,5 4 0,-9-8 0,1-1 0,-1 1 0,0 0 0,1-1 0,0 1 0,-1-1 0,1 1 0,-1-1 0,1 0 0,0 1 0,-1-1 0,1 0 0,0 1 0,-1-1 0,1 0 0,0 0 0,-1 1 0,1-1 0,0 0 0,0 0 0,-1 0 0,1 0 0,0 0 0,-1 0 0,1 0 0,0 0 0,0-1 0,-1 1 0,1 0 0,0 0 0,0-1 0,1 0 0,-1 0 0,0-1 0,0 1 0,0 0 0,0-1 0,0 1 0,-1-1 0,1 1 0,0-1 0,-1 0 0,1 1 0,-1-1 0,1-1 0,5-56 0,-6 58 0,0-5 0,0 0 0,1 0 0,-1 0 0,1 0 0,1 0 0,-1 0 0,1 0 0,3-5 0,-5 10 0,0 1 0,1-1 0,-1 0 0,0 1 0,1-1 0,-1 1 0,1-1 0,-1 1 0,1-1 0,-1 1 0,1-1 0,0 1 0,-1-1 0,1 1 0,-1-1 0,1 1 0,0 0 0,-1 0 0,1-1 0,0 1 0,0 0 0,-1 0 0,1 0 0,0 0 0,0 0 0,1 0 0,-1 0 0,1 1 0,0 0 0,0 0 0,0 0 0,0 0 0,-1 0 0,1 0 0,-1 1 0,1-1 0,-1 1 0,1-1 0,-1 1 0,0-1 0,0 1 0,2 1 0,4 9 0,0 0 0,0 1 0,-2-1 0,1 1 0,-1 0 0,-1 1 0,-1-1 0,1 1 0,-2 0 0,1 18 0,-1 8 0,-2 0 0,-6 53 0,5-89 5,1-1-1,-1 1 1,0-1-1,0 0 0,0 1 1,0-1-1,0 0 1,-1 0-1,1 0 1,-1 0-1,0 0 0,0 0 1,0 0-1,-1 0 1,1-1-1,-1 1 1,1-1-1,-1 0 0,0 0 1,0 0-1,0 0 1,0 0-1,0 0 1,0-1-1,0 0 1,-5 2-1,-5 0-252,0 0 1,0-1-1,0-1 1,0 1-1,-20-3 1,9 1-6579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644"/>
    </inkml:context>
    <inkml:brush xml:id="br0">
      <inkml:brushProperty name="width" value="0.05" units="cm"/>
      <inkml:brushProperty name="height" value="0.05" units="cm"/>
      <inkml:brushProperty name="color" value="#E71224"/>
    </inkml:brush>
  </inkml:definitions>
  <inkml:trace contextRef="#ctx0" brushRef="#br0">220 56 24575,'0'-2'0,"0"0"0,0 0 0,0 0 0,0 0 0,-1 0 0,1 0 0,-1 0 0,0 0 0,1 0 0,-1 0 0,0 0 0,0 0 0,0 1 0,0-1 0,-1 0 0,1 1 0,0-1 0,-1 1 0,1-1 0,-1 1 0,1-1 0,-4 0 0,1 0 0,0 0 0,0 0 0,0 0 0,0 1 0,0 0 0,-1 0 0,1 0 0,0 0 0,-1 1 0,-6 0 0,5 0 0,0 0 0,0 0 0,-1 1 0,1 0 0,0 0 0,0 1 0,0-1 0,0 1 0,1 1 0,-1-1 0,0 1 0,1 0 0,0 0 0,0 0 0,-10 9 0,10-5 0,0 1 0,1 0 0,-1 1 0,2-1 0,-1 1 0,1-1 0,0 1 0,1 0 0,0 0 0,-1 18 0,1-1 0,2-1 0,5 45 0,-4-65 0,0 0 0,0 0 0,0-1 0,1 1 0,0 0 0,0-1 0,0 1 0,1-1 0,0 0 0,-1 1 0,1-1 0,1-1 0,-1 1 0,1 0 0,-1-1 0,1 0 0,0 1 0,0-2 0,0 1 0,1 0 0,-1-1 0,1 0 0,-1 0 0,7 2 0,2 0 0,-1-1 0,1 0 0,0 0 0,-1-1 0,1-1 0,0 0 0,0-1 0,16-2 0,-26 2 0,0-1 0,0 0 0,-1 0 0,1 0 0,0 0 0,0 0 0,0 0 0,-1-1 0,1 1 0,-1-1 0,1 0 0,-1 0 0,0 0 0,1 0 0,-1 0 0,0 0 0,0-1 0,-1 1 0,1-1 0,0 1 0,-1-1 0,0 0 0,1 1 0,-1-1 0,0 0 0,0 0 0,-1 0 0,1 0 0,-1 0 0,1-4 0,1-13 0,-1 1 0,-1-1 0,-4-34 0,1 18 0,3 20-104,0 6-148,0 0 0,-1 0-1,0 0 1,-3-10 0,-2 3-6574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14.194"/>
    </inkml:context>
    <inkml:brush xml:id="br0">
      <inkml:brushProperty name="width" value="0.05" units="cm"/>
      <inkml:brushProperty name="height" value="0.05" units="cm"/>
      <inkml:brushProperty name="color" value="#E71224"/>
    </inkml:brush>
  </inkml:definitions>
  <inkml:trace contextRef="#ctx0" brushRef="#br0">0 513 24575,'0'3'0,"1"0"0,-1 0 0,1 0 0,0 0 0,0-1 0,0 1 0,0 0 0,0-1 0,0 1 0,1-1 0,-1 1 0,1-1 0,0 0 0,0 1 0,0-1 0,0 0 0,0 0 0,0 0 0,1-1 0,-1 1 0,0-1 0,1 1 0,4 1 0,8 4 0,1-1 0,-1 0 0,19 3 0,-8-1 0,6 2 0,0-1 0,1-1 0,-1-2 0,1-1 0,59 0 0,872-6 0,-945 0 0,1-1 0,36-9 0,-35 6 0,1 1 0,26-1 0,-10 3 0,1-2 0,-1-1 0,56-15 0,-90 18 0,0 1 0,-1-1 0,1 0 0,-1 0 0,1 0 0,-1-1 0,0 1 0,0-1 0,0 1 0,0-1 0,-1 0 0,1 0 0,-1-1 0,1 1 0,-1 0 0,0-1 0,0 1 0,-1-1 0,1 0 0,1-5 0,2-10 0,-1 0 0,0 0 0,1-21 0,-2 13 0,-2 21 0,0 0 0,-1 0 0,0 1 0,0-1 0,0 0 0,-1 0 0,0 0 0,0 1 0,0-1 0,-1 1 0,0-1 0,0 1 0,0-1 0,-1 1 0,1 0 0,-5-5 0,-2-2 0,-1 1 0,-1 1 0,1 0 0,-23-16 0,6 5 0,-12-11 0,-118-89 0,143 113 0,0 0 0,-1 1 0,0 1 0,-1 0 0,1 1 0,-1 1 0,0 0 0,0 1 0,-17-1 0,-23 1 0,-74 6 0,31 0 0,-13-5 0,-122 5 0,209 1 0,1 1 0,-1 1 0,2 1 0,-34 15 0,-29 9 0,76-28 0,-8 1 0,0 2 0,0 0 0,1 1 0,-24 12 0,36-15 0,1-1 0,-1 0 0,0 1 0,1 0 0,0 0 0,0 0 0,0 1 0,1-1 0,-1 1 0,1 0 0,0 0 0,0 0 0,1 0 0,0 1 0,0-1 0,0 1 0,0-1 0,0 9 0,0-2 0,0 0 0,-1 0 0,-1-1 0,1 1 0,-2-1 0,0 0 0,0 0 0,-1-1 0,0 0 0,0 0 0,-1 0 0,-1-1 0,0 0 0,-16 15 0,-3 1-1365,18-11-5461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2.200"/>
    </inkml:context>
    <inkml:brush xml:id="br0">
      <inkml:brushProperty name="width" value="0.05" units="cm"/>
      <inkml:brushProperty name="height" value="0.05" units="cm"/>
      <inkml:brushProperty name="color" value="#E71224"/>
    </inkml:brush>
  </inkml:definitions>
  <inkml:trace contextRef="#ctx0" brushRef="#br0">59 728 24575,'10'0'0,"-1"2"0,0-1 0,0 1 0,0 1 0,0 0 0,0 0 0,16 9 0,-15-7 0,1-1 0,0 1 0,0-2 0,20 5 0,39 5 0,-43-7 0,0-2 0,35 2 0,-39-4 0,-1 0 0,27 8 0,-26-5 0,0-2 0,24 2 0,464-4 0,-246-2 0,-245-1 0,0 0 0,36-8 0,-35 5 0,0 1 0,28-1 0,17 4 0,-30 1 0,68-7 0,-91 4 0,0 0 0,0 0 0,0-1 0,0-1 0,0 0 0,-1-1 0,0 0 0,18-13 0,-22 13 0,-1-1 0,1 1 0,-2-2 0,1 1 0,-1-1 0,0 1 0,0-2 0,-1 1 0,0-1 0,-1 1 0,0-1 0,0-1 0,-1 1 0,0 0 0,-1-1 0,2-14 0,0-7 0,-2 0 0,-2 0 0,-6-61 0,4 82 0,0 0 0,-1 0 0,0 0 0,0 1 0,-1-1 0,-10-17 0,-37-53 0,43 69 0,-72-96 0,70 97 0,0 1 0,0 0 0,-1 0 0,0 1 0,-1 0 0,1 1 0,-22-9 0,-4-4 0,28 15 0,1 2 0,-1-1 0,0 1 0,-1 0 0,1 1 0,0 0 0,-1 0 0,-16 0 0,-86 5 0,49 0 0,-579-3 0,622 1 0,-1 1 0,-34 8 0,33-5 0,0-1 0,-24 1 0,26-4 0,1 2 0,-26 6 0,-33 4 0,-82 14 0,151-27 0,0 2 0,0-1 0,0 1 0,0 1 0,1 0 0,-1 0 0,1 1 0,0-1 0,0 2 0,0-1 0,0 1 0,1 1 0,0-1 0,-7 7 0,0 3 0,0 1 0,0 0 0,2 0 0,0 1 0,-11 21 0,19-29 0,0 1 0,0 0 0,1-1 0,0 1 0,0 0 0,1 1 0,1-1 0,-1 13 0,5 90 0,0-48 0,-3-57 0,0-1 0,1 1 0,0 0 0,0 0 0,0-1 0,1 1 0,1-1 0,-1 1 0,1-1 0,1 0 0,-1 0 0,1 0 0,0-1 0,1 1 0,-1-1 0,1 0 0,1 0 0,-1-1 0,1 1 0,0-1 0,12 8 0,10 10-113,-21-17 30,-1 0-1,1-1 1,0 1-1,0-1 1,0 0-1,1-1 1,-1 0-1,1 0 1,0-1-1,1 0 1,-1 0-1,0-1 1,1 0-1,13 1 1,0-2-6743</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4.313"/>
    </inkml:context>
    <inkml:brush xml:id="br0">
      <inkml:brushProperty name="width" value="0.05" units="cm"/>
      <inkml:brushProperty name="height" value="0.05" units="cm"/>
      <inkml:brushProperty name="color" value="#E71224"/>
    </inkml:brush>
  </inkml:definitions>
  <inkml:trace contextRef="#ctx0" brushRef="#br0">1150 2 24575,'-31'0'0,"17"-1"0,0 0 0,-1 1 0,1 1 0,-1 0 0,1 1 0,0 1 0,-1 0 0,2 1 0,-1 0 0,-22 11 0,-5 10 0,1 1 0,2 1 0,0 3 0,2 1 0,2 1 0,1 2 0,1 2 0,-39 57 0,27-23 0,4 2 0,-58 141 0,34-66 0,-33 89 0,81-194 0,3 0 0,-11 54 0,13-47 0,-25 69 0,23-76 0,1 1 0,-10 77 0,20-110 0,-6 73 0,6-53 0,-9 49 0,6-50 0,2 1 0,1-1 0,2 51 0,-1 35 0,-12-42 0,8-54 0,2 0 0,-3 30 0,-7 75 0,7-82 0,-2 59 0,11 4908 0,-5-2717 0,3-2272 0,2 0 0,7 35 0,-6-33 0,0 0 0,1 25 0,-4 67 0,-3-59 0,3 0 0,15 96 0,-12-127 0,-2 0 0,0 30 0,-3-32 0,2 0 0,7 41 0,-6-55 0,1 0 0,-1 0 0,1 0 0,0 0 0,1-1 0,0 1 0,0-1 0,1 0 0,0 0 0,0-1 0,1 1 0,-1-1 0,8 6 0,5 1 0,0 0 0,1-1 0,31 14 0,-10-5 0,10 7 0,-18-9 0,43 17 0,-6-6 0,-44-17 0,1-2 0,0 0 0,1-2 0,0-1 0,0-1 0,1-1 0,41 3 0,-43-9-1365,-3 0-5461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5"/>
    </inkml:context>
    <inkml:brush xml:id="br0">
      <inkml:brushProperty name="width" value="0.05" units="cm"/>
      <inkml:brushProperty name="height" value="0.05" units="cm"/>
      <inkml:brushProperty name="color" value="#E71224"/>
    </inkml:brush>
  </inkml:definitions>
  <inkml:trace contextRef="#ctx0" brushRef="#br0">114 1 24575,'3'0'0,"0"1"0,0-1 0,0 1 0,0 0 0,0-1 0,0 2 0,0-1 0,0 0 0,0 0 0,-1 1 0,1 0 0,0-1 0,3 5 0,33 34 0,-3-4 0,-30-31 0,0 1 0,0-1 0,0 1 0,-1 1 0,0-1 0,0 1 0,-1 0 0,1 0 0,-2 0 0,1 0 0,-1 1 0,0-1 0,0 1 0,-1 0 0,2 14 0,-3-17 0,0 0 0,-1 0 0,1 0 0,-1 0 0,-1 0 0,1 0 0,-1 0 0,0 0 0,0 0 0,0-1 0,-1 1 0,1 0 0,-1 0 0,0-1 0,-1 1 0,1-1 0,-1 0 0,0 0 0,0 0 0,0 0 0,-1 0 0,1-1 0,-1 1 0,0-1 0,0 0 0,-5 3 0,-10 5 0,-1-2 0,-1 0 0,1-1 0,-2 0 0,1-2 0,-1-1 0,-22 3 0,2 2-1365,25-4-5461</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7.027"/>
    </inkml:context>
    <inkml:brush xml:id="br0">
      <inkml:brushProperty name="width" value="0.05" units="cm"/>
      <inkml:brushProperty name="height" value="0.05" units="cm"/>
      <inkml:brushProperty name="color" value="#E71224"/>
    </inkml:brush>
  </inkml:definitions>
  <inkml:trace contextRef="#ctx0" brushRef="#br0">563 85 24575,'0'-2'0,"-1"0"0,1 0 0,0 0 0,-1 0 0,1 0 0,-1 0 0,0 0 0,1 0 0,-1 0 0,0 0 0,0 0 0,0 1 0,-1-1 0,1 0 0,0 1 0,-1-1 0,1 1 0,-3-3 0,-1 1 0,0-1 0,0 1 0,-1 0 0,1 0 0,-1 1 0,-7-3 0,-5-1 0,-1 2 0,1 0 0,-25-2 0,-10 2 0,0 3 0,-55 6 0,100-4 0,0 1 0,0 0 0,0 0 0,1 1 0,-1 0 0,0 0 0,1 1 0,0 0 0,0 0 0,0 1 0,1 0 0,-1 0 0,1 1 0,0 0 0,1 0 0,-1 0 0,-8 14 0,7-9 0,0 0 0,1 0 0,0 1 0,1 0 0,0 0 0,1 1 0,0 0 0,1-1 0,1 1 0,-2 20 0,4-12 0,1 0 0,1-1 0,1 0 0,1 1 0,1-1 0,0-1 0,2 1 0,0-1 0,1 0 0,1-1 0,21 33 0,-17-27 0,2 0 0,0-1 0,2-1 0,36 39 0,-40-49 0,1-1 0,0 0 0,0-1 0,1 0 0,0-1 0,0-1 0,1 0 0,1-1 0,-1-1 0,1 0 0,0-2 0,0 0 0,1 0 0,-1-2 0,1 0 0,-1-1 0,28-2 0,7 2 0,-37 0 0,1 0 0,-1 0 0,1-2 0,-1 0 0,1-1 0,-1 0 0,29-9 0,-41 8 0,1 1 0,-1-1 0,0 0 0,0 0 0,0 0 0,0 0 0,0 0 0,-1-1 0,0 1 0,1-1 0,-1 0 0,-1 0 0,1 0 0,0 0 0,-1 0 0,2-7 0,13-73 0,-16 78 0,6-52 0,-3-1 0,-9-113 0,2 145 0,-1 0 0,-16-50 0,18 71 0,0-1 0,0 1 0,0-1 0,-1 1 0,1 0 0,-1 0 0,-1 0 0,1 1 0,-1 0 0,0 0 0,-1 0 0,1 0 0,-9-5 0,-4 0 0,-1 0 0,0 0 0,-22-6 0,4 1 0,27 11-273,0 1 0,1 0 0,-1 1 0,-15-2 0,4 2-6553</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8.063"/>
    </inkml:context>
    <inkml:brush xml:id="br0">
      <inkml:brushProperty name="width" value="0.05" units="cm"/>
      <inkml:brushProperty name="height" value="0.05" units="cm"/>
      <inkml:brushProperty name="color" value="#E71224"/>
    </inkml:brush>
  </inkml:definitions>
  <inkml:trace contextRef="#ctx0" brushRef="#br0">0 1 24575,'643'0'-1365,"-620"0"-5461</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9.280"/>
    </inkml:context>
    <inkml:brush xml:id="br0">
      <inkml:brushProperty name="width" value="0.05" units="cm"/>
      <inkml:brushProperty name="height" value="0.05" units="cm"/>
      <inkml:brushProperty name="color" value="#E71224"/>
    </inkml:brush>
  </inkml:definitions>
  <inkml:trace contextRef="#ctx0" brushRef="#br0">1 28 24575,'171'-14'0,"7"0"0,142 15-1365,-297-1-5461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0.863"/>
    </inkml:context>
    <inkml:brush xml:id="br0">
      <inkml:brushProperty name="width" value="0.05" units="cm"/>
      <inkml:brushProperty name="height" value="0.05" units="cm"/>
      <inkml:brushProperty name="color" value="#E71224"/>
    </inkml:brush>
  </inkml:definitions>
  <inkml:trace contextRef="#ctx0" brushRef="#br0">0 88 24575,'20'-1'0,"-1"-1"0,38-9 0,-36 6 0,0 1 0,28-1 0,303 4 0,-167 3 0,-164-4 0,-1 0 0,35-8 0,-33 5 0,0 2 0,25-2 0,-30 4 0,14 1 0,0-2 0,-1-1 0,32-7 0,-16 2 0,0 3 0,0 2 0,0 1 0,53 6 0,9-1 0,-56-3-1365,-29 0-5461</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1.804"/>
    </inkml:context>
    <inkml:brush xml:id="br0">
      <inkml:brushProperty name="width" value="0.05" units="cm"/>
      <inkml:brushProperty name="height" value="0.05" units="cm"/>
      <inkml:brushProperty name="color" value="#E71224"/>
    </inkml:brush>
  </inkml:definitions>
  <inkml:trace contextRef="#ctx0" brushRef="#br0">1 83 24575,'614'0'0,"-594"-2"0,0 0 0,37-8 0,-35 5 0,0 1 0,26-1 0,-8 4 0,-8 1 0,-1-2 0,0-1 0,33-7 0,95-17 0,-128 21-109,0 3-1,0 0 1,50 4-1,-52-1-817,-6 0-5899</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9.203"/>
    </inkml:context>
    <inkml:brush xml:id="br0">
      <inkml:brushProperty name="width" value="0.05" units="cm"/>
      <inkml:brushProperty name="height" value="0.05" units="cm"/>
      <inkml:brushProperty name="color" value="#E71224"/>
    </inkml:brush>
  </inkml:definitions>
  <inkml:trace contextRef="#ctx0" brushRef="#br0">4791 510 24575,'-7'-1'0,"0"-1"0,0 1 0,0-1 0,0 0 0,1-1 0,-1 1 0,1-1 0,0-1 0,0 1 0,0-1 0,-9-7 0,6 4 0,0 1 0,0 1 0,0-1 0,-12-3 0,-103-36 0,-170-50 0,107 39 0,125 42 0,-143-28 0,-36-11 0,182 41 0,36 7 0,0 1 0,-33-1 0,20 2 0,-45-8 0,47 5 0,-56-2 0,45 6 0,-63-13 0,53 7 0,-10-3 0,25 5 0,-74-5 0,-55-2 0,-11-1 0,-675 15 0,839 1 0,-1 0 0,1 1 0,0 0 0,1 2 0,-1-1 0,-28 15 0,-30 8 0,32-12 0,-1 3 0,2 1 0,0 2 0,-42 30 0,2-3 0,-258 165 0,266-156 0,2 2 0,-99 110 0,136-131 0,2 2 0,1 2 0,-45 85 0,61-95 0,-17 53 0,2-1 0,22-63 0,2 0 0,1 0 0,1 1 0,-3 34 0,-2 12 0,1 1 0,3 0 0,6 121 0,2-63 0,-4-80 0,-1-31 0,1 0 0,1 0 0,1 1 0,0-1 0,1 0 0,1 0 0,0 0 0,1-1 0,7 18 0,2-2 0,-2 0 0,-1 0 0,7 44 0,-10-44 0,0-1 0,2 0 0,1 0 0,14 28 0,120 242 0,-113-239 0,-12-22 0,43 65 0,-28-56 0,46 59 0,5 7 0,-6-7 0,-12-32 0,-24-27 0,48 67 0,-66-82 0,2-1 0,57 52 0,-9-9 0,-62-62 0,1-1 0,26 17 0,0 1 0,7 6 0,2-2 0,1-2 0,92 44 0,-97-54 0,-26-12 0,1 0 0,-1-2 0,41 11 0,-29-10 0,55 22 0,-58-20 0,0 0 0,38 7 0,-5-5 0,13 3 0,113 9 0,-83-24 0,-68-2 0,0 2 0,0 1 0,58 11 0,-48-5 0,0-3 0,1-2 0,0-2 0,49-5 0,11 2 0,535 2 0,-625-1 0,0-1 0,0-1 0,18-4 0,40-6 0,-28 8 0,92-22 0,-52-5 0,-12 3 0,1 1 0,-1-3 0,-1-4 0,91-57 0,-124 65 0,-1-1 0,-2-3 0,0 0 0,-3-3 0,54-63 0,-54 49 0,-2-1 0,-2-1 0,25-57 0,-28 52 0,-6 6 0,-2-1 0,-3-1 0,-2 0 0,13-77 0,-2 8 0,-14 77 0,-7 27 0,0 0 0,-2 0 0,4-28 0,6-64 0,-7 70 0,2-56 0,-6 55 0,9-53 0,-5 55 0,2-62 0,-9-437 0,-2 501 0,-1 0 0,-1 0 0,-15-48 0,14 58 0,-36-111 0,14 5 0,16 74 0,-3 1 0,-2 0 0,-30-66 0,14 39 0,24 62 0,-1 1 0,-25-38 0,0 1 0,2 2 0,-59-75 0,-14-22 0,93 134 0,0 2 0,-2-1 0,1 1 0,-28-21 0,26 24-336,-1 2-1,-33-17 1,46 26-20,-14-7-6470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2.372"/>
    </inkml:context>
    <inkml:brush xml:id="br0">
      <inkml:brushProperty name="width" value="0.05" units="cm"/>
      <inkml:brushProperty name="height" value="0.05" units="cm"/>
      <inkml:brushProperty name="color" value="#E71224"/>
    </inkml:brush>
  </inkml:definitions>
  <inkml:trace contextRef="#ctx0" brushRef="#br0">1 156 24575,'1'0'0,"0"1"0,0-1 0,0 0 0,0 1 0,0-1 0,-1 1 0,1-1 0,0 1 0,0-1 0,0 1 0,-1 0 0,1 0 0,0-1 0,0 1 0,-1 0 0,1 0 0,-1 0 0,1-1 0,-1 1 0,1 0 0,-1 0 0,1 0 0,-1 0 0,1 2 0,7 33 0,-4-18 0,3 2 0,-2 1 0,-1 0 0,0 0 0,-2 0 0,1 32 0,-5-119 0,3-125 0,0 184 0,1 1 0,-1 0 0,2-1 0,-1 1 0,0 0 0,1 0 0,0 1 0,1-1 0,-1 1 0,1-1 0,0 1 0,0 0 0,1 0 0,-1 1 0,1-1 0,0 1 0,1 0 0,-1 1 0,0-1 0,1 1 0,7-3 0,-9 3 0,1 1 0,-1 0 0,1 1 0,-1-1 0,1 1 0,-1 0 0,1 0 0,0 0 0,0 1 0,-1-1 0,1 1 0,0 0 0,0 1 0,0-1 0,-1 1 0,1 0 0,0 0 0,-1 1 0,1-1 0,-1 1 0,1 0 0,-1 0 0,0 0 0,0 1 0,0 0 0,0 0 0,0 0 0,6 6 0,75 112 0,-73-104-151,-1 0-1,0 1 0,-2 0 0,0 0 1,-1 1-1,0 1 0,-2-1 1,6 27-1,-9-26-6674</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8.789"/>
    </inkml:context>
    <inkml:brush xml:id="br0">
      <inkml:brushProperty name="width" value="0.05" units="cm"/>
      <inkml:brushProperty name="height" value="0.05" units="cm"/>
      <inkml:brushProperty name="color" value="#E71224"/>
    </inkml:brush>
  </inkml:definitions>
  <inkml:trace contextRef="#ctx0" brushRef="#br0">0 112 24575,'5'-1'0,"0"0"0,-1-1 0,1 0 0,0 1 0,-1-2 0,0 1 0,1 0 0,5-5 0,11-6 0,-3 6 0,0 2 0,0 0 0,35-5 0,-4 0 0,112-16 0,-112 19 0,-1 2 0,0 2 0,89 6 0,-27 0 0,-59-3 0,-12-2 0,1 3 0,0 1 0,68 13 0,173 72 0,-229-75 0,-1 3 0,53 24 0,-80-30 0,0-1 0,1-2 0,36 6 0,-42-9 0,-1 0 0,1 1 0,-1 1 0,0 1 0,0 0 0,0 1 0,28 17 0,-17-6 0,2-1 0,61 25 0,29 15 0,-39-15 0,-47-25 0,41 26 0,27 16 0,8 6 0,102 70 0,-131-76 0,-53-36 0,37 22 0,-33-23 0,0 2 0,32 32 0,-36-32 0,35 30 0,54 48 0,-37-25 0,112 118 0,-31 14 0,-129-168 0,51 88 0,-50-74 0,-12-17 0,-14-24 0,0 0 0,0-1 0,20 22 0,-16-20 0,-1 0 0,0 1 0,-1 0 0,14 33 0,-13-27 0,1-1 0,17 26 0,-8-16 0,30 61 0,4 6 0,26 45 0,-14-25 0,53 133 0,-102-209 0,43 73 0,-54-101 0,0-1 0,-1 2 0,-1-1 0,0 0 0,4 22 0,-5-20 0,0 0 0,1 0 0,1 0 0,11 22 0,3 1 0,24 62 0,-30-64 0,1-2 0,31 52 0,-11-23 0,-27-48 0,0 0 0,2 0 0,0-1 0,20 25 0,20 23 0,7 7 0,-40-50 0,0 1 0,26 41 0,14 20 0,-56-81 0,1 1 0,-1-1 0,0 1 0,0 0 0,0-1 0,0 1 0,0 0 0,0 0 0,0 0 0,0 0 0,-1 0 0,2 4 0,-2-6 0,0 1 0,-1-1 0,1 1 0,0 0 0,0-1 0,0 1 0,0-1 0,0 1 0,-1-1 0,1 1 0,0 0 0,0-1 0,-1 1 0,1-1 0,0 1 0,-1-1 0,1 0 0,0 1 0,-1-1 0,1 1 0,-1-1 0,1 0 0,-1 1 0,1-1 0,-1 0 0,1 1 0,-1-1 0,0 0 0,-2 1 0,0-1 0,1 1 0,-1-1 0,0 0 0,0 0 0,0 0 0,1-1 0,-1 1 0,0-1 0,0 1 0,1-1 0,-1 0 0,0 0 0,1 0 0,-1 0 0,1-1 0,-3-1 0,-200-124 0,153 90 0,39 26 0,-1 0 0,-1 1 0,1 1 0,-2 1 0,1 0 0,-1 0 0,-30-8 0,31 13 0,28 8 0,18 9 0,25 29 0,-41-30 0,1-1 0,1 0 0,25 13 0,-23-14 0,1 1 0,32 28 0,-42-32 0,-1 1 0,1-2 0,0 1 0,0-1 0,1-1 0,0 0 0,0 0 0,1-2 0,0 1 0,0-1 0,0-1 0,24 4 0,-29-6 0,-1-1 0,0 1 0,1-2 0,-1 1 0,0-1 0,1 0 0,-1 0 0,0 0 0,0-1 0,9-4 0,-12 5 0,-1-1 0,1 0 0,-1-1 0,0 1 0,1 0 0,-1-1 0,0 1 0,0-1 0,-1 0 0,1 0 0,0 0 0,-1 0 0,0 0 0,0 0 0,0 0 0,0 0 0,0 0 0,0 0 0,-1-1 0,0 1 0,1 0 0,-2-4 0,3-64 0,-3 46 0,2 0 0,1 1 0,6-33 0,7-22 0,-9 47 0,0 0 0,2 1 0,1-1 0,17-35 0,42-103-1365,-56 147-5461</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6.968"/>
    </inkml:context>
    <inkml:brush xml:id="br0">
      <inkml:brushProperty name="width" value="0.05" units="cm"/>
      <inkml:brushProperty name="height" value="0.05" units="cm"/>
      <inkml:brushProperty name="color" value="#E71224"/>
    </inkml:brush>
  </inkml:definitions>
  <inkml:trace contextRef="#ctx0" brushRef="#br0">673 28 24575,'-1'-2'0,"1"1"0,-1 0 0,1 0 0,-1 0 0,1 0 0,-1-1 0,0 1 0,0 0 0,1 0 0,-1 0 0,0 1 0,0-1 0,0 0 0,0 0 0,0 0 0,0 1 0,0-1 0,0 0 0,-1 1 0,1-1 0,0 1 0,0-1 0,0 1 0,-1 0 0,1 0 0,0-1 0,-3 1 0,-40-5 0,39 5 0,-3 0 0,-1 0 0,0 0 0,1 1 0,-1 0 0,1 0 0,-1 1 0,1 1 0,0-1 0,-1 1 0,1 1 0,1-1 0,-15 10 0,0 2 0,2 1 0,-36 37 0,-22 18 0,61-58 0,0 1 0,1 1 0,1 0 0,0 2 0,-24 32 0,10-7 0,-1 1 0,-41 74 0,63-101 0,1 0 0,1 1 0,0 0 0,1 0 0,1 1 0,0 0 0,1-1 0,0 29 0,2 27 0,5 149 0,-1-207 0,1 1 0,0-1 0,1 0 0,1-1 0,1 1 0,0-1 0,1-1 0,0 1 0,12 14 0,15 27 0,-21-35 0,0-1 0,2 0 0,0-1 0,1 0 0,1-1 0,1-2 0,0 0 0,24 15 0,-12-2 0,-27-23 0,0 0 0,0-1 0,1 0 0,0 0 0,0 0 0,8 5 0,60 39 0,-58-36 0,1-1 0,0-1 0,26 13 0,-100-32 0,-108-1 0,151 9-273,1 0 0,-1-1 0,0-1 0,-17-5 0,14 3-6553</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8.475"/>
    </inkml:context>
    <inkml:brush xml:id="br0">
      <inkml:brushProperty name="width" value="0.05" units="cm"/>
      <inkml:brushProperty name="height" value="0.05" units="cm"/>
      <inkml:brushProperty name="color" value="#E71224"/>
    </inkml:brush>
  </inkml:definitions>
  <inkml:trace contextRef="#ctx0" brushRef="#br0">1 0 24575,'0'5'0,"4"1"0,3 4 0,-2 5 0,0 5 0,-1 3 0,-2 3 0,-1 0 0,-1 2 0,0 0 0,0-1 0,0 1 0,0-1 0,-1-4-8191</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0.371"/>
    </inkml:context>
    <inkml:brush xml:id="br0">
      <inkml:brushProperty name="width" value="0.05" units="cm"/>
      <inkml:brushProperty name="height" value="0.05" units="cm"/>
      <inkml:brushProperty name="color" value="#E71224"/>
    </inkml:brush>
  </inkml:definitions>
  <inkml:trace contextRef="#ctx0" brushRef="#br0">0 29 24575,'697'0'0,"-666"-2"0,59-10 0,-59 6 0,58-2 0,1274 9-1365,-1340-1-5461</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1.205"/>
    </inkml:context>
    <inkml:brush xml:id="br0">
      <inkml:brushProperty name="width" value="0.05" units="cm"/>
      <inkml:brushProperty name="height" value="0.05" units="cm"/>
      <inkml:brushProperty name="color" value="#E71224"/>
    </inkml:brush>
  </inkml:definitions>
  <inkml:trace contextRef="#ctx0" brushRef="#br0">11 0 24575,'0'5'0,"0"5"0,0 7 0,0 4 0,0 3 0,0 2 0,0 2 0,0-1 0,0 1 0,-4-4 0,-2-7-8191</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1.747"/>
    </inkml:context>
    <inkml:brush xml:id="br0">
      <inkml:brushProperty name="width" value="0.05" units="cm"/>
      <inkml:brushProperty name="height" value="0.05" units="cm"/>
      <inkml:brushProperty name="color" value="#E71224"/>
    </inkml:brush>
  </inkml:definitions>
  <inkml:trace contextRef="#ctx0" brushRef="#br0">1 70 24575,'0'-1'0,"0"1"0,0 0 0,-1-1 0,1 1 0,0 0 0,0-1 0,0 1 0,0 0 0,0-1 0,0 1 0,0 0 0,0-1 0,1 1 0,-1 0 0,0 0 0,0-1 0,0 1 0,0 0 0,0-1 0,0 1 0,1 0 0,-1 0 0,0-1 0,0 1 0,0 0 0,1 0 0,-1-1 0,0 1 0,0 0 0,1 0 0,-1 0 0,0-1 0,1 1 0,-1 0 0,0 0 0,0 0 0,1 0 0,12 7 0,14 22 0,-25-26 0,86 102 0,-87-104 0,0 0 0,-1 0 0,1 0 0,0 0 0,0 0 0,-1-1 0,1 1 0,0 0 0,0 0 0,0-1 0,0 1 0,0 0 0,0-1 0,0 1 0,0-1 0,0 1 0,0-1 0,1 1 0,-1-1 0,0 0 0,0 0 0,0 0 0,1 0 0,-1 1 0,0-2 0,0 1 0,0 0 0,1 0 0,1-1 0,-2 0 0,1-1 0,-1 1 0,1-1 0,-1 1 0,0-1 0,0 0 0,1 0 0,-1 0 0,0 1 0,-1-1 0,1 0 0,0 0 0,-1 0 0,1 0 0,0-3 0,1-9 0,0 1 0,-1-1 0,-1 0 0,0-15 0,-9-9 79,7 32-285,0 0-1,1 0 1,-1 0 0,1 0 0,1 0-1,-1-7 1,3-1-6620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2.536"/>
    </inkml:context>
    <inkml:brush xml:id="br0">
      <inkml:brushProperty name="width" value="0.05" units="cm"/>
      <inkml:brushProperty name="height" value="0.05" units="cm"/>
      <inkml:brushProperty name="color" value="#E71224"/>
    </inkml:brush>
  </inkml:definitions>
  <inkml:trace contextRef="#ctx0" brushRef="#br0">45 14 24575,'-1'0'0,"-1"1"0,0 0 0,1 0 0,-1 0 0,0 0 0,1 0 0,-1 0 0,1 1 0,0-1 0,-1 0 0,1 1 0,0-1 0,0 1 0,0-1 0,0 1 0,0 0 0,-1 2 0,-15 32 0,16-34 0,1 1 0,-1 0 0,1-1 0,0 1 0,-1 0 0,1-1 0,1 1 0,-1 0 0,0-1 0,0 1 0,1 0 0,0-1 0,-1 1 0,1 0 0,0-1 0,0 1 0,1-1 0,-1 0 0,0 1 0,1-1 0,0 0 0,3 4 0,-4-5 0,0 0 0,0 0 0,1 0 0,-1 1 0,1-2 0,-1 1 0,1 0 0,-1 0 0,1 0 0,0-1 0,-1 1 0,1-1 0,0 1 0,-1-1 0,1 0 0,0 0 0,0 0 0,-1 0 0,1 0 0,0 0 0,0 0 0,-1 0 0,1-1 0,0 1 0,-1-1 0,1 1 0,0-1 0,-1 0 0,1 0 0,-1 1 0,1-1 0,-1 0 0,1 0 0,-1 0 0,0-1 0,2-1 0,0 0 0,0-1 0,-1 1 0,0-1 0,1 0 0,-1 1 0,-1-1 0,1 0 0,-1-1 0,1 1 0,-1 0 0,0 0 0,0 0 0,0-8 0,-1-57 0,-1 65 0,18 30 0,6 20 0,-19-38-136,0-1-1,0 1 1,1-1-1,0 0 1,0-1-1,1 1 1,0-1-1,0 0 0,12 9 1,-5-4-6690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4.171"/>
    </inkml:context>
    <inkml:brush xml:id="br0">
      <inkml:brushProperty name="width" value="0.05" units="cm"/>
      <inkml:brushProperty name="height" value="0.05" units="cm"/>
      <inkml:brushProperty name="color" value="#E71224"/>
    </inkml:brush>
  </inkml:definitions>
  <inkml:trace contextRef="#ctx0" brushRef="#br0">1 107 24575,'4'1'0,"0"-1"0,0 2 0,0-1 0,-1 0 0,1 1 0,0 0 0,0 0 0,-1 0 0,1 0 0,-1 0 0,0 1 0,0 0 0,0-1 0,0 1 0,0 1 0,0-1 0,-1 0 0,0 0 0,3 6 0,-16-56 0,10 43 0,0 1 0,1-1 0,0 0 0,0 0 0,0 0 0,0 0 0,1 0 0,-1 1 0,1-1 0,0 0 0,0 0 0,0 1 0,3-7 0,-3 10 0,0-1 0,0 0 0,-1 1 0,1 0 0,0-1 0,0 1 0,0-1 0,0 1 0,0 0 0,0 0 0,0 0 0,0-1 0,0 1 0,0 0 0,0 0 0,0 0 0,0 1 0,0-1 0,0 0 0,0 0 0,0 0 0,0 1 0,0-1 0,-1 0 0,1 1 0,0-1 0,0 1 0,0-1 0,0 1 0,-1 0 0,2 0 0,34 27 0,-23-18 0,7 6 0,-15-11 0,-1-1 0,1-1 0,0 1 0,0-1 0,11 5 0,-16-8 0,1 0 0,-1 0 0,1 0 0,-1 0 0,1 0 0,-1 0 0,1 0 0,0 0 0,-1-1 0,1 1 0,-1 0 0,1 0 0,-1-1 0,1 1 0,-1 0 0,0-1 0,1 1 0,-1-1 0,1 1 0,-1 0 0,0-1 0,1 1 0,-1-1 0,0 1 0,1-1 0,-1 1 0,0-1 0,0 1 0,0-1 0,1 1 0,-1-1 0,0 0 0,0 1 0,0-1 0,0 1 0,0-1 0,0 1 0,0-1 0,0 0 0,1-30 0,-1 28 0,0-2 0,0 1 0,1 0 0,-1-1 0,1 1 0,0-1 0,0 1 0,0 0 0,1 0 0,-1-1 0,1 1 0,0 0 0,1 1 0,-1-1 0,0 0 0,1 0 0,3-3 0,-4 6 0,0 0 0,0 0 0,-1 0 0,1 0 0,0 0 0,0 0 0,0 0 0,0 1 0,0-1 0,0 1 0,0-1 0,0 1 0,1 0 0,-1 0 0,0 0 0,0 0 0,0 0 0,0 0 0,0 0 0,0 1 0,0-1 0,0 1 0,0 0 0,0 0 0,0 0 0,0-1 0,0 2 0,0-1 0,-1 0 0,1 0 0,0 1 0,-1-1 0,1 0 0,-1 1 0,0 0 0,2 2 0,15 12 0,-5-4 0,0 1 0,-1 0 0,0 1 0,-1 0 0,14 24 0,-23-34 0,1-1 0,-1 1 0,1-1 0,0 1 0,1-1 0,-1 0 0,0 0 0,1-1 0,0 1 0,-1-1 0,1 0 0,0 0 0,0 0 0,1 0 0,-1-1 0,0 1 0,0-1 0,1 0 0,-1-1 0,1 1 0,-1-1 0,5 0 0,-6 1 0,1-1 0,-1 0 0,0 0 0,0-1 0,0 1 0,1-1 0,-1 0 0,0 1 0,0-2 0,0 1 0,0 0 0,0 0 0,-1-1 0,1 0 0,0 1 0,-1-1 0,1 0 0,-1 0 0,1 0 0,-1-1 0,0 1 0,0-1 0,0 1 0,0-1 0,-1 0 0,1 1 0,-1-1 0,1 0 0,-1 0 0,2-6 0,2-53 0,-5 58 0,0 1 0,0-1 0,-1 0 0,1 1 0,-1-1 0,0 1 0,0-1 0,0 1 0,-1-1 0,1 1 0,-1 0 0,0 0 0,0 0 0,-3-5 0,5 8 0,-1-1 0,1 1 0,0-1 0,-1 1 0,1-1 0,-1 1 0,1-1 0,-1 1 0,1 0 0,-1-1 0,0 1 0,1 0 0,-1-1 0,1 1 0,-1 0 0,0 0 0,1-1 0,-1 1 0,1 0 0,-1 0 0,0 0 0,1 0 0,-1 0 0,0 0 0,1 0 0,-1 0 0,0 0 0,1 0 0,-1 0 0,0 1 0,1-1 0,-1 0 0,1 0 0,-1 1 0,0-1 0,0 1 0,-12 25 0,5 34 0,8-54 0,0-1 0,0 0 0,0 1 0,0-1 0,1 0 0,0 1 0,0-1 0,0 0 0,1 0 0,0 0 0,0 0 0,0 0 0,0 0 0,1-1 0,4 6 0,-4-6 0,1-1 0,-1 0 0,1 0 0,0-1 0,0 1 0,0-1 0,0 0 0,1 0 0,-1 0 0,0-1 0,1 1 0,-1-1 0,1 0 0,0-1 0,-1 1 0,1-1 0,7 0 0,96-2-1365,-84 1-5461</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4.701"/>
    </inkml:context>
    <inkml:brush xml:id="br0">
      <inkml:brushProperty name="width" value="0.05" units="cm"/>
      <inkml:brushProperty name="height" value="0.05" units="cm"/>
      <inkml:brushProperty name="color" value="#E71224"/>
    </inkml:brush>
  </inkml:definitions>
  <inkml:trace contextRef="#ctx0" brushRef="#br0">1 1 24575,'6'9'0,"-1"1"0,0 0 0,0 0 0,-1 1 0,0-1 0,0 1 0,2 17 0,-2-13 0,12 75 0,-15-75 0,0-1 0,1 1 0,1-1 0,1 1 0,0-1 0,1 0 0,0-1 0,1 1 0,11 18 0,-17-32-22,0 0-1,0-1 1,0 1-1,0 0 1,0 0 0,0 0-1,0 0 1,0 0-1,0 0 1,0 0-1,0-1 1,0 1 0,0 0-1,0 0 1,1 0-1,-1 0 1,0 0-1,0 0 1,0 0 0,0-1-1,0 1 1,0 0-1,0 0 1,0 0-1,0 0 1,0 0-1,1 0 1,-1 0 0,0 0-1,0 0 1,0 0-1,0 0 1,0 0-1,0 0 1,0 0 0,1-1-1,-1 1 1,0 0-1,0 0 1,0 0-1,0 0 1,0 0 0,0 0-1,1 0 1,-1 1-1,0-1 1,0 0-1,0 0 1,0 0-1,0 0 1,1 0 0,-1 0-177,-1-10-6627</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5.010"/>
    </inkml:context>
    <inkml:brush xml:id="br0">
      <inkml:brushProperty name="width" value="0.05" units="cm"/>
      <inkml:brushProperty name="height" value="0.05" units="cm"/>
      <inkml:brushProperty name="color" value="#E71224"/>
    </inkml:brush>
  </inkml:definitions>
  <inkml:trace contextRef="#ctx0" brushRef="#br0">0 28 24575,'5'0'0,"1"-5"0,4-1 0,5 0 0,5 2 0,3 1 0,2 1 0,-3 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006"/>
    </inkml:context>
    <inkml:brush xml:id="br0">
      <inkml:brushProperty name="width" value="0.05" units="cm"/>
      <inkml:brushProperty name="height" value="0.05" units="cm"/>
      <inkml:brushProperty name="color" value="#E71224"/>
    </inkml:brush>
  </inkml:definitions>
  <inkml:trace contextRef="#ctx0" brushRef="#br0">288 20 24575,'0'-1'0,"0"0"0,-1 0 0,1 1 0,0-1 0,-1 0 0,1 0 0,-1 0 0,1 0 0,-1 0 0,1 0 0,-1 0 0,0 1 0,1-1 0,-1 0 0,0 1 0,0-1 0,1 0 0,-1 1 0,0-1 0,0 1 0,0-1 0,0 1 0,0-1 0,0 1 0,0 0 0,0 0 0,0-1 0,0 1 0,0 0 0,0 0 0,0 0 0,0 0 0,0 0 0,-2 0 0,-36 4 0,34-3 0,1 0 0,-1 0 0,0 1 0,1 0 0,-1-1 0,1 2 0,-1-1 0,1 0 0,0 1 0,0 0 0,0 0 0,0 0 0,1 0 0,-1 1 0,1 0 0,0-1 0,0 1 0,0 0 0,1 0 0,-1 1 0,1-1 0,0 0 0,-2 7 0,1 1 0,1 0 0,0 1 0,0-1 0,1 1 0,1 0 0,0-1 0,4 26 0,-3-33 0,0 0 0,0 0 0,1 0 0,0 0 0,0-1 0,0 1 0,1 0 0,0-1 0,-1 1 0,2-1 0,-1 0 0,0 0 0,1 0 0,6 5 0,8 5 0,1 0 0,23 13 0,19 14 0,-50-31 0,0 1 0,0 0 0,-1 0 0,0 1 0,9 14 0,-18-24 0,0 0 0,0 0 0,0 0 0,0 0 0,0 1 0,0-1 0,0 0 0,-1 0 0,1 1 0,-1-1 0,0 0 0,0 1 0,1-1 0,-2 1 0,1-1 0,0 0 0,-1 4 0,0-4 0,0 0 0,-1-1 0,1 1 0,0 0 0,-1 0 0,0-1 0,1 1 0,-1-1 0,0 1 0,0-1 0,0 0 0,0 1 0,0-1 0,0 0 0,0 0 0,0-1 0,0 1 0,0 0 0,0-1 0,-1 1 0,-4-1 0,-23 4 0,-1-2 0,0-1 0,-46-4 0,1 0 0,66 3 0,0-1 0,0 0 0,1-1 0,-15-3 0,23 5 0,-1 0 0,0-1 0,1 1 0,-1-1 0,0 1 0,1-1 0,-1 0 0,1 1 0,-1-1 0,1 0 0,-1 0 0,1 0 0,-1 0 0,1-1 0,0 1 0,0 0 0,0 0 0,0-1 0,0 1 0,0-1 0,0 1 0,0-1 0,0 1 0,0-1 0,1 0 0,-1 1 0,1-1 0,0 0 0,-1 1 0,1-1 0,0 0 0,0-3 0,0 4-65,1 0 0,-1-1 0,1 1 0,-1 0 0,1 0 0,0-1 0,0 1 0,0 0 0,-1 0 0,1 0 0,0 0 0,0 0 0,0 0 0,1 0 0,-1 1 0,0-1 0,0 0 0,0 1 0,1-1 0,0 0 0,15-5-6761</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5.365"/>
    </inkml:context>
    <inkml:brush xml:id="br0">
      <inkml:brushProperty name="width" value="0.05" units="cm"/>
      <inkml:brushProperty name="height" value="0.05" units="cm"/>
      <inkml:brushProperty name="color" value="#E71224"/>
    </inkml:brush>
  </inkml:definitions>
  <inkml:trace contextRef="#ctx0" brushRef="#br0">0 48 24575,'5'0'0,"5"0"0,6 0 0,5 0 0,-1-4 0,1-2 0,-4-5 0,0 1 0,2 1 0,-3 2-8191</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6.366"/>
    </inkml:context>
    <inkml:brush xml:id="br0">
      <inkml:brushProperty name="width" value="0.05" units="cm"/>
      <inkml:brushProperty name="height" value="0.05" units="cm"/>
      <inkml:brushProperty name="color" value="#E71224"/>
    </inkml:brush>
  </inkml:definitions>
  <inkml:trace contextRef="#ctx0" brushRef="#br0">136 241 24575,'-4'-2'0,"0"-1"0,0 0 0,0 0 0,0 0 0,0 0 0,1-1 0,-6-7 0,-8-7 0,7 11 0,0-1 0,1-1 0,0 0 0,1 0 0,0-1 0,-8-12 0,14 19 0,1 1 0,-1-1 0,1 0 0,-1 0 0,1 0 0,0 0 0,0 0 0,1 0 0,-1 0 0,1-1 0,-1 1 0,1 0 0,0 0 0,0 0 0,0-1 0,1 1 0,-1 0 0,1 0 0,0 0 0,-1 0 0,2 0 0,-1 0 0,0 0 0,0 0 0,1 0 0,0 1 0,-1-1 0,1 0 0,4-4 0,-4 5 0,-1 1 0,1-1 0,-1 0 0,1 1 0,-1-1 0,1 1 0,0-1 0,0 1 0,0 0 0,0 0 0,0-1 0,0 2 0,0-1 0,0 0 0,0 0 0,0 1 0,1-1 0,-1 1 0,0-1 0,0 1 0,1 0 0,-1 0 0,0 0 0,0 0 0,1 1 0,-1-1 0,0 1 0,0-1 0,0 1 0,1 0 0,-1-1 0,0 1 0,0 0 0,0 1 0,0-1 0,-1 0 0,1 1 0,2 1 0,2 3 0,-1 0 0,1 0 0,-1 1 0,-1-1 0,1 1 0,-1 0 0,-1 1 0,1-1 0,3 11 0,-1 7 0,-2 0 0,0 1 0,-2-1 0,0 1 0,-2 0 0,-6 50 0,4-62 0,0 0 0,-1 0 0,0 0 0,-2 0 0,1-1 0,-2 1 0,0-1 0,-10 16 0,16-29 0,0 1 0,-1-1 0,1 0 0,0 1 0,-1-1 0,1 1 0,0-1 0,0 1 0,0-1 0,-1 1 0,1-1 0,0 1 0,0-1 0,0 1 0,0-1 0,0 1 0,0-1 0,0 1 0,0-1 0,0 1 0,0-1 0,0 1 0,0-1 0,0 1 0,0-1 0,0 1 0,1-1 0,-1 0 0,0 1 0,0-1 0,1 1 0,-1-1 0,0 1 0,0-1 0,1 1 0,22 6 0,39-7 0,-51-1 0,343-1-1365,-331 2-5461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06.201"/>
    </inkml:context>
    <inkml:brush xml:id="br0">
      <inkml:brushProperty name="width" value="0.05" units="cm"/>
      <inkml:brushProperty name="height" value="0.05" units="cm"/>
      <inkml:brushProperty name="color" value="#E71224"/>
    </inkml:brush>
  </inkml:definitions>
  <inkml:trace contextRef="#ctx0" brushRef="#br0">2775 307 24575,'-1'-5'0,"1"1"0,-1-1 0,0 1 0,0-1 0,0 1 0,0 0 0,-1-1 0,0 1 0,0 0 0,0 0 0,0 0 0,-1 0 0,1 1 0,-1-1 0,0 1 0,0 0 0,0-1 0,-7-4 0,-6-3 0,0 0 0,-1 1 0,-21-9 0,5 1 0,10 8 0,-1 0 0,0 2 0,-1 0 0,0 2 0,-49-7 0,-12-3 0,-7-9 0,-56-10 0,91 24 0,31 6 0,0 1 0,-39-2 0,-647 7 0,698 0 0,-1 1 0,1 0 0,-21 6 0,-34 5 0,-21 1 0,29-2 0,-191 39 0,144-29 0,72-13 0,-1-2 0,1-1 0,-47 1 0,61-5 0,-1 0 0,1 2 0,0 0 0,0 1 0,0 2 0,-24 10 0,37-11 0,0 1 0,1-1 0,0 2 0,0-1 0,0 1 0,1 0 0,0 1 0,1 0 0,0 0 0,1 1 0,-1 0 0,2 0 0,0 0 0,-5 13 0,4-5 0,0 0 0,1 0 0,1 0 0,1 1 0,0 0 0,1 20 0,1 7 0,7 60 0,-3-96 0,0 0 0,0 0 0,1 0 0,0 0 0,0-1 0,1 0 0,0 0 0,1 0 0,0 0 0,1-1 0,11 12 0,-1 1 0,-3-8 0,0-1 0,1 0 0,1 0 0,-1-2 0,2 0 0,-1-1 0,1 0 0,31 9 0,-30-10 0,11 2 0,0-2 0,1-1 0,0-1 0,36 2 0,-42-4 0,112 3 0,-95-7 0,0 2 0,47 9 0,-28-3 0,1-3 0,0-2 0,70-6 0,-11 0 0,666 3 0,-759-1 0,0-2 0,29-6 0,35-3 0,-30 6 0,109-25 0,84-39 0,-167 45 0,104-43 0,-183 65 0,0-1 0,0 1 0,0-2 0,-1 1 0,0-1 0,0 0 0,0 0 0,0-1 0,-1 0 0,0 0 0,0-1 0,-1 0 0,5-7 0,-5 4 0,0 1 0,-1-1 0,-1 0 0,0 0 0,0 0 0,-1 0 0,0-1 0,-1 1 0,0-1 0,-1-15 0,0-10 0,1 11 0,-1 0 0,-7-44 0,5 60 0,0 1 0,-1-1 0,0 1 0,0 0 0,0 0 0,-1 0 0,0 1 0,-1-1 0,0 1 0,0 0 0,-12-12 0,3 5 0,0 1 0,0 0 0,-2 2 0,1-1 0,-2 2 0,1 0 0,-1 1 0,-1 1 0,0 0 0,-19-5 0,-1 5 0,0 1 0,-1 2 0,-73-1 0,63 5-80,30 0-134,0 1 0,0 0-1,-1 2 1,1 0 0,-30 7 0,33-3-6612</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07.223"/>
    </inkml:context>
    <inkml:brush xml:id="br0">
      <inkml:brushProperty name="width" value="0.05" units="cm"/>
      <inkml:brushProperty name="height" value="0.05" units="cm"/>
      <inkml:brushProperty name="color" value="#E71224"/>
    </inkml:brush>
  </inkml:definitions>
  <inkml:trace contextRef="#ctx0" brushRef="#br0">2265 484 24575,'-4'-1'0,"0"-1"0,0 0 0,0 0 0,0 0 0,0 0 0,1-1 0,-1 1 0,1-1 0,-1 0 0,1 0 0,0 0 0,-5-7 0,-9-7 0,-16-7 0,0 1 0,-2 2 0,0 1 0,-46-18 0,-19-11 0,-6-1 0,-1 5 0,-158-45 0,220 75 0,21 7 0,0 1 0,-37-7 0,32 10 0,-34-5 0,-98-2 0,143 10 0,-1 1 0,1 1 0,0 1 0,0 0 0,-1 1 0,2 1 0,-1 1 0,-32 13 0,-65 33 0,-83 43 0,172-80 0,13-6 0,-1-1 0,1 2 0,0-1 0,-16 15 0,-29 23 0,42-35 0,0 0 0,-18 20 0,9-6 0,1 2 0,1 1 0,2 1 0,1 0 0,1 2 0,1 0 0,2 1 0,2 1 0,-14 41 0,15-33 0,6-23 0,2 0 0,-1 0 0,2 1 0,1-1 0,-2 29 0,4-8 0,0 7 0,7 71 0,-5-103 0,1-1 0,1 1 0,1-1 0,0 0 0,0 0 0,1 0 0,1-1 0,0 0 0,14 20 0,-8-15 0,0-1 0,1 0 0,1-1 0,0-1 0,33 26 0,-8-12 0,-14-9 0,42 23 0,-9-9 0,-33-18 0,2-1 0,-1 0 0,2-2 0,-1-1 0,41 10 0,30 3 0,-65-15 0,0 0 0,0-3 0,0 0 0,43 0 0,-37-4 0,50 8 0,-49-4 0,45 0 0,348-7 0,-409-1 0,1-1 0,-1-2 0,0 0 0,0-2 0,39-15 0,5-2 0,-22 9 0,-2-2 0,0-2 0,-2-2 0,80-53 0,-88 51 0,-1-2 0,-2-1 0,34-36 0,-53 49 0,-1 0 0,-1 0 0,0-1 0,-1 0 0,-1-1 0,0 0 0,-1 0 0,-1-1 0,0 1 0,6-27 0,8-43 0,-11 48 0,-1 1 0,4-46 0,-11 69 0,-1 0 0,-1-1 0,0 1 0,0 0 0,-1 0 0,-1-1 0,0 2 0,-1-1 0,0 0 0,-7-12 0,-3-5 0,7 14 0,0 0 0,-1 0 0,-1 1 0,-12-15 0,4 8 0,3 3 0,0 1 0,-1 0 0,0 1 0,-2 1 0,0 0 0,0 2 0,-2 0 0,-21-13 0,-30-13 0,55 30 0,-1 0 0,0 2 0,0 0 0,0 0 0,-1 2 0,-1 0 0,-26-6 0,-66-13 47,84 17-329,-1 1-1,0 2 1,0 0-1,-34 0 1,39 5-6544</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0.355"/>
    </inkml:context>
    <inkml:brush xml:id="br0">
      <inkml:brushProperty name="width" value="0.05" units="cm"/>
      <inkml:brushProperty name="height" value="0.05" units="cm"/>
      <inkml:brushProperty name="color" value="#E71224"/>
    </inkml:brush>
  </inkml:definitions>
  <inkml:trace contextRef="#ctx0" brushRef="#br0">0 867 24575,'2'-7'0,"0"0"0,1 0 0,0 1 0,0-1 0,1 1 0,-1 0 0,8-9 0,-9 11 0,5-3 0,0-1 0,0 1 0,0 0 0,1 1 0,0 0 0,10-6 0,21-17 0,-19 13 0,2 1 0,0 1 0,0 1 0,2 1 0,24-8 0,36-21 0,-54 27 0,0 2 0,1 1 0,51-12 0,0 0 0,-35 3 0,15-4 0,53 0 0,-47 11 0,103-33 0,-147 39 0,1 1 0,0 1 0,44-3 0,16-3 0,13 1 0,-65 8 0,49-10 0,-52 7 0,-1 1 0,1 2 0,31 1 0,-32 1 0,0-1 0,-1-1 0,41-9 0,-6-1 0,0 3 0,68-2 0,-68 7 0,24-8 0,-55 6 0,53-2 0,-64 7 0,0-1 0,27-7 0,39-3 0,-51 9 0,0-2 0,53-13 0,-54 10 0,1 1 0,60-4 0,26-1 0,-82 6 0,53 0 0,-54 6 0,-1-2 0,65-11 0,-43 5 0,1 3 0,0 2 0,69 6 0,-11 0 0,43-16 0,6 0 0,-141 13 0,0 0 0,0-2 0,-1-1 0,30-7 0,-14 3 0,0 2 0,0 2 0,1 1 0,56 6 0,5-1 0,1634-3 0,-1704-2 0,54-9 0,-53 5 0,51-1 0,1158 8 0,-1219-3 0,0 0 0,31-7 0,-29 3 0,47-2 0,763 6 0,-408 5 0,-410-2 0,0 1 0,33 8 0,26 2 0,55-9 0,-73-4 0,112 15 0,-88-5 0,-1-4 0,117-7 0,-58 0 0,-2-1 0,151 6 0,-206 10 0,-55-8 0,58 4 0,-20-9 0,-16-1 0,0 2 0,81 13 0,45 12 0,-142-21 0,0-1 0,41-2 0,-44-3 0,-1 3 0,1 0 0,35 9 0,-37-6 0,1-1 0,47 1 0,-43-4 0,55 9 0,138 16 0,-168-14 0,-27-4 0,0-2 0,64 4 0,-67-9 0,53 10 0,-52-5 0,51 1 0,-34-4 0,0 2 0,53 13 0,-55-9 0,1-1 0,61 0 0,-71-6 0,50 9 0,-51-6 0,55 2 0,-67-5 0,0 0 0,34 8 0,11 2 0,-23-4 0,77 23 0,-73-17 0,57 9 0,69 3 0,-149-21 0,49 14 0,-54-12 0,0-1 0,0-1 0,32 2 0,51 8 0,-35-3 0,-41-7 0,-1 1 0,0 1 0,-1 1 0,52 24 0,242 102 0,-158-69 0,-60-15 0,-83-38 0,-1 1 0,0 1 0,-1 0 0,-1 2 0,0 0 0,-1 2 0,23 29 0,24 23 0,-26-29 0,23 21 0,-47-49 0,-1 1 0,-1 0 0,15 20 0,24 29 0,49 62 0,-71-92 0,-2 2 0,22 39 0,-35-53 0,29 24 0,-10-12 0,135 171 0,-120-136 0,-32-43 0,2 0 0,21 23 0,-25-30 0,0 0 0,-2 1 0,0 0 0,14 32 0,9 16 0,-8-24 0,13 22 0,41 91 0,-72-134 0,7 17 0,40 68 0,-44-85 0,-1 1 0,-1 0 0,-2 0 0,0 1 0,9 49 0,-12-28-1365,-4-24-5461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0.941"/>
    </inkml:context>
    <inkml:brush xml:id="br0">
      <inkml:brushProperty name="width" value="0.05" units="cm"/>
      <inkml:brushProperty name="height" value="0.05" units="cm"/>
      <inkml:brushProperty name="color" value="#E71224"/>
    </inkml:brush>
  </inkml:definitions>
  <inkml:trace contextRef="#ctx0" brushRef="#br0">0 200 24575,'35'0'0,"0"1"0,0 1 0,48 10 0,-38 0 0,-32-7 0,1-1 0,0-1 0,0-1 0,26 2 0,-35-4 0,-1 0 0,1-1 0,-1 1 0,1-1 0,-1 0 0,1-1 0,-1 1 0,0-1 0,0 0 0,1 0 0,-1 0 0,-1 0 0,1-1 0,0 0 0,-1 0 0,1 0 0,-1 0 0,0 0 0,4-6 0,-1 0-85,0 0 0,0 0-1,-1-1 1,0 0 0,-1 0-1,0 0 1,-1-1 0,0 1-1,0-1 1,-1 0 0,-1 1-1,0-1 1,0 0 0,-1 0-1,-2-16 1,1 6-6741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2:32.152"/>
    </inkml:context>
    <inkml:brush xml:id="br0">
      <inkml:brushProperty name="width" value="0.05" units="cm"/>
      <inkml:brushProperty name="height" value="0.05" units="cm"/>
      <inkml:brushProperty name="color" value="#E71224"/>
    </inkml:brush>
  </inkml:definitions>
  <inkml:trace contextRef="#ctx0" brushRef="#br0">1882 153 24575,'0'-1'0,"-1"-1"0,0 0 0,0 1 0,0-1 0,0 1 0,-1-1 0,1 1 0,0-1 0,-1 1 0,1 0 0,-1-1 0,1 1 0,-1 0 0,1 0 0,-1 0 0,0 1 0,1-1 0,-1 0 0,-4 0 0,-36-14 0,-38-11 0,55 16 0,-1 2 0,-50-11 0,-101-6 0,107 14 0,45 6 0,-1 1 0,-31 0 0,-859 5 0,900 0 0,-1 1 0,0 1 0,1 0 0,0 1 0,-1 1 0,2 1 0,-1 0 0,1 1 0,0 1 0,0 0 0,1 1 0,0 0 0,0 2 0,-16 15 0,22-18 0,0 1 0,1 0 0,-1 0 0,2 0 0,-1 1 0,1 0 0,1 1 0,0-1 0,0 1 0,1 0 0,1 0 0,0 0 0,0 1 0,1-1 0,0 1 0,1 20 0,0-22 0,1-1 0,1 1 0,0 0 0,0 0 0,1 0 0,0-1 0,6 15 0,-7-20 0,2 0 0,-1 0 0,0 0 0,1 0 0,0 0 0,0-1 0,0 1 0,0-1 0,1 0 0,-1 0 0,1 0 0,0 0 0,0-1 0,0 1 0,0-1 0,0 0 0,9 3 0,68 29 0,17 6 0,-52-27 0,-2-1 0,58 25 0,-79-28 0,1 0 0,0-2 0,1-1 0,-1-1 0,1-1 0,26 1 0,156-5 0,-94-3 0,27 6 0,152-6 0,-271-2 0,0-1 0,0 0 0,0-1 0,0-2 0,-1 0 0,-1-1 0,29-19 0,-12 8 0,-18 11 0,13-7 0,46-33 0,-69 44 0,0 0 0,-1-1 0,0 0 0,0 0 0,-1-1 0,1 0 0,7-14 0,-12 17 0,0 0 0,0 0 0,0 0 0,-1 0 0,0-1 0,0 1 0,0 0 0,-1 0 0,0-1 0,0 1 0,0 0 0,-1 0 0,1-1 0,-1 1 0,-1 0 0,-1-6 0,-10-37-38,8 28-294,0-1 1,-2 1-1,-12-24 0,11 27-6494</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7.787"/>
    </inkml:context>
    <inkml:brush xml:id="br0">
      <inkml:brushProperty name="width" value="0.05" units="cm"/>
      <inkml:brushProperty name="height" value="0.05" units="cm"/>
      <inkml:brushProperty name="color" value="#E71224"/>
    </inkml:brush>
  </inkml:definitions>
  <inkml:trace contextRef="#ctx0" brushRef="#br0">0 28 24575,'1'-1'0,"-1"0"0,1 0 0,-1 0 0,1 0 0,-1-1 0,1 1 0,0 0 0,-1 0 0,1 1 0,0-1 0,0 0 0,0 0 0,0 0 0,0 0 0,0 1 0,0-1 0,0 0 0,0 1 0,0-1 0,0 1 0,0-1 0,0 1 0,0 0 0,1-1 0,-1 1 0,0 0 0,2 0 0,39-5 0,-37 5 0,220-2 0,-116 3 0,-87 1 0,0 1 0,0 1 0,0 0 0,-1 2 0,0 1 0,22 9 0,-11-4 0,44 11 0,49 3 0,-22 0 0,-3-1 0,-62-16 0,0 1 0,0 2 0,-2 2 0,1 1 0,34 21 0,-21-11 0,79 28 0,-112-47 0,0 1 0,26 16 0,27 11 0,-43-25 0,0 1 0,-1 1 0,0 1 0,-1 1 0,0 2 0,28 21 0,-10-4 0,68 39 0,-69-46 0,-1 1 0,40 35 0,-55-39 0,0 2 0,36 45 0,-52-53-1365,-4-1-5461</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8.437"/>
    </inkml:context>
    <inkml:brush xml:id="br0">
      <inkml:brushProperty name="width" value="0.05" units="cm"/>
      <inkml:brushProperty name="height" value="0.05" units="cm"/>
      <inkml:brushProperty name="color" value="#E71224"/>
    </inkml:brush>
  </inkml:definitions>
  <inkml:trace contextRef="#ctx0" brushRef="#br0">1 121 24575,'4'0'0,"6"0"0,5 0 0,5 0 0,-1 4 0,1 2 0,0-1 0,2 0 0,2-2 0,-4-6 0,-5-6 0,-5-6 0,-4-5 0,-4-3 0,-1-2 0,-2-2 0,0 5-8191</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2.498"/>
    </inkml:context>
    <inkml:brush xml:id="br0">
      <inkml:brushProperty name="width" value="0.05" units="cm"/>
      <inkml:brushProperty name="height" value="0.05" units="cm"/>
      <inkml:brushProperty name="color" value="#E71224"/>
    </inkml:brush>
  </inkml:definitions>
  <inkml:trace contextRef="#ctx0" brushRef="#br0">3588 80 24575,'-459'0'0,"441"-1"0,-1-1 0,-35-8 0,34 5 0,0 1 0,-26-1 0,-592 3 0,310 5 0,309-4 0,0-1 0,-34-8 0,-33-3 0,-247 13 0,158 1 0,156-2 0,0-1 0,-34-8 0,33 5 0,-1 1 0,-25-1 0,-625 4 0,326 3 0,341-2 0,1 0 0,0 0 0,0 0 0,-1 0 0,1 1 0,0-1 0,0 1 0,-1 0 0,1 0 0,0 0 0,0 1 0,0-1 0,0 1 0,1-1 0,-1 1 0,0 0 0,1 0 0,-1 0 0,1 1 0,-1-1 0,-3 6 0,2 0 0,0 0 0,0 1 0,1-1 0,0 1 0,1 0 0,-3 17 0,-1 22 0,2 0 0,2 0 0,5 56 0,0-2 0,-3 1397 0,1-1479 0,2-1 0,0 1 0,1-1 0,12 37 0,9 37 0,-21-62 0,1 0 0,2-1 0,1 0 0,1 0 0,18 37 0,54 109 0,-67-141 0,13 21 0,-20-44 0,0 1 0,-1 1 0,-1-1 0,0 1 0,0 0 0,-2 0 0,3 18 0,-6-29 0,1 1 0,-1-1 0,0 1 0,1 0 0,0-1 0,0 1 0,0-1 0,1 0 0,-1 1 0,1-1 0,-1 0 0,1 0 0,0 0 0,0 0 0,1 0 0,3 4 0,0-3 0,1 0 0,-1 0 0,1-1 0,0 0 0,0 0 0,0 0 0,10 1 0,6 1 0,0 0 0,0-2 0,34 1 0,-31-3 0,-1 1 0,47 10 0,-36-3 0,1-1 0,1-2 0,0-2 0,61 0 0,814-6 0,-505 3 0,-390-2 0,1-1 0,35-8 0,-34 5 0,0 2 0,26-2 0,-17 4 0,0-1 0,50-10 0,21-1 0,-71 11 0,45-9 0,93-15 0,-143 23 0,0-2 0,-1-1 0,0-1 0,27-12 0,-15 5 0,49-13 0,-49 17 0,58-26 0,-36 10 0,-36 17 0,0-1 0,0 0 0,0-2 0,-2 0 0,1-1 0,-2-1 0,24-22 0,-22 15 0,-1 2 0,-2 0 0,23-32 0,-34 43 0,-2-1 0,1 1 0,-1 0 0,-1-1 0,0 0 0,0 0 0,0 0 0,-1 0 0,-1-1 0,2-15 0,-2-422 0,-4 207 0,4 216 0,-2-1 0,-1 0 0,-1 1 0,0 0 0,-2 0 0,-1 0 0,-10-25 0,10 29 0,0-1 0,2 0 0,-4-38 0,0-6 0,-11-45 0,-38-172 0,52 258 0,-4-45 0,-3-15 0,-13-84 0,17 103 0,3 0 0,6-117 0,2 61 0,-3 46-1365,0 53-5461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707"/>
    </inkml:context>
    <inkml:brush xml:id="br0">
      <inkml:brushProperty name="width" value="0.05" units="cm"/>
      <inkml:brushProperty name="height" value="0.05" units="cm"/>
      <inkml:brushProperty name="color" value="#E71224"/>
    </inkml:brush>
  </inkml:definitions>
  <inkml:trace contextRef="#ctx0" brushRef="#br0">89 1 24575,'-3'1'0,"1"-1"0,-1 1 0,0 0 0,0 0 0,1 1 0,-1-1 0,0 1 0,1-1 0,0 1 0,-1 0 0,1 0 0,0 0 0,0 0 0,-2 2 0,-25 35 0,24-21 0,0 0 0,2 1 0,0-1 0,0 1 0,2-1 0,0 1 0,2 0 0,3 29 0,-1 16 0,-3-50 0,1 0 0,0 1 0,0-1 0,2 0 0,0 0 0,7 20 0,-9-30 0,1 0 0,0 0 0,0 0 0,0 0 0,1 0 0,-1-1 0,1 1 0,0-1 0,0 0 0,1 0 0,-1 0 0,0 0 0,1 0 0,0-1 0,0 1 0,-1-1 0,1 0 0,1 0 0,-1 0 0,0-1 0,0 0 0,1 0 0,-1 0 0,7 1 0,0-1 0,0 0 0,1 0 0,-1-1 0,0-1 0,15-2 0,-23 3 0,0-1 0,-1 0 0,1 1 0,-1-1 0,1-1 0,-1 1 0,1 0 0,-1 0 0,1-1 0,-1 0 0,0 1 0,0-1 0,0 0 0,0 0 0,0 0 0,0 0 0,-1-1 0,1 1 0,-1 0 0,1-1 0,-1 1 0,0-1 0,0 1 0,0-1 0,0 1 0,1-6 0,1-27 0,-1 0 0,-1 0 0,-2 0 0,-7-41 0,7 69 0,0 0 0,0-1 0,-1 1 0,-1 0 0,1 0 0,-1 0 0,0 0 0,-1 1 0,1-1 0,-2 1 0,1 0 0,0 0 0,-1 0 0,-10-9 0,-3 0 0,-2 0 0,0 1 0,-25-14 0,24 16 0,3 3-1365,2 2-5461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8.243"/>
    </inkml:context>
    <inkml:brush xml:id="br0">
      <inkml:brushProperty name="width" value="0.05" units="cm"/>
      <inkml:brushProperty name="height" value="0.05" units="cm"/>
      <inkml:brushProperty name="color" value="#E71224"/>
    </inkml:brush>
  </inkml:definitions>
  <inkml:trace contextRef="#ctx0" brushRef="#br0">1 27 24575,'1093'0'0,"-1073"-1"0,-1-1 0,33-8 0,34-3 0,-36 13-1365,-28 0-5461</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9.574"/>
    </inkml:context>
    <inkml:brush xml:id="br0">
      <inkml:brushProperty name="width" value="0.05" units="cm"/>
      <inkml:brushProperty name="height" value="0.05" units="cm"/>
      <inkml:brushProperty name="color" value="#E71224"/>
    </inkml:brush>
  </inkml:definitions>
  <inkml:trace contextRef="#ctx0" brushRef="#br0">1 1 24575,'1423'0'-1365,"-1401"0"-5461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35.122"/>
    </inkml:context>
    <inkml:brush xml:id="br0">
      <inkml:brushProperty name="width" value="0.05" units="cm"/>
      <inkml:brushProperty name="height" value="0.05" units="cm"/>
      <inkml:brushProperty name="color" value="#E71224"/>
    </inkml:brush>
  </inkml:definitions>
  <inkml:trace contextRef="#ctx0" brushRef="#br0">1 1 24575,'50'2'0,"61"11"0,-18-1 0,-59-8 0,61 19 0,5 0 0,-72-17 0,0 2 0,-1 1 0,45 22 0,-41-18 0,-21-7 0,0 1 0,0 0 0,-1 0 0,0 1 0,0 0 0,11 13 0,16 15 0,246 233 0,-148-136 0,107 120 0,-131-132 0,-97-103 0,-1 1 0,14 31 0,5 7 0,-17-31 0,-1 0 0,13 40 0,-15-36 0,26 51 0,-25-58 0,-2 1 0,-1 0 0,-1 0 0,-1 1 0,4 29 0,14 46 0,-15-62 0,-1 0 0,-1 1 0,3 64 0,-9 119 0,-3-118 0,1-89 0,-1 0 0,-1 0 0,0 0 0,-1-1 0,-1 1 0,0-1 0,-1 0 0,0 0 0,-2 0 0,1-1 0,-1 0 0,-1 0 0,-1-1 0,0 0 0,-14 15 0,-12 19 0,30-38 0,0 0 0,-1-1 0,1 0 0,-1 0 0,-1 0 0,1-1 0,-12 8 0,9-7 0,0 0 0,1 1 0,-13 14 0,-24 20 0,4-13 0,17-10 0,-1-2 0,-2-1 0,-43 21 0,10-10 0,41-17 0,0-1 0,0-1 0,-1-1 0,0-1 0,-1 0 0,1-1 0,-1-2 0,-31 2 0,48-5 0,0 0 0,0 1 0,0-1 0,0 1 0,0-1 0,0 1 0,0 0 0,0 1 0,0-1 0,1 1 0,-1-1 0,0 1 0,-6 5 0,9-6 0,0 1 0,0-1 0,0 1 0,0-1 0,0 1 0,0-1 0,0 1 0,1 0 0,-1-1 0,1 1 0,-1 0 0,1 0 0,-1-1 0,1 1 0,0 0 0,0 0 0,0 0 0,0-1 0,0 1 0,1 0 0,-1 0 0,0 0 0,1-1 0,-1 1 0,1 0 0,0-1 0,-1 1 0,1 0 0,0-1 0,0 1 0,0-1 0,0 1 0,2 1 0,11 14-137,0 0 0,1-2 0,1 1 0,1-2 0,34 24 0,-40-29-406,2 0-6283</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35.616"/>
    </inkml:context>
    <inkml:brush xml:id="br0">
      <inkml:brushProperty name="width" value="0.05" units="cm"/>
      <inkml:brushProperty name="height" value="0.05" units="cm"/>
      <inkml:brushProperty name="color" value="#E71224"/>
    </inkml:brush>
  </inkml:definitions>
  <inkml:trace contextRef="#ctx0" brushRef="#br0">1 347 24575,'0'-34'0,"-1"0"0,6-50 0,-3 73 0,-1 1 0,2 0 0,-1 1 0,1-1 0,1 0 0,0 1 0,0 0 0,1 0 0,8-13 0,6-7 28,15-17-1421,-23 36-5433</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3.648"/>
    </inkml:context>
    <inkml:brush xml:id="br0">
      <inkml:brushProperty name="width" value="0.05" units="cm"/>
      <inkml:brushProperty name="height" value="0.05" units="cm"/>
      <inkml:brushProperty name="color" value="#E71224"/>
    </inkml:brush>
  </inkml:definitions>
  <inkml:trace contextRef="#ctx0" brushRef="#br0">336 611 24575,'115'2'0,"126"-4"0,-172-11 0,-51 9 0,0 0 0,29-1 0,270 4 0,-150 2 0,-148-2 0,0-1 0,34-7 0,33-4 0,399 12 0,-233 2 0,-223-2 0,57-11 0,-57 7 0,56-4 0,-71 10 0,0-2 0,0 1 0,0-2 0,1 0 0,-2-1 0,1 0 0,19-8 0,-29 9 0,1-1 0,0 1 0,-1-1 0,0 0 0,0 0 0,0-1 0,0 1 0,0-1 0,-1 0 0,1 0 0,-1 0 0,0-1 0,0 1 0,-1-1 0,1 1 0,-1-1 0,0 0 0,0 0 0,-1 0 0,1 0 0,-1 0 0,0 0 0,0-8 0,1-10 0,-1 0 0,0 0 0,-6-42 0,4 54 0,-2 0 0,1 1 0,-1-1 0,-1 1 0,0 0 0,0 0 0,-1 0 0,0 0 0,-1 1 0,-7-10 0,3 7 0,-1 1 0,0 1 0,0-1 0,-1 2 0,-1 0 0,1 0 0,-1 1 0,-1 1 0,0 0 0,0 1 0,0 0 0,0 1 0,-1 1 0,0 0 0,0 1 0,0 1 0,-17-1 0,-62-9 0,66 6 0,-53-1 0,-1673 8 0,1740-1 0,0 1 0,1 1 0,-1 1 0,0 0 0,1 0 0,-1 1 0,1 1 0,0 1 0,-21 11 0,12-4 0,1 2 0,0 0 0,1 1 0,-25 26 0,1-5 0,38-33 0,1-1 0,0 1 0,0 0 0,0 1 0,0-1 0,0 1 0,1 0 0,0 0 0,0 0 0,0 1 0,1-1 0,-1 1 0,1 0 0,1 0 0,-1 0 0,1 0 0,-2 10 0,1 1 0,1 1 0,0 0 0,1-1 0,1 1 0,4 26 0,-3-36 0,1 1 0,0-1 0,0 0 0,1 0 0,0 0 0,0 0 0,1 0 0,0-1 0,1 1 0,-1-1 0,1 0 0,1-1 0,7 9 0,5 3 0,-9-9 0,-1 0 0,1 0 0,1-1 0,0 0 0,0-1 0,0 0 0,1-1 0,0 0 0,0 0 0,20 6 0,7-4 0,-1-1 0,1-2 0,0-1 0,40-2 0,-28-2-1365,-28-1-5461</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6.142"/>
    </inkml:context>
    <inkml:brush xml:id="br0">
      <inkml:brushProperty name="width" value="0.05" units="cm"/>
      <inkml:brushProperty name="height" value="0.05" units="cm"/>
      <inkml:brushProperty name="color" value="#E71224"/>
    </inkml:brush>
  </inkml:definitions>
  <inkml:trace contextRef="#ctx0" brushRef="#br0">1596 0 24575,'-1'7'0,"-1"0"0,0 0 0,0-1 0,0 1 0,-1-1 0,0 1 0,-1-1 0,1 0 0,-1 0 0,0-1 0,-7 8 0,-20 37 0,-59 167 0,77-184 0,1 1 0,-10 50 0,12-45 0,-21 57 0,7-34 0,3 0 0,-14 70 0,30-116 0,-1 1 0,-1-2 0,-1 1 0,0-1 0,-1 0 0,-1 0 0,-11 13 0,-7 13 0,7-13 0,-1-1 0,-46 44 0,41-44 0,1 0 0,-24 35 0,44-55 0,0 0 0,0 0 0,0-1 0,-1 0 0,-8 4 0,8-4 0,-1 0 0,1 0 0,1 1 0,-11 12 0,-26 41 0,-86 112 0,97-134 0,-62 54 0,19-14 0,64-69 0,-2-1 0,1-1 0,-1 0 0,0-1 0,-27 9 0,22-8 0,0 0 0,-32 18 0,39-19 0,0 0 0,0-1 0,0-1 0,-1 0 0,-17 3 0,18-5 0,1 1 0,-1 0 0,1 1 0,0 0 0,0 0 0,0 1 0,-15 10 0,15-8-116,0-1-1,-1-1 1,0 1-1,0-2 0,0 0 1,-12 3-1,15-4-432,-13 3-6277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7.164"/>
    </inkml:context>
    <inkml:brush xml:id="br0">
      <inkml:brushProperty name="width" value="0.05" units="cm"/>
      <inkml:brushProperty name="height" value="0.05" units="cm"/>
      <inkml:brushProperty name="color" value="#E71224"/>
    </inkml:brush>
  </inkml:definitions>
  <inkml:trace contextRef="#ctx0" brushRef="#br0">3 0 24575,'-2'90'0,"4"101"0,-2-189 0,0 0 0,1 1 0,-1-1 0,0 0 0,1 1 0,0-1 0,-1 0 0,1 0 0,0 0 0,0 0 0,0 1 0,0-1 0,1 0 0,-1-1 0,0 1 0,1 0 0,-1 0 0,1-1 0,0 1 0,0-1 0,-1 1 0,1-1 0,4 2 0,-2-1 0,0-1 0,0 0 0,0 0 0,0-1 0,1 1 0,-1-1 0,0 0 0,0 0 0,0-1 0,1 1 0,-1-1 0,5-1 0,9-3 0,0-1 0,-1-1 0,1-1 0,27-17 0,9-7-1365,-36 23-5461</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8.084"/>
    </inkml:context>
    <inkml:brush xml:id="br0">
      <inkml:brushProperty name="width" value="0.05" units="cm"/>
      <inkml:brushProperty name="height" value="0.05" units="cm"/>
      <inkml:brushProperty name="color" value="#E71224"/>
    </inkml:brush>
  </inkml:definitions>
  <inkml:trace contextRef="#ctx0" brushRef="#br0">98 0 24575,'-2'1'0,"1"-1"0,0 1 0,0-1 0,0 1 0,-1 0 0,1-1 0,0 1 0,0 0 0,0 0 0,0 0 0,0 0 0,0 0 0,0 0 0,1 0 0,-1 0 0,0 1 0,0-1 0,0 1 0,-16 33 0,9-19 0,0-2 0,0 0 0,1 1 0,0 0 0,1 1 0,1-1 0,1 1 0,-4 18 0,8-32 0,0 0 0,0 0 0,1 0 0,-1 0 0,0 0 0,1 0 0,-1 0 0,1 0 0,0 0 0,0-1 0,-1 1 0,1 0 0,0 0 0,1-1 0,-1 1 0,0-1 0,0 1 0,1-1 0,-1 1 0,1-1 0,-1 0 0,1 0 0,-1 0 0,1 0 0,0 0 0,0 0 0,-1 0 0,1 0 0,0-1 0,0 1 0,0-1 0,0 1 0,0-1 0,4 0 0,9 2 0,0-1 0,0 0 0,24-3 0,-22 1 0,367-1-1365,-363 2-5461</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1.362"/>
    </inkml:context>
    <inkml:brush xml:id="br0">
      <inkml:brushProperty name="width" value="0.05" units="cm"/>
      <inkml:brushProperty name="height" value="0.05" units="cm"/>
      <inkml:brushProperty name="color" value="#E71224"/>
    </inkml:brush>
  </inkml:definitions>
  <inkml:trace contextRef="#ctx0" brushRef="#br0">8511 0 24575,'-31'3'0,"0"2"0,1 0 0,0 3 0,0 0 0,0 2 0,-52 25 0,68-29 0,-123 59 0,121-58 0,-291 131 0,221-100 0,-45 25 0,93-43 0,-70 26 0,69-32 0,2 3 0,-40 22 0,62-31 0,0-1 0,-1-1 0,0 0 0,-18 4 0,20-7 0,-1 1 0,1 1 0,0 1 0,1 0 0,-21 12 0,15-7 0,-1 0 0,0-1 0,-1-2 0,-40 13 0,34-13 0,0 1 0,-36 19 0,-184 92 0,25-14 0,-41 25 0,214-101 0,-51 25 0,-6-2 0,-41 17 0,97-48 0,-90 53 0,88-44 0,-72 30 0,-16 10 0,98-48 0,-359 192 0,336-178 0,-46 23 0,-33 20 0,-11 1 0,-23 11 0,37-14 0,62-43 0,-96 50 0,150-70 0,-87 45 0,-89 36 0,48-24 0,-153 57 0,229-97 0,-100 27 0,58-14 0,85-30 0,-1-1 0,-55 13 0,-58 16 0,15-4 0,-95 26 0,107-31 0,74-23 0,-90 35 0,-83 38 0,191-71 0,0 0 0,-49 28 0,51-25 0,-48 19 0,46-22 0,-44 25 0,51-25 0,-45 18 0,-15 8 0,-95 62 0,-48 14 0,11-7 0,68-26 0,130-74-1365,1-1-5461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2.030"/>
    </inkml:context>
    <inkml:brush xml:id="br0">
      <inkml:brushProperty name="width" value="0.05" units="cm"/>
      <inkml:brushProperty name="height" value="0.05" units="cm"/>
      <inkml:brushProperty name="color" value="#E71224"/>
    </inkml:brush>
  </inkml:definitions>
  <inkml:trace contextRef="#ctx0" brushRef="#br0">2 1 24575,'-2'90'0,"4"100"0,-1-188 0,-1 0 0,0 1 0,1-1 0,0 0 0,-1 0 0,1 1 0,0-1 0,0 0 0,0 0 0,0 0 0,1 0 0,-1 0 0,0 0 0,1 0 0,0-1 0,-1 1 0,1 0 0,0-1 0,0 1 0,3 1 0,0-1 0,0 1 0,0-1 0,0 0 0,1-1 0,-1 1 0,1-1 0,-1 0 0,9 0 0,6-1 0,-1 0 0,0-1 0,0-1 0,23-6 0,6-1 0,86-4 0,-88 10 0,113-21 87,-113 14-571,0 3 0,60-2 0,-84 9-6342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2.136"/>
    </inkml:context>
    <inkml:brush xml:id="br0">
      <inkml:brushProperty name="width" value="0.05" units="cm"/>
      <inkml:brushProperty name="height" value="0.05" units="cm"/>
      <inkml:brushProperty name="color" value="#33CCFF"/>
    </inkml:brush>
  </inkml:definitions>
  <inkml:trace contextRef="#ctx0" brushRef="#br0">46 1 24575,'5'0'0,"1"4"0,0 7 0,3 1 0,0 3 0,-1 4 0,-2 2 0,-3 3 0,-1 2 0,-1 1 0,-5-4 0,-2-2 0,-5-4 0,-5-5 0,-3-5 0,-5-3 0,3-2-8191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4.266"/>
    </inkml:context>
    <inkml:brush xml:id="br0">
      <inkml:brushProperty name="width" value="0.05" units="cm"/>
      <inkml:brushProperty name="height" value="0.05" units="cm"/>
      <inkml:brushProperty name="color" value="#E71224"/>
    </inkml:brush>
  </inkml:definitions>
  <inkml:trace contextRef="#ctx0" brushRef="#br0">1 1 24575,'1'8'0,"0"1"0,0 0 0,1-1 0,5 16 0,5 24 0,1 43 0,-6-51 0,3 72 0,-11-82 0,2 0 0,1 0 0,11 51 0,-7-51 0,-2 0 0,1 51 0,-5-59 0,1 1 0,1 0 0,1-1 0,1 1 0,1-1 0,10 28 0,-7-27 0,-1 0 0,6 39 0,-4-16 0,-5-25-1365,-1-1-5461</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2.665"/>
    </inkml:context>
    <inkml:brush xml:id="br0">
      <inkml:brushProperty name="width" value="0.05" units="cm"/>
      <inkml:brushProperty name="height" value="0.05" units="cm"/>
      <inkml:brushProperty name="color" value="#E71224"/>
    </inkml:brush>
  </inkml:definitions>
  <inkml:trace contextRef="#ctx0" brushRef="#br0">1 0 24575,'1042'0'-1365,"-1021"0"-5461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4.002"/>
    </inkml:context>
    <inkml:brush xml:id="br0">
      <inkml:brushProperty name="width" value="0.05" units="cm"/>
      <inkml:brushProperty name="height" value="0.05" units="cm"/>
      <inkml:brushProperty name="color" value="#E71224"/>
    </inkml:brush>
  </inkml:definitions>
  <inkml:trace contextRef="#ctx0" brushRef="#br0">1 0 24575,'1195'0'-1365,"-1174"0"-5461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1.882"/>
    </inkml:context>
    <inkml:brush xml:id="br0">
      <inkml:brushProperty name="width" value="0.05" units="cm"/>
      <inkml:brushProperty name="height" value="0.05" units="cm"/>
      <inkml:brushProperty name="color" value="#E71224"/>
    </inkml:brush>
  </inkml:definitions>
  <inkml:trace contextRef="#ctx0" brushRef="#br0">286 1122 24575,'49'3'0,"-1"3"0,1 1 0,75 22 0,14 2 0,-109-26 0,120 18 0,-112-18 0,50 14 0,-57-11 0,0-1 0,1-2 0,33 1 0,47 7 0,-77-8 0,49 2 0,-43-5 0,0 3 0,62 14 0,-63-11 0,0-1 0,71 3 0,-48-8 0,92 15 0,-111-13 0,65-1 0,-69-4 0,0 2 0,45 8 0,122 16 0,-111-15 0,24-2 0,133-9 0,-96-1 0,-103 1 0,-1 3 0,77 12 0,-60-5 0,0-3 0,137-7 0,-72-2 0,-37 4 0,110-3 0,-122-10 0,-54 6 0,56-2 0,-83 8 0,43 0 0,0-2 0,59-10 0,71-14 0,-135 20 0,66 0 0,-68 5 0,75-11 0,-74 6 0,73-1 0,-73 6 0,68-10 0,-56 2 0,-31 6 0,0-1 0,0 0 0,0-2 0,20-9 0,-31 11 0,0-1 0,0 0 0,-1-1 0,0 0 0,0-1 0,-1 0 0,1-1 0,-2 0 0,1 0 0,-1-1 0,14-18 0,5-8 0,-23 30 0,0 1 0,0-1 0,0 1 0,-1-1 0,1 0 0,-1 0 0,-1-1 0,1 1 0,-1-1 0,0 1 0,0-1 0,0 0 0,-1 0 0,1-10 0,9-101 0,3-97 0,-12 139 0,0 47 0,-1 1 0,-2 0 0,0-1 0,-8-37 0,3 49 0,-1 1 0,-1-1 0,-1 1 0,0 1 0,-1 0 0,0 0 0,-1 1 0,-1 0 0,-23-20 0,6 11 0,-1 1 0,-1 1 0,0 1 0,-2 2 0,0 2 0,0 0 0,-47-12 0,-34-12 0,76 30 0,-202-35 0,205 39 0,-50-14 0,58 11 0,0 2 0,0 1 0,-51-3 0,60 8 0,-50 1 0,-117-15 0,99 5 0,0 4 0,-106 6 0,53 2 0,-1474-3 0,1587 1 0,-1 2 0,-27 6 0,-45 3 0,13 1 0,64-8 0,0-1 0,-24 0 0,-11-3 0,18-1 0,1 2 0,-64 10 0,65-6 0,0-2 0,-41-1 0,39-2 0,-68 11 0,-121 13 0,163-11 0,36-7 0,1-1 0,-53 4 0,52-8 0,0 2 0,0 1 0,-42 13 0,-1 1 0,50-13 0,0 1 0,-26 12 0,-11 4 0,-20 1 0,27-9 0,-63 28 0,35-15 0,61-22 0,1 0 0,-1 1 0,2 0 0,-32 19 0,44-22 0,0 0 0,0 0 0,1 0 0,-1 0 0,1 1 0,1-1 0,-1 1 0,0 0 0,1 0 0,0 0 0,0 1 0,1-1 0,0 1 0,0 0 0,0-1 0,0 1 0,1 0 0,0 0 0,-1 12 0,0 52 0,8 91 0,-3-141 0,1 1 0,1-1 0,1 1 0,1-1 0,0-1 0,1 0 0,2 0 0,0 0 0,1-1 0,25 31 0,-11-18 0,2-1 0,2-2 0,0 0 0,58 40 0,-79-64 0,0 1 0,0-1 0,0-1 0,0 0 0,1 0 0,-1 0 0,1-1 0,0-1 0,-1 1 0,11-1 0,17 0 0,44-4 0,-18 0 0,0 1-65,-32 1-260,0 0 0,0 2 0,46 7 0,-54-3-6501</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2.641"/>
    </inkml:context>
    <inkml:brush xml:id="br0">
      <inkml:brushProperty name="width" value="0.05" units="cm"/>
      <inkml:brushProperty name="height" value="0.05" units="cm"/>
      <inkml:brushProperty name="color" value="#E71224"/>
    </inkml:brush>
  </inkml:definitions>
  <inkml:trace contextRef="#ctx0" brushRef="#br0">641 127 24575,'-8'-1'0,"0"0"0,-1 0 0,1-1 0,-14-4 0,-24-5 0,-132-18 0,110 17 0,42 7 0,1 1 0,-35-1 0,34 5 0,13-1 0,-1 0 0,1 2 0,-1 0 0,1 0 0,-18 5 0,27-5 0,1 0 0,0 0 0,0 0 0,0 1 0,1-1 0,-1 1 0,0 0 0,0 0 0,1 0 0,-1 0 0,1 0 0,0 1 0,0-1 0,0 1 0,0-1 0,0 1 0,0 0 0,1 0 0,-1 0 0,1 0 0,0 0 0,0 0 0,0 0 0,0 0 0,0 0 0,1 0 0,-1 5 0,0 7 0,0 1 0,1 0 0,0 0 0,1 0 0,1 0 0,1 0 0,5 20 0,-5-26 0,1 0 0,0-1 0,1 1 0,0-1 0,0 0 0,1-1 0,0 1 0,0-1 0,1 0 0,0-1 0,0 1 0,11 7 0,-6-7 0,0 0 0,1 0 0,0-1 0,0-1 0,0 0 0,1-1 0,0-1 0,0 0 0,0 0 0,1-2 0,22 2 0,-30-3 0,1-1 0,-1 0 0,1 0 0,-1-1 0,1 0 0,-1 0 0,0-1 0,1 0 0,-1 0 0,0-1 0,0 0 0,0 0 0,-1-1 0,1 1 0,-1-1 0,0-1 0,0 1 0,0-1 0,-1 0 0,1-1 0,-1 1 0,-1-1 0,9-12 0,-4 4 0,0-2 0,-1 1 0,0-1 0,-1 0 0,-1-1 0,-1 0 0,0 0 0,-1 0 0,-1 0 0,0-1 0,-1-29 0,-2 36 15,-1-1 0,-1 1 0,1 0 0,-2-1 0,0 1 0,0 0 0,-10-20 0,12 29-51,0-1 0,0 1-1,0 0 1,0 0 0,-1-1 0,1 1-1,-1 0 1,0 0 0,1 0 0,-1 0 0,0 1-1,0-1 1,0 0 0,0 1 0,0 0-1,-1-1 1,1 1 0,0 0 0,-1 0 0,1 0-1,0 0 1,-1 1 0,0-1 0,1 1-1,-1-1 1,1 1 0,-1 0 0,1 0 0,-1 0-1,0 0 1,1 1 0,-1-1 0,1 1 0,-1-1-1,1 1 1,-1 0 0,1 0 0,0 0-1,-1 0 1,-3 3 0,-10 7-6790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3.302"/>
    </inkml:context>
    <inkml:brush xml:id="br0">
      <inkml:brushProperty name="width" value="0.05" units="cm"/>
      <inkml:brushProperty name="height" value="0.05" units="cm"/>
      <inkml:brushProperty name="color" value="#E71224"/>
    </inkml:brush>
  </inkml:definitions>
  <inkml:trace contextRef="#ctx0" brushRef="#br0">0 460 24575,'3'0'0,"1"1"0,-1 0 0,0-1 0,0 1 0,0 0 0,0 0 0,0 1 0,0-1 0,0 1 0,-1-1 0,1 1 0,0 0 0,-1 0 0,1 0 0,-1 1 0,0-1 0,0 0 0,0 1 0,0 0 0,0-1 0,0 1 0,-1 0 0,1 0 0,-1 0 0,2 5 0,4 11 0,-1 1 0,8 40 0,-8-30 0,0-12 0,0-1 0,1-1 0,15 27 0,9 21 0,-14-20 0,-4-9 0,1-1 0,35 61 0,-48-93 0,-1-1 0,1 0 0,0 1 0,0-1 0,0 0 0,0 1 0,0-1 0,0 0 0,0 0 0,0 0 0,0 0 0,1 0 0,-1 0 0,0 0 0,3 1 0,-4-3 0,1 1 0,-1 0 0,1-1 0,-1 1 0,0 0 0,1-1 0,-1 1 0,0-1 0,1 1 0,-1 0 0,0-1 0,0 1 0,0-1 0,1 1 0,-1-1 0,0 1 0,0-1 0,0 1 0,0-1 0,0 1 0,0-1 0,0 1 0,0-1 0,0 1 0,0-1 0,0 1 0,0-1 0,0 1 0,0-1 0,-1-6 0,0 0 0,0 1 0,0-1 0,-1 1 0,0-1 0,-4-8 0,-20-34 0,-36-97 0,32 70 0,-10-27 0,22 37 0,-45-173 0,58 214 0,1 0 0,1 0 0,1-39 0,1 58 0,1-1 0,1 0 0,-1 0 0,1 1 0,0-1 0,1 1 0,-1-1 0,1 1 0,1-1 0,-1 1 0,1 0 0,0 0 0,1 0 0,-1 1 0,1-1 0,0 1 0,0 0 0,8-7 0,-9 10 0,0 0 0,0 0 0,1 0 0,-1 0 0,1 1 0,-1-1 0,1 1 0,0 0 0,-1 0 0,1 0 0,0 0 0,0 1 0,0 0 0,0 0 0,-1 0 0,1 0 0,0 0 0,6 2 0,-3 0 0,-1 0 0,0 1 0,0 0 0,0 0 0,0 0 0,0 1 0,-1 0 0,1 0 0,-1 0 0,5 6 0,2 2 0,-1 2 0,0-1 0,-1 2 0,0-1 0,-2 1 0,1 0 0,9 27 0,-13-29 0,0 1 0,-1 0 0,-1 0 0,0 1 0,-1-1 0,1 22 0,-3-29 0,-1-1 0,0 0 0,0 0 0,-1 0 0,1-1 0,-1 1 0,0 0 0,-1 0 0,0-1 0,0 0 0,0 1 0,0-1 0,-1 0 0,0-1 0,0 1 0,0-1 0,0 1 0,-7 4 0,-4 3 0,-1-1 0,0 0 0,-26 14 0,37-23 0,0 1 0,0-1 0,0 0 0,-1 0 0,1-1 0,-1 1 0,1-1 0,-1 0 0,0-1 0,1 1 0,-1-1 0,1 0 0,-1-1 0,0 1 0,1-1 0,-10-3 0,14 4 0,0 0 0,0-1 0,-1 1 0,1-1 0,0 1 0,0-1 0,0 0 0,0 1 0,0-1 0,0 0 0,0 0 0,0 0 0,0 0 0,0 0 0,0 0 0,0 0 0,1 0 0,-1 0 0,0 0 0,1 0 0,-1-1 0,1 1 0,-1 0 0,1 0 0,0-1 0,-1 1 0,1 0 0,0 0 0,0-1 0,0 1 0,0 0 0,0-1 0,0 1 0,1 0 0,-1-1 0,0 1 0,1 0 0,-1 0 0,0 0 0,1-1 0,0 1 0,-1 0 0,1 0 0,0 0 0,-1 0 0,1 0 0,0 0 0,0 0 0,0 0 0,1-1 0,2-2 0,0 0 0,0 0 0,0 0 0,0 0 0,1 1 0,0-1 0,0 1 0,-1 1 0,2-1 0,8-3 0,28-5-1365,-25 5-5461</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3.813"/>
    </inkml:context>
    <inkml:brush xml:id="br0">
      <inkml:brushProperty name="width" value="0.05" units="cm"/>
      <inkml:brushProperty name="height" value="0.05" units="cm"/>
      <inkml:brushProperty name="color" value="#E71224"/>
    </inkml:brush>
  </inkml:definitions>
  <inkml:trace contextRef="#ctx0" brushRef="#br0">0 529 24575,'1'-2'0,"1"0"0,-1 0 0,0-1 0,1 1 0,0 0 0,-1 0 0,1 0 0,0 1 0,0-1 0,0 0 0,0 1 0,0-1 0,4-1 0,7-7 0,28-26 0,-31 29 0,0-1 0,0 0 0,-1-1 0,0 0 0,-1 0 0,0-1 0,0 0 0,-1-1 0,9-17 0,-8 0 0,0-1 0,-2 1 0,-2-1 0,0 0 0,-2-1 0,-1 1 0,-2-1 0,-5-38 0,6 66 0,0-1 0,0 1 0,-1 0 0,1-1 0,-1 1 0,1 0 0,-1-1 0,0 1 0,0 0 0,0 0 0,0 0 0,0 0 0,0 0 0,-1 0 0,1 0 0,-1 0 0,-1-1 0,2 2 0,-1 0 0,1 1 0,0-1 0,-1 0 0,1 1 0,-1 0 0,1-1 0,-1 1 0,1 0 0,0-1 0,-1 1 0,1 0 0,-1 0 0,0 0 0,1 0 0,0 1 0,-1-1 0,1 0 0,-1 1 0,-1 0 0,-2 1 0,1 0 0,-1 0 0,1 1 0,-1 0 0,1 0 0,0 0 0,0 0 0,0 1 0,0-1 0,1 1 0,0 0 0,-1 0 0,-3 9 0,-2 6 0,1 1 0,1 0 0,1 1 0,1 0 0,1 0 0,0 0 0,2 0 0,1 0 0,0 1 0,5 41 0,-3-56 0,1 0 0,0 0 0,0 0 0,1 0 0,0 0 0,0 0 0,0-1 0,1 0 0,0 1 0,0-2 0,10 11 0,0-1 0,1 0 0,33 23 0,-35-31 0,1 0 0,0-1 0,1 0 0,-1-1 0,1-1 0,0-1 0,0 0 0,1-1 0,-1 0 0,23-1 0,-33-1-3,0-1 1,1 0-1,-1 0 0,0-1 0,1 0 1,-1 0-1,0 0 0,0 0 0,0-1 0,-1 1 1,7-6-1,45-43 153,-46 40-446,0 1-1,1 0 1,0 1-1,17-11 1,-14 12-6530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4.417"/>
    </inkml:context>
    <inkml:brush xml:id="br0">
      <inkml:brushProperty name="width" value="0.05" units="cm"/>
      <inkml:brushProperty name="height" value="0.05" units="cm"/>
      <inkml:brushProperty name="color" value="#E71224"/>
    </inkml:brush>
  </inkml:definitions>
  <inkml:trace contextRef="#ctx0" brushRef="#br0">106 255 24575,'2'13'0,"0"-1"0,1 1 0,0-1 0,10 21 0,-9-22 0,11 36 0,14 71 0,-28-117 0,-1-1 0,0 1 0,0 0 0,1-1 0,-1 1 0,0 0 0,0-1 0,0 1 0,0 0 0,0-1 0,0 1 0,0 0 0,0-1 0,0 1 0,0 0 0,0-1 0,0 1 0,0 0 0,-1-1 0,1 1 0,0 0 0,-1-1 0,1 1 0,0-1 0,-1 1 0,1-1 0,0 1 0,-1 0 0,1-1 0,-1 0 0,1 1 0,-2 0 0,1-1 0,-1 0 0,1 0 0,-1 0 0,1 0 0,0 0 0,-1-1 0,1 1 0,-1 0 0,1-1 0,0 1 0,-1-1 0,1 1 0,0-1 0,-2-1 0,-5-2 0,1-1 0,0 0 0,0 0 0,-9-11 0,4 2 0,1-1 0,1-1 0,0 0 0,1 0 0,1-1 0,1 0 0,0-1 0,1 1 0,-4-22 0,5 12 0,0-1 0,2 1 0,2-1 0,0 0 0,5-41 0,-3 64 0,0 0 0,0 0 0,0-1 0,1 1 0,0 0 0,0 0 0,0 0 0,1 1 0,0-1 0,0 0 0,0 1 0,0 0 0,0 0 0,1 0 0,0 0 0,0 0 0,0 1 0,8-5 0,-9 6 0,0 0 0,0 1 0,0 0 0,0 0 0,0 0 0,0 0 0,0 0 0,0 0 0,0 1 0,1-1 0,-1 1 0,0 0 0,0 0 0,1 1 0,-1-1 0,0 0 0,0 1 0,0 0 0,0 0 0,0 0 0,0 0 0,0 0 0,0 1 0,0-1 0,0 1 0,-1 0 0,1 0 0,0 0 0,-1 0 0,0 0 0,0 1 0,3 2 0,5 9 0,0 0 0,-1 1 0,-1 0 0,9 21 0,8 15 0,-9-19 0,16 48 0,-20-49 0,28 55 0,-10-16-1365,-23-55-5461</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7.649"/>
    </inkml:context>
    <inkml:brush xml:id="br0">
      <inkml:brushProperty name="width" value="0.05" units="cm"/>
      <inkml:brushProperty name="height" value="0.05" units="cm"/>
      <inkml:brushProperty name="color" value="#E71224"/>
    </inkml:brush>
  </inkml:definitions>
  <inkml:trace contextRef="#ctx0" brushRef="#br0">997 53 24575,'-408'0'0,"397"1"0,0 0 0,0 1 0,1 0 0,-1 1 0,1 0 0,-1 0 0,1 1 0,-15 9 0,3-1 0,1 1 0,-33 26 0,-58 69 0,57-51 0,49-48 0,-1 0 0,1 0 0,1 1 0,0-1 0,0 1 0,1 0 0,1 0 0,-1 1 0,2-1 0,-1 1 0,1 0 0,0 15 0,0-11 0,-1 1 0,0 0 0,-2-1 0,-10 28 0,4-16 0,2 0 0,0 0 0,2 1 0,1 0 0,1 1 0,0 29 0,4-56 0,-10 67 0,6-43 0,2 1 0,-2 29 0,6 4 0,0-26 0,-1 0 0,-2 1 0,-1-2 0,-8 37 0,5-44 0,-2 52 0,-4 20 0,5-54 0,2 0 0,2 0 0,2 1 0,8 73 0,-2-91 0,0-1 0,2 1 0,1-1 0,17 37 0,-8-20 0,-7-21 0,1-1 0,24 36 0,11 21 0,-38-61 0,1-1 0,0-1 0,1 1 0,0-2 0,1 1 0,1-1 0,0-1 0,1 0 0,1-1 0,0 0 0,0-1 0,1-1 0,0 0 0,1-1 0,0-1 0,1 0 0,0-1 0,0-1 0,0-1 0,1 0 0,-1-1 0,21 1 0,-22-1 0,0-1 0,-1 2 0,20 8 0,-23-8 0,1 0 0,0-1 0,0 0 0,1-1 0,17 1 0,-16-2 0,1-1 0,-1-1 0,1 0 0,-1-1 0,0-1 0,1-1 0,-1 0 0,0 0 0,0-2 0,-1 0 0,1-1 0,-1 0 0,0-1 0,-1 0 0,0-1 0,0-1 0,19-16 0,15-14 0,-36 31 0,-1 0 0,1-1 0,-2 0 0,1 0 0,-1-1 0,10-15 0,10-17 0,-18 27 0,-1 0 0,0-1 0,-1-1 0,8-20 0,1 1 0,0-1 0,3 2 0,1 1 0,1 0 0,48-51 0,-10 10 0,-52 62 0,0-2 0,-1 1 0,9-23 0,7-11 0,-18 34 0,-1 0 0,0-1 0,-1 0 0,-1 1 0,3-31 0,0 6 0,4-72 0,-9 80 0,2 1 0,7-38 0,-3 23 0,-2 0 0,-2 0 0,-6-89 0,1 31 0,1 68 0,-1-1 0,-1 0 0,-2 0 0,-2 1 0,-1 0 0,-2 1 0,-1-1 0,-27-56 0,14 37 0,12 26 0,-25-44 0,3 4 0,29 54 0,-2 1 0,1-1 0,-2 1 0,0 0 0,-14-17 0,-19-26 0,35 45 0,-1 0 0,-1 1 0,-16-18 0,20 25 0,0 0 0,0 0 0,0 0 0,0 0 0,0 1 0,0 0 0,-1 0 0,1 0 0,-1 0 0,0 1 0,1 0 0,-1 0 0,0 0 0,-6 0 0,-38 0-1365,27 2-5461</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21.553"/>
    </inkml:context>
    <inkml:brush xml:id="br0">
      <inkml:brushProperty name="width" value="0.05" units="cm"/>
      <inkml:brushProperty name="height" value="0.05" units="cm"/>
      <inkml:brushProperty name="color" value="#E71224"/>
    </inkml:brush>
  </inkml:definitions>
  <inkml:trace contextRef="#ctx0" brushRef="#br0">0 1 24575,'1'9'0,"0"-1"0,1 1 0,0 0 0,0-1 0,1 1 0,0-1 0,1 0 0,-1 0 0,2 0 0,-1 0 0,1-1 0,10 13 0,9 9 0,46 41 0,-57-58 0,207 195 0,-110-121 0,-11-9 0,-21-19 0,-38-31 0,119 80-237,28 20-67,83 51 304,-123-86 0,293 163 0,-335-198 0,-29-15-141,262 149-1324,-198-122 1301,4 3-6,140 95-1159,-167-108 1329,-56-29 0,76 49 0,-91-52 0,83 38 0,-80-42 0,78 48 0,33 21 1382,6 5 1046,-67-39-2428,-63-38 0,38 26 0,133 88 0,137 103 0,-195-138 0,-116-75 0,38 19 0,-44-28 0,0 2 0,-2 0 0,29 26 0,-40-32 0,0-1 0,0 0 0,1 0 0,17 7 0,26 17 0,-27-10 0,33 32 0,-32-27 0,148 128 0,-118-102 0,-33-32 0,46 49 0,-16-16 0,-23-24 0,22 32 0,-42-46 0,0 0 0,1 0 0,24 18 0,27 26 0,-20-15 0,150 145 0,-125-126 0,206 171 0,-188-157 0,-33-26 0,72 49 0,64 59 0,-129-103 0,82 57 0,0-1 0,-10-5 0,32 28 0,-46-45 0,-27-22 0,203 135 0,-187-134 0,76 40 0,12 9 0,-68-47 0,0 0 0,-41-20 5,143 62 0,4 1-115,-189-89-59,96 50-164,-110-62 379,137 69 510,95 53-556,-30-17 0,53 25 0,-157-81 0,-17-15 0,15 7 0,142 71 0,-224-103 0,63 20 0,-60-25 0,58 30 0,42 17 0,-48-23 0,-48-19 0,-18-8 0,37 21 0,-45-23 0,0-1 0,53 17 0,-51-20 0,0 1 0,45 24 0,-48-20 0,54 18 0,-52-22 0,55 28 0,-55-23 0,2-3 0,58 19 0,-9-4 0,-5 1 0,127 56 0,-78-28 0,57 18 0,29 17 0,-155-71 0,21 14 0,-52-22 0,1-2 0,40 13 0,-31-13 0,40 19 0,-43-16 0,50 15 0,70 22 0,-26-8 0,21-5 0,-79-11 0,-53-20 0,0 0 0,0-2 0,23 6 0,7 1 0,-1 2 0,65 32 0,19 6 0,-23-9 0,18 5 0,132 47 0,-129-49 0,-66-31 0,79 30 0,42 16 0,-19-4 0,0-1 0,-140-49 0,-1 0 0,0 2 0,-1 0 0,39 26 0,-36-23 0,0-1 0,46 16 0,-43-18 0,0 1 0,29 17 0,153 93 0,-195-113 0,1-1 0,0-1 0,23 8 0,33 15 0,-37-11 0,0-2 0,1-1 0,0-2 0,57 14 0,-78-23 0,1 1 0,-1 0 0,0 1 0,15 9 0,-16-8 0,-1-1 0,2 0 0,-1-1 0,28 7 0,-28-9-12,-1 1 1,0 0-1,0 0 0,20 11 0,-4-1-1294,-13-8-5520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22.399"/>
    </inkml:context>
    <inkml:brush xml:id="br0">
      <inkml:brushProperty name="width" value="0.05" units="cm"/>
      <inkml:brushProperty name="height" value="0.05" units="cm"/>
      <inkml:brushProperty name="color" value="#E71224"/>
    </inkml:brush>
  </inkml:definitions>
  <inkml:trace contextRef="#ctx0" brushRef="#br0">380 0 24575,'5'1'0,"0"-1"0,-1 1 0,1 0 0,-1 0 0,1 0 0,-1 1 0,0 0 0,0 0 0,1 0 0,-1 0 0,0 0 0,-1 1 0,1 0 0,0 0 0,-1 0 0,4 4 0,7 9 0,0 0 0,15 25 0,0-2 0,-23-30 0,0 0 0,-1 0 0,0 0 0,0 1 0,-1 0 0,0-1 0,-1 2 0,0-1 0,-1 0 0,0 0 0,0 1 0,0 17 0,-2-21 0,0-1 0,0 0 0,-1 0 0,1 1 0,-1-1 0,-1 0 0,1 0 0,-1 0 0,0 0 0,0 0 0,-1 0 0,0 0 0,0-1 0,0 0 0,-1 1 0,0-1 0,0 0 0,0-1 0,0 1 0,-1-1 0,0 0 0,-6 5 0,-103 55 0,94-54 0,-1-1 0,1-1 0,-2 0 0,-38 7 0,34-9 0,1 1 0,1 1 0,-28 13 0,41-16-105,-8 5-210,0-1 0,0-1 0,-35 10 0,36-14-6511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5.644"/>
    </inkml:context>
    <inkml:brush xml:id="br0">
      <inkml:brushProperty name="width" value="0.05" units="cm"/>
      <inkml:brushProperty name="height" value="0.05" units="cm"/>
      <inkml:brushProperty name="color" value="#E71224"/>
    </inkml:brush>
  </inkml:definitions>
  <inkml:trace contextRef="#ctx0" brushRef="#br0">0 1 24575,'1'2'0,"0"0"0,0-1 0,0 1 0,1 0 0,-1 0 0,0 0 0,1-1 0,-1 1 0,1-1 0,-1 1 0,1-1 0,0 1 0,2 0 0,12 13 0,57 104 0,-23-35 0,-13-15-1365,-29-54-5461</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7.724"/>
    </inkml:context>
    <inkml:brush xml:id="br0">
      <inkml:brushProperty name="width" value="0.05" units="cm"/>
      <inkml:brushProperty name="height" value="0.05" units="cm"/>
      <inkml:brushProperty name="color" value="#E71224"/>
    </inkml:brush>
  </inkml:definitions>
  <inkml:trace contextRef="#ctx0" brushRef="#br0">82 334 24575,'1'2'0,"-1"0"0,1-1 0,0 1 0,0-1 0,0 1 0,0-1 0,0 1 0,0-1 0,0 0 0,1 1 0,-1-1 0,0 0 0,1 0 0,-1 0 0,1 0 0,-1 0 0,4 1 0,29 14 0,-7-10 0,-1-2 0,1 0 0,-1-2 0,1-1 0,0-1 0,32-4 0,22 1 0,1036 3 0,-1098-2 0,1-1 0,-1-1 0,0 0 0,0-2 0,0 0 0,-1-1 0,24-13 0,-6 4 0,-20 7 0,0 0 0,0-1 0,-1 0 0,17-16 0,7-5 0,-34 27 0,0 0 0,0 0 0,0-1 0,-1 0 0,0 0 0,0-1 0,0 1 0,-1-1 0,0 1 0,0-1 0,0 0 0,-1 0 0,0-1 0,0 1 0,2-13 0,-3 16 0,-1-1 0,0 1 0,0-1 0,0 1 0,0-1 0,0 0 0,0 1 0,-1-1 0,0 1 0,0-1 0,0 1 0,0 0 0,0-1 0,-1 1 0,0 0 0,1 0 0,-1 0 0,0 0 0,-1 0 0,1 0 0,0 1 0,-1-1 0,1 1 0,-1 0 0,0-1 0,0 1 0,0 1 0,0-1 0,-6-2 0,-10-3 0,0 0 0,-1 2 0,0 1 0,0 0 0,-33-1 0,-106 6 0,62 2 0,-1325-3 0,1419 0 0,0 0 0,0 0 0,-1 0 0,1 0 0,0 0 0,0 1 0,0-1 0,0 1 0,0 0 0,0 0 0,0 0 0,0 0 0,0 1 0,1-1 0,-1 1 0,1 0 0,-1 0 0,1 0 0,-1 0 0,1 0 0,-3 3 0,3 0 0,-1 0 0,1 0 0,0 1 0,1-1 0,-1 0 0,1 1 0,0-1 0,0 1 0,1-1 0,0 1 0,0 8 0,1-2 0,1 1 0,0-1 0,1 1 0,0-1 0,1 0 0,1 0 0,8 17 0,6 17 0,-18-43-136,0 0-1,1 0 1,-1 0-1,1 0 1,0 0-1,-1 0 1,1-1-1,1 1 0,1 2 1,8 5-6690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8.673"/>
    </inkml:context>
    <inkml:brush xml:id="br0">
      <inkml:brushProperty name="width" value="0.05" units="cm"/>
      <inkml:brushProperty name="height" value="0.05" units="cm"/>
      <inkml:brushProperty name="color" value="#E71224"/>
    </inkml:brush>
  </inkml:definitions>
  <inkml:trace contextRef="#ctx0" brushRef="#br0">2532 2 24575,'-35'-1'0,"-2"1"0,0 0 0,0 3 0,-56 10 0,77-10 0,1 1 0,-1 1 0,1 0 0,0 1 0,-20 12 0,-150 70 0,137-68 0,-107 49 0,-36 13 0,172-74 0,0 1 0,-20 13 0,-36 16 0,-67 23 0,125-53 0,-1 0 0,1 1 0,0 1 0,-15 12 0,-13 7 0,1-1 0,-57 49 0,59-43 0,-51 31 0,56-38 0,1 0 0,1 3 0,-44 47 0,32-30 0,8-10 0,2 2 0,-42 56 0,29-36 0,37-46 0,1 0 0,0 1 0,-12 20 0,-11 25 0,-40 71 0,57-97 0,4-7 0,1 1 0,-15 47 0,16-40 0,-21 43 0,18-46 0,-15 52 0,-16 91 0,-10-29-1365,49-129-5461</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9.180"/>
    </inkml:context>
    <inkml:brush xml:id="br0">
      <inkml:brushProperty name="width" value="0.05" units="cm"/>
      <inkml:brushProperty name="height" value="0.05" units="cm"/>
      <inkml:brushProperty name="color" value="#E71224"/>
    </inkml:brush>
  </inkml:definitions>
  <inkml:trace contextRef="#ctx0" brushRef="#br0">1 11 24575,'0'0'0,"-1"-1"0,1 1 0,0 0 0,0-1 0,0 1 0,0-1 0,0 1 0,0 0 0,1-1 0,-1 1 0,0 0 0,0-1 0,0 1 0,0 0 0,0-1 0,0 1 0,1 0 0,-1-1 0,0 1 0,0 0 0,1-1 0,-1 1 0,0 0 0,0 0 0,1-1 0,-1 1 0,0 0 0,1 0 0,-1 0 0,0-1 0,1 1 0,-1 0 0,0 0 0,1 0 0,-1 0 0,1 0 0,16 5 0,12 16 0,-13-3 0,-2 0 0,22 35 0,-26-36 0,1 0 0,1-1 0,0 0 0,23 21 0,-31-34 0,0 0 0,1 0 0,0-1 0,-1 1 0,1-1 0,0 0 0,0-1 0,0 1 0,1-1 0,-1 0 0,0 0 0,0-1 0,1 1 0,-1-1 0,0 0 0,1-1 0,-1 1 0,0-1 0,0 0 0,1-1 0,4-1 0,9-3 0,0-2 0,0 0 0,-1-1 0,20-13 0,-16 11 31,1 0 1,46-15-1,-49 20-274,-1 0-1,0-2 1,0-1 0,-1 0 0,21-14 0,-23 10-6583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17.464"/>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54.723"/>
    </inkml:context>
    <inkml:brush xml:id="br0">
      <inkml:brushProperty name="width" value="0.05" units="cm"/>
      <inkml:brushProperty name="height" value="0.05" units="cm"/>
      <inkml:brushProperty name="color" value="#E71224"/>
    </inkml:brush>
  </inkml:definitions>
  <inkml:trace contextRef="#ctx0" brushRef="#br0">0 0 23619,'2261'26'0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58.082"/>
    </inkml:context>
    <inkml:brush xml:id="br0">
      <inkml:brushProperty name="width" value="0.05" units="cm"/>
      <inkml:brushProperty name="height" value="0.05" units="cm"/>
      <inkml:brushProperty name="color" value="#E71224"/>
    </inkml:brush>
  </inkml:definitions>
  <inkml:trace contextRef="#ctx0" brushRef="#br0">3051 312 24575,'0'-2'0,"-1"1"0,0-1 0,1 0 0,-1 1 0,0-1 0,0 1 0,0 0 0,-1-1 0,1 1 0,0 0 0,0-1 0,-1 1 0,1 0 0,-1 0 0,1 0 0,-1 0 0,-2-1 0,-31-14 0,-108-20 0,100 27 0,0-2 0,-69-28 0,76 26 0,-1 2 0,0 1 0,-44-6 0,36 7 0,-6 0 0,20 4 0,0-2 0,-35-11 0,30 8 0,1 1 0,-61-7 0,54 10 0,-85-2 0,89 7 0,-71-10 0,48 3 0,0 3 0,-1 2 0,-67 6 0,10 0 0,-28-6 0,-163 6 0,272 4 0,0 1 0,1 2 0,0 2 0,0 1 0,-63 33 0,49-23 0,-9 9 0,-13 6 0,62-34 0,-9 3 0,-1 1 0,1 1 0,1 1 0,-27 18 0,34-20 0,0 0 0,-1-1 0,-27 10 0,30-14 0,1 1 0,-1 0 0,1 0 0,0 1 0,0 0 0,1 1 0,-1 0 0,1 1 0,-12 11 0,11-6 0,2-5 0,0 0 0,1 0 0,0 1 0,1-1 0,-1 2 0,2-1 0,-1 0 0,1 1 0,0 0 0,1 0 0,0 0 0,0 1 0,1-1 0,-1 14 0,2-10 0,1 1 0,0 0 0,1 0 0,1-1 0,0 1 0,1 0 0,7 22 0,-7-28 0,1-1 0,0 1 0,1 0 0,-1-1 0,1 0 0,1 0 0,-1 0 0,1-1 0,0 0 0,1 0 0,0-1 0,0 1 0,9 5 0,34 21 0,-33-19 0,0-2 0,1-1 0,32 15 0,35 3 0,27 11 0,-95-33 0,1-1 0,-1 0 0,0-2 0,1 0 0,32 1 0,24 3 0,34 3 0,-77-8 0,0 0 0,39 9 0,-27-4 0,1-2 0,-1-1 0,1-3 0,50-5 0,9 1 0,989 3 0,-1065-1 0,1-1 0,-1-2 0,0-1 0,0-1 0,49-18 0,-65 20 0,-1-1 0,0 0 0,0 0 0,-1-1 0,1 0 0,-1 0 0,0-1 0,-1 0 0,0-1 0,0 0 0,-1 0 0,12-17 0,4-7 0,-15 23 0,-1 0 0,0 0 0,-1 0 0,0-1 0,0 0 0,-1 0 0,-1-1 0,0 0 0,0 1 0,-1-1 0,0-1 0,-1 1 0,1-13 0,-2-60 0,-2 54 0,1-1 0,2 1 0,11-61 0,-7 55 0,-1-1 0,-2 0 0,-1 0 0,-3-1 0,-5-45 0,2 62-1365,-1 5-5461</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2.962"/>
    </inkml:context>
    <inkml:brush xml:id="br0">
      <inkml:brushProperty name="width" value="0.05" units="cm"/>
      <inkml:brushProperty name="height" value="0.05" units="cm"/>
      <inkml:brushProperty name="color" value="#E71224"/>
    </inkml:brush>
  </inkml:definitions>
  <inkml:trace contextRef="#ctx0" brushRef="#br0">3713 255 24575,'-1'-1'0,"1"0"0,-1-1 0,1 1 0,-1 0 0,0 0 0,1-1 0,-1 1 0,0 0 0,0 0 0,0 0 0,0 0 0,0 0 0,0 0 0,0 0 0,0 0 0,-1 0 0,1 1 0,-1-2 0,-30-14 0,25 13 0,-39-20 0,0 2 0,-64-18 0,-88-12 0,164 43 0,0 0 0,0 2 0,-62-2 0,70 7 0,1-1 0,-29-7 0,28 4 0,-52-3 0,-812 9 0,860-3 0,-55-9 0,54 6 0,-52-3 0,-983 9 0,1046 0 0,1 1 0,-33 8 0,-35 2 0,66-9 0,0 0 0,0 1 0,0 1 0,0 1 0,-27 12 0,-37 10 0,73-25 0,1 1 0,0 0 0,0 1 0,0 0 0,0 0 0,1 1 0,0 0 0,0 1 0,0 1 0,-12 11 0,10-5 0,1-1 0,-1 2 0,2 0 0,0 0 0,1 1 0,-8 20 0,10-19 0,0 1 0,1-1 0,1 1 0,1 0 0,1 0 0,0 1 0,1-1 0,2 35 0,0-44 0,0 0 0,1-1 0,1 1 0,-1 0 0,1-1 0,1 1 0,0-1 0,0 0 0,0 0 0,1 0 0,1 0 0,-1-1 0,1 1 0,0-1 0,1 0 0,-1-1 0,2 1 0,-1-1 0,0 0 0,13 7 0,24 18 0,-36-25 0,0 0 0,1-1 0,0 0 0,0 0 0,0-1 0,0 0 0,1 0 0,-1-1 0,1 0 0,9 2 0,35 5 0,-20-3 0,0-2 0,53 2 0,-66-5 0,0-1 0,32 9 0,34 3 0,231-13 0,-151-1 0,-146 2 0,-1 1 0,34 8 0,33 3 0,636-11 0,-352-5 0,773 3 0,-1123-1 0,-1-1 0,34-8 0,33-2 0,-78 11 0,0 0 0,0 0 0,1-1 0,-1 0 0,0 0 0,0-1 0,-1 0 0,1-1 0,-1 1 0,1-1 0,-1-1 0,0 1 0,-1-1 0,1 0 0,-1-1 0,0 0 0,0 0 0,-1 0 0,0-1 0,0 1 0,0-1 0,-1 0 0,0-1 0,0 1 0,-1-1 0,0 0 0,0 0 0,1-10 0,5-16 0,10-63 0,-18 89 0,0-1 0,0 1 0,-1-1 0,-1 1 0,0-1 0,0 1 0,0 0 0,-1-1 0,-3-8 0,0 7 0,0 0 0,0 0 0,-1 0 0,-1 1 0,0 0 0,0 0 0,0 1 0,-1 0 0,-13-10 0,6 6 0,0 1 0,-1 1 0,-1 0 0,-29-13 0,28 18 0,0 0 0,0 1 0,0 1 0,0 0 0,-27 0 0,-35-5 0,-47-7-1365,105 10-5461</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5.691"/>
    </inkml:context>
    <inkml:brush xml:id="br0">
      <inkml:brushProperty name="width" value="0.05" units="cm"/>
      <inkml:brushProperty name="height" value="0.05" units="cm"/>
      <inkml:brushProperty name="color" value="#E71224"/>
    </inkml:brush>
  </inkml:definitions>
  <inkml:trace contextRef="#ctx0" brushRef="#br0">2975 131 24575,'-54'-20'0,"-97"-22"0,50 12 0,72 25 0,1 0 0,-43 0 0,-30-5 0,32 1 0,-1 4 0,-120 7 0,62 0 0,-939-2 0,1046 2 0,1 0 0,-1 1 0,1 1 0,-32 11 0,30-8 0,-1-1 0,1-1 0,-31 3 0,5-3 0,0 2 0,-49 15 0,34-8 0,50-10 0,1 0 0,-1 1 0,0 1 0,-11 6 0,-28 12 0,37-18 0,2-3 0,1 1 0,0 1 0,-1 0 0,2 0 0,-1 1 0,1 1 0,-1 0 0,2 1 0,-1 0 0,1 0 0,1 1 0,-12 13 0,-3 6 0,19-23 0,0 0 0,0 1 0,0 0 0,0 0 0,1 0 0,0 1 0,0-1 0,1 1 0,0 0 0,0 0 0,0 0 0,-2 15 0,-7 50 0,6-40 0,2-1 0,-1 36 0,4-4 0,4 102 0,-3-161 0,0-1 0,0 0 0,1 0 0,-1 1 0,1-1 0,0 0 0,0 0 0,0 0 0,0 0 0,1 0 0,-1 0 0,1 0 0,0 0 0,0-1 0,0 1 0,0-1 0,0 1 0,0-1 0,1 0 0,-1 0 0,1 0 0,0 0 0,-1 0 0,6 1 0,1 0 0,1 0 0,0-1 0,0 0 0,0-1 0,0 0 0,14 0 0,41 5 0,-32 0 0,46 2 0,-46-5 0,47 9 0,97 14 0,-157-22 0,20 6 0,1-2 0,0-2 0,61 2 0,-67-6 0,57 9 0,-56-6 0,55 2 0,-55-5 0,54 8 0,-54-4 0,56 1 0,31-10 0,135 6 0,-190 9 0,-49-8 0,-1 0 0,30 1 0,437-3 0,-233-4 0,-238 1 0,0 0 0,-1 0 0,1-2 0,0 1 0,-1-2 0,0 0 0,0 0 0,0-2 0,13-6 0,9-8 0,57-43 0,-41 25 0,-36 26 0,1-2 0,-2 1 0,0-2 0,-1 0 0,12-18 0,10-11 0,-29 35 0,0 1 0,0-2 0,-1 1 0,0 0 0,0-1 0,-2 0 0,1 0 0,-1 0 0,0-1 0,-1 1 0,2-18 0,-2-12 0,-4-72 0,0 41 0,1 63 0,0 0 0,0-1 0,0 1 0,-1 0 0,-1 0 0,1 1 0,-1-1 0,0 0 0,-1 1 0,0 0 0,-5-7 0,-8-11 0,-35-37 0,21 26 0,13 14-91,8 9-227,-1 0-1,0 0 1,-23-18-1,20 22-6507</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8.018"/>
    </inkml:context>
    <inkml:brush xml:id="br0">
      <inkml:brushProperty name="width" value="0.05" units="cm"/>
      <inkml:brushProperty name="height" value="0.05" units="cm"/>
      <inkml:brushProperty name="color" value="#E71224"/>
    </inkml:brush>
  </inkml:definitions>
  <inkml:trace contextRef="#ctx0" brushRef="#br0">2923 80 24575,'-25'1'0,"0"-2"0,0-1 0,0-1 0,1-1 0,-1 0 0,-46-18 0,51 16 0,0 1 0,-1 1 0,1 1 0,-1 1 0,-22 0 0,-50-7 0,23 0 0,1 4 0,-122 7 0,63 0 0,-862-2 0,965 2 0,0 1 0,0 0 0,-48 15 0,46-10 0,-1-2 0,-49 6 0,-1-5 0,-95 24 0,120-21 0,12 0 0,-65 25 0,20-6 0,72-25 0,0 1 0,1 0 0,-1 1 0,1 0 0,1 1 0,-1 0 0,1 1 0,-19 17 0,25-19 0,0 1 0,1-1 0,-1 1 0,1 1 0,0-1 0,1 1 0,0-1 0,0 1 0,1 1 0,0-1 0,0 0 0,1 1 0,0 0 0,0-1 0,0 13 0,0 215 0,4-117 0,-1-109 0,0 0 0,0 0 0,1-1 0,0 1 0,1 0 0,0-1 0,7 16 0,38 62 0,-27-53 0,-18-29 0,1 0 0,-1 0 0,2-1 0,-1 1 0,0-1 0,1 0 0,0 0 0,0 0 0,0-1 0,0 1 0,1-1 0,5 2 0,76 24 0,-35-13 0,-23-6 0,1-2 0,1-1 0,-1-1 0,1-1 0,0-2 0,50-1 0,27-5 0,166 6 0,-206 9 0,-49-8 0,-1 0 0,29 1 0,642-3 0,-336-4 0,-255 4 0,108-5 0,-137-9 0,-51 7 0,0 2 0,30-3 0,-42 6 0,0 0 0,1 0 0,-1-1 0,0 0 0,0-1 0,1 1 0,-1-1 0,0 0 0,7-4 0,-10 4 0,-1 0 0,1 0 0,-1 0 0,0 0 0,1 0 0,-1 0 0,0-1 0,0 1 0,-1-1 0,1 0 0,0 0 0,-1 1 0,0-1 0,1 0 0,-1 0 0,-1 0 0,1 0 0,0 0 0,-1 0 0,1-5 0,8-63 0,-2 24 0,1-65 0,-9-423 0,1 528 0,0 0 0,-1-1 0,0 1 0,0-1 0,0 1 0,-1 0 0,0 0 0,0-1 0,-1 2 0,0-1 0,0 0 0,-6-8 0,0 4 0,0 1 0,-1 0 0,1 0 0,-2 1 0,-19-13 0,-3-5 0,27 22 0,0-1 0,1 1 0,-2 1 0,1-1 0,-1 1 0,1 0 0,-1 1 0,0 0 0,0 0 0,-1 0 0,1 1 0,0 0 0,-1 0 0,-13 0 0,-172 2 0,80 1 0,106-1-105,0 1 0,0-1 0,0 1 0,0 0 0,0 1 0,0 0 0,0 0 0,1 0 0,-1 1 0,1 0 0,-1 0 0,-8 7 0,2-1-6721</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080"/>
    </inkml:context>
    <inkml:brush xml:id="br0">
      <inkml:brushProperty name="width" value="0.05" units="cm"/>
      <inkml:brushProperty name="height" value="0.05" units="cm"/>
      <inkml:brushProperty name="color" value="#E71224"/>
    </inkml:brush>
  </inkml:definitions>
  <inkml:trace contextRef="#ctx0" brushRef="#br0">785 105 24575,'-3'-1'0,"0"0"0,0 0 0,0 0 0,0-1 0,1 1 0,-1-1 0,0 1 0,1-1 0,-1 0 0,1 0 0,-4-3 0,-18-13 0,-5 6 0,0 1 0,-1 1 0,0 1 0,0 2 0,-1 1 0,0 2 0,-55-1 0,0 4 0,-82 4 0,163-3 0,0 1 0,0-1 0,1 1 0,-1 1 0,0-1 0,1 1 0,-1-1 0,1 1 0,0 0 0,-1 1 0,1-1 0,0 1 0,1 0 0,-1 0 0,0 0 0,1 1 0,0-1 0,-1 1 0,1 0 0,1 0 0,-1 0 0,1 0 0,-1 0 0,1 0 0,0 1 0,1-1 0,-1 1 0,1-1 0,0 1 0,0 0 0,0 6 0,0-3 0,0 1 0,1 0 0,0 0 0,1 0 0,0 0 0,0 0 0,1 0 0,1 0 0,-1-1 0,1 1 0,0-1 0,1 0 0,0 0 0,1 0 0,-1 0 0,7 7 0,-4-9 0,-1 1 0,1-1 0,1-1 0,-1 1 0,1-1 0,0-1 0,0 0 0,0 0 0,1 0 0,10 3 0,-7-3 0,0 1 0,0 0 0,-1 1 0,18 11 0,-12-6 0,0-1 0,1-1 0,1-1 0,-1 0 0,29 7 0,-22-7 0,0 1 0,37 19 0,-17-6 0,-38-20 0,1 1 0,-1 0 0,0 0 0,-1 1 0,1-1 0,-1 2 0,1-1 0,-1 1 0,-1 0 0,1 0 0,-1 0 0,1 1 0,-2 0 0,1 0 0,7 12 0,-7-7 0,-1 0 0,0 0 0,-1 0 0,0 1 0,-1-1 0,0 1 0,-1 0 0,1 14 0,-3-19 0,0 0 0,0-1 0,-1 1 0,0-1 0,0 1 0,0-1 0,-1 0 0,0 0 0,0 0 0,0 0 0,-1 0 0,0-1 0,0 1 0,-1-1 0,-8 8 0,3-4 0,0-1 0,-1 0 0,0-1 0,0 0 0,-1-1 0,0 0 0,0-1 0,0 0 0,-15 3 0,-16 3 0,-61 5 0,78-12 0,-50 10 0,-40 4 0,104-17 0,-1-1 0,1 0 0,0-1 0,-1 0 0,1-1 0,0 0 0,-15-5 0,24 6-124,0-1 0,-1 1 0,1-1 0,0 0 0,0 0 0,0 0-1,0 0 1,0 0 0,0-1 0,-2-2 0,-6-10-6702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6.310"/>
    </inkml:context>
    <inkml:brush xml:id="br0">
      <inkml:brushProperty name="width" value="0.05" units="cm"/>
      <inkml:brushProperty name="height" value="0.05" units="cm"/>
      <inkml:brushProperty name="color" value="#E71224"/>
    </inkml:brush>
  </inkml:definitions>
  <inkml:trace contextRef="#ctx0" brushRef="#br0">1 151 24575,'30'0'0,"0"2"0,0 1 0,-1 2 0,1 1 0,-1 1 0,0 1 0,50 23 0,-69-27 0,-1 1 0,-1-1 0,1 0 0,0 0 0,1-1 0,-1 0 0,0-1 0,1 0 0,0 0 0,11 0 0,-19-3 0,0 0 0,0 0 0,0 0 0,-1 0 0,1 0 0,0-1 0,-1 1 0,1 0 0,-1-1 0,0 1 0,1-1 0,-1 0 0,0 1 0,0-1 0,0 0 0,0 0 0,0 1 0,0-1 0,-1 0 0,1 0 0,-1 0 0,1 0 0,-1 0 0,0 0 0,1-3 0,0-59 0,-1 52 0,-1 2-136,1 0-1,1-1 1,0 1-1,0 1 1,1-1-1,0 0 1,1 0-1,0 1 0,7-15 1,-1 10-6690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591"/>
    </inkml:context>
    <inkml:brush xml:id="br0">
      <inkml:brushProperty name="width" value="0.05" units="cm"/>
      <inkml:brushProperty name="height" value="0.05" units="cm"/>
      <inkml:brushProperty name="color" value="#E71224"/>
    </inkml:brush>
  </inkml:definitions>
  <inkml:trace contextRef="#ctx0" brushRef="#br0">1 1 24575,'0'4'0,"0"6"0,0 6 0,0 4 0,0 3 0,0 2 0,0 1 0,4-4 0,2-1 0,0 0 0,-2 1 0,-1 0 0,-1 2 0,-1-4-8191</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982"/>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4.619"/>
    </inkml:context>
    <inkml:brush xml:id="br0">
      <inkml:brushProperty name="width" value="0.05" units="cm"/>
      <inkml:brushProperty name="height" value="0.05" units="cm"/>
      <inkml:brushProperty name="color" value="#E71224"/>
    </inkml:brush>
  </inkml:definitions>
  <inkml:trace contextRef="#ctx0" brushRef="#br0">2 0 24575,'-2'83'0,"4"89"0,3-144 0,0 0 0,10 32 0,-8-37 0,-1 0 0,-1 0 0,4 46 0,-9-42 0,2-1 0,0 1 0,8 31 0,42 195 0,-43-187-1365,-8-45-5461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6.682"/>
    </inkml:context>
    <inkml:brush xml:id="br0">
      <inkml:brushProperty name="width" value="0.05" units="cm"/>
      <inkml:brushProperty name="height" value="0.05" units="cm"/>
      <inkml:brushProperty name="color" value="#E71224"/>
    </inkml:brush>
  </inkml:definitions>
  <inkml:trace contextRef="#ctx0" brushRef="#br0">212 389 24575,'2'-73'0,"0"45"0,-1 0 0,-1 0 0,-1 0 0,-8-38 0,8 62 0,0 0 0,0 0 0,0 0 0,-1 1 0,1-1 0,-1 0 0,0 1 0,0-1 0,0 1 0,-1 0 0,1 0 0,-1 0 0,0 0 0,0 0 0,0 0 0,0 1 0,0-1 0,-1 1 0,1 0 0,-1 0 0,1 0 0,-1 1 0,0-1 0,0 1 0,0 0 0,1 0 0,-1 0 0,0 1 0,0-1 0,0 1 0,-1 0 0,1 0 0,0 0 0,0 1 0,0-1 0,0 1 0,1 0 0,-1 0 0,0 1 0,0-1 0,0 1 0,1 0 0,-1 0 0,1 0 0,-1 0 0,1 0 0,0 1 0,0 0 0,-4 4 0,-4 3 0,-16 15 0,27-25 0,-1 0 0,0 1 0,1-1 0,-1 1 0,1-1 0,-1 1 0,1 0 0,-1-1 0,1 1 0,0-1 0,-1 1 0,1 0 0,0-1 0,-1 1 0,1 0 0,0 0 0,0-1 0,-1 1 0,1 0 0,0 0 0,0-1 0,0 1 0,0 0 0,0 0 0,0-1 0,0 1 0,1 0 0,-1 0 0,0-1 0,0 1 0,1 1 0,0-2 0,0 0 0,0 1 0,0-1 0,0 0 0,0 0 0,0 1 0,0-1 0,0 0 0,1 0 0,-1 0 0,0 0 0,0 0 0,0-1 0,0 1 0,0 0 0,0 0 0,0-1 0,0 1 0,0-1 0,0 1 0,0-1 0,0 1 0,0-1 0,0 1 0,0-1 0,1-1 0,27-21 0,-27 21 0,34-25 0,-29 22 0,0 0 0,0 0 0,0 0 0,-1-1 0,1 0 0,5-8 0,-9 10 0,0 1 0,0-1 0,1 1 0,-1 0 0,1 0 0,0 0 0,0 0 0,0 1 0,0 0 0,0-1 0,0 1 0,1 1 0,-1-1 0,6-1 0,-1 1 0,1 1 0,-1 0 0,1 0 0,0 1 0,-1 0 0,16 2 0,-1 3 0,1 0 0,-1 2 0,1 0 0,31 16 0,-47-19-105,-1 0 0,0 1 0,0 0 0,-1 0 0,1 1 0,-1 0 0,0 0 0,-1 0 0,0 1 0,0 0 0,0 1 0,7 11 0,-4-1-6721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8.382"/>
    </inkml:context>
    <inkml:brush xml:id="br0">
      <inkml:brushProperty name="width" value="0.05" units="cm"/>
      <inkml:brushProperty name="height" value="0.05" units="cm"/>
      <inkml:brushProperty name="color" value="#E71224"/>
    </inkml:brush>
  </inkml:definitions>
  <inkml:trace contextRef="#ctx0" brushRef="#br0">2 840 24575,'0'-37'0,"-1"16"0,1 1 0,4-32 0,-3 45 0,1 0 0,-1 1 0,1 0 0,1-1 0,-1 1 0,1 0 0,0 0 0,0 0 0,1 0 0,0 1 0,8-10 0,9-8 0,-14 14 0,1 0 0,1 0 0,0 1 0,0 0 0,1 0 0,-1 1 0,2 0 0,10-5 0,80-43 0,-70 36 0,62-27 0,-38 23 0,-23 9 0,2 1 0,37-10 0,79-20 0,-104 27 0,1 2 0,87-13 0,149-20 0,-235 34 0,-29 8 0,0 0 0,-1 1 0,2 1 0,21-1 0,-6 1 0,41-7 0,-42 5 0,49-3 0,-43 6 0,-1-2 0,61-15 0,-60 10 0,0 2 0,54-3 0,72-2 0,26 0 0,-117 11 0,131-18 0,-132 12 0,0 3 0,83 7 0,-30-1 0,-20 0 0,114-4 0,-145-10 0,-53 7 0,46-3 0,304 7 0,-177 2 0,-175 1 0,0 0 0,36 9 0,-3 0 0,123 16 0,-152-23 0,1 2 0,-1 1 0,30 12 0,42 11 0,-71-25 0,-1 2 0,-1 1 0,1 2 0,-1 0 0,-1 1 0,35 22 0,119 69 0,1 0 0,-142-81 0,-22-14 0,-1 1 0,0 1 0,19 16 0,88 67 0,-11-5 0,-9-12 0,2 2 0,-80-59 39,1-1 0,33 20 0,8 4-1521,-51-32-5344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8.865"/>
    </inkml:context>
    <inkml:brush xml:id="br0">
      <inkml:brushProperty name="width" value="0.05" units="cm"/>
      <inkml:brushProperty name="height" value="0.05" units="cm"/>
      <inkml:brushProperty name="color" value="#E71224"/>
    </inkml:brush>
  </inkml:definitions>
  <inkml:trace contextRef="#ctx0" brushRef="#br0">0 601 24575,'840'0'0,"-835"0"0,0 0 0,1 0 0,-1 0 0,0-1 0,0 0 0,1 0 0,-1 0 0,0-1 0,0 0 0,0 0 0,7-4 0,-9 4 0,0-1 0,0 1 0,-1-1 0,1 0 0,-1 0 0,1 0 0,-1-1 0,0 1 0,0 0 0,0-1 0,-1 1 0,1-1 0,-1 0 0,0 1 0,0-1 0,0-4 0,8-31 0,-3 0 0,-1 0 0,-2 0 0,-1-1 0,-5-45 0,1 75 0,0 1 0,0-1 0,-1 1 0,0 0 0,-1 0 0,0 1 0,0-1 0,-1 1 0,0 0 0,-11-14 0,-8-6 0,-39-36 0,41 44 0,9 8-1365,1 3-5461</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44.289"/>
    </inkml:context>
    <inkml:brush xml:id="br0">
      <inkml:brushProperty name="width" value="0.05" units="cm"/>
      <inkml:brushProperty name="height" value="0.05" units="cm"/>
      <inkml:brushProperty name="color" value="#E71224"/>
    </inkml:brush>
  </inkml:definitions>
  <inkml:trace contextRef="#ctx0" brushRef="#br0">257 1094 24575,'1'-2'0,"-1"1"0,0 0 0,1 0 0,-1 0 0,1 0 0,0 0 0,-1 0 0,1 0 0,0 0 0,0 0 0,-1 0 0,1 0 0,0 1 0,0-1 0,0 0 0,0 1 0,0-1 0,0 0 0,0 1 0,0-1 0,1 1 0,-1 0 0,0-1 0,0 1 0,0 0 0,0 0 0,3-1 0,37-4 0,-36 5 0,425-3 0,-220 6 0,1009-3 0,-1200-1 0,0 0 0,0 0 0,0-2 0,0-1 0,0 0 0,0-1 0,-1-1 0,0-1 0,0-1 0,-1 0 0,32-21 0,-33 13 0,-1-1 0,-1 0 0,0-1 0,-1 0 0,13-26 0,-17 28 0,-1 1 0,0 0 0,-2 0 0,0-1 0,0 0 0,-2 0 0,0 0 0,-1-1 0,0 1 0,-1-1 0,-1 1 0,-1-1 0,0 0 0,-5-30 0,-2 13 0,-1-1 0,-1 1 0,-2 0 0,-1 1 0,-25-46 0,26 55 0,5 12 0,0 0 0,-1 0 0,-10-14 0,-1 2 0,-2-1 0,-1 2 0,-1 1 0,-1 1 0,-35-26 0,44 37 0,-1 2 0,1 0 0,-2 1 0,1 0 0,-1 1 0,0 1 0,0 1 0,0 0 0,-1 1 0,1 1 0,-30-1 0,-123-9 0,-18-1 0,-296 14 0,470 0 0,0 1 0,1 0 0,-1 0 0,1 1 0,-1 1 0,-17 8 0,17-7 0,0 0 0,0-1 0,-1 0 0,0-1 0,-16 2 0,-63 9 0,33-3 0,32-7 0,-32 4 0,-80 22 0,100-19 0,1 2 0,0 2 0,1 1 0,1 2 0,0 1 0,1 3 0,-58 44 0,-9 11 0,64-47 0,31-25 0,1 1 0,0-1 0,-1 2 0,2-1 0,-1 1 0,-7 9 0,-24 31 0,32-41 0,0 1 0,0-1 0,0 1 0,1 0 0,0 1 0,1-1 0,-1 1 0,2 0 0,-1 0 0,1 0 0,0 1 0,1-1 0,-1 1 0,0 16 0,2-18 0,1 0 0,0 0 0,1 1 0,0-1 0,0 0 0,0 0 0,1 0 0,0 0 0,1 0 0,-1 0 0,1-1 0,0 1 0,1-1 0,0 0 0,0 0 0,0 0 0,1 0 0,5 4 0,23 35 0,-27-34 0,2 0 0,0-1 0,0 0 0,1 0 0,0-1 0,19 15 0,-1-6 0,1-1 0,0-2 0,1 0 0,1-2 0,0-1 0,0-2 0,46 10 0,-36-12 60,71 26 0,-95-28-246,-1 1 1,0 0-1,0 1 0,-1 1 1,1 0-1,-2 1 1,16 14-1,-19-13-6640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03.325"/>
    </inkml:context>
    <inkml:brush xml:id="br0">
      <inkml:brushProperty name="width" value="0.05" units="cm"/>
      <inkml:brushProperty name="height" value="0.05" units="cm"/>
      <inkml:brushProperty name="color" value="#E71224"/>
    </inkml:brush>
  </inkml:definitions>
  <inkml:trace contextRef="#ctx0" brushRef="#br0">0 0 24044,'1444'53'0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07.201"/>
    </inkml:context>
    <inkml:brush xml:id="br0">
      <inkml:brushProperty name="width" value="0.05" units="cm"/>
      <inkml:brushProperty name="height" value="0.05" units="cm"/>
      <inkml:brushProperty name="color" value="#E71224"/>
    </inkml:brush>
  </inkml:definitions>
  <inkml:trace contextRef="#ctx0" brushRef="#br0">1 0 24575,'2186'0'0,"-2167"1"-186,-1 1 0,34 8 0,-40-8-621,10 3-6019</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09.180"/>
    </inkml:context>
    <inkml:brush xml:id="br0">
      <inkml:brushProperty name="width" value="0.05" units="cm"/>
      <inkml:brushProperty name="height" value="0.05" units="cm"/>
      <inkml:brushProperty name="color" value="#E71224"/>
    </inkml:brush>
  </inkml:definitions>
  <inkml:trace contextRef="#ctx0" brushRef="#br0">0 1 24575,'56'2'0,"77"13"0,-119-13 0,70 5 0,155-6 0,-103-3 0,550 2 0,-667 1 0,-1 1 0,36 8 0,-34-6 0,0 0 0,26 1 0,643-3 0,-336-4 0,-227 2-1365,-104 0-5461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001"/>
    </inkml:context>
    <inkml:brush xml:id="br0">
      <inkml:brushProperty name="width" value="0.05" units="cm"/>
      <inkml:brushProperty name="height" value="0.05" units="cm"/>
      <inkml:brushProperty name="color" value="#E71224"/>
    </inkml:brush>
  </inkml:definitions>
  <inkml:trace contextRef="#ctx0" brushRef="#br0">1 0 24575,'0'38'0,"-1"1"0,2-1 0,1 1 0,12 60 0,-8-67-76,-2 1-1,-2 1 1,-2 55-1,-1-48-982,1-18-5767</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12.638"/>
    </inkml:context>
    <inkml:brush xml:id="br0">
      <inkml:brushProperty name="width" value="0.05" units="cm"/>
      <inkml:brushProperty name="height" value="0.05" units="cm"/>
      <inkml:brushProperty name="color" value="#E71224"/>
    </inkml:brush>
  </inkml:definitions>
  <inkml:trace contextRef="#ctx0" brushRef="#br0">1450 211 24575,'-19'-1'0,"1"-1"0,-36-8 0,34 5 0,0 1 0,-27-1 0,-320 5 0,174 1 0,168 1 0,0 1 0,0 1 0,1 1 0,-31 11 0,-21 4 0,62-16 0,0 1 0,0 0 0,0 1 0,-17 10 0,-22 11 0,51-27 0,-11 4 0,1 1 0,-1 0 0,1 0 0,1 1 0,-1 0 0,1 1 0,0 1 0,1 0 0,0 0 0,0 1 0,-16 19 0,-15 25 0,30-39 0,0 0 0,0 1 0,2 0 0,-10 19 0,-5 18 0,14-34 0,1 1 0,0-1 0,2 1 0,0 1 0,2-1 0,0 1 0,1 0 0,-2 28 0,5-33 0,2 1 0,-1 0 0,2-1 0,0 1 0,1-1 0,1 0 0,0 0 0,1 0 0,1-1 0,0 1 0,1-1 0,0 0 0,1-1 0,1 0 0,0 0 0,1-1 0,17 17 0,31 25 0,123 85 0,-154-120 0,3 3 0,1-1 0,51 25 0,-25-15 0,-44-22 0,2-1 0,-1-1 0,1 0 0,24 7 0,-15-8 0,2 2 0,0-1 0,1-2 0,-1-1 0,39 1 0,-40-3 0,0 0 0,27 6 0,-26-3 0,49 3 0,-17-7 0,113-4 0,-151 0 0,0-1 0,0-1 0,28-11 0,23-5 0,-39 12 0,0-2 0,52-25 0,-16 6 0,-44 19 0,-1-1 0,0-1 0,-1-1 0,-1-1 0,0-1 0,-1 0 0,-1-2 0,0 0 0,20-27 0,-19 15 0,-2-2 0,27-63 0,-37 77 0,-2-1 0,-1-2 0,0 1 0,-2 0 0,0-1 0,-1 0 0,-1 0 0,-1 1 0,-4-30 0,2-11 0,1 46 0,-1 1 0,0-1 0,-1 1 0,-1-1 0,0 1 0,0 1 0,-2-1 0,0 1 0,-14-25 0,-10-7 0,-46-56 0,49 68 0,-14-15 0,-61-54 0,42 44 0,12 22 0,41 32 0,0-1 0,0 0 0,0 0 0,0-1 0,1 0 0,0 0 0,-10-13 0,10 11 0,0 0 0,-1 1 0,0-1 0,0 2 0,-1-1 0,1 1 0,-2 0 0,1 0 0,0 1 0,-1 0 0,0 1 0,0 0 0,-1 0 0,1 1 0,-1 1 0,-14-3 0,16 3 0,0 1 0,-1 0 0,1 0 0,-1 1 0,1 1 0,-1-1 0,1 1 0,-1 1 0,1-1 0,0 1 0,0 1 0,0 0 0,0 0 0,0 0 0,1 1 0,-1 0 0,1 1 0,0 0 0,-10 8 0,6-4-59,0-1 0,-1 0 0,0-1 0,0 0 1,-1-1-1,1 0 0,-1-1 0,-1 0 0,1-2 0,-22 5 0,15-3-658,3-1-6109</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6.085"/>
    </inkml:context>
    <inkml:brush xml:id="br0">
      <inkml:brushProperty name="width" value="0.05" units="cm"/>
      <inkml:brushProperty name="height" value="0.05" units="cm"/>
      <inkml:brushProperty name="color" value="#E71224"/>
    </inkml:brush>
  </inkml:definitions>
  <inkml:trace contextRef="#ctx0" brushRef="#br0">1361 275 24471,'-1'10'0,"0"1"0,-2 0 0,0-1 0,-2 1 0,-1 0 0,-1-1 0,0 0 0,-2 1 0,-1-1 0,-1-1 0,0 1 0,-2 0 0,0-1 0,-2 0 0,0 0 0,-1-1 0,-1 1 0,-1-1 0,0 0 0,-2-1 0,0 0 0,0 0 0,-2 0 0,1-1 0,-2 0 0,0-1 0,-1 0 0,0 0 0,0-1 0,-1 0 0,0 0 0,-1-1 0,0-1 0,0 1 0,0-1 0,-1-1 0,1 0 0,-1 0 0,1-1 0,-1 0 0,0-1 0,1 0 0,-1 0 0,1-1 0,0-1 0,0 1 0,0-1 0,1-1 0,0 0 0,1 0 0,0-1 0,0 0 0,1 0 0,0-1 0,2 0 0,-1-1 0,2 0 0,0 0 0,0 0 0,2-1 0,0 0 0,1-1 0,1 1 0,1-1 0,0 0 0,2 0 0,0-1 0,2 0 0,0 1 0,1-1 0,1-1 0,2 1 0,0 0 0,1-1 0,1 0 0,2 1 0,0-1 0,2 0 0,0 1 0,2-1 0,0 0 0,2 0 0,0 1 0,2-1 0,1 0 0,1 1 0,0 0 0,2-1 0,1 1 0,1 1 0,0-1 0,2 0 0,0 1 0,2 0 0,0 0 0,1 1 0,1-1 0,1 1 0,0 0 0,2 1 0,0 0 0,0 0 0,2 0 0,-1 1 0,2 0 0,0 1 0,1 0 0,0 0 0,0 1 0,1 0 0,0 0 0,1 1 0,0 1 0,0-1 0,0 1 0,1 1 0,-1 0 0,1 0 0,0 1 0,-1 0 0,1 1 0,-1 0 0,1 0 0,-1 1 0,0 1 0,0-1 0,0 1 0,-1 1 0,0 0 0,-1 0 0,0 1 0,0 0 0,-1 0 0,0 1 0,-2 0 0,1 1 0,-2 0 0,0 0 0,0 0 0,-2 1 0,0 0 0,-1 1 0,-1-1 0,-1 1 0,0 0 0,-2 0 0,0 1 0,-2 0 0,0-1 0,-1 1 0,-1 1 0,-2-1 0,0 0 0,-1 1 0,-1 0 0,-2-1 0,0 1 0,-2 0 0,0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18.291"/>
    </inkml:context>
    <inkml:brush xml:id="br0">
      <inkml:brushProperty name="width" value="0.05" units="cm"/>
      <inkml:brushProperty name="height" value="0.05" units="cm"/>
      <inkml:brushProperty name="color" value="#E71224"/>
    </inkml:brush>
  </inkml:definitions>
  <inkml:trace contextRef="#ctx0" brushRef="#br0">1933 105 24575,'-7'-6'0,"0"1"0,-1 0 0,1 1 0,-1-1 0,0 2 0,-1-1 0,1 1 0,-15-4 0,-14-5 0,8 2 0,1 2 0,-1 2 0,-1 0 0,-37-1 0,16 1 0,-37-1 0,-145 6 0,96 4 0,31-5 0,-117 5 0,154 9 0,50-8 0,0 0 0,-27 0 0,-94 12 0,53-4 0,-42 10 0,109-20 0,1 0 0,-1 1 0,1 0 0,0 2 0,-32 12 0,42-12 0,-1 2 0,1-1 0,0 1 0,1 1 0,-1 0 0,2 0 0,-1 0 0,1 1 0,0 0 0,1 1 0,0-1 0,-9 22 0,11-23 0,0 0 0,1 0 0,0 1 0,1 0 0,0-1 0,0 1 0,1 0 0,0 0 0,0 0 0,1 0 0,1 0 0,-1 0 0,1 0 0,1-1 0,-1 1 0,7 16 0,-6-21 0,1 1 0,0-1 0,0 0 0,1 1 0,-1-1 0,1-1 0,0 1 0,0 0 0,0-1 0,0 0 0,1 0 0,-1 0 0,1-1 0,0 1 0,5 1 0,13 4 0,1 0 0,25 4 0,-3 0 0,-15-2 0,1-2 0,0-1 0,0-1 0,0-2 0,47 1 0,583-6 0,-642 0 0,-1-1 0,33-8 0,34-3 0,-42 10 0,44-10 0,-17 3 0,-47 4 0,-1 0 0,0-1 0,0-2 0,-1 0 0,0-2 0,33-20 0,16-7 0,-65 35 0,-1-1 0,-1 1 0,1-1 0,0 0 0,-1 0 0,0 0 0,0-1 0,0 1 0,-1-1 0,1 0 0,-1 0 0,0 0 0,-1-1 0,1 1 0,-1-1 0,0 1 0,0-1 0,-1 0 0,2-9 0,-1 2 0,-1 0 0,0 0 0,-1 0 0,0 0 0,-1 0 0,0-1 0,-6-23 0,6 34-38,0 0 0,0 0 0,0 0 1,0 0-1,-1 0 0,1 0 0,-1 1 0,0-1 0,1 0 0,-1 1 0,0 0 0,-1-1 0,1 1 0,0 0 0,-1 0 0,1 0 1,-1 0-1,0 1 0,0-1 0,1 1 0,-1-1 0,0 1 0,0 0 0,0 0 0,0 1 0,0-1 0,-1 0 0,1 1 0,0 0 1,0 0-1,0 0 0,0 0 0,-1 0 0,1 1 0,-4 1 0,-9 3-6788</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0.057"/>
    </inkml:context>
    <inkml:brush xml:id="br0">
      <inkml:brushProperty name="width" value="0.05" units="cm"/>
      <inkml:brushProperty name="height" value="0.05" units="cm"/>
      <inkml:brushProperty name="color" value="#E71224"/>
    </inkml:brush>
  </inkml:definitions>
  <inkml:trace contextRef="#ctx0" brushRef="#br0">1 3 24575,'115'-2'0,"127"5"0,-229-1 0,0 1 0,-1 0 0,1 1 0,0 0 0,-1 1 0,0 1 0,16 9 0,75 54 0,-82-54 0,0 1 0,-2 1 0,0 1 0,21 26 0,-36-40 0,0 1 0,0 0 0,0 0 0,-1 0 0,0 1 0,0-1 0,0 1 0,-1 0 0,0 0 0,0 0 0,0 0 0,-1 0 0,1 0 0,-2 1 0,1-1 0,-1 0 0,0 0 0,0 1 0,-1-1 0,1 0 0,-2 0 0,1 1 0,-3 7 0,2-11 0,0 0 0,0 0 0,0 0 0,0-1 0,-1 1 0,1-1 0,-1 1 0,0-1 0,1 0 0,-1 0 0,0 0 0,0-1 0,0 1 0,-1-1 0,1 1 0,0-1 0,-1 0 0,1 0 0,0-1 0,-1 1 0,-6 0 0,-11 0 0,1 0 0,-34-4 0,23 1 0,27 2 0,0 0 0,-1 0 0,1 0 0,0 1 0,-1 0 0,1 0 0,0 0 0,0 0 0,0 1 0,0 0 0,0-1 0,-4 4 0,7-4 0,0-1 0,1 1 0,-1-1 0,0 1 0,1 0 0,-1-1 0,1 1 0,-1 0 0,1 0 0,-1-1 0,1 1 0,-1 0 0,1 0 0,0 0 0,-1 0 0,1 0 0,0-1 0,0 1 0,0 0 0,0 0 0,-1 0 0,1 0 0,1 1 0,-1 0 0,1 0 0,0 0 0,0 0 0,0 0 0,0-1 0,0 1 0,0 0 0,0 0 0,1-1 0,-1 1 0,0-1 0,1 1 0,0-1 0,2 2 0,44 36-44,-19-16-616,59 39-1,-73-54-6165</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0.754"/>
    </inkml:context>
    <inkml:brush xml:id="br0">
      <inkml:brushProperty name="width" value="0.05" units="cm"/>
      <inkml:brushProperty name="height" value="0.05" units="cm"/>
      <inkml:brushProperty name="color" value="#E71224"/>
    </inkml:brush>
  </inkml:definitions>
  <inkml:trace contextRef="#ctx0" brushRef="#br0">1 173 24575,'0'-4'0,"0"-6"0,0-5 0,4-1 0,1-1 0,1-3 0,-2-1 0,-1-3 0,-1 0 0,-1 3-8191</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2.317"/>
    </inkml:context>
    <inkml:brush xml:id="br0">
      <inkml:brushProperty name="width" value="0.05" units="cm"/>
      <inkml:brushProperty name="height" value="0.05" units="cm"/>
      <inkml:brushProperty name="color" value="#E71224"/>
    </inkml:brush>
  </inkml:definitions>
  <inkml:trace contextRef="#ctx0" brushRef="#br0">0 1 24575,'687'0'0,"-668"1"0,0 1 0,34 8 0,-33-5 0,1-2 0,25 2 0,558-3 80,-294-4-1525,-288 2-5381</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9.755"/>
    </inkml:context>
    <inkml:brush xml:id="br0">
      <inkml:brushProperty name="width" value="0.05" units="cm"/>
      <inkml:brushProperty name="height" value="0.05" units="cm"/>
      <inkml:brushProperty name="color" value="#E71224"/>
    </inkml:brush>
  </inkml:definitions>
  <inkml:trace contextRef="#ctx0" brushRef="#br0">0 207 24575,'1'-207'0,"2"225"0,1-1 0,1-1 0,1 1 0,0-1 0,11 20 0,5 13 0,-20-46 0,-1 1 0,1-1 0,-1 0 0,0 0 0,0 0 0,0 1 0,-1-1 0,1 1 0,-1-1 0,0 0 0,0 1 0,0-1 0,0 1 0,0-1 0,-1 0 0,0 1 0,1-1 0,-1 0 0,-1 1 0,1-1 0,0 0 0,-1 0 0,0 0 0,1 0 0,-1 0 0,0-1 0,-1 1 0,1 0 0,0-1 0,-1 0 0,1 1 0,-1-1 0,0 0 0,0 0 0,0-1 0,0 1 0,0-1 0,0 1 0,0-1 0,-7 2 0,29-5 0,-1 0 0,37 3 0,-10 0 0,35-1-1365,-58 0-5461</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2.005"/>
    </inkml:context>
    <inkml:brush xml:id="br0">
      <inkml:brushProperty name="width" value="0.05" units="cm"/>
      <inkml:brushProperty name="height" value="0.05" units="cm"/>
      <inkml:brushProperty name="color" value="#E71224"/>
    </inkml:brush>
  </inkml:definitions>
  <inkml:trace contextRef="#ctx0" brushRef="#br0">1 104 24575,'0'-4'0,"0"0"0,0 0 0,0-1 0,1 1 0,0 0 0,0 0 0,0 0 0,0 0 0,1 0 0,-1 1 0,1-1 0,0 0 0,0 1 0,1-1 0,-1 1 0,1 0 0,-1-1 0,1 1 0,6-5 0,-4 5 0,0 0 0,1 0 0,-1 0 0,1 1 0,-1 0 0,1 0 0,0 1 0,-1-1 0,1 1 0,0 0 0,0 1 0,0-1 0,9 1 0,-12 1 0,1-1 0,-1 0 0,1 1 0,-1 0 0,0 0 0,1 0 0,-1 0 0,0 0 0,0 1 0,1 0 0,-1-1 0,0 1 0,-1 0 0,1 0 0,0 1 0,-1-1 0,1 1 0,-1-1 0,0 1 0,1 0 0,-1-1 0,-1 1 0,1 0 0,0 1 0,-1-1 0,1 0 0,-1 0 0,0 1 0,0-1 0,-1 0 0,2 5 0,1 13 0,-1-1 0,-1 1 0,-1 0 0,-2 24 0,0-14 0,2-24 0,0 1 0,-1 0 0,0 0 0,-1-1 0,1 1 0,-2 0 0,1-1 0,-1 0 0,0 1 0,0-1 0,-1-1 0,0 1 0,-1 0 0,-8 10 0,3-7 0,0-1 0,-1 0 0,0-1 0,0 0 0,-1-1 0,0 0 0,-20 8 0,22-10 0,-29 17 0,41-17 0,12-2 0,14-1 0,386-4 0,-369-2-1365,-28-2-5461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3.397"/>
    </inkml:context>
    <inkml:brush xml:id="br0">
      <inkml:brushProperty name="width" value="0.05" units="cm"/>
      <inkml:brushProperty name="height" value="0.05" units="cm"/>
      <inkml:brushProperty name="color" value="#E71224"/>
    </inkml:brush>
  </inkml:definitions>
  <inkml:trace contextRef="#ctx0" brushRef="#br0">1 159 24575,'0'-7'0,"1"1"0,0-1 0,0 0 0,0 0 0,1 0 0,0 1 0,0-1 0,1 1 0,0 0 0,0 0 0,0 0 0,1 0 0,0 0 0,0 1 0,0-1 0,1 1 0,0 0 0,0 0 0,0 1 0,1 0 0,-1 0 0,1 0 0,0 0 0,0 1 0,12-4 0,-12 4 0,0 1 0,1 0 0,-1 1 0,0-1 0,1 1 0,-1 1 0,1-1 0,0 1 0,-1 0 0,1 0 0,-1 1 0,1 0 0,-1 0 0,1 1 0,-1 0 0,0 0 0,1 0 0,-1 1 0,0 0 0,-1 0 0,1 0 0,-1 1 0,1 0 0,-1 0 0,0 0 0,0 1 0,5 5 0,-8-7 0,1 1 0,-1-1 0,1 0 0,-1 1 0,0-1 0,0 1 0,-1 0 0,1 0 0,-1 0 0,0 0 0,0 0 0,0 0 0,0 0 0,-1 0 0,1 0 0,-1 0 0,0 0 0,-1 0 0,1 0 0,-1 0 0,1 0 0,-1 0 0,-1 0 0,1 0 0,0 0 0,-1 0 0,0 0 0,0-1 0,0 1 0,0-1 0,-1 1 0,1-1 0,-1 0 0,0 0 0,0 0 0,-4 3 0,7-6 0,-1 0 0,1 0 0,0 0 0,0 1 0,-1-1 0,1 0 0,0 0 0,-1 0 0,1 0 0,0 1 0,0-1 0,-1 0 0,1 0 0,0 1 0,0-1 0,0 0 0,-1 0 0,1 1 0,0-1 0,0 0 0,0 0 0,0 1 0,0-1 0,0 0 0,0 1 0,-1-1 0,1 0 0,0 1 0,0-1 0,0 0 0,0 1 0,0-1 0,0 0 0,1 1 0,-1-1 0,0 0 0,0 1 0,0-1 0,0 0 0,0 0 0,0 1 0,0-1 0,1 0 0,-1 1 0,0-1 0,20 5 0,38-5 0,-49 0 0,5-1 0,1 1 0,-1 0 0,1 1 0,-1 1 0,0 0 0,17 5 0,-27-5 0,0-1 0,0 1 0,-1 0 0,1 0 0,-1 0 0,1 0 0,-1 1 0,0-1 0,0 1 0,0 0 0,-1 0 0,1 0 0,-1 0 0,1 1 0,-1-1 0,0 0 0,0 1 0,0 0 0,-1-1 0,1 1 0,-1 0 0,0 0 0,0 0 0,-1 0 0,1 0 0,-1 0 0,0 5 0,0-6 0,0 0 0,-1 0 0,1-1 0,-1 1 0,0 0 0,0 0 0,0-1 0,0 1 0,-1 0 0,1-1 0,-1 0 0,1 1 0,-1-1 0,0 0 0,0 0 0,0 0 0,0 0 0,0 0 0,0 0 0,-1 0 0,1-1 0,-1 1 0,1-1 0,-1 0 0,0 0 0,1 0 0,-1 0 0,0 0 0,-3 0 0,-9 3 0,1-1 0,-1 0 0,0-1 0,-19 0 0,9-1-1365,3-1-5461</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7.424"/>
    </inkml:context>
    <inkml:brush xml:id="br0">
      <inkml:brushProperty name="width" value="0.05" units="cm"/>
      <inkml:brushProperty name="height" value="0.05" units="cm"/>
      <inkml:brushProperty name="color" value="#E71224"/>
    </inkml:brush>
  </inkml:definitions>
  <inkml:trace contextRef="#ctx0" brushRef="#br0">2 1 24575,'-1'56'0,"3"64"0,-2-117 3,0-1-1,1 1 0,-1 0 1,1-1-1,0 1 0,0-1 1,0 1-1,0-1 1,0 0-1,0 1 0,1-1 1,-1 0-1,1 0 0,0 0 1,-1 0-1,1 0 0,0 0 1,0-1-1,0 1 1,1-1-1,-1 1 0,0-1 1,1 0-1,-1 0 0,0 0 1,1 0-1,-1 0 0,1 0 1,-1-1-1,5 1 1,8 1-109,0-1 0,0 0 0,0-2 1,19-1-1,-8 0-804,-3 1-5916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342"/>
    </inkml:context>
    <inkml:brush xml:id="br0">
      <inkml:brushProperty name="width" value="0.05" units="cm"/>
      <inkml:brushProperty name="height" value="0.05" units="cm"/>
      <inkml:brushProperty name="color" value="#E71224"/>
    </inkml:brush>
  </inkml:definitions>
  <inkml:trace contextRef="#ctx0" brushRef="#br0">1 1 24575,'4'0'0,"7"0"0,5 0 0,5 0 0,4 0 0,-3 4 0,-5 2-8191</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8.030"/>
    </inkml:context>
    <inkml:brush xml:id="br0">
      <inkml:brushProperty name="width" value="0.05" units="cm"/>
      <inkml:brushProperty name="height" value="0.05" units="cm"/>
      <inkml:brushProperty name="color" value="#E71224"/>
    </inkml:brush>
  </inkml:definitions>
  <inkml:trace contextRef="#ctx0" brushRef="#br0">0 1 24575,'0'4'0,"0"6"0,0 5 0,0 5 0,0 3 0,5-2 0,0 0 0,1 0 0,-2 1 0,-1 1 0,-1-3-8191</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41.186"/>
    </inkml:context>
    <inkml:brush xml:id="br0">
      <inkml:brushProperty name="width" value="0.05" units="cm"/>
      <inkml:brushProperty name="height" value="0.05" units="cm"/>
      <inkml:brushProperty name="color" value="#E71224"/>
    </inkml:brush>
  </inkml:definitions>
  <inkml:trace contextRef="#ctx0" brushRef="#br0">0 26 24301,'1728'-26'0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51.877"/>
    </inkml:context>
    <inkml:brush xml:id="br0">
      <inkml:brushProperty name="width" value="0.05" units="cm"/>
      <inkml:brushProperty name="height" value="0.05" units="cm"/>
      <inkml:brushProperty name="color" value="#E71224"/>
    </inkml:brush>
  </inkml:definitions>
  <inkml:trace contextRef="#ctx0" brushRef="#br0">511 130 24575,'0'-3'0,"-1"1"0,0-1 0,0 1 0,1-1 0,-2 1 0,1-1 0,0 1 0,0 0 0,-1-1 0,1 1 0,-1 0 0,0 0 0,1 0 0,-1 0 0,0 1 0,-3-3 0,-38-27 0,36 26 0,-1-1 0,-1 0 0,-1 0 0,1 1 0,-1 0 0,1 0 0,-2 1 0,1 1 0,0-1 0,-1 2 0,1-1 0,-1 2 0,0-1 0,-13 1 0,10 1 0,0 0 0,0 1 0,0 0 0,0 1 0,0 1 0,1 1 0,-18 6 0,21-6 0,1 1 0,0 0 0,0 0 0,1 1 0,0 0 0,0 1 0,0-1 0,1 2 0,0-1 0,-11 15 0,12-13 0,-1 0 0,1 1 0,1-1 0,0 1 0,1 0 0,-1 0 0,2 1 0,0-1 0,0 1 0,0 0 0,2 0 0,-1 0 0,2 0 0,-1 0 0,2 14 0,-1-11 0,0 0 0,1 0 0,0-1 0,1 1 0,1 0 0,5 16 0,-7-26 0,1 0 0,1 0 0,-1 0 0,0-1 0,1 1 0,0 0 0,0-1 0,0 0 0,0 0 0,1 0 0,-1 0 0,1 0 0,0-1 0,-1 1 0,1-1 0,0 0 0,1 0 0,-1-1 0,0 1 0,0-1 0,1 0 0,-1 0 0,6 0 0,15 4 0,22 4 0,1-3 0,63 2 0,-82-8 0,-14 1 0,0-1 0,0-1 0,27-4 0,-37 4 0,-1-1 0,1 0 0,0 1 0,0-1 0,-1-1 0,1 1 0,-1-1 0,0 0 0,0 0 0,0 0 0,0 0 0,0-1 0,-1 1 0,1-1 0,3-5 0,-6 6 0,16-19 0,-2-1 0,-1 0 0,0-1 0,10-28 0,-22 46 0,1 0 0,-1-1 0,0 1 0,-1-1 0,0 0 0,0 0 0,0 1 0,-1-1 0,0 0 0,0 0 0,-1 0 0,1 1 0,-2-1 0,1 0 0,-1 0 0,0 1 0,0 0 0,-1-1 0,0 1 0,0 0 0,0 0 0,-6-7 0,-17-12-1365,15 14-5461</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53.761"/>
    </inkml:context>
    <inkml:brush xml:id="br0">
      <inkml:brushProperty name="width" value="0.05" units="cm"/>
      <inkml:brushProperty name="height" value="0.05" units="cm"/>
      <inkml:brushProperty name="color" value="#E71224"/>
    </inkml:brush>
  </inkml:definitions>
  <inkml:trace contextRef="#ctx0" brushRef="#br0">158 2 24575,'-28'-1'0,"18"1"0,0-1 0,0 1 0,0 1 0,0 0 0,0 0 0,-15 5 0,22-5 0,1 0 0,-1 0 0,0 1 0,1 0 0,-1-1 0,1 1 0,0 0 0,-1 0 0,1 0 0,0 0 0,0 1 0,1-1 0,-1 1 0,0-1 0,1 1 0,-1-1 0,1 1 0,0 0 0,0 0 0,0 0 0,0-1 0,1 1 0,-1 0 0,1 0 0,0 0 0,-1 4 0,1-4 0,0 0 0,-1 0 0,1 0 0,0 0 0,0 0 0,1 0 0,-1 0 0,1 0 0,-1-1 0,1 1 0,0 0 0,0 0 0,0 0 0,0-1 0,1 1 0,-1-1 0,1 1 0,-1-1 0,1 0 0,0 1 0,0-1 0,0 0 0,0 0 0,3 2 0,1-2 0,-1 1 0,1-1 0,-1 0 0,1 0 0,0 0 0,0-1 0,0 0 0,0 0 0,0-1 0,11 0 0,-8 0 0,-1 1 0,0 0 0,1 0 0,-1 1 0,0 0 0,0 0 0,0 0 0,-1 1 0,1 1 0,9 5 0,-14-8 0,-1 1 0,1 0 0,-1 0 0,1 0 0,-1 0 0,0 0 0,0 0 0,0 1 0,0-1 0,0 1 0,-1 0 0,1-1 0,-1 1 0,0 0 0,1 0 0,-1 0 0,0 0 0,-1 0 0,1 0 0,-1 0 0,1 0 0,-1 0 0,0 0 0,0 0 0,0 0 0,0 0 0,-1 0 0,1 0 0,-1 0 0,-2 6 0,1-6 5,0 1 1,0-1-1,0 1 0,-1-1 0,1 0 0,-1 0 1,0 0-1,0 0 0,0 0 0,0-1 1,0 1-1,0-1 0,-1 0 0,0 0 0,1 0 1,-1-1-1,0 1 0,0-1 0,1 0 0,-1 0 1,0 0-1,-5 0 0,-11 2-500,0-1 0,-38 0 0,36-2-6331</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56.698"/>
    </inkml:context>
    <inkml:brush xml:id="br0">
      <inkml:brushProperty name="width" value="0.05" units="cm"/>
      <inkml:brushProperty name="height" value="0.05" units="cm"/>
      <inkml:brushProperty name="color" value="#E71224"/>
    </inkml:brush>
  </inkml:definitions>
  <inkml:trace contextRef="#ctx0" brushRef="#br0">1 100 24575,'4'-3'0,"0"0"0,0 0 0,1 1 0,-1-1 0,1 1 0,0 0 0,-1 0 0,1 1 0,0 0 0,0 0 0,0 0 0,8-1 0,69 1 0,-55 2 0,15-1 0,-9 1 0,0-1 0,-1-2 0,1-1 0,35-8 0,-22 0 0,1 2 0,0 2 0,81-2 0,-114 8 8,0 0 0,-1-1-1,21-6 1,-2 1-1404,-13 3-5430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3:06.093"/>
    </inkml:context>
    <inkml:brush xml:id="br0">
      <inkml:brushProperty name="width" value="0.05" units="cm"/>
      <inkml:brushProperty name="height" value="0.05" units="cm"/>
      <inkml:brushProperty name="color" value="#E71224"/>
    </inkml:brush>
  </inkml:definitions>
  <inkml:trace contextRef="#ctx0" brushRef="#br0">206 0 24575,'-3'0'0,"-1"1"0,0 0 0,1-1 0,-1 1 0,1 0 0,-1 1 0,1-1 0,-1 1 0,1-1 0,0 1 0,0 0 0,0 0 0,0 1 0,-5 4 0,-37 45 0,25-26 0,10-16 0,2 1 0,0 0 0,0 0 0,0 1 0,2-1 0,0 2 0,0-1 0,1 1 0,0 0 0,1 0 0,1 0 0,0 1 0,1-1 0,0 1 0,1-1 0,1 15 0,-1-7 0,2-1 0,1 1 0,7 35 0,-8-51 0,0 0 0,1-1 0,-1 1 0,1 0 0,1-1 0,-1 1 0,1-1 0,-1 1 0,1-1 0,0 0 0,1 0 0,-1-1 0,1 1 0,0-1 0,-1 1 0,2-1 0,-1 0 0,0-1 0,0 1 0,8 2 0,-4-2 0,3 2 0,0-1 0,1 0 0,-1-1 0,1 0 0,16 1 0,-26-4 0,0 1 0,1-1 0,-1-1 0,0 1 0,1 0 0,-1 0 0,0-1 0,0 1 0,0-1 0,1 0 0,-1 0 0,0 0 0,0 0 0,0 0 0,0 0 0,0 0 0,-1-1 0,1 1 0,0-1 0,-1 1 0,1-1 0,-1 0 0,1 0 0,-1 0 0,0 1 0,0-1 0,0 0 0,0 0 0,0-1 0,0 1 0,0 0 0,-1 0 0,1 0 0,0-5 0,2-11 0,-1 0 0,-1 0 0,-1-24 0,0 36 0,0-1 0,-1 1 0,0-1 0,0 1 0,0 0 0,-1-1 0,0 1 0,0 0 0,-1 0 0,1 0 0,-1 0 0,-7-8 0,6 11-55,-1 0-1,0 0 0,0 0 1,0 1-1,0-1 1,-1 2-1,1-1 0,-1 0 1,1 1-1,-1 0 0,1 0 1,-1 1-1,0 0 1,0 0-1,1 0 0,-8 1 1,8-1-365,-18 1-6406</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3:06.77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8:52.692"/>
    </inkml:context>
    <inkml:brush xml:id="br0">
      <inkml:brushProperty name="width" value="0.05" units="cm"/>
      <inkml:brushProperty name="height" value="0.05" units="cm"/>
      <inkml:brushProperty name="color" value="#E71224"/>
    </inkml:brush>
  </inkml:definitions>
  <inkml:trace contextRef="#ctx0" brushRef="#br0">163 6075 24575,'-3'0'0,"1"0"0,0-1 0,0 0 0,0 0 0,0 1 0,0-1 0,0 0 0,0 0 0,1-1 0,-1 1 0,0 0 0,1-1 0,-1 1 0,0-1 0,1 1 0,0-1 0,-1 0 0,1 0 0,0 1 0,0-1 0,-1-3 0,-21-48 0,19 42 0,-22-85 0,19 62 0,-4-11 0,2 1 0,1-1 0,-1-78 0,8 92 0,-2 1 0,-6-32 0,3 30 0,-2-54 0,9-1011 0,0 1075 0,2 1 0,0-1 0,1 1 0,12-34 0,-9 32 0,0 0 0,-2-1 0,3-33 0,18-104 0,1 1 0,-24 130 0,2 0 0,14-50 0,-11 53 0,-2 0 0,0 0 0,2-45 0,-6 37 0,12-55 0,-4 27 0,18-123 0,-2 51 0,-20 107 0,15-45 0,3-11 0,-13 31 0,2 0 0,21-54 0,-26 92 0,0 0 0,1 0 0,1 1 0,16-19 0,1-1 0,-8 11 0,1 0 0,1 1 0,1 1 0,1 2 0,38-27 0,-55 42 0,-1-1 0,0 0 0,0 0 0,0 0 0,-1-1 0,0 1 0,0-1 0,0 0 0,3-8 0,24-64 0,-11 23 0,-13 36 0,-2 1 0,0-1 0,4-29 0,0-1 0,17-139 0,-19 141 0,-2 0 0,-1 0 0,-7-95 0,0 34 0,3-400 0,1 489 0,2-1 0,0 0 0,1 1 0,12-37 0,-9 36 0,-1 0 0,-1 0 0,-1 0 0,2-32 0,-4 24 0,12-56 0,-5 35 0,2-10 0,-5 32 0,-1 0 0,1-47 0,-5 62 0,0 0 0,0 0 0,1 0 0,1 0 0,0 0 0,1 0 0,5-12 0,-9 24 0,1-1 0,-1 0 0,0 1 0,0-1 0,1 0 0,-1 1 0,0-1 0,0 0 0,0 0 0,0 1 0,0-1 0,0 0 0,0 1 0,0-1 0,0 0 0,0 0 0,0 1 0,0-1 0,0 0 0,-1 1 0,1-1 0,0 0 0,0 1 0,-1-1 0,1 0 0,-1 1 0,1-1 0,0 1 0,-1-1 0,1 1 0,-1-1 0,0 0 0,-28-7 0,-37 11 0,65-3 0,-94 23 0,85-20 0,103 0 0,-51-5 0,-29 1 0,1 0 0,-1 0 0,1 1 0,-1 1 0,0 0 0,1 1 0,13 4 0,-24-4 0,-1-1 0,1 1 0,-1 0 0,0 0 0,1 0 0,-1 0 0,0 0 0,0 0 0,0 1 0,0-1 0,-1 1 0,1 0 0,-1-1 0,1 1 0,-1 0 0,0 0 0,0 0 0,0-1 0,-1 1 0,1 0 0,-1 0 0,1 1 0,-1 2 0,1 14 0,-1 0 0,-3 30 0,1-22 0,0 26-1365,1-30-5461</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8:55.651"/>
    </inkml:context>
    <inkml:brush xml:id="br0">
      <inkml:brushProperty name="width" value="0.05" units="cm"/>
      <inkml:brushProperty name="height" value="0.05" units="cm"/>
      <inkml:brushProperty name="color" value="#E71224"/>
    </inkml:brush>
  </inkml:definitions>
  <inkml:trace contextRef="#ctx0" brushRef="#br0">0 1 24285,'1621'-1'0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4:56.876"/>
    </inkml:context>
    <inkml:brush xml:id="br0">
      <inkml:brushProperty name="width" value="0.05" units="cm"/>
      <inkml:brushProperty name="height" value="0.05" units="cm"/>
      <inkml:brushProperty name="color" value="#E71224"/>
    </inkml:brush>
  </inkml:definitions>
  <inkml:trace contextRef="#ctx0" brushRef="#br0">0 55 24575,'1'-1'0,"-1"0"0,1 0 0,-1 0 0,1-1 0,-1 1 0,1 0 0,0 0 0,0 0 0,0 0 0,-1 0 0,1 0 0,0 1 0,0-1 0,0 0 0,0 0 0,0 1 0,1-1 0,-1 0 0,0 1 0,0 0 0,0-1 0,0 1 0,1-1 0,-1 1 0,0 0 0,1 0 0,1 0 0,41-5 0,-39 5 0,126-14 0,-67 6 0,66 1 0,940 8 0,-1043 0 0,-1 2 0,33 7 0,-30-5 0,49 4 0,451-10-1365,-506 1-5461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806"/>
    </inkml:context>
    <inkml:brush xml:id="br0">
      <inkml:brushProperty name="width" value="0.05" units="cm"/>
      <inkml:brushProperty name="height" value="0.05" units="cm"/>
      <inkml:brushProperty name="color" value="#E71224"/>
    </inkml:brush>
  </inkml:definitions>
  <inkml:trace contextRef="#ctx0" brushRef="#br0">0 0 24575,'0'616'-1365,"0"-593"-5461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2.172"/>
    </inkml:context>
    <inkml:brush xml:id="br0">
      <inkml:brushProperty name="width" value="0.05" units="cm"/>
      <inkml:brushProperty name="height" value="0.05" units="cm"/>
      <inkml:brushProperty name="color" value="#E71224"/>
    </inkml:brush>
  </inkml:definitions>
  <inkml:trace contextRef="#ctx0" brushRef="#br0">1 0 24575,'3557'0'-1365,"-3534"0"-5461</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3.597"/>
    </inkml:context>
    <inkml:brush xml:id="br0">
      <inkml:brushProperty name="width" value="0.05" units="cm"/>
      <inkml:brushProperty name="height" value="0.05" units="cm"/>
      <inkml:brushProperty name="color" value="#E71224"/>
    </inkml:brush>
  </inkml:definitions>
  <inkml:trace contextRef="#ctx0" brushRef="#br0">1247 0 24575,'-1'1'0,"-1"-1"0,1 1 0,0 0 0,0-1 0,-1 1 0,1 0 0,0 0 0,0 0 0,0 0 0,0 0 0,0 0 0,0 1 0,0-1 0,0 0 0,1 0 0,-1 1 0,0-1 0,1 0 0,-1 1 0,1-1 0,-1 2 0,-12 40 0,11-34 0,-41 106 0,28-80 0,1 1 0,-11 51 0,16-46 0,-1-1 0,-3 0 0,-18 43 0,21-57 0,1 1 0,1 0 0,-4 28 0,5-23 0,-19 57 0,-41 123 0,2-3 0,39-132 0,-9 23 0,23-71 0,2 1 0,-9 41 0,12-42 0,-1 1 0,-21 48 0,15-47 0,2 1 0,-11 50 0,-9 23 0,23-81 0,-4 9 0,1 0 0,2 1 0,-10 57 0,-6 60 0,14-87 0,-9 123 0,19-161 0,-9 46 0,-1 15 0,9-51 0,-3 0 0,-12 46 0,10-50 0,1 2 0,1-1 0,-1 37 0,5-35 0,-9 47 0,5-48 0,-2 55 0,6-49 0,-3-1 0,-15 67 0,11-68 0,2 1 0,-4 74 0,11-71 0,-2 0 0,-10 60 0,6-64 0,0 55 0,5-60 0,-1 1 0,-10 46 0,6-45 0,-3 53 0,-3 19 0,-1-46 0,5-25 0,1 0 0,-3 71 0,9-86 0,-1 0 0,-8 33 0,5-31 0,-3 46 0,5-37 0,-9 48 0,-1-5 0,7-36 0,-16 51 0,-3 21 0,-2 23 0,16-76 0,6-36 0,1 1 0,-2 34 0,4-31 0,-1 0 0,-8 30 0,0-3 0,6-28-341,-1-1 0,-1 0-1,-11 26 1,11-34-6485</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4.407"/>
    </inkml:context>
    <inkml:brush xml:id="br0">
      <inkml:brushProperty name="width" value="0.05" units="cm"/>
      <inkml:brushProperty name="height" value="0.05" units="cm"/>
      <inkml:brushProperty name="color" value="#E71224"/>
    </inkml:brush>
  </inkml:definitions>
  <inkml:trace contextRef="#ctx0" brushRef="#br0">0 156 24575,'3'1'0,"-1"-1"0,1 1 0,-1 0 0,0 0 0,0 0 0,1 0 0,-1 0 0,0 0 0,0 1 0,0-1 0,0 1 0,0-1 0,-1 1 0,1 0 0,0 0 0,-1 0 0,1 0 0,1 3 0,25 45 0,-24-42 0,19 36 0,2-1 0,2-1 0,49 57 0,-76-98 0,1 0 0,0 0 0,0 0 0,0 0 0,0 0 0,0 0 0,0 0 0,1 0 0,-1 0 0,0 0 0,0 0 0,1-1 0,-1 1 0,0 0 0,1-1 0,-1 0 0,1 1 0,-1-1 0,2 1 0,-2-2 0,0 1 0,0 0 0,0-1 0,0 1 0,-1-1 0,1 1 0,0-1 0,0 1 0,-1-1 0,1 0 0,0 1 0,-1-1 0,1 0 0,-1 1 0,1-1 0,-1 0 0,1 0 0,-1 0 0,1 1 0,-1-1 0,0 0 0,1-2 0,2-8 0,0-2 0,-1 1 0,0-22 0,0 9 0,1 13 0,0-1 0,1 1 0,0 0 0,0 1 0,2-1 0,-1 1 0,9-13 0,7-5 0,28-32 0,-8 11 0,7 5 0,-39 38 0,0 0 0,-1-1 0,15-17 0,3-2-1365,-12 19-5461</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7.470"/>
    </inkml:context>
    <inkml:brush xml:id="br0">
      <inkml:brushProperty name="width" value="0.05" units="cm"/>
      <inkml:brushProperty name="height" value="0.05" units="cm"/>
      <inkml:brushProperty name="color" value="#E71224"/>
    </inkml:brush>
  </inkml:definitions>
  <inkml:trace contextRef="#ctx0" brushRef="#br0">0 29 24575,'20'-1'0,"-1"-1"0,38-9 0,-36 6 0,0 2 0,28-3 0,410 5 0,-221 3 0,-218-1 0,0 1 0,36 9 0,-35-7 0,1 0 0,26 2 0,-17-5 0,0 1 0,51 10 0,-50-7 0,0-1 0,0-2 0,55-2 0,-55-2 0,0 2 0,0 2 0,54 8 0,-68-6 0,32 9 0,1-3 0,0-3 0,71 3 0,12-11-1365,-110 1-5461</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6:08.701"/>
    </inkml:context>
    <inkml:brush xml:id="br0">
      <inkml:brushProperty name="width" value="0.05" units="cm"/>
      <inkml:brushProperty name="height" value="0.05" units="cm"/>
      <inkml:brushProperty name="color" value="#E71224"/>
    </inkml:brush>
  </inkml:definitions>
  <inkml:trace contextRef="#ctx0" brushRef="#br0">245 916 24575,'510'0'0,"-497"0"0,0-1 0,0-1 0,0 0 0,0-1 0,0 0 0,-1-1 0,17-7 0,6-6 0,38-24 0,-33 17 0,-36 22 0,0-1 0,0 0 0,0 0 0,-1-1 0,1 1 0,-1-1 0,1 0 0,-1 0 0,0 0 0,-1 0 0,1 0 0,-1-1 0,0 1 0,0-1 0,0 1 0,-1-1 0,1 0 0,0-10 0,1-5 0,-2-1 0,-1 1 0,-3-30 0,1 6 0,1 33 0,0 0 0,-1 0 0,0 0 0,-1 1 0,0-1 0,-1 1 0,0 0 0,-7-13 0,-50-74 0,-36-19 0,-16-33 0,107 141 0,-1 0 0,1 1 0,-2 0 0,1 0 0,-1 0 0,0 1 0,0 0 0,-1 1 0,0 0 0,0 0 0,0 1 0,0 0 0,-1 1 0,1 0 0,-1 0 0,0 1 0,-15-1 0,-13 0 0,0 1 0,0 2 0,-50 7 0,71-4 0,0 0 0,1 1 0,-1 1 0,1 1 0,0 0 0,0 1 0,1 1 0,0 0 0,0 1 0,-14 12 0,-10 4 0,16-11 0,-37 30 0,53-38 0,1 0 0,0 1 0,0 0 0,0 0 0,1 0 0,0 1 0,0 0 0,1 0 0,-5 10 0,1 9 0,1 0 0,1 0 0,1 0 0,1 1 0,1-1 0,2 1 0,1 0 0,5 43 0,-2-58 0,0-1 0,0 0 0,1 1 0,0-2 0,1 1 0,1 0 0,0-1 0,0 0 0,14 17 0,18 34 0,-32-53 16,0-1 0,0 0 0,1 0 0,0 0-1,1-1 1,-1 0 0,17 11 0,27 27-1508,-40-32-5334</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12.989"/>
    </inkml:context>
    <inkml:brush xml:id="br0">
      <inkml:brushProperty name="width" value="0.05" units="cm"/>
      <inkml:brushProperty name="height" value="0.05" units="cm"/>
      <inkml:brushProperty name="color" value="#E71224"/>
    </inkml:brush>
  </inkml:definitions>
  <inkml:trace contextRef="#ctx0" brushRef="#br0">0 55 24575,'643'0'0,"-612"-2"0,57-9 0,-55 5 0,45-2 0,492 7 0,-274 3 0,-265-4 0,59-10 0,-59 6 0,58-3 0,391 10-1365,-457-1-5461</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15.637"/>
    </inkml:context>
    <inkml:brush xml:id="br0">
      <inkml:brushProperty name="width" value="0.05" units="cm"/>
      <inkml:brushProperty name="height" value="0.05" units="cm"/>
      <inkml:brushProperty name="color" value="#E71224"/>
    </inkml:brush>
  </inkml:definitions>
  <inkml:trace contextRef="#ctx0" brushRef="#br0">2060 61 24575,'-9'-1'0,"1"0"0,-1-1 0,0 1 0,-15-7 0,-24-3 0,-17 5 0,-59-8 0,58 6 0,-1 2 0,-129 7 0,70 2 0,-569-3 0,670 3 0,-1 0 0,1 2 0,0 1 0,0 1 0,1 1 0,-36 17 0,-47 29 0,75-39 0,0 2 0,1 2 0,-41 31 0,46-31 0,20-16 0,1 0 0,0 1 0,0-1 0,0 1 0,1 0 0,-1 0 0,1 1 0,0-1 0,0 1 0,0 0 0,1 0 0,-1 0 0,1 1 0,1-1 0,-1 1 0,1-1 0,0 1 0,-2 6 0,-5 34 0,3-19 0,0-1 0,2 1 0,2 0 0,0 30 0,3-48 0,1 0 0,0 0 0,0 0 0,1 0 0,0-1 0,1 1 0,0-1 0,0 0 0,1 0 0,0-1 0,7 9 0,11 12 0,39 35 0,-40-41 0,143 130 0,-137-129 0,1-2 0,1-2 0,1 0 0,42 17 0,4-1 0,112 44 0,-114-42 0,-62-29 0,1 0 0,0-1 0,0-1 0,0-1 0,1 0 0,18 4 0,32 5 0,-41-9 0,0 0 0,45 3 0,-43-6 0,0 1 0,27 7 0,4 1 0,-2-3 0,-9 0 0,93 4 0,-107-11 0,58 11 0,-56-7 0,51 3 0,770-9 0,-823-1 0,0-2 0,-1-1 0,50-14 0,38-6 0,-66 18 0,99-27 0,-138 30 0,0-1 0,0 0 0,0-1 0,-1 0 0,1-1 0,-2-1 0,1 0 0,-1-1 0,0 0 0,-1-1 0,19-20 0,-24 20 0,0 1 0,-1-1 0,0 0 0,-1 0 0,0-1 0,0 1 0,-1-1 0,-1 0 0,3-19 0,-2-11 0,-1-49 0,-2 90 0,0-10 0,-1 0 0,0 0 0,-1 0 0,0 0 0,0 0 0,-1 1 0,-1-1 0,1 1 0,-2-1 0,1 1 0,-1 0 0,0 1 0,-1-1 0,0 1 0,-1 1 0,-11-13 0,9 10 0,0-1 0,1 1 0,-13-24 0,15 23 0,0 0 0,-1 1 0,0 0 0,0 1 0,-12-11 0,-30-30 0,35 34 0,-2 1 0,-24-21 0,-4 2 0,26 19 0,-2 0 0,0 1 0,-25-12 0,-148-82 0,176 99 0,3 0 0,-7-4 0,-1 1 0,0 0 0,-1 2 0,-29-9 0,-76-27 0,96 32 0,0 2 0,-1 1 0,0 2 0,-57-8 0,-12 4 0,54 6 0,-71-2 0,112 9 0,-26 1 0,1-1 0,0-2 0,-61-12 0,50 7-6,1 2-1,0 1 0,-1 3 1,-54 4-1,0 0-1325,74-3-5494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17.996"/>
    </inkml:context>
    <inkml:brush xml:id="br0">
      <inkml:brushProperty name="width" value="0.05" units="cm"/>
      <inkml:brushProperty name="height" value="0.05" units="cm"/>
      <inkml:brushProperty name="color" value="#E71224"/>
    </inkml:brush>
  </inkml:definitions>
  <inkml:trace contextRef="#ctx0" brushRef="#br0">2678 109 24575,'-31'0'0,"1"-1"0,-1-2 0,-48-10 0,52 9 0,-1 0 0,0 2 0,-35 1 0,33 1 0,1-1 0,-52-8 0,45 3 0,0 2 0,-48 0 0,0 1 0,-1-10 0,57 8 0,-47-4 0,-39-4 0,78 7 0,-54-1 0,-632 8 0,699 0 0,0 2 0,-40 9 0,12-2 0,6-2 0,1 2 0,-78 29 0,76-20 0,-68 38 0,100-49 0,1 1 0,0 0 0,0 1 0,1 1 0,0 0 0,1 1 0,0 0 0,-17 25 0,-20 24 0,39-52 0,0 1 0,1 0 0,0 1 0,1 0 0,0 0 0,-9 20 0,-8 21 0,19-42 0,0 0 0,0-1 0,1 1 0,0 1 0,1-1 0,1 0 0,-1 1 0,0 12 0,1 22 0,1-1 0,7 46 0,-4-70 0,1 0 0,2 0 0,0-1 0,1 1 0,1-1 0,16 33 0,-8-26 0,1 1 0,1-2 0,22 25 0,-12-18 0,78 83 0,-90-101 0,0-1 0,1-1 0,1 0 0,0-1 0,33 15 0,20 10 0,-50-25 0,1 0 0,1-1 0,30 9 0,84 12 0,-112-26 0,-1 0 0,25 10 0,-29-8 0,-1-1 0,1-2 0,0 1 0,24 1 0,96-5 0,-86-2 0,0 2 0,81 13 0,-68-6 0,0-2 0,129-7 0,-71-2 0,785 3 0,-888-1 0,0-2 0,0 0 0,-1-1 0,0-1 0,21-8 0,55-13 0,-44 17 0,-22 3 0,1 1 0,42-1 0,-42 5 0,0-3 0,-1 0 0,1-2 0,-1-1 0,-1-1 0,1-2 0,-1-1 0,-1-1 0,52-31 0,157-68 0,-231 109 0,-1-1 0,1 0 0,-1 0 0,0-1 0,0 0 0,0 0 0,0 0 0,0 0 0,-1-1 0,0 0 0,0 1 0,0-2 0,-1 1 0,0 0 0,0-1 0,0 1 0,0-1 0,-1 0 0,0 0 0,0 0 0,-1 0 0,0-1 0,0 1 0,0 0 0,-1 0 0,0-1 0,0 1 0,0 0 0,-1-1 0,0 1 0,0 0 0,-1 0 0,0 0 0,0 0 0,-4-8 0,3 8 0,-1 0 0,0 1 0,0 0 0,-1 0 0,1 0 0,-1 1 0,0-1 0,-7-3 0,-16-18 0,2 2 0,-2 0 0,0 1 0,-56-32 0,17 10 0,-73-43 0,-16-12 0,-20-7 0,153 93 0,-1 1 0,-47-18 0,44 20 0,0-1 0,-31-19 0,33 17 0,0 2 0,-1 0 0,0 2 0,-49-12 0,17 5 0,39 9 0,0 0 0,1-1 0,-24-15 0,24 13 0,0 0 0,-1 2 0,-23-9 0,28 12 33,0 0-1,0-1 1,-18-13 0,-33-15-1529,47 29-5330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21.596"/>
    </inkml:context>
    <inkml:brush xml:id="br0">
      <inkml:brushProperty name="width" value="0.05" units="cm"/>
      <inkml:brushProperty name="height" value="0.05" units="cm"/>
      <inkml:brushProperty name="color" value="#E71224"/>
    </inkml:brush>
  </inkml:definitions>
  <inkml:trace contextRef="#ctx0" brushRef="#br0">32 809 24575,'43'1'0,"0"1"0,58 11 0,-33-5 0,2-2 0,123-7 0,-68-2 0,14 1 0,149 5 0,-215 10 0,-54-8 0,0-1 0,31 1 0,128-7 0,72 4 0,-178 11 0,-52-8 0,0-2 0,28 3 0,354-7 0,-382 0 0,1-1 0,34-8 0,-33 5 0,0 1 0,24-1 0,130 7 0,76-4 0,-245 1 0,0 1 0,0-1 0,0-1 0,0 1 0,0-1 0,0-1 0,0 1 0,-1-1 0,0 0 0,1-1 0,-1 1 0,11-10 0,-13 9 0,0 0 0,-1 0 0,0-1 0,1 1 0,-2-1 0,1 0 0,0 0 0,-1 0 0,0 0 0,0-1 0,-1 1 0,1 0 0,-1-1 0,0 1 0,0-1 0,-1-9 0,0 0 0,0 0 0,-1 0 0,0 0 0,-2 0 0,1 0 0,-2 0 0,-7-19 0,-1 6 0,-1 2 0,-29-45 0,26 47 0,-1 0 0,-1 1 0,-26-25 0,-63-86 0,94 121 0,-1 0 0,-1 2 0,0 0 0,0 0 0,-1 1 0,0 1 0,-1 1 0,-25-10 0,1-1 0,34 14 0,-1 1 0,0 0 0,0 0 0,-1 1 0,1 1 0,-16-4 0,-45-4 0,15 2 0,-89-3 0,118 11 0,1-1 0,0-1 0,0-1 0,-24-6 0,6 2 0,-1 1 0,1 3 0,-1 2 0,-52 4 0,-4 0 0,-863-3 0,940 1 0,1 2 0,-43 9 0,11-1 0,34-6 0,0 0 0,-32 13 0,-21 7 0,-60 3 0,114-26 0,0 1 0,1 1 0,0 1 0,0 0 0,0 1 0,0 1 0,-21 13 0,31-16 0,1 0 0,0 0 0,1 1 0,-1 0 0,1 0 0,0 1 0,0-1 0,1 1 0,0 0 0,0 0 0,0 0 0,1 1 0,-1 0 0,2-1 0,-1 1 0,1 0 0,0 0 0,0 1 0,1-1 0,-1 11 0,-1 11 0,2 1 0,1 0 0,1 0 0,2 0 0,1 0 0,1 0 0,1-1 0,2 0 0,13 34 0,-12-51 0,0-1 0,0 0 0,1 0 0,0-1 0,0-1 0,1 1 0,1-2 0,20 13 0,-2-6-8,-27-14-72,0 0 0,1 0 0,-1 0 0,0 1 1,0 0-1,0-1 0,0 1 0,-1 0 0,1 1 1,0-1-1,-1 0 0,1 1 0,-1-1 0,0 1 1,0 0-1,3 4 0,1 10-6746</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25.793"/>
    </inkml:context>
    <inkml:brush xml:id="br0">
      <inkml:brushProperty name="width" value="0.05" units="cm"/>
      <inkml:brushProperty name="height" value="0.05" units="cm"/>
      <inkml:brushProperty name="color" value="#E71224"/>
    </inkml:brush>
  </inkml:definitions>
  <inkml:trace contextRef="#ctx0" brushRef="#br0">1 22 24575,'884'0'0,"-870"-1"-243,1-1 0,-1 0 1,1-1-1,15-6 0,-28 9 92,16-5-6675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362"/>
    </inkml:context>
    <inkml:brush xml:id="br0">
      <inkml:brushProperty name="width" value="0.05" units="cm"/>
      <inkml:brushProperty name="height" value="0.05" units="cm"/>
      <inkml:brushProperty name="color" value="#E71224"/>
    </inkml:brush>
  </inkml:definitions>
  <inkml:trace contextRef="#ctx0" brushRef="#br0">42 1 24575,'1'17'0,"-2"0"0,0 0 0,0 0 0,-2 0 0,0-1 0,-1 1 0,-1-1 0,-12 29 0,16-43 0,0-1 0,0 1 0,0-1 0,1 1 0,-1-1 0,1 1 0,-1 0 0,1-1 0,-1 1 0,1 0 0,0 0 0,0-1 0,0 1 0,0 0 0,0 0 0,0-1 0,0 1 0,1 0 0,-1-1 0,1 1 0,-1 0 0,1-1 0,0 1 0,-1 0 0,1-1 0,0 1 0,0-1 0,0 0 0,0 1 0,1-1 0,-1 0 0,0 1 0,0-1 0,1 0 0,-1 0 0,1 0 0,-1 0 0,1 0 0,-1-1 0,1 1 0,-1 0 0,1-1 0,0 1 0,0-1 0,-1 0 0,1 1 0,0-1 0,2 0 0,14 2 0,1 0 0,-1-2 0,35-2 0,-28 0 0,-15 2-227,-1 0-1,1 1 1,0 0-1,-1 1 1,14 3-1,-5 1-6598</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30.590"/>
    </inkml:context>
    <inkml:brush xml:id="br0">
      <inkml:brushProperty name="width" value="0.05" units="cm"/>
      <inkml:brushProperty name="height" value="0.05" units="cm"/>
      <inkml:brushProperty name="color" value="#E71224"/>
    </inkml:brush>
  </inkml:definitions>
  <inkml:trace contextRef="#ctx0" brushRef="#br0">1 592 24575,'1'4'0,"1"0"0,-1 0 0,1-1 0,0 1 0,0 0 0,0-1 0,0 1 0,1-1 0,-1 0 0,1 0 0,0 0 0,0 0 0,6 3 0,12 17 0,14 28 0,67 86 0,-19-60 0,-67-59 0,36 31 0,-24-25 0,9 17 0,-30-32 0,0-1 0,1 1 0,0-1 0,17 13 0,-16-15 0,-1 1 0,1 1 0,-2 0 0,13 16 0,-13-16 0,0 1 0,1-1 0,0 0 0,16 12 0,14 9 0,-1 1 0,62 66 0,-63-59 0,48 39 0,-71-63 0,1-1 0,0-1 0,1 0 0,0-1 0,1 0 0,19 8 0,4 3 0,102 46 0,-74-37 0,-31-15 0,0-1 0,1-2 0,0-2 0,1-1 0,43 4 0,2-9 0,-53-4 0,0 2 0,50 9 0,-33-3 0,0-3 0,1-2 0,93-6 0,-34 1 0,-21 3 0,95-3 0,-109-11 0,-52 9 0,0 0 0,28-1 0,-12 2 0,51-10 0,-22 2 0,-29 4 0,0-2 0,68-27 0,-73 24 0,1 1 0,0 1 0,0 2 0,38-5 0,-29 8 0,60-17 0,-70 14 0,2 1 0,-1 1 0,51-2 0,-61 7 0,0-1 0,30-8 0,40-2 0,-77 10 0,1 1 0,-1-2 0,0 0 0,0 0 0,0-2 0,0 0 0,27-14 0,2-5 0,46-34 0,29-17 0,36-1 0,-122 59 0,53-19 0,-52 23 0,53-28 0,3-2 0,-65 33 0,-1-1 0,-1-1 0,29-20 0,-21 11 0,-19 14 0,0-1 0,0-1 0,-1 0 0,-1-1 0,1 0 0,-1 0 0,11-17 0,-10 13 0,1 0 0,0 1 0,1 0 0,24-18 0,5-6 0,40-32 0,-63 56 0,0-2 0,-1 0 0,-1-2 0,-1 0 0,23-29 0,-19 19 0,35-36 0,-38 46 0,-2-1 0,0 0 0,0-1 0,20-37 0,-20 28 0,2 1 0,31-39 0,-29 41 0,-1 0 0,25-45 0,-36 56 0,1 2 0,1-1 0,14-16 0,-14 18 0,0 1 0,-1-1 0,-1 0 0,11-20 0,-18 30 0,1 0 0,-1 1 0,0-1 0,1 0 0,-1 0 0,0 0 0,0 0 0,0 0 0,1 0 0,-1 0 0,0 0 0,0 0 0,0 1 0,0-1 0,-1 0 0,1 0 0,0 0 0,0 0 0,0 0 0,-1 0 0,1 0 0,0 1 0,-1-1 0,1 0 0,-1 0 0,1 0 0,-1 1 0,0-1 0,1 0 0,-2 0 0,0-1 0,0 1 0,-1 0 0,1-1 0,-1 1 0,1 0 0,-1 1 0,0-1 0,1 0 0,-1 1 0,-4-1 0,-3 0 0,0 1 0,0 0 0,0 0 0,0 1 0,-10 3 0,-143 46 0,251-52 0,-59-6 0,0 2 0,1 2 0,-1 0 0,1 2 0,49 3 0,-77-1 0,1 1 0,0-1 0,-1 1 0,1-1 0,-1 1 0,1 0 0,-1 0 0,0 0 0,1 1 0,-1-1 0,0 0 0,0 1 0,0-1 0,0 1 0,0 0 0,0 0 0,0 0 0,0 0 0,-1 0 0,1 0 0,-1 0 0,0 1 0,1-1 0,-1 0 0,0 1 0,-1-1 0,2 6 0,1 6 0,-1 0 0,0 1 0,-1-1 0,-1 19 0,3 31 0,2-43-1365,-1-2-5461</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33.499"/>
    </inkml:context>
    <inkml:brush xml:id="br0">
      <inkml:brushProperty name="width" value="0.05" units="cm"/>
      <inkml:brushProperty name="height" value="0.05" units="cm"/>
      <inkml:brushProperty name="color" value="#E71224"/>
    </inkml:brush>
  </inkml:definitions>
  <inkml:trace contextRef="#ctx0" brushRef="#br0">1 458 24575,'1'-5'0,"0"1"0,0-1 0,1 0 0,0 1 0,0-1 0,0 1 0,0 0 0,1 0 0,0 0 0,0 0 0,0 0 0,0 0 0,0 1 0,1-1 0,6-4 0,63-44 0,-40 34 0,2 2 0,-1 1 0,64-17 0,-38 13 0,-10 5 0,0 2 0,77-7 0,-9 2 0,13 5 0,-88 10 0,50-10 0,-37 5 0,0 2 0,110 5 0,-69 2 0,-72 0 0,1 2 0,-1 1 0,0 1 0,0 1 0,-1 1 0,36 17 0,2 4 0,-37-16 0,1-1 0,28 8 0,-54-20 0,22 5 0,0 2 0,0 1 0,-1 0 0,0 1 0,0 2 0,28 19 0,-52-29 0,-1 0 0,1 1 0,-1-1 0,1-1 0,-1 1 0,0 0 0,1-1 0,-1 0 0,-7 0 0,-17 0 0,0 1 0,-1 1 0,2 2 0,-47 11 0,167-11 0,-68-4 0,-14 1 0,-1-1 0,1 0 0,-1 0 0,0-2 0,12-1 0,-20 2 0,1 0 0,-1 0 0,0 0 0,1 0 0,-1 0 0,0 0 0,0-1 0,1 1 0,-1-1 0,0 0 0,-1 1 0,1-1 0,0 0 0,0 0 0,-1 0 0,1 0 0,-1 0 0,0-1 0,1 1 0,-1 0 0,0-1 0,-1 1 0,1-1 0,0 1 0,0-4 0,2-29 0,-1-1 0,-1 1 0,-2-1 0,-7-37 0,7 65 2,-1 1 0,0 0-1,0 0 1,0 0 0,-1 1-1,0-1 1,-8-11 0,-3-9-1381,7 11-5447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9:07"/>
    </inkml:context>
    <inkml:brush xml:id="br0">
      <inkml:brushProperty name="width" value="0.05" units="cm"/>
      <inkml:brushProperty name="height" value="0.05" units="cm"/>
      <inkml:brushProperty name="color" value="#33CCFF"/>
    </inkml:brush>
  </inkml:definitions>
  <inkml:trace contextRef="#ctx0" brushRef="#br0">3506 4199 24575,'1418'0'0,"-1397"-1"0,-1-1 0,35-8 0,-33 5 0,0 1 0,25-1 0,-24 3 0,-1-1 0,0-1 0,1-1 0,21-7 0,41-10 0,204-37 0,-271 55 0,1-1 0,34-14 0,19-5 0,-36 16 0,0-2 0,-1 0 0,59-28 0,41-41 0,-120 66 0,-1 0 0,-1-1 0,0-1 0,-1 0 0,0-1 0,15-27 0,4-3 0,-23 30 0,0-1 0,0-1 0,-2 1 0,0-1 0,-1 0 0,-1 0 0,3-38 0,-4 39 0,29-217 0,-6 98 0,-18 86 0,0 1 0,3-92 0,-10 104 0,-3 0 0,0 0 0,-12-51 0,-40-168 0,42 197 0,6 23 0,-2 1 0,-13-39 0,14 51 0,0-1 0,-2-27 0,-2-4 0,-16-79 0,-10-96 0,34 213 0,-1 0 0,-1 0 0,0 0 0,-16-31 0,12 30 0,2 0 0,0 0 0,-7-32 0,6 15 0,-1 0 0,-1 1 0,-29-62 0,6 5 0,27 68 0,-2 0 0,-1 0 0,-17-32 0,2 14 0,-2 1 0,-1 1 0,-2 1 0,-53-53 0,38 53 0,-3 2 0,-68-42 0,47 33 0,-78-39 0,122 72 0,-21-14 0,23 13 0,-43-19 0,7 10 0,-16-8 0,-116-30 0,124 45 0,-137-28 0,172 38 0,-49-17 0,-22-5 0,-31 2 0,-2-2 0,-105-28 0,186 44 0,-27-3 0,-7 1 0,65 8 0,-1 1 0,-26-2 0,-3 2 0,-100-21 0,58 7 0,32 12 0,1 2 0,-90 7 0,34 0 0,-444-3 0,532-2 0,-61-11 0,60 8 0,-58-4 0,-713 10 0,778 1 0,0 1 0,0 0 0,0 2 0,-28 9 0,28-6 0,-1-2 0,0-1 0,-46 4 0,-102 7 0,78-5 0,10 1 0,50-6 0,-59 2 0,65-5 0,1 0 0,-1 2 0,-47 14 0,-29 5 0,88-22 0,1 2 0,-1 0 0,-23 9 0,33-11 0,1 1 0,0 0 0,0 1 0,1-1 0,-1 1 0,1 0 0,0 1 0,0-1 0,0 1 0,0 0 0,-5 8 0,3-2 0,0-1 0,1 1 0,0 0 0,1 0 0,0 1 0,1 0 0,0 0 0,1 0 0,1 0 0,0 0 0,0 0 0,1 1 0,1 24 0,0 40 0,3 88 0,4-125 0,2 1 0,1-1 0,27 68 0,-36-107 0,7 20 0,2-1 0,12 19 0,11 22 0,-26-46 0,2 0 0,0-1 0,1 0 0,0 0 0,1-1 0,0 0 0,20 17 0,-1-5 0,2-2 0,39 24 0,-38-29 0,1-3 0,60 21 0,10 4 0,-91-35 0,-1-2 0,1 1 0,0-2 0,0 1 0,0-2 0,1 0 0,15 0 0,-11-1 0,0 1 0,0 0 0,20 6 0,-9-1 0,1-1 0,45 1 0,-44-5 0,1 2 0,33 8 0,-33-6 0,1-1 0,-1-1 0,0-2 0,40-4 0,64 4 0,-64 12 0,-52-9 0,0 0 0,28 1 0,481-3 0,-255-4 0,-267 2 0,1 1 0,-1 1 0,0 0 0,0 0 0,0 0 0,0 1 0,0 0 0,0 0 0,-1 0 0,0 1 0,1 0 0,-1 1 0,-1-1 0,1 1 0,-1 0 0,0 1 0,0-1 0,0 1 0,-1 0 0,8 13 0,0 2 0,0 0 0,-2 1 0,0 1 0,-1 0 0,6 28 0,-9-28 0,1 6 0,2 0 0,13 33 0,-15-44 0,-1 0 0,-1 1 0,4 31 0,0-4 0,-4-14 0,-2-1 0,-1 1 0,-3 57 0,1 38 0,13-54 0,-8-53 0,-2 0 0,3 28 0,-5-32 0,2 0 0,0 0 0,0 0 0,2-1 0,9 24 0,9 31 0,-13-25 0,2-1 0,2-1 0,2 0 0,40 75 0,-44-94 0,-1 0 0,-1 1 0,7 30 0,19 46 0,-25-74 0,-2 1 0,-1-1 0,7 38 0,-9-32 0,2-1 0,12 33 0,76 187 0,-86-231 0,1 0 0,19 26 0,18 33 0,-37-60 0,2 0 0,0 0 0,0-2 0,2 0 0,1 0 0,0-2 0,1 1 0,0-2 0,1-1 0,27 16 0,3 5 0,82 73 0,-100-86-1365,-14-15-5461</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9:10.475"/>
    </inkml:context>
    <inkml:brush xml:id="br0">
      <inkml:brushProperty name="width" value="0.05" units="cm"/>
      <inkml:brushProperty name="height" value="0.05" units="cm"/>
      <inkml:brushProperty name="color" value="#33CCFF"/>
    </inkml:brush>
  </inkml:definitions>
  <inkml:trace contextRef="#ctx0" brushRef="#br0">1496 0 24575,'-2'0'0,"-1"1"0,1-1 0,0 1 0,0 0 0,0-1 0,0 1 0,1 0 0,-1 0 0,0 0 0,0 0 0,0 1 0,1-1 0,-1 0 0,1 1 0,-1-1 0,1 1 0,-1 0 0,1-1 0,-1 3 0,-25 44 0,12-20 0,-4 0 0,2-6 0,1 2 0,2 0 0,-18 38 0,21-37 0,-26 44 0,24-48 0,2 0 0,0 0 0,-8 25 0,11-26 0,0 0 0,-14 21 0,-10 25 0,-15 46 0,-38 111 0,59-164 0,19-47 0,2 0 0,0 0 0,-6 17 0,-7 49 0,-20 67 0,20-94 0,-9 29 0,-1 98 0,4-50 0,-1-30 0,16-70 0,-9 49 0,-28 141 0,31-157 0,-3 2 0,-5 27 0,-2 61 0,0-23 0,1-20 0,-2 12 0,-1 59 0,-11 49 0,0 1 0,13-52 0,1-49 0,20-89 0,-2-1 0,-2 1 0,-17 46 0,17-60 0,-1 3 0,-9 48 0,-7 75 0,14-79 0,6-42 0,-3 47 0,6-61 0,0 0 0,-1 0 0,0 0 0,-2-1 0,-6 18 0,5-18 0,1 1 0,1 0 0,0-1 0,1 2 0,-1 19 0,2-5 0,-11 50 0,2-15 0,-12 63 0,21-112 0,-1 0 0,-1 1 0,0-1 0,-9 22 0,7-23 0,1 0 0,0 0 0,2 1 0,0-1 0,-2 21 0,4-14 0,-2-1 0,-5 23 0,-5 44 0,10-50 0,-10 50 0,5-39 0,3-26 0,-1-1 0,-9 24 0,-9 36 0,6-7-1365,13-54-5461</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9:11.004"/>
    </inkml:context>
    <inkml:brush xml:id="br0">
      <inkml:brushProperty name="width" value="0.05" units="cm"/>
      <inkml:brushProperty name="height" value="0.05" units="cm"/>
      <inkml:brushProperty name="color" value="#33CCFF"/>
    </inkml:brush>
  </inkml:definitions>
  <inkml:trace contextRef="#ctx0" brushRef="#br0">1 0 24575,'7'6'0,"1"-1"0,-1 1 0,0 1 0,-1-1 0,12 15 0,11 19 0,74 92 0,-100-128 0,1-1 0,-1-1 0,1 1 0,-1 0 0,1-1 0,0 0 0,0 0 0,0 0 0,0 0 0,1-1 0,-1 1 0,0-1 0,1 0 0,-1 0 0,1-1 0,-1 1 0,1-1 0,-1 0 0,1 0 0,-1-1 0,0 1 0,9-3 0,10-3 0,0-1 0,0-1 0,27-14 0,1 0 0,-20 12 0,0-3 0,55-30 0,-54 27 0,0 1 0,64-20 0,-91 33-103,0 0 0,-1 0 0,1-1 0,-1 0 0,0 0 0,1 0 0,5-6 0,-7 6-438,9-7-6285</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36.255"/>
    </inkml:context>
    <inkml:brush xml:id="br0">
      <inkml:brushProperty name="width" value="0.05" units="cm"/>
      <inkml:brushProperty name="height" value="0.05" units="cm"/>
      <inkml:brushProperty name="color" value="#E71224"/>
    </inkml:brush>
  </inkml:definitions>
  <inkml:trace contextRef="#ctx0" brushRef="#br0">1 0 24575,'1097'0'0,"-1077"2"0,-1 0 0,38 8 0,-36-5 0,0-1 0,28 1 0,338-4 84,-186-2-1533,-178 1-5377</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38.984"/>
    </inkml:context>
    <inkml:brush xml:id="br0">
      <inkml:brushProperty name="width" value="0.05" units="cm"/>
      <inkml:brushProperty name="height" value="0.05" units="cm"/>
      <inkml:brushProperty name="color" value="#E71224"/>
    </inkml:brush>
  </inkml:definitions>
  <inkml:trace contextRef="#ctx0" brushRef="#br0">114 619 24575,'1125'0'0,"-1120"0"0,1 0 0,-1-1 0,1 1 0,-1-1 0,1 0 0,-1-1 0,0 1 0,0-1 0,1 0 0,-1-1 0,0 1 0,-1-1 0,1 0 0,0 0 0,-1 0 0,5-5 0,-3 2 0,-1 0 0,0-1 0,0 0 0,0 0 0,-1-1 0,0 1 0,0-1 0,-1 0 0,4-12 0,0-9 0,-2 0 0,0-1 0,-2 1 0,-2-57 0,-1 80 0,1 0 0,-1 0 0,0 0 0,-1 0 0,1 0 0,-1 0 0,0 0 0,-1 0 0,0 0 0,0 0 0,0 1 0,0-1 0,-1 1 0,0-1 0,0 1 0,-1 0 0,1 0 0,-1 0 0,0 1 0,0-1 0,-1 1 0,-8-7 0,-7-4 0,-1 1 0,-1 1 0,0 1 0,0 0 0,-2 2 0,1 0 0,-39-9 0,22 8 0,-49-9 0,28 9 0,33 6 0,0 0 0,-42-1 0,-12 5 0,-131 4 0,192 1 0,-1 0 0,1 1 0,-28 12 0,-26 5 0,43-12 0,0 1 0,1 1 0,0 2 0,-40 24 0,-8 4 0,76-41 0,0 1 0,0 0 0,0 0 0,0 0 0,0 1 0,1-1 0,-1 0 0,1 1 0,0 0 0,-1 0 0,1-1 0,1 1 0,-1 0 0,0 1 0,1-1 0,-2 4 0,1 1 0,0 0 0,0 0 0,1 0 0,0 0 0,0 0 0,1 15 0,3 2 0,1 0 0,0 0 0,13 37 0,27 55-1365,-38-100-5461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40.796"/>
    </inkml:context>
    <inkml:brush xml:id="br0">
      <inkml:brushProperty name="width" value="0.05" units="cm"/>
      <inkml:brushProperty name="height" value="0.05" units="cm"/>
      <inkml:brushProperty name="color" value="#E71224"/>
    </inkml:brush>
  </inkml:definitions>
  <inkml:trace contextRef="#ctx0" brushRef="#br0">1 0 24575,'4'0'0,"0"1"0,0-1 0,-1 1 0,1 0 0,0 0 0,0 0 0,-1 1 0,1-1 0,-1 1 0,1 0 0,-1 0 0,0 0 0,0 0 0,0 1 0,4 3 0,40 50 0,-19-21 0,57 55 0,77 92 0,-144-160 0,165 230 0,4 18 0,-126-187 0,-39-57 0,1 0 0,2-2 0,27 22 0,-21-20 0,-2 2 0,0 0 0,-2 2 0,24 35 0,43 28 0,-41-32-682,118 107-1,-158-158-6143</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41.783"/>
    </inkml:context>
    <inkml:brush xml:id="br0">
      <inkml:brushProperty name="width" value="0.05" units="cm"/>
      <inkml:brushProperty name="height" value="0.05" units="cm"/>
      <inkml:brushProperty name="color" value="#E71224"/>
    </inkml:brush>
  </inkml:definitions>
  <inkml:trace contextRef="#ctx0" brushRef="#br0">1 320 24575,'0'1'0,"1"1"0,-1-1 0,1 0 0,0 1 0,-1-1 0,1 0 0,0 1 0,0-1 0,0 0 0,0 0 0,0 0 0,0 0 0,0 0 0,1 0 0,-1 0 0,0 0 0,0-1 0,2 2 0,30 15 0,-25-13 0,8 3 0,0-1 0,0 0 0,0-1 0,1 0 0,-1-2 0,1 0 0,22 1 0,57 24 0,-95-29 0,0 1 0,1 0 0,-1 0 0,0-1 0,1 1 0,-1 0 0,0-1 0,0 1 0,1-1 0,-1 0 0,0 1 0,0-1 0,0 0 0,0 0 0,0 0 0,0 1 0,0-1 0,0 0 0,0 0 0,-1-1 0,1 1 0,0 0 0,0 0 0,-1 0 0,1 0 0,-1-1 0,1 0 0,11-42 0,-8 29 0,22-117 0,-19 89 0,20-68 0,-17 69-1365,-6 22-5461</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9:03.72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827"/>
    </inkml:context>
    <inkml:brush xml:id="br0">
      <inkml:brushProperty name="width" value="0.05" units="cm"/>
      <inkml:brushProperty name="height" value="0.05" units="cm"/>
      <inkml:brushProperty name="color" value="#E71224"/>
    </inkml:brush>
  </inkml:definitions>
  <inkml:trace contextRef="#ctx0" brushRef="#br0">206 1 24575,'-5'0'0,"-5"4"0,-2 7 0,-3 5 0,1 5 0,-2-1 0,2 0 0,4 2 0,-2-3 0,2-1 0,-2-3 0,0 1 0,-1-3 0,1 2 0,2 1 0,-1 0 0,1 0 0,2-1-8191</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54:11.598"/>
    </inkml:context>
    <inkml:brush xml:id="br0">
      <inkml:brushProperty name="width" value="0.05" units="cm"/>
      <inkml:brushProperty name="height" value="0.05" units="cm"/>
      <inkml:brushProperty name="color" value="#E71224"/>
    </inkml:brush>
  </inkml:definitions>
  <inkml:trace contextRef="#ctx0" brushRef="#br0">1 0 24575,'8'1'0,"1"0"0,0 0 0,-1 1 0,16 5 0,24 5 0,127 18 0,-27-3 0,-116-21 0,43 13 0,-50-11 0,0-2 0,0 0 0,34 2 0,50 7 0,-42-4 0,79 17 0,-41-3 0,-81-17 0,1-2 0,1 0 0,38 2 0,-3-2 0,84 19 0,-12-2 0,-111-19 0,1 1 0,27 11 0,-31-10 0,1 0 0,-1-1 0,29 3 0,39 4 0,122 32 0,-137-27 0,95 10 0,19-1 0,-93-13 0,-74-12 0,0 1 0,1 0 0,-1 2 0,-1 1 0,23 7 0,-21-5 0,0-1 0,1-1 0,0-1 0,36 3 0,30 5 0,73 15 0,-81-14 0,-59-11 0,-1 1 0,1 0 0,-1 2 0,26 8 0,-25-6 0,-1-1 0,2-1 0,-1-2 0,0 1 0,30-1 0,53 10 0,84 14 0,-89-15 0,-80-11 0,0 1 0,1 0 0,-1 2 0,0 0 0,0 1 0,24 10 0,-26-10 0,-1 0 0,1-1 0,0 0 0,0-1 0,31 1 0,33 6 0,-51-5 0,1-1 0,30 0 0,-30-3 0,0 2 0,32 6 0,178 46 0,-211-49 0,58 4 0,0 0 0,85 17 0,-93-17 0,-66-10 0,1 1 0,-1 0 0,1 1 0,-1 1 0,0 0 0,0 1 0,19 8 0,-17-6-136,1 0-1,-1-2 1,1 1-1,1-2 1,-1 0-1,0-1 1,1-1-1,-1-1 0,24-1 1,-17 0-6690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0:35.896"/>
    </inkml:context>
    <inkml:brush xml:id="br0">
      <inkml:brushProperty name="width" value="0.05" units="cm"/>
      <inkml:brushProperty name="height" value="0.05" units="cm"/>
      <inkml:brushProperty name="color" value="#E71224"/>
    </inkml:brush>
  </inkml:definitions>
  <inkml:trace contextRef="#ctx0" brushRef="#br0">945 3 24575,'-124'-2'0,"-134"5"0,246-2 0,0 1 0,1 0 0,-1 1 0,1 1 0,-1-1 0,1 2 0,0 0 0,1 0 0,-1 1 0,1 0 0,0 0 0,-11 11 0,1 2 0,0 1 0,2 0 0,0 2 0,-16 25 0,9-13 0,11-15 0,0 0 0,1 1 0,1 1 0,1 0 0,-13 36 0,3 1 0,14-42 0,1-1 0,1 2 0,0-1 0,1 0 0,1 1 0,-1 27 0,2 29 0,6 210 0,1-247 0,3 0 0,0-1 0,20 49 0,-6-16 0,-10-36 0,1-1 0,23 41 0,-7-16 0,2 25 0,-23-58 0,1 0 0,15 30 0,-16-37 0,-1-1 0,0 1 0,-1 0 0,-1 1 0,-1-1 0,0 1 0,1 21 0,-2-5 0,-2-1 0,-6 62 0,2-80 0,-1 0 0,-1 0 0,0-1 0,-1 1 0,0-1 0,-1 0 0,-16 21 0,-11 25 0,5-7 0,17-33 0,2 0 0,-9 23 0,-50 118 0,63-145 0,-2-1 0,1 1 0,-12 15 0,15-25 0,0 0 0,0 0 0,-1 0 0,1 0 0,-1-1 0,0 0 0,0 0 0,-1 0 0,1 0 0,-10 4 0,12-7 0,0 1 0,0 0 0,0 0 0,0 0 0,0 0 0,1 0 0,-1 0 0,0 1 0,1-1 0,0 1 0,0 0 0,0 0 0,0 0 0,0 0 0,1 0 0,-1 0 0,-1 7 0,-2 4 0,2 1 0,0 0 0,-1 15 0,-1 9 0,-1 0 0,3 1 0,0 0 0,3 0 0,5 46 0,-4-81 0,0 1 0,0-1 0,0 0 0,1 0 0,0 0 0,0 0 0,1 0 0,-1 0 0,1 0 0,0-1 0,0 1 0,0-1 0,1 0 0,0 0 0,0 0 0,0-1 0,0 1 0,0-1 0,6 4 0,10 4 0,1 0 0,0-2 0,29 10 0,-2-1 0,-40-15 0,0 0 0,1-1 0,0 0 0,-1-1 0,17 1 0,-16-2 0,0 1 0,-1 0 0,1 0 0,0 1 0,8 3 0,-16-4 0,1-1 0,-1 1 0,0-1 0,0 1 0,0 0 0,0 0 0,0 0 0,0 0 0,0 0 0,0 0 0,0 0 0,0 0 0,0 0 0,0 0 0,-1 0 0,1 0 0,0 1 0,-1-1 0,1 0 0,-1 1 0,0-1 0,1 0 0,-1 1 0,0-1 0,0 0 0,0 1 0,0-1 0,0 1 0,0-1 0,0 0 0,0 1 0,-1-1 0,1 0 0,0 1 0,-2 1 0,-2 8 0,0-1 0,0 0 0,-11 16 0,5-9 0,-27 41 0,26-43 0,1 0 0,-12 25 0,11-11 0,1 1 0,1 0 0,-5 34 0,9-36 0,-1 0 0,-2-1 0,0 0 0,-14 28 0,11-30 0,1 1 0,1 0 0,2 0 0,-8 44 0,-5 87 0,14-110 0,1-1 0,2 1 0,6 82 0,-1-26 0,-2 735 0,1-819 0,1 1 0,8 32 0,3 34 0,-15 70 0,4 69 0,-1-218 0,1 0 0,0-1 0,1 1 0,0-1 0,0 1 0,0-1 0,0 0 0,1 0 0,8 10 0,-3-6 0,0 1 0,0-1 0,1-1 0,13 10 0,-17-15 0,0-1 0,1 0 0,-1 0 0,1-1 0,0 1 0,0-2 0,0 1 0,0-1 0,0 0 0,11 1 0,80-5 0,-46 0 0,-31 3 0,8 1 0,-1-2 0,1 0 0,0-2 0,-1-1 0,0-2 0,50-15 0,-57 14 0,0 1 0,34-5 0,-7 2 0,-14 4-35,0 1-1,0 2 1,54 3 0,-33 0-1189,-33 0-5602</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08.933"/>
    </inkml:context>
    <inkml:brush xml:id="br0">
      <inkml:brushProperty name="width" value="0.05" units="cm"/>
      <inkml:brushProperty name="height" value="0.05" units="cm"/>
      <inkml:brushProperty name="color" value="#E71224"/>
    </inkml:brush>
  </inkml:definitions>
  <inkml:trace contextRef="#ctx0" brushRef="#br0">302 1 24575,'-7'1'0,"0"0"0,1 0 0,-1 1 0,1 0 0,-1 1 0,1 0 0,0 0 0,0 0 0,0 0 0,0 1 0,0 0 0,1 0 0,0 1 0,0-1 0,-5 7 0,-2 1 0,1 1 0,1 0 0,0 0 0,1 1 0,-9 18 0,-23 46 0,21-41 0,2 0 0,-16 45 0,28-54 0,1 0 0,2 0 0,0 1 0,2-1 0,6 57 0,-2 1 0,-3-61 0,-1 10 0,2 0 0,1-1 0,12 61 0,46 112 0,-57-201 0,0 0 0,0 0 0,0 0 0,1-1 0,0 0 0,0 1 0,0-2 0,1 1 0,0 0 0,0-1 0,0 0 0,0 0 0,0 0 0,1-1 0,0 1 0,0-2 0,11 5 0,-6-2 0,0 1 0,0 0 0,16 14 0,-23-17 0,-1 0 0,0 0 0,0 1 0,0-1 0,0 1 0,-1 0 0,1 0 0,-1 0 0,0 0 0,0 0 0,0 1 0,-1-1 0,0 1 0,1 4 0,2 23 0,-1 0 0,-2 0 0,-4 41 0,1-4 0,0-56 0,0 0 0,0-1 0,-1 1 0,-1-1 0,0 1 0,-1-1 0,0-1 0,-1 1 0,0-1 0,-12 16 0,8-10 0,0 1 0,0 0 0,-7 24 0,-9 16 0,21-49 0,0 1 0,1-1 0,0 1 0,1 0 0,0 0 0,0 0 0,-2 20 0,4-19 0,1-1 0,1 0 0,0 1 0,0-1 0,1 0 0,0 0 0,1 1 0,0-2 0,0 1 0,1 0 0,0-1 0,1 1 0,0-1 0,1-1 0,0 1 0,0-1 0,1 0 0,12 12 0,-9-14 0,0 0 0,1 0 0,0-1 0,0 0 0,0-1 0,1 0 0,-1-1 0,1 0 0,0-1 0,0 0 0,0-1 0,21-1 0,-11 1 0,0 2 0,27 5 0,-14-1 0,0-2 0,35 2 0,42 6 0,33 14 0,-102-20 0,1-2 0,-1-2 0,1-2 0,45-5 0,12 1 0,727 3 0,-796-1 0,57-11 0,-56 6 0,54-2 0,1277 9 0,-1334-2 0,60-12 0,-58 7 0,56-2 0,-22 8 0,-30 1 0,1-1 0,0-2 0,65-12 0,-56 7 0,0 1 0,0 3 0,0 2 0,53 5 0,9-1 0,3485-3 0,-3553 1 0,55 11 0,-54-6 0,51 2 0,1547-8 0,-749-1 0,-858-1 0,1-1 0,36-9 0,-17 2 0,-30 6 0,-1-2 0,0-1 0,28-13 0,25-7 0,-53 21 0,-1-1 0,-1 0 0,1-2 0,-1 0 0,-1-1 0,0-1 0,0-1 0,17-14 0,-30 21 0,6-4 0,0 0 0,-1 0 0,0-2 0,-1 1 0,0-1 0,0 0 0,-1-1 0,8-16 0,-3-2 0,-2 0 0,-1-1 0,-1 0 0,-2 0 0,-1-1 0,-1 0 0,-2 0 0,-1 0 0,-2 0 0,-5-48 0,0 47 0,-2 1 0,-11-35 0,-4-17 0,-45-146 0,22 88 0,18 61 0,-4 1 0,-42-76 0,-17 1 0,79 140 0,0 0 0,0 1 0,-2 0 0,0 1 0,0 0 0,-1 1 0,-1 1 0,0 0 0,0 1 0,-1 1 0,0 0 0,-1 1 0,-35-12 0,-199-73 0,119 66 0,116 24 0,-29-8 0,0 2 0,0 3 0,-61-2 0,85 7 0,0-1 0,-34-8 0,-35-3 0,-636 11 0,355 5 0,-111-3 0,463-1 0,-1-1 0,-37-9 0,36 6 0,0 1 0,-27-1 0,-588 3 0,309 5 0,296-2 0,-59 12 0,59-8 0,-58 4 0,-526-10 0,577 3 0,1 2 0,-74 17 0,73-12 0,1-2 0,-76 5 0,53-13 0,22 0 0,1 1 0,0 2 0,-69 12 0,74-8 0,0-3 0,0 0 0,0-2 0,-39-3 0,-66 2 0,64 14 0,54-10 0,0 0 0,-31 2 0,-96-8 0,-56 4 0,119 10 0,54-6 0,-46 2 0,38-6 0,-42 10 0,45-7 0,-57 4 0,-1023-10 0,1066-2 0,-56-9 0,56 6 0,-61-2 0,-2291 9 0,2379-2 0,1-1 0,-35-8 0,33 5 0,0 1 0,-25-1 0,21 3 0,0-1 0,-28-8 0,-1 0 0,30 6 0,0-2 0,0-1 0,-32-15 0,-28-10 0,47 18-1365,22 9-5461</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3.039"/>
    </inkml:context>
    <inkml:brush xml:id="br0">
      <inkml:brushProperty name="width" value="0.05" units="cm"/>
      <inkml:brushProperty name="height" value="0.05" units="cm"/>
      <inkml:brushProperty name="color" value="#E71224"/>
    </inkml:brush>
  </inkml:definitions>
  <inkml:trace contextRef="#ctx0" brushRef="#br0">16446 218 24575,'0'-1'0,"0"0"0,0 0 0,-1 0 0,1 0 0,-1 0 0,1 0 0,-1 0 0,1 0 0,-1 0 0,0 0 0,1 1 0,-1-1 0,0 0 0,0 1 0,1-1 0,-1 0 0,0 1 0,0-1 0,0 1 0,0-1 0,0 1 0,0-1 0,0 1 0,0 0 0,-1-1 0,-34-8 0,19 5 0,-9-3 0,0 1 0,0 1 0,-32-1 0,-40-8 0,-35-14 0,25 11 0,39 8 0,-57-3 0,78 9 0,-47-9 0,38 4 0,-73-1 0,-1 0 0,-194-23-808,244 25 805,-149 6 1,102 3 2,-788-2 785,740 15-1206,-5-1-441,86-15 903,-129 17-1,59-8 74,117-7-45,-91 11 0,-123 25-69,207-32 276,-108-5 0,-20 1 150,93 12-426,57-7 0,-62 3 0,52-9 0,-53 1 0,-103 13 0,-22 13 0,162-19 0,-1-3 0,-89-4 0,87-3 0,0 4 0,-74 10 0,3 1 0,-6 1 0,72-6 0,-1-2 0,-126-7 0,68-2 0,90 3 0,-19-1 0,-1 3 0,-91 13 0,101-8 0,0-2 0,-78-3 0,78-3 0,0 2 0,-78 12 0,-98 15 0,142-19 0,-1-4 0,-122-6 0,64-2 0,-2153 3 0,2273-1 0,-1-1 0,-36-9 0,34 6 0,1 1 0,-27-1 0,-642 3 0,336 5 0,-1009-3 0,1332 1 0,-59 12 0,59-8 0,-58 4 0,-873-10 0,941 2 0,1 1 0,-35 8 0,33-5 0,0-1 0,-25 1 0,-4-4 0,5-1 0,1 2 0,-54 11 0,61-8 0,1-2 0,-76-2 0,-19 1 0,-3 23 0,35-8 0,40-6 0,17-3 0,0 2 0,-82 28 0,109-30 0,1 1 0,0 0 0,0 1 0,-18 17 0,1-2 0,-134 92 0,13 3 0,127-98 0,1 2 0,0 0 0,2 2 0,-34 49 0,-43 41 0,75-81 0,3-5 0,1 1 0,-31 62 0,6 4 0,23-50 0,-29 79 0,42-96 0,-3 10 0,-14 73 0,1 22 0,17-78 0,1-9 0,-2 87 0,8 9 0,6 140 0,0-261 0,0-1 0,2 0 0,0 0 0,17 36 0,10 31 0,-3 4 0,73 155 0,-97-237 0,6 20 0,16 65 0,-6-18 0,27 69 0,-41-123 0,-1 0 0,7 44 0,-5-17 0,17 108 0,1 29 0,-23-169 0,7 24 0,-3 0 0,-1 1 0,1 63 0,-9-54 0,2-1 0,14 85 0,-7-71 0,-2 0 0,-7 131 0,-2-71 0,3 462 0,-1-566 0,-1 1 0,-8 31 0,-3 33 0,11 256 0,4-176 0,-3-147 0,-1-1 0,-9 37 0,6-35 0,1 0 0,-1 27 0,4 267 0,3-148 0,-1-136 0,2-1 0,7 30 0,-5-29 0,4 59 0,-6-36 0,10 55 0,-3-31 0,17 81 0,-2-48 0,-17-84 0,-2 0 0,0 1 0,2 46 0,-6-50 0,1 0 0,7 30 0,1 5 0,17 138 0,-22-159 0,18 67 0,-3-18 0,-1-2 0,3 0 0,4-2 0,65 141 0,-58-149 0,-15-32 0,45 75 0,90 120 0,-77-109 0,65 76 0,-87-130 0,86 91 0,-112-136 0,138 135 0,-35-52 0,-32-42 0,108 57 0,-157-101-216,62 23 0,-18-10 29,177 70 187,-221-92 0,1-2 0,75 12 0,-29-6 0,350 72-2525,-333-74 2642,-76-16-32,70 20 0,-62-12-85,69 8 0,-41-8 0,154 32 0,-140-27 0,-40-8 0,55 17 0,-53-13-34,0-2 1,83 6 0,50 11 1197,165 36-2060,-136-47 859,-114-11 1132,136 18-1085,110 5-496,-128-16 91,-15-1 39,510-11-2370,-336-2 1716,11-27 801,-19 1-607,131-12 816,-121 4 0,-20 3 302,-140 10 98,130 1-131,-129-7-269,159-8 0,-299 31 286,97-17 0,54-4 1105,-139 18-1299,134-27 1,-5-2-349,451-79 423,-9-42-128,-576 137-39,226-65 0,-36 10 1487,-58 19-397,-190 48-1050,158-56 315,-162 56-180,1 1 0,36-8 0,24-7 182,70-21-337,-10 4-3,96-25 642,-53 13-659,-137 39 0,-5 3 0,-1-2 0,0-1 0,-2-3 0,74-37 0,-87 37 0,44-16 0,14-8 0,145-72 0,-151 75 0,-49 23 0,58-32 0,-42 21 0,2 1 0,77-24 0,-10 4 0,299-103 0,-288 94 0,-106 45 0,1-1 0,-1-1 0,-1-1 0,0-1 0,-1-2 0,0 0 0,-1-1 0,-1 0 0,0-2 0,-1 0 0,-1-1 0,29-40 0,-25 27 0,-1 0 0,-2-2 0,-2 0 0,19-52 0,-15 44 0,-15 32 0,-1 0 0,0 0 0,0 0 0,-1 0 0,0 0 0,-1-1 0,0 0 0,1-10 0,10-87 0,-7 68 0,2-57 0,-9-815 0,-2 853 0,-3-1 0,-14-60 0,18 109 0,-18-120 0,-18-79 0,-3-7 0,24 102 0,-34-113 0,17 81 0,-10-35 0,8 37 0,27 107 0,-4-17 0,-29-78 0,28 90 0,2 1 0,2-2 0,-7-57 0,10 53 0,-1 2 0,-25-75 0,19 74 0,1 0 0,-7-55 0,-10-38 0,-43-174 0,66 284 0,-29-149 0,22 98 0,-25-79 0,26 106 0,-45-278 0,55 312 0,-19-168 0,8 119 0,4-1 0,-4-115 0,13 128 0,-11-62 0,5 61 0,0-59 0,8-1462 0,0 1562 0,1-1 0,0 1 0,7-21 0,4-38 0,0-30 0,-7 67 0,3-59 0,-10-357 0,-1 432 0,-1 0 0,-1 1 0,-1-1 0,-1 1 0,0 0 0,-2 1 0,0-1 0,-2 2 0,0-1 0,-1 1 0,-1 1 0,0 0 0,-2 1 0,-15-16 0,11 17 0,-1 1 0,0 1 0,-1 0 0,-1 2 0,-28-13 0,32 19 0,0 2 0,0-1 0,-1 2 0,1 1 0,-1 0 0,0 1 0,1 0 0,-1 2 0,-19 2 0,-19 0 0,45-3 38,0 1 0,0 0 0,0 1 0,1 0 0,-1 1 0,0 0 0,1 1 0,-15 7 0,20-8-133,-1-1 0,1 1 0,1 0 0,-1 1 1,0 0-1,1-1 0,0 1 0,0 0 0,0 1 0,0-1 1,1 1-1,0 0 0,0 0 0,0 0 0,0 0 1,1 0-1,-3 10 0,1 4-6731</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6.199"/>
    </inkml:context>
    <inkml:brush xml:id="br0">
      <inkml:brushProperty name="width" value="0.05" units="cm"/>
      <inkml:brushProperty name="height" value="0.05" units="cm"/>
      <inkml:brushProperty name="color" value="#E71224"/>
    </inkml:brush>
  </inkml:definitions>
  <inkml:trace contextRef="#ctx0" brushRef="#br0">12545 9296 24575,'1'-20'0,"-1"0"0,-1 0 0,0 0 0,-2 0 0,0 1 0,-2-1 0,-9-27 0,-60-107 0,-5-14 0,-51-109 0,82 184 0,-60-97 0,-17-30-496,77 142 195,-46-102 0,-119-244-1588,204 408 1888,-30-58 1,-44-77 0,-84-222 0,71 155-132,42 88 133,-146-406-1,131 326 1,-151-521 2103,184 565-1958,-6-20 29,34 153-192,-7-54 0,3 8 0,-5-20 177,-13-58 415,7 38-564,12 52-13,-82-314 2,58 253 0,-6-7 0,-48-186 0,66 246 0,4-1 0,-12-91 0,7 51 0,15 82 0,2-1 0,1 1 0,-1-40 0,5 51 0,0 0 0,-8-26 0,6 26 0,-5-48 0,8 40 0,0-17 0,-12-87 0,3 64 0,8 49 0,-2-1 0,0 1 0,-1 0 0,-10-30 0,3 19 0,2-1 0,2-1 0,-6-48 0,10 54 0,-1 0 0,-1 0 0,-1 0 0,-2 0 0,-20-45 0,-37-73 0,13 72 0,27 41 0,10 14 0,-1 0 0,-1 2 0,0-1 0,-2 2 0,0 1 0,0 0 0,-2 2 0,-30-17 0,8 7 0,-1 2 0,-56-20 0,-9-1 0,-24-8 0,-58-21 0,148 59 0,-64-11 0,19 5 0,-71-7 0,-17-1 0,111 19 0,0 2 0,-130 7 0,69 2 0,-782-3 0,889 1 0,0 1 0,-36 9 0,35-6 0,-1-1 0,-26 1 0,-152-7 0,-81 4 0,209 11 0,52-9 0,-1 0 0,-27 1 0,10-4 0,7-1 0,1 1 0,-1 2 0,-37 8 0,6 3 0,26-7 0,-59 20 0,74-21 0,-1-1 0,1 0 0,-2-2 0,-42 1 0,-33 6 0,43-3 0,-1-2 0,1-2 0,-101-9 0,107 0 0,-51-14 0,63 11 0,0 2 0,-1 1 0,-47 0 0,79 6 0,-28 1 0,0-2 0,1-1 0,-59-11 0,19-2 0,-110-10 0,148 21 0,-59-17 0,64 13 0,-1 1 0,-48-4 0,-24-5 0,47 5 0,-78-15 0,29 1 0,80 17 0,-1 1 0,0 2 0,-34-4 0,-28-4 0,65 8 0,-1 1 0,-26-1 0,-746 3 0,387 5 0,-125-3 0,514-2 0,-1 0 0,-34-8 0,33 5 0,0 2 0,-25-2 0,18 4 0,0-1 0,-57-11 0,-101-15 0,166 24 0,-21-7 0,-1 3 0,-1 1 0,-62-1 0,81 8 0,-1-1 0,1-1 0,-45-9 0,37 3 0,-14-2 0,1-2 0,-75-31 0,103 37 0,0 0 0,0 2 0,0 0 0,0 1 0,-34 0 0,-28-6 0,67 7 0,3 1 0,0 0 0,1-1 0,-1 0 0,1-1 0,-1 0 0,1 0 0,0-1 0,0 0 0,1-1 0,-1 0 0,1 0 0,-13-11 0,7 4-152,-2 1 0,0 0 0,0 1 0,-26-12 0,33 17-453,-7-3-6221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7.798"/>
    </inkml:context>
    <inkml:brush xml:id="br0">
      <inkml:brushProperty name="width" value="0.05" units="cm"/>
      <inkml:brushProperty name="height" value="0.05" units="cm"/>
      <inkml:brushProperty name="color" value="#E71224"/>
    </inkml:brush>
  </inkml:definitions>
  <inkml:trace contextRef="#ctx0" brushRef="#br0">2956 1828 24575,'-5'-1'0,"1"-1"0,0 1 0,0-1 0,0 0 0,1-1 0,-1 1 0,0-1 0,1 1 0,-6-7 0,-9-5 0,-284-142 0,141 77 0,74 43 0,55 24 0,-49-26 0,-8-7 0,60 32 0,0-2 0,0 0 0,-29-24 0,27 18 0,-51-28 0,12 9 0,25 13 0,-62-43 0,-50-54 0,-57-66 0,129 89 0,36 40 0,-26-39 0,-11-13 0,67 95 0,0 1 0,-28-20 0,31 25 0,-6-2 0,1 1 0,-2 1 0,-46-18 0,-29-16 0,72 33 0,-1 1 0,-45-14 0,43 17 0,1-2 0,-38-18 0,37 16 0,0 2 0,-1 0 0,0 3 0,-1 0 0,-38-3 0,21 2 0,35 6-151,-1-1-1,1 0 0,0 0 0,0-2 1,0 0-1,1 0 0,0-1 1,-20-15-1,19 11-6674</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8.272"/>
    </inkml:context>
    <inkml:brush xml:id="br0">
      <inkml:brushProperty name="width" value="0.05" units="cm"/>
      <inkml:brushProperty name="height" value="0.05" units="cm"/>
      <inkml:brushProperty name="color" value="#E71224"/>
    </inkml:brush>
  </inkml:definitions>
  <inkml:trace contextRef="#ctx0" brushRef="#br0">0 1 24575,'0'4'0,"0"7"0,0 5 0,5 5 0,1 3 0,0 3 0,-1 0 0,-2 1 0,-1 0 0,-1 0 0,0-1 0,-1 0 0,0 0 0,-1-4-8191</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8.917"/>
    </inkml:context>
    <inkml:brush xml:id="br0">
      <inkml:brushProperty name="width" value="0.05" units="cm"/>
      <inkml:brushProperty name="height" value="0.05" units="cm"/>
      <inkml:brushProperty name="color" value="#E71224"/>
    </inkml:brush>
  </inkml:definitions>
  <inkml:trace contextRef="#ctx0" brushRef="#br0">1 29 24575,'51'0'0,"-12"1"0,0-1 0,0-2 0,73-14 0,-89 12-341,0 0 0,0 2-1,29 0 1,-29 2-6485</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20.268"/>
    </inkml:context>
    <inkml:brush xml:id="br0">
      <inkml:brushProperty name="width" value="0.05" units="cm"/>
      <inkml:brushProperty name="height" value="0.05" units="cm"/>
      <inkml:brushProperty name="color" value="#E71224"/>
    </inkml:brush>
  </inkml:definitions>
  <inkml:trace contextRef="#ctx0" brushRef="#br0">0 58 24575,'77'1'0,"87"-3"0,-91-11 0,-54 8 0,1 1 0,29-1 0,5 4 0,-7 0 0,0-1 0,46-10 0,-27 4 0,1 3 0,130 5 0,-72 3 0,302-3-1365,-404 0-5461</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6.586"/>
    </inkml:context>
    <inkml:brush xml:id="br0">
      <inkml:brushProperty name="width" value="0.05" units="cm"/>
      <inkml:brushProperty name="height" value="0.05" units="cm"/>
      <inkml:brushProperty name="color" value="#E71224"/>
    </inkml:brush>
  </inkml:definitions>
  <inkml:trace contextRef="#ctx0" brushRef="#br0">432 59 24575,'-1'-2'0,"1"0"0,-1 0 0,1 0 0,-1 0 0,0 0 0,0 0 0,0 0 0,0 0 0,0 0 0,0 0 0,0 0 0,-1 1 0,1-1 0,-1 1 0,1-1 0,-1 1 0,0-1 0,0 1 0,1 0 0,-1 0 0,0 0 0,0 0 0,0 0 0,0 0 0,0 0 0,-5 0 0,-3-2 0,-1 0 0,0 1 0,-20-2 0,-98 0 0,113 4 0,-1 2 0,1-1 0,-1 2 0,1 0 0,-28 10 0,40-10 0,-1-1 0,1 1 0,0 0 0,0 0 0,0 0 0,0 1 0,0 0 0,1-1 0,-1 1 0,1 1 0,0-1 0,0 0 0,1 1 0,-1-1 0,1 1 0,0 0 0,0 0 0,1 0 0,0 0 0,-1 0 0,0 8 0,-1 14 0,1-1 0,2 53 0,1-57 0,-1-5 0,0 0 0,2 0 0,0-1 0,1 1 0,0-1 0,9 22 0,-9-30 0,0-1 0,1-1 0,0 1 0,0 0 0,1-1 0,0 0 0,0 0 0,0 0 0,1-1 0,0 0 0,0 0 0,0 0 0,1-1 0,0 0 0,12 6 0,36 18 0,32 14 0,-71-36 0,0 0 0,-1 1 0,0 1 0,-1 0 0,26 19 0,-35-23 0,0 0 0,-1 1 0,0-1 0,0 1 0,0 0 0,0 0 0,-1 0 0,0 1 0,0-1 0,0 1 0,-1 0 0,0-1 0,0 1 0,0 0 0,-1 0 0,1 1 0,-2-1 0,1 12 0,-1-15 0,0-1 0,0 1 0,0 0 0,-1-1 0,0 1 0,1-1 0,-1 0 0,0 1 0,0-1 0,0 1 0,0-1 0,-1 0 0,1 0 0,-1 0 0,1 0 0,-1 0 0,0 0 0,-2 2 0,-1 0 0,0-1 0,0 0 0,0 0 0,0-1 0,0 1 0,0-1 0,-12 3 0,-2-1 0,-1-1 0,0 0 0,-34-1 0,-54-4-1365,85 2-5461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557"/>
    </inkml:context>
    <inkml:brush xml:id="br0">
      <inkml:brushProperty name="width" value="0.05" units="cm"/>
      <inkml:brushProperty name="height" value="0.05" units="cm"/>
      <inkml:brushProperty name="color" value="#E71224"/>
    </inkml:brush>
  </inkml:definitions>
  <inkml:trace contextRef="#ctx0" brushRef="#br0">232 0 24575,'-15'0'0,"0"1"0,0 0 0,0 0 0,0 2 0,1 0 0,-28 9 0,38-11 0,1 1 0,-1-1 0,1 1 0,0 0 0,0 0 0,0 0 0,0 1 0,0-1 0,0 1 0,0-1 0,1 1 0,-1 0 0,1 0 0,0 0 0,0 0 0,0 0 0,1 1 0,-1-1 0,1 1 0,-1-1 0,1 1 0,0-1 0,1 1 0,-1 0 0,1-1 0,-1 1 0,1 0 0,0 0 0,0-1 0,1 1 0,-1 0 0,1-1 0,1 6 0,-1-4 0,1-1 0,-1 0 0,1 1 0,0-1 0,0 0 0,0 0 0,1-1 0,-1 1 0,1 0 0,0-1 0,0 1 0,0-1 0,7 5 0,55 32 0,0-1 0,-61-36 0,0 0 0,-1 1 0,1-1 0,-1 0 0,0 1 0,0 0 0,-1 0 0,1 0 0,-1 0 0,0 0 0,0 1 0,0-1 0,1 7 0,-1-7 0,-1 0 0,-1-1 0,1 1 0,0 0 0,-1-1 0,0 1 0,0 0 0,0 0 0,0 0 0,-1-1 0,1 1 0,-1 0 0,0 0 0,0-1 0,0 1 0,-1-1 0,1 1 0,-1-1 0,0 0 0,0 1 0,-5 5 0,2-5 0,0 0 0,-1 0 0,1 0 0,-1-1 0,0 0 0,0 0 0,0 0 0,-1-1 0,1 0 0,-1 0 0,-12 2 0,-11 0 0,0-2 0,0 0 0,-34-3 0,64 0-27,0 1-1,0 0 1,0 0-1,0 0 1,0 0 0,0 0-1,0 0 1,0-1-1,0 1 1,0 0-1,0 0 1,0 0-1,0 0 1,1 0-1,-1-1 1,-1 1-1,1 0 1,0 0 0,0 0-1,0 0 1,0 0-1,0-1 1,0 1-1,0 0 1,0 0-1,0 0 1,0 0-1,0 0 1,0 0 0,0-1-1,0 1 1,0 0-1,-1 0 1,1 0-1,0 0 1,0 0-1,0 0 1,0 0-1,0 0 1,0-1 0,0 1-1,-1 0 1,2 0-158,9-6-6641</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6.912"/>
    </inkml:context>
    <inkml:brush xml:id="br0">
      <inkml:brushProperty name="width" value="0.05" units="cm"/>
      <inkml:brushProperty name="height" value="0.05" units="cm"/>
      <inkml:brushProperty name="color" value="#E71224"/>
    </inkml:brush>
  </inkml:definitions>
  <inkml:trace contextRef="#ctx0" brushRef="#br0">0 1 24575,'2'0'0,"-1"1"0,0 0 0,0-1 0,0 1 0,0 0 0,1-1 0,-1 1 0,0 0 0,0 0 0,-1 0 0,1 0 0,0 0 0,0 0 0,0 0 0,-1 1 0,1-1 0,0 0 0,-1 0 0,1 3 0,13 32 0,-10-26 0,2 10 0,-2 1 0,0-1 0,0 1 0,-2 0 0,-1 0 0,-1 1 0,-3 30 0,3 58 0,4-88-1365,1-4-5461</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7.19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7.732"/>
    </inkml:context>
    <inkml:brush xml:id="br0">
      <inkml:brushProperty name="width" value="0.05" units="cm"/>
      <inkml:brushProperty name="height" value="0.05" units="cm"/>
      <inkml:brushProperty name="color" value="#E71224"/>
    </inkml:brush>
  </inkml:definitions>
  <inkml:trace contextRef="#ctx0" brushRef="#br0">3 1 24575,'-2'121'0,"5"133"0,-1-240 0,1-1 0,0 1 0,1-1 0,11 26 0,10 31 0,-9-3 0,4-1 0,2-1 0,36 71 0,-3-3-1365,-47-116-5461</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8.711"/>
    </inkml:context>
    <inkml:brush xml:id="br0">
      <inkml:brushProperty name="width" value="0.05" units="cm"/>
      <inkml:brushProperty name="height" value="0.05" units="cm"/>
      <inkml:brushProperty name="color" value="#E71224"/>
    </inkml:brush>
  </inkml:definitions>
  <inkml:trace contextRef="#ctx0" brushRef="#br0">514 111 24575,'-1'-3'0,"1"0"0,-1 1 0,0-1 0,0 0 0,-1 1 0,1 0 0,0-1 0,-1 1 0,0 0 0,1-1 0,-1 1 0,0 0 0,0 0 0,0 1 0,0-1 0,-1 0 0,1 1 0,0-1 0,-1 1 0,1 0 0,-5-2 0,-55-21 0,-86-4 0,123 24 0,0 0 0,0 2 0,0 1 0,0 0 0,-26 4 0,47-2 0,0 0 0,0 0 0,1 0 0,-1 0 0,0 1 0,0-1 0,1 1 0,-1 0 0,1 0 0,-1 0 0,1 1 0,0-1 0,0 1 0,0 0 0,0 0 0,0 0 0,1 0 0,-1 0 0,1 1 0,0-1 0,0 1 0,0-1 0,1 1 0,-1 0 0,1 0 0,0 0 0,0-1 0,0 1 0,0 5 0,-2 9 0,2 0 0,0 0 0,0 0 0,2 0 0,3 20 0,-3-29 0,1-1 0,1 1 0,0-1 0,0 0 0,1 0 0,-1-1 0,2 1 0,-1-1 0,1 1 0,0-1 0,11 11 0,9 7 0,41 33 0,-58-52 0,46 36 0,-27-22 0,43 40 0,-38-32 0,1 0 0,45 27 0,-65-46 0,-3-2 0,-1 0 0,0 0 0,0 1 0,-1 0 0,0 0 0,0 1 0,-1 0 0,-1 1 0,9 13 0,-14-19 0,1-1 0,0 1 0,-1-1 0,0 1 0,0 0 0,0 0 0,0-1 0,-1 1 0,1 0 0,-1 0 0,0 0 0,0 0 0,-1-1 0,1 1 0,-1 0 0,0 0 0,0 0 0,0-1 0,0 1 0,-1 0 0,1-1 0,-1 0 0,0 1 0,0-1 0,0 0 0,0 0 0,-1 0 0,0 0 0,1 0 0,-1 0 0,-5 3 0,0-1 0,0 0 0,0-1 0,-1 0 0,1 0 0,-1-1 0,0 0 0,0 0 0,-18 2 0,-78 7 0,104-12 0,-171 2-1,103-3-1363,47 1-5462</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9.177"/>
    </inkml:context>
    <inkml:brush xml:id="br0">
      <inkml:brushProperty name="width" value="0.05" units="cm"/>
      <inkml:brushProperty name="height" value="0.05" units="cm"/>
      <inkml:brushProperty name="color" value="#E71224"/>
    </inkml:brush>
  </inkml:definitions>
  <inkml:trace contextRef="#ctx0" brushRef="#br0">112 1 24575,'-1'2'0,"-1"1"0,0-1 0,1 1 0,-1-1 0,0 0 0,0 0 0,0 1 0,0-1 0,-1-1 0,1 1 0,-1 0 0,1-1 0,-1 1 0,-2 1 0,-17 12 0,16-7 0,0 1 0,0-1 0,1 1 0,0 0 0,0 0 0,1 1 0,0-1 0,1 1 0,0 0 0,0 0 0,1 0 0,1 1 0,-1 17 0,2-3 0,1 0 0,1 0 0,2 0 0,9 37 0,-12-58-43,4 21-287,2 0-1,1 0 1,17 37-1,-17-47-6495</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9.513"/>
    </inkml:context>
    <inkml:brush xml:id="br0">
      <inkml:brushProperty name="width" value="0.05" units="cm"/>
      <inkml:brushProperty name="height" value="0.05" units="cm"/>
      <inkml:brushProperty name="color" value="#E71224"/>
    </inkml:brush>
  </inkml:definitions>
  <inkml:trace contextRef="#ctx0" brushRef="#br0">1 1 24575,'0'4'0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7:00.086"/>
    </inkml:context>
    <inkml:brush xml:id="br0">
      <inkml:brushProperty name="width" value="0.05" units="cm"/>
      <inkml:brushProperty name="height" value="0.05" units="cm"/>
      <inkml:brushProperty name="color" value="#E71224"/>
    </inkml:brush>
  </inkml:definitions>
  <inkml:trace contextRef="#ctx0" brushRef="#br0">1 0 24575,'0'37'0,"1"0"0,2 0 0,9 50 0,1-31 0,0 6 0,2-1 0,40 99 0,-40-126 0,37 90 0,-4-9 0,-22-58 0,25 92-1365,-43-126-5461</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2.501"/>
    </inkml:context>
    <inkml:brush xml:id="br0">
      <inkml:brushProperty name="width" value="0.05" units="cm"/>
      <inkml:brushProperty name="height" value="0.05" units="cm"/>
      <inkml:brushProperty name="color" value="#E71224"/>
    </inkml:brush>
  </inkml:definitions>
  <inkml:trace contextRef="#ctx0" brushRef="#br0">377 884 24575,'2007'0'0,"-1987"1"0,0 1 0,36 9 0,-35-6 0,1-1 0,26 1 0,46-4 0,-43-2 0,1 3 0,72 11 0,-58-4 0,0-4 0,132-6 0,-73-1 0,838 2 0,-933 1 0,60 12 0,-58-8 0,56 4 0,19-11 0,80 4 0,-53 23 0,-47-11 0,-64-9 0,1-1 0,28 1 0,742-3 0,-384-5 0,579 3 0,-962 2 0,-1 0 0,30 8 0,-28-5 0,46 3 0,97 5 0,36 1 0,1425-15 0,-1613 2 0,0 1 0,38 9 0,-36-6 0,0-1 0,27 1 0,481-4 0,-255-3 0,-254 3 0,1 2 0,34 7 0,-33-6 0,0 0 0,24 1 0,155-7 0,80 4 0,-192 11 0,-56-7 0,59 3 0,-17-10 0,-35 0 0,-1 1 0,1 2 0,71 13 0,-66-8 0,1-2 0,1-1 0,-1-3 0,52-5 0,10 1 0,-14 2 0,106 3 0,-110 11 0,-58-7 0,60 3 0,898-11 0,-969 1 0,1-1 0,42-11 0,-11 2 0,-30 7 0,0-1 0,0 0 0,-1-2 0,1-1 0,-2 0 0,1-2 0,36-22 0,84-51 0,-78 40 0,-25 17 0,-1-2 0,42-38 0,-72 58 0,1 0 0,-2 0 0,1-1 0,-1 0 0,0 0 0,-1-1 0,0 0 0,-1 0 0,0 0 0,0-1 0,-1 0 0,-1 1 0,0-2 0,0 1 0,-1 0 0,0 0 0,-1-1 0,-1-17 0,0 13 0,0 0 0,-1 0 0,-1-1 0,-1 1 0,-1 0 0,-9-28 0,9 35 0,0 1 0,0-1 0,-1 1 0,0 0 0,-1 0 0,0 0 0,0 1 0,0-1 0,-1 2 0,0-1 0,-1 1 0,-15-11 0,-25-13 0,19 11 0,-1 1 0,0 1 0,-42-16 0,13 9 0,35 14 0,1 1 0,-34-9 0,-57-10 0,61 13 0,0 2 0,-1 3 0,-98-6 0,123 14 0,0-1 0,0-1 0,-43-13 0,44 9 0,-1 2 0,0 1 0,-46-3 0,-382 10 0,437-3 0,1-1 0,-37-9 0,35 6 0,0 1 0,-28-1 0,-154 7 0,-77-4 0,175-10 0,-77-3 0,8 1-281,-6 1-16,-4045 14 875,4169 2-578,-64 10 0,24 0 0,9-2 0,44-4 0,-59 1 0,51-6 0,0 4 0,-58 12 0,57-8 0,-99 7 0,15-4 0,90-7 0,-56 1 0,82-6 0,0 1 0,-36 9 0,34-7 0,0 0 0,-24 1 0,43-5 0,-48 1 0,-83 14 0,99-11 0,1-1 0,-39-1 0,42-2 0,-1 1 0,-57 10 0,77-9 0,-216 41 0,161-31 0,45-8 0,1 0 0,-30 1 0,27-3 0,-44 9 0,44-6 0,-47 4 0,41-7 0,-1 2 0,1 1 0,-34 11 0,36-9 0,0 0 0,-1-2 0,-51 3 0,33-6 0,-52 9 0,53-4 0,-57 0 0,61-7 0,1 2 0,-64 11 0,-92 14 0,101-18 0,-187-6 0,138-6 0,62 4 0,12 1 0,0-4 0,-106-15 0,139 12 0,-54-1 0,59 5 0,-1-1 0,-46-10 0,51 7 0,1 2 0,-1 0 0,-42 3 0,41 1 0,1-2 0,0 0 0,-37-8 0,32 3 0,-1 2 0,-52 0 0,3 0 0,11-8 0,53 7 0,-1 2 0,-25-2 0,-21 0 0,-130-28 0,166 27 0,-27-2 0,-1 3 0,0 2 0,-72 7 0,10-1 0,-761-3 0,868 0 0,0 0 0,1 2 0,-1 0 0,0 0 0,1 1 0,0 1 0,-17 6 0,24-7 0,0 0 0,0 0 0,0 0 0,1 1 0,0-1 0,-1 1 0,1 0 0,1 1 0,-1 0 0,1-1 0,-1 1 0,1 1 0,1-1 0,-1 1 0,1-1 0,0 1 0,-3 7 0,-17 40 0,18-43 0,0 1 0,0 0 0,1-1 0,1 1 0,-1 1 0,2-1 0,-2 17 0,2-3 0,2 0 0,0 0 0,2 0 0,1-1 0,10 45 0,-10-59 0,0-1 0,0 0 0,1 0 0,0 0 0,1-1 0,0 1 0,0-1 0,1 0 0,0 0 0,0-1 0,1 0 0,0 0 0,0-1 0,1 1 0,-1-2 0,1 1 0,16 7 0,16 4 15,1-2-1,50 11 1,-12-4-1424,-61-17-5417</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3.912"/>
    </inkml:context>
    <inkml:brush xml:id="br0">
      <inkml:brushProperty name="width" value="0.05" units="cm"/>
      <inkml:brushProperty name="height" value="0.05" units="cm"/>
      <inkml:brushProperty name="color" value="#E71224"/>
    </inkml:brush>
  </inkml:definitions>
  <inkml:trace contextRef="#ctx0" brushRef="#br0">0 1 24575,'3'0'0,"-1"1"0,0 0 0,0 0 0,0 1 0,1-1 0,-1 0 0,0 1 0,-1-1 0,1 1 0,0 0 0,0-1 0,-1 1 0,1 0 0,-1 0 0,2 3 0,22 33 0,-24-36 0,15 28 0,-2 1 0,20 60 0,12 29 0,-18-54 0,-20-46 0,0 0 0,1-1 0,1 0 0,17 25 0,-22-39 0,-1 0 0,1 0 0,0 0 0,0 0 0,0-1 0,1 0 0,0 0 0,0 0 0,0-1 0,0 0 0,0 0 0,1 0 0,-1-1 0,1 0 0,0 0 0,-1-1 0,14 1 0,-7-1 0,-1-1 0,1-1 0,-1 0 0,1-1 0,-1 0 0,0-1 0,0-1 0,20-8 0,-28 10 0,1 0 0,-1 0 0,0-1 0,0 1 0,0-1 0,0 0 0,-1-1 0,1 1 0,-1 0 0,0-1 0,4-5 0,-5 6 0,-1 0 0,0 1 0,0-1 0,0 0 0,0 0 0,0 0 0,-1 0 0,1 0 0,-1 0 0,0 0 0,1 0 0,-2 0 0,1 0 0,0 0 0,-1 0 0,1 0 0,-1 0 0,0 0 0,-1-4 0,-8-9-1365,-2 4-5461</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4.223"/>
    </inkml:context>
    <inkml:brush xml:id="br0">
      <inkml:brushProperty name="width" value="0.05" units="cm"/>
      <inkml:brushProperty name="height" value="0.05" units="cm"/>
      <inkml:brushProperty name="color" value="#E71224"/>
    </inkml:brush>
  </inkml:definitions>
  <inkml:trace contextRef="#ctx0" brushRef="#br0">0 195 24575,'0'-5'0,"0"-5"0,5-2 0,1-3 0,5 1 0,4 3 0,0-1 0,2 1 0,3 2 0,-3-1 0,1 1 0,-2-3 0,-1 1 0,3 2 0,-2-2 0,1 1 0,-3-2 0,-3 1-8191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912"/>
    </inkml:context>
    <inkml:brush xml:id="br0">
      <inkml:brushProperty name="width" value="0.05" units="cm"/>
      <inkml:brushProperty name="height" value="0.05" units="cm"/>
      <inkml:brushProperty name="color" value="#E71224"/>
    </inkml:brush>
  </inkml:definitions>
  <inkml:trace contextRef="#ctx0" brushRef="#br0">38 1 24575,'0'4'0,"0"7"0,0 5 0,0 5 0,0 3 0,0 3 0,0 0 0,0 1 0,0 0 0,0 0 0,0-1 0,0 0 0,0 0 0,-5-4 0,-5-7 0,-2-10 0,1-7-8191</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4.563"/>
    </inkml:context>
    <inkml:brush xml:id="br0">
      <inkml:brushProperty name="width" value="0.05" units="cm"/>
      <inkml:brushProperty name="height" value="0.05" units="cm"/>
      <inkml:brushProperty name="color" value="#E71224"/>
    </inkml:brush>
  </inkml:definitions>
  <inkml:trace contextRef="#ctx0" brushRef="#br0">1 131 24575,'0'-5'0,"4"-1"0,7 0 0,5 2 0,5-4 0,3 0 0,3 1 0,0 2 0,-3-3 0,-3 0 0,1-3 0,1 0 0,1 2 0,1-2 0,1 1 0,0 2 0,-4 2-8191</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4.981"/>
    </inkml:context>
    <inkml:brush xml:id="br0">
      <inkml:brushProperty name="width" value="0.05" units="cm"/>
      <inkml:brushProperty name="height" value="0.05" units="cm"/>
      <inkml:brushProperty name="color" value="#E71224"/>
    </inkml:brush>
  </inkml:definitions>
  <inkml:trace contextRef="#ctx0" brushRef="#br0">0 0 24575,'3'1'0,"-1"0"0,0-1 0,1 1 0,-1 0 0,0 0 0,0 0 0,0 0 0,0 1 0,0-1 0,0 0 0,0 1 0,0 0 0,0-1 0,-1 1 0,1 0 0,0 0 0,-1 0 0,2 4 0,25 43 0,-24-40 0,177 361 0,-111-218-1365,-61-135-5461</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5.492"/>
    </inkml:context>
    <inkml:brush xml:id="br0">
      <inkml:brushProperty name="width" value="0.05" units="cm"/>
      <inkml:brushProperty name="height" value="0.05" units="cm"/>
      <inkml:brushProperty name="color" value="#E71224"/>
    </inkml:brush>
  </inkml:definitions>
  <inkml:trace contextRef="#ctx0" brushRef="#br0">54 0 24575,'-2'16'0,"1"0"0,-2 0 0,0 0 0,-1-1 0,-10 26 0,8-27 0,1 0 0,1 0 0,1 0 0,0 1 0,0 0 0,0 21 0,3-33 0,0-1 0,0 0 0,0 0 0,1 1 0,-1-1 0,1 0 0,-1 0 0,1 1 0,0-1 0,0 0 0,0 0 0,0 0 0,0 0 0,0 0 0,0 0 0,1-1 0,-1 1 0,1 0 0,-1 0 0,1-1 0,3 3 0,-1-2 0,-1-1 0,0 0 0,1 1 0,-1-2 0,1 1 0,-1 0 0,1-1 0,-1 1 0,1-1 0,-1 0 0,1 0 0,5-1 0,7-2 0,-1-1 0,0 0 0,-1-1 0,1 0 0,16-10 0,5-4-1365,-23 9-5461</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5.959"/>
    </inkml:context>
    <inkml:brush xml:id="br0">
      <inkml:brushProperty name="width" value="0.05" units="cm"/>
      <inkml:brushProperty name="height" value="0.05" units="cm"/>
      <inkml:brushProperty name="color" value="#E71224"/>
    </inkml:brush>
  </inkml:definitions>
  <inkml:trace contextRef="#ctx0" brushRef="#br0">1 1 24575,'-1'25'0,"1"1"0,2-1 0,1 0 0,0 1 0,2-1 0,1-1 0,1 1 0,1-1 0,18 36 0,-17-39 0,-1 1 0,12 46 0,2 8 0,-4-25 0,-8-19 0,2-1 0,1 0 0,29 49 0,-31-63 0,6 11 0,2-1 0,36 41 0,-46-57-341,0 0 0,-1 1-1,9 17 1,-9-15-6485</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6.579"/>
    </inkml:context>
    <inkml:brush xml:id="br0">
      <inkml:brushProperty name="width" value="0.05" units="cm"/>
      <inkml:brushProperty name="height" value="0.05" units="cm"/>
      <inkml:brushProperty name="color" value="#E71224"/>
    </inkml:brush>
  </inkml:definitions>
  <inkml:trace contextRef="#ctx0" brushRef="#br0">88 350 24575,'2'0'0,"-1"-1"0,1 1 0,-1-1 0,1 1 0,-1-1 0,0 0 0,1 1 0,-1-1 0,0 0 0,1 0 0,-1 0 0,0 0 0,0 0 0,0-1 0,0 1 0,0 0 0,0 0 0,0-1 0,1-1 0,17-35 0,-12 24 0,-1-2 0,0-1 0,-1 1 0,0-1 0,-1 0 0,-1 1 0,-1-2 0,-1 1 0,0 0 0,-1 0 0,-1 0 0,-3-20 0,4 34 0,-1 0 0,0 0 0,1 1 0,-1-1 0,0 0 0,-1 1 0,1-1 0,0 1 0,-1 0 0,0-1 0,1 1 0,-1 0 0,0 0 0,0 0 0,0 0 0,0 0 0,-1 0 0,1 1 0,0-1 0,-1 1 0,1-1 0,-1 1 0,1 0 0,-1 0 0,0 0 0,0 1 0,1-1 0,-1 1 0,0-1 0,0 1 0,0 0 0,1 0 0,-1 0 0,0 0 0,0 1 0,0-1 0,1 1 0,-1-1 0,0 1 0,0 0 0,1 0 0,-1 1 0,1-1 0,-1 0 0,1 1 0,0-1 0,-1 1 0,1 0 0,0 0 0,0 0 0,0 0 0,0 0 0,1 0 0,-1 1 0,-1 3 0,-5 10 0,1 0 0,0 0 0,2 1 0,0 0 0,1 0 0,0 0 0,-1 34 0,4-36 0,0 0 0,1 1 0,1-1 0,1 0 0,0 0 0,1 0 0,1 0 0,0-1 0,9 21 0,-10-29 0,1-2 0,0 1 0,0 0 0,0-1 0,0 1 0,1-1 0,0-1 0,-1 1 0,2 0 0,-1-1 0,0 0 0,1-1 0,-1 1 0,1-1 0,0 0 0,0 0 0,-1-1 0,1 1 0,1-1 0,-1-1 0,11 1 0,1-1 0,0 0 0,-1-1 0,1 0 0,-1-2 0,0 0 0,28-9 0,-39 10-136,-1-1-1,1 0 1,-1 0-1,0 0 1,0-1-1,0 0 1,-1 0-1,1 0 0,4-6 1,3-3-6690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8.675"/>
    </inkml:context>
    <inkml:brush xml:id="br0">
      <inkml:brushProperty name="width" value="0.05" units="cm"/>
      <inkml:brushProperty name="height" value="0.05" units="cm"/>
      <inkml:brushProperty name="color" value="#E71224"/>
    </inkml:brush>
  </inkml:definitions>
  <inkml:trace contextRef="#ctx0" brushRef="#br0">703 3 24575,'-104'-2'0,"-114"4"0,208 1 0,0-1 0,0 2 0,1-1 0,-1 1 0,1 1 0,0 0 0,0 0 0,0 1 0,1 0 0,-1 0 0,-11 12 0,-8 6 0,22-19 0,0 0 0,1 1 0,-1 0 0,1 0 0,-4 8 0,5-7 0,-1-1 0,0 0 0,0 0 0,0 0 0,-9 6 0,-3 4 0,0 1 0,1 0 0,1 1 0,1 0 0,1 1 0,-19 35 0,27-46 0,0 2 0,1 0 0,0 0 0,1 1 0,0-1 0,1 1 0,0 0 0,0 0 0,1 0 0,1 14 0,7 100 0,-1-87 0,2-1 0,25 70 0,-3-14 0,-13-40 0,27 57 0,-4-13 0,34 54 0,-55-103 0,37 69 0,-16-29 0,-34-72 0,0 0 0,2 0 0,0-1 0,0 0 0,1 0 0,1-1 0,16 19 0,17 4 0,12 15 0,-50-48-72,0 0 1,0 0-1,0 0 0,1-1 0,-1 0 0,1 0 0,0 0 0,0-1 1,0 0-1,0 0 0,0 0 0,1-1 0,-1 0 0,1 0 0,-1-1 1,0 0-1,1 0 0,7-1 0,9 1-6754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9.480"/>
    </inkml:context>
    <inkml:brush xml:id="br0">
      <inkml:brushProperty name="width" value="0.05" units="cm"/>
      <inkml:brushProperty name="height" value="0.05" units="cm"/>
      <inkml:brushProperty name="color" value="#E71224"/>
    </inkml:brush>
  </inkml:definitions>
  <inkml:trace contextRef="#ctx0" brushRef="#br0">541 33 24575,'-44'-11'0,"11"1"0,-21 4 0,0 2 0,0 2 0,-82 9 0,124-6 0,1 0 0,0 2 0,-1-1 0,1 1 0,0 1 0,1 0 0,-1 0 0,1 1 0,-14 9 0,21-12 0,0 0 0,0 1 0,0-1 0,0 1 0,0 0 0,0 0 0,1 0 0,0 0 0,-1 0 0,1 0 0,0 1 0,1-1 0,-1 1 0,1-1 0,-1 1 0,1 0 0,0 0 0,0-1 0,1 1 0,-1 0 0,1 0 0,0 0 0,0 0 0,0 0 0,1 0 0,-1 0 0,1-1 0,0 1 0,0 0 0,2 6 0,0-5 0,-1 1 0,1-1 0,0 1 0,0-1 0,1 0 0,0 0 0,-1 0 0,2 0 0,-1-1 0,1 0 0,-1 0 0,1 0 0,0 0 0,0-1 0,6 3 0,10 4 0,1 0 0,40 10 0,-46-16 0,1 2 0,-1-1 0,0 2 0,-1 0 0,18 11 0,-25-12 0,0 0 0,-1 1 0,0 0 0,0 0 0,0 0 0,-1 1 0,0 0 0,-1 0 0,0 1 0,0 0 0,-1-1 0,5 15 0,-7-16 0,0-1 0,0 1 0,-1 0 0,0-1 0,-1 1 0,0 0 0,0 0 0,0 0 0,-1 0 0,1 0 0,-2-1 0,1 1 0,-1 0 0,0-1 0,-1 1 0,1-1 0,-1 0 0,-7 12 0,4-12 7,1 0 0,0-1 0,-1 0 0,0 1-1,0-2 1,-1 1 0,0-1 0,1 0 0,-1 0-1,0-1 1,-1 0 0,1 0 0,-1-1 0,1 0 0,-1 0-1,-10 0 1,-17 3-458,0-2 0,-42-2 1,73-1 321,-19 0-6697</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9.868"/>
    </inkml:context>
    <inkml:brush xml:id="br0">
      <inkml:brushProperty name="width" value="0.05" units="cm"/>
      <inkml:brushProperty name="height" value="0.05" units="cm"/>
      <inkml:brushProperty name="color" value="#E71224"/>
    </inkml:brush>
  </inkml:definitions>
  <inkml:trace contextRef="#ctx0" brushRef="#br0">0 1 24575,'0'4'0,"0"7"0,5 1 0,1 3 0,-1 3 0,0 4 0,3-3 0,0 1 0,-1 1 0,-2 2 0,-2 1 0,-1 1 0,4 2 0,0-1 0,-1 1 0,-1 0 0,-1-4-8191</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0.162"/>
    </inkml:context>
    <inkml:brush xml:id="br0">
      <inkml:brushProperty name="width" value="0.05" units="cm"/>
      <inkml:brushProperty name="height" value="0.05" units="cm"/>
      <inkml:brushProperty name="color" value="#E71224"/>
    </inkml:brush>
  </inkml:definitions>
  <inkml:trace contextRef="#ctx0" brushRef="#br0">1 1 24575,'4'0'0,"3"4"0,3 2 0,1 0-8191</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0.780"/>
    </inkml:context>
    <inkml:brush xml:id="br0">
      <inkml:brushProperty name="width" value="0.05" units="cm"/>
      <inkml:brushProperty name="height" value="0.05" units="cm"/>
      <inkml:brushProperty name="color" value="#E71224"/>
    </inkml:brush>
  </inkml:definitions>
  <inkml:trace contextRef="#ctx0" brushRef="#br0">1 0 24575,'21'55'0,"-6"-9"0,47 158 0,-48-155 0,-9-33 0,0 1 0,-1 1 0,4 32 0,-5-17 0,10 41 0,-3-20 0,-3-16 0,17 53 0,12-13 122,-12-29-1609,-17-33-5339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25.242"/>
    </inkml:context>
    <inkml:brush xml:id="br0">
      <inkml:brushProperty name="width" value="0.05" units="cm"/>
      <inkml:brushProperty name="height" value="0.05" units="cm"/>
      <inkml:brushProperty name="color" value="#33CCFF"/>
    </inkml:brush>
  </inkml:definitions>
  <inkml:trace contextRef="#ctx0" brushRef="#br0">832 32 24575,'-1'-1'0,"1"0"0,-1-1 0,1 1 0,-1 0 0,1 0 0,-1 0 0,0 0 0,0 0 0,1 0 0,-1 0 0,0 0 0,0 0 0,0 0 0,0 1 0,0-1 0,0 0 0,0 0 0,0 1 0,-1-1 0,1 1 0,0-1 0,0 1 0,0 0 0,-1-1 0,1 1 0,0 0 0,-3 0 0,-40-5 0,39 4 0,-81-3 0,-126 9 0,187-1 0,-1 1 0,1 1 0,0 1 0,1 1 0,0 1 0,-29 16 0,41-19 0,1 0 0,0 0 0,1 1 0,0 0 0,0 1 0,0 0 0,1 0 0,1 1 0,-1 1 0,1-1 0,1 1 0,0 1 0,-8 15 0,-24 36 0,31-53 0,2 0 0,-1 1 0,2 0 0,-1 1 0,1-1 0,-7 22 0,4 2 0,1 0 0,1 0 0,2 1 0,1 41 0,3-46 0,1 1 0,2-1 0,11 51 0,-10-63 0,1 0 0,0-1 0,2 1 0,8 16 0,-12-29 0,0 0 0,0 0 0,0-1 0,0 1 0,1-1 0,0 0 0,0 0 0,0 0 0,0-1 0,1 0 0,-1 1 0,1-2 0,0 1 0,0 0 0,0-1 0,0 0 0,1 0 0,5 1 0,-4-1 0,32 7 0,-1-2 0,1-1 0,47 1 0,-62-6 0,-1 2 0,41 9 0,-13-2 0,4 0 0,-27-4 0,0-1 0,47 1 0,-54-4 0,1 0 0,31 8 0,-30-6 0,46 5 0,359-10 0,-406 0 0,0-1 0,41-11 0,-10 2 0,1 1 0,-25 4 0,-1 1 0,48-1 0,1155 7 0,-1211 0 0,1 1 0,34 8 0,-33-5 0,0-1 0,24 1 0,108-7 0,67 4 0,-149 11 0,-53-8 0,0-2 0,31 3 0,550-4 0,-290-5 0,-299 3 0,1-2 0,0 0 0,0 0 0,-1-1 0,1-1 0,-1 0 0,11-5 0,-8 3 0,-1 1 0,1 1 0,0 0 0,16-3 0,40-6 0,-49 8 0,1 0 0,24 0 0,43-9 0,-65 9 0,50-3 0,-60 7 0,16 1 0,1-2 0,0 0 0,34-9 0,-36 5 0,51-2 0,-49 6 0,43-9 0,-45 6 0,1 2 0,-1 0 0,52 4 0,33-2 0,-41-12 0,-54 8 0,0 1 0,31-1 0,117 7 0,67-4 0,-162-11 0,-52 9 0,0 0 0,28-1 0,-31 4 0,14 1 0,0-2 0,0-1 0,31-7 0,-17 2 0,1 3 0,0 1 0,0 3 0,54 5 0,7-1 0,1310-3 0,-1397 1 0,0 1 0,36 9 0,-35-6 0,1-1 0,26 1 0,152-7 0,81 4 0,-209 11 0,-52-9 0,1 0 0,27 1 0,676-3 0,-352-5 0,270 3 0,-634 0 0,0 0 0,0-1 0,-1 0 0,1 0 0,0-1 0,-1 0 0,1-1 0,-1 1 0,1-1 0,-1-1 0,0 0 0,-1 0 0,1 0 0,-1 0 0,1-1 0,-1 0 0,-1-1 0,8-7 0,1-5 0,-1-1 0,0-1 0,-1 0 0,18-43 0,-24 46 0,-1-1 0,0 1 0,4-35 0,-1 2 0,-3 28 0,-1 0 0,-2 0 0,0-1 0,-2-28 0,0 43 0,-1-1 0,0 1 0,0-1 0,-1 1 0,0 0 0,-1-1 0,1 1 0,-2 0 0,1 0 0,-1 1 0,0-1 0,-1 1 0,0 0 0,-6-7 0,-14-12 0,17 15 0,-1 1 0,0 1 0,-1 0 0,0 0 0,-1 1 0,0 0 0,0 0 0,0 2 0,-21-10 0,7 8 0,-1 0 0,0 2 0,-52-5 0,4 0 0,46 5 0,-1 2 0,-28 0 0,-1281 5 0,1317 0 0,1 1 0,-35 9 0,33-7 0,0 0 0,-25 1 0,-56-4 0,51-2 0,0 2 0,-89 14 0,106-10 0,-1-2 0,-67-2 0,-16 2 0,46 9 0,53-7 0,-1-2 0,-26 3 0,-660-5 0,344-3 0,332 2 0,1 1 0,-1 1 0,-48 11 0,33-6 0,0-2 0,-1-1 0,1-3 0,-52-5 0,-10 1 0,-2031 3 0,2119-1 0,0-1 0,-35-8 0,33 5 0,0 1 0,-25-1 0,-75 7 0,-50-4 0,100-10 0,52 7 0,0 1 0,-29-1 0,-675 3 0,352 5 0,349-3 0,-12 1 0,0-2 0,0-1 0,-62-13 0,55 8 0,0 2 0,0 2 0,-1 1 0,-53 6 0,-3-2 0,-1184-2 0,1268-1 32,0 0 1,0-1-1,-20-6 0,-20-3-1526,34 8-5332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253"/>
    </inkml:context>
    <inkml:brush xml:id="br0">
      <inkml:brushProperty name="width" value="0.05" units="cm"/>
      <inkml:brushProperty name="height" value="0.05" units="cm"/>
      <inkml:brushProperty name="color" value="#E71224"/>
    </inkml:brush>
  </inkml:definitions>
  <inkml:trace contextRef="#ctx0" brushRef="#br0">0 28 24575,'0'-4'0,"5"-2"0,5 0 0,7 2 0,4 0 0,3 2 0,2 1 0,2 1 0,-5 4 0,-1 3 0,-5 3 0,0 1 0,-3 3 0,0-1 0,-2-3-8191</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2.559"/>
    </inkml:context>
    <inkml:brush xml:id="br0">
      <inkml:brushProperty name="width" value="0.05" units="cm"/>
      <inkml:brushProperty name="height" value="0.05" units="cm"/>
      <inkml:brushProperty name="color" value="#E71224"/>
    </inkml:brush>
  </inkml:definitions>
  <inkml:trace contextRef="#ctx0" brushRef="#br0">1 29 24575,'130'2'0,"142"-5"0,-200-9 0,-52 7 0,0 1 0,28-1 0,677 3 0,-353 5 0,-370-3 0,33-1 0,0 2 0,1 1 0,54 12 0,-44-7 0,0-2 0,0-1 0,1-3 0,50-5 0,11 1 0,-83 3 0,-1 1 0,1 2 0,45 10 0,-28-6-6,1-2-1,-1-2 1,0-1-1,55-6 1,0 1-1327,-74 3-5493</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3.648"/>
    </inkml:context>
    <inkml:brush xml:id="br0">
      <inkml:brushProperty name="width" value="0.05" units="cm"/>
      <inkml:brushProperty name="height" value="0.05" units="cm"/>
      <inkml:brushProperty name="color" value="#E71224"/>
    </inkml:brush>
  </inkml:definitions>
  <inkml:trace contextRef="#ctx0" brushRef="#br0">1 1 24575,'26'2'0,"-1"0"0,35 8 0,-33-4 0,49 2 0,647-6 0,-352-4 0,1477 2 0,-1828-1 0,-1-1 0,38-9 0,-36 6 0,0 1 0,27-1 0,246 6-1365,-271-1-5461</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4.673"/>
    </inkml:context>
    <inkml:brush xml:id="br0">
      <inkml:brushProperty name="width" value="0.05" units="cm"/>
      <inkml:brushProperty name="height" value="0.05" units="cm"/>
      <inkml:brushProperty name="color" value="#E71224"/>
    </inkml:brush>
  </inkml:definitions>
  <inkml:trace contextRef="#ctx0" brushRef="#br0">0 54 24575,'1392'0'0,"-1372"-1"0,1-1 0,34-8 0,-33 5 0,0 1 0,25 0 0,624 2 0,-326 4 0,-328-3 34,0-1-1,0 0 0,20-7 0,35-4-1531,-50 12-5328</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5.653"/>
    </inkml:context>
    <inkml:brush xml:id="br0">
      <inkml:brushProperty name="width" value="0.05" units="cm"/>
      <inkml:brushProperty name="height" value="0.05" units="cm"/>
      <inkml:brushProperty name="color" value="#E71224"/>
    </inkml:brush>
  </inkml:definitions>
  <inkml:trace contextRef="#ctx0" brushRef="#br0">1 0 24575,'1552'0'0,"-1523"2"0,-1 1 0,39 8 0,-4 1 0,-8-4 0,-7 0 0,90 3 0,-93-12 0,-1 3 0,80 12 0,-60-5 0,0-4 0,0-2 0,74-6 0,-13 0 0,61 3-1365,-163 0-5461</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1.712"/>
    </inkml:context>
    <inkml:brush xml:id="br0">
      <inkml:brushProperty name="width" value="0.05" units="cm"/>
      <inkml:brushProperty name="height" value="0.05" units="cm"/>
      <inkml:brushProperty name="color" value="#E71224"/>
    </inkml:brush>
  </inkml:definitions>
  <inkml:trace contextRef="#ctx0" brushRef="#br0">0 31 24575,'1794'0'0,"-1775"-1"0,1-1 0,36-9 0,-35 6 0,1 1 0,26-1 0,641 3 0,-335 5 0,394-3-1365,-725 0-5461</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4.229"/>
    </inkml:context>
    <inkml:brush xml:id="br0">
      <inkml:brushProperty name="width" value="0.05" units="cm"/>
      <inkml:brushProperty name="height" value="0.05" units="cm"/>
      <inkml:brushProperty name="color" value="#E71224"/>
    </inkml:brush>
  </inkml:definitions>
  <inkml:trace contextRef="#ctx0" brushRef="#br0">13077 916 24575,'-4'-1'0,"0"-1"0,0 1 0,0-1 0,0 0 0,1 0 0,-1 0 0,1-1 0,0 1 0,-1-1 0,1 0 0,0 1 0,1-2 0,-5-4 0,-15-13 0,-12 0 0,0 1 0,-48-20 0,22 11 0,30 17 0,-1 0 0,0 2 0,-59-10 0,51 12 0,-73-26 0,76 21 0,-1 1 0,0 1 0,-47-6 0,-12 4 0,34 6 0,0-2 0,-96-28 0,128 28 0,-1 2 0,-46-4 0,15 2 0,-124-17 0,50 11 0,-16-2 0,84 4 0,-1 4 0,-98-2 0,129 10 0,-62-11 0,60 6 0,-51-2 0,67 8 0,-8 0 0,0-1 0,0-1 0,-45-10 0,-35-4 0,21 5 0,48 5 0,-61-1 0,60 5 0,-59-9 0,54 4 0,-80-1 0,76 7 0,-58-10 0,-46-1 0,108 11 0,-72-13 0,53 1 0,0 2 0,-117-2 0,156 11 0,0 0 0,-35-8 0,33 4 0,-55-2 0,84 8 0,-30 0 0,0-1 0,0-1 0,-42-10 0,45 8 0,1 0 0,-1 2 0,-43 1 0,43 2 0,0-1 0,0-2 0,-37-7 0,-113-20 0,114 21 0,30 4 0,-48 2 0,54 2 0,0 0 0,0-2 0,-29-6 0,16 1 0,0 2 0,-1 2 0,-58 3 0,-46-3 0,57-9 0,57 6 0,-58-2 0,-951 9 0,1022-2 0,0-1 0,-36-9 0,35 6 0,-1 1 0,-26-1 0,-34 4 0,33 1 0,0-2 0,-66-10 0,50 3 0,-1 4 0,0 2 0,-66 7 0,7-2 0,-1908-2 0,2012 1 0,1 2 0,-35 7 0,34-6 0,-1 0 0,-25 1 0,-31-4 0,44-2 0,-1 1 0,1 2 0,-63 12 0,69-9 0,1-1 0,-54 1 0,52-4 0,0 0 0,-45 10 0,-11 1 0,68-10 0,-1 0 0,1 0 0,-1 2 0,1 0 0,-30 12 0,-24 10 0,56-21 0,0 0 0,0 0 0,0 1 0,1 1 0,0 1 0,-25 17 0,-57 46 0,67-52 0,0 3 0,-38 36 0,25-24 0,34-29 0,0 1 0,1 0 0,-1 0 0,1 1 0,1 0 0,-7 8 0,3-2 0,-1 0 0,-1-1 0,-15 13 0,14-13 0,0 1 0,-19 23 0,8-7 0,-48 46 0,47-50 0,0 0 0,-28 40 0,14-15 0,-76 77 0,70-81 0,-63 83 0,3 8 0,57-79 0,-58 96 0,75-102 0,-35 65 0,-41 70 0,75-132 0,23-42 0,1 0 0,0 1 0,-6 15 0,-3 10 0,-25 44 0,17-38 0,-78 180 0,94-204 0,-36 111 0,1-1 0,28-87 0,2 1 0,-12 68 0,-7 26 0,26-108 0,1 0 0,1 0 0,0 32 0,-7 44 0,-15 116 0,12-129 0,3 1 0,2 130 0,8-185 0,-9 61 0,4-58 0,0 48 0,7 984 0,1-491 0,1-558 0,1 1 0,1-1 0,15 51 0,-11-49 0,-2 1 0,6 52 0,-7-33 0,3 0 0,15 58 0,-7-38 0,-2-19 0,2-1 0,32 68 0,-9-25 0,66 135 0,-21-75 0,-45-100 0,-29-39 0,-1 1 0,0 0 0,10 17 0,3 10 0,3-2 0,1 0 0,40 43 0,3 6 0,-46-60 0,42 40 0,-23-25 0,42 36 0,-20-15 0,-46-48 0,-1 1 0,18 23 0,-24-27 0,0-1 0,1 0 0,17 13 0,16 13 0,241 222 0,-213-195 0,-9-13 0,-37-30 0,40 38 0,-27-22 0,1-1 0,50 32 0,-11-9 0,72 64 0,-12-19 0,49 33 0,-42-26 0,-24-24 0,-60-41 0,147 79 0,-122-76 0,100 40 0,-161-76 0,-1 0 0,41 12 0,-35-14 0,45 23 0,161 83 0,-174-86 0,19 0 0,-59-23 0,-1 1 0,38 19 0,-45-20 0,1-1 0,0-1 0,0 0 0,0-2 0,1 0 0,0-1 0,24 2 0,57 11 0,-70-10 0,0-1 0,-1-1 0,51-1 0,-47-3 0,0 2 0,56 10 0,44 16 0,-112-24-455,0-1 0,36 0 0,-33-2-6371</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4.742"/>
    </inkml:context>
    <inkml:brush xml:id="br0">
      <inkml:brushProperty name="width" value="0.05" units="cm"/>
      <inkml:brushProperty name="height" value="0.05" units="cm"/>
      <inkml:brushProperty name="color" value="#E71224"/>
    </inkml:brush>
  </inkml:definitions>
  <inkml:trace contextRef="#ctx0" brushRef="#br0">22 0 24575,'5'1'0,"1"0"0,-1 1 0,0-1 0,1 1 0,-1 0 0,0 0 0,0 1 0,0 0 0,-1 0 0,1 0 0,-1 0 0,1 0 0,-1 1 0,0 0 0,-1 0 0,1 0 0,-1 1 0,1-1 0,-1 1 0,-1 0 0,1-1 0,3 9 0,-1-2 0,0 0 0,0 1 0,-1-1 0,0 1 0,-1 0 0,0 1 0,-1-1 0,-1 0 0,1 15 0,-3-23 6,1 0-1,-1 1 1,0-1 0,0 0-1,0 0 1,0 0-1,-1 0 1,0 0-1,1 0 1,-2 0 0,1-1-1,0 1 1,-1-1-1,1 1 1,-1-1-1,0 0 1,0 0 0,-1 0-1,1-1 1,-4 3-1,-7 3-283,1 0 0,-1-2 0,0 0 0,-18 5 0,30-10 186,-20 6-6734</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6.468"/>
    </inkml:context>
    <inkml:brush xml:id="br0">
      <inkml:brushProperty name="width" value="0.05" units="cm"/>
      <inkml:brushProperty name="height" value="0.05" units="cm"/>
      <inkml:brushProperty name="color" value="#E71224"/>
    </inkml:brush>
  </inkml:definitions>
  <inkml:trace contextRef="#ctx0" brushRef="#br0">2 0 24575,'0'38'0,"-1"-1"0,1 1 0,3-1 0,11 66 0,-11-90 0,3 13 0,2 0 0,19 47 0,-15-42 0,-2 0 0,14 63 0,7 23 0,15-5 0,8 27 0,49 149 0,-46-153 0,52 159 0,-79-218 0,-17-41 0,33 63 0,-33-72 0,0 1 0,12 39 0,-15-35 0,24 48 0,58 121 0,10 20 0,-89-197 0,-6-8 0,2 0 0,0-1 0,1 1 0,14 15 0,-14-18 0,0 1 0,-1 0 0,0 1 0,7 15 0,24 37 0,92 118 0,11-14 0,-118-145 0,1 0 0,0-2 0,2-2 0,39 25 0,169 80 0,-180-97 0,-25-12 0,0-2 0,43 15 0,146 35 0,-194-57 0,-1-1 0,2-1 0,-1-1 0,51 2 0,16-9 0,83 3 0,-104 12 0,-52-9 0,0 0 0,28 1 0,-15-3 0,0-1 0,1-2 0,-1-1 0,0-1 0,-1-2 0,1-2 0,48-15 0,-60 16 0,1 0 0,1 2 0,-1 0 0,1 2 0,-1 0 0,1 2 0,23 2 0,-17-1 0,0-1 0,0-2 0,50-8 0,-58 6-1365,-2 0-5461</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6.917"/>
    </inkml:context>
    <inkml:brush xml:id="br0">
      <inkml:brushProperty name="width" value="0.05" units="cm"/>
      <inkml:brushProperty name="height" value="0.05" units="cm"/>
      <inkml:brushProperty name="color" value="#E71224"/>
    </inkml:brush>
  </inkml:definitions>
  <inkml:trace contextRef="#ctx0" brushRef="#br0">188 0 24575,'8'1'0,"-1"-1"0,0 1 0,1 1 0,-1-1 0,0 1 0,0 1 0,0-1 0,0 1 0,-1 0 0,1 1 0,-1 0 0,1 0 0,-1 0 0,-1 0 0,1 1 0,-1 0 0,1 1 0,-2-1 0,1 1 0,0 0 0,-1 0 0,0 0 0,-1 1 0,1-1 0,-1 1 0,0 0 0,-1 0 0,3 11 0,-4-9 0,0 0 0,0 0 0,-1 1 0,0-1 0,-1 0 0,0 1 0,-1-1 0,1 0 0,-7 16 0,5-19 0,0-1 0,0 0 0,0 0 0,-1 0 0,0 0 0,0 0 0,0-1 0,-1 0 0,1 0 0,-1 0 0,0 0 0,0-1 0,0 0 0,-1 0 0,-10 4 0,-32 13 0,17-8 0,-38 22 0,51-25-455,-1 0 0,-38 11 0,39-15-6371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8.363"/>
    </inkml:context>
    <inkml:brush xml:id="br0">
      <inkml:brushProperty name="width" value="0.05" units="cm"/>
      <inkml:brushProperty name="height" value="0.05" units="cm"/>
      <inkml:brushProperty name="color" value="#E71224"/>
    </inkml:brush>
  </inkml:definitions>
  <inkml:trace contextRef="#ctx0" brushRef="#br0">0 1 24575,'2'0'0,"-1"1"0,0-1 0,1 1 0,-1 0 0,0 0 0,1-1 0,-1 1 0,0 0 0,0 0 0,0 0 0,0 0 0,0 0 0,0 1 0,0-1 0,0 0 0,0 0 0,0 1 0,0 0 0,16 31 0,-13-25 0,28 61 0,-17-34 0,28 44 0,0 5 0,-35-64 0,2 0 0,0-1 0,22 30 0,14 26 0,-1-2 0,11 5 0,-32-41 0,44 49 0,-10-9 0,-30-37 0,179 218 0,-114-145 0,-61-79 0,1-1 0,2-1 0,1-2 0,1-1 0,43 24 0,-69-45 0,0 0 0,1 0 0,0-1 0,1-1 0,0 0 0,0-1 0,0 0 0,0-1 0,1 0 0,-1-1 0,1-1 0,0 0 0,16 0 0,25-1 0,159-5 0,-183 0 0,0-2 0,41-13 0,34-6 0,-65 17 0,-1-3 0,0-1 0,62-27 0,-86 32-151,1 1-1,-1 0 0,1 1 0,0 1 1,1 0-1,-1 2 0,1 0 1,22 1-1,-17 1-6674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903"/>
    </inkml:context>
    <inkml:brush xml:id="br0">
      <inkml:brushProperty name="width" value="0.05" units="cm"/>
      <inkml:brushProperty name="height" value="0.05" units="cm"/>
      <inkml:brushProperty name="color" value="#E71224"/>
    </inkml:brush>
  </inkml:definitions>
  <inkml:trace contextRef="#ctx0" brushRef="#br0">0 162 24575,'3'1'0,"-1"-1"0,0 1 0,1 0 0,-1 0 0,0 0 0,0 0 0,1 0 0,-1 0 0,0 1 0,0-1 0,-1 1 0,1 0 0,0-1 0,0 1 0,-1 0 0,1 0 0,-1 0 0,3 4 0,23 43 0,-23-41 0,2 4 0,22 51 0,-27-61 0,0 0 0,-1 1 0,1-1 0,0 1 0,-1-1 0,0 0 0,1 1 0,-1-1 0,0 1 0,0-1 0,-1 1 0,1-1 0,0 0 0,-1 1 0,1-1 0,-1 1 0,0-1 0,0 0 0,0 0 0,0 1 0,0-1 0,-3 4 0,3-6 0,1 0 0,0 1 0,-1-1 0,1 0 0,-1 1 0,1-1 0,0 0 0,-1 1 0,1-1 0,-1 0 0,1 0 0,-1 0 0,1 0 0,-1 1 0,1-1 0,-1 0 0,0 0 0,1 0 0,-1 0 0,1 0 0,-1 0 0,1 0 0,-1 0 0,1-1 0,-1 1 0,1 0 0,-1 0 0,1 0 0,-1 0 0,1-1 0,-1 1 0,0-1 0,-14-17 0,-7-31 0,21 45 0,-4-9 0,1 0 0,1 1 0,0-2 0,1 1 0,0 0 0,1 0 0,1-1 0,1-17 0,-1 24 0,1 1 0,0 0 0,0 0 0,1 0 0,0 0 0,0 0 0,0 0 0,1 0 0,-1 1 0,1-1 0,1 1 0,-1 0 0,1 0 0,0 0 0,0 0 0,0 1 0,1-1 0,0 1 0,8-6 0,12-5-106,-16 9-34,0 0 0,0 0 0,1 1 0,-1 1 0,1 0 1,0 0-1,0 0 0,15-2 0,-4 4-6686</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8.906"/>
    </inkml:context>
    <inkml:brush xml:id="br0">
      <inkml:brushProperty name="width" value="0.05" units="cm"/>
      <inkml:brushProperty name="height" value="0.05" units="cm"/>
      <inkml:brushProperty name="color" value="#E71224"/>
    </inkml:brush>
  </inkml:definitions>
  <inkml:trace contextRef="#ctx0" brushRef="#br0">22 0 24575,'8'0'0,"-1"0"0,1 1 0,-1-1 0,0 1 0,1 1 0,-1-1 0,0 1 0,0 1 0,0-1 0,0 1 0,8 5 0,-12-5 0,1-1 0,-1 1 0,0 0 0,0 0 0,0 1 0,0-1 0,-1 1 0,1-1 0,-1 1 0,0 0 0,0 0 0,0 0 0,0 0 0,-1 0 0,0 0 0,0 1 0,0-1 0,0 0 0,0 9 0,0-3 0,-1 0 0,1 1 0,-2-1 0,1 0 0,-1 0 0,-1 0 0,-2 10 0,2-16 0,0 0 0,0 0 0,0 0 0,0-1 0,0 1 0,-1-1 0,0 1 0,1-1 0,-1 0 0,-1 0 0,1 0 0,0 0 0,-1-1 0,1 0 0,-1 1 0,0-1 0,0 0 0,0-1 0,-4 2 0,-2 1-273,0-2 0,0 0 0,0 0 0,-18 1 0,7-2-6553</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20.159"/>
    </inkml:context>
    <inkml:brush xml:id="br0">
      <inkml:brushProperty name="width" value="0.05" units="cm"/>
      <inkml:brushProperty name="height" value="0.05" units="cm"/>
      <inkml:brushProperty name="color" value="#E71224"/>
    </inkml:brush>
  </inkml:definitions>
  <inkml:trace contextRef="#ctx0" brushRef="#br0">5 0 24575,'-2'68'0,"0"-41"0,1 0 0,2-1 0,0 1 0,7 34 0,-3-45 0,1 0 0,1 0 0,1-1 0,0-1 0,12 18 0,18 34 0,-11-18 0,1 0 0,43 53 0,-42-62 0,10 11 0,82 79 0,-97-105 0,-6-9 0,0-1 0,1-1 0,1 0 0,0-2 0,1 0 0,43 15 0,-19-7 0,60 26 0,-22-11 0,113 65 0,-179-91 20,-1 1 0,1-2 0,1 0 0,-1-1 0,25 5 0,-30-8-185,0-1 0,1 0 0,-1-1 0,1-1 0,-1 0 0,1 0 0,-1-1 0,22-5 0,-16 0-6661</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20.705"/>
    </inkml:context>
    <inkml:brush xml:id="br0">
      <inkml:brushProperty name="width" value="0.05" units="cm"/>
      <inkml:brushProperty name="height" value="0.05" units="cm"/>
      <inkml:brushProperty name="color" value="#E71224"/>
    </inkml:brush>
  </inkml:definitions>
  <inkml:trace contextRef="#ctx0" brushRef="#br0">95 0 24575,'9'1'0,"0"-1"0,1 1 0,-1 1 0,0 0 0,0 0 0,0 1 0,0 0 0,0 1 0,-1 0 0,1 0 0,-1 0 0,0 1 0,-1 1 0,1-1 0,-1 1 0,0 1 0,12 12 0,-17-17 0,0 0 0,0 1 0,0-1 0,0 0 0,-1 1 0,1-1 0,-1 1 0,1-1 0,-1 1 0,0 0 0,0-1 0,0 1 0,0 0 0,-1 0 0,1 0 0,-1 0 0,0 0 0,0 0 0,0 0 0,0 0 0,0 0 0,0-1 0,-1 1 0,0 0 0,1 0 0,-1 0 0,0 0 0,-3 4 0,1-2 0,0-1 0,-1 0 0,1 0 0,-1 0 0,0 0 0,0-1 0,0 1 0,-1-1 0,1 0 0,-1 0 0,0-1 0,0 1 0,0-1 0,-8 2 0,-19 6-273,0 1 0,1 2 0,1 1 0,-32 20 0,48-25-6553</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28.482"/>
    </inkml:context>
    <inkml:brush xml:id="br0">
      <inkml:brushProperty name="width" value="0.05" units="cm"/>
      <inkml:brushProperty name="height" value="0.05" units="cm"/>
      <inkml:brushProperty name="color" value="#E71224"/>
    </inkml:brush>
  </inkml:definitions>
  <inkml:trace contextRef="#ctx0" brushRef="#br0">193 537 24575,'1125'0'0,"-1105"1"0,1 1 0,34 8 0,-33-5 0,0-1 0,25 1 0,499-4 0,-263-3 0,-263 1 0,1-1 0,34-8 0,-33 5 0,0 1 0,25-1 0,-16 3 0,44-10 0,-44 7 0,46-3 0,-68 7 0,-1 1 0,1-2 0,-1 1 0,0-1 0,1 0 0,-1-1 0,0 0 0,0 0 0,-1 0 0,1-1 0,-1-1 0,0 1 0,0-1 0,0 0 0,9-9 0,-13 11 0,-1-1 0,1 1 0,0-1 0,-1 1 0,0-1 0,1 0 0,-2 0 0,1 0 0,0 0 0,-1 0 0,0-1 0,0 1 0,0 0 0,0-1 0,-1 1 0,0 0 0,1-1 0,-2 1 0,1-1 0,0 1 0,-1 0 0,0-1 0,0 1 0,0 0 0,-1 0 0,0-1 0,1 1 0,-1 1 0,-1-1 0,1 0 0,-4-4 0,1 0 0,-1 1 0,0 0 0,0 0 0,-1 1 0,1 0 0,-1 0 0,-1 0 0,1 1 0,-1 0 0,0 1 0,-13-6 0,-7 0 0,0 1 0,-38-7 0,42 11 0,-1-1 0,2-1 0,-46-19 0,46 16 0,0 0 0,0 2 0,-1 1 0,-47-7 0,1 6 0,-26-5 0,61 6 0,-52-1 0,-21-4 0,-133-15 0,173 19 0,-1 3 0,-123 6 0,66 1 0,-355-2 0,461-1 0,-1-1 0,-34-8 0,33 5 0,0 1 0,-24-1 0,24 5 0,-197 2 0,202 1 0,-1 1 0,1 0 0,0 2 0,1 0 0,-26 12 0,-7 4 0,35-15 0,2 0 0,-1 1 0,1 1 0,0 0 0,1 0 0,0 1 0,0 1 0,1 0 0,1 0 0,0 1 0,0 0 0,-8 17 0,13-23 0,0 1 0,1-1 0,0 1 0,0 0 0,1 0 0,0 1 0,0-1 0,1 0 0,0 1 0,0-1 0,0 1 0,1-1 0,1 1 0,-1-1 0,1 1 0,0-1 0,2 8 0,1-1 0,1 0 0,0 0 0,1 0 0,1 0 0,0-1 0,0 0 0,15 18 0,-17-26-29,0-1 1,0 1-1,0-1 0,0-1 0,1 1 0,0-1 1,0 0-1,0 0 0,0 0 0,9 2 0,1 1-1019,0 0-5778</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0.478"/>
    </inkml:context>
    <inkml:brush xml:id="br0">
      <inkml:brushProperty name="width" value="0.05" units="cm"/>
      <inkml:brushProperty name="height" value="0.05" units="cm"/>
      <inkml:brushProperty name="color" value="#E71224"/>
    </inkml:brush>
  </inkml:definitions>
  <inkml:trace contextRef="#ctx0" brushRef="#br0">1 1713 24575,'0'-3'0,"1"-1"0,0 1 0,0 0 0,0-1 0,0 1 0,0 0 0,1 0 0,0 0 0,-1 0 0,1 0 0,0 0 0,0 1 0,1-1 0,-1 1 0,1-1 0,-1 1 0,1 0 0,0 0 0,0 0 0,0 0 0,6-2 0,10-6 0,1 0 0,28-7 0,-25 8 0,44-18 0,-36 13 0,2 2 0,55-15 0,-48 19 0,1-2 0,-2-2 0,45-19 0,-72 26 0,1 1 0,0 1 0,-1 0 0,2 1 0,-1 0 0,0 1 0,17 1 0,-12-1 0,0 0 0,0 0 0,19-6 0,-6 1 0,60-5 0,-58 9 0,48-11 0,-52 8 0,1 1 0,58 0 0,-58 4 0,0-2 0,57-9 0,-41-1 0,-17 4 0,1 2 0,-1 1 0,39-3 0,-29 6 0,39-9 0,-41 5 0,51-1 0,-62 7 0,0-2 0,-1 0 0,42-10 0,-21 5 0,-1 2 0,1 1 0,0 3 0,54 5 0,8-1 0,-81-5 0,-1 0 0,31-8 0,-28 5 0,45-3 0,-37 5 0,41-8 0,-43 5 0,56-2 0,-62 6 0,57-11 0,-14 1 0,6 2 0,-34 3 0,75-3 0,-78 8 0,-1-2 0,79-19 0,2 0 0,66-5 0,-112 17 0,-43 5 0,48-2 0,-56 6 0,0-2 0,0 0 0,41-13 0,-40 10 0,0 0 0,0 2 0,30-2 0,77-10 0,-50 5 0,-45 7 0,0-3 0,0-1 0,63-24 0,-34 2 0,-43 19 0,1 1 0,30-9 0,31-7 0,-49 14 0,0 2 0,1 1 0,0 2 0,76-7 0,-90 13 0,0 0 0,26-7 0,-26 4 0,46-3 0,23 7 0,-41 1 0,1-1 0,75-13 0,-91 9 0,58-1 0,-62 5 0,-1-1 0,54-11 0,-14-1 0,131-8 0,-164 19 0,54-9 0,-52 6 0,40-2 0,-61 7 0,0-2 0,0 0 0,0-2 0,28-9 0,-28 7 0,1 1 0,0 1 0,38-4 0,42-4 0,-65 7 0,45-2 0,-60 7 0,-1-2 0,0 0 0,0-1 0,29-11 0,-28 8 0,0 1 0,1 1 0,34-4 0,126-17 0,82-18 0,-236 39 0,133-30 0,118-17 0,-247 47 0,54-15 0,-56 12 0,60-9 0,136-12 0,-142 17 0,-52 6 0,0 1 0,33 1 0,-33 2 0,-1-2 0,0 0 0,42-13 0,-41 9 0,0 2 0,0 0 0,35 0 0,-21 3 0,-1-3 0,53-12 0,-53 9 0,0 1 0,56-1 0,30-5 0,-87 8 0,52-2 0,-67 7 0,52-11 0,23 0 0,36-2 0,-91 7 0,61 0 0,-88 6 0,0-1 0,33-8 0,36-3 0,-73 13 0,13-1 0,1 0 0,0-3 0,32-6 0,-34 5-225,0 1-1,1 2 0,46 1 0,-65 1-236,12 1-6364</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0.958"/>
    </inkml:context>
    <inkml:brush xml:id="br0">
      <inkml:brushProperty name="width" value="0.05" units="cm"/>
      <inkml:brushProperty name="height" value="0.05" units="cm"/>
      <inkml:brushProperty name="color" value="#E71224"/>
    </inkml:brush>
  </inkml:definitions>
  <inkml:trace contextRef="#ctx0" brushRef="#br0">152 1 24575,'30'0'0,"1"1"0,-1 1 0,49 11 0,-68-11 0,0 0 0,0 1 0,0 0 0,0 0 0,-1 1 0,1 1 0,-1 0 0,0 0 0,-1 1 0,1 0 0,-1 1 0,14 12 0,-17-13 0,0 0 0,-1 1 0,1 0 0,-1 0 0,-1 0 0,1 0 0,-1 1 0,0 0 0,-1 0 0,0 0 0,0 0 0,-1 1 0,0-1 0,-1 1 0,1-1 0,-2 1 0,1-1 0,-1 1 0,0 0 0,-1-1 0,0 1 0,0-1 0,-5 14 0,3-15 0,-1 0 0,0-1 0,0 1 0,-1-1 0,1 0 0,-2 0 0,1 0 0,0-1 0,-1 0 0,0 0 0,0 0 0,-1-1 0,-11 6 0,-12 5 0,-55 21 0,73-32 0,-183 75 0,161-65-25,24-11-198,0 1 0,1 0-1,-1 0 1,1 1-1,-13 10 1,9-4-6603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3.046"/>
    </inkml:context>
    <inkml:brush xml:id="br0">
      <inkml:brushProperty name="width" value="0.05" units="cm"/>
      <inkml:brushProperty name="height" value="0.05" units="cm"/>
      <inkml:brushProperty name="color" value="#E71224"/>
    </inkml:brush>
  </inkml:definitions>
  <inkml:trace contextRef="#ctx0" brushRef="#br0">0 4776 24575,'0'-1'0,"1"0"0,-1-1 0,1 1 0,-1 0 0,1 0 0,0 0 0,-1 0 0,1 0 0,0 0 0,0 0 0,0 0 0,0 0 0,0 0 0,0 0 0,0 1 0,0-1 0,0 0 0,0 1 0,0-1 0,0 1 0,1-1 0,-1 1 0,0 0 0,0-1 0,0 1 0,1 0 0,1 0 0,41-5 0,-39 4 0,267-27 0,-234 22 0,0-1 0,69-24 0,-22 6 0,244-56 0,-322 79 0,9-1 0,0-1 0,0-1 0,0-1 0,0 0 0,16-10 0,-14 8 0,0 1 0,0 0 0,1 1 0,-1 1 0,29-4 0,-22 5 0,0-2 0,33-11 0,-6-2 0,63-12 0,-40 11 0,-50 13 0,6-1 0,-1-1 0,33-15 0,-28 10 0,2 2 0,72-15 0,-56 15 0,77-21 0,103-22 0,-98 26 0,-97 21 0,-1-2 0,40-15 0,40-11 0,15 7 0,2 4 0,-18 0 0,-87 16 0,1 2 0,1 2 0,56-4 0,84-4 0,7-1 0,-96 14 0,131-19 0,-168 15 0,87 3 0,11-1 0,-71-10 0,-52 7 0,0 1 0,28-1 0,-25 3 0,46-9 0,-46 6 0,0 1 0,26-1 0,-29 3 0,0 0 0,24-7 0,33-3 0,84-16 0,-135 25 0,0-1 0,0-2 0,32-10 0,45-10 0,-61 19 0,1-2 0,-1-2 0,43-17 0,-69 20 0,-1-1 0,0 0 0,-1-1 0,19-16 0,0 1 0,185-142 0,144-104 0,-234 178 0,207-195 0,-219 180 0,-7 1 0,-82 77 0,45-37 0,-46 44 0,0-2 0,36-44 0,-37 39 0,2 2 0,0 0 0,33-23 0,37-37 0,-40 31 0,101-79 0,-3 4 0,89-74 0,30 5 0,-217 157 0,-34 25 0,40-26 0,128-76 0,-158 100 0,-2-1 0,37-31 0,0-2 0,-20 21 0,-12 9 0,-2-1 0,42-42 0,-39 30 0,11-14 0,3 3 0,69-53 0,98-63 0,-143 117 0,-46 31 0,-1-2 0,27-22 0,6-5 0,-40 31 0,38-34 0,38-38 0,-48 47 0,-35 30 0,0 0 0,-1-1 0,-1-1 0,0 0 0,15-20 0,-21 19-1365,-5 3-5461</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3.587"/>
    </inkml:context>
    <inkml:brush xml:id="br0">
      <inkml:brushProperty name="width" value="0.05" units="cm"/>
      <inkml:brushProperty name="height" value="0.05" units="cm"/>
      <inkml:brushProperty name="color" value="#E71224"/>
    </inkml:brush>
  </inkml:definitions>
  <inkml:trace contextRef="#ctx0" brushRef="#br0">1 1 24575,'24'0'0,"0"2"0,1 0 0,-1 2 0,-1 1 0,1 0 0,33 14 0,-46-15 0,1 1 0,-1 0 0,0 1 0,-1 0 0,1 1 0,-1 0 0,0 1 0,-1 0 0,0 0 0,0 1 0,-1 0 0,0 1 0,-1 0 0,11 17 0,-14-18 2,0 1 0,0 0-1,-1 1 1,0-1 0,-1 1-1,0-1 1,-1 1 0,0-1-1,0 1 1,-1 0 0,-2 11 0,-2 10-24,-2 0 0,-13 40 0,-5 25-1298,21-75-5506</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5:20.081"/>
    </inkml:context>
    <inkml:brush xml:id="br0">
      <inkml:brushProperty name="width" value="0.05" units="cm"/>
      <inkml:brushProperty name="height" value="0.05" units="cm"/>
      <inkml:brushProperty name="color" value="#E71224"/>
    </inkml:brush>
  </inkml:definitions>
  <inkml:trace contextRef="#ctx0" brushRef="#br0">10910 269 24575,'-56'-21'0,"-239"-47"0,265 60 0,-40-7 0,-82-5 0,5 1 0,111 14 0,-67 1 0,71 5 0,0-3 0,-59-9 0,24 1 0,0 3 0,-1 3 0,-107 6 0,44 1 0,-431-3 0,542-1 0,0-1 0,-36-8 0,34 5 0,0 1 0,-24-1 0,-46 4 0,42 2 0,0-3 0,-80-12 0,67 6 0,-1 2 0,1 3 0,-76 7 0,14-2 0,-2336-2 0,2430-1 0,-57-11 0,55 6 0,-55-2 0,-1313 9 0,1349 2 0,0 2 0,-62 14 0,63-9 0,0-2 0,-72 2 0,77-8 0,-55 9 0,55-5 0,-55 1 0,-12-9 0,-121 4 0,162 11 0,52-9 0,1 0 0,-31 2 0,-372-5 0,202-3 0,188 4 0,-57 10 0,56-7 0,-54 4 0,-715-10 0,780 2 0,1 1 0,-43 11 0,11-2 0,-9 2 0,-75 27 0,63-17 0,61-19 0,1 1 0,0 0 0,0 1 0,0 1 0,1 0 0,0 0 0,1 1 0,-1 1 0,1 0 0,1 0 0,0 1 0,0 0 0,1 0 0,0 1 0,1 0 0,0 1 0,-5 12 0,-36 55 0,29-49 0,-22 46 0,17-27 0,16-34 0,0 1 0,1 0 0,0 1 0,1-1 0,1 1 0,1 0 0,0 1 0,-1 18 0,7 205 0,0-230 0,0-1 0,0 0 0,1 0 0,1-1 0,0 1 0,0-1 0,1 1 0,0-1 0,0-1 0,1 1 0,9 9 0,12 13 0,46 41 0,-50-51 0,11 8 0,1-2 0,2-1 0,0-2 0,66 31 0,-96-51 0,24 12 0,0-1 0,62 19 0,48 2 0,-69-15 0,-45-12 0,55 10 0,105 8 0,-51-2 0,-102-16 0,0-2 0,1-2 0,48 2 0,102 6 0,1 0 0,-151-11 0,0 2 0,0 1 0,39 11 0,-38-8 0,1 0 0,61 3 0,-57-9 0,51 11 0,-11-1 0,121 15 0,15-1-745,-136-15 745,-35-4 0,67 2 0,1847-10-76,-1914-1 76,54-10 0,-54 6 0,58-2 0,1932 9 821,-2007-2-821,0-2 0,30-7 0,-28 5 0,47-4 0,545 8 0,-300 3 0,-300-3 0,0-2 0,40-9 0,-12 2 0,5-1 0,-29 5 0,0 1 0,49-2 0,-32 7 0,-1-2 0,58-10 0,-64 7 0,0 2 0,61 2 0,24-2 0,13-22 0,-115 22 0,0-1 0,0 0 0,0-1 0,21-9 0,51-12 0,13-1 0,-22 4 0,-56 15 0,-1 0 0,36-18 0,34-10 0,-60 24 0,-2-2 0,0-1 0,35-21 0,38-17 0,-81 41 0,46-31 0,15-9 0,100-54 0,-144 86 0,44-29 0,-75 41 0,0-1 0,0 0 0,-1 0 0,-1-1 0,1-1 0,-1 0 0,15-23 0,-15 20 0,1 1 0,0-1 0,15-13 0,20-23 0,-41 43 0,-1-1 0,0 1 0,0-1 0,-1 0 0,0 0 0,0 0 0,-1 0 0,0 0 0,0-1 0,-1 1 0,0-1 0,-1 1 0,0-1 0,-1-15 0,-2 6 0,0 0 0,0 1 0,-2 0 0,0 0 0,-1 0 0,-9-18 0,-13-40 0,24 62 0,0-1 0,-1 1 0,0 0 0,-1 1 0,-1 0 0,0 0 0,0 0 0,-12-14 0,-20-22 0,32 38 0,0 0 0,-1 0 0,0 1 0,-1 0 0,0 1 0,-19-14 0,-35-18 0,-96-44 0,139 74 22,2-1 0,-1-1 1,-18-15-1,-10-8-1476,31 25-5372</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5:21.632"/>
    </inkml:context>
    <inkml:brush xml:id="br0">
      <inkml:brushProperty name="width" value="0.05" units="cm"/>
      <inkml:brushProperty name="height" value="0.05" units="cm"/>
      <inkml:brushProperty name="color" value="#E71224"/>
    </inkml:brush>
  </inkml:definitions>
  <inkml:trace contextRef="#ctx0" brushRef="#br0">1 82 24575,'154'-2'0,"169"5"0,-228 10 0,-62-7 0,59 2 0,11-8 0,8 0 0,126 15 0,-108-4 0,198-9 0,-154-4 0,-27 4 0,158-5 0,-205-10 0,-60 7 0,57-2 0,58 11 0,119-6 0,-201-10 0,-52 9 0,-1 0 0,31-2 0,354 5 0,-193 3 0,-191-3 0,1-1 0,34-8 0,-33 5 0,0 1 0,25-1 0,-20 3 0,0-2 0,0-1 0,37-11 0,-38 8 0,0 2 0,1 1 0,44-3 0,407 7 102,-209 3-1569,-245-2-5359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338"/>
    </inkml:context>
    <inkml:brush xml:id="br0">
      <inkml:brushProperty name="width" value="0.05" units="cm"/>
      <inkml:brushProperty name="height" value="0.05" units="cm"/>
      <inkml:brushProperty name="color" value="#E71224"/>
    </inkml:brush>
  </inkml:definitions>
  <inkml:trace contextRef="#ctx0" brushRef="#br0">0 1 24575,'14'36'0,"-6"-16"0,10 21 0,1 0 0,3-2 0,1 0 0,45 57 0,-15-16-1365,-45-65-5461</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5:22.992"/>
    </inkml:context>
    <inkml:brush xml:id="br0">
      <inkml:brushProperty name="width" value="0.05" units="cm"/>
      <inkml:brushProperty name="height" value="0.05" units="cm"/>
      <inkml:brushProperty name="color" value="#E71224"/>
    </inkml:brush>
  </inkml:definitions>
  <inkml:trace contextRef="#ctx0" brushRef="#br0">1 0 24575,'3'1'0,"1"0"0,-1 0 0,1 0 0,-1 1 0,0-1 0,0 1 0,0 0 0,0 0 0,5 4 0,12 7 0,19 2 0,1-2 0,1-1 0,0-3 0,47 6 0,35 8 0,112 20 0,-158-33 0,-27-2 0,64 0 0,-70-6 0,50 9 0,24 2 0,109 8-109,-173-15-373,26 6 326,-45-5 149,69 2 0,-48-9-49,45 0-382,115 15 0,83 12 438,12 5 0,113-25-589,-242-9 376,3254 2-312,-3390 2 525,58 10 1,-57-5-8,52 0 1,-55-7 273,-1 3 0,56 9 1,-53-6-268,0-1 0,60-3 0,-61-3 0,1 3 0,67 11 0,-27 2 499,2-4 0,158 0 1,-68 3-128,-4-1-12,-130-13-360,-9-1 0,-1 1 0,1 2 0,-1 1 0,37 9 0,-30-5 0,1-2 0,0-2 0,0-1 0,57-6 0,0 1 0,542 3 0,-610 2 0,58 10 0,-56-6 0,54 2 0,104 5 0,20 1 0,-131-14 0,133 19 0,-133-11 0,161-7 0,-107-4 0,-22 1 0,123 5 0,-163 10 0,-53-8 0,0-2 0,31 3 0,-21-5 0,236-3 0,-193-11 0,-53 8 0,1 1 0,30-1 0,-10 4 0,-9 1 0,1-2 0,-1-1 0,33-7 0,47-6 0,-19 5 0,79-16 0,-11 0 0,-115 19-1365,-24 6-5461</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5:23.671"/>
    </inkml:context>
    <inkml:brush xml:id="br0">
      <inkml:brushProperty name="width" value="0.05" units="cm"/>
      <inkml:brushProperty name="height" value="0.05" units="cm"/>
      <inkml:brushProperty name="color" value="#E71224"/>
    </inkml:brush>
  </inkml:definitions>
  <inkml:trace contextRef="#ctx0" brushRef="#br0">0 0 24575,'8'2'0,"-1"1"0,0 0 0,1 0 0,-1 1 0,-1 0 0,1 0 0,8 6 0,-12-7 0,165 102 0,-157-99 0,1-1 0,-1-1 0,1 1 0,12 2 0,-12-4 0,0 1 0,0 0 0,17 9 0,-24-10 0,-1 1 0,0-1 0,0 1 0,0 0 0,-1 0 0,1 0 0,-1 0 0,0 1 0,0 0 0,0-1 0,-1 1 0,0 0 0,0 0 0,0 0 0,0 1 0,-1-1 0,1 7 0,-1-5 0,0-1 0,0 0 0,-1 1 0,0-1 0,0 0 0,0 1 0,-1-1 0,0 0 0,0 0 0,-1 1 0,0-1 0,0 0 0,0 0 0,-5 7 0,-16 19 0,-38 40 0,35-43 0,-32 47 0,46-62-151,0-1-1,-1 0 0,0-1 0,-1-1 1,0 0-1,-1 0 0,0-2 1,-28 14-1,28-15-6674</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7.423"/>
    </inkml:context>
    <inkml:brush xml:id="br0">
      <inkml:brushProperty name="width" value="0.05" units="cm"/>
      <inkml:brushProperty name="height" value="0.05" units="cm"/>
      <inkml:brushProperty name="color" value="#E71224"/>
    </inkml:brush>
  </inkml:definitions>
  <inkml:trace contextRef="#ctx0" brushRef="#br0">568 58 24575,'-57'-21'0,"1"9"0,26 5 0,0 1 0,-1 2 0,-33-1 0,20 4 0,20-1 0,1 2 0,0 1 0,-29 4 0,46-4 0,1 0 0,-1 0 0,1 1 0,-1 0 0,1 0 0,-1 0 0,1 1 0,0 0 0,0 0 0,0 0 0,1 1 0,-1-1 0,1 1 0,0 0 0,0 0 0,0 1 0,-6 8 0,3 0 0,2 0 0,-1 0 0,1 0 0,1 0 0,0 1 0,1 0 0,1-1 0,0 1 0,1 0 0,0 20 0,2-15 0,0 1 0,2 0 0,0-1 0,1 1 0,0-1 0,15 35 0,-10-39 0,0 0 0,1 0 0,1-1 0,0-1 0,1 1 0,0-2 0,1 0 0,1 0 0,0-1 0,0-1 0,1 0 0,17 8 0,-19-13 0,-1-1 0,1 0 0,0-1 0,-1-1 0,2 0 0,-1 0 0,21-1 0,92-8 0,-111 5 0,0 0 0,0-1 0,-1-1 0,21-7 0,-31 10 0,0-1 0,0 0 0,0 0 0,0 0 0,0 0 0,-1 0 0,1-1 0,-1 0 0,0 0 0,0 0 0,1 0 0,-2 0 0,1 0 0,0-1 0,-1 0 0,0 1 0,0-1 0,0 0 0,2-5 0,-4 9 0,19-70 0,15-124 0,-33 186-114,-1-1 1,0 1-1,0 0 0,-1 0 0,0-1 1,-1 1-1,0 0 0,0 0 0,-1 0 1,0 1-1,-6-13 0,0 7-6712</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9.287"/>
    </inkml:context>
    <inkml:brush xml:id="br0">
      <inkml:brushProperty name="width" value="0.05" units="cm"/>
      <inkml:brushProperty name="height" value="0.05" units="cm"/>
      <inkml:brushProperty name="color" value="#E71224"/>
    </inkml:brush>
  </inkml:definitions>
  <inkml:trace contextRef="#ctx0" brushRef="#br0">1 83 24575,'15'0'0,"-1"2"0,1 0 0,0 1 0,-1 0 0,1 1 0,13 6 0,85 41 0,-64-28 0,-15-10 0,1-1 0,0-2 0,0-2 0,1-1 0,-1-1 0,42 0 0,-53-4 0,47 11 0,-50-9 0,0 0 0,27 1 0,-24-3 0,44 9 0,-44-6 0,47 3 0,-30-6 0,1-2 0,-1-1 0,0-3 0,46-9 0,-8-7 0,-37 7 0,1 3 0,0 2 0,86-6 0,-102 12 0,1-2 0,-1 0 0,0-2 0,29-10 0,22-4 0,-50 13 0,0-1 0,-1-1 0,0-2 0,0-1 0,-1-1 0,-1-1 0,42-30 0,-65 43 0,-1 1 0,0-1 0,0 0 0,0 0 0,0 1 0,0-1 0,0 0 0,0 0 0,0 0 0,0 0 0,-1 0 0,1 0 0,0 0 0,-1 0 0,1 0 0,0-1 0,-1 1 0,1 0 0,-1 0 0,0 0 0,1-1 0,-1-1 0,0 2 0,-1 0 0,1 0 0,-1 0 0,0 1 0,1-1 0,-1 0 0,0 0 0,1 1 0,-1-1 0,0 0 0,0 1 0,1-1 0,-1 0 0,0 1 0,0-1 0,0 1 0,0 0 0,0-1 0,0 1 0,0 0 0,-1-1 0,-7-1 0,0 1 0,1-1 0,-1 1 0,0 1 0,-11 0 0,-61 16 0,31-5 0,86-9-1365,-15-2-5461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9.765"/>
    </inkml:context>
    <inkml:brush xml:id="br0">
      <inkml:brushProperty name="width" value="0.05" units="cm"/>
      <inkml:brushProperty name="height" value="0.05" units="cm"/>
      <inkml:brushProperty name="color" value="#E71224"/>
    </inkml:brush>
  </inkml:definitions>
  <inkml:trace contextRef="#ctx0" brushRef="#br0">0 1 24575,'5'0'0,"6"0"0,1 5 0,-2 5 0,2 2 0,0 3 0,2-1 0,-2 2 0,2-2 0,-2 1 0,3-2 0,-3 2 0,-2 2 0,1-1 0,-1 1 0,-2-3-8191</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41.682"/>
    </inkml:context>
    <inkml:brush xml:id="br0">
      <inkml:brushProperty name="width" value="0.05" units="cm"/>
      <inkml:brushProperty name="height" value="0.05" units="cm"/>
      <inkml:brushProperty name="color" value="#E71224"/>
    </inkml:brush>
  </inkml:definitions>
  <inkml:trace contextRef="#ctx0" brushRef="#br0">434 28 24575,'-1'-1'0,"1"0"0,0 0 0,-1 0 0,0 0 0,1 0 0,-1 0 0,0-1 0,1 1 0,-1 1 0,0-1 0,0 0 0,0 0 0,0 0 0,0 0 0,0 1 0,0-1 0,0 0 0,0 1 0,0-1 0,0 1 0,-1-1 0,1 1 0,0 0 0,0-1 0,-1 1 0,1 0 0,-2 0 0,-41-5 0,39 5 0,-13-2 0,0 1 0,-1 1 0,1 1 0,0 1 0,-24 5 0,35-5 0,0 0 0,1 0 0,-1 1 0,1 0 0,0 1 0,0-1 0,0 1 0,0 0 0,0 0 0,1 1 0,0 0 0,0 0 0,0 0 0,1 0 0,0 1 0,-7 12 0,-74 151 0,72-140 0,8-17 0,1 0 0,0 0 0,1 1 0,0-1 0,1 1 0,0 22 0,4 85 0,1-45 0,-3-40 0,-1-17 0,1 0 0,0-1 0,1 1 0,1-1 0,7 27 0,-8-39 0,1-1 0,0 0 0,0 0 0,0 0 0,0 0 0,0-1 0,1 1 0,0 0 0,0-1 0,0 0 0,0 0 0,0 0 0,0 0 0,1 0 0,0-1 0,-1 1 0,1-1 0,0 0 0,0 0 0,0 0 0,1-1 0,-1 0 0,0 1 0,1-2 0,-1 1 0,0 0 0,6-1 0,4 2 0,1 0 0,0-1 0,0-1 0,-1-1 0,1 0 0,0-1 0,-1 0 0,1-1 0,-1-1 0,0 0 0,0-1 0,0-1 0,-1 0 0,0 0 0,0-2 0,0 0 0,21-17 0,42-60 0,-61 66 0,0-1 0,-1-1 0,-1 0 0,-2-1 0,0 0 0,9-25 0,-5 12 0,-10 23 0,-1 0 0,-1-1 0,0 0 0,0 0 0,-2 0 0,1-20 0,-6-80 0,2 103 14,-1-1-1,0 1 0,0 0 0,-1 0 1,0 0-1,-1 0 0,0 1 1,-9-13-1,12 18-78,0 0 1,0 1-1,-1-1 1,0 1-1,1 0 1,-1-1-1,0 1 0,-1 1 1,1-1-1,0 0 1,-1 1-1,0 0 1,0 0-1,1 0 0,-1 0 1,0 0-1,0 1 1,-1 0-1,1 0 1,0 0-1,0 0 1,-8 0-1,-4 5-6761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43.265"/>
    </inkml:context>
    <inkml:brush xml:id="br0">
      <inkml:brushProperty name="width" value="0.05" units="cm"/>
      <inkml:brushProperty name="height" value="0.05" units="cm"/>
      <inkml:brushProperty name="color" value="#E71224"/>
    </inkml:brush>
  </inkml:definitions>
  <inkml:trace contextRef="#ctx0" brushRef="#br0">0 3 24575,'1'2'0,"-1"1"0,1-1 0,-1 0 0,1 0 0,0 0 0,0 0 0,0 0 0,0 0 0,0 0 0,0 0 0,1 0 0,-1 0 0,1-1 0,-1 1 0,1-1 0,2 3 0,35 24 0,-24-18 0,4 5 0,1-1 0,0 0 0,1-2 0,1 0 0,0-2 0,0 0 0,35 9 0,30 10 0,-63-20 0,1-1 0,42 9 0,-13-5 0,28 2 0,6-1 0,-64-8 0,50 4 0,578-8 0,-314-3 0,-314 1 0,1-2 0,-1-1 0,0-1 0,-1 0 0,1-2 0,-1-1 0,43-21 0,10 0 0,-63 26 0,0-1 0,0-1 0,0 0 0,-1-1 0,1 0 0,-2-1 0,1 0 0,-1-1 0,18-16 0,-7 3 0,0 1 0,35-24 0,-56 43 0,0 1 0,0-1 0,0 1 0,0-1 0,0 1 0,0-1 0,0 0 0,0 1 0,0-1 0,0 0 0,0 0 0,-1 0 0,1 0 0,0 0 0,-1 0 0,1 0 0,-1 0 0,1 0 0,-1 0 0,1 0 0,-1 0 0,1 0 0,-1 0 0,0 0 0,0 0 0,0-1 0,0-1 0,-1 2 0,0 0 0,0 0 0,0-1 0,0 1 0,-1 0 0,1 1 0,0-1 0,-1 0 0,1 0 0,-1 1 0,1-1 0,-1 0 0,1 1 0,-1 0 0,1-1 0,-1 1 0,-1 0 0,-78-5 0,78 5 0,-19 1 40,0 2 1,-38 8-1,-5 1-1526,44-10-5340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44.259"/>
    </inkml:context>
    <inkml:brush xml:id="br0">
      <inkml:brushProperty name="width" value="0.05" units="cm"/>
      <inkml:brushProperty name="height" value="0.05" units="cm"/>
      <inkml:brushProperty name="color" value="#E71224"/>
    </inkml:brush>
  </inkml:definitions>
  <inkml:trace contextRef="#ctx0" brushRef="#br0">79 1 24575,'1'37'0,"-1"2"0,0 0 0,-3 0 0,-11 59 0,-18 3 0,11-41 0,15-40-1365,2-1-5461</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38.030"/>
    </inkml:context>
    <inkml:brush xml:id="br0">
      <inkml:brushProperty name="width" value="0.05" units="cm"/>
      <inkml:brushProperty name="height" value="0.05" units="cm"/>
      <inkml:brushProperty name="color" value="#E71224"/>
    </inkml:brush>
  </inkml:definitions>
  <inkml:trace contextRef="#ctx0" brushRef="#br0">1 1 24575,'6'4'0,"0"0"0,0-1 0,0 0 0,1 0 0,0 0 0,-1-1 0,1 0 0,0 0 0,0 0 0,11 0 0,20 6 0,-3-1 0,1-1 0,0-1 0,1-3 0,-1 0 0,53-6 0,2 1 0,-31 3 0,1-2 0,0 4 0,107 15 0,-129-12 0,1-1 0,-1-2 0,45-3 0,61 2 0,-73 12 0,-52-9 0,0 0 0,28 1 0,-11-1 0,1 0 0,54 15 0,-57-10 0,-1-2 0,1-2 0,41 2 0,35-10 0,99 5 0,-122 11 0,-55-7 0,60 3 0,308-10-1365,-378 1-5461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0.035"/>
    </inkml:context>
    <inkml:brush xml:id="br0">
      <inkml:brushProperty name="width" value="0.05" units="cm"/>
      <inkml:brushProperty name="height" value="0.05" units="cm"/>
      <inkml:brushProperty name="color" value="#E71224"/>
    </inkml:brush>
  </inkml:definitions>
  <inkml:trace contextRef="#ctx0" brushRef="#br0">1 1 24575,'696'0'-1365,"-673"0"-5461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679"/>
    </inkml:context>
    <inkml:brush xml:id="br0">
      <inkml:brushProperty name="width" value="0.05" units="cm"/>
      <inkml:brushProperty name="height" value="0.05" units="cm"/>
      <inkml:brushProperty name="color" value="#E71224"/>
    </inkml:brush>
  </inkml:definitions>
  <inkml:trace contextRef="#ctx0" brushRef="#br0">0 1 24575,'5'0'0,"5"0"0,7 0 0,-1 0-8191</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0.762"/>
    </inkml:context>
    <inkml:brush xml:id="br0">
      <inkml:brushProperty name="width" value="0.05" units="cm"/>
      <inkml:brushProperty name="height" value="0.05" units="cm"/>
      <inkml:brushProperty name="color" value="#E71224"/>
    </inkml:brush>
  </inkml:definitions>
  <inkml:trace contextRef="#ctx0" brushRef="#br0">0 0 24575,'536'0'-1365,"-513"0"-5461</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1.385"/>
    </inkml:context>
    <inkml:brush xml:id="br0">
      <inkml:brushProperty name="width" value="0.05" units="cm"/>
      <inkml:brushProperty name="height" value="0.05" units="cm"/>
      <inkml:brushProperty name="color" value="#E71224"/>
    </inkml:brush>
  </inkml:definitions>
  <inkml:trace contextRef="#ctx0" brushRef="#br0">0 0 24575,'429'0'-1365,"-406"0"-5461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2.860"/>
    </inkml:context>
    <inkml:brush xml:id="br0">
      <inkml:brushProperty name="width" value="0.05" units="cm"/>
      <inkml:brushProperty name="height" value="0.05" units="cm"/>
      <inkml:brushProperty name="color" value="#E71224"/>
    </inkml:brush>
  </inkml:definitions>
  <inkml:trace contextRef="#ctx0" brushRef="#br0">0 0 24575,'57'21'0,"-21"-15"0,15 4 0,0-2 0,76 2 0,702-11-1365,-806 1-5461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7.023"/>
    </inkml:context>
    <inkml:brush xml:id="br0">
      <inkml:brushProperty name="width" value="0.05" units="cm"/>
      <inkml:brushProperty name="height" value="0.05" units="cm"/>
      <inkml:brushProperty name="color" value="#E71224"/>
    </inkml:brush>
  </inkml:definitions>
  <inkml:trace contextRef="#ctx0" brushRef="#br0">1447 31 24575,'-56'-20'0,"2"14"0,0 2 0,-102 5 0,47 2 0,-587-3 0,687 1 0,-1 0 0,0 0 0,0 1 0,0 0 0,1 1 0,-1 0 0,1 1 0,-11 5 0,-4 3 0,-41 31 0,54-34 0,-1 1 0,2 0 0,-1 1 0,1 0 0,1 1 0,0 0 0,1 0 0,0 1 0,1 0 0,0 0 0,1 1 0,1 0 0,0 0 0,0 0 0,2 1 0,0-1 0,1 1 0,-2 25 0,4-20 0,0 4 0,0 1 0,7 47 0,-5-63 0,1 0 0,-1-1 0,1 1 0,1-1 0,0 0 0,0 0 0,0 0 0,1-1 0,0 1 0,1-1 0,10 11 0,1-1 0,0-1 0,1 0 0,1-2 0,0 0 0,1-1 0,1-1 0,0-1 0,0-1 0,1-1 0,43 13 0,68 5 0,-104-21 0,43 14 0,-51-13 0,-1-1 0,1-1 0,1-1 0,33 2 0,347-7 0,-377-1 0,1-1 0,-1-1 0,0-1 0,-1-2 0,47-17 0,-36 7 0,-1-1 0,56-38 0,-40 23 0,-34 21 0,0 0 0,23-24 0,-2 1 0,-32 30 0,0 0 0,-1 0 0,1-1 0,-1 0 0,0 0 0,-1 0 0,1 0 0,-1 0 0,-1-1 0,1 1 0,-1-1 0,0 0 0,0 0 0,-1 0 0,1-8 0,0-14 0,-1 0 0,-5-42 0,1 8 0,3 51 0,0 1 0,-1 0 0,0-1 0,-1 1 0,-4-18 0,4 25 0,0 0 0,0 0 0,0 0 0,0 0 0,-1 0 0,0 1 0,1-1 0,-1 1 0,-1 0 0,1 0 0,0 0 0,-1 0 0,1 0 0,-1 1 0,0-1 0,0 1 0,-5-2 0,-41-16 0,0 3 0,-90-19 0,90 25 0,24 5 0,-2 3 0,-27-2 0,26 4 0,-47-10 0,6 2-1365,48 7-5461</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8.365"/>
    </inkml:context>
    <inkml:brush xml:id="br0">
      <inkml:brushProperty name="width" value="0.05" units="cm"/>
      <inkml:brushProperty name="height" value="0.05" units="cm"/>
      <inkml:brushProperty name="color" value="#E71224"/>
    </inkml:brush>
  </inkml:definitions>
  <inkml:trace contextRef="#ctx0" brushRef="#br0">0 1 24575,'803'0'-1365,"-780"0"-5461</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23.349"/>
    </inkml:context>
    <inkml:brush xml:id="br0">
      <inkml:brushProperty name="width" value="0.05" units="cm"/>
      <inkml:brushProperty name="height" value="0.05" units="cm"/>
      <inkml:brushProperty name="color" value="#E71224"/>
    </inkml:brush>
  </inkml:definitions>
  <inkml:trace contextRef="#ctx0" brushRef="#br0">1476 79 24575,'-5'-1'0,"0"0"0,0 0 0,0 0 0,0 0 0,0-1 0,0 0 0,1 0 0,-1 0 0,1 0 0,-9-6 0,-32-14 0,28 18 0,-13-5 0,-1 3 0,0 0 0,-59-2 0,-800 9 0,883-1 0,0 0 0,1 0 0,-1 1 0,1 0 0,-1 0 0,1 1 0,0-1 0,-1 1 0,1 1 0,0-1 0,0 1 0,1 0 0,-1 1 0,0-1 0,1 1 0,0 0 0,0 1 0,-8 7 0,2 4 0,0 0 0,1 0 0,1 1 0,1 0 0,-7 19 0,7-18 0,-5 18 0,1 1 0,2 0 0,2 0 0,1 1 0,-2 62 0,7-88 0,-9 62 0,6-50 0,1 0 0,-1 31 0,4 27 0,4 141 0,3-197 0,0 0 0,2-1 0,0 0 0,2 0 0,1-1 0,20 33 0,-9-15 0,-14-25 0,1 0 0,0 0 0,2-1 0,0 0 0,0-1 0,2 0 0,0-1 0,1 0 0,24 19 0,23 15 0,-48-36 0,2 0 0,23 15 0,29 21 0,-50-35 0,1 0 0,31 17 0,-38-25 0,11 7 0,0-2 0,1 0 0,44 11 0,18 0 0,57 10 0,-52-7 0,-72-18 0,0 0 0,0-1 0,1-2 0,22 3 0,63 9 0,-35-4 0,114 15 0,-163-22 0,0 0 0,35 13 0,-38-11 0,0-1 0,1 0 0,-1-2 0,22 3 0,164 20 0,-127-15 0,-42-5 0,60 3 0,-69-8 0,50 10 0,-49-6 0,50 2 0,458-8 0,-518 1 0,0-2 0,0 0 0,-1-1 0,1 0 0,-1-1 0,0-1 0,0-1 0,-1 0 0,1-1 0,-1 0 0,-1-1 0,1-1 0,-1 0 0,-1 0 0,0-2 0,18-18 0,-19 18 0,1 0 0,-2-1 0,0-1 0,0 1 0,-1-2 0,0 1 0,-2-1 0,1 0 0,-2-1 0,0 0 0,0 0 0,-2 0 0,4-21 0,17-73 0,-17 82 0,-1-1 0,-2 0 0,-1 0 0,1-31 0,-4 21 0,-8-56 0,4 80 0,0 0 0,0 0 0,-1 0 0,-1 0 0,-1 1 0,0-1 0,-9-13 0,0 1 0,-2 0 0,0 2 0,-29-31 0,19 24 0,-21-19 0,-67-62 0,-247-166 0,343 267 0,0 0 0,-1 2 0,-26-11 0,-38-17 0,50 20 0,-2 1 0,-37-12 0,-31-12 0,63 23 0,-74-19 0,72 24 0,-67-28 0,92 34 0,0 0 0,0 2 0,0 0 0,-27-3 0,3 1 0,-171-44-1365,196 45-5461</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25.526"/>
    </inkml:context>
    <inkml:brush xml:id="br0">
      <inkml:brushProperty name="width" value="0.05" units="cm"/>
      <inkml:brushProperty name="height" value="0.05" units="cm"/>
      <inkml:brushProperty name="color" value="#E71224"/>
    </inkml:brush>
  </inkml:definitions>
  <inkml:trace contextRef="#ctx0" brushRef="#br0">95 334 24575,'-2'-99'0,"5"-107"0,-3 204 0,-1 1 0,1 0 0,0-1 0,0 1 0,1-1 0,-1 1 0,0 0 0,0-1 0,0 1 0,1 0 0,-1-1 0,1 1 0,-1 0 0,1 0 0,0 0 0,-1-1 0,1 1 0,0 0 0,0 0 0,2-2 0,-3 4 0,1-1 0,0 0 0,0 1 0,0-1 0,0 1 0,0-1 0,-1 1 0,1 0 0,0-1 0,-1 1 0,1 0 0,0-1 0,-1 1 0,1 0 0,-1 0 0,1 0 0,-1 0 0,1-1 0,-1 1 0,1 2 0,20 61 0,-17-32 0,0 44 0,-4-50 0,1 0 0,2 1 0,6 27 0,-4-26 0,-1 0 0,-2 1 0,-1 39 0,-1-39 0,1 0 0,1 0 0,8 35 0,-9-60 0,0 0 0,0 0 0,0 0 0,-1 0 0,1-1 0,-1 1 0,0 0 0,0 0 0,0 0 0,-1 0 0,1 0 0,-1 0 0,0 0 0,0-1 0,-3 6 0,3-7 0,-1 0 0,-1 1 0,1-1 0,0 0 0,0 0 0,-1-1 0,1 1 0,-1 0 0,0-1 0,1 0 0,-1 0 0,0 1 0,0-1 0,0-1 0,1 1 0,-1 0 0,0-1 0,0 0 0,0 1 0,-5-2 0,-28 5 0,-52 13 0,114-17 0,31-2 0,186-43-1365,-223 43-5461</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0.366"/>
    </inkml:context>
    <inkml:brush xml:id="br0">
      <inkml:brushProperty name="width" value="0.05" units="cm"/>
      <inkml:brushProperty name="height" value="0.05" units="cm"/>
      <inkml:brushProperty name="color" value="#E71224"/>
    </inkml:brush>
  </inkml:definitions>
  <inkml:trace contextRef="#ctx0" brushRef="#br0">0 1 24575,'24'-1'0,"-1"2"0,27 5 0,-41-5 0,-1 1 0,0 1 0,0-1 0,0 1 0,0 1 0,0-1 0,-1 1 0,0 1 0,10 6 0,-2 0 0,1-1 0,0-1 0,22 9 0,-22-11 0,0 1 0,-1 0 0,0 1 0,15 12 0,-14-9 0,0 0 0,24 11 0,19 13 0,-23-11 0,73 37 0,-94-53 0,0 1 0,0 1 0,-2 0 0,19 18 0,29 23 0,-42-38 0,52 35 0,69 62 0,36 49 0,-30-9 0,-31-22 0,-70-75 0,-4-6 0,-2 3 0,40 67 0,-30-48 0,-34-50 0,25 43 0,46 92 0,39 79 0,-83-154 0,-26-54 0,20 51 0,-25-53 0,0-1 0,23 34 0,-18-33 0,20 46 0,39 81 0,-40-87 0,51 93 0,23 29 0,-21-9 0,31 68 0,-17-41 0,-67-132 0,-16-35 0,18 47 0,13 31 0,-33-81 0,-2 0 0,15 52 0,-23-66 0,1-1 0,17 34 0,-14-32 0,15 44 0,18 60 0,13 49 0,-7-20 0,-31-99 0,17 70 0,26 116 0,-49-202 0,-5-17 0,-1 0 0,6 31 0,13 100 0,-15-90 0,-6-42 0,-2 0 0,2 27 0,8 54 0,0 0 0,0-5 0,-9-71 0,4 53 0,-8-22 0,-1-18 0,2 0 0,1 0 0,10 52 0,-4-42 0,-3 1 0,-2 0 0,-6 87 0,0-27 0,3 830 0,-1-914 0,-1-1 0,-7 29 0,-4 44 0,0-1 0,8-70 0,-3 52 0,5-44 0,-1-1 0,-2 1 0,-2-1 0,-12 35 0,0 3 0,-6 20 0,11-43 0,-10 64 0,-26 125 0,47-222 0,-18 52 0,15-49 0,0 0 0,-4 28 0,1 14 0,-3 0 0,-25 70 0,18-78 0,-24 100 0,30-101 0,-2-1 0,-3-1 0,-25 50 0,26-59 0,2-9 0,-27 39 0,8-13 0,10-20 0,-47 58 0,48-66 0,3-6 0,-2-1 0,-34 28 0,37-35 0,1 1 0,0 0 0,2 2 0,0 0 0,-15 22 0,24-30 0,-1 0 0,0-1 0,-1 0 0,0 0 0,-18 12 0,-15 15 0,29-26 27,0 0 0,0 0 0,-20 9 0,-11 9-1500,33-19-5353</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0.799"/>
    </inkml:context>
    <inkml:brush xml:id="br0">
      <inkml:brushProperty name="width" value="0.05" units="cm"/>
      <inkml:brushProperty name="height" value="0.05" units="cm"/>
      <inkml:brushProperty name="color" value="#E71224"/>
    </inkml:brush>
  </inkml:definitions>
  <inkml:trace contextRef="#ctx0" brushRef="#br0">0 1 24575,'5'0'0,"5"0"0,1 4 0,3 2 0,4 0 0,3-2 0,-3 4 0,1-1 0,1 0 0,-3 2 0,-4 0-8191</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1.447"/>
    </inkml:context>
    <inkml:brush xml:id="br0">
      <inkml:brushProperty name="width" value="0.05" units="cm"/>
      <inkml:brushProperty name="height" value="0.05" units="cm"/>
      <inkml:brushProperty name="color" value="#E71224"/>
    </inkml:brush>
  </inkml:definitions>
  <inkml:trace contextRef="#ctx0" brushRef="#br0">2 581 24575,'0'-36'0,"-1"0"0,2 1 0,1-1 0,12-62 0,12-79 0,-22 150-341,0-1 0,-2 0-1,-2-30 1,0 36-6485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8.829"/>
    </inkml:context>
    <inkml:brush xml:id="br0">
      <inkml:brushProperty name="width" value="0.05" units="cm"/>
      <inkml:brushProperty name="height" value="0.05" units="cm"/>
      <inkml:brushProperty name="color" value="#E71224"/>
    </inkml:brush>
  </inkml:definitions>
  <inkml:trace contextRef="#ctx0" brushRef="#br0">0 0 21389,'1357'0'0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2.252"/>
    </inkml:context>
    <inkml:brush xml:id="br0">
      <inkml:brushProperty name="width" value="0.05" units="cm"/>
      <inkml:brushProperty name="height" value="0.05" units="cm"/>
      <inkml:brushProperty name="color" value="#E71224"/>
    </inkml:brush>
  </inkml:definitions>
  <inkml:trace contextRef="#ctx0" brushRef="#br0">1 1 24575,'1'0'0,"0"1"0,0-1 0,0 1 0,0-1 0,0 1 0,0-1 0,0 1 0,0 0 0,0 0 0,0 0 0,0-1 0,0 1 0,0 0 0,-1 0 0,1 0 0,0 0 0,-1 0 0,1 0 0,-1 1 0,1-1 0,-1 0 0,0 0 0,1 0 0,-1 0 0,0 1 0,0-1 0,0 2 0,5 39 0,-5-38 0,2 34 0,1 8 0,9 52 0,-6-46-44,-1 1 0,-5 94 0,-1-73-1189</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2.779"/>
    </inkml:context>
    <inkml:brush xml:id="br0">
      <inkml:brushProperty name="width" value="0.05" units="cm"/>
      <inkml:brushProperty name="height" value="0.05" units="cm"/>
      <inkml:brushProperty name="color" value="#E71224"/>
    </inkml:brush>
  </inkml:definitions>
  <inkml:trace contextRef="#ctx0" brushRef="#br0">1 2 24575,'35'-1'0,"-15"0"0,1 1 0,-1 1 0,40 7 0,-55-7 0,1 1 0,-1-1 0,0 1 0,1 1 0,-1-1 0,0 1 0,0 0 0,0 0 0,-1 0 0,1 1 0,-1-1 0,0 1 0,1 0 0,-2 0 0,1 1 0,-1-1 0,1 1 0,3 8 0,-5-10 0,18 36 0,29 78 0,-45-104 0,0-1 0,-1 1 0,-1 0 0,0 0 0,-1 0 0,0 0 0,-1 0 0,0 0 0,-1 1 0,-5 23 0,4-30 0,0-1 0,-1 0 0,1 0 0,-1 0 0,0 0 0,-1-1 0,0 1 0,1-1 0,-2 0 0,1 0 0,0 0 0,-1-1 0,0 0 0,0 0 0,-1 0 0,1 0 0,-1-1 0,1 0 0,-9 4 0,-5 0 0,-1 0 0,0-2 0,0 0 0,-36 4 0,-27 9-1365,65-15-5461</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3.447"/>
    </inkml:context>
    <inkml:brush xml:id="br0">
      <inkml:brushProperty name="width" value="0.05" units="cm"/>
      <inkml:brushProperty name="height" value="0.05" units="cm"/>
      <inkml:brushProperty name="color" value="#E71224"/>
    </inkml:brush>
  </inkml:definitions>
  <inkml:trace contextRef="#ctx0" brushRef="#br0">1 134 24575,'1'25'0,"2"-1"0,1 1 0,1-1 0,1 0 0,12 31 0,-8-24 0,-10-29 0,0-1 0,1 1 0,-1-1 0,0 0 0,1 1 0,-1-1 0,1 1 0,0-1 0,-1 0 0,1 0 0,0 1 0,0-1 0,0 0 0,0 0 0,0 0 0,0 0 0,2 2 0,-3-4 0,1 1 0,0 0 0,-1-1 0,1 1 0,-1 0 0,1-1 0,-1 1 0,1-1 0,-1 1 0,1-1 0,-1 1 0,1-1 0,-1 0 0,0 1 0,1-1 0,-1 1 0,0-1 0,0 0 0,1 1 0,-1-1 0,0 0 0,0 1 0,0-1 0,0-1 0,8-57 0,-9 41 0,-1 0 0,0 0 0,-8-24 0,7 30 0,0 1 0,0-1 0,1 0 0,1 0 0,0 0 0,1 0 0,0-1 0,0 1 0,5-21 0,-4 30 6,1 0-1,-1 0 1,1 0-1,-1 0 0,1 0 1,0 0-1,0 1 1,1-1-1,-1 1 1,1-1-1,-1 1 1,1 0-1,0 0 0,-1 0 1,1 0-1,0 0 1,0 1-1,1-1 1,-1 1-1,0 0 1,7-2-1,-4 2-140,1 0 0,-1 0 0,1 0 0,0 1 0,0 0 0,-1 0 0,1 0 0,0 1 0,-1 0 0,9 3 0,2 2-6691</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4.270"/>
    </inkml:context>
    <inkml:brush xml:id="br0">
      <inkml:brushProperty name="width" value="0.05" units="cm"/>
      <inkml:brushProperty name="height" value="0.05" units="cm"/>
      <inkml:brushProperty name="color" value="#E71224"/>
    </inkml:brush>
  </inkml:definitions>
  <inkml:trace contextRef="#ctx0" brushRef="#br0">54 0 24575,'-2'1'0,"0"-1"0,0 0 0,0 1 0,0 0 0,0-1 0,0 1 0,0 0 0,0 0 0,1 0 0,-1 1 0,0-1 0,1 0 0,-1 0 0,1 1 0,-1-1 0,1 1 0,-1 0 0,1-1 0,0 1 0,0 0 0,0 0 0,0-1 0,0 1 0,1 0 0,-1 0 0,0 4 0,-11 54 0,11-48 0,1 1 0,0-1 0,0 0 0,1 0 0,1 0 0,0 0 0,4 13 0,-5-22 0,0 0 0,0-1 0,0 1 0,1 0 0,-1-1 0,1 1 0,-1-1 0,1 0 0,0 0 0,0 1 0,0-1 0,0 0 0,0-1 0,0 1 0,1 0 0,-1-1 0,1 1 0,-1-1 0,1 0 0,0 1 0,-1-1 0,1-1 0,0 1 0,0 0 0,0-1 0,-1 1 0,1-1 0,0 0 0,0 0 0,0 0 0,0 0 0,0-1 0,0 1 0,-1-1 0,5-1 0,-4 2 0,0-1 0,0 0 0,-1 0 0,1 0 0,0 0 0,-1 0 0,1 0 0,-1-1 0,1 1 0,-1-1 0,0 0 0,0 1 0,0-1 0,0 0 0,0 0 0,0-1 0,0 1 0,0 0 0,-1-1 0,1 1 0,-1-1 0,2-5 0,0-1 0,-1-1 0,-1 1 0,0-1 0,0 1 0,-1-15 0,5-31 0,-5 55 0,0-1 0,0 1 0,0-1 0,0 1 0,0 0 0,0-1 0,0 1 0,0-1 0,0 1 0,1 0 0,-1-1 0,0 1 0,0 0 0,0-1 0,1 1 0,-1 0 0,0-1 0,1 1 0,-1 0 0,0 0 0,0-1 0,1 1 0,-1 0 0,0 0 0,1 0 0,-1-1 0,1 1 0,-1 0 0,0 0 0,1 0 0,-1 0 0,0 0 0,1 0 0,14 8 0,15 28 0,-22-25 0,82 109-1365,-81-108-5461</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5.352"/>
    </inkml:context>
    <inkml:brush xml:id="br0">
      <inkml:brushProperty name="width" value="0.05" units="cm"/>
      <inkml:brushProperty name="height" value="0.05" units="cm"/>
      <inkml:brushProperty name="color" value="#E71224"/>
    </inkml:brush>
  </inkml:definitions>
  <inkml:trace contextRef="#ctx0" brushRef="#br0">104 1 24575,'-7'0'0,"1"0"0,-1 0 0,1 0 0,-1 1 0,1 0 0,-1 0 0,1 1 0,0 0 0,-7 3 0,10-4 0,0 1 0,1 0 0,0 0 0,0 1 0,0-1 0,0 0 0,0 1 0,0-1 0,0 1 0,1 0 0,-1-1 0,1 1 0,0 0 0,0 0 0,0 0 0,0 0 0,0 0 0,1 0 0,-1 0 0,1 0 0,0 4 0,0 0 0,1-1 0,-1 0 0,1 0 0,1-1 0,-1 1 0,1 0 0,0 0 0,0-1 0,1 1 0,0-1 0,0 0 0,0 0 0,0 0 0,1 0 0,0 0 0,0-1 0,9 8 0,-11-9 0,1-1 0,-1 0 0,1 0 0,-1 0 0,1 0 0,0 0 0,0 0 0,0-1 0,0 1 0,0-1 0,0 0 0,0 0 0,0 0 0,1 0 0,-1-1 0,0 1 0,1-1 0,-1 0 0,0 0 0,1 0 0,-1 0 0,0-1 0,1 1 0,-1-1 0,0 0 0,0 0 0,0 0 0,1 0 0,-1-1 0,0 1 0,-1-1 0,1 0 0,4-3 0,-3 0 0,-1 0 0,0 1 0,-1-1 0,1 0 0,-1 0 0,0-1 0,0 1 0,0 0 0,-1-1 0,0 1 0,0-1 0,0 0 0,-1 1 0,0-1 0,0 1 0,-1-1 0,1 0 0,-1 1 0,0-1 0,0 1 0,-1 0 0,0-1 0,0 1 0,0 0 0,-1 0 0,1 0 0,-6-7 0,3 11 0,6 11 0,4 11 0,6 10 0,-2 0 0,-1 0 0,-2 1 0,-1 0 0,-1 0 0,-2 0 0,-1 1 0,-3 34 0,1-65 2,1 1-1,0-1 0,0 0 1,-1 0-1,1 0 1,-1 0-1,0 0 0,0 0 1,0 0-1,0 0 0,0 0 1,0 0-1,0 0 1,-1 0-1,1-1 0,-1 1 1,1 0-1,-1-1 0,1 1 1,-1-1-1,0 0 1,0 0-1,-3 2 0,-2-1-25,0 0-1,0 0 0,1 0 0,-1-1 1,-14 0-1,-13 3-1225,16 1-5576</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7.324"/>
    </inkml:context>
    <inkml:brush xml:id="br0">
      <inkml:brushProperty name="width" value="0.05" units="cm"/>
      <inkml:brushProperty name="height" value="0.05" units="cm"/>
      <inkml:brushProperty name="color" value="#E71224"/>
    </inkml:brush>
  </inkml:definitions>
  <inkml:trace contextRef="#ctx0" brushRef="#br0">0 28 24575,'125'3'0,"132"-6"0,-188-10 0,-51 9 0,0 0 0,30-1 0,488 3 0,-259 4 0,-258 0 0,-1-1 0,36 10 0,-34-7 0,0 0 0,26 1 0,254-4 87,-143-3-1539,-135 2-5374</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8.300"/>
    </inkml:context>
    <inkml:brush xml:id="br0">
      <inkml:brushProperty name="width" value="0.05" units="cm"/>
      <inkml:brushProperty name="height" value="0.05" units="cm"/>
      <inkml:brushProperty name="color" value="#E71224"/>
    </inkml:brush>
  </inkml:definitions>
  <inkml:trace contextRef="#ctx0" brushRef="#br0">6 119 24575,'0'180'0,"-2"-253"0,0 44 0,1 0 0,1 0 0,2-1 0,6-34 0,-8 62 0,1-1 0,0 0 0,0 0 0,0 1 0,0-1 0,0 0 0,0 1 0,1-1 0,0 1 0,-1 0 0,1-1 0,0 1 0,3-3 0,-4 4 0,0 0 0,1 1 0,-1-1 0,0 0 0,1 1 0,-1-1 0,0 1 0,1-1 0,-1 1 0,1 0 0,-1-1 0,1 1 0,-1 0 0,1 0 0,-1 0 0,1 0 0,-1 0 0,0 1 0,3 0 0,0 0 0,0 1 0,0 0 0,-1 0 0,1 0 0,0 1 0,-1-1 0,0 1 0,1 0 0,-1 0 0,0 0 0,-1 0 0,1 0 0,0 1 0,-1-1 0,0 1 0,3 6 0,29 63-682,40 130-1,-69-186-6143</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9.124"/>
    </inkml:context>
    <inkml:brush xml:id="br0">
      <inkml:brushProperty name="width" value="0.05" units="cm"/>
      <inkml:brushProperty name="height" value="0.05" units="cm"/>
      <inkml:brushProperty name="color" value="#E71224"/>
    </inkml:brush>
  </inkml:definitions>
  <inkml:trace contextRef="#ctx0" brushRef="#br0">182 1 24575,'-8'0'0,"0"1"0,0 0 0,0 1 0,0 0 0,0 0 0,0 1 0,0 0 0,1 0 0,-1 1 0,1 0 0,0 0 0,0 0 0,0 1 0,1 1 0,0-1 0,0 1 0,0 0 0,1 0 0,0 0 0,0 1 0,0 0 0,1 0 0,0 0 0,0 0 0,1 1 0,0 0 0,0-1 0,1 1 0,0 0 0,0 0 0,0 14 0,1-15 0,1 1 0,0-1 0,0 0 0,1 1 0,0-1 0,0 0 0,1 0 0,0 0 0,0 0 0,0 0 0,5 8 0,-5-12 0,0 0 0,1 0 0,-1 0 0,1-1 0,-1 1 0,1-1 0,0 0 0,0 0 0,0 0 0,0 0 0,1 0 0,-1-1 0,0 1 0,1-1 0,-1 0 0,1 0 0,-1 0 0,1-1 0,-1 1 0,1-1 0,-1 0 0,1 0 0,0 0 0,5-1 0,-6 0 0,1 0 0,-1 0 0,1 0 0,-1-1 0,0 1 0,1-1 0,-1 0 0,0 0 0,0 0 0,0 0 0,0 0 0,-1-1 0,1 1 0,-1-1 0,1 0 0,-1 0 0,0 0 0,0 0 0,0 0 0,-1 0 0,1-1 0,-1 1 0,0-1 0,0 1 0,0-1 0,1-5 0,3-11 0,-2 1 0,0-1 0,0-30 0,-3 46 0,1 1 0,-1 0 0,0 0 0,0-1 0,0 1 0,0 0 0,0 0 0,-1-1 0,1 1 0,-1 0 0,0 0 0,0 0 0,0 0 0,-1 0 0,-2-5 0,4 8 0,0 0 0,0 0 0,0 0 0,0 0 0,-1 0 0,1-1 0,0 1 0,0 0 0,0 0 0,0 0 0,0 0 0,-1 0 0,1 0 0,0 0 0,0 0 0,0 0 0,0 0 0,0 0 0,-1 0 0,1 0 0,0 0 0,0 0 0,0 0 0,0 0 0,-1 0 0,1 0 0,0 0 0,0 0 0,0 0 0,0 0 0,-1 0 0,1 0 0,0 0 0,0 0 0,0 1 0,0-1 0,0 0 0,-1 0 0,1 0 0,0 0 0,0 0 0,0 0 0,0 0 0,0 1 0,0-1 0,0 0 0,0 0 0,0 0 0,-1 0 0,1 1 0,-3 13 0,2 14 0,4-10-124,2-1 0,0 0 0,1-1 0,0 1 0,2-1 0,0 0-1,1-1 1,0 0 0,1 0 0,15 16 0,-14-19-6702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40.069"/>
    </inkml:context>
    <inkml:brush xml:id="br0">
      <inkml:brushProperty name="width" value="0.05" units="cm"/>
      <inkml:brushProperty name="height" value="0.05" units="cm"/>
      <inkml:brushProperty name="color" value="#E71224"/>
    </inkml:brush>
  </inkml:definitions>
  <inkml:trace contextRef="#ctx0" brushRef="#br0">3 120 24575,'-2'40'0,"1"35"0,1-70 0,1 1 0,-1-1 0,1 0 0,0 1 0,1-1 0,-1 0 0,1 0 0,0 0 0,0 0 0,4 6 0,-5-11 0,-1-1 0,1 1 0,-1 0 0,0 0 0,1-1 0,-1 1 0,1 0 0,-1-1 0,1 1 0,-1-1 0,0 1 0,1 0 0,-1-1 0,0 1 0,0-1 0,1 1 0,-1-1 0,0 1 0,0-1 0,1 1 0,-1-1 0,0 1 0,0-1 0,0 0 0,0 1 0,0-1 0,0 1 0,0-1 0,0 1 0,0-1 0,0 1 0,0-1 0,-1 0 0,4-27 0,-5-41 0,1 51 0,0 0 0,0 0 0,2 0 0,0 0 0,7-29 0,-8 47 0,0 0 0,0-1 0,0 1 0,0-1 0,0 1 0,0-1 0,0 1 0,0-1 0,0 1 0,0-1 0,1 1 0,-1 0 0,0-1 0,0 1 0,1-1 0,-1 1 0,0 0 0,1-1 0,-1 1 0,0 0 0,1-1 0,-1 1 0,0 0 0,1-1 0,-1 1 0,1 0 0,-1 0 0,0 0 0,1-1 0,-1 1 0,1 0 0,-1 0 0,1 0 0,-1 0 0,1 0 0,0 0 0,12 14 0,4 28 0,-15-32 0,8 37 0,-9-45 0,-1-1 0,1 1 0,-1 0 0,1 0 0,0 0 0,0 0 0,0-1 0,0 1 0,0 0 0,0-1 0,1 1 0,-1-1 0,0 1 0,1-1 0,-1 0 0,1 1 0,0-1 0,2 2 0,-3-4 0,0 1 0,0 0 0,0 0 0,0-1 0,0 1 0,0-1 0,0 1 0,-1-1 0,1 1 0,0-1 0,0 1 0,0-1 0,-1 0 0,1 1 0,0-1 0,-1 0 0,1 0 0,-1 0 0,1 1 0,-1-1 0,1 0 0,-1 0 0,1 0 0,-1 0 0,0 0 0,1-1 0,10-31 0,-10 30 0,5-24 0,-4 16 0,1 1 0,0-1 0,0 1 0,1 0 0,10-19 0,-13 28 0,0-1 0,0 1 0,0 0 0,0-1 0,0 1 0,0 0 0,1 0 0,-1 0 0,1 0 0,-1 0 0,0 0 0,1 0 0,0 0 0,-1 1 0,1-1 0,-1 1 0,4-1 0,-3 1 0,1 0 0,0 0 0,-1 0 0,1 1 0,-1-1 0,1 1 0,-1 0 0,1 0 0,-1-1 0,1 2 0,-1-1 0,0 0 0,1 0 0,-1 1 0,2 1 0,8 7-151,0 1-1,-1-1 0,-1 2 0,1-1 1,-2 2-1,0-1 0,0 1 1,7 17-1,-8-16-6674</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41.375"/>
    </inkml:context>
    <inkml:brush xml:id="br0">
      <inkml:brushProperty name="width" value="0.05" units="cm"/>
      <inkml:brushProperty name="height" value="0.05" units="cm"/>
      <inkml:brushProperty name="color" value="#E71224"/>
    </inkml:brush>
  </inkml:definitions>
  <inkml:trace contextRef="#ctx0" brushRef="#br0">1 189 24575,'56'2'0,"-39"0"0,0-1 0,0-1 0,0 0 0,0-1 0,0-1 0,0-1 0,27-7 0,-41 8 0,0 0 0,0 0 0,-1 0 0,1 0 0,0-1 0,-1 1 0,1-1 0,-1 0 0,0 0 0,0 0 0,0 0 0,0 0 0,0 0 0,-1 0 0,0-1 0,1 1 0,-1-1 0,0 1 0,-1-1 0,1 1 0,-1-1 0,1 1 0,-1-1 0,0-4 0,0 4 0,0-1 0,0 1 0,-1 0 0,1-1 0,-1 1 0,0 0 0,0 0 0,0 0 0,-1 0 0,1 0 0,-1 0 0,0 0 0,0 0 0,0 0 0,-1 1 0,1-1 0,-1 1 0,0 0 0,-5-5 0,6 6 0,0 0 0,0 1 0,0 0 0,0-1 0,0 1 0,0 0 0,-1 0 0,1 0 0,0 0 0,0 1 0,-1-1 0,1 0 0,0 1 0,-1 0 0,1 0 0,-1-1 0,1 2 0,-1-1 0,1 0 0,0 0 0,-1 1 0,-2 0 0,3 1 0,0 0 0,0 0 0,0 0 0,0 0 0,1 1 0,-1-1 0,1 0 0,0 1 0,0-1 0,0 1 0,0-1 0,0 1 0,0 0 0,0-1 0,1 1 0,0 0 0,-1 0 0,1-1 0,1 6 0,-4 64 0,9 91 0,-6-160 2,1 1 0,-1-1 0,1 1 0,0-1 0,0 1-1,0-1 1,1 1 0,-1-1 0,1 0 0,0 1 0,0-1 0,0 0 0,0 0-1,0-1 1,1 1 0,-1 0 0,1-1 0,-1 1 0,1-1 0,0 0 0,0 0-1,0 0 1,1 0 0,-1-1 0,0 1 0,1-1 0,-1 0 0,1 0 0,-1 0-1,5 0 1,11 2-73,1-2-1,0 0 1,-1-1-1,32-4 1,-1 0-995,-27 4-5760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9.815"/>
    </inkml:context>
    <inkml:brush xml:id="br0">
      <inkml:brushProperty name="width" value="0.05" units="cm"/>
      <inkml:brushProperty name="height" value="0.05" units="cm"/>
      <inkml:brushProperty name="color" value="#E71224"/>
    </inkml:brush>
  </inkml:definitions>
  <inkml:trace contextRef="#ctx0" brushRef="#br0">1 1 24575,'14'-1'0,"1"2"0,-1-1 0,0 2 0,0 0 0,1 0 0,-1 2 0,0-1 0,-1 2 0,1 0 0,-1 1 0,0 0 0,0 1 0,-1 0 0,0 1 0,13 10 0,-24-16 0,1-1 0,-1 0 0,0 1 0,0-1 0,0 0 0,1 1 0,-1 0 0,-1-1 0,1 1 0,0 0 0,0-1 0,-1 1 0,1 0 0,-1 0 0,1 0 0,-1-1 0,0 1 0,1 0 0,-1 0 0,0 0 0,0 0 0,-1 0 0,1-1 0,0 1 0,-1 0 0,1 0 0,-1 0 0,1-1 0,-1 1 0,0 0 0,0 0 0,0-1 0,0 1 0,0-1 0,0 1 0,0-1 0,0 1 0,-1-1 0,1 0 0,-1 0 0,1 0 0,-3 2 0,-9 7 0,0-1 0,-1 0 0,-28 13 0,27-15 0,-1 1-1365,1-1-5461</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0.215"/>
    </inkml:context>
    <inkml:brush xml:id="br0">
      <inkml:brushProperty name="width" value="0.05" units="cm"/>
      <inkml:brushProperty name="height" value="0.05" units="cm"/>
      <inkml:brushProperty name="color" value="#E71224"/>
    </inkml:brush>
  </inkml:definitions>
  <inkml:trace contextRef="#ctx0" brushRef="#br0">994 414 24575,'-2'-4'0,"-1"0"0,1 1 0,-1-1 0,0 0 0,0 1 0,0 0 0,0 0 0,-6-4 0,-7-9 0,-69-81 0,-106-94 0,153 155 0,33 31 0,-1 1 0,0 0 0,0 1 0,0-1 0,0 1 0,0 0 0,-1 1 0,0 0 0,1 0 0,-1 0 0,0 1 0,0 0 0,-9-1 0,-16 1 0,-54 5 0,27-1 0,47-4 0,0 1 0,0 0 0,0 1 0,0 1 0,0 0 0,0 0 0,0 1 0,1 1 0,-1 0 0,1 0 0,0 1 0,-13 8 0,15-7 0,0 1 0,0-1 0,0 1 0,1 1 0,0 0 0,1 0 0,-1 1 0,2-1 0,-1 1 0,1 1 0,1 0 0,-1-1 0,-3 13 0,0 3 0,2 1 0,1 0 0,0 0 0,-1 35 0,-4 4 0,6-44 0,2 1 0,-2 24 0,-8 64 0,8-77 0,-3 53 0,7-54 0,0-11 0,1 0 0,5 32 0,-4-46 0,0-1 0,1 1 0,0-1 0,0 0 0,1 1 0,0-1 0,0 0 0,0-1 0,1 1 0,-1 0 0,1-1 0,6 6 0,93 89 0,-70-70 0,-19-17 0,0 0 0,1-1 0,0 0 0,1-1 0,20 10 0,4 1 0,-32-17 0,0 0 0,1 0 0,-1-1 0,1-1 0,0 1 0,0-1 0,0-1 0,0 1 0,16 0 0,-22-2 0,28 2 0,-1-2 0,1 0 0,0-2 0,0-2 0,-1 0 0,49-13 0,-70 11 0,1 0 0,-1 0 0,0-1 0,0 0 0,-1-1 0,0 0 0,0 0 0,-1 0 0,0-1 0,0 0 0,0-1 0,-1 0 0,6-11 0,33-40 0,-37 48 0,0 0 0,0 0 0,-1-1 0,-1 0 0,0 0 0,-1-1 0,0 0 0,-1 1 0,-1-2 0,3-21 0,0 9 0,13-43 0,-16 60 0,0-1 0,0 0 0,-1 1 0,0-1 0,-1-1 0,-1 1 0,0 0 0,0 0 0,-2-11 0,-4-13 0,-15-51 0,2 12 0,8 31 0,6 27 0,1 0 0,1-1 0,-1-17 0,-2-11-1365,1 29-5461</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2.949"/>
    </inkml:context>
    <inkml:brush xml:id="br0">
      <inkml:brushProperty name="width" value="0.05" units="cm"/>
      <inkml:brushProperty name="height" value="0.05" units="cm"/>
      <inkml:brushProperty name="color" value="#E71224"/>
    </inkml:brush>
  </inkml:definitions>
  <inkml:trace contextRef="#ctx0" brushRef="#br0">0 256 24575,'0'-16'0,"1"1"0,0-1 0,0 1 0,2-1 0,0 1 0,1-1 0,0 1 0,10-19 0,-11 27 0,0 1 0,1 0 0,0 0 0,0 0 0,1 1 0,0-1 0,0 1 0,0 0 0,1 1 0,-1-1 0,1 1 0,0 0 0,0 0 0,0 1 0,1 0 0,0 0 0,-1 0 0,1 1 0,0 0 0,12-2 0,-11 3 0,1-1 0,-1 1 0,1 1 0,-1 0 0,1 0 0,15 2 0,-21-1 0,0 0 0,-1 0 0,1 0 0,0 0 0,-1 0 0,1 1 0,-1-1 0,1 1 0,-1-1 0,0 1 0,0 0 0,1 0 0,-1 0 0,-1 0 0,1 1 0,0-1 0,0 0 0,-1 1 0,0-1 0,1 1 0,-1 0 0,0-1 0,1 4 0,6 24 0,-2-1 0,0 1 0,-2 0 0,-1 1 0,-2-1 0,-1 0 0,-5 42 0,4-65 0,0 0 0,-1 0 0,0 0 0,-1-1 0,1 1 0,-1-1 0,0 0 0,-1 1 0,1-1 0,-1-1 0,0 1 0,-1 0 0,-8 7 0,-7 6 0,-2-1 0,-27 18 0,-21 18 0,53-35 0,17-13 0,14-9 0,57-15 0,0 2 0,85-7 0,-111 17 0,-12 0 0,54-17 0,-29 7 0,16 5-1365,-52 10-5461</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3.892"/>
    </inkml:context>
    <inkml:brush xml:id="br0">
      <inkml:brushProperty name="width" value="0.05" units="cm"/>
      <inkml:brushProperty name="height" value="0.05" units="cm"/>
      <inkml:brushProperty name="color" value="#E71224"/>
    </inkml:brush>
  </inkml:definitions>
  <inkml:trace contextRef="#ctx0" brushRef="#br0">1 0 24575,'0'4'0,"4"2"0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5.301"/>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7.264"/>
    </inkml:context>
    <inkml:brush xml:id="br0">
      <inkml:brushProperty name="width" value="0.05" units="cm"/>
      <inkml:brushProperty name="height" value="0.05" units="cm"/>
      <inkml:brushProperty name="color" value="#E71224"/>
    </inkml:brush>
  </inkml:definitions>
  <inkml:trace contextRef="#ctx0" brushRef="#br0">0 127 24575,'0'-6'0,"0"0"0,1 1 0,0-1 0,0 0 0,0 0 0,0 1 0,1-1 0,0 1 0,0-1 0,1 1 0,-1 0 0,1 0 0,0 0 0,1 0 0,-1 1 0,1-1 0,0 1 0,0 0 0,0 0 0,6-4 0,-7 6 0,1 0 0,-1 0 0,1 0 0,0 1 0,0-1 0,0 1 0,0 0 0,0 0 0,0 1 0,0-1 0,0 1 0,0 0 0,0 0 0,0 0 0,0 0 0,0 1 0,0 0 0,0 0 0,0 0 0,0 0 0,0 1 0,0-1 0,0 1 0,-1 0 0,1 0 0,-1 0 0,0 1 0,1-1 0,2 4 0,-3-3 0,0-1 0,0 1 0,-1 0 0,1 0 0,-1 0 0,0 0 0,0 0 0,0 0 0,0 0 0,-1 1 0,0-1 0,1 1 0,-1-1 0,0 1 0,0 0 0,-1-1 0,1 8 0,-1 1 0,-1 0 0,0 0 0,-1 0 0,-3 12 0,1-2 0,4-20 0,-1 1 0,1-1 0,1 1 0,-1-1 0,0 0 0,0 1 0,1-1 0,0 1 0,-1-1 0,1 0 0,0 0 0,0 1 0,0-1 0,1 0 0,-1 0 0,0 0 0,3 3 0,36 35 0,-6-6 0,-31-30 0,0 0 0,-1-1 0,1 1 0,-1 0 0,0 0 0,0 0 0,0 1 0,-1-1 0,0 0 0,0 1 0,0-1 0,0 1 0,0-1 0,-1 1 0,0-1 0,0 1 0,0-1 0,-1 1 0,1-1 0,-1 1 0,0-1 0,-1 1 0,1-1 0,-1 0 0,0 0 0,0 1 0,0-1 0,0-1 0,-1 1 0,1 0 0,-1 0 0,-5 4 0,-38 30-97,-35 25 314,73-58-382,-1 0 0,1-1 0,-1 0 0,0 0 0,-1-1 0,1 0 0,0-1 0,-15 3 0,4-3-6661</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8.382"/>
    </inkml:context>
    <inkml:brush xml:id="br0">
      <inkml:brushProperty name="width" value="0.05" units="cm"/>
      <inkml:brushProperty name="height" value="0.05" units="cm"/>
      <inkml:brushProperty name="color" value="#E71224"/>
    </inkml:brush>
  </inkml:definitions>
  <inkml:trace contextRef="#ctx0" brushRef="#br0">34 0 24575,'4'0'0,"-2"0"0,-7 0 0,-6 0 0,-2 5 0,2 0-8191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04.606"/>
    </inkml:context>
    <inkml:brush xml:id="br0">
      <inkml:brushProperty name="width" value="0.05" units="cm"/>
      <inkml:brushProperty name="height" value="0.05" units="cm"/>
      <inkml:brushProperty name="color" value="#E71224"/>
    </inkml:brush>
  </inkml:definitions>
  <inkml:trace contextRef="#ctx0" brushRef="#br0">1071 17 24575,'-560'0'0,"538"1"0,0 1 0,-38 10 0,12-2 0,29-5 0,1 0 0,0 1 0,0 1 0,0 1 0,-27 17 0,-30 13 0,66-34 0,0 1 0,1-1 0,0 1 0,0 1 0,0 0 0,0 0 0,1 0 0,0 1 0,0 0 0,1 0 0,0 1 0,0 0 0,0 0 0,1 0 0,1 1 0,0-1 0,0 1 0,-4 12 0,3-1 0,0 0 0,2 0 0,0 0 0,1 1 0,1-1 0,1 1 0,4 33 0,-4-51 0,1 1 0,0 0 0,0-1 0,0 1 0,0 0 0,1-1 0,-1 0 0,1 1 0,0-1 0,0 0 0,0 0 0,1 0 0,-1 0 0,1 0 0,-1 0 0,1-1 0,0 1 0,0-1 0,0 0 0,1 0 0,-1 0 0,0 0 0,1-1 0,-1 1 0,1-1 0,-1 0 0,1 0 0,0 0 0,5 0 0,14 2 0,-1-1 0,0-2 0,45-3 0,-26 1 0,1141 0 0,-610 3 0,-553-2 0,0-1 0,34-7 0,33-4 0,315 12 0,-192 2 0,-187 1 0,0 0 0,38 10 0,-12-2 0,157 39 0,-172-41 0,-7-2 0,1-1 0,0 0 0,35-1 0,930-5 0,-972 2 0,-1 1 0,33 8 0,34 3 0,29-15 0,49 4 0,-95 10 0,-51-7 0,1-2 0,28 3 0,143-8 0,77 4 0,-198 10 0,-50-8 0,0 0 0,27 1 0,41 7 0,-65-7 0,0-1 0,24 1 0,659-4 0,-342-3 0,-342 1 0,-1-2 0,41-9 0,-11 2 0,-1-1 0,29-3 0,19-1 0,-42 4 0,-41 7 0,-1 1 0,0-2 0,0 0 0,-1-1 0,16-8 0,4-2 0,-27 13 0,1 0 0,-1 0 0,0-1 0,0 1 0,0-1 0,0 0 0,-1 0 0,0-1 0,0 1 0,0-1 0,0 0 0,-1 0 0,1 0 0,-1-1 0,-1 1 0,1-1 0,-1 0 0,2-8 0,-1 3 0,-1 1 0,-1-1 0,0 1 0,-1-1 0,0 0 0,0 1 0,-1-1 0,0 0 0,-1 1 0,-3-11 0,2 13 0,0 0 0,-1 0 0,0 0 0,0 1 0,0 0 0,-1 0 0,0 0 0,-9-8 0,-55-51 0,33 33 0,25 23 0,-7-8 0,-39-29 0,50 42 0,0 0 0,-1 1 0,1 0 0,-1 1 0,0 0 0,0 0 0,0 1 0,0 0 0,-16-2 0,-153-23 0,100 16 0,35 5 0,-68-3 0,-499 11 0,580-1 0,-57 11 0,56-7 0,-54 4 0,45-7 0,-45 8 0,47-4 0,-56 0 0,-2931-7 0,3005 0 0,0-1 0,-34-7 0,-33-4 0,-636 11 0,352 4 0,349-3 0,0-1 0,-39-10 0,9 1 0,38 9-227,-1-2-1,1 0 1,0 0-1,0-2 1,-14-7-1,13 6-6598</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05.535"/>
    </inkml:context>
    <inkml:brush xml:id="br0">
      <inkml:brushProperty name="width" value="0.05" units="cm"/>
      <inkml:brushProperty name="height" value="0.05" units="cm"/>
      <inkml:brushProperty name="color" value="#E71224"/>
    </inkml:brush>
  </inkml:definitions>
  <inkml:trace contextRef="#ctx0" brushRef="#br0">1 0 24575,'0'15'0,"2"-1"0,-1 1 0,2-1 0,0 1 0,1-1 0,0 0 0,1-1 0,1 1 0,0-1 0,1 0 0,0 0 0,1-1 0,12 15 0,-15-24 0,0 1 0,0-1 0,0 0 0,1 0 0,-1 0 0,1-1 0,0 0 0,0 0 0,-1 0 0,1-1 0,0 0 0,0 0 0,1 0 0,10-1 0,-1 0 0,0 0 0,0-2 0,0 1 0,23-7 0,-19 2-1365,-4 0-5461</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06.045"/>
    </inkml:context>
    <inkml:brush xml:id="br0">
      <inkml:brushProperty name="width" value="0.05" units="cm"/>
      <inkml:brushProperty name="height" value="0.05" units="cm"/>
      <inkml:brushProperty name="color" value="#E71224"/>
    </inkml:brush>
  </inkml:definitions>
  <inkml:trace contextRef="#ctx0" brushRef="#br0">1 0 24575,'4'0'0,"2"4"0,-1 7 0,0 4 0,2 5 0,1 3 0,-2 2 0,-1 2 0,3-5 0,-1-1 0,-1-5-8191</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06.479"/>
    </inkml:context>
    <inkml:brush xml:id="br0">
      <inkml:brushProperty name="width" value="0.05" units="cm"/>
      <inkml:brushProperty name="height" value="0.05" units="cm"/>
      <inkml:brushProperty name="color" value="#E71224"/>
    </inkml:brush>
  </inkml:definitions>
  <inkml:trace contextRef="#ctx0" brushRef="#br0">1 20 24575,'4'0'0,"2"-4"0,4-2 0,4 1 0,1 0-8191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2.383"/>
    </inkml:context>
    <inkml:brush xml:id="br0">
      <inkml:brushProperty name="width" value="0.05" units="cm"/>
      <inkml:brushProperty name="height" value="0.05" units="cm"/>
      <inkml:brushProperty name="color" value="#E71224"/>
    </inkml:brush>
  </inkml:definitions>
  <inkml:trace contextRef="#ctx0" brushRef="#br0">0 0 24575,'1'2'0,"-1"-1"0,1 0 0,0 1 0,-1-1 0,1 1 0,0-1 0,0 0 0,0 0 0,0 1 0,0-1 0,0 0 0,1 0 0,-1 0 0,0 0 0,0 0 0,1-1 0,2 2 0,29 15 0,-30-15 0,31 11 0,0 0 0,1-3 0,0 0 0,48 5 0,-28-4 0,-34-7 0,1 0 0,30 1 0,-31-3 0,1 0 0,23 7 0,-23-4 0,0-2 0,22 2 0,409-6-1365,-432 1-5461</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12.349"/>
    </inkml:context>
    <inkml:brush xml:id="br0">
      <inkml:brushProperty name="width" value="0.05" units="cm"/>
      <inkml:brushProperty name="height" value="0.05" units="cm"/>
      <inkml:brushProperty name="color" value="#E71224"/>
    </inkml:brush>
  </inkml:definitions>
  <inkml:trace contextRef="#ctx0" brushRef="#br0">180 895 24575,'99'-1'0,"108"3"0,-122 10 0,-53-7 0,54 3 0,-47-6 0,46 9 0,-48-6 0,55 2 0,1459-8 0,-1532 0 0,1-1 0,32-7 0,34-4 0,-69 12 0,13 1 0,1-2 0,54-10 0,-40 5 0,0 2 0,0 2 0,89 6 0,-32-1 0,-74-3 0,1-2 0,28-6 0,-28 4 0,55-4 0,-62 8 0,-1-2 0,0 0 0,0-2 0,31-10 0,40-8 0,-68 17 0,0 0 0,-1-1 0,0-1 0,-1-1 0,30-16 0,-44 20 0,0 0 0,-1-1 0,1 0 0,-1 0 0,0 0 0,-1-1 0,0 0 0,0 0 0,0-1 0,-1 1 0,0-1 0,0 0 0,-1-1 0,0 1 0,-1-1 0,0 0 0,0 0 0,2-13 0,0-12 0,-2 0 0,-1-1 0,-4-58 0,-1 19 0,2 53 0,-1 0 0,-10-39 0,1 9 0,9 44 0,0 0 0,-1 0 0,1 0 0,-2 1 0,1-1 0,-1 0 0,0 1 0,0 0 0,-1 0 0,0 1 0,0-1 0,0 1 0,-1 0 0,0 0 0,0 1 0,0-1 0,0 1 0,-10-4 0,-7-3 0,0 0 0,-1 1 0,-50-12 0,39 16 0,0 1 0,-1 2 0,0 2 0,-54 5 0,0-2 0,-17-3 0,-115 3 0,94 22 0,38-11 0,63-8 0,-1-1 0,-29 0 0,15-1 0,1 1 0,-63 15 0,64-11 0,0-1 0,-74 3 0,84-10 0,1 0 0,-1 2 0,1 1 0,-1 2 0,1 1 0,-39 12 0,47-11 0,0-2 0,-39 4 0,-10 3 0,43-7 0,0-2 0,-33 1 0,32-3 0,0 1 0,-31 7 0,-27 3 0,67-10 0,-1 0 0,1 1 0,0 1 0,-34 11 0,36-9 0,0-1 0,0 0 0,-1-1 0,1-1 0,-29 1 0,-94-6 0,54 0 0,85 2 0,-31-1 0,0 2 0,0 1 0,-59 12 0,49-7 0,0-2 0,0-2 0,-1-2 0,-57-4 0,-2 0 0,79 1 0,-1-1 0,1 0 0,0-2 0,-30-10 0,37 10 0,0 0 0,0 0 0,0 2 0,-1 0 0,0 1 0,1 0 0,-1 2 0,0 0 0,0 1 0,-22 3 0,29-1 0,0 0 0,0 1 0,0 0 0,0 0 0,1 1 0,0 1 0,0-1 0,0 1 0,1 1 0,0 0 0,0 0 0,1 0 0,0 1 0,0 0 0,0 1 0,1-1 0,1 1 0,-1 1 0,2-1 0,-1 1 0,1-1 0,0 1 0,1 0 0,1 1 0,-1-1 0,1 0 0,1 1 0,0-1 0,1 20 0,0-19 0,1 0 0,-1-1 0,2 1 0,0-1 0,0 1 0,1-1 0,0 0 0,0 0 0,1 0 0,1 0 0,0-1 0,0 1 0,11 13 0,87 153 0,-82-141 0,-16-25 0,1 0 0,0 0 0,1 0 0,9 10 0,-13-17 0,1 0 0,-1 0 0,1 0 0,0-1 0,0 1 0,0-1 0,0 0 0,0 0 0,1 0 0,-1-1 0,1 0 0,-1 1 0,1-1 0,5 0 0,41 2 37,68-5-1,-35 0-1474,-62 2-5388</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14.674"/>
    </inkml:context>
    <inkml:brush xml:id="br0">
      <inkml:brushProperty name="width" value="0.05" units="cm"/>
      <inkml:brushProperty name="height" value="0.05" units="cm"/>
      <inkml:brushProperty name="color" value="#E71224"/>
    </inkml:brush>
  </inkml:definitions>
  <inkml:trace contextRef="#ctx0" brushRef="#br0">428 28 24575,'-11'-1'0,"0"0"0,0-1 0,1 0 0,-12-4 0,-38-7 0,56 13 0,-12-1 0,1 0 0,-1 1 0,0 0 0,1 1 0,-29 7 0,40-7 0,1 0 0,0 0 0,0 0 0,0 1 0,0-1 0,0 1 0,0 0 0,0 0 0,1 0 0,-1 1 0,1-1 0,-1 0 0,1 1 0,0 0 0,0 0 0,0-1 0,0 1 0,0 0 0,1 0 0,0 1 0,-1-1 0,1 0 0,0 0 0,0 1 0,1-1 0,-1 0 0,1 1 0,0-1 0,0 1 0,0-1 0,0 0 0,1 6 0,-1-7 0,0-1 0,0 1 0,0-1 0,1 1 0,-1 0 0,0-1 0,1 1 0,-1-1 0,1 1 0,0-1 0,-1 1 0,1-1 0,0 0 0,0 1 0,0-1 0,0 0 0,0 0 0,0 1 0,0-1 0,0 0 0,1 0 0,-1 0 0,0 0 0,1-1 0,-1 1 0,0 0 0,1-1 0,-1 1 0,1 0 0,1-1 0,6 2 0,-1-2 0,0 1 0,0-1 0,0 0 0,11-3 0,-14 2 0,1 0 0,0 1 0,-1-1 0,1 1 0,0 0 0,0 1 0,-1-1 0,1 1 0,-1 0 0,1 1 0,9 3 0,-11-2 0,0 0 0,0 0 0,0 1 0,-1 0 0,1 0 0,-1 0 0,0 0 0,0 0 0,-1 1 0,1-1 0,-1 1 0,0 0 0,0 0 0,0 0 0,-1 0 0,0 0 0,0 0 0,0 0 0,0 0 0,-1 0 0,0 0 0,0 1 0,-1-1 0,1 0 0,-1 0 0,0 0 0,-3 9 0,3-9 0,-1 1 0,0 0 0,0-1 0,0 0 0,-1 1 0,0-1 0,0 0 0,0 0 0,0-1 0,-1 1 0,0 0 0,0-1 0,0 0 0,-1 0 0,1-1 0,-1 1 0,0-1 0,0 0 0,0 0 0,0 0 0,-1-1 0,1 0 0,-1 0 0,-7 2 0,-50 5-33,26-2-633,-66 2 0,81-9-6160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15.917"/>
    </inkml:context>
    <inkml:brush xml:id="br0">
      <inkml:brushProperty name="width" value="0.05" units="cm"/>
      <inkml:brushProperty name="height" value="0.05" units="cm"/>
      <inkml:brushProperty name="color" value="#E71224"/>
    </inkml:brush>
  </inkml:definitions>
  <inkml:trace contextRef="#ctx0" brushRef="#br0">47 0 24575,'-4'0'0,"-6"0"0,-1 4 0,1 6 0,7 2 0,4-7 0,-3-3 0,-5-2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18.989"/>
    </inkml:context>
    <inkml:brush xml:id="br0">
      <inkml:brushProperty name="width" value="0.05" units="cm"/>
      <inkml:brushProperty name="height" value="0.05" units="cm"/>
      <inkml:brushProperty name="color" value="#E71224"/>
    </inkml:brush>
  </inkml:definitions>
  <inkml:trace contextRef="#ctx0" brushRef="#br0">1 464 24575,'484'0'0,"-465"-2"0,-1 1 0,36-10 0,-34 7 0,0 0 0,26-1 0,102 7 0,60-4 0,-140-10 0,-49 8 0,0 0 0,27-1 0,132 7 0,76-4 0,-224-3 0,0 0 0,37-14 0,10-1 0,-71 18 0,-1 1 0,0-1 0,0 0 0,0-1 0,0 1 0,0-1 0,0 0 0,0 0 0,-1-1 0,0 1 0,0-1 0,0 0 0,0 0 0,0 0 0,-1 0 0,0-1 0,0 0 0,0 1 0,0-1 0,-1 0 0,0 0 0,0-1 0,0 1 0,1-6 0,-2 6 0,0 0 0,-1 1 0,1-1 0,-1 0 0,0 0 0,0 1 0,0-1 0,-1 0 0,0 1 0,0-1 0,0 0 0,0 1 0,-1 0 0,0-1 0,0 1 0,0 0 0,0 0 0,-1 0 0,1 0 0,-1 0 0,0 0 0,0 1 0,-1-1 0,1 1 0,-1 0 0,0 0 0,1 0 0,-9-3 0,-175-88 0,172 88 0,-1 1 0,0 1 0,-1 0 0,-17-1 0,-12-3 0,-1 1 0,-1 3 0,1 1 0,-79 6 0,21 0 0,-504-3 0,592 1 0,1 0 0,0 2 0,-17 4 0,-38 5 0,60-11 0,1 1 0,-1 0 0,1 0 0,-1 1 0,1 0 0,0 1 0,0 0 0,-9 6 0,13-7 0,0 1 0,0-1 0,1 1 0,-1 1 0,1-1 0,0 1 0,0 0 0,0 0 0,1 0 0,0 1 0,0 0 0,1 0 0,-5 8 0,2 2 0,0 0 0,1 1 0,1 0 0,0 0 0,2 0 0,-2 28 0,4-39 0,0 0 0,0 0 0,1-1 0,-1 1 0,1 0 0,1 0 0,-1 0 0,1-1 0,0 1 0,0 0 0,1-1 0,0 0 0,0 0 0,0 0 0,0 0 0,1 0 0,0 0 0,0-1 0,0 0 0,0 0 0,1 0 0,7 5 0,3 0-1365,-2 0-5461</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36.316"/>
    </inkml:context>
    <inkml:brush xml:id="br0">
      <inkml:brushProperty name="width" value="0.05" units="cm"/>
      <inkml:brushProperty name="height" value="0.05" units="cm"/>
      <inkml:brushProperty name="color" value="#E71224"/>
    </inkml:brush>
  </inkml:definitions>
  <inkml:trace contextRef="#ctx0" brushRef="#br0">1328 336 24575,'-9'-15'0,"0"0"0,-21-25 0,25 35 0,-1 1 0,1 0 0,-1 0 0,0 1 0,0-1 0,0 1 0,0 1 0,-1-1 0,1 1 0,-1 0 0,0 1 0,1-1 0,-10 0 0,-45-15 0,49 12 0,2-1 0,-1 0 0,1-1 0,0 0 0,-14-12 0,14 12 0,0 1 0,0 0 0,-1 1 0,0 0 0,0 1 0,0 0 0,-1 1 0,-16-3 0,-26-9 0,31 8 0,-48-8 0,19 6 0,-126-16 0,147 19 0,1 3 0,-1 0 0,-42 3 0,43 0 0,-1 0 0,1-2 0,-45-9 0,53 6 0,0 1 0,-36-1 0,52 4 0,0 1 0,0 0 0,0 0 0,0 1 0,-1-1 0,1 1 0,1 1 0,-1-1 0,0 1 0,0 0 0,1 0 0,-1 1 0,1 0 0,-9 5 0,11-5 0,1 1 0,-1-1 0,1 1 0,0 0 0,0 0 0,0-1 0,0 1 0,0 1 0,1-1 0,0 0 0,0 0 0,0 0 0,0 1 0,1 7 0,2 71 0,0-50 0,-1-24 0,0-1 0,1 1 0,0 0 0,0-1 0,0 0 0,1 0 0,1 0 0,-1 0 0,1 0 0,1-1 0,-1 1 0,1-1 0,1 0 0,-1-1 0,13 13 0,7 2 0,0-1 0,53 32 0,-78-52 0,21 12 0,0-1 0,0-1 0,2-1 0,-1-1 0,1-2 0,0 0 0,0-1 0,38 3 0,22-3 0,94-7 0,-54-1 0,-106 4 0,-1-1 0,1-1 0,-1-1 0,1 0 0,-1-1 0,0 0 0,0-1 0,0-1 0,0-1 0,-1 0 0,0-1 0,16-11 0,6 0 0,-33 16 0,1 1 0,-1-1 0,0 0 0,0 0 0,0-1 0,0 1 0,0-1 0,0 0 0,-1 0 0,1 0 0,-1 0 0,0-1 0,0 1 0,0-1 0,-1 0 0,1 0 0,2-5 0,0-3-227,0-1-1,-1 0 1,0 0-1,-1 0 1,3-22-1,-5 15-6598</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39.466"/>
    </inkml:context>
    <inkml:brush xml:id="br0">
      <inkml:brushProperty name="width" value="0.05" units="cm"/>
      <inkml:brushProperty name="height" value="0.05" units="cm"/>
      <inkml:brushProperty name="color" value="#E71224"/>
    </inkml:brush>
  </inkml:definitions>
  <inkml:trace contextRef="#ctx0" brushRef="#br0">132 485 24575,'16'-1'0,"-1"-1"0,0 0 0,19-6 0,37-5 0,392 10 0,-237 6 0,-145-2 0,91-3 0,-149-1 0,-1-2 0,0 0 0,23-9 0,46-10 0,-83 23 0,0 0 0,0-1 0,-1 0 0,1 0 0,0-1 0,-1 0 0,0 0 0,1-1 0,-1 0 0,10-7 0,-14 7 0,1 1 0,-1-1 0,0 0 0,0 0 0,0 0 0,0 0 0,-1-1 0,0 1 0,0-1 0,0 1 0,0-1 0,-1 0 0,0 0 0,0 0 0,0 0 0,0 0 0,-1-8 0,1 3 0,-1 0 0,-1 1 0,1-1 0,-1 1 0,-5-19 0,5 25 0,0 0 0,-1-1 0,1 1 0,-1 0 0,0 0 0,0 0 0,0 0 0,0 0 0,0 1 0,-1-1 0,1 1 0,-1-1 0,1 1 0,-1 0 0,0 0 0,0 0 0,0 0 0,0 1 0,-4-2 0,-162-57 0,137 48 0,0 1 0,-61-11 0,30 8 0,24 7 0,0 3 0,-1 1 0,1 1 0,-55 6 0,-2-1 0,-2-1 0,-108-5 0,137-9 0,50 8 0,0 0 0,-27-1 0,26 5 0,-188 2 0,204-2 0,1 0 0,-1 1 0,1 0 0,-1 0 0,1 0 0,0 0 0,-1 1 0,1 0 0,0-1 0,0 1 0,0 0 0,0 0 0,0 0 0,1 1 0,-1-1 0,1 1 0,-1 0 0,1-1 0,0 1 0,0 0 0,0 0 0,0 0 0,1 1 0,-1-1 0,1 0 0,0 1 0,0-1 0,0 0 0,0 6 0,-2 11 0,1 0 0,1 0 0,0-1 0,4 25 0,-1-11 0,-2-2 0,-1-15 0,1 0 0,1 0 0,6 28 0,-6-39 0,0 0 0,1-1 0,0 1 0,0-1 0,0 1 0,0-1 0,1 0 0,0 0 0,-1 0 0,2 0 0,-1 0 0,0-1 0,1 1 0,-1-1 0,1 0 0,8 5 0,-1-3 0,1 0 0,-1 0 0,1-1 0,0 0 0,0-1 0,1-1 0,-1 0 0,1 0 0,-1-2 0,1 1 0,13-2 0,34 2 0,-38 3-1365,-6 1-5461</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41.310"/>
    </inkml:context>
    <inkml:brush xml:id="br0">
      <inkml:brushProperty name="width" value="0.05" units="cm"/>
      <inkml:brushProperty name="height" value="0.05" units="cm"/>
      <inkml:brushProperty name="color" value="#E71224"/>
    </inkml:brush>
  </inkml:definitions>
  <inkml:trace contextRef="#ctx0" brushRef="#br0">0 178 23778,'2083'-178'0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44.009"/>
    </inkml:context>
    <inkml:brush xml:id="br0">
      <inkml:brushProperty name="width" value="0.05" units="cm"/>
      <inkml:brushProperty name="height" value="0.05" units="cm"/>
      <inkml:brushProperty name="color" value="#E71224"/>
    </inkml:brush>
  </inkml:definitions>
  <inkml:trace contextRef="#ctx0" brushRef="#br0">0 1 24575,'5'0'0,"-1"0"0,0 1 0,0 0 0,0 0 0,0 0 0,0 0 0,0 1 0,0-1 0,0 1 0,0 0 0,0 0 0,-1 1 0,1-1 0,-1 1 0,0-1 0,0 1 0,0 0 0,0 0 0,3 6 0,5 6 0,-1 1 0,0 1 0,8 21 0,9 14 0,-18-36 0,0 2 0,8 24 0,-13-30 0,1 0 0,0 0 0,1 0 0,0-1 0,0 0 0,2 0 0,12 16 0,-14-20-43,-1 0 0,0 0 0,0 1 0,-1-1 0,0 1 0,5 15 0,-3-7-1021,0-1-5762</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48.844"/>
    </inkml:context>
    <inkml:brush xml:id="br0">
      <inkml:brushProperty name="width" value="0.05" units="cm"/>
      <inkml:brushProperty name="height" value="0.05" units="cm"/>
      <inkml:brushProperty name="color" value="#E71224"/>
    </inkml:brush>
  </inkml:definitions>
  <inkml:trace contextRef="#ctx0" brushRef="#br0">99 613 24575,'2237'0'0,"-2218"-1"0,0-1 0,34-8 0,-32 5 0,-1 1 0,26-1 0,-14 5 0,-13 0 0,0 0 0,1-1 0,-1-1 0,32-7 0,-47 8 0,-1 0 0,1-1 0,0 1 0,-1 0 0,0-1 0,1 0 0,-1 0 0,0 0 0,0 0 0,0 0 0,0-1 0,0 1 0,0-1 0,-1 0 0,0 0 0,1 0 0,-1 0 0,0 0 0,0-1 0,-1 1 0,1 0 0,-1-1 0,1 0 0,-1 1 0,0-1 0,0 0 0,-1 1 0,1-1 0,-1-7 0,-1 7 0,1 0 0,-1 0 0,-1-1 0,1 1 0,0 0 0,-1 0 0,0 0 0,0 1 0,0-1 0,-1 0 0,1 1 0,-1-1 0,0 1 0,1 0 0,-2 0 0,1 0 0,-5-3 0,-67-45 0,62 43 0,-43-33 0,40 28 0,-1 1 0,-29-16 0,35 22 0,0-1 0,1-1 0,0 0 0,-14-14 0,14 12 0,-1 0 0,-1 1 0,-15-10 0,-39-26 0,54 35 0,0 1 0,-1 0 0,0 1 0,-1 0 0,0 1 0,-16-6 0,-25-11 0,46 19 0,0 1 0,0 0 0,-1 0 0,1 1 0,-1 0 0,0 1 0,-17-3 0,-342 3 0,178 5 0,-952-3 0,1123 1 0,0 0 0,0 2 0,0 0 0,1 2 0,-1 0 0,1 0 0,0 2 0,1 1 0,-27 14 0,39-17 0,0 0 0,1 1 0,0 0 0,0 0 0,0 0 0,1 0 0,0 1 0,0 0 0,0-1 0,1 2 0,-5 13 0,2-2 0,1 0 0,0 1 0,-2 29 0,-5 18 0,8-53 0,1 0 0,1 0 0,0 0 0,1 1 0,0-1 0,1 0 0,2 18 0,1-25 7,0 1 0,1 0-1,-1-1 1,1 0 0,1 0-1,-1 0 1,1-1-1,0 1 1,1-1 0,0 0-1,0-1 1,0 1 0,0-1-1,1 0 1,0-1 0,0 0-1,12 6 1,13 5-502,0-2 0,57 16 0,-72-24-6331</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0.707"/>
    </inkml:context>
    <inkml:brush xml:id="br0">
      <inkml:brushProperty name="width" value="0.05" units="cm"/>
      <inkml:brushProperty name="height" value="0.05" units="cm"/>
      <inkml:brushProperty name="color" value="#E71224"/>
    </inkml:brush>
  </inkml:definitions>
  <inkml:trace contextRef="#ctx0" brushRef="#br0">0 165 24575,'5'0'0,"1"1"0,-1-1 0,0 0 0,0 1 0,1 0 0,-1 1 0,0-1 0,0 1 0,0 0 0,0 0 0,-1 0 0,1 1 0,-1 0 0,1 0 0,-1 0 0,0 0 0,0 1 0,0-1 0,0 1 0,-1 0 0,0 0 0,0 0 0,5 9 0,-8-12 0,1 0 0,-1 0 0,1 0 0,0 0 0,-1 0 0,1 0 0,0 0 0,0 0 0,-1 0 0,1 0 0,0-1 0,0 1 0,0 0 0,0 0 0,0-1 0,0 1 0,0-1 0,0 1 0,0-1 0,0 1 0,0-1 0,1 0 0,-1 0 0,0 1 0,0-1 0,2 0 0,-2-1 0,0 0 0,0 0 0,0 0 0,0 0 0,0 0 0,0 0 0,0-1 0,-1 1 0,1 0 0,0 0 0,-1-1 0,1 1 0,-1 0 0,0-1 0,1 1 0,-1 0 0,0-1 0,0-1 0,2-7 0,-2 0 0,1-1 0,-1 1 0,-1 0 0,-2-12 0,-2 4 0,1 1 0,21 30 0,-11-5 0,6 6 0,1-1 0,0 0 0,1 0 0,0-1 0,25 15 0,-39-27 0,1 1 0,0-1 0,0 0 0,-1 1 0,1-1 0,0 0 0,0 0 0,0 1 0,0-1 0,-1 0 0,1 0 0,0 0 0,0 0 0,0 0 0,0 0 0,-1 0 0,1 0 0,0-1 0,0 1 0,0 0 0,0-1 0,-1 1 0,1 0 0,0-1 0,0 1 0,-1-1 0,1 1 0,0-1 0,0 0 0,1-1 0,-1 0 0,0 0 0,1 0 0,-1-1 0,0 1 0,0 0 0,0-1 0,-1 1 0,1-1 0,0-2 0,2-66 0,-3 64 0,0-14-104,1 8-148,-2 0 0,1 0-1,-1 1 1,-4-17 0,-1 12-6574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3.314"/>
    </inkml:context>
    <inkml:brush xml:id="br0">
      <inkml:brushProperty name="width" value="0.05" units="cm"/>
      <inkml:brushProperty name="height" value="0.05" units="cm"/>
      <inkml:brushProperty name="color" value="#E71224"/>
    </inkml:brush>
  </inkml:definitions>
  <inkml:trace contextRef="#ctx0" brushRef="#br0">1 1 24575,'12'2'0,"0"0"0,0 1 0,0 0 0,0 1 0,0 1 0,-1 0 0,1 0 0,17 13 0,7 1 0,-29-14 8,0-1-1,0 1 1,0 0-1,-1 1 1,0 0-1,0 0 1,-1 0-1,0 0 1,0 1-1,0 0 1,-1 0-1,0 1 1,0-1-1,-1 1 0,5 15 1,-6-18-61,-1 0 0,1-1 0,-1 1 0,0 0 0,-1 0 0,1 0 0,-1 0 0,0-1 0,0 1 0,0 0 0,-1 0 0,0 0 0,0 0-1,0-1 1,0 1 0,-1 0 0,0-1 0,0 1 0,0-1 0,-1 0 0,1 1 0,-1-1 0,0-1 0,0 1 0,0 0 0,-1-1 0,-6 6 0,-4 0-6773</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1.674"/>
    </inkml:context>
    <inkml:brush xml:id="br0">
      <inkml:brushProperty name="width" value="0.05" units="cm"/>
      <inkml:brushProperty name="height" value="0.05" units="cm"/>
      <inkml:brushProperty name="color" value="#E71224"/>
    </inkml:brush>
  </inkml:definitions>
  <inkml:trace contextRef="#ctx0" brushRef="#br0">0 0 24575,'2'4'0,"-1"0"0,1 0 0,-1 0 0,1-1 0,1 1 0,-1 0 0,0-1 0,1 0 0,5 6 0,5 8 0,32 76 0,-32-62 0,23 36 0,-35-64 0,1 0 0,0 0 0,-1 0 0,2 0 0,-1-1 0,0 1 0,0-1 0,1 1 0,0-1 0,-1 0 0,1 0 0,5 3 0,-7-5 0,0 0 0,-1 0 0,1 0 0,0 0 0,0 0 0,-1 0 0,1 0 0,0 0 0,0 0 0,-1 0 0,1 0 0,0 0 0,-1 0 0,1-1 0,0 1 0,-1 0 0,1-1 0,0 1 0,-1 0 0,1-1 0,0 1 0,0-2 0,14-24 0,-12 16 0,1 1 0,-1 1 0,1-1 0,1 0 0,0 1 0,0 0 0,0 0 0,8-8 0,-11 14 0,0 1 0,0-1 0,1 0 0,-1 1 0,0-1 0,1 1 0,-1 0 0,1-1 0,-1 1 0,1 1 0,0-1 0,-1 0 0,1 1 0,0-1 0,0 1 0,-1 0 0,1 0 0,0 0 0,0 0 0,0 0 0,-1 1 0,1-1 0,0 1 0,-1-1 0,1 1 0,0 0 0,-1 0 0,1 1 0,-1-1 0,1 1 0,-1-1 0,4 4 0,3 1-227,-1 1-1,-1-1 1,1 1-1,-1 1 1,9 11-1,-7-6-6598</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2.116"/>
    </inkml:context>
    <inkml:brush xml:id="br0">
      <inkml:brushProperty name="width" value="0.05" units="cm"/>
      <inkml:brushProperty name="height" value="0.05" units="cm"/>
      <inkml:brushProperty name="color" value="#E71224"/>
    </inkml:brush>
  </inkml:definitions>
  <inkml:trace contextRef="#ctx0" brushRef="#br0">0 1 24575,'5'0'0,"5"0"0,1 4 0,-1 6 0,2 2 0,-1 2 0,-3 4 0,3-2 0,-2 1 0,3-2 0,-2 0 0,-1 3 0,-3-3-8191</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2.504"/>
    </inkml:context>
    <inkml:brush xml:id="br0">
      <inkml:brushProperty name="width" value="0.05" units="cm"/>
      <inkml:brushProperty name="height" value="0.05" units="cm"/>
      <inkml:brushProperty name="color" value="#E71224"/>
    </inkml:brush>
  </inkml:definitions>
  <inkml:trace contextRef="#ctx0" brushRef="#br0">0 0 24575,'0'5'0,"0"5"0,5 1 0,0 3 0,1 0-8191</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3.016"/>
    </inkml:context>
    <inkml:brush xml:id="br0">
      <inkml:brushProperty name="width" value="0.05" units="cm"/>
      <inkml:brushProperty name="height" value="0.05" units="cm"/>
      <inkml:brushProperty name="color" value="#E71224"/>
    </inkml:brush>
  </inkml:definitions>
  <inkml:trace contextRef="#ctx0" brushRef="#br0">2 0 24575,'0'30'0,"-1"-16"0,0-1 0,1 1 0,1 0 0,0 0 0,1-1 0,0 1 0,1-1 0,1 1 0,0-1 0,10 21 0,42 88-1365,-49-107-5461</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3.416"/>
    </inkml:context>
    <inkml:brush xml:id="br0">
      <inkml:brushProperty name="width" value="0.05" units="cm"/>
      <inkml:brushProperty name="height" value="0.05" units="cm"/>
      <inkml:brushProperty name="color" value="#E71224"/>
    </inkml:brush>
  </inkml:definitions>
  <inkml:trace contextRef="#ctx0" brushRef="#br0">0 58 24575,'4'0'0,"2"-5"0,4 0 0,5-1 0,3 2 0,0-4 0,0 0 0,-2-2 0,-5-1-8191</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4.193"/>
    </inkml:context>
    <inkml:brush xml:id="br0">
      <inkml:brushProperty name="width" value="0.05" units="cm"/>
      <inkml:brushProperty name="height" value="0.05" units="cm"/>
      <inkml:brushProperty name="color" value="#E71224"/>
    </inkml:brush>
  </inkml:definitions>
  <inkml:trace contextRef="#ctx0" brushRef="#br0">84 77 24575,'2'0'0,"-1"1"0,1-1 0,-1 0 0,1 0 0,0-1 0,-1 1 0,1 0 0,-1 0 0,1-1 0,-1 1 0,1-1 0,-1 1 0,0-1 0,1 0 0,-1 1 0,0-1 0,1 0 0,-1 0 0,0 0 0,0 0 0,0 0 0,0 0 0,0 0 0,0-1 0,0 1 0,0 0 0,0 0 0,0-1 0,-1 1 0,1-1 0,-1 1 0,1-1 0,-1 1 0,1-1 0,-1 1 0,0-3 0,0 2 0,0 0 0,0 0 0,-1 1 0,1-1 0,-1 0 0,0 0 0,1 0 0,-1 0 0,0 1 0,0-1 0,0 0 0,0 1 0,0-1 0,-1 1 0,1-1 0,0 1 0,-1 0 0,1-1 0,-1 1 0,1 0 0,-1 0 0,0 0 0,1 0 0,-1 0 0,0 0 0,0 1 0,0-1 0,0 1 0,-2-1 0,1 0 0,1 0 0,-1 1 0,1 0 0,-1-1 0,1 1 0,-1 0 0,0 0 0,1 0 0,-1 1 0,1-1 0,-1 0 0,1 1 0,-1 0 0,1 0 0,-1 0 0,1 0 0,-1 0 0,1 0 0,0 0 0,0 1 0,-4 2 0,4-1 0,-1 0 0,0 1 0,1-1 0,0 1 0,0 0 0,0-1 0,0 1 0,1 0 0,-1 0 0,1 0 0,0 1 0,-1 4 0,0 5 0,1 0 0,1 1 0,0-1 0,1 0 0,0 0 0,1 1 0,4 15 0,-5-26 4,0-1 0,1 0 0,-1 1 0,1-1 0,-1 0-1,1 0 1,0 0 0,0 0 0,0 0 0,1-1 0,-1 1 0,1-1-1,-1 1 1,1-1 0,0 0 0,0 0 0,0 0 0,0 0 0,0-1 0,0 1-1,1-1 1,-1 0 0,1 0 0,-1 0 0,0 0 0,1-1 0,0 1-1,-1-1 1,1 0 0,3 0 0,2 0-128,0-1 0,0 0 1,0-1-1,-1 0 0,1 0 0,-1-1 1,1 0-1,-1 0 0,0-1 0,0 0 1,8-5-1,-3-1-6702</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7:55.601"/>
    </inkml:context>
    <inkml:brush xml:id="br0">
      <inkml:brushProperty name="width" value="0.05" units="cm"/>
      <inkml:brushProperty name="height" value="0.05" units="cm"/>
      <inkml:brushProperty name="color" value="#E71224"/>
    </inkml:brush>
  </inkml:definitions>
  <inkml:trace contextRef="#ctx0" brushRef="#br0">0 0 24575,'1754'0'-1365,"-1733"0"-5461</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7:59.232"/>
    </inkml:context>
    <inkml:brush xml:id="br0">
      <inkml:brushProperty name="width" value="0.05" units="cm"/>
      <inkml:brushProperty name="height" value="0.05" units="cm"/>
      <inkml:brushProperty name="color" value="#E71224"/>
    </inkml:brush>
  </inkml:definitions>
  <inkml:trace contextRef="#ctx0" brushRef="#br0">1578 106 24575,'-17'-2'0,"0"0"0,1-1 0,-1 0 0,0-1 0,-18-8 0,17 6 0,0 0 0,0 1 0,-1 2 0,-19-3 0,-54-7 0,65 8 0,1 1 0,-31 0 0,34 4 0,-25 0 0,0-2 0,-63-10 0,49 4 0,-1 3 0,-124 5 0,68 3 0,97-2 0,1 1 0,0 1 0,-1 0 0,1 2 0,-23 8 0,-99 44 0,130-52 0,1 0 0,0 1 0,0 0 0,0 1 0,1 0 0,0 1 0,0 1 0,1-1 0,-13 15 0,16-15 0,1 0 0,-1 0 0,2 1 0,-1 0 0,1 0 0,0 1 0,1-1 0,0 1 0,1 0 0,0 0 0,0 1 0,1-1 0,0 0 0,1 1 0,0-1 0,1 1 0,1 13 0,-1 54 0,4 74 0,-1-138 0,1 0 0,0 0 0,1-1 0,1 1 0,0-1 0,0 0 0,2 0 0,11 14 0,11 23 0,-19-32 0,1-1 0,1 0 0,1-1 0,0 0 0,1-1 0,1-1 0,27 20 0,26 25 0,-45-41 0,1 0 0,1-1 0,0-2 0,1-1 0,1 0 0,46 14 0,-23-8 0,1-1 0,102 21 0,-50-15 0,45 2 0,-89-19 0,5-1 0,0-4 0,86-5 0,-31-1 0,-38 5 0,-44 0 0,0-1 0,0-2 0,45-8 0,-65 5 0,-1-1 0,0-1 0,0-1 0,-1-1 0,17-9 0,74-52 0,-96 61 0,84-51 0,-82 50 0,1 0 0,-1-1 0,-1 0 0,15-17 0,9-6 0,-24 24 0,-1-1 0,0 0 0,0 0 0,-1-1 0,-1-1 0,0 1 0,0-2 0,-1 1 0,-1-1 0,0 0 0,-1-1 0,0 0 0,-1 0 0,0 0 0,-2 0 0,1-1 0,-2 0 0,0 1 0,0-21 0,-1-13 0,1 23 0,-2 1 0,0-1 0,-2 1 0,-5-30 0,-1 34 0,0 1 0,-1 0 0,-1 1 0,-1 0 0,-16-20 0,18 24 0,-5-4 0,0 1 0,-1 1 0,-1 1 0,-26-21 0,0 0 0,31 25 0,-1 1 0,-1 0 0,0 1 0,0 0 0,-1 1 0,0 0 0,0 1 0,-24-7 0,-50-23 0,70 28 0,-1 0 0,0 1 0,0 1 0,-1 1 0,0 1 0,0 0 0,-23-1 0,-51-6 0,66 7 0,-52-2 0,4 7-1365,54 0-5461</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8:01.236"/>
    </inkml:context>
    <inkml:brush xml:id="br0">
      <inkml:brushProperty name="width" value="0.05" units="cm"/>
      <inkml:brushProperty name="height" value="0.05" units="cm"/>
      <inkml:brushProperty name="color" value="#E71224"/>
    </inkml:brush>
  </inkml:definitions>
  <inkml:trace contextRef="#ctx0" brushRef="#br0">4500 282 24575,'-1'-2'0,"1"-1"0,-1 0 0,0 1 0,0-1 0,0 1 0,0-1 0,0 1 0,-1-1 0,1 1 0,-1 0 0,0-1 0,0 1 0,1 0 0,-1 0 0,-1 1 0,1-1 0,-5-3 0,-41-22 0,-20-5 0,45 21 0,0 0 0,-43-13 0,-21 3 0,-126-14 0,149 24 0,43 7 0,0 0 0,-26-1 0,-48-7 0,68 7 0,-44-3 0,-588 7 0,317 3 0,323-3 0,1-1 0,-36-8 0,33 5 0,1 1 0,-26-1 0,-642 4 0,334 3 0,231-4 0,-135 5 0,180 9 0,51-7 0,-45 4 0,45-7 0,-48 11 0,25-4 0,15-3 0,0 1 0,0 1 0,1 2 0,1 2 0,-63 30 0,-16 17 0,-11 6 0,112-59 0,1 1 0,-1 0 0,1 0 0,1 1 0,-1 0 0,1 1 0,1 0 0,0 1 0,0-1 0,1 2 0,0-1 0,-9 19 0,9-13 0,1 1 0,0 0 0,1 1 0,1-1 0,1 1 0,0 0 0,2-1 0,0 1 0,1 0 0,0 0 0,2 0 0,0 0 0,1 0 0,1-1 0,9 28 0,-6-25 0,1 0 0,1 0 0,1-1 0,1 0 0,1-1 0,0 0 0,1-1 0,1 0 0,0-1 0,2-1 0,0 0 0,29 20 0,-28-23 0,2 2 0,1-1 0,0-1 0,43 18 0,-59-28 0,22 8 0,0-2 0,0 0 0,28 4 0,41 12 0,-75-17 0,1-2 0,-1 0 0,1-1 0,31 2 0,-26-5 0,47 10 0,-47-6 0,0-1 0,26 0 0,1316-3 0,-627-3 0,-720 1 0,0-1 0,39-10 0,-9 1 0,0 1 0,-30 5 0,1 1 0,35-2 0,-34 4 0,0-1 0,28-7 0,6-1 0,-21 6 0,1-3 0,-2 0 0,66-26 0,41-16 0,-47 19 0,-69 22 0,-1-2 0,0 0 0,37-23 0,115-67 0,-129 73 0,-37 23 0,-1-1 0,0 0 0,0 0 0,-1-1 0,0 0 0,0-1 0,12-13 0,4-4 0,-20 21 0,-1 0 0,0 0 0,0 0 0,0-1 0,0 1 0,-1-1 0,4-7 0,84-177 0,-89 184-85,0-1 0,0 1-1,0-1 1,0 0 0,-1 1-1,0-1 1,0 0 0,-1 0-1,0 0 1,0 0 0,0 0-1,-1 1 1,1-1 0,-1 0-1,-2-6 1,-3-4-6741</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8:04.180"/>
    </inkml:context>
    <inkml:brush xml:id="br0">
      <inkml:brushProperty name="width" value="0.05" units="cm"/>
      <inkml:brushProperty name="height" value="0.05" units="cm"/>
      <inkml:brushProperty name="color" value="#E71224"/>
    </inkml:brush>
  </inkml:definitions>
  <inkml:trace contextRef="#ctx0" brushRef="#br0">2874 53 24575,'-18'-1'0,"-1"-1"0,-35-8 0,35 6 0,-1 0 0,-27-1 0,-69 6 0,-48-2 0,95-11 0,50 7 0,0 2 0,-27-2 0,-490 3 0,259 4 0,257 0 0,1 0 0,-33 7 0,-35 4 0,-80-15 0,-72 4 0,171 11 0,49-9 0,1 0 0,-29 1 0,-320-4 0,174-3 0,187 2 0,0 0 0,0 1 0,0-1 0,0 1 0,0 0 0,0 1 0,0-1 0,0 1 0,0 0 0,1 1 0,-1-1 0,1 1 0,0 0 0,0 1 0,0-1 0,0 1 0,0 0 0,1 0 0,-7 8 0,6-5 0,0 1 0,1 0 0,0 0 0,1 0 0,-1 0 0,2 0 0,-1 1 0,1-1 0,0 1 0,1-1 0,0 1 0,0 0 0,1 9 0,-1 14 0,1-14 0,0 0 0,4 33 0,-4-46 0,2 0 0,-1 0 0,0 0 0,1 0 0,0 0 0,0-1 0,1 1 0,-1-1 0,1 1 0,0-1 0,0 0 0,0 0 0,1 0 0,4 4 0,7 3 0,1-2 0,0 0 0,0 0 0,1-2 0,0 0 0,34 9 0,34 14 0,-59-21 0,1-1 0,0-1 0,1-1 0,0-2 0,50 2 0,-31-2 0,28 7 0,-50-6 0,0-1 0,28 0 0,1447-5 0,-1470 0 0,55-11 0,-55 7 0,53-3 0,-58 8 0,0-1 0,-1-2 0,39-8 0,145-35 0,-184 38 0,-1 0 0,0-2 0,28-15 0,-40 19 0,0-1 0,0-1 0,-1 1 0,1-2 0,-2 1 0,1-2 0,-1 1 0,8-12 0,-13 11 0,0 0 0,0-1 0,-1 1 0,0-1 0,-1 0 0,0 0 0,-1 0 0,0 0 0,-1 0 0,0 0 0,0 0 0,-2 0 0,1 0 0,-1 0 0,-1 0 0,-5-15 0,4 21 0,0-1 0,0 1 0,-1 0 0,1 0 0,-1 0 0,0 0 0,-1 1 0,1 0 0,-1 0 0,-9-5 0,-20-15 0,31 21-151,-1-1-1,1 1 0,-1 1 0,0-1 1,1 0-1,-1 1 0,-1 0 1,-6-1-1,-5-2-6674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6.952"/>
    </inkml:context>
    <inkml:brush xml:id="br0">
      <inkml:brushProperty name="width" value="0.05" units="cm"/>
      <inkml:brushProperty name="height" value="0.05" units="cm"/>
      <inkml:brushProperty name="color" value="#E71224"/>
    </inkml:brush>
  </inkml:definitions>
  <inkml:trace contextRef="#ctx0" brushRef="#br0">127 511 24575,'9'1'0,"-1"1"0,1 0 0,-1 1 0,0 0 0,0 0 0,0 1 0,-1 0 0,1 0 0,-1 0 0,9 8 0,23 12 0,-10-11 0,0-1 0,49 12 0,-26-9 0,-4 2 0,-32-11 0,0 0 0,1-1 0,-1-1 0,1-1 0,34 3 0,531-5 0,-258-3 0,-307 1 0,0-1 0,0-1 0,-1 0 0,1-1 0,-1-1 0,28-11 0,89-52 0,-123 62 0,-1 0 0,0-1 0,-1-1 0,1 1 0,-1-1 0,-1-1 0,1 1 0,-1-1 0,-1 0 0,0-1 0,0 0 0,-1 0 0,0 0 0,4-13 0,-5 10 0,0 0 0,-1-1 0,-1 1 0,0-1 0,0 0 0,-1 1 0,-1-1 0,-1 0 0,0 1 0,0-1 0,-6-19 0,5 25 0,-1 0 0,-1 0 0,1 0 0,-2 1 0,1-1 0,-1 1 0,0 0 0,0 1 0,-1-1 0,1 1 0,-2 0 0,1 1 0,-1-1 0,1 1 0,-2 0 0,-12-6 0,-11-4 0,0 2 0,-60-18 0,70 24 0,-16-4 0,0 1 0,0 1 0,-1 2 0,0 2 0,-50 0 0,62 5 0,-1 0 0,0-2 0,1-1 0,-30-7 0,15 3 0,-1 2 0,-1 2 0,1 2 0,-56 4 0,-3 0 0,-38-6 0,-149 7 0,275-1 0,1 0 0,-1 1 0,1 0 0,0 1 0,0 1 0,1 0 0,0 0 0,-18 14 0,-30 15 0,42-27 0,1 0 0,0 1 0,1 1 0,0 0 0,1 1 0,0 1 0,0 0 0,1 1 0,-22 28 0,21-20 0,1 2 0,1 0 0,-10 25 0,20-41 0,-1-1 0,1 1 0,0 1 0,1-1 0,-1 0 0,1 0 0,1 1 0,-1-1 0,1 0 0,1 1 0,0-1 0,0 0 0,0 1 0,0-1 0,5 11 0,-5-16-1,1 1 0,-1-1 0,1 0 0,-1 1 0,1-1 0,0 0 0,0 0 0,0 0 0,0 0 0,0-1 0,1 1 0,-1 0 0,0-1 0,1 0 0,4 2 0,46 12 102,-1 0-1551,-38-7-5376</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47.493"/>
    </inkml:context>
    <inkml:brush xml:id="br0">
      <inkml:brushProperty name="width" value="0.05" units="cm"/>
      <inkml:brushProperty name="height" value="0.05" units="cm"/>
      <inkml:brushProperty name="color" value="#E71224"/>
    </inkml:brush>
  </inkml:definitions>
  <inkml:trace contextRef="#ctx0" brushRef="#br0">0 1094 24575,'24'0'0,"1"-2"0,-1 0 0,30-6 0,-44 6 0,-1-1 0,1 0 0,0-1 0,-1 0 0,0 0 0,0-1 0,0 0 0,0-1 0,-1 0 0,11-10 0,18-14 0,-29 24 0,0 0 0,0 0 0,-1-1 0,0 0 0,12-14 0,8-17 0,-17 26 0,-1 0 0,-1 0 0,1-1 0,-2 0 0,0-1 0,-1 1 0,0-1 0,6-24 0,14-88 0,-16 68 0,-4 31 0,-2 0 0,1-39 0,-5 61 0,2-15 0,-2 0 0,-1 0 0,0 0 0,-1-1 0,-1 1 0,-1 1 0,-1-1 0,-15-37 0,5 25 0,0-2 0,-23-35 0,21 40 0,15 25 0,0-1 0,0 1 0,0 0 0,0 0 0,-1 0 0,0 0 0,0 0 0,0 0 0,0 1 0,0-1 0,-1 1 0,0 0 0,0 0 0,1 0 0,-2 1 0,1 0 0,0-1 0,0 1 0,-1 1 0,1-1 0,-1 1 0,-5-2 0,-6 3 0,33 9 0,4 2 0,52 52-1365,-60-53-5461</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48.125"/>
    </inkml:context>
    <inkml:brush xml:id="br0">
      <inkml:brushProperty name="width" value="0.05" units="cm"/>
      <inkml:brushProperty name="height" value="0.05" units="cm"/>
      <inkml:brushProperty name="color" value="#E71224"/>
    </inkml:brush>
  </inkml:definitions>
  <inkml:trace contextRef="#ctx0" brushRef="#br0">1 47 24575,'0'-4'0,"4"-2"0,6 0 0,6 2 0,0-4 0,1 1 0,3 0 0,-3 2-8191</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48.695"/>
    </inkml:context>
    <inkml:brush xml:id="br0">
      <inkml:brushProperty name="width" value="0.05" units="cm"/>
      <inkml:brushProperty name="height" value="0.05" units="cm"/>
      <inkml:brushProperty name="color" value="#E71224"/>
    </inkml:brush>
  </inkml:definitions>
  <inkml:trace contextRef="#ctx0" brushRef="#br0">47 0 24575,'0'4'0,"-5"2"0,-1 4 0,1 4 0,0 5 0,2 3 0,1 2 0,1 2 0,1 0 0,-5-4 0,0-2 0,0 1 0,1-4-8191</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0.258"/>
    </inkml:context>
    <inkml:brush xml:id="br0">
      <inkml:brushProperty name="width" value="0.05" units="cm"/>
      <inkml:brushProperty name="height" value="0.05" units="cm"/>
      <inkml:brushProperty name="color" value="#E71224"/>
    </inkml:brush>
  </inkml:definitions>
  <inkml:trace contextRef="#ctx0" brushRef="#br0">0 263 24575,'11'-1'0,"0"0"0,0-1 0,-1-1 0,15-4 0,8-2 0,-23 6 0,0 0 0,0-1 0,-1 1 0,1-2 0,-1 1 0,0-2 0,0 1 0,-1-1 0,1 0 0,-2-1 0,13-12 0,-16 15 0,-1 0 0,1 0 0,-1 0 0,0-1 0,0 1 0,0-1 0,-1 0 0,1 0 0,-1 0 0,-1 0 0,1 0 0,-1-1 0,1 1 0,-2 0 0,1-1 0,0 1 0,-1-1 0,0 1 0,-1 0 0,1-1 0,-1 1 0,0-1 0,-3-8 0,3 11 0,0 1 0,-1-1 0,0 1 0,1-1 0,-1 1 0,0 0 0,0 0 0,0 0 0,-1 0 0,1 0 0,0 0 0,-1 0 0,1 1 0,-1-1 0,1 1 0,-1 0 0,0 0 0,0 0 0,0 0 0,1 0 0,-1 1 0,0-1 0,0 1 0,0 0 0,0 0 0,0 0 0,0 0 0,0 0 0,-6 2 0,4-1 0,0-1 0,0 1 0,0 1 0,0-1 0,1 1 0,-1 0 0,0 0 0,1 0 0,-1 0 0,1 1 0,0 0 0,-1 0 0,1 0 0,1 1 0,-1-1 0,-5 8 0,5-4 0,1 0 0,0 0 0,0 1 0,1 0 0,0-1 0,0 1 0,1 0 0,0 0 0,0 10 0,5 80 0,-1-40 0,-3-55 0,0 1 0,0 0 0,0-1 0,1 1 0,-1 0 0,1-1 0,0 1 0,0-1 0,1 1 0,-1-1 0,1 0 0,-1 1 0,1-1 0,0 0 0,0 0 0,0 0 0,4 4 0,-3-6 0,0 1 0,0 0 0,-1-1 0,1 1 0,0-1 0,0 0 0,0 0 0,0 0 0,0 0 0,1-1 0,-1 1 0,0-1 0,0 0 0,0 0 0,1 0 0,-1 0 0,0 0 0,0-1 0,0 0 0,6-1 0,-5 1-49,1-1 1,0 1-1,-1-1 0,1 0 0,-1 0 1,0-1-1,0 1 0,0-1 0,0 0 1,0 0-1,0-1 0,-1 1 0,0-1 1,1 1-1,-1-1 0,-1 0 0,1 0 1,-1-1-1,1 1 0,-1 0 0,0-1 1,-1 1-1,1-1 0,-1 0 0,0 1 0,0-1 1,0-6-1,1-9-6777</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1.004"/>
    </inkml:context>
    <inkml:brush xml:id="br0">
      <inkml:brushProperty name="width" value="0.05" units="cm"/>
      <inkml:brushProperty name="height" value="0.05" units="cm"/>
      <inkml:brushProperty name="color" value="#E71224"/>
    </inkml:brush>
  </inkml:definitions>
  <inkml:trace contextRef="#ctx0" brushRef="#br0">1 51 24575,'1'1'0,"0"-1"0,0 1 0,0 0 0,0-1 0,0 1 0,0 0 0,0 0 0,0-1 0,0 1 0,0 0 0,0 0 0,0 0 0,-1 0 0,1 0 0,0 0 0,-1 0 0,1 1 0,-1-1 0,2 2 0,11 31 0,-10-24 0,7 14 0,-2-1 0,22 40 0,-12-16 0,-20-104 0,-1 46 0,-18-77 0,20 81 0,0-1 0,1 1 0,-1-1 0,1 1 0,1 0 0,-1-1 0,1 1 0,1-1 0,3-11 0,-5 17 0,1 1 0,0-1 0,0 0 0,1 0 0,-1 0 0,0 1 0,1-1 0,-1 1 0,0-1 0,1 1 0,0 0 0,-1-1 0,1 1 0,0 0 0,0 0 0,0 0 0,0 0 0,0 1 0,0-1 0,0 0 0,0 1 0,0-1 0,0 1 0,0 0 0,0 0 0,0 0 0,0 0 0,0 0 0,0 0 0,0 0 0,0 1 0,0-1 0,1 1 0,-2 0 0,1-1 0,0 1 0,4 2 0,0 0 0,1 0 0,-1 0 0,1 1 0,-1 0 0,-1 0 0,1 1 0,0-1 0,-1 1 0,0 0 0,5 6 0,-6-4-124,1 0 0,-1 0 0,-1 0 0,1 1 0,-1-1 0,0 1-1,-1 0 1,0 0 0,0 0 0,1 12 0,-2 0-6702</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1.858"/>
    </inkml:context>
    <inkml:brush xml:id="br0">
      <inkml:brushProperty name="width" value="0.05" units="cm"/>
      <inkml:brushProperty name="height" value="0.05" units="cm"/>
      <inkml:brushProperty name="color" value="#E71224"/>
    </inkml:brush>
  </inkml:definitions>
  <inkml:trace contextRef="#ctx0" brushRef="#br0">0 180 24575,'4'2'0,"0"-1"0,0 1 0,0 0 0,0 1 0,0-1 0,0 1 0,-1-1 0,0 1 0,5 5 0,-2-2 0,0-1 0,1 1 0,0-1 0,0-1 0,0 1 0,0-1 0,10 4 0,-13-7-3,-1 0-1,1-1 1,0 1-1,-1-1 1,1 0-1,-1 0 1,1 0-1,0 0 1,-1-1-1,1 1 1,-1-1-1,1 0 1,-1 0-1,1 0 1,-1-1-1,1 1 1,-1-1-1,0 0 1,0 0-1,0 0 1,0 0-1,3-3 1,-2 1 18,0-1 1,0 0-1,-1 0 0,1 0 1,-1 0-1,0 0 1,0-1-1,-1 0 0,0 1 1,0-1-1,0 0 1,1-10-1,-2 9-32,0 0 0,-1 0 1,1 0-1,-2 0 0,1 0 0,-1 0 1,0 0-1,0 0 0,-1 0 0,0 1 1,-3-10-1,3 13-47,0-1 0,0 0-1,0 1 1,-1-1 0,1 1 0,-1-1 0,1 1-1,-1 0 1,0 0 0,-1 1 0,1-1 0,0 1-1,-1-1 1,1 1 0,-1 0 0,0 0 0,0 1-1,0-1 1,-6-1 0,-8 0-6762</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2.215"/>
    </inkml:context>
    <inkml:brush xml:id="br0">
      <inkml:brushProperty name="width" value="0.05" units="cm"/>
      <inkml:brushProperty name="height" value="0.05" units="cm"/>
      <inkml:brushProperty name="color" value="#E71224"/>
    </inkml:brush>
  </inkml:definitions>
  <inkml:trace contextRef="#ctx0" brushRef="#br0">0 46 24575,'5'0'0,"1"-4"0,4-2 0,4 1 0,0-4 0,2 0 0,3 2 0,-2 1-8191</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2.540"/>
    </inkml:context>
    <inkml:brush xml:id="br0">
      <inkml:brushProperty name="width" value="0.05" units="cm"/>
      <inkml:brushProperty name="height" value="0.05" units="cm"/>
      <inkml:brushProperty name="color" value="#E71224"/>
    </inkml:brush>
  </inkml:definitions>
  <inkml:trace contextRef="#ctx0" brushRef="#br0">0 16 24575,'5'0'0,"5"0"0,5 0 0,1-5 0,1 0 0,-1-1-8191</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3.331"/>
    </inkml:context>
    <inkml:brush xml:id="br0">
      <inkml:brushProperty name="width" value="0.05" units="cm"/>
      <inkml:brushProperty name="height" value="0.05" units="cm"/>
      <inkml:brushProperty name="color" value="#E71224"/>
    </inkml:brush>
  </inkml:definitions>
  <inkml:trace contextRef="#ctx0" brushRef="#br0">146 1 24575,'-13'0'0,"1"-1"0,0 1 0,-1 1 0,1 0 0,-18 4 0,27-4 0,0 0 0,0 0 0,0 0 0,1 1 0,-1-1 0,0 0 0,0 1 0,1 0 0,-1 0 0,1 0 0,0 0 0,-1 0 0,1 0 0,0 1 0,0-1 0,0 1 0,1-1 0,-1 1 0,1 0 0,-1 0 0,1-1 0,-2 6 0,3-6 0,0 0 0,-1 0 0,1 0 0,0 0 0,0 0 0,0 0 0,1 0 0,-1 0 0,0 0 0,1 0 0,-1 0 0,1 0 0,0 0 0,-1 0 0,1 0 0,0-1 0,0 1 0,0 0 0,1-1 0,-1 1 0,0 0 0,1-1 0,-1 0 0,1 1 0,-1-1 0,1 0 0,-1 0 0,1 0 0,0 0 0,0 0 0,2 1 0,9 4 0,0 0 0,1-1 0,19 5 0,-8-2 0,-21-6 0,0 0 0,0 0 0,-1 0 0,1 0 0,0 1 0,-1 0 0,0-1 0,1 1 0,-1 1 0,0-1 0,-1 0 0,1 1 0,0-1 0,-1 1 0,0 0 0,0 0 0,0 0 0,-1 0 0,1 0 0,-1 1 0,0-1 0,0 0 0,0 0 0,-1 1 0,1-1 0,-1 6 0,0-7 0,0 1 0,-1-1 0,1 1 0,-1-1 0,1 1 0,-1-1 0,0 1 0,0-1 0,-1 0 0,1 0 0,-1 1 0,0-1 0,1 0 0,-1 0 0,-1-1 0,1 1 0,0 0 0,-1-1 0,1 1 0,-1-1 0,0 0 0,0 0 0,0 0 0,0 0 0,0 0 0,0-1 0,0 0 0,-1 1 0,1-1 0,0 0 0,-1 0 0,-5 0 0,6-1-105,0 0 0,0 0 0,0 0 0,0 0 0,0-1 0,0 1 0,0-1 0,0 0 0,0 0 0,0 0 0,1 0 0,-4-2 0,-11-7-6721</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3.782"/>
    </inkml:context>
    <inkml:brush xml:id="br0">
      <inkml:brushProperty name="width" value="0.05" units="cm"/>
      <inkml:brushProperty name="height" value="0.05" units="cm"/>
      <inkml:brushProperty name="color" value="#E71224"/>
    </inkml:brush>
  </inkml:definitions>
  <inkml:trace contextRef="#ctx0" brushRef="#br0">1 0 24575,'2'6'0,"0"-1"0,0 0 0,1 1 0,0-1 0,0 0 0,0 0 0,0-1 0,1 1 0,4 4 0,8 11 0,72 125 0,-58-117-138,-20-20-1089,2 2-5599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0.120"/>
    </inkml:context>
    <inkml:brush xml:id="br0">
      <inkml:brushProperty name="width" value="0.05" units="cm"/>
      <inkml:brushProperty name="height" value="0.05" units="cm"/>
      <inkml:brushProperty name="color" value="#E71224"/>
    </inkml:brush>
  </inkml:definitions>
  <inkml:trace contextRef="#ctx0" brushRef="#br0">1 20 24575,'781'0'0,"-766"-1"-311,-1 0-1,0-1 0,27-8 1,-40 9 192,16-3-6707</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4.153"/>
    </inkml:context>
    <inkml:brush xml:id="br0">
      <inkml:brushProperty name="width" value="0.05" units="cm"/>
      <inkml:brushProperty name="height" value="0.05" units="cm"/>
      <inkml:brushProperty name="color" value="#E71224"/>
    </inkml:brush>
  </inkml:definitions>
  <inkml:trace contextRef="#ctx0" brushRef="#br0">1 113 24575,'0'-5'0,"4"-1"0,6 1 0,1-4 0,3 0 0,0-3 0,1 1 0,-2-2 0,1 1 0,3 2 0,-2-1 0,-3 2-8191</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4.974"/>
    </inkml:context>
    <inkml:brush xml:id="br0">
      <inkml:brushProperty name="width" value="0.05" units="cm"/>
      <inkml:brushProperty name="height" value="0.05" units="cm"/>
      <inkml:brushProperty name="color" value="#E71224"/>
    </inkml:brush>
  </inkml:definitions>
  <inkml:trace contextRef="#ctx0" brushRef="#br0">80 0 24575,'-3'1'0,"1"0"0,-1 0 0,0 0 0,0 0 0,1 0 0,-1 0 0,1 1 0,-1-1 0,1 1 0,-1-1 0,1 1 0,0 0 0,0 0 0,0 0 0,0 1 0,0-1 0,-1 3 0,-1 0 0,0 1 0,0 0 0,1 0 0,0 0 0,0 0 0,-3 8 0,4-2 0,-1 0 0,1 0 0,1 0 0,0 0 0,1 0 0,1 0 0,-1 0 0,4 13 0,-4-21 0,1 0 0,0 0 0,0 0 0,0 0 0,1-1 0,-1 1 0,1 0 0,0 0 0,0-1 0,0 0 0,0 1 0,1-1 0,0 0 0,-1 0 0,1 0 0,0 0 0,0-1 0,1 1 0,-1-1 0,0 0 0,1 0 0,0 0 0,-1 0 0,1-1 0,0 1 0,7 1 0,8-1-208,-1-1 0,36-2 0,-43 0-533,11 0-6085</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5.860"/>
    </inkml:context>
    <inkml:brush xml:id="br0">
      <inkml:brushProperty name="width" value="0.05" units="cm"/>
      <inkml:brushProperty name="height" value="0.05" units="cm"/>
      <inkml:brushProperty name="color" value="#E71224"/>
    </inkml:brush>
  </inkml:definitions>
  <inkml:trace contextRef="#ctx0" brushRef="#br0">0 0 24575,'4'0'0,"6"0"0,2 5 0,2 1 0,-1 4 0,-2 4 0,-4 5 0,-2 3 0,-3 2 0,-5-3 0,-3-1 0,-4-3 0,-5-5 0,0-5-8191</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7.831"/>
    </inkml:context>
    <inkml:brush xml:id="br0">
      <inkml:brushProperty name="width" value="0.05" units="cm"/>
      <inkml:brushProperty name="height" value="0.05" units="cm"/>
      <inkml:brushProperty name="color" value="#E71224"/>
    </inkml:brush>
  </inkml:definitions>
  <inkml:trace contextRef="#ctx0" brushRef="#br0">109 1 24575,'-4'0'0,"-1"0"0,1 1 0,-1-1 0,1 1 0,0 0 0,-1 1 0,1-1 0,0 1 0,0 0 0,0 0 0,0 0 0,0 0 0,1 1 0,-1-1 0,1 1 0,-1 0 0,1 0 0,0 0 0,0 1 0,0-1 0,1 1 0,-1 0 0,1 0 0,0-1 0,0 1 0,-2 6 0,1-2 0,1-1 0,0 1 0,0 0 0,0 0 0,1 0 0,1 0 0,-1 0 0,1 0 0,0 0 0,1 0 0,0 0 0,0-1 0,1 1 0,4 11 0,-5-15 0,1-1 0,0 1 0,1 0 0,-1-1 0,0 0 0,1 0 0,0 0 0,0 0 0,0 0 0,0 0 0,0-1 0,1 1 0,-1-1 0,1 0 0,-1 0 0,1 0 0,0-1 0,0 1 0,6 0 0,-7-1 0,0 0 0,0 0 0,0-1 0,0 0 0,0 1 0,0-1 0,0 0 0,0-1 0,0 1 0,0 0 0,0-1 0,0 0 0,0 1 0,0-1 0,0-1 0,0 1 0,-1 0 0,1 0 0,0-1 0,-1 0 0,1 0 0,-1 1 0,0-1 0,0 0 0,0-1 0,4-3 0,-1-3 0,0 0 0,-1-1 0,0 0 0,-1 1 0,1-1 0,-2 0 0,0-1 0,0 1 0,-1 0 0,0-1 0,0 1 0,-1-1 0,-1 1 0,0 0 0,-2-11 0,2 20 0,1 0 0,0 0 0,-1 0 0,1 0 0,0 1 0,0-1 0,0 0 0,0 0 0,0 0 0,0 0 0,0 0 0,0 0 0,0 0 0,0 1 0,0-1 0,0 0 0,1 0 0,-1 0 0,0 0 0,1 0 0,-1 1 0,0-1 0,1 0 0,-1 0 0,1 1 0,0-1 0,-1 0 0,1 1 0,-1-1 0,2 0 0,0 1 0,-1 0 0,1-1 0,-1 1 0,1 0 0,0 1 0,-1-1 0,1 0 0,-1 0 0,1 1 0,0-1 0,-1 1 0,1-1 0,-1 1 0,1 0 0,1 1 0,56 39 0,-55-38 0,69 49-1365,-58-42-5461</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8.293"/>
    </inkml:context>
    <inkml:brush xml:id="br0">
      <inkml:brushProperty name="width" value="0.05" units="cm"/>
      <inkml:brushProperty name="height" value="0.05" units="cm"/>
      <inkml:brushProperty name="color" value="#E71224"/>
    </inkml:brush>
  </inkml:definitions>
  <inkml:trace contextRef="#ctx0" brushRef="#br0">1 0 24575,'4'0'0,"2"4"0,4 2 0,4 0 0,1 3 0,1 4 0,3 0 0,-3 2 0,2-1 0,-4 0 0,1-1 0,-2 2 0,1-3 0,-2 2 0,1-3 0,-1 3 0,1-2 0,-1-3-8191</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03.166"/>
    </inkml:context>
    <inkml:brush xml:id="br0">
      <inkml:brushProperty name="width" value="0.05" units="cm"/>
      <inkml:brushProperty name="height" value="0.05" units="cm"/>
      <inkml:brushProperty name="color" value="#E71224"/>
    </inkml:brush>
  </inkml:definitions>
  <inkml:trace contextRef="#ctx0" brushRef="#br0">1 26 24575,'19'-1'0,"0"-1"0,34-8 0,-32 6 0,-1 0 0,25 0 0,210 4-1365,-233 0-5461</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04.311"/>
    </inkml:context>
    <inkml:brush xml:id="br0">
      <inkml:brushProperty name="width" value="0.05" units="cm"/>
      <inkml:brushProperty name="height" value="0.05" units="cm"/>
      <inkml:brushProperty name="color" value="#E71224"/>
    </inkml:brush>
  </inkml:definitions>
  <inkml:trace contextRef="#ctx0" brushRef="#br0">1 0 24575,'4'0'0,"2"5"0,4 0 0,5 1 0,3-2 0,4-1 0,2-1 0,-3 3 0,-5 6 0,-5 5 0,-5 3 0,-7 0 0,-4 0 0,-5-3 0,-1 0 0,-3-2 0,1 0 0,3-2-8191</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10.869"/>
    </inkml:context>
    <inkml:brush xml:id="br0">
      <inkml:brushProperty name="width" value="0.05" units="cm"/>
      <inkml:brushProperty name="height" value="0.05" units="cm"/>
      <inkml:brushProperty name="color" value="#E71224"/>
    </inkml:brush>
  </inkml:definitions>
  <inkml:trace contextRef="#ctx0" brushRef="#br0">106 717 24575,'1298'0'0,"-1288"0"0,1-1 0,0-1 0,0 0 0,-1 0 0,1-1 0,-1 0 0,0-1 0,0 0 0,15-9 0,-4 0 0,0 0 0,-1-2 0,20-19 0,-35 29 0,0-2 0,0 1 0,0-1 0,-1 1 0,0-1 0,0-1 0,-1 1 0,1 0 0,-2-1 0,5-15 0,-4 9 0,0 0 0,-1-1 0,-1 1 0,0-1 0,-2-17 0,-2 16 0,-1 1 0,-1 0 0,0-1 0,-1 2 0,0-1 0,-2 1 0,1 0 0,-2 0 0,-13-17 0,-5-10 0,15 25 0,0 1 0,-1 0 0,-1 0 0,0 2 0,-19-15 0,5 4 0,13 14 0,0 0 0,-1 2 0,-1 0 0,1 0 0,-1 2 0,0 0 0,-1 1 0,1 0 0,-20-1 0,-20 0 0,-1 2 0,-89 7 0,32 0 0,94-3 0,-12-1 0,0 2 0,-1 1 0,-58 11 0,46-2 0,24-7 0,1 1 0,-1 1 0,-26 12 0,27-10 0,1-1 0,-2-1 0,-21 4 0,26-7 0,-1 1 0,0 1 0,1 1 0,0 0 0,-23 12 0,-14 12 0,38-23 0,0 1 0,0 1 0,1 0 0,0 1 0,1 1 0,0 0 0,1 1 0,0 0 0,-15 20 0,19-16 0,-1 0 0,2 1 0,1-1 0,0 2 0,1-1 0,0 1 0,-5 34 0,7-23 0,2 1 0,0 0 0,2 1 0,4 31 0,-2-51 0,0-1 0,1 0 0,0 0 0,1 0 0,0-1 0,1 1 0,0-1 0,0 0 0,1 0 0,0-1 0,1 0 0,0 0 0,0 0 0,1-1 0,-1 0 0,2 0 0,-1-1 0,1 0 0,15 7 0,70 19-1365,-79-25-5461</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15.165"/>
    </inkml:context>
    <inkml:brush xml:id="br0">
      <inkml:brushProperty name="width" value="0.05" units="cm"/>
      <inkml:brushProperty name="height" value="0.05" units="cm"/>
      <inkml:brushProperty name="color" value="#E71224"/>
    </inkml:brush>
  </inkml:definitions>
  <inkml:trace contextRef="#ctx0" brushRef="#br0">0 308 24575,'1'-307'0,"10"369"0,-6-35 0,0 1 0,0 36 0,-3-38 0,8 49 0,-5-49 0,3 51 0,-7-62 33,1 0-1,0 0 1,5 16-1,3 22-1527,-8-33-5331</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15.618"/>
    </inkml:context>
    <inkml:brush xml:id="br0">
      <inkml:brushProperty name="width" value="0.05" units="cm"/>
      <inkml:brushProperty name="height" value="0.05" units="cm"/>
      <inkml:brushProperty name="color" value="#E71224"/>
    </inkml:brush>
  </inkml:definitions>
  <inkml:trace contextRef="#ctx0" brushRef="#br0">0 170 24575,'0'-5'0,"4"0"0,2-5 0,4 0 0,4 1 0,1-2 0,1 2 0,2 1 0,4-2 0,1 1 0,-3-3 0,-1 2 0,-3-3 0,-1 1 0,3 3 0,-3-2 0,1 2 0,-3 1-8191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34.054"/>
    </inkml:context>
    <inkml:brush xml:id="br0">
      <inkml:brushProperty name="width" value="0.05" units="cm"/>
      <inkml:brushProperty name="height" value="0.05" units="cm"/>
      <inkml:brushProperty name="color" value="#33CCFF"/>
    </inkml:brush>
  </inkml:definitions>
  <inkml:trace contextRef="#ctx0" brushRef="#br0">857 0 24575,'-644'0'0,"637"0"0,0 0 0,0 1 0,0 0 0,1 0 0,-1 0 0,0 1 0,0 0 0,1 0 0,0 1 0,-1 0 0,1 0 0,0 0 0,0 1 0,0 0 0,1 0 0,-1 1 0,1-1 0,0 1 0,1 0 0,-1 0 0,1 1 0,0-1 0,0 1 0,1 0 0,-1 0 0,1 1 0,-3 10 0,-3 9 0,2 1 0,-8 50 0,4-12 0,7-49 0,0 0 0,1 1 0,1-1 0,1 1 0,0 0 0,2-1 0,-1 1 0,2 0 0,6 27 0,1-10 0,-1-6 0,18 45 0,-23-66 0,1 0 0,-1 0 0,1 0 0,1-1 0,-1 1 0,1-1 0,0-1 0,0 1 0,1-1 0,0 1 0,8 4 0,18 15 0,-26-19 0,0-1 0,0 0 0,1 0 0,13 6 0,5 1 0,0-1 0,1-1 0,0-1 0,52 9 0,-55-14 0,-1 0 0,0 1 0,0 1 0,-1 1 0,0 1 0,31 16 0,-38-18 0,0 0 0,1-1 0,-1-1 0,1 0 0,22 2 0,2 2 0,-10-3 0,50 3 0,-50-7 0,50 10 0,-44-5 0,52 3 0,21 3 0,-4 0 0,-69-10 0,51 11 0,-39-6 0,1-2 0,0-2 0,91-5 0,-31-1 0,962 3 0,-1050-1 0,0-2 0,36-7 0,-35 6 0,2 0 0,23-1 0,-16 4 0,-1-1 0,57-11 0,-57 7 0,1 2 0,58 0 0,-58 4 0,0-1 0,57-11 0,-40 5 0,0 2 0,0 1 0,0 3 0,48 5 0,13-1 0,1309-3 0,-1397 1 0,0 1 0,35 8 0,-33-5 0,1-1 0,23 1 0,33-5 0,-45-1 0,0 2 0,0 1 0,64 12 0,-71-9 0,1-1 0,39 1 0,-37-4 0,-1 2 0,30 6 0,-24-4 0,0-1 0,1-1 0,-1-2 0,37-4 0,-23 1 0,52 4 0,-28 12 0,-54-10 0,0 0 0,31 2 0,639-4 0,-335-5 0,181 3 0,-525 0 0,-1-1 0,0-1 0,1 1 0,-1-1 0,0-1 0,0 0 0,0 0 0,0-1 0,-1 0 0,1 0 0,-1-1 0,0 0 0,0-1 0,-1 1 0,0-2 0,0 1 0,0-1 0,-1 0 0,0 0 0,6-9 0,-4 4 0,0-1 0,0-1 0,-1 1 0,-1-1 0,0 0 0,-1-1 0,-1 0 0,0 1 0,-1-1 0,0-1 0,0-25 0,-1-8 0,-1 23 0,0 0 0,-2-1 0,-1 1 0,-6-31 0,7 53 0,0 1 0,0-1 0,-1 1 0,0 0 0,1-1 0,-1 1 0,-1 0 0,1 0 0,0 0 0,-1 0 0,1 1 0,-1-1 0,0 0 0,0 1 0,0 0 0,-5-3 0,-5-2 0,-1 1 0,1 0 0,-15-3 0,-9-4 0,21 8 0,0 1 0,-1 0 0,1 2 0,-1 0 0,0 0 0,0 2 0,-26 1 0,23 1 0,0-2 0,-1-1 0,1 0 0,-34-8 0,10 1 0,-1 1 0,0 3 0,-1 1 0,-79 7 0,19-2 0,-2087-2 0,2163-1 0,-60-12 0,58 8 0,-56-4 0,47 7 0,-48-9 0,50 5 0,-58-1 0,76 6 0,1-1 0,-36-9 0,33 7 0,1 0 0,-24-1 0,6 4 0,8 1 0,1-2 0,-1 0 0,-32-8 0,36 4 0,-1 2 0,-33 0 0,33 3 0,0-2 0,-34-7 0,17 3 0,0 2 0,-1 1 0,0 3 0,-50 5 0,-11-1 0,-453-3 0,541-1 0,-1-1 0,-34-8 0,33 5 0,0 1 0,-24-1 0,-33 5 0,45 1 0,0-2 0,0-1 0,-64-12 0,71 9 0,-1 1 0,-53-1 0,52 5 0,0-2 0,-45-9 0,-112-16 0,156 22 0,-45-2 0,46 5 0,-51-10 0,-53-15 0,104 21 0,0 3 0,0 0 0,-30 2 0,31 1 0,-1-1 0,0-1 0,-34-8 0,32 4 0,0 2 0,-1 1 0,-49 2 0,49 2 0,0-2 0,0-1 0,-45-9 0,-56-17 0,0 1 0,88 20-1365,24 5-5461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1.649"/>
    </inkml:context>
    <inkml:brush xml:id="br0">
      <inkml:brushProperty name="width" value="0.05" units="cm"/>
      <inkml:brushProperty name="height" value="0.05" units="cm"/>
      <inkml:brushProperty name="color" value="#E71224"/>
    </inkml:brush>
  </inkml:definitions>
  <inkml:trace contextRef="#ctx0" brushRef="#br0">0 10 24575,'5'0'0,"4"0"0,7 0 0,3 0 0,4 0 0,2 0 0,1 0 0,-4-4 0,-6-2-8191</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25.225"/>
    </inkml:context>
    <inkml:brush xml:id="br0">
      <inkml:brushProperty name="width" value="0.05" units="cm"/>
      <inkml:brushProperty name="height" value="0.05" units="cm"/>
      <inkml:brushProperty name="color" value="#E71224"/>
    </inkml:brush>
  </inkml:definitions>
  <inkml:trace contextRef="#ctx0" brushRef="#br0">1347 105 24575,'-56'-3'0,"-77"-12"0,119 13 0,-61-5 0,44 5 0,-52-10 0,56 7 0,0 1 0,-34 0 0,33 3 0,0-2 0,-30-6 0,30 4 0,-45-2 0,-29-6 0,64 7 0,-1 2 0,1 2 0,-67 3 0,30 1 0,65-2 0,1 1 0,-1 0 0,1 1 0,-1 0 0,1 1 0,0 0 0,0 0 0,0 1 0,0 0 0,1 0 0,0 1 0,-1 0 0,2 1 0,-1-1 0,1 2 0,0-1 0,-10 12 0,10-10 0,0 1 0,1 0 0,0 0 0,0 1 0,1-1 0,1 1 0,-1 0 0,2 0 0,-1 1 0,1-1 0,1 1 0,0 0 0,0 0 0,1 0 0,1 14 0,1-16 0,0-1 0,1 1 0,0-1 0,0 0 0,1 1 0,0-1 0,1 0 0,-1-1 0,1 1 0,7 8 0,4 5 0,1-1 0,20 20 0,-32-37 0,-1 0 0,2 0 0,-1 0 0,0 0 0,0-1 0,1 0 0,0 0 0,-1 0 0,1-1 0,0 1 0,0-1 0,0 0 0,0 0 0,6 0 0,80-3 0,-54 0 0,574 1 0,-592 0 0,-1-1 0,36-8 0,-34 5 0,0 1 0,26-1 0,-28 5 0,-1-1 0,1 0 0,0-2 0,-1 0 0,1-1 0,18-7 0,-31 9 0,0-1 0,1 1 0,-1-1 0,-1 0 0,1 0 0,0-1 0,-1 1 0,1-1 0,-1 0 0,0 0 0,-1-1 0,1 1 0,-1-1 0,0 0 0,0 1 0,0-1 0,0-1 0,-1 1 0,0 0 0,0-1 0,-1 1 0,2-12 0,7-24 0,-8 33 0,0-1 0,0 1 0,-1-1 0,0 0 0,0-10 0,-1 15 0,0 1 0,-1 0 0,0-1 0,0 1 0,0 0 0,0 0 0,0-1 0,-1 1 0,1 0 0,-1 0 0,0 1 0,0-1 0,0 0 0,0 1 0,0-1 0,-1 1 0,-3-4 0,-5-2-195,0 0 0,0 0 0,0 1 0,-1 0 0,0 1 0,-18-6 0,14 7-6631</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27.132"/>
    </inkml:context>
    <inkml:brush xml:id="br0">
      <inkml:brushProperty name="width" value="0.05" units="cm"/>
      <inkml:brushProperty name="height" value="0.05" units="cm"/>
      <inkml:brushProperty name="color" value="#E71224"/>
    </inkml:brush>
  </inkml:definitions>
  <inkml:trace contextRef="#ctx0" brushRef="#br0">1 158 24575,'5'-5'0,"-1"-1"0,0 0 0,0 0 0,0-1 0,5-12 0,-6 13 0,-1 0 0,1 0 0,0 1 0,1-1 0,0 1 0,0-1 0,0 1 0,9-8 0,-4 7 0,0-1 0,0 2 0,1-1 0,-1 1 0,2 1 0,17-6 0,-22 8 0,0 1 0,0-1 0,0 1 0,1 1 0,-1-1 0,0 1 0,1 0 0,-1 0 0,0 1 0,1 0 0,-1 0 0,12 4 0,-14-3 0,0 1 0,-1-1 0,1 1 0,-1 0 0,1 0 0,-1 0 0,0 1 0,-1-1 0,1 1 0,0-1 0,-1 1 0,0 0 0,0 0 0,0 0 0,0 0 0,-1 0 0,0 1 0,1-1 0,0 7 0,0 3 0,0 0 0,0 0 0,-2 0 0,-1 26 0,-1-25 0,-1-1 0,-1 1 0,0-1 0,-1 0 0,0-1 0,-1 1 0,-14 21 0,1-6 0,0-1 0,-28 31 0,25-43 0,19-14 0,1-1 0,0 0 0,-1 1 0,1-1 0,0 1 0,0 0 0,0 0 0,0 0 0,0 0 0,1 0 0,-1 0 0,-1 3 0,3-5 0,0 1 0,0-1 0,0 1 0,0 0 0,0-1 0,1 1 0,-1-1 0,0 1 0,0-1 0,0 1 0,1-1 0,-1 1 0,0-1 0,1 1 0,-1-1 0,0 1 0,1-1 0,-1 1 0,1-1 0,-1 0 0,1 1 0,-1-1 0,1 0 0,-1 1 0,1-1 0,-1 0 0,1 0 0,-1 1 0,1-1 0,-1 0 0,1 0 0,0 0 0,-1 0 0,1 0 0,-1 0 0,1 0 0,-1 0 0,1 0 0,0 0 0,-1 0 0,2 0 0,26-2 0,47-18 7,-54 13-281,1 1-1,-1 1 1,1 0-1,31-1 1,-32 6-6552</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38.738"/>
    </inkml:context>
    <inkml:brush xml:id="br0">
      <inkml:brushProperty name="width" value="0.05" units="cm"/>
      <inkml:brushProperty name="height" value="0.05" units="cm"/>
      <inkml:brushProperty name="color" value="#E71224"/>
    </inkml:brush>
  </inkml:definitions>
  <inkml:trace contextRef="#ctx0" brushRef="#br0">98 154 24575,'-1'-11'0,"1"0"0,1-1 0,0 1 0,1 0 0,0 0 0,0 0 0,6-15 0,-6 22 0,-1 1 0,1 0 0,0 0 0,0 0 0,1 0 0,-1 0 0,0 1 0,1-1 0,0 1 0,0-1 0,-1 1 0,2 0 0,-1 0 0,0 0 0,0 1 0,0-1 0,1 1 0,-1 0 0,1-1 0,-1 2 0,1-1 0,-1 0 0,1 1 0,0-1 0,-1 1 0,8 1 0,-7-1 0,0 1 0,1 0 0,-1 0 0,1 0 0,-1 0 0,0 1 0,0 0 0,0 0 0,0 0 0,0 0 0,0 1 0,-1-1 0,1 1 0,-1 0 0,0 0 0,0 0 0,0 1 0,0-1 0,0 1 0,-1-1 0,1 1 0,-1 0 0,0 0 0,0 0 0,-1 0 0,2 5 0,0 0 0,0 0 0,0 0 0,-1 0 0,-1 0 0,1 0 0,-1 0 0,-1 1 0,0-1 0,0 0 0,-1 0 0,-3 16 0,3-21 0,-1 1 0,1-1 0,-1 1 0,0-1 0,-1 1 0,1-1 0,-1 0 0,0 0 0,0 0 0,0-1 0,-1 1 0,1-1 0,-1 1 0,0-1 0,0 0 0,0-1 0,0 1 0,0-1 0,0 0 0,-1 0 0,1 0 0,-1 0 0,0-1 0,-5 1 0,22-3 0,1-1 0,-1 1 0,1 1 0,-1 0 0,1 1 0,-1 0 0,1 1 0,-1 1 0,0-1 0,18 8 0,-23-8 0,-1 0 0,1 1 0,-1 0 0,1 0 0,-1 1 0,0-1 0,0 1 0,-1 0 0,1 1 0,-1 0 0,0 0 0,0 0 0,0 0 0,-1 1 0,0-1 0,0 1 0,0 0 0,-1 1 0,0-1 0,0 0 0,2 9 0,-4-9 0,1 1 0,-2-1 0,1 0 0,-1 1 0,0-1 0,0 0 0,-1 1 0,0-1 0,0 0 0,0 0 0,-1 0 0,0 0 0,0 0 0,-1 0 0,0 0 0,0 0 0,0-1 0,0 0 0,-1 1 0,-4 4 0,0-2 0,0-1 0,-1 1 0,0-1 0,0-1 0,0 0 0,-1 0 0,0-1 0,0 0 0,0-1 0,-19 5 0,-5 1 0,0-2 0,-45 4 0,14-1 68,-23 2-1501,66-13-5393</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39.25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11.107"/>
    </inkml:context>
    <inkml:brush xml:id="br0">
      <inkml:brushProperty name="width" value="0.05" units="cm"/>
      <inkml:brushProperty name="height" value="0.05" units="cm"/>
      <inkml:brushProperty name="color" value="#E71224"/>
    </inkml:brush>
  </inkml:definitions>
  <inkml:trace contextRef="#ctx0" brushRef="#br0">0 561 24575,'9'1'0,"0"0"0,-1 0 0,1 1 0,0 1 0,-1-1 0,0 1 0,16 8 0,-14-6 0,0 0 0,0-1 0,1-1 0,18 5 0,37-3 0,128-5 0,-73-3 0,-16 5 0,119-5 0,-155-10 0,-51 9 0,0 1 0,30-3 0,-23 4 0,0-1 0,1-1 0,-1-1 0,-1-2 0,37-14 0,-55 19 0,-1-1 0,0 0 0,0 0 0,0-1 0,0 1 0,0-1 0,-1 0 0,0-1 0,0 1 0,0-1 0,0 0 0,-1 0 0,1 0 0,-1 0 0,-1 0 0,4-8 0,-2 1 0,0 1 0,-1-2 0,0 1 0,0 0 0,-2-1 0,1-21 0,-3 15 0,-2-1 0,0 1 0,-1 0 0,-1 0 0,-1 0 0,0 1 0,-2 0 0,0 0 0,-17-27 0,-1-5 0,22 43 0,0 1 0,-1 0 0,0 0 0,0 1 0,0 0 0,0 0 0,-1 0 0,0 0 0,0 1 0,0 0 0,-1 0 0,1 0 0,-1 1 0,0 0 0,0 1 0,0-1 0,-1 1 0,1 1 0,-8-2 0,-18-2 0,-1 2 0,-59 1 0,69 2 0,-12 0 0,0 1 0,0 2 0,-47 9 0,-134 40 0,54-26 0,154-25 0,-23 7 0,-52 18 0,72-21 0,1 0 0,0 1 0,1 0 0,-1 1 0,1 0 0,1 0 0,-18 18 0,17-12 0,1 1 0,0-1 0,1 2 0,1-1 0,0 1 0,1 0 0,1 0 0,0 1 0,1 0 0,-3 25 0,0-8 0,4-25-151,2 0-1,-1 1 0,1-1 0,0 0 1,1 0-1,0 1 0,0-1 1,3 13-1,2-5-6674</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19.186"/>
    </inkml:context>
    <inkml:brush xml:id="br0">
      <inkml:brushProperty name="width" value="0.05" units="cm"/>
      <inkml:brushProperty name="height" value="0.05" units="cm"/>
      <inkml:brushProperty name="color" value="#E71224"/>
    </inkml:brush>
  </inkml:definitions>
  <inkml:trace contextRef="#ctx0" brushRef="#br0">0 0 24575,'22'1'0,"0"1"0,-1 0 0,1 2 0,-1 1 0,0 0 0,0 1 0,-1 2 0,0 0 0,30 17 0,47 18 0,-49-24 0,67 40 0,31 22 0,-92-53 0,91 66 0,-108-68 0,22 19 0,69 70 0,-89-83 0,-28-24 0,0 1 0,0 1 0,12 14 0,72 77 0,-64-71 0,0 3 0,28 39 0,40 49 0,-13 0 0,59 92 0,-24-22 0,-101-157 0,16 40 0,14 26 0,-37-75 0,-1 1 0,-1 1 0,-1 0 0,8 38 0,17 48 0,-6-52 0,-19-42 0,-1 0 0,13 40 0,14 51 0,7 30 0,-36-107 0,39 213 0,-22-118 0,-14-72 0,-4-31 0,-2 1 0,2 43 0,-4-43 0,8 50 0,-5-51 0,3 52 0,-7-57 0,1 1 0,8 29 0,2 37 0,-11-23 0,-2-32 0,2 0 0,1-1 0,10 49 0,-7-53 0,-1 0 0,0 45 0,-4-44 0,2-1 0,9 46 0,-4-29 0,-2-1 0,-2 1 0,-2 0 0,-5 50 0,2 8 0,2 355 0,-2-436 0,0 0 0,-10 39 0,2-9 0,5-32-1365,-1-3-5461</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19.992"/>
    </inkml:context>
    <inkml:brush xml:id="br0">
      <inkml:brushProperty name="width" value="0.05" units="cm"/>
      <inkml:brushProperty name="height" value="0.05" units="cm"/>
      <inkml:brushProperty name="color" value="#E71224"/>
    </inkml:brush>
  </inkml:definitions>
  <inkml:trace contextRef="#ctx0" brushRef="#br0">0 251 24575,'16'1'0,"-1"0"0,0 1 0,0 1 0,0 0 0,0 1 0,22 10 0,-1-2 0,-32-10 0,0-1 0,0 0 0,0 0 0,0 0 0,0 0 0,1-1 0,-1 1 0,0-1 0,0 0 0,1-1 0,-1 1 0,0-1 0,0 0 0,1 0 0,-1 0 0,0 0 0,0-1 0,0 1 0,0-1 0,4-3 0,0-2 0,0 0 0,0-1 0,-1 1 0,0-2 0,0 1 0,10-18 0,-8 11-136,0-1-1,-1 0 1,-1 0-1,0-1 1,-2 0-1,1 0 1,-2 0-1,-1-1 0,3-21 1,-5 17-6690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0.830"/>
    </inkml:context>
    <inkml:brush xml:id="br0">
      <inkml:brushProperty name="width" value="0.05" units="cm"/>
      <inkml:brushProperty name="height" value="0.05" units="cm"/>
      <inkml:brushProperty name="color" value="#E71224"/>
    </inkml:brush>
  </inkml:definitions>
  <inkml:trace contextRef="#ctx0" brushRef="#br0">0 200 24575,'2'1'0,"0"-1"0,0 1 0,0-1 0,0 1 0,0 0 0,0 0 0,-1 0 0,1 0 0,0 0 0,0 0 0,-1 0 0,1 0 0,-1 1 0,1-1 0,-1 1 0,3 2 0,22 35 0,-12-18 0,17 24 0,14 16 0,-9-5 0,-32-48 0,0-1 0,0 1 0,1-1 0,0 0 0,0-1 0,0 1 0,1-1 0,0 0 0,9 7 0,-14-13 0,-1 1 0,1-1 0,0 1 0,-1-1 0,1 0 0,0 1 0,0-1 0,-1 0 0,1 0 0,0 0 0,0 1 0,-1-1 0,1 0 0,0 0 0,0 0 0,-1 0 0,1 0 0,0 0 0,0-1 0,-1 1 0,1 0 0,0 0 0,0 0 0,-1-1 0,1 1 0,0 0 0,-1-1 0,2 0 0,10-22 0,-7-33 0,-5 54 0,1-26 0,-1 1 0,1 0 0,1 0 0,8-35 0,-5 29-51,-1 0 0,-1 0 0,-4-61 0,0 45-1110,1 27-5665</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1.652"/>
    </inkml:context>
    <inkml:brush xml:id="br0">
      <inkml:brushProperty name="width" value="0.05" units="cm"/>
      <inkml:brushProperty name="height" value="0.05" units="cm"/>
      <inkml:brushProperty name="color" value="#E71224"/>
    </inkml:brush>
  </inkml:definitions>
  <inkml:trace contextRef="#ctx0" brushRef="#br0">184 28 24575,'-1'-1'0,"1"0"0,0 0 0,-1 0 0,1 0 0,-1 0 0,0 0 0,1 0 0,-1 0 0,0 0 0,0 0 0,0 0 0,0 0 0,1 0 0,-1 1 0,0-1 0,0 0 0,-1 1 0,1-1 0,0 1 0,0-1 0,0 1 0,0-1 0,0 1 0,-1 0 0,1-1 0,0 1 0,-2 0 0,-39-5 0,37 5 0,1-1 0,0 1 0,1-1 0,-1 1 0,0 0 0,0 0 0,0 0 0,0 1 0,0-1 0,0 1 0,0 0 0,1 0 0,-1 0 0,0 1 0,1 0 0,-1-1 0,1 1 0,-1 0 0,1 0 0,0 1 0,0-1 0,0 1 0,0 0 0,0-1 0,1 1 0,-1 1 0,1-1 0,0 0 0,0 0 0,0 1 0,0-1 0,0 1 0,1 0 0,0-1 0,0 1 0,0 0 0,0 0 0,0 0 0,1 0 0,0 0 0,0 0 0,0 6 0,-1 50 0,7 61 0,-6-118 0,0-1 0,1 1 0,-1-1 0,1 0 0,0 1 0,0-1 0,0 1 0,0-1 0,0 0 0,0 0 0,1 0 0,-1 0 0,1 0 0,-1 0 0,1 0 0,0 0 0,0 0 0,0-1 0,0 1 0,0-1 0,0 1 0,0-1 0,0 0 0,0 0 0,1 0 0,-1 0 0,1-1 0,-1 1 0,0 0 0,1-1 0,-1 0 0,1 1 0,4-1 0,-4 0 0,-1-1 0,1 1 0,0 0 0,0-1 0,0 1 0,0-1 0,-1 0 0,1 0 0,0 0 0,-1 0 0,1-1 0,0 1 0,-1-1 0,0 1 0,1-1 0,-1 0 0,0 0 0,0 0 0,0 0 0,0-1 0,0 1 0,-1 0 0,1-1 0,-1 1 0,1-1 0,-1 1 0,0-1 0,0 0 0,1-3 0,-1-6 0,0 1 0,0-1 0,-1 1 0,0-1 0,-1 0 0,-1 1 0,0-1 0,0 1 0,-1 0 0,0-1 0,-1 1 0,-10-20 0,17 39 8,2-1 0,-1 0 1,1 0-1,0-1 0,0 1 0,1-1 0,12 10 0,57 41-436,-45-36-574,-18-11-5824</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2.141"/>
    </inkml:context>
    <inkml:brush xml:id="br0">
      <inkml:brushProperty name="width" value="0.05" units="cm"/>
      <inkml:brushProperty name="height" value="0.05" units="cm"/>
      <inkml:brushProperty name="color" value="#E71224"/>
    </inkml:brush>
  </inkml:definitions>
  <inkml:trace contextRef="#ctx0" brushRef="#br0">0 177 24575,'5'6'0,"-1"0"0,0 0 0,-1 1 0,0-1 0,0 1 0,0 0 0,-1 0 0,0 0 0,2 11 0,10 26 0,-13-53 0,0 1 0,-1 0 0,1-1 0,-3-15 0,-2 9-87,-1-6 141,0 0 1,1 0 0,-2-38-1,5 55-111,1 0-1,0 0 1,0 0-1,1 0 0,-1-1 1,1 1-1,0 0 1,0 0-1,0 0 1,0 0-1,1 1 1,0-1-1,0 0 1,0 1-1,0-1 0,0 1 1,1-1-1,0 1 1,-1 0-1,1 0 1,0 0-1,1 1 1,-1-1-1,0 1 0,7-4 1,10-2-6769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4.252"/>
    </inkml:context>
    <inkml:brush xml:id="br0">
      <inkml:brushProperty name="width" value="0.05" units="cm"/>
      <inkml:brushProperty name="height" value="0.05" units="cm"/>
      <inkml:brushProperty name="color" value="#E71224"/>
    </inkml:brush>
  </inkml:definitions>
  <inkml:trace contextRef="#ctx0" brushRef="#br0">0 1 24575,'831'0'-1365,"-809"0"-5461</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2.556"/>
    </inkml:context>
    <inkml:brush xml:id="br0">
      <inkml:brushProperty name="width" value="0.05" units="cm"/>
      <inkml:brushProperty name="height" value="0.05" units="cm"/>
      <inkml:brushProperty name="color" value="#E71224"/>
    </inkml:brush>
  </inkml:definitions>
  <inkml:trace contextRef="#ctx0" brushRef="#br0">1 1 24575,'3'0'0,"0"0"0,0 1 0,0 0 0,0-1 0,0 1 0,0 0 0,0 0 0,0 1 0,0-1 0,0 1 0,-1-1 0,1 1 0,-1 0 0,1 0 0,-1 0 0,0 0 0,1 1 0,-1-1 0,0 1 0,-1-1 0,1 1 0,1 2 0,5 10 0,0 1 0,-1 0 0,5 17 0,7 15 0,28 30-1365,-39-64-5461</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2.835"/>
    </inkml:context>
    <inkml:brush xml:id="br0">
      <inkml:brushProperty name="width" value="0.05" units="cm"/>
      <inkml:brushProperty name="height" value="0.05" units="cm"/>
      <inkml:brushProperty name="color" value="#E71224"/>
    </inkml:brush>
  </inkml:definitions>
  <inkml:trace contextRef="#ctx0" brushRef="#br0">1 0 24575,'4'0'0,"6"0"0,6 0 0,-1 4 0,-2 6 0,-3 1-8191</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3.702"/>
    </inkml:context>
    <inkml:brush xml:id="br0">
      <inkml:brushProperty name="width" value="0.05" units="cm"/>
      <inkml:brushProperty name="height" value="0.05" units="cm"/>
      <inkml:brushProperty name="color" value="#E71224"/>
    </inkml:brush>
  </inkml:definitions>
  <inkml:trace contextRef="#ctx0" brushRef="#br0">108 0 24575,'-4'0'0,"0"0"0,0 0 0,0 1 0,0-1 0,0 1 0,0 0 0,0 0 0,0 0 0,1 1 0,-1-1 0,0 1 0,1 0 0,-1 0 0,1 0 0,0 1 0,0-1 0,-4 5 0,3-3 0,0 1 0,1 0 0,0 0 0,0 0 0,0 0 0,1 1 0,-1-1 0,1 1 0,1 0 0,-3 9 0,1 8 0,1 0 0,1 1 0,1-1 0,6 44 0,-6-64 0,1 1 0,0 0 0,-1-1 0,1 1 0,1-1 0,-1 1 0,0-1 0,1 0 0,0 1 0,0-1 0,0 0 0,0 0 0,0 0 0,0 0 0,1-1 0,0 1 0,-1-1 0,1 1 0,0-1 0,0 0 0,0 0 0,1 0 0,-1-1 0,0 1 0,1-1 0,-1 1 0,1-1 0,-1 0 0,1-1 0,-1 1 0,1-1 0,0 1 0,-1-1 0,1 0 0,0-1 0,-1 1 0,1 0 0,0-1 0,-1 0 0,1 0 0,-1 0 0,1 0 0,-1-1 0,1 1 0,-1-1 0,0 0 0,0 0 0,0 0 0,0-1 0,0 1 0,-1 0 0,1-1 0,4-5 0,-3 3 0,0-1 0,-1 1 0,0-1 0,1 0 0,-2 0 0,1 0 0,-1 0 0,0 0 0,0-1 0,0 1 0,-1-1 0,0 1 0,-1-1 0,1 1 0,-1-1 0,-1 0 0,1 1 0,-2-10 0,0 7 0,0 0 0,0 1 0,-1-1 0,0 0 0,-1 1 0,0 0 0,0 0 0,0 0 0,-1 0 0,-1 1 0,1 0 0,-11-11 0,2 10 0,17 20 0,14 21 0,0-11-115,115 146-1135,-122-157-5576</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4.477"/>
    </inkml:context>
    <inkml:brush xml:id="br0">
      <inkml:brushProperty name="width" value="0.05" units="cm"/>
      <inkml:brushProperty name="height" value="0.05" units="cm"/>
      <inkml:brushProperty name="color" value="#E71224"/>
    </inkml:brush>
  </inkml:definitions>
  <inkml:trace contextRef="#ctx0" brushRef="#br0">1 1 24575,'0'6'0,"1"1"0,0-1 0,0 0 0,1 0 0,0 0 0,0 0 0,0 0 0,1 0 0,6 10 0,38 52 0,-16-27 0,45 79 0,-57-84 0,59 105 0,-77-141 0,-1 0 0,1 0 0,-1-1 0,0 1 0,1 0 0,-1 0 0,0-1 0,1 1 0,-1 0 0,0-1 0,1 1 0,-1-1 0,0 1 0,0 0 0,1-1 0,-1 1 0,0-1 0,0 1 0,0-1 0,0 1 0,0 0 0,0-1 0,0 1 0,0-1 0,0 1 0,0-1 0,0 1 0,0-1 0,0 1 0,0-1 0,0 1 0,0-1 0,-1 0 0,3-24 0,-2 16 0,-1 0 0,2 0 0,-1 0 0,1 1 0,1-1 0,4-14 0,-5 21 0,0-1 0,0 1 0,0 0 0,1 0 0,-1 0 0,1 0 0,-1 0 0,1 0 0,0 0 0,0 1 0,0-1 0,0 1 0,0-1 0,0 1 0,1 0 0,-1 0 0,0 0 0,1 0 0,-1 0 0,0 0 0,1 1 0,-1-1 0,1 1 0,-1-1 0,1 1 0,-1 0 0,1 0 0,2 1 0,1 0 0,0 0 0,1 0 0,-1 0 0,0 1 0,-1 0 0,1 0 0,0 1 0,-1 0 0,1 0 0,-1 0 0,0 0 0,0 1 0,0 0 0,0 0 0,-1 1 0,1-1 0,-1 1 0,0 0 0,-1 0 0,1 0 0,-1 0 0,0 1 0,3 7 0,-4-10 0,-1 0 0,0 1 0,0-1 0,0 0 0,0 0 0,0 1 0,-1-1 0,1 0 0,-1 1 0,0-1 0,0 0 0,0 1 0,0-1 0,-1 0 0,1 1 0,-1-1 0,0 0 0,0 1 0,0-1 0,-1 0 0,1 0 0,-1 0 0,1 0 0,-1 0 0,0-1 0,0 1 0,-1 0 0,1-1 0,0 0 0,-1 1 0,1-1 0,-1 0 0,0 0 0,0 0 0,0-1 0,0 1 0,0-1 0,0 0 0,0 1 0,0-1 0,-1-1 0,1 1 0,-4 0 0,-44 5-1365,28-5-5461</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4.973"/>
    </inkml:context>
    <inkml:brush xml:id="br0">
      <inkml:brushProperty name="width" value="0.05" units="cm"/>
      <inkml:brushProperty name="height" value="0.05" units="cm"/>
      <inkml:brushProperty name="color" value="#E71224"/>
    </inkml:brush>
  </inkml:definitions>
  <inkml:trace contextRef="#ctx0" brushRef="#br0">0 1 24575,'1'19'0,"2"1"0,0 0 0,1-1 0,1 0 0,1 0 0,0 0 0,14 28 0,0 0 0,-15-36 0,1 0 0,0 0 0,12 14 0,9 18 0,-4 2 0,53 90 0,-59-101-1365,-12-18-5461</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5.851"/>
    </inkml:context>
    <inkml:brush xml:id="br0">
      <inkml:brushProperty name="width" value="0.05" units="cm"/>
      <inkml:brushProperty name="height" value="0.05" units="cm"/>
      <inkml:brushProperty name="color" value="#E71224"/>
    </inkml:brush>
  </inkml:definitions>
  <inkml:trace contextRef="#ctx0" brushRef="#br0">55 230 24575,'2'0'0,"1"0"0,-1 0 0,0-1 0,0 1 0,0-1 0,1 1 0,-1-1 0,0 0 0,0 0 0,0 0 0,0 0 0,0 0 0,0 0 0,-1-1 0,1 1 0,0-1 0,-1 1 0,4-4 0,-2 0 0,1-1 0,-1 1 0,0 0 0,-1-1 0,1 1 0,3-13 0,-3 4 0,0 1 0,0-1 0,-1-1 0,-1 1 0,-1-22 0,0 33 0,-1 1 0,1-1 0,-1 1 0,0-1 0,0 1 0,0-1 0,0 1 0,0 0 0,0-1 0,0 1 0,-1 0 0,1 0 0,-1 0 0,0 0 0,1 0 0,-1 1 0,0-1 0,0 0 0,0 1 0,-1-1 0,1 1 0,0 0 0,0 0 0,-4-2 0,4 3 0,1-1 0,-1 1 0,0-1 0,0 1 0,0 0 0,0 0 0,1 0 0,-1 0 0,0 0 0,0 0 0,0 0 0,0 1 0,0-1 0,1 1 0,-1-1 0,0 1 0,0 0 0,1-1 0,-1 1 0,1 0 0,-1 0 0,0 0 0,1 0 0,0 1 0,-1-1 0,1 0 0,0 1 0,-1-1 0,1 1 0,0-1 0,0 1 0,0-1 0,-1 4 0,-5 13 0,0 0 0,2 1 0,0 0 0,1 0 0,0 0 0,2 1 0,1-1 0,0 0 0,4 39 0,-3-56 0,0 1 0,1-1 0,-1 1 0,1-1 0,0 1 0,0-1 0,0 0 0,0 0 0,0 1 0,0-1 0,1 0 0,-1 0 0,1 0 0,-1 0 0,1-1 0,0 1 0,0 0 0,0-1 0,0 1 0,3 1 0,0 0 0,0-1 0,1 0 0,-1 0 0,0-1 0,1 1 0,-1-1 0,1 0 0,0-1 0,5 1 0,0-1 0,-1 0 0,0-1 0,0 0 0,0-1 0,0 0 0,0 0 0,0-1 0,-1 0 0,1-1 0,11-6 0,26-20-1365,-35 19-5461</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30.084"/>
    </inkml:context>
    <inkml:brush xml:id="br0">
      <inkml:brushProperty name="width" value="0.05" units="cm"/>
      <inkml:brushProperty name="height" value="0.05" units="cm"/>
      <inkml:brushProperty name="color" value="#E71224"/>
    </inkml:brush>
  </inkml:definitions>
  <inkml:trace contextRef="#ctx0" brushRef="#br0">0 1220 24575,'1'-3'0,"-1"1"0,1-1 0,0 0 0,0 0 0,0 0 0,0 1 0,0-1 0,1 1 0,-1-1 0,1 1 0,0-1 0,-1 1 0,1 0 0,0 0 0,0 0 0,1 0 0,-1 0 0,0 0 0,1 1 0,-1-1 0,1 1 0,-1-1 0,1 1 0,3-1 0,12-5 0,0 0 0,31-6 0,-28 8 0,19-6 0,54-24 0,-53 21 0,1 1 0,79-13 0,-78 18 0,22-2 0,-47 8 0,1-1 0,-1 0 0,0-1 0,0-1 0,24-10 0,-26 9 0,1 0 0,1 2 0,-1 0 0,1 1 0,22-1 0,17-3 0,122-18 0,-99 14 0,-43 6 0,54-13 0,-19 0 0,117-11 0,63-15-665,-245 43 680,206-26 527,-110 10-426,84-17-124,-82 20 8,-14 3 0,31-3 0,6-2 0,-73 5 0,0 3 0,0 2 0,61 1 0,-88 3 0,0 0 0,31-7 0,-29 3 0,52-1 0,-66 7 0,27 0 0,0-2 0,62-10 0,-69 6 0,0 3 0,61 1 0,-60 3 0,0-2 0,52-9 0,-68 7-7,48-11-205,0 3 0,109-2 0,-115 10 212,115-20 0,-114 13 0,119-5 0,-135 12-2,0-1 0,65-15 0,-64 10-1,0 1-1,59 0 0,40-5 0,-2 0 5,-88 10 155,102-19 0,-105 12-46,1 2 0,61 0 1,-68 9-105,0-3 1,73-11 0,-74 7-7,1 2 0,70 2 0,-70 3 0,0-2 0,73-12 0,-83 8 0,1 1 0,39 2 0,-34 1 0,52-7 0,-16-1 0,162 5 0,-1 1 0,-41-23 0,-120 17-188,128-8-621,-149 14 628,103-19 0,-104 12-120,110-6 0,-82 12 84,98-17 0,-102 9 256,118-1-1,-154 11 166,1-2 0,67-16-1,-64 11-31,97-7 1,-82 14-173,73-10 0,-73 5 332,70 2 0,-72 4 17,80-11 0,-71 4-349,-1 4 0,102 7 0,82-5 0,-166-10 0,-51 6 0,58-2 0,1531 9 0,-1592 1 0,56 9 0,-53-5 0,43 2 0,56-8-121,-57-2-96,156 18 0,-57 10 680,-46-15-362,-91-9-105,64 10-1,-64-3 5,2 0 0,0-1 0,60 2 0,-67-8 0,42 9 0,-42-6 0,51 3 0,-52-6 0,0 2 0,63 15 0,-64-10 0,1-3 0,70 5 0,-72-9 0,49 8 0,25 2 0,2 1 0,-79-7 0,54 2 0,-48-6 0,-1 2 0,64 15 0,-64-11 0,0-1 0,68 4 0,-77-10 0,49 10 0,22 1 0,-67-10 0,47 11 0,-14-2 0,-43-7 0,-1 1 0,1 1 0,-2 2 0,25 11 0,33 11 0,-54-22 0,-2 2 0,1 1 0,37 24 0,-38-21 0,0-2 0,0 0 0,38 13 0,-50-21 0,0 1 0,0 0 0,-1 1 0,0 0 0,0 0 0,10 9 0,-11-8 0,1 0 0,1 0 0,-1-1 0,1 0 0,0-1 0,15 6 0,-21-9 0,21 5 0,0 1 0,-1 1 0,39 22 0,-49-24 0,22 16 0,-36-23 0,0 0 0,0 1 0,0-1 0,1 0 0,-1 0 0,0 1 0,0-1 0,0 0 0,1 0 0,-1 1 0,0-1 0,0 0 0,0 1 0,0-1 0,0 0 0,0 1 0,0-1 0,0 0 0,0 1 0,0-1 0,0 0 0,0 1 0,0-1 0,0 0 0,0 1 0,0-1 0,0 0 0,0 0 0,0 1 0,-1-1 0,1 0 0,0 1 0,0-1 0,0 0 0,-1 1 0,-22 8 0,-140 10 0,139-15-455,0-1 0,-35 0 0,48-3-6371</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31.169"/>
    </inkml:context>
    <inkml:brush xml:id="br0">
      <inkml:brushProperty name="width" value="0.05" units="cm"/>
      <inkml:brushProperty name="height" value="0.05" units="cm"/>
      <inkml:brushProperty name="color" value="#E71224"/>
    </inkml:brush>
  </inkml:definitions>
  <inkml:trace contextRef="#ctx0" brushRef="#br0">116 0 24575,'29'27'0,"-20"-20"0,-1 1 0,0 0 0,13 17 0,22 24 0,-34-41 0,-1 1 0,0 0 0,0 0 0,11 20 0,-5-6 0,-9-18 0,-2 1 0,1 0 0,-1 0 0,0 0 0,0 0 0,3 12 0,-5-16 0,-1-1 0,0 1 0,0-1 0,-1 1 0,1-1 0,0 1 0,0-1 0,-1 0 0,1 1 0,-1-1 0,1 1 0,-1-1 0,1 0 0,-1 1 0,0-1 0,0 0 0,0 0 0,0 0 0,0 0 0,0 0 0,0 0 0,0 0 0,0 0 0,0 0 0,0 0 0,-1 0 0,1-1 0,0 1 0,-1 0 0,1-1 0,-1 1 0,1-1 0,0 0 0,-1 1 0,1-1 0,-1 0 0,-1 0 0,-49 12 0,-16 4 0,-75 28 0,126-36-1365,4 0-5461</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36.989"/>
    </inkml:context>
    <inkml:brush xml:id="br0">
      <inkml:brushProperty name="width" value="0.05" units="cm"/>
      <inkml:brushProperty name="height" value="0.05" units="cm"/>
      <inkml:brushProperty name="color" value="#E71224"/>
    </inkml:brush>
  </inkml:definitions>
  <inkml:trace contextRef="#ctx0" brushRef="#br0">0 1 24575,'11'0'0,"1"1"0,-1 0 0,0 1 0,0 0 0,0 0 0,-1 1 0,1 1 0,-1 0 0,1 1 0,10 6 0,-3 0 0,0 2 0,-1 0 0,0 1 0,19 21 0,281 283 0,-253-242 0,-25-26 0,63 76 0,-1 2 0,-56-72 0,-29-33 0,2-1 0,30 30 0,77 73 0,-48-46 0,-3 0 0,119 54 0,-128-92 0,-36-25 0,0-1 0,48 18 0,11 4 0,-55-23 0,1-1 0,52 12 0,-4-2 0,-33-5 0,32 9 0,48 1 0,22-4 0,-23 2 0,-27-2 0,-75-17 0,1 0 0,0-2 0,45 4 0,26 3 0,-71-7 0,51 2 0,-52-6 0,0 0 0,0 1 0,34 9 0,-33-7 0,0 0 0,0-2 0,41-2 0,-40-1 0,0 2 0,0 0 0,34 8 0,1 0 0,1-2 0,-1-3 0,105-6 0,-43-1 0,-123 3 0,31 0 0,1 1 0,-1 1 0,52 10 0,-41-5 0,0-1 0,-1-3 0,1-2 0,50-5 0,8 1 0,1092 3 0,-1174-1 0,-1-1 0,33-7 0,35-4 0,124 15 0,86-4 0,-218-11 0,-53 8 0,47-3 0,-45 6 0,0-1 0,0-1 0,0-1 0,0-1 0,-1-2 0,53-22 0,-45 16 0,1 2 0,41-9 0,-31 9 0,-14 4 0,0-2 0,-1-1 0,0-1 0,46-26 0,-35 15 0,-28 16 0,0-1 0,0 0 0,-1-1 0,15-13 0,-10 7 0,0 1 0,32-18 0,-30 20 0,-2 0 0,35-29 0,-15 5 0,40-41 0,-17 12 0,-44 49 0,-1 0 0,0-2 0,-2 1 0,0-2 0,21-37 0,7-45 0,5-13 0,-46 113 0,0 0 0,-1 0 0,1 0 0,-1-1 0,1 1 0,-1 0 0,1-1 0,-1 1 0,0 0 0,1-1 0,-1 1 0,0 0 0,0-1 0,0 1 0,0 0 0,0-1 0,0 1 0,-1-1 0,1 1 0,0 0 0,-1-1 0,1 1 0,-1 0 0,1 0 0,-2-2 0,0 1 0,0 0 0,0 1 0,0-1 0,0 1 0,0-1 0,0 1 0,0 0 0,-1 0 0,1 0 0,0 0 0,-1 0 0,1 0 0,-3 0 0,-11-1 0,0 0 0,0 1 0,-24 1 0,31 0 0,-39 6-1365,31 0-5461</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38.001"/>
    </inkml:context>
    <inkml:brush xml:id="br0">
      <inkml:brushProperty name="width" value="0.05" units="cm"/>
      <inkml:brushProperty name="height" value="0.05" units="cm"/>
      <inkml:brushProperty name="color" value="#E71224"/>
    </inkml:brush>
  </inkml:definitions>
  <inkml:trace contextRef="#ctx0" brushRef="#br0">0 4 24575,'38'-2'0,"-26"1"0,0 1 0,0 0 0,1 0 0,-1 1 0,22 5 0,-31-5 0,0 0 0,0 0 0,-1 0 0,1 1 0,0-1 0,-1 1 0,1-1 0,-1 1 0,1 0 0,-1 0 0,0 0 0,0 1 0,0-1 0,0 0 0,0 1 0,-1 0 0,1-1 0,-1 1 0,0 0 0,1-1 0,-1 1 0,-1 0 0,1 0 0,0 0 0,-1 0 0,1 0 0,-1 0 0,0 4 0,-1 167 120,-2-65-1605,3-87-5341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5.071"/>
    </inkml:context>
    <inkml:brush xml:id="br0">
      <inkml:brushProperty name="width" value="0.05" units="cm"/>
      <inkml:brushProperty name="height" value="0.05" units="cm"/>
      <inkml:brushProperty name="color" value="#E71224"/>
    </inkml:brush>
  </inkml:definitions>
  <inkml:trace contextRef="#ctx0" brushRef="#br0">0 1 24575,'19'-1'0,"-1"1"0,1 1 0,-1 1 0,0 1 0,35 9 0,-48-10 0,0 0 0,0 0 0,-1 1 0,1-1 0,-1 1 0,1 0 0,-1 0 0,0 1 0,0-1 0,0 1 0,-1 0 0,1 0 0,-1 0 0,0 0 0,0 1 0,-1-1 0,1 1 0,-1 0 0,0 0 0,0-1 0,-1 2 0,1-1 0,-1 0 0,0 0 0,0 9 0,2 15 0,-2 1 0,-2 37 0,0-56 0,0-1 0,-1 1 0,0 0 0,-1-1 0,0 1 0,0-1 0,-1 0 0,-1 0 0,-8 14 0,-15 4 0,24-24 0,-1-1 0,1 1 0,1 0 0,-1 0 0,1 0 0,-7 9 0,1 2-1365,1-2-5461</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5:59.521"/>
    </inkml:context>
    <inkml:brush xml:id="br0">
      <inkml:brushProperty name="width" value="0.05" units="cm"/>
      <inkml:brushProperty name="height" value="0.05" units="cm"/>
      <inkml:brushProperty name="color" value="#E71224"/>
    </inkml:brush>
  </inkml:definitions>
  <inkml:trace contextRef="#ctx0" brushRef="#br0">0 2283 24575,'7'-5'0,"0"-1"0,0 2 0,1-1 0,-1 1 0,1 0 0,16-5 0,25-14 0,36-27 0,-49 29 0,-1 0 0,44-36 0,-43 27 0,-4 4 0,-1-1 0,-2-1 0,0-2 0,32-43 0,25-32 0,-64 81 0,0-1 0,-2-1 0,-1-1 0,21-39 0,60-106 0,-83 146 0,63-98 0,-69 105 0,1 0 0,18-20 0,-17 22 0,0 0 0,17-32 0,-21 33 0,1 0 0,19-24 0,-18 27 0,-1 0 0,-1-1 0,14-27 0,7-18 0,-21 44 0,-1-1 0,0 0 0,-2-1 0,9-28 0,3-21 0,3 1 0,2 1 0,34-63 0,-16 21 0,-28 67 0,25-49 0,-12 21 0,-22 54 0,1 1 0,0-1 0,0 0 0,1 1 0,14-20 0,-18 30 0,0 0 0,-1 0 0,1 0 0,-1 0 0,0 0 0,0 0 0,0-1 0,0 1 0,0 0 0,0-1 0,0 1 0,-1 0 0,1-1 0,-1 1 0,0-1 0,1 1 0,-1-1 0,0 1 0,-1-4 0,0 4 0,0 1 0,0 0 0,0 0 0,0 0 0,0 0 0,0 0 0,0 0 0,0 0 0,-1 0 0,1 0 0,0 0 0,-1 0 0,1 1 0,0-1 0,-1 1 0,1-1 0,-1 1 0,1-1 0,-1 1 0,1 0 0,-1 0 0,1 0 0,-1 0 0,0 0 0,1 0 0,-1 0 0,1 0 0,-1 1 0,1-1 0,-1 1 0,1-1 0,-2 2 0,-8 1 15,0 1-1,1 0 1,0 1-1,0 0 1,0 1 0,1 0-1,0 1 1,-12 10-1,9-7-388,-1-1 0,0 0 0,-18 9 0,11-10-6452</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6:00.173"/>
    </inkml:context>
    <inkml:brush xml:id="br0">
      <inkml:brushProperty name="width" value="0.05" units="cm"/>
      <inkml:brushProperty name="height" value="0.05" units="cm"/>
      <inkml:brushProperty name="color" value="#E71224"/>
    </inkml:brush>
  </inkml:definitions>
  <inkml:trace contextRef="#ctx0" brushRef="#br0">0 0 24575,'6'0'0,"-1"0"0,0 1 0,0-1 0,1 1 0,-1 0 0,0 0 0,0 1 0,0-1 0,0 1 0,0 0 0,-1 1 0,1-1 0,7 6 0,-2 1 0,-1 0 0,0 1 0,0 0 0,8 13 0,-14-19 0,88 91 0,-88-91-105,0 0 0,0 0 0,1-1 0,0 1 0,0-1 0,0 0 0,0 0 0,0 0 0,0-1 0,1 0 0,0 1 0,6 1 0,7 0-6721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6:02.127"/>
    </inkml:context>
    <inkml:brush xml:id="br0">
      <inkml:brushProperty name="width" value="0.05" units="cm"/>
      <inkml:brushProperty name="height" value="0.05" units="cm"/>
      <inkml:brushProperty name="color" value="#E71224"/>
    </inkml:brush>
  </inkml:definitions>
  <inkml:trace contextRef="#ctx0" brushRef="#br0">0 102 24575,'26'-2'0,"-1"0"0,1-2 0,-1-2 0,32-10 0,16-3 0,-34 10 0,-19 3 0,1 2 0,0 0 0,28-1 0,50-7 0,-73 7 0,52-2 0,457 7 0,-515 2 12,0 1 1,1 1-1,-1 0 0,-1 2 0,1 0 0,-1 1 1,28 15-1,54 17-1475,-84-34-5363</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0:50.509"/>
    </inkml:context>
    <inkml:brush xml:id="br0">
      <inkml:brushProperty name="width" value="0.05" units="cm"/>
      <inkml:brushProperty name="height" value="0.05" units="cm"/>
      <inkml:brushProperty name="color" value="#E71224"/>
    </inkml:brush>
  </inkml:definitions>
  <inkml:trace contextRef="#ctx0" brushRef="#br0">3348 193 24575,'-5'-1'0,"0"-1"0,0 1 0,1-1 0,-1 0 0,1 0 0,-1 0 0,1-1 0,-7-4 0,-10-6 0,-19-3 0,-1 2 0,-1 1 0,-44-7 0,33 8 0,-62-23 0,92 28 0,0 1 0,-32-4 0,3 0 0,7 3 0,-1 2 0,1 2 0,-83 6 0,27 0 0,-38-5 0,-150 5 0,200 9 0,55-6 0,-57 2 0,-390-9 0,461 2 0,1 1 0,-38 9 0,36-6 0,0-1 0,-28 1 0,-95-7 0,-59 4 0,68 23 0,-25 3 0,142-26 0,1 1 0,0 0 0,0 2 0,-30 11 0,-25 8 0,66-23 0,-21 5 0,1 1 0,-1 1 0,-39 19 0,60-25 0,1 1 0,-1 0 0,1 1 0,-1-1 0,1 1 0,0 0 0,1 0 0,-1 0 0,1 1 0,0 0 0,0 0 0,0 0 0,1 0 0,-1 1 0,1-1 0,1 1 0,-1 0 0,1 0 0,0 0 0,0 0 0,-1 10 0,1 4 0,0 1 0,2 0 0,1 24 0,0-39 0,0 0 0,0 0 0,0 0 0,1 0 0,0-1 0,0 1 0,0 0 0,1-1 0,0 0 0,0 0 0,0 0 0,0 0 0,1 0 0,0 0 0,7 5 0,17 17 0,-22-20 0,0-1 0,0-1 0,0 1 0,1-1 0,0 0 0,0 0 0,14 6 0,170 66 0,-158-66 0,1-1 0,0-2 0,0-1 0,56 4 0,-80-10 0,125 24 0,-102-21 0,-1 1 0,47 13 0,-50-10 0,0-1 0,1-1 0,41 1 0,65 6 0,-89-6 0,55-1 0,1049-7 0,-1120 0 0,58-11 0,-57 6 0,55-2 0,5 9 0,-33 0 0,-1-2 0,107-15 0,-58 3 0,-73 11 0,50-10 0,-53 5 0,-9 3 0,-1-1 0,-1 0 0,1-2 0,-1 0 0,0-1 0,33-19 0,-20 2 0,0-1 0,-2-2 0,44-50 0,-18 20 0,-54 53 0,1 1 0,-1-1 0,1 0 0,-1 0 0,-1 0 0,1 0 0,-1 0 0,1-1 0,-2 1 0,1-1 0,-1 1 0,1-1 0,-2 0 0,1 1 0,-1-1 0,1 0 0,-2 0 0,1 0 0,-1 1 0,1-1 0,-4-10 0,2 9 0,0 0 0,0 1 0,-1-1 0,0 0 0,0 1 0,0 0 0,-1 0 0,0 0 0,0 0 0,-1 1 0,0-1 0,0 1 0,0 0 0,0 1 0,-1-1 0,0 1 0,-8-5 0,-7 0 13,0 1 0,-1 0 0,1 2 0,-2 0 0,1 2 0,-24-2 0,-137 1-794,144 6 106,16-1-6151</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0:53.182"/>
    </inkml:context>
    <inkml:brush xml:id="br0">
      <inkml:brushProperty name="width" value="0.05" units="cm"/>
      <inkml:brushProperty name="height" value="0.05" units="cm"/>
      <inkml:brushProperty name="color" value="#E71224"/>
    </inkml:brush>
  </inkml:definitions>
  <inkml:trace contextRef="#ctx0" brushRef="#br0">3072 3397 24450,'-3070'-3396'0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0:56.636"/>
    </inkml:context>
    <inkml:brush xml:id="br0">
      <inkml:brushProperty name="width" value="0.05" units="cm"/>
      <inkml:brushProperty name="height" value="0.05" units="cm"/>
      <inkml:brushProperty name="color" value="#E71224"/>
    </inkml:brush>
  </inkml:definitions>
  <inkml:trace contextRef="#ctx0" brushRef="#br0">1 1 24575,'2'25'0,"0"-1"0,2 1 0,1-1 0,10 28 0,6 30 0,-15-48 0,2 0 0,2-1 0,23 57 0,-17-52 0,-3 1 0,10 44 0,-13-46 0,-6-21 0,0 0 0,1 0 0,0-1 0,1 1 0,10 18 0,7 19-1365,-15-40-5461</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0:57.357"/>
    </inkml:context>
    <inkml:brush xml:id="br0">
      <inkml:brushProperty name="width" value="0.05" units="cm"/>
      <inkml:brushProperty name="height" value="0.05" units="cm"/>
      <inkml:brushProperty name="color" value="#E71224"/>
    </inkml:brush>
  </inkml:definitions>
  <inkml:trace contextRef="#ctx0" brushRef="#br0">0 1 24575,'19'1'0,"-1"1"0,37 8 0,-36-5 0,1-2 0,27 2 0,259-5-1365,-285 0-5461</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04.787"/>
    </inkml:context>
    <inkml:brush xml:id="br0">
      <inkml:brushProperty name="width" value="0.05" units="cm"/>
      <inkml:brushProperty name="height" value="0.05" units="cm"/>
      <inkml:brushProperty name="color" value="#E71224"/>
    </inkml:brush>
  </inkml:definitions>
  <inkml:trace contextRef="#ctx0" brushRef="#br0">0 1 24575,'11'1'0,"0"0"0,0 1 0,0 0 0,11 4 0,38 6 0,403-8 0,-237-7 0,-206 2 0,-1-1 0,33-8 0,34-3 0,117 14-1365,-181-1-5461</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17.382"/>
    </inkml:context>
    <inkml:brush xml:id="br0">
      <inkml:brushProperty name="width" value="0.05" units="cm"/>
      <inkml:brushProperty name="height" value="0.05" units="cm"/>
      <inkml:brushProperty name="color" value="#E71224"/>
    </inkml:brush>
  </inkml:definitions>
  <inkml:trace contextRef="#ctx0" brushRef="#br0">1 68 24575,'90'2'0,"100"-4"0,-121-11 0,-51 9 0,1 0 0,28-1 0,111 7 0,64-4 0,-93-22 0,-55 12-1365,-52 7-5461</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27.408"/>
    </inkml:context>
    <inkml:brush xml:id="br0">
      <inkml:brushProperty name="width" value="0.05" units="cm"/>
      <inkml:brushProperty name="height" value="0.05" units="cm"/>
      <inkml:brushProperty name="color" value="#E71224"/>
    </inkml:brush>
  </inkml:definitions>
  <inkml:trace contextRef="#ctx0" brushRef="#br0">0 516 24575,'2898'0'0,"-2894"0"0,1 0 0,0 0 0,0 0 0,-1 0 0,1-1 0,0 0 0,-1 0 0,1 0 0,-1-1 0,0 0 0,1 0 0,-1 0 0,0 0 0,0 0 0,6-5 0,-7 3 0,0 1 0,0-1 0,-1 0 0,0 0 0,0 0 0,0 0 0,0 0 0,0 0 0,-1-1 0,0 1 0,0-1 0,0 1 0,0-1 0,-1 1 0,0-1 0,0-5 0,1-15 0,-1 0 0,-2 0 0,-5-31 0,4 44 0,0 0 0,-1 1 0,0-1 0,-1 1 0,0 0 0,-1 0 0,0 0 0,-13-16 0,9 15 0,-2 0 0,1 1 0,-1 0 0,-1 0 0,0 2 0,-1-1 0,-16-8 0,3 5 0,-1 0 0,-57-18 0,56 25 0,0 2 0,0 1 0,0 1 0,0 2 0,-41 3 0,-11 0 0,-1824-3 0,1886 1 0,0 1 0,-34 8 0,33-5 0,-1-1 0,-25 1 0,35-5 0,0 1 0,0 0 0,0 1 0,0 0 0,0 1 0,0 0 0,1 1 0,-1 0 0,1 0 0,0 1 0,0 1 0,0 0 0,1 0 0,0 1 0,0 0 0,1 0 0,0 1 0,0 0 0,1 1 0,-10 15 0,8-12 0,1 0 0,0 1 0,1 1 0,1-1 0,0 1 0,1 0 0,0 0 0,1 1 0,1-1 0,0 1 0,-1 22 0,3-9-119,2 56 370,-1-78-387,1 0 0,0 0 0,0 0 0,0 0 0,1 0-1,0 0 1,0-1 0,0 1 0,1 0 0,5 7 0,2-1-6690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4.250"/>
    </inkml:context>
    <inkml:brush xml:id="br0">
      <inkml:brushProperty name="width" value="0.05" units="cm"/>
      <inkml:brushProperty name="height" value="0.05" units="cm"/>
      <inkml:brushProperty name="color" value="#E71224"/>
    </inkml:brush>
  </inkml:definitions>
  <inkml:trace contextRef="#ctx0" brushRef="#br0">1 25 24575,'937'0'0,"-918"-1"18,0-1-1,34-8 0,-11 2-1434,-19 4-5409</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0.909"/>
    </inkml:context>
    <inkml:brush xml:id="br0">
      <inkml:brushProperty name="width" value="0.05" units="cm"/>
      <inkml:brushProperty name="height" value="0.05" units="cm"/>
      <inkml:brushProperty name="color" value="#E71224"/>
    </inkml:brush>
  </inkml:definitions>
  <inkml:trace contextRef="#ctx0" brushRef="#br0">0 740 24575,'1'-8'0,"0"0"0,0-1 0,0 1 0,1 1 0,0-1 0,1 0 0,0 0 0,0 1 0,1-1 0,-1 1 0,2 0 0,-1 0 0,1 1 0,0-1 0,0 1 0,1 0 0,0 1 0,0-1 0,11-7 0,10-6 0,2 2 0,0 1 0,44-19 0,-67 33 0,98-45 0,-79 35 0,1 1 0,0 2 0,1 1 0,32-7 0,-28 8 0,162-43 0,71-1 0,-235 45 0,44-1 0,-52 6 0,1-1 0,-1-1 0,0 0 0,26-9 0,0-2 0,1 3 0,0 2 0,74-5 0,30-6 0,-37 7 0,-79 11 0,-1-2 0,55-13 0,-37 5 0,1 2 0,59-3 0,-24 4 0,129-12 0,-214 20 0,84-13 0,159-7 0,-210 20 0,57-10 0,26-2 0,-114 13 0,232-15 0,-121 5 0,197 8 0,-147 4 0,561-2 0,-558 13 0,5 0 0,-117-13 0,41-1 0,144 17 0,-127-6 0,-72-7 0,62 10 0,-76-8 0,1-2 0,-1-1 0,32-3 0,-33 0 0,0 1 0,0 2 0,44 8 0,-32-3 0,60 3 0,-66-7 0,0 0 0,65 17 0,-71-13 0,1-1 0,1-2 0,41 2 0,-33-4 0,47 9 0,-52-5 0,51 1 0,-48-5 0,0 2 0,63 15 0,-63-10 0,0-2 0,69 3 0,-60-10 0,1 2 0,64 10 0,-65-6 0,1-2 0,74-2 0,-77-3 0,1 1 0,-1 3 0,46 9 0,-57-7 0,0-2 0,59 0 0,-56-3 0,0 1 0,38 7 0,-7 5 0,-16-3 0,0-2 0,79 3 0,-87-9 0,47 8 0,42 3 0,-106-12 0,1 2 0,-1 2 0,44 11 0,-44-8 0,1-2 0,0-1 0,39 2 0,-25-4 0,48 9 0,-22-2 0,164 34 0,-130-22 0,103 8 0,-151-24 0,11 6 0,-44-8 0,0 0 0,29 1 0,-19-3 0,0 2 0,59 15 0,-60-11 0,1-1 0,0-2 0,35 1 0,47 7 0,-76-8 0,47 2 0,187 18 0,-183-13 0,118 2 0,-160-12 0,0 2 0,70 15 0,-69-9 0,0-3 0,66 2 0,-55-7 0,84 15 0,-14-7 0,8 1 0,-97-7 0,54 0 0,-2-1 0,-63 1 0,0 1 0,36 11 0,-41-9 0,1-1 0,0-2 0,45 5 0,-20-9 0,-18-1 0,1 2 0,0 2 0,43 8 0,-44-6 0,-1-2 0,0 0 0,58-4 0,-57 0 0,0 1 0,1 1 0,49 9 0,-18-1 0,1-2 0,-1-3 0,108-6 0,-45-1 0,-18 2 0,115 3 0,-152 10 0,-51-7 0,0-2 0,26 2 0,103-7 0,60 4 0,-123 10 0,-54-6 0,57 2 0,1330-7 0,-652-3 0,-735 4 0,55 9 0,-55-5 0,54 1 0,47-8 0,-42-1 0,1 4 0,94 14 0,-99-7 0,0-3 0,114-8 0,-57-1 0,31 6 0,191-7 0,-160-19 0,-116 10 0,125-2 0,1075 16 0,-1259 1 0,54 9 0,-53-5 0,52 1 0,-52-5 0,50 9 0,26 2 0,31-12 0,-42-2 0,122 15 0,-153-8 0,89-3 0,3-1 0,2 23 0,-61-13 0,-67-6 0,56 2 0,-67-7 0,0 1 0,31 8 0,36 3 0,-51-11 0,46 10 0,-22-2 0,-31-4 0,56 18 0,10 2 0,206 31 0,-243-39 0,-44-13 0,0 0 0,1-2 0,-1 1 0,22 1 0,58 9 0,-36-3 0,120 29 0,-26-4 0,258 65 0,-310-77 0,-73-19 0,-1 1 0,0 1 0,0 1 0,30 14 0,-24-7 0,54 16 0,-57-22 0,0 2 0,49 25 0,52 27 0,9 5 0,-85-40 0,-39-22 0,-2 0 0,1 2 0,21 14 0,-22-13 0,0 0 0,1-2 0,1 1 0,-1-2 0,17 5 0,-15-5 0,0 1 0,0 0 0,-1 1 0,17 10 0,-14-6 0,0-2 0,0 0 0,1-2 0,22 8 0,-22-9 0,0 0 0,-1 2 0,0 0 0,25 18 0,16 13 0,-37-25 0,-1 0 0,38 35 0,118 102 0,19 57 0,-159-166 0,-28-30 0,1-2 0,1 1 0,0-2 0,23 19 0,-33-28 0,0-1 0,0 1 0,0-1 0,0 1 0,0-1 0,0 1 0,0 0 0,0 0 0,0-1 0,0 1 0,0 0 0,-1 0 0,1 0 0,0 0 0,0 0 0,-1 0 0,1 0 0,-1 0 0,1 0 0,-1 0 0,1 0 0,-1 0 0,0 3 0,0-4 0,-1 1 0,0 0 0,1 0 0,-1 0 0,0-1 0,0 1 0,0 0 0,1-1 0,-1 1 0,0-1 0,0 1 0,0-1 0,0 1 0,0-1 0,0 0 0,0 1 0,0-1 0,0 0 0,0 0 0,-2 0 0,-69 3 0,64-3 0,-116 1 0,-113-4 0,235 3 0,1 0 0,-1 0 0,1 0 0,-1-1 0,1 1 0,-1 0 0,1-1 0,-1 1 0,1 0 0,0-1 0,-1 0 0,1 1 0,0-1 0,-1 0 0,1 0 0,0 0 0,0 1 0,-2-3 0,4 3 0,-1-1 0,0 0 0,1 0 0,-1 1 0,1-1 0,-1 0 0,1 1 0,-1-1 0,1 0 0,0 1 0,-1-1 0,1 1 0,0-1 0,-1 1 0,1-1 0,0 1 0,-1 0 0,1-1 0,0 1 0,0 0 0,0 0 0,-1-1 0,1 1 0,0 0 0,0 0 0,0 0 0,0 0 0,0 0 0,-1 0 0,1 0 0,2 1 0,78-7 0,121 7 0,-73 1 0,-67 0 0,-32 0 0,0-2 0,42-4 0,-72 3 0,0 1 0,1 0 0,-1 0 0,0 0 0,0-1 0,1 1 0,-1 0 0,0-1 0,0 1 0,1 0 0,-1 0 0,0-1 0,0 1 0,0 0 0,0-1 0,1 1 0,-1 0 0,0-1 0,0 1 0,0-1 0,0 1 0,0 0 0,0-1 0,0 1 0,0 0 0,0-1 0,0 1 0,0-1 0,0 1 0,0 0 0,-1-1 0,1 1 0,0 0 0,0-1 0,0 1 0,0 0 0,-1-1 0,1 1 0,0 0 0,0 0 0,-1-1 0,1 1 0,0 0 0,0 0 0,-1-1 0,1 1 0,0 0 0,-1 0 0,1 0 0,0-1 0,-1 1 0,-25-28 0,6 6 0,-12-33 0,24 39 0,-1 0 0,-1 0 0,-21-26 0,23 34-195,1-1 0,1 0 0,0 0 0,0-1 0,1 0 0,-6-12 0,6 5-6631</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1.719"/>
    </inkml:context>
    <inkml:brush xml:id="br0">
      <inkml:brushProperty name="width" value="0.05" units="cm"/>
      <inkml:brushProperty name="height" value="0.05" units="cm"/>
      <inkml:brushProperty name="color" value="#E71224"/>
    </inkml:brush>
  </inkml:definitions>
  <inkml:trace contextRef="#ctx0" brushRef="#br0">308 21 24575,'-51'-10'0,"45"7"0,-1 1 0,0 0 0,0 1 0,0 0 0,0 0 0,0 1 0,-7-1 0,12 2 0,0-1 0,0 1 0,0 0 0,0-1 0,0 1 0,0 0 0,0 0 0,0 0 0,1 0 0,-1 1 0,0-1 0,1 0 0,-1 1 0,1-1 0,-1 1 0,1-1 0,0 1 0,0 0 0,0-1 0,0 1 0,0 0 0,0 0 0,0 0 0,0 0 0,1 0 0,-1 0 0,1 0 0,0 0 0,-1 2 0,0 1 0,0 1 0,0-1 0,1 0 0,-1 1 0,1-1 0,0 0 0,1 1 0,-1-1 0,1 0 0,0 0 0,1 1 0,-1-1 0,1 0 0,0 0 0,4 7 0,-3-7 0,1 0 0,1 0 0,-1 0 0,1 0 0,-1-1 0,1 1 0,1-1 0,-1-1 0,1 1 0,-1-1 0,1 0 0,8 3 0,118 67 0,-123-68 0,-5-3 0,0 0 0,-1 1 0,1 0 0,0 0 0,-1 0 0,0 0 0,0 0 0,0 1 0,0 0 0,0-1 0,-1 1 0,1 0 0,-1 0 0,0 0 0,0 1 0,-1-1 0,3 9 0,-4-10 0,0 0 0,0 0 0,0 0 0,0 0 0,-1-1 0,1 1 0,-1 0 0,0 0 0,1-1 0,-1 1 0,-1 0 0,1-1 0,0 1 0,-1-1 0,1 1 0,-1-1 0,0 0 0,1 1 0,-1-1 0,0 0 0,0 0 0,-1 0 0,1-1 0,0 1 0,-1-1 0,1 1 0,-1-1 0,1 0 0,-5 2 0,-17 8 0,0 0 0,0-1 0,-1-2 0,0-1 0,0 0 0,0-2 0,-1-1 0,-33 1 0,37-5-118,-36-2 367,55 1-324,1 1 1,0-1-1,-1 1 0,1-1 0,-1 0 0,1 0 1,0 0-1,0 0 0,0-1 0,-1 1 0,1 0 1,0-1-1,1 0 0,-1 1 0,0-1 0,0 0 0,1 0 1,-1 0-1,-1-4 0,-4-9-6751</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2.341"/>
    </inkml:context>
    <inkml:brush xml:id="br0">
      <inkml:brushProperty name="width" value="0.05" units="cm"/>
      <inkml:brushProperty name="height" value="0.05" units="cm"/>
      <inkml:brushProperty name="color" value="#E71224"/>
    </inkml:brush>
  </inkml:definitions>
  <inkml:trace contextRef="#ctx0" brushRef="#br0">0 184 24575,'4'-1'0,"1"-1"0,-1 1 0,0 0 0,0-1 0,0 0 0,0 0 0,4-3 0,9-4 0,-12 7 0,-1 0 0,1 0 0,0 0 0,-1-1 0,0 0 0,0 0 0,0 0 0,0 0 0,0-1 0,0 0 0,-1 1 0,0-1 0,0 0 0,0-1 0,0 1 0,0 0 0,-1-1 0,0 0 0,0 1 0,0-1 0,-1 0 0,0 0 0,0 0 0,0 0 0,0 0 0,-1 0 0,0-1 0,0 1 0,0 0 0,0 0 0,-1 0 0,0 0 0,-2-6 0,3 10 0,0 1 0,0-1 0,0 1 0,0-1 0,0 1 0,-1-1 0,1 0 0,0 1 0,0-1 0,-1 1 0,1-1 0,0 1 0,0-1 0,-1 1 0,1-1 0,-1 1 0,1-1 0,0 1 0,-1 0 0,1-1 0,-1 1 0,1 0 0,-1-1 0,1 1 0,-1 0 0,1-1 0,-1 1 0,-7 12 0,1 24 0,8-30 0,-1 0 0,1 0 0,1 0 0,-1 0 0,1 0 0,0 0 0,0 0 0,0-1 0,1 1 0,0-1 0,0 0 0,0 0 0,1 0 0,0 0 0,0-1 0,0 1 0,1-1 0,-1 0 0,7 4 0,0 0 0,0-1 0,0 0 0,1-1 0,0-1 0,0 0 0,1 0 0,22 5 0,2-2-52,-18-2-386,0-2 1,33 3-1,-32-6-6388</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2.756"/>
    </inkml:context>
    <inkml:brush xml:id="br0">
      <inkml:brushProperty name="width" value="0.05" units="cm"/>
      <inkml:brushProperty name="height" value="0.05" units="cm"/>
      <inkml:brushProperty name="color" value="#E71224"/>
    </inkml:brush>
  </inkml:definitions>
  <inkml:trace contextRef="#ctx0" brushRef="#br0">1 0 24575,'0'5'0,"4"1"0,2 4 0,0 4 0,3 1 0,-1 1 0,4-2 0,-1 1 0,-1 3 0,0 2 0,0 2 0,-3 2 0,3-4 0,-1 0 0,2-4 0,4-5 0,-1-3-8191</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3.127"/>
    </inkml:context>
    <inkml:brush xml:id="br0">
      <inkml:brushProperty name="width" value="0.05" units="cm"/>
      <inkml:brushProperty name="height" value="0.05" units="cm"/>
      <inkml:brushProperty name="color" value="#E71224"/>
    </inkml:brush>
  </inkml:definitions>
  <inkml:trace contextRef="#ctx0" brushRef="#br0">0 147 24575,'0'-4'0,"0"-6"0,5-2 0,5 2 0,5 3 0,1-3 0,1 2 0,3 1 0,-3-2 0,1 0 0,1 2 0,-3-2 0,-3-5 0,-1 1 0,3 3 0,-1 2-8191</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4.214"/>
    </inkml:context>
    <inkml:brush xml:id="br0">
      <inkml:brushProperty name="width" value="0.05" units="cm"/>
      <inkml:brushProperty name="height" value="0.05" units="cm"/>
      <inkml:brushProperty name="color" value="#E71224"/>
    </inkml:brush>
  </inkml:definitions>
  <inkml:trace contextRef="#ctx0" brushRef="#br0">1 38 24575,'0'-4'0,"4"-2"0,6 1 0,6 0 0,4-2 0,3-1 0,-3 6 0,-4 7 0,-1 3 0,-2 5 0,-5 3 0,-2 5 0,-4 2 0,-5-2 0,-2-1 0,-1-4-8191</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8.263"/>
    </inkml:context>
    <inkml:brush xml:id="br0">
      <inkml:brushProperty name="width" value="0.05" units="cm"/>
      <inkml:brushProperty name="height" value="0.05" units="cm"/>
      <inkml:brushProperty name="color" value="#E71224"/>
    </inkml:brush>
  </inkml:definitions>
  <inkml:trace contextRef="#ctx0" brushRef="#br0">182 790 24575,'35'-1'0,"0"2"0,-1 2 0,1 1 0,-1 2 0,49 14 0,-59-14 0,0-2 0,1 0 0,-1-2 0,1 0 0,31-3 0,-26 1 0,-1 0 0,0 2 0,35 7 0,-1 0 0,0-2 0,1-3 0,104-6 0,-43-1 0,-79 4 0,7-1 0,53-5 0,-89 2 0,0 1 0,1-2 0,-1-1 0,0 0 0,-1-1 0,0 0 0,16-10 0,21-9 0,-40 20 0,0-1 0,-1 0 0,1-1 0,17-13 0,-26 16 0,-1 1 0,1-1 0,0 0 0,-1 0 0,0 0 0,0-1 0,0 1 0,-1-1 0,1 0 0,-1 1 0,0-1 0,-1 0 0,1 0 0,-1 0 0,0-1 0,1-6 0,0-4 0,-1-1 0,0 0 0,-1 1 0,-1-1 0,0 1 0,-1-1 0,-1 1 0,-1 0 0,0 0 0,-1 0 0,-1 1 0,0-1 0,-1 1 0,-1 1 0,0-1 0,-1 1 0,-18-22 0,-9-6 0,25 28 0,-1 0 0,0 0 0,-1 2 0,-17-13 0,-11-8 0,23 19 0,-1 0 0,0 1 0,-23-12 0,-17-9 0,44 24 0,0 1 0,0 0 0,-29-10 0,18 11 0,0 1 0,-1 1 0,-42-3 0,-12-2 0,39 5 0,-64-2 0,7 7 0,-107 4 0,140 6 0,1 3 0,-107 35 0,153-42 0,0 2 0,1 0 0,0 1 0,0 1 0,1 0 0,0 2 0,0 0 0,1 0 0,1 2 0,0 0 0,1 1 0,-19 23 0,26-26 0,1 1 0,0 0 0,1 0 0,0 1 0,1 0 0,-5 19 0,-9 85 0,13-79 0,0 6 0,2 0 0,2 0 0,6 53 0,-4-90 0,-1 0 0,2 1 0,-1-1 0,1 0 0,0 0 0,1 0 0,0 0 0,0 0 0,0-1 0,1 1 0,0-1 0,0 0 0,0 0 0,1 0 0,0-1 0,0 0 0,1 0 0,-1 0 0,1 0 0,0-1 0,0 0 0,13 6 0,-2-3 0,1-1 0,0-1 0,0 0 0,0-1 0,1-1 0,-1-1 0,37 0 0,-30-1 0,50 10 0,-50-6 0,1-1 0,26 0 0,126-5-1365,-156 1-5461</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4.161"/>
    </inkml:context>
    <inkml:brush xml:id="br0">
      <inkml:brushProperty name="width" value="0.05" units="cm"/>
      <inkml:brushProperty name="height" value="0.05" units="cm"/>
      <inkml:brushProperty name="color" value="#E71224"/>
    </inkml:brush>
  </inkml:definitions>
  <inkml:trace contextRef="#ctx0" brushRef="#br0">286 5 24575,'-64'-2'0,"38"0"0,1 1 0,0 2 0,-1 0 0,-32 7 0,55-8 0,0 1 0,-1 1 0,1-1 0,0 0 0,0 1 0,1-1 0,-1 1 0,0 0 0,0 0 0,1 0 0,-1 0 0,1 1 0,0-1 0,0 1 0,0-1 0,0 1 0,0 0 0,0 0 0,1-1 0,-1 1 0,1 1 0,0-1 0,0 0 0,0 0 0,-1 6 0,0 7 0,1 1 0,0-1 0,2 0 0,1 20 0,0-2 0,-1-28 0,-1 0 0,1 0 0,0 1 0,1-1 0,-1 0 0,1 0 0,0 0 0,1 0 0,-1-1 0,1 1 0,1-1 0,-1 1 0,1-1 0,-1 0 0,2 0 0,-1-1 0,0 1 0,1-1 0,0 0 0,0 0 0,0-1 0,9 5 0,-4-2 0,0-2 0,1 0 0,-1 0 0,1-1 0,0 0 0,0 0 0,0-2 0,1 1 0,-1-1 0,0-1 0,21-2 0,-28 2 0,1-1 0,-1 0 0,1 0 0,-1-1 0,0 1 0,0-1 0,1 0 0,-1 0 0,0-1 0,-1 1 0,1-1 0,0 0 0,-1 0 0,0 0 0,1 0 0,-1-1 0,0 1 0,-1-1 0,1 0 0,-1 1 0,1-1 0,-1-1 0,-1 1 0,1 0 0,2-7 0,0-5 0,0 0 0,-1-1 0,-1 1 0,0-1 0,-2-27 0,0 41 0,-5-69 0,5 67 0,-1 1 0,0 0 0,0-1 0,0 1 0,-1 0 0,1 0 0,-1 0 0,0 0 0,0 0 0,-1 0 0,1 1 0,-1-1 0,-5-5 0,43 59 0,-3-15-341,1-2 0,1-2-1,60 42 1,-81-65-6485</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5.105"/>
    </inkml:context>
    <inkml:brush xml:id="br0">
      <inkml:brushProperty name="width" value="0.05" units="cm"/>
      <inkml:brushProperty name="height" value="0.05" units="cm"/>
      <inkml:brushProperty name="color" value="#E71224"/>
    </inkml:brush>
  </inkml:definitions>
  <inkml:trace contextRef="#ctx0" brushRef="#br0">1 0 24575,'5'2'0,"0"1"0,0-1 0,-1 1 0,1 0 0,-1 0 0,1 0 0,-1 1 0,0 0 0,0 0 0,0 0 0,-1 0 0,4 5 0,9 8 0,15 17 0,0 2 0,29 45 0,28 54 0,-88-135 0,0 1 0,1-1 0,-1 1 0,0-1 0,0 0 0,0 1 0,0-1 0,0 1 0,0-1 0,0 1 0,0-1 0,0 0 0,0 1 0,0-1 0,0 1 0,0-1 0,0 1 0,0-1 0,0 0 0,0 1 0,-1-1 0,1 1 0,0-1 0,0 0 0,0 1 0,-1-1 0,1 0 0,0 1 0,-1-1 0,1 0 0,0 1 0,0-1 0,-1 0 0,1 0 0,-1 1 0,1-1 0,0 0 0,-1 0 0,1 0 0,-1 0 0,1 1 0,0-1 0,-1 0 0,1 0 0,-1 0 0,1 0 0,0 0 0,-1 0 0,1 0 0,-1 0 0,1 0 0,-1 0 0,1 0 0,-1-1 0,-42 0 0,-1 0 0,40 3 0,0 0 0,0 0 0,1 0 0,-1 1 0,0-1 0,1 1 0,-1 0 0,1 0 0,0 1 0,0-1 0,0 1 0,1-1 0,-1 1 0,1 0 0,0 0 0,0 0 0,0 0 0,0 0 0,1 0 0,-1 1 0,1-1 0,0 5 0,-1 0 0,1-1 0,0 0 0,0 1 0,1-1 0,0 0 0,0 1 0,1-1 0,0 1 0,1-1 0,0 0 0,3 9 0,-5-16 0,0 1 0,1-1 0,-1 0 0,0 1 0,1-1 0,0 0 0,-1 1 0,1-1 0,0 0 0,-1 0 0,1 0 0,0 0 0,0 0 0,0 0 0,0 0 0,0 0 0,0 0 0,0 0 0,1 0 0,-1 0 0,0-1 0,0 1 0,1-1 0,-1 1 0,0-1 0,1 1 0,-1-1 0,0 0 0,1 1 0,-1-1 0,1 0 0,-1 0 0,1 0 0,-1 0 0,0 0 0,1-1 0,-1 1 0,0 0 0,1-1 0,-1 1 0,1-1 0,-1 1 0,0-1 0,0 0 0,1 1 0,-1-1 0,0 0 0,0 0 0,1-1 0,2-2 0,0 1 0,0-1 0,-1 0 0,1 0 0,-1 0 0,0-1 0,0 1 0,-1-1 0,1 0 0,-1 0 0,0 0 0,1-6 0,0-10-425,-1 1-1,-1-38 0,-2 57 338,1-22-6738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6.065"/>
    </inkml:context>
    <inkml:brush xml:id="br0">
      <inkml:brushProperty name="width" value="0.05" units="cm"/>
      <inkml:brushProperty name="height" value="0.05" units="cm"/>
      <inkml:brushProperty name="color" value="#E71224"/>
    </inkml:brush>
  </inkml:definitions>
  <inkml:trace contextRef="#ctx0" brushRef="#br0">26 1 24575,'0'7'0,"1"0"0,0 1 0,1-1 0,0 0 0,0 0 0,1 0 0,-1-1 0,1 1 0,5 7 0,40 58 0,-36-54 0,50 63 0,-38-51 0,0 1 0,36 66 0,-60-97 0,0 1 0,1-1 0,-1 0 0,0 1 0,1-1 0,-1 1 0,0-1 0,0 1 0,1-1 0,-1 1 0,0-1 0,0 1 0,0-1 0,0 1 0,0-1 0,1 1 0,-1-1 0,0 1 0,0-1 0,0 1 0,-1-1 0,1 1 0,0-1 0,0 1 0,0-1 0,0 1 0,0-1 0,-1 1 0,1-1 0,0 1 0,0-1 0,-1 0 0,1 1 0,0-1 0,-1 1 0,1-1 0,0 0 0,-1 1 0,1-1 0,0 0 0,-2 1 0,-25-3 0,-30-20 0,47 15 0,-1 1 0,0 1 0,0-1 0,0 2 0,0-1 0,-18-3 0,26 8 0,0-1 0,-1 1 0,1 0 0,-1 0 0,1 0 0,0 1 0,-1-1 0,1 1 0,0 0 0,-1 0 0,1 0 0,0 0 0,0 0 0,0 1 0,0 0 0,0-1 0,0 1 0,0 0 0,1 0 0,-1 1 0,1-1 0,-1 0 0,1 1 0,0 0 0,0-1 0,0 1 0,-3 6 0,3-6 0,0-1 0,1 1 0,-1 0 0,1 0 0,0 0 0,-1 0 0,1 0 0,1 0 0,-1 1 0,0-1 0,1 0 0,0 0 0,-1 1 0,1-1 0,0 0 0,1 0 0,-1 1 0,1-1 0,-1 0 0,1 0 0,2 5 0,-1-5 0,0 0 0,0-1 0,0 1 0,0-1 0,1 0 0,-1 0 0,1 0 0,-1 0 0,1 0 0,0 0 0,0-1 0,0 1 0,0-1 0,0 0 0,0 0 0,0 0 0,0 0 0,1-1 0,-1 1 0,0-1 0,5 0 0,3 2 0,1-2 0,0 0 0,-1 0 0,1-1 0,-1-1 0,0 0 0,1 0 0,15-6 0,-23 6 0,0 0 0,0 0 0,0 0 0,0 0 0,0-1 0,-1 0 0,1 0 0,-1 0 0,0 0 0,0 0 0,0-1 0,0 1 0,-1-1 0,1 0 0,-1 0 0,0 0 0,0 0 0,0 0 0,-1 0 0,1 0 0,-1-1 0,0 1 0,0 0 0,0-8 0,0-11-1365,-1 1-5461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5.177"/>
    </inkml:context>
    <inkml:brush xml:id="br0">
      <inkml:brushProperty name="width" value="0.05" units="cm"/>
      <inkml:brushProperty name="height" value="0.05" units="cm"/>
      <inkml:brushProperty name="color" value="#E71224"/>
    </inkml:brush>
  </inkml:definitions>
  <inkml:trace contextRef="#ctx0" brushRef="#br0">1 0 24575,'18'1'0,"0"0"0,0 2 0,0 0 0,0 1 0,0 1 0,-1 0 0,0 2 0,20 9 0,3 5 0,-1 2 0,42 32 0,-79-53 0,1 0 0,0 0 0,-1 1 0,1-1 0,-1 1 0,0-1 0,0 1 0,0 0 0,0 0 0,0 0 0,0 0 0,-1 0 0,0 0 0,1 0 0,-1 0 0,0 1 0,-1-1 0,1 4 0,0-1 0,-1 0 0,-1-1 0,1 1 0,-1 0 0,0-1 0,-1 1 0,1-1 0,-1 1 0,0-1 0,-3 6 0,-4 6 0,-2 0 0,0 0 0,0-2 0,-2 1 0,-17 17 0,24-26 20,0 0-1,1 1 0,0-1 1,0 2-1,-4 10 1,-11 17-1502,8-20-5344</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8.214"/>
    </inkml:context>
    <inkml:brush xml:id="br0">
      <inkml:brushProperty name="width" value="0.05" units="cm"/>
      <inkml:brushProperty name="height" value="0.05" units="cm"/>
      <inkml:brushProperty name="color" value="#E71224"/>
    </inkml:brush>
  </inkml:definitions>
  <inkml:trace contextRef="#ctx0" brushRef="#br0">1530 322 24575,'-459'0'0,"443"-1"0,-1-1 0,1-1 0,0 0 0,0-1 0,-21-9 0,19 7 0,1 1 0,-1 0 0,0 1 0,-20-1 0,26 4 0,-21-1 0,-61-10 0,-52-19 0,-105-31 0,198 47 0,31 7 14,0-1 0,1-1 0,0-1 0,1-1 0,-35-26 0,-24-14-1463,65 44-5377</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9.341"/>
    </inkml:context>
    <inkml:brush xml:id="br0">
      <inkml:brushProperty name="width" value="0.05" units="cm"/>
      <inkml:brushProperty name="height" value="0.05" units="cm"/>
      <inkml:brushProperty name="color" value="#E71224"/>
    </inkml:brush>
  </inkml:definitions>
  <inkml:trace contextRef="#ctx0" brushRef="#br0">0 0 24575,'1'2'0,"-1"0"0,1 0 0,-1 0 0,1 0 0,0 0 0,-1-1 0,1 1 0,0 0 0,0 0 0,0-1 0,1 1 0,-1-1 0,0 1 0,1-1 0,-1 0 0,0 1 0,1-1 0,2 1 0,36 22 0,-27-16 0,38 16 0,-34-18 0,0 2 0,0 0 0,-1 1 0,15 11 0,-28-18 0,-1 0 0,1 0 0,-1 0 0,0 0 0,0 0 0,0 0 0,0 0 0,0 1 0,0-1 0,-1 1 0,1 0 0,-1-1 0,1 1 0,-1 0 0,0 0 0,0 0 0,-1 0 0,1 0 0,-1 0 0,1 0 0,-1 0 0,0 0 0,0 0 0,0 0 0,0 0 0,-1 0 0,1 0 0,-1 0 0,-1 5 0,0-5 2,1 0 0,-1 0 0,1 0 0,-1 0 0,0-1 0,0 1 0,0 0 0,-1-1 0,1 1 0,0-1 0,-1 0 0,0 0 0,1 0 0,-1 0 0,0 0 0,-4 1 0,-54 14-155,25-8-1093,19-4-5580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50.918"/>
    </inkml:context>
    <inkml:brush xml:id="br0">
      <inkml:brushProperty name="width" value="0.05" units="cm"/>
      <inkml:brushProperty name="height" value="0.05" units="cm"/>
      <inkml:brushProperty name="color" value="#E71224"/>
    </inkml:brush>
  </inkml:definitions>
  <inkml:trace contextRef="#ctx0" brushRef="#br0">0 0 21389,'1219'0'0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36.449"/>
    </inkml:context>
    <inkml:brush xml:id="br0">
      <inkml:brushProperty name="width" value="0.05" units="cm"/>
      <inkml:brushProperty name="height" value="0.05" units="cm"/>
      <inkml:brushProperty name="color" value="#E71224"/>
    </inkml:brush>
  </inkml:definitions>
  <inkml:trace contextRef="#ctx0" brushRef="#br0">3617 457 24575,'-9'0'0,"-22"2"0,0-2 0,0-2 0,0 0 0,1-2 0,-1-2 0,1 0 0,-32-12 0,45 13 0,-1 0 0,0 1 0,-1 1 0,1 1 0,0 1 0,-32 1 0,25 1 0,0-2 0,-44-7 0,15 0 0,-1 3 0,0 1 0,-79 7 0,-76-5 0,121-11 0,57 7 0,-61-3 0,-921 9 0,451 1 0,543 0 0,0 1 0,-36 9 0,35-6 0,-1-1 0,-26 1 0,8-4 0,8-1 0,1 2 0,-1 0 0,-31 8 0,-70 18 0,66-18 0,52-9 0,0 1 0,0 0 0,1 1 0,-1 1 0,-18 6 0,29-8 0,0 0 0,1 0 0,-1 1 0,1-1 0,-1 1 0,1-1 0,0 1 0,0 0 0,0 0 0,0 0 0,1 1 0,-1-1 0,1 1 0,0 0 0,0-1 0,0 1 0,0 0 0,1 0 0,0 0 0,0 0 0,0 0 0,0 0 0,0 7 0,-2 44 0,2-1 0,8 78 0,-4-117 0,0 0 0,1 0 0,0 0 0,1-1 0,1 1 0,0-2 0,1 1 0,13 19 0,8 8 0,41 46 0,-40-56 0,1-1 0,1-1 0,1-2 0,2-1 0,0-2 0,2-1 0,1-2 0,0-1 0,69 24 0,12-9 0,-49-16 0,-35-8 0,-9-3 0,52 10 0,110 8 0,-7 0 0,-41 0 0,-104-17 0,0-2 0,1-1 0,46 1 0,91 6 0,2 0 0,-137-11 0,0 2 0,73 17 0,-73-13 0,0 0 0,73 3 0,-62-11 0,0 2 0,62 10 0,-64-6 0,1-2 0,88-4 0,23 1 0,-69 12 0,-60-7 0,48 2 0,696-6 0,-377-4 0,-327 1-54,-8 0-330,-1 2 1,106 16-1,-103-9 388,0-2 0,0-4 0,70-5 1,-12 0 835,-81 3-724,0 2 0,73 13 0,-53-7-116,1-2 0,0-3 0,78-7 0,-17 1 0,1751 3 0,-1849-1 0,-1-2 0,0-1 0,0 0 0,28-11 0,-28 8 0,1 1 0,0 0 0,45-2 0,-47 6 0,0-1 0,25-6 0,-24 5 0,46-5 0,21 8 0,-37 2 0,1-3 0,67-11 0,-74 6 0,0 3 0,53 2 0,-54 2 0,-1-2 0,65-10 0,-69 5 0,53 0 0,35-6 0,-84 7 0,81-1 0,-82 7 0,85-13 0,-41 1 0,19-4 0,52-11 0,-27 0 0,55 1 0,-158 21 0,58-3 0,-59 7 0,0-1 0,36-8 0,-1-2 0,-46 10 0,-1 0 0,1-2 0,-1 0 0,0-1 0,21-9 0,-34 12 0,1-1 0,-1 0 0,1 0 0,-1 0 0,0 0 0,0-1 0,0 0 0,-1 1 0,0-1 0,1-1 0,-1 1 0,0 0 0,-1-1 0,1 0 0,-1 1 0,0-1 0,0 0 0,0 0 0,-1 0 0,0 0 0,0 0 0,0-8 0,4-58 0,-7-88 0,-1 40 0,1 101 0,0-1 0,-2 0 0,0 1 0,-1-1 0,0 1 0,-2 0 0,-12-24 0,-10-31 0,20 56 0,-1 0 0,0 0 0,-2 1 0,1 1 0,-2 0 0,-17-17 0,29 32 0,-15-16 0,-2 1 0,0 0 0,-1 1 0,0 1 0,-1 1 0,-36-15 0,-137-46 0,160 62 0,-13-1 0,0 1 0,-1 3 0,-90-4 0,94 9 0,-144-23 0,117 14 0,43 7 0,-1 1 0,-34-1 0,-10 6 0,33 0 0,0-1 0,1-1 0,-1-3 0,-39-8 0,48 7 0,1 1 0,0 1 0,-1 2 0,-39 3 0,-54-3 0,50-12 0,53 9 0,0 0 0,-28-1 0,-199-22 0,167 15 0,-129-3 0,4 1 0,-2 1 0,184 13 0,-34 1 0,-1-2 0,-87-14 0,99 9 0,-1 2 0,-91 4 0,-31-1 0,80-12 0,57 7 0,-61-3 0,-442 10 0,515-2 0,-1-1 0,-34-8 0,33 5 0,0 1 0,-24-1 0,-323 4 0,175 3 0,175-3 0,-1-1 0,-37-9 0,37 6 0,-1 1 0,-28-1 0,-462 4 0,246 3 0,245-1 0,1 1 0,-38 8 0,36-5 0,0-1 0,-27 1 0,10-4 0,2-1 0,-1 2 0,1 1 0,-1 2 0,-47 12 0,40-6 0,-60 7 0,63-12 0,1 2 0,-41 12 0,20-2 0,34-11 0,-48 19 0,41-12 0,-63 16 0,69-24 0,0 2 0,1 1 0,1 2 0,-31 15 0,48-22 0,-1 0 0,1 0 0,-1-1 0,0-1 0,0 1 0,0-2 0,0 1 0,-20-1 0,-43 8 0,35-2 0,-1-2 0,0-1 0,0-2 0,-70-5 0,-66 4 0,152 2-341,0 0 0,0 2-1,-38 14 1,45-12-6485</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37.975"/>
    </inkml:context>
    <inkml:brush xml:id="br0">
      <inkml:brushProperty name="width" value="0.05" units="cm"/>
      <inkml:brushProperty name="height" value="0.05" units="cm"/>
      <inkml:brushProperty name="color" value="#E71224"/>
    </inkml:brush>
  </inkml:definitions>
  <inkml:trace contextRef="#ctx0" brushRef="#br0">672 87 24575,'-9'-6'0,"-1"-1"0,1 1 0,-1 1 0,0 0 0,-1 0 0,1 1 0,-1 1 0,-17-5 0,1 0 0,-12-1 0,0 2 0,0 1 0,-1 2 0,0 1 0,0 3 0,-71 7 0,103-6 0,0 1 0,0-1 0,0 1 0,0 1 0,0 0 0,0 0 0,1 0 0,-1 1 0,1 0 0,0 1 0,0 0 0,0 0 0,1 0 0,0 1 0,0-1 0,0 2 0,1-1 0,0 1 0,0-1 0,-8 16 0,7-9 0,0 0 0,1 0 0,0 1 0,1-1 0,0 1 0,1 1 0,1-1 0,0 0 0,1 0 0,1 1 0,2 20 0,0-19 0,2 0 0,0 0 0,1-1 0,0 1 0,1-1 0,1 0 0,0-1 0,14 21 0,-1-6 0,2 0 0,43 45 0,-47-55 0,0 0 0,2-1 0,0-1 0,0-1 0,2-1 0,0-1 0,34 17 0,18 4 0,-56-25 0,-1-1 0,2 0 0,-1-2 0,1 0 0,0-1 0,0-1 0,0-1 0,38 3 0,292-9 0,-341 2 0,1-1 0,-1-1 0,0 1 0,1-1 0,-1 0 0,0-1 0,0 0 0,0-1 0,-1 1 0,1-1 0,-1-1 0,0 1 0,0-1 0,0 0 0,-1-1 0,0 0 0,0 0 0,0 0 0,-1-1 0,0 0 0,0 0 0,-1 0 0,0 0 0,0-1 0,0 0 0,-1 0 0,0 0 0,-1 0 0,0 0 0,0 0 0,-1-1 0,1-10 0,-1-9 0,0 1 0,-2-1 0,-6-38 0,5 56 0,0 0 0,-1 0 0,-1 0 0,1 0 0,-2 1 0,1-1 0,-1 1 0,0 0 0,-1 1 0,0-1 0,-1 1 0,-9-9 0,-13-12 0,-62-56 0,79 76 0,0 0 0,0 0 0,-1 2 0,0 0 0,0 0 0,-19-6 0,10 6 0,-1 0 0,0 2 0,0 1 0,-1 0 0,-43 1 0,47 1 0,0 0 0,0-1 0,0-1 0,-36-12 0,36 9 0,-1 2 0,1 0 0,-1 1 0,-28-2 0,23 6-1365,3 0-5461</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43.700"/>
    </inkml:context>
    <inkml:brush xml:id="br0">
      <inkml:brushProperty name="width" value="0.05" units="cm"/>
      <inkml:brushProperty name="height" value="0.05" units="cm"/>
      <inkml:brushProperty name="color" value="#E71224"/>
    </inkml:brush>
  </inkml:definitions>
  <inkml:trace contextRef="#ctx0" brushRef="#br0">29 672 24575,'11'1'0,"0"0"0,-1 1 0,1 0 0,15 7 0,10 1 0,5-1 0,-18-3 0,0-1 0,0-1 0,30 1 0,-18-2 0,45 8 0,-44-5 0,44 1 0,51 6 0,-87-6 0,59 0 0,-31-8 0,139 17 0,-122-6 0,1-4 0,125-8 0,-63-1 0,703 3 0,-835-1 0,-1-1 0,38-9 0,-36 6 0,0 1 0,28-1 0,129 7 0,71-4 0,-237 0 0,1 0 0,-1-1 0,0 0 0,-1-1 0,1 0 0,-1-1 0,14-8 0,72-50 0,-73 46 0,-19 14 0,1-1 0,-1 0 0,-1-1 0,1 1 0,-1-1 0,0 0 0,0 0 0,0 0 0,0 0 0,-1-1 0,0 0 0,0 1 0,-1-1 0,0 0 0,0 0 0,0-1 0,-1 1 0,1 0 0,-1-1 0,-1 1 0,0 0 0,1-1 0,-2 1 0,1-1 0,-3-9 0,0 3 0,0 1 0,-1 0 0,-1 0 0,0 0 0,0 1 0,-1-1 0,-1 1 0,0 1 0,0-1 0,-1 1 0,-17-17 0,-20-23 0,34 37 0,1 0 0,-2 1 0,0 1 0,-15-12 0,-1 5 0,-1 1 0,-1 2 0,-42-16 0,14 7 0,12 6 0,-1 2 0,-55-11 0,55 15 0,-1 3 0,0 1 0,-76-1 0,78 9 0,-1-1 0,-75-13 0,56 6 0,0 2 0,-131 7 0,71 2 0,-1184-3 0,1276 2 0,0 2 0,1 1 0,-59 18 0,16-5 0,-31 9 0,100-26 0,-1 1 0,1 0 0,0 0 0,0 1 0,0 0 0,0 0 0,1 1 0,-1 0 0,1 0 0,0 0 0,0 1 0,0 0 0,1 0 0,-1 1 0,1-1 0,1 1 0,-1 0 0,1 0 0,0 1 0,0 0 0,1-1 0,0 1 0,0 0 0,-2 9 0,-1 9 0,0 2 0,2-1 0,1 1 0,1-1 0,3 39 0,-1-54 0,0 0 0,1 0 0,1 0 0,0 0 0,0 0 0,1-1 0,6 17 0,-6-21 0,1 1 0,0-1 0,0 0 0,0 0 0,1-1 0,0 1 0,0-1 0,0 0 0,0 0 0,1-1 0,0 1 0,10 4 0,32 23-1365,-36-21-5461</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46.207"/>
    </inkml:context>
    <inkml:brush xml:id="br0">
      <inkml:brushProperty name="width" value="0.05" units="cm"/>
      <inkml:brushProperty name="height" value="0.05" units="cm"/>
      <inkml:brushProperty name="color" value="#E71224"/>
    </inkml:brush>
  </inkml:definitions>
  <inkml:trace contextRef="#ctx0" brushRef="#br0">144 723 24575,'55'1'0,"1"-3"0,74-13 0,-63 7 0,1 2 0,127 7 0,-70 2 0,3110-3 0,-3225-1 0,0 0 0,0-1 0,0 0 0,0-1 0,-1 0 0,1 0 0,-1-1 0,0 0 0,0-1 0,-1 0 0,1-1 0,-1 1 0,0-1 0,0-1 0,-1 0 0,9-10 0,-12 12 0,0-1 0,0 0 0,-1 0 0,0 0 0,0 0 0,-1-1 0,0 1 0,0-1 0,0 1 0,-1-1 0,0 0 0,0 1 0,-1-13 0,1 1 0,-2 1 0,0 0 0,-1 0 0,-5-23 0,5 31 0,-1 1 0,0-1 0,0 1 0,-1 0 0,0 0 0,0 0 0,-1 1 0,0-1 0,-7-6 0,-1 0 0,-2 1 0,-28-21 0,24 20 0,-7-4 0,-1 1 0,0 1 0,-43-17 0,32 15 0,13 6 0,0 0 0,-1 2 0,0 1 0,-54-12 0,26 11 0,-27-4 0,48 11 0,-1-2 0,-48-14 0,52 11 0,0 2 0,0 0 0,-50-2 0,-1445 10 0,1504-1 0,1 1 0,-35 8 0,33-5 0,0-1 0,-25 1 0,-107-7 0,-66 4 0,148 11 0,53-9 0,-1 0 0,-30 2 0,-18-6 0,34 0 0,1 1 0,0 1 0,-50 10 0,54-7 0,1-1 0,-35 1 0,34-4 0,0 1 0,-34 8 0,-70 18 0,107-24 0,-1-1 0,-1-1 0,1-1 0,-35-4 0,39 1 0,0 0 0,0 2 0,0 1 0,0 1 0,0 1 0,-33 8 0,52-9 0,1 0 0,-1 0 0,0 0 0,1 0 0,0 1 0,-1-1 0,1 1 0,0 0 0,0 0 0,1 0 0,-1 0 0,1 0 0,-1 0 0,1 1 0,0 0 0,0-1 0,1 1 0,-1 0 0,1 0 0,0 0 0,0 0 0,0 0 0,0 0 0,0 6 0,-1 14 0,1-1 0,2 1 0,3 29 0,0-4 0,-4-38 0,2 0 0,-1-1 0,2 1 0,-1 0 0,1-1 0,1 1 0,6 12 0,41 69 0,-30-58 0,-12-18 40,0-2 0,24 28 0,-29-37-175,1 0 0,0-1 0,0 1 0,0-1 0,1 0 0,-1-1 0,1 1 0,0-1 0,0 0 0,12 4 0,1-3-6691</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55.081"/>
    </inkml:context>
    <inkml:brush xml:id="br0">
      <inkml:brushProperty name="width" value="0.05" units="cm"/>
      <inkml:brushProperty name="height" value="0.05" units="cm"/>
      <inkml:brushProperty name="color" value="#E71224"/>
    </inkml:brush>
  </inkml:definitions>
  <inkml:trace contextRef="#ctx0" brushRef="#br0">1 30 24575,'0'-1'0,"1"0"0,-1-1 0,1 1 0,-1 0 0,1 0 0,0 0 0,-1 0 0,1 0 0,0 0 0,0 0 0,0 0 0,0 0 0,0 1 0,0-1 0,0 0 0,0 0 0,0 1 0,0-1 0,0 1 0,0-1 0,1 1 0,-1-1 0,0 1 0,0 0 0,1 0 0,-1 0 0,2-1 0,41-3 0,-39 3 0,448-2 0,-233 6 0,341-3-1365,-538 0-5461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46.734"/>
    </inkml:context>
    <inkml:brush xml:id="br0">
      <inkml:brushProperty name="width" value="0.05" units="cm"/>
      <inkml:brushProperty name="height" value="0.05" units="cm"/>
      <inkml:brushProperty name="color" value="#E71224"/>
    </inkml:brush>
  </inkml:definitions>
  <inkml:trace contextRef="#ctx0" brushRef="#br0">3884 133 24575,'-662'0'0,"632"-2"0,-55-9 0,54 5 0,-52-1 0,59 6 0,-1 0 0,1-1 0,-40-9 0,39 6 0,0 2 0,0 1 0,-39 1 0,37 1 0,0-1 0,-49-7 0,26 0 0,-1 3 0,0 2 0,-79 5 0,-70-4 0,132-10 0,49 8 0,-1 0 0,-25-1 0,15 4 0,-14 1 0,-86-14 0,69 6 0,-1 3 0,0 2 0,-66 6 0,9 0 0,-1100-3 0,1205 0-341,0 1 0,1 1-1,-22 5 1,14-1-6485</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47.042"/>
    </inkml:context>
    <inkml:brush xml:id="br0">
      <inkml:brushProperty name="width" value="0.05" units="cm"/>
      <inkml:brushProperty name="height" value="0.05" units="cm"/>
      <inkml:brushProperty name="color" value="#E71224"/>
    </inkml:brush>
  </inkml:definitions>
  <inkml:trace contextRef="#ctx0" brushRef="#br0">0 1 24575,'0'4'0,"0"6"0,5 1 0,5 3 0,1 4 0,3-2 0,0 1 0,0-2 0,0 0 0,0-2 0,3-3 0,-2 0 0,1 0 0,-2 1 0,1 0 0,-3 1 0,-2 0-8191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6.751"/>
    </inkml:context>
    <inkml:brush xml:id="br0">
      <inkml:brushProperty name="width" value="0.05" units="cm"/>
      <inkml:brushProperty name="height" value="0.05" units="cm"/>
      <inkml:brushProperty name="color" value="#E71224"/>
    </inkml:brush>
  </inkml:definitions>
  <inkml:trace contextRef="#ctx0" brushRef="#br0">3 0 24575,'-3'121'0,"6"134"0,18-169-1365,-18-67-5461</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47.595"/>
    </inkml:context>
    <inkml:brush xml:id="br0">
      <inkml:brushProperty name="width" value="0.05" units="cm"/>
      <inkml:brushProperty name="height" value="0.05" units="cm"/>
      <inkml:brushProperty name="color" value="#E71224"/>
    </inkml:brush>
  </inkml:definitions>
  <inkml:trace contextRef="#ctx0" brushRef="#br0">0 205 24575,'0'-5'0,"1"-1"0,0 1 0,0 0 0,0 0 0,1 0 0,-1 0 0,1 0 0,0 0 0,1 0 0,-1 0 0,1 1 0,0-1 0,0 1 0,1 0 0,-1 0 0,1 0 0,0 1 0,0-1 0,0 1 0,0 0 0,9-5 0,3-1 0,1 0 0,1 1 0,-1 1 0,32-8 0,6-10 87,-47 20-294,0 1-1,1 0 1,-1 1-1,1-1 1,0 1-1,10-1 1,0 1-6619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49.494"/>
    </inkml:context>
    <inkml:brush xml:id="br0">
      <inkml:brushProperty name="width" value="0.05" units="cm"/>
      <inkml:brushProperty name="height" value="0.05" units="cm"/>
      <inkml:brushProperty name="color" value="#E71224"/>
    </inkml:brush>
  </inkml:definitions>
  <inkml:trace contextRef="#ctx0" brushRef="#br0">5417 337 24575,'-4'-1'0,"0"-1"0,0 1 0,1-1 0,-1 0 0,1 0 0,-1 0 0,1-1 0,-1 1 0,-5-7 0,-8-4 0,-10-1 0,0 1 0,-1 2 0,-51-14 0,-23-9 0,85 28 0,-1 1 0,0 1 0,-36-4 0,-10-2 0,-35-2 0,71 11 0,-49-11 0,33 5 0,0 2 0,-1 2 0,1 2 0,-48 5 0,-10-1 0,68-3 0,-21 0 0,0-1 0,-81-14 0,104 11 0,-1 1 0,-52 2 0,-18-1 0,33-11 0,52 9 0,0 0 0,-29-1 0,-53 4 0,49 2 0,0-2 0,-77-12 0,65 5 0,1 2 0,-126 7 0,69 2 0,21-2 0,-109-3 0,115-10 0,52 6 0,-56-2 0,34 8 0,27 1 0,0-1 0,0-2 0,-63-11 0,55 6 0,-1 2 0,0 1 0,0 3 0,-49 5 0,-10-1 0,-836-3 0,908 2 0,0 1 0,-35 8 0,17-2 0,3 1 0,1 1 0,0 3 0,-46 21 0,47-18 0,22-9 0,-1 0 0,0 0 0,1 1 0,0 2 0,1 0 0,0 1 0,1 1 0,0 1 0,-30 28 0,41-35 0,0 2 0,1-1 0,0 1 0,1 0 0,0 1 0,0 0 0,1 0 0,1 0 0,0 1 0,0 0 0,1 0 0,0 0 0,1 1 0,0-1 0,0 1 0,2 0 0,-1-1 0,2 13 0,-2 24 0,0-28 0,1-1 0,1 0 0,1 1 0,1-1 0,0 0 0,10 38 0,-8-50 0,0 0 0,0-1 0,1 1 0,-1-1 0,1 0 0,1 0 0,-1-1 0,1 1 0,12 8 0,63 37 0,-77-48 0,33 16 0,1-2 0,55 18 0,-1-1 0,-63-22 0,1-2 0,0 0 0,0-2 0,1-2 0,0 0 0,0-2 0,52 0 0,-53-3 0,-1 2 0,29 5 0,-27-2 0,51 1 0,-20-7 0,-27-1 0,0 1 0,0 2 0,62 12 0,-68-9 0,-1-2 0,1 0 0,36-2 0,-36-1 0,-1 1 0,1 1 0,39 8 0,-26-3 0,1-2 0,0-1 0,0-3 0,55-5 0,4 1 0,-62 4 0,-1 1 0,60 10 0,-37-4 0,0-2 0,126-7 0,-69-2 0,2218 3 0,-2318-1 0,1-1 0,-1-1 0,-1-1 0,1-1 0,18-7 0,-12 4 0,46-9 0,-42 13 0,0-1 0,0-2 0,-1 0 0,0-2 0,-1-2 0,53-26 0,-59 26 0,0 1 0,40-13 0,-36 15 0,43-22 0,-63 27 0,0-1 0,0 1 0,-1-1 0,1 0 0,-1-1 0,-1 1 0,1-1 0,0 1 0,-1-1 0,0 0 0,0 0 0,0-1 0,-1 1 0,0-1 0,0 1 0,0-1 0,-1 0 0,0 1 0,1-10 0,1-14 0,-2 1 0,-4-54 0,1 31 0,3-29 0,-3-68 0,-2 127-1365,-2 5-5461</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52.766"/>
    </inkml:context>
    <inkml:brush xml:id="br0">
      <inkml:brushProperty name="width" value="0.05" units="cm"/>
      <inkml:brushProperty name="height" value="0.05" units="cm"/>
      <inkml:brushProperty name="color" value="#E71224"/>
    </inkml:brush>
  </inkml:definitions>
  <inkml:trace contextRef="#ctx0" brushRef="#br0">7978 206 24575,'-25'0'0,"1"0"0,-1-2 0,0-1 0,0-1 0,1-1 0,0-1 0,-24-9 0,13 1 0,3 1 0,-2 0 0,0 3 0,-42-9 0,32 12 0,5 0 0,1 2 0,-45 0 0,64 4 0,0-1 0,-35-8 0,-32-2 0,-53-1 0,-27 0 0,113 13 0,15-1 0,0 2 0,0 1 0,-60 12 0,-49 17 0,111-27 0,-70-1 0,76-3 0,-1 0 0,1 2 0,-47 9 0,-74 16 0,107-21 0,0-1 0,0-2 0,0-1 0,-48-6 0,-12 1 0,-1496 3 0,1571-2 0,-57-9 0,56 5 0,-54-2 0,-55 10 0,-97-4 0,139-10 0,58 6 0,-60-1 0,69 6 0,-56-11 0,-21 0 0,-30 13 0,-61-3 0,113-9 0,53 5 0,-55-2 0,67 7 0,0-1 0,-30-8 0,-37-2 0,-500 10 0,285 4 0,273 0 0,-57 10 0,56-7 0,-54 3 0,58-6 0,-48 9 0,48-7 0,-50 4 0,55-7 0,1 2 0,-30 6 0,-37 4 0,57-11 0,1 2 0,-1 1 0,-35 12 0,-36 6 0,-25 2 0,113-24 0,0 1 0,1 1 0,-1 0 0,1 1 0,0 0 0,0 1 0,1 1 0,-1 0 0,1 0 0,0 1 0,-17 14 0,-19 17 0,37-31 0,1 0 0,0 1 0,0 0 0,0 0 0,1 0 0,-11 17 0,19-24 0,-8 9 0,1 1 0,0 1 0,1-1 0,0 1 0,1 0 0,-6 22 0,3-2 0,1 1 0,2 0 0,1 0 0,0 39 0,4-63 0,1 0 0,0 0 0,0 0 0,1 0 0,-1-1 0,2 1 0,0 0 0,0-1 0,0 0 0,1 0 0,0 0 0,1 0 0,0 0 0,0-1 0,0 0 0,1 0 0,0 0 0,1-1 0,-1 0 0,12 8 0,15 6 0,0-2 0,0-1 0,2-1 0,65 19 0,-36-13 0,-33-10 0,43 10 0,181 18 0,-41-19 0,-138-9 0,-26-3 0,0-2 0,62 1 0,90 4-322,4 0-6,-106-11 643,126 17 1,-132-10-308,154-8-1,-104-2-3,1253 2-542,-1360-2 538,53-9 0,-52 5 0,50-1 0,1001 8 412,-1045-3-398,52-9-1,-52 5 37,56-1-1,40 9-49,159-4 0,-196-10 0,-62 5 0,61 0 0,13 9 0,125-4 0,-200-3 0,55-15 0,-64 12 0,0 2 0,1 0 0,43 0 0,-51 4 0,0 0 0,35-9 0,-13 2 0,0-2 0,0-3 0,-1-1 0,-1-2 0,78-43 0,-100 50 0,4-5 0,-1-2 0,32-25 0,18-12 0,-54 42 0,0 0 0,0 1 0,1 1 0,44-13 0,-55 19 0,6 0 0,-1-1 0,30-15 0,-41 18 0,0-1 0,0-1 0,0 1 0,-1-1 0,1 0 0,-1 0 0,0 0 0,0 0 0,-1-1 0,1 1 0,-1-1 0,4-8 0,-1 0 7,-1-1-1,0 0 0,-1 0 1,0 0-1,-1-1 0,2-25 1,-5-90-242,-2 61-940,2 48-5651</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54.975"/>
    </inkml:context>
    <inkml:brush xml:id="br0">
      <inkml:brushProperty name="width" value="0.05" units="cm"/>
      <inkml:brushProperty name="height" value="0.05" units="cm"/>
      <inkml:brushProperty name="color" value="#E71224"/>
    </inkml:brush>
  </inkml:definitions>
  <inkml:trace contextRef="#ctx0" brushRef="#br0">181 842 24575,'42'10'0,"-10"0"0,75 16 0,-78-18 0,0-1 0,0 0 0,40 2 0,53 3 0,-74-5 0,57-1 0,-62-4 0,53 9 0,-53-5 0,54 0 0,1325-7 0,-1392 0 0,55-11 0,-54 7 0,52-3 0,46 11 0,98-5 0,-149-10 0,21-1 0,-69 10 0,49-9 0,-11 0 0,-45 8 0,0-1 0,33-13 0,19-4 0,78-5 0,-129 22 0,0 0 0,0-2 0,-1 0 0,34-17 0,22-7 0,-75 31 0,0-2 0,0 1 0,0-1 0,0 1 0,0-1 0,0 0 0,-1 0 0,1-1 0,-1 1 0,1-1 0,-1 1 0,0-1 0,0 0 0,0-1 0,-1 1 0,1 0 0,-1-1 0,0 1 0,0-1 0,0 0 0,0 0 0,0 0 0,-1 0 0,0 0 0,0 0 0,0 0 0,0 0 0,-1 0 0,0-1 0,1 1 0,-1 0 0,-1 0 0,1-1 0,-1 1 0,0 0 0,0 0 0,0 0 0,0 0 0,-1 0 0,1 0 0,-1 0 0,0 0 0,-5-6 0,1 2 0,-1 0 0,1 0 0,-2 1 0,1 0 0,-1 0 0,0 1 0,-15-9 0,-69-32 0,24 14 0,-46-18 0,45 23 0,-125-46 0,22 16 0,30 14 0,94 28 0,-98-17 0,-16-3 0,113 23 0,0 3 0,-61-5 0,-188-17 0,215 20 0,49 7 0,-53-2 0,-34 4 0,-191 7 0,227 8 0,53-6 0,-55 1 0,67-5 0,0 0 0,-30 7 0,-37 4 0,50-10 0,0 2 0,-62 16 0,-7 1 0,-21 3 0,108-21 0,1 2 0,-1 0 0,1 0 0,0 2 0,-27 16 0,21-11 0,-47 18 0,20-12 0,1 2 0,1 2 0,-62 40 0,-33 18 0,89-53 0,39-22 0,1 2 0,-26 17 0,37-23 0,0 1 0,0 1 0,1-1 0,-1 1 0,1-1 0,0 1 0,0 0 0,0 0 0,1 0 0,-1 1 0,1-1 0,0 1 0,0-1 0,-1 6 0,-3 12 0,-1 3 0,1 0 0,1 1 0,-2 47 0,6-67 0,1 0 0,1 0 0,-1-1 0,1 1 0,0 0 0,0 0 0,0-1 0,1 1 0,0-1 0,0 1 0,1-1 0,-1 0 0,1 1 0,0-2 0,1 1 0,-1 0 0,1-1 0,0 1 0,0-1 0,0 0 0,0 0 0,10 5 0,1 0-88,14 9 198,39 17-1,-57-30-296,0-1 0,1 0 0,0-1 0,0-1 0,0 0 0,0 0 0,13 0 0,-3-2-6639</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57.136"/>
    </inkml:context>
    <inkml:brush xml:id="br0">
      <inkml:brushProperty name="width" value="0.05" units="cm"/>
      <inkml:brushProperty name="height" value="0.05" units="cm"/>
      <inkml:brushProperty name="color" value="#E71224"/>
    </inkml:brush>
  </inkml:definitions>
  <inkml:trace contextRef="#ctx0" brushRef="#br0">944 26 24575,'-434'0'0,"420"2"0,1 0 0,-1 0 0,1 2 0,-1 0 0,1 0 0,0 1 0,0 1 0,-19 11 0,-14 6 0,29-16 0,1 1 0,0 0 0,0 2 0,1-1 0,0 2 0,1 0 0,0 1 0,1 0 0,0 1 0,1 1 0,0 0 0,-10 17 0,-25 32 0,34-48 0,1 1 0,0 0 0,2 0 0,-12 23 0,20-34 0,0 0 0,0 0 0,0 0 0,1 0 0,-1 1 0,1-1 0,1 1 0,-1-1 0,1 1 0,0-1 0,0 1 0,0 0 0,1-1 0,0 1 0,0-1 0,0 0 0,1 1 0,0-1 0,0 0 0,0 0 0,1 0 0,0 0 0,-1 0 0,8 7 0,-1-2 0,1-1 0,0 0 0,1 0 0,0-1 0,1-1 0,0 1 0,0-2 0,24 10 0,0-2 0,0-1 0,1-1 0,0-3 0,1 0 0,0-3 0,0-1 0,61 0 0,-79-5 0,0 2 0,33 8 0,32 2 0,384-11 0,-227-3 0,-222 1 0,-1-1 0,34-7 0,33-4 0,39 14 0,54-2 0,-140-6 0,0-2 0,-2-2 0,1-1 0,52-25 0,-80 33 0,-5 1 0,1 0 0,0-1 0,-1 0 0,0 0 0,0-1 0,0 1 0,-1-1 0,1 0 0,-1 0 0,0 0 0,-1-1 0,1 1 0,-1-1 0,0 0 0,0 0 0,-1 0 0,3-10 0,2-8 0,-2 0 0,0-1 0,2-32 0,-7 48 0,0 0 0,0-1 0,0 1 0,-2 0 0,1-1 0,-1 1 0,0 0 0,-1 0 0,0 0 0,0 0 0,-1 1 0,0-1 0,-11-14 0,-3-1 0,-1 1 0,-1 1 0,-23-20 0,24 23 0,4 7 0,-1 0 0,0 1 0,0 1 0,-1 0 0,0 2 0,-1 0 0,0 0 0,0 2 0,-37-8 0,8 3 0,0 2 0,0 3 0,-82-2 0,-457 9 0,567 0 0,0 1 0,-34 8 0,-33 3 0,37-13-1365,27 0-5461</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18.871"/>
    </inkml:context>
    <inkml:brush xml:id="br0">
      <inkml:brushProperty name="width" value="0.05" units="cm"/>
      <inkml:brushProperty name="height" value="0.05" units="cm"/>
      <inkml:brushProperty name="color" value="#E71224"/>
    </inkml:brush>
  </inkml:definitions>
  <inkml:trace contextRef="#ctx0" brushRef="#br0">2753 0 23778,'-2753'27'0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37.697"/>
    </inkml:context>
    <inkml:brush xml:id="br0">
      <inkml:brushProperty name="width" value="0.05" units="cm"/>
      <inkml:brushProperty name="height" value="0.05" units="cm"/>
      <inkml:brushProperty name="color" value="#E71224"/>
    </inkml:brush>
  </inkml:definitions>
  <inkml:trace contextRef="#ctx0" brushRef="#br0">1 1 24575,'890'0'-1365,"-869"0"-5461</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41.532"/>
    </inkml:context>
    <inkml:brush xml:id="br0">
      <inkml:brushProperty name="width" value="0.05" units="cm"/>
      <inkml:brushProperty name="height" value="0.05" units="cm"/>
      <inkml:brushProperty name="color" value="#E71224"/>
    </inkml:brush>
  </inkml:definitions>
  <inkml:trace contextRef="#ctx0" brushRef="#br0">101 694 24575,'54'19'0,"121"12"0,-113-20 0,-37-5 0,1-2 0,39 2 0,-25-4 0,58 11 0,-32-3 0,61 15 0,-31-2 0,-72-15 0,0-2 0,1-1 0,34 4 0,45 3 0,-67-6 0,52 1 0,1206-8 0,-1267-1 0,0-1 0,-1-1 0,45-13 0,-44 10 0,1 0 0,0 2 0,35-2 0,57 9 0,62-3 0,-114-11 0,-50 7 0,0 2 0,27-2 0,131 7 0,77-4 0,-246 1 0,0-1 0,0 1 0,0-1 0,-1 0 0,1-1 0,-1 0 0,1 0 0,-1-1 0,0 0 0,0 0 0,-1 0 0,1-1 0,6-7 0,1-2 0,-1 0 0,-1-1 0,0-1 0,12-21 0,-20 27 0,0 1 0,0-1 0,-1 1 0,0-1 0,-1 0 0,0 0 0,0 0 0,-1 0 0,-1-17 0,-7-93 0,7 120 0,-1-10 0,-1 1 0,0 0 0,-1 0 0,0 1 0,0-1 0,-1 0 0,0 1 0,-1 0 0,1 0 0,-2 0 0,1 1 0,-1-1 0,0 1 0,0 1 0,-1-1 0,0 1 0,0 0 0,-10-5 0,-15-9 0,0 2 0,-1 2 0,-45-17 0,41 18 0,-128-44 0,147 53 0,0 0 0,-1 2 0,1 0 0,-25-2 0,0-1 0,-121-18 0,120 19 0,0 1 0,0 2 0,0 1 0,-48 6 0,-11-1 0,44-2 0,19 0 0,-1-1 0,1-2 0,-70-13 0,82 10 0,-1 1 0,0 2 0,-36 1 0,37 1 0,-1-1 0,1-1 0,-40-9 0,25 4 0,0 2 0,0 2 0,0 2 0,-54 4 0,-5 0 0,-305-3 0,389 1 0,-1 1 0,-35 8 0,34-5 0,0-1 0,-26 1 0,-51 7 0,71-7 0,-54 3 0,33-5 0,1 3 0,-86 20 0,129-25 0,-100 27 0,57-14 0,-60 10 0,-21 0 0,-76 28 0,197-51 0,0 0 0,0 0 0,0 1 0,0 0 0,0 0 0,0 0 0,0 1 0,0 0 0,1 0 0,0 0 0,-11 9 0,8-3 0,-1 1 0,1 0 0,1 0 0,-10 17 0,8-12 0,3-4 0,0-1 0,1 1 0,0 1 0,1-1 0,0 1 0,0 0 0,2 0 0,-1 0 0,2 0 0,-1 0 0,2 0 0,-1 1 0,2-1 0,0 0 0,0 0 0,4 13 0,31 88 0,-36-111 5,0 0-1,0 1 0,0-1 0,0 0 1,0 1-1,-1-1 0,1 0 0,-1 0 1,1 0-1,-1 1 0,0-1 1,0 0-1,0 0 0,0 0 0,0 0 1,-1 0-1,1 0 0,-1-1 0,1 1 1,-1 0-1,1-1 0,-1 1 1,0-1-1,0 1 0,0-1 0,0 0 1,-3 2-1,-7 3-375,1-1-1,-1 1 1,-19 4 0,14-5-6455</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42.528"/>
    </inkml:context>
    <inkml:brush xml:id="br0">
      <inkml:brushProperty name="width" value="0.05" units="cm"/>
      <inkml:brushProperty name="height" value="0.05" units="cm"/>
      <inkml:brushProperty name="color" value="#E71224"/>
    </inkml:brush>
  </inkml:definitions>
  <inkml:trace contextRef="#ctx0" brushRef="#br0">0 50 23421,'839'-49'0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2.785"/>
    </inkml:context>
    <inkml:brush xml:id="br0">
      <inkml:brushProperty name="width" value="0.05" units="cm"/>
      <inkml:brushProperty name="height" value="0.05" units="cm"/>
      <inkml:brushProperty name="color" value="#E71224"/>
    </inkml:brush>
  </inkml:definitions>
  <inkml:trace contextRef="#ctx0" brushRef="#br0">1 2 24575,'18'0'0,"17"-1"0,0 2 0,-1 1 0,58 11 0,-49-6 0,1-1 0,-1-3 0,1-2 0,51-5 0,7 2 0,864 2 0,-948-1 0,1-1 0,35-9 0,-34 7 0,0 0 0,26-1 0,372 4 83,-201 3-1531,-196-2-5378</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7.698"/>
    </inkml:context>
    <inkml:brush xml:id="br0">
      <inkml:brushProperty name="width" value="0.05" units="cm"/>
      <inkml:brushProperty name="height" value="0.05" units="cm"/>
      <inkml:brushProperty name="color" value="#E71224"/>
    </inkml:brush>
  </inkml:definitions>
  <inkml:trace contextRef="#ctx0" brushRef="#br0">0 2 24575,'7'0'0,"1"1"0,-1 0 0,0 1 0,1-1 0,-1 1 0,0 1 0,0-1 0,0 1 0,-1 1 0,9 4 0,63 50 0,-37-25 0,40 46 0,-52-51 0,-22-20 0,1-1 0,-1 0 0,1 0 0,12 8 0,-18-15 0,0 0 0,-1 0 0,1 0 0,0 0 0,0-1 0,-1 1 0,1 0 0,0-1 0,-1 1 0,1-1 0,0 1 0,-1-1 0,1 0 0,-1 0 0,1 0 0,-1 0 0,1 0 0,-1 0 0,0 0 0,1 0 0,-1 0 0,0-1 0,0 1 0,2-3 0,31-40 0,-32 41 0,25-31 61,47-47 0,-7 9-1548,-54 56-5339</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4.227"/>
    </inkml:context>
    <inkml:brush xml:id="br0">
      <inkml:brushProperty name="width" value="0.05" units="cm"/>
      <inkml:brushProperty name="height" value="0.05" units="cm"/>
      <inkml:brushProperty name="color" value="#E71224"/>
    </inkml:brush>
  </inkml:definitions>
  <inkml:trace contextRef="#ctx0" brushRef="#br0">0 61 24575,'54'1'0,"-10"0"0,0-2 0,0-1 0,62-12 0,-57 6 0,1 3 0,0 2 0,87 6 0,-28-1 0,425-2 0,-504-1 0,54-11 0,-53 7 0,52-3 0,425 9 0,-463-5-1365,-28-2-5461</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1.095"/>
    </inkml:context>
    <inkml:brush xml:id="br0">
      <inkml:brushProperty name="width" value="0.05" units="cm"/>
      <inkml:brushProperty name="height" value="0.05" units="cm"/>
      <inkml:brushProperty name="color" value="#E71224"/>
    </inkml:brush>
  </inkml:definitions>
  <inkml:trace contextRef="#ctx0" brushRef="#br0">1 1287 24575,'49'1'0,"8"0"0,0-3 0,86-13 0,-35 2 0,-72 10 0,69-15 0,-38 3 0,114-8 0,-103 15 0,-16 1 0,169-25 0,44-17 0,-121 26 0,-6 1 0,161-45-699,-233 52 699,50-13 0,11-3 0,-44 11 0,118-17 34,-28 6-7,-50 12-27,-39 7 0,-3-8-10,-63 12 0,0 2 0,0 1 0,38-2 0,-35 5 6,0-2 0,59-15 0,-59 11 4,-1 1 1,1 2 0,31-1-1,-23 4 0,47-10 0,-9 0 0,69-14 374,-13 2-50,45-2-324,-153 22 0,-1-1 0,33-11 0,-31 7 0,45-7 0,-14 8 0,0-2 0,0-3 0,60-23 0,-69 18 0,0 3 0,52-10 0,-71 17 0,0-1 0,32-14 0,-31 11 0,49-13 0,158-42 0,-16 8 0,-168 47 0,1-2 0,-2-3 0,59-26 0,-85 33 0,1 1 0,0 1 0,39-7 0,-41 11 0,0-1 0,0-2 0,-1 0 0,44-21 0,-51 20-106,1 1-1,30-9 0,-31 11-938,4-2-5781</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1.576"/>
    </inkml:context>
    <inkml:brush xml:id="br0">
      <inkml:brushProperty name="width" value="0.05" units="cm"/>
      <inkml:brushProperty name="height" value="0.05" units="cm"/>
      <inkml:brushProperty name="color" value="#E71224"/>
    </inkml:brush>
  </inkml:definitions>
  <inkml:trace contextRef="#ctx0" brushRef="#br0">193 29 24575,'10'0'0,"1"-2"0,-1 1 0,1-1 0,12-5 0,37-6 0,6 10 0,99 6 0,-162-3 0,1 1 0,-1-1 0,0 1 0,0-1 0,0 1 0,0 0 0,0 0 0,0 0 0,0 0 0,0 1 0,0-1 0,-1 1 0,1 0 0,0 0 0,-1 0 0,0 0 0,1 0 0,-1 1 0,0-1 0,0 0 0,0 1 0,1 3 0,-2-4 0,0 0 0,-1 1 0,0-1 0,1 1 0,-1-1 0,0 1 0,0-1 0,0 0 0,0 1 0,-1-1 0,1 1 0,-1-1 0,1 1 0,-1-1 0,0 0 0,0 0 0,0 1 0,0-1 0,0 0 0,-1 0 0,1 0 0,-1 0 0,1 0 0,-1 0 0,0-1 0,1 1 0,-1 0 0,-4 2 0,-22 15 0,-1 0 0,0-2 0,-2-2 0,-53 21 0,6-2 0,-24 7-7,71-30-265,1 1 1,0 1-1,1 2 1,-45 30-1,62-36-6554</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5.419"/>
    </inkml:context>
    <inkml:brush xml:id="br0">
      <inkml:brushProperty name="width" value="0.05" units="cm"/>
      <inkml:brushProperty name="height" value="0.05" units="cm"/>
      <inkml:brushProperty name="color" value="#E71224"/>
    </inkml:brush>
  </inkml:definitions>
  <inkml:trace contextRef="#ctx0" brushRef="#br0">134 0 24575,'0'17'0,"0"-1"0,-1 0 0,-1 1 0,-1-1 0,0 0 0,-1 0 0,-1 0 0,-10 25 0,-34 64 0,30-54 97,18-44-279,-1-1-1,0 1 0,0 0 0,0-1 0,-1 1 1,0-1-1,-5 6 0,-2 0-6643</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44.249"/>
    </inkml:context>
    <inkml:brush xml:id="br0">
      <inkml:brushProperty name="width" value="0.05" units="cm"/>
      <inkml:brushProperty name="height" value="0.05" units="cm"/>
      <inkml:brushProperty name="color" value="#E71224"/>
    </inkml:brush>
  </inkml:definitions>
  <inkml:trace contextRef="#ctx0" brushRef="#br0">1 1 24575,'0'1'0,"1"1"0,0 0 0,0-1 0,0 1 0,0-1 0,0 1 0,0-1 0,0 0 0,0 1 0,0-1 0,1 0 0,-1 0 0,1 0 0,-1 0 0,1 0 0,-1 0 0,4 1 0,29 14 0,-8-10 0,0-1 0,1-2 0,0 0 0,-1-2 0,1-1 0,33-4 0,20 1 0,606 3 0,-667-2 0,1 0 0,32-7 0,34-4 0,193 14-1365,-257-1-5461</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44.964"/>
    </inkml:context>
    <inkml:brush xml:id="br0">
      <inkml:brushProperty name="width" value="0.05" units="cm"/>
      <inkml:brushProperty name="height" value="0.05" units="cm"/>
      <inkml:brushProperty name="color" value="#E71224"/>
    </inkml:brush>
  </inkml:definitions>
  <inkml:trace contextRef="#ctx0" brushRef="#br0">1 28 24575,'840'0'0,"-822"-1"0,1-1 0,35-8 0,-34 5 0,0 1 0,26-1 0,-22 5-1365,-3 0-5461</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22.650"/>
    </inkml:context>
    <inkml:brush xml:id="br0">
      <inkml:brushProperty name="width" value="0.05" units="cm"/>
      <inkml:brushProperty name="height" value="0.05" units="cm"/>
      <inkml:brushProperty name="color" value="#E71224"/>
    </inkml:brush>
  </inkml:definitions>
  <inkml:trace contextRef="#ctx0" brushRef="#br0">1 28 24575,'30'-2'0,"55"-9"0,-55 6 0,53-3 0,2318 6 0,-1143 5 0,-1239-2 0,1 1 0,32 8 0,34 2 0,81-14 0,73 5 0,-172 9 0,-50-8 0,1 0 0,28 1 0,90-6 0,56 3 0,-124 10 0,-50-8 0,0-1 0,27 2 0,676-3 0,-352-4 0,-280 0 0,99 5 0,-120 9 0,-51-8 0,0 0 0,30 1 0,-30-4 0,12-1 0,0 2 0,54 10 0,94 14 0,39 10 0,-88-12 0,-83-18 0,-1 2 0,-1 2 0,0 1 0,44 19 0,0-1 0,-64-21-1365,-2 1-5461</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23.225"/>
    </inkml:context>
    <inkml:brush xml:id="br0">
      <inkml:brushProperty name="width" value="0.05" units="cm"/>
      <inkml:brushProperty name="height" value="0.05" units="cm"/>
      <inkml:brushProperty name="color" value="#E71224"/>
    </inkml:brush>
  </inkml:definitions>
  <inkml:trace contextRef="#ctx0" brushRef="#br0">82 1 24575,'1'3'0,"1"0"0,-1 0 0,0 0 0,1 0 0,0 0 0,0 0 0,0-1 0,0 1 0,0-1 0,0 1 0,1-1 0,-1 0 0,1 0 0,-1 0 0,1 0 0,4 2 0,15 14 0,-12-6 0,0 1 0,0 0 0,-2 0 0,1 1 0,-2 0 0,0 0 0,0 1 0,-2 0 0,0 0 0,4 17 0,-9-30 0,0 0 0,0 0 0,0 1 0,0-1 0,-1 0 0,1 0 0,-1 1 0,1-1 0,-1 0 0,0 0 0,0 0 0,0 0 0,0 0 0,0 0 0,0 0 0,0 0 0,-1 0 0,1 0 0,-1-1 0,1 1 0,-1-1 0,0 1 0,-3 1 0,-4 3 0,0-1 0,0-1 0,-1 0 0,-11 4 0,-22 10 0,-45 21-1365,73-32-5461</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27.652"/>
    </inkml:context>
    <inkml:brush xml:id="br0">
      <inkml:brushProperty name="width" value="0.05" units="cm"/>
      <inkml:brushProperty name="height" value="0.05" units="cm"/>
      <inkml:brushProperty name="color" value="#E71224"/>
    </inkml:brush>
  </inkml:definitions>
  <inkml:trace contextRef="#ctx0" brushRef="#br0">1 5382 24575,'24'-2'0,"1"-1"0,-1 0 0,1-2 0,34-12 0,15-3 0,77-31 0,-104 41 0,-20 5 0,1-1 0,-1-2 0,-1 0 0,37-17 0,134-83 0,-190 103 0,0 0 0,0 0 0,-1 0 0,1-1 0,-1 0 0,7-9 0,27-23 0,-25 26 0,-1 0 0,21-24 0,17-15 0,-43 42 0,0 1 0,-1-2 0,-1 1 0,8-12 0,17-21 0,-9 13 0,-1-1 0,-1 0 0,20-43 0,10-13 0,-38 63 0,-2 1 0,10-26 0,16-31 0,-25 54 0,-1 0 0,-1 0 0,11-47 0,-11 37 0,17-42 0,-11 32 0,-1 0 0,12-66 0,-12 47 0,-2-19 0,-10 62 0,0-1 0,2 0 0,12-38 0,-7 28 0,-1 0 0,-2 0 0,4-48 0,-9 68 0,13-77 0,28-88 0,-30 128 0,33-195 0,-40 206 0,-1 0 0,-1-1 0,-3-45 0,-1 41 0,2 1 0,9-55 0,20-62 0,-23 107 0,31-154 0,-31 174 0,24-57 0,6-29 0,-29 84 0,2 0 0,18-39 0,-12 34 0,3 0 0,1 2 0,2 0 0,51-62 0,-65 89 0,-1-1 0,0 0 0,8-15 0,-10 15 0,1 0 0,1 0 0,15-17 0,102-124 0,-93 111 0,56-44 0,27-58 0,77-80 0,-156 190 0,1 1 0,1 3 0,47-29 0,-6 5 0,47-49 0,-100 84 0,-13 7 0,0 1 0,1 1 0,1 0 0,0 1 0,25-10 0,80-16 0,24-8 0,43-26 0,-158 55 0,8-4 0,1 1 0,0 2 0,61-14 0,-77 27 0,-19 1 0,1 0 0,0 0 0,0 0 0,0 0 0,0-1 0,-1 0 0,1 1 0,0-1 0,-1-1 0,1 1 0,3-2 0,-7 3 0,0-1 0,0 1 0,0-1 0,0 1 0,0-1 0,0 1 0,0 0 0,-1-1 0,1 1 0,0-1 0,0 1 0,0 0 0,0-1 0,-1 1 0,1-1 0,0 1 0,0 0 0,-1-1 0,1 1 0,0 0 0,-1 0 0,1-1 0,0 1 0,-1 0 0,1 0 0,0-1 0,-1 1 0,1 0 0,-1 0 0,1 0 0,0 0 0,-1 0 0,1-1 0,-1 1 0,0 0 0,-23-9 0,18 7 0,-10-5 0,-13-5 0,0 1 0,-33-7 0,0 0-1365,44 14-5461</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28.472"/>
    </inkml:context>
    <inkml:brush xml:id="br0">
      <inkml:brushProperty name="width" value="0.05" units="cm"/>
      <inkml:brushProperty name="height" value="0.05" units="cm"/>
      <inkml:brushProperty name="color" value="#E71224"/>
    </inkml:brush>
  </inkml:definitions>
  <inkml:trace contextRef="#ctx0" brushRef="#br0">233 1 24575,'-1'19'0,"0"0"0,-2 0 0,0 0 0,-2-1 0,-11 34 0,-45 86 0,59-133 0,-80 193 0,79-190-170,-1 1-1,1-2 0,-2 1 1,1 0-1,-1-1 0,-1 0 1,-9 11-1,2-5-6655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8.836"/>
    </inkml:context>
    <inkml:brush xml:id="br0">
      <inkml:brushProperty name="width" value="0.05" units="cm"/>
      <inkml:brushProperty name="height" value="0.05" units="cm"/>
      <inkml:brushProperty name="color" value="#E71224"/>
    </inkml:brush>
  </inkml:definitions>
  <inkml:trace contextRef="#ctx0" brushRef="#br0">1 1 24575,'-1'30'0,"3"1"0,0-1 0,11 49 0,51 154 0,-54-191 0,-5-24 0,-1 0 0,4 37 0,6 34 0,-9-65 0,-1-1 0,1 27 0,-5-24-1365,0-3-5461</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30.346"/>
    </inkml:context>
    <inkml:brush xml:id="br0">
      <inkml:brushProperty name="width" value="0.05" units="cm"/>
      <inkml:brushProperty name="height" value="0.05" units="cm"/>
      <inkml:brushProperty name="color" value="#E71224"/>
    </inkml:brush>
  </inkml:definitions>
  <inkml:trace contextRef="#ctx0" brushRef="#br0">895 54 24575,'-18'-1'0,"1"-1"0,-1 0 0,1-2 0,0 0 0,-16-7 0,21 7 0,-1 0 0,0 0 0,1 1 0,-1 0 0,0 1 0,-1 1 0,1 0 0,0 1 0,0 1 0,-19 2 0,-152 34 0,155-33 0,-1-2 0,-33-2 0,38-1 0,0 2 0,-50 6 0,66-5 0,0 1 0,1-1 0,-1 1 0,1 1 0,-1-1 0,1 2 0,0-1 0,1 1 0,-1 0 0,1 1 0,0-1 0,-7 9 0,6-5 0,1 0 0,0 1 0,1 0 0,0 0 0,1 0 0,0 1 0,0 0 0,1 0 0,1 0 0,0 0 0,-3 23 0,2-6 0,2 1 0,1-1 0,6 52 0,-4-72 0,1 0 0,0 0 0,0-1 0,1 1 0,0-1 0,0 1 0,1-1 0,0 0 0,0 0 0,1-1 0,0 1 0,0-1 0,0 0 0,1 0 0,0-1 0,0 0 0,0 0 0,1 0 0,0-1 0,0 0 0,0 0 0,10 4 0,12 4 0,0-2 0,1-1 0,0-1 0,46 6 0,56 6 0,-88-13 0,1-2 0,0-2 0,89-5 0,-30-1 0,-97 4 0,0-1 0,1 0 0,-1 0 0,0-1 0,1 0 0,-1 0 0,0 0 0,1-1 0,-1 0 0,0-1 0,-1 1 0,1-2 0,0 1 0,-1 0 0,0-1 0,1-1 0,8-7 0,9-10 0,-18 18 0,-1-1 0,0 1 0,1-1 0,-2-1 0,1 1 0,-1-1 0,1 0 0,-2 0 0,7-12 0,-2-3 0,0-1 0,-1 0 0,-1 0 0,-2 0 0,0-1 0,-1 0 0,-1 0 0,-1-26 0,-1 3 0,1 23 0,-1-1 0,-6-36 0,5 53 0,0 0 0,-1 0 0,0 0 0,-1 0 0,0 0 0,0 0 0,0 1 0,-1-1 0,0 1 0,0 0 0,0 0 0,-8-7 0,6 7-72,0 0 1,0 1-1,-1 0 0,0 0 0,0 0 0,0 1 0,0 0 0,0 0 1,-1 1-1,0 0 0,0 1 0,0-1 0,0 1 0,0 1 0,0 0 1,0 0-1,-1 0 0,-11 2 0,-2-1-6754</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32.161"/>
    </inkml:context>
    <inkml:brush xml:id="br0">
      <inkml:brushProperty name="width" value="0.05" units="cm"/>
      <inkml:brushProperty name="height" value="0.05" units="cm"/>
      <inkml:brushProperty name="color" value="#E71224"/>
    </inkml:brush>
  </inkml:definitions>
  <inkml:trace contextRef="#ctx0" brushRef="#br0">0 1429 24575,'30'1'0,"0"3"0,0 0 0,43 13 0,-40-9 0,0-1 0,45 3 0,13 2 0,-63-6 0,55 2 0,-71-8 0,35-1 0,-1 3 0,69 11 0,-52-5 0,0-2 0,1-3 0,68-7 0,-8 1 0,659 3 0,-768 0 0,1-2 0,-1 0 0,20-6 0,36-5 0,-38 9 0,0-1 0,38-12 0,-40 9 0,1 1 0,47-4 0,125-15 0,-72 3 0,-94 14 0,0 2 0,1 1 0,43 1 0,-41 3 0,58-9 0,-57 5 0,56-1 0,-78 6 0,0-1 0,32-7 0,33-4 0,-54 11 0,-1-2 0,1-1 0,44-14 0,-38 10 0,71-16 0,79-22 0,24-37 0,-150 59 0,123-69 0,-162 83 0,0-1 0,-1-1 0,33-27 0,-20 14 0,20-18 0,-37 28 0,1 1 0,21-12 0,-18 15 0,-1-2 0,0 0 0,0 0 0,-1-2 0,-1-1 0,-1 0 0,-1-1 0,20-28 0,-21 27 0,0-1 0,1 2 0,1 0 0,36-29 0,-17 16 0,-12 6 0,41-52 0,-46 52 0,0 1 0,40-36 0,-37 38 0,-2 0 0,0-2 0,-1 0 0,-1-1 0,-1-1 0,20-42 0,-36 67 0,0-1 0,-1 1 0,1 0 0,0-1 0,-1 1 0,1-1 0,-1 1 0,1-1 0,-1 1 0,0-1 0,0 0 0,1 1 0,-1-1 0,0 1 0,0-1 0,-1 1 0,1-1 0,0 1 0,0-1 0,-1 0 0,1 1 0,-1-1 0,0 1 0,1 0 0,-1-1 0,0 1 0,0 0 0,-1-2 0,0 0 0,-1 1 0,0 0 0,0 1 0,0-1 0,0 1 0,0-1 0,-1 1 0,1 0 0,0 0 0,-1 0 0,1 0 0,-6 0 0,-5 0 0,0 1 0,0 0 0,0 0 0,-1 1 0,-22 6 0,-153 32-579,165-35-207,6-1-6040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32.826"/>
    </inkml:context>
    <inkml:brush xml:id="br0">
      <inkml:brushProperty name="width" value="0.05" units="cm"/>
      <inkml:brushProperty name="height" value="0.05" units="cm"/>
      <inkml:brushProperty name="color" value="#E71224"/>
    </inkml:brush>
  </inkml:definitions>
  <inkml:trace contextRef="#ctx0" brushRef="#br0">0 1 24575,'2'6'0,"0"-1"0,1 1 0,-1-1 0,1 0 0,0 0 0,0 0 0,1 0 0,8 8 0,3 7 0,-7-5 0,-1 1 0,0 0 0,-1 0 0,-1 1 0,0 0 0,-2 0 0,0 0 0,2 29 0,-3-22 0,2-1 0,0 0 0,14 43 0,15 46 0,-4-10 0,-25-88-227,-1 0-1,0 1 1,0-1-1,-2 1 1,1 22-1,-2-16-6598</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7.514"/>
    </inkml:context>
    <inkml:brush xml:id="br0">
      <inkml:brushProperty name="width" value="0.05" units="cm"/>
      <inkml:brushProperty name="height" value="0.05" units="cm"/>
      <inkml:brushProperty name="color" value="#E71224"/>
    </inkml:brush>
  </inkml:definitions>
  <inkml:trace contextRef="#ctx0" brushRef="#br0">0 30 24575,'53'-19'0,"2"13"0,-1 2 0,105 6 0,-47 0 0,3-4 0,125 5 0,-171 9 0,-50-8 0,0 0 0,27 1 0,676-3 0,-352-5 0,-193 3-1365,-155 0-5461</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9.234"/>
    </inkml:context>
    <inkml:brush xml:id="br0">
      <inkml:brushProperty name="width" value="0.05" units="cm"/>
      <inkml:brushProperty name="height" value="0.05" units="cm"/>
      <inkml:brushProperty name="color" value="#E71224"/>
    </inkml:brush>
  </inkml:definitions>
  <inkml:trace contextRef="#ctx0" brushRef="#br0">1 1 24575,'2643'0'0,"-2624"1"0,-1 1 0,36 8 0,-34-5 0,1-2 0,24 2 0,184-5-1365,-207 0-5461</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51.810"/>
    </inkml:context>
    <inkml:brush xml:id="br0">
      <inkml:brushProperty name="width" value="0.05" units="cm"/>
      <inkml:brushProperty name="height" value="0.05" units="cm"/>
      <inkml:brushProperty name="color" value="#E71224"/>
    </inkml:brush>
  </inkml:definitions>
  <inkml:trace contextRef="#ctx0" brushRef="#br0">0 0 24575,'11'1'0,"-1"0"0,0 0 0,0 1 0,0 0 0,0 1 0,0 0 0,0 0 0,17 10 0,3 4 0,37 28 0,-22-15 0,208 123 0,-154-96 0,461 219 0,-519-258 0,242 90 56,-13-6-794,-63-30 738,-135-51 0,70 33 0,-106-40 25,51 13 0,29 12 607,-51-15-632,75 18 0,-72-24 0,69 30 0,111 40 0,-148-53 0,-69-25 0,-2 0 0,1 2 0,30 17 0,-33-16 0,1 0 0,0-2 0,32 9 0,46 18 0,125 47 0,-101-38 0,-51-20 0,299 94 0,-273-94 0,-74-21 0,57 20 0,-52-14 0,1-1 0,50 7 0,1 0 0,13 12 0,126 54 0,-159-56 0,-22-12 0,71 14 0,-68-19 0,53 20 0,-81-23 0,1-1 0,0-1 0,0-1 0,33 4 0,79 14 0,-95-14 0,0-2 0,80 3 0,-92-10 0,0 0 0,1 2 0,-1 1 0,27 7 0,-27-5 0,0-2 0,0 0 0,48-3 0,-77-5 0,-2-1 0,1 1 0,0 0 0,-1 0 0,0 0 0,-7-6 0,1-1 0,-2-3-93,-11-14 206,-40-39-1,56 62-248,-1-1 0,0 1 0,0 0 0,0 0-1,-1 1 1,0 0 0,0 1 0,0 0 0,0 0 0,-15-3 0,5 3-6690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52.418"/>
    </inkml:context>
    <inkml:brush xml:id="br0">
      <inkml:brushProperty name="width" value="0.05" units="cm"/>
      <inkml:brushProperty name="height" value="0.05" units="cm"/>
      <inkml:brushProperty name="color" value="#E71224"/>
    </inkml:brush>
  </inkml:definitions>
  <inkml:trace contextRef="#ctx0" brushRef="#br0">412 1 24575,'-4'2'0,"0"1"0,0 0 0,0 0 0,0 0 0,1 0 0,0 0 0,-6 8 0,-7 5 0,-33 17 0,-11 8 0,-3 10 0,-14 12 0,64-49-273,-1-1 0,0 0 0,0-2 0,-28 18 0,28-21-6553</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0.866"/>
    </inkml:context>
    <inkml:brush xml:id="br0">
      <inkml:brushProperty name="width" value="0.05" units="cm"/>
      <inkml:brushProperty name="height" value="0.05" units="cm"/>
      <inkml:brushProperty name="color" value="#E71224"/>
    </inkml:brush>
  </inkml:definitions>
  <inkml:trace contextRef="#ctx0" brushRef="#br0">310 0 24575,'-8'0'0,"0"1"0,0 0 0,0 1 0,0-1 0,0 1 0,0 1 0,0 0 0,1 0 0,-1 0 0,1 1 0,0 0 0,0 1 0,0-1 0,1 1 0,-1 1 0,1-1 0,-9 11 0,4-2 0,1-1 0,0 2 0,1-1 0,1 1 0,0 0 0,1 1 0,-8 27 0,2 0 0,-17 49 0,25-76 0,0-1 0,1 1 0,1 0 0,0 0 0,0 25 0,-7 35 0,3-29 0,2 1 0,3 0 0,4 78 0,1-23 0,-3-73 0,-1 3 0,1 0 0,1 0 0,2 0 0,2 0 0,14 54 0,-9-48 0,-1 1 0,7 80 0,-7-43 0,-3-20 0,9 49 0,-10-77 0,4 45 0,-8-52 0,1 0 0,1 0 0,1 0 0,9 26 0,27 94 0,-3-5 0,-4-65 0,-22-49 0,15 43 0,-18-45 0,1 1 0,2-1 0,19 31 0,18 36 0,-34-60 0,2 0 0,1-1 0,40 48 0,-54-71 0,1 1 0,0 0 0,1-1 0,-1 0 0,1 1 0,0-2 0,0 1 0,0 0 0,0-1 0,7 3 0,-11-6 0,0 1 0,0-1 0,0 0 0,1 1 0,-1-1 0,0 0 0,0 1 0,0-1 0,1 0 0,-1 0 0,0 0 0,0 0 0,1-1 0,-1 1 0,0 0 0,0 0 0,1-1 0,-1 1 0,0-1 0,0 1 0,0-1 0,0 1 0,0-1 0,0 0 0,0 1 0,0-1 0,0 0 0,0 0 0,0 0 0,0 0 0,0 0 0,-1 0 0,1 0 0,0 0 0,-1 0 0,1 0 0,-1 0 0,1-1 0,-1 1 0,1 0 0,-1 0 0,0 0 0,0-1 0,0 1 0,0 0 0,0 0 0,0-1 0,0-1 0,4-46 0,-2-1 0,-5-55 0,-1 1 0,6 6 0,-4-108 0,-2 180 0,-1 1 0,-13-41 0,-5-20 0,11 14 0,-44-187 0,45 226 0,6 20 0,0-1 0,1 0 0,1 0 0,-3-26 0,2 2 0,-2-1 0,-12-42 0,-3-13 0,13 61 0,-1 2 0,-15-37 0,8 25 0,9 21 0,2 0 0,-4-28 0,8 36 0,-1 0 0,-1 0 0,0 0 0,-1 1 0,0-1 0,-1 1 0,0 0 0,-14-22 0,8 17 0,0-1 0,1-1 0,-9-24 0,13 27 0,-1 2 0,0-1 0,-1 1 0,-1 0 0,0 1 0,-19-23 0,26 35 0,-1 0 0,1 0 0,0-1 0,-1 1 0,1-1 0,0 0 0,1 0 0,-1 1 0,0-1 0,1 0 0,0-1 0,0 1 0,0 0 0,0 0 0,0 0 0,0-1 0,1 1 0,0 0 0,0 0 0,0-1 0,0 1 0,0 0 0,0-1 0,1 1 0,2-7 0,0 3 0,1 0 0,1 0 0,0 1 0,-1-1 0,2 1 0,-1 0 0,1 0 0,0 1 0,9-7 0,-2 0 0,0 0 0,-1-1 0,-1-1 0,0 0 0,16-28 0,-11 16 0,-16 26-21,0 0 0,0 0 0,0 1 0,1-1 0,-1 0 0,0 0 0,0 0 0,0 0 0,0 1 0,0-1 0,0 0 0,0 0 0,0 0 0,1 0 0,-1 0 0,0 1 0,0-1 0,0 0 0,0 0 0,0 0 0,1 0 0,-1 0 0,0 0 0,0 0 0,0 0 0,1 0 0,-1 0 0,0 0 0,0 0 0,0 0 0,0 0 0,1 0 0,-1 0 0,0 0 0,0 0 0,0 0 0,1 0 0,-1 0 0,0 0 0,0 0 0,0 0 0,0 0 0,1 0 0,-1 0 0,0 0 0,0 0 0,0 0 0,0-1 0,0 1 0,1 0 0,-1 0 0,0 0 0,0 0 0,0 0 0,0-1 0,0 1 0,0 0 0,0 0 0,0 0 0,1 0 0,-1-1 0,0 1 0,0 0 0,0 0 0,1 9-6805</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2.596"/>
    </inkml:context>
    <inkml:brush xml:id="br0">
      <inkml:brushProperty name="width" value="0.05" units="cm"/>
      <inkml:brushProperty name="height" value="0.05" units="cm"/>
      <inkml:brushProperty name="color" value="#E71224"/>
    </inkml:brush>
  </inkml:definitions>
  <inkml:trace contextRef="#ctx0" brushRef="#br0">0 2 24575,'25'1'0,"-1"1"0,32 8 0,-29-5 0,45 3 0,-34-7 0,280-3 0,-233-10 0,-54 6 0,57-2 0,-13 8-1365,-53 0-5461</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4.137"/>
    </inkml:context>
    <inkml:brush xml:id="br0">
      <inkml:brushProperty name="width" value="0.05" units="cm"/>
      <inkml:brushProperty name="height" value="0.05" units="cm"/>
      <inkml:brushProperty name="color" value="#E71224"/>
    </inkml:brush>
  </inkml:definitions>
  <inkml:trace contextRef="#ctx0" brushRef="#br0">20 1 24575,'0'2211'0,"-1"-2197"-311,-1 1-1,0-1 1,-8 27 0,10-40 191,-5 16-6706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55.68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4.894"/>
    </inkml:context>
    <inkml:brush xml:id="br0">
      <inkml:brushProperty name="width" value="0.05" units="cm"/>
      <inkml:brushProperty name="height" value="0.05" units="cm"/>
      <inkml:brushProperty name="color" value="#E71224"/>
    </inkml:brush>
  </inkml:definitions>
  <inkml:trace contextRef="#ctx0" brushRef="#br0">0 1 24575,'3'0'0,"0"1"0,-1 0 0,1 0 0,-1-1 0,1 2 0,-1-1 0,0 0 0,1 0 0,-1 1 0,0-1 0,0 1 0,0 0 0,0-1 0,0 1 0,0 0 0,1 3 0,28 38 0,-26-36 0,2 5 0,-1 0 0,-1 0 0,1 1 0,2 13 0,-4-15 0,0 1 0,0-1 0,1 0 0,0 0 0,13 18 0,10 18 0,-22-34 0,0-1 0,1 0 0,1-1 0,12 15 0,-19-24 0,1 0 0,0 0 0,0 0 0,0-1 0,0 1 0,0-1 0,0 1 0,1-1 0,-1 0 0,0 0 0,1 0 0,-1 0 0,1 0 0,-1-1 0,1 1 0,-1-1 0,1 1 0,0-1 0,-1 0 0,1 0 0,-1 0 0,1-1 0,0 1 0,-1 0 0,1-1 0,-1 0 0,5-1 0,-1-2 0,-1 0 0,1 0 0,-1-1 0,0 0 0,0 0 0,0 0 0,-1 0 0,1-1 0,-1 0 0,5-11 0,15-17 0,-12 16 0,-2 0 0,0 0 0,-1-1 0,-1 0 0,-1-1 0,-1 0 0,0 0 0,3-31 0,-6 30-1365,-1 1-5461</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7.195"/>
    </inkml:context>
    <inkml:brush xml:id="br0">
      <inkml:brushProperty name="width" value="0.05" units="cm"/>
      <inkml:brushProperty name="height" value="0.05" units="cm"/>
      <inkml:brushProperty name="color" value="#E71224"/>
    </inkml:brush>
  </inkml:definitions>
  <inkml:trace contextRef="#ctx0" brushRef="#br0">1 1712 24575,'13'1'0,"0"1"0,1 0 0,-1 1 0,0 0 0,0 1 0,-1 1 0,1 0 0,13 8 0,-13-6 0,0-1 0,1-1 0,-1 0 0,1-1 0,0 0 0,0-1 0,15 2 0,389-4 0,-200-3 0,-189 0 0,56-9 0,-55 5 0,53-1 0,-39 6 0,0-2 0,48-8 0,111-20 0,-159 24 0,1-2 0,-2-3 0,69-26 0,-45 16 0,-46 16 0,1-1 0,39-18 0,207-111 0,-74 34 0,-132 68 0,-35 20 0,-1-1 0,0-1 0,26-22 0,6-7 0,-34 28 0,36-35 0,-43 33 0,-1-1 0,-1 0 0,0-1 0,14-30 0,40-95 0,-64 135 0,68-183 0,-61 161 0,-3 0 0,0-1 0,-2 0 0,3-55 0,2 25 0,-8 43 0,0 0 0,0-26 0,-2 25 0,1 1 0,5-24 0,-3 23 0,-1 0 0,0-24 0,-4 41 0,1-4 0,-1-1 0,0 0 0,-1 0 0,-2-12 0,2 21 0,1 0 0,0 0 0,-1 0 0,1 0 0,0 0 0,-1 0 0,1 0 0,-1 0 0,1 0 0,-1 1 0,0-1 0,1 0 0,-1 0 0,0 0 0,0 1 0,1-1 0,-1 0 0,0 1 0,-2-2 0,2 2 0,0 0 0,0 0 0,-1 0 0,1 0 0,0 0 0,-1 0 0,1 0 0,0 1 0,0-1 0,-1 0 0,1 1 0,0-1 0,0 1 0,0-1 0,-1 1 0,1 0 0,0-1 0,0 1 0,0 0 0,-1 2 0,-1-1 0,-20 17 0,0-1 0,-1-1 0,0-1 0,-2-1 0,-37 16 0,47-25 0,-18 7 0,-65 33 0,53-30 123,17-8-1611,13-1-5338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7.676"/>
    </inkml:context>
    <inkml:brush xml:id="br0">
      <inkml:brushProperty name="width" value="0.05" units="cm"/>
      <inkml:brushProperty name="height" value="0.05" units="cm"/>
      <inkml:brushProperty name="color" value="#E71224"/>
    </inkml:brush>
  </inkml:definitions>
  <inkml:trace contextRef="#ctx0" brushRef="#br0">1 1 24575,'7'0'0,"1"1"0,-1 1 0,0-1 0,1 1 0,-1 1 0,0-1 0,0 1 0,0 0 0,-1 1 0,1-1 0,7 7 0,71 59 0,-38-29 0,108 90 0,-120-108-1365,-18-15-5461</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40.955"/>
    </inkml:context>
    <inkml:brush xml:id="br0">
      <inkml:brushProperty name="width" value="0.05" units="cm"/>
      <inkml:brushProperty name="height" value="0.05" units="cm"/>
      <inkml:brushProperty name="color" value="#E71224"/>
    </inkml:brush>
  </inkml:definitions>
  <inkml:trace contextRef="#ctx0" brushRef="#br0">230 1501 24575,'914'0'0,"-884"-2"0,0-1 0,34-8 0,-7 2 0,4-2 0,-27 5 0,1 1 0,38 0 0,-41 3 0,50-9 0,-49 6 0,48-2 0,-35 5 0,44-9 0,-46 5 0,56-1 0,409 8 0,-460-4 0,0-1 0,60-15 0,-54 9 0,74-5 0,-97 15 0,0-2 0,0-1 0,0-2 0,0 0 0,41-15 0,-50 14 0,0 0 0,0 1 0,32-1 0,7-3 0,-16 1 0,26-4 0,120-36 0,-164 40 0,1 1 0,33-3 0,-7 1 0,259-66 0,-296 71 0,0 1 0,1 1 0,-1 1 0,27 1 0,-29 1 0,-1-1 0,1 0 0,0-2 0,-1 0 0,0 0 0,28-9 0,-38 9 0,0-1 0,0 0 0,0 0 0,0 0 0,-1-1 0,1 1 0,-1-1 0,0 0 0,0-1 0,-1 1 0,7-9 0,30-61 0,-22 37 0,-12 25 0,-1-1 0,0 1 0,-1-1 0,-1 0 0,0 0 0,-1 0 0,0-1 0,-1 1 0,0-1 0,-1 1 0,-1 0 0,0-1 0,-4-15 0,-3-12 0,-3 2 0,0 0 0,-19-39 0,17 52 0,-1 0 0,-1 2 0,-2-1 0,-26-30 0,30 39 0,3 3 0,-1 0 0,-1 0 0,0 1 0,-1 0 0,0 1 0,-1 1 0,0 0 0,0 1 0,-1 1 0,0 0 0,-23-8 0,-21-11 0,45 19 0,-1 1 0,-27-8 0,2 4 0,-45-6 0,28 6 0,36 6 0,-1 1 0,-30-1 0,23 3 0,0-2 0,0-1 0,-31-9 0,32 6 0,1 2 0,-1 1 0,-46-2 0,49 7 0,1-1 0,0-2 0,-42-8 0,-42-4 0,24 4 0,28 5 0,-1 1 0,-93 6 0,57 0 0,67 1 0,0 0 0,-28 7 0,-43 4 0,67-11 0,1 2 0,-1 1 0,-28 9 0,31-6 0,-1-2 0,1-1 0,-48 2 0,41-7 0,3-1 0,0 2 0,1 1 0,-59 11 0,-88 13 0,91-16 0,68-9 0,1 1 0,0 0 0,-1 1 0,1 0 0,-24 10 0,20-6 0,-1-1 0,0-1 0,-1-1 0,1-1 0,-1-1 0,1-1 0,-41-3 0,33 1 0,0 1 0,0 1 0,-48 9 0,16 0 0,-1-4 0,0-1 0,-107-8 0,45 1 0,96 1 0,0 2 0,0 2 0,-46 9 0,-5 2 0,56-11 0,0 1 0,1 1 0,-34 12 0,15-1 0,22-9 0,0 0 0,0 1 0,1 1 0,0 1 0,1 1 0,0 0 0,-26 23 0,-11 10 0,44-36 0,0 0 0,1 0 0,0 1 0,0 0 0,1 1 0,1 0 0,-13 18 0,8-5 0,2 0 0,1 1 0,1 0 0,0 1 0,2-1 0,1 1 0,1 1 0,2-1 0,0 1 0,1 0 0,3 33 0,0 450 0,-1-502 0,0-1 0,0 1 0,0 0 0,1 0 0,1 0 0,-1-1 0,1 1 0,0-1 0,0 1 0,1-1 0,0 0 0,0 0 0,0 0 0,1 0 0,0-1 0,0 1 0,1-1 0,-1 0 0,1 0 0,0 0 0,8 5 0,33 36 0,-42-40 0,1-1 0,-1 1 0,1-1 0,0-1 0,0 1 0,0-1 0,0 1 0,1-2 0,0 1 0,0-1 0,0 1 0,0-2 0,0 1 0,1-1 0,8 3 0,30-1-1365,-24-3-5461</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41.748"/>
    </inkml:context>
    <inkml:brush xml:id="br0">
      <inkml:brushProperty name="width" value="0.05" units="cm"/>
      <inkml:brushProperty name="height" value="0.05" units="cm"/>
      <inkml:brushProperty name="color" value="#E71224"/>
    </inkml:brush>
  </inkml:definitions>
  <inkml:trace contextRef="#ctx0" brushRef="#br0">0 1 24575,'1'1'0,"-1"0"0,1 0 0,-1 0 0,1 1 0,0-1 0,0 0 0,-1 0 0,1 0 0,0 0 0,0-1 0,0 1 0,0 0 0,0 0 0,0 0 0,0-1 0,0 1 0,0 0 0,0-1 0,1 1 0,0-1 0,33 14 0,-26-11 0,17 4 0,0-2 0,0 0 0,0-2 0,1-1 0,-1-1 0,1-1 0,28-5 0,25 3 0,-55 2 0,9 0 0,0-1 0,0-1 0,52-10 0,-49 6-19,0 1 1,-1 2-1,75 5 0,-38 0-1271,-51-2-5536</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0:52.477"/>
    </inkml:context>
    <inkml:brush xml:id="br0">
      <inkml:brushProperty name="width" value="0.05" units="cm"/>
      <inkml:brushProperty name="height" value="0.05" units="cm"/>
      <inkml:brushProperty name="color" value="#E71224"/>
    </inkml:brush>
  </inkml:definitions>
  <inkml:trace contextRef="#ctx0" brushRef="#br0">1022 58 24575,'-19'-1'0,"1"-1"0,-36-8 0,34 5 0,0 2 0,-27-3 0,-29 6 0,42 1 0,1-1 0,-1-2 0,-55-11 0,46 6 0,-1 2 0,0 2 0,-1 2 0,-48 4 0,-9 0 0,92-3 0,-4-1 0,0 1 0,0 0 0,-1 1 0,1 0 0,0 1 0,0 1 0,1 0 0,-1 1 0,-25 11 0,36-13 0,1 1 0,-1-1 0,1 1 0,-1-1 0,1 1 0,0 0 0,0 0 0,0 0 0,1 0 0,-1 0 0,1 0 0,-1 1 0,1-1 0,0 1 0,0-1 0,1 1 0,-1-1 0,0 7 0,3 73 0,-1-55 0,0-15 0,-1 0 0,2 0 0,0 0 0,0 0 0,1 0 0,1 0 0,10 22 0,-11-27 0,2-1 0,-1 0 0,1-1 0,0 1 0,0-1 0,1 0 0,0 0 0,0-1 0,1 1 0,-1-1 0,1-1 0,0 1 0,14 5 0,-4-2 0,1-1 0,0-1 0,0 0 0,1-2 0,0 0 0,0-1 0,0-1 0,0 0 0,27-3 0,43 2 0,77-4 0,-152 2 0,1-2 0,-1 0 0,1-1 0,-1 0 0,0-1 0,0 0 0,19-11 0,2-5 0,43-35 0,-25 17 0,-8 14 0,-35 19 0,0 1 0,0-2 0,17-12 0,-24 16 0,0 1 0,-1-1 0,1-1 0,-1 1 0,1 0 0,-1-1 0,0 1 0,0-1 0,0 0 0,-1 1 0,0-1 0,1 0 0,-1 0 0,1-8 0,-1 4 0,0-1 0,0 0 0,-1 0 0,0 0 0,-1 0 0,0 0 0,-4-14 0,4 19 0,-1 0 0,1 0 0,-1 0 0,-1 0 0,1 0 0,0 0 0,-1 1 0,0-1 0,0 1 0,0 0 0,0 0 0,0 0 0,-1 0 0,1 0 0,-1 1 0,0 0 0,-4-3 0,-3 0-151,0 0-1,0 1 0,0 0 0,-1 0 1,1 2-1,-1-1 0,0 1 1,-18 0-1,9 1-6674</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0:58.408"/>
    </inkml:context>
    <inkml:brush xml:id="br0">
      <inkml:brushProperty name="width" value="0.05" units="cm"/>
      <inkml:brushProperty name="height" value="0.05" units="cm"/>
      <inkml:brushProperty name="color" value="#E71224"/>
    </inkml:brush>
  </inkml:definitions>
  <inkml:trace contextRef="#ctx0" brushRef="#br0">0 3420 24575,'4'-2'0,"0"-1"0,0 1 0,-1-1 0,1 0 0,-1 0 0,0 0 0,1 0 0,3-6 0,9-7 0,97-58 0,-73 49 0,60-25 0,23-14 0,-37 14 0,-41 25 0,72-53 0,-109 70 0,1 0 0,-2 0 0,1-1 0,10-18 0,14-15 0,43-60 0,-54 78 0,32-51 0,-36 49 0,1 0 0,26-27 0,-30 39 0,0-3 0,1 1 0,1 1 0,1 1 0,0 0 0,1 1 0,0 1 0,21-11 0,-27 16 0,-1 0 0,0-1 0,0-1 0,-1 0 0,10-10 0,11-11 0,98-76 0,-84 61 0,-7 6 0,82-80 0,-26 30 0,-68 62 0,1 2 0,43-34 0,-12 12 0,10-8 0,-49 42 0,-2-1 0,29-28 0,-31 26 0,2 1 0,29-20 0,-37 28 0,-1 0 0,1-1 0,-1 0 0,9-10 0,27-26 0,123-94 0,-104 83 0,-4 8 0,-36 30 0,0-1 0,39-42 0,-24 20 0,2 2 0,73-54 0,-107 88 0,203-183 0,-172 158 0,-1-2 0,-2-1 0,-1-2 0,42-57 0,16-12 0,108-119 0,-143 159 0,-27 31 0,32-42 0,14-28 0,-63 89-1365,-1 2-5461</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0:59.613"/>
    </inkml:context>
    <inkml:brush xml:id="br0">
      <inkml:brushProperty name="width" value="0.05" units="cm"/>
      <inkml:brushProperty name="height" value="0.05" units="cm"/>
      <inkml:brushProperty name="color" value="#E71224"/>
    </inkml:brush>
  </inkml:definitions>
  <inkml:trace contextRef="#ctx0" brushRef="#br0">19 0 24575,'0'20'0,"1"16"0,-2 0 0,-1-1 0,-11 53 0,12-86 2,1 0 0,-1 0 0,1 0 0,-1 0 0,1 0 0,0 0 0,0 0-1,0 1 1,0-1 0,0 0 0,0 0 0,1 0 0,-1 0 0,1 0 0,-1 0 0,1 0-1,0 0 1,0 0 0,0 0 0,0 0 0,0 0 0,0-1 0,0 1 0,1 0 0,-1-1 0,1 1-1,-1-1 1,1 1 0,0-1 0,-1 0 0,1 0 0,0 1 0,0-1 0,0-1 0,0 1 0,0 0-1,0 0 1,0-1 0,3 1 0,10 1-114,-1 0 0,1-1 0,-1-1 0,29-2 0,-17 0-769,-3 1-5945</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1:04.769"/>
    </inkml:context>
    <inkml:brush xml:id="br0">
      <inkml:brushProperty name="width" value="0.05" units="cm"/>
      <inkml:brushProperty name="height" value="0.05" units="cm"/>
      <inkml:brushProperty name="color" value="#E71224"/>
    </inkml:brush>
  </inkml:definitions>
  <inkml:trace contextRef="#ctx0" brushRef="#br0">0 32 24575,'50'-1'0,"-14"0"0,1 1 0,0 2 0,69 13 0,-64-8 0,1-1 0,0-3 0,-1-2 0,57-5 0,3 2 0,59-12 0,-106 7 0,59 1 0,-69 6 0,-8 2 0,0-2 0,0-2 0,71-12 0,-65 7 0,1 2 0,0 1 0,0 3 0,49 5 0,10-1 0,1090-3-1365,-1171 0-5461</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1:13.710"/>
    </inkml:context>
    <inkml:brush xml:id="br0">
      <inkml:brushProperty name="width" value="0.05" units="cm"/>
      <inkml:brushProperty name="height" value="0.05" units="cm"/>
      <inkml:brushProperty name="color" value="#E71224"/>
    </inkml:brush>
  </inkml:definitions>
  <inkml:trace contextRef="#ctx0" brushRef="#br0">383 840 24575,'1399'0'0,"-1380"-1"0,-1-1 0,0-1 0,0-1 0,-1-1 0,24-8 0,32-9 0,-47 17 0,-1-1 0,0-1 0,0-1 0,46-23 0,-41 18 0,1 1 0,0 1 0,0 1 0,2 2 0,-1 2 0,63-6 0,-81 9 0,0 0 0,-1-1 0,1-1 0,-1 0 0,0-1 0,0-1 0,-1 0 0,22-15 0,-23 13 0,0 1 0,1 1 0,1 0 0,-1 1 0,1 0 0,0 1 0,0 1 0,1 0 0,16-3 0,-21 6 0,1 0 0,-1 0 0,1-1 0,-1 0 0,0-1 0,0 0 0,0-1 0,10-5 0,-17 8 0,0-1 0,1 1 0,-1-1 0,-1 0 0,1 0 0,0 0 0,0 0 0,-1 0 0,1-1 0,-1 1 0,0 0 0,1-1 0,-1 1 0,0-1 0,-1 1 0,1-1 0,0 1 0,-1-1 0,1 0 0,-1 1 0,0-1 0,0 0 0,0 1 0,0-1 0,-1 0 0,1 1 0,0-1 0,-1 1 0,0-1 0,0 1 0,0-1 0,0 1 0,-2-4 0,-3-5 0,0 1 0,-1-1 0,0 1 0,-1 1 0,0-1 0,-1 1 0,0 1 0,0 0 0,-1 0 0,0 1 0,0 0 0,-1 0 0,-13-5 0,0-1 0,-1 2 0,0 1 0,-1 1 0,0 1 0,-37-6 0,-19 6 0,64 8 0,0-1 0,0-1 0,1-1 0,-1 0 0,-34-12 0,26 6 0,-1 1 0,-55-9 0,-28-8 0,88 19 0,0 2 0,0 0 0,-24-1 0,-40-7 0,64 8 0,-18-6 0,-1 2 0,1 2 0,-60-2 0,73 7 0,1-1 0,-29-7 0,-42-3 0,-12-1 0,76 7 0,-53-2 0,-51-4 0,92 6 0,-53-1 0,73 7 0,-20 0 0,1 1 0,-59 10 0,89-8 0,0 0 0,0 1 0,1 0 0,0 1 0,0 1 0,0 0 0,1 1 0,-1 0 0,2 0 0,-1 2 0,-16 14 0,9-7 0,-1-1 0,0-1 0,-40 19 0,30-16 0,9-6 0,0-1 0,-1 0 0,0-2 0,0-1 0,-1-1 0,-45 7 0,58-12 0,0 1 0,0 0 0,0 1 0,0-1 0,0 2 0,1 0 0,-15 8 0,19-9 0,1 0 0,0 0 0,0 1 0,0 0 0,0 0 0,1 0 0,-1 0 0,1 0 0,0 1 0,1-1 0,-1 1 0,1 0 0,0 0 0,0 0 0,0 0 0,-1 6 0,1-1 0,0-1 0,1 1 0,0-1 0,0 1 0,1 0 0,0 0 0,1-1 0,0 1 0,4 18 0,0-14 0,0 1 0,1-1 0,1 0 0,0-1 0,13 20 0,-15-26 0,0 1 0,0-1 0,0 0 0,1 0 0,0-1 0,0 0 0,1 0 0,-1 0 0,1-1 0,1 0 0,-1 0 0,1-1 0,-1 0 0,1 0 0,1-1 0,-1 0 0,0 0 0,1-1 0,13 2 0,42 2 0,-1-3 0,71-6 0,-17 0 0,-77 2-64,-24-1-196,0 2-1,-1 0 1,1 1 0,28 5 0,-27 0-6566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2.578"/>
    </inkml:context>
    <inkml:brush xml:id="br0">
      <inkml:brushProperty name="width" value="0.05" units="cm"/>
      <inkml:brushProperty name="height" value="0.05" units="cm"/>
      <inkml:brushProperty name="color" value="#E71224"/>
    </inkml:brush>
  </inkml:definitions>
  <inkml:trace contextRef="#ctx0" brushRef="#br0">0 1 24575,'5'0'0,"5"0"0,7 0 0,4 0 0,3 0 0,3 0 0,0 0 0,1 0 0,0 0 0,-1 0 0,1 0 0,-1 0 0,0 0 0,0 0 0,-5 0-8191</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1:15.867"/>
    </inkml:context>
    <inkml:brush xml:id="br0">
      <inkml:brushProperty name="width" value="0.05" units="cm"/>
      <inkml:brushProperty name="height" value="0.05" units="cm"/>
      <inkml:brushProperty name="color" value="#E71224"/>
    </inkml:brush>
  </inkml:definitions>
  <inkml:trace contextRef="#ctx0" brushRef="#br0">76 386 24575,'0'-19'0,"0"-15"0,0-1 0,3 0 0,10-56 0,-3 34 0,-8 43 0,0-1 0,1 0 0,1 1 0,0-1 0,9-19 0,-13 34 0,0-1 0,0 1 0,0 0 0,0-1 0,0 1 0,0 0 0,0 0 0,0-1 0,0 1 0,0 0 0,0-1 0,1 1 0,-1 0 0,0 0 0,0-1 0,0 1 0,0 0 0,0 0 0,1 0 0,-1-1 0,0 1 0,0 0 0,1 0 0,-1 0 0,0-1 0,0 1 0,1 0 0,-1 0 0,0 0 0,0 0 0,1 0 0,-1 0 0,0 0 0,1 0 0,-1-1 0,0 1 0,0 0 0,1 0 0,-1 0 0,0 0 0,1 0 0,-1 1 0,0-1 0,0 0 0,1 0 0,-1 0 0,0 0 0,1 0 0,-1 0 0,0 0 0,0 1 0,1-1 0,-1 0 0,7 22 0,-2 28 0,-6 442 0,2-475 0,2 0 0,-1 0 0,2 0 0,0 0 0,9 22 0,-12-38 0,-1 0 0,0 0 0,0 0 0,0 0 0,1 0 0,-1 0 0,0 0 0,0-1 0,0 1 0,-1 0 0,1 0 0,0 0 0,0 0 0,0 0 0,-1 0 0,1 0 0,0 0 0,-1 0 0,1 0 0,-1 0 0,1 0 0,-1-1 0,0 1 0,1 0 0,-1 0 0,0-1 0,1 1 0,-1 0 0,0-1 0,0 1 0,0-1 0,0 1 0,1-1 0,-1 1 0,0-1 0,0 0 0,0 1 0,0-1 0,0 0 0,0 0 0,0 0 0,0 0 0,0 0 0,0 0 0,-1 0 0,-59 0 0,48-1 0,6 0 0,1 1 0,-1 0 0,0 0 0,1 1 0,-1 0 0,1 0 0,-1 0 0,1 1 0,0 0 0,-10 4 0,17-5 0,-1-1 0,0 1 0,0-1 0,1 1 0,-1-1 0,1 0 0,-1 1 0,0-1 0,1 1 0,-1-1 0,1 0 0,-1 1 0,1-1 0,-1 0 0,1 1 0,-1-1 0,1 0 0,-1 0 0,1 0 0,-1 1 0,1-1 0,-1 0 0,1 0 0,0 0 0,-1 0 0,1 0 0,-1 0 0,1 0 0,-1 0 0,1 0 0,1-1 0,25 5 0,235-5-1365,-240 1-5461</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1:17.315"/>
    </inkml:context>
    <inkml:brush xml:id="br0">
      <inkml:brushProperty name="width" value="0.05" units="cm"/>
      <inkml:brushProperty name="height" value="0.05" units="cm"/>
      <inkml:brushProperty name="color" value="#E71224"/>
    </inkml:brush>
  </inkml:definitions>
  <inkml:trace contextRef="#ctx0" brushRef="#br0">134 133 24575,'-1'-8'0,"1"1"0,1-1 0,-1 1 0,1-1 0,0 1 0,1 0 0,0 0 0,0 0 0,0 0 0,6-11 0,-5 14 0,-1 1 0,1 0 0,0 0 0,0 0 0,0 1 0,1-1 0,-1 1 0,1-1 0,-1 1 0,1 0 0,0 0 0,0 1 0,-1-1 0,1 1 0,0 0 0,1 0 0,-1 0 0,0 0 0,0 1 0,5 0 0,2-1 0,-1 0 0,0 1 0,0 0 0,0 1 0,0 0 0,0 1 0,0 0 0,14 5 0,-18-5 0,-1 1 0,0-1 0,-1 1 0,1 0 0,0 1 0,-1-1 0,1 1 0,-1-1 0,0 1 0,-1 1 0,1-1 0,-1 0 0,1 1 0,-1 0 0,-1 0 0,5 9 0,-3-6 0,-1-1 0,0 1 0,0 0 0,-1 0 0,0 0 0,-1 0 0,0 0 0,0 0 0,0 11 0,-2-14 0,0 0 0,-1 1 0,1-1 0,-1 0 0,0 1 0,-1-1 0,1 0 0,-1-1 0,0 1 0,0 0 0,0-1 0,-1 0 0,0 0 0,-6 7 0,-7 3 0,-1 0 0,0-1 0,-1 0 0,-33 15 0,28-16 0,2 1 0,-41 30 0,-41 34 0,85-63 0,16-13 0,1 0 0,-1 1 0,1-1 0,0 1 0,-1 0 0,1-1 0,0 1 0,0 0 0,0 0 0,0 1 0,1-1 0,-3 4 0,4-5 0,0-1 0,0 1 0,0 0 0,0-1 0,0 1 0,1 0 0,-1-1 0,0 1 0,1-1 0,-1 1 0,0 0 0,1-1 0,-1 1 0,1-1 0,-1 1 0,0-1 0,1 1 0,0-1 0,-1 0 0,1 1 0,-1-1 0,1 0 0,-1 1 0,1-1 0,0 0 0,-1 1 0,1-1 0,0 0 0,-1 0 0,1 0 0,0 0 0,-1 0 0,1 0 0,0 0 0,0 0 0,31 3 0,-30-3 0,229 0 104,-100-1-1573,-109 1-5357</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39:28.101"/>
    </inkml:context>
    <inkml:brush xml:id="br0">
      <inkml:brushProperty name="width" value="0.05" units="cm"/>
      <inkml:brushProperty name="height" value="0.05" units="cm"/>
      <inkml:brushProperty name="color" value="#E71224"/>
    </inkml:brush>
  </inkml:definitions>
  <inkml:trace contextRef="#ctx0" brushRef="#br0">1 2 24575,'107'-2'0,"117"5"0,-73 21 0,-48-11 0,-67-7 0,56 1 0,1128-8 0,-1273-1 43,1-4-1,-55-11 0,50 7-788,-83-5 0,118 14-6080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39:29.042"/>
    </inkml:context>
    <inkml:brush xml:id="br0">
      <inkml:brushProperty name="width" value="0.05" units="cm"/>
      <inkml:brushProperty name="height" value="0.05" units="cm"/>
      <inkml:brushProperty name="color" value="#E71224"/>
    </inkml:brush>
  </inkml:definitions>
  <inkml:trace contextRef="#ctx0" brushRef="#br0">0 0 24575,'1856'0'0,"-2519"0"-1365,641 0-5461</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34.393"/>
    </inkml:context>
    <inkml:brush xml:id="br0">
      <inkml:brushProperty name="width" value="0.05" units="cm"/>
      <inkml:brushProperty name="height" value="0.05" units="cm"/>
      <inkml:brushProperty name="color" value="#E71224"/>
    </inkml:brush>
  </inkml:definitions>
  <inkml:trace contextRef="#ctx0" brushRef="#br0">7652 323 24575,'-38'0'0,"-1"1"0,0-1 0,1-3 0,-61-11 0,-12-1 0,19 3 0,43 5 0,1 3 0,-68 2 0,67 3 0,1-3 0,-70-10 0,85 7 0,0 2 0,-40 1 0,43 3 0,-1-2 0,-57-10 0,25-4 0,-1 4 0,0 2 0,-83 0 0,112 7 0,-61-10 0,59 6 0,-52-1 0,35 3-58,0-1-1,-54-13 1,54 7-174,-104-5 0,-59 1 232,-64-12 0,190 17-217,0 5 1,-97 7-1,89 1-67,-140-14 0,-45-2 284,101 9 0,45-9-147,-56-1-100,-715 15 2498,883 1-2251,0 1 0,-1 1 0,-47 14 0,45-10 0,0-1 0,-53 5 0,19-6 0,1 4 0,1 2 0,-84 27 0,36-8 0,105-30 0,-23 5 0,-1 2 0,1 1 0,1 1 0,-38 19 0,-39 20 0,69-35 0,-43 25 0,-73 56 0,115-72 0,1 2 0,-40 36 0,-24 20 0,66-56 0,-47 48 0,50-44 0,-50 39 0,61-54 0,1 1 0,-16 18 0,-15 14 0,4-9 0,2 1 0,1 2 0,3 2 0,-39 56 0,36-44 0,23-32 0,-23 40 0,-15 24 0,35-57 0,-28 54 0,8-9 0,26-50 0,1-1 0,-10 28 0,-65 170 0,83-197 0,0 0 0,-3 42 0,1-3 0,0 7 0,3 1 0,7 113 0,0-56 0,-3-35 0,3 109 0,5-152-109,2 0 0,2-1 0,22 58 0,12 52-107,12 56 216,-40-168 0,35 70 0,-43-98 0,15 31 24,18 42 185,5-2 1,72 107-1,-63-118-209,208 264 0,-188-254 0,49 50 0,-81-96 0,-28-26 0,2 0 0,0-1 0,1-2 0,0 1 0,31 16 0,-30-20 0,1 1 0,26 23 0,22 14 0,1-11 0,2-4 0,136 46 0,7-10 0,-150-51 0,1-4 0,1-2 0,70 4 0,-126-16 0,78 7 0,-33-4 0,94 22 0,-111-19 0,0-2 0,70 3 0,18 1 0,61 6-398,9 0-22,-147-8 414,14 3-35,120 3 1,931-15-1198,-941-13 1211,-1 0 29,-103 11-2,104-20 0,19-2 0,-74 21 0,86-10 0,-60-4 0,215-1 0,-282 16-43,123-21-1,-122 11 2,114-2 1,-125 12 258,123-23 0,-24 2 11,-79 12 165,-46 5-32,48-1 1,-70 6-256,-1 0 0,0-2 0,0 0 0,27-10 0,-25 7-96,1 1 0,41-6 0,-19 6-10,70-19 0,-20 3 0,-67 14 0,0 0 0,0-2 0,30-15 0,17-7 0,-32 16 0,-1-3 0,-1-1 0,-1-2 0,56-41 0,-74 43 0,0-1 0,-2-1 0,0-1 0,-1 0 0,-2-2 0,0 0 0,-2 0 0,12-30 0,8-18 0,48-119 0,-72 165 0,-4 5 0,2 1 0,18-36 0,-6 18 0,-2-2 0,17-56 0,19-46 0,-38 105 0,-2 0 0,10-49 0,9-22 0,-27 88 0,0 0 0,-1-1 0,-2 0 0,3-39 0,-8-93 0,-1 53 0,3 37 0,1 5 0,-2-1 0,-16-105 0,12 131 0,2 0 0,1-60 0,0-11 0,-23-33 0,-3-18 0,24 138 0,0 1 0,-1-1 0,-10-20 0,-9-32 0,4-8 0,-15-82 0,32 148 0,0 0 0,-1 0 0,0 1 0,-10-20 0,-9-28 0,-2-24 0,-69-155 0,37 112 0,-100-163 0,133 255 0,-30-32 0,1 1 0,-56-59 0,74 86 0,-79-69 0,10 11 0,-21-15 120,0-1-1605,112 98-5341</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35.789"/>
    </inkml:context>
    <inkml:brush xml:id="br0">
      <inkml:brushProperty name="width" value="0.05" units="cm"/>
      <inkml:brushProperty name="height" value="0.05" units="cm"/>
      <inkml:brushProperty name="color" value="#E71224"/>
    </inkml:brush>
  </inkml:definitions>
  <inkml:trace contextRef="#ctx0" brushRef="#br0">1 6532 24575,'5'-2'0,"0"0"0,0 0 0,0-1 0,0 0 0,0 0 0,-1 0 0,0-1 0,1 1 0,-1-1 0,0 0 0,-1 0 0,5-5 0,2-3 0,75-77 0,27-27 0,-85 87 0,-1-1 0,-1-1 0,33-56 0,-42 62 0,12-26 0,-22 38 0,0 0 0,1 1 0,13-17 0,1 0 0,-2-1 0,23-45 0,-24 41 0,129-225 0,-72 133 0,111-198 0,-40 73 0,1-1 0,12-41 0,108-254-568,-103 220 568,-74 146 0,-2-5 0,-33 66 0,-2 0-201,29-57-163,-62 137 490,-3-1 0,17-55 1,8-18 64,43-98 372,-53 110-563,-23 68 0,2 0 0,1 0 0,25-46 0,-26 57 0,0-1 0,-2 0 0,7-27 0,18-46 0,129-293 0,-134 313 0,-21 51 0,1 1 0,22-40 0,-18 40 0,-1-1 0,-1 0 0,-1-1 0,-2 0 0,8-39 0,9-46 0,-13 66 0,7-61 0,10-158 0,-3 131 0,-16 94 0,-7 31 0,0 0 0,-1 0 0,0 0 0,-1 0 0,0 0 0,0-12 0,-1 19 0,-1 0 0,1 0 0,-1 0 0,1 0 0,-1-1 0,0 1 0,0 0 0,0 0 0,0 1 0,0-1 0,0 0 0,0 0 0,-1 0 0,1 1 0,-1-1 0,1 1 0,-1-1 0,0 1 0,0-1 0,1 1 0,-1 0 0,0 0 0,0 0 0,0 0 0,0 0 0,0 1 0,0-1 0,-1 1 0,1-1 0,0 1 0,-2-1 0,-29-2 0,0 0 0,0 2 0,-50 6 0,-6-2 0,71-2 40,1 0 0,-34 7 0,48-8-105,0 0 1,-1 1-1,1 0 1,0-1-1,0 1 1,0 1-1,0-1 0,0 0 1,0 1-1,0 0 1,0-1-1,0 1 1,1 0-1,-1 1 0,1-1 1,-1 0-1,1 1 1,0-1-1,0 1 1,0 0-1,0-1 1,-2 6-1,4 4-6761</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36.501"/>
    </inkml:context>
    <inkml:brush xml:id="br0">
      <inkml:brushProperty name="width" value="0.05" units="cm"/>
      <inkml:brushProperty name="height" value="0.05" units="cm"/>
      <inkml:brushProperty name="color" value="#E71224"/>
    </inkml:brush>
  </inkml:definitions>
  <inkml:trace contextRef="#ctx0" brushRef="#br0">1 0 24575,'6'3'0,"0"-1"0,0 1 0,0 0 0,0 0 0,-1 1 0,1-1 0,-1 2 0,0-1 0,0 0 0,8 10 0,1 0 0,115 107 0,-100-91 0,-1 1 0,45 67 0,-56-74 0,30 36 0,-29-39 0,-2 1 0,0 0 0,21 41 0,12 26 0,-37-70 0,0 1 0,-1 0 0,-1 1 0,-1 0 0,10 39 0,-13-40-1365,1-3-5461</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6.734"/>
    </inkml:context>
    <inkml:brush xml:id="br0">
      <inkml:brushProperty name="width" value="0.05" units="cm"/>
      <inkml:brushProperty name="height" value="0.05" units="cm"/>
      <inkml:brushProperty name="color" value="#E71224"/>
    </inkml:brush>
  </inkml:definitions>
  <inkml:trace contextRef="#ctx0" brushRef="#br0">0 1 24575,'2'13'0,"1"0"0,0 0 0,1-1 0,0 1 0,1-1 0,0 1 0,1-2 0,13 22 0,8 20 0,-7-3 0,14 32 0,-30-75 0,0 0 0,0 0 0,0 0 0,1-1 0,0 0 0,0 0 0,0 0 0,10 7 0,-13-12 0,0 1 0,0-1 0,0 0 0,0 0 0,0 0 0,0 0 0,0-1 0,0 1 0,0-1 0,1 1 0,-1-1 0,0 1 0,1-1 0,-1 0 0,0 0 0,0 0 0,1-1 0,-1 1 0,0-1 0,0 1 0,1-1 0,-1 1 0,0-1 0,0 0 0,0 0 0,0 0 0,2-2 0,6-4 0,0 0 0,-1-1 0,-1 0 0,11-13 0,14-11 0,-9 13 0,14-11 0,2 1 0,1 1 0,54-26 0,-30 13-1365,-52 31-5461</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7.165"/>
    </inkml:context>
    <inkml:brush xml:id="br0">
      <inkml:brushProperty name="width" value="0.05" units="cm"/>
      <inkml:brushProperty name="height" value="0.05" units="cm"/>
      <inkml:brushProperty name="color" value="#E71224"/>
    </inkml:brush>
  </inkml:definitions>
  <inkml:trace contextRef="#ctx0" brushRef="#br0">1 177 24575,'0'-5'0,"0"-5"0,4-2 0,2-2 0,5 0 0,4 2 0,0 0 0,2 1 0,-2-2 0,1 2 0,-2-3 0,1 2 0,-2-2 0,1 1 0,-1 3-8191</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7.536"/>
    </inkml:context>
    <inkml:brush xml:id="br0">
      <inkml:brushProperty name="width" value="0.05" units="cm"/>
      <inkml:brushProperty name="height" value="0.05" units="cm"/>
      <inkml:brushProperty name="color" value="#E71224"/>
    </inkml:brush>
  </inkml:definitions>
  <inkml:trace contextRef="#ctx0" brushRef="#br0">0 226 24575,'1'-6'0,"0"0"0,1 0 0,-1 0 0,1 0 0,0 0 0,1 0 0,-1 1 0,1-1 0,0 1 0,1 0 0,-1 0 0,1 0 0,0 0 0,0 1 0,1 0 0,-1-1 0,1 2 0,0-1 0,7-4 0,13-9 0,1 2 0,43-18 0,57-14-1365,-109 39-5461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3.193"/>
    </inkml:context>
    <inkml:brush xml:id="br0">
      <inkml:brushProperty name="width" value="0.05" units="cm"/>
      <inkml:brushProperty name="height" value="0.05" units="cm"/>
      <inkml:brushProperty name="color" value="#E71224"/>
    </inkml:brush>
  </inkml:definitions>
  <inkml:trace contextRef="#ctx0" brushRef="#br0">1 1 24575,'6'1'0,"1"0"0,-1 0 0,1 1 0,-1 0 0,0 0 0,0 1 0,0 0 0,0 0 0,0 0 0,0 1 0,-1 0 0,0 0 0,0 0 0,0 0 0,0 1 0,5 6 0,-4-4 0,-1-1 0,1 1 0,-1 1 0,0-1 0,-1 1 0,0 0 0,0 0 0,-1 0 0,0 0 0,0 1 0,3 14 0,-6-19-45,-1 1-1,1-1 1,0 0-1,-1 1 1,0-1-1,0 0 1,0 0-1,-1 0 1,1 0-1,-1 0 1,0 0-1,0 0 1,-1-1-1,1 1 1,-1-1-1,1 1 1,-1-1-1,0 0 1,-1 0-1,1 0 1,0 0-1,-1-1 1,1 0-1,-1 1 0,0-1 1,0 0-1,0-1 1,0 1-1,-8 1 1,-7 1-6781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8:36.805"/>
    </inkml:context>
    <inkml:brush xml:id="br0">
      <inkml:brushProperty name="width" value="0.05" units="cm"/>
      <inkml:brushProperty name="height" value="0.05" units="cm"/>
      <inkml:brushProperty name="color" value="#33CCFF"/>
    </inkml:brush>
  </inkml:definitions>
  <inkml:trace contextRef="#ctx0" brushRef="#br0">0 1 24575,'0'0'-8191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5.093"/>
    </inkml:context>
    <inkml:brush xml:id="br0">
      <inkml:brushProperty name="width" value="0.05" units="cm"/>
      <inkml:brushProperty name="height" value="0.05" units="cm"/>
      <inkml:brushProperty name="color" value="#E71224"/>
    </inkml:brush>
  </inkml:definitions>
  <inkml:trace contextRef="#ctx0" brushRef="#br0">0 0 24575,'1286'0'0,"-1266"2"0,0 0 0,35 8 0,-33-5 0,0-2 0,25 2 0,-24-3 0,46 10 0,-45-7 0,-1-1 0,25 1 0,374-4 85,-202-3-1535,-197 2-5376</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7.941"/>
    </inkml:context>
    <inkml:brush xml:id="br0">
      <inkml:brushProperty name="width" value="0.05" units="cm"/>
      <inkml:brushProperty name="height" value="0.05" units="cm"/>
      <inkml:brushProperty name="color" value="#E71224"/>
    </inkml:brush>
  </inkml:definitions>
  <inkml:trace contextRef="#ctx0" brushRef="#br0">0 1 24575,'1'3'0,"0"0"0,0 0 0,0 0 0,1 0 0,-1 0 0,1 0 0,0 0 0,-1-1 0,1 1 0,0-1 0,4 5 0,13 18 0,26 99 0,12 29 0,-50-133 27,0-1-1,-1 1 0,-2 1 1,3 24-1,12 46-1523,-13-74-5329</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8.495"/>
    </inkml:context>
    <inkml:brush xml:id="br0">
      <inkml:brushProperty name="width" value="0.05" units="cm"/>
      <inkml:brushProperty name="height" value="0.05" units="cm"/>
      <inkml:brushProperty name="color" value="#E71224"/>
    </inkml:brush>
  </inkml:definitions>
  <inkml:trace contextRef="#ctx0" brushRef="#br0">43 0 24575,'0'17'0,"0"0"0,-1 0 0,-1 0 0,-1 0 0,0 0 0,-1-1 0,-1 1 0,-12 27 0,16-42 0,0 0 0,0-1 0,0 1 0,1 0 0,-1 0 0,0 0 0,1 0 0,-1 0 0,1 0 0,0 0 0,-1 0 0,1 0 0,0 0 0,0 0 0,1 0 0,-1 0 0,0 0 0,1 0 0,-1 0 0,1 0 0,0 2 0,1-2 0,-1-1 0,0 0 0,1 0 0,-1 0 0,1 0 0,-1 0 0,1 0 0,-1 0 0,1 0 0,0-1 0,-1 1 0,1-1 0,0 1 0,-1-1 0,1 1 0,0-1 0,0 0 0,0 0 0,1 0 0,14-1 0,-1-1 0,0 0 0,0-1 0,18-6 0,-20 5 0,7-3-1365,-5 0-5461</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8.928"/>
    </inkml:context>
    <inkml:brush xml:id="br0">
      <inkml:brushProperty name="width" value="0.05" units="cm"/>
      <inkml:brushProperty name="height" value="0.05" units="cm"/>
      <inkml:brushProperty name="color" value="#E71224"/>
    </inkml:brush>
  </inkml:definitions>
  <inkml:trace contextRef="#ctx0" brushRef="#br0">1 0 24575,'1'14'0,"1"0"0,1 0 0,0-1 0,1 0 0,1 0 0,0 0 0,0 0 0,11 17 0,12 31 0,-14-25 0,1 0 0,24 38 0,-30-57 27,-1 1 0,0 0-1,6 26 1,6 13-1499,-14-41-5354</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9.525"/>
    </inkml:context>
    <inkml:brush xml:id="br0">
      <inkml:brushProperty name="width" value="0.05" units="cm"/>
      <inkml:brushProperty name="height" value="0.05" units="cm"/>
      <inkml:brushProperty name="color" value="#E71224"/>
    </inkml:brush>
  </inkml:definitions>
  <inkml:trace contextRef="#ctx0" brushRef="#br0">53 430 24575,'6'-2'0,"-1"0"0,1-1 0,0 1 0,-1-1 0,0 0 0,0 0 0,0-1 0,0 0 0,7-6 0,6-4 0,-7 7 0,-1-1 0,1 0 0,-2-1 0,1 1 0,-1-2 0,0 0 0,-1 0 0,0 0 0,-1-1 0,0 0 0,-1 0 0,0-1 0,-1 0 0,0 0 0,0 0 0,-2-1 0,1 1 0,-2-1 0,0 0 0,0 0 0,-1 0 0,-1 0 0,0 0 0,-1 0 0,0 0 0,-4-17 0,4 27 0,1 0 0,-1 0 0,0 0 0,0 0 0,0 0 0,0 1 0,-1-1 0,1 0 0,-1 1 0,1-1 0,-1 1 0,0 0 0,0 0 0,0-1 0,0 1 0,0 0 0,-1 1 0,1-1 0,-1 0 0,1 1 0,-1-1 0,1 1 0,-1 0 0,0 0 0,0 0 0,0 0 0,1 0 0,-1 1 0,0-1 0,0 1 0,0 0 0,0 0 0,-5 0 0,2 1 0,0 0 0,1 1 0,-1-1 0,1 1 0,-1 1 0,1-1 0,0 1 0,-1 0 0,2 0 0,-1 0 0,0 0 0,1 1 0,-1 0 0,1 0 0,0 0 0,-5 8 0,-19 24 0,20-28 0,1 1 0,0 0 0,1 0 0,0 1 0,0 0 0,1 0 0,0 0 0,1 0 0,0 1 0,0-1 0,-1 13 0,4-15 0,0 1 0,0-1 0,1 1 0,0-1 0,1 1 0,0-1 0,0 1 0,1-1 0,0 0 0,1 1 0,-1-1 0,1 0 0,6 9 0,-7-13 0,1 0 0,0 0 0,0 0 0,0 0 0,0-1 0,1 1 0,0-1 0,-1 0 0,1 0 0,0 0 0,1 0 0,-1-1 0,0 0 0,1 0 0,-1 0 0,1 0 0,0-1 0,0 1 0,-1-1 0,1-1 0,0 1 0,0-1 0,0 1 0,6-2 0,9-2 0,0 0 0,0-2 0,0 0 0,-1-1 0,36-17 0,33-10 0,83-32 0,-145 54 0,-23 10-136,0-1-1,0 1 1,0-1-1,0 0 1,-1 0-1,1 0 1,-1 0-1,1 0 0,2-4 1,5-8-6690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56.231"/>
    </inkml:context>
    <inkml:brush xml:id="br0">
      <inkml:brushProperty name="width" value="0.05" units="cm"/>
      <inkml:brushProperty name="height" value="0.05" units="cm"/>
      <inkml:brushProperty name="color" value="#E71224"/>
    </inkml:brush>
  </inkml:definitions>
  <inkml:trace contextRef="#ctx0" brushRef="#br0">1 71 24575,'9'-1'0,"-1"0"0,1 0 0,0-1 0,15-5 0,24-5 0,275 7 28,-177 8-960,1693-3 932,-1799-2 0,58-11 0,26 0 0,-112 12-242,-1 0-1,0 0 0,0-1 0,13-4 0,-7 0-5830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09.812"/>
    </inkml:context>
    <inkml:brush xml:id="br0">
      <inkml:brushProperty name="width" value="0.05" units="cm"/>
      <inkml:brushProperty name="height" value="0.05" units="cm"/>
      <inkml:brushProperty name="color" value="#E71224"/>
    </inkml:brush>
  </inkml:definitions>
  <inkml:trace contextRef="#ctx0" brushRef="#br0">1 108 24575,'64'1'0,"-4"0"0,0-2 0,105-16 0,-102 9 0,0 2 0,1 3 0,75 6 0,-14 0 0,450-3 0,-544-1 0,58-11 0,-55 6 0,45-2 0,57-5 0,-90 6 0,61 0 0,1443 8 0,-1530-3 0,1 0 0,34-8 0,-33 5 0,0 2 0,24-2 0,382 5-1365,-405 0-5461</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11.597"/>
    </inkml:context>
    <inkml:brush xml:id="br0">
      <inkml:brushProperty name="width" value="0.05" units="cm"/>
      <inkml:brushProperty name="height" value="0.05" units="cm"/>
      <inkml:brushProperty name="color" value="#E71224"/>
    </inkml:brush>
  </inkml:definitions>
  <inkml:trace contextRef="#ctx0" brushRef="#br0">1 0 24575,'2059'0'-1365,"-2036"0"-5461</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13.026"/>
    </inkml:context>
    <inkml:brush xml:id="br0">
      <inkml:brushProperty name="width" value="0.05" units="cm"/>
      <inkml:brushProperty name="height" value="0.05" units="cm"/>
      <inkml:brushProperty name="color" value="#E71224"/>
    </inkml:brush>
  </inkml:definitions>
  <inkml:trace contextRef="#ctx0" brushRef="#br0">1 3 24575,'148'-3'0,"160"7"0,-219 9 0,-57-8 0,61 4 0,-38-6 0,76 13 0,-127-15 0,74 6 0,-1-3 0,87-7 0,-30 0 0,-109 3-1365,-2 0-5461</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24.619"/>
    </inkml:context>
    <inkml:brush xml:id="br0">
      <inkml:brushProperty name="width" value="0.05" units="cm"/>
      <inkml:brushProperty name="height" value="0.05" units="cm"/>
      <inkml:brushProperty name="color" value="#E71224"/>
    </inkml:brush>
  </inkml:definitions>
  <inkml:trace contextRef="#ctx0" brushRef="#br0">1 57 24575,'35'1'0,"0"-2"0,1-2 0,56-10 0,-54 6 0,1 3 0,0 1 0,0 1 0,52 6 0,-35-1 0,60-6 0,-44-10 0,-52 9 0,0 0 0,28-1 0,677 3 0,-353 4 0,831-2-1365,-1181 0-5461</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2.105"/>
    </inkml:context>
    <inkml:brush xml:id="br0">
      <inkml:brushProperty name="width" value="0.05" units="cm"/>
      <inkml:brushProperty name="height" value="0.05" units="cm"/>
      <inkml:brushProperty name="color" value="#E71224"/>
    </inkml:brush>
  </inkml:definitions>
  <inkml:trace contextRef="#ctx0" brushRef="#br0">1 108 24575,'31'1'0,"-1"-3"0,0 0 0,49-11 0,-12 3 0,-53 9 0,0-1 0,0 0 0,0-1 0,-1 0 0,1-1 0,15-8 0,-2 1 0,-1 2 0,1 0 0,0 2 0,1 0 0,0 2 0,0 2 0,0 0 0,46 2 0,-58 2 23,0 1-1,0 1 0,0 1 0,0 0 1,24 10-1,-22-8-397,1 0 0,0-1 1,21 3-1,-19-5-6451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6.951"/>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16.943"/>
    </inkml:context>
    <inkml:brush xml:id="br0">
      <inkml:brushProperty name="width" value="0.05" units="cm"/>
      <inkml:brushProperty name="height" value="0.05" units="cm"/>
      <inkml:brushProperty name="color" value="#E71224"/>
    </inkml:brush>
  </inkml:definitions>
  <inkml:trace contextRef="#ctx0" brushRef="#br0">298 31 24575,'-43'-1'0,"28"-1"0,-1 2 0,1-1 0,0 2 0,-1 0 0,1 1 0,0 1 0,0 0 0,0 1 0,0 0 0,-27 13 0,38-15 0,0 1 0,0-1 0,0 1 0,1 0 0,-1 0 0,1 0 0,0 1 0,-1-1 0,2 1 0,-1-1 0,0 1 0,1 0 0,-1 0 0,1 1 0,1-1 0,-3 7 0,1 2 0,1 0 0,0 1 0,1-1 0,2 23 0,-1 47 0,4 78 0,-4-156 0,1-1 0,0 1 0,0 0 0,0 0 0,1-1 0,-1 1 0,1-1 0,0 1 0,1-1 0,-1 0 0,1 0 0,-1 0 0,1 0 0,0-1 0,7 7 0,-3-4 0,0-1 0,0-1 0,1 1 0,-1-1 0,1 0 0,0-1 0,0 0 0,11 3 0,8 0 0,1-1 0,-1-1 0,1-2 0,40-1 0,-63-1 0,0 0 0,1 0 0,-1-1 0,0 0 0,1 0 0,-1 0 0,0 0 0,0-1 0,0 0 0,0 0 0,0 0 0,-1-1 0,1 0 0,0 0 0,-1 0 0,0 0 0,5-5 0,-4 2 0,-1-1 0,0 1 0,0 0 0,0-1 0,-1 0 0,0 0 0,-1 0 0,1 0 0,-1 0 0,-1 0 0,3-15 0,1-49 0,-5 52 0,1 1 0,1 0 0,1 0 0,0 1 0,2-1 0,6-19 0,-7 26 0,0 0 0,0-1 0,-1 1 0,-1-1 0,0 1 0,-1-1 0,0 0 0,0 1 0,-2-1 0,-2-22 0,2 29 0,0 0 0,0 1 0,0-1 0,-1 0 0,1 1 0,-1 0 0,0-1 0,-1 1 0,1 0 0,-1 0 0,0 0 0,0 1 0,0-1 0,0 1 0,-1-1 0,1 1 0,-1 0 0,0 0 0,0 1 0,0-1 0,0 1 0,0 0 0,0 0 0,-1 0 0,1 1 0,-1-1 0,0 1 0,1 0 0,-7 0 0,-95 1-1365,82 1-5461</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19.063"/>
    </inkml:context>
    <inkml:brush xml:id="br0">
      <inkml:brushProperty name="width" value="0.05" units="cm"/>
      <inkml:brushProperty name="height" value="0.05" units="cm"/>
      <inkml:brushProperty name="color" value="#E71224"/>
    </inkml:brush>
  </inkml:definitions>
  <inkml:trace contextRef="#ctx0" brushRef="#br0">0 3991 24575,'57'-21'0,"-24"17"0,0 1 0,53 3 0,-64 1 0,1 0 0,0-2 0,-1 0 0,1-2 0,-1 0 0,0-1 0,40-14 0,-9-5 0,-1-3 0,89-60 0,-110 64 0,-2-1 0,-1-2 0,0-1 0,-2 0 0,35-48 0,5-42 0,-59 102 0,-2 0 0,0 0 0,-1-1 0,0 0 0,-1 0 0,1-23 0,2-2 0,4-74 0,-9 83 0,1-1 0,10-44 0,-4 30 0,-3 0 0,-2 0 0,-1 0 0,-6-53 0,1-9 0,3 57 0,1 13 0,-1-1 0,-2 1 0,-14-74 0,6 31 0,9 68 0,0-1 0,0 1 0,-1-1 0,-1 1 0,0 0 0,-1 0 0,-7-17 0,-1 1 0,1 0 0,1-1 0,2 0 0,-8-60 0,9 47 0,-21-69 0,18 81 0,-29-70 0,19 53 0,-16-55 0,-18-44 0,-80-170 0,103 220 0,25 75 0,-1 0 0,0 0 0,-19-36 0,8 23 0,-16-47 0,20 45 0,-27-48 0,32 67 0,1-1 0,0 0 0,-4-21 0,7 24 0,0 0 0,-1 1 0,0-1 0,-1 1 0,-15-22 0,-4-3 0,-26-52 0,4 7 0,34 59 67,-19-49 0,-3-7-1566,28 67-5327</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21.267"/>
    </inkml:context>
    <inkml:brush xml:id="br0">
      <inkml:brushProperty name="width" value="0.05" units="cm"/>
      <inkml:brushProperty name="height" value="0.05" units="cm"/>
      <inkml:brushProperty name="color" value="#E71224"/>
    </inkml:brush>
  </inkml:definitions>
  <inkml:trace contextRef="#ctx0" brushRef="#br0">93 0 24575,'0'8'0,"1"0"0,-1 0 0,-1 1 0,0-1 0,0 0 0,0 0 0,-1 0 0,0-1 0,-1 1 0,1 0 0,-2-1 0,1 1 0,-1-1 0,0 0 0,0 0 0,-10 10 0,9-12 0,0 1 0,0-1 0,0 1 0,1 0 0,0 0 0,0 0 0,1 0 0,0 1 0,0-1 0,-3 13 0,6-17 0,1-1 0,-1 1 0,1-1 0,0 1 0,-1-1 0,1 0 0,0 1 0,0-1 0,0 0 0,0 0 0,0 0 0,0 0 0,1 0 0,-1 0 0,0 0 0,1 0 0,-1 0 0,0 0 0,1-1 0,1 2 0,36 12 0,-31-11 0,32 13 0,63 35 0,-67-31 0,0-2 0,43 14 0,-60-25-1365,-4 1-5461</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5.524"/>
    </inkml:context>
    <inkml:brush xml:id="br0">
      <inkml:brushProperty name="width" value="0.05" units="cm"/>
      <inkml:brushProperty name="height" value="0.05" units="cm"/>
      <inkml:brushProperty name="color" value="#E71224"/>
    </inkml:brush>
  </inkml:definitions>
  <inkml:trace contextRef="#ctx0" brushRef="#br0">6601 1 24575,'-4'1'0,"1"0"0,-1 1 0,0-1 0,1 1 0,-1 0 0,1 0 0,0 1 0,-1-1 0,1 0 0,0 1 0,0 0 0,1 0 0,-5 6 0,-15 12 0,-50 30 0,20-11 0,-3-3 0,-100 51 0,120-74 0,-1-2 0,0-2 0,-54 9 0,48-12 0,1 2 0,-55 21 0,57-18 0,-1-1 0,0-2 0,-1-2 0,0-1 0,-43 0 0,28-2 0,-17 9 0,53-9 0,0 0 0,-28 1 0,-31-5 0,44-1 0,-1 2 0,1 1 0,-58 11 0,65-8 0,0-1 0,-1-2 0,-45-2 0,44 0 0,0 0 0,0 2 0,-31 6 0,23-2 0,1-2 0,-69-1 0,-7 1 0,81 1 0,0 1 0,-57 19 0,50-13 0,20-4 0,1 0 0,-1 1 0,1 1 0,-19 14 0,-7 3 0,-40 32 0,44-28 0,1-3 0,20-16 0,-1 1 0,2 1 0,0 1 0,1 1 0,0 0 0,-23 31 0,33-37 0,0-1 0,-1-1 0,-16 16 0,-19 22 0,-23 37 0,45-59 0,1 1 0,-34 55 0,26-31 0,15-28 0,1 1 0,-11 27 0,13-26 0,0-2 0,-15 23 0,13-25 0,1 1 0,-15 36 0,-2 17 0,15-42 0,-15 53 0,-25 126 0,-1-23 0,35-98 0,-17 90 0,31-150 0,-16 44 0,15-52 0,0-1 0,1 1 0,1 0 0,-3 35 0,9 60 0,-3 63 0,-12-107 0,9-52 0,0 0 0,-1 28 0,4 427 0,2-227 0,-2-229 0,-1 1 0,-9 36 0,7-35 0,0 1 0,-2 26 0,5-13 0,-3-1 0,0 1 0,-3-1 0,-13 43 0,14-50 0,1 1 0,-4 41 0,-4 31 0,-14 33 0,0 43 0,22-150 0,0 0 0,-2-1 0,-1 0 0,-12 27 0,9-23 0,1 0 0,2 1 0,-6 37 0,0-2 0,-54 178 0,11-36 0,-12-32 0,16-15 0,20-83 0,20-47 0,0 1 0,2 0 0,-8 33 0,15-49 0,0-1 0,-2 1 0,0-1 0,-10 18 0,7-16 0,1 0 0,-10 31 0,-53 143 0,3-11 0,60-158 0,0-1 0,-2 0 0,0 0 0,-14 18 0,-18 35 0,-11 19 0,17-33 0,30-50 0,-1 1 0,0-1 0,0-1 0,-1 1 0,0-1 0,-1 0 0,0-1 0,0 0 0,-16 9 0,24-15 0,-6 4 0,0 2 0,0-1 0,0 1 0,1 0 0,-6 8 0,6-7 0,0 0 0,-1-1 0,0 0 0,-13 11 0,-198 138 0,119-90 0,52-37 0,27-15 0,-1-1 0,-1-1 0,0-1 0,-1-1 0,-39 11 0,36-12 0,1 1 0,-36 18 0,35-15 0,-54 19 0,-45 3 0,73-12 0,-10 2 0,15-14 0,-63 7 0,37-6 0,46-7 0,0-1 0,-34 1 0,-82-7 0,-115 4 0,148 21-1365,89-21-5461</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6.061"/>
    </inkml:context>
    <inkml:brush xml:id="br0">
      <inkml:brushProperty name="width" value="0.05" units="cm"/>
      <inkml:brushProperty name="height" value="0.05" units="cm"/>
      <inkml:brushProperty name="color" value="#E71224"/>
    </inkml:brush>
  </inkml:definitions>
  <inkml:trace contextRef="#ctx0" brushRef="#br0">1 1 24575,'0'4'0,"5"2"0,1 4 0,4 1 0,1 2 0,-2 5 0,-3 2 0,3-1 0,0 1 0,-2 1 0,3-3 0,-1 0 0,-2 2 0,3-3 0,4-4 0,-1-5-8191</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6.695"/>
    </inkml:context>
    <inkml:brush xml:id="br0">
      <inkml:brushProperty name="width" value="0.05" units="cm"/>
      <inkml:brushProperty name="height" value="0.05" units="cm"/>
      <inkml:brushProperty name="color" value="#E71224"/>
    </inkml:brush>
  </inkml:definitions>
  <inkml:trace contextRef="#ctx0" brushRef="#br0">1 169 24575,'0'-4'0,"0"-7"0,0-5 0,5-1 0,1-1 0,4 2 0,1-1 0,2 3 0,0-2 0,2 3 0,-2-1 0,-3 2-8191</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8.223"/>
    </inkml:context>
    <inkml:brush xml:id="br0">
      <inkml:brushProperty name="width" value="0.05" units="cm"/>
      <inkml:brushProperty name="height" value="0.05" units="cm"/>
      <inkml:brushProperty name="color" value="#E71224"/>
    </inkml:brush>
  </inkml:definitions>
  <inkml:trace contextRef="#ctx0" brushRef="#br0">406 195 24575,'-1'-12'0,"1"-1"0,-2 1 0,0 0 0,0 0 0,-1-1 0,-1 1 0,-7-17 0,9 24 0,0 1 0,0-1 0,-1 1 0,1 0 0,-1-1 0,0 1 0,0 0 0,-1 1 0,1-1 0,-1 0 0,0 1 0,0 0 0,0 0 0,0 0 0,0 1 0,-1-1 0,1 1 0,-1 0 0,0 0 0,-8-2 0,-5 1 0,-1 1 0,1 1 0,0 1 0,0 0 0,0 1 0,0 1 0,0 1 0,-20 6 0,32-8 0,0 1 0,0 0 0,0 1 0,0-1 0,1 1 0,-1 0 0,1 1 0,-1-1 0,1 1 0,1 0 0,-1 0 0,0 1 0,1 0 0,0-1 0,0 1 0,0 1 0,1-1 0,0 0 0,0 1 0,0 0 0,1-1 0,-1 1 0,1 0 0,1 1 0,-1-1 0,0 9 0,-1 47 0,4 74 0,2-33 0,-4-98 0,1 0 0,0 0 0,1 0 0,-1 0 0,1-1 0,0 1 0,0 0 0,1 0 0,-1 0 0,1-1 0,0 1 0,0-1 0,1 0 0,-1 1 0,1-1 0,0 0 0,0 0 0,1-1 0,-1 1 0,1-1 0,-1 1 0,1-1 0,0 0 0,0-1 0,1 1 0,7 3 0,5 4-117,-5-2-21,-1 0-1,2-2 0,-1 1 1,1-2-1,0 1 0,0-2 0,0 0 1,16 3-1,-8-5-6687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9.566"/>
    </inkml:context>
    <inkml:brush xml:id="br0">
      <inkml:brushProperty name="width" value="0.05" units="cm"/>
      <inkml:brushProperty name="height" value="0.05" units="cm"/>
      <inkml:brushProperty name="color" value="#E71224"/>
    </inkml:brush>
  </inkml:definitions>
  <inkml:trace contextRef="#ctx0" brushRef="#br0">296 0 24575,'1'63'0,"1"-29"0,-2 0 0,-7 55 0,5-79 0,0 1 0,-1-1 0,0 0 0,-1 0 0,0 0 0,0 0 0,-1-1 0,0 0 0,-1 0 0,0 0 0,0 0 0,-13 11 0,-9 11 0,24-25 0,0-1 0,0 0 0,-1 0 0,1 0 0,-1 0 0,-1-1 0,1 0 0,0 0 0,-1 0 0,0-1 0,0 0 0,0 0 0,0 0 0,-13 3 0,-66 15-1365,67-17-5461</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40.899"/>
    </inkml:context>
    <inkml:brush xml:id="br0">
      <inkml:brushProperty name="width" value="0.05" units="cm"/>
      <inkml:brushProperty name="height" value="0.05" units="cm"/>
      <inkml:brushProperty name="color" value="#E71224"/>
    </inkml:brush>
  </inkml:definitions>
  <inkml:trace contextRef="#ctx0" brushRef="#br0">1 0 24575,'642'0'-1365,"-619"0"-5461</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42.599"/>
    </inkml:context>
    <inkml:brush xml:id="br0">
      <inkml:brushProperty name="width" value="0.05" units="cm"/>
      <inkml:brushProperty name="height" value="0.05" units="cm"/>
      <inkml:brushProperty name="color" value="#E71224"/>
    </inkml:brush>
  </inkml:definitions>
  <inkml:trace contextRef="#ctx0" brushRef="#br0">1 0 24575,'56'21'0,"-23"-11"0,1-3 0,0 0 0,0-2 0,1-2 0,34-1 0,-37-1 0,59 11 0,-57-7 0,50 3 0,156-9-1365,-217 1-5461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7.978"/>
    </inkml:context>
    <inkml:brush xml:id="br0">
      <inkml:brushProperty name="width" value="0.05" units="cm"/>
      <inkml:brushProperty name="height" value="0.05" units="cm"/>
      <inkml:brushProperty name="color" value="#E71224"/>
    </inkml:brush>
  </inkml:definitions>
  <inkml:trace contextRef="#ctx0" brushRef="#br0">0 5 24575,'51'-2'0,"-35"0"0,-1 1 0,1 1 0,-1 1 0,1 0 0,-1 0 0,0 2 0,28 7 0,-39-8 0,-1 0 0,0 0 0,-1 0 0,1 0 0,0 1 0,-1-1 0,1 1 0,-1 0 0,0-1 0,0 1 0,0 0 0,0 0 0,0 0 0,-1 1 0,1-1 0,-1 0 0,0 1 0,0-1 0,0 1 0,0-1 0,-1 1 0,1 4 0,0 13 0,0-1 0,-4 38 0,0-25 0,3-25-59,0 1 0,-1-1-1,0 0 1,-1 1-1,1-1 1,-2 0 0,1 0-1,-1-1 1,0 1 0,-1 0-1,0-1 1,0 0 0,-1 0-1,1 0 1,-2 0-1,1-1 1,-1 0 0,0 0-1,0 0 1,0-1 0,-1 0-1,-9 6 1,-1-1-6767</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39:45.381"/>
    </inkml:context>
    <inkml:brush xml:id="br0">
      <inkml:brushProperty name="width" value="0.05" units="cm"/>
      <inkml:brushProperty name="height" value="0.05" units="cm"/>
      <inkml:brushProperty name="color" value="#E71224"/>
    </inkml:brush>
  </inkml:definitions>
  <inkml:trace contextRef="#ctx0" brushRef="#br0">1 53 24575,'1046'0'0,"-1003"-2"0,50-9 0,-48 4 0,46 1 0,91 8 0,133-4 0,-226-11 98,15 0-1561,-82 13-5363</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1.738"/>
    </inkml:context>
    <inkml:brush xml:id="br0">
      <inkml:brushProperty name="width" value="0.05" units="cm"/>
      <inkml:brushProperty name="height" value="0.05" units="cm"/>
      <inkml:brushProperty name="color" value="#E71224"/>
    </inkml:brush>
  </inkml:definitions>
  <inkml:trace contextRef="#ctx0" brushRef="#br0">0 1 24575,'11'1'0,"0"1"0,0 0 0,-1 1 0,1 0 0,-1 1 0,0 0 0,0 1 0,14 8 0,31 12 0,-37-19 0,0 0 0,0 2 0,0 0 0,-1 1 0,0 0 0,-1 2 0,29 23 0,-24-16 0,39 26 0,-25-19 0,26 13 0,-42-27 0,-1 1 0,0 0 0,17 16 0,71 52 0,-43-30 0,8 7 0,-34-21 0,69 53 0,-97-81 0,0 0 0,0 1 0,-1 0 0,-1 0 0,10 15 0,21 25 0,-9-14 0,-1 0 0,44 76 0,-48-71 0,-13-21 0,-1 1 0,8 23 0,-13-28 0,1-1 0,0-1 0,1 1 0,0-1 0,1 0 0,14 17 0,-13-18 0,-1 0 0,0 0 0,-1 0 0,0 1 0,-1 1 0,7 21 0,-8-20 0,2 1 0,-1-1 0,2 0 0,17 26 0,-2-9 0,27 51 0,-11-16 0,-19-34 0,-8-14 0,0 0 0,1 0 0,0-2 0,17 17 0,131 153 0,-155-182 0,24 26 0,1-2 0,2-1 0,72 48 0,-84-63 0,-1 2 0,25 21 0,-29-22 0,0 0 0,1-1 0,33 18 0,-14-11 0,45 33 0,-18-11 0,123 65 0,-142-82 0,-11-5 0,47 19 0,-4-6 0,96 34 0,-44-19 0,-84-30 0,57 16 0,-34-20 0,-45-10 0,0 1 0,0 0 0,38 16 0,-37-10 0,-10-4 0,0-1 0,1 0 0,16 4 0,26 4 0,-2 2 0,91 41 0,-98-37 0,1-2 0,69 17 0,-62-20 0,83 34 0,-112-39 0,0-1 0,55 11 0,-58-16 0,-1 0 0,0 2 0,0 1 0,0 1 0,31 16 0,-24-10 0,1-1 0,0-1 0,1-2 0,46 10 0,-45-12 0,24 4 0,-35-8 0,-1 1 0,1 0 0,29 13 0,-15-4 0,0-2 0,58 11 0,16 5 0,3 19 0,-27-27 0,-30-8 0,80 29 0,-118-34 0,-4-2 0,-1 0 0,1 0 0,0-1 0,1-1 0,-1 0 0,17 1 0,11 0 0,-1 2 0,47 14 0,12 2 0,-67-15 0,42 15 0,10 3 0,132 37 0,-104-27 0,-30-16 0,-64-17 0,0 2 0,-1 0 0,1 0 0,-1 2 0,0 0 0,0 1 0,-1 1 0,27 17 0,-12-4 0,1 0 0,59 27 0,11 7 0,-75-40 0,0-2 0,44 15 0,-40-16 0,54 27 0,-2-2 0,-65-30 0,-1 0 0,0 0 0,-1 2 0,31 20 0,-21-10 0,1-2 0,30 15 0,30 18 0,36 20 0,-24-14 0,-13-9 0,-55-31 0,0 2 0,43 32 0,-21-12 0,-32-23 0,0 1 0,20 20 0,79 57 0,-93-65 0,-2 1 0,-1 1 0,-1 2 0,19 34 0,48 81 0,-86-141 0,1-1 0,-1 0 0,1 0 0,1-1 0,-1 1 0,9 4 0,-8-5 0,1 1 0,-1-1 0,-1 1 0,1 1 0,5 6 0,1 1 0,0-1 0,1-1 0,0 0 0,1-1 0,0 0 0,22 11 0,8 6 0,-14-8 0,2-2 0,63 26 0,27 21 0,-57-35 0,-17-9 0,57 35 0,-82-43 0,1-1 0,0-1 0,42 12 0,-38-14 0,-1 1 0,42 21 0,-27-9 0,1-1 0,69 20 0,-92-32 0,-1 0 0,30 18 0,18 7 0,-35-18 0,0 2 0,55 38 0,4 3 0,33 31 0,-5-2 0,-45-30 0,-46-38 0,-2 2 0,0 1 0,41 46 0,-56-56 0,1 0 0,1-1 0,23 16 0,23 21 0,168 179 0,-166-154 0,-38-44 0,-16-19 0,1 0 0,-1-1 0,2-1 0,-1 1 0,19 14 0,-18-17 0,-1 1 0,0 0 0,0 1 0,-1-1 0,7 11 0,-7-9 0,0-1 0,0 0 0,1 0 0,17 12 0,-17-13 0,0 0 0,1 0 0,-2 1 0,14 16 0,-15-15 0,1-1 0,1 0 0,-1 0 0,18 13 0,-10-9 0,-1 0 0,-1 1 0,-1 0 0,1 1 0,-2 0 0,18 29 0,10 12 0,-20-27 0,-1 0 0,-2 2 0,20 47 0,13 23 0,-39-78 0,-1 0 0,-1 0 0,-1 1 0,-1 0 0,-1 0 0,-1 0 0,2 31 0,-2-28 0,1-1 0,12 33 0,-11-38 0,0 0 0,-1 1 0,-1-1 0,2 32 0,-8 430 0,2-468 0,-1 0 0,-1 0 0,0 0 0,-1 0 0,-1-1 0,0 1 0,0-1 0,-2 0 0,1 0 0,-2-1 0,0 0 0,0 0 0,-1 0 0,-1-1 0,1 0 0,-2-1 0,0 0 0,-17 14 0,-23 26 0,42-41 0,0 0 0,-1 0 0,1-1 0,-2 0 0,1-1 0,-15 9 0,-3-2-101,-65 39-1163,79-44-5562</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3.003"/>
    </inkml:context>
    <inkml:brush xml:id="br0">
      <inkml:brushProperty name="width" value="0.05" units="cm"/>
      <inkml:brushProperty name="height" value="0.05" units="cm"/>
      <inkml:brushProperty name="color" value="#E71224"/>
    </inkml:brush>
  </inkml:definitions>
  <inkml:trace contextRef="#ctx0" brushRef="#br0">94 0 24575,'-1'6'0,"-1"0"0,0 0 0,0 0 0,-1 0 0,0-1 0,0 1 0,-7 8 0,2 0 0,-16 15 0,21-26 0,0 0 0,-1 0 0,1 1 0,1 0 0,-1-1 0,0 1 0,1 0 0,0 0 0,0 0 0,0 0 0,0 1 0,1-1 0,-2 9 0,3-11 0,0-1 0,1 0 0,-1 1 0,1-1 0,0 1 0,-1-1 0,1 0 0,0 1 0,0-1 0,0 0 0,0 0 0,0 0 0,0 1 0,0-1 0,0 0 0,0-1 0,0 1 0,1 0 0,-1 0 0,0 0 0,1-1 0,-1 1 0,0-1 0,1 1 0,-1-1 0,1 1 0,-1-1 0,1 0 0,-1 0 0,3 0 0,57 3 0,-42-3 0,6 3-273,0 0 0,0 2 0,-1 0 0,33 13 0,-40-12-6553</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6.811"/>
    </inkml:context>
    <inkml:brush xml:id="br0">
      <inkml:brushProperty name="width" value="0.05" units="cm"/>
      <inkml:brushProperty name="height" value="0.05" units="cm"/>
      <inkml:brushProperty name="color" value="#E71224"/>
    </inkml:brush>
  </inkml:definitions>
  <inkml:trace contextRef="#ctx0" brushRef="#br0">111 621 24575,'86'-1'0,"96"3"0,-109 11 0,-53-9 0,0 0 0,28 1 0,356-4 0,-193-3 0,-191 4 0,0 0 0,36 8 0,-35-5 0,0-1 0,28 1 0,-42-4 0,6-1 0,0 1 0,0-1 0,0-1 0,0-1 0,21-4 0,-30 5 0,-1 0 0,0-1 0,0 1 0,0-1 0,0 1 0,0-1 0,0 0 0,-1 0 0,1 0 0,-1-1 0,1 1 0,-1-1 0,0 1 0,0-1 0,0 0 0,0 0 0,0 1 0,-1-1 0,1-1 0,-1 1 0,0 0 0,0 0 0,0 0 0,0-1 0,-1 1 0,1-7 0,2-47 0,-6-76 0,0 26 0,3 100 0,0 0 0,-1 0 0,0 0 0,0 0 0,-1 1 0,0-1 0,0 0 0,-1 1 0,1-1 0,-1 1 0,-1 0 0,1-1 0,-6-5 0,2 4 0,0-1 0,-1 1 0,-1 0 0,1 1 0,-1 0 0,-1 0 0,-13-7 0,-14-3 0,0 1 0,-1 1 0,-62-14 0,78 23 0,-123-27 0,109 27 0,-1 2 0,0 1 0,0 2 0,-44 4 0,-1-1 0,65-1 0,1 1 0,-1 0 0,-20 6 0,-37 5 0,54-10 0,1 0 0,-1 0 0,1 2 0,0 1 0,1 0 0,-1 1 0,1 1 0,1 1 0,0 0 0,0 1 0,0 1 0,-26 23 0,-14 13 0,-31 28 0,38-36 0,45-37 0,0 1 0,0 0 0,0 0 0,0 1 0,0 0 0,1 0 0,0 0 0,0 0 0,0 1 0,0-1 0,1 1 0,-1 0 0,1 0 0,1 0 0,-1 0 0,1 1 0,0-1 0,0 1 0,0 0 0,-1 7 0,2-1 0,0 0 0,1-1 0,0 1 0,0 0 0,1-1 0,1 1 0,5 18 0,-6-26 0,0 0 0,1 0 0,0 0 0,0 0 0,0 0 0,0 0 0,0-1 0,1 1 0,0-1 0,0 1 0,0-1 0,0 0 0,0 0 0,1-1 0,-1 1 0,1-1 0,-1 1 0,1-1 0,0 0 0,0-1 0,0 1 0,0-1 0,7 2 0,23 4 0,-7 0 0,1-1 0,-1-2 0,1 0 0,0-2 0,37-3 0,-61 0-27,1 0 0,-1 0 0,1-1 0,-1 1 0,1-1 0,-1-1-1,0 1 1,0 0 0,0-1 0,0 0 0,-1 0 0,1 0 0,-1 0 0,0-1-1,6-7 1,1 0-904,1 0-5895</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8.479"/>
    </inkml:context>
    <inkml:brush xml:id="br0">
      <inkml:brushProperty name="width" value="0.05" units="cm"/>
      <inkml:brushProperty name="height" value="0.05" units="cm"/>
      <inkml:brushProperty name="color" value="#E71224"/>
    </inkml:brush>
  </inkml:definitions>
  <inkml:trace contextRef="#ctx0" brushRef="#br0">2 33 24575,'0'270'0,"-1"-338"0,2-82 0,0 146 0,-1 0 0,1 0 0,0 1 0,0-1 0,0 0 0,1 0 0,-1 1 0,1-1 0,0 1 0,0-1 0,0 1 0,0 0 0,1 0 0,-1 0 0,1 0 0,0 0 0,0 1 0,0-1 0,0 1 0,0 0 0,0 0 0,1 0 0,-1 0 0,1 0 0,-1 1 0,1 0 0,6-2 0,-5 2 0,-1 0 0,0 1 0,1-1 0,-1 1 0,1 0 0,-1 0 0,1 0 0,-1 1 0,0 0 0,1 0 0,-1 0 0,0 0 0,1 0 0,-1 1 0,0 0 0,0 0 0,0 0 0,-1 1 0,1-1 0,-1 1 0,1 0 0,-1 0 0,0 0 0,4 5 0,7 13-12,0 1-1,-2 0 0,-1 1 0,-1 0 1,9 30-1,2 6-1276,-14-43-5537</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9.145"/>
    </inkml:context>
    <inkml:brush xml:id="br0">
      <inkml:brushProperty name="width" value="0.05" units="cm"/>
      <inkml:brushProperty name="height" value="0.05" units="cm"/>
      <inkml:brushProperty name="color" value="#E71224"/>
    </inkml:brush>
  </inkml:definitions>
  <inkml:trace contextRef="#ctx0" brushRef="#br0">167 25 24575,'-10'0'0,"0"0"0,0 0 0,0 1 0,0 1 0,0 0 0,0 0 0,0 1 0,-16 7 0,22-8 0,0 0 0,1 1 0,-1 0 0,0-1 0,1 1 0,0 1 0,0-1 0,0 0 0,0 1 0,0-1 0,0 1 0,1 0 0,0 0 0,0 0 0,0 0 0,0 0 0,1 1 0,0-1 0,0 0 0,0 1 0,-1 8 0,-3 87 0,5-93 0,0-1 0,1 1 0,0-1 0,0 1 0,0-1 0,1 0 0,-1 1 0,2-1 0,-1 0 0,1 0 0,0 0 0,0-1 0,4 7 0,-4-9 0,0-1 0,0 1 0,0-1 0,0 1 0,1-1 0,-1 0 0,0-1 0,1 1 0,0 0 0,-1-1 0,1 0 0,0 0 0,0 0 0,0 0 0,-1-1 0,1 0 0,0 0 0,0 0 0,0 0 0,0 0 0,0-1 0,0 1 0,0-1 0,-1 0 0,6-2 0,-3 0 0,0 1 0,-1-1 0,1 1 0,-1-1 0,0-1 0,0 1 0,0-1 0,0 0 0,-1 0 0,1 0 0,-1-1 0,0 0 0,0 0 0,-1 0 0,5-8 0,-4 2 0,0-1 0,-1 0 0,0 0 0,-1 0 0,0 0 0,-1-1 0,0-14 0,-7-88 0,5 112-114,1 0 1,-1 0-1,1 0 0,-1 0 0,0 0 1,0 0-1,0 1 0,0-1 0,-1 0 1,1 1-1,-4-6 0,-7-3-6712</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9.983"/>
    </inkml:context>
    <inkml:brush xml:id="br0">
      <inkml:brushProperty name="width" value="0.05" units="cm"/>
      <inkml:brushProperty name="height" value="0.05" units="cm"/>
      <inkml:brushProperty name="color" value="#E71224"/>
    </inkml:brush>
  </inkml:definitions>
  <inkml:trace contextRef="#ctx0" brushRef="#br0">140 1 24575,'1'0'0,"0"1"0,1-1 0,-1 1 0,0 0 0,0-1 0,0 1 0,0 0 0,0 0 0,0 0 0,0 0 0,0 0 0,0 0 0,0 0 0,-1 0 0,1 0 0,0 0 0,-1 1 0,1-1 0,0 2 0,13 33 0,-11-26 0,2 5 0,0 1 0,-2 0 0,3 17 0,-5-20 0,1 1 0,1-1 0,1 0 0,0 0 0,7 17 0,33 73 0,-29-65 0,33 61 0,-42-88 0,0-2 0,0 1 0,-1-1 0,0 1 0,-1 0 0,5 14 0,-9-22 0,0 0 0,1-1 0,-1 1 0,0 0 0,0-1 0,0 1 0,0 0 0,0-1 0,0 1 0,-1 0 0,1-1 0,0 1 0,-1-1 0,1 1 0,-1-1 0,0 1 0,0-1 0,1 1 0,-1-1 0,0 1 0,0-1 0,0 0 0,0 0 0,-1 1 0,1-1 0,0 0 0,0 0 0,-1 0 0,1 0 0,-1 0 0,1-1 0,-1 1 0,1 0 0,-1-1 0,1 1 0,-1-1 0,1 1 0,-1-1 0,0 0 0,1 0 0,-4 0 0,-6 1 0,1-1 0,-1 0 0,0-1 0,1 0 0,-1-1 0,1 0 0,-14-5 0,-42-6 0,53 11 0,0 2 0,0-1 0,0 1 0,0 1 0,-25 5 0,34-5 0,1 0 0,0 0 0,0 1 0,0-1 0,0 1 0,0-1 0,0 1 0,0 0 0,0 0 0,1 1 0,-1-1 0,1 0 0,0 1 0,0 0 0,0-1 0,0 1 0,0 0 0,0 0 0,1 0 0,-1 0 0,1 0 0,0 0 0,0 1 0,0-1 0,0 0 0,1 1 0,-1 5 0,0-5 0,1-1 0,-1 1 0,1 0 0,0 0 0,0 0 0,0-1 0,1 1 0,-1 0 0,1 0 0,0 0 0,0-1 0,0 1 0,1-1 0,-1 1 0,1-1 0,0 1 0,0-1 0,0 0 0,0 0 0,0 0 0,1 0 0,0 0 0,-1 0 0,7 3 0,-3-2 0,2-1 0,-1 0 0,0 0 0,1-1 0,-1 0 0,1 0 0,-1-1 0,1 0 0,0 0 0,0-1 0,9 0 0,-5 0-85,1 0 128,1 0 0,-1-1 1,0 0-1,20-6 0,-30 6-114,1 0 0,0 0-1,-1-1 1,1 0 0,-1 1 0,0-1-1,0-1 1,0 1 0,0 0 0,0-1-1,0 1 1,0-1 0,-1 0 0,1 0-1,-1 0 1,0 0 0,0-1 0,0 1-1,-1 0 1,3-6 0,1-8-6755</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17.460"/>
    </inkml:context>
    <inkml:brush xml:id="br0">
      <inkml:brushProperty name="width" value="0.05" units="cm"/>
      <inkml:brushProperty name="height" value="0.05" units="cm"/>
      <inkml:brushProperty name="color" value="#E71224"/>
    </inkml:brush>
  </inkml:definitions>
  <inkml:trace contextRef="#ctx0" brushRef="#br0">1473 247 24575,'-1'1'0,"-1"1"0,1-1 0,0 1 0,0-1 0,0 1 0,0 0 0,0-1 0,0 1 0,0 0 0,0 0 0,1 0 0,-1 0 0,1-1 0,-1 1 0,1 4 0,-2 1 0,-3 10 0,-1 0 0,-1 0 0,0-1 0,-1 0 0,-1-1 0,-10 15 0,18-28 0,0-1 0,0 0 0,0 0 0,0 0 0,0 0 0,0 0 0,-1 0 0,1 0 0,0 0 0,0 0 0,-1-1 0,1 1 0,-1 0 0,1-1 0,0 1 0,-1-1 0,1 0 0,-1 1 0,1-1 0,-1 0 0,1 0 0,-1 0 0,1 0 0,-1 0 0,1 0 0,-1 0 0,1-1 0,-1 1 0,1-1 0,-1 1 0,1-1 0,0 1 0,-1-1 0,1 0 0,0 1 0,-1-1 0,1 0 0,0 0 0,0 0 0,0 0 0,0 0 0,-2-2 0,-7-9 0,0 0 0,0 0 0,-13-24 0,-4-3 0,21 32 0,-1 1 0,0 0 0,0 0 0,0 0 0,-1 1 0,0 0 0,0 1 0,0 0 0,-1 0 0,1 1 0,-1 0 0,0 0 0,0 1 0,0 0 0,0 1 0,-1 0 0,1 0 0,0 1 0,0 0 0,-11 2 0,-20 3 0,0 2 0,1 2 0,-52 18 0,53-16 0,6 1 0,0 2 0,0 1 0,1 1 0,1 1 0,-40 32 0,49-32 0,1 0 0,1 2 0,0 1 0,-29 41 0,-14 15 0,52-62 0,0 0 0,2 1 0,-1 1 0,2-1 0,0 1 0,1 1 0,-4 17 0,-13 29 0,-72 163 0,8-42 0,-4 43 0,81-200 0,2 0 0,0 0 0,2 1 0,1 0 0,1 0 0,1 29 0,1 226 0,4-138 0,0-122 0,2 0 0,0-1 0,1 1 0,2-1 0,0 0 0,15 30 0,-2 0 0,-11-31 0,1-1 0,0 0 0,2-1 0,0 0 0,15 17 0,-12-14 0,6 8 0,1 0 0,1-1 0,1-2 0,2 0 0,0-2 0,45 33 0,-46-42 0,21 15 0,76 39 0,-88-54 0,23 12 0,83 27 0,-53-27 0,-45-12 0,0-2 0,1-2 0,1-3 0,72 9 0,-16-5 0,-72-8 0,58 4 0,-7-10 0,-23 0 0,1 2 0,100 15 0,-94-8 0,1-2 0,-1-3 0,76-6 0,-14 0 0,-103 1 0,-1 0 0,43-11 0,-11 2 0,-39 10 0,-1-2 0,1 0 0,-1 0 0,0-1 0,-1-1 0,1 0 0,-1-1 0,0 0 0,0-1 0,0 0 0,16-15 0,-8 6 0,1 1 0,1 0 0,0 2 0,35-16 0,-18 9 0,-5 3 0,-16 8 0,-1 0 0,0 0 0,0-2 0,-1 0 0,0-1 0,16-17 0,6-8 0,-24 25 0,0-1 0,-2-1 0,1 0 0,10-18 0,10-11 0,-24 33 0,-1 0 0,0-1 0,9-16 0,59-127 0,-63 125 0,-1 0 0,-1-2 0,-2 1 0,-1-1 0,-1 0 0,2-33 0,-2-13 0,-7-144 0,-3 91 0,2 110 0,-2 1 0,0 0 0,-1 0 0,-1 0 0,-1 0 0,0 1 0,-10-18 0,-19-64 0,17 29 0,-51-130 0,28 81 0,31 86 0,-1 0 0,-24-49 0,-67-131 0,92 199 0,0 0 0,-1 0 0,0 1 0,-22-20 0,11 11 0,11 12 0,-1 0 0,-26-17 0,-11-10 0,-96-75 0,-26-11 0,110 76 0,-3 2 0,-2 4 0,-90-45 0,137 80 0,-1 1 0,1 1 0,-39-6 0,8 2 0,0 2 0,0 2 0,0 2 0,-80 7 0,19-1 0,93-2 0,0 0 0,0 2 0,0 0 0,1 2 0,-1 0 0,1 0 0,0 2 0,1 0 0,-25 14 0,34-17 0,-71 28 0,61-26 0,0 0 0,1 1 0,0 1 0,0 0 0,0 1 0,1 1 0,-25 21 0,14-3-1365,16-15-5461</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19.412"/>
    </inkml:context>
    <inkml:brush xml:id="br0">
      <inkml:brushProperty name="width" value="0.05" units="cm"/>
      <inkml:brushProperty name="height" value="0.05" units="cm"/>
      <inkml:brushProperty name="color" value="#E71224"/>
    </inkml:brush>
  </inkml:definitions>
  <inkml:trace contextRef="#ctx0" brushRef="#br0">207 257 24575,'-1'-19'0,"-1"-1"0,-9-37 0,6 37 0,2-1 0,-3-28 0,6-22 0,2 185 0,-4 111 0,-10-153 0,7-52 0,1 0 0,-1 28 0,7 0 0,-1-36 0,0 0 0,-1 0 0,0 0 0,-1 0 0,0 0 0,-1 0 0,-3 11 0,3-20 0,1-1 0,-1 0 0,0 1 0,1-1 0,-1 0 0,0 0 0,0 0 0,-1 0 0,1 0 0,0 0 0,-1 0 0,1-1 0,-1 0 0,1 1 0,-1-1 0,0 0 0,0 0 0,1 0 0,-1-1 0,0 1 0,0 0 0,0-1 0,-3 0 0,-9 1 0,-1 0 0,-29-4 0,39 2 0,6 1 0,0 0 0,0 0 0,-1 1 0,1-1 0,0 0 0,0 0 0,0 0 0,0 0 0,-1 0 0,1 0 0,0 0 0,0 0 0,0 0 0,0 0 0,-1 0 0,1 0 0,0 0 0,0 0 0,0 0 0,0 0 0,-1 0 0,1 0 0,0-1 0,0 1 0,0 0 0,0 0 0,0 0 0,-1 0 0,1 0 0,0 0 0,0 0 0,0 0 0,0-1 0,0 1 0,0 0 0,0 0 0,0 0 0,-1 0 0,1 0 0,0-1 0,0 1 0,0 0 0,0 0 0,0 0 0,0 0 0,0 0 0,0-1 0,0 1 0,0 0 0,0 0 0,0 0 0,0 0 0,0-1 0,0 1 0,0 0 0,0 0 0,0 0 0,0 0 0,1-1 0,11-8 0,18-6 0,10 2-341,0 2 0,0 1-1,58-6 1,-74 13-6485</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21.389"/>
    </inkml:context>
    <inkml:brush xml:id="br0">
      <inkml:brushProperty name="width" value="0.05" units="cm"/>
      <inkml:brushProperty name="height" value="0.05" units="cm"/>
      <inkml:brushProperty name="color" value="#E71224"/>
    </inkml:brush>
  </inkml:definitions>
  <inkml:trace contextRef="#ctx0" brushRef="#br0">53 137 24575,'0'-13'0,"-1"3"0,1 0 0,0 0 0,1 0 0,0 0 0,1 0 0,4-14 0,-5 21 0,0 1 0,0-1 0,1 1 0,-1 0 0,1-1 0,0 1 0,0 0 0,0 0 0,0 0 0,0 0 0,0 1 0,0-1 0,0 0 0,1 1 0,-1 0 0,1-1 0,-1 1 0,1 0 0,-1 0 0,1 0 0,0 1 0,0-1 0,-1 1 0,1 0 0,0-1 0,0 1 0,-1 0 0,4 1 0,-1-1 0,-1 1 0,0 0 0,1 0 0,-1 0 0,0 0 0,1 1 0,-1-1 0,0 1 0,0 0 0,0 1 0,0-1 0,-1 1 0,1-1 0,-1 1 0,1 0 0,-1 1 0,0-1 0,0 0 0,-1 1 0,1 0 0,-1-1 0,1 1 0,-1 0 0,3 8 0,-1-1 0,0-1 0,-1 1 0,0-1 0,0 1 0,-1 0 0,-1 0 0,0 0 0,0 0 0,-1 12 0,-1-17 0,0 1 0,-1 0 0,0-1 0,0 0 0,0 1 0,-1-1 0,0 0 0,0 0 0,0 0 0,-1 0 0,0-1 0,0 1 0,0-1 0,-1 0 0,-8 7 0,-6 3 0,0-1 0,-1-1 0,-24 12 0,8-11 0,31-12 0,0-1 0,-1 1 0,1 0 0,0 0 0,0 1 0,0 0 0,-7 5 0,12-8 0,1 1 0,-1 0 0,0-1 0,1 1 0,-1-1 0,0 1 0,1-1 0,-1 0 0,1 1 0,-1-1 0,1 1 0,-1-1 0,1 0 0,-1 1 0,1-1 0,-1 0 0,1 0 0,-1 1 0,1-1 0,0 0 0,-1 0 0,1 0 0,-1 0 0,1 0 0,0 0 0,-1 0 0,1 0 0,0 0 0,-1 0 0,1 0 0,-1 0 0,2-1 0,26 4 0,327-5-1365,-332 2-5461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1.907"/>
    </inkml:context>
    <inkml:brush xml:id="br0">
      <inkml:brushProperty name="width" value="0.05" units="cm"/>
      <inkml:brushProperty name="height" value="0.05" units="cm"/>
      <inkml:brushProperty name="color" value="#E71224"/>
    </inkml:brush>
  </inkml:definitions>
  <inkml:trace contextRef="#ctx0" brushRef="#br0">1 0 24575,'0'33'0,"1"1"0,1-1 0,11 53 0,-8-58 0,3 47 0,4 24 0,-8-78-455,-1 0 0,0 27 0,-2-27-6371</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26.262"/>
    </inkml:context>
    <inkml:brush xml:id="br0">
      <inkml:brushProperty name="width" value="0.05" units="cm"/>
      <inkml:brushProperty name="height" value="0.05" units="cm"/>
      <inkml:brushProperty name="color" value="#E71224"/>
    </inkml:brush>
  </inkml:definitions>
  <inkml:trace contextRef="#ctx0" brushRef="#br0">1 0 24575,'1247'0'0,"-1220"2"0,1 0 0,29 8 0,-29-5 0,56 4 0,-37-7 0,57 12 0,-17-3 0,-42-4 0,69 20 0,-19-3 0,-18-7 0,103 16 0,-113-21 0,-45-7 0,0-2 0,27 2 0,-15-2 0,48 9 0,-20-2 0,68 16 0,-93-17 0,1-1 0,-1-2 0,41 2 0,-52-7 0,48 10 0,24 2 0,-60-10 0,0 2 0,64 17 0,13 2 0,19 2 0,-77-14 0,0 2 0,80 33 0,-91-31 0,35 11 0,-34-13 0,55 26 0,62 27 0,-26-12 0,34 9 0,-50-19 0,-9-9 0,-71-24 0,60 26 0,-60-20 0,82 20 0,-44-15 0,-50-11 0,40 20 0,0 0 0,191 91 0,-242-114 0,-1 1 0,0 0 0,21 17 0,30 18 0,-37-26 0,0 0 0,-2 3 0,45 38 0,74 87 0,-74-70 0,59 85 0,-72-101 0,-3 2 0,73 104 0,-97-111 0,35 79 0,-20-36 0,-36-73 0,1 0 0,-2 1 0,-1-1 0,10 32 0,-9-19 0,31 60 0,0 0 0,-40-90 0,10 30 0,37 69 0,-36-77 0,0 1 0,-2 1 0,9 36 0,23 56 0,-29-82 0,-2 0 0,10 47 0,-17-59 0,20 102 0,-1 28 0,-10-84 0,6 103 0,5 8 0,-23-160 0,1 0 0,2 0 0,1-1 0,1 1 0,19 38 0,-22-50 24,-1 0 0,0 1-1,4 31 1,1 5-1484,-5-35-5366</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27.036"/>
    </inkml:context>
    <inkml:brush xml:id="br0">
      <inkml:brushProperty name="width" value="0.05" units="cm"/>
      <inkml:brushProperty name="height" value="0.05" units="cm"/>
      <inkml:brushProperty name="color" value="#E71224"/>
    </inkml:brush>
  </inkml:definitions>
  <inkml:trace contextRef="#ctx0" brushRef="#br0">1 139 24575,'7'1'0,"0"1"0,0 0 0,-1 1 0,1-1 0,0 1 0,-1 1 0,0-1 0,0 1 0,0 0 0,0 0 0,9 10 0,17 9 0,11 12 0,-36-29 0,1 1 0,-1-1 0,1 0 0,0-1 0,1 0 0,9 5 0,-15-10 0,-1 0 0,0 0 0,0 0 0,1 0 0,-1 0 0,0 0 0,0-1 0,1 1 0,-1-1 0,0 1 0,0-1 0,0 0 0,0 0 0,0 0 0,0 0 0,0-1 0,0 1 0,0 0 0,-1-1 0,1 1 0,0-1 0,-1 0 0,1 0 0,-1 1 0,0-1 0,1 0 0,-1 0 0,0 0 0,1-3 0,4-6 0,0-1 0,-1 1 0,8-25 0,-4 9 26,2 0-1,16-31 0,-1 2-1466,-19 40-5385</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12.754"/>
    </inkml:context>
    <inkml:brush xml:id="br0">
      <inkml:brushProperty name="width" value="0.05" units="cm"/>
      <inkml:brushProperty name="height" value="0.05" units="cm"/>
      <inkml:brushProperty name="color" value="#E71224"/>
    </inkml:brush>
  </inkml:definitions>
  <inkml:trace contextRef="#ctx0" brushRef="#br0">11381 4021 24575,'0'-4'0,"-1"1"0,1-1 0,-1 1 0,0 0 0,0-1 0,0 1 0,0 0 0,-1-1 0,0 1 0,1 0 0,-1 0 0,0 0 0,0 0 0,-1 1 0,1-1 0,0 0 0,-6-3 0,-53-35 0,40 29 0,-43-24 0,-104-42 0,124 59 0,-17-14 0,-12-4 0,-156-63 0,196 87 0,-48-11 0,48 15 0,-50-21 0,65 24 0,1 1 0,-1 0 0,-29-4 0,2 1 0,-13-4 0,24 6 0,0-2 0,-59-21 0,59 16 0,-2 1 0,1 2 0,-44-7 0,-143-13 0,153 18 0,44 7 0,1 1 0,-36 0 0,30 4 0,0-1 0,0-1 0,-43-10 0,29 5 0,-1 2 0,1 2 0,-1 2 0,-46 5 0,-11-1 0,-5-5 0,-116 4 0,155 10 0,49-7 0,-1-2 0,-25 2 0,-43 8 0,66-8 0,0-2 0,-24 2 0,-2-4 0,-82 13 0,63-6 0,-1-3 0,-127-6 0,67-2 0,100 4 0,-1-2 0,0-2 0,-47-9 0,50 7 0,-1 2 0,-34-2 0,34 4 0,0-1 0,-34-7 0,7-3 0,-2 2 0,1 3 0,-100 0 0,127 6 0,0-2 0,-32-6 0,30 4 0,-52-3 0,56 7 0,0 0 0,1-1 0,-35-9 0,32 6 0,-45-2 0,44 5 0,-44-9 0,46 4 0,-7-2 0,-1 2 0,0 1 0,-52-1 0,67 5 0,0 0 0,-32-7 0,-34-4 0,47 10 0,-48-10 0,35 5 0,-59-18 0,73 16 0,-41-6 0,-100-9 0,52 0 0,96 18 0,1-1 0,-33-13 0,35 11 0,0 1 0,-45-8 0,-57-13 0,32 6 0,70 17 0,1-1 0,-36-16 0,35 13 0,1 1 0,-31-7 0,19 7 0,1-3 0,-52-23 0,5 2 0,50 21 0,0-1 0,-44-24 0,56 25 0,-2 2 0,1 1 0,-33-8 0,31 10 0,0-1 0,-47-24 0,44 19 0,-1 0 0,-60-16 0,-19-9 0,-202-87 0,214 89 0,56 22 0,-65-32 0,-8-4 0,77 37 0,-45-25 0,-166-80 0,171 85 0,-140-59 0,118 47 0,-21-9 0,103 47 0,0 0 0,-25-16 0,28 15 0,-1 0 0,0 1 0,-22-8 0,17 8 0,-1 0 0,2-2 0,-1 0 0,-35-26 0,6 6 0,35 24 0,1-2 0,0 0 0,-20-17 0,21 15 0,-1 1 0,0 1 0,-1 0 0,1 0 0,-26-9 0,23 11 0,0-1 0,0-1 0,1-1 0,-14-10 0,2-2 0,-1 1 0,-55-29 0,-59-38 0,107 64 0,-46-39 0,66 50 0,-90-96 0,79 82 0,-41-50 0,-4-5 0,-2-5 0,50 56 0,-33-32 0,-2-7 0,20 22 0,-71-89 0,70 82 0,29 38 0,-1 0 0,-24-25 0,14 18 0,1-1 0,-24-39 0,30 42 0,-64-74 0,6 6 0,68 84 0,1 0 0,-1 0 0,0 1 0,-1-1 0,1 1 0,-9-7 0,12 11 0,1 0 0,-1-1 0,1 1 0,-1 0 0,0-1 0,1 1 0,-1 0 0,1 0 0,-1 0 0,0 0 0,1-1 0,-1 1 0,0 0 0,1 0 0,-1 0 0,0 0 0,1 1 0,-1-1 0,0 0 0,1 0 0,-1 0 0,0 0 0,1 1 0,-1-1 0,1 0 0,-2 1 0,1 0 0,0 1 0,0-1 0,0 1 0,0-1 0,0 1 0,0-1 0,1 1 0,-1 0 0,0-1 0,1 1 0,0 0 0,-1 0 0,1-1 0,0 4 0,-2 15 0,2 0 0,1 0 0,0 0 0,1 0 0,7 27 0,-4-20 0,0 0 0,-1 30 0,-2-30 0,1 1 0,7 28 0,1 10 0,-10-61 0,-1 0 0,1 0 0,0 0 0,0 0 0,1-1 0,0 1 0,-1 0 0,5 6 0,-4-14 0,-1-1 0,1 1 0,-1-1 0,0 0 0,0 0 0,0 1 0,-1-1 0,0 0 0,1-7 0,-1 9 0,1-46 0,13-87 0,-8 89-115,-2 1-1,-3-75 1,-2 77-904,1 21-5807</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13.331"/>
    </inkml:context>
    <inkml:brush xml:id="br0">
      <inkml:brushProperty name="width" value="0.05" units="cm"/>
      <inkml:brushProperty name="height" value="0.05" units="cm"/>
      <inkml:brushProperty name="color" value="#E71224"/>
    </inkml:brush>
  </inkml:definitions>
  <inkml:trace contextRef="#ctx0" brushRef="#br0">0 0 24575,'4'0'0,"2"4"0,4 2 0,4 0 0,5-2 0,3-1 0,2-1 0,1-1 0,1-1 0,1 0 0,-1 0 0,0 0 0,0 0 0,-5-1-8191</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14.385"/>
    </inkml:context>
    <inkml:brush xml:id="br0">
      <inkml:brushProperty name="width" value="0.05" units="cm"/>
      <inkml:brushProperty name="height" value="0.05" units="cm"/>
      <inkml:brushProperty name="color" value="#E71224"/>
    </inkml:brush>
  </inkml:definitions>
  <inkml:trace contextRef="#ctx0" brushRef="#br0">1 0 24575,'1677'0'-1365,"-1655"0"-5461</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16.340"/>
    </inkml:context>
    <inkml:brush xml:id="br0">
      <inkml:brushProperty name="width" value="0.05" units="cm"/>
      <inkml:brushProperty name="height" value="0.05" units="cm"/>
      <inkml:brushProperty name="color" value="#E71224"/>
    </inkml:brush>
  </inkml:definitions>
  <inkml:trace contextRef="#ctx0" brushRef="#br0">0 27 24575,'2034'0'0,"-2015"-1"43,0-1-1,35-8 1,31-3-1536,-64 12-5333</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44.290"/>
    </inkml:context>
    <inkml:brush xml:id="br0">
      <inkml:brushProperty name="width" value="0.05" units="cm"/>
      <inkml:brushProperty name="height" value="0.05" units="cm"/>
      <inkml:brushProperty name="color" value="#E71224"/>
    </inkml:brush>
  </inkml:definitions>
  <inkml:trace contextRef="#ctx0" brushRef="#br0">286 946 24575,'535'0'0,"-517"-1"0,1-1 0,35-8 0,-34 5 0,0 2 0,26-2 0,72-8 0,-78 7 0,56-1 0,-56 8 0,-5 0 0,-1-2 0,0-1 0,62-11 0,-70 9 0,0 0 0,0 2 0,40 1 0,-46 2 0,0-1 0,0 0 0,0-2 0,0 0 0,0-2 0,0 0 0,22-8 0,-3-1 0,1 2 0,0 2 0,1 1 0,73-3 0,-89 8 0,49-8 0,-49 6 0,0 2 0,28-2 0,-21 4 0,0-2 0,0-2 0,-1 0 0,0-3 0,0 0 0,33-15 0,-49 16 0,0-2 0,-1 0 0,0-1 0,-1 0 0,0-1 0,0 0 0,-1-1 0,-1-1 0,0 0 0,17-26 0,-24 32 0,-1 1 0,1-1 0,-1 0 0,-1 0 0,0 0 0,0 0 0,0-1 0,-1 1 0,0-1 0,0 1 0,-1 0 0,1-1 0,-2 1 0,1-1 0,-1 1 0,-1-1 0,-2-9 0,2 7 0,-1 1 0,-1 0 0,0 0 0,0 0 0,0 1 0,-1-1 0,-1 1 0,1 0 0,-1 0 0,0 1 0,-1 0 0,-13-12 0,-10-1 0,-39-21 0,2 2 0,41 24 0,-1 0 0,0 3 0,-1 0 0,-32-9 0,-120-24 0,8 21 0,63 14 0,79 9 0,0-2 0,-40-8 0,-107-15 0,131 20 0,0 1 0,-1 2 0,-82 6 0,25-1 0,76-2 0,-1 1 0,0 1 0,-47 10 0,-75 15 0,124-22 0,0-2 0,-34 1 0,33-3 0,0 2 0,-31 5 0,12 3 0,14-5 0,-1 2 0,2 1 0,-55 24 0,38-9 0,0 3 0,2 2 0,2 2 0,0 2 0,2 2 0,-39 41 0,78-71 0,0 0 0,1 0 0,-1 1 0,1-1 0,0 1 0,1-1 0,-1 1 0,1 0 0,0 0 0,1 1 0,-1-1 0,1 0 0,0 10 0,-1 13 0,5 50 0,0-29 0,-5 19 0,0-44 0,2-1 0,0 0 0,1 1 0,7 33 0,-3-46 0,0-1 0,1 1 0,1-1 0,0-1 0,0 1 0,1-1 0,0 0 0,1-1 0,0 0 0,19 15 0,-15-15 12,0 0 0,1-1 0,0-1 0,0 0 0,1-1 0,0-1 0,0 0 0,0-1 0,27 4 0,5-2-755,90-2 1,-115-5-6084</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45.418"/>
    </inkml:context>
    <inkml:brush xml:id="br0">
      <inkml:brushProperty name="width" value="0.05" units="cm"/>
      <inkml:brushProperty name="height" value="0.05" units="cm"/>
      <inkml:brushProperty name="color" value="#E71224"/>
    </inkml:brush>
  </inkml:definitions>
  <inkml:trace contextRef="#ctx0" brushRef="#br0">1 48 24575,'1703'0'0,"-1681"-2"-30,1-1 0,-1-1 0,0 0-1,35-13 1,-17 4-1184,-23 9-5612</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4:59.600"/>
    </inkml:context>
    <inkml:brush xml:id="br0">
      <inkml:brushProperty name="width" value="0.05" units="cm"/>
      <inkml:brushProperty name="height" value="0.05" units="cm"/>
      <inkml:brushProperty name="color" value="#E71224"/>
    </inkml:brush>
  </inkml:definitions>
  <inkml:trace contextRef="#ctx0" brushRef="#br0">1942 1 24575,'0'2'0,"0"0"0,0 0 0,0 1 0,0-1 0,0 0 0,0 0 0,-1 0 0,1 0 0,-1 1 0,1-1 0,-1 0 0,0 0 0,0 0 0,0 0 0,0 0 0,0-1 0,-1 1 0,1 0 0,0 0 0,-1-1 0,1 1 0,-1-1 0,0 1 0,1-1 0,-1 0 0,0 0 0,0 0 0,0 0 0,0 0 0,0 0 0,0 0 0,0 0 0,0-1 0,-5 1 0,-30 16 0,-6 13 0,0 2 0,3 2 0,0 1 0,-50 60 0,1 19 0,66-86 0,1 1 0,-29 49 0,9-12 0,-116 175 0,140-212 0,1 2 0,2 0 0,1 1 0,-15 47 0,28-75 0,-30 66 0,21-50 0,1 0 0,-10 33 0,11-23 0,-56 174 0,37-134 0,-26 102 0,21-60 0,14-52 0,-12 74 0,18-81 0,-1 22 0,10-55 0,0 0 0,-1 0 0,-12 34 0,9-35 0,2 1 0,0-1 0,-4 37 0,-6 45 0,5-49 0,4-19 0,-2-1 0,0 1 0,-3-1 0,-15 33 0,14-33 0,1 1 0,1 0 0,-6 47 0,9-43 0,-2 1 0,-19 53 0,16-57 0,-12 52 0,-8 25 0,-44 57 0,53-116 0,-3-1 0,-45 68 0,48-82 0,7-14 0,-2-1 0,-36 35 0,28-29 0,-23 21-44,12-12-616,-36 47-1,64-72-6165</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00.125"/>
    </inkml:context>
    <inkml:brush xml:id="br0">
      <inkml:brushProperty name="width" value="0.05" units="cm"/>
      <inkml:brushProperty name="height" value="0.05" units="cm"/>
      <inkml:brushProperty name="color" value="#E71224"/>
    </inkml:brush>
  </inkml:definitions>
  <inkml:trace contextRef="#ctx0" brushRef="#br0">0 1 24575,'0'4'0,"0"6"0,0 6 0,0 3 0,0 5 0,5-4 0,0 0 0,1 1 0,-2 2 0,3-5 0,1 1 0,3 0 0,0 2 0,-3 1 0,3-2 0,-1-1 0,-3-4-8191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3.288"/>
    </inkml:context>
    <inkml:brush xml:id="br0">
      <inkml:brushProperty name="width" value="0.05" units="cm"/>
      <inkml:brushProperty name="height" value="0.05" units="cm"/>
      <inkml:brushProperty name="color" value="#E71224"/>
    </inkml:brush>
  </inkml:definitions>
  <inkml:trace contextRef="#ctx0" brushRef="#br0">0 0 24575,'5'1'0,"0"-1"0,0 1 0,0 0 0,-1 0 0,1 1 0,0 0 0,-1 0 0,1 0 0,-1 0 0,7 5 0,44 34 0,-25-17 0,-6-4 0,-18-14 0,0-1 0,0 0 0,1 0 0,0-1 0,13 8 0,-18-12 0,0 1 0,0 0 0,0-1 0,1 0 0,-1 1 0,0-1 0,0 0 0,0 0 0,0 0 0,0 0 0,1-1 0,-1 1 0,0 0 0,0-1 0,0 0 0,0 1 0,0-1 0,0 0 0,0 0 0,0 0 0,0 0 0,-1-1 0,1 1 0,0 0 0,-1-1 0,3-2 0,98-85-1365,-89 75-5461</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00.543"/>
    </inkml:context>
    <inkml:brush xml:id="br0">
      <inkml:brushProperty name="width" value="0.05" units="cm"/>
      <inkml:brushProperty name="height" value="0.05" units="cm"/>
      <inkml:brushProperty name="color" value="#E71224"/>
    </inkml:brush>
  </inkml:definitions>
  <inkml:trace contextRef="#ctx0" brushRef="#br0">0 405 24575,'0'-26'0,"2"0"0,0 0 0,1 0 0,2 1 0,0-1 0,2 1 0,1 0 0,20-42 0,-19 46-341,-1 0 0,0-1-1,5-28 1,-10 32-6485</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49.595"/>
    </inkml:context>
    <inkml:brush xml:id="br0">
      <inkml:brushProperty name="width" value="0.05" units="cm"/>
      <inkml:brushProperty name="height" value="0.05" units="cm"/>
      <inkml:brushProperty name="color" value="#E71224"/>
    </inkml:brush>
  </inkml:definitions>
  <inkml:trace contextRef="#ctx0" brushRef="#br0">11527 1 24575,'-2'0'0,"1"0"0,0 1 0,0 0 0,0-1 0,0 1 0,0 0 0,0-1 0,0 1 0,0 0 0,0 0 0,0 0 0,0 0 0,0 0 0,1 0 0,-1 0 0,0 0 0,1 0 0,-1 1 0,1-1 0,-1 1 0,-13 33 0,11-26 0,-115 264 0,62-101 0,43-129 0,-11 65 0,19-78 0,-2 1 0,-1-1 0,-1 0 0,-1 0 0,-16 29 0,-13 20 0,22-44 0,-1 0 0,-1-2 0,-29 39 0,11-22 0,23-30 0,0-1 0,-21 21 0,-53 51 0,-14 10 0,54-53 0,38-36 0,-1 0 0,-1-1 0,1-1 0,-2 0 0,-14 9 0,-161 91 0,29-23 0,127-71 0,-42 28 0,-5 3 0,-29 21 0,53-31 0,-164 88 0,166-95 0,38-21 0,1-1 0,-1 0 0,0-1 0,-25 7 0,-2 0 0,-60 27 0,-29 11 0,89-40 0,-3 0 0,-59 26 0,68-25 0,0-1 0,-1-3 0,-46 8 0,40-9 0,-57 16 0,62-14 0,-1-1 0,0-1 0,-50 2 0,-23 2 0,78-6 0,-50 1 0,52-6 0,0 1 0,-46 10 0,-44 0 0,90-10 0,0 1 0,1 1 0,-32 9 0,32-5 0,1-1 0,-1-2 0,-1-1 0,-58 0 0,65-3 0,0 1 0,-30 7 0,-30 2 0,32-6 0,-73 16 0,80-11 0,0-3 0,-66 3 0,69-10 0,0 1 0,-60 12 0,19 1 0,0-3 0,-136 0 0,184-11 0,0 2 0,-59 10 0,55-6 0,0-3 0,-52-1 0,49-2 0,-81 10 0,8 7 0,0-4 0,-130-2 0,178-12 0,-120 17 0,137-11 0,-86-2 0,-3 0 0,93 3 0,-51 13 0,61-11 0,0-1 0,-73 4 0,92-11 0,-13 0 0,0 0 0,1 3 0,-48 8 0,45-6 0,1-1 0,-1-1 0,0-2 0,-40-4 0,-68 4 0,65 10 0,51-6 0,-46 3 0,-410-7 65,232-2-1205,220 2 1039,-57 11-1,55-6 101,-45 1 0,-177 18 1245,219-24-1219,-10-1-22,-1 2 1,-57 10 0,43-4-4,-1-2 0,0-3 0,-72-7 0,12 2 0,-464 2 0,537 2 0,-48 9 0,-47 2 0,-1087-14 0,1229 1 0,0 0 0,-1 0 0,1 0 0,0 0 0,0 0 0,0 0 0,-1 0 0,1 0 0,0 0 0,0 0 0,0 0 0,0 0 0,0 1 0,-1-1 0,1 0 0,0 0 0,0 0 0,0 0 0,0 0 0,0 1 0,0-1 0,0 0 0,-1 0 0,1 0 0,0 0 0,0 1 0,0-1 0,0 0 0,0 0 0,0 0 0,0 0 0,0 1 0,0-1 0,0 0 0,0 0 0,0 0 0,0 1 0,0-1 0,0 0 0,0 0 0,0 0 0,0 0 0,0 1 0,1-1 0,-1 0 0,0 0 0,0 0 0,0 0 0,0 1 0,0-1 0,0 0 0,1 0 0,9 17 0,15 12 0,13-3-19,-28-19-173,0 0-1,0 0 1,0 0 0,-1 1-1,0 1 1,7 9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50.152"/>
    </inkml:context>
    <inkml:brush xml:id="br0">
      <inkml:brushProperty name="width" value="0.05" units="cm"/>
      <inkml:brushProperty name="height" value="0.05" units="cm"/>
      <inkml:brushProperty name="color" value="#E71224"/>
    </inkml:brush>
  </inkml:definitions>
  <inkml:trace contextRef="#ctx0" brushRef="#br0">0 152 24575,'1'-2'0,"-1"0"0,1 1 0,0-1 0,-1 0 0,1 1 0,0-1 0,0 0 0,0 1 0,0-1 0,0 1 0,1 0 0,-1-1 0,0 1 0,1 0 0,-1 0 0,1 0 0,-1 0 0,1 0 0,0 0 0,-1 0 0,1 1 0,2-2 0,40-12 0,42-8 0,-51 12 0,0 2 0,1 1 0,55-4 0,-65 9 0,0-1 0,27-7 0,-6 1 0,34-12-1365,-62 18-5461</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6:29.668"/>
    </inkml:context>
    <inkml:brush xml:id="br0">
      <inkml:brushProperty name="width" value="0.05" units="cm"/>
      <inkml:brushProperty name="height" value="0.05" units="cm"/>
      <inkml:brushProperty name="color" value="#E71224"/>
    </inkml:brush>
  </inkml:definitions>
  <inkml:trace contextRef="#ctx0" brushRef="#br0">132 1 24575,'-6'2'0,"1"1"0,0 0 0,0 0 0,0 0 0,1 0 0,-1 1 0,1 0 0,0 0 0,-7 8 0,0 0 0,4-5 0,1 0 0,0 0 0,1 1 0,0 0 0,0 0 0,0 0 0,1 1 0,0-1 0,1 1 0,0 0 0,1 0 0,-1 0 0,-1 19 0,1 11 0,2 0 0,3 42 0,0-20 0,-4 53 0,5 102 0,21-89 0,-20-109 0,1-1 0,1 1 0,0-1 0,12 22 0,-9-21 0,-1 1 0,-1-1 0,6 22 0,-11-30 0,6 28 0,2 0 0,26 68 0,-23-75 0,11 43 0,-16-47 0,0-1 0,21 44 0,-19-55-1365,1-4-5461</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6:30.453"/>
    </inkml:context>
    <inkml:brush xml:id="br0">
      <inkml:brushProperty name="width" value="0.05" units="cm"/>
      <inkml:brushProperty name="height" value="0.05" units="cm"/>
      <inkml:brushProperty name="color" value="#E71224"/>
    </inkml:brush>
  </inkml:definitions>
  <inkml:trace contextRef="#ctx0" brushRef="#br0">0 193 24575,'9'1'0,"0"0"0,0 0 0,0 1 0,0 0 0,0 0 0,-1 1 0,1 0 0,-1 1 0,1 0 0,-1 0 0,8 6 0,37 18 0,-25-18 0,1-2 0,36 7 0,-25-7 0,-39-8 0,0 1 0,0-1 0,0 0 0,0 0 0,0 0 0,1 0 0,-1 0 0,0 0 0,0-1 0,0 1 0,0 0 0,0 0 0,0-1 0,0 1 0,1-1 0,-1 1 0,0-1 0,0 1 0,-1-1 0,1 0 0,0 0 0,0 1 0,0-1 0,0 0 0,-1 0 0,1 0 0,0 0 0,-1 0 0,1 0 0,0 0 0,-1 0 0,1 0 0,-1 0 0,0 0 0,1 0 0,-1 0 0,0 0 0,0 0 0,0-2 0,3-61 0,-2 29 0,2 25 0,1 0 0,0 1 0,1-1 0,0 1 0,1-1 0,0 1 0,0 1 0,0-1 0,1 1 0,10-8 0,19-27 0,-25 30-1365,0 2-5461</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6:31.726"/>
    </inkml:context>
    <inkml:brush xml:id="br0">
      <inkml:brushProperty name="width" value="0.05" units="cm"/>
      <inkml:brushProperty name="height" value="0.05" units="cm"/>
      <inkml:brushProperty name="color" value="#E71224"/>
    </inkml:brush>
  </inkml:definitions>
  <inkml:trace contextRef="#ctx0" brushRef="#br0">1 0 24575,'0'15'0,"1"0"0,1-1 0,0 1 0,1 0 0,1-1 0,0 0 0,11 23 0,3 1 0,32 46 0,-26-45 0,21 44 0,-33-62 0,2 0 0,0-2 0,1 1 0,1-2 0,25 23 0,-36-35 0,21 21 0,1-1 0,1-2 0,2 0 0,57 34 0,-45-34 0,-14-7 0,1-2 0,39 14 0,20 12 0,-69-31 0,1 0 0,0-1 0,0-2 0,25 7 0,-3-2-1365,-26-6-5461</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6:32.593"/>
    </inkml:context>
    <inkml:brush xml:id="br0">
      <inkml:brushProperty name="width" value="0.05" units="cm"/>
      <inkml:brushProperty name="height" value="0.05" units="cm"/>
      <inkml:brushProperty name="color" value="#E71224"/>
    </inkml:brush>
  </inkml:definitions>
  <inkml:trace contextRef="#ctx0" brushRef="#br0">0 302 24575,'1'2'0,"-1"-1"0,1 1 0,0 0 0,0-1 0,0 1 0,0-1 0,0 0 0,0 1 0,0-1 0,1 0 0,-1 1 0,0-1 0,1 0 0,-1 0 0,1 0 0,-1 0 0,4 1 0,29 14 0,-13-11 0,1-1 0,0-1 0,0-1 0,0-1 0,1-1 0,41-5 0,-61 5 0,-1-1 0,1 0 0,0 1 0,-1-1 0,1 0 0,0 0 0,-1-1 0,1 1 0,-1 0 0,0-1 0,1 0 0,-1 1 0,0-1 0,0 0 0,0 0 0,0 0 0,-1-1 0,1 1 0,0 0 0,-1 0 0,0-1 0,1 1 0,-1-1 0,0 0 0,0 1 0,0-1 0,-1 0 0,1 1 0,-1-1 0,1-4 0,0-12 0,0 1 0,-1-1 0,-4-31 0,2 15 0,0-93-1365,2 106-5461</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41.070"/>
    </inkml:context>
    <inkml:brush xml:id="br0">
      <inkml:brushProperty name="width" value="0.05" units="cm"/>
      <inkml:brushProperty name="height" value="0.05" units="cm"/>
      <inkml:brushProperty name="color" value="#E71224"/>
    </inkml:brush>
  </inkml:definitions>
  <inkml:trace contextRef="#ctx0" brushRef="#br0">0 58 24575,'773'0'0,"-752"1"0,-1 2 0,38 7 0,-36-5 0,1-1 0,25 1 0,-7-4 0,1 2 0,43 9 0,-27 1 0,-25-5 0,-1-2 0,2-1 0,40 1 0,-42-6 0,-1 1 0,1 1 0,46 10 0,-49-7 0,1-1 0,0-2 0,52-2 0,-52-1 0,1 1 0,0 2 0,44 7 0,-38-3 0,1-1 0,0-2 0,45-3 0,40 4 0,-50 8 0,-53-7 0,0-2 0,27 3 0,68 7 0,-80-7 0,57 2 0,-6-6 0,148-6 0,-100-22 0,-82 14 0,-34 8 0,0 0 0,28-2 0,-18 3 0,0-1 0,-1-1 0,46-15 0,-28-1 0,-38 16 0,1 1 0,-1 1 0,1-1 0,0 1 0,0 1 0,14-3 0,48-7 0,-37 5 0,0 2 0,42-1 0,-26 7 0,-15 0 0,0-2 0,0 0 0,0-3 0,33-7 0,-23 3-74,-36 7-12,-1 1 0,1-2 0,-1 1 0,0-1 0,1 0-1,-1 0 1,0-1 0,0 0 0,0 0 0,0-1 0,-1 0 0,0 0 0,1-1 0,7-7 0,-4-1-6740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43.994"/>
    </inkml:context>
    <inkml:brush xml:id="br0">
      <inkml:brushProperty name="width" value="0.05" units="cm"/>
      <inkml:brushProperty name="height" value="0.05" units="cm"/>
      <inkml:brushProperty name="color" value="#E71224"/>
    </inkml:brush>
  </inkml:definitions>
  <inkml:trace contextRef="#ctx0" brushRef="#br0">4071 1074 24575,'4'-1'0,"1"0"0,0-1 0,-1 0 0,1 1 0,-1-1 0,1-1 0,-1 1 0,7-6 0,10-4 0,-5 6 0,0 1 0,0 1 0,0 0 0,0 1 0,20-1 0,-13 2 0,0-2 0,28-7 0,-45 9 0,0 0 0,0 0 0,-1 0 0,1-1 0,-1 0 0,1 0 0,-1-1 0,0 0 0,0 1 0,0-2 0,-1 1 0,8-9 0,-9 7 0,0 1 0,0-1 0,0 0 0,-1 0 0,1-1 0,-2 1 0,1 0 0,-1-1 0,0 1 0,1-13 0,-5-75 0,0 47 0,2 17 0,-1 0 0,-2 1 0,-1-1 0,-1 1 0,-12-32 0,14 47 0,-2 0 0,0 0 0,0 0 0,-1 1 0,-1 0 0,0 1 0,-1 0 0,0 0 0,-1 1 0,0 0 0,-1 0 0,-15-10 0,4 7 0,-2 0 0,0 2 0,-1 1 0,0 1 0,0 1 0,-1 1 0,0 1 0,0 2 0,-1 0 0,-50-1 0,55 5 0,0-2 0,-28-6 0,27 4 0,-47-4 0,-67-4 0,86 7 0,-56-1 0,76 5 0,-59-10 0,58 7 0,-55-4 0,-475 11 0,541-4 0,1 0 0,-35-8 0,33 5 0,0 2 0,-25-2 0,14 4 0,-14 0 0,-87-13 0,99 10 0,1 1 0,-39 1 0,41 2 0,0-1 0,-56-10 0,35 3 0,1 2 0,-1 2 0,-91 6 0,-62-3 0,117-11 0,55 6 0,-57-3 0,60 10 0,0-2 0,1-2 0,-49-9 0,36 5 0,1 2 0,-1 1 0,0 3 0,-52 5 0,-3-2 0,68-2 0,-1-1 0,1-1 0,-50-11 0,42 7 0,0 1 0,-1 3 0,1 0 0,-41 5 0,1-1 0,72-2 0,0 0 0,0 1 0,1-1 0,-1 1 0,0 0 0,0 1 0,1 0 0,-1 0 0,1 0 0,0 0 0,0 1 0,-1 0 0,2 0 0,-1 0 0,0 1 0,-6 5 0,5-2 0,0 0 0,1 1 0,-1 0 0,1 0 0,1 0 0,0 0 0,0 1 0,0-1 0,-3 17 0,-20 53 0,19-59 0,1 1 0,1 0 0,1 0 0,1 0 0,0 1 0,0 22 0,3-15 0,1 16 0,-2 0 0,-10 54 0,4-33 0,2-1 0,3 1 0,7 71 0,-2-11 0,-4-67 0,0-41 0,1 0 0,0 1 0,1-1 0,1 0 0,1 0 0,1 0 0,0 0 0,6 17 0,-2-20 0,1-1 0,1 0 0,0-1 0,12 14 0,4 4 0,-20-24 0,1-1 0,-1 0 0,1-1 0,0 1 0,0-1 0,0 0 0,0 0 0,1-1 0,-1 0 0,1 0 0,0-1 0,0 0 0,0 0 0,13 1 0,8 1 0,1-1 0,37-2 0,-16 0 0,-8-1 0,0 0 0,0-3 0,62-12 0,-80 11-341,0 0 0,-1 2-1,27 1 1,-27 1-6485</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45.106"/>
    </inkml:context>
    <inkml:brush xml:id="br0">
      <inkml:brushProperty name="width" value="0.05" units="cm"/>
      <inkml:brushProperty name="height" value="0.05" units="cm"/>
      <inkml:brushProperty name="color" value="#E71224"/>
    </inkml:brush>
  </inkml:definitions>
  <inkml:trace contextRef="#ctx0" brushRef="#br0">0 1 24575,'2526'0'-4350,"-2224"23"4510,-229-15-329,244 12-1822,-243-17 2490,162 23-1063,21 0 1150,2 3-803,-117-10 401,-42-11-156,-53-5 210,79 14-1,149 28-137,-55-11-106,-58-8-530,117 27 456,-72-14 252,-137-30-71,78 23 1,203 43-432,-116-29 1102,-57-10-953,135 36-251,152 56 432,-275-75 0,-164-44 50,171 61 1394,143 63-1398,112 90 2002,180 154-2101,-501-282 53,-68-47 0,37 14 474,-20-14-138,312 219 996,-388-265-1332,54 34 0,-2 2 0,-1 3 0,69 66 0,-106-86 0,-1 1 0,-1 0 0,24 45 0,-23-37 0,36 48 0,-44-66 0,-2-1 0,1 2 0,6 15 0,-8-15 0,1 0 0,0 0 0,10 11 0,4 5 0,29 55 0,-31-52 0,30 42 0,-23-38 0,-1 2 0,-1 0 0,22 50 0,-11-4 0,28 56 0,-4-39 0,-46-77-105,-2 1 0,-1 0-1,13 51 1,-15-51-839,-3-7-5882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7.463"/>
    </inkml:context>
    <inkml:brush xml:id="br0">
      <inkml:brushProperty name="width" value="0.05" units="cm"/>
      <inkml:brushProperty name="height" value="0.05" units="cm"/>
      <inkml:brushProperty name="color" value="#E71224"/>
    </inkml:brush>
  </inkml:definitions>
  <inkml:trace contextRef="#ctx0" brushRef="#br0">2 1 24575,'-2'89'0,"5"99"0,0-167 0,1 0 0,1 0 0,8 20 0,-7-24 0,-1 1 0,0-1 0,-2 1 0,4 34 0,-9 528 0,4-562 0,-1 1 0,10 34 0,-7-33 0,0 0 0,1 25 0,-4 352 0,-3-190 0,2-203 0,0 1 0,0-1 0,0 0 0,1 0 0,-1 0 0,1 0 0,0 0 0,0 0 0,1 0 0,-1-1 0,1 1 0,0 0 0,0-1 0,0 1 0,0-1 0,0 0 0,1 1 0,0-1 0,0 0 0,-1-1 0,2 1 0,-1 0 0,0-1 0,0 0 0,1 0 0,0 0 0,-1 0 0,1 0 0,0-1 0,0 0 0,0 0 0,0 0 0,0 0 0,0 0 0,0-1 0,0 0 0,6 0 0,95 2 0,-66-2 0,-1 1 0,58 9 0,-31-1 0,-1-4 0,1-2 0,68-7 0,-7 1 0,2816 3 0,-2922-1 0,-1-1 0,33-7 0,33-4 0,-10 13 0,-42 1 0,0-2 0,0-1 0,55-10 0,77-15 0,-3 2 0,-132 20 0,0 2 0,1 0 0,38 3 0,-40 1 0,1-2 0,-1-1 0,50-9 0,-61 7 36,0 2 0,32-1 0,-33 2-404,-1 0 0,1 0-1,27-8 1,-28 4-6458</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45.693"/>
    </inkml:context>
    <inkml:brush xml:id="br0">
      <inkml:brushProperty name="width" value="0.05" units="cm"/>
      <inkml:brushProperty name="height" value="0.05" units="cm"/>
      <inkml:brushProperty name="color" value="#E71224"/>
    </inkml:brush>
  </inkml:definitions>
  <inkml:trace contextRef="#ctx0" brushRef="#br0">0 389 24575,'9'0'0,"0"1"0,-1 1 0,1-1 0,14 7 0,25 3 0,7-6 0,-23-3 0,54 11 0,-56-8 0,0-1 0,57 0 0,-57-4 0,1 1 0,56 11 0,-72-8 0,1-1 0,0 0 0,0-1 0,24-1 0,-37-1 0,0 0 0,0 0 0,0 0 0,0 0 0,0-1 0,0 0 0,0 1 0,0-1 0,0 0 0,0 0 0,-1-1 0,1 1 0,0-1 0,-1 1 0,1-1 0,-1 0 0,0 0 0,1 0 0,-1 0 0,0 0 0,0 0 0,0-1 0,-1 1 0,1 0 0,-1-1 0,1 0 0,-1 1 0,0-1 0,0 0 0,0 0 0,1-3 0,1-10 0,-1 1 0,-1-1 0,0 0 0,-1 0 0,-1 0 0,0 1 0,-1-1 0,-1 0 0,0 1 0,-1 0 0,-1-1 0,0 1 0,-11-21 0,-19-41 105,27 57-595,0 1 0,-16-28 0,14 33-6336</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0.982"/>
    </inkml:context>
    <inkml:brush xml:id="br0">
      <inkml:brushProperty name="width" value="0.05" units="cm"/>
      <inkml:brushProperty name="height" value="0.05" units="cm"/>
      <inkml:brushProperty name="color" value="#E71224"/>
    </inkml:brush>
  </inkml:definitions>
  <inkml:trace contextRef="#ctx0" brushRef="#br0">0 5011 24575,'891'0'-665,"-844"-3"665,54-8 0,34-2 0,198-3-1532,169-23-1157,-168-1 1069,-90 7 608,-79 22 1012,81-10 0,46-15 0,85-14 0,-112 11-97,41-10-22,174-36-1527,-76 11 2658,-201 33-2372,177-46 2711,-101 10-1371,-11 5 259,37-10 436,387-144 354,-586 188-1023,210-81 252,-158 48 34,97-41 679,-49 12-971,-88 40 0,55-25 717,205-133-1,-220 123-189,27-20 230,-135 79-731,358-250 725,-311 210-751,-22 17 0,228-187 543,-185 145-408,-37 28 242,94-112 1,-167 177-378,21-23 0,-1-1 0,-1-2 0,-2 0 0,-1-2 0,21-43 0,-14 20 0,-19 40 0,-2 0 0,9-23 0,-7 8 0,-6 14 0,2 0 0,0 0 0,0 1 0,2 0 0,1 1 0,22-31 0,34-35 0,-41 50 0,1 1 0,50-48 0,-43 53 0,-1-2 0,-2-1 0,-1-1 0,37-54 0,29-39 0,-3 0 0,17 7 0,-82 89 0,0 2 0,41-31 0,71-67 0,-113 101 0,-10 10 0,0-2 0,19-22 0,-2 10 0,4-1 0,-37 28 0,0 0 0,1-1 0,-1 1 0,0 0 0,0 0 0,0-1 0,0 1 0,0-1 0,-1 1 0,1-1 0,0 1 0,-1-1 0,1 1 0,-1-1 0,1 0 0,-1 1 0,0-1 0,0 0 0,0 1 0,0-3 0,0 4 0,0-1 0,-1 0 0,1 1 0,0-1 0,-1 0 0,1 1 0,-1-1 0,1 1 0,-1-1 0,1 1 0,-1-1 0,0 1 0,1-1 0,-1 1 0,0-1 0,1 1 0,-1 0 0,0-1 0,1 1 0,-1 0 0,0 0 0,0-1 0,1 1 0,-1 0 0,0 0 0,0 0 0,1 0 0,-1 0 0,0 0 0,0 0 0,0 1 0,1-1 0,-1 0 0,0 0 0,0 1 0,-34 9 0,29-8 0,-235 85 0,228-82 0,1-1 0,-1-1 0,0 0 0,-18 2 0,18-4 0,0 1 0,1 1 0,-1 0 0,-16 7 0,81-20 0,-1-3 0,5-3 0,1 3 0,0 2 0,67-3 0,-106 14 0,-8-1 0,0 0 0,0 2 0,0-1 0,0 1 0,13 3 0,-21-3 0,1-1 0,-1 1 0,1 0 0,-1 0 0,0 1 0,0-1 0,1 0 0,-1 1 0,0 0 0,0-1 0,-1 1 0,1 0 0,0 0 0,0 0 0,-1 0 0,1 0 0,-1 0 0,0 0 0,0 1 0,0-1 0,0 0 0,0 1 0,0-1 0,0 1 0,0 3 0,0 11 0,-1-1 0,-1 0 0,0 1 0,-1-1 0,0 0 0,-2 0 0,0 0 0,-9 22 0,-7 36 0,-33 205 0,48-250-158,2 0-1,1 0 0,2 41 1,0-52-573,0 5-6095</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1.899"/>
    </inkml:context>
    <inkml:brush xml:id="br0">
      <inkml:brushProperty name="width" value="0.05" units="cm"/>
      <inkml:brushProperty name="height" value="0.05" units="cm"/>
      <inkml:brushProperty name="color" value="#E71224"/>
    </inkml:brush>
  </inkml:definitions>
  <inkml:trace contextRef="#ctx0" brushRef="#br0">1 28 24575,'1114'0'0,"-1087"-1"0,0-2 0,31-6 0,-31 3 0,57-2 0,157 9-1365,-218-1-5461</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4.128"/>
    </inkml:context>
    <inkml:brush xml:id="br0">
      <inkml:brushProperty name="width" value="0.05" units="cm"/>
      <inkml:brushProperty name="height" value="0.05" units="cm"/>
      <inkml:brushProperty name="color" value="#E71224"/>
    </inkml:brush>
  </inkml:definitions>
  <inkml:trace contextRef="#ctx0" brushRef="#br0">1 1 24575,'3209'0'-1365,"-3186"0"-5461</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6.283"/>
    </inkml:context>
    <inkml:brush xml:id="br0">
      <inkml:brushProperty name="width" value="0.05" units="cm"/>
      <inkml:brushProperty name="height" value="0.05" units="cm"/>
      <inkml:brushProperty name="color" value="#E71224"/>
    </inkml:brush>
  </inkml:definitions>
  <inkml:trace contextRef="#ctx0" brushRef="#br0">0 114 24575,'27'-1'0,"0"-2"0,0-2 0,47-13 0,-44 10 0,-1 2 0,53-6 0,9 10 0,-57 3 0,0-2 0,-1-1 0,53-10 0,-46 5 0,0 2 0,1 2 0,68 3 0,-65 1 0,1-2 0,80-11 0,-60 3 0,0 4 0,0 2 0,78 6 0,-14 0 0,3998-3-5793,-3896 14 5821,-2 1 216,102 0-1435,-127 7 1081,339 20-154,-242-15-53,-20-1 241,-172-18 76,137 26 0,43 6 0,46 9 668,-90-8-1194,152 13 1211,-178-11-685,-38-6 0,-99-24 119,250 51 936,-92-13-791,249 83-264,-152-40 0,-96-22 2127,-58-14-565,116 39-1434,-264-85-128,65 11 0,-63-15 0,56 17 0,181 61-290,-14-6 23,-35-14 317,-182-55 81,87 40 772,383 150-33,-337-132-870,22 10 0,96 42 0,-60-24 0,-64-15 0,14 0 0,-95-40 0,124 65 0,-196-98 0,0 1 0,-1 1 0,-1 1 0,1 0 0,19 22 0,27 20 0,-43-37 0,-1 0 0,0 1 0,21 29 0,20 22 0,28 19 0,95 91 0,-148-155 0,-26-20 0,-2 0 0,1 1 0,0 0 0,-1 0 0,9 10 0,-14-15 0,-1 0 0,0 1 0,0-1 0,0 0 0,0 0 0,0 0 0,0 0 0,0 1 0,1-1 0,-1 0 0,0 0 0,0 0 0,0 1 0,0-1 0,0 0 0,0 0 0,0 0 0,0 1 0,0-1 0,0 0 0,0 0 0,0 0 0,0 1 0,0-1 0,0 0 0,0 0 0,-1 0 0,1 1 0,0-1 0,0 0 0,0 0 0,0 0 0,0 0 0,0 1 0,0-1 0,-1 0 0,1 0 0,0 0 0,0 0 0,0 0 0,0 0 0,-1 1 0,1-1 0,-13 4 0,-17-2 0,29-2 0,-51 0 0,-172-4 0,212 2 0,0-1 0,0-1 0,1 0 0,-1 0 0,1-1 0,0 0 0,-11-8 0,-25-11 0,15 9 0,-40-28 0,-11-4 0,65 39-1365,1 2-5461</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7.411"/>
    </inkml:context>
    <inkml:brush xml:id="br0">
      <inkml:brushProperty name="width" value="0.05" units="cm"/>
      <inkml:brushProperty name="height" value="0.05" units="cm"/>
      <inkml:brushProperty name="color" value="#E71224"/>
    </inkml:brush>
  </inkml:definitions>
  <inkml:trace contextRef="#ctx0" brushRef="#br0">23 1 24575,'3'1'0,"0"1"0,-1 0 0,1 0 0,-1 0 0,1 1 0,-1-1 0,0 0 0,0 1 0,0 0 0,0-1 0,-1 1 0,1 0 0,-1 0 0,3 6 0,2 2 0,6 11 0,-1 0 0,0 1 0,-2 0 0,11 43 0,12 100 0,-27-137 0,18 50 0,0 1 0,-15-54 0,-7-21 0,1-1 0,-1 1 0,1 0 0,-1 0 0,-1 1 0,1-1 0,-1 0 0,0 5 0,0-8 0,-1-1 0,0 1 0,1 0 0,-1-1 0,0 1 0,0-1 0,0 1 0,0-1 0,0 0 0,0 1 0,0-1 0,0 0 0,-1 0 0,1 0 0,0 0 0,-1 0 0,1 0 0,-1 0 0,1 0 0,-1 0 0,0-1 0,1 1 0,-1-1 0,0 1 0,1-1 0,-1 0 0,0 1 0,0-1 0,-1 0 0,-23 2-23,1 0-1,-45-4 0,30 0-1270,16 1-5532</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44.337"/>
    </inkml:context>
    <inkml:brush xml:id="br0">
      <inkml:brushProperty name="width" value="0.05" units="cm"/>
      <inkml:brushProperty name="height" value="0.05" units="cm"/>
      <inkml:brushProperty name="color" value="#E71224"/>
    </inkml:brush>
  </inkml:definitions>
  <inkml:trace contextRef="#ctx0" brushRef="#br0">1 10 24575,'2312'0'0,"-2266"-4"-1365,-30-2-5461</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45.311"/>
    </inkml:context>
    <inkml:brush xml:id="br0">
      <inkml:brushProperty name="width" value="0.05" units="cm"/>
      <inkml:brushProperty name="height" value="0.05" units="cm"/>
      <inkml:brushProperty name="color" value="#E71224"/>
    </inkml:brush>
  </inkml:definitions>
  <inkml:trace contextRef="#ctx0" brushRef="#br0">0 27 24575,'917'0'0,"-898"-1"0,1-1 0,32-8 0,33-3 0,367 12 82,-218 3-1529,-212-2-5379</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33.564"/>
    </inkml:context>
    <inkml:brush xml:id="br0">
      <inkml:brushProperty name="width" value="0.05" units="cm"/>
      <inkml:brushProperty name="height" value="0.05" units="cm"/>
      <inkml:brushProperty name="color" value="#E71224"/>
    </inkml:brush>
  </inkml:definitions>
  <inkml:trace contextRef="#ctx0" brushRef="#br0">509 1637 24575,'1'2'0,"1"1"0,0-1 0,-1 0 0,1 0 0,0 0 0,0 0 0,0 0 0,0 0 0,0 0 0,1-1 0,-1 1 0,0-1 0,1 0 0,-1 0 0,1 0 0,-1 0 0,6 1 0,2 3 0,53 25 0,2-2 0,104 30 0,-74-36 0,104 28 0,-153-39 0,0-1 0,63 4 0,-72-10 0,21 2 0,-23-3 0,46 9 0,-4 3 0,1-4 0,0-3 0,119-4 0,-148-2 0,56 9 0,44 3 0,846-15 0,-982 0 0,0-1 0,1 0 0,-1-1 0,0 0 0,0-1 0,18-8 0,-17 6 0,0 1 0,0 0 0,1 1 0,-1 1 0,17-1 0,-8 2 0,0 0 0,1-1 0,-2-2 0,1 0 0,0-1 0,-1-1 0,0-2 0,-1 0 0,0-1 0,0-1 0,-1-1 0,0 0 0,23-21 0,20-16 0,-46 37 0,0-1 0,17-17 0,-24 20 0,0 0 0,-1 0 0,-1-1 0,1-1 0,-2 1 0,0-1 0,0-1 0,-1 1 0,0-1 0,-1 0 0,-1 0 0,0-1 0,-1 1 0,0-1 0,-1 0 0,0-16 0,18-153 0,-20 178 0,6-40 0,0-83 0,-6 107 0,-2 1 0,0 0 0,-1 0 0,-1 0 0,0 1 0,-13-30 0,-31-39 0,35 67 0,0 0 0,-17-45 0,23 51 0,0 0 0,-1 0 0,-1 1 0,-17-22 0,-19-35 0,29 43 0,-29-39 0,1 1 0,36 55 0,0 1 0,0 1 0,-1 0 0,0 0 0,-19-14 0,-14-13 0,22 18 0,0 1 0,-1 1 0,-35-20 0,39 25 0,-25-16 0,27 16 0,0 0 0,-1 2 0,-1 0 0,1 0 0,-1 2 0,-21-7 0,-231-65 0,247 75 0,-1 0 0,-1 2 0,1 0 0,-33 3 0,31 0 0,-1-1 0,1-2 0,-34-5 0,-9-4 0,1 4 0,-1 3 0,-107 7 0,44-1 0,82-2 0,-9-1 0,0 2 0,-97 16 0,10 10 0,113-21 0,-58 3 0,-17 3 0,-38 15 0,97-17 0,24-5 0,0 0 0,0 2 0,0 0 0,1 2 0,-35 17 0,34-14 0,0-1 0,-1-1 0,-42 11 0,39-14 0,0 2 0,-47 23 0,-124 86 0,-105 90 0,80-74 0,202-117 0,2 2 0,1 0 0,0 2 0,1 0 0,1 1 0,-24 41 0,33-49 0,1 0 0,1 0 0,0 0 0,1 1 0,0 0 0,1 0 0,1 1 0,-3 23 0,3 17 0,3 58 0,0-65 0,0-23 0,1 0 0,1 0 0,2 0 0,0 0 0,1 0 0,2-1 0,1 0 0,15 35 0,7 8 0,-10-21 0,43 74 0,-59-113 0,1-1 0,-1 0 0,1 0 0,1 0 0,-1-1 0,1 0 0,0 0 0,1 0 0,-1-1 0,1 0 0,0 0 0,1 0 0,-1-1 0,1 0 0,-1-1 0,11 3 0,10 6-115,-16-6 164,1-1 0,-1 0 0,1-1-1,14 2 1,-25-5-98,1-1-1,-1 1 0,0-1 0,1 0 0,-1 0 0,0 0 1,1 0-1,-1 0 0,0-1 0,0 1 0,1-1 1,-1 0-1,0 1 0,0-1 0,0 0 0,0 0 1,0 0-1,0 0 0,0-1 0,0 1 0,0-1 0,0 1 1,-1-1-1,1 1 0,-1-1 0,1 0 0,-1 0 1,0 0-1,2-2 0,4-13-6776</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35.579"/>
    </inkml:context>
    <inkml:brush xml:id="br0">
      <inkml:brushProperty name="width" value="0.05" units="cm"/>
      <inkml:brushProperty name="height" value="0.05" units="cm"/>
      <inkml:brushProperty name="color" value="#E71224"/>
    </inkml:brush>
  </inkml:definitions>
  <inkml:trace contextRef="#ctx0" brushRef="#br0">25690 5032 24575,'-2'-6'0,"0"0"0,0 0 0,0 0 0,-1 1 0,0-1 0,0 1 0,-7-10 0,1 2 0,-11-16 0,-1 1 0,-1 1 0,-42-38 0,-23-29 0,75 81 0,-1 1 0,0 0 0,-24-16 0,-3-3 0,-329-260 0,109 113-1587,147 107 1174,-180-104-857,-47-8-380,202 107 1669,-183-86 46,-31 5-1042,-50-21-205,171 81 743,-157-60 170,-146-51 522,332 128-256,-202-68-7,120 46-252,112 37 1,169 64 255,-530-178-135,389 135 349,-355-100 1206,327 92-1109,-84-19 239,62 19-544,60 14 0,-114-22-291,-155-42-374,71 33 899,108 27 3,113 21-240,-48-11 86,104 19 131,-66-6-1,-27-6-240,-135-25 838,170 28-530,-91-23 423,-16 1-698,84 21-6,-131-25 0,-53-11 0,132 29 0,115 20 0,-73-18 0,-114-20 15,111 26 71,5 0-86,-46-8 0,-3 5 96,126 19-42,-74-16 0,70 9-157,-86-4-1,-7 0-24,-54-6-164,173 20 269,-123-22 248,109 14-77,-84-5 0,94 12-148,-89-19-1,89 13 12,-80-7 0,78 13 236,-78-18-1,-30-3 766,-50-5-1476,23 2 337,134 21-289,-88-25-1,87 18 291,-88-12-1,-244-27 282,233 28-150,100 14 58,-85-6-1,81 12-62,-76-17 0,77 12 0,-81-6 0,75 11 337,-83-19 0,-35-3 205,-1 3-542,110 12 0,-97-4 0,29 3 0,14 1 0,76 8 50,-87-19 1,92 13-11,-1 3-1,-76-4 1,46 7-40,-111-19 0,112 12 0,-122-5 0,184 16-18,-73 2 544,-151-19 0,137 7-526,-1 5 0,-106 7 0,52 0 0,-2328-2 414,2451 2-414,-57 10 0,-16 1 0,-87-14-48,-48 3-9,138 11 65,55-7-8,-56 2-1,86-8-2,-341 15-524,68 17 527,194-24-51,-98-6 0,104-3-5,-127 14 0,-75 19 56,129-24 0,-47 5 0,128 0 44,19-3 78,-124 6 1,146-15-123,-58 11 0,-24 0 0,91-9 279,-47 8-1,47-5 35,-47 2 0,49-8-289,-28 1-15,-91 13-1,73-5-8,-1-4 0,-123-6 0,65-2 0,87 3 0,-1 2 0,-74 13 0,46-3 0,-36 9 0,110-21 6,0 0 0,0 0 0,0 1 0,0-1 0,0 0 0,0 0-1,0 1 1,0-1 0,0 1 0,0-1 0,0 1 0,0 0 0,1-1 0,-1 1-1,0 0 1,0-1 0,1 1 0,-1 0 0,0 0 0,1 0 0,-1-1 0,1 1-1,-1 0 1,1 0 0,-1 0 0,1 2 0,0-2 5,0 1 1,0-1-1,0 1 0,1 0 0,-1-1 1,1 1-1,-1-1 0,1 1 0,-1-1 1,1 1-1,0-1 0,0 0 1,0 1-1,0-1 0,1 2 0,7 6-348,0 0 0,0-1 0,15 11-1,-20-17-17,10 9-6471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8.791"/>
    </inkml:context>
    <inkml:brush xml:id="br0">
      <inkml:brushProperty name="width" value="0.05" units="cm"/>
      <inkml:brushProperty name="height" value="0.05" units="cm"/>
      <inkml:brushProperty name="color" value="#E71224"/>
    </inkml:brush>
  </inkml:definitions>
  <inkml:trace contextRef="#ctx0" brushRef="#br0">1 1 24575,'17'2'0,"0"1"0,0 1 0,0 1 0,-1 0 0,0 2 0,0-1 0,19 12 0,23 8 0,-43-20 0,-1-1 0,0 2 0,0 0 0,-1 0 0,0 1 0,0 1 0,14 13 0,-23-18 0,-1 1 0,-1-1 0,1 1 0,-1 0 0,1 0 0,-1 0 0,-1 0 0,1 0 0,-1 0 0,0 0 0,0 1 0,0 10 0,-3 74 0,-1-49 0,3 236-1365,0-256-5461</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36.334"/>
    </inkml:context>
    <inkml:brush xml:id="br0">
      <inkml:brushProperty name="width" value="0.05" units="cm"/>
      <inkml:brushProperty name="height" value="0.05" units="cm"/>
      <inkml:brushProperty name="color" value="#E71224"/>
    </inkml:brush>
  </inkml:definitions>
  <inkml:trace contextRef="#ctx0" brushRef="#br0">81 1 24575,'-1'10'0,"-1"1"0,0-1 0,0 1 0,-1-1 0,0 0 0,-9 18 0,6-15 0,1 0 0,0 1 0,-2 14 0,-8 26 0,12-45 0,0 0 0,0 0 0,0 0 0,1 0 0,1 1 0,-1-1 0,2 0 0,-1 1 0,1-1 0,1 1 0,0-1 0,2 11 0,-1-17 1,1 1 1,0-1-1,1 1 0,-1-1 0,1 0 0,-1 0 0,1 0 1,0-1-1,0 1 0,0-1 0,0 0 0,0 0 0,1-1 1,-1 1-1,0-1 0,1 0 0,6 1 0,23 10-1387,-15-3-5440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42.116"/>
    </inkml:context>
    <inkml:brush xml:id="br0">
      <inkml:brushProperty name="width" value="0.05" units="cm"/>
      <inkml:brushProperty name="height" value="0.05" units="cm"/>
      <inkml:brushProperty name="color" value="#E71224"/>
    </inkml:brush>
  </inkml:definitions>
  <inkml:trace contextRef="#ctx0" brushRef="#br0">7703 272 24575,'0'-1'0,"0"0"0,-1-1 0,0 1 0,1 0 0,-1 0 0,1 0 0,-1 0 0,0 0 0,0 0 0,0 0 0,0 0 0,0 0 0,1 1 0,-2-1 0,1 0 0,0 0 0,0 1 0,0-1 0,0 1 0,0-1 0,0 1 0,-1-1 0,1 1 0,0 0 0,0 0 0,-1-1 0,-1 1 0,-41-5 0,39 5 0,-34-2 0,-9 0 0,-56-11 0,-137-14 0,169 18 0,1 4 0,-131 6 0,70 2 0,-1184-3 0,1286-1 0,-60-12 0,57 7 0,-48-2 0,-790 6-557,423 5 353,364-2 387,-98-3 394,10-24-576,97 17-1,6-1 0,-72 1 0,62 10 0,25 0 0,-1-1 0,-104-17 0,101 10 0,-1 1 0,0 3 0,-72 6 0,16 0 0,-662-3 0,753 2 0,0 0 0,0 2 0,0 1 0,0 0 0,1 2 0,0 1 0,0 1 0,-21 11 0,5-4 0,-1-2 0,-55 11 0,65-18 0,26-6 0,-30 8 0,1 0 0,-38 17 0,-63 24 0,89-35 0,-80 38 0,-110 61 0,81-33 0,79-41 0,56-31 0,1 0 0,0 1 0,1 1 0,0 1 0,-22 19 0,29-21 0,0 1 0,1 0 0,0 1 0,1-1 0,0 2 0,1-1 0,0 1 0,1 0 0,0 0 0,1 1 0,1 0 0,0 0 0,1 0 0,0 0 0,2 1 0,-1-1 0,2 19 0,-1 7 0,3 81 0,-1-108 0,1 0 0,1 0 0,0 0 0,0 0 0,2 0 0,11 23 0,10 10 0,3-2 0,2-1 0,1-1 0,66 64 0,-48-54 0,2-2 0,2-3 0,78 52 0,-99-79 0,-14-9 0,-1 1 0,18 15 0,-15-12 0,1 0 0,0-2 0,28 13 0,0 1 0,331 150 0,-360-168 0,192 67 0,-155-50-199,1-2 0,112 29 0,-51-18 199,-78-21 0,55 11 0,33 5 0,18 4 0,10-9 0,-32 0-27,-88-16 12,1-1 0,56 4 1,34 1 14,25 0 0,-60-9 0,149 24 0,-110-13-708,0-6 1,168-10 0,-110-1 144,68 4 391,281-5 179,-390-9-7,64-2 0,-159 14-110,1-2 0,70-12 0,169-25 110,-91 12 0,-17 1 0,-103 14 0,-49 6 0,44-1 0,-53 4 604,1 0 0,-1-2 0,36-11-1,-32 8-125,0 1 0,32-3-1,128-20-477,-135 20 0,74-21 0,-72 15 0,183-56 0,-179 54 0,61-27 0,43-13 0,-125 44 0,0-2 0,-2-1 0,43-26 0,-51 26 0,-10 7 0,0-1 0,-2-1 0,1-1 0,-2-1 0,0 0 0,0-1 0,-1-1 0,-1 0 0,15-22 0,-5 5 0,-19 27 0,-1-1 0,0 1 0,0-1 0,6-12 0,2-11 0,-2 0 0,-1-2 0,-1 1 0,8-53 0,-6 23 0,-6 33 0,0 0 0,1-42 0,-7-359 0,-1 409 0,0 1 0,-8-38 0,5 36 0,1 0 0,-1-27 0,2 8 0,-10-47 0,3 26 0,3 27 0,-2 1 0,-23-63 0,3 13 0,23 68 0,1 0 0,-2 0 0,0 0 0,-1 1 0,0 1 0,-1-1 0,-1 1 0,0 1 0,-1-1 0,0 2 0,0 0 0,-1 0 0,-1 1 0,0 1 0,-14-9 0,21 14 0,-18-12 0,-47-23 0,60 35 0,0 0 0,0 0 0,0 1 0,0 1 0,-1 0 0,1 0 0,-19 1 0,9 1 0,-1-1 0,0 1 0,1 1 0,-1 1 0,-27 6 0,43-6 0,-1 0 0,1 0 0,-1 1 0,1 0 0,0 0 0,0 0 0,1 1 0,-1 0 0,1 0 0,-1 0 0,1 1 0,1 0 0,-1 0 0,1 0 0,0 0 0,0 1 0,0 0 0,-3 7 0,1 0-195,0 0 0,1 1 0,0-1 0,2 1 0,-1 0 0,-2 26 0,5-17-6631</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46.006"/>
    </inkml:context>
    <inkml:brush xml:id="br0">
      <inkml:brushProperty name="width" value="0.05" units="cm"/>
      <inkml:brushProperty name="height" value="0.05" units="cm"/>
      <inkml:brushProperty name="color" value="#E71224"/>
    </inkml:brush>
  </inkml:definitions>
  <inkml:trace contextRef="#ctx0" brushRef="#br0">1 29 24575,'0'3'0,"1"-1"0,0 1 0,0 0 0,0 0 0,0-1 0,0 1 0,1-1 0,-1 1 0,1-1 0,-1 1 0,1-1 0,0 0 0,0 0 0,0 0 0,0 0 0,3 2 0,41 29 0,-40-29 0,131 76 0,-118-69 0,1-1 0,0-1 0,29 8 0,39 18 0,-63-24 0,1-2 0,0-1 0,0 0 0,1-2 0,0-2 0,38 3 0,-57-6 0,66 11 0,-48-7 0,1-1 0,33 1 0,-31-3 0,0 1 0,0 2 0,43 12 0,-44-9 0,0-2 0,1-1 0,48 3 0,-50-8 0,-1 1 0,1 2 0,38 8 0,-36-7 0,0 0 0,0-2 0,54-3 0,30 3 0,-40 11 0,-54-9 0,1 0 0,29 2 0,640-4 0,-335-5 0,-268 5 0,95-5 0,-155 0 0,0-2 0,0-1 0,26-10 0,25-18 0,-54 22 0,45-15 0,-57 23 0,1 0 0,-1-1 0,0 0 0,0-1 0,-1 0 0,0-1 0,0 0 0,-1 0 0,1-1 0,9-12 0,-3 5 0,-2-2 0,0 0 0,-1 0 0,11-21 0,-8 14 0,3-2 0,-13 19 0,0-1 0,0 0 0,-1 0 0,0 0 0,0-1 0,4-12 0,-8 20 0,-1-1 0,0 1 0,1 0 0,-1-1 0,0 1 0,0-1 0,0 1 0,0-1 0,0 1 0,0 0 0,-1-1 0,1 1 0,0 0 0,-1-1 0,1 1 0,-1 0 0,1-1 0,-1 1 0,-1-2 0,0 1 0,0 0 0,0 0 0,0 0 0,-1 1 0,1-1 0,0 1 0,-1 0 0,1 0 0,-1 0 0,1 0 0,-1 0 0,0 0 0,1 1 0,-4-1 0,-10-1 0,0 2 0,-1-1 0,1 2 0,0 0 0,0 1 0,0 1 0,1 1 0,-1 0 0,1 0 0,0 2 0,0 0 0,0 1 0,1 0 0,0 1 0,-16 12 0,30-20 0,0 0 0,0 0 0,0 0 0,-1 0 0,1 0 0,0 0 0,0 0 0,0 0 0,0 0 0,0 0 0,0 0 0,-1 0 0,1 0 0,0 1 0,0-1 0,0 0 0,0 0 0,0 0 0,0 0 0,0 0 0,0 0 0,-1 1 0,1-1 0,0 0 0,0 0 0,0 0 0,0 0 0,0 0 0,0 1 0,0-1 0,0 0 0,0 0 0,0 0 0,0 0 0,0 1 0,0-1 0,0 0 0,0 0 0,0 0 0,0 0 0,0 0 0,0 1 0,0-1 0,1 0 0,-1 0 0,0 0 0,0 0 0,0 0 0,0 0 0,0 1 0,0-1 0,1 0 0,10 3 0,17-1 0,-15-3 0,1-1 0,-1 0 0,-1-1 0,1 0 0,0-1 0,21-11 0,45-11 0,-73 24 0,0 1 0,-1 1 0,1-1 0,0 1 0,0 0 0,0 0 0,0 1 0,-1-1 0,1 1 0,0 1 0,9 2 0,-12-1 0,1-1 0,-1 1 0,0 0 0,0 0 0,0 0 0,0 0 0,0 0 0,0 1 0,-1-1 0,0 1 0,0 0 0,0 0 0,0 0 0,0 0 0,-1 0 0,0 0 0,0 0 0,1 5 0,2 12 0,0 0 0,1 25 0,-1-20 0,1 0 0,1-1 0,2 1 0,0-2 0,19 40 0,-13-33 0,-13-28-124,0-1 0,0 0 0,0 0 0,0 0 0,0 1 0,1-1-1,-1 0 1,1-1 0,-1 1 0,4 3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46.733"/>
    </inkml:context>
    <inkml:brush xml:id="br0">
      <inkml:brushProperty name="width" value="0.05" units="cm"/>
      <inkml:brushProperty name="height" value="0.05" units="cm"/>
      <inkml:brushProperty name="color" value="#E71224"/>
    </inkml:brush>
  </inkml:definitions>
  <inkml:trace contextRef="#ctx0" brushRef="#br0">0 0 24575,'696'0'-1365,"-673"0"-5461</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37.326"/>
    </inkml:context>
    <inkml:brush xml:id="br0">
      <inkml:brushProperty name="width" value="0.05" units="cm"/>
      <inkml:brushProperty name="height" value="0.05" units="cm"/>
      <inkml:brushProperty name="color" value="#E71224"/>
    </inkml:brush>
  </inkml:definitions>
  <inkml:trace contextRef="#ctx0" brushRef="#br0">0 0 24575,'46'2'0,"55"10"0,-56-6 0,59 2 0,2221-10-1365,-2302 2-5461</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25.193"/>
    </inkml:context>
    <inkml:brush xml:id="br0">
      <inkml:brushProperty name="width" value="0.05" units="cm"/>
      <inkml:brushProperty name="height" value="0.05" units="cm"/>
      <inkml:brushProperty name="color" value="#E71224"/>
    </inkml:brush>
  </inkml:definitions>
  <inkml:trace contextRef="#ctx0" brushRef="#br0">0 1 24575,'57'21'0,"22"-7"0,81 4 0,181-16 0,-174-4 0,-147 4 0,0 0 0,36 8 0,-35-5 0,0-1 0,28 1 0,19-4 0,-20-1 0,0 3 0,56 9 0,-102-12 0,64 14 0,2-4 0,117 4 0,-155-12 0,1 0 0,31 7 0,-30-3 0,53 2 0,370-9 0,-436-1 0,0 0 0,0-1 0,0-1 0,0-1 0,24-10 0,33-7 0,9-2 8,-63 16-283,1 2 1,0 0-1,1 1 0,37-2 1,-38 7-6552</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26.713"/>
    </inkml:context>
    <inkml:brush xml:id="br0">
      <inkml:brushProperty name="width" value="0.05" units="cm"/>
      <inkml:brushProperty name="height" value="0.05" units="cm"/>
      <inkml:brushProperty name="color" value="#E71224"/>
    </inkml:brush>
  </inkml:definitions>
  <inkml:trace contextRef="#ctx0" brushRef="#br0">0 0 24575,'4707'0'-1365,"-4684"0"-5461</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7:54.634"/>
    </inkml:context>
    <inkml:brush xml:id="br0">
      <inkml:brushProperty name="width" value="0.05" units="cm"/>
      <inkml:brushProperty name="height" value="0.05" units="cm"/>
      <inkml:brushProperty name="color" value="#E71224"/>
    </inkml:brush>
  </inkml:definitions>
  <inkml:trace contextRef="#ctx0" brushRef="#br0">6339 350 24575,'-37'-2'0,"-68"-13"0,34 4 0,11-1 0,-17-2 0,43 10 0,-1-1 0,-44-13 0,49 10 0,0 1 0,0 2 0,-51-3 0,55 8 0,-1-1 0,1-2 0,-40-8 0,37 7 0,0 0 0,1 2 0,-56 3 0,-29-3 0,40-11 0,54 9 0,0 0 0,-30-2 0,13 5 0,-11 0 0,-85-12 0,95 6 0,-20-5 0,1 3 0,-82-2 0,-7-2 0,11 0 0,88 10 0,-61-12 0,53 6 0,-29-3 0,-120-3 0,160 13 0,-51-9 0,51 5 0,-48-1 0,-744 8 0,804-2 0,-59-12 0,56 7 0,-45-2 0,-381 7 0,218 3 0,208 0 0,0 2 0,0 1 0,-40 11 0,38-7 0,1-2 0,-65 5 0,-54 3 0,69-3 0,-51 13 0,-131 30 0,108-29 0,23 1 0,115-23 0,1 2 0,-1 0 0,-32 15 0,29-11 0,-49 13 0,50-17 0,1 1 0,0 1 0,1 1 0,0 1 0,0 0 0,1 2 0,-34 25 0,49-32 0,0 0 0,0 0 0,0 0 0,1 1 0,0-1 0,1 1 0,-1 0 0,1 0 0,0 0 0,0 1 0,1-1 0,0 1 0,-3 12 0,1 3 0,1 1 0,-1 42 0,4-52 0,0 31 0,6 58 0,-4-87 0,1 1 0,1-1 0,0 0 0,1-1 0,1 1 0,0-1 0,11 19 0,13 16 0,2-2 0,2-1 0,47 49 0,-59-74 0,41 31 0,6 5 0,-53-44 0,1 0 0,1-2 0,0 0 0,0-1 0,31 12 0,15 9 0,71 31 0,-119-54 0,1-1 0,-1-1 0,1 0 0,31 5 0,-27-6 0,-1 0 0,36 15 0,-21-6 0,1-3 0,0 0 0,0-3 0,1 0 0,38 1 0,27 6 0,111 12 0,-137-13 0,0-4 0,126 3 0,1942-16-385,-1128 5 770,-955-6-385,0-2 0,77-18 0,-42 6 0,-37 5 0,102-36 0,-27 6 0,20-9 0,12-4 0,-106 38 0,106-49 0,-71 26 0,-79 33 0,-1-1 0,0-1 0,0 0 0,0-1 0,-2 0 0,1-1 0,-1-1 0,-1 0 0,15-22 0,7-4 0,-2 6 0,-23 24 0,1 0 0,-1-1 0,-1 0 0,0-1 0,0 0 0,5-12 0,17-31 0,-22 41 0,0 0 0,-1-1 0,0 0 0,-1 0 0,-1 0 0,0-1 0,-1 0 0,4-23 0,-5 11 0,-1 0 0,-1-1 0,-1 1 0,-1-1 0,-9-50 0,4 63 0,0 1 0,0 0 0,-1 1 0,-1-1 0,-18-23 0,-57-57 0,49 57 0,17 21 0,1 1 0,-2 0 0,0 1 0,0 0 0,-2 2 0,1 0 0,-1 2 0,-1 0 0,0 1 0,-1 1 0,1 1 0,-1 1 0,-1 1 0,1 1 0,-1 0 0,0 2 0,-40 1 0,60 2 6,1-1 0,0 0-1,-1 1 1,1-1 0,-1 1-1,1 0 1,0 0 0,0-1 0,0 2-1,-1-1 1,1 0 0,0 0-1,0 1 1,1-1 0,-1 1-1,0-1 1,0 1 0,1 0 0,-1 0-1,-1 3 1,1-1-155,0 0 1,0 1-1,0-1 1,1 1-1,0 0 1,0 0-1,0-1 1,0 1-1,1 5 1,-1 12-6678</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7:56.014"/>
    </inkml:context>
    <inkml:brush xml:id="br0">
      <inkml:brushProperty name="width" value="0.05" units="cm"/>
      <inkml:brushProperty name="height" value="0.05" units="cm"/>
      <inkml:brushProperty name="color" value="#E71224"/>
    </inkml:brush>
  </inkml:definitions>
  <inkml:trace contextRef="#ctx0" brushRef="#br0">1 1688 24575,'21'-23'0,"31"-43"0,16-16 0,-35 48 0,1 2 0,2 2 0,1 1 0,1 2 0,81-43 0,29 4 0,14-11 0,0 22 0,-113 37 0,53-12 0,15-6 0,-50 15 0,112-19 0,30-9 0,-91 17 0,2 6 0,129-13 0,-85 6 19,-56 8-244,400-88-808,211 0-1068,-547 92 2101,172-28 0,-57 15 0,-52 10 0,-41 3 0,10-1 0,227-34-1790,-242 31 1629,-117 13 110,79-3 0,133-14 51,-54 3 0,-28 0 0,-122 14 0,101-3 0,103-11 728,-185 13-720,113-1 0,66-2-8,-141 5 0,-10 0 0,106-4 0,-146 16 0,412-17 0,51 2 44,-339 17 2980,-175-3-2901,44-1-146,147 19-1,-173-12 24,69 0 0,-84-6 0,1 2 0,-1 1 0,0 2 0,43 12 0,-51-10 0,-1-1 0,1-1 0,52 0 0,-20-1 0,95 20 0,-101-12 561,23 2 383,-56-11-944,0 1 0,0 1 0,39 14 0,16 3 0,-66-19 0,47 10 0,106 37 0,-68-11 0,153 71 0,-177-76 0,-43-21 0,46 27 0,43 34 0,-65-33 0,-2 2 0,51 54 0,-56-42 0,-4 2 0,56 92 0,-75-109 0,130 222 0,-139-233 0,-2 1 0,0 0 0,-2 2 0,8 34 0,23 58 0,-28-81 0,-1 0 0,-2 1 0,11 82 0,2-18 0,-17-81 0,-2 0 0,0 1 0,3 49 0,-6-30 0,10 50 0,-3-27 0,2-4 0,-7-45 0,-1 0 0,2 31 0,-5-33 0,1 0 0,1 0 0,1-1 0,1 0 0,0 1 0,2-2 0,0 1 0,0-1 0,19 28 0,-6-13 0,2-1 0,1-1 0,51 50 0,-61-70-88,0 0 0,1-1 0,0 0 0,0-1 0,0-1 0,1 0 0,1-1 0,-1 0 0,1-1 0,31 5-1,-35-7-307,6 1-6430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7:56.450"/>
    </inkml:context>
    <inkml:brush xml:id="br0">
      <inkml:brushProperty name="width" value="0.05" units="cm"/>
      <inkml:brushProperty name="height" value="0.05" units="cm"/>
      <inkml:brushProperty name="color" value="#E71224"/>
    </inkml:brush>
  </inkml:definitions>
  <inkml:trace contextRef="#ctx0" brushRef="#br0">193 0 24575,'43'41'0,"-2"2"0,44 57 0,-82-96 0,-1 0 0,1-1 0,-1 1 0,0 0 0,0 0 0,0 1 0,0-1 0,-1 0 0,0 0 0,0 1 0,0-1 0,0 1 0,-1-1 0,0 1 0,0-1 0,0 1 0,0-1 0,-1 1 0,0-1 0,0 1 0,0-1 0,0 0 0,0 0 0,-1 1 0,0-1 0,-3 6 0,-1-3 0,0 0 0,1 0 0,-2 0 0,1 0 0,-1-1 0,0 0 0,-1-1 0,1 0 0,-1 0 0,0 0 0,-17 6 0,-104 31 123,4-1-1611,109-35-5338</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2.866"/>
    </inkml:context>
    <inkml:brush xml:id="br0">
      <inkml:brushProperty name="width" value="0.05" units="cm"/>
      <inkml:brushProperty name="height" value="0.05" units="cm"/>
      <inkml:brushProperty name="color" value="#E71224"/>
    </inkml:brush>
  </inkml:definitions>
  <inkml:trace contextRef="#ctx0" brushRef="#br0">127 1842 24575,'0'-655'0,"-1"639"0,-1 0 0,0 0 0,-5-18 0,-5-36 0,-1-12 0,8 61 0,1-1 0,-1-28 0,4 22 0,-1 0 0,-10-52 0,0 23 0,2 0 0,3-1 0,0-87 0,8 131 0,0-20 0,-2 0 0,-1 0 0,-11-61 0,10 83 0,0 0 0,1-1 0,1 1 0,0-1 0,1 1 0,0 0 0,2-17 0,-1 25 0,-1 0 0,1 1 0,0-1 0,1 1 0,-1-1 0,1 1 0,-1-1 0,1 1 0,0 0 0,0 0 0,0 0 0,1 0 0,-1 0 0,1 0 0,-1 1 0,1-1 0,0 1 0,0 0 0,0 0 0,1 0 0,-1 0 0,0 1 0,1-1 0,-1 1 0,1 0 0,-1 0 0,1 0 0,5-1 0,33-2 0,0 1 0,77 6 0,-21 1 0,1159-5 0,-1237 3 0,-1 0 0,33 7 0,33 4 0,395-12 0,-230-3 0,-232 3 0,1 1 0,34 8 0,-33-5 0,0-2 0,25 2 0,654-3 0,-341-4 0,-326 3 0,-1 2 0,39 8 0,-47-7 0,37 3 0,1-3 0,98-7 0,-42 1 0,512 2 0,-607-2 0,-1 0 0,39-10 0,-12 3 0,4-2 0,-26 6 0,-1 0 0,47-1 0,205 7-1365,-256-1-5461</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7:58.487"/>
    </inkml:context>
    <inkml:brush xml:id="br0">
      <inkml:brushProperty name="width" value="0.05" units="cm"/>
      <inkml:brushProperty name="height" value="0.05" units="cm"/>
      <inkml:brushProperty name="color" value="#E71224"/>
    </inkml:brush>
  </inkml:definitions>
  <inkml:trace contextRef="#ctx0" brushRef="#br0">892 164 24575,'-2'-6'0,"0"1"0,0-1 0,-1 0 0,0 1 0,0-1 0,0 1 0,0 0 0,-1 0 0,0 1 0,0-1 0,0 1 0,0-1 0,-10-5 0,3 1 0,-1 1 0,0 1 0,0 0 0,-1 0 0,0 2 0,0-1 0,-16-3 0,1 2 0,0 0 0,-44-3 0,3 5 0,-128 9 0,185-2 0,0-1 0,1 2 0,-1 0 0,1 0 0,0 1 0,0 0 0,0 1 0,0 0 0,-10 7 0,3 1 0,1 0 0,0 1 0,-30 31 0,17-16 0,25-25 0,-1 1 0,1 0 0,0 0 0,0 0 0,0 1 0,1 0 0,0 0 0,0 0 0,0 0 0,1 1 0,0-1 0,-3 11 0,0 14 0,1 1 0,2 0 0,1 0 0,2 0 0,4 41 0,-1 18 0,-3-82 0,0 1 0,1-1 0,0 1 0,0-1 0,1 1 0,0-1 0,0 0 0,1 1 0,1-1 0,-1-1 0,2 1 0,-1 0 0,1-1 0,8 10 0,5 8 0,2-1 0,0-1 0,2-1 0,0-1 0,2 0 0,0-2 0,1-1 0,49 27 0,-35-23 0,-27-15 0,0 0 0,1-1 0,0-1 0,0 0 0,1-1 0,0 0 0,16 2 0,36 6 0,-35-6 0,0-2 0,56 3 0,-19-7 0,105-4 0,-156-1 0,-1 0 0,1-1 0,-1-1 0,0 0 0,0-1 0,-1-1 0,1 0 0,-2-2 0,1 1 0,-2-2 0,1 0 0,-1 0 0,-1-1 0,0-1 0,-1 0 0,0 0 0,-1-1 0,14-26 0,27-95 0,-46 122 0,-1-2 0,0 1 0,-1 0 0,0-1 0,-1 0 0,0-22 0,-2-3 0,-6-45 0,5 73 0,-1 0 0,-1 0 0,0 1 0,-1-1 0,0 1 0,0 0 0,-1 0 0,-1 1 0,0-1 0,0 1 0,-1 0 0,0 1 0,-1 0 0,0 0 0,0 0 0,-16-11 0,-11-5 0,28 19 0,-1 0 0,0 0 0,0 1 0,0 0 0,-1 1 0,1-1 0,-1 2 0,0-1 0,0 1 0,-1 1 0,1-1 0,-14 0 0,-185 2 98,93 4-1561,92-3-5363</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1.202"/>
    </inkml:context>
    <inkml:brush xml:id="br0">
      <inkml:brushProperty name="width" value="0.05" units="cm"/>
      <inkml:brushProperty name="height" value="0.05" units="cm"/>
      <inkml:brushProperty name="color" value="#E71224"/>
    </inkml:brush>
  </inkml:definitions>
  <inkml:trace contextRef="#ctx0" brushRef="#br0">0 1 24575,'456'0'0,"-437"1"0,0 1 0,31 7 0,20 3 0,54 2-259,-60-6-7,75 1 0,1275-10-308,-1391 1-6252</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0.190"/>
    </inkml:context>
    <inkml:brush xml:id="br0">
      <inkml:brushProperty name="width" value="0.05" units="cm"/>
      <inkml:brushProperty name="height" value="0.05" units="cm"/>
      <inkml:brushProperty name="color" value="#E71224"/>
    </inkml:brush>
  </inkml:definitions>
  <inkml:trace contextRef="#ctx0" brushRef="#br0">0 0 24575,'804'0'0,"-784"2"0,0 0 0,35 8 0,-33-5 0,0-2 0,25 2 0,408-5-1365,-432 0-5461</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2.809"/>
    </inkml:context>
    <inkml:brush xml:id="br0">
      <inkml:brushProperty name="width" value="0.05" units="cm"/>
      <inkml:brushProperty name="height" value="0.05" units="cm"/>
      <inkml:brushProperty name="color" value="#E71224"/>
    </inkml:brush>
  </inkml:definitions>
  <inkml:trace contextRef="#ctx0" brushRef="#br0">0 1 24575,'21'0'0,"15"-1"0,1 2 0,-1 2 0,60 11 0,-70-10 0,0 0 0,0-2 0,30-1 0,-28 0 0,0 0 0,39 7 0,4 2 0,0-3 0,0-3 0,93-7 0,-32 1 0,54 2-1365,-163 0-5461</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4.725"/>
    </inkml:context>
    <inkml:brush xml:id="br0">
      <inkml:brushProperty name="width" value="0.05" units="cm"/>
      <inkml:brushProperty name="height" value="0.05" units="cm"/>
      <inkml:brushProperty name="color" value="#E71224"/>
    </inkml:brush>
  </inkml:definitions>
  <inkml:trace contextRef="#ctx0" brushRef="#br0">1 1 24575,'10'1'0,"0"1"0,0 1 0,0-1 0,0 2 0,-1-1 0,1 1 0,-1 1 0,0 0 0,0 0 0,0 0 0,14 14 0,37 19 0,9 0 0,-3 3 0,67 53 0,-75-48 0,35 25 0,-78-60 0,0 1 0,19 19 0,18 15 0,71 54 0,26 18 0,-4-8 0,63 36 0,64 28 0,-31-34 0,87 30-617,-209-115 579,45 15 44,-98-44 4,282 116-534,-117-48 297,212 82-380,-383-152 607,-31-11 0,50 13 0,-33-12 0,-1 2 1,51 26-1,18 7-417,43 5 421,100 41 660,-168-61-819,98 23-1,-161-49 185,242 66 83,13 13-252,-242-76 162,0-1 1,62 8-1,-63-13-3,-1 1 0,0 3 1,47 16-1,-18-3 30,1-2 1,70 10-1,22 6 17,244 65 783,-225-64-467,24 7 84,22-1-466,-11-3 0,-27-6 26,-123-26-92,94 27-1,-124-27-129,0-1-1,66 4 1,2 0 785,58 7-457,-90-12-145,81 17 1,-103-15 12,1-2 0,0-2 0,96-6 0,52 3 0,-107 12 0,-57-7 0,60 3 0,882-10 0,-936 3 0,55 9 0,27 3 0,-48-13 0,-15-1 0,111 15 0,23 12 0,-153-22 0,78-2 0,-4 0 0,-39 10 0,-54-9 0,0 0 0,30 2 0,-14-6 0,12 1 0,85 13 0,55 14 0,-137-22 0,0-1 0,78-4 0,-79-2 0,1 3 0,78 10 0,-92-7 0,0-1 0,64-4 0,21 3 0,-48 10 0,-54-9 0,1 0 0,29 2 0,7-6 0,-24 0 0,0 1 0,0 2 0,41 8 0,-41-6 0,0 0 0,0-3 0,46-1 0,-46-2 0,0 2 0,0 1 0,46 9 0,-42-5-11,0-2-1,1-1 1,70-4 0,-41 0-1309,-43 1-5506</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5.314"/>
    </inkml:context>
    <inkml:brush xml:id="br0">
      <inkml:brushProperty name="width" value="0.05" units="cm"/>
      <inkml:brushProperty name="height" value="0.05" units="cm"/>
      <inkml:brushProperty name="color" value="#E71224"/>
    </inkml:brush>
  </inkml:definitions>
  <inkml:trace contextRef="#ctx0" brushRef="#br0">33 1 24575,'2'3'0,"0"0"0,0 0 0,1 0 0,-1 0 0,1 0 0,0 0 0,0-1 0,0 1 0,0-1 0,0 0 0,0 0 0,6 3 0,6 5 0,-1-1 0,-1 0 0,1-1 0,26 11 0,-25-12 0,-1 0 0,0 0 0,20 15 0,-30-17 0,-1-1 0,1 1 0,-1-1 0,0 1 0,0 0 0,-1 0 0,0 0 0,0 0 0,0 1 0,0-1 0,-1 1 0,0-1 0,0 1 0,0-1 0,-1 1 0,0 9 0,0-4 0,0 1 0,-1-1 0,0 1 0,-1-1 0,-1 1 0,1-1 0,-6 13 0,4-17 0,0-1 0,-1 0 0,1 0 0,-1 0 0,0 0 0,0-1 0,-1 0 0,1 0 0,-1-1 0,-1 1 0,-8 4 0,-83 38 0,71-35 0,-26 14-1365,38-18-5461</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5:27.868"/>
    </inkml:context>
    <inkml:brush xml:id="br0">
      <inkml:brushProperty name="width" value="0.05" units="cm"/>
      <inkml:brushProperty name="height" value="0.05" units="cm"/>
      <inkml:brushProperty name="color" value="#E71224"/>
    </inkml:brush>
  </inkml:definitions>
  <inkml:trace contextRef="#ctx0" brushRef="#br0">1 0 24575,'1525'0'0,"-1504"1"0,-1 1 0,35 9 0,-33-7 0,0 0 0,25 1 0,273-6-1365,-297 1-5461</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7:50.107"/>
    </inkml:context>
    <inkml:brush xml:id="br0">
      <inkml:brushProperty name="width" value="0.05" units="cm"/>
      <inkml:brushProperty name="height" value="0.05" units="cm"/>
      <inkml:brushProperty name="color" value="#E71224"/>
    </inkml:brush>
  </inkml:definitions>
  <inkml:trace contextRef="#ctx0" brushRef="#br0">1501 79 24575,'-11'-1'0,"1"0"0,-1-1 0,0-1 0,-13-4 0,-10-2 0,1 1 0,6 2 0,1 0 0,-1 2 0,-39-1 0,-621 6 0,663 1 0,0 1 0,0 1 0,0 1 0,1 1 0,0 1 0,0 1 0,0 1 0,1 1 0,-35 22 0,48-25 0,0 1 0,0 0 0,1 1 0,1 0 0,0 0 0,0 1 0,0-1 0,-5 14 0,-14 17 0,7-13 0,1 1 0,2 1 0,0 0 0,-17 49 0,23-44 0,2 0 0,1 1 0,1 0 0,3 0 0,0 44 0,2-59 0,-1 0 0,-8 33 0,-2 32 0,11 435 0,3-252 0,0-232 0,11 63 0,-2-31 0,-5-37 0,1 0 0,2-1 0,14 35 0,3 11 0,-19-58 0,1 1 0,0-1 0,1 0 0,1-1 0,1 0 0,1-1 0,0 0 0,1 0 0,0-2 0,2 0 0,-1 0 0,2-1 0,0-1 0,0-1 0,29 16 0,4-8 0,1-1 0,93 20 0,-113-31 0,144 22 0,-130-19 0,0-1 0,0-3 0,74 1 0,-93-6 0,0 1 0,30 7 0,41 3 0,-76-11 0,30 0 0,85 12 0,-1 2 0,-16-4 0,-23-2 0,0-3 0,99-9 0,-42 0 0,-88 3 0,17-1 0,148 17 0,-141-6-223,1-5-1,106-7 0,-53-1 126,4295 3 200,-4262-12-453,-12-1-276,6 14 405,86-2-75,11-25-389,-160 15 132,74-4 553,1845 16 1191,-1876-13-603,-99 5-271,53 0 1,41 10-425,163-5 495,-187-10-638,57-2-135,-10 16 539,187-4 318,-222-8-746,144-5-523,-116 2 808,-5 0-20,1648 14-596,-1638-14 176,-12 0 289,100 15 141,121-4 0,-248-10 0,66-2 0,-31 1 0,-5 1 0,-13 14 905,108-4 1169,-139-10-2262,57-2-163,1847 15 890,-1982-3-539,54-9 0,-53 5 0,52-1 0,1011 8-942,-1048-4 1037,-1-2 0,59-13 0,-53 8 233,72-5 1,-75 13-329,5 1 0,64-11 0,62-14 0,-122 18 0,0 3 0,1 2 0,64 7 0,-7-2 0,-40-1 0,-10 0 0,0-2 0,97-15 0,-97 8 0,1 3 0,122 6 0,-65 1 0,-99-3 0,1-2 0,28-6 0,-28 4 0,55-4 0,-83 9 0,29 1 0,1-3 0,0 0 0,40-9 0,-43 6 0,0 2 0,54-1 0,-54 4 0,0-2 0,0 0 0,30-7 0,-26 3 0,0 2 0,0 2 0,1 0 0,42 5 0,65-3 0,-135 0 0,0-1 0,0 1 0,0-1 0,0 0 0,0-1 0,0 1 0,0-1 0,0 0 0,0 0 0,-1 0 0,1-1 0,-1 0 0,0 0 0,0 0 0,0 0 0,0-1 0,4-3 0,-3-2 0,0 1 0,0-1 0,0 0 0,-1 0 0,0 0 0,-1-1 0,4-16 0,1-5 0,-2 1 0,0-1 0,-2 0 0,0-47 0,-3 33 0,0 29 0,0 0 0,-1 0 0,-1 1 0,0-1 0,-1 0 0,-1 1 0,-1-1 0,-9-27 0,-8-5 0,-21-67 0,34 94 0,-1 1 0,-21-36 0,18 35 0,1 0 0,-11-26 0,-41-92 0,38 87 0,-3-16 0,20 48 0,0-1 0,-1 1 0,-21-32 0,13 28 0,-73-96 0,72 97 0,-2 0 0,-1 1 0,0 1 0,-2 1 0,0 1 0,-34-20 0,29 22 0,0 2 0,-2 0 0,0 2 0,0 1 0,-1 2 0,-46-9 0,26 10 0,13 3 0,0 1 0,-38 0 0,-2099 6-882,1962-14-249,5-1 1220,-1330 15-1761,1500 1 1971,-55 10 0,52-6-30,-41 1 1,-88-7 295,58-2 382,-152 18 0,153-6-947,-186-7 0,143-6 0,-1330 3-3263,720 0 3828,597-13-565,3 0 0,-1811 14 2698,1941 1-2698,-54 9 0,53-5 0,-51 1 0,1-7 0,28-2 0,1 3 0,-98 14 0,93-7 0,0-2 0,-1-4 0,-65-5 0,7 0 0,-1429 3 0,1536 0 0,-1 0 0,1-1 0,-1-1 0,1 0 0,0-1 0,0 0 0,-22-9 0,28 8 0,0 0 0,-1 0 0,1 0 0,0-1 0,1 0 0,-1-1 0,1 0 0,0 1 0,1-2 0,0 1 0,-1-1 0,2 0 0,-7-10 0,2 0 0,-2 1 0,0 0 0,-1 0 0,-1 2 0,0 0 0,-1 0 0,0 1 0,-1 1 0,-1 0 0,1 1 0,-2 1 0,0 0 0,0 1 0,-1 1 0,0 1 0,0 0 0,-20-4 0,-34-12 0,57 16 0,-1 2 0,0 0 0,0 1 0,0 0 0,-1 1 0,-19 0 0,10 1 0,-47-9 0,47 6 0,-52-3 0,-1917 7 0,941 3 0,1034-3 0,1-1 0,-33-8 0,-35-2 0,-635 10 0,352 4 0,-3059-2-1365,3408 0-5461</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9:42.637"/>
    </inkml:context>
    <inkml:brush xml:id="br0">
      <inkml:brushProperty name="width" value="0.05" units="cm"/>
      <inkml:brushProperty name="height" value="0.05" units="cm"/>
      <inkml:brushProperty name="color" value="#E71224"/>
    </inkml:brush>
  </inkml:definitions>
  <inkml:trace contextRef="#ctx0" brushRef="#br0">384 739 24575,'0'1'0,"1"1"0,-1-1 0,1 1 0,0-1 0,-1 0 0,1 0 0,0 1 0,0-1 0,0 0 0,0 0 0,0 0 0,0 0 0,0 0 0,1 0 0,-1 0 0,0 0 0,0-1 0,1 1 0,-1 0 0,0-1 0,2 1 0,38 14 0,-32-12 0,224 62 0,-182-53 0,-24-8 0,0 0 0,0-1 0,50-3 0,-47-1 0,-1 2 0,59 8 0,-14 1 0,0-3 0,0-3 0,95-8 0,-27 2 0,544 2 0,-659 1 0,0 2 0,28 6 0,-26-4 0,46 3 0,13-8 0,-51-2 0,1 3 0,-1 1 0,68 12 0,-62-7 0,1-2 0,0-2 0,0-2 0,50-5 0,8 1 0,659 3 0,-731-1 0,55-10 0,-54 5 0,52-1 0,-45 4 0,58-10 0,-28 2 0,79-13 0,-140 23 0,0 0 0,0 0 0,0-1 0,0 1 0,0-2 0,-1 1 0,1-1 0,-1 0 0,0 0 0,0-1 0,0 0 0,0 0 0,-1 0 0,1-1 0,-1 0 0,5-5 0,-7 5 0,0-1 0,0 1 0,0-1 0,0 1 0,-1-1 0,0 0 0,0 0 0,-1 0 0,0 0 0,0 0 0,0 0 0,-1 0 0,1 0 0,-2-1 0,1 1 0,-1 0 0,0 0 0,-2-8 0,-1-1 0,0 2 0,-1-1 0,0 0 0,-2 1 0,1 0 0,-1 0 0,-1 1 0,-1 0 0,-10-13 0,13 17 0,-28-33 0,-1 1 0,-2 1 0,-75-60 0,57 60 0,-1 2 0,-1 3 0,-111-47 0,123 64 0,1 2 0,-2 2 0,0 2 0,-78-8 0,18-5 0,81 16 0,-1 2 0,1 1 0,-47-4 0,-875 8 0,444 4 0,-131-3 0,615 1 0,1 1 0,-36 8 0,34-6 0,0 0 0,-26 1 0,42-5 0,-44 1 0,-78 13 0,40-6 0,67-7 0,1 0 0,0 1 0,0 1 0,0 0 0,-23 9 0,17-5 0,0 0 0,-1-2 0,1 0 0,-1-2 0,-30 0 0,18 0 0,-91 19 0,101-19 0,0 1 0,0 1 0,-40 13 0,57-13 0,1-1 0,-1 2 0,1-1 0,0 1 0,0 0 0,0 1 0,1 0 0,0 0 0,0 1 0,-6 9 0,-13 17 0,-24 40 0,46-66 0,-8 10 0,2-1 0,0 2 0,1-1 0,1 2 0,1-1 0,0 1 0,1 0 0,2 1 0,0-1 0,1 1 0,1 0 0,0 30 0,3-34 0,0 1 0,2-1 0,0 0 0,1 0 0,6 22 0,-8-35 0,1 1 0,0-1 0,-1 0 0,1 1 0,1-1 0,-1 0 0,1 0 0,0-1 0,0 1 0,0 0 0,0-1 0,0 0 0,1 0 0,-1 0 0,1 0 0,0-1 0,0 1 0,0-1 0,0 0 0,1 0 0,-1 0 0,1-1 0,-1 1 0,8 0 0,10 1-136,0-1-1,0 0 1,0-2-1,0-1 1,0 0-1,0-2 1,0 0-1,-1-2 0,42-13 1,-45 9-6690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9:44.736"/>
    </inkml:context>
    <inkml:brush xml:id="br0">
      <inkml:brushProperty name="width" value="0.05" units="cm"/>
      <inkml:brushProperty name="height" value="0.05" units="cm"/>
      <inkml:brushProperty name="color" value="#E71224"/>
    </inkml:brush>
  </inkml:definitions>
  <inkml:trace contextRef="#ctx0" brushRef="#br0">0 52 24575,'738'0'0,"-718"-1"0,-1-1 0,33-8 0,34-2 0,71 14 0,67-5 0,-155-9 0,-51 8 0,1 0 0,28-1 0,105 5-1365,-130 0-5461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4.048"/>
    </inkml:context>
    <inkml:brush xml:id="br0">
      <inkml:brushProperty name="width" value="0.05" units="cm"/>
      <inkml:brushProperty name="height" value="0.05" units="cm"/>
      <inkml:brushProperty name="color" value="#E71224"/>
    </inkml:brush>
  </inkml:definitions>
  <inkml:trace contextRef="#ctx0" brushRef="#br0">254 1 24575,'15'1'0,"0"1"0,0 0 0,23 7 0,0 1 0,-3-2 0,54 22 0,-36-11 0,5-2 0,-37-12 0,-1 1 0,1 0 0,29 16 0,-48-21 0,1 1 0,0-1 0,-1 1 0,1 0 0,-1 0 0,0 0 0,1 1 0,-1-1 0,0 0 0,-1 1 0,1 0 0,0-1 0,-1 1 0,1 0 0,-1 0 0,0 0 0,0 0 0,0 0 0,0 0 0,0 0 0,-1 0 0,0 0 0,1 0 0,-1 0 0,0 0 0,0 0 0,-1 1 0,1-1 0,-1 0 0,0 0 0,1 0 0,-1 0 0,0 0 0,-3 4 0,-4 11 0,-1-1 0,-1 0 0,0 0 0,-18 20 0,16-20 0,-5 5 0,-2 0 0,0-1 0,-1-1 0,-40 30 0,-100 58 0,124-86 0,7-5 0,19-12 0,1 1 0,0 0 0,0 0 0,0 1 0,1 0 0,-11 12 0,10-10 0,-1 0 0,0 0 0,-16 10 0,-15 13 0,-60 43 0,71-54-1365,16-15-5461</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9:46.382"/>
    </inkml:context>
    <inkml:brush xml:id="br0">
      <inkml:brushProperty name="width" value="0.05" units="cm"/>
      <inkml:brushProperty name="height" value="0.05" units="cm"/>
      <inkml:brushProperty name="color" value="#E71224"/>
    </inkml:brush>
  </inkml:definitions>
  <inkml:trace contextRef="#ctx0" brushRef="#br0">1 443 24575,'0'-3'0,"0"0"0,0 0 0,1 0 0,0-1 0,0 1 0,-1 0 0,2 0 0,-1 0 0,0 0 0,1 1 0,-1-1 0,1 0 0,0 0 0,0 1 0,0-1 0,0 1 0,0 0 0,1 0 0,2-3 0,6-3 0,0 1 0,1 0 0,17-7 0,-1 0 0,-8 5 0,1 0 0,1 1 0,39-8 0,-40 11 0,0-1 0,0 0 0,-1-1 0,30-16 0,-28 12 0,0 1 0,1 1 0,0 1 0,27-6 0,47-16 0,-57 14 0,5-1 0,-1-2 0,68-40 0,-85 29-106,-19 20-1153,1-2-5567</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9:46.912"/>
    </inkml:context>
    <inkml:brush xml:id="br0">
      <inkml:brushProperty name="width" value="0.05" units="cm"/>
      <inkml:brushProperty name="height" value="0.05" units="cm"/>
      <inkml:brushProperty name="color" value="#E71224"/>
    </inkml:brush>
  </inkml:definitions>
  <inkml:trace contextRef="#ctx0" brushRef="#br0">0 6 24575,'82'-3'0,"-43"1"0,0 2 0,-1 1 0,45 7 0,-75-6 0,1-1 0,-1 2 0,0-1 0,0 1 0,0 0 0,0 1 0,-1 0 0,0 0 0,11 8 0,-15-9 0,1 0 0,-1 1 0,0-1 0,0 1 0,0 0 0,0 0 0,-1 0 0,1 0 0,-1 1 0,0-1 0,0 1 0,-1-1 0,1 1 0,-1 0 0,0-1 0,0 1 0,0 9 0,-1-4 0,0 0 0,-1 0 0,1 0 0,-2 0 0,0 0 0,0 0 0,0-1 0,-2 1 0,1-1 0,-1 1 0,0-1 0,-1 0 0,0-1 0,-9 13 0,-1-4 0,-1 0 0,0-1 0,-1 0 0,-1-2 0,-24 16 0,28-19-1365,3 0-5461</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12:04.755"/>
    </inkml:context>
    <inkml:brush xml:id="br0">
      <inkml:brushProperty name="width" value="0.05" units="cm"/>
      <inkml:brushProperty name="height" value="0.05" units="cm"/>
      <inkml:brushProperty name="color" value="#E71224"/>
    </inkml:brush>
  </inkml:definitions>
  <inkml:trace contextRef="#ctx0" brushRef="#br0">1 858 24575,'1953'0'0,"-1935"-2"0,1-1 0,-1 0 0,0-1 0,0-2 0,-1 1 0,1-2 0,-1 0 0,-1-1 0,1-1 0,-1-1 0,-1 0 0,0-1 0,0 0 0,20-21 0,-28 24 0,1-1 0,-2 0 0,1 0 0,-1 0 0,0 0 0,-1-1 0,0 0 0,-1 0 0,0-1 0,0 1 0,-1-1 0,2-13 0,-1-8 0,-2-1 0,-3-58 0,0 31 0,0 51 0,1-1 0,-1 1 0,0 0 0,-1 0 0,0 0 0,-1 0 0,0 0 0,0 0 0,-1 0 0,-5-8 0,0 3 0,-1 0 0,0 1 0,-1 0 0,-21-19 0,-1-4 0,26 27 0,-1 1 0,1 0 0,-1 1 0,0-1 0,-1 2 0,0-1 0,0 1 0,-10-5 0,-28-12 0,34 15 0,-1 1 0,1 0 0,-1 2 0,-1-1 0,1 2 0,-1 0 0,1 0 0,-1 2 0,-21-2 0,-313 6 0,337-2 0,0 1 0,0 0 0,0 1 0,1 0 0,-1 1 0,1 1 0,-1-1 0,1 2 0,0 0 0,1 0 0,-1 1 0,-10 7 0,15-8 0,-1 0 0,1 0 0,0 1 0,0 0 0,0 0 0,1 0 0,0 1 0,1 0 0,-1 0 0,1 0 0,0 0 0,1 1 0,0-1 0,0 1 0,1 0 0,0 0 0,0 0 0,0 9 0,-11 85 0,6-54 0,-1 69 0,6-58 0,0-35 0,2 0 0,0 0 0,2 0 0,6 31 0,-6-47 0,2 1 0,0-1 0,0 0 0,0 0 0,1 0 0,0 0 0,0-1 0,1 0 0,0 0 0,0-1 0,1 1 0,0-1 0,0-1 0,0 1 0,1-1 0,13 7 0,8 2 0,0-1 0,1-1 0,41 11 0,-60-20-227,-1 1-1,0 1 1,-1 0-1,1 0 1,10 9-1,-6-5-6598</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12:06.804"/>
    </inkml:context>
    <inkml:brush xml:id="br0">
      <inkml:brushProperty name="width" value="0.05" units="cm"/>
      <inkml:brushProperty name="height" value="0.05" units="cm"/>
      <inkml:brushProperty name="color" value="#E71224"/>
    </inkml:brush>
  </inkml:definitions>
  <inkml:trace contextRef="#ctx0" brushRef="#br0">1448 165 24575,'-1'-3'0,"0"1"0,-1 0 0,0 0 0,1-1 0,-1 1 0,0 1 0,0-1 0,0 0 0,0 0 0,-1 1 0,1-1 0,0 1 0,-1 0 0,1-1 0,-1 1 0,1 0 0,-1 1 0,-3-2 0,-4-2 0,-68-28 0,48 21 0,-46-25 0,63 31 0,1 0 0,-1 0 0,0 2 0,-1-1 0,1 2 0,-26-3 0,-18-3 0,17 2 0,-1 2 0,1 2 0,-55 3 0,26 1 0,54 0 0,0 0 0,1 1 0,-1 0 0,1 2 0,0-1 0,0 2 0,1 0 0,-20 11 0,-16 7 0,27-13 0,-1 2 0,1 0 0,-26 21 0,17-11 0,-137 103 0,139-103 0,14-13 0,0 1 0,1 1 0,1 0 0,-16 19 0,-18 18 0,40-45 0,1 2 0,0-1 0,0 1 0,1 0 0,-1 0 0,1 0 0,0 1 0,1 0 0,0 0 0,0 0 0,0 0 0,1 1 0,0-1 0,1 1 0,0 0 0,-2 9 0,2 7 0,0-1 0,3 28 0,-1-43 0,1-1 0,0 1 0,1 0 0,0-1 0,0 1 0,1-1 0,0 0 0,0 0 0,0 0 0,7 9 0,0-2 0,1-1 0,1-1 0,0 0 0,1 0 0,0-1 0,18 11 0,91 47 0,-52-32 0,-16-12 0,0-2 0,2-3 0,86 20 0,-142-40 0,36 6 0,0-1 0,0-2 0,0-1 0,64-6 0,-6 1 0,-31 4 0,-30 1 0,1-2 0,54-7 0,-77 5 0,-1 0 0,1-1 0,-1 0 0,0-1 0,0 0 0,-1 0 0,1-1 0,-1 0 0,0-1 0,0 0 0,-1-1 0,13-11 0,-10 7 0,-2 3 0,-1 0 0,1 0 0,-1-1 0,-1 0 0,0-1 0,0 0 0,0 0 0,-2 0 0,1-1 0,-1 0 0,5-16 0,16-106 0,-14 69 0,-6 37 0,-2-1 0,2-40 0,-8 43 0,-1 1 0,0-1 0,-2 1 0,-1 0 0,-14-36 0,8 23 0,10 31 18,-1 1 0,0-1 0,0 1 0,0 0 0,0-1 0,-6-4-1,-15-30-1507,18 23-5336</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17:50.583"/>
    </inkml:context>
    <inkml:brush xml:id="br0">
      <inkml:brushProperty name="width" value="0.05" units="cm"/>
      <inkml:brushProperty name="height" value="0.05" units="cm"/>
      <inkml:brushProperty name="color" value="#E71224"/>
    </inkml:brush>
  </inkml:definitions>
  <inkml:trace contextRef="#ctx0" brushRef="#br0">1397 482 24575,'0'-2'0,"-1"0"0,1-1 0,0 1 0,-1 0 0,0-1 0,1 1 0,-1 0 0,0 0 0,0 0 0,0 0 0,-1 0 0,1 0 0,0 0 0,-1 0 0,1 0 0,-1 0 0,0 1 0,1-1 0,-1 1 0,0-1 0,0 1 0,0 0 0,0 0 0,0 0 0,-1 0 0,1 0 0,0 0 0,0 0 0,0 1 0,-1-1 0,-4 1 0,-10-3 0,-1 1 0,0 1 0,-25 2 0,4-1 0,-56-12 0,61 6 0,-53-2 0,-5 7 0,-163 4 0,250-2 0,0 0 0,0 0 0,0 1 0,1-1 0,-1 1 0,1 0 0,-1 0 0,1 1 0,-1-1 0,1 1 0,0 0 0,0 0 0,1 0 0,-1 1 0,-4 5 0,-5 7 0,0 1 0,-14 28 0,-14 17 0,28-44 0,0 1 0,1 1 0,1 0 0,-17 42 0,-16 30 0,20-42 0,1 1 0,-25 83 0,22-56 0,-13 58 0,28-92 0,-1 0 0,-29 65 0,30-79 0,0 0 0,3 0 0,-11 61 0,3-9 0,-10 105 0,-1-27 0,20-112 0,1 0 0,3 0 0,6 90 0,0-29 0,0-66 0,2 0 0,1-1 0,16 54 0,-5-24 0,-6-28 0,20 49 0,-4-16 0,-19-49 0,5 16 0,1-2 0,1 0 0,3-1 0,32 55 0,-38-74 0,0 1 0,-2 0 0,8 25 0,17 37 0,-20-56 0,4 8 0,25 70 0,29 84 0,-65-171 0,0-1 0,1 0 0,21 34 0,-18-35 0,-1 1 0,-1 1 0,9 26 0,-12-29 0,0-1 0,1 1 0,0-1 0,2-1 0,0 1 0,0-2 0,1 1 0,1-2 0,1 1 0,0-2 0,0 1 0,1-2 0,31 20 0,-12-11 0,2-1 0,65 26 0,-1-1 0,-72-33 0,1-1 0,0-2 0,1 0 0,44 5 0,3 2 0,112 11 0,-154-20 0,57 3 0,14 2 0,-43 1 0,-18-2 0,1-3 0,71 3 0,-80-8 0,50 9 0,28 2 0,72 5 0,-178-17 0,111 7 0,-88-8 0,0 1 0,0 2 0,34 8 0,-24-3 0,54 3 0,-17-3 0,-23-3 0,77-3 0,19 2 0,-62 9 0,-57-8 0,60 4 0,-91-9-3,287 15-634,45 12 509,-199-16-28,190-9 0,-152-4-18,15-1 64,197 6 123,-278 10-13,-62-6 0,53 0 0,881-8 551,-948 2-549,1 2 1,29 7-1,-29-4 1,57 2 0,963-7 883,-469-3-2299,-549 1 1403,59-12 1,-56 7 11,43-2 0,35-5-2,-79 7 0,56-1 0,103-7 239,11 0 20,-155 14-259,94-15 0,-102 11 0,68 0 0,0 1 0,24-23 831,-87 18-831,2 0 0,85-4 0,30-1 0,4-1 0,-147 13 0,0-1 0,33-8 0,36-3 0,-31 9 0,111-24 0,-115 18 0,246-23 0,-217 27 0,102-22 0,-24 3 0,-79 14 0,104-26 0,-146 26 0,49-10 0,189-38 0,-236 49 0,123-16 0,-112 20 0,72-17 0,-125 23 0,158-36 0,-25 9 0,0 1 0,-109 21 0,0-2 0,40-15 0,7-3 0,7 6 0,-52 14 0,-1-1 0,1-2 0,-1 0 0,-1-2 0,28-15 0,22-8 0,-25 12 0,-8 2 0,-21 11 0,-1-1 0,0-1 0,-1-1 0,0-1 0,-1 0 0,30-27 0,-8 3 0,21-24 0,-23 22 0,-30 31 0,1-1 0,-1 0 0,-1-1 0,0 0 0,0 0 0,6-11 0,139-266 0,-130 239 0,-3 0 0,-1-2 0,15-71 0,18-29-1886,-6-8 2172,13-48 922,23-127-816,-75 306-392,-2-1 0,-1 0 0,-2 0 0,-1-30 0,0 28 0,0 0 0,2 0 0,8-41 0,-4 31 0,-1 1 0,-2-1 0,-5-77 0,0 38 0,1 60 0,-2 1 0,0 0 0,-1 0 0,-1 0 0,0 0 0,-2 1 0,-8-19 0,-18-50 0,21 51 0,-1 0 0,-2 1 0,-19-32 0,-22-48 0,24 37 0,-46-73 0,39 85 0,-25-47 0,47 81 0,-1 1 0,-1 1 0,-1 1 0,-30-31 0,5 7 0,-2 2 0,-3 1 0,-85-62 0,117 99 0,-1 0 0,0 1 0,0 2 0,0 0 0,-1 1 0,-1 1 0,-21-4 0,-150-15 0,177 24 0,-72-11 0,51 6 0,-55-1 0,-77-7 0,-12 0 0,-515 15 0,663-2 0,-57-11 0,57 6 0,-56-2 0,-607 9 0,674-2 0,1-1 0,-35-8 0,33 5 0,1 1 0,-26-1 0,-7 5 0,23 0 0,0-1 0,0-2 0,-47-9 0,22 0 0,0 2 0,-1 2 0,-111 1 0,-822 7 0,959 2 0,-59 10 0,58-6 0,-55 2 0,34-8 0,19-1 0,0 1 0,1 2 0,-64 12 0,65-8 0,0-1 0,-44 0 0,-41 6 0,72-5 0,-69 1 0,69-6 0,-72 11 0,-70 16 0,145-22 0,-64 1 0,63-6 0,-60 11 0,62-7 0,0-1 0,-77-4 0,-29 2 0,75 11 0,52-9 0,1 0 0,-31 2 0,-282-5 0,156-3 0,153 4 0,0 0 0,-41 11 0,13-3 0,-5 1 0,29-5 0,0-2 0,-49 3 0,27-7 0,-1 2 0,-66 11 0,64-7 0,-1-1 0,1-3 0,-64-5 0,48 0 0,-71 7 0,67 9 0,52-8 0,1-2 0,-31 3 0,-19-5 0,22-1 0,-1 2 0,-56 10 0,-40 16 0,117-23 0,0-1 0,0-2 0,-51-2 0,49-1 0,-1 2 0,1 0 0,-34 7 0,-6 2 0,0-2 0,-1-4 0,-99-7 0,37 0 0,101 5 0,-58 10 0,57-7 0,-55 4 0,-609-10 0,676 2 0,1 1 0,-38 8 0,36-5 0,0-1 0,-28 1 0,-640-3 0,335-4 0,-742 2-1365,1074 0-5461</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4:48:38.473"/>
    </inkml:context>
    <inkml:brush xml:id="br0">
      <inkml:brushProperty name="width" value="0.05" units="cm"/>
      <inkml:brushProperty name="height" value="0.05" units="cm"/>
      <inkml:brushProperty name="color" value="#E71224"/>
    </inkml:brush>
  </inkml:definitions>
  <inkml:trace contextRef="#ctx0" brushRef="#br0">743 103 24575,'-54'-19'0,"0"13"0,-1 2 0,-104 6 0,47 0 0,100-2 0,0-1 0,1 2 0,-1 0 0,0 0 0,0 1 0,1 0 0,-1 1 0,1 0 0,0 1 0,0 0 0,0 1 0,-15 9 0,20-10 0,0 0 0,0 1 0,1 0 0,0-1 0,0 2 0,0-1 0,0 1 0,1-1 0,0 1 0,0 0 0,-5 12 0,1 2 0,1 1 0,-8 32 0,10-30 0,-2 0 0,-9 22 0,11-33 0,1 0 0,0 1 0,1-1 0,1 1 0,0-1 0,0 19 0,4 82 0,0-43 0,-2-4 0,-1-10 0,2 1 0,15 94 0,21 102 0,-13-124 0,-9-32 0,-4-43 0,15 74 0,-25-121 0,0-1 0,0 1 0,1 0 0,0 0 0,0-1 0,0 1 0,7 10 0,-7-13 0,1-1 0,-1 0 0,1 0 0,0-1 0,0 1 0,0 0 0,0-1 0,0 0 0,1 0 0,-1 0 0,1 0 0,-1 0 0,1-1 0,7 3 0,10 4 0,-1 1 0,0 1 0,0 1 0,24 17 0,11 6 0,-16-11 0,113 58 0,-128-70 0,1-2 0,0 0 0,0-2 0,40 7 0,-10-4 0,-32-5 0,0-1 0,29 1 0,-30-4 0,0 2 0,23 5 0,44 4 0,-66-9 0,-1 0 0,1 1 0,38 12 0,-38-9 0,1-1 0,0-1 0,29 2 0,54 8 0,-36-3 0,-5-1 0,-40-6 0,1-1 0,32 1 0,1593-6 0,-1633 0 0,1-1 0,32-8 0,34-3 0,-70 13 0,14-1 0,-1 0 0,0-2 0,30-7 0,118-16 0,-147 21 0,0 1 0,60 1 0,-61 4 0,0-2 0,-1-1 0,42-9 0,-43 6 0,0 1 0,1 2 0,31 0 0,-31 2 0,1-1 0,52-10 0,-36 4 0,-1 2 0,1 2 0,90 5 0,-33 1 0,-69-3 0,-13 1 0,0-1 0,-1-1 0,24-4 0,-36 3 0,0 0 0,0 0 0,0 0 0,-1-1 0,1 0 0,-1-1 0,1 1 0,-1-1 0,0 0 0,-1-1 0,1 0 0,6-6 0,53-72 0,-19 22 0,-34 45 0,0 0 0,-1-1 0,-1 0 0,-1-1 0,0 0 0,-2 0 0,0-1 0,-1 0 0,7-32 0,-12 41 0,8-28 0,-3-1 0,4-76 0,-9-15 0,-4-121 0,-3 212 0,-17-64 0,3 17 0,-6 2 0,19 65 0,0 0 0,-7-38 0,-33-197 0,19 126 0,26 122 0,1 0 0,-2 0 0,1 0 0,-1 1 0,0-1 0,0 0 0,0 1 0,-1 0 0,0 0 0,0 0 0,0 0 0,0 1 0,-1-1 0,0 1 0,0 0 0,0 1 0,0-1 0,-9-3 0,-7-4 0,0 1 0,-1 1 0,-38-11 0,20 10 0,-1 2 0,-56-5 0,14 2 0,41 5 0,-62-2 0,-480 9 0,558-2 0,0-1 0,-28-7 0,-44-4 0,-11 0 0,76 7 0,-53-1 0,-676 8 0,733 0 0,-57 11 0,56-7 0,-54 4 0,-5-10 0,32 0 0,0 2 0,-95 14 0,-52 11 0,142-18 0,-2-3 0,-122-6 0,67-2 0,-668 3-1365,765 0-5461</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3:36.385"/>
    </inkml:context>
    <inkml:brush xml:id="br0">
      <inkml:brushProperty name="width" value="0.05" units="cm"/>
      <inkml:brushProperty name="height" value="0.05" units="cm"/>
      <inkml:brushProperty name="color" value="#E71224"/>
    </inkml:brush>
  </inkml:definitions>
  <inkml:trace contextRef="#ctx0" brushRef="#br0">692 0 24575,'-29'0'0,"0"1"0,0 2 0,-45 9 0,48-7 0,0-2 0,-1-1 0,-34-1 0,34-1 0,-1 0 0,-49 9 0,44-3 0,20-4 0,0 1 0,0 0 0,-23 9 0,31-10 0,1 0 0,0 0 0,0 1 0,0 0 0,1 0 0,-1 0 0,0 0 0,1 0 0,0 1 0,0 0 0,0-1 0,0 1 0,1 0 0,-4 8 0,-1 4 0,0 0 0,2 0 0,0 1 0,1-1 0,-4 31 0,5 86 0,3-128 0,3 2114 0,-6-1088 0,3-41 0,-1-971 0,-1 0 0,-8 34 0,6-33 0,0 1 0,-1 24 0,5 52 0,2-59 0,-3-1 0,-1 1 0,-12 68 0,7-63 0,2 1 0,2 0 0,2 0 0,5 49 0,-1 10 0,-3 4901 0,-1-5001 0,1 0 0,0 0 0,0 0 0,0 0 0,1 0 0,-1 1 0,1-1 0,0 0 0,-1 0 0,1 0 0,1 0 0,-1-1 0,0 1 0,1 0 0,-1 0 0,1-1 0,0 1 0,0-1 0,0 1 0,0-1 0,4 3 0,-2-3 0,1 0 0,1 0 0,-1 0 0,0 0 0,0-1 0,1 0 0,-1 0 0,1 0 0,-1 0 0,1-1 0,8-1 0,371-4-1365,-363 5-5461</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3:41.282"/>
    </inkml:context>
    <inkml:brush xml:id="br0">
      <inkml:brushProperty name="width" value="0.05" units="cm"/>
      <inkml:brushProperty name="height" value="0.05" units="cm"/>
      <inkml:brushProperty name="color" value="#E71224"/>
    </inkml:brush>
  </inkml:definitions>
  <inkml:trace contextRef="#ctx0" brushRef="#br0">1 1 24575,'687'0'0,"-667"1"0,-1 1 0,33 7 0,34 4 0,332-12 0,-200-3 0,-215 2 0,0 0 0,0 0 0,1 0 0,-1 0 0,0 1 0,0-1 0,0 1 0,0 0 0,0-1 0,0 1 0,0 1 0,0-1 0,0 0 0,-1 1 0,1-1 0,0 1 0,-1 0 0,1 0 0,-1 0 0,0 0 0,3 4 0,-3-2 0,1 1 0,-1 0 0,0 1 0,-1-1 0,1 0 0,-1 1 0,0-1 0,0 0 0,-1 1 0,0-1 0,0 10 0,-1 23 0,0-12 0,1 0 0,2 0 0,8 51 0,-3-33 0,-2 1 0,-2-1 0,-2 1 0,-4 46 0,0 11 0,3 837 0,1-920 0,1 0 0,8 34 0,-5-33 0,-2 1 0,2 25 0,-4 30 0,-2-43 0,1 1 0,2-1 0,11 55 0,-6-44 0,-2 0 0,-2 0 0,-2 0 0,-5 49 0,2 9 0,2 2337 0,-2-2409 0,-9 54 0,5-53 0,-1 52 0,6 1149 0,3-559 0,-1-653 0,1-1 0,8 33 0,2 34 0,-11 281 0,-2-174 0,2-175 0,1 1 0,8 35 0,-5-34 0,-2 0 0,2 26 0,-7 123 0,4 68 0,10-168 0,-7-50 0,-2 0 0,2 27 0,-4 321 0,-2-175 0,2-171 0,1-1 0,10 41 0,-1-11 0,-2 1 0,-3-24 0,-1 0 0,1 45 0,-7-24 0,0-15 0,2 1 0,1-1 0,11 59 0,-9-74 0,0 0 0,-1 1 0,-1 0 0,0 33 0,-2-51 0,-1 1 0,1-1 0,-1 0 0,0 0 0,0 1 0,0-1 0,0 0 0,0 0 0,0 0 0,0 0 0,0 0 0,0 0 0,0 0 0,0-1 0,-1 1 0,1 0 0,0-1 0,-1 1 0,1-1 0,0 1 0,-1-1 0,1 0 0,0 1 0,-1-1 0,1 0 0,-1 0 0,1 0 0,-3 0 0,-51-2 0,42 1 0,-322-2-1365,314 3-5461</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3:49.809"/>
    </inkml:context>
    <inkml:brush xml:id="br0">
      <inkml:brushProperty name="width" value="0.05" units="cm"/>
      <inkml:brushProperty name="height" value="0.05" units="cm"/>
      <inkml:brushProperty name="color" value="#E71224"/>
    </inkml:brush>
  </inkml:definitions>
  <inkml:trace contextRef="#ctx0" brushRef="#br0">739 3 24575,'-115'-2'0,"-127"4"0,220 2 0,0 0 0,0 1 0,-24 9 0,-44 11 0,85-25 0,0 0 0,0 1 0,0 0 0,0 0 0,1 0 0,-1 1 0,0-1 0,1 1 0,-1 0 0,1 1 0,0-1 0,0 1 0,0-1 0,0 1 0,0 1 0,0-1 0,1 0 0,0 1 0,-1 0 0,1 0 0,1 0 0,-1 0 0,0 0 0,1 0 0,0 1 0,0-1 0,1 1 0,-1 0 0,-1 8 0,-5 17 0,1 0 0,-2 31 0,-1 2 0,6-28 0,1 0 0,2 59 0,-1 22 0,-10-47 0,8-50 0,0 1 0,-1 25 0,3 677 0,5-352 0,-3 951 0,2-1285 0,12 63 0,-4-31 0,2-1 0,-7-42 0,-1-1 0,1 37 0,-3-7 0,3 1 0,2-1 0,20 74 0,-23-103 0,0 1 0,0 50 0,-4-49 0,2 0 0,8 46 0,-5-45 0,-1 0 0,-1 53 0,-3-53 0,2 0 0,0 0 0,7 30 0,-3-22 0,-1 0 0,-2 0 0,-2 0 0,-4 54 0,0-38 0,5 58 0,10-42 0,-7-49 0,-2 0 0,2 27 0,-4 29 0,-2-43 0,1 1 0,2 0 0,11 59 0,-6-50 0,-2 1 0,-1-1 0,-3 1 0,-5 56 0,2 3 0,1-85 0,1-6 0,0 0 0,0 0 0,1 0 0,0 0 0,6 20 0,-6-28 0,0 0 0,1 0 0,-1 0 0,1-1 0,-1 1 0,1 0 0,0-1 0,0 1 0,1-1 0,-1 0 0,0 0 0,1 1 0,-1-1 0,1-1 0,0 1 0,0 0 0,0-1 0,0 0 0,0 1 0,0-1 0,0 0 0,0 0 0,0-1 0,5 1 0,30 3 0,0-2 0,73-6 0,-14 0 0,-68 6 41,-1 0 0,30 8 0,-29-5-785,54 3 0,-61-8-6082</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3:53.625"/>
    </inkml:context>
    <inkml:brush xml:id="br0">
      <inkml:brushProperty name="width" value="0.05" units="cm"/>
      <inkml:brushProperty name="height" value="0.05" units="cm"/>
      <inkml:brushProperty name="color" value="#E71224"/>
    </inkml:brush>
  </inkml:definitions>
  <inkml:trace contextRef="#ctx0" brushRef="#br0">1 1 24575,'916'0'0,"-911"0"0,0 0 0,-1 0 0,1 0 0,0 1 0,0 0 0,0 0 0,-1 0 0,1 0 0,0 1 0,-1 0 0,1 0 0,-1 0 0,0 0 0,5 4 0,-4-1 0,-1-1 0,0 1 0,0 0 0,-1 0 0,0 0 0,0 0 0,0 1 0,0-1 0,-1 1 0,4 11 0,13 39 0,-3 1 0,12 72 0,16 67 0,-23-112 0,17 118 0,-14-50 0,-20-133 0,0-1 0,1 0 0,9 21 0,-7-19 0,-1-1 0,5 26 0,-1 7 0,-5-30 0,-1 1 0,2 33 0,-4-22 0,9 43 0,-6-44 0,3 53 0,-8-86 0,0 48 0,2 0 0,10 59 0,-1-23 0,4 19 0,-10-74 0,-1 0 0,-2 0 0,-1 36 0,-1-35 0,1-1 0,1 0 0,8 36 0,-3-21 0,-2 0 0,-2 0 0,-2 1 0,-5 47 0,2 10 0,2 1448 0,-2-1528 0,0-1 0,-10 40 0,3-13 0,-3 2 0,8-33 0,0-1 0,-2 28 0,-9 62 0,3-36 0,1-13 0,-2 15 0,11-53 0,-1-1 0,-1 0 0,-1 0 0,-8 23 0,-12 47 0,20-61 0,-1 0 0,-1-1 0,-1 1 0,-1-2 0,-2 1 0,-23 41 0,22-43 0,0 1 0,2 1 0,1 0 0,2 0 0,0 0 0,1 1 0,2 0 0,-2 49 0,-19 77 0,24-146 0,0 1 0,-1-1 0,0 0 0,0 0 0,-1 0 0,0 0 0,0-1 0,-1 1 0,0-1 0,0 1 0,0-1 0,-1-1 0,0 1 0,0-1 0,0 1 0,-1-1 0,0-1 0,0 1 0,0-1 0,0 0 0,-1-1 0,1 1 0,-1-1 0,0-1 0,0 1 0,0-1 0,0 0 0,-1-1 0,-9 1 0,-45 10 0,33-6 0,0-1 0,-49 2 0,52-7 0,1 2 0,0 0 0,-37 8 0,42-6-455,-1-1 0,-29 1 0,29-4-6371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1.233"/>
    </inkml:context>
    <inkml:brush xml:id="br0">
      <inkml:brushProperty name="width" value="0.05" units="cm"/>
      <inkml:brushProperty name="height" value="0.05" units="cm"/>
      <inkml:brushProperty name="color" value="#E71224"/>
    </inkml:brush>
  </inkml:definitions>
  <inkml:trace contextRef="#ctx0" brushRef="#br0">79 1 24575,'-1'16'0,"-1"0"0,-1 0 0,-1 0 0,0 0 0,-1-1 0,0 0 0,-9 16 0,7-14 0,0-1 0,1 1 0,1 0 0,0 0 0,-4 36 0,8 362 0,3-201 0,-1-194 0,2 1 0,9 39 0,-2-11 0,-1 1 0,-3-23 0,-2 0 0,3 45 0,-8-38-56,0-21-206,0 0 0,1-1 1,1 1-1,4 23 0,1-20-6564</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27.099"/>
    </inkml:context>
    <inkml:brush xml:id="br0">
      <inkml:brushProperty name="width" value="0.05" units="cm"/>
      <inkml:brushProperty name="height" value="0.05" units="cm"/>
      <inkml:brushProperty name="color" value="#E71224"/>
    </inkml:brush>
  </inkml:definitions>
  <inkml:trace contextRef="#ctx0" brushRef="#br0">114 354 24575,'-1'-16'0,"2"-1"0,0 1 0,1-1 0,0 1 0,2-1 0,0 1 0,0 0 0,11-23 0,-11 27 0,0-1 0,0 1 0,-2-1 0,0 0 0,1-15 0,-2 16 0,0 0 0,1 0 0,1 0 0,0 0 0,7-18 0,-10 30 0,0 0 0,0-1 0,1 1 0,-1 0 0,0 0 0,0 0 0,1-1 0,-1 1 0,0 0 0,0 0 0,1 0 0,-1 0 0,0 0 0,1 0 0,-1 0 0,0 0 0,1 0 0,-1 0 0,0 0 0,1 0 0,-1 0 0,0 0 0,0 0 0,1 0 0,-1 0 0,0 0 0,1 0 0,-1 0 0,0 0 0,1 1 0,-1-1 0,0 0 0,0 0 0,1 0 0,-1 0 0,0 1 0,0-1 0,0 0 0,1 0 0,-1 1 0,0-1 0,0 0 0,0 0 0,0 1 0,1-1 0,-1 0 0,0 1 0,0-1 0,0 0 0,0 0 0,0 1 0,0-1 0,0 0 0,0 1 0,0-1 0,0 1 0,9 18 0,16 113 0,-18-86 0,-2 0 0,-2 0 0,-6 85 0,0-26 0,5-7 0,-4 108 0,2-204 0,0 0 0,0 0 0,-1 1 0,1-1 0,0 0 0,-1 0 0,0 0 0,1 0 0,-1 0 0,0 1 0,0-1 0,0-1 0,0 1 0,-1 0 0,1 0 0,0 0 0,-1-1 0,1 1 0,-1-1 0,0 1 0,1-1 0,-1 1 0,0-1 0,0 0 0,0 0 0,0 0 0,0 0 0,0 0 0,0-1 0,0 1 0,-1 0 0,1-1 0,0 0 0,-4 1 0,-6-2 0,0 0 0,0 0 0,0-1 0,0 0 0,-16-6 0,-13-2 0,-13 8 0,49 2 0,21-2 0,-4 1 0,66-11 0,-51 7 0,54-3 0,326 9-1365,-385-1-5461</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30.08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32.653"/>
    </inkml:context>
    <inkml:brush xml:id="br0">
      <inkml:brushProperty name="width" value="0.05" units="cm"/>
      <inkml:brushProperty name="height" value="0.05" units="cm"/>
      <inkml:brushProperty name="color" value="#E71224"/>
    </inkml:brush>
  </inkml:definitions>
  <inkml:trace contextRef="#ctx0" brushRef="#br0">24 354 24575,'-1'0'0,"0"0"0,0-1 0,0 1 0,0 0 0,0-1 0,0 1 0,1-1 0,-1 1 0,0-1 0,0 1 0,0-1 0,0 0 0,1 1 0,-1-1 0,0 0 0,1 0 0,-1 0 0,0 1 0,1-1 0,-1 0 0,1 0 0,-1 0 0,1 0 0,0 0 0,-1 0 0,1 0 0,0 0 0,0 0 0,0 0 0,0 0 0,0 0 0,0 0 0,0 0 0,0 0 0,0 0 0,1-2 0,6-44 0,-6 41 0,3-8 0,1 0 0,0 1 0,1 0 0,1 0 0,0 1 0,0 0 0,1 0 0,18-19 0,-4 2 0,-15 21 0,0 1 0,1 0 0,0 0 0,0 1 0,12-8 0,20-16 0,-37 27 0,-1 1 0,1-1 0,-1 1 0,1 0 0,0 0 0,0 0 0,0 0 0,0 0 0,1 0 0,-1 1 0,0 0 0,1 0 0,-1 0 0,1 0 0,-1 0 0,1 1 0,-1-1 0,1 1 0,-1 0 0,1 0 0,-1 1 0,1-1 0,-1 1 0,1-1 0,-1 1 0,1 0 0,-1 0 0,0 1 0,1-1 0,-1 1 0,0 0 0,0-1 0,0 1 0,0 1 0,0-1 0,-1 0 0,1 1 0,-1-1 0,1 1 0,-1 0 0,0 0 0,0 0 0,0 0 0,-1 0 0,1 0 0,-1 0 0,1 1 0,-1-1 0,0 1 0,-1-1 0,2 8 0,3 17 0,4 16 0,-3 0 0,2 67 0,-7-95 0,-1-1 0,-1 1 0,-1-1 0,0 0 0,-1 1 0,-1-1 0,0-1 0,-1 1 0,0 0 0,-1-1 0,-1 0 0,-1-1 0,1 1 0,-2-1 0,0-1 0,-16 18 0,-15 16 0,33-36 0,-1 0 0,-1 0 0,0 0 0,0-1 0,-1-1 0,0 0 0,0 0 0,-20 10 0,-10 4 0,32-17 0,-1 0 0,0 0 0,0-1 0,-1 0 0,1-1 0,-1 0 0,0 0 0,-19 2 0,98-4 0,167-4 0,-168-9 0,-49 7 0,-1 2 0,29-2 0,-40 4-92,7 1-163,0 0 1,0-2-1,0 0 0,14-3 1,-11-1-6572</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33.534"/>
    </inkml:context>
    <inkml:brush xml:id="br0">
      <inkml:brushProperty name="width" value="0.05" units="cm"/>
      <inkml:brushProperty name="height" value="0.05" units="cm"/>
      <inkml:brushProperty name="color" value="#E71224"/>
    </inkml:brush>
  </inkml:definitions>
  <inkml:trace contextRef="#ctx0" brushRef="#br0">26 0 24575,'-4'0'0,"-6"0"0,-1 0-8191</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48.520"/>
    </inkml:context>
    <inkml:brush xml:id="br0">
      <inkml:brushProperty name="width" value="0.05" units="cm"/>
      <inkml:brushProperty name="height" value="0.05" units="cm"/>
      <inkml:brushProperty name="color" value="#E71224"/>
    </inkml:brush>
  </inkml:definitions>
  <inkml:trace contextRef="#ctx0" brushRef="#br0">1020 1 24575,'-611'0'0,"591"1"0,1 1 0,-33 7 0,-34 4 0,78-13 0,0 0 0,0 0 0,0 1 0,0 0 0,1 1 0,-1-1 0,-10 5 0,15-4 0,1-1 0,0 1 0,-1 0 0,1 0 0,0 0 0,0 0 0,0 0 0,1 0 0,-1 0 0,0 1 0,1-1 0,0 1 0,-1-1 0,1 1 0,0 0 0,0 0 0,1-1 0,-1 1 0,0 0 0,1 0 0,0 0 0,0-1 0,0 6 0,1 230 0,2-91 0,-3 1200 0,-1-1329 0,-1 1 0,-8 35 0,5-34 0,2 0 0,-2 26 0,6 70 0,-2 47 0,-11-94 0,7-50 0,2 0 0,-2 27 0,7 142 0,-4 81 0,-11-201 0,9-50 0,0 1 0,-1 28 0,4 18 0,2-33 0,-2 0 0,-1-1 0,-10 48 0,5-35 0,2 0 0,2 0 0,2 0 0,5 49 0,-2 9 0,-2 305 0,-1-388 0,-1-1 0,-8 36 0,6-34 0,0 0 0,-1 26 0,3 643 0,4-336 0,-3-272 0,3 91 0,11-103 0,-9-51 0,0 1 0,1 28 0,-4 18 0,-2-33 0,2-1 0,1 0 0,9 49 0,-4-36 0,-2-1 0,-1 1 0,-3 0 0,-5 50 0,1 8 0,3-54 0,-1-11 0,1-1 0,2 1 0,13 69 0,-8-64 0,-2 0 0,-2 1 0,-1-1 0,-6 58 0,1 2 0,3 660 0,0-759 0,0 0 0,0 1 0,0-1 0,0 0 0,0 0 0,1 0 0,-1 0 0,1 0 0,0 0 0,0 0 0,0 0 0,1 0 0,-1 0 0,0-1 0,1 1 0,0 0 0,0-1 0,0 1 0,0-1 0,0 0 0,3 3 0,0-3 0,0 1 0,0-1 0,0 0 0,1-1 0,-1 1 0,0-1 0,1 0 0,-1 0 0,1-1 0,-1 0 0,9 0 0,32-1 0,141-4 0,-118-7 93,14-1-1551,-62 13-5368</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3.305"/>
    </inkml:context>
    <inkml:brush xml:id="br0">
      <inkml:brushProperty name="width" value="0.05" units="cm"/>
      <inkml:brushProperty name="height" value="0.05" units="cm"/>
      <inkml:brushProperty name="color" value="#E71224"/>
    </inkml:brush>
  </inkml:definitions>
  <inkml:trace contextRef="#ctx0" brushRef="#br0">613 2 24575,'115'-2'0,"126"5"0,-217 1 0,1 1 0,35 11 0,-39-9 0,0-1 0,1-2 0,34 4 0,-48-7 0,0-1 0,0 1 0,0 0 0,0 0 0,-1 1 0,1 0 0,0 1 0,-1 0 0,12 5 0,-16-5 0,0-1 0,0 1 0,0-1 0,0 1 0,-1 0 0,1 0 0,-1 0 0,1 0 0,-1 1 0,0-1 0,-1 1 0,1-1 0,-1 1 0,1-1 0,-1 1 0,0 0 0,0 0 0,-1 0 0,1 0 0,-1-1 0,0 6 0,1 73 0,-2-56 0,1 0 0,1 0 0,1 0 0,8 30 0,-3-14 0,-2 1 0,-2-1 0,-1 1 0,-6 56 0,1 3 0,3 1092 0,1-1178 0,1 0 0,0 0 0,5 18 0,5 37 0,2 11 0,-10-60 0,0 0 0,2 28 0,-6-14 0,0-6 0,1 0 0,2 0 0,7 33 0,-5-33 0,-1 0 0,-2 1 0,-1 41 0,-2-43 0,2 1 0,1 0 0,9 48 0,-5-48 0,-3-1 0,0 1 0,-2 0 0,-3 42 0,2 57 0,12-61 0,-7-49 0,-2 0 0,2 27 0,-4 63 0,-3-57 0,3 0 0,14 91 0,-7-83 0,-2 1 0,-4-1 0,-5 72 0,1-13 0,0-12 0,4 115 0,10-153 0,-7-50 0,-2 0 0,2 27 0,-3 576 0,-4-303 0,0-295 0,0-1 0,-9 35 0,-1 14 0,2 6 0,3-32 0,-1 60 0,6-86 0,0 1 0,-7 28 0,-3 37 0,10-57 0,-2 0 0,-1-1 0,-10 36 0,-5 21 0,16-50 0,-1 51 0,4-52 0,-9 59 0,2-31 0,3 0 0,2 0 0,6 65 0,0-8 0,-3 389 0,0-503 0,0 1 0,-1 0 0,0-1 0,0 1 0,0-1 0,0 0 0,-1 1 0,0-1 0,0 0 0,0 0 0,-1 0 0,0 0 0,0-1 0,0 1 0,0-1 0,-1 0 0,0 1 0,-8 6 0,4-5 0,0-1 0,-1 1 0,0-2 0,0 1 0,0-1 0,-1 0 0,1-1 0,-1 0 0,-18 2 0,-66 3 0,68-8 0,1 2 0,-40 8 0,38-5 0,0-2 0,-34 2 0,33-4 0,-57 10 0,51-5 0,-50 2 0,-17 3 0,64-6 0,-1-2 0,-62-3 0,-29 2 0,60 11 0,51-9 0,-1 0 0,-28 1 0,30-3-364,0 0-1,-31 9 1,45-11 92,-15 5-6554</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5.932"/>
    </inkml:context>
    <inkml:brush xml:id="br0">
      <inkml:brushProperty name="width" value="0.05" units="cm"/>
      <inkml:brushProperty name="height" value="0.05" units="cm"/>
      <inkml:brushProperty name="color" value="#E71224"/>
    </inkml:brush>
  </inkml:definitions>
  <inkml:trace contextRef="#ctx0" brushRef="#br0">138 205 24575,'1'-5'0,"0"-1"0,1 0 0,-1 1 0,1-1 0,0 1 0,0 0 0,1-1 0,0 1 0,-1 0 0,2 1 0,-1-1 0,1 0 0,-1 1 0,6-5 0,15-21 0,-18 22 0,0 1 0,0 0 0,1 1 0,0 0 0,1 0 0,-1 0 0,1 1 0,0 0 0,1 0 0,-1 1 0,1 0 0,0 1 0,11-4 0,-9 4 0,1 0 0,0 0 0,0 1 0,0 0 0,1 1 0,-1 1 0,0 0 0,0 0 0,22 5 0,-27-3 0,-1 0 0,-1 0 0,1 1 0,0 0 0,-1 0 0,1 0 0,-1 1 0,0 0 0,0 0 0,0 0 0,-1 1 0,0-1 0,0 1 0,0 0 0,0 0 0,-1 1 0,1-1 0,-1 1 0,-1 0 0,1 0 0,-1 0 0,0 0 0,0 0 0,-1 0 0,0 0 0,0 0 0,0 1 0,-1 6 0,1-2 0,-1 0 0,-1-1 0,1 1 0,-1 0 0,-1 0 0,0 0 0,-1-1 0,0 1 0,0-1 0,-1 0 0,-1 0 0,0 0 0,0-1 0,-1 1 0,-11 14 0,0-9 0,13-13 0,1 1 0,0-1 0,0 1 0,0 0 0,0 0 0,0 0 0,0 0 0,1 1 0,0-1 0,-1 1 0,1 0 0,-2 5 0,4-8 0,0 0 0,1 0 0,-1 0 0,0-1 0,1 1 0,-1 0 0,0 0 0,1-1 0,-1 1 0,1 0 0,-1-1 0,1 1 0,-1 0 0,1-1 0,0 1 0,-1-1 0,1 1 0,0-1 0,-1 1 0,1-1 0,0 1 0,0-1 0,-1 0 0,1 1 0,0-1 0,0 0 0,0 0 0,1 0 0,34 7 0,-14-3 0,-17-2 0,0 1 0,1 0 0,-1 0 0,0 0 0,-1 1 0,1 0 0,-1 0 0,1 0 0,-1 1 0,-1-1 0,1 1 0,0 0 0,-1 0 0,0 0 0,0 0 0,-1 1 0,0-1 0,1 1 0,-2 0 0,1-1 0,0 8 0,2 5 0,-1 1 0,-1-1 0,-1 0 0,-1 1 0,-3 30 0,3-47 0,-1 1 0,1-1 0,-1 1 0,0-1 0,0 1 0,0-1 0,0 1 0,0-1 0,-1 0 0,1 1 0,-1-1 0,1 0 0,-1 0 0,0 0 0,0 0 0,1-1 0,-2 1 0,1 0 0,0-1 0,0 0 0,0 1 0,-1-1 0,1 0 0,0 0 0,-4 1 0,-7 1 0,0 1 0,-1-2 0,-25 2 0,-1 0 0,-88 21 0,-100 25 0,220-48-151,0 0-1,0 0 0,0-1 0,0 0 1,0-1-1,0 0 0,0 0 1,-14-3-1,6-2-6674</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6.847"/>
    </inkml:context>
    <inkml:brush xml:id="br0">
      <inkml:brushProperty name="width" value="0.05" units="cm"/>
      <inkml:brushProperty name="height" value="0.05" units="cm"/>
      <inkml:brushProperty name="color" value="#E71224"/>
    </inkml:brush>
  </inkml:definitions>
  <inkml:trace contextRef="#ctx0" brushRef="#br0">1 9 24575,'0'5'0,"4"1"0,6-1 0,6 0 0,0-6 0,-3-8 0,-8-1 0,-9 1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6:02.043"/>
    </inkml:context>
    <inkml:brush xml:id="br0">
      <inkml:brushProperty name="width" value="0.05" units="cm"/>
      <inkml:brushProperty name="height" value="0.05" units="cm"/>
      <inkml:brushProperty name="color" value="#E71224"/>
    </inkml:brush>
  </inkml:definitions>
  <inkml:trace contextRef="#ctx0" brushRef="#br0">1301 1 24575,'-1119'0'0,"1106"0"0,1 0 0,0 2 0,-1-1 0,1 1 0,0 1 0,0 0 0,-14 6 0,22-7 0,0 0 0,0 0 0,0 0 0,1 0 0,-1 0 0,0 1 0,1 0 0,0 0 0,-1 0 0,1 0 0,0 0 0,1 0 0,-1 1 0,0 0 0,1-1 0,0 1 0,0 0 0,0 0 0,1 0 0,-1 0 0,1 1 0,0-1 0,-1 5 0,-2 53 0,7 92 0,0-39 0,-5-18 0,4 110 0,10-138 0,-7-50 0,-2 0 0,2 27 0,-4 321 0,-2-175 0,2-169 0,2 0 0,0 0 0,2 0 0,9 26 0,-7-26 0,-2 1 0,0 0 0,4 43 0,-8-46 0,2 1 0,5 24 0,-3-24 0,3 45 0,-9-33 0,0-23 0,1 0 0,0 0 0,0 0 0,4 19 0,-3-27 0,0-1 0,-1 0 0,1 1 0,0-1 0,0 0 0,0 0 0,0 0 0,1 0 0,-1 0 0,1 0 0,-1 0 0,1 0 0,0 0 0,-1-1 0,1 1 0,0 0 0,0-1 0,0 0 0,0 0 0,1 1 0,-1-1 0,0 0 0,0-1 0,1 1 0,-1 0 0,4 0 0,24 2 0,1-1 0,0-1 0,46-5 0,10 0 0,-60 5 0,1 2 0,31 6 0,-30-3 0,55 2 0,-47-6 64,46 8 0,26 2-1557,-87-11-5333</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9.409"/>
    </inkml:context>
    <inkml:brush xml:id="br0">
      <inkml:brushProperty name="width" value="0.05" units="cm"/>
      <inkml:brushProperty name="height" value="0.05" units="cm"/>
      <inkml:brushProperty name="color" value="#E71224"/>
    </inkml:brush>
  </inkml:definitions>
  <inkml:trace contextRef="#ctx0" brushRef="#br0">1 1 24575,'0'586'0,"0"-583"0,0 0 0,0 0 0,0 0 0,0 0 0,0 1 0,1-1 0,-1 0 0,1 0 0,0 0 0,0 0 0,0 0 0,0-1 0,1 1 0,-1 0 0,1 0 0,0-1 0,0 1 0,0-1 0,0 0 0,0 1 0,3 2 0,0-3 0,0 1 0,1-1 0,-1-1 0,0 1 0,1-1 0,-1 1 0,1-1 0,-1-1 0,1 1 0,-1-1 0,9-1 0,40-1 0,101-19 0,-151 20 0,26-4-115,3 0-302,-1-1 0,40-14 1,-57 14-6410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1.447"/>
    </inkml:context>
    <inkml:brush xml:id="br0">
      <inkml:brushProperty name="width" value="0.05" units="cm"/>
      <inkml:brushProperty name="height" value="0.05" units="cm"/>
      <inkml:brushProperty name="color" value="#33CCFF"/>
    </inkml:brush>
  </inkml:definitions>
  <inkml:trace contextRef="#ctx0" brushRef="#br0">12809 563 24575,'-37'0'0,"0"-1"0,1-1 0,-52-11 0,-46-15 0,83 17 0,29 7 0,1-1 0,-1-1 0,-31-13 0,28 10 0,-2 0 0,1 2 0,-1 1 0,-29-3 0,-32-7 0,23 2 0,33 8 0,-1-2 0,-41-15 0,55 16 0,0 2 0,-1 0 0,-35-3 0,-12-2 0,-175-44 0,174 44 0,55 9 0,0 0 0,0-1 0,1 0 0,-1-1 0,1-1 0,-21-8 0,10 3 0,0 1 0,-1 1 0,0 0 0,0 2 0,-35-2 0,18 1 0,-39-2 0,50 6 0,-53-10 0,49 6 0,-57-3 0,-13-3 0,32-2 0,-70-11 0,62 15 0,33 3 0,-68-1 0,70 8 0,0-1 0,-78-14 0,59 7 0,0 2 0,0 4 0,-74 5 0,13 0 0,13-1 0,-123-5 0,163-10 0,52 9 0,0 0 0,-28-1 0,-677 3 0,353 4 0,-4895-2 0,5246-1 0,1-1 0,-35-8 0,33 5 0,0 1 0,-25-1 0,-392 4 0,209 3 0,210-1 0,-1 1 0,-34 8 0,33-5 0,0-1 0,-24 1 0,17-3 0,-51 12 0,28-4 0,-81 18 0,99-21 0,1 2 0,1 1 0,-41 19 0,37-15 0,0 0 0,-43 9 0,66-20 0,1 1 0,-1 1 0,-19 10 0,-31 11 0,37-20 0,-17 5 0,0 1 0,-68 30 0,101-37 0,1 1 0,1 1 0,-1 0 0,1 0 0,-11 13 0,-12 10 0,11-11 0,2 0 0,0 1 0,1 1 0,-18 30 0,14-20 0,-33 37 0,37-46 0,0 1 0,2 0 0,1 1 0,1 0 0,0 2 0,-8 26 0,8-21 0,-2 10 0,-16 66 0,-4 11 0,-22 52 0,38-105 0,3 0 0,-15 127 0,29 220 0,4-209 0,-1-182 0,2-1 0,7 35 0,-6-33 0,0 0 0,1 25 0,-3-25 0,1 1 0,1-1 0,1 1 0,8 21 0,8 41 0,-11-27 0,-3-13 0,15 52 0,-19-84 0,2-1 0,0 1 0,0-1 0,1 0 0,0 0 0,1-1 0,1 0 0,13 16 0,41 54 0,-37-46 0,-17-22 0,-1-1 0,0 1 0,-1 1 0,5 16 0,-7-19 0,-1 0 0,2-1 0,-1 0 0,1 0 0,1 0 0,0-1 0,0 0 0,11 13 0,2-2 0,-1 0 0,29 46 0,-11-16 0,7 12 0,22 28 0,-45-64 0,-1 2 0,27 50 0,1 4 0,40 72 0,-67-121 0,-12-16 0,2 0 0,0-1 0,1-1 0,0 1 0,2-2 0,0 0 0,0 0 0,1-1 0,17 12 0,69 49 0,-64-45 0,-23-21 0,0 0 0,0-2 0,0 1 0,1-2 0,0 0 0,27 6 0,-22-6 0,1 1 0,33 15 0,-9-1 0,1-1 0,92 22 0,-14-5 0,-98-29 0,0-1 0,42 4 0,12 2 0,108 15 0,-157-22 0,0-2 0,0 0 0,51-3 0,-49-2 0,-1 3 0,0 0 0,41 8 0,-4 1 0,1-3 0,0-3 0,101-6 0,-38-1 0,-10 1 0,130 5 0,-180 9 0,-52-7 0,0-1 0,28 1 0,678-3 0,-354-5 0,1409 3 0,-1739-2-79,56-9 1,-55 4-120,51 0 0,-15 7 198,-15 1 0,0-3 0,80-12 0,-61 3-25,28-5 511,-68 9-468,1 2-1,-1 2 1,1 1-1,47 6 1,8-1-14,462-3-4,-529-2 0,57-10 0,-56 6 0,54-2 0,501 9 0,-558-2 0,61-12 0,-59 7 0,56-2 0,928 9 0,-993-2 0,0-2 0,33-6 0,29-4 0,3-1 0,-65 9 0,0 1 0,30-1 0,-4 4 0,89-14 0,-5 2 0,-89 11 0,47-10 0,-21 1 0,-39 7 0,-2-1 0,55-17 0,-40 9 0,1 1 0,59-6 0,33-4 0,-89 11 0,84-23 0,-77 18 0,64-9 0,-17 4 0,-86 17 0,9-2 0,1 0 0,45-20 0,-46 16 0,1 1 0,47-10 0,-45 13 0,0-1 0,39-17 0,-40 10 0,-1-1 0,-1-2 0,-1 0 0,0-2 0,-1-1 0,-1 0 0,32-39 0,-26 22 0,39-69 0,-56 87 0,3-7 0,-2 0 0,-2-1 0,0 0 0,9-46 0,-10 36 0,26-65 0,-23 70 0,-1-1 0,7-37 0,-3 10 0,-1 2 0,-8 31 0,1 0 0,17-41 0,-17 49 0,-1-1 0,-1 1 0,0-1 0,1-23 0,1-3 0,4-58 0,-9 71 0,10-56 0,-6 59 0,2-45 0,-6 45 0,9-48 0,-5 43 0,-2 0 0,-1 1 0,-2-1 0,-4-41 0,3-73 0,13 77 0,-8 52 0,-2 0 0,3-28 0,-6-338 0,-1 183 0,0 183 0,-1-1 0,-8-34 0,5 33 0,1 0 0,-1-25 0,5-20 0,0 35 0,-1-1 0,-1 1 0,-11-56 0,-2 24-1365,8 48-5461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2.273"/>
    </inkml:context>
    <inkml:brush xml:id="br0">
      <inkml:brushProperty name="width" value="0.05" units="cm"/>
      <inkml:brushProperty name="height" value="0.05" units="cm"/>
      <inkml:brushProperty name="color" value="#E71224"/>
    </inkml:brush>
  </inkml:definitions>
  <inkml:trace contextRef="#ctx0" brushRef="#br0">0 1 24575,'4'0'0,"0"0"0,0 1 0,0-1 0,-1 1 0,1 0 0,0 0 0,-1 1 0,1-1 0,-1 1 0,1 0 0,-1 0 0,0 0 0,1 0 0,-1 0 0,0 1 0,-1-1 0,1 1 0,0 0 0,3 5 0,4 7 0,-1 0 0,0 0 0,8 22 0,14 23 0,-8-25 0,-12-19 0,0 0 0,18 20 0,62 78 0,-88-111 0,1 2 0,1-1 0,0 1 0,0-1 0,0 0 0,1 0 0,-1 0 0,7 2 0,-10-5 0,0-1 0,0 0 0,-1 1 0,1-1 0,0 0 0,0 0 0,0 0 0,0 0 0,-1 0 0,1 0 0,0-1 0,0 1 0,0-1 0,-1 1 0,1-1 0,0 0 0,-1 1 0,1-1 0,0 0 0,-1 0 0,1 0 0,-1 0 0,1-1 0,-1 1 0,0 0 0,0 0 0,1-1 0,-1 1 0,0-1 0,1-2 0,26-40 0,-23 34 0,1 1 0,-1 0 0,1 1 0,1-1 0,0 1 0,0 0 0,0 1 0,16-12 0,8-4 0,55-52 0,-81 70 0,70-71-1365,-66 64-5461</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9.781"/>
    </inkml:context>
    <inkml:brush xml:id="br0">
      <inkml:brushProperty name="width" value="0.05" units="cm"/>
      <inkml:brushProperty name="height" value="0.05" units="cm"/>
      <inkml:brushProperty name="color" value="#E71224"/>
    </inkml:brush>
  </inkml:definitions>
  <inkml:trace contextRef="#ctx0" brushRef="#br0">0 1 24575,'0'4'0,"0"6"0,0 6 0,0 4 0,0 3 0,0 2 0,0 1 0,0 0 0,5-3 0,0-3 0,1 1 0,-1 0 0,2-2 0,1-2 0,-2-2-8191</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6:00.15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6:04.261"/>
    </inkml:context>
    <inkml:brush xml:id="br0">
      <inkml:brushProperty name="width" value="0.05" units="cm"/>
      <inkml:brushProperty name="height" value="0.05" units="cm"/>
      <inkml:brushProperty name="color" value="#E71224"/>
    </inkml:brush>
  </inkml:definitions>
  <inkml:trace contextRef="#ctx0" brushRef="#br0">1 1 24575,'941'0'0,"-919"0"0,0 2 0,30 5 0,-45-6 0,1 1 0,0 0 0,-1 0 0,0 1 0,1 0 0,-1 0 0,0 0 0,0 1 0,-1 0 0,8 6 0,-11-5 0,1 0 0,-1 1 0,0-1 0,-1 1 0,1-1 0,-1 1 0,-1 0 0,1 0 0,-1 0 0,0 0 0,0 0 0,0 0 0,-1 0 0,-1 10 0,7 34 0,2 1 0,-2 0 0,-2 1 0,-7 102 0,1-43 0,2 422 0,-1-514 0,-1-1 0,-8 36 0,5-34 0,1 0 0,-1 26 0,5 30 0,1-42 0,-2-1 0,-1 1 0,-10 54 0,6-54 0,2 0 0,1 1 0,2-1 0,5 46 0,-2-31 0,-5 55 0,3-99 0,-1-1 0,0 0 0,0 0 0,0 0 0,0 0 0,-1 0 0,0 0 0,0 0 0,0 0 0,0 0 0,-1-1 0,1 1 0,-1-1 0,0 0 0,0 0 0,0 0 0,0 0 0,-1 0 0,1-1 0,-1 1 0,1-1 0,-6 2 0,-7 3 0,-1 0 0,0-2 0,-1 0 0,-19 3 0,13-3 0,-2 0 0,0-2 0,-35 1 0,36-4 0,-1 2 0,-40 8 0,50-6 0,0-1 0,-1-1 0,0 0 0,1-1 0,-1-1 0,0 0 0,0-2 0,1 0 0,-1 0 0,1-2 0,-1 0 0,1-1 0,-19-8 0,13 6-16,0 1-1,-1 1 0,1 2 1,-1 0-1,0 1 0,0 1 0,0 1 1,-28 4-1,-15-2-1198,44-2-5611</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19:42.323"/>
    </inkml:context>
    <inkml:brush xml:id="br0">
      <inkml:brushProperty name="width" value="0.05" units="cm"/>
      <inkml:brushProperty name="height" value="0.05" units="cm"/>
      <inkml:brushProperty name="color" value="#E71224"/>
    </inkml:brush>
  </inkml:definitions>
  <inkml:trace contextRef="#ctx0" brushRef="#br0">243 1286 24575,'132'-2'0,"144"5"0,-93 23 0,-126-15 0,0-3 0,75 1 0,-83-10 0,0 2 0,88 14 0,73 13 0,-130-19 0,0-4 0,112-7 0,-55-1 0,2104 3 0,-2217-2 0,0-1 0,-1-1 0,1-1 0,-1-1 0,36-14 0,-27 9 0,59-13 0,-55 14 0,0-1 0,-1-2 0,-1-1 0,0-2 0,45-28 0,-71 39 0,12-6 0,0 0 0,0-2 0,-1-1 0,-1 0 0,-1-1 0,0-1 0,-1-1 0,25-32 0,-37 39 0,1 0 0,-1 0 0,-1 0 0,0-1 0,0 1 0,-1-1 0,0 0 0,-1 0 0,0 0 0,-2-21 0,1 15 0,0 0 0,2 0 0,4-25 0,-1 20 0,0 1 0,-2-1 0,0 0 0,-1-38 0,-3 50 0,1 0 0,-1 0 0,-1 0 0,0 0 0,-1 0 0,0 1 0,0-1 0,-1 1 0,0 0 0,0 0 0,-1 0 0,-10-13 0,9 14 0,-25-32 0,-2 1 0,-1 1 0,-2 3 0,-64-50 0,78 69 0,-17-12 0,-1 1 0,-1 3 0,-50-23 0,-86-26 0,134 61 0,0 2 0,0 2 0,-69-5 0,40 1 0,51 7 0,0 1 0,-26-1 0,-696 3 0,362 5 0,-1143-3 0,1504 1 0,1 1 0,-38 9 0,36-7 0,0 0 0,-27 2 0,20-7 0,0 2 0,0 2 0,1 0 0,-1 2 0,1 0 0,-39 15 0,47-14 0,-1-1 0,0-1 0,-33 4 0,-15 3 0,-65 15 0,89-17 0,35-8 0,1 0 0,-1 0 0,1 1 0,-1 1 0,1-1 0,0 1 0,0 0 0,0 1 0,1 0 0,-1 0 0,1 1 0,-11 9 0,-18 18 0,1 2 0,2 2 0,-42 57 0,55-58 0,-22 52 0,0-1 0,25-51 0,-22 67 0,6-13 0,24-67 0,0 0 0,2 1 0,0 0 0,1 0 0,-3 39 0,8-53 0,1 0 0,0-1 0,0 1 0,1-1 0,0 1 0,1-1 0,-1 1 0,2-1 0,-1 0 0,1 0 0,1 0 0,-1 0 0,1 0 0,1-1 0,-1 0 0,1 0 0,1 0 0,10 11 0,-2-6 0,1-1 0,0 0 0,1-1 0,0 0 0,1-1 0,0-1 0,30 9 0,-13-3 0,21 10-1365,-37-18-5461</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19:45"/>
    </inkml:context>
    <inkml:brush xml:id="br0">
      <inkml:brushProperty name="width" value="0.05" units="cm"/>
      <inkml:brushProperty name="height" value="0.05" units="cm"/>
      <inkml:brushProperty name="color" value="#E71224"/>
    </inkml:brush>
  </inkml:definitions>
  <inkml:trace contextRef="#ctx0" brushRef="#br0">1 106 24575,'590'0'0,"-570"1"0,1 1 0,34 9 0,-33-7 0,0 0 0,24 1 0,590-3 0,-309-5 0,-306 2 0,-1-1 0,35-8 0,-33 5 0,0 1 0,25 0 0,32 3 0,-45 2 0,0-1 0,0-2 0,64-12 0,-70 8 0,53-3 0,23-3 0,126-42 0,-205 49-1365,-2 1-5461</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3.023"/>
    </inkml:context>
    <inkml:brush xml:id="br0">
      <inkml:brushProperty name="width" value="0.05" units="cm"/>
      <inkml:brushProperty name="height" value="0.05" units="cm"/>
      <inkml:brushProperty name="color" value="#E71224"/>
    </inkml:brush>
  </inkml:definitions>
  <inkml:trace contextRef="#ctx0" brushRef="#br0">1 87 24575,'670'0'0,"-653"-1"0,0-1 0,0 0 0,19-6 0,38-5 0,13-1 0,-64 9 0,1 1 0,28-1 0,36 5 0,-50 1 0,0-1 0,0-2 0,66-12 0,-59 6 0,1 3 0,1 2 0,-1 1 0,52 6 0,10-1 0,-67-2 0,0 1 0,0 2 0,0 2 0,62 18 0,-65-17 0,0-1 0,1-1 0,-1-3 0,76-4 0,-33 1 0,-66 0-242,0-1-1,-1 0 0,1-1 0,15-5 1,-29 7 90,17-4-6674</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4.929"/>
    </inkml:context>
    <inkml:brush xml:id="br0">
      <inkml:brushProperty name="width" value="0.05" units="cm"/>
      <inkml:brushProperty name="height" value="0.05" units="cm"/>
      <inkml:brushProperty name="color" value="#E71224"/>
    </inkml:brush>
  </inkml:definitions>
  <inkml:trace contextRef="#ctx0" brushRef="#br0">1 88 24575,'963'0'0,"-943"-1"0,0-1 0,36-9 0,-35 6 0,0 1 0,28-1 0,301 4 0,-165 3 0,-164-4 0,-1 0 0,35-8 0,-33 5 0,0 2 0,25-2 0,-18 4 0,0-1 0,57-11 0,-40 5 0,0 3 0,1 2 0,-1 1 0,52 6 0,10-1 0,988-3-1365,-1073 0-5461</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5.476"/>
    </inkml:context>
    <inkml:brush xml:id="br0">
      <inkml:brushProperty name="width" value="0.05" units="cm"/>
      <inkml:brushProperty name="height" value="0.05" units="cm"/>
      <inkml:brushProperty name="color" value="#E71224"/>
    </inkml:brush>
  </inkml:definitions>
  <inkml:trace contextRef="#ctx0" brushRef="#br0">0 0 24575,'5'0'0,"5"0"0,6 0 0,5 0 0,3 0 0,3 0 0,0 0 0,1 0 0,0 0 0,0 0 0,-1 0 0,1 0 0,-1 0 0,0 0 0,-1 0 0,1 0 0,-1 0 0,-4 0-8191</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5.935"/>
    </inkml:context>
    <inkml:brush xml:id="br0">
      <inkml:brushProperty name="width" value="0.05" units="cm"/>
      <inkml:brushProperty name="height" value="0.05" units="cm"/>
      <inkml:brushProperty name="color" value="#E71224"/>
    </inkml:brush>
  </inkml:definitions>
  <inkml:trace contextRef="#ctx0" brushRef="#br0">0 0 24575,'0'5'0,"0"6"0,0 5 0,0 5 0,0 4 0,0 1 0,0 1 0,0 1 0,0 0 0,0 0 0,0-1 0,0 0 0,0 0 0,0 0 0,0 0 0,0-5-8191</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6.585"/>
    </inkml:context>
    <inkml:brush xml:id="br0">
      <inkml:brushProperty name="width" value="0.05" units="cm"/>
      <inkml:brushProperty name="height" value="0.05" units="cm"/>
      <inkml:brushProperty name="color" value="#E71224"/>
    </inkml:brush>
  </inkml:definitions>
  <inkml:trace contextRef="#ctx0" brushRef="#br0">28 0 24575,'0'5'0,"0"5"0,0 7 0,0 4 0,0 3 0,-5-2 0,-1-1 0,0 1 0,1 1 0,2 2 0,1-4-8191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2.447"/>
    </inkml:context>
    <inkml:brush xml:id="br0">
      <inkml:brushProperty name="width" value="0.05" units="cm"/>
      <inkml:brushProperty name="height" value="0.05" units="cm"/>
      <inkml:brushProperty name="color" value="#E71224"/>
    </inkml:brush>
  </inkml:definitions>
  <inkml:trace contextRef="#ctx0" brushRef="#br0">0 2 24575,'48'0'0,"-10"-1"0,0 1 0,0 2 0,63 12 0,-62-6 0,-27-7 0,1 2 0,-1 0 0,16 6 0,-23-7 0,-1 0 0,0 0 0,1 1 0,-1-1 0,-1 1 0,1 0 0,0 0 0,-1 1 0,1-1 0,-1 1 0,0-1 0,4 8 0,26 33 0,-26-36 0,-1 0 0,1 1 0,-1-1 0,-1 1 0,0 1 0,7 15 0,-9-13 0,7 16 0,0 0 0,25 47 0,-29-63 0,-1 1 0,0 0 0,-1 1 0,-1-1 0,3 23 0,2 2 0,11 70 0,-13-67 0,1-1 0,3-1 0,14 42 0,-17-61 0,-2 1 0,0-1 0,-2 1 0,2 21 0,3 19 0,0 9 0,-3 0 0,-7 116 0,0-58 0,2 1431 0,-2-1529 0,-9 54 0,6-54 0,-3 52 0,8-40 0,-2-1 0,-10 52 0,4-27 0,3 0 0,6 129 0,1-69 0,-2 1911 0,1-2018 0,1 0 0,8 33 0,3 34 0,-13-69 0,0 13 0,2 0 0,10 54 0,-7-55 0,-1 0 0,-2 0 0,-1 32 0,-1-32 0,1 0 0,1-1 0,8 40 0,-4-39 0,-2 0 0,1 34 0,-4-38 0,1 0 0,1-1 0,2 1 0,6 24 0,-3-22 0,-2 0 0,5 53 0,3 19 0,-8-66 0,-2 0 0,0 40 0,-3-38 0,9 58 0,-2-32 0,-3 0 0,-2 1 0,-6 64 0,0-8 0,2-29 0,3 98 0,21-60 0,-9-46 0,-10-59 0,0 0 0,1 28 0,-4-15 0,-1-5 0,1-1 0,2 1 0,7 32 0,4 43 0,-3-19 0,-6-50 0,1 63 0,-6-67 0,2 0 0,10 56 0,-7-61 0,-1 0 0,-1 1 0,-1-1 0,-3 36 0,-17 111 0,6-78 0,9-79 0,-1 1 0,-1-2 0,0 1 0,-1 0 0,-1-1 0,-12 21 0,11-22 0,0 1 0,1-1 0,1 1 0,0 1 0,1-1 0,-4 30 0,-4 49 0,7-52 0,-3 68 0,12 18 0,-5 145 0,-3-253 0,-1-1 0,0 1 0,-2-1 0,0 0 0,-1 0 0,-1-1 0,-17 23 0,21-32 0,-100 135 0,100-138 0,1 0 0,-2 0 0,1 0 0,-1-1 0,-13 10 0,12-10 0,1 0 0,0 1 0,0-1 0,0 1 0,-7 10 0,11-12 0,-1-1 0,0 0 0,0 0 0,0 0 0,-1 0 0,1-1 0,-1 0 0,0 0 0,0 0 0,0 0 0,0-1 0,0 0 0,-7 2 0,-14 3 0,-43 6 0,-1 1 0,64-12 0,0 1 0,0-1 0,0 1 0,0 0 0,0 1 0,1-1 0,-1 1 0,1 0 0,0 0 0,0 1 0,1 0 0,-1 0 0,1 0 0,0 0 0,-6 11 0,2-7-42,0-1 0,0 1 0,-1-2-1,0 1 1,-1-1 0,0-1 0,0 0-1,0 0 1,-21 8 0,10-4-901,7-3-5883</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7.091"/>
    </inkml:context>
    <inkml:brush xml:id="br0">
      <inkml:brushProperty name="width" value="0.05" units="cm"/>
      <inkml:brushProperty name="height" value="0.05" units="cm"/>
      <inkml:brushProperty name="color" value="#E71224"/>
    </inkml:brush>
  </inkml:definitions>
  <inkml:trace contextRef="#ctx0" brushRef="#br0">0 0 24575,'1'0'0,"0"1"0,1-1 0,-1 1 0,0-1 0,0 1 0,0 0 0,0 0 0,0-1 0,0 1 0,0 0 0,0 0 0,0 0 0,0 0 0,0 0 0,-1 0 0,1 0 0,0 0 0,-1 0 0,1 0 0,-1 0 0,1 1 0,-1-1 0,0 0 0,1 0 0,-1 1 0,0-1 0,0 2 0,5 41 0,-4-39 0,-1 148 0,1 19 0,3-150-1365,2-5-5461</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7.913"/>
    </inkml:context>
    <inkml:brush xml:id="br0">
      <inkml:brushProperty name="width" value="0.05" units="cm"/>
      <inkml:brushProperty name="height" value="0.05" units="cm"/>
      <inkml:brushProperty name="color" value="#E71224"/>
    </inkml:brush>
  </inkml:definitions>
  <inkml:trace contextRef="#ctx0" brushRef="#br0">12 0 24575,'0'5'0,"0"5"0,-4 2 0,-2 3 0,5-1 0,7-3 0,2 1 0,5-1 0,5-2 0,3-4 0,-1-1-8191</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8.409"/>
    </inkml:context>
    <inkml:brush xml:id="br0">
      <inkml:brushProperty name="width" value="0.05" units="cm"/>
      <inkml:brushProperty name="height" value="0.05" units="cm"/>
      <inkml:brushProperty name="color" value="#E71224"/>
    </inkml:brush>
  </inkml:definitions>
  <inkml:trace contextRef="#ctx0" brushRef="#br0">1 1 24575,'0'20'0,"-1"17"0,2-1 0,2 1 0,11 59 0,2-1 0,-14-75 0,1 0 0,1 1 0,0-1 0,2-1 0,0 1 0,1-1 0,14 26 0,-11-26-455,-1-1 0,12 38 0,-16-38-6371</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9.313"/>
    </inkml:context>
    <inkml:brush xml:id="br0">
      <inkml:brushProperty name="width" value="0.05" units="cm"/>
      <inkml:brushProperty name="height" value="0.05" units="cm"/>
      <inkml:brushProperty name="color" value="#E71224"/>
    </inkml:brush>
  </inkml:definitions>
  <inkml:trace contextRef="#ctx0" brushRef="#br0">54 1 24575,'-1'0'0,"-1"1"0,1-1 0,-1 1 0,1 0 0,0 0 0,-1-1 0,1 1 0,0 0 0,0 0 0,0 0 0,0 0 0,0 0 0,0 1 0,0-1 0,0 0 0,0 0 0,0 1 0,0 0 0,-16 31 0,13-25 0,3-6 0,-1 0 0,1 0 0,0 0 0,0 1 0,0-1 0,0 0 0,1 0 0,-1 1 0,0-1 0,1 0 0,0 1 0,0-1 0,-1 0 0,1 1 0,1-1 0,-1 0 0,0 1 0,0-1 0,2 5 0,0-5 0,1 1 0,-1 0 0,1-1 0,-1 1 0,1-1 0,0 0 0,0 0 0,0 0 0,0 0 0,0 0 0,0-1 0,6 3 0,16 7-455,0-1 0,46 12 0,-51-18-6371</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0.505"/>
    </inkml:context>
    <inkml:brush xml:id="br0">
      <inkml:brushProperty name="width" value="0.05" units="cm"/>
      <inkml:brushProperty name="height" value="0.05" units="cm"/>
      <inkml:brushProperty name="color" value="#E71224"/>
    </inkml:brush>
  </inkml:definitions>
  <inkml:trace contextRef="#ctx0" brushRef="#br0">81 20 24575,'-3'0'0,"-1"0"0,1 0 0,-1 0 0,1 0 0,-1 1 0,1-1 0,0 1 0,-1 0 0,1 0 0,0 0 0,0 1 0,-1-1 0,1 1 0,0 0 0,0 0 0,-3 2 0,4-1 0,-1 1 0,1-1 0,0 0 0,0 1 0,0 0 0,0-1 0,1 1 0,0 0 0,0 0 0,0 0 0,0 0 0,0 0 0,0 7 0,1-3 0,1 0 0,-1-1 0,1 1 0,1 0 0,-1-1 0,1 0 0,0 1 0,1-1 0,0 0 0,0 0 0,1 0 0,0-1 0,0 1 0,9 10 0,-11-13 0,1-1 0,0 1 0,0-1 0,0 0 0,0 0 0,1 0 0,-1 0 0,1-1 0,0 1 0,0-1 0,-1 0 0,1 0 0,1-1 0,-1 1 0,0-1 0,0 0 0,1 0 0,-1 0 0,0 0 0,1-1 0,-1 0 0,1 0 0,-1 0 0,1 0 0,-1-1 0,8-2 0,-6 1 0,-1-1 0,0 1 0,0-1 0,0 0 0,-1-1 0,1 1 0,-1-1 0,1 0 0,-1 0 0,-1-1 0,1 1 0,-1-1 0,1 0 0,-1 0 0,0 0 0,-1 0 0,0 0 0,1 0 0,-2-1 0,3-9 0,-1 5 0,-1-1 0,-1 0 0,0 0 0,0 1 0,-1-1 0,-1 0 0,1 0 0,-2 1 0,0-1 0,-3-11 0,-2-1 0,5 16 0,8 30 0,3 7 60,23 55 0,-27-72-246,1-1 1,1-1-1,0 1 0,0-1 1,2 0-1,-1-1 1,11 10-1,-5-8-6640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1.699"/>
    </inkml:context>
    <inkml:brush xml:id="br0">
      <inkml:brushProperty name="width" value="0.05" units="cm"/>
      <inkml:brushProperty name="height" value="0.05" units="cm"/>
      <inkml:brushProperty name="color" value="#E71224"/>
    </inkml:brush>
  </inkml:definitions>
  <inkml:trace contextRef="#ctx0" brushRef="#br0">132 0 24575,'-1'12'0,"0"-1"0,0 1 0,-2-1 0,1 0 0,-1 0 0,-1 0 0,0 0 0,-1 0 0,0-1 0,0 0 0,-1 0 0,-11 15 0,4-1-195,1 2 0,2 0 0,1 0 0,0 1 0,2 0 0,-5 41 0,9-48-6631</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2.207"/>
    </inkml:context>
    <inkml:brush xml:id="br0">
      <inkml:brushProperty name="width" value="0.05" units="cm"/>
      <inkml:brushProperty name="height" value="0.05" units="cm"/>
      <inkml:brushProperty name="color" value="#E71224"/>
    </inkml:brush>
  </inkml:definitions>
  <inkml:trace contextRef="#ctx0" brushRef="#br0">1 0 24575,'1'5'0,"1"-1"0,0 0 0,0 0 0,0 1 0,1-2 0,-1 1 0,1 0 0,0 0 0,0-1 0,0 1 0,1-1 0,6 6 0,8 8 0,152 206 0,-139-181-455,2-3 0,44 43 0,-64-70-6371</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2.686"/>
    </inkml:context>
    <inkml:brush xml:id="br0">
      <inkml:brushProperty name="width" value="0.05" units="cm"/>
      <inkml:brushProperty name="height" value="0.05" units="cm"/>
      <inkml:brushProperty name="color" value="#E71224"/>
    </inkml:brush>
  </inkml:definitions>
  <inkml:trace contextRef="#ctx0" brushRef="#br0">0 29 24575,'5'0'0,"5"0"0,7 0 0,4 0 0,3 0 0,-2-5 0,-1-1 0,1 0 0,1 1 0,2 2 0,0 1 0,-3 1-8191</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3.463"/>
    </inkml:context>
    <inkml:brush xml:id="br0">
      <inkml:brushProperty name="width" value="0.05" units="cm"/>
      <inkml:brushProperty name="height" value="0.05" units="cm"/>
      <inkml:brushProperty name="color" value="#E71224"/>
    </inkml:brush>
  </inkml:definitions>
  <inkml:trace contextRef="#ctx0" brushRef="#br0">353 60 24575,'-5'-1'0,"0"-1"0,1 1 0,-1-1 0,0 0 0,1 0 0,0 0 0,-1-1 0,-5-4 0,-12-6 0,10 8 0,-2 0 0,1 1 0,0 1 0,-1 0 0,1 1 0,-1 1 0,0 0 0,-16 1 0,23-1 0,0 2 0,0-1 0,0 1 0,0 0 0,0 0 0,1 1 0,-1 0 0,0 0 0,1 1 0,0-1 0,-1 1 0,1 1 0,0-1 0,1 1 0,-1 0 0,1 1 0,-10 9 0,12-10 0,0 0 0,1 1 0,-1-1 0,1 1 0,0 0 0,0 0 0,1-1 0,0 1 0,0 0 0,0 0 0,0 1 0,1-1 0,-1 0 0,1 0 0,1 0 0,-1 0 0,1 0 0,0 0 0,2 8 0,-2-9 0,1-1 0,-1 1 0,1 0 0,0-1 0,0 1 0,0-1 0,0 0 0,1 0 0,0 0 0,-1 0 0,1 0 0,0 0 0,0-1 0,0 1 0,1-1 0,-1 0 0,1 0 0,-1 0 0,1 0 0,-1-1 0,1 1 0,0-1 0,0 0 0,7 1 0,22 0-18,53-4-1,-43 0-1309,-20 2-5498</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3.824"/>
    </inkml:context>
    <inkml:brush xml:id="br0">
      <inkml:brushProperty name="width" value="0.05" units="cm"/>
      <inkml:brushProperty name="height" value="0.05" units="cm"/>
      <inkml:brushProperty name="color" value="#E71224"/>
    </inkml:brush>
  </inkml:definitions>
  <inkml:trace contextRef="#ctx0" brushRef="#br0">1 0 24575,'0'5'0,"0"6"0,0 5 0,0 5 0,0 4 0,0 1 0,0-3-8191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3.299"/>
    </inkml:context>
    <inkml:brush xml:id="br0">
      <inkml:brushProperty name="width" value="0.05" units="cm"/>
      <inkml:brushProperty name="height" value="0.05" units="cm"/>
      <inkml:brushProperty name="color" value="#E71224"/>
    </inkml:brush>
  </inkml:definitions>
  <inkml:trace contextRef="#ctx0" brushRef="#br0">142 1 24575,'2'52'0,"-1"-25"0,-1-1 0,-4 38 0,3-56 0,0-1 0,-1 1 0,0-1 0,0 0 0,-1 0 0,0 0 0,0 0 0,-1 0 0,0 0 0,0-1 0,0 0 0,-11 11 0,-5 2 0,10-10 0,1 0 0,-1 0 0,1 1 0,1 0 0,-10 15 0,17-23 0,0 1 0,0-1 0,0 0 0,0 0 0,0 0 0,0 1 0,1-1 0,-1 0 0,1 1 0,0-1 0,0 0 0,0 1 0,0-1 0,0 0 0,0 1 0,0-1 0,1 1 0,0-1 0,-1 0 0,1 0 0,0 1 0,0-1 0,0 0 0,0 0 0,0 0 0,1 0 0,-1 0 0,1 0 0,-1-1 0,1 1 0,-1 0 0,1-1 0,0 1 0,0-1 0,3 2 0,13 8 0,1-2 0,0 0 0,0-2 0,1 0 0,0-1 0,0-1 0,0 0 0,37 2 0,32 9 0,20-2-1365,-93-9-5461</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0.860"/>
    </inkml:context>
    <inkml:brush xml:id="br0">
      <inkml:brushProperty name="width" value="0.05" units="cm"/>
      <inkml:brushProperty name="height" value="0.05" units="cm"/>
      <inkml:brushProperty name="color" value="#E71224"/>
    </inkml:brush>
  </inkml:definitions>
  <inkml:trace contextRef="#ctx0" brushRef="#br0">0 56 24575,'510'0'0,"-487"-1"0,0-1 0,41-11 0,-14 3 0,6-1 0,-29 5 0,0 2 0,50-3 0,-73 7 0,34-1 0,0 1 0,1 3 0,67 12 0,-75-9-74,0-2 0,1-1 1,62-4-1,-53 1-996,-18-1-5756</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3.451"/>
    </inkml:context>
    <inkml:brush xml:id="br0">
      <inkml:brushProperty name="width" value="0.05" units="cm"/>
      <inkml:brushProperty name="height" value="0.05" units="cm"/>
      <inkml:brushProperty name="color" value="#E71224"/>
    </inkml:brush>
  </inkml:definitions>
  <inkml:trace contextRef="#ctx0" brushRef="#br0">400 29 24575,'-37'2'0,"-68"12"0,33-2 0,66-11 0,0 0 0,0 0 0,1 1 0,-1 0 0,0 0 0,1 0 0,-1 1 0,1 0 0,0 0 0,0 0 0,0 0 0,0 1 0,0 0 0,-5 6 0,-1 4 0,-1 1 0,2 0 0,-13 23 0,17-28 0,0 0 0,1 0 0,0 1 0,1 0 0,0 0 0,0 0 0,1 0 0,1 1 0,0-1 0,0 1 0,1-1 0,1 1 0,0 0 0,1-1 0,0 1 0,0 0 0,1-1 0,1 0 0,0 1 0,1-1 0,0 0 0,7 13 0,-1-8 0,1 1 0,1-2 0,0 0 0,1 0 0,1-1 0,0-1 0,1-1 0,30 20 0,-23-18 0,1-1 0,1-1 0,0-1 0,0-2 0,1 0 0,0-1 0,1-2 0,-1 0 0,1-2 0,1-1 0,-1-1 0,0-1 0,35-4 0,-56 3 0,0-1 0,0 0 0,0 0 0,-1-1 0,1 1 0,0-1 0,-1 0 0,1-1 0,-1 1 0,0-1 0,1 1 0,-1-1 0,0-1 0,-1 1 0,1 0 0,-1-1 0,1 0 0,-1 0 0,0 0 0,-1 0 0,1 0 0,-1-1 0,1 1 0,-1-1 0,-1 0 0,1 1 0,-1-1 0,0 0 0,1-5 0,2-17 0,-1-1 0,-1 1 0,-2 0 0,-3-35 0,1 11 0,2 6 0,1 17 0,-1 0 0,-9-52 0,7 70 0,0 1 0,-1-1 0,-1 1 0,0-1 0,0 1 0,0 0 0,-1 0 0,-1 1 0,1 0 0,-2 0 0,-12-14 0,10 14-68,-1 1 0,0-1-1,0 2 1,-1-1 0,0 1 0,0 1-1,-1 0 1,1 1 0,-1 0 0,0 0-1,0 2 1,0-1 0,0 1 0,-1 1-1,1 1 1,-1-1 0,1 2-1,0 0 1,-13 2 0,7 3-6758</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6.565"/>
    </inkml:context>
    <inkml:brush xml:id="br0">
      <inkml:brushProperty name="width" value="0.05" units="cm"/>
      <inkml:brushProperty name="height" value="0.05" units="cm"/>
      <inkml:brushProperty name="color" value="#E71224"/>
    </inkml:brush>
  </inkml:definitions>
  <inkml:trace contextRef="#ctx0" brushRef="#br0">29 190 24575,'0'-190'0,"1"234"0,1-1 0,12 60 0,-2-31 0,-8-41 0,1 0 0,2 0 0,13 36 0,-16-54 0,0 0 0,0 1 0,-1-1 0,-1 1 0,0 0 0,-1 0 0,0 0 0,-1-1 0,-1 1 0,0 0 0,-6 27 0,5-39 0,1 1 0,0-1 0,-1 0 0,0 0 0,0 1 0,1-1 0,-1-1 0,0 1 0,-1 0 0,1 0 0,0-1 0,0 1 0,-1-1 0,1 0 0,-1 0 0,1 0 0,-1 0 0,0 0 0,1 0 0,-1-1 0,0 1 0,1-1 0,-1 0 0,0 0 0,-3 0 0,2 0 0,1 1 0,-1-1 0,0 1 0,0 0 0,0 0 0,0 0 0,0 0 0,1 1 0,-6 3 0,9-5 0,0 0 0,-1 0 0,1 1 0,0-1 0,0 0 0,0 0 0,0 1 0,0-1 0,0 0 0,0 0 0,0 0 0,0 1 0,0-1 0,0 0 0,0 0 0,1 1 0,-1-1 0,0 0 0,0 0 0,0 1 0,0-1 0,0 0 0,0 0 0,0 0 0,1 1 0,-1-1 0,0 0 0,0 0 0,0 0 0,1 0 0,-1 1 0,0-1 0,0 0 0,0 0 0,1 0 0,-1 0 0,0 0 0,0 0 0,1 0 0,-1 0 0,0 0 0,0 0 0,0 0 0,1 0 0,-1 0 0,0 0 0,0 0 0,1 0 0,-1 0 0,0 0 0,0 0 0,1 0 0,-1 0 0,0 0 0,1 0 0,16 3 0,3-3 18,0-1 0,1-1 1,-1 0-1,0-2 0,-1 0 0,25-9 0,-15 5-764,52-8 0,-60 14-6080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6.879"/>
    </inkml:context>
    <inkml:brush xml:id="br0">
      <inkml:brushProperty name="width" value="0.05" units="cm"/>
      <inkml:brushProperty name="height" value="0.05" units="cm"/>
      <inkml:brushProperty name="color" value="#E71224"/>
    </inkml:brush>
  </inkml:definitions>
  <inkml:trace contextRef="#ctx0" brushRef="#br0">0 5 24575,'0'-4'0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8.165"/>
    </inkml:context>
    <inkml:brush xml:id="br0">
      <inkml:brushProperty name="width" value="0.05" units="cm"/>
      <inkml:brushProperty name="height" value="0.05" units="cm"/>
      <inkml:brushProperty name="color" value="#E71224"/>
    </inkml:brush>
  </inkml:definitions>
  <inkml:trace contextRef="#ctx0" brushRef="#br0">1 255 24575,'1'-9'0,"0"0"0,1 0 0,0-1 0,0 1 0,1 1 0,1-1 0,-1 0 0,2 1 0,8-15 0,5-5 0,30-34 0,-44 56 0,1 1 0,0-1 0,0 1 0,0 0 0,1 1 0,0-1 0,0 1 0,0 0 0,0 1 0,1 0 0,-1 0 0,9-3 0,-11 5 0,0 0 0,0 1 0,0 0 0,0-1 0,0 1 0,0 1 0,0-1 0,0 1 0,0-1 0,0 1 0,0 0 0,0 0 0,0 1 0,-1-1 0,1 1 0,0 0 0,-1 0 0,1 0 0,-1 1 0,0-1 0,0 1 0,5 5 0,3 4 0,-1 0 0,-1 1 0,0 0 0,-1 1 0,12 26 0,6 9 0,-16-28 0,-1-1 0,0 1 0,-2 0 0,0 1 0,-1 0 0,-2 0 0,0 0 0,-1 0 0,-1 1 0,-2-1 0,-1 26 0,-1-40 0,0 1 0,0 0 0,-1 0 0,0-1 0,0 1 0,-1-1 0,0 0 0,-1 0 0,0-1 0,0 1 0,-1-1 0,-6 7 0,-2 0 0,0 0 0,0-1 0,-1-1 0,-27 17 0,32-24 0,0-1 0,0 0 0,-1 0 0,1-1 0,-17 3 0,-29 9 0,123-10 0,343-6-1365,-387 1-5461</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8.511"/>
    </inkml:context>
    <inkml:brush xml:id="br0">
      <inkml:brushProperty name="width" value="0.05" units="cm"/>
      <inkml:brushProperty name="height" value="0.05" units="cm"/>
      <inkml:brushProperty name="color" value="#E71224"/>
    </inkml:brush>
  </inkml:definitions>
  <inkml:trace contextRef="#ctx0" brushRef="#br0">0 1 24575,'4'0'0,"7"0"0,1 0-8191</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11.099"/>
    </inkml:context>
    <inkml:brush xml:id="br0">
      <inkml:brushProperty name="width" value="0.05" units="cm"/>
      <inkml:brushProperty name="height" value="0.05" units="cm"/>
      <inkml:brushProperty name="color" value="#E71224"/>
    </inkml:brush>
  </inkml:definitions>
  <inkml:trace contextRef="#ctx0" brushRef="#br0">0 212 24575,'2'-6'0,"0"1"0,1 0 0,-1 0 0,1 0 0,0 1 0,0-1 0,1 1 0,0 0 0,-1-1 0,1 2 0,1-1 0,4-3 0,2-4 0,91-78 0,-96 84 0,2-1 0,-1 1 0,1 0 0,-1 0 0,2 1 0,-1 0 0,0 1 0,1 0 0,11-3 0,-18 5 0,0 1 0,1-1 0,-1 1 0,0-1 0,1 1 0,-1 0 0,0 0 0,0 0 0,1 0 0,-1 0 0,0 1 0,1-1 0,-1 1 0,0-1 0,0 1 0,0 0 0,1 0 0,-1 0 0,0 0 0,0 0 0,0 0 0,-1 1 0,1-1 0,0 1 0,0-1 0,-1 1 0,1 0 0,-1 0 0,1 0 0,-1-1 0,0 1 0,0 0 0,0 1 0,0-1 0,0 0 0,0 0 0,-1 0 0,1 1 0,0 3 0,1 12 0,-1 1 0,-1 0 0,-1 0 0,0 0 0,-1 0 0,-1-1 0,-1 1 0,-1-1 0,0 0 0,-14 30 0,18-46 0,0 0 0,1 0 0,-1 0 0,0 0 0,1 0 0,0 0 0,-1 0 0,1 0 0,0 1 0,0-1 0,0 0 0,0 0 0,1 0 0,-1 0 0,0 0 0,1 0 0,0 0 0,-1 0 0,1 0 0,0 0 0,0 0 0,0 0 0,0 0 0,0-1 0,1 1 0,-1 0 0,0-1 0,1 1 0,-1-1 0,1 1 0,0-1 0,-1 0 0,1 0 0,0 0 0,0 0 0,3 1 0,8 4 0,0-1 0,1-1 0,0 0 0,23 2 0,4 3 0,-26-5 0,-1 0 0,-1 1 0,1 1 0,-1 0 0,13 8 0,-22-11 0,0 0 0,0 0 0,0 0 0,-1 0 0,1 1 0,-1-1 0,0 1 0,0 0 0,0 0 0,-1 0 0,1 0 0,-1 1 0,0-1 0,0 1 0,-1-1 0,1 1 0,-1 0 0,1 8 0,-1-3 0,0-1 0,0 1 0,-1-1 0,0 1 0,-1-1 0,0 1 0,-4 13 0,3-19 0,1 0 0,-1 1 0,0-1 0,-1 0 0,1 0 0,-1 0 0,1-1 0,-1 1 0,0-1 0,-1 1 0,1-1 0,0 0 0,-1 0 0,0 0 0,0-1 0,0 1 0,-5 1 0,0 1-91,-1 0 0,0 0 0,-1-1 0,1-1 0,-1 0 0,1 0 0,-1-1 0,0 0 0,0-1 0,0 0 0,0-1 0,0 0 0,0-1 0,-16-3 0,10-2-6735</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19.560"/>
    </inkml:context>
    <inkml:brush xml:id="br0">
      <inkml:brushProperty name="width" value="0.05" units="cm"/>
      <inkml:brushProperty name="height" value="0.05" units="cm"/>
      <inkml:brushProperty name="color" value="#E71224"/>
    </inkml:brush>
  </inkml:definitions>
  <inkml:trace contextRef="#ctx0" brushRef="#br0">109 87 24575,'0'1'0,"0"0"0,1 0 0,-1 0 0,1 1 0,0-1 0,-1 0 0,1 0 0,0 0 0,0 0 0,0 0 0,-1 0 0,1-1 0,0 1 0,0 0 0,0 0 0,0-1 0,1 1 0,-1 0 0,0-1 0,0 1 0,0-1 0,0 0 0,1 1 0,-1-1 0,0 0 0,0 0 0,3 0 0,40 5 0,-39-4 0,-1-1 0,33 2 0,70 13 0,-60-8 0,1-1 0,0-3 0,92-6 0,-32 0 0,614 3 0,-702-1 0,-1-1 0,38-9 0,-36 7 0,0 0 0,28-2 0,62 8 0,45-4 0,-84-10 0,-52 7 0,0 1 0,28-1 0,624 3 0,-327 5 0,-325-2 0,1 1 0,34 8 0,-33-5 0,0-1 0,25 1 0,677-3 0,-352-5 0,1045 3 0,-1392-2 0,-1 0 0,0-2 0,0-1 0,28-9 0,-27 6 0,0 2 0,0 1 0,44-4 0,505 9 0,-264 2 0,-290-4 0,0 0 0,36-8 0,-34 5 0,0 1 0,24 0 0,44 4 0,-52 1 0,-1-2 0,1-1 0,65-12 0,-60 7 0,0 2 0,0 2 0,1 2 0,48 4 0,6 0 0,1239-3 0,-1331 0 0,0 0 0,0 0 0,0 1 0,0-1 0,0 2 0,0-1 0,0 1 0,0-1 0,0 1 0,7 5 0,-10-5 0,0 0 0,-1 0 0,1 0 0,-1 0 0,1 1 0,-1 0 0,0-1 0,0 1 0,0 0 0,-1 0 0,1 0 0,-1 0 0,1 0 0,-1 0 0,0 0 0,0 1 0,0-1 0,-1 0 0,1 1 0,-1 3 0,8 40 0,22 81 0,-19-92 0,-2 0 0,-1 0 0,-2 1 0,1 45 0,-8-52 0,2 0 0,1 0 0,11 52 0,41 159 0,-48-205 0,-1 0 0,-2 1 0,-1 0 0,-6 61 0,1-5 0,3-72 0,0 14 0,0 0 0,3 1 0,11 61 0,-8-62 0,-1 0 0,-2 0 0,-1 0 0,-2 0 0,-6 46 0,6-78 0,0-1 0,-1 1 0,1-1 0,-1 1 0,0-1 0,1 0 0,-1 1 0,0-1 0,-1 0 0,1 0 0,0 1 0,-1-1 0,1 0 0,-1 0 0,1-1 0,-1 1 0,0 0 0,0 0 0,0-1 0,0 1 0,0-1 0,0 0 0,-1 0 0,1 1 0,0-1 0,-4 1 0,-6 0 0,0 1 0,0-1 0,0-1 0,-19 0 0,-23 3 0,22 1 0,0-1 0,-60-1 0,-4 0 0,22 10 0,55-9 0,-1 0 0,-29 1 0,-73-6 0,-50 3 0,100 10 0,52-7 0,0-1 0,-28 1 0,-463-4 0,246-3 0,245 3 0,1 1 0,-38 9 0,36-6 0,0-1 0,-28 1 0,-640-3 0,335-5 0,-261 3 0,596-1 0,-1-1 0,-37-8 0,36 5 0,0 1 0,-28-1 0,-75-9 0,83 8 0,-60-1 0,-783 8 0,863-2 0,-1-2 0,-35-7 0,33 5 0,1 1 0,-27-1 0,-12 4 0,17 1 0,0-1 0,-66-12 0,66 6 0,0 3 0,-76 1 0,75 4 0,0-2 0,-73-12 0,78 7 0,-68-2 0,66 6 0,-58-9 0,34 3 0,-1 2 0,-126 7 0,68 2 0,5-1 0,-131-5 0,180-10 0,52 8 0,1 2 0,-31-3 0,40 6 0,-26-1 0,0-1 0,1-1 0,-67-16 0,17-1 0,-94-9 0,-32-4 0,89 8 0,92 17 0,0 1 0,0 1 0,-52-1 0,52 7 0,-1-1 0,1-1 0,-52-11 0,37 6 0,0 2 0,0 1 0,-1 3 0,-56 5 0,-5-1 0,-23-1 0,-141-5 0,267 2 0,0 1 0,1-1 0,-1 1 0,0-1 0,0-1 0,1 1 0,-1 0 0,1-1 0,-1 0 0,1 1 0,0-2 0,0 1 0,0 0 0,0 0 0,0-1 0,0 0 0,1 0 0,-1 1 0,1-1 0,0-1 0,0 1 0,0 0 0,0 0 0,0-1 0,1 1 0,-1-1 0,1 0 0,0 1 0,0-1 0,0-5 0,-2-13 0,1 0 0,2 0 0,0-1 0,4-28 0,-1 2 0,-2 17 0,-1 0 0,-1-1 0,-2 1 0,-9-37 0,-16-117 0,-16 39 0,2 12 0,29 84 0,-1 0 0,-25-55 0,30 82-195,0-1 0,2-1 0,1 0 0,0 0 0,2 0 0,-1-42 0,5 46-6631</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3.046"/>
    </inkml:context>
    <inkml:brush xml:id="br0">
      <inkml:brushProperty name="width" value="0.05" units="cm"/>
      <inkml:brushProperty name="height" value="0.05" units="cm"/>
      <inkml:brushProperty name="color" value="#E71224"/>
    </inkml:brush>
  </inkml:definitions>
  <inkml:trace contextRef="#ctx0" brushRef="#br0">1 55 24575,'0'-1'0,"0"0"0,1 0 0,-1-1 0,1 1 0,0 0 0,-1 0 0,1 0 0,0 0 0,0 0 0,0 0 0,-1 0 0,1 0 0,0 0 0,0 1 0,0-1 0,1 0 0,-1 1 0,0-1 0,0 0 0,0 1 0,0-1 0,1 1 0,-1 0 0,0-1 0,0 1 0,1 0 0,1 0 0,41-5 0,-39 4 0,91-12 0,-65 7 0,60-2 0,845 9-1365,-914-1-5461</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5.844"/>
    </inkml:context>
    <inkml:brush xml:id="br0">
      <inkml:brushProperty name="width" value="0.05" units="cm"/>
      <inkml:brushProperty name="height" value="0.05" units="cm"/>
      <inkml:brushProperty name="color" value="#E71224"/>
    </inkml:brush>
  </inkml:definitions>
  <inkml:trace contextRef="#ctx0" brushRef="#br0">0 1 24575,'1'9'0,"0"-1"0,0 1 0,1-1 0,5 16 0,5 24 0,16 116 0,-27-161 0,-1 0 0,1 0 0,0-1 0,0 1 0,0 0 0,0-1 0,1 1 0,-1-1 0,1 0 0,-1 1 0,1-1 0,0 0 0,0 0 0,0 0 0,0 0 0,0 0 0,0 0 0,0-1 0,1 1 0,-1-1 0,1 0 0,-1 1 0,1-1 0,-1 0 0,1-1 0,0 1 0,0 0 0,-1-1 0,1 1 0,0-1 0,4 0 0,8-1 0,1 0 0,0-1 0,-1 0 0,26-9 0,8 0 0,-4 3-1365,-28 1-5461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4.341"/>
    </inkml:context>
    <inkml:brush xml:id="br0">
      <inkml:brushProperty name="width" value="0.05" units="cm"/>
      <inkml:brushProperty name="height" value="0.05" units="cm"/>
      <inkml:brushProperty name="color" value="#E71224"/>
    </inkml:brush>
  </inkml:definitions>
  <inkml:trace contextRef="#ctx0" brushRef="#br0">0 1 24575,'0'535'-1365,"0"-512"-5461</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6.570"/>
    </inkml:context>
    <inkml:brush xml:id="br0">
      <inkml:brushProperty name="width" value="0.05" units="cm"/>
      <inkml:brushProperty name="height" value="0.05" units="cm"/>
      <inkml:brushProperty name="color" value="#E71224"/>
    </inkml:brush>
  </inkml:definitions>
  <inkml:trace contextRef="#ctx0" brushRef="#br0">48 0 24575,'0'5'0,"4"1"0,2 4 0,0 6 0,4-1 0,-1 2 0,-1 3 0,-7-3 0,-8-3 0,-3 0 0,1 2 0,-4-2 0,-3-3 0,1 1 0,2 4 0,4-2-8191</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7.531"/>
    </inkml:context>
    <inkml:brush xml:id="br0">
      <inkml:brushProperty name="width" value="0.05" units="cm"/>
      <inkml:brushProperty name="height" value="0.05" units="cm"/>
      <inkml:brushProperty name="color" value="#E71224"/>
    </inkml:brush>
  </inkml:definitions>
  <inkml:trace contextRef="#ctx0" brushRef="#br0">0 0 24575,'0'4'0,"0"7"0,0 5 0,0 5 0,0 4 0,0 1 0,0 2 0,0-1 0,0 1 0,0 0 0,0-1 0,0 0 0,0 1 0,0-2 0,0 1 0,0-5-8191</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8.158"/>
    </inkml:context>
    <inkml:brush xml:id="br0">
      <inkml:brushProperty name="width" value="0.05" units="cm"/>
      <inkml:brushProperty name="height" value="0.05" units="cm"/>
      <inkml:brushProperty name="color" value="#E71224"/>
    </inkml:brush>
  </inkml:definitions>
  <inkml:trace contextRef="#ctx0" brushRef="#br0">0 131 24575,'2'4'0,"-1"0"0,1 0 0,0 0 0,0 0 0,0-1 0,0 1 0,1-1 0,-1 1 0,1-1 0,0 0 0,4 3 0,8 12 0,17 36 0,-25-40 0,1 1 0,1-2 0,18 23 0,-7-8 0,-17-23 0,0 0 0,0-1 0,0 1 0,0-1 0,1 0 0,0 0 0,0 0 0,0-1 0,0 1 0,6 3 0,-9-7 0,0 0 0,-1 0 0,1 0 0,0 0 0,-1 0 0,1 0 0,0 0 0,-1 0 0,1 0 0,0 0 0,-1-1 0,1 1 0,0 0 0,-1 0 0,1-1 0,-1 1 0,1 0 0,0-1 0,-1 1 0,1-1 0,-1 1 0,1-1 0,-1 1 0,0-1 0,1 1 0,-1-1 0,1 1 0,-1-1 0,0 1 0,0-1 0,1 0 0,-1 1 0,0-1 0,0 0 0,0 1 0,1-1 0,-1 0 0,0 1 0,0-1 0,0 0 0,4-33 0,-4 32 0,0-205 110,-2 85-1585,2 99-5351</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8.916"/>
    </inkml:context>
    <inkml:brush xml:id="br0">
      <inkml:brushProperty name="width" value="0.05" units="cm"/>
      <inkml:brushProperty name="height" value="0.05" units="cm"/>
      <inkml:brushProperty name="color" value="#E71224"/>
    </inkml:brush>
  </inkml:definitions>
  <inkml:trace contextRef="#ctx0" brushRef="#br0">4 81 24575,'22'0'0,"50"-3"0,-69 3 0,0-1 0,0 1 0,0-1 0,0 0 0,0 0 0,0 0 0,0 0 0,0-1 0,0 1 0,-1-1 0,1 0 0,-1 0 0,1 0 0,-1 0 0,0 0 0,1 0 0,-1-1 0,0 1 0,2-4 0,-4 5 0,1 1 0,-1-1 0,0 0 0,1 0 0,-1 0 0,1 0 0,-1 0 0,0 0 0,0 0 0,0 0 0,0 0 0,1 0 0,-1 0 0,0 1 0,0-1 0,-1 0 0,1 0 0,0 0 0,0 0 0,0 0 0,-1 0 0,1 0 0,0 0 0,-1 0 0,1 0 0,-1 1 0,1-1 0,-1 0 0,0-1 0,-1 1 0,0-1 0,0 1 0,0 0 0,0-1 0,-1 1 0,1 0 0,0 0 0,0 0 0,-1 1 0,1-1 0,-5 0 0,3 0 0,0 1 0,-1-1 0,1 1 0,0 0 0,0 0 0,-1 0 0,1 1 0,0-1 0,0 1 0,-1 0 0,1 0 0,0 1 0,0-1 0,-5 4 0,3 1 0,1 0 0,0 0 0,1 0 0,0 1 0,0-1 0,0 1 0,1 0 0,0 0 0,0 0 0,0 1 0,1-1 0,1 1 0,-1-1 0,1 1 0,0 0 0,1 14 0,0-18 0,0 0 0,0 0 0,0 0 0,1 0 0,0 0 0,-1-1 0,1 1 0,1 0 0,-1 0 0,1 0 0,-1-1 0,1 1 0,0-1 0,0 1 0,1-1 0,-1 0 0,1 0 0,-1 0 0,1 0 0,0 0 0,0-1 0,0 1 0,1-1 0,-1 0 0,1 0 0,-1 0 0,1 0 0,0-1 0,-1 0 0,1 1 0,0-1 0,0-1 0,4 2 0,7 0-195,1-1 0,-1-1 0,1 0 0,-1-1 0,0 0 0,22-6 0,-19 1-6631</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9.898"/>
    </inkml:context>
    <inkml:brush xml:id="br0">
      <inkml:brushProperty name="width" value="0.05" units="cm"/>
      <inkml:brushProperty name="height" value="0.05" units="cm"/>
      <inkml:brushProperty name="color" value="#E71224"/>
    </inkml:brush>
  </inkml:definitions>
  <inkml:trace contextRef="#ctx0" brushRef="#br0">1 255 24575,'1'1'0,"1"-1"0,-1 1 0,1 0 0,-1-1 0,1 1 0,-1 0 0,1 0 0,-1 0 0,0 0 0,0 0 0,1 1 0,-1-1 0,0 0 0,0 0 0,0 1 0,0-1 0,-1 1 0,2 1 0,16 32 0,-17-31 0,7 13 0,-4-6 0,0 1 0,2-1 0,-1 0 0,2-1 0,-1 1 0,1-1 0,1 0 0,17 17 0,-25-27 0,1 1 0,-1 0 0,1-1 0,0 1 0,-1-1 0,1 1 0,0-1 0,-1 1 0,1-1 0,0 0 0,-1 1 0,1-1 0,0 0 0,0 0 0,0 0 0,-1 1 0,1-1 0,0 0 0,0 0 0,0 0 0,-1 0 0,1 0 0,0 0 0,0 0 0,0-1 0,-1 1 0,1 0 0,0 0 0,0-1 0,-1 1 0,1 0 0,1-2 0,-1 1 0,1-1 0,-1 0 0,0 0 0,0 0 0,0 0 0,0 0 0,0 0 0,0 0 0,-1 0 0,1 0 0,-1 0 0,1-3 0,3-70 0,-5 70 0,1-7 0,0 1 0,0 0 0,1-1 0,1 1 0,3-14 0,-5 24 0,1 0 0,-1-1 0,1 1 0,-1 0 0,1 0 0,-1 0 0,1 0 0,0 0 0,0 0 0,-1 0 0,1 0 0,0 0 0,0 0 0,0 0 0,0 0 0,0 0 0,0 1 0,0-1 0,1 0 0,-1 1 0,0-1 0,1 0 0,1 1 0,-1 0 0,0 1 0,1-1 0,-1 0 0,0 1 0,0-1 0,0 1 0,1 0 0,-1 0 0,0 0 0,0 0 0,0 0 0,0 0 0,0 1 0,-1-1 0,1 0 0,2 4 0,29 28 0,-25-24 0,0 0 0,0-1 0,1 1 0,1-1 0,-1-1 0,12 7 0,-19-13 0,0-1 0,0 1 0,0 0 0,0 0 0,1-1 0,-1 1 0,0-1 0,0 0 0,1 0 0,-1 0 0,0 0 0,1 0 0,-1 0 0,0 0 0,0-1 0,1 1 0,-1-1 0,0 0 0,0 0 0,0 0 0,0 0 0,0 0 0,0 0 0,0 0 0,0-1 0,0 1 0,0-1 0,-1 1 0,1-1 0,-1 1 0,1-1 0,-1 0 0,0 0 0,1 0 0,-1 0 0,0 0 0,1-3 0,2-3 0,-1 0 0,0 0 0,0 0 0,0-1 0,-1 1 0,0-1 0,-1 1 0,1-18 0,-5-78 0,0 44 0,-3 12-1365,1 31-5461</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0.675"/>
    </inkml:context>
    <inkml:brush xml:id="br0">
      <inkml:brushProperty name="width" value="0.05" units="cm"/>
      <inkml:brushProperty name="height" value="0.05" units="cm"/>
      <inkml:brushProperty name="color" value="#E71224"/>
    </inkml:brush>
  </inkml:definitions>
  <inkml:trace contextRef="#ctx0" brushRef="#br0">167 19 24575,'-32'-9'0,"30"7"0,-1 1 0,0 0 0,0-1 0,0 1 0,-1 1 0,1-1 0,0 0 0,0 1 0,0-1 0,-1 1 0,-4 0 0,3 1 0,1 0 0,0 0 0,0 0 0,0 1 0,-1-1 0,1 1 0,1 0 0,-1 0 0,0 0 0,0 1 0,1-1 0,-1 1 0,1 0 0,0 0 0,0 0 0,0 0 0,0 1 0,1-1 0,-1 1 0,1 0 0,0-1 0,0 1 0,0 0 0,1 0 0,-1 1 0,1-1 0,0 0 0,-1 8 0,-1 12 0,1 0 0,1 0 0,1 1 0,4 26 0,-2 0 0,0-27 0,2 0 0,0 1 0,1-1 0,1-1 0,2 1 0,0-1 0,2 0 0,0-1 0,1 0 0,29 40 0,-28-40 0,-1 1 0,0 0 0,8 32 0,-10-30 0,-6-11-1365,-3-2-5461</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1.031"/>
    </inkml:context>
    <inkml:brush xml:id="br0">
      <inkml:brushProperty name="width" value="0.05" units="cm"/>
      <inkml:brushProperty name="height" value="0.05" units="cm"/>
      <inkml:brushProperty name="color" value="#E71224"/>
    </inkml:brush>
  </inkml:definitions>
  <inkml:trace contextRef="#ctx0" brushRef="#br0">0 34 24575,'56'-21'0,"-7"15"1,0 2 0,0 2-1,51 5 1,-1 0-1369,-76-3-5458</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1.420"/>
    </inkml:context>
    <inkml:brush xml:id="br0">
      <inkml:brushProperty name="width" value="0.05" units="cm"/>
      <inkml:brushProperty name="height" value="0.05" units="cm"/>
      <inkml:brushProperty name="color" value="#E71224"/>
    </inkml:brush>
  </inkml:definitions>
  <inkml:trace contextRef="#ctx0" brushRef="#br0">0 1 24575,'0'4'0,"5"2"0,1 4 0,0 6 0,3-1 0,0 2 0,-1 2 0,-2 4 0,2-4 0,0 1 0,4-4 0,-1 0 0,-3-2-8191</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1.75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2.256"/>
    </inkml:context>
    <inkml:brush xml:id="br0">
      <inkml:brushProperty name="width" value="0.05" units="cm"/>
      <inkml:brushProperty name="height" value="0.05" units="cm"/>
      <inkml:brushProperty name="color" value="#E71224"/>
    </inkml:brush>
  </inkml:definitions>
  <inkml:trace contextRef="#ctx0" brushRef="#br0">1 1 24575,'1'16'0,"1"1"0,1 0 0,1-1 0,1 0 0,0 0 0,1 0 0,0 0 0,1-1 0,1 0 0,16 23 0,22 47 0,-11 16-1365,-30-83-5461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5.473"/>
    </inkml:context>
    <inkml:brush xml:id="br0">
      <inkml:brushProperty name="width" value="0.05" units="cm"/>
      <inkml:brushProperty name="height" value="0.05" units="cm"/>
      <inkml:brushProperty name="color" value="#E71224"/>
    </inkml:brush>
  </inkml:definitions>
  <inkml:trace contextRef="#ctx0" brushRef="#br0">1 1 24575,'4'0'0,"0"0"0,0 1 0,0 0 0,-1 0 0,1 0 0,0 0 0,0 0 0,-1 1 0,1 0 0,-1 0 0,1 0 0,-1 0 0,0 0 0,4 4 0,40 44 0,-4-4 0,-32-36 0,3 2 0,0-1 0,1 0 0,1-1 0,25 14 0,-37-22 0,0-1 0,0 1 0,0-1 0,0 0 0,1 0 0,-1 0 0,0-1 0,1 1 0,-1-1 0,0 0 0,1 0 0,-1-1 0,0 1 0,0-1 0,1 0 0,-1 0 0,0 0 0,0-1 0,0 1 0,0-1 0,0 0 0,0 0 0,-1-1 0,7-4 0,21-19 0,-2 1 0,0 1 0,2 1 0,52-29 0,-67 43-1365,-2 0-5461</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3.112"/>
    </inkml:context>
    <inkml:brush xml:id="br0">
      <inkml:brushProperty name="width" value="0.05" units="cm"/>
      <inkml:brushProperty name="height" value="0.05" units="cm"/>
      <inkml:brushProperty name="color" value="#E71224"/>
    </inkml:brush>
  </inkml:definitions>
  <inkml:trace contextRef="#ctx0" brushRef="#br0">7 334 24575,'1'-4'0,"0"0"0,1 0 0,-1 1 0,1-1 0,0 0 0,0 1 0,1-1 0,-1 1 0,1 0 0,-1 0 0,1 0 0,0 0 0,6-4 0,12-15 0,-14 11 0,0 0 0,-1-1 0,0 0 0,-1 0 0,0-1 0,-1 0 0,0 0 0,-1 0 0,-1 0 0,0 0 0,-1 0 0,0 0 0,-1-1 0,0 1 0,-3-18 0,3 29 0,0 0 0,0 0 0,-1 0 0,1 0 0,0 0 0,-1 0 0,1 0 0,-1 0 0,0 0 0,0 0 0,1 0 0,-1 1 0,-1-1 0,1 0 0,0 1 0,0-1 0,0 0 0,-4-2 0,4 4 0,0-1 0,0 1 0,-1 0 0,1-1 0,0 1 0,0 0 0,0 0 0,-1 0 0,1 0 0,0 0 0,0 0 0,-1 0 0,1 1 0,0-1 0,0 0 0,0 1 0,0-1 0,-1 1 0,1-1 0,0 1 0,0-1 0,-2 2 0,-2 2 0,0 0 0,1 0 0,-1 1 0,1 0 0,-1-1 0,1 1 0,1 1 0,-1-1 0,1 0 0,-5 11 0,4-3 0,0 0 0,1 0 0,1 0 0,0 0 0,0 0 0,2 0 0,-1 0 0,2 1 0,0-1 0,0 0 0,1 0 0,1 0 0,6 18 0,-7-27 0,1-1 0,0 0 0,0 1 0,0-1 0,0 0 0,1-1 0,-1 1 0,1 0 0,-1-1 0,1 0 0,0 0 0,0 0 0,0 0 0,0-1 0,1 0 0,-1 0 0,0 0 0,0 0 0,1 0 0,-1-1 0,1 0 0,3 0 0,8 0 0,0 0 0,-1-1 0,1 0 0,29-8 0,51-23 9,-73 23-238,0 0 0,1 2 0,-1 1 0,1 0 0,35-2 0,-35 7-6597</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4.392"/>
    </inkml:context>
    <inkml:brush xml:id="br0">
      <inkml:brushProperty name="width" value="0.05" units="cm"/>
      <inkml:brushProperty name="height" value="0.05" units="cm"/>
      <inkml:brushProperty name="color" value="#E71224"/>
    </inkml:brush>
  </inkml:definitions>
  <inkml:trace contextRef="#ctx0" brushRef="#br0">1 55 24575,'563'0'0,"-540"-2"0,0 0 0,40-10 0,-12 1 0,5 1 0,-29 4 0,0 1 0,49-2 0,85 8-1365,-138-1-5461</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5.119"/>
    </inkml:context>
    <inkml:brush xml:id="br0">
      <inkml:brushProperty name="width" value="0.05" units="cm"/>
      <inkml:brushProperty name="height" value="0.05" units="cm"/>
      <inkml:brushProperty name="color" value="#E71224"/>
    </inkml:brush>
  </inkml:definitions>
  <inkml:trace contextRef="#ctx0" brushRef="#br0">87 0 24575,'1'2'0,"0"0"0,-1-1 0,1 1 0,0 0 0,0-1 0,0 1 0,0-1 0,0 1 0,1-1 0,-1 0 0,0 1 0,1-1 0,-1 0 0,1 0 0,-1 0 0,1 0 0,3 1 0,31 15 0,-30-15 0,1 0 0,0 0 0,-1 1 0,1 0 0,-1 0 0,0 1 0,0-1 0,0 2 0,0-1 0,-1 0 0,0 1 0,0 0 0,0 0 0,0 1 0,-1-1 0,0 1 0,0 0 0,-1 0 0,1 1 0,-1-1 0,-1 1 0,1-1 0,-1 1 0,0 0 0,-1 0 0,1 0 0,-1 9 0,2-2 0,-2 0 0,0 0 0,0 0 0,-1 0 0,-3 18 0,2-28 0,0 0 0,1 0 0,-1 0 0,-1-1 0,1 1 0,-1 0 0,1-1 0,-1 1 0,0-1 0,0 0 0,-1 0 0,1 1 0,0-1 0,-1-1 0,0 1 0,0 0 0,0-1 0,0 1 0,0-1 0,-1 0 0,1 0 0,0 0 0,-8 2 0,-23 7-273,1 2 0,1 1 0,0 2 0,-33 21 0,49-26-6553</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7.749"/>
    </inkml:context>
    <inkml:brush xml:id="br0">
      <inkml:brushProperty name="width" value="0.05" units="cm"/>
      <inkml:brushProperty name="height" value="0.05" units="cm"/>
      <inkml:brushProperty name="color" value="#E71224"/>
    </inkml:brush>
  </inkml:definitions>
  <inkml:trace contextRef="#ctx0" brushRef="#br0">0 0 24575,'43'1'0,"-1"2"0,0 2 0,-1 2 0,71 20 0,20 1 0,-87-21 0,0-3 0,1-1 0,82-5 0,-27-1 0,675 3 0,-756-1 0,0-1 0,35-8 0,-33 5 0,0 1 0,25-1 0,354 6-1365,-378-1-5461</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8.709"/>
    </inkml:context>
    <inkml:brush xml:id="br0">
      <inkml:brushProperty name="width" value="0.05" units="cm"/>
      <inkml:brushProperty name="height" value="0.05" units="cm"/>
      <inkml:brushProperty name="color" value="#E71224"/>
    </inkml:brush>
  </inkml:definitions>
  <inkml:trace contextRef="#ctx0" brushRef="#br0">1 269 24575,'0'-1'0,"0"0"0,1 0 0,-1 0 0,1 0 0,-1 0 0,0 0 0,1 0 0,0 0 0,-1 0 0,1 1 0,0-1 0,-1 0 0,1 0 0,0 1 0,0-1 0,-1 0 0,1 1 0,0-1 0,0 1 0,0-1 0,0 1 0,0-1 0,0 1 0,0 0 0,1-1 0,34-8 0,-18 5 0,30-11 0,79-14 0,-29 20 0,-69 9 0,0-3 0,34-6 0,-25 3 0,0 1 0,1 2 0,52 3 0,-43 1 0,75-9 0,-21-2 0,159 3 0,-233 6 0,1-2 0,-1-1 0,51-15 0,-50 12 0,0 0 0,1 2 0,38-2 0,-34 4 0,55-10 0,-26 2 0,-42 7 40,1-1-1,30-12 1,-33 10-535,1 1 1,35-6-1,-34 9-6331</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1.378"/>
    </inkml:context>
    <inkml:brush xml:id="br0">
      <inkml:brushProperty name="width" value="0.05" units="cm"/>
      <inkml:brushProperty name="height" value="0.05" units="cm"/>
      <inkml:brushProperty name="color" value="#E71224"/>
    </inkml:brush>
  </inkml:definitions>
  <inkml:trace contextRef="#ctx0" brushRef="#br0">60 725 24575,'0'6'0,"1"0"0,0 0 0,1 0 0,0 0 0,0 0 0,0 0 0,0 0 0,1-1 0,0 1 0,0-1 0,0 0 0,1 0 0,0 0 0,0 0 0,0-1 0,1 0 0,-1 0 0,11 7 0,5 3 0,0-1 0,0-1 0,34 14 0,-51-25 0,20 9 0,0 0 0,46 11 0,-30-12 0,1-2 0,0-1 0,53 0 0,35-5 0,119-4 0,-112-23 0,-80 15 0,77-25 0,-127 34 0,1-1 0,1 0 0,0-1 0,-1 0 0,0 0 0,0 0 0,0-1 0,-1 0 0,1 0 0,5-8 0,25-21 0,-31 30 0,0 0 0,-1-1 0,1 0 0,-1 0 0,0 0 0,-1 0 0,1 0 0,-1-1 0,0 0 0,0 0 0,-1 0 0,0 0 0,0 0 0,0 0 0,-1 0 0,2-12 0,-1-9 0,-1 0 0,-5-49 0,1 14 0,3 50 0,1-1 0,-1-1 0,0 0 0,-1 0 0,0 0 0,-1 0 0,-1 0 0,0 1 0,-1-1 0,0 1 0,-1 0 0,-1 0 0,-6-12 0,-22-34 0,24 38 0,-2 0 0,0 1 0,-2 0 0,-17-20 0,-5-1 0,32 34 0,0 1 0,-1 0 0,0 0 0,0 0 0,0 1 0,-1 0 0,1 0 0,-1 0 0,-1 1 0,1 0 0,-1 0 0,1 0 0,-1 1 0,0 0 0,0 0 0,0 1 0,-1 0 0,1 0 0,-12-1 0,-283 1 0,150 5 0,102-4 0,-101 5 0,135-2 0,0 1 0,0 0 0,0 1 0,1 1 0,-1 0 0,1 1 0,-17 10 0,-60 29 0,63-32 0,1 0 0,1 2 0,1 1 0,-38 29 0,60-41 0,1 1 0,-1-1 0,1 1 0,0-1 0,0 1 0,0 0 0,1 0 0,0 0 0,0 1 0,0-1 0,1 0 0,-1 1 0,1-1 0,0 12 0,-1 9 0,5 52 0,-1-34 0,-2-25 0,1 0 0,0-1 0,1 1 0,1 0 0,1-1 0,1 0 0,0 0 0,1 0 0,1-1 0,1 1 0,11 17 0,-10-19-341,-1 1 0,-1 0-1,8 27 1,-10-26-6485</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2.758"/>
    </inkml:context>
    <inkml:brush xml:id="br0">
      <inkml:brushProperty name="width" value="0.05" units="cm"/>
      <inkml:brushProperty name="height" value="0.05" units="cm"/>
      <inkml:brushProperty name="color" value="#E71224"/>
    </inkml:brush>
  </inkml:definitions>
  <inkml:trace contextRef="#ctx0" brushRef="#br0">1 285 24575,'0'-49'0,"2"0"0,12-67 0,-4 45 0,-9 85 0,1-1 0,0 0 0,2 0 0,-1-1 0,1 1 0,8 14 0,13 48 0,4 57 0,-23-98 0,1-1 0,1-1 0,2 0 0,20 43 0,-29-71 0,0-1 0,-1 1 0,1-1 0,-1 1 0,1-1 0,-1 1 0,0-1 0,0 1 0,-1-1 0,1 1 0,-1 0 0,0-1 0,0 0 0,0 1 0,0-1 0,0 0 0,-1 1 0,0-1 0,1 0 0,-1 0 0,0 0 0,0-1 0,-1 1 0,1 0 0,-1-1 0,1 1 0,-1-1 0,0 0 0,0 0 0,0 0 0,0 0 0,0-1 0,0 1 0,-1-1 0,1 0 0,0 0 0,-1 0 0,1 0 0,-1 0 0,1-1 0,-1 0 0,1 0 0,-6 0 0,8 0 0,1 0 0,0 0 0,0 0 0,0 0 0,-1 0 0,1 1 0,0-1 0,0 0 0,-1 0 0,1 0 0,0-1 0,0 1 0,-1 0 0,1 0 0,0 0 0,0 0 0,0 0 0,-1 0 0,1 0 0,0 0 0,0 0 0,-1 0 0,1-1 0,0 1 0,0 0 0,0 0 0,0 0 0,-1 0 0,1-1 0,0 1 0,0 0 0,0 0 0,0 0 0,0-1 0,0 1 0,0 0 0,-1 0 0,1 0 0,0-1 0,0 1 0,0 0 0,0 0 0,0-1 0,0 1 0,0 0 0,0 0 0,0-1 0,0 1 0,0 0 0,0 0 0,1-1 0,11-12 0,25-10 0,-36 22 0,22-14-273,1 2 0,1 0 0,0 2 0,45-14 0,-48 21-6553</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4.739"/>
    </inkml:context>
    <inkml:brush xml:id="br0">
      <inkml:brushProperty name="width" value="0.05" units="cm"/>
      <inkml:brushProperty name="height" value="0.05" units="cm"/>
      <inkml:brushProperty name="color" value="#E71224"/>
    </inkml:brush>
  </inkml:definitions>
  <inkml:trace contextRef="#ctx0" brushRef="#br0">1 1 24575,'31'1'0,"59"11"0,-58-6 0,56 2 0,9-10 0,74 4 0,-99 11 0,-53-9 0,1 0 0,29 2 0,641-4 0,-336-5 0,181 3 0,-504 2 0,59 10 0,-58-7 0,55 4 0,876-10 0,-942-1 43,-1 0-1,36-8 1,-34 5-790,45-3 1,-45 7-6080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5.934"/>
    </inkml:context>
    <inkml:brush xml:id="br0">
      <inkml:brushProperty name="width" value="0.05" units="cm"/>
      <inkml:brushProperty name="height" value="0.05" units="cm"/>
      <inkml:brushProperty name="color" value="#E71224"/>
    </inkml:brush>
  </inkml:definitions>
  <inkml:trace contextRef="#ctx0" brushRef="#br0">122 160 24575,'1'-8'0,"-1"0"0,2 0 0,-1 0 0,1 1 0,0-1 0,1 0 0,0 1 0,0-1 0,0 1 0,1 0 0,0 0 0,1 0 0,-1 1 0,12-12 0,-13 15 0,0-1 0,0 1 0,1 0 0,0 0 0,-1 0 0,1 1 0,0-1 0,1 1 0,-1 0 0,0 0 0,0 1 0,1-1 0,-1 1 0,1 0 0,-1 0 0,1 0 0,0 1 0,-1 0 0,1 0 0,0 0 0,-1 0 0,1 1 0,0-1 0,-1 1 0,1 0 0,7 4 0,-6-2 0,-1 1 0,1-1 0,-1 2 0,0-1 0,0 0 0,-1 1 0,1 0 0,-1 0 0,0 0 0,-1 1 0,1-1 0,2 7 0,-1-2 0,0 0 0,0 0 0,-1 0 0,-1 1 0,0 0 0,3 14 0,-4-10 0,-1-1 0,0 0 0,0 0 0,-1 1 0,-1-1 0,-1 0 0,0 0 0,-1 0 0,0 0 0,-1 0 0,-1-1 0,0 1 0,-1-1 0,0 0 0,-1-1 0,0 0 0,-10 13 0,1-6 0,0-1 0,-1 0 0,0-2 0,-1 0 0,-2-1 0,-25 16 0,7-9 0,-1-2 0,-62 23 0,123-39 0,17-2 0,558-4-1365,-574 2-5461</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34.615"/>
    </inkml:context>
    <inkml:brush xml:id="br0">
      <inkml:brushProperty name="width" value="0.05" units="cm"/>
      <inkml:brushProperty name="height" value="0.05" units="cm"/>
      <inkml:brushProperty name="color" value="#E71224"/>
    </inkml:brush>
  </inkml:definitions>
  <inkml:trace contextRef="#ctx0" brushRef="#br0">1 86 24575,'49'0'0,"0"-2"0,67-12 0,126-13 0,-205 22 0,44-2 0,-48 6 0,-1-2 0,36-7 0,-21 2 0,1 3 0,-1 2 0,93 6 0,-32-1 0,3315-2 0,-3412 1 0,1 1 0,-1 0 0,1 1 0,-1 0 0,0 0 0,0 1 0,-1 1 0,1 0 0,-1 0 0,0 1 0,0 0 0,0 1 0,-1 0 0,0 0 0,-1 1 0,0 0 0,0 1 0,13 18 0,21 26 0,-32-43 0,-2 1 0,1-1 0,-1 1 0,12 22 0,-14-19 0,15 29 0,-2 2 0,-1 0 0,17 73 0,-27-77 0,3-1 0,1-1 0,19 45 0,-20-57 0,-2 1 0,-1 1 0,-2 0 0,5 42 0,6 31 0,-3-16 0,-12-61 0,2 0 0,12 43 0,-8-40 0,0 1 0,-3 0 0,0 0 0,0 36 0,-6 122 0,-1-73 0,2-63 0,1-13 0,-1 1 0,-2-1 0,-14 74 0,11-88 0,1-6 0,-1 1 0,-12 29 0,14-41 0,-1-1 0,1 0 0,-1-1 0,0 1 0,0 0 0,-1-1 0,0 0 0,1 0 0,-2 0 0,1-1 0,-7 5 0,-17 8 0,0-1 0,-1-2 0,-1-1 0,-1-1 0,1-1 0,-57 10 0,48-12 0,0-1 0,-1-3 0,-50 1 0,57-6 0,-22-1 0,0 2 0,-93 14 0,27 6 0,-61 13 0,154-30-161,1 0-1,-1-2 1,-42-2 0,53 0-559,-5 0-6106</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6.923"/>
    </inkml:context>
    <inkml:brush xml:id="br0">
      <inkml:brushProperty name="width" value="0.05" units="cm"/>
      <inkml:brushProperty name="height" value="0.05" units="cm"/>
      <inkml:brushProperty name="color" value="#E71224"/>
    </inkml:brush>
  </inkml:definitions>
  <inkml:trace contextRef="#ctx0" brushRef="#br0">0 0 24575,'0'696'-1365,"0"-673"-5461</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36.102"/>
    </inkml:context>
    <inkml:brush xml:id="br0">
      <inkml:brushProperty name="width" value="0.05" units="cm"/>
      <inkml:brushProperty name="height" value="0.05" units="cm"/>
      <inkml:brushProperty name="color" value="#E71224"/>
    </inkml:brush>
  </inkml:definitions>
  <inkml:trace contextRef="#ctx0" brushRef="#br0">2 1 24575,'-1'50'0,"0"8"0,3 0 0,14 98 0,-5-58 0,-11-77 0,2 0 0,1-1 0,0 1 0,1-1 0,9 25 0,1-2 0,-3 0 0,-2 0 0,6 55 0,-14-90 0,32 205 0,-29-188 0,1 0 0,11 33 0,-9-39 0,-1 1 0,-1 0 0,-1 1 0,2 32 0,7 74 0,-7-87 0,2 60 0,-7-76 0,2 1 0,9 39 0,-3-16 0,-1-18 0,1-1 0,2-1 0,0 0 0,2 0 0,29 44 0,-28-47 0,-11-19 5,1 0 0,0-1 1,0 0-1,1 0 0,-1 0 0,1-1 0,0 1 0,0-1 0,0 0 0,1 0 0,0-1 1,-1 0-1,1 0 0,0 0 0,1-1 0,-1 1 0,13 1 0,5 0-205,-1-1-1,1-2 1,39-2 0,-36 1-456,-3-1-6170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7.873"/>
    </inkml:context>
    <inkml:brush xml:id="br0">
      <inkml:brushProperty name="width" value="0.05" units="cm"/>
      <inkml:brushProperty name="height" value="0.05" units="cm"/>
      <inkml:brushProperty name="color" value="#E71224"/>
    </inkml:brush>
  </inkml:definitions>
  <inkml:trace contextRef="#ctx0" brushRef="#br0">1050 109 24575,'-25'-2'0,"0"-1"0,1 0 0,0-2 0,-27-9 0,26 6 0,-1 2 0,1 1 0,-45-4 0,-90-7 0,78 5 0,4 0 0,32 4 0,-71-1 0,100 8 0,5-1 0,0 1 0,0 1 0,0 0 0,0 0 0,-21 6 0,30-6 0,0 1 0,0-1 0,0 1 0,0-1 0,0 1 0,1 0 0,-1 0 0,1 0 0,-1 1 0,1-1 0,0 0 0,0 1 0,0 0 0,0-1 0,0 1 0,0 0 0,1 0 0,-1 0 0,1 0 0,0 0 0,0 0 0,0 1 0,1-1 0,-1 0 0,1 0 0,-1 4 0,0 10 0,-2 0 0,0 1 0,0-1 0,-2-1 0,0 1 0,-1-1 0,-1 0 0,0 0 0,-1-1 0,-11 15 0,13-18 0,0-1 0,0 1 0,2 0 0,-1 0 0,1 1 0,1-1 0,0 1 0,1 0 0,-1 17 0,2 5 0,1 0 0,6 43 0,-5-70 0,1 0 0,1 0 0,-1-1 0,1 1 0,0-1 0,1 1 0,0-1 0,0 0 0,0-1 0,1 1 0,0-1 0,0 1 0,1-2 0,11 11 0,8 4 0,0-1 0,38 20 0,-43-29 0,0-1 0,1-1 0,-1-1 0,1-1 0,1-1 0,27 3 0,9 3 0,-52-9 0,40 9 0,1-2 0,1-2 0,61 1 0,-20-7 0,90-4 0,-107-10 0,-51 9 0,-1 0 0,28-1 0,-26 3 0,0 0 0,0-2 0,0 0 0,-1-2 0,0 0 0,30-13 0,-37 13 0,-1-1 0,1 0 0,-1 0 0,-1-2 0,1 1 0,-1-2 0,-1 1 0,0-2 0,0 1 0,12-18 0,-16 17 0,0-1 0,-1 0 0,-1-1 0,0 0 0,-1 0 0,0 0 0,-1 0 0,0 0 0,-1-1 0,-1 1 0,0-15 0,0 16 0,-2 1 0,1 0 0,-2 0 0,1 0 0,-1-1 0,-1 1 0,0 1 0,-1-1 0,0 0 0,0 1 0,-1 0 0,-1 0 0,-10-15 0,10 18 0,1-1 0,-1 0 0,0 1 0,0 0 0,-1 0 0,0 1 0,0 0 0,-1 0 0,1 1 0,-1 0 0,0 0 0,-1 0 0,-14-4 0,-4 0 0,-1 1 0,0 2 0,0 0 0,0 2 0,-1 2 0,-46 1 0,61 0 6,-1-1 0,1 0-1,-22-5 1,3 0-1394,14 3-5438</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8.850"/>
    </inkml:context>
    <inkml:brush xml:id="br0">
      <inkml:brushProperty name="width" value="0.05" units="cm"/>
      <inkml:brushProperty name="height" value="0.05" units="cm"/>
      <inkml:brushProperty name="color" value="#E71224"/>
    </inkml:brush>
  </inkml:definitions>
  <inkml:trace contextRef="#ctx0" brushRef="#br0">1 200 24575,'0'-2'0,"1"0"0,-1 0 0,1 0 0,0 0 0,-1 1 0,1-1 0,0 0 0,0 0 0,0 0 0,1 1 0,-1-1 0,0 0 0,1 1 0,-1-1 0,1 1 0,-1 0 0,3-2 0,36-24 0,-17 12 0,-5 0 0,0 1 0,2 0 0,-1 2 0,2 0 0,0 2 0,0 0 0,0 1 0,32-8 0,-34 13 0,-12 2 0,-1 0 0,1 0 0,-1 1 0,1 0 0,-1 1 0,1-1 0,10 2 0,-15-1 0,1 1 0,-1 0 0,0 0 0,1 0 0,-1 0 0,0 1 0,0-1 0,0 0 0,0 1 0,0 0 0,0-1 0,0 1 0,0 0 0,-1 0 0,1 0 0,-1 0 0,1 0 0,-1 0 0,0 1 0,0-1 0,0 0 0,0 1 0,0-1 0,0 4 0,1-2 0,-1 1 0,0 0 0,0 0 0,0 0 0,0 0 0,-1 0 0,0 0 0,0 0 0,0 0 0,-1 0 0,0 0 0,0 0 0,0 0 0,0 0 0,-1 0 0,-3 7 0,-2 0 0,-1 0 0,0-1 0,0 0 0,-16 15 0,-1 2 0,23-26 0,1-1 0,-1 1 0,1 0 0,-1 0 0,1 0 0,0 0 0,0 0 0,0 0 0,0 0 0,0 1 0,1-1 0,-1 0 0,1 0 0,-1 1 0,1-1 0,0 3 0,0-4 0,0 1 0,1-1 0,-1 1 0,1-1 0,-1 1 0,1-1 0,0 1 0,-1-1 0,1 0 0,0 1 0,0-1 0,0 0 0,0 0 0,0 0 0,0 0 0,1 0 0,-1 0 0,2 1 0,7 4 0,0-1 0,1-1 0,-1 0 0,1-1 0,17 4 0,5 2 0,-21-5 0,-1 0 0,-1 0 0,1 1 0,-1 0 0,0 1 0,0 0 0,0 1 0,-1 0 0,10 10 0,-18-17 0,-1 0 0,1 1 0,-1-1 0,1 1 0,-1 0 0,0-1 0,1 1 0,-1-1 0,0 1 0,1-1 0,-1 1 0,0 0 0,0-1 0,0 1 0,0 0 0,1-1 0,-1 1 0,0 0 0,0-1 0,0 1 0,0-1 0,-1 1 0,1 0 0,0-1 0,0 1 0,0 0 0,0-1 0,-1 1 0,1 0 0,0-1 0,0 1 0,-2 0 0,-21 11 0,-31-6 0,-140-7-1365,171 1-5461</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37.665"/>
    </inkml:context>
    <inkml:brush xml:id="br0">
      <inkml:brushProperty name="width" value="0.05" units="cm"/>
      <inkml:brushProperty name="height" value="0.05" units="cm"/>
      <inkml:brushProperty name="color" value="#E71224"/>
    </inkml:brush>
  </inkml:definitions>
  <inkml:trace contextRef="#ctx0" brushRef="#br0">0 0 24575,'0'5'0,"5"1"0,5 0 0,7-2 0,4-1 0,3-1 0,3-1 0,0 0 0,1-1 0,0 0 0,-1-1 0,1 1 0,-1 0 0,0 0 0,-5 0-8191</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38.725"/>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0,1 0 0,-6 0-8191</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41.346"/>
    </inkml:context>
    <inkml:brush xml:id="br0">
      <inkml:brushProperty name="width" value="0.05" units="cm"/>
      <inkml:brushProperty name="height" value="0.05" units="cm"/>
      <inkml:brushProperty name="color" value="#E71224"/>
    </inkml:brush>
  </inkml:definitions>
  <inkml:trace contextRef="#ctx0" brushRef="#br0">1 0 24575,'20'1'0,"1"0"0,-1 1 0,0 1 0,0 1 0,0 1 0,-1 1 0,0 0 0,0 2 0,0 0 0,24 15 0,-21-9 0,0 1 0,-1 1 0,-1 1 0,-1 1 0,0 1 0,-1 0 0,23 34 0,13 18 0,32 49 0,14 34 0,-54-85 0,38 64 0,-36-56 0,-31-49 0,25 46 0,26 50 0,-23-46 0,-13-17 0,39 104 0,-34-89 0,-27-60 0,-2 0 0,0 1 0,9 27 0,-3 7 0,3-2 0,40 84 0,-19-39 0,-28-67 0,0 0 0,19 32 0,22 42 0,-35-65 0,38 60 0,48 72 0,-21-29 0,27 33 0,-47-70 0,-16-24 0,40 71 0,-61-108 0,29 70 0,6 11 0,42 76 0,9 32 0,108 169 0,-185-335 0,-25-46 0,2 1 0,21 31 0,99 149 0,-115-179 0,18 26 0,50 55 0,-16-6 0,19 18 0,4 5 0,44 54 0,-5-7 0,-34-38 0,42 64 0,-2-2 0,11-4 0,-119-155 0,2-1 0,41 31 0,-36-32 0,52 55 0,-64-60 0,1-2 0,1 0 0,45 29 0,25 20 0,96 69 0,-98-76 0,99 63 0,-18-13 0,-87-57 0,-47-33 0,42 35 0,106 78 0,31 21 0,-64-51 0,78 59 81,18 14-1165,-226-161 1031,46 26 0,12 9-32,139 102 85,-72-54 534,-93-65-204,57 46 0,36 28-330,19 11 0,-75-57 0,-18-7 0,73 48 0,-9-8 0,-64-40 0,172 125 0,-155-114 0,-47-37 0,61 55 0,-12-19 0,-33-20 0,-38-31 0,34 32 0,-36-28 0,2-2 0,42 27 0,-39-28 0,0 1 0,26 25 0,-15-11 0,54 38 0,212 158 0,-118-83 0,-80-64 0,-5-5 0,75 63 0,-159-126 0,14 8 0,24 21 0,-5 3 0,93 65 0,-45-38 0,43 36 0,-26-24 0,-100-72 0,1-1 0,0-1 0,1 0 0,30 12 0,-30-14 0,0 0 0,0 1 0,0 1 0,-1 0 0,13 12 0,-15-11 0,0-1 0,26 15 0,-26-18 0,-2 1 0,1 0 0,-1 1 0,17 15 0,-20-16 0,2 0 0,-1-1 0,1 0 0,0-1 0,0 0 0,17 7 0,30 20 0,-57-33 0,0 0 0,0 1 0,0-1 0,0 0 0,-1 1 0,1-1 0,0 0 0,0 0 0,-1 1 0,1-1 0,0 0 0,-1 0 0,1 1 0,0-1 0,-1 0 0,1 0 0,0 0 0,-1 1 0,1-1 0,0 0 0,-1 0 0,1 0 0,-1 0 0,1 0 0,0 0 0,-1 0 0,1 0 0,0 0 0,-1 0 0,1 0 0,-1 0 0,1 0 0,0 0 0,-1 0 0,1-1 0,0 1 0,-1 0 0,1 0 0,-1-1 0,-24 0 0,1-6 0,0-1 0,1-1 0,0-1 0,-22-13 0,32 16 0,-1 0 0,0 1 0,0 1 0,0 0 0,-1 1 0,1 0 0,-25-2 0,-3 3 0,-57 3 0,-30-2 0,86-7-1365,26 3-5461</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42.142"/>
    </inkml:context>
    <inkml:brush xml:id="br0">
      <inkml:brushProperty name="width" value="0.05" units="cm"/>
      <inkml:brushProperty name="height" value="0.05" units="cm"/>
      <inkml:brushProperty name="color" value="#E71224"/>
    </inkml:brush>
  </inkml:definitions>
  <inkml:trace contextRef="#ctx0" brushRef="#br0">26 1 24575,'0'30'0,"-1"1"0,-2-1 0,-10 49 0,10-65 0,1 1 0,0 0 0,1 0 0,0 0 0,2-1 0,0 1 0,0 0 0,1 0 0,1-1 0,0 1 0,1-1 0,1 0 0,8 17 0,2 8-97,-6-17-220,0 0 0,1-1 0,25 40 0,-25-48-6509</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43.966"/>
    </inkml:context>
    <inkml:brush xml:id="br0">
      <inkml:brushProperty name="width" value="0.05" units="cm"/>
      <inkml:brushProperty name="height" value="0.05" units="cm"/>
      <inkml:brushProperty name="color" value="#E71224"/>
    </inkml:brush>
  </inkml:definitions>
  <inkml:trace contextRef="#ctx0" brushRef="#br0">0 0 24575,'5'0'0,"1"5"0,4 0 0,5 1 0,5-1 0,3-2 0,2-1 0,2-1 0,0-1 0,-3 0-8191</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44.527"/>
    </inkml:context>
    <inkml:brush xml:id="br0">
      <inkml:brushProperty name="width" value="0.05" units="cm"/>
      <inkml:brushProperty name="height" value="0.05" units="cm"/>
      <inkml:brushProperty name="color" value="#E71224"/>
    </inkml:brush>
  </inkml:definitions>
  <inkml:trace contextRef="#ctx0" brushRef="#br0">1 0 24575,'4'0'0,"7"0"0,5 0 0,5 0 0,4 0 0,1 0 0,2 0 0,-1 0 0,1 0 0,0 0 0,-1 0 0,1 0 0,-1 0 0,-1 0 0,-3 0-8191</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0:31.247"/>
    </inkml:context>
    <inkml:brush xml:id="br0">
      <inkml:brushProperty name="width" value="0.05" units="cm"/>
      <inkml:brushProperty name="height" value="0.05" units="cm"/>
      <inkml:brushProperty name="color" value="#E71224"/>
    </inkml:brush>
  </inkml:definitions>
  <inkml:trace contextRef="#ctx0" brushRef="#br0">1 54 24575,'44'-3'0,"1"-1"0,67-16 0,-68 11 0,2 1 0,65-2 0,371 11 0,-462 0 0,0 2 0,35 7 0,-33-5 0,0-2 0,25 2 0,75-6 0,50 2 0,-100 12 0,-52-8 0,0-2 0,29 2 0,515-3 0,-272-4 0,-244 7-1365,-31 1-5461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7.497"/>
    </inkml:context>
    <inkml:brush xml:id="br0">
      <inkml:brushProperty name="width" value="0.05" units="cm"/>
      <inkml:brushProperty name="height" value="0.05" units="cm"/>
      <inkml:brushProperty name="color" value="#E71224"/>
    </inkml:brush>
  </inkml:definitions>
  <inkml:trace contextRef="#ctx0" brushRef="#br0">145 228 24575,'0'-5'0,"0"-5"0,-4-2 0,-2-3 0,-5 1 0,1-2 0,-4 3 0,1-3 0,-2 3 0,2-1 0,3-4 0,-1 3 0,0-2 0,3-2 0,-1 2 0,-1 4-8191</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0:32.793"/>
    </inkml:context>
    <inkml:brush xml:id="br0">
      <inkml:brushProperty name="width" value="0.05" units="cm"/>
      <inkml:brushProperty name="height" value="0.05" units="cm"/>
      <inkml:brushProperty name="color" value="#E71224"/>
    </inkml:brush>
  </inkml:definitions>
  <inkml:trace contextRef="#ctx0" brushRef="#br0">1 60 24575,'0'-1'0,"1"0"0,-1 0 0,1 0 0,-1-1 0,1 1 0,0 0 0,0 0 0,-1 0 0,1 0 0,0 0 0,0 0 0,0 1 0,0-1 0,0 0 0,0 0 0,0 1 0,0-1 0,0 0 0,1 1 0,-1-1 0,0 1 0,0 0 0,0-1 0,1 1 0,-1 0 0,0 0 0,2 0 0,42-5 0,-41 4 0,93 0 0,-65 1 0,1 0 0,0-2 0,55-12 0,-46 7 0,0 2 0,0 2 0,1 2 0,54 4 0,1 0 0,383-3 0,-452 2 0,-1 2 0,1 1 0,-1 2 0,0 0 0,-1 2 0,43 19 0,43 14 0,-112-42 0,37 11 0,51 9 0,-77-17 0,-1 0 0,1 0 0,-1 1 0,17 9 0,-18-8 0,0-1 0,-1 0 0,1 0 0,1-1 0,-1-1 0,17 3 0,37-2 0,-36-3 0,1 2 0,48 9 0,-29-4 0,0-2 0,0-2 0,92-5 0,-33-1 0,14 5 0,132-5 0,-240 1 0,1-1 0,0 0 0,-1-1 0,24-10 0,-25 8 0,0 1 0,1 1 0,-1 1 0,1-1 0,21-1 0,13-1-1365,-30 0-5461</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4.030"/>
    </inkml:context>
    <inkml:brush xml:id="br0">
      <inkml:brushProperty name="width" value="0.05" units="cm"/>
      <inkml:brushProperty name="height" value="0.05" units="cm"/>
      <inkml:brushProperty name="color" value="#E71224"/>
    </inkml:brush>
  </inkml:definitions>
  <inkml:trace contextRef="#ctx0" brushRef="#br0">1 1 24575,'25'1'0,"1"1"0,28 7 0,44 4 0,387-13 0,-466 1 0,0 1 0,34 7 0,33 4 0,-11-13-1365,-53 0-5461</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4.590"/>
    </inkml:context>
    <inkml:brush xml:id="br0">
      <inkml:brushProperty name="width" value="0.05" units="cm"/>
      <inkml:brushProperty name="height" value="0.05" units="cm"/>
      <inkml:brushProperty name="color" value="#E71224"/>
    </inkml:brush>
  </inkml:definitions>
  <inkml:trace contextRef="#ctx0" brushRef="#br0">0 0 24575,'2'12'0,"0"0"0,1 0 0,0-1 0,9 22 0,-6-19 0,4 13 0,0-1 0,-2 2 0,-1-1 0,-2 1 0,0 0 0,1 46 0,-7-30 0,0-11 0,1 0 0,2 0 0,11 63 0,-9-76-1365,0-1-5461</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5.288"/>
    </inkml:context>
    <inkml:brush xml:id="br0">
      <inkml:brushProperty name="width" value="0.05" units="cm"/>
      <inkml:brushProperty name="height" value="0.05" units="cm"/>
      <inkml:brushProperty name="color" value="#E71224"/>
    </inkml:brush>
  </inkml:definitions>
  <inkml:trace contextRef="#ctx0" brushRef="#br0">57 311 24575,'7'-1'0,"1"0"0,-1 0 0,1-1 0,-1 0 0,1 0 0,-1 0 0,0-1 0,11-6 0,59-39 0,-27 16 0,-36 25 0,6-5 0,0 0 0,29-23 0,-45 32 0,0-1 0,0 1 0,0-1 0,-1 0 0,1 0 0,-1 0 0,0 0 0,0 0 0,-1-1 0,1 0 0,-1 1 0,0-1 0,0 0 0,-1 0 0,1 0 0,-1 0 0,1-8 0,-2 11 0,0 0 0,0 0 0,-1 0 0,1 0 0,0 0 0,-1 0 0,1 0 0,-1 1 0,1-1 0,-1 0 0,0 0 0,0 0 0,0 1 0,0-1 0,0 0 0,0 1 0,-1-1 0,1 1 0,0-1 0,-1 1 0,1 0 0,-1-1 0,-2 0 0,0 0 0,0 0 0,-1 0 0,1 0 0,-1 1 0,1 0 0,-1 0 0,1 0 0,-1 0 0,-8 1 0,3 0 0,1 0 0,-1 0 0,1 2 0,0-1 0,-1 1 0,1 0 0,0 1 0,0 0 0,-15 7 0,-24 20 0,25-16 0,1 0 0,0 1 0,1 1 0,-23 23 0,38-32 0,1-1 0,1 1 0,-1 0 0,1 0 0,0 0 0,1 1 0,0 0 0,0-1 0,0 1 0,1 0 0,0 0 0,-1 13 0,2-6 0,0-1 0,1 1 0,1 0 0,0-1 0,1 1 0,4 19 0,-4-29 0,-1 0 0,1 1 0,0-1 0,0 0 0,1 0 0,0 0 0,0-1 0,0 1 0,0-1 0,0 0 0,1 1 0,0-1 0,0-1 0,0 1 0,9 5 0,-4-4 0,0 0 0,0-1 0,0-1 0,0 0 0,1 0 0,-1 0 0,18 1 0,128 24 0,-97-9 0,-43-13 0,0-1 0,32 7 0,-43-11 0,1-1 0,-1 1 0,1-1 0,0 0 0,-1-1 0,1 1 0,-1-1 0,1 0 0,-1 0 0,1 0 0,-1 0 0,0-1 0,0 0 0,8-4 0,35-25-1365,-36 21-5461</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5.893"/>
    </inkml:context>
    <inkml:brush xml:id="br0">
      <inkml:brushProperty name="width" value="0.05" units="cm"/>
      <inkml:brushProperty name="height" value="0.05" units="cm"/>
      <inkml:brushProperty name="color" value="#E71224"/>
    </inkml:brush>
  </inkml:definitions>
  <inkml:trace contextRef="#ctx0" brushRef="#br0">429 2 24575,'-45'-1'0,"-62"2"0,95 0 0,1 1 0,-1 0 0,1 1 0,0 0 0,0 0 0,1 1 0,-13 6 0,19-7 0,0 0 0,0 0 0,0 0 0,0 0 0,1 1 0,0-1 0,-1 1 0,1 0 0,1 0 0,-1 0 0,0 0 0,1 1 0,0-1 0,0 1 0,0-1 0,1 1 0,0 0 0,0 0 0,0-1 0,-1 11 0,2-8 0,0 0 0,0 0 0,0 0 0,1 0 0,0 0 0,0 1 0,1-2 0,0 1 0,0 0 0,1 0 0,-1-1 0,2 1 0,6 10 0,4 1 0,1-1 0,1 0 0,19 14 0,-13-11 0,79 79 0,-92-90 0,-1 1 0,0 0 0,-1 0 0,0 0 0,-1 1 0,0 0 0,7 20 0,-10-24 0,-1-1 0,0 1 0,0 0 0,-1 0 0,0 0 0,0 0 0,0 1 0,-1-1 0,0 0 0,0 0 0,-1 0 0,0 0 0,-1 0 0,-3 12 0,4-16 0,-1 0 0,0-1 0,0 1 0,0 0 0,0-1 0,-1 1 0,1-1 0,-1 0 0,0 0 0,1 0 0,-1 0 0,0 0 0,0-1 0,0 1 0,0-1 0,0 0 0,-1 0 0,1 0 0,0 0 0,-1 0 0,1-1 0,-6 1 0,-11 0 0,0 0 0,-35-4 0,24 1 0,-148-1 0,177 3-105,-1-1 0,0 1 0,0-1 0,1 1 0,-1-1 0,0 0 0,1 0 0,-1 0 0,1 0 0,-1-1 0,1 1 0,-3-3 0,-6-7-6721</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6.360"/>
    </inkml:context>
    <inkml:brush xml:id="br0">
      <inkml:brushProperty name="width" value="0.05" units="cm"/>
      <inkml:brushProperty name="height" value="0.05" units="cm"/>
      <inkml:brushProperty name="color" value="#E71224"/>
    </inkml:brush>
  </inkml:definitions>
  <inkml:trace contextRef="#ctx0" brushRef="#br0">0 1 24575,'20'53'0,"-11"46"0,-8-71 0,2-1 0,5 31 0,-2-25 0,3 50 0,2 19 0,-1-5 90,-8-69-575,1-1 0,7 34 0,-5-44-6341</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6.688"/>
    </inkml:context>
    <inkml:brush xml:id="br0">
      <inkml:brushProperty name="width" value="0.05" units="cm"/>
      <inkml:brushProperty name="height" value="0.05" units="cm"/>
      <inkml:brushProperty name="color" value="#E71224"/>
    </inkml:brush>
  </inkml:definitions>
  <inkml:trace contextRef="#ctx0" brushRef="#br0">0 50 24575,'408'0'0,"-400"-1"12,0 1-1,-1-2 0,1 1 0,0-1 1,-1 0-1,0-1 0,1 1 0,-1-1 1,8-6-1,34-11-1489,-31 15-5348</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7.500"/>
    </inkml:context>
    <inkml:brush xml:id="br0">
      <inkml:brushProperty name="width" value="0.05" units="cm"/>
      <inkml:brushProperty name="height" value="0.05" units="cm"/>
      <inkml:brushProperty name="color" value="#E71224"/>
    </inkml:brush>
  </inkml:definitions>
  <inkml:trace contextRef="#ctx0" brushRef="#br0">569 461 24575,'15'-1'0,"1"-1"0,0 0 0,17-5 0,37-5 0,-53 10 0,0-1 0,0 0 0,0-1 0,-1 0 0,1-2 0,-1 0 0,-1-1 0,1 0 0,-1-1 0,-1-1 0,15-10 0,-26 14 0,0 1 0,0 0 0,0-1 0,0 1 0,-1-1 0,0 0 0,0 1 0,0-1 0,0 0 0,-1-1 0,0 1 0,0 0 0,0 0 0,-1 0 0,1-1 0,-1 1 0,-1 0 0,1 0 0,-1-1 0,0 1 0,0 0 0,0 0 0,-1 0 0,0 0 0,0 0 0,0 0 0,0 1 0,-1-1 0,0 1 0,0-1 0,0 1 0,-1 0 0,-4-5 0,-22-9 0,-1 2 0,0 1 0,-1 1 0,-1 2 0,0 1 0,-49-9 0,2-4 0,52 14 0,-52-10 0,10 9 0,-1 2 0,-73 2 0,111 6 0,20 0 0,1 1 0,-1 0 0,0 0 0,-18 4 0,29-3 0,-1-1 0,1 1 0,-1 0 0,1-1 0,0 1 0,-1 1 0,1-1 0,0 0 0,0 0 0,0 1 0,0-1 0,0 1 0,0 0 0,0 0 0,0-1 0,1 1 0,-1 0 0,1 1 0,-1-1 0,1 0 0,0 0 0,0 0 0,0 1 0,0-1 0,0 1 0,0-1 0,0 4 0,-2 13 0,1 1 0,1 0 0,1 0 0,1 1 0,0-1 0,1 0 0,1-1 0,1 1 0,1 0 0,1-1 0,15 33 0,-11-34 0,2 0 0,0-1 0,1-1 0,1 0 0,0 0 0,1-2 0,0 0 0,2-1 0,-1 0 0,2-1 0,-1-1 0,31 14 0,-17-13 0,0 0 0,1-2 0,0-2 0,0-1 0,1-1 0,0-2 0,0-1 0,0-2 0,58-4 0,-14-9 0,-50 7 0,47-4 0,36-4 0,-77 8 0,53-3 0,65 9-1365,-129-1-5461</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8.125"/>
    </inkml:context>
    <inkml:brush xml:id="br0">
      <inkml:brushProperty name="width" value="0.05" units="cm"/>
      <inkml:brushProperty name="height" value="0.05" units="cm"/>
      <inkml:brushProperty name="color" value="#E71224"/>
    </inkml:brush>
  </inkml:definitions>
  <inkml:trace contextRef="#ctx0" brushRef="#br0">0 1 24575,'2'0'0,"0"0"0,0 1 0,0-1 0,0 1 0,0 0 0,0 0 0,-1 0 0,1 0 0,0 0 0,0 0 0,-1 0 0,1 0 0,-1 1 0,1-1 0,-1 1 0,1-1 0,-1 1 0,0-1 0,0 1 0,0 0 0,0 0 0,0-1 0,0 1 0,0 3 0,18 55 0,-13-39 0,20 81 0,-19-67 0,2 0 0,22 53 0,-25-72 25,-1 0-1,-1 0 1,5 28-1,1 7-1487,-6-33-5363</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8.451"/>
    </inkml:context>
    <inkml:brush xml:id="br0">
      <inkml:brushProperty name="width" value="0.05" units="cm"/>
      <inkml:brushProperty name="height" value="0.05" units="cm"/>
      <inkml:brushProperty name="color" value="#E71224"/>
    </inkml:brush>
  </inkml:definitions>
  <inkml:trace contextRef="#ctx0" brushRef="#br0">0 35 24575,'4'0'0,"7"0"0,4 0 0,5 0 0,3 0 0,2 0 0,2 0 0,-1 0 0,1 0 0,-1 0 0,0 0 0,-5-4 0,-1-2 0,0 1 0,1 0 0,-3-2 0,-4-1-8191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8.539"/>
    </inkml:context>
    <inkml:brush xml:id="br0">
      <inkml:brushProperty name="width" value="0.05" units="cm"/>
      <inkml:brushProperty name="height" value="0.05" units="cm"/>
      <inkml:brushProperty name="color" value="#E71224"/>
    </inkml:brush>
  </inkml:definitions>
  <inkml:trace contextRef="#ctx0" brushRef="#br0">0 153 24575,'5'0'0,"5"0"0,7 0 0,-1-5 0,2-1 0,-2-5 0,1 1 0,-3-4 0,1 1 0,3 3 0,-2-2 0,1 2 0,-3-3 0,1 2 0,3 2 0,-2-2 0,1 1 0,-3 2-8191</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13.425"/>
    </inkml:context>
    <inkml:brush xml:id="br0">
      <inkml:brushProperty name="width" value="0.05" units="cm"/>
      <inkml:brushProperty name="height" value="0.05" units="cm"/>
      <inkml:brushProperty name="color" value="#E71224"/>
    </inkml:brush>
  </inkml:definitions>
  <inkml:trace contextRef="#ctx0" brushRef="#br0">157 1 24575,'-11'0'0,"1"0"0,0 1 0,0 0 0,0 1 0,0 0 0,0 0 0,1 1 0,-13 6 0,18-8 0,0 1 0,1 0 0,0 1 0,-1-1 0,1 0 0,0 1 0,0 0 0,0 0 0,1 0 0,-1 0 0,1 0 0,-1 1 0,1-1 0,0 0 0,1 1 0,-1 0 0,0-1 0,1 1 0,0 0 0,0 0 0,0 0 0,1 0 0,-1 5 0,1 217 0,3-94 0,-2-116 0,1-1 0,0 1 0,6 20 0,4 34 0,15 106 0,-23-155 0,1 0 0,11 32 0,-10-36 0,-1 0 0,0 1 0,-2 0 0,3 22 0,7 52 0,-8-64 0,3 54 0,-10-18 0,3 50 0,-1-112 2,1 1 0,-1-1-1,0 0 1,0 0 0,1 0 0,-1 0-1,1 0 1,0 0 0,0 0-1,-1 0 1,1 0 0,1 0-1,-1 0 1,0 0 0,0 0 0,1-1-1,-1 1 1,1-1 0,-1 1-1,1-1 1,0 1 0,-1-1 0,1 0-1,0 0 1,0 0 0,0 0-1,0 0 1,0 0 0,0-1 0,0 1-1,0-1 1,0 1 0,1-1-1,-1 0 1,0 0 0,0 0-1,0 0 1,0 0 0,4-1 0,10-1-96,-1-2 0,0 0 0,0 0 0,23-12 0,-10 6-870,-11 4-5862</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14.338"/>
    </inkml:context>
    <inkml:brush xml:id="br0">
      <inkml:brushProperty name="width" value="0.05" units="cm"/>
      <inkml:brushProperty name="height" value="0.05" units="cm"/>
      <inkml:brushProperty name="color" value="#E71224"/>
    </inkml:brush>
  </inkml:definitions>
  <inkml:trace contextRef="#ctx0" brushRef="#br0">117 0 24575,'-8'1'0,"0"-1"0,-1 1 0,1 0 0,0 1 0,0 0 0,1 0 0,-10 5 0,14-6 0,1 0 0,-1 0 0,1 0 0,-1 0 0,1 1 0,0-1 0,0 1 0,-1 0 0,1 0 0,0-1 0,1 1 0,-1 0 0,0 1 0,1-1 0,-1 0 0,1 0 0,-1 1 0,1-1 0,0 1 0,0-1 0,0 1 0,1-1 0,-1 1 0,1 0 0,-1 2 0,1-3 0,1 0 0,-1-1 0,1 1 0,-1-1 0,1 1 0,0 0 0,-1-1 0,1 0 0,0 1 0,0-1 0,0 1 0,0-1 0,0 0 0,1 0 0,-1 0 0,0 0 0,0 0 0,1 0 0,-1 0 0,1 0 0,-1 0 0,1 0 0,-1-1 0,1 1 0,-1-1 0,1 1 0,0-1 0,-1 0 0,1 0 0,3 1 0,59 2 0,-56-4 0,46-1-40,-36 0-181,-1 1 1,1 1-1,-1 0 0,1 1 0,19 4 0,-20 1-6605</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17.870"/>
    </inkml:context>
    <inkml:brush xml:id="br0">
      <inkml:brushProperty name="width" value="0.05" units="cm"/>
      <inkml:brushProperty name="height" value="0.05" units="cm"/>
      <inkml:brushProperty name="color" value="#E71224"/>
    </inkml:brush>
  </inkml:definitions>
  <inkml:trace contextRef="#ctx0" brushRef="#br0">387 1624 24575,'1'0'0,"-1"0"0,1 0 0,0 0 0,-1 0 0,1 0 0,0 0 0,-1 0 0,1 0 0,-1-1 0,1 1 0,0 0 0,-1 0 0,1-1 0,-1 1 0,1 0 0,0-1 0,-1 1 0,1 0 0,-1-1 0,0 1 0,1-1 0,-1 1 0,1-1 0,-1 1 0,0-1 0,1 1 0,-1-1 0,0 1 0,1-1 0,-1 0 0,0 1 0,0-1 0,0 1 0,1-1 0,-1 0 0,0 1 0,0-1 0,0 0 0,0 1 0,0-1 0,0 0 0,0 1 0,-1-1 0,1 1 0,0-1 0,0 0 0,0 1 0,-1-1 0,1 1 0,0-1 0,0 0 0,-1 1 0,1-1 0,-1 1 0,1-1 0,0 1 0,-2-1 0,0-3 0,0 0 0,-1 0 0,1 1 0,-1-1 0,0 1 0,0 0 0,-5-4 0,-50-32 0,1-2 0,2-3 0,-59-61 0,105 95 0,0 0 0,1-1 0,1 0 0,0 0 0,0-1 0,1 0 0,0 0 0,2-1 0,-1 1 0,1-1 0,1 0 0,-3-25 0,1-11 0,3 0 0,5-60 0,0 17 0,-3 70 0,-1-12 0,2-1 0,1 1 0,11-54 0,-2 34 0,-8 32 0,2 1 0,8-26 0,-10 40 0,0 0 0,1 0 0,-1 0 0,1 1 0,1-1 0,-1 1 0,1 0 0,0 0 0,0 0 0,8-5 0,-2-1 0,-1 1 0,1-2 0,-2 0 0,0 0 0,-1 0 0,14-30 0,6-10 0,-20 38 0,-1 0 0,-1-1 0,-1 0 0,0 0 0,-1 0 0,-1 0 0,0-1 0,-1 0 0,-1-18 0,2 8 0,-3 25-39,0 0 0,0 0 0,0 0 0,0 0 0,0 0 0,1 0 0,-1 0 0,1 0 0,0 0 0,-1 0 0,1 0 0,0 1 0,0-1 0,0 0 0,0 1 0,1-1 0,-1 0 0,0 1 0,1 0 0,-1-1 0,1 1 0,-1 0 0,1 0 0,-1-1 0,1 1 0,0 1 0,0-1 0,0 0 0,-1 0 0,1 1 0,0-1 0,0 1 0,0-1 0,3 1 0,9 2-6787</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18.788"/>
    </inkml:context>
    <inkml:brush xml:id="br0">
      <inkml:brushProperty name="width" value="0.05" units="cm"/>
      <inkml:brushProperty name="height" value="0.05" units="cm"/>
      <inkml:brushProperty name="color" value="#E71224"/>
    </inkml:brush>
  </inkml:definitions>
  <inkml:trace contextRef="#ctx0" brushRef="#br0">71 1 24575,'-4'0'0,"-6"0"0,-1 4 0,-4 2 0,2 4 0,3 5 0,2 3 0,8 0 0,3 0 0,6-2 0,6-4 0,4-5 0,4-2 0,-3 1 0,-4 0-8191</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14.353"/>
    </inkml:context>
    <inkml:brush xml:id="br0">
      <inkml:brushProperty name="width" value="0.05" units="cm"/>
      <inkml:brushProperty name="height" value="0.05" units="cm"/>
      <inkml:brushProperty name="color" value="#E71224"/>
    </inkml:brush>
  </inkml:definitions>
  <inkml:trace contextRef="#ctx0" brushRef="#br0">1 54 24575,'44'-3'0,"1"-1"0,67-16 0,-68 11 0,2 1 0,65-2 0,371 11 0,-462 0 0,0 2 0,35 7 0,-33-5 0,0-2 0,25 2 0,75-6 0,50 2 0,-100 12 0,-52-8 0,0-2 0,29 2 0,515-3 0,-272-4 0,-244 7-1365,-31 1-5461</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14.359"/>
    </inkml:context>
    <inkml:brush xml:id="br0">
      <inkml:brushProperty name="width" value="0.05" units="cm"/>
      <inkml:brushProperty name="height" value="0.05" units="cm"/>
      <inkml:brushProperty name="color" value="#E71224"/>
    </inkml:brush>
  </inkml:definitions>
  <inkml:trace contextRef="#ctx0" brushRef="#br0">1 60 24575,'0'-1'0,"1"0"0,-1 0 0,1 0 0,-1-1 0,1 1 0,0 0 0,0 0 0,-1 0 0,1 0 0,0 0 0,0 0 0,0 1 0,0-1 0,0 0 0,0 0 0,0 1 0,0-1 0,0 0 0,1 1 0,-1-1 0,0 1 0,0 0 0,0-1 0,1 1 0,-1 0 0,0 0 0,2 0 0,42-5 0,-41 4 0,93 0 0,-65 1 0,1 0 0,0-2 0,55-12 0,-46 7 0,0 2 0,0 2 0,1 2 0,54 4 0,1 0 0,383-3 0,-452 2 0,-1 2 0,1 1 0,-1 2 0,0 0 0,-1 2 0,43 19 0,43 14 0,-112-42 0,37 11 0,51 9 0,-77-17 0,-1 0 0,1 0 0,-1 1 0,17 9 0,-18-8 0,0-1 0,-1 0 0,1 0 0,1-1 0,-1-1 0,17 3 0,37-2 0,-36-3 0,1 2 0,48 9 0,-29-4 0,0-2 0,0-2 0,92-5 0,-33-1 0,14 5 0,132-5 0,-240 1 0,1-1 0,0 0 0,-1-1 0,24-10 0,-25 8 0,0 1 0,1 1 0,-1 1 0,1-1 0,21-1 0,13-1-1365,-30 0-5461</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30.534"/>
    </inkml:context>
    <inkml:brush xml:id="br0">
      <inkml:brushProperty name="width" value="0.05" units="cm"/>
      <inkml:brushProperty name="height" value="0.05" units="cm"/>
      <inkml:brushProperty name="color" value="#E71224"/>
    </inkml:brush>
  </inkml:definitions>
  <inkml:trace contextRef="#ctx0" brushRef="#br0">566 778 24575,'25'2'0,"0"1"0,0 1 0,-1 1 0,33 11 0,31 7 0,6-3 0,-27-5 0,75 6 0,-46-9 0,59 2 0,-78-10 0,115 22 0,-183-25 0,106 12 0,234-4 0,-229-10 0,-94 3 0,-1 0 0,34 8 0,-31-4 0,47 2 0,11-7 0,-23 0 0,103 12 0,-106-5 0,84-2 0,-82-5 0,74 11 0,57 16 0,-132-21 0,0-1 0,0-4 0,65-5 0,-8 0 0,-96 3 0,15 0 0,-1 0 0,1 3 0,55 10 0,-46-5 0,0-3 0,1-2 0,-1-1 0,52-6 0,10 1 0,-73 3 0,23 1 0,0-3 0,85-13 0,95-41 0,-213 47 0,-1-2 0,0 0 0,0-2 0,-2-1 0,26-19 0,-16 11 0,47-25 0,-63 37 0,0 0 0,0-1 0,-1-1 0,18-17 0,27-22 0,-55 47 0,0 0 0,-1-1 0,0 1 0,0-1 0,0 0 0,0 0 0,-1 0 0,0-1 0,0 1 0,0-1 0,-1 0 0,0 0 0,0 0 0,0 0 0,-1 0 0,0 0 0,1-11 0,-1-8 0,-1 0 0,-1 1 0,-4-28 0,3 42 0,0 1 0,-1-1 0,0 1 0,0 0 0,-1 0 0,0 0 0,-1 0 0,0 0 0,0 1 0,-1 0 0,0 0 0,-14-13 0,-3-1 0,-1 1 0,-44-28 0,51 39 0,1 1 0,-2 1 0,-26-9 0,28 11 0,1 0 0,-1-1 0,1 0 0,-27-19 0,30 18 0,0 0 0,0 1 0,-1 1 0,0 0 0,0 1 0,-1 0 0,1 1 0,-1 0 0,0 1 0,-24-1 0,-15 0 0,-83 7 0,44 0 0,71-3 0,-15 1 0,1-2 0,0-1 0,-63-13 0,56 8 0,0 2 0,0 2 0,0 1 0,-55 6 0,-2-2 0,54-4 0,-55-9 0,55 4 0,-59 0 0,74 6 0,-61-12 0,59 8 0,-54-3 0,51 6 0,-50-9 0,51 5 0,-53-1 0,58 5 0,-50-9 0,-25-2 0,-675 11 0,379 4 0,368 0 0,-57 10 0,56-6 0,-54 2 0,55-9 0,0 2 0,0 2 0,-43 8 0,29-3 0,-1-3 0,0-2 0,0-1 0,-49-6 0,-12 1 0,107 3 0,-33-1 0,0 2 0,0 1 0,-60 12 0,63-8 0,0-2 0,-1-1 0,1-2 0,-46-4 0,-57 4 0,61 11 0,53-7 0,0-1 0,-28 1 0,15-4 0,15-2 0,1 1 0,0 0 0,-1 2 0,1 0 0,0 1 0,0 0 0,0 2 0,1 0 0,-27 12 0,36-13 0,1 1 0,0 0 0,1 0 0,-1 0 0,1 1 0,0-1 0,1 1 0,-1 0 0,1 1 0,0-1 0,-5 12 0,5-7 0,-1 0 0,1 0 0,1 1 0,0-1 0,1 1 0,-2 19 0,2 16 0,7 85 0,-3-112 0,2-1 0,0 1 0,1-1 0,1 0 0,0 0 0,19 35 0,-12-29 0,-11-18 0,1 0 0,1 0 0,0 0 0,0 0 0,0-1 0,0 0 0,1 0 0,0 0 0,1 0 0,-1-1 0,1 1 0,0-1 0,0-1 0,1 1 0,-1-1 0,1 0 0,7 2 0,16 3 0,0-1 0,1-2 0,-1-2 0,39 2 0,128-7 0,-79-1 0,-72 2 0,0-2 0,76-13 0,-80 9 0,66-2 0,-64 7 0,56-10 0,-66 6-682,65-2-1,-76 7-6143</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32.737"/>
    </inkml:context>
    <inkml:brush xml:id="br0">
      <inkml:brushProperty name="width" value="0.05" units="cm"/>
      <inkml:brushProperty name="height" value="0.05" units="cm"/>
      <inkml:brushProperty name="color" value="#E71224"/>
    </inkml:brush>
  </inkml:definitions>
  <inkml:trace contextRef="#ctx0" brushRef="#br0">104 673 24575,'0'4'0,"1"0"0,0 0 0,0 0 0,0 0 0,0 0 0,1 0 0,0-1 0,-1 1 0,1 0 0,1-1 0,-1 1 0,0-1 0,1 0 0,0 0 0,-1 0 0,1 0 0,1 0 0,-1-1 0,0 1 0,0-1 0,1 0 0,0 0 0,-1 0 0,1-1 0,0 1 0,6 1 0,10 3 0,0 0 0,0-1 0,36 3 0,132 19 0,-113-16 0,-43-5 0,48 2 0,-48-5 0,1 1 0,60 16 0,-61-12 0,0-1 0,0-2 0,34 2 0,-38-7 0,0 2 0,-1 1 0,35 8 0,-16-4 0,0-2 0,0-1 0,0-3 0,53-5 0,9 1 0,720 3 0,-808-1 0,0-1 0,36-9 0,-35 7 0,1 0 0,26-2 0,-17 6 0,0-3 0,51-9 0,-45 6 0,1 2 0,-1 1 0,1 2 0,40 4 0,-26 0 0,58-6 0,-37-10 0,-54 8 0,0 2 0,31-3 0,-22 6 0,0-1 0,-1-1 0,1-1 0,0-2 0,-1-1 0,38-13 0,157-69 0,-217 85 0,0 1 0,1-1 0,-1 0 0,0 0 0,-1-1 0,1 1 0,-1-1 0,1 0 0,-1 0 0,0-1 0,-1 1 0,1-1 0,-1 0 0,0 0 0,0 0 0,0 0 0,-1 0 0,0-1 0,0 1 0,0-1 0,1-10 0,0 3 0,-2 0 0,1 0 0,-2-1 0,0 1 0,0 0 0,-2-1 0,1 1 0,-7-21 0,4 22 0,-1 1 0,-1 0 0,0 1 0,-1-1 0,0 1 0,0 0 0,-1 1 0,-15-14 0,-18-25 0,17 18 0,-1 2 0,-1 1 0,-1 1 0,-1 1 0,-2 2 0,-34-22 0,49 37 0,0 0 0,0 1 0,-1 1 0,0 0 0,-26-6 0,-86-9 0,37 13 0,-33-6 0,58 6 0,0 2 0,-131 7 0,72 2 0,-1587-3 0,1678 2 0,1 1 0,-1 2 0,1 1 0,-1 2 0,2 2 0,-33 12 0,45-11 0,-1 0 0,1 1 0,1 1 0,1 1 0,-1 0 0,2 2 0,0 0 0,1 1 0,1 0 0,1 1 0,-15 25 0,-17 26 0,26-37 0,-1 0 0,-36 39 0,8-8 0,-9 8 0,53-65 0,-1 0 0,1 1 0,0-1 0,0 1 0,1 0 0,0 0 0,0 0 0,1 1 0,0 0 0,0-1 0,1 1 0,0 0 0,0 0 0,0 10 0,1-14 0,1-1 0,1 1 0,-1-1 0,0 1 0,1-1 0,0 1 0,0-1 0,0 1 0,0-1 0,0 0 0,1 0 0,-1 1 0,1-1 0,0 0 0,0 0 0,0-1 0,1 1 0,-1 0 0,0-1 0,1 1 0,0-1 0,0 0 0,-1 0 0,1 0 0,1 0 0,-1 0 0,0-1 0,0 0 0,1 1 0,-1-1 0,0 0 0,1 0 0,-1-1 0,6 1 0,15 2-1365,-2-2-5461</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36.233"/>
    </inkml:context>
    <inkml:brush xml:id="br0">
      <inkml:brushProperty name="width" value="0.05" units="cm"/>
      <inkml:brushProperty name="height" value="0.05" units="cm"/>
      <inkml:brushProperty name="color" value="#E71224"/>
    </inkml:brush>
  </inkml:definitions>
  <inkml:trace contextRef="#ctx0" brushRef="#br0">0 213 24358,'2031'-213'0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1.428"/>
    </inkml:context>
    <inkml:brush xml:id="br0">
      <inkml:brushProperty name="width" value="0.05" units="cm"/>
      <inkml:brushProperty name="height" value="0.05" units="cm"/>
      <inkml:brushProperty name="color" value="#E71224"/>
    </inkml:brush>
  </inkml:definitions>
  <inkml:trace contextRef="#ctx0" brushRef="#br0">561 79 24575,'0'-2'0,"-1"0"0,0 1 0,0-1 0,0 1 0,1-1 0,-2 1 0,1-1 0,0 1 0,0 0 0,0-1 0,-1 1 0,1 0 0,0 0 0,-1 0 0,1 0 0,-1 0 0,-3-1 0,-29-14 0,12 11 0,-1 1 0,0 1 0,0 1 0,0 0 0,0 2 0,-27 3 0,-11 0 0,51-3 0,0 1 0,0 0 0,0 1 0,0 0 0,0 0 0,0 1 0,1 1 0,0-1 0,-1 1 0,1 1 0,1 0 0,-1 0 0,1 1 0,0 0 0,0 1 0,0-1 0,1 1 0,0 1 0,-10 13 0,9-8 0,-1 0 0,2 1 0,-1 0 0,2 0 0,0 0 0,1 1 0,0 0 0,1 0 0,1 0 0,0 1 0,1-1 0,1 18 0,1-15 0,1-1 0,1 0 0,1 0 0,0-1 0,2 1 0,0-1 0,0 0 0,2 0 0,0 0 0,0-1 0,2 0 0,14 20 0,-12-18 0,-6-8 0,2 1 0,-1-1 0,1-1 0,1 1 0,15 14 0,11 10 0,-30-28 0,0 0 0,1 0 0,-1-1 0,1 1 0,0-1 0,0 0 0,0-1 0,1 1 0,-1-1 0,1 0 0,0 0 0,-1-1 0,12 3 0,-12-4 0,39 9 0,0-3 0,87 4 0,-93-10 0,51-4 0,-82 2 0,-1 0 0,1 0 0,-1-1 0,0 0 0,0 0 0,0-1 0,0 0 0,0 0 0,0 0 0,-1 0 0,7-6 0,4-5 0,0 0 0,-1-2 0,20-25 0,-29 33 0,-1-1 0,0 1 0,-1-1 0,0 0 0,0 0 0,-1 0 0,0 0 0,-1 0 0,0-1 0,1-12 0,1-43 0,-8-124 0,4 181 0,-1 0 0,0-1 0,-1 1 0,1 0 0,-2 0 0,1 0 0,-1 0 0,0 1 0,-1-1 0,0 1 0,0-1 0,0 1 0,-1 1 0,0-1 0,-1 1 0,1 0 0,-1 0 0,0 0 0,-8-5 0,-23-24 0,32 29 0,-1 0 0,0 0 0,1 1 0,-2 0 0,1 0 0,-1 0 0,1 1 0,-1 0 0,0 0 0,-1 1 0,-8-3 0,-2 1-111,-8-3-140,0 1 0,0 2 1,0 0-1,-30 0 0,35 4-6575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9.924"/>
    </inkml:context>
    <inkml:brush xml:id="br0">
      <inkml:brushProperty name="width" value="0.05" units="cm"/>
      <inkml:brushProperty name="height" value="0.05" units="cm"/>
      <inkml:brushProperty name="color" value="#E71224"/>
    </inkml:brush>
  </inkml:definitions>
  <inkml:trace contextRef="#ctx0" brushRef="#br0">0 0 24575,'0'563'0,"2"-542"0,0-1 0,8 35 0,-5-33 0,-2 0 0,2 25 0,-5 220-1365,0-244-5461</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2.548"/>
    </inkml:context>
    <inkml:brush xml:id="br0">
      <inkml:brushProperty name="width" value="0.05" units="cm"/>
      <inkml:brushProperty name="height" value="0.05" units="cm"/>
      <inkml:brushProperty name="color" value="#E71224"/>
    </inkml:brush>
  </inkml:definitions>
  <inkml:trace contextRef="#ctx0" brushRef="#br0">93 1 24575,'-2'0'0,"0"0"0,0 0 0,0 1 0,0-1 0,0 0 0,0 1 0,0 0 0,0-1 0,0 1 0,0 0 0,0 0 0,0 0 0,1 0 0,-1 1 0,0-1 0,1 0 0,-1 1 0,1-1 0,-1 1 0,1 0 0,0-1 0,0 1 0,0 0 0,0 0 0,0 0 0,0-1 0,0 1 0,0 0 0,1 0 0,-1 0 0,1 0 0,-1 1 0,1-1 0,0 4 0,0-2 0,0 1 0,0-1 0,0 1 0,0-1 0,1 1 0,0-1 0,0 0 0,0 1 0,0-1 0,1 0 0,0 0 0,0 0 0,0 0 0,0 0 0,5 6 0,0-3 0,1 0 0,0-1 0,1-1 0,-1 1 0,1-1 0,0 0 0,14 4 0,-16-6 0,1 0 0,-1 0 0,1 1 0,-1 0 0,0 0 0,-1 1 0,1 0 0,-1 0 0,0 0 0,0 1 0,9 11 0,-10-7 0,1 0 0,-2 0 0,1 0 0,-1 0 0,-1 1 0,0-1 0,0 1 0,-1 0 0,0 13 0,-1-20 0,-1 0 0,1-1 0,-1 1 0,-1 0 0,1 0 0,0 0 0,-1 0 0,0 0 0,1-1 0,-2 1 0,1 0 0,0-1 0,-1 1 0,0-1 0,1 1 0,-1-1 0,-1 0 0,1 1 0,0-1 0,-1-1 0,0 1 0,1 0 0,-1-1 0,0 1 0,-1-1 0,1 0 0,0 0 0,-7 3 0,-13 4 40,0-2 0,-37 7 0,54-13-127,0 0-1,0 0 1,0-1 0,0 0-1,0 0 1,0 0 0,1-1-1,-1 0 1,0 0-1,0 0 1,0-1 0,1 0-1,-1 0 1,1 0 0,-1-1-1,-5-3 1,-1-5-6739</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3.047"/>
    </inkml:context>
    <inkml:brush xml:id="br0">
      <inkml:brushProperty name="width" value="0.05" units="cm"/>
      <inkml:brushProperty name="height" value="0.05" units="cm"/>
      <inkml:brushProperty name="color" value="#E71224"/>
    </inkml:brush>
  </inkml:definitions>
  <inkml:trace contextRef="#ctx0" brushRef="#br0">0 0 24575,'0'5'0,"0"5"0,5 5 0,0 5 0,1 4 0,-2 1 0,3-4 0,1 0 0,-1 0 0,2-3 0,0-1 0,-2 1 0,-2-2-8191</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3.357"/>
    </inkml:context>
    <inkml:brush xml:id="br0">
      <inkml:brushProperty name="width" value="0.05" units="cm"/>
      <inkml:brushProperty name="height" value="0.05" units="cm"/>
      <inkml:brushProperty name="color" value="#E71224"/>
    </inkml:brush>
  </inkml:definitions>
  <inkml:trace contextRef="#ctx0" brushRef="#br0">0 1 24575,'5'0'0,"1"4"0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4.085"/>
    </inkml:context>
    <inkml:brush xml:id="br0">
      <inkml:brushProperty name="width" value="0.05" units="cm"/>
      <inkml:brushProperty name="height" value="0.05" units="cm"/>
      <inkml:brushProperty name="color" value="#E71224"/>
    </inkml:brush>
  </inkml:definitions>
  <inkml:trace contextRef="#ctx0" brushRef="#br0">0 0 24575,'3'2'0,"0"0"0,0 0 0,0 0 0,0 1 0,0-1 0,-1 1 0,0-1 0,1 1 0,-1 0 0,0 0 0,0 0 0,3 6 0,4 5 0,1 2 0,-1 0 0,0 1 0,-2-1 0,0 2 0,-1-1 0,0 1 0,-2-1 0,4 23 0,0-4 0,17 117 0,4-31-1365,-26-104-5461</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7.802"/>
    </inkml:context>
    <inkml:brush xml:id="br0">
      <inkml:brushProperty name="width" value="0.05" units="cm"/>
      <inkml:brushProperty name="height" value="0.05" units="cm"/>
      <inkml:brushProperty name="color" value="#E71224"/>
    </inkml:brush>
  </inkml:definitions>
  <inkml:trace contextRef="#ctx0" brushRef="#br0">1 4120 24575,'0'2'0,"0"-1"0,1 1 0,0-1 0,-1 1 0,1-1 0,0 1 0,0-1 0,0 1 0,0-1 0,0 0 0,0 1 0,0-1 0,0 0 0,0 0 0,1 0 0,-1 0 0,0 0 0,1 0 0,-1 0 0,3 0 0,36 17 0,-30-14 0,23 11 0,-12-5 0,1-1 0,34 9 0,67 12 0,205 41 0,-163-37 0,-106-20 0,1-2 0,89 6 0,-99-14 0,83 18 0,-87-13 0,-1-2 0,68 3 0,-82-9 0,57 11 0,-21-1 0,-2-4 0,8 3 0,76-2 0,25 5 0,1 0 0,-116-13 0,-3-2 0,-1 3 0,94 14 0,-105-9 0,-1-2 0,59-1 0,-59-4 0,1 3 0,61 10 0,-58-6 0,0-1 0,0-3 0,63-5 0,71 4 0,-97 11 0,-52-7 0,55 3 0,-85-8 0,44 0 0,-1 2 0,65 11 0,-48-1 0,0-2 0,109 4 0,-124-12 7,54 9 0,32 1-168,81 7-577,-140-7 917,-28-3 174,89 3 0,-66-10-353,90 14 0,-83-3 0,-36-6 0,0-1 0,54 1 0,-55-8 0,-5 0 0,1 1 0,-1 2 0,64 12 0,-55-7 0,0-2 0,1-2 0,0-2 0,51-5 0,8 2 0,937 2 0,-1009-2 0,0-1 0,35-9 0,-17 3 0,9-2 0,-33 6 0,0 1 0,45-2 0,-29 5 0,0-1 0,56-9 0,-62 6 0,52-1 0,-56 5 0,-1-1 0,51-10 0,-49 6 0,0 2 0,52-2 0,-50 5 0,0-1 0,44-9 0,-42 2 0,-9 2 0,0 1 0,0 2 0,34-2 0,86-10 0,-91 8 0,-16 1 0,39-13 0,30-5 0,84-16 0,-142 29 0,-15 2 0,39-17 0,3-1 0,-35 15 0,-1-2 0,0-2 0,50-27 0,64-33 0,-89 29 0,-2-2 0,-2-3 0,106-116 0,-136 134 0,127-145 0,-148 167 0,-2 0 0,16-23 0,9-13 0,-3 7 0,33-56 0,-55 81 0,10-17 0,17-43 0,8-16 0,2 0 0,-32 59 0,38-59 0,10-18 0,-19 31 0,5-17 0,-16 27 0,-18 36 0,0-2 0,11-44 0,-1 1 0,102-312 0,-103 310 0,-13 48 0,-2 0 0,-1-1 0,4-39 0,17-104 0,-25 152 0,1 1 0,10-29 0,-8 34 0,-2 0 0,0 0 0,-1-1 0,1-30 0,-2 18 0,9-50 0,-2 18 0,16-64 0,-3 24 0,-15 78 0,-2 0 0,0 0 0,2-46 0,4-26 0,-7 71 0,3-50 0,-7 51 0,10-49 0,-6 50 0,3-52 0,-7 56 0,1 1 0,8-30 0,2-38 0,-11 24 0,-2 32 0,2 0 0,1 1 0,10-49 0,-11 78 0,-1 1 0,1-1 0,-1 1 0,1-1 0,-1 0 0,1 0 0,-1 1 0,0-1 0,0 0 0,0 0 0,0 1 0,0-1 0,0 0 0,-1 0 0,1 1 0,0-1 0,-1 0 0,0 1 0,1-1 0,-1 0 0,0 1 0,0-1 0,0 1 0,-1-2 0,1 2 0,-1 1 0,0 0 0,0 0 0,1 0 0,-1 0 0,0 1 0,1-1 0,-1 0 0,0 1 0,1-1 0,-1 1 0,0-1 0,1 1 0,-1 0 0,1 0 0,-1 0 0,1 0 0,-1 0 0,1 0 0,0 0 0,-1 0 0,1 0 0,0 1 0,-1 1 0,-5 4 9,0 0 1,1 1-1,0-1 0,0 1 0,1 1 1,0-1-1,0 1 0,1-1 0,0 1 0,1 1 1,0-1-1,-2 12 0,1 3-380,1 0-1,1 1 1,3 39 0,-1-53-6455</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8.315"/>
    </inkml:context>
    <inkml:brush xml:id="br0">
      <inkml:brushProperty name="width" value="0.05" units="cm"/>
      <inkml:brushProperty name="height" value="0.05" units="cm"/>
      <inkml:brushProperty name="color" value="#E71224"/>
    </inkml:brush>
  </inkml:definitions>
  <inkml:trace contextRef="#ctx0" brushRef="#br0">1 1 24575,'4'0'0,"6"0"0,6 0 0,4 0 0,3 0 0,2 0 0,1 0 0,-3 4 0,-3 2 0,1 4 0,1 0 0,0 3 0,2-1 0,0-2 0,-3 1 0,-6-1-8191</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7:56.002"/>
    </inkml:context>
    <inkml:brush xml:id="br0">
      <inkml:brushProperty name="width" value="0.05" units="cm"/>
      <inkml:brushProperty name="height" value="0.05" units="cm"/>
      <inkml:brushProperty name="color" value="#E71224"/>
    </inkml:brush>
  </inkml:definitions>
  <inkml:trace contextRef="#ctx0" brushRef="#br0">411 2 24575,'-36'0'0,"1"-1"0,-1 1 0,0 2 0,-61 12 0,44-6 0,44-8 0,-1 1 0,0 1 0,0 0 0,1 0 0,-18 6 0,24-6 0,0-1 0,0 1 0,1 0 0,-1 0 0,1 0 0,0 0 0,-1 0 0,1 0 0,0 1 0,0-1 0,0 1 0,1 0 0,-1-1 0,1 1 0,-1 0 0,1 0 0,0 0 0,0 0 0,0 0 0,0 0 0,1 0 0,-1 6 0,0 25 0,1-1 0,1 1 0,2-1 0,12 54 0,-5-27 0,16 67 0,-15-75 0,3 24 0,-12-61 0,0 0 0,1 0 0,1 0 0,10 26 0,-8-26 0,-1-1 0,0 1 0,-2 0 0,4 27 0,6 49 0,-8-62 0,3 54 0,-10 16 0,3 82 0,12-113 0,-9-50 0,0 1 0,1 28 0,-6 91 0,2 54 0,0-189 0,-1 0 0,1-1 0,0 1 0,-1 0 0,1-1 0,1 1 0,-1-1 0,0 1 0,0-1 0,1 0 0,0 1 0,-1-1 0,1 0 0,0 0 0,0 0 0,0 0 0,0-1 0,0 1 0,1 0 0,-1-1 0,0 0 0,1 1 0,-1-1 0,1 0 0,0 0 0,-1-1 0,1 1 0,0 0 0,-1-1 0,6 1 0,11 0 0,0 0 0,-1-1 0,32-4 0,-15 2 0,245 1-1365,-259 1-5461</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7:57.571"/>
    </inkml:context>
    <inkml:brush xml:id="br0">
      <inkml:brushProperty name="width" value="0.05" units="cm"/>
      <inkml:brushProperty name="height" value="0.05" units="cm"/>
      <inkml:brushProperty name="color" value="#E71224"/>
    </inkml:brush>
  </inkml:definitions>
  <inkml:trace contextRef="#ctx0" brushRef="#br0">1039 1 24575,'1298'0'0,"-1295"0"0,0 0 0,1 0 0,-1 0 0,1 0 0,-1 1 0,0-1 0,1 1 0,-1 0 0,0 0 0,1 0 0,-1 0 0,0 1 0,0-1 0,0 1 0,5 4 0,-5-3 0,-1 1 0,0-1 0,1 1 0,-1-1 0,-1 1 0,1 0 0,0 0 0,-1 0 0,0 0 0,0 0 0,0 0 0,0 7 0,9 55 0,1 126 0,-12 266 0,2-433 0,2 0 0,6 31 0,-3-28 0,2 46 0,-9 16 0,0-52 0,1 0 0,2-1 0,12 70 0,-9-81 0,-2 0 0,-1 1 0,-1 44 0,-2-43 0,1-1 0,2 0 0,6 36 0,-1-26 0,2 44 0,-6-43 0,9 44 0,0-35 0,-5-20 0,-1 1 0,-1 0 0,2 34 0,2-12 0,-7-43 0,0-1 0,0 1 0,-1-1 0,0 1 0,0-1 0,-1 1 0,0 0 0,0-1 0,-2 10 0,1-14 0,0 0 0,0 0 0,0 0 0,0 0 0,0 0 0,-1-1 0,1 1 0,-1-1 0,1 1 0,-1-1 0,0 1 0,0-1 0,1 0 0,-1 0 0,0 0 0,0 0 0,0 0 0,0 0 0,0-1 0,-1 1 0,1-1 0,0 1 0,-4-1 0,-60 2 0,40-2 0,-90 10 0,-34 2 0,99-9-160,-1 2 0,-53 12 0,-55 5-166,-292-17-198,238-8 356,81 1 168,-146 5 0,192 9 316,57-6-77,-57 2-1,-419-9-898,484 1-6166</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01.194"/>
    </inkml:context>
    <inkml:brush xml:id="br0">
      <inkml:brushProperty name="width" value="0.05" units="cm"/>
      <inkml:brushProperty name="height" value="0.05" units="cm"/>
      <inkml:brushProperty name="color" value="#E71224"/>
    </inkml:brush>
  </inkml:definitions>
  <inkml:trace contextRef="#ctx0" brushRef="#br0">160 2 24575,'90'-1'0,"100"3"0,-185-1 0,-1 0 0,0 0 0,1 0 0,-1 0 0,0 1 0,0-1 0,0 1 0,0 0 0,0 1 0,-1-1 0,1 1 0,-1-1 0,1 1 0,-1 0 0,0 0 0,0 1 0,0-1 0,-1 0 0,1 1 0,-1 0 0,0 0 0,2 4 0,5 11 0,-2 0 0,-1 0 0,7 33 0,1 2 0,-8-35 0,-2 0 0,0 1 0,1 29 0,-3-26 0,1 0 0,6 22 0,-8-41 0,0 0 0,0 0 0,0 0 0,0 1 0,-1-1 0,0 0 0,0 0 0,0 0 0,0 0 0,-1 1 0,0-1 0,1 0 0,-1 0 0,-1 0 0,1 0 0,-1 0 0,1 0 0,-1-1 0,0 1 0,-1-1 0,1 1 0,0-1 0,-1 0 0,0 1 0,0-1 0,0-1 0,0 1 0,0 0 0,-1-1 0,-4 3 0,-11 5 0,-1-1 0,0-1 0,-1 0 0,-40 8 0,-16 7 0,59-17 17,1-2-1,-1 0 0,0 0 1,0-2-1,0-1 1,-1 0-1,-29-3 1,28 1-267,0 1 1,0 1-1,0 0 1,0 1-1,-29 8 1,33-5-6577</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04.150"/>
    </inkml:context>
    <inkml:brush xml:id="br0">
      <inkml:brushProperty name="width" value="0.05" units="cm"/>
      <inkml:brushProperty name="height" value="0.05" units="cm"/>
      <inkml:brushProperty name="color" value="#E71224"/>
    </inkml:brush>
  </inkml:definitions>
  <inkml:trace contextRef="#ctx0" brushRef="#br0">432 2 24575,'-99'-2'0,"-108"5"0,200-3 0,0 1 0,0 0 0,0 1 0,1-1 0,-1 1 0,1 0 0,-1 1 0,1 0 0,0 0 0,0 0 0,0 1 0,0 0 0,-9 8 0,12-9 0,0 0 0,1 1 0,-1-1 0,1 1 0,0-1 0,0 1 0,0 0 0,1 0 0,-1-1 0,1 1 0,0 1 0,0-1 0,1 0 0,-1 0 0,1 0 0,0 0 0,0 0 0,0 0 0,0 1 0,1-1 0,0 0 0,0 0 0,2 6 0,16 40 0,-15-39 0,1-1 0,-1 1 0,-1 0 0,0 0 0,0 0 0,0 14 0,-2 6 0,-2-23 0,2 0 0,-1-1 0,1 1 0,0 0 0,3 12 0,-3-17 0,0 0 0,1-1 0,-1 1 0,1 0 0,0-1 0,-1 1 0,1-1 0,0 0 0,0 1 0,1-1 0,-1 0 0,0 0 0,1 0 0,0-1 0,-1 1 0,1-1 0,0 1 0,3 0 0,14 5 0,-1-1 0,1-1 0,31 4 0,3 0 0,-23-4-98,0-2 1,1-1-1,36-3 0,-38 1-876,-8-1-5852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0.759"/>
    </inkml:context>
    <inkml:brush xml:id="br0">
      <inkml:brushProperty name="width" value="0.05" units="cm"/>
      <inkml:brushProperty name="height" value="0.05" units="cm"/>
      <inkml:brushProperty name="color" value="#E71224"/>
    </inkml:brush>
  </inkml:definitions>
  <inkml:trace contextRef="#ctx0" brushRef="#br0">0 43 24575,'5'2'0,"1"0"0,-1 1 0,0 0 0,-1 0 0,1 0 0,0 0 0,-1 1 0,0-1 0,0 1 0,0 0 0,6 9 0,1-1 0,-7-8 0,8 8 0,0-1 0,0 0 0,1 0 0,0-1 0,20 11 0,-28-19 0,-1 0 0,0-1 0,1 1 0,-1-1 0,0 0 0,1 0 0,0-1 0,-1 1 0,1-1 0,-1 0 0,1 0 0,-1 0 0,1-1 0,0 1 0,-1-1 0,1-1 0,-1 1 0,0 0 0,1-1 0,-1 0 0,0 0 0,0 0 0,0-1 0,4-2 0,125-107 0,-75 64-1365,-45 38-5461</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06.824"/>
    </inkml:context>
    <inkml:brush xml:id="br0">
      <inkml:brushProperty name="width" value="0.05" units="cm"/>
      <inkml:brushProperty name="height" value="0.05" units="cm"/>
      <inkml:brushProperty name="color" value="#E71224"/>
    </inkml:brush>
  </inkml:definitions>
  <inkml:trace contextRef="#ctx0" brushRef="#br0">1 1 24575,'67'0'0,"112"3"0,-155-1 0,1 2 0,-1 0 0,0 2 0,0 0 0,27 12 0,-48-16 0,0-1 0,0 1 0,0 1 0,0-1 0,0 0 0,-1 1 0,1-1 0,-1 1 0,0 0 0,1 0 0,-1 0 0,0 0 0,-1 0 0,1 1 0,-1-1 0,1 0 0,-1 1 0,0-1 0,0 1 0,0-1 0,-1 1 0,1 5 0,0 12 0,0 0 0,-5 39 0,2-22 0,2-20 0,-3 46 0,3 0 0,17 121 0,-16-179 0,1-1 0,-1 0 0,-1 1 0,1-1 0,-1 1 0,0-1 0,0 1 0,-1-1 0,0 1 0,0-1 0,-2 8 0,2-11 0,-1 1 0,1-1 0,-1 0 0,0 0 0,0 0 0,0 0 0,0 0 0,0 0 0,0-1 0,-1 1 0,1-1 0,0 1 0,-1-1 0,1 0 0,-1 0 0,0 0 0,1 0 0,-1-1 0,0 1 0,1-1 0,-1 0 0,0 1 0,0-1 0,-3-1 0,-45 1-1365,28-1-5461</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09.310"/>
    </inkml:context>
    <inkml:brush xml:id="br0">
      <inkml:brushProperty name="width" value="0.05" units="cm"/>
      <inkml:brushProperty name="height" value="0.05" units="cm"/>
      <inkml:brushProperty name="color" value="#E71224"/>
    </inkml:brush>
  </inkml:definitions>
  <inkml:trace contextRef="#ctx0" brushRef="#br0">420 3 24575,'-124'-2'0,"-134"5"0,257-3 0,-1 0 0,1 0 0,-1 0 0,0 1 0,1-1 0,-1 0 0,1 1 0,-1-1 0,1 1 0,-1-1 0,1 1 0,0 0 0,-1 0 0,1 0 0,0 0 0,-1 0 0,1 0 0,0 0 0,0 0 0,0 0 0,0 1 0,0-1 0,0 0 0,0 1 0,0-1 0,1 0 0,-1 1 0,1-1 0,-1 1 0,1-1 0,-1 1 0,1 0 0,0-1 0,0 1 0,-1-1 0,1 1 0,1 0 0,-1 2 0,2 7 0,0 1 0,0 0 0,1-1 0,8 18 0,1 9 0,-2 48 0,-8-59 0,8 45 0,-3-34 0,-6-29 0,0 0 0,1-1 0,0 1 0,0-1 0,1 1 0,4 8 0,-6-15 0,1 1 0,0 0 0,0-1 0,0 0 0,0 1 0,1-1 0,-1 0 0,1 0 0,-1 0 0,1 0 0,-1-1 0,1 1 0,0-1 0,0 0 0,0 1 0,0-1 0,0 0 0,0-1 0,0 1 0,0-1 0,4 1 0,39 2 44,76-5 0,-34-1-1497,-66 3-5373</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10.752"/>
    </inkml:context>
    <inkml:brush xml:id="br0">
      <inkml:brushProperty name="width" value="0.05" units="cm"/>
      <inkml:brushProperty name="height" value="0.05" units="cm"/>
      <inkml:brushProperty name="color" value="#E71224"/>
    </inkml:brush>
  </inkml:definitions>
  <inkml:trace contextRef="#ctx0" brushRef="#br0">1 1 24575,'8'0'0,"0"1"0,0 1 0,0 0 0,13 4 0,24 6 0,96-7 0,-96-5 0,0 1 0,59 11 0,74 14 0,-142-21 0,0-2 0,41-1 0,-45-2 0,1 2 0,-1 0 0,36 8 0,-24-3 0,1-2 0,-1-1 0,0-3 0,48-5 0,11 1 0,2157 3-1365,-2239 0-5461</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12.399"/>
    </inkml:context>
    <inkml:brush xml:id="br0">
      <inkml:brushProperty name="width" value="0.05" units="cm"/>
      <inkml:brushProperty name="height" value="0.05" units="cm"/>
      <inkml:brushProperty name="color" value="#E71224"/>
    </inkml:brush>
  </inkml:definitions>
  <inkml:trace contextRef="#ctx0" brushRef="#br0">0 77 24575,'2059'0'0,"-2040"-1"0,-1-1 0,36-8 0,-34 5 0,0 2 0,26-2 0,155 7 0,81-4 0,-155-23 0,-77 14 45,27-3-1455,-56 13-5416</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15.150"/>
    </inkml:context>
    <inkml:brush xml:id="br0">
      <inkml:brushProperty name="width" value="0.05" units="cm"/>
      <inkml:brushProperty name="height" value="0.05" units="cm"/>
      <inkml:brushProperty name="color" value="#E71224"/>
    </inkml:brush>
  </inkml:definitions>
  <inkml:trace contextRef="#ctx0" brushRef="#br0">1525 1 24575,'-1195'0'0,"1191"-1"0,1 1 0,0 0 0,0 0 0,0 0 0,0 1 0,0-1 0,0 1 0,0 0 0,0-1 0,0 1 0,0 1 0,0-1 0,1 0 0,-1 1 0,0-1 0,1 1 0,-1 0 0,1 0 0,-1 0 0,1 0 0,-3 4 0,2-1 0,1 0 0,0 0 0,0 1 0,1-1 0,-1 0 0,1 1 0,0-1 0,1 1 0,-1 0 0,1-1 0,1 8 0,0 75 0,2-36 0,-3 0 0,-2 0 0,-11 65 0,-18 41 0,-10 63 0,23-162 0,13-44 0,0 0 0,1 0 0,1 0 0,-3 21 0,-9 63 0,5-47 0,-16 76 0,3-18 0,14-77 0,2-1 0,2 1 0,-3 40 0,-4 46 0,7-79 0,-2 53 0,8 1253 0,1-1321 0,0 0 0,2 0 0,14 46 0,-11-43 0,0-1 0,4 51 0,-11-72 0,1-1 0,-1 1 0,1 0 0,0 0 0,1 0 0,0-1 0,0 1 0,0-1 0,0 0 0,1 1 0,0-1 0,0 0 0,0 0 0,1-1 0,-1 1 0,5 4 0,0-3 0,0 0 0,-1-1 0,2 0 0,-1 0 0,1-1 0,-1 1 0,1-2 0,0 0 0,12 3 0,9 0 0,1-2 0,-1-1 0,0-1 0,1-2 0,32-4 0,19 1 0,959 3-1053,-877 13 1009,6 0 53,-92-13-9,-1-2 0,-1 3 0,94 15 0,-79-1 433,174 6 0,-239-19-394,-1 0 0,29 7-1,-26-4 15,44 3 0,-27-5-53,90 19 0,-94-13 0,1-2 0,76 3 0,-90-10 0,0 0 0,-1 2 0,52 10 0,-13-3-1365,-45-7-5461</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17.463"/>
    </inkml:context>
    <inkml:brush xml:id="br0">
      <inkml:brushProperty name="width" value="0.05" units="cm"/>
      <inkml:brushProperty name="height" value="0.05" units="cm"/>
      <inkml:brushProperty name="color" value="#E71224"/>
    </inkml:brush>
  </inkml:definitions>
  <inkml:trace contextRef="#ctx0" brushRef="#br0">0 0 24575,'40'1'0,"-1"1"0,60 11 0,-57-7 0,57 1 0,-54-5 0,46 9 0,-17-3 0,0-2 0,128-8 0,-66-1-95,-65 6-143,86 14 0,-1-7 238,-101-9 0,58 9 0,-63-4 0,1-3 0,54-3 0,51 2 0,-70 10 0,-55-7 0,56 3 0,-66-6 72,0 0 1,0 2 0,0 0-1,30 12 1,42 7 135,-90-23-208,1 1 0,-1-1 0,1 1 0,-1 0 0,0 0 0,1 0 0,-1 1 0,0-1 0,0 1 0,0-1 0,0 1 0,0 0 0,0 0 0,0 1 0,-1-1 0,1 0 0,-1 1 0,0 0 0,1-1 0,-1 1 0,-1 0 0,1 0 0,0 0 0,2 6 0,-1 3 0,-1 0 0,-1-1 0,1 1 0,-2 0 0,1 0 0,-3 12 0,2-22 0,1 21 0,1 0 0,7 38 0,-4-35 0,2 47 0,-8 562 0,3-607 0,1 0 0,1-1 0,15 51 0,3 13 0,5 64 0,-23-137 0,0-1 0,2 1 0,12 28 0,3 7 0,56 197 0,-46-180 0,-20-48 0,16 46 0,-26-65 0,11 38 0,1 0 0,29 60 0,-26-67 0,20 69 0,-23-61 0,19 39 0,22 64 0,-9-23 0,-10-23 0,-26-67 0,2-1 0,29 56 0,-32-70 0,0 1 0,-1 0 0,8 31 0,-11-33 0,1 0 0,0 0 0,2 0 0,-1 0 0,15 21 0,-7-17 0,0 1 0,-2 0 0,0 1 0,-1 0 0,-2 1 0,11 35 0,30 118 0,-44-151 0,0-1 0,2 0 0,1-1 0,0 0 0,2 0 0,22 35 0,-20-33 0,-1 2 0,-1-1 0,-2 2 0,0-1 0,-2 1 0,4 32 0,5 13 0,-7-39 0,-5-25 0,-1-1 0,0 1 0,-1 0 0,0 0 0,0 0 0,-1 0 0,0 0 0,-1 0 0,0 0 0,-1 0 0,-2 17 0,2-23 0,-1 0 0,0 0 0,0 0 0,0 0 0,0 0 0,-1 0 0,1-1 0,-1 1 0,1-1 0,-1 0 0,0 1 0,0-1 0,0 0 0,0-1 0,0 1 0,-1-1 0,1 1 0,-7 1 0,-6 1 0,-1-1 0,-31 3 0,-3 1 0,16 0 0,0-3 0,-1 0 0,-53-3 0,-26 3 0,46 8 0,50-8 0,0 0 0,-27 1 0,-131-6-1365,155 1-5461</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5.380"/>
    </inkml:context>
    <inkml:brush xml:id="br0">
      <inkml:brushProperty name="width" value="0.05" units="cm"/>
      <inkml:brushProperty name="height" value="0.05" units="cm"/>
      <inkml:brushProperty name="color" value="#E71224"/>
    </inkml:brush>
  </inkml:definitions>
  <inkml:trace contextRef="#ctx0" brushRef="#br0">6231 230 24575,'-3'-5'0,"-1"0"0,1 0 0,-1 1 0,0-1 0,0 1 0,-10-7 0,2-1 0,3 4 0,-1-1 0,0 1 0,0 0 0,-1 1 0,0 1 0,0-1 0,-1 2 0,-20-8 0,-9 0 0,-54-9 0,-28-9 0,93 24 0,0 1 0,0 2 0,0 1 0,-1 1 0,1 2 0,-43 4 0,-14-1 0,-1056-3 0,1113-2 0,-55-9 0,54 5 0,-52-1 0,-1037 8 0,813 22 0,290-21 0,-56 10 0,50-7 0,0-1 0,-39 2 0,-27-8 0,-75 3 0,95 11 0,50-7 0,0-2 0,-27 2 0,30-4 0,-13-1 0,-1 2 0,1 0 0,-30 8 0,-133 27 0,129-25 0,42-8 0,1 0 0,-29 1 0,-48 8 0,70-9 0,-52 4 0,-39-10 0,-94 4 0,143 10 0,51-7 0,0-2 0,-30 3 0,-319-5 0,175-3 0,176 3 0,0 1 0,0 0 0,-18 6 0,-37 4 0,66-12 0,1 0 0,-1 1 0,1-1 0,-1 1 0,1 1 0,0-1 0,-1 0 0,1 1 0,0 0 0,0 0 0,0 0 0,0 1 0,0-1 0,1 1 0,-1 0 0,-5 6 0,2 0 0,0 1 0,1 0 0,0 1 0,0-1 0,-4 16 0,1-5 0,1 1 0,-9 41 0,15-54 0,1-1 0,0 1 0,0 0 0,1-1 0,0 1 0,0-1 0,1 1 0,0-1 0,1 1 0,5 15 0,-4-19 0,1 1 0,0-1 0,0 0 0,1 0 0,-1-1 0,1 1 0,0-1 0,0 0 0,1-1 0,-1 1 0,1-1 0,-1 0 0,1 0 0,0-1 0,1 1 0,10 1 0,29 15 0,-25-10 0,0-1 0,0-1 0,1 0 0,39 5 0,2 0 0,-33-6 0,1-1 0,43 0 0,-42-4 0,0 2 0,34 7 0,-33-4 0,0-2 0,0-2 0,1-1 0,35-4 0,-22 1 0,49 5 0,-28 9 0,-50-7 0,1-2 0,28 3 0,18-6 0,-33-1 0,-1 2 0,1 1 0,47 10 0,-35-5 0,0-2 0,0-2 0,0-2 0,49-4 0,9 0 0,-73 4 0,-1 2 0,30 6 0,-29-3 0,55 2 0,-18-8 0,-22-2 0,-1 3 0,0 2 0,49 9 0,22 2 0,-13-2 0,-53-6 0,0-2 0,60-2 0,-61-3 0,0 3 0,67 10 0,-69-6 0,0-2 0,-1-3 0,54-3 0,76 3 0,-99 12 0,-51-8 0,49 3 0,-8-7 0,-19-1 0,0 2 0,58 10 0,58 14 0,-126-21 0,0 0 0,0-3 0,68-3 0,-64-1 0,0 2 0,74 10 0,-24 1 0,1-4 0,154-7 0,-97-3 0,284 3 0,-406-1 0,0-2 0,-1-2 0,0 0 0,26-9 0,49-9 0,-45 12 0,-33 6 0,0 1 0,32-1 0,-44 5 0,0-1 0,0 0 0,0-1 0,-1 1 0,1-2 0,0 0 0,-1 0 0,1 0 0,-1-1 0,15-9 0,-11 3 0,1 0 0,-1-1 0,-1-1 0,0 0 0,15-19 0,112-159 0,-94 139 0,-33 38 0,1 0 0,-2-1 0,0-1 0,0 0 0,10-21 0,-16 27-91,0 0 0,-1 0 0,0-1 0,-1 1 0,0-1 0,0 0 0,-1 0 0,0 0 0,-1-1 0,0 1 0,-1 0 0,0 0 0,-1-1 0,-2-13 0,-2 7-6735</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6.063"/>
    </inkml:context>
    <inkml:brush xml:id="br0">
      <inkml:brushProperty name="width" value="0.05" units="cm"/>
      <inkml:brushProperty name="height" value="0.05" units="cm"/>
      <inkml:brushProperty name="color" value="#E71224"/>
    </inkml:brush>
  </inkml:definitions>
  <inkml:trace contextRef="#ctx0" brushRef="#br0">8 1 24575,'2'82'0,"-5"91"0,0-150 0,2-20 0,0 0 0,0 1 0,1-1 0,-1 0 0,1 0 0,0 1 0,0-1 0,1 0 0,-1 4 0,1-6 0,0 0 0,0 1 0,-1-1 0,1 0 0,0 0 0,0 0 0,0 0 0,0 0 0,0 0 0,0 0 0,1 0 0,-1 0 0,0-1 0,0 1 0,1 0 0,-1-1 0,0 1 0,1-1 0,-1 1 0,1-1 0,-1 0 0,0 0 0,1 1 0,-1-1 0,3 0 0,28 2 25,58-4 0,-34 0-1440,-34 1-5411</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6.436"/>
    </inkml:context>
    <inkml:brush xml:id="br0">
      <inkml:brushProperty name="width" value="0.05" units="cm"/>
      <inkml:brushProperty name="height" value="0.05" units="cm"/>
      <inkml:brushProperty name="color" value="#E71224"/>
    </inkml:brush>
  </inkml:definitions>
  <inkml:trace contextRef="#ctx0" brushRef="#br0">0 1 24575,'4'0'0,"6"0"0,6 0 0,4 0 0,3 0 0,2 0 0,1 0 0,-4 0-8191</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6.837"/>
    </inkml:context>
    <inkml:brush xml:id="br0">
      <inkml:brushProperty name="width" value="0.05" units="cm"/>
      <inkml:brushProperty name="height" value="0.05" units="cm"/>
      <inkml:brushProperty name="color" value="#E71224"/>
    </inkml:brush>
  </inkml:definitions>
  <inkml:trace contextRef="#ctx0" brushRef="#br0">0 53 24575,'5'0'0,"0"-4"0,5-2 0,5 1 0,4 0 0,-2-2 0,2-1 0,0 1 0,3 3 0,1 0 0,2 3 0,-4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6.971"/>
    </inkml:context>
    <inkml:brush xml:id="br0">
      <inkml:brushProperty name="width" value="0.05" units="cm"/>
      <inkml:brushProperty name="height" value="0.05" units="cm"/>
      <inkml:brushProperty name="color" value="#33CCFF"/>
    </inkml:brush>
  </inkml:definitions>
  <inkml:trace contextRef="#ctx0" brushRef="#br0">0 0 24545,'0'2512'0,"10212"-2512"0,-10212-2512 0,-10212 2512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2.814"/>
    </inkml:context>
    <inkml:brush xml:id="br0">
      <inkml:brushProperty name="width" value="0.05" units="cm"/>
      <inkml:brushProperty name="height" value="0.05" units="cm"/>
      <inkml:brushProperty name="color" value="#E71224"/>
    </inkml:brush>
  </inkml:definitions>
  <inkml:trace contextRef="#ctx0" brushRef="#br0">2222 110 24575,'-57'-21'0,"4"15"0,-1 2 0,-102 6 0,46 0 0,48-1 0,-1 0 0,1-2 0,-98-15 0,72 5 0,66 10 0,1-2 0,-1 0 0,1-1 0,0-1 0,-23-8 0,28 7 0,-1 0 0,0 2 0,0 0 0,-1 1 0,-28-2 0,-92 6 0,57 2 0,61-2 0,-1 1 0,-33 8 0,32-5 0,0-1 0,-25 0 0,30-3 0,-14-1 0,1 2 0,-1 1 0,-31 8 0,18-1 0,-69 27 0,97-31 0,1 2 0,0 0 0,0 0 0,1 2 0,0 0 0,1 0 0,-20 20 0,17-10 0,0 0 0,2 1 0,0 1 0,-15 35 0,-13 19 0,35-64 0,0 0 0,1 1 0,0 0 0,1 0 0,0 0 0,1 1 0,1 0 0,-3 19 0,-4 26 0,4-28 0,2 0 0,-2 37 0,6-29 0,0 13 0,6 60 0,-4-94 0,1-1 0,1 0 0,1 1 0,0-1 0,1-1 0,1 1 0,10 18 0,5 2 0,0-1 0,3 0 0,1-2 0,33 34 0,-28-34 0,-24-26 0,1 1 0,-1-1 0,1-1 0,0 1 0,1-1 0,0-1 0,0 1 0,13 5 0,-19-11 0,28 15 0,1-2 0,0-2 0,1-1 0,47 10 0,-28-12 0,-21-3 0,1-1 0,39 0 0,-46-5 0,1 2 0,-1 0 0,44 10 0,91 15 0,-122-21 0,0-1 0,0-2 0,1-2 0,65-7 0,-79 2 0,-1-1 0,0-2 0,0 0 0,-1-2 0,0 0 0,0-2 0,29-18 0,16-6 0,-32 19 0,42-11 0,21-9 0,-82 29 0,0 2 0,0 0 0,21-3 0,-27 7 0,0-1 0,-1 0 0,1-1 0,-1 0 0,1-1 0,-1 0 0,0-1 0,-1 0 0,1 0 0,-1-1 0,14-10 0,24-22 0,-37 32 0,0-1 0,-1-1 0,0 0 0,0 0 0,0-1 0,11-16 0,-14 17 0,1-1 0,0 1 0,1 1 0,0-1 0,9-6 0,-9 7 0,1 0 0,-1 0 0,0-1 0,11-16 0,32-35 0,-5 7 0,-38 41 0,3-2 0,-1 0 0,0-1 0,-1 0 0,-1-1 0,0 0 0,-1-1 0,0 1 0,-1-1 0,-1-1 0,4-22 0,-3-33 0,-6-133 0,-3 79 0,3 118 0,1-1 0,-2 1 0,1-1 0,-1 1 0,-1-1 0,1 1 0,-1 0 0,-1 0 0,0 0 0,0 0 0,0 0 0,-1 0 0,0 1 0,-1 0 0,1 0 0,-2 0 0,1 0 0,-1 1 0,1 0 0,-11-8 0,-6-4 0,-2 2 0,0 1 0,0 0 0,-50-20 0,55 27 0,14 5-105,-1 1 0,1 0 0,-1 0 0,1 0 0,-1 1 0,0 0 0,0 0 0,1 0 0,-1 1 0,0 0 0,0 0 0,-9 2 0,-2 3-6721</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7.688"/>
    </inkml:context>
    <inkml:brush xml:id="br0">
      <inkml:brushProperty name="width" value="0.05" units="cm"/>
      <inkml:brushProperty name="height" value="0.05" units="cm"/>
      <inkml:brushProperty name="color" value="#E71224"/>
    </inkml:brush>
  </inkml:definitions>
  <inkml:trace contextRef="#ctx0" brushRef="#br0">1 0 24575,'0'4'0,"0"6"0,0 6 0,0 4 0,0 3 0,0 2 0,0 1 0,0 0 0,0 1 0,0-1 0,0 0 0,0 0 0,0 0 0,0-1 0,0 1 0,0-1 0,0 0 0,0-4-8191</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8.297"/>
    </inkml:context>
    <inkml:brush xml:id="br0">
      <inkml:brushProperty name="width" value="0.05" units="cm"/>
      <inkml:brushProperty name="height" value="0.05" units="cm"/>
      <inkml:brushProperty name="color" value="#E71224"/>
    </inkml:brush>
  </inkml:definitions>
  <inkml:trace contextRef="#ctx0" brushRef="#br0">175 0 24575,'-14'1'0,"1"1"0,-1-1 0,1 2 0,0 0 0,-20 7 0,29-8 0,-1-1 0,1 1 0,-1 0 0,1 0 0,0 0 0,-1 0 0,1 1 0,0 0 0,1 0 0,-1 0 0,1 0 0,-1 0 0,1 1 0,0 0 0,0 0 0,0-1 0,1 2 0,-4 5 0,6-8 0,-1-1 0,1 1 0,0-1 0,0 1 0,0-1 0,0 1 0,0-1 0,0 1 0,0-1 0,1 0 0,-1 1 0,0-1 0,1 1 0,-1-1 0,1 0 0,0 1 0,-1-1 0,1 0 0,0 0 0,0 1 0,0-1 0,0 0 0,0 0 0,0 0 0,0 0 0,0 0 0,0 0 0,0-1 0,1 1 0,-1 0 0,0 0 0,1-1 0,-1 1 0,0-1 0,1 1 0,-1-1 0,1 0 0,1 1 0,9 1 0,0 0 0,0-1 0,22 1 0,-17-2 0,27 8-1365,-26-3-5461</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8.781"/>
    </inkml:context>
    <inkml:brush xml:id="br0">
      <inkml:brushProperty name="width" value="0.05" units="cm"/>
      <inkml:brushProperty name="height" value="0.05" units="cm"/>
      <inkml:brushProperty name="color" value="#E71224"/>
    </inkml:brush>
  </inkml:definitions>
  <inkml:trace contextRef="#ctx0" brushRef="#br0">3 0 24575,'-2'124'0,"5"134"0,-2-252-85,-1-1 0,2 1-1,-1-1 1,0 0 0,1 1-1,0-1 1,1 0 0,-1 0-1,1 0 1,0 0 0,0-1-1,0 1 1,0-1 0,1 0-1,5 5 1,3 1-6741</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9.508"/>
    </inkml:context>
    <inkml:brush xml:id="br0">
      <inkml:brushProperty name="width" value="0.05" units="cm"/>
      <inkml:brushProperty name="height" value="0.05" units="cm"/>
      <inkml:brushProperty name="color" value="#E71224"/>
    </inkml:brush>
  </inkml:definitions>
  <inkml:trace contextRef="#ctx0" brushRef="#br0">30 152 24575,'4'0'0,"-1"-1"0,1 0 0,0-1 0,-1 1 0,1-1 0,0 1 0,-1-1 0,0 0 0,0 0 0,1-1 0,-1 1 0,0-1 0,-1 1 0,1-1 0,0 0 0,-1 0 0,0 0 0,1 0 0,-1-1 0,-1 1 0,1-1 0,0 1 0,-1-1 0,0 0 0,2-6 0,-2 6 0,0 1 0,-1 0 0,1-1 0,-1 1 0,1 0 0,-1-1 0,0 1 0,-1-1 0,1 1 0,-1 0 0,1-1 0,-1 1 0,-2-5 0,3 6 0,-2 0 0,1 1 0,0-1 0,0 0 0,0 0 0,-1 1 0,1-1 0,-1 1 0,1-1 0,-1 1 0,0 0 0,0 0 0,1 0 0,-1 0 0,0 0 0,0 0 0,0 0 0,0 0 0,0 1 0,0-1 0,0 1 0,-4-1 0,3 1 0,1 0 0,0 0 0,0 0 0,0 0 0,0 1 0,0-1 0,0 1 0,0-1 0,0 1 0,0 0 0,0-1 0,0 1 0,0 0 0,0 1 0,0-1 0,1 0 0,-1 0 0,0 1 0,1-1 0,-1 1 0,1-1 0,-1 1 0,1 0 0,0-1 0,0 1 0,0 0 0,0 0 0,0 0 0,0 0 0,1 0 0,-1 0 0,1 0 0,-1 0 0,1 0 0,-1 4 0,-1 9 0,0 1 0,1 0 0,2 27 0,0-31 0,-1 20 0,-1-19 0,1 0 0,1 1 0,0-1 0,0 0 0,6 18 0,-6-28 0,0 0 0,0 0 0,1 0 0,-1 0 0,1 0 0,-1-1 0,1 1 0,0 0 0,0-1 0,1 0 0,-1 1 0,0-1 0,1 0 0,-1 0 0,1 0 0,0 0 0,0-1 0,0 1 0,0-1 0,0 0 0,0 0 0,0 0 0,0 0 0,0 0 0,0-1 0,6 1 0,20 2-195,1-2 0,-1-1 0,0-2 0,0 0 0,0-2 0,36-10 0,-47 9-6631</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52.618"/>
    </inkml:context>
    <inkml:brush xml:id="br0">
      <inkml:brushProperty name="width" value="0.05" units="cm"/>
      <inkml:brushProperty name="height" value="0.05" units="cm"/>
      <inkml:brushProperty name="color" value="#E71224"/>
    </inkml:brush>
  </inkml:definitions>
  <inkml:trace contextRef="#ctx0" brushRef="#br0">358 765 24575,'10'1'0,"1"0"0,-1 1 0,1 0 0,12 4 0,38 7 0,384-9 0,-227-7 0,239 3 0,-438 1 0,1 1 0,32 8 0,34 2 0,283-11 0,-176-2 0,-174 0 0,-1-1 0,35-8 0,32-3 0,451 12 0,-259 3 0,-258-4 0,-1 0 0,1-1 0,-1 0 0,35-13 0,-34 10 0,0 0 0,0 1 0,0 2 0,31-3 0,30 6 0,-45 2 0,0-3 0,0 0 0,-1-2 0,38-9 0,-45 8 0,0 0 0,1 2 0,-1 1 0,34 3 0,-23 0 0,59-6 0,-86 2 0,0 1 0,0-2 0,0 1 0,-1-1 0,1-1 0,-1 0 0,0-1 0,0 0 0,16-11 0,7-5 0,-22 14 0,0-1 0,0 0 0,14-14 0,-22 19 0,0-1 0,0 0 0,0 0 0,0 0 0,-1 0 0,1-1 0,-1 1 0,0-1 0,-1 1 0,1-1 0,-1 0 0,0 0 0,1-6 0,1-32 0,-2 0 0,-6-74 0,3 109 0,0 0 0,0 0 0,-1 0 0,0 0 0,-1 0 0,1 0 0,-2 1 0,1 0 0,-1 0 0,0 0 0,0 0 0,-1 1 0,0 0 0,-9-8 0,-14-10 0,-61-40 0,64 47 0,11 9 0,1 0 0,-2 0 0,1 1 0,-1 1 0,0 1 0,0 0 0,-1 1 0,1 1 0,-1 1 0,-17-1 0,-48-7 0,37 4 0,-57-1 0,-36 10 0,-156-6 0,226-10 0,50 9 0,-1 0 0,-28-1 0,-489 4 0,258 3 0,249-1 0,-56 11 0,55-7 0,-54 4 0,58-8 0,-48 10 0,48-6 0,-50 2 0,-611-7 0,668 1 0,1 1 0,-36 8 0,34-6 0,-1 0 0,-24 1 0,-593-3 0,310-5 0,323 3 0,0 0 0,-1 1 0,1-1 0,0 1 0,0 0 0,0 0 0,0 0 0,0 1 0,0 0 0,0 0 0,0 0 0,1 1 0,-1-1 0,1 1 0,0 0 0,0 0 0,-5 5 0,5-3 0,0 0 0,1 0 0,-1 1 0,1-1 0,0 1 0,1 0 0,-1 0 0,1 0 0,0 0 0,1 0 0,-1 1 0,1-1 0,0 12 0,0 9 0,1 0 0,1 1 0,2-1 0,0 0 0,12 40 0,-11-56 0,0-1 0,1 0 0,1 0 0,0-1 0,0 1 0,1-1 0,11 12 0,14 20 0,-22-28 0,1-1 0,0 0 0,0-1 0,16 12 0,9 8 0,17 17 0,-30-29 0,40 45 0,-57-56 0,0 0 0,0-1 0,0 0 0,1 0 0,0 0 0,1-1 0,0 0 0,-1-1 0,2 0 0,-1 0 0,1-1 0,-1 0 0,1 0 0,0-1 0,0 0 0,1 0 0,12 1 0,25 3 0,-6 0 0,75 2 0,11-10-1365,-105 1-5461</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4.928"/>
    </inkml:context>
    <inkml:brush xml:id="br0">
      <inkml:brushProperty name="width" value="0.05" units="cm"/>
      <inkml:brushProperty name="height" value="0.05" units="cm"/>
      <inkml:brushProperty name="color" value="#E71224"/>
    </inkml:brush>
  </inkml:definitions>
  <inkml:trace contextRef="#ctx0" brushRef="#br0">3966 106 24575,'-31'-2'0,"-1"-1"0,1-2 0,-45-11 0,-15-4 0,34 14 0,-1 2 0,-90 7 0,35 0 0,-2325-3 0,2419-1 0,0-1 0,-35-9 0,34 7 0,0 0 0,-26-1 0,17 4 0,0-1 0,-50-10 0,36 6 0,0 1 0,0 2 0,-80 5 0,29 1 0,87-3 0,0 0 0,-1 1 0,1 0 0,0 0 0,0 1 0,0 0 0,0 0 0,1 1 0,-1 0 0,1 0 0,-1 0 0,1 1 0,0 0 0,-8 7 0,5-3 0,0 1 0,1 0 0,1 0 0,-1 1 0,1 0 0,1 0 0,0 1 0,-5 12 0,1 2 0,1 0 0,2 1 0,0 0 0,1 1 0,2-1 0,1 1 0,0 33 0,2 36 0,5 113 0,-4-203 0,1 0 0,0 1 0,0-1 0,0 0 0,1 0 0,0 0 0,0 0 0,1 0 0,-1-1 0,1 1 0,1-1 0,-1 1 0,1-1 0,0 0 0,0-1 0,0 1 0,1-1 0,-1 0 0,1 0 0,0 0 0,1 0 0,-1-1 0,0 0 0,8 3 0,4 0 0,0-1 0,0-1 0,0 0 0,1-1 0,0-1 0,-1-1 0,26-1 0,848-1 0,-872 2 0,0 1 0,34 8 0,33 2 0,-68-11 0,-1-2 0,1 2 0,0 0 0,-1 1 0,0 0 0,1 1 0,-1 2 0,0-1 0,22 11 0,-24-10 0,-1 0 0,1-1 0,0-1 0,0 0 0,30 1 0,31 6 0,-41-4 0,1-2 0,1-2 0,-1-1 0,37-4 0,-22 1 0,52 4 0,-35 10 0,-49-7 0,0-2 0,27 2 0,113-7 0,64 4 0,-139 10 0,-52-6 0,55 1 0,-17-7 0,-33-2 0,-1 2 0,0 2 0,1 1 0,36 9 0,-31-5 0,0-2 0,1-1 0,-1-3 0,58-5 0,2 1 0,863 3 0,-949 0 0,-1 0 0,1-2 0,-1 0 0,0 0 0,0-2 0,16-5 0,-26 8 0,-1-1 0,1 0 0,-1 0 0,1 0 0,-1-1 0,0 0 0,0 1 0,0-1 0,0-1 0,-1 1 0,1 0 0,-1-1 0,0 0 0,0 0 0,0 0 0,0 0 0,-1 0 0,0 0 0,0-1 0,0 1 0,0-1 0,1-8 0,8-45 0,-3 0 0,-2 0 0,-3 0 0,-5-64 0,1 116 0,0 0 0,-1-1 0,0 1 0,0 0 0,0 0 0,-1 0 0,0 0 0,0 0 0,0 0 0,-6-6 0,-47-50 0,15 19 0,29 30 0,-1 1 0,-1 0 0,0 1 0,-1 1 0,0 0 0,0 1 0,-1 0 0,0 1 0,-1 1 0,0 1 0,0 0 0,0 2 0,-1-1 0,-18-1 0,21 5 0,1-2 0,-1 0 0,1-1 0,0 0 0,0-1 0,1 0 0,-1-1 0,1-1 0,1 0 0,-1-1 0,-16-13 0,21 16 0,0 0 0,-1 0 0,0 1 0,0 1 0,0 0 0,-1 0 0,1 1 0,-1 0 0,1 0 0,-18 0 0,-16-4 0,-1-1-1365,24 5-5461</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5.877"/>
    </inkml:context>
    <inkml:brush xml:id="br0">
      <inkml:brushProperty name="width" value="0.05" units="cm"/>
      <inkml:brushProperty name="height" value="0.05" units="cm"/>
      <inkml:brushProperty name="color" value="#E71224"/>
    </inkml:brush>
  </inkml:definitions>
  <inkml:trace contextRef="#ctx0" brushRef="#br0">1328 0 24575,'0'8'0,"1"12"0,0 1 0,-2-1 0,-1 1 0,0-1 0,-2 0 0,0 1 0,-1-2 0,-8 22 0,-19 44 0,20-49 0,-28 56 0,-21 30 0,32-59 0,-41 61 0,5-16 0,-30 44 0,34-70 0,-4-3 0,-114 109 0,135-137 0,35-40 0,0 0 0,-1 0 0,0 0 0,-14 9 0,-31 24 0,-86 92 0,95-89 0,10-4 0,29-33 0,-2 1 0,0-1 0,-13 12 0,4-4 38,0 1 1,-17 21-1,19-20-532,0-1 1,-27 23 0,31-32-6333</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6.401"/>
    </inkml:context>
    <inkml:brush xml:id="br0">
      <inkml:brushProperty name="width" value="0.05" units="cm"/>
      <inkml:brushProperty name="height" value="0.05" units="cm"/>
      <inkml:brushProperty name="color" value="#E71224"/>
    </inkml:brush>
  </inkml:definitions>
  <inkml:trace contextRef="#ctx0" brushRef="#br0">0 0 24575,'3'1'0,"-1"-1"0,1 1 0,-1-1 0,0 1 0,1 0 0,-1 0 0,0 0 0,0 0 0,0 0 0,1 0 0,-1 1 0,0-1 0,-1 1 0,1-1 0,0 1 0,0 0 0,-1-1 0,1 1 0,-1 0 0,1 0 0,-1 0 0,0 1 0,0-1 0,0 0 0,0 0 0,0 1 0,-1-1 0,1 0 0,-1 1 0,1-1 0,-1 1 0,0 2 0,2 14 0,0 1 0,-2-1 0,-1 22 0,0-19 0,-1 28 0,3 79 0,-1-126 0,1 0 0,0 0 0,0-1 0,0 1 0,0 0 0,0-1 0,0 1 0,1-1 0,-1 1 0,1-1 0,0 0 0,0 1 0,0-1 0,0 0 0,0 0 0,0 0 0,0-1 0,1 1 0,-1-1 0,1 1 0,-1-1 0,1 0 0,0 0 0,-1 0 0,1 0 0,0 0 0,0 0 0,0-1 0,-1 0 0,1 1 0,5-1 0,10 1 0,0-1 0,1 0 0,29-5 0,-45 4 0,43-8-156,-1-1-1,72-27 0,-84 26-738,-16 5-5931</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7.489"/>
    </inkml:context>
    <inkml:brush xml:id="br0">
      <inkml:brushProperty name="width" value="0.05" units="cm"/>
      <inkml:brushProperty name="height" value="0.05" units="cm"/>
      <inkml:brushProperty name="color" value="#E71224"/>
    </inkml:brush>
  </inkml:definitions>
  <inkml:trace contextRef="#ctx0" brushRef="#br0">30 150 24575,'1'73'0,"-3"82"0,2-153 0,0-1 0,0 1 0,0-1 0,0 1 0,0 0 0,-1-1 0,1 1 0,-1-1 0,1 1 0,-1-1 0,1 1 0,-1-1 0,0 0 0,0 1 0,0-1 0,0 0 0,-1 2 0,-5-7 0,2-15 0,1-37 0,1 0 0,9-92 0,-5 142 0,0 0 0,1 0 0,0 0 0,0 0 0,0 1 0,1-1 0,0 1 0,0-1 0,0 1 0,1 0 0,0 0 0,0 1 0,0-1 0,0 1 0,1 0 0,0 0 0,-1 0 0,2 1 0,-1-1 0,0 1 0,1 1 0,-1-1 0,1 1 0,9-3 0,-10 3 0,0 1 0,0-1 0,0 1 0,0 0 0,0 1 0,0-1 0,0 1 0,0 0 0,0 0 0,1 1 0,-1-1 0,0 1 0,0 0 0,0 0 0,-1 1 0,1 0 0,0 0 0,0 0 0,-1 0 0,1 1 0,-1-1 0,0 1 0,0 0 0,0 1 0,0-1 0,0 1 0,-1 0 0,0-1 0,5 8 0,7 21 0,-1 1 0,-2 1 0,-1 0 0,-2 0 0,-1 1 0,5 53 0,-12-79 0,4 10-1365,1-3-5461</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8.095"/>
    </inkml:context>
    <inkml:brush xml:id="br0">
      <inkml:brushProperty name="width" value="0.05" units="cm"/>
      <inkml:brushProperty name="height" value="0.05" units="cm"/>
      <inkml:brushProperty name="color" value="#E71224"/>
    </inkml:brush>
  </inkml:definitions>
  <inkml:trace contextRef="#ctx0" brushRef="#br0">1 327 24575,'3'-3'0,"-1"-1"0,1 0 0,1 1 0,-1 0 0,0-1 0,1 1 0,0 1 0,0-1 0,-1 0 0,2 1 0,7-4 0,-4 2 0,2-2 0,0 0 0,0-1 0,-1 0 0,0 0 0,12-13 0,-18 16 0,1 0 0,-1-1 0,-1 0 0,1 1 0,-1-1 0,1 0 0,-1 0 0,-1-1 0,1 1 0,-1 0 0,0-1 0,0 1 0,0-11 0,0 0 0,-2-61 0,1 74 0,0 1 0,0-1 0,-1 0 0,1 1 0,-1-1 0,0 0 0,0 1 0,1-1 0,-2 1 0,1-1 0,0 1 0,0 0 0,-1-1 0,0 1 0,1 0 0,-1 0 0,0 0 0,0 0 0,0 0 0,0 1 0,0-1 0,-5-2 0,6 4 0,0-1 0,-1 1 0,1 0 0,0-1 0,0 1 0,0 0 0,0 0 0,-1 0 0,1 0 0,0 0 0,0 1 0,0-1 0,0 0 0,-1 0 0,1 1 0,0-1 0,0 1 0,0-1 0,0 1 0,0-1 0,0 1 0,0 0 0,0-1 0,0 1 0,-1 1 0,-1 1 0,1 1 0,-1-1 0,1 1 0,-1 0 0,1-1 0,0 1 0,-2 6 0,-1 5 0,1 0 0,-5 31 0,4 6 0,5 96 0,2-63 0,-2-80 0,0-1 0,0 0 0,0 0 0,1 0 0,-1 0 0,1 0 0,0 0 0,1 0 0,-1 0 0,0 0 0,1 0 0,0-1 0,0 1 0,0-1 0,1 1 0,-1-1 0,1 0 0,0 0 0,0 0 0,0 0 0,0 0 0,0-1 0,0 1 0,1-1 0,-1 0 0,1 0 0,0 0 0,0-1 0,0 1 0,0-1 0,0 0 0,0 0 0,0 0 0,0-1 0,0 1 0,0-1 0,5 0 0,15-1 0,-1-1 0,0-1 0,0-1 0,0-1 0,-1-1 0,0-1 0,0-1 0,24-12 0,-29 13 30,0-2 0,-1 0 0,23-16 0,-33 21-144,-1 0 0,1 0-1,-1-1 1,-1 1 0,1-1 0,-1 0-1,1-1 1,-2 1 0,1-1 0,0 0-1,-1 1 1,4-13 0,-3 0-6712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3.605"/>
    </inkml:context>
    <inkml:brush xml:id="br0">
      <inkml:brushProperty name="width" value="0.05" units="cm"/>
      <inkml:brushProperty name="height" value="0.05" units="cm"/>
      <inkml:brushProperty name="color" value="#E71224"/>
    </inkml:brush>
  </inkml:definitions>
  <inkml:trace contextRef="#ctx0" brushRef="#br0">1 471 24575,'2'-3'0,"0"0"0,0 0 0,0 0 0,1 0 0,-1 0 0,1 0 0,0 1 0,0-1 0,0 1 0,0 0 0,0 0 0,7-3 0,5-5 0,10-8 0,1 1 0,0 2 0,1 0 0,34-12 0,40-22 0,-72 35 0,60-21 0,5-2 0,-83 32 0,40-18 0,0-3 0,-2-1 0,89-67 0,-122 82-1365,-2 2-5461</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8.871"/>
    </inkml:context>
    <inkml:brush xml:id="br0">
      <inkml:brushProperty name="width" value="0.05" units="cm"/>
      <inkml:brushProperty name="height" value="0.05" units="cm"/>
      <inkml:brushProperty name="color" value="#E71224"/>
    </inkml:brush>
  </inkml:definitions>
  <inkml:trace contextRef="#ctx0" brushRef="#br0">1 262 24575,'1'0'0,"1"0"0,-1 1 0,1-1 0,-1 1 0,0 0 0,1-1 0,-1 1 0,0 0 0,0 0 0,1 0 0,-1-1 0,0 1 0,0 0 0,0 1 0,0-1 0,0 0 0,0 0 0,0 0 0,1 3 0,16 31 0,-12-21 0,17 33 0,-17-33 0,0 0 0,1-1 0,1 1 0,0-1 0,1-1 0,0 0 0,14 15 0,-22-27 0,0 1 0,-1 0 0,1-1 0,-1 0 0,1 1 0,0-1 0,-1 1 0,1-1 0,0 0 0,0 1 0,-1-1 0,1 0 0,0 0 0,0 1 0,-1-1 0,1 0 0,0 0 0,0 0 0,-1 0 0,1 0 0,0 0 0,0 0 0,0 0 0,-1-1 0,1 1 0,0 0 0,0 0 0,-1-1 0,1 1 0,1-1 0,15-23 0,-3-34 0,-15-34 0,-1 75 0,1 0 0,1 0 0,0 0 0,1 0 0,7-33 0,-8 49 0,0 1 0,0-1 0,0 1 0,1-1 0,-1 1 0,0-1 0,0 1 0,1-1 0,-1 1 0,0-1 0,1 1 0,-1-1 0,0 1 0,1 0 0,-1-1 0,1 1 0,-1 0 0,1-1 0,-1 1 0,0 0 0,1 0 0,-1-1 0,1 1 0,0 0 0,-1 0 0,1 0 0,-1 0 0,1-1 0,-1 1 0,1 0 0,-1 0 0,1 0 0,-1 0 0,1 0 0,-1 0 0,1 1 0,0-1 0,-1 0 0,1 0 0,-1 0 0,1 0 0,-1 1 0,1-1 0,-1 0 0,1 1 0,-1-1 0,0 0 0,1 1 0,-1-1 0,1 0 0,-1 1 0,0-1 0,1 1 0,0 0 0,28 33 0,-17-21 0,5 3 0,-1 0 0,-1 0 0,0 2 0,21 32 0,-25-35 0,1 0 0,0 0 0,1-2 0,1 1 0,0-2 0,17 12 0,3 4 0,-33-26 0,1 0 0,-1-1 0,1 0 0,0 1 0,-1-1 0,1 0 0,0 1 0,0-1 0,0 0 0,0-1 0,0 1 0,1 0 0,-1-1 0,0 1 0,0-1 0,0 1 0,1-1 0,-1 0 0,0 0 0,0 0 0,0 0 0,1 0 0,-1-1 0,0 1 0,0-1 0,0 0 0,0 1 0,3-2 0,-3 0 0,1-1 0,0 1 0,-1 0 0,1-1 0,-1 0 0,0 0 0,0 0 0,0 0 0,0 0 0,0 0 0,-1 0 0,1 0 0,-1-1 0,0 1 0,0-1 0,0 1 0,0-6 0,4-37 0,-2 0 0,-6-89 0,0 31 0,4 82 0,0 16 0,0 1 0,0-1 0,-1 0 0,0 0 0,0 0 0,-1 1 0,0-1 0,0 0 0,0 0 0,0 1 0,-1-1 0,-4-10 0,0 16-1365</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9.583"/>
    </inkml:context>
    <inkml:brush xml:id="br0">
      <inkml:brushProperty name="width" value="0.05" units="cm"/>
      <inkml:brushProperty name="height" value="0.05" units="cm"/>
      <inkml:brushProperty name="color" value="#E71224"/>
    </inkml:brush>
  </inkml:definitions>
  <inkml:trace contextRef="#ctx0" brushRef="#br0">206 1 24575,'-9'-1'0,"0"1"0,-1 1 0,1 0 0,0 0 0,0 1 0,0 0 0,-16 6 0,21-6 0,0 1 0,0-1 0,0 0 0,0 1 0,1 0 0,-1 0 0,1 0 0,0 1 0,0-1 0,0 1 0,1-1 0,-1 1 0,1 0 0,0 0 0,0 0 0,0 0 0,0 0 0,-1 6 0,-10 32 0,3-12 0,0 1 0,2 0 0,2 1 0,1-1 0,-2 45 0,6 0 0,4 102 0,0-161 22,1 1 0,0-1-1,1 0 1,1-1 0,11 23-1,14 45-1516,-26-65-5331</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9.908"/>
    </inkml:context>
    <inkml:brush xml:id="br0">
      <inkml:brushProperty name="width" value="0.05" units="cm"/>
      <inkml:brushProperty name="height" value="0.05" units="cm"/>
      <inkml:brushProperty name="color" value="#E71224"/>
    </inkml:brush>
  </inkml:definitions>
  <inkml:trace contextRef="#ctx0" brushRef="#br0">0 78 24575,'3'0'0,"0"-1"0,0 0 0,0 0 0,0-1 0,-1 1 0,1-1 0,0 1 0,-1-1 0,1 0 0,-1 0 0,4-4 0,18-11 0,-11 13 0,-1 1 0,1 0 0,-1 1 0,1 0 0,0 1 0,0 0 0,13 2 0,-10-1 0,0 0 0,0-1 0,0-1 0,16-3 0,-9 0-341,0 0 0,1 2-1,42 0 1,-44 3-6485</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0.311"/>
    </inkml:context>
    <inkml:brush xml:id="br0">
      <inkml:brushProperty name="width" value="0.05" units="cm"/>
      <inkml:brushProperty name="height" value="0.05" units="cm"/>
      <inkml:brushProperty name="color" value="#E71224"/>
    </inkml:brush>
  </inkml:definitions>
  <inkml:trace contextRef="#ctx0" brushRef="#br0">1 0 24575,'4'0'0,"2"4"0,4 2 0,0 4 0,-1 5 0,-3 3 0,-2 4 0,-2 2 0,4-3 0,0 0 0,-1-1 0,-1 2 0,-1 1 0,-1-7 0,-1-12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0.606"/>
    </inkml:context>
    <inkml:brush xml:id="br0">
      <inkml:brushProperty name="width" value="0.05" units="cm"/>
      <inkml:brushProperty name="height" value="0.05" units="cm"/>
      <inkml:brushProperty name="color" value="#E71224"/>
    </inkml:brush>
  </inkml:definitions>
  <inkml:trace contextRef="#ctx0" brushRef="#br0">1 0 24575,'4'0'0,"2"5"0,3 0 0,2 1-8191</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1.084"/>
    </inkml:context>
    <inkml:brush xml:id="br0">
      <inkml:brushProperty name="width" value="0.05" units="cm"/>
      <inkml:brushProperty name="height" value="0.05" units="cm"/>
      <inkml:brushProperty name="color" value="#E71224"/>
    </inkml:brush>
  </inkml:definitions>
  <inkml:trace contextRef="#ctx0" brushRef="#br0">0 1 24575,'1'0'0,"1"1"0,-1-1 0,0 1 0,0-1 0,0 1 0,0 0 0,0 0 0,0 0 0,0-1 0,0 1 0,0 0 0,0 0 0,-1 0 0,1 0 0,0 0 0,0 0 0,-1 1 0,1-1 0,-1 0 0,1 2 0,12 31 0,-9-25 0,7 27 0,10 47 0,-14-51 0,1-1 0,19 47 0,7 15-1365,-29-76-5461</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1.661"/>
    </inkml:context>
    <inkml:brush xml:id="br0">
      <inkml:brushProperty name="width" value="0.05" units="cm"/>
      <inkml:brushProperty name="height" value="0.05" units="cm"/>
      <inkml:brushProperty name="color" value="#E71224"/>
    </inkml:brush>
  </inkml:definitions>
  <inkml:trace contextRef="#ctx0" brushRef="#br0">1 247 24575,'15'-2'0,"0"-1"0,0 0 0,0-1 0,-1-1 0,1 0 0,15-9 0,-15 8 0,-8 3 0,0-1 0,0 1 0,-1-1 0,0-1 0,1 1 0,-2-1 0,1 0 0,0 0 0,-1 0 0,0-1 0,0 0 0,7-12 0,-10 14 0,1-1 0,-1 0 0,0 0 0,-1 0 0,1 0 0,-1 0 0,0 0 0,0 0 0,0 0 0,-1-1 0,1 1 0,-2 0 0,1 0 0,0 0 0,-1-1 0,0 1 0,0 0 0,-1 0 0,-2-7 0,4 11 0,0 0 0,0 0 0,-1 0 0,1 0 0,0 0 0,-1 0 0,1-1 0,-1 1 0,1 0 0,-1 0 0,0 0 0,1 1 0,-1-1 0,0 0 0,0 0 0,0 0 0,0 0 0,0 1 0,0-1 0,0 0 0,0 1 0,0-1 0,0 1 0,0-1 0,0 1 0,0 0 0,0-1 0,0 1 0,0 0 0,-1 0 0,1 0 0,0 0 0,0 0 0,0 0 0,0 0 0,-1 0 0,1 0 0,0 0 0,0 1 0,0-1 0,0 1 0,0-1 0,0 0 0,0 1 0,0 0 0,0-1 0,0 1 0,0 0 0,0-1 0,0 1 0,-1 2 0,-7 5 0,1 1 0,0 0 0,0 1 0,-7 12 0,3-6 0,6-9 0,1 1 0,0-1 0,0 1 0,0 0 0,1 0 0,-5 13 0,9-19 0,-1 0 0,0 0 0,1 1 0,-1-1 0,1 0 0,0 0 0,0 1 0,0-1 0,0 0 0,0 0 0,1 1 0,-1-1 0,0 0 0,1 0 0,0 0 0,0 1 0,-1-1 0,1 0 0,1 0 0,-1 0 0,0 0 0,0-1 0,1 1 0,-1 0 0,1 0 0,-1-1 0,1 1 0,0-1 0,0 1 0,3 1 0,4 2 0,0 0 0,1-1 0,-1 0 0,1 0 0,0-1 0,0-1 0,0 0 0,20 2 0,6-2 0,44-4 0,-24 0 0,-45 2-136,0-1-1,0-1 1,0 0-1,0 0 1,-1-1-1,1-1 1,-1 0-1,0 0 0,13-7 1,-9 3-6690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2.601"/>
    </inkml:context>
    <inkml:brush xml:id="br0">
      <inkml:brushProperty name="width" value="0.05" units="cm"/>
      <inkml:brushProperty name="height" value="0.05" units="cm"/>
      <inkml:brushProperty name="color" value="#E71224"/>
    </inkml:brush>
  </inkml:definitions>
  <inkml:trace contextRef="#ctx0" brushRef="#br0">311 2 24575,'-6'0'0,"-15"-1"0,0 1 0,0 1 0,0 0 0,0 2 0,0 1 0,0 0 0,-36 13 0,49-14 0,0 1 0,0-1 0,1 1 0,-1 1 0,1-1 0,0 1 0,-12 11 0,16-12 0,0 0 0,0 0 0,1 1 0,-1-1 0,1 0 0,0 1 0,0 0 0,0-1 0,1 1 0,0 0 0,0 0 0,0 0 0,0 0 0,1 9 0,-1-3 0,1 1 0,0-1 0,1 0 0,0 0 0,1 0 0,5 19 0,-6-27 0,0 0 0,1 1 0,0-1 0,0 0 0,0 0 0,0 0 0,0 0 0,1 0 0,-1 0 0,1 0 0,0-1 0,0 0 0,0 1 0,0-1 0,0 0 0,0-1 0,1 1 0,-1 0 0,0-1 0,1 0 0,0 0 0,-1 0 0,8 1 0,25 2 0,-1-2 0,1-2 0,58-6 0,-84 4-19,-1 0-1,0-1 1,0 0-1,-1 0 1,1-1-1,0 0 1,-1-1-1,0 0 0,9-7 1,7-3-1151,-11 7-5656</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3.086"/>
    </inkml:context>
    <inkml:brush xml:id="br0">
      <inkml:brushProperty name="width" value="0.05" units="cm"/>
      <inkml:brushProperty name="height" value="0.05" units="cm"/>
      <inkml:brushProperty name="color" value="#E71224"/>
    </inkml:brush>
  </inkml:definitions>
  <inkml:trace contextRef="#ctx0" brushRef="#br0">0 156 24575,'4'0'0,"0"0"0,0 0 0,0 0 0,-1 1 0,1 0 0,0-1 0,0 1 0,0 1 0,-1-1 0,1 0 0,-1 1 0,1 0 0,-1 0 0,0 0 0,1 0 0,-1 0 0,0 1 0,4 4 0,-2 0 0,0 0 0,-1 0 0,0 1 0,0 0 0,0 0 0,-1 0 0,3 11 0,-2-8 0,-3-8 0,0 0 0,1 0 0,-1 1 0,0-1 0,-1 0 0,1 0 0,0 1 0,-1-1 0,0 0 0,0 4 0,-36-55 0,33 44 0,-13-18 0,1 1 0,-14-28 0,26 44 0,0-1 0,1 1 0,-1 0 0,1-1 0,0 1 0,1-1 0,0 0 0,0 1 0,0-1 0,0 0 0,1 0 0,0 0 0,0 0 0,1 1 0,0-1 0,1-8 0,0 11 0,0-1 0,0 0 0,1 1 0,-1 0 0,1-1 0,0 1 0,0 0 0,0 1 0,0-1 0,0 0 0,1 1 0,-1 0 0,1 0 0,-1 0 0,1 0 0,0 0 0,0 1 0,0 0 0,0-1 0,0 1 0,0 1 0,4-1 0,14-2 0,1 1 0,39 2 0,-49 0 0,64 2-1365,-55-2-5461</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3.646"/>
    </inkml:context>
    <inkml:brush xml:id="br0">
      <inkml:brushProperty name="width" value="0.05" units="cm"/>
      <inkml:brushProperty name="height" value="0.05" units="cm"/>
      <inkml:brushProperty name="color" value="#E71224"/>
    </inkml:brush>
  </inkml:definitions>
  <inkml:trace contextRef="#ctx0" brushRef="#br0">79 206 24575,'3'0'0,"0"0"0,0 0 0,0-1 0,-1 1 0,1-1 0,0 0 0,0 0 0,0 0 0,-1 0 0,1 0 0,0-1 0,-1 1 0,1-1 0,-1 0 0,0 0 0,0 0 0,1 0 0,-1 0 0,3-4 0,-2 1 0,0 1 0,0-1 0,-1 0 0,0 0 0,0 0 0,0-1 0,0 1 0,-1 0 0,0-1 0,1-7 0,-1 7 0,-1 0 0,0 0 0,0 0 0,-1 0 0,0 0 0,0 0 0,0 0 0,0 1 0,-5-11 0,5 14 0,0-1 0,-1 0 0,1 1 0,-1-1 0,0 1 0,1-1 0,-1 1 0,0 0 0,-1 0 0,1 0 0,0 0 0,-1 0 0,1 0 0,-1 0 0,1 1 0,-1 0 0,0-1 0,-5-1 0,6 3 0,-1-1 0,0 0 0,0 0 0,0 1 0,0 0 0,0 0 0,0-1 0,0 2 0,0-1 0,0 0 0,0 1 0,1-1 0,-1 1 0,0 0 0,0 0 0,0 0 0,1 0 0,-1 0 0,-4 4 0,4-3 0,0 1 0,0 0 0,0 1 0,1-1 0,-1 0 0,1 1 0,0-1 0,0 1 0,0 0 0,1 0 0,-1-1 0,0 8 0,-2 9 0,1 1 0,0 0 0,2-1 0,2 32 0,-1-44 0,0-5 0,0 1 0,0-1 0,0 0 0,0 1 0,1-1 0,0 0 0,-1 0 0,1 1 0,0-1 0,0 0 0,1 0 0,-1 0 0,1 0 0,-1 0 0,1 0 0,0-1 0,0 1 0,1-1 0,-1 1 0,3 2 0,0-3 0,0 1 0,0-1 0,0 0 0,0-1 0,0 1 0,1-1 0,-1 0 0,1 0 0,-1-1 0,0 1 0,11-2 0,17 2 0,-19 0 0,1-1 0,-1 0 0,1-1 0,-1-1 0,0 0 0,19-5 0,-31 6-85,0 0 0,0 0-1,-1 0 1,1 0 0,0 0-1,0-1 1,-1 1 0,1-1-1,-1 1 1,1-1 0,-1 1-1,0-1 1,0 0 0,1 0-1,0-2 1,4-11-6741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282"/>
    </inkml:context>
    <inkml:brush xml:id="br0">
      <inkml:brushProperty name="width" value="0.05" units="cm"/>
      <inkml:brushProperty name="height" value="0.05" units="cm"/>
      <inkml:brushProperty name="color" value="#E71224"/>
    </inkml:brush>
  </inkml:definitions>
  <inkml:trace contextRef="#ctx0" brushRef="#br0">1 2 24575,'30'0'0,"-15"-1"0,-1 0 0,0 1 0,1 1 0,-1 0 0,0 1 0,0 1 0,0 0 0,0 0 0,0 2 0,24 11 0,39 20 0,-59-29 0,-1 1 0,0 0 0,0 1 0,25 19 0,-37-23 0,0 0 0,0-1 0,0 2 0,-1-1 0,0 1 0,0-1 0,-1 1 0,1 0 0,-1 0 0,0 1 0,-1-1 0,0 0 0,0 1 0,0 0 0,0 0 0,-1-1 0,0 8 0,1 271 77,-5-142-1519,3-120-5384</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4.341"/>
    </inkml:context>
    <inkml:brush xml:id="br0">
      <inkml:brushProperty name="width" value="0.05" units="cm"/>
      <inkml:brushProperty name="height" value="0.05" units="cm"/>
      <inkml:brushProperty name="color" value="#E71224"/>
    </inkml:brush>
  </inkml:definitions>
  <inkml:trace contextRef="#ctx0" brushRef="#br0">1 0 24575,'-1'58'0,"3"113"0,-2-169 0,0 0 0,0 0 0,0 0 0,1 0 0,-1 0 0,1 0 0,-1 1 0,1-1 0,0 0 0,0-1 0,0 1 0,0 0 0,0 0 0,0 0 0,0-1 0,1 1 0,-1 0 0,1-1 0,-1 1 0,1-1 0,0 0 0,-1 1 0,1-1 0,0 0 0,0 0 0,0 0 0,0 0 0,0-1 0,0 1 0,0 0 0,0-1 0,0 1 0,3-1 0,-2 0 0,-1 0 0,0-1 0,1 1 0,-1-1 0,0 1 0,1-1 0,-1 0 0,0 0 0,0 0 0,0 0 0,0 0 0,0 0 0,0-1 0,0 1 0,0-1 0,0 0 0,-1 1 0,1-1 0,0 0 0,-1 0 0,0 0 0,1 0 0,-1 0 0,0 0 0,0 0 0,0 0 0,-1-1 0,1 1 0,1-5 0,-1-3 0,1-1 0,-2 0 0,1 1 0,-1-1 0,-1 0 0,0 0 0,0 1 0,-1-1 0,-4-11 0,-4-9 0,-23-48 0,76 150 0,-36-54-112,-3-4-1,1-1-1,0 1 0,1-1 0,1-1 0,0 1 0,0-1 0,1 0 0,0 0 0,1-1 0,13 12 0,-13-17-6712</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4.636"/>
    </inkml:context>
    <inkml:brush xml:id="br0">
      <inkml:brushProperty name="width" value="0.05" units="cm"/>
      <inkml:brushProperty name="height" value="0.05" units="cm"/>
      <inkml:brushProperty name="color" value="#E71224"/>
    </inkml:brush>
  </inkml:definitions>
  <inkml:trace contextRef="#ctx0" brushRef="#br0">1 1 24575,'4'0'0,"6"0"0,1 4 0,-1 6 0,2 1 0,-1 4 0,-2 2 0,1 0 0,-1 0 0,-2 2 0,3-2 0,-2 0 0,-1 1 0,2-1 0,0-1 0,-6-2 0,-8-3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4.947"/>
    </inkml:context>
    <inkml:brush xml:id="br0">
      <inkml:brushProperty name="width" value="0.05" units="cm"/>
      <inkml:brushProperty name="height" value="0.05" units="cm"/>
      <inkml:brushProperty name="color" value="#E71224"/>
    </inkml:brush>
  </inkml:definitions>
  <inkml:trace contextRef="#ctx0" brushRef="#br0">1 113 24575,'0'-4'0,"4"-2"0,6 0 0,6 2 0,4 1 0,-1-4 0,0 1 0,2 0 0,1 1 0,1 3 0,1-5 0,1 1 0,-4-4 0,-1 0 0,1 1 0,0 3 0,-3-2 0,-5 0-8191</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5.525"/>
    </inkml:context>
    <inkml:brush xml:id="br0">
      <inkml:brushProperty name="width" value="0.05" units="cm"/>
      <inkml:brushProperty name="height" value="0.05" units="cm"/>
      <inkml:brushProperty name="color" value="#E71224"/>
    </inkml:brush>
  </inkml:definitions>
  <inkml:trace contextRef="#ctx0" brushRef="#br0">0 0 24575,'5'0'0,"5"0"0,1 5 0,-1 5 0,2 1 0,-2 3 0,-1 4 0,1-2 0,-1 1 0,-1 2 0,-3 2 0,2-2 0,0-5-8191</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6.139"/>
    </inkml:context>
    <inkml:brush xml:id="br0">
      <inkml:brushProperty name="width" value="0.05" units="cm"/>
      <inkml:brushProperty name="height" value="0.05" units="cm"/>
      <inkml:brushProperty name="color" value="#E71224"/>
    </inkml:brush>
  </inkml:definitions>
  <inkml:trace contextRef="#ctx0" brushRef="#br0">1 219 24575,'10'-1'0,"1"-1"0,-1 0 0,0-1 0,1 0 0,-1-1 0,-1 0 0,1 0 0,-1-1 0,1-1 0,-2 1 0,1-1 0,0-1 0,-1 0 0,0 0 0,7-9 0,-11 9 0,-1-1 0,1 0 0,-1 0 0,-1 0 0,1 0 0,-1-1 0,0-9 0,-1 14 0,-1 0 0,0 0 0,0 0 0,0 0 0,0-1 0,-1 1 0,-2-7 0,3 9 0,-1 1 0,1 0 0,-1-1 0,1 1 0,-1 0 0,0 0 0,0 0 0,0-1 0,0 1 0,0 0 0,0 0 0,0 0 0,0 0 0,0 0 0,0 1 0,0-1 0,-1 0 0,1 1 0,0-1 0,0 0 0,-4 0 0,3 1 0,0 0 0,-1 0 0,1 0 0,0 1 0,-1-1 0,1 1 0,0-1 0,-1 1 0,1 0 0,0 0 0,0 0 0,0 0 0,0 0 0,0 0 0,0 1 0,0-1 0,0 1 0,0-1 0,1 1 0,-1 0 0,0-1 0,1 1 0,0 0 0,-1 0 0,1 0 0,0 0 0,0 1 0,0-1 0,-1 4 0,-2 4 0,0 0 0,0 0 0,1 1 0,1-1 0,-3 16 0,4-17 0,0 1 0,1 0 0,0-1 0,1 1 0,-1 0 0,2-1 0,0 1 0,0-1 0,7 19 0,-7-24 0,0 0 0,1 0 0,0 0 0,0 0 0,0 0 0,0 0 0,1-1 0,-1 0 0,1 0 0,0 0 0,0 0 0,0 0 0,0-1 0,0 0 0,1 0 0,-1 0 0,1 0 0,0-1 0,-1 1 0,1-1 0,9 1 0,10 1 0,0-1 0,0 0 0,1-2 0,-1-1 0,0-1 0,27-5 0,-16-9-1365,-23 6-5461</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8.586"/>
    </inkml:context>
    <inkml:brush xml:id="br0">
      <inkml:brushProperty name="width" value="0.05" units="cm"/>
      <inkml:brushProperty name="height" value="0.05" units="cm"/>
      <inkml:brushProperty name="color" value="#E71224"/>
    </inkml:brush>
  </inkml:definitions>
  <inkml:trace contextRef="#ctx0" brushRef="#br0">1 10 24575,'637'0'0,"-592"-4"-1365,-29-2-5461</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9.311"/>
    </inkml:context>
    <inkml:brush xml:id="br0">
      <inkml:brushProperty name="width" value="0.05" units="cm"/>
      <inkml:brushProperty name="height" value="0.05" units="cm"/>
      <inkml:brushProperty name="color" value="#E71224"/>
    </inkml:brush>
  </inkml:definitions>
  <inkml:trace contextRef="#ctx0" brushRef="#br0">1 0 24575,'16'1'0,"0"1"0,0 0 0,-1 1 0,1 1 0,-1 0 0,1 1 0,-1 1 0,0 0 0,-1 1 0,0 1 0,0 0 0,-1 1 0,0 0 0,0 1 0,14 15 0,-24-23 0,-1 1 0,0-1 0,0 1 0,-1-1 0,1 1 0,0 0 0,-1 0 0,0 0 0,0 0 0,0 0 0,0 0 0,0 0 0,0 0 0,-1 0 0,1 0 0,-1 0 0,0 1 0,0-1 0,0 0 0,-1 0 0,1 0 0,-1 0 0,-1 6 0,-3 9 0,-2-1 0,1 0 0,-12 19 0,-1 6 0,-26 49 0,34-71 0,0 1 0,1 1 0,-14 44 0,19-51 0,0 0 0,-14 27 0,0 0 0,9-16-455,2 0 0,-7 40 0,13-47-6371</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43.435"/>
    </inkml:context>
    <inkml:brush xml:id="br0">
      <inkml:brushProperty name="width" value="0.05" units="cm"/>
      <inkml:brushProperty name="height" value="0.05" units="cm"/>
      <inkml:brushProperty name="color" value="#E71224"/>
    </inkml:brush>
  </inkml:definitions>
  <inkml:trace contextRef="#ctx0" brushRef="#br0">0 482 24419,'2489'-482'0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44.289"/>
    </inkml:context>
    <inkml:brush xml:id="br0">
      <inkml:brushProperty name="width" value="0.05" units="cm"/>
      <inkml:brushProperty name="height" value="0.05" units="cm"/>
      <inkml:brushProperty name="color" value="#E71224"/>
    </inkml:brush>
  </inkml:definitions>
  <inkml:trace contextRef="#ctx0" brushRef="#br0">1 1 24575,'3'1'0,"1"0"0,0 0 0,-1 1 0,1 0 0,-1 0 0,0 0 0,1 0 0,-1 0 0,0 1 0,0-1 0,0 1 0,-1 0 0,4 3 0,11 10 0,-8-10 0,-1 0 0,1 0 0,-1 1 0,-1 0 0,1 1 0,-1-1 0,-1 2 0,1-1 0,-1 1 0,-1-1 0,1 2 0,-2-1 0,1 1 0,-1-1 0,-1 1 0,0 0 0,0 0 0,-1 1 0,0-1 0,-1 0 0,1 15 0,-2-13 0,0 2 0,0-1 0,-1 1 0,-4 25 0,4-34 0,-1-1 0,1 0 0,-1 1 0,0-1 0,0 0 0,0 0 0,0 0 0,-1-1 0,0 1 0,0 0 0,0-1 0,0 0 0,0 0 0,-1 0 0,-6 4 0,-79 60-1365,74-55-5461</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47.383"/>
    </inkml:context>
    <inkml:brush xml:id="br0">
      <inkml:brushProperty name="width" value="0.05" units="cm"/>
      <inkml:brushProperty name="height" value="0.05" units="cm"/>
      <inkml:brushProperty name="color" value="#E71224"/>
    </inkml:brush>
  </inkml:definitions>
  <inkml:trace contextRef="#ctx0" brushRef="#br0">2852 156 24575,'-2'-8'0,"-1"1"0,1 1 0,-1-1 0,-1 0 0,1 1 0,-1-1 0,-7-8 0,9 13 0,-1-3 0,-1 1 0,1 0 0,-1 0 0,0 0 0,0 1 0,-1 0 0,1-1 0,-1 1 0,0 1 0,1-1 0,-1 1 0,0 0 0,-1 0 0,-5-1 0,-10-2 0,0 1 0,-29-2 0,-6 0 0,-45-7 0,-1 5 0,-172 8 0,114 2 0,-271-2 0,411 1 0,1 1 0,-33 8 0,-35 2 0,41-10 0,-86 12 0,-71 12 0,143-15 0,21-2 0,0-3 0,-76 4 0,91-9 0,0 1 0,-31 7 0,30-4 0,-50 3 0,54-7 0,1 1 0,-30 7 0,-38 4 0,59-12 0,0 1 0,-50 10 0,26-3 0,40-8 0,0 0 0,0 2 0,1-1 0,-1 2 0,1-1 0,0 2 0,-12 5 0,21-7 0,0 0 0,0 0 0,1 0 0,-1 0 0,0 1 0,1-1 0,0 1 0,0 0 0,0-1 0,0 1 0,1 0 0,0 0 0,0 0 0,0 0 0,0 1 0,0-1 0,1 0 0,-1 0 0,2 6 0,-2 13 0,2 0 0,4 24 0,-5-46 0,1 3 0,-1 0 0,1 1 0,1-1 0,-1 0 0,1 0 0,-1 0 0,1 0 0,0 0 0,1 0 0,-1 0 0,1-1 0,-1 1 0,1-1 0,0 0 0,0 0 0,1 0 0,-1 0 0,1 0 0,-1-1 0,1 1 0,5 1 0,7 4 0,1-2 0,0 0 0,35 7 0,-23-6 0,9-1 0,0-1 0,0-2 0,1-1 0,58-6 0,0 1 0,-76 3 0,13-1 0,1 2 0,0 1 0,53 11 0,-59-8 0,0-1 0,-1-2 0,37-1 0,-36-1 0,0 1 0,-1 1 0,40 8 0,-25-3 0,-1-1 0,1-3 0,0-2 0,55-5 0,4 2 0,-21 0 0,91 4 0,-103 10 0,-50-7 0,0-2 0,27 2 0,29-5 0,-43 0 0,0 0 0,1 2 0,60 11 0,-51-6 0,0-2 0,0-1 0,0-3 0,58-5 0,2 2 0,-78 1 0,-1 0 0,0-1 0,45-10 0,10-2 0,-45 9 0,56-16 0,-80 18 0,-1 1 0,0-2 0,0 1 0,-1-1 0,1 0 0,-1-1 0,1 0 0,-2 0 0,1-1 0,0 1 0,8-11 0,-11 9 0,0 0 0,-1 0 0,0 0 0,0 0 0,0-1 0,-1 1 0,0-1 0,-1 1 0,0-1 0,0 0 0,0-15 0,-2-10 0,-5-43 0,4 68 8,1 0 0,-1 1 0,0-1 0,-1 0 0,0 1 0,0 0 0,0-1 0,-1 1 0,0 1 0,-1-1 0,1 1 0,-1-1 0,0 1 0,-10-8 0,-3-1-379,0 1-1,-2 1 1,-33-19 0,38 25-6455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628"/>
    </inkml:context>
    <inkml:brush xml:id="br0">
      <inkml:brushProperty name="width" value="0.05" units="cm"/>
      <inkml:brushProperty name="height" value="0.05" units="cm"/>
      <inkml:brushProperty name="color" value="#E71224"/>
    </inkml:brush>
  </inkml:definitions>
  <inkml:trace contextRef="#ctx0" brushRef="#br0">0 232 24575,'1'-1'0,"-1"-1"0,1 1 0,0 0 0,-1-1 0,1 1 0,0 0 0,0 0 0,0-1 0,-1 1 0,1 0 0,0 0 0,1 0 0,-1 0 0,0 0 0,0 0 0,0 1 0,1-1 0,1-1 0,29-15 0,-23 14 0,72-45 0,-53 30 0,55-26 0,68-27-1365,-130 63-5461</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49.337"/>
    </inkml:context>
    <inkml:brush xml:id="br0">
      <inkml:brushProperty name="width" value="0.05" units="cm"/>
      <inkml:brushProperty name="height" value="0.05" units="cm"/>
      <inkml:brushProperty name="color" value="#E71224"/>
    </inkml:brush>
  </inkml:definitions>
  <inkml:trace contextRef="#ctx0" brushRef="#br0">2338 407 24575,'-1'-3'0,"1"-1"0,-1 0 0,0 1 0,0-1 0,-1 1 0,1-1 0,-1 1 0,0 0 0,0-1 0,0 1 0,0 0 0,0 0 0,0 0 0,-1 1 0,0-1 0,-5-4 0,-57-39 0,41 30 0,-14-8 0,-1 2 0,-74-31 0,78 39 0,0 2 0,-1 1 0,0 2 0,-42-5 0,21 4 0,29 4 0,1 2 0,-39-1 0,43 3 0,0 0 0,1-2 0,-45-13 0,41 10 0,-1 0 0,-33-3 0,-6 6 0,26 2 0,-54-9 0,59 6 0,-1 2 0,-63 2 0,-20-1 0,50-10 0,50 8 0,0 1 0,-26-2 0,-337 5 0,375 0 0,-1 0 0,1 1 0,0 0 0,0 0 0,0 1 0,0 0 0,0 0 0,0 0 0,-11 6 0,3 1 0,1 1 0,-24 21 0,32-26 0,-20 18 0,1 2 0,1 1 0,-23 32 0,37-44 0,1 1 0,1 0 0,0 1 0,1-1 0,1 2 0,0-1 0,1 0 0,1 1 0,-4 31 0,3 11 0,3 90 0,3-90 0,0-39 0,1-1 0,1 1 0,0-1 0,1 0 0,2 0 0,0 0 0,13 29 0,8 4 0,40 61 0,-51-90 0,1-1 0,1-1 0,1 0 0,1-2 0,1 0 0,45 31 0,-13-15 0,114 54 0,-121-70 0,1-1 0,88 20 0,-76-22 0,-42-10 0,1-1 0,-1-1 0,1 0 0,31 1 0,74 7 0,8 1 0,-99-11 0,50 9 0,-51-6 0,53 3 0,-58-8 0,-1 1 0,1 2 0,34 7 0,-53-8 0,0 0 0,0 0 0,1-1 0,-1 0 0,0 0 0,1-1 0,-1 0 0,1 0 0,-1-1 0,0 0 0,1 0 0,-1-1 0,0 0 0,0 0 0,0-1 0,0 1 0,0-2 0,-1 1 0,1-1 0,-1 0 0,0 0 0,10-9 0,1-1 0,-1 0 0,-1-1 0,0-1 0,0-1 0,-2 0 0,0 0 0,-1-1 0,-1-1 0,-1 0 0,0-1 0,8-26 0,-13 33 0,1-1 0,0 1 0,1 1 0,1-1 0,0 1 0,0 1 0,12-13 0,6-2 0,44-35 0,43-27 0,-99 76 0,-1-1 0,0 0 0,-1 0 0,0-1 0,-1-1 0,10-17 0,-14 17 0,0 0 0,-1-1 0,-1 0 0,0 1 0,-1-1 0,-1-1 0,1-19 0,-2-117 0,-3 87 0,1 56 0,-1 1 0,0-1 0,-1 1 0,1 0 0,-2-1 0,1 1 0,-2 0 0,1 0 0,-1 0 0,0 1 0,-1 0 0,0-1 0,0 1 0,-1 1 0,0-1 0,-12-11 0,12 13 7,1 0-1,-1-1 0,1 0 0,0 0 1,1-1-1,0 1 0,0-1 1,0 0-1,1 0 0,1 0 1,-1-1-1,-1-12 0,1-6-221,1 0 1,2-45-1,1 37-588,0 13-6023</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50.235"/>
    </inkml:context>
    <inkml:brush xml:id="br0">
      <inkml:brushProperty name="width" value="0.05" units="cm"/>
      <inkml:brushProperty name="height" value="0.05" units="cm"/>
      <inkml:brushProperty name="color" value="#E71224"/>
    </inkml:brush>
  </inkml:definitions>
  <inkml:trace contextRef="#ctx0" brushRef="#br0">1 1 24575,'30'1'0,"55"11"0,-55-7 0,54 3 0,69-9-1365,-132 1-5461</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50.826"/>
    </inkml:context>
    <inkml:brush xml:id="br0">
      <inkml:brushProperty name="width" value="0.05" units="cm"/>
      <inkml:brushProperty name="height" value="0.05" units="cm"/>
      <inkml:brushProperty name="color" value="#E71224"/>
    </inkml:brush>
  </inkml:definitions>
  <inkml:trace contextRef="#ctx0" brushRef="#br0">1 0 24575,'0'4'0,"0"14"0,0 0 0,5 29 0,-3-41 0,0 1 0,-1-1 0,2 0 0,-1 0 0,1 0 0,0 0 0,0-1 0,1 1 0,-1-1 0,9 9 0,-2-2 0,0 1 0,-1-1 0,-1 1 0,0 1 0,-1 0 0,0 0 0,-1 0 0,0 1 0,-2-1 0,0 1 0,0 1 0,-1-1 0,-1 0 0,-1 1 0,0-1 0,-1 1 0,0-1 0,-2 1 0,-5 29 0,6-41-57,0 0 0,-1 1 1,1-1-1,-1 0 0,0 0 0,0 0 0,-1 0 0,1 0 0,-1-1 0,1 1 0,-1-1 1,-1 1-1,1-1 0,0 0 0,-1 0 0,1-1 0,-1 1 0,0-1 0,0 0 1,0 0-1,0 0 0,0 0 0,-6 1 0,-9 1-6769</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53.807"/>
    </inkml:context>
    <inkml:brush xml:id="br0">
      <inkml:brushProperty name="width" value="0.05" units="cm"/>
      <inkml:brushProperty name="height" value="0.05" units="cm"/>
      <inkml:brushProperty name="color" value="#E71224"/>
    </inkml:brush>
  </inkml:definitions>
  <inkml:trace contextRef="#ctx0" brushRef="#br0">79 968 24575,'1780'0'0,"-1773"0"0,1-1 0,-1 1 0,0-1 0,1-1 0,-1 1 0,0-1 0,0-1 0,0 1 0,0-1 0,0 0 0,-1-1 0,0 1 0,1-1 0,-1-1 0,0 1 0,-1-1 0,1 0 0,-1 0 0,0-1 0,0 0 0,-1 1 0,6-10 0,3-10 0,0 0 0,-2-1 0,-1-1 0,11-40 0,-7 20 0,6-1 0,-16 40 0,0 0 0,0-1 0,-1 0 0,0 0 0,0 0 0,-1 0 0,1-13 0,-1 6 0,-2 0 0,1 1 0,-2-1 0,0 0 0,-1 0 0,-1 0 0,0 1 0,-1-1 0,-1 1 0,0 0 0,-1 1 0,-1-1 0,-9-15 0,-4-2 0,-14-22 0,-33-70 0,65 118 0,-1 0 0,0 0 0,0 1 0,-1-1 0,0 1 0,0-1 0,0 1 0,0 0 0,-1 1 0,0-1 0,0 1 0,0 0 0,-6-4 0,3 5 0,0 0 0,1 0 0,-1 0 0,-1 1 0,1 0 0,0 1 0,0 0 0,-1 0 0,-14 1 0,-971 3 0,976-2 0,-1 1 0,0 1 0,0 1 0,-34 11 0,34-8 0,0-2 0,0 0 0,-1-1 0,-28 1 0,21-3 0,-44 9 0,45-6 0,-53 3 0,-13-10 0,-70 3 0,157-1 0,1 1 0,-1-1 0,1 1 0,-1 0 0,1 0 0,-1 0 0,1 0 0,0 1 0,-1 0 0,1 0 0,0 0 0,0 0 0,0 1 0,1-1 0,-1 1 0,1 0 0,-1 0 0,1 1 0,0-1 0,0 1 0,0-1 0,-3 8 0,3-5 0,1 0 0,1 1 0,-1 0 0,1-1 0,0 1 0,0 0 0,1-1 0,0 1 0,0 0 0,1 0 0,0-1 0,0 1 0,1 0 0,3 11 0,1 7 0,-1-1 0,-1 1 0,1 37 0,-3-32 0,10 55 0,14 67 0,-22-131 0,-2 1 0,0 0 0,-2 24 0,-1-31 0,1-1 0,0 1 0,1-1 0,0 0 0,2 0 0,-1 1 0,2-1 0,0-1 0,8 19 0,-3-12-66,-1 1 1,-1-1-1,6 27 0,-7-21-1036,-1-9-5724</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20.128"/>
    </inkml:context>
    <inkml:brush xml:id="br0">
      <inkml:brushProperty name="width" value="0.05" units="cm"/>
      <inkml:brushProperty name="height" value="0.05" units="cm"/>
      <inkml:brushProperty name="color" value="#E71224"/>
    </inkml:brush>
  </inkml:definitions>
  <inkml:trace contextRef="#ctx0" brushRef="#br0">557 43 24575,'-124'-3'0,"-134"6"0,251-2 0,0 0 0,1 0 0,-1 1 0,1-1 0,-1 1 0,1 1 0,0-1 0,0 1 0,0 0 0,0 1 0,0-1 0,1 1 0,-1 0 0,1 1 0,0-1 0,1 1 0,-1 0 0,1 0 0,0 0 0,0 1 0,0 0 0,1-1 0,0 1 0,0 0 0,0 1 0,1-1 0,0 0 0,-2 11 0,-2 16 0,2 1 0,1-1 0,1 1 0,5 52 0,-1-26 0,-3-44 0,-1 1 0,-6 30 0,-3 27 0,11-69 0,1 0 0,-1 1 0,1-1 0,0 0 0,1 0 0,-1 1 0,1-1 0,0 0 0,1-1 0,-1 1 0,1 0 0,0-1 0,0 1 0,0-1 0,0 0 0,1 0 0,0 0 0,0-1 0,0 1 0,0-1 0,7 4 0,0 1 0,2-2 0,-1 1 0,1-1 0,0-1 0,0-1 0,27 7 0,0-3 0,1-1 0,80 3 0,-65-9 0,-35 1 0,0-2 0,0 0 0,-1-1 0,1-1 0,0-1 0,37-11 0,-49 9 0,-1-1 0,1 0 0,-2 0 0,1 0 0,0-1 0,-1-1 0,10-13 0,2 0 0,-15 16 0,-1-1 0,1 1 0,-1-1 0,0 0 0,-1 0 0,1 0 0,-1-1 0,0 1 0,-1-1 0,0 1 0,0-1 0,0 1 0,-1-12 0,0-12 0,-5-45 0,0 53 0,0 1 0,-1 0 0,-1 0 0,-1 1 0,-1 0 0,-14-23 0,20 37 0,-1 2 0,0-1 0,0 0 0,0 1 0,-1 0 0,1-1 0,-10-4 0,10 6 0,-1-1 0,1 1 0,0-1 0,0 0 0,0 0 0,0 0 0,0-1 0,1 1 0,0-1 0,-3-5 0,-19-38 0,-2 1 0,-33-43 0,57 86 0,-8-10-1365,0 3-5461</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21.976"/>
    </inkml:context>
    <inkml:brush xml:id="br0">
      <inkml:brushProperty name="width" value="0.05" units="cm"/>
      <inkml:brushProperty name="height" value="0.05" units="cm"/>
      <inkml:brushProperty name="color" value="#E71224"/>
    </inkml:brush>
  </inkml:definitions>
  <inkml:trace contextRef="#ctx0" brushRef="#br0">462 3 24575,'-90'-2'0,"-100"4"0,182-1 0,0 1 0,0-1 0,1 1 0,-1 0 0,1 1 0,-1 0 0,1 0 0,0 1 0,0 0 0,0 0 0,1 0 0,-1 1 0,1 0 0,0 0 0,1 1 0,-1 0 0,1 0 0,0 0 0,1 0 0,-1 1 0,1 0 0,0 0 0,1 0 0,0 0 0,-4 15 0,0 0 0,2 1 0,1-1 0,0 1 0,2 0 0,1 0 0,0 0 0,5 38 0,-2-53 0,-1-1 0,1 1 0,1-1 0,-1 0 0,1 0 0,0 0 0,1-1 0,-1 1 0,2-1 0,-1 1 0,9 8 0,-2-2 0,1-2 0,1 1 0,-1-1 0,18 10 0,-18-14 0,1 0 0,0-2 0,0 1 0,0-1 0,1-1 0,-1-1 0,1 0 0,0 0 0,18 0 0,5-1 0,1-2 0,46-5 0,-78 4 0,0 0 0,-1 0 0,1 0 0,0-1 0,-1 1 0,1-1 0,-1-1 0,1 1 0,-1-1 0,0 0 0,0 0 0,-1-1 0,1 1 0,-1-1 0,1 0 0,-1-1 0,0 1 0,-1 0 0,1-1 0,-1 0 0,0 0 0,0 0 0,0 0 0,-1-1 0,0 1 0,0-1 0,0 1 0,-1-1 0,2-8 0,1-12 0,-2-1 0,0 0 0,-1 0 0,-7-53 0,3 61 30,0 0 0,-1 0 0,-12-31 0,14 43-144,-1 0 0,0 0-1,0 0 1,-1 0 0,0 1 0,0-1-1,0 1 1,-1 0 0,1 1 0,-2-1-1,1 1 1,-8-6 0,-2 3-6712</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34.824"/>
    </inkml:context>
    <inkml:brush xml:id="br0">
      <inkml:brushProperty name="width" value="0.05" units="cm"/>
      <inkml:brushProperty name="height" value="0.05" units="cm"/>
      <inkml:brushProperty name="color" value="#E71224"/>
    </inkml:brush>
  </inkml:definitions>
  <inkml:trace contextRef="#ctx0" brushRef="#br0">431 28 24575,'-73'-3'0,"49"1"0,0 1 0,0 1 0,0 1 0,0 1 0,0 1 0,0 1 0,-26 7 0,44-8 0,0 1 0,0-1 0,0 1 0,0 0 0,1 0 0,0 1 0,0-1 0,0 1 0,0 0 0,1 1 0,-6 8 0,3-4 0,1 0 0,0 1 0,1 0 0,0 0 0,-5 21 0,10-32 0,-9 32 0,2 0 0,0 0 0,-2 58 0,9-80 0,1 0 0,-1 0 0,2 0 0,-1 0 0,1 0 0,1 0 0,0-1 0,0 0 0,1 1 0,0-1 0,1 0 0,0-1 0,0 1 0,1-1 0,0 0 0,12 12 0,11 11 0,-22-23 0,0 0 0,0 0 0,1-1 0,0 0 0,1 0 0,-1-1 0,1 0 0,1 0 0,12 5 0,-4-3 0,1-1 0,0-1 0,1 0 0,-1-2 0,1 0 0,0-1 0,33 0 0,-32-3 0,-1 1 0,0-2 0,0 0 0,0 0 0,0-2 0,31-8 0,-46 9 0,0 0 0,0 0 0,-1 0 0,1-1 0,-1 0 0,1 1 0,-1-2 0,0 1 0,0 0 0,0-1 0,-1 0 0,1 0 0,-1 0 0,0 0 0,0 0 0,0-1 0,-1 1 0,0-1 0,0 0 0,0 0 0,0 0 0,-1 0 0,1 0 0,-2 0 0,1 0 0,0-10 0,2-36 0,-7-101 0,2 143 0,0-1 0,0 1 0,-1 0 0,-1 0 0,1 0 0,-6-10 0,4 11 0,1 0 0,1-1 0,-1 0 0,1 0 0,1 0 0,-3-18 0,5 19 0,0 0 0,-1 1 0,0-1 0,0 0 0,-1 0 0,0 0 0,0 1 0,-1-1 0,0 1 0,0-1 0,-1 1 0,1 0 0,-2 1 0,1-1 0,-1 1 0,0-1 0,0 1 0,-1 1 0,0-1 0,-8-6 0,4 6-106,3 1-20,-1-1 0,0 1 0,-1 1 0,1 0 0,-1 0 0,1 0 1,-1 1-1,0 0 0,-10-1 0,-1 2-6700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37.116"/>
    </inkml:context>
    <inkml:brush xml:id="br0">
      <inkml:brushProperty name="width" value="0.05" units="cm"/>
      <inkml:brushProperty name="height" value="0.05" units="cm"/>
      <inkml:brushProperty name="color" value="#E71224"/>
    </inkml:brush>
  </inkml:definitions>
  <inkml:trace contextRef="#ctx0" brushRef="#br0">1 1 24575,'19'0'0,"15"-1"0,1 2 0,-1 1 0,57 11 0,-59-7 0,1-2 0,-1-1 0,1-2 0,43-4 0,64 3 0,-71 12 0,-50-7 0,0-2 0,27 2 0,676-3 0,-352-4 0,1179 2-1365,-1527 0-5461</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38.055"/>
    </inkml:context>
    <inkml:brush xml:id="br0">
      <inkml:brushProperty name="width" value="0.05" units="cm"/>
      <inkml:brushProperty name="height" value="0.05" units="cm"/>
      <inkml:brushProperty name="color" value="#E71224"/>
    </inkml:brush>
  </inkml:definitions>
  <inkml:trace contextRef="#ctx0" brushRef="#br0">0 0 24575,'163'13'0,"7"0"0,1530-14-1365,-1678 1-5461</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39.372"/>
    </inkml:context>
    <inkml:brush xml:id="br0">
      <inkml:brushProperty name="width" value="0.05" units="cm"/>
      <inkml:brushProperty name="height" value="0.05" units="cm"/>
      <inkml:brushProperty name="color" value="#E71224"/>
    </inkml:brush>
  </inkml:definitions>
  <inkml:trace contextRef="#ctx0" brushRef="#br0">0 0 24575,'789'0'-1365,"-767"0"-5461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098"/>
    </inkml:context>
    <inkml:brush xml:id="br0">
      <inkml:brushProperty name="width" value="0.05" units="cm"/>
      <inkml:brushProperty name="height" value="0.05" units="cm"/>
      <inkml:brushProperty name="color" value="#E71224"/>
    </inkml:brush>
  </inkml:definitions>
  <inkml:trace contextRef="#ctx0" brushRef="#br0">1 1 24575,'0'17'0,"1"0"0,1 0 0,0 0 0,2 0 0,0 0 0,0 0 0,2-1 0,0 0 0,1 0 0,15 26 0,-9-17 0,-2-1 0,0 2 0,9 34 0,-12-34 0,1 1 0,1-1 0,16 27 0,6 22-1365,-25-59-5461</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1.533"/>
    </inkml:context>
    <inkml:brush xml:id="br0">
      <inkml:brushProperty name="width" value="0.05" units="cm"/>
      <inkml:brushProperty name="height" value="0.05" units="cm"/>
      <inkml:brushProperty name="color" value="#E71224"/>
    </inkml:brush>
  </inkml:definitions>
  <inkml:trace contextRef="#ctx0" brushRef="#br0">0 82 24575,'0'-1'0,"1"0"0,-1 0 0,0 1 0,1-1 0,-1 0 0,0 0 0,1 0 0,0 0 0,-1 0 0,1 1 0,-1-1 0,1 0 0,0 0 0,0 1 0,-1-1 0,1 1 0,0-1 0,0 1 0,0-1 0,0 1 0,-1-1 0,1 1 0,0 0 0,0-1 0,1 1 0,33-9 0,-19 5 0,8-2 0,0 1 0,0 1 0,0 1 0,1 1 0,41 2 0,-37 1 0,1-2 0,0-1 0,33-7 0,0 0 0,1 2 0,-1 3 0,105 6 0,-43 0 0,1196-2 0,-1303 2 0,1-1 0,35 10 0,-34-7 0,0 0 0,26 1 0,-43-5 0,46 1 0,77 13 0,-67-3 0,-21-2 0,1-3 0,78 4 0,-33-9 0,87-3 0,-131-8-1365,-23 4-5461</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2.599"/>
    </inkml:context>
    <inkml:brush xml:id="br0">
      <inkml:brushProperty name="width" value="0.05" units="cm"/>
      <inkml:brushProperty name="height" value="0.05" units="cm"/>
      <inkml:brushProperty name="color" value="#E71224"/>
    </inkml:brush>
  </inkml:definitions>
  <inkml:trace contextRef="#ctx0" brushRef="#br0">0 0 24575,'535'0'0,"-510"1"0,-1 2 0,32 6 0,-30-4 0,45 4 0,331-9 84,-194-1-1533,-186 1-5377</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3.932"/>
    </inkml:context>
    <inkml:brush xml:id="br0">
      <inkml:brushProperty name="width" value="0.05" units="cm"/>
      <inkml:brushProperty name="height" value="0.05" units="cm"/>
      <inkml:brushProperty name="color" value="#E71224"/>
    </inkml:brush>
  </inkml:definitions>
  <inkml:trace contextRef="#ctx0" brushRef="#br0">0 0 24575,'611'0'-1365,"-590"0"-5461</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6.945"/>
    </inkml:context>
    <inkml:brush xml:id="br0">
      <inkml:brushProperty name="width" value="0.05" units="cm"/>
      <inkml:brushProperty name="height" value="0.05" units="cm"/>
      <inkml:brushProperty name="color" value="#E71224"/>
    </inkml:brush>
  </inkml:definitions>
  <inkml:trace contextRef="#ctx0" brushRef="#br0">1 3 24575,'132'-3'0,"143"6"0,-206 9 0,-50-7 0,0-2 0,27 2 0,18-4 0,-32-2 0,0 2 0,-1 1 0,49 10 0,-47-6 0,0-2 0,58 1 0,-52-4 0,59 8 0,-48-2-95,1-3 0,76-4 0,-76 0-985,-28 0-5746</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8.148"/>
    </inkml:context>
    <inkml:brush xml:id="br0">
      <inkml:brushProperty name="width" value="0.05" units="cm"/>
      <inkml:brushProperty name="height" value="0.05" units="cm"/>
      <inkml:brushProperty name="color" value="#E71224"/>
    </inkml:brush>
  </inkml:definitions>
  <inkml:trace contextRef="#ctx0" brushRef="#br0">1 0 24575,'0'2'0,"0"-1"0,1 0 0,-1 0 0,1 0 0,0 0 0,-1 0 0,1 0 0,0 0 0,0 0 0,-1 0 0,1 0 0,0 0 0,0-1 0,0 1 0,0 0 0,0 0 0,0-1 0,0 1 0,0-1 0,0 1 0,1-1 0,-1 1 0,0-1 0,0 0 0,0 0 0,0 1 0,3-1 0,38 5 0,-38-5 0,426 3 0,-220-6 0,-143 3 0,10-1 0,155 17 0,-150-6 0,1-5 0,121-7 0,-60-1 0,-94 3-1365,-28 0-5461</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9.655"/>
    </inkml:context>
    <inkml:brush xml:id="br0">
      <inkml:brushProperty name="width" value="0.05" units="cm"/>
      <inkml:brushProperty name="height" value="0.05" units="cm"/>
      <inkml:brushProperty name="color" value="#E71224"/>
    </inkml:brush>
  </inkml:definitions>
  <inkml:trace contextRef="#ctx0" brushRef="#br0">0 1 24575,'2211'0'-1365,"-2189"0"-5461</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55.290"/>
    </inkml:context>
    <inkml:brush xml:id="br0">
      <inkml:brushProperty name="width" value="0.05" units="cm"/>
      <inkml:brushProperty name="height" value="0.05" units="cm"/>
      <inkml:brushProperty name="color" value="#E71224"/>
    </inkml:brush>
  </inkml:definitions>
  <inkml:trace contextRef="#ctx0" brushRef="#br0">235 561 24575,'30'0'0,"0"1"0,0 2 0,41 8 0,-60-8 0,0-1 0,0-1 0,0 1 0,18-2 0,-25 0 0,-1 0 0,1-1 0,-1 1 0,1-1 0,-1 0 0,1 0 0,-1 0 0,0-1 0,1 1 0,-1-1 0,0 0 0,0 0 0,0 0 0,0 0 0,-1 0 0,1-1 0,0 1 0,2-4 0,10-16 0,0 0 0,-1-1 0,-1 0 0,-2-1 0,14-36 0,-20 45 0,-1 1 0,-1-1 0,1 0 0,-2 0 0,0 0 0,-1 0 0,-1 0 0,0 0 0,-1 0 0,-1 0 0,-3-16 0,0 19 0,0 1 0,0 1 0,-1-1 0,0 1 0,-1 0 0,0 0 0,-12-12 0,-4-5 0,18 22 0,0 0 0,0 0 0,-1 0 0,1 1 0,-1 0 0,0 0 0,0 1 0,-1 0 0,1 0 0,-1 0 0,0 1 0,-11-3 0,4 2 0,1 0 0,-1 1 0,-1 1 0,1 0 0,-19 2 0,20 0 0,1 2 0,0 0 0,-1 0 0,2 1 0,-1 1 0,0 0 0,-17 11 0,-23 10 0,-9-8 0,49-15 0,1 0 0,-1 1 0,0 0 0,1 0 0,0 1 0,0 1 0,-14 10 0,22-13 0,0 0 0,0 1 0,0-1 0,1 1 0,-1 0 0,1 0 0,0 0 0,0 0 0,1 0 0,-1 0 0,1 0 0,0 1 0,0-1 0,0 1 0,1-1 0,-1 6 0,3 82 0,1-55 0,-2-23 0,0 1 0,1-1 0,1 0 0,0 0 0,1-1 0,0 1 0,1-1 0,1 0 0,0 0 0,0 0 0,10 12 0,-1 1 0,-13-22 0,0 1 0,1-1 0,0 1 0,-1-1 0,1 0 0,1 0 0,-1 0 0,1-1 0,-1 1 0,1-1 0,0 0 0,0 0 0,9 4 0,-3-2-136,2-1-1,-1 0 1,0-1-1,1-1 1,-1 0-1,1 0 1,0-1-1,-1-1 0,15 0 1,-4 0-6690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59.573"/>
    </inkml:context>
    <inkml:brush xml:id="br0">
      <inkml:brushProperty name="width" value="0.05" units="cm"/>
      <inkml:brushProperty name="height" value="0.05" units="cm"/>
      <inkml:brushProperty name="color" value="#E71224"/>
    </inkml:brush>
  </inkml:definitions>
  <inkml:trace contextRef="#ctx0" brushRef="#br0">29 564 24575,'57'1'0,"-13"0"0,52-5 0,-82 2 0,-1 0 0,1-1 0,-1 0 0,1-1 0,-1-1 0,0 0 0,-1-1 0,13-7 0,10-6 0,1 2 0,1 2 0,40-13 0,-68 24 0,-1 0 0,0-1 0,-1-1 0,1 1 0,-1-1 0,0 0 0,0-1 0,-1 0 0,0 0 0,9-13 0,14-15 0,-23 28 0,1-1 0,-1 0 0,-1 0 0,1-1 0,-1 1 0,-1-1 0,7-17 0,-10 24 0,0-1 0,0 0 0,0 0 0,-1 1 0,1-1 0,-1 0 0,1 0 0,-1 0 0,0 0 0,0 0 0,0 0 0,-1 1 0,1-1 0,-1 0 0,1 0 0,-1 0 0,0 0 0,0 1 0,0-1 0,-1 0 0,1 1 0,0-1 0,-1 1 0,0 0 0,0-1 0,1 1 0,-1 0 0,-1 0 0,1 0 0,-2-1 0,-19-12 0,-93-64 0,104 71 0,0 0 0,-1 0 0,0 2 0,0 0 0,-1 0 0,0 1 0,0 1 0,0 0 0,0 1 0,-17-2 0,-2 2 0,-1 1 0,1 2 0,-44 5 0,68-4 0,0 2 0,0-1 0,0 1 0,1 1 0,-1 0 0,1 0 0,0 0 0,0 1 0,1 0 0,-1 1 0,1 0 0,1 0 0,-9 9 0,5-5 0,1 1 0,0-1 0,1 2 0,0-1 0,1 1 0,1 0 0,-1 1 0,-4 15 0,8-19 0,0 0 0,1 0 0,1 1 0,0-1 0,0 0 0,0 1 0,1-1 0,1 1 0,1 11 0,0-15 0,-1 0 0,1 0 0,0 0 0,1 0 0,0 0 0,0 0 0,0-1 0,0 1 0,1-1 0,0 0 0,0 0 0,0-1 0,1 1 0,6 5 0,93 89 0,-63-63-1365,-29-27-5461</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2.897"/>
    </inkml:context>
    <inkml:brush xml:id="br0">
      <inkml:brushProperty name="width" value="0.05" units="cm"/>
      <inkml:brushProperty name="height" value="0.05" units="cm"/>
      <inkml:brushProperty name="color" value="#E71224"/>
    </inkml:brush>
  </inkml:definitions>
  <inkml:trace contextRef="#ctx0" brushRef="#br0">0 53 24575,'99'2'0,"108"-5"0,-79-21 0,-75 13 0,-28 6 0,1 0 0,46-1 0,463 7 0,-501 1 0,63 12 0,-25-3 0,-10 0 0,-42-6 0,1-1 0,28 1 0,-27-4 0,-1 2 0,24 5 0,-23-3 0,0-1 0,24 0 0,90-5 0,58 3 0,-126 10 0,-49-8 0,1-1 0,25 2 0,339-4 0,-183-2 0,-181 0 0,-1-1 0,33-8 0,35-3 0,-71 13 0,13-1 0,0 0 0,0-2 0,30-7 0,-25 4-30,1 2-1,-1 1 1,70 4 0,-42 1-1214,-40-2-5582</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3.672"/>
    </inkml:context>
    <inkml:brush xml:id="br0">
      <inkml:brushProperty name="width" value="0.05" units="cm"/>
      <inkml:brushProperty name="height" value="0.05" units="cm"/>
      <inkml:brushProperty name="color" value="#E71224"/>
    </inkml:brush>
  </inkml:definitions>
  <inkml:trace contextRef="#ctx0" brushRef="#br0">0 0 24575,'1017'0'-1365,"-995"0"-5461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499"/>
    </inkml:context>
    <inkml:brush xml:id="br0">
      <inkml:brushProperty name="width" value="0.05" units="cm"/>
      <inkml:brushProperty name="height" value="0.05" units="cm"/>
      <inkml:brushProperty name="color" value="#E71224"/>
    </inkml:brush>
  </inkml:definitions>
  <inkml:trace contextRef="#ctx0" brushRef="#br0">0 1 24575,'2'0'0,"0"1"0,0-1 0,0 1 0,-1 0 0,1 0 0,0 0 0,-1 0 0,1 0 0,0 0 0,-1 0 0,1 0 0,-1 1 0,0-1 0,0 1 0,1-1 0,-1 1 0,0-1 0,0 1 0,0 0 0,-1 0 0,1-1 0,1 4 0,13 40 0,19 146 0,-8-56 0,-24-127 20,0-1 0,0 1 0,0 0 0,1 0 0,4 7 0,-5-12-107,-1 0-1,0-1 1,1 1 0,0-1-1,-1 1 1,1-1 0,0 0-1,0 0 1,0 0-1,1 0 1,-1 0 0,0 0-1,1-1 1,-1 1 0,1-1-1,5 3 1,2-3-6739</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4.357"/>
    </inkml:context>
    <inkml:brush xml:id="br0">
      <inkml:brushProperty name="width" value="0.05" units="cm"/>
      <inkml:brushProperty name="height" value="0.05" units="cm"/>
      <inkml:brushProperty name="color" value="#E71224"/>
    </inkml:brush>
  </inkml:definitions>
  <inkml:trace contextRef="#ctx0" brushRef="#br0">0 31 24575,'1'-2'0,"-1"1"0,0 0 0,1 0 0,-1 0 0,1 0 0,0 0 0,-1 0 0,1 0 0,0 0 0,0 0 0,-1 0 0,1 0 0,0 1 0,0-1 0,0 0 0,0 1 0,0-1 0,0 0 0,0 1 0,0-1 0,1 1 0,-1 0 0,0-1 0,0 1 0,0 0 0,0 0 0,3-1 0,37-4 0,-36 5 0,425-3 0,-221 6 0,-153-5-53,-35 0-165,-1 1-1,0 1 0,1 1 0,-1 1 1,20 4-1,-24 0-6607</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5.821"/>
    </inkml:context>
    <inkml:brush xml:id="br0">
      <inkml:brushProperty name="width" value="0.05" units="cm"/>
      <inkml:brushProperty name="height" value="0.05" units="cm"/>
      <inkml:brushProperty name="color" value="#E71224"/>
    </inkml:brush>
  </inkml:definitions>
  <inkml:trace contextRef="#ctx0" brushRef="#br0">0 78 24575,'1374'0'0,"-1345"-1"0,0-2 0,37-9 0,-13 2 0,3 0 0,-30 4 0,1 2 0,41-2 0,-31 4 0,51-9 0,-52 6 0,57-3 0,238 9-1365,-309-1-5461</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6.705"/>
    </inkml:context>
    <inkml:brush xml:id="br0">
      <inkml:brushProperty name="width" value="0.05" units="cm"/>
      <inkml:brushProperty name="height" value="0.05" units="cm"/>
      <inkml:brushProperty name="color" value="#E71224"/>
    </inkml:brush>
  </inkml:definitions>
  <inkml:trace contextRef="#ctx0" brushRef="#br0">0 76 24575,'56'-2'0,"77"-13"0,-118 13 0,27-2 0,53 1 0,-63 4 0,1-2 0,-1-1 0,50-10 0,-53 6 0,1 3 0,0 0 0,0 2 0,42 3 0,56-2 0,-24-22-1365,-84 20-5461</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7.833"/>
    </inkml:context>
    <inkml:brush xml:id="br0">
      <inkml:brushProperty name="width" value="0.05" units="cm"/>
      <inkml:brushProperty name="height" value="0.05" units="cm"/>
      <inkml:brushProperty name="color" value="#E71224"/>
    </inkml:brush>
  </inkml:definitions>
  <inkml:trace contextRef="#ctx0" brushRef="#br0">0 26 24575,'43'-2'0,"53"-9"0,-54 5 0,57-1 0,105 8-1365,-182-1-5461</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6.434"/>
    </inkml:context>
    <inkml:brush xml:id="br0">
      <inkml:brushProperty name="width" value="0.05" units="cm"/>
      <inkml:brushProperty name="height" value="0.05" units="cm"/>
      <inkml:brushProperty name="color" value="#E71224"/>
    </inkml:brush>
  </inkml:definitions>
  <inkml:trace contextRef="#ctx0" brushRef="#br0">27 0 24575,'0'535'0,"-1"-516"0,-1 0 0,-8 34 0,5-33 0,2 0 0,-2 26 0,5 362 0,0-427-1365,0-2-5461</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7.305"/>
    </inkml:context>
    <inkml:brush xml:id="br0">
      <inkml:brushProperty name="width" value="0.05" units="cm"/>
      <inkml:brushProperty name="height" value="0.05" units="cm"/>
      <inkml:brushProperty name="color" value="#E71224"/>
    </inkml:brush>
  </inkml:definitions>
  <inkml:trace contextRef="#ctx0" brushRef="#br0">0 0 24575,'7'2'0,"0"1"0,0 0 0,0 0 0,0 0 0,-1 1 0,0-1 0,8 7 0,-10-8 0,27 19 0,6 3 0,59 50 0,-42-19 0,-1 3 0,81 119 0,47 42 0,-140-172 0,-5-1 56,-27-32-411,1-1 0,0-1-1,15 15 1,-12-17-6471</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7.737"/>
    </inkml:context>
    <inkml:brush xml:id="br0">
      <inkml:brushProperty name="width" value="0.05" units="cm"/>
      <inkml:brushProperty name="height" value="0.05" units="cm"/>
      <inkml:brushProperty name="color" value="#E71224"/>
    </inkml:brush>
  </inkml:definitions>
  <inkml:trace contextRef="#ctx0" brushRef="#br0">0 119 24575,'31'1'0,"-1"-2"0,1 0 0,0-3 0,-1 0 0,49-14 0,146-68-1365,-204 80-5461</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8.527"/>
    </inkml:context>
    <inkml:brush xml:id="br0">
      <inkml:brushProperty name="width" value="0.05" units="cm"/>
      <inkml:brushProperty name="height" value="0.05" units="cm"/>
      <inkml:brushProperty name="color" value="#E71224"/>
    </inkml:brush>
  </inkml:definitions>
  <inkml:trace contextRef="#ctx0" brushRef="#br0">309 5 24575,'-64'-2'0,"37"0"0,1 1 0,0 1 0,0 2 0,-29 5 0,50-6 0,1 1 0,0 0 0,-1 0 0,1 0 0,0 0 0,0 0 0,0 1 0,1 0 0,-1 0 0,1 0 0,-1 0 0,1 1 0,0-1 0,0 1 0,0 0 0,1-1 0,0 1 0,-1 1 0,1-1 0,0 0 0,1 0 0,-1 1 0,1-1 0,0 1 0,-1 7 0,-1 13 0,1 1 0,0-1 0,5 41 0,-2-25 0,-1-1 0,2 48 0,-1-82 0,0 0 0,1 1 0,0-1 0,0 0 0,0 0 0,0 0 0,1 0 0,0-1 0,0 1 0,1-1 0,4 7 0,3 1 0,1 1 0,0-2 0,25 20 0,-30-28 0,-1 0 0,1-1 0,0 1 0,-1-2 0,1 1 0,0-1 0,1 0 0,-1 0 0,0-1 0,1 0 0,12 0 0,-4 0 0,92-3 0,-97 1 0,0 0 0,0-1 0,0-1 0,-1 0 0,1 0 0,-1-1 0,17-9 0,94-43-1365,-106 49-5461</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9.146"/>
    </inkml:context>
    <inkml:brush xml:id="br0">
      <inkml:brushProperty name="width" value="0.05" units="cm"/>
      <inkml:brushProperty name="height" value="0.05" units="cm"/>
      <inkml:brushProperty name="color" value="#E71224"/>
    </inkml:brush>
  </inkml:definitions>
  <inkml:trace contextRef="#ctx0" brushRef="#br0">1 0 24575,'0'34'0,"0"10"0,6 62 0,-3-90 0,0 0 0,1-1 0,0 1 0,1-1 0,1 0 0,1 0 0,12 20 0,-15-26 0,0 0 0,0 1 0,-1-1 0,0 1 0,0 0 0,1 16 0,-2-14 0,0-1 0,1 1 0,0-1 0,7 17 0,4 2-682,14 50-1,-23-63-6143</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01.651"/>
    </inkml:context>
    <inkml:brush xml:id="br0">
      <inkml:brushProperty name="width" value="0.05" units="cm"/>
      <inkml:brushProperty name="height" value="0.05" units="cm"/>
      <inkml:brushProperty name="color" value="#E71224"/>
    </inkml:brush>
  </inkml:definitions>
  <inkml:trace contextRef="#ctx0" brushRef="#br0">259 691 24575,'1220'0'0,"-1191"1"0,57 11 0,-56-6 0,54 2 0,348-9 0,-413-1 0,1 0 0,-1-1 0,20-5 0,17-3 0,-33 7 0,0 0 0,-1-2 0,1 0 0,-1-1 0,-1-2 0,1 0 0,29-18 0,-46 23 0,-1 0 0,0 0 0,0 0 0,0 0 0,0-1 0,-1 0 0,0 0 0,0 0 0,0 0 0,0 0 0,-1 0 0,0-1 0,0 0 0,0 1 0,-1-1 0,0 0 0,0 1 0,0-1 0,-1 0 0,0 0 0,0 0 0,-2-10 0,1 6 0,-1 0 0,0-1 0,-1 1 0,0 0 0,0 0 0,-1 1 0,0-1 0,-1 1 0,0 0 0,-1 0 0,-12-15 0,11 14 0,-1 1 0,-1-1 0,0 2 0,0 0 0,0 0 0,-1 0 0,-1 1 0,1 1 0,-1 0 0,0 0 0,-16-5 0,-47-23 0,58 25 0,-1 1 0,0 1 0,-17-6 0,-70-21 0,65 19 0,-69-16 0,-49 11 0,89 5 0,31 9 0,-1-3 0,2-1 0,-47-19 0,72 25 0,-1-1 0,0 2 0,-1 0 0,1 1 0,-1 0 0,-18-1 0,-82 6 0,43-1 0,-387-2 0,430 3 0,0 1 0,1 1 0,0 1 0,0 1 0,-48 21 0,-1-1 0,-110 47 0,121-46 0,31-12 0,1 1 0,1 2 0,1 1 0,-44 39 0,68-54 0,1 1 0,0 0 0,0 1 0,0-1 0,1 1 0,0 0 0,0 0 0,1 1 0,-1-1 0,2 1 0,-1 0 0,1-1 0,0 1 0,0 10 0,-1 4 0,2 0 0,0 1 0,5 41 0,-3-57 0,0 0 0,0-1 0,0 1 0,1 0 0,0-1 0,0 1 0,1-1 0,0 0 0,0 0 0,0 0 0,1 0 0,-1 0 0,2-1 0,-1 0 0,0 0 0,1 0 0,0 0 0,11 7 0,-7-7 0,0 0 0,1 0 0,0-1 0,0-1 0,0 1 0,1-2 0,-1 0 0,1 0 0,-1 0 0,1-2 0,14 1 0,68 9 0,-77-7 0,0 0 0,-1-1 0,1-1 0,0 0 0,0-1 0,0-1 0,25-4 0,-22 0-105,-1 1-52,1-1-1,-1-1 1,0 0-1,-1-1 1,1-1-1,-1-1 0,21-14 1,-25 14-6669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902"/>
    </inkml:context>
    <inkml:brush xml:id="br0">
      <inkml:brushProperty name="width" value="0.05" units="cm"/>
      <inkml:brushProperty name="height" value="0.05" units="cm"/>
      <inkml:brushProperty name="color" value="#E71224"/>
    </inkml:brush>
  </inkml:definitions>
  <inkml:trace contextRef="#ctx0" brushRef="#br0">1 1 24575,'1'0'0,"0"1"0,0-1 0,1 1 0,-1 0 0,0 0 0,0-1 0,0 1 0,0 0 0,0 0 0,0 0 0,0 0 0,0 0 0,0 0 0,-1 0 0,1 0 0,0 0 0,-1 1 0,1-1 0,-1 0 0,1 2 0,13 33 0,-10-26 0,75 207 0,-66-178 0,-1 0 0,9 57 0,9 31 0,1-37 0,10 37 0,-28-76-341,2-1 0,3-1-1,28 58 1,-37-90-6485</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03.260"/>
    </inkml:context>
    <inkml:brush xml:id="br0">
      <inkml:brushProperty name="width" value="0.05" units="cm"/>
      <inkml:brushProperty name="height" value="0.05" units="cm"/>
      <inkml:brushProperty name="color" value="#E71224"/>
    </inkml:brush>
  </inkml:definitions>
  <inkml:trace contextRef="#ctx0" brushRef="#br0">73 358 24575,'534'0'0,"-514"1"0,-1 1 0,34 7 0,33 4 0,230-12 0,-149-2 0,-154 0 0,1-1 0,-1 0 0,1-1 0,-1 0 0,0-1 0,20-9 0,32-9 0,-60 20 0,-1 1 0,1 0 0,-1-1 0,1 0 0,-1 0 0,0 0 0,0-1 0,0 0 0,-1 1 0,1-1 0,-1 0 0,1-1 0,-1 1 0,0-1 0,0 1 0,0-1 0,3-6 0,-5 7 0,1 0 0,-1-1 0,0 1 0,0 0 0,0-1 0,-1 1 0,1-1 0,-1 1 0,1-1 0,-1 1 0,0-1 0,-1 1 0,1-1 0,-1 1 0,1 0 0,-1-1 0,0 1 0,0 0 0,-1-1 0,1 1 0,-1 0 0,1 0 0,-1 0 0,-3-4 0,-3-3 0,-1 0 0,0 0 0,-1 1 0,0 0 0,0 0 0,-1 1 0,0 1 0,-1 0 0,0 0 0,-18-6 0,3 3 0,0 1 0,0 1 0,-53-7 0,-30-8 0,81 15 0,-1 1 0,0 2 0,-50-3 0,-404 10 0,465-1 0,1 1 0,-36 8 0,34-6 0,0 0 0,-26 1 0,33-5 0,0 1 0,1 1 0,-1 0 0,1 0 0,0 1 0,-1 1 0,2 0 0,-1 1 0,0 0 0,1 0 0,0 1 0,0 1 0,0 0 0,1 1 0,0 0 0,1 0 0,0 1 0,0 0 0,1 0 0,0 1 0,0 1 0,1-1 0,1 1 0,0 0 0,-8 19 0,14-28 2,-1 0 0,0 0-1,1 0 1,-1 0-1,1 0 1,-1 0 0,1 0-1,0 1 1,0-1 0,0 0-1,0 0 1,1 0 0,-1 0-1,1 0 1,-1 0 0,1 0-1,-1 0 1,1 0 0,0 0-1,0 0 1,0 0 0,0 0-1,1-1 1,-1 1-1,0 0 1,1-1 0,-1 1-1,1-1 1,2 3 0,4 0-49,0 1 1,0-1 0,1-1 0,-1 1-1,16 2 1,8 5-1091,-16-5-5689</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07.454"/>
    </inkml:context>
    <inkml:brush xml:id="br0">
      <inkml:brushProperty name="width" value="0.05" units="cm"/>
      <inkml:brushProperty name="height" value="0.05" units="cm"/>
      <inkml:brushProperty name="color" value="#E71224"/>
    </inkml:brush>
  </inkml:definitions>
  <inkml:trace contextRef="#ctx0" brushRef="#br0">1 27 24575,'484'0'0,"-454"-2"0,55-9 0,-54 6 0,51-3 0,1102 7 0,-539 3 0,-625-1 0,-1 1 0,33 8 0,34 2 0,143-12-1365,-207 0-5461</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10.657"/>
    </inkml:context>
    <inkml:brush xml:id="br0">
      <inkml:brushProperty name="width" value="0.05" units="cm"/>
      <inkml:brushProperty name="height" value="0.05" units="cm"/>
      <inkml:brushProperty name="color" value="#E71224"/>
    </inkml:brush>
  </inkml:definitions>
  <inkml:trace contextRef="#ctx0" brushRef="#br0">25 922 24575,'16'1'0,"1"1"0,-1 1 0,1 0 0,-1 1 0,21 8 0,-19-5 0,0-2 0,0 0 0,0-1 0,20 1 0,46 7 0,-60-7 0,46 3 0,-41-5 0,51 9 0,-12 0 0,-6-1 0,-40-6 0,0-2 0,29 2 0,-8-4 0,-12-2 0,-1 2 0,1 2 0,45 8 0,-47-6 0,1-1 0,-1-1 0,48-2 0,-46-2 0,-1 2 0,0 1 0,43 8 0,-45-4 0,47 2 0,24 4 0,-53-5 0,1-2 0,-1-2 0,84-6 0,-27 0 0,354 3 0,-428 2 0,57 10 0,-56-7 0,54 3 0,36-10 0,89 4 0,-140 10 0,-50-8 0,0 0 0,27 1 0,310-6 0,-329-1 0,1-2 0,-1-1 0,-1-1 0,1-1 0,-1-1 0,41-19 0,38-11 0,-79 30 0,0-1 0,-1-1 0,42-24 0,-26 13 0,-34 18 0,1 0 0,-1-1 0,0 0 0,-1 0 0,1 0 0,-1-1 0,1 0 0,-1 0 0,-1 0 0,1-1 0,-1 0 0,0 0 0,0-1 0,-1 1 0,6-12 0,-3 5 0,-1-1 0,0 0 0,-1 0 0,0-1 0,-1 0 0,-1 1 0,-1-1 0,0-1 0,-1 1 0,0 0 0,-1 0 0,-1 0 0,0 0 0,-1-1 0,-5-17 0,-2 5 0,6 11 0,-2 1 0,0-1 0,-1 1 0,0 1 0,-2-1 0,0 1 0,0 0 0,-20-25 0,-10-7 0,33 39 0,-1-1 0,0 2 0,-1-1 0,1 1 0,-1 0 0,-1 0 0,1 0 0,-1 1 0,-1 1 0,-9-6 0,14 9 0,-20-11 0,-1 2 0,0 1 0,0 0 0,-1 2 0,-31-5 0,-96-13 0,90 15 0,42 6 0,0 2 0,-27-2 0,22 3 0,1-2 0,0 0 0,-37-12 0,38 9 0,-1 1 0,0 1 0,-43-3 0,41 6 0,-44-8 0,44 5 0,-50-2 0,76 7 0,-45 0 0,0-2 0,-66-11 0,52 5 0,-1 3 0,0 2 0,-69 6 0,11 0 0,87-5 0,-1 0 0,-37-10 0,46 8 0,-132-18 0,125 17 0,-1 0 0,-35 1 0,-47-7 0,-49-15 0,120 19 0,-1 2 0,0 2 0,0 2 0,-48 5 0,-12-1 0,-302-3 0,395 1 0,0 0 0,1 0 0,-1 1 0,0 1 0,1 0 0,0 1 0,-1-1 0,1 2 0,1 0 0,-1 0 0,1 0 0,-16 13 0,13-11 0,-1 0 0,-1-1 0,-19 7 0,23-10 0,0 0 0,0 1 0,1 0 0,-1 1 0,1 0 0,0 1 0,0 0 0,-11 10 0,-65 59 0,58-54 0,-40 42 0,56-51 0,-7 6 0,1 1 0,1 1 0,0 0 0,2 1 0,1 1 0,-17 34 0,-2-2 0,7-13 0,18-26 0,2 1 0,0 0 0,1 0 0,0 0 0,-1 17 0,-5 19 0,9-45 12,-1 1 0,1 0 0,0-1 0,0 1 0,1 0 0,0-1 0,0 1 0,1 0 0,3 12 0,-3-15-99,1-1-1,0 1 1,0-1 0,0 0-1,1 0 1,0 0 0,0 0-1,0-1 1,0 1-1,0-1 1,0 1 0,1-1-1,0 0 1,0-1 0,0 1-1,7 3 1,4 2-6739</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13.880"/>
    </inkml:context>
    <inkml:brush xml:id="br0">
      <inkml:brushProperty name="width" value="0.05" units="cm"/>
      <inkml:brushProperty name="height" value="0.05" units="cm"/>
      <inkml:brushProperty name="color" value="#E71224"/>
    </inkml:brush>
  </inkml:definitions>
  <inkml:trace contextRef="#ctx0" brushRef="#br0">1 0 24575,'1551'0'0,"-1532"2"0,-1-1 0,36 10 0,-34-7 0,0 0 0,26 1 0,541-3 0,-284-5 0,-284 5 43,1 0-1,33 7 1,31 4-1536,-63-13-5333</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6.166"/>
    </inkml:context>
    <inkml:brush xml:id="br0">
      <inkml:brushProperty name="width" value="0.05" units="cm"/>
      <inkml:brushProperty name="height" value="0.05" units="cm"/>
      <inkml:brushProperty name="color" value="#E71224"/>
    </inkml:brush>
  </inkml:definitions>
  <inkml:trace contextRef="#ctx0" brushRef="#br0">311 689 24575,'1196'0'0,"-1167"1"0,57 11 0,-57-6 0,55 2 0,-63-8 0,0 0 0,0-2 0,33-6 0,-47 7 0,0-1 0,0-1 0,1 1 0,-1-1 0,-1-1 0,1 1 0,0-1 0,-1 0 0,0-1 0,0 1 0,0-1 0,-1-1 0,7-6 0,-10 9 0,5-3 0,-1-1 0,0 0 0,-1 0 0,0 0 0,0-1 0,0 0 0,-1 1 0,0-2 0,-1 1 0,0 0 0,0-1 0,0 0 0,-1 1 0,1-17 0,-2 2 0,0 0 0,-6-42 0,3 56 0,0 1 0,0-1 0,0 0 0,-1 1 0,-1 0 0,1-1 0,-1 1 0,-1 1 0,1-1 0,-9-9 0,-3-3 0,0 0 0,-1 1 0,-36-33 0,46 46 0,0-1 0,0 2 0,-1-1 0,0 1 0,0 0 0,-1 0 0,1 1 0,-1 0 0,0 1 0,0 0 0,0 0 0,-1 1 0,1 0 0,0 1 0,-1 0 0,-11 0 0,-21-2 0,0-3 0,0-1 0,1-2 0,-65-23 0,67 20 0,8 3 0,-1 0 0,-50-4 0,13 2 0,42 6 0,0 1 0,-29 0 0,-66 1 0,-189 7 0,286 0 0,0 1 0,0 1 0,-45 17 0,-22 6 0,69-23 0,0 0 0,1 2 0,0 0 0,0 2 0,-30 17 0,38-20 0,0 0 0,-1-1 0,-20 6 0,26-10 0,1 0 0,0 0 0,-1 1 0,1 1 0,0-1 0,1 1 0,-1 0 0,1 1 0,-1 0 0,1 0 0,1 1 0,-1-1 0,1 2 0,-9 10 0,9-4 0,-1 0 0,2 0 0,0 1 0,1 0 0,0 0 0,1 1 0,1-1 0,0 1 0,1-1 0,1 1 0,0-1 0,1 1 0,0 0 0,7 27 0,-6-34 0,1 0 0,1-1 0,-1 1 0,1-1 0,0 0 0,1 0 0,-1 0 0,1-1 0,1 1 0,-1-1 0,1-1 0,0 1 0,1-1 0,8 6 0,-3-3 0,1-1 0,-1 0 0,2 0 0,-1-2 0,1 1 0,0-2 0,15 4 0,10 0 0,0-1 0,0-1 0,47-1 0,-12-4 0,81-4 0,-27-21 0,-84 18-1365,-28 0-5461</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6.972"/>
    </inkml:context>
    <inkml:brush xml:id="br0">
      <inkml:brushProperty name="width" value="0.05" units="cm"/>
      <inkml:brushProperty name="height" value="0.05" units="cm"/>
      <inkml:brushProperty name="color" value="#E71224"/>
    </inkml:brush>
  </inkml:definitions>
  <inkml:trace contextRef="#ctx0" brushRef="#br0">455 53 24575,'-1'-1'0,"1"-1"0,-1 0 0,0 1 0,0-1 0,0 0 0,0 1 0,-1-1 0,1 1 0,0 0 0,-1 0 0,1-1 0,0 1 0,-1 0 0,0 0 0,1 0 0,-1 0 0,0 0 0,1 1 0,-1-1 0,-3 0 0,-37-13 0,28 10 0,0 1 0,-1 0 0,1 2 0,-1-1 0,-27 2 0,35 1 0,0 0 0,0 0 0,0 0 0,1 1 0,-1 0 0,0 1 0,1-1 0,-1 1 0,1 1 0,0-1 0,0 1 0,0 0 0,1 0 0,-7 6 0,-5 6 0,7-6 0,0 0 0,0 0 0,-14 20 0,22-26 0,-1 0 0,1 1 0,0-1 0,0 1 0,1 0 0,-1-1 0,1 1 0,0 0 0,0 0 0,1-1 0,-1 1 0,1 0 0,0 0 0,1 9 0,0-11 0,0 1 0,0 0 0,0-1 0,1 1 0,-1 0 0,1-1 0,0 0 0,0 1 0,0-1 0,0 0 0,1 0 0,-1 0 0,1-1 0,0 1 0,5 4 0,55 31 0,-16-11 0,25 19 0,-56-38 0,-1 1 0,0 1 0,-1 0 0,0 0 0,-1 2 0,0 0 0,0 0 0,-1 1 0,13 20 0,-21-28 0,0 1 0,-1 0 0,0 1 0,0-1 0,0 1 0,-1-1 0,0 1 0,2 13 0,-4-18 0,0 1 0,0-1 0,0 1 0,-1-1 0,1 1 0,-1-1 0,0 1 0,0-1 0,0 0 0,0 0 0,0 1 0,0-1 0,-1 0 0,1 0 0,-1 0 0,1 0 0,-1 0 0,0-1 0,0 1 0,1 0 0,-1-1 0,-1 1 0,1-1 0,0 0 0,0 0 0,0 0 0,-1 0 0,-2 1 0,-7 3 0,-1-1 0,0-1 0,0 0 0,0 0 0,0-1 0,-19 0 0,-88-6 0,40 1 0,19-4 120,57 6-234,0 0 0,0 0-1,0-1 1,0 1 0,0-1 0,1 0-1,-1 0 1,1 0 0,-1 0 0,1-1-1,0 1 1,-6-7 0,1-4-6712</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7.623"/>
    </inkml:context>
    <inkml:brush xml:id="br0">
      <inkml:brushProperty name="width" value="0.05" units="cm"/>
      <inkml:brushProperty name="height" value="0.05" units="cm"/>
      <inkml:brushProperty name="color" value="#E71224"/>
    </inkml:brush>
  </inkml:definitions>
  <inkml:trace contextRef="#ctx0" brushRef="#br0">34 233 24575,'17'0'0,"0"-2"0,0 1 0,-1-2 0,1-1 0,27-9 0,-34 10 0,-1 0 0,0-1 0,-1-1 0,1 1 0,-1-2 0,0 1 0,0-1 0,0 0 0,-1-1 0,0 1 0,9-12 0,-13 15 0,-1-1 0,0 1 0,0-1 0,0 0 0,0 1 0,0-1 0,-1 0 0,0 0 0,0 0 0,0 0 0,0 0 0,-1-1 0,1 1 0,-1 0 0,0 0 0,-1 0 0,1 0 0,0 0 0,-1 0 0,0 0 0,0 0 0,-4-8 0,4 9 0,-1 1 0,0-1 0,0 1 0,0-1 0,0 1 0,0-1 0,0 1 0,-1 0 0,1 0 0,-1 0 0,1 1 0,-1-1 0,0 1 0,0-1 0,0 1 0,0 0 0,0 0 0,0 0 0,0 0 0,0 1 0,0-1 0,0 1 0,0 0 0,-1 0 0,1 0 0,0 0 0,0 1 0,0-1 0,0 1 0,-4 1 0,0 0 0,0 0 0,0 0 0,0 1 0,0 0 0,1 1 0,-1-1 0,1 1 0,0 0 0,0 1 0,0-1 0,1 1 0,-7 8 0,-3 5 0,1 1 0,-18 33 0,15-22 0,12-21 0,1 0 0,1 0 0,-1 1 0,2-1 0,-1 1 0,1 0 0,1 0 0,0 0 0,0 0 0,1 0 0,1 10 0,-1-13 0,0 0 0,1-1 0,0 1 0,0 0 0,1-1 0,-1 1 0,1-1 0,1 0 0,-1 0 0,1 0 0,1 0 0,-1 0 0,1 0 0,-1-1 0,2 0 0,-1 1 0,7 4 0,-5-6 0,1-1 0,0 1 0,0-2 0,0 1 0,0-1 0,1 0 0,-1 0 0,1-1 0,-1 0 0,1-1 0,0 1 0,14-2 0,-4-1 0,0 0 0,-1-1 0,1-1 0,23-8 0,-5 0 0,6-2 0,63-32 0,-75 27-1365,-17 10-5461</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8.184"/>
    </inkml:context>
    <inkml:brush xml:id="br0">
      <inkml:brushProperty name="width" value="0.05" units="cm"/>
      <inkml:brushProperty name="height" value="0.05" units="cm"/>
      <inkml:brushProperty name="color" value="#E71224"/>
    </inkml:brush>
  </inkml:definitions>
  <inkml:trace contextRef="#ctx0" brushRef="#br0">207 1 24575,'-9'1'0,"0"0"0,0 1 0,0 0 0,0 0 0,0 1 0,0 0 0,1 1 0,-1 0 0,1 0 0,0 1 0,0 0 0,1 0 0,0 1 0,0 0 0,0 0 0,0 1 0,1 0 0,0 0 0,-9 15 0,10-15 0,0 1 0,1-1 0,-1 1 0,2 0 0,-1 0 0,1 0 0,0 1 0,1-1 0,0 1 0,0 0 0,1 0 0,0-1 0,1 1 0,-1 0 0,2 0 0,-1 0 0,1 0 0,1 0 0,0-1 0,5 17 0,-5-22 0,0 0 0,0-1 0,0 1 0,0 0 0,1-1 0,-1 1 0,1-1 0,-1 0 0,1 0 0,0 0 0,0 0 0,0 0 0,0-1 0,0 1 0,1-1 0,-1 0 0,0 0 0,1 0 0,-1 0 0,0-1 0,7 1 0,10 0 0,0 0 0,34-4 0,-22 1 0,45 0-1365,-55 2-5461</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8.479"/>
    </inkml:context>
    <inkml:brush xml:id="br0">
      <inkml:brushProperty name="width" value="0.05" units="cm"/>
      <inkml:brushProperty name="height" value="0.05" units="cm"/>
      <inkml:brushProperty name="color" value="#E71224"/>
    </inkml:brush>
  </inkml:definitions>
  <inkml:trace contextRef="#ctx0" brushRef="#br0">1 1 24575,'0'4'0,"0"6"0,0 6 0,0 4 0,0 3 0,0 2 0,0 1 0,0 1 0,0-1 0,4 0 0,2 1 0,0-6-8191</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0.065"/>
    </inkml:context>
    <inkml:brush xml:id="br0">
      <inkml:brushProperty name="width" value="0.05" units="cm"/>
      <inkml:brushProperty name="height" value="0.05" units="cm"/>
      <inkml:brushProperty name="color" value="#E71224"/>
    </inkml:brush>
  </inkml:definitions>
  <inkml:trace contextRef="#ctx0" brushRef="#br0">1 318 24575,'1'-40'0,"1"1"0,3 0 0,1 0 0,1 1 0,19-54 0,-26 91 0,0-1 0,0 1 0,1-1 0,-1 1 0,1-1 0,0 1 0,-1-1 0,1 1 0,0 0 0,0-1 0,0 1 0,0 0 0,0-1 0,0 1 0,0 0 0,0 0 0,0 0 0,1 0 0,-1 0 0,0 0 0,1 1 0,-1-1 0,0 0 0,1 1 0,-1-1 0,3 0 0,-2 2 0,-1-1 0,0 1 0,1-1 0,-1 1 0,0-1 0,0 1 0,1 0 0,-1 0 0,0 0 0,0 0 0,0 0 0,0 0 0,0 0 0,0 0 0,0 0 0,-1 0 0,1 1 0,0-1 0,-1 0 0,1 0 0,0 1 0,-1-1 0,0 1 0,1-1 0,-1 0 0,0 1 0,0-1 0,1 1 0,-1 1 0,24 207 0,-20-160 0,8 32 0,-7-50 0,3 57 0,-7-62 0,0-15 0,-1-1 0,0 1 0,-1 0 0,-2 15 0,2-23 0,0-1 0,-1 1 0,1-1 0,-1 1 0,1-1 0,-1 0 0,0 0 0,0 0 0,0 0 0,0 0 0,-1 0 0,1-1 0,-1 1 0,0-1 0,0 0 0,0 0 0,0 0 0,-4 2 0,-13 12 0,20-16 0,0 0 0,0 0 0,0 1 0,0-1 0,0 0 0,0 0 0,0 1 0,0-1 0,0 0 0,1 0 0,-1 1 0,0-1 0,0 0 0,0 0 0,0 1 0,0-1 0,1 0 0,-1 0 0,0 0 0,0 1 0,0-1 0,1 0 0,-1 0 0,0 0 0,0 0 0,1 0 0,-1 1 0,0-1 0,0 0 0,1 0 0,-1 0 0,0 0 0,1 0 0,-1 0 0,0 0 0,0 0 0,1 0 0,-1 0 0,0 0 0,0 0 0,1 0 0,50-2 0,109-24-1365,-138 25-5461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366"/>
    </inkml:context>
    <inkml:brush xml:id="br0">
      <inkml:brushProperty name="width" value="0.05" units="cm"/>
      <inkml:brushProperty name="height" value="0.05" units="cm"/>
      <inkml:brushProperty name="color" value="#E71224"/>
    </inkml:brush>
  </inkml:definitions>
  <inkml:trace contextRef="#ctx0" brushRef="#br0">25 1 24575,'-2'87'0,"-17"122"0,18-204 0,0 1 0,0 0 0,1 0 0,0 0 0,0 0 0,0 0 0,1 0 0,-1-1 0,2 1 0,-1 0 0,3 7 0,-3-11 0,1 1 0,0-1 0,0 0 0,0 1 0,0-1 0,0 0 0,1 0 0,-1 0 0,1-1 0,-1 1 0,1-1 0,-1 1 0,1-1 0,0 0 0,0 0 0,0 0 0,0 0 0,0 0 0,0-1 0,0 1 0,0-1 0,0 0 0,4 0 0,6 1-114,0-1 1,0 0-1,-1 0 0,1-1 0,0-1 1,-1 0-1,1-1 0,-1 0 0,0-1 1,0 0-1,16-9 0,-14 4-6712</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1.547"/>
    </inkml:context>
    <inkml:brush xml:id="br0">
      <inkml:brushProperty name="width" value="0.05" units="cm"/>
      <inkml:brushProperty name="height" value="0.05" units="cm"/>
      <inkml:brushProperty name="color" value="#E71224"/>
    </inkml:brush>
  </inkml:definitions>
  <inkml:trace contextRef="#ctx0" brushRef="#br0">1681 131 24575,'-99'1'0,"-107"-3"0,137-11 0,51 9 0,0 0 0,-30-1 0,29 4 0,-242 3 0,177 11 0,53-8 0,-57 4 0,62-9 0,1 1 0,-1 2 0,-34 7 0,-208 50 0,225-52 0,-59 21 0,86-23 0,1 0 0,-1 1 0,1 0 0,1 1 0,0 1 0,-25 20 0,33-23 0,0 1 0,1 0 0,-1 0 0,1 1 0,1-1 0,-1 1 0,2 0 0,-1 0 0,1 0 0,0 1 0,0-1 0,1 1 0,0 0 0,1 0 0,-1 14 0,2-12 0,0 0 0,0 0 0,1-1 0,0 1 0,1 0 0,0-1 0,1 1 0,0-1 0,1 0 0,0 0 0,0 0 0,10 14 0,-8-17 0,0 0 0,0-1 0,1 0 0,-1-1 0,2 1 0,13 7 0,19 15 0,-26-17 0,1 0 0,0-1 0,1-1 0,0-1 0,0 0 0,0-1 0,26 8 0,129 24 0,-143-34 0,72 6 0,-70-9 0,55 10 0,-41-5 0,0-2 0,0-2 0,0-2 0,48-4 0,10 0 0,-72 1 0,-1-2 0,0 0 0,0-2 0,46-16 0,-36 10 0,60-10 0,54-9 0,-136 28 0,0-2 0,0 0 0,17-8 0,34-10 0,-59 21 0,-1 0 0,1 0 0,-1-1 0,0 0 0,0-1 0,0 0 0,0 0 0,0-1 0,-1 0 0,0 0 0,0-1 0,9-9 0,-11 9 0,0 0 0,-1-1 0,0 0 0,0 0 0,-1 0 0,0 0 0,0-1 0,0 1 0,-1-1 0,0 0 0,-1 0 0,0 0 0,0 1 0,-1-10 0,1-4 0,-1 1 0,-1-1 0,-1 1 0,0 0 0,-8-24 0,8 34 0,-2 1 0,1 0 0,-1 0 0,-1 0 0,0 0 0,0 1 0,0 0 0,-1 0 0,0 0 0,-1 1 0,0 0 0,-14-12 0,-19-24 0,34 35 0,-1 0 0,1 1 0,-1 0 0,-13-11 0,-11-4 0,19 12 0,0 1 0,-1 0 0,-1 1 0,1 0 0,-1 1 0,0 1 0,-24-8 0,-21-1 0,19 3 0,0 2 0,-2 2 0,1 2 0,-58-2 0,59 7-66,23 0-193,0 1-1,1 0 0,-1 1 0,-25 5 0,26 0-6566</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2.710"/>
    </inkml:context>
    <inkml:brush xml:id="br0">
      <inkml:brushProperty name="width" value="0.05" units="cm"/>
      <inkml:brushProperty name="height" value="0.05" units="cm"/>
      <inkml:brushProperty name="color" value="#E71224"/>
    </inkml:brush>
  </inkml:definitions>
  <inkml:trace contextRef="#ctx0" brushRef="#br0">1140 1 24575,'-43'2'0,"-53"9"0,54-5 0,-57 1 0,-562-8 0,642 2 43,0 1-1,-35 8 1,-31 3-1536,64-12-5333</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3.194"/>
    </inkml:context>
    <inkml:brush xml:id="br0">
      <inkml:brushProperty name="width" value="0.05" units="cm"/>
      <inkml:brushProperty name="height" value="0.05" units="cm"/>
      <inkml:brushProperty name="color" value="#E71224"/>
    </inkml:brush>
  </inkml:definitions>
  <inkml:trace contextRef="#ctx0" brushRef="#br0">1 1 24575,'2'5'0,"0"1"0,1 0 0,0-1 0,1 1 0,-1-1 0,1 0 0,0 0 0,0-1 0,0 1 0,1-1 0,0 0 0,5 4 0,5 6 0,10 8-10,0-1-1,40 26 0,-20-16-1322,-33-21-5493</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3.771"/>
    </inkml:context>
    <inkml:brush xml:id="br0">
      <inkml:brushProperty name="width" value="0.05" units="cm"/>
      <inkml:brushProperty name="height" value="0.05" units="cm"/>
      <inkml:brushProperty name="color" value="#E71224"/>
    </inkml:brush>
  </inkml:definitions>
  <inkml:trace contextRef="#ctx0" brushRef="#br0">0 400 24575,'1'-11'0,"-1"1"0,1 0 0,1 0 0,-1 0 0,2 0 0,0 0 0,0 0 0,0 1 0,1-1 0,1 1 0,0 0 0,0 0 0,0 1 0,1-1 0,1 1 0,-1 0 0,1 1 0,1 0 0,8-7 0,91-76 0,-31 29 0,-60 48-455,0 0 0,25-13 0,-27 18-6371</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3.541"/>
    </inkml:context>
    <inkml:brush xml:id="br0">
      <inkml:brushProperty name="width" value="0.05" units="cm"/>
      <inkml:brushProperty name="height" value="0.05" units="cm"/>
      <inkml:brushProperty name="color" value="#E71224"/>
    </inkml:brush>
  </inkml:definitions>
  <inkml:trace contextRef="#ctx0" brushRef="#br0">1 246 24575,'1'-4'0,"0"1"0,0-1 0,1 1 0,-1 0 0,1 0 0,0-1 0,0 1 0,0 0 0,1 1 0,3-5 0,10-14 0,-5 0 0,-1 0 0,-1 0 0,0-1 0,-2 0 0,-1 0 0,6-34 0,-12 75 0,1 1 0,1 0 0,1 0 0,0-1 0,11 34 0,-6-26 0,-1 0 0,-2 1 0,2 35 0,-6-35 0,1 0 0,10 54 0,14 69 0,-25-147 0,0-1 0,0 1 0,0 0 0,-1-1 0,1 1 0,-1-1 0,0 1 0,0 0 0,0-1 0,0 1 0,-1 0 0,1-1 0,-1 1 0,0-1 0,0 1 0,-3 4 0,1-5 0,0 0 0,0 0 0,0 0 0,-1 0 0,1 0 0,-1-1 0,0 0 0,1 1 0,-1-2 0,0 1 0,0 0 0,-1-1 0,-4 2 0,-30 6 0,33-8 0,-1 0 0,0 0 0,1 1 0,-1 0 0,1 0 0,0 0 0,-1 1 0,1 0 0,-6 5 0,12-8 0,0 1 0,0-1 0,1 1 0,-1-1 0,0 1 0,1-1 0,-1 0 0,1 1 0,-1-1 0,0 1 0,1-1 0,-1 0 0,1 1 0,-1-1 0,1 0 0,-1 1 0,1-1 0,-1 0 0,1 0 0,-1 0 0,1 1 0,0-1 0,-1 0 0,1 0 0,-1 0 0,1 0 0,0 0 0,-1 0 0,1 0 0,-1 0 0,1 0 0,-1-1 0,2 1 0,25 3 0,8-2 0,166-4 0,-97-20-1365,-85 21-5461</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3.853"/>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5.849"/>
    </inkml:context>
    <inkml:brush xml:id="br0">
      <inkml:brushProperty name="width" value="0.05" units="cm"/>
      <inkml:brushProperty name="height" value="0.05" units="cm"/>
      <inkml:brushProperty name="color" value="#E71224"/>
    </inkml:brush>
  </inkml:definitions>
  <inkml:trace contextRef="#ctx0" brushRef="#br0">151 181 24575,'-1'-1'0,"0"1"0,0 0 0,0-1 0,0 1 0,0-1 0,0 0 0,0 1 0,0-1 0,0 0 0,0 0 0,0 0 0,0 1 0,0-1 0,1 0 0,-1 0 0,0 0 0,1 0 0,-1 0 0,1-1 0,-1 1 0,1 0 0,-1 0 0,1 0 0,0 0 0,0 0 0,-1-1 0,1-1 0,-5-39 0,5 38 0,0-2 0,0 1 0,0 0 0,0 0 0,1 0 0,0 0 0,0 0 0,0 0 0,1 0 0,0 0 0,0 0 0,0 1 0,0-1 0,1 1 0,-1-1 0,1 1 0,0 0 0,7-7 0,-8 10 0,0-1 0,0 1 0,1-1 0,-1 1 0,0 0 0,1-1 0,-1 1 0,1 1 0,-1-1 0,1 0 0,-1 1 0,1-1 0,-1 1 0,1-1 0,0 1 0,-1 0 0,1 0 0,-1 1 0,1-1 0,0 1 0,-1-1 0,1 1 0,-1 0 0,1-1 0,-1 1 0,1 1 0,-1-1 0,0 0 0,0 0 0,1 1 0,-1 0 0,0-1 0,0 1 0,-1 0 0,1 0 0,2 3 0,2 2 0,0 0 0,-1 1 0,0-1 0,0 1 0,-1 0 0,0 1 0,0-1 0,-1 1 0,0 0 0,-1-1 0,0 1 0,2 15 0,-1 0 0,-2 1 0,-1-1 0,-4 38 0,3-54 0,0-1 0,-1 1 0,0-1 0,-1 0 0,0 0 0,0 0 0,0 0 0,-1-1 0,0 1 0,0-1 0,-1 0 0,1 0 0,-1 0 0,-1-1 0,1 1 0,-1-1 0,-8 5 0,-12 7 0,-1 0 0,-57 24 0,1 1 0,83-42 0,-1 0 0,1 0 0,0 0 0,-1 0 0,1 0 0,0 0 0,-1 1 0,1-1 0,0 0 0,-1 0 0,1 0 0,0 0 0,0 1 0,-1-1 0,1 0 0,0 0 0,0 0 0,-1 1 0,1-1 0,0 0 0,0 0 0,0 1 0,-1-1 0,1 0 0,0 1 0,0-1 0,0 0 0,0 1 0,0-1 0,0 0 0,0 1 0,0-1 0,0 0 0,0 0 0,0 1 0,0-1 0,0 0 0,0 1 0,0-1 0,0 0 0,0 1 0,0 0 0,17 4 0,31-3 0,-46-2 0,19-2 0,-1 0 0,34-8 0,-32 5 0,-1 1 0,27-1 0,20 7-32,-49-1-190,0 0-1,0-1 1,1-1 0,-1-1 0,35-8 0,-37 4-6604</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6.192"/>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8.367"/>
    </inkml:context>
    <inkml:brush xml:id="br0">
      <inkml:brushProperty name="width" value="0.05" units="cm"/>
      <inkml:brushProperty name="height" value="0.05" units="cm"/>
      <inkml:brushProperty name="color" value="#E71224"/>
    </inkml:brush>
  </inkml:definitions>
  <inkml:trace contextRef="#ctx0" brushRef="#br0">1 161 24575,'0'-15'0,"0"3"0,0 0 0,0 1 0,1-1 0,1 0 0,4-18 0,-5 27 0,0 0 0,1 0 0,-1 0 0,1 0 0,0 0 0,-1 1 0,1-1 0,0 1 0,0-1 0,1 1 0,-1 0 0,1 0 0,-1 0 0,1 0 0,-1 0 0,1 1 0,0-1 0,0 1 0,0-1 0,0 1 0,0 0 0,0 1 0,0-1 0,0 0 0,5 0 0,17-2 0,0 1 0,0 2 0,28 2 0,-46-2 0,-1 0 0,1 1 0,0 0 0,-1 1 0,1-1 0,-1 1 0,0 0 0,1 1 0,-1 0 0,0 0 0,-1 0 0,1 1 0,0-1 0,-1 1 0,0 1 0,8 7 0,-10-8 0,-1 0 0,0-1 0,0 1 0,0 0 0,0 1 0,-1-1 0,1 0 0,-1 0 0,0 1 0,0-1 0,-1 1 0,1-1 0,-1 1 0,0-1 0,0 1 0,-2 6 0,0-2 0,0 0 0,-1 0 0,0 0 0,0 0 0,-1 0 0,-9 14 0,12-21 0,-1 0 0,1 1 0,0-1 0,0 1 0,0-1 0,1 1 0,-1-1 0,0 1 0,1-1 0,0 1 0,0 0 0,0-1 0,0 1 0,0 0 0,0-1 0,1 1 0,-1 0 0,1-1 0,-1 1 0,1-1 0,0 1 0,0-1 0,2 3 0,3 5 0,1 0 0,0-1 0,1 1 0,10 9 0,-11-13 0,-1 1 0,1 0 0,-2 0 0,1 0 0,-1 1 0,0-1 0,6 14 0,-9-15 0,-1 0 0,1-1 0,-1 1 0,0 0 0,0 0 0,-1 0 0,0 0 0,0 0 0,0 0 0,-1 0 0,0 0 0,0 0 0,0 0 0,-1 0 0,0 0 0,0 0 0,0-1 0,-1 1 0,0-1 0,0 0 0,-5 7 0,2-6 0,1-1 0,0 0 0,-1 0 0,0 0 0,0-1 0,-1 1 0,1-2 0,-1 1 0,0-1 0,0 0 0,0 0 0,-1-1 0,1 0 0,0 0 0,-1-1 0,-13 2 0,13-2-97,-1 0-1,1 0 1,-1-1-1,0 0 1,1 0-1,-1-1 1,1 0-1,-1-1 1,1 0-1,-1 0 1,1-1-1,0 0 0,-13-6 1,9-2-6729</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9.006"/>
    </inkml:context>
    <inkml:brush xml:id="br0">
      <inkml:brushProperty name="width" value="0.05" units="cm"/>
      <inkml:brushProperty name="height" value="0.05" units="cm"/>
      <inkml:brushProperty name="color" value="#E71224"/>
    </inkml:brush>
  </inkml:definitions>
  <inkml:trace contextRef="#ctx0" brushRef="#br0">0 69 24575,'0'-4'0,"0"-7"0,0-4 0,0-5 0,0 1-8191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813"/>
    </inkml:context>
    <inkml:brush xml:id="br0">
      <inkml:brushProperty name="width" value="0.05" units="cm"/>
      <inkml:brushProperty name="height" value="0.05" units="cm"/>
      <inkml:brushProperty name="color" value="#E71224"/>
    </inkml:brush>
  </inkml:definitions>
  <inkml:trace contextRef="#ctx0" brushRef="#br0">1 1 24575,'1'15'0,"1"0"0,1-1 0,1 1 0,0 0 0,1-1 0,0 0 0,1 0 0,9 15 0,16 45 0,20 50 0,-31-79 0,17 53 0,19 57 0,-35-103 0,29 110 0,-20-68 133,-7-26-1631,-18-47-5328</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23.114"/>
    </inkml:context>
    <inkml:brush xml:id="br0">
      <inkml:brushProperty name="width" value="0.05" units="cm"/>
      <inkml:brushProperty name="height" value="0.05" units="cm"/>
      <inkml:brushProperty name="color" value="#E71224"/>
    </inkml:brush>
  </inkml:definitions>
  <inkml:trace contextRef="#ctx0" brushRef="#br0">6102 509 24575,'-54'-20'0,"-148"-35"0,-24 4 0,141 25 0,67 19 0,-1 1 0,-38-8 0,-223-36 0,171 26 0,80 16 0,0 1 0,-1 2 0,-51-3 0,56 7 0,0-2 0,-26-5 0,25 3 0,-51-2 0,42 6 0,-11 2 0,0-3 0,-72-11 0,64 6 0,0 2 0,-1 2 0,-70 7 0,-74-4 0,148-6 0,-52-13 0,61 10 0,-1 1 0,-54-1 0,56 6 0,-45-9 0,10 1 0,-101-14 0,136 19 0,-40-12 0,50 10 0,-1 1 0,1 2 0,-35-2 0,-74-5 0,-23-1 0,-472 14 0,613 0 0,0 2 0,1 0 0,-1 2 0,-39 13 0,14 3 0,-13 4 0,-156 37 0,176-48 0,20-7 0,0 0 0,-38 6 0,36-10 0,-91 17 0,102-17 0,0 1 0,0-1 0,0 2 0,0-1 0,1 2 0,0-1 0,-15 12 0,12-8 0,0-1 0,-1 0 0,0-1 0,-28 10 0,26-11 0,1 0 0,-1 2 0,1-1 0,-15 12 0,6-3 0,-1 0 0,-28 11 0,27-14 0,0 2 0,-26 18 0,25-15 0,-1-1 0,-31 14 0,32-17 0,0 0 0,-45 34 0,-30 26 0,85-59 0,-1-2 0,-35 21 0,34-23 0,1 1 0,0 1 0,-18 16 0,28-22 0,-1 0 0,2 1 0,-1 0 0,1 0 0,0 1 0,1 0 0,0 0 0,0 1 0,1-1 0,0 1 0,1 0 0,0 1 0,1-1 0,0 1 0,1-1 0,0 1 0,-1 15 0,-9 68 0,7-64 0,-2 51 0,5-61 0,0 0 0,-7 30 0,-4 38 0,13-62 0,-1 0 0,-1 1 0,-1-1 0,-1 0 0,-2 0 0,-12 36 0,12-42 0,1 0 0,1 0 0,0 1 0,-1 33 0,-3 23 0,2-32 0,0 71 0,6-74 0,-2 0 0,-9 44 0,3-25 0,3 0 0,2 0 0,6 69 0,0-11 0,-5-5 0,5 128 0,22-90 0,-20-126 0,15 45 0,-14-52 0,0 1 0,-1-1 0,-1 1 0,2 33 0,-2-3 0,2-1 0,19 76 0,-11-67 0,21 68 0,-2-17 0,-21-60 0,2 0 0,28 66 0,-26-73 0,18 68 0,-22-67 0,28 67 0,-24-68 0,19 68 0,-23-65 0,26 62 0,-27-78 0,-2 0 0,-1 1 0,-2 0 0,5 51 0,2 6 0,-8-51 0,1 65 0,-6-69 0,1 0 0,12 58 0,-8-63 0,-2 0 0,1 32 0,-2-31 0,0-1 0,7 33 0,-1-22 0,2-1 0,0 0 0,3 0 0,1-2 0,2 1 0,25 40 0,0-3 0,-34-57 0,1-1 0,1 0 0,0-1 0,1 0 0,1 0 0,0-1 0,18 17 0,70 65 0,12-5 0,-68-61 0,2-1 0,1-3 0,84 35 0,-83-42 0,-16-4 0,1-3 0,57 14 0,70 9 0,124 26 0,-261-54 0,157 26 0,-54-12 0,31 14 0,103 16 0,-124-29 0,-56-8 0,154 6 0,-104-22-162,196 5-493,-207 10 655,50 2 0,1685-15 817,-1829-2-817,0 0 0,1-1 0,-1-2 0,-1 0 0,1-2 0,-1 0 0,38-21 0,-27 13 0,0 2 0,50-13 0,-51 17 0,46-19 0,-49 17 0,59-16 0,-49 19 0,1-2 0,71-28 0,-82 27 0,-25 11 0,-1 1 0,0-1 0,0-1 0,-1 1 0,1-1 0,0 1 0,0-1 0,-1 0 0,1 0 0,-1-1 0,1 1 0,-1-1 0,0 0 0,0 0 0,0 0 0,-1 0 0,1 0 0,-1 0 0,1-1 0,-1 1 0,0-1 0,2-6 0,25-116 0,-19 74 0,3 0 0,22-59 0,11-31 0,-18 50 0,-15 43 0,-2 1 0,5-62 0,-15 107 0,10-72 0,-3 31 0,3-89 0,-12-1238 0,-1 1337 0,-9-53 0,6 53 0,-3-51 0,7 46 0,-1 1 0,-10-49 0,-14-125 0,1 34 0,-11-121 0,24 234 0,8 45 0,0 0 0,-1-28 0,2 17 0,-1-1 0,-15-55 0,11 54 0,1 1 0,-3-48 0,-2-10 0,7 63 0,-3-44 0,5 37 0,-1 0 0,-15-57 0,11 59 0,2 0 0,1-1 0,-2-41 0,6 49 0,-1 0 0,-7-26 0,4 25 0,-2-49 0,6 54 0,-2 1 0,-6-30 0,-4-38 0,10 53 0,-1 0 0,-14-54 0,-5-34 0,-6-101 0,17 157 0,8 47 0,0 0 0,-1-27 0,3 24 0,-1 1 0,-1 0 0,-14-43 0,-6-30 0,23 87 0,0 0 0,-1 0 0,0 0 0,0 0 0,-1 1 0,0-1 0,0 1 0,-1-1 0,1 1 0,-9-10 0,9 14 0,-1-1 0,1 1 0,-1 0 0,0 0 0,0 0 0,-1 0 0,1 1 0,0 0 0,-1 0 0,1 0 0,-1 0 0,0 1 0,0 0 0,0 0 0,1 0 0,-1 0 0,-10 1 0,-6-1 24,0 2 0,1 0 0,-1 1 0,-24 6 0,39-7-98,0 0-1,1 1 1,-1-1 0,1 1 0,0 1-1,-1-1 1,1 1 0,0 0 0,0 0-1,0 0 1,1 1 0,-1-1 0,1 1-1,0 0 1,0 1 0,0-1 0,1 1-1,0-1 1,-5 10 0,1 5-6752</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25.525"/>
    </inkml:context>
    <inkml:brush xml:id="br0">
      <inkml:brushProperty name="width" value="0.05" units="cm"/>
      <inkml:brushProperty name="height" value="0.05" units="cm"/>
      <inkml:brushProperty name="color" value="#E71224"/>
    </inkml:brush>
  </inkml:definitions>
  <inkml:trace contextRef="#ctx0" brushRef="#br0">14876 1 24575,'0'5'0,"-1"0"0,0 0 0,0 0 0,0 0 0,0 0 0,-1 0 0,0 0 0,0 0 0,-1-1 0,-4 8 0,-36 45 0,22-32 0,-6 8 0,-2-1 0,-60 53 0,-79 45 0,84-67 0,-246 197 0,224-184 0,-34 28 0,24-21 0,-276 211 0,31-30 0,94-58 0,-55 30 0,5-42 0,264-164 0,-231 124 0,189-113 0,50-22 0,-70 39 0,85-42 0,-1-1 0,-39 14 0,-35 16 0,-42 19 0,70-34 0,-133 47 0,-204 33 0,414-110 0,-130 31-711,-169 19 0,116-28 840,76-8 35,-131 2 0,178-13-111,0 3-1,-62 14 1,35-9-199,-1-4 1,-109-4-1,187-3 146,-36 2 0,-55 9 0,-39 2 0,86-12 0,-84 12 0,125-11 3,-71 12 346,-165 7 0,208-20-214,-54 10 1,52-5 0,-54 1 0,20-4-136,-107 19 0,107-11 0,-112 4 0,-1004-17-645,1156 4 645,-56 10 0,53-6 0,-41 1 0,-114-9 240,-82 4 165,175 10-405,58-6 0,-59 1 0,-1186-8 0,1264 0 0,1-1 0,-31-8 0,30 5 0,-1 2 0,-26-2 0,31 4 0,0-2 0,1 0 0,0-1 0,-31-11 0,-46-10 0,-181-26 0,252 46 0,0-1 0,-38-14 0,-8-1 0,-159-18 0,137 26 0,71 12 0,1-2 0,0 0 0,-34-11 0,13 3 0,0 1 0,0 3 0,-56-4 0,27 4 0,-19-6 0,46 5 0,-78-3 0,102 10 0,0-1 0,-28-7 0,-37-3 0,64 10 0,0-1 0,-22-5 0,22 3 0,0 1 0,-24 0 0,-5 3 0,20 1 0,0-1 0,1-1 0,-41-9 0,40 5 0,-1 2 0,-35 0 0,-47-8 0,-89-13 0,40-1 0,134 21 0,0 2 0,-1 1 0,-31 1 0,32 1 0,1-1 0,-1-1 0,-40-8 0,31 4 0,0 1 0,0 2 0,0 2 0,-43 4 0,4-1 0,87 7 0,20 9 0,-18-12 0,212 143 0,-212-141 0,5 3 0,0 0 0,-1 1 0,18 19 0,-1 0 0,1-1 0,67 44 0,-91-65 0,-18-12 0,-20-11 0,-206-146-1365,219 150-5461</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25.944"/>
    </inkml:context>
    <inkml:brush xml:id="br0">
      <inkml:brushProperty name="width" value="0.05" units="cm"/>
      <inkml:brushProperty name="height" value="0.05" units="cm"/>
      <inkml:brushProperty name="color" value="#E71224"/>
    </inkml:brush>
  </inkml:definitions>
  <inkml:trace contextRef="#ctx0" brushRef="#br0">1 345 24575,'2'-3'0,"0"0"0,0 0 0,0 0 0,1 0 0,0 1 0,-1-1 0,1 1 0,0-1 0,0 1 0,0 0 0,1 0 0,3-2 0,7-5 0,8-7 0,1 1 0,0 1 0,31-12 0,-24 11 0,42-27 0,32-23 56,-58 38-767,56-44 1,-90 61-6116</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00.662"/>
    </inkml:context>
    <inkml:brush xml:id="br0">
      <inkml:brushProperty name="width" value="0.05" units="cm"/>
      <inkml:brushProperty name="height" value="0.05" units="cm"/>
      <inkml:brushProperty name="color" value="#E71224"/>
    </inkml:brush>
  </inkml:definitions>
  <inkml:trace contextRef="#ctx0" brushRef="#br0">182 439 24575,'560'0'0,"-541"-1"0,0-1 0,34-8 0,-33 5 0,0 1 0,26-1 0,71 7 0,46-4 0,-141-2 0,1-1 0,-1-1 0,0-1 0,0-1 0,-1-1 0,25-14 0,-37 19 0,-4 1 0,0-1 0,-1 1 0,1-1 0,-1 0 0,0 0 0,-1 0 0,1 0 0,-1-1 0,1 0 0,-1 1 0,-1-1 0,1-1 0,-1 1 0,0 0 0,0 0 0,0-1 0,-1 1 0,2-8 0,0-4 0,-1 0 0,0 0 0,-1 0 0,-3-32 0,1 44 0,0 0 0,-1 1 0,1-1 0,-1 1 0,0 0 0,0 0 0,-1-1 0,1 1 0,-1 1 0,0-1 0,0 0 0,0 1 0,-1-1 0,1 1 0,-1 0 0,1 0 0,-1 0 0,0 1 0,0-1 0,-1 1 0,-6-3 0,-11-4 0,-1 1 0,-44-11 0,60 17 0,-29-4 0,0 2 0,0 1 0,-1 2 0,-50 4 0,-3 0 0,-697-3 0,781 0 0,0 0 0,0 0 0,0 1 0,1 0 0,-1 0 0,0 1 0,0-1 0,1 1 0,-1 0 0,1 1 0,0-1 0,-1 1 0,1 0 0,0 1 0,1-1 0,-1 1 0,1 0 0,-1 0 0,1 0 0,-3 5 0,1-1 0,1 0 0,1 1 0,0-1 0,0 1 0,1 0 0,0 0 0,0 0 0,1 0 0,0 0 0,1 1 0,-1 18 0,1-3 0,-1-7 0,2 1 0,3 34 0,-2-48 0,0 0 0,1 0 0,-1 0 0,1 0 0,0 0 0,0 0 0,0 0 0,1-1 0,-1 1 0,1-1 0,0 1 0,1-1 0,-1 0 0,7 5 0,1-1 0,1 0 0,0-1 0,1 0 0,0-1 0,0-1 0,0 0 0,27 6 0,-26-7 0,0 0 0,0 1 0,0 0 0,-1 1 0,1 0 0,23 17 0,-32-20-170,0 1-1,0-1 0,0 0 1,0 0-1,1-1 0,0 1 1,6 1-1,6 0-6655</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03.672"/>
    </inkml:context>
    <inkml:brush xml:id="br0">
      <inkml:brushProperty name="width" value="0.05" units="cm"/>
      <inkml:brushProperty name="height" value="0.05" units="cm"/>
      <inkml:brushProperty name="color" value="#E71224"/>
    </inkml:brush>
  </inkml:definitions>
  <inkml:trace contextRef="#ctx0" brushRef="#br0">33 434 24575,'53'21'0,"6"-4"0,2-4 0,0-1 0,87 4 0,-61-5 0,-45-5 0,58 1 0,-84-7 0,20 0 0,1-1 0,-1-1 0,52-11 0,-72 9 0,0 0 0,-1-1 0,0 0 0,0-1 0,20-11 0,-10 4 0,-21 11 0,1 0 0,0 0 0,-1 0 0,1-1 0,-1 0 0,0 0 0,1 0 0,-1 0 0,-1 0 0,1-1 0,0 0 0,-1 1 0,0-1 0,0-1 0,0 1 0,0 0 0,-1-1 0,0 1 0,0-1 0,0 0 0,2-9 0,-3 8 0,1 0 0,-2 0 0,1 0 0,-1 0 0,0-1 0,0 1 0,-1 0 0,0 0 0,0 0 0,0 0 0,-1 0 0,1 0 0,-2 0 0,1 1 0,-6-11 0,-1 5 0,0-1 0,-1 1 0,0 1 0,0 0 0,-18-13 0,2 2 0,0 1 0,-1 1 0,-1 2 0,-34-16 0,46 26 0,0 0 0,-1 2 0,0 0 0,0 1 0,0 1 0,-25-2 0,3-1 0,-42-12 0,52 10 0,1 2 0,-1 1 0,-46-2 0,45 7 0,-11-1 0,-69 8 0,96-4 0,0 0 0,0 0 0,1 1 0,-1 1 0,1 0 0,0 1 0,1 0 0,-22 15 0,28-16 0,1 0 0,-1 0 0,1 1 0,0 0 0,0 0 0,1 0 0,0 1 0,0 0 0,1 0 0,-1 0 0,1 0 0,1 0 0,0 0 0,0 1 0,0-1 0,1 1 0,0 0 0,0-1 0,1 1 0,0 0 0,1 9 0,1 2 0,0 0 0,1 0 0,1 0 0,1-1 0,0 0 0,2 0 0,11 25 0,-13-36-91,0 0 0,0 0 0,1-1 0,0 1 0,0-1 0,0-1 0,1 1 0,0-1 0,0 0 0,0-1 0,0 1 0,1-2 0,0 1 0,14 4 0,-2-3-6735</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13.743"/>
    </inkml:context>
    <inkml:brush xml:id="br0">
      <inkml:brushProperty name="width" value="0.05" units="cm"/>
      <inkml:brushProperty name="height" value="0.05" units="cm"/>
      <inkml:brushProperty name="color" value="#E71224"/>
    </inkml:brush>
  </inkml:definitions>
  <inkml:trace contextRef="#ctx0" brushRef="#br0">892 79 24575,'-36'-2'0,"0"-2"0,0-1 0,-34-10 0,34 6 0,0 3 0,-70-5 0,47 11 0,23 2 0,1-3 0,0-1 0,-65-11 0,83 9 0,1 1 0,0 0 0,-1 1 0,1 1 0,-32 2 0,43-1 0,0 1 0,0 0 0,0 0 0,0 0 0,0 0 0,0 1 0,1 0 0,-1 0 0,1 0 0,-1 1 0,1-1 0,-1 1 0,1 0 0,0 1 0,1-1 0,-1 0 0,0 1 0,1 0 0,0 0 0,0 0 0,0 0 0,-4 9 0,0 4 0,0-1 0,1 1 0,1 1 0,0-1 0,1 1 0,1 0 0,1 0 0,0 24 0,2-34 0,1-1 0,-1 1 0,2-1 0,-1 1 0,1-1 0,0 0 0,0 1 0,1-1 0,0 0 0,0-1 0,1 1 0,0 0 0,0-1 0,0 0 0,1 0 0,0 0 0,0-1 0,1 1 0,-1-1 0,1-1 0,0 1 0,9 4 0,101 54 0,-98-54 0,0-2 0,1 0 0,0-1 0,0 0 0,1-2 0,-1 0 0,1-1 0,34 0 0,14-3 0,93-3 0,-146 1 0,1-1 0,0 0 0,-1-1 0,0-1 0,0-1 0,0 0 0,-1-1 0,0 0 0,22-16 0,-15 8 0,-1 0 0,-1-2 0,-1-1 0,0 0 0,19-27 0,-32 36 0,-1 1 0,0-1 0,0-1 0,-1 1 0,0 0 0,-1-1 0,0 0 0,0 1 0,-1-1 0,0 0 0,-1 0 0,0 0 0,-1 0 0,0 1 0,0-1 0,-1 0 0,-3-9 0,2 15 10,1 0 0,-1 0 0,0 0 0,-1 0 0,1 1 0,-1 0 0,1-1 0,-1 1 0,0 0 0,0 1 0,-7-4 0,-49-22-1495,44 22-5341</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25.648"/>
    </inkml:context>
    <inkml:brush xml:id="br0">
      <inkml:brushProperty name="width" value="0.05" units="cm"/>
      <inkml:brushProperty name="height" value="0.05" units="cm"/>
      <inkml:brushProperty name="color" value="#E71224"/>
    </inkml:brush>
  </inkml:definitions>
  <inkml:trace contextRef="#ctx0" brushRef="#br0">32 485 24575,'1272'0'0,"-1253"-1"0,0-1 0,0-1 0,-1 0 0,1-2 0,-1 0 0,0 0 0,23-12 0,-28 11 0,1 0 0,-1-1 0,-1-1 0,1 0 0,-1-1 0,-1 0 0,0-1 0,0 0 0,18-23 0,-26 29 0,-1 1 0,0-1 0,0 0 0,0 1 0,0-1 0,0 0 0,-1 0 0,0 0 0,1 0 0,-2-1 0,1 1 0,0 0 0,-1 0 0,0-1 0,0 1 0,0 0 0,0 0 0,-1-1 0,0 1 0,0 0 0,0 0 0,0 0 0,-1 0 0,1 0 0,-1 0 0,0 0 0,0 1 0,-1-1 0,1 1 0,-1-1 0,0 1 0,0 0 0,0 0 0,0 0 0,0 0 0,0 1 0,-1-1 0,0 1 0,1 0 0,-1 0 0,0 0 0,0 0 0,0 1 0,0 0 0,-5-1 0,-39-11 0,12 4 0,0-1 0,-40-19 0,59 23 0,1 1 0,-2 0 0,-30-4 0,4 1 0,3-1 0,-238-43 0,209 40 0,45 7 0,0 1 0,-33 0 0,-502 5 0,551-1 0,0 0 0,0 1 0,0 0 0,0 0 0,1 1 0,-1 1 0,0-1 0,1 1 0,-12 6 0,16-7 0,1 0 0,-1 1 0,1 0 0,-1-1 0,1 1 0,0 0 0,0 0 0,0 1 0,0-1 0,1 0 0,-1 1 0,1 0 0,0 0 0,0 0 0,0 0 0,1 0 0,-1 0 0,1 0 0,0 0 0,-1 9 0,-1 15 0,1-1 0,2 1 0,0 0 0,2 0 0,7 33 0,-8-57 0,0 0 0,1 1 0,0-1 0,-1 0 0,2 0 0,-1 0 0,0 0 0,1 0 0,0-1 0,0 1 0,0-1 0,0 0 0,0 0 0,5 3 0,3 2 0,0-1 0,1-1 0,17 7 0,10 5 0,63 33-1365,-89-43-5461</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27.047"/>
    </inkml:context>
    <inkml:brush xml:id="br0">
      <inkml:brushProperty name="width" value="0.05" units="cm"/>
      <inkml:brushProperty name="height" value="0.05" units="cm"/>
      <inkml:brushProperty name="color" value="#E71224"/>
    </inkml:brush>
  </inkml:definitions>
  <inkml:trace contextRef="#ctx0" brushRef="#br0">107 207 24575,'1'-206'0,"10"267"0,-6-33 0,0-1 0,0 38 0,-5 1 0,-2-28 0,3-1 0,8 66 0,-9-101 0,0-1 0,0 1 0,0 0 0,0-1 0,0 1 0,0-1 0,0 1 0,-1-1 0,1 0 0,-1 1 0,1-1 0,-1 1 0,0-1 0,1 0 0,-1 1 0,0-1 0,0 0 0,0 0 0,0 0 0,0 1 0,0-1 0,0 0 0,0 0 0,-1-1 0,1 1 0,0 0 0,-1 0 0,1-1 0,0 1 0,-1 0 0,1-1 0,-1 0 0,1 1 0,-1-1 0,1 0 0,-1 0 0,1 1 0,-1-1 0,-2-1 0,-11 3 0,0-2 0,-1 0 0,-15-2 0,15 1 0,7 0 0,10 0 0,25-1 0,66-7 0,-70 4-341,1 0 0,-1 2-1,26 0 1,-27 2-6485</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28.672"/>
    </inkml:context>
    <inkml:brush xml:id="br0">
      <inkml:brushProperty name="width" value="0.05" units="cm"/>
      <inkml:brushProperty name="height" value="0.05" units="cm"/>
      <inkml:brushProperty name="color" value="#E71224"/>
    </inkml:brush>
  </inkml:definitions>
  <inkml:trace contextRef="#ctx0" brushRef="#br0">2 229 24575,'0'-36'0,"-1"21"0,0 0 0,2 0 0,0 0 0,3-17 0,-3 28 0,0-1 0,1 1 0,-1 0 0,1 0 0,0 0 0,0 0 0,0 0 0,1 1 0,-1-1 0,1 1 0,0-1 0,0 1 0,0 0 0,0 0 0,1 0 0,-1 1 0,1-1 0,6-3 0,0 1 0,0 0 0,1 0 0,-1 1 0,1 0 0,12-1 0,-21 4 0,1 1 0,-1-1 0,1 1 0,0 0 0,-1 0 0,1 0 0,0 0 0,-1 0 0,1 1 0,0-1 0,-1 1 0,1 0 0,-1 0 0,1 0 0,-1 0 0,0 0 0,1 0 0,-1 1 0,0-1 0,0 1 0,0-1 0,0 1 0,0 0 0,0 0 0,0 0 0,2 4 0,2 5 0,-1 0 0,0 1 0,0 0 0,-1 0 0,-1 0 0,0 0 0,-1 0 0,1 24 0,-2-26 0,0 0 0,-1 0 0,-1-1 0,0 1 0,0 0 0,-1-1 0,0 1 0,0-1 0,-1 1 0,-1-1 0,-8 17 0,6-18 0,0 0 0,0-1 0,-1 0 0,0 0 0,0-1 0,-1 0 0,1 0 0,-14 7 0,-4 0 0,-42 16 0,66-29 0,0 1 0,-1-1 0,1 0 0,0 1 0,0-1 0,0 1 0,-1-1 0,1 1 0,0 0 0,0-1 0,0 1 0,0 0 0,0 0 0,0 0 0,0-1 0,1 1 0,-1 0 0,0 0 0,0 0 0,0 2 0,1-2 0,0 0 0,1-1 0,-1 1 0,1 0 0,-1-1 0,1 1 0,0 0 0,-1-1 0,1 1 0,0-1 0,-1 1 0,1-1 0,0 0 0,0 1 0,-1-1 0,1 0 0,0 1 0,0-1 0,-1 0 0,1 0 0,0 0 0,1 0 0,58 7 0,-15-6 0,146-4 0,-64-21-1365,-106 22-5461</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30.798"/>
    </inkml:context>
    <inkml:brush xml:id="br0">
      <inkml:brushProperty name="width" value="0.05" units="cm"/>
      <inkml:brushProperty name="height" value="0.05" units="cm"/>
      <inkml:brushProperty name="color" value="#E71224"/>
    </inkml:brush>
  </inkml:definitions>
  <inkml:trace contextRef="#ctx0" brushRef="#br0">175 22 24575,'75'-22'0,"-72"22"0,0 0 0,0 0 0,1 0 0,-1 1 0,0-1 0,0 1 0,0 0 0,1 0 0,-1 0 0,0 0 0,0 0 0,0 1 0,-1-1 0,1 1 0,0 0 0,-1 0 0,1 0 0,-1 0 0,1 0 0,-1 1 0,2 2 0,-1 0 0,0-1 0,-1 1 0,0 0 0,0 0 0,0 0 0,-1 0 0,1 0 0,-1 0 0,0 0 0,-1 0 0,1 1 0,-1 6 0,0-4 0,-1-1 0,1 1 0,-1 0 0,-1 0 0,1-1 0,-1 1 0,-1-1 0,1 1 0,-1-1 0,-1 0 0,1 0 0,-1 0 0,0 0 0,-1-1 0,0 0 0,0 0 0,-10 10 0,6-10 0,0-1 0,0-1 0,0 1 0,-1-1 0,1-1 0,-1 0 0,0 0 0,0-1 0,0 0 0,0-1 0,0 0 0,-15-1 0,113 20 0,-78-19 0,0 1 0,0 0 0,-1 1 0,0 0 0,1 0 0,-1 1 0,0 0 0,-1 1 0,1 0 0,-1 0 0,0 1 0,9 8 0,-12-10 0,0 1 0,0 0 0,-1 0 0,1 0 0,-1 1 0,0-1 0,-1 1 0,0 0 0,1 0 0,-2 1 0,1-1 0,-1 0 0,0 1 0,0-1 0,-1 1 0,0 0 0,0 0 0,-1 10 0,-1-13 0,0 0 0,0 0 0,-1 0 0,0 0 0,1 0 0,-2 0 0,1 0 0,0-1 0,-1 1 0,1-1 0,-1 1 0,0-1 0,0 0 0,-1 0 0,1-1 0,-1 1 0,1-1 0,-1 1 0,0-1 0,0 0 0,0-1 0,0 1 0,-5 1 0,-6 3 0,-1-1 0,0 0 0,-1-1 0,-29 3 0,-96-6 19,83-2-1403,37 1-5442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7.867"/>
    </inkml:context>
    <inkml:brush xml:id="br0">
      <inkml:brushProperty name="width" value="0.05" units="cm"/>
      <inkml:brushProperty name="height" value="0.05" units="cm"/>
      <inkml:brushProperty name="color" value="#E71224"/>
    </inkml:brush>
  </inkml:definitions>
  <inkml:trace contextRef="#ctx0" brushRef="#br0">86 42 24575,'-4'-1'0,"1"1"0,-1 0 0,0 0 0,1 1 0,-1-1 0,1 1 0,-1 0 0,1 0 0,0 0 0,-1 0 0,1 1 0,0-1 0,0 1 0,0 0 0,-6 4 0,7-3 0,-1 0 0,1 0 0,0 1 0,0-1 0,0 1 0,0-1 0,1 1 0,-1 0 0,1 0 0,0 0 0,0-1 0,1 1 0,-1 0 0,1 5 0,-3 47 0,4 67 0,2-30 0,-3-86 0,0-1 0,1 1 0,-1-1 0,2 0 0,-1 1 0,1-1 0,0 0 0,0 0 0,0 0 0,7 11 0,-8-15 0,0 0 0,1 0 0,0 0 0,-1-1 0,1 1 0,0 0 0,-1-1 0,1 0 0,0 1 0,0-1 0,0 0 0,1 0 0,-1 0 0,0 0 0,0 0 0,0-1 0,1 1 0,-1-1 0,0 1 0,1-1 0,-1 0 0,0 0 0,1 0 0,-1 0 0,0 0 0,1-1 0,-1 1 0,0-1 0,1 1 0,-1-1 0,0 0 0,4-2 0,-1 0 0,-1 1 0,1-1 0,-1 0 0,0 0 0,-1 0 0,1-1 0,0 1 0,-1-1 0,0 0 0,0 0 0,0 0 0,0 0 0,0-1 0,-1 1 0,0-1 0,0 0 0,0 1 0,-1-1 0,0 0 0,2-10 0,0-9 0,-1 1 0,0-1 0,-3-27 0,0 31 0,3-32 0,-1 37 0,0 0 0,-1-1 0,0 1 0,-1 0 0,-1 0 0,-6-25 0,4 32 0,-1 0 0,0 0 0,0 0 0,-12-13 0,2 2 0,26 32 0,1-1 0,0 0 0,14 10 0,-13-11 0,0 0 0,0 1 0,-1 0 0,-1 1 0,14 20 0,4 30 20,-25-52-174,0 0 0,1 0 0,0 0 1,1-1-1,0 0 0,0 0 0,1-1 0,10 11 0,-4-10-6672</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32.101"/>
    </inkml:context>
    <inkml:brush xml:id="br0">
      <inkml:brushProperty name="width" value="0.05" units="cm"/>
      <inkml:brushProperty name="height" value="0.05" units="cm"/>
      <inkml:brushProperty name="color" value="#E71224"/>
    </inkml:brush>
  </inkml:definitions>
  <inkml:trace contextRef="#ctx0" brushRef="#br0">30 1 24575,'2'99'0,"-5"108"0,-11-153 0,11-46 0,0-1 0,1 1 0,0-1 0,0 1 0,-1 13 0,4-20 0,-1-1 0,0 1 0,1 0 0,-1 0 0,1 0 0,-1 0 0,1 0 0,0 0 0,-1 0 0,1-1 0,0 1 0,-1 0 0,1-1 0,0 1 0,0 0 0,0-1 0,0 1 0,-1-1 0,1 1 0,0-1 0,0 0 0,0 1 0,0-1 0,0 0 0,0 0 0,0 1 0,0-1 0,0 0 0,0 0 0,0 0 0,1 0 0,41 0 0,-36-1 0,16 0-18,0-2 0,33-8 0,-20 3-1293,-17 5-5515</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32.506"/>
    </inkml:context>
    <inkml:brush xml:id="br0">
      <inkml:brushProperty name="width" value="0.05" units="cm"/>
      <inkml:brushProperty name="height" value="0.05" units="cm"/>
      <inkml:brushProperty name="color" value="#E71224"/>
    </inkml:brush>
  </inkml:definitions>
  <inkml:trace contextRef="#ctx0" brushRef="#br0">0 0 24575,'0'4'0,"0"6"0,0 6 0,0 4 0,0 3 0,0 2 0,0 1 0,0 1 0,0-1 0,0 0 0,5-4 0,0-6-8191</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59.067"/>
    </inkml:context>
    <inkml:brush xml:id="br0">
      <inkml:brushProperty name="width" value="0.05" units="cm"/>
      <inkml:brushProperty name="height" value="0.05" units="cm"/>
      <inkml:brushProperty name="color" value="#E71224"/>
    </inkml:brush>
  </inkml:definitions>
  <inkml:trace contextRef="#ctx0" brushRef="#br0">1 7408 24575,'0'-24'0,"-1"-8"0,1 0 0,2 0 0,1 1 0,2-1 0,10-41 0,1 14 0,-3-1 0,6-65 0,-15 89 0,13-74 0,13 12 0,-11 44 0,7-38 0,-18 57 0,2 0 0,2 1 0,1 0 0,18-33 0,-14 38 0,21-39 0,62-82 0,21-12 0,-59 79 0,110-137 0,-14 8-41,-21 25-659,104-134 150,-212 280 845,106-153-196,-58 61 670,6 12-705,118-232 0,-89 158-64,-74 136 0,47-103 0,-73 138 0,28-42 0,-25 43 0,20-41 0,-11 15 0,61-88 0,-16 27 0,-19 33 0,114-135 0,-85 112 0,44-49 0,-58 74 0,67-66 0,-111 120 0,30-42 0,7-6 0,174-198 0,30-40 0,-208 245 0,78-118 0,-97 137 0,-28 36 0,0 0 0,-1-1 0,1 0 0,5-10 0,4-8 0,2 0 0,0 2 0,34-35 0,28-36 0,-37 38 0,2 3 0,3 1 0,2 3 0,108-84 0,-107 93 0,-22 17 0,39-26 0,-35 28 0,-1-2 0,-2-2 0,29-30 0,-48 46 0,232-218 0,-103 61 0,-105 120 105,-29 38-399,0 0 0,1 0 0,0 0 0,8-7 0,-3 6-6532</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59.532"/>
    </inkml:context>
    <inkml:brush xml:id="br0">
      <inkml:brushProperty name="width" value="0.05" units="cm"/>
      <inkml:brushProperty name="height" value="0.05" units="cm"/>
      <inkml:brushProperty name="color" value="#E71224"/>
    </inkml:brush>
  </inkml:definitions>
  <inkml:trace contextRef="#ctx0" brushRef="#br0">0 0 24575,'7'2'0,"0"1"0,0-1 0,0 1 0,-1 0 0,0 1 0,1 0 0,7 6 0,-10-7 0,221 132 0,-149-90 0,-51-31 0,40 29 0,-57-36 0,0-1 0,-1 1 0,0 1 0,0-1 0,-1 1 0,0 0 0,0 1 0,7 16 0,-9-20 0,-1 0 0,-1 1 0,1 0 0,-1-1 0,0 1 0,0 0 0,0 0 0,-1 0 0,0 0 0,-1 0 0,1 0 0,-1 1 0,0-1 0,0 0 0,-1 0 0,0 0 0,0 0 0,-1 0 0,1 0 0,-1 0 0,0 0 0,-1-1 0,0 1 0,1-1 0,-2 1 0,-3 4 0,-115 150 0,66-92-1365,42-51-5461</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0.534"/>
    </inkml:context>
    <inkml:brush xml:id="br0">
      <inkml:brushProperty name="width" value="0.05" units="cm"/>
      <inkml:brushProperty name="height" value="0.05" units="cm"/>
      <inkml:brushProperty name="color" value="#E71224"/>
    </inkml:brush>
  </inkml:definitions>
  <inkml:trace contextRef="#ctx0" brushRef="#br0">513 2 24575,'-26'0'0,"5"-1"0,-1 1 0,1 0 0,0 2 0,0 0 0,0 1 0,1 1 0,-1 2 0,-32 11 0,39-11 0,0-1 0,-1-1 0,1-1 0,-23 3 0,21-4 0,-1 1 0,1 1 0,-21 7 0,31-9 0,0 1 0,0-1 0,0 1 0,0 0 0,1 1 0,-1 0 0,1 0 0,0 0 0,0 0 0,-7 8 0,10-8 0,0 0 0,-1 0 0,1 0 0,1 1 0,-1-1 0,1 1 0,0-1 0,0 1 0,0 0 0,0-1 0,1 1 0,0 0 0,0 0 0,0-1 0,1 8 0,0-8 0,-1 1 0,1-1 0,0 0 0,0 0 0,1 0 0,-1 0 0,1 0 0,0 0 0,0 0 0,0 0 0,0 0 0,1-1 0,0 0 0,-1 1 0,1-1 0,0 0 0,1 0 0,3 2 0,4 3 0,1-1 0,1-1 0,-1 0 0,18 5 0,27 14 0,-34-15 0,1 0 0,0-2 0,1-1 0,39 7 0,-6-2 0,-54-11 0,21 5 0,-1 1 0,44 17 0,-60-20 0,0 1 0,-1-1 0,1 1 0,-1 1 0,0-1 0,0 1 0,-1 1 0,0-1 0,0 1 0,0 0 0,7 13 0,-7-9 0,-1-1 0,0 1 0,0 0 0,-2 0 0,1 0 0,-1 1 0,-1 0 0,0-1 0,-1 1 0,0 0 0,-1 15 0,0-21 0,0-1 0,-1 0 0,0 1 0,0-1 0,0 0 0,-1 1 0,1-1 0,-1 0 0,0 0 0,-1 0 0,1-1 0,-1 1 0,0 0 0,0-1 0,-1 0 0,1 0 0,-1 0 0,0 0 0,0 0 0,0-1 0,-1 0 0,1 0 0,-1 0 0,1 0 0,-1-1 0,-6 3 0,-32 8 0,0-1 0,0-3 0,-57 6 0,92-14 0,-2 1 0,0-2 0,0 1 0,0-1 0,0-1 0,-12-1 0,19 1 0,1 1 0,-1-1 0,1 0 0,0 0 0,0 0 0,0 0 0,-1 0 0,1 0 0,0-1 0,0 1 0,0-1 0,1 1 0,-1-1 0,0 0 0,1 0 0,-1 0 0,1 0 0,-1 0 0,1 0 0,0 0 0,0 0 0,0 0 0,0-1 0,0 1 0,1 0 0,-2-5 0,1-8-455,-1 0 0,3-29 0,0 21-6371</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0.938"/>
    </inkml:context>
    <inkml:brush xml:id="br0">
      <inkml:brushProperty name="width" value="0.05" units="cm"/>
      <inkml:brushProperty name="height" value="0.05" units="cm"/>
      <inkml:brushProperty name="color" value="#E71224"/>
    </inkml:brush>
  </inkml:definitions>
  <inkml:trace contextRef="#ctx0" brushRef="#br0">2 177 24575,'-1'34'0,"1"0"0,1 0 0,6 41 0,-5-63 0,0-1 0,1 0 0,1 0 0,0 0 0,1 0 0,0-1 0,0 0 0,1 0 0,0 0 0,11 13 0,-7-12 0,-1 0 0,2 0 0,0-1 0,0 0 0,19 12 0,-23-18 0,1 0 0,0 0 0,0-1 0,0 0 0,0-1 0,1 0 0,-1 0 0,1-1 0,-1 0 0,16 0 0,-17-1 0,7 0 0,0 0 0,0-1 0,0 0 0,22-5 0,-32 4 0,0 1 0,1-1 0,-1 0 0,0 0 0,0 0 0,-1 0 0,1-1 0,0 1 0,-1-1 0,0 0 0,1 0 0,-1-1 0,0 1 0,-1-1 0,1 1 0,-1-1 0,1 0 0,2-7 0,2-5 0,3-2 0,-1 0 0,-1-1 0,-1-1 0,-1 1 0,-1-1 0,0 0 0,-2 0 0,2-24 0,-5 22 0,-1-1 0,-2 1 0,0-1 0,-1 1 0,-1 0 0,-1 1 0,-1-1 0,-1 1 0,-16-29 0,7 13-1365,8 19-5461</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1.200"/>
    </inkml:context>
    <inkml:brush xml:id="br0">
      <inkml:brushProperty name="width" value="0.05" units="cm"/>
      <inkml:brushProperty name="height" value="0.05" units="cm"/>
      <inkml:brushProperty name="color" value="#E71224"/>
    </inkml:brush>
  </inkml:definitions>
  <inkml:trace contextRef="#ctx0" brushRef="#br0">1 5 24575,'0'-4'0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1.43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2.023"/>
    </inkml:context>
    <inkml:brush xml:id="br0">
      <inkml:brushProperty name="width" value="0.05" units="cm"/>
      <inkml:brushProperty name="height" value="0.05" units="cm"/>
      <inkml:brushProperty name="color" value="#E71224"/>
    </inkml:brush>
  </inkml:definitions>
  <inkml:trace contextRef="#ctx0" brushRef="#br0">0 304 24575,'2'0'0,"-1"1"0,1 0 0,0-1 0,-1 1 0,1 0 0,-1 0 0,1 0 0,-1 1 0,0-1 0,1 0 0,-1 0 0,0 1 0,0-1 0,0 1 0,0-1 0,0 1 0,1 2 0,14 31 0,11 95 0,-21-101 0,-3-14 0,0 0 0,1-1 0,9 25 0,-11-99 0,-58-133 0,50 174 0,1-1 0,1 1 0,0-1 0,2 0 0,0-22 0,1 33 0,1 0 0,1 0 0,-1 0 0,1 0 0,1 0 0,0 1 0,0-1 0,1 0 0,0 1 0,0 0 0,1-1 0,0 1 0,8-11 0,-8 15 0,0 0 0,1 0 0,-1 1 0,1-1 0,0 1 0,0 0 0,0 1 0,0-1 0,0 1 0,8-2 0,62-14 0,-21 6 0,-14 3-1365,-21 6-5461</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2.394"/>
    </inkml:context>
    <inkml:brush xml:id="br0">
      <inkml:brushProperty name="width" value="0.05" units="cm"/>
      <inkml:brushProperty name="height" value="0.05" units="cm"/>
      <inkml:brushProperty name="color" value="#E71224"/>
    </inkml:brush>
  </inkml:definitions>
  <inkml:trace contextRef="#ctx0" brushRef="#br0">0 300 24575,'4'0'0,"0"1"0,-1-1 0,1 1 0,0 0 0,0 0 0,-1 0 0,1 0 0,-1 0 0,1 1 0,-1 0 0,1 0 0,-1 0 0,0 0 0,0 0 0,0 0 0,0 1 0,3 4 0,4 5 0,0 1 0,-1 0 0,8 16 0,-13-21 0,1 1 0,0-1 0,0 0 0,1 0 0,0 0 0,1-1 0,-1 0 0,2 0 0,12 10 0,-14-14 0,1 0 0,-1 0 0,1 0 0,0-1 0,0 0 0,0-1 0,0 1 0,0-1 0,0-1 0,0 1 0,1-1 0,-1-1 0,11-1 0,-14 2 0,-1-1 0,1 0 0,-1 0 0,0 0 0,0-1 0,1 1 0,-1-1 0,0 0 0,0 0 0,-1 0 0,1 0 0,0 0 0,-1-1 0,1 1 0,-1-1 0,0 1 0,1-1 0,-1 0 0,-1 0 0,1 0 0,0 0 0,-1 0 0,1-1 0,-1 1 0,0 0 0,0-1 0,-1 1 0,2-8 0,0-33 0,-1-1 0,-7-71 0,3 104 9,0 0-1,0 0 0,-1 1 1,-1-1-1,0 1 0,0 0 0,-1 0 1,0 1-1,-1 0 0,-10-12 1,-26-46-1466,33 47-5369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47.618"/>
    </inkml:context>
    <inkml:brush xml:id="br0">
      <inkml:brushProperty name="width" value="0.05" units="cm"/>
      <inkml:brushProperty name="height" value="0.05" units="cm"/>
      <inkml:brushProperty name="color" value="#33CCFF"/>
    </inkml:brush>
  </inkml:definitions>
  <inkml:trace contextRef="#ctx0" brushRef="#br0">0 0 24180,'0'2389'0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4.709"/>
    </inkml:context>
    <inkml:brush xml:id="br0">
      <inkml:brushProperty name="width" value="0.05" units="cm"/>
      <inkml:brushProperty name="height" value="0.05" units="cm"/>
      <inkml:brushProperty name="color" value="#E71224"/>
    </inkml:brush>
  </inkml:definitions>
  <inkml:trace contextRef="#ctx0" brushRef="#br0">354 1897 24575,'-1'-10'0,"0"0"0,-1 0 0,0 0 0,-6-16 0,-4-14 0,-27-103 0,-3-10 0,29 95 0,-31-93 0,24 97 0,1 4 0,-16-64 0,-39-165 0,70 261 0,1-1 0,1-1 0,1 1 0,1-29 0,0 28 0,0 1 0,-1-1 0,-1 0 0,-5-23 0,-2-2 0,3-1 0,2 0 0,1 0 0,7-77 0,-2 17 0,-2 102 0,0-1 0,0 1 0,0 0 0,1 0 0,-1 0 0,1-1 0,0 1 0,0 0 0,1 0 0,-1 0 0,1 0 0,0 1 0,0-1 0,0 0 0,0 1 0,1-1 0,0 1 0,-1 0 0,1 0 0,6-5 0,-3 4 0,1 1 0,-1 0 0,1 0 0,0 0 0,0 1 0,0 0 0,0 1 0,0 0 0,0 0 0,0 0 0,12 1 0,385 1-435,-145 2-132,2473-3 1569,-2699 1-1002,58 11 0,-55-6 0,43 2 0,-39-6 0,41 9 0,-42-5 0,43 2 0,485-9 0,-547 2 0,0 1 0,35 9 0,-33-7 0,1 0 0,23 1 0,679-3 0,-353-4 0,109 2 0,-460-2 0,0-1 0,0 0 0,0-1 0,37-14 0,40-7 0,-42 15 0,-26 4 0,-1 1 0,43 0 0,-1 5 0,-32 2 0,0-2 0,-1-2 0,1-1 0,41-10 0,-63 10 0,0 1 0,1 0 0,-1 1 0,1 1 0,-1 0 0,0 2 0,1 0 0,30 8 0,-26-6 0,51 3-1365,-51-6-5461</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2.675"/>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3.144"/>
    </inkml:context>
    <inkml:brush xml:id="br0">
      <inkml:brushProperty name="width" value="0.05" units="cm"/>
      <inkml:brushProperty name="height" value="0.05" units="cm"/>
      <inkml:brushProperty name="color" value="#E71224"/>
    </inkml:brush>
  </inkml:definitions>
  <inkml:trace contextRef="#ctx0" brushRef="#br0">0 1 24575,'3'0'0,"0"0"0,0 1 0,0-1 0,0 1 0,0 0 0,-1 0 0,1 0 0,0 0 0,-1 1 0,1-1 0,0 1 0,-1-1 0,0 1 0,1 0 0,-1 0 0,0 0 0,0 0 0,0 0 0,0 1 0,-1-1 0,1 1 0,0-1 0,1 6 0,4 8 0,0 0 0,-1 0 0,3 20 0,5 10 0,7 7 0,-4 1 0,20 98 0,-31-124 0,1 9 0,-1 0 0,2 65 0,-8-96 0,-1 25 0,1-1 0,2 1 0,11 60 0,-3-34-1365,-9-48-5461</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3.579"/>
    </inkml:context>
    <inkml:brush xml:id="br0">
      <inkml:brushProperty name="width" value="0.05" units="cm"/>
      <inkml:brushProperty name="height" value="0.05" units="cm"/>
      <inkml:brushProperty name="color" value="#E71224"/>
    </inkml:brush>
  </inkml:definitions>
  <inkml:trace contextRef="#ctx0" brushRef="#br0">97 0 24575,'1'12'0,"-1"0"0,0-1 0,0 1 0,-2-1 0,1 1 0,-2-1 0,1 0 0,-2 0 0,1 0 0,-1 0 0,-7 12 0,0-4 0,1 0 0,1 1 0,0 0 0,2 0 0,0 1 0,2-1 0,-4 23 0,9-41 0,-1 0 0,1 0 0,0 0 0,0 0 0,0 0 0,0 0 0,1 0 0,-1 0 0,0 0 0,1 0 0,-1 0 0,1 0 0,0-1 0,0 1 0,0 0 0,0 0 0,0-1 0,0 1 0,0-1 0,0 1 0,1-1 0,-1 1 0,4 1 0,-2-1 0,0 0 0,0-1 0,0 0 0,1 0 0,-1 0 0,1 0 0,-1-1 0,1 1 0,-1-1 0,1 0 0,-1 0 0,6-1 0,6-1 0,-1 0 0,1-1 0,0-1 0,-1-1 0,17-7 0,96-42-1365,-113 46-5461</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4.012"/>
    </inkml:context>
    <inkml:brush xml:id="br0">
      <inkml:brushProperty name="width" value="0.05" units="cm"/>
      <inkml:brushProperty name="height" value="0.05" units="cm"/>
      <inkml:brushProperty name="color" value="#E71224"/>
    </inkml:brush>
  </inkml:definitions>
  <inkml:trace contextRef="#ctx0" brushRef="#br0">0 1 24575,'1'13'0,"1"1"0,0-1 0,0 0 0,1 1 0,1-1 0,0-1 0,1 1 0,0-1 0,1 0 0,1 0 0,9 14 0,9 18 0,115 238 0,-110-218 0,-7-15 0,30 87 0,-40-98 0,19 38 0,3 8 0,-23-55 120,-5-16-321,-7-13 182,0 0-1,0 0 1,0 0-1,0 0 1,0 0-1,0 0 1,0 1-1,0-1 1,0 0-1,0 0 1,0 0 0,0 0-1,0 0 1,0 0-1,1 0 1,-1 0-1,0 0 1,0 1-1,0-1 1,0 0-1,0 0 1,0 0 0,0 0-1,0 0 1,0 0-1,0 0 1,1 0-1,-1 0 1,0 0-1,0 0 1,0 0-1,0 0 1,0 0 0,0 0-1,0 0 1,0 0-1,1 0 1,-1 0-1,0 0 1,0 0-1,0 0 1,0 0-1,0 0 1,0 0 0,0 0-1,1 0 1,-1 0-1,0 0 1,0 0-1,0 0 1,0 0-1,0 0 1,0 0-1,0 0 1,0-1 0,0 1-1,0 0 1,0 0-1,1 0 1,-1 0-1,0 0 1,0 0-1,0 0 1,0 0-1,0-1 1,2-8-6807</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4.573"/>
    </inkml:context>
    <inkml:brush xml:id="br0">
      <inkml:brushProperty name="width" value="0.05" units="cm"/>
      <inkml:brushProperty name="height" value="0.05" units="cm"/>
      <inkml:brushProperty name="color" value="#E71224"/>
    </inkml:brush>
  </inkml:definitions>
  <inkml:trace contextRef="#ctx0" brushRef="#br0">0 421 24575,'2'-2'0,"-1"0"0,1 0 0,0 0 0,0 0 0,0 0 0,0 0 0,0 0 0,0 0 0,1 1 0,-1-1 0,1 1 0,-1 0 0,1 0 0,-1 0 0,1 0 0,0 0 0,4 0 0,11-7 0,-5 0 0,0-2 0,-1 1 0,0-2 0,-1 0 0,0 0 0,0-1 0,-1 0 0,-1-1 0,0 0 0,-1-1 0,0 1 0,-1-1 0,0-1 0,-2 0 0,1 0 0,-2 0 0,0 0 0,-1-1 0,0 1 0,-2-1 0,1 0 0,-2 0 0,-2-25 0,2 40 0,0 0 0,0-1 0,0 1 0,0-1 0,0 1 0,0-1 0,0 1 0,-1-1 0,1 1 0,-1 0 0,1-1 0,-1 1 0,1 0 0,-1-1 0,0 1 0,1 0 0,-1 0 0,0-1 0,0 1 0,0 0 0,0 0 0,0 0 0,0 0 0,0 0 0,0 1 0,-1-1 0,1 0 0,0 0 0,-1 1 0,1-1 0,0 1 0,-1-1 0,1 1 0,0 0 0,-1-1 0,1 1 0,-3 0 0,1 1 0,0-1 0,0 1 0,1 0 0,-1 1 0,0-1 0,1 0 0,-1 1 0,1-1 0,-1 1 0,1 0 0,0 0 0,-1 0 0,1 0 0,0 0 0,0 0 0,1 1 0,-4 4 0,-17 32 0,-23 58 0,28-57 0,11-23 0,1-1 0,0 1 0,-3 29 0,-1 2 0,4-26 0,1 1 0,-1 35 0,5-52 0,0 0 0,0 0 0,0 1 0,1-1 0,-1 0 0,2 0 0,-1 0 0,1 0 0,0 0 0,0 0 0,0 0 0,1-1 0,0 1 0,5 6 0,-5-9 0,0 0 0,1-1 0,-1 1 0,1-1 0,0 0 0,0 0 0,0 0 0,0-1 0,0 1 0,0-1 0,1 0 0,-1 0 0,0-1 0,9 1 0,69-3 0,-48 0 0,-2 1 0,-1-1 0,61-12 0,-82 12 0,-1-1 0,1 0 0,-1 0 0,0-1 0,0 0 0,-1-1 0,1 0 0,-1 0 0,0-1 0,0 0 0,-1 0 0,0-1 0,0 0 0,6-8 0,-3-1-1365,-4 1-5461</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5:52.014"/>
    </inkml:context>
    <inkml:brush xml:id="br0">
      <inkml:brushProperty name="width" value="0.05" units="cm"/>
      <inkml:brushProperty name="height" value="0.05" units="cm"/>
      <inkml:brushProperty name="color" value="#E71224"/>
    </inkml:brush>
  </inkml:definitions>
  <inkml:trace contextRef="#ctx0" brushRef="#br0">33 408 24575,'1'2'0,"-1"-1"0,1 1 0,0-1 0,0 1 0,0 0 0,0-1 0,0 0 0,0 1 0,0-1 0,1 0 0,-1 0 0,1 1 0,-1-1 0,0 0 0,1 0 0,0-1 0,2 2 0,29 14 0,149 37 0,-56-28 0,-93-19 0,50 2 0,21 3 0,74 15 0,-121-15 0,-17-3 0,0-1 0,76 3 0,444-12 0,-541 1 0,-1-1 0,36-8 0,-34 6 0,0 0 0,26-1 0,-8 4 0,-8 1 0,0-1 0,0-2 0,30-7 0,-9-1 0,-18 5 0,0-2 0,-1-1 0,52-23 0,-41 15 0,-37 16 0,0 0 0,0-1 0,0 0 0,-1-1 0,1 1 0,0-1 0,-1 0 0,0 0 0,0-1 0,0 0 0,0 0 0,0 0 0,-1 0 0,0-1 0,7-9 0,-7 7 0,0 0 0,0 0 0,-1 0 0,0-1 0,-1 1 0,0-1 0,0 0 0,0 0 0,-1 1 0,0-1 0,-1 0 0,0 0 0,0 0 0,0 0 0,-1 0 0,-1 0 0,1 0 0,-1 1 0,0-1 0,-1 0 0,0 1 0,0 0 0,-7-12 0,5 11 0,0 0 0,0 1 0,-1-1 0,0 1 0,0 0 0,0 1 0,-1-1 0,0 2 0,-1-1 0,1 1 0,-1 0 0,-15-8 0,-20-9 0,-2 1 0,-47-15 0,60 30 0,1 1 0,-1 2 0,1 0 0,-1 3 0,-49 4 0,-9-1 0,55-3 0,0 1 0,0-2 0,0-1 0,-64-12 0,57 7 0,0 2 0,-1 2 0,0 1 0,-56 6 0,-3-1 0,-330-3 0,413-1 0,0-1 0,-34-8 0,-33-3 0,45 12 0,-273 4 0,304-3 0,1 2 0,0-1 0,0 1 0,0 1 0,0 0 0,0 0 0,1 0 0,-1 1 0,-14 10 0,19-11 0,0 0 0,0 0 0,0 0 0,1 1 0,0 0 0,-1-1 0,1 1 0,0 1 0,1-1 0,-1 0 0,1 1 0,0-1 0,0 1 0,0-1 0,1 1 0,-1 0 0,1 0 0,1 0 0,-2 6 0,0 21 0,1-1 0,1 1 0,1-1 0,9 45 0,-7-67-114,0 0 1,1 0-1,1-1 0,-1 1 0,1-1 1,1 0-1,0 0 0,0-1 0,0 0 1,1 0-1,10 8 0,-6-4-6712</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5:55.175"/>
    </inkml:context>
    <inkml:brush xml:id="br0">
      <inkml:brushProperty name="width" value="0.05" units="cm"/>
      <inkml:brushProperty name="height" value="0.05" units="cm"/>
      <inkml:brushProperty name="color" value="#E71224"/>
    </inkml:brush>
  </inkml:definitions>
  <inkml:trace contextRef="#ctx0" brushRef="#br0">104 486 24575,'1'2'0,"-1"-1"0,0 0 0,1 0 0,-1 0 0,1 0 0,0 0 0,-1 0 0,1 0 0,0 0 0,0 0 0,0 0 0,-1 0 0,1-1 0,0 1 0,0 0 0,0 0 0,0-1 0,0 1 0,1-1 0,-1 1 0,0-1 0,0 1 0,0-1 0,0 0 0,0 0 0,1 1 0,1-1 0,39 5 0,-38-5 0,105 12 0,-65-5 0,61 0 0,-81-7 0,1 1 0,-1 2 0,41 7 0,-21-3 0,1-2 0,0-1 0,0-3 0,45-5 0,12 1 0,660 3 0,-743 1 0,-1 1 0,36 9 0,-34-7 0,0 0 0,26 1 0,270-4 0,-149-3 0,-158 2 0,0 0 0,0-1 0,0 0 0,0-1 0,0 1 0,-1-2 0,1 1 0,-1-1 0,12-6 0,-17 7 0,1 0 0,0-1 0,-1 1 0,1-1 0,-1 0 0,0 0 0,0 0 0,0 0 0,0-1 0,-1 1 0,1-1 0,-1 1 0,0-1 0,0 0 0,0 0 0,-1 0 0,1 0 0,-1 0 0,0-1 0,0 1 0,0-5 0,1 1 0,-1 0 0,-1 0 0,1 0 0,-1 0 0,0 0 0,-1 0 0,0-1 0,-1 1 0,1 0 0,-1 0 0,-1 1 0,0-1 0,0 0 0,0 1 0,-1 0 0,0 0 0,0 0 0,-1 0 0,-6-7 0,-21-24 0,28 31 0,-2 0 0,1 0 0,-1 1 0,0 0 0,0 0 0,0 0 0,-1 1 0,0 0 0,-9-5 0,-37-22 0,42 24 0,-1 0 0,1 1 0,-1 1 0,-26-10 0,2 6 0,-2 0 0,1 3 0,-1 1 0,0 2 0,-54 0 0,49 5 0,0-2 0,-75-13 0,55 6 0,1 3 0,-126 6 0,69 1 0,12 0 0,-116-4 0,203-2 0,0 0 0,0-1 0,-27-10 0,-25-7 0,36 14 0,0 1 0,0 1 0,-57-1 0,-37 6 0,-122 4 0,233 0 0,1 0 0,-1 1 0,-23 8 0,34-9 0,-1 0 0,1 1 0,0 0 0,0 0 0,0 1 0,0-1 0,1 2 0,-13 11 0,14-10 0,1 1 0,1-1 0,-1 1 0,1 0 0,0 0 0,1 1 0,0-1 0,1 1 0,-1 0 0,0 9 0,0-1 0,2 1 0,-1-1 0,2 1 0,2 20 0,-2-30 0,1 1 0,1 0 0,0-1 0,0 1 0,0-1 0,1 0 0,0 0 0,1 0 0,0 0 0,0 0 0,0-1 0,1 0 0,1 0 0,-1 0 0,1 0 0,8 6 0,17 24 85,-28-32-266,1 0 0,0 0-1,0-1 1,0 1 0,1-1 0,-1 1-1,9 4 1,1-1-6645</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5:57.839"/>
    </inkml:context>
    <inkml:brush xml:id="br0">
      <inkml:brushProperty name="width" value="0.05" units="cm"/>
      <inkml:brushProperty name="height" value="0.05" units="cm"/>
      <inkml:brushProperty name="color" value="#E71224"/>
    </inkml:brush>
  </inkml:definitions>
  <inkml:trace contextRef="#ctx0" brushRef="#br0">1 143 24575,'434'0'0,"-411"-2"0,0 0 0,0-2 0,-1 0 0,28-10 0,-27 7 0,1 1 0,0 1 0,42-3 0,112-17 0,-156 24 0,0-2 0,22-5 0,-22 3 0,0 1 0,24-1 0,693 4 0,-360 3 0,-360-3 0,1-1 0,32-8 0,34-2 0,0 14-25,-63 0-166,0-1-1,0-1 1,0-1-1,0-1 1,0-1-1,23-6 1,-30 3-6635</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6:00.531"/>
    </inkml:context>
    <inkml:brush xml:id="br0">
      <inkml:brushProperty name="width" value="0.05" units="cm"/>
      <inkml:brushProperty name="height" value="0.05" units="cm"/>
      <inkml:brushProperty name="color" value="#E71224"/>
    </inkml:brush>
  </inkml:definitions>
  <inkml:trace contextRef="#ctx0" brushRef="#br0">0 1 24575,'54'20'0,"-5"-14"0,1-2 0,0-2 0,52-6 0,1 2 0,2132 2-1365,-2214 0-5461</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6:03.011"/>
    </inkml:context>
    <inkml:brush xml:id="br0">
      <inkml:brushProperty name="width" value="0.05" units="cm"/>
      <inkml:brushProperty name="height" value="0.05" units="cm"/>
      <inkml:brushProperty name="color" value="#E71224"/>
    </inkml:brush>
  </inkml:definitions>
  <inkml:trace contextRef="#ctx0" brushRef="#br0">95 272 24575,'0'-270'0,"0"270"0,0 0 0,0 0 0,0 0 0,0 0 0,1 0 0,-1 0 0,0 0 0,0 0 0,0 0 0,0 0 0,0 0 0,0 0 0,0 0 0,0 0 0,0 0 0,0 0 0,0 0 0,0 0 0,1 0 0,-1 0 0,0 0 0,0 0 0,0 0 0,0 0 0,0 0 0,0 0 0,0 0 0,0 0 0,0 0 0,0 0 0,0 0 0,0 0 0,0 0 0,1 0 0,-1 0 0,0 0 0,0 0 0,0 0 0,0 0 0,0 0 0,0-1 0,0 1 0,0 0 0,0 0 0,0 0 0,0 0 0,0 0 0,0 0 0,0 0 0,0 0 0,0 0 0,0 0 0,0 0 0,6 11 0,5 18 0,-5 31 0,-2-1 0,-6 94 0,-1-40 0,5-73 0,-1-28 0,0 0 0,-1 0 0,0 0 0,-1 0 0,0 0 0,-6 23 0,6-32 0,-1-1 0,1 0 0,0 0 0,-1 0 0,0 1 0,1-2 0,-1 1 0,0 0 0,0 0 0,0-1 0,-1 1 0,1-1 0,0 1 0,0-1 0,-1 0 0,-2 1 0,-47 13 0,24-8 0,117-4 0,44-4-1365,-110 1-5461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5.679"/>
    </inkml:context>
    <inkml:brush xml:id="br0">
      <inkml:brushProperty name="width" value="0.05" units="cm"/>
      <inkml:brushProperty name="height" value="0.05" units="cm"/>
      <inkml:brushProperty name="color" value="#E71224"/>
    </inkml:brush>
  </inkml:definitions>
  <inkml:trace contextRef="#ctx0" brushRef="#br0">0 0 24575,'1'2'0,"-1"-1"0,1 0 0,-1 1 0,1-1 0,0 0 0,-1 1 0,1-1 0,0 0 0,0 0 0,0 0 0,0 0 0,0 0 0,0 0 0,0 0 0,1 0 0,-1 0 0,0-1 0,2 2 0,30 15 0,-25-13 0,14 8 0,-1 1 0,21 17 0,-25-16 0,1-2 0,1 0 0,28 13 0,57 15 0,55 27 0,-148-62 0,-1 1 0,0 0 0,0 1 0,0 0 0,13 13 0,-19-16 0,-1 0 0,1 1 0,-1-1 0,0 1 0,-1-1 0,1 1 0,-1 0 0,0 0 0,0 0 0,-1 0 0,1 1 0,-1-1 0,0 0 0,0 9 0,-1-1 0,0 1 0,-2-1 0,1 1 0,-2-1 0,1 0 0,-2 0 0,0 0 0,0 0 0,-2 0 0,1-1 0,-1 0 0,-1 0 0,-14 19 0,-11 9 0,-2-2 0,-51 47 0,24-25 0,-10 2-1365,59-50-5461</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6:04.329"/>
    </inkml:context>
    <inkml:brush xml:id="br0">
      <inkml:brushProperty name="width" value="0.05" units="cm"/>
      <inkml:brushProperty name="height" value="0.05" units="cm"/>
      <inkml:brushProperty name="color" value="#E71224"/>
    </inkml:brush>
  </inkml:definitions>
  <inkml:trace contextRef="#ctx0" brushRef="#br0">171 338 24575,'-20'-54'0,"8"3"0,-7-47 0,18 90 0,0 0 0,1 0 0,0 0 0,0 0 0,1 0 0,0 1 0,0-1 0,1 0 0,4-13 0,-3 18 0,-1-1 0,1 1 0,-1 0 0,1 0 0,0 1 0,0-1 0,0 0 0,0 1 0,1 0 0,-1 0 0,1 0 0,-1 0 0,1 1 0,0-1 0,0 1 0,0 0 0,-1 0 0,1 0 0,0 0 0,0 1 0,0 0 0,6 0 0,0 0 0,0 0 0,0 0 0,0 1 0,0 0 0,0 1 0,0 0 0,-1 1 0,12 4 0,-16-4 0,0 1 0,0-1 0,0 2 0,0-1 0,0 0 0,-1 1 0,0 0 0,0 0 0,0 0 0,-1 1 0,0-1 0,0 1 0,0 0 0,0 0 0,1 7 0,1 3 0,0-1 0,-1 1 0,-1 0 0,2 30 0,-4-20 0,-1-1 0,-1 1 0,-8 46 0,7-64 0,0 0 0,0 0 0,0 0 0,-1-1 0,0 1 0,-1-1 0,1 0 0,-1 0 0,-1 0 0,1-1 0,-1 0 0,-1 1 0,1-2 0,-1 1 0,0-1 0,-9 7 0,-30 28 0,39-33 0,0-1 0,0 0 0,-1 0 0,0-1 0,-14 9 0,-31 14 0,24-12 0,0-1 0,-1-1 0,-50 15 0,98-31 0,0 1 0,35 3 0,-4-1 0,437-1-1365,-465 0-5461</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6:06.097"/>
    </inkml:context>
    <inkml:brush xml:id="br0">
      <inkml:brushProperty name="width" value="0.05" units="cm"/>
      <inkml:brushProperty name="height" value="0.05" units="cm"/>
      <inkml:brushProperty name="color" value="#E71224"/>
    </inkml:brush>
  </inkml:definitions>
  <inkml:trace contextRef="#ctx0" brushRef="#br0">21 153 24575,'-1'-1'0,"-1"1"0,1-1 0,0 1 0,0-1 0,0 1 0,0-1 0,0 0 0,0 0 0,0 1 0,0-1 0,0 0 0,1 0 0,-1 0 0,0 0 0,0 0 0,1 0 0,-1 0 0,1 0 0,-1 0 0,1 0 0,-1 0 0,1-1 0,-1 1 0,1 0 0,0 0 0,0 0 0,0-1 0,0-1 0,0-36 0,3 34 0,-1 0 0,0 0 0,1 0 0,0 0 0,0 0 0,1 1 0,-1 0 0,1-1 0,0 1 0,0 1 0,0-1 0,1 0 0,-1 1 0,1 0 0,0 0 0,0 1 0,0-1 0,0 1 0,0 0 0,1 0 0,-1 1 0,11-2 0,-11 2 0,1 0 0,-1 1 0,0-1 0,0 1 0,1 1 0,-1-1 0,0 1 0,0 0 0,0 0 0,0 0 0,0 1 0,0-1 0,0 1 0,0 0 0,0 1 0,-1-1 0,1 1 0,-1 0 0,0 0 0,0 1 0,0-1 0,0 1 0,6 8 0,-3-2 0,-1 1 0,0 0 0,0 0 0,-2 0 0,1 1 0,2 13 0,-5-20 0,-1 0 0,0 0 0,0 0 0,-1 0 0,0 1 0,0-1 0,0 0 0,0 0 0,-1 0 0,0 1 0,0-1 0,0 0 0,-1 0 0,0 0 0,1 0 0,-6 7 0,6-11 0,0 0 0,0 0 0,0 0 0,1 0 0,-1 0 0,0 0 0,1 0 0,-1 0 0,1 0 0,-1 0 0,1 0 0,-1 0 0,1 1 0,-1-1 0,1 0 0,0 0 0,0 0 0,0 1 0,0-1 0,0 0 0,0 0 0,0 0 0,0 1 0,0-1 0,1 0 0,-1 0 0,0 0 0,1 0 0,-1 1 0,1-1 0,-1 0 0,2 2 0,1-2 0,0 1 0,0-1 0,0 0 0,0 1 0,1-2 0,-1 1 0,0 0 0,0-1 0,1 1 0,-1-1 0,6 0 0,35 1 0,1 2 0,-1 2 0,53 13 0,-94-17 0,0 0 0,-1-1 0,1 1 0,0 1 0,-1-1 0,1 0 0,-1 0 0,0 1 0,1 0 0,-1-1 0,0 1 0,0 0 0,0 0 0,0 0 0,0 0 0,-1 0 0,1 1 0,0-1 0,-1 0 0,0 1 0,0-1 0,0 1 0,2 4 0,-3-5 0,0 1 0,0-1 0,0 1 0,0-1 0,-1 1 0,1-1 0,0 1 0,-1-1 0,0 1 0,0-1 0,0 0 0,0 0 0,0 1 0,0-1 0,0 0 0,-1 0 0,1 0 0,-1 0 0,1 0 0,-1 0 0,0-1 0,0 1 0,0-1 0,0 1 0,0-1 0,-4 3 0,-7 3 0,-1-1 0,0 0 0,-1-1 0,1 0 0,-1-1 0,1-1 0,-1 0 0,-1-1 0,-25 0 0,21-1 0,-57 11 0,51-8 0,-50 4 0,26-8-1365,28-1-5461</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05.179"/>
    </inkml:context>
    <inkml:brush xml:id="br0">
      <inkml:brushProperty name="width" value="0.05" units="cm"/>
      <inkml:brushProperty name="height" value="0.05" units="cm"/>
      <inkml:brushProperty name="color" value="#E71224"/>
    </inkml:brush>
  </inkml:definitions>
  <inkml:trace contextRef="#ctx0" brushRef="#br0">0 58 24575,'132'2'0,"144"-5"0,-191-9 0,-53 7 0,54-3 0,-49 8 0,-6 1 0,0-2 0,-1-1 0,54-11 0,-41 6 0,-1 2 0,1 2 0,0 1 0,55 6 0,5-1 0,-5-5 0,108 5 0,-138 9 0,-50-7 0,1-2 0,28 3 0,71 6 0,-78-6 0,56 1 0,-70-7 0,6-1 0,0 1 0,0 2 0,60 12 0,-50-7 0,1-2 0,-1-2 0,1-2 0,56-4 0,3 0 0,-52 3-1365,-28 0-5461</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06.488"/>
    </inkml:context>
    <inkml:brush xml:id="br0">
      <inkml:brushProperty name="width" value="0.05" units="cm"/>
      <inkml:brushProperty name="height" value="0.05" units="cm"/>
      <inkml:brushProperty name="color" value="#E71224"/>
    </inkml:brush>
  </inkml:definitions>
  <inkml:trace contextRef="#ctx0" brushRef="#br0">1 1 24575,'940'0'-1365,"-918"0"-5461</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09.044"/>
    </inkml:context>
    <inkml:brush xml:id="br0">
      <inkml:brushProperty name="width" value="0.05" units="cm"/>
      <inkml:brushProperty name="height" value="0.05" units="cm"/>
      <inkml:brushProperty name="color" value="#E71224"/>
    </inkml:brush>
  </inkml:definitions>
  <inkml:trace contextRef="#ctx0" brushRef="#br0">235 814 24575,'713'0'0,"-687"-2"0,-1-1 0,1-1 0,-1-1 0,27-9 0,47-10 0,-45 15 0,-26 3 0,0 2 0,39-2 0,798 7 0,-851-2 0,0-1 0,0-1 0,0 0 0,0-1 0,-1-1 0,1 0 0,-1-1 0,-1 0 0,1-1 0,-1 0 0,17-14 0,23-12 0,-48 30 0,1 0 0,-1 0 0,0-1 0,-1 0 0,1 0 0,0 0 0,-1 0 0,0 0 0,0-1 0,0 1 0,-1-1 0,0 0 0,0 0 0,0 0 0,0 0 0,-1 0 0,1-1 0,-1 1 0,-1 0 0,1-6 0,0-14 0,0 1 0,-2 0 0,-4-26 0,4 45 0,0-1 0,-1 0 0,0 0 0,0 0 0,0 1 0,-1-1 0,1 1 0,-1-1 0,-1 1 0,1 0 0,-6-6 0,-47-49 0,37 40 0,-3 2 0,0 1 0,-1 0 0,0 2 0,-2 1 0,-49-22 0,43 25 0,0 0 0,-1 2 0,-37-5 0,10 1 0,-10 3 0,53 9 0,-1-1 0,1-1 0,-1-1 0,-15-5 0,8 1 0,0 1 0,-1 1 0,1 1 0,-51-3 0,-104 9 0,71 2 0,80-4 0,-1-2 0,-28-6 0,28 3 0,-55-2 0,-578 9 0,645 1 0,0 0 0,0 1 0,0 1 0,0 0 0,1 2 0,0 0 0,-21 10 0,-41 15 0,55-24 0,1 1 0,0 1 0,-41 24 0,55-28 0,0 0 0,1 0 0,0 1 0,-1 0 0,2 1 0,-1-1 0,1 1 0,0 1 0,1-1 0,-1 1 0,2 0 0,-9 16 0,5 1 0,2-1 0,0 1 0,1 0 0,1 0 0,2 0 0,0 0 0,2 1 0,1-1 0,1 0 0,5 27 0,-4-39 0,1 0 0,1-1 0,0 0 0,1 0 0,0 0 0,0-1 0,2 0 0,10 14 0,10 9 0,37 33 0,-57-60-114,0-1 1,0-1-1,0 0 0,1 0 0,0 0 1,0-1-1,0 0 0,1-1 0,-1 0 1,1-1-1,12 2 0,0-1-6712</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13.372"/>
    </inkml:context>
    <inkml:brush xml:id="br0">
      <inkml:brushProperty name="width" value="0.05" units="cm"/>
      <inkml:brushProperty name="height" value="0.05" units="cm"/>
      <inkml:brushProperty name="color" value="#E71224"/>
    </inkml:brush>
  </inkml:definitions>
  <inkml:trace contextRef="#ctx0" brushRef="#br0">1 3 24575,'141'-2'0,"151"5"0,-224 9 0,-49-8 0,1 0 0,25 1 0,30-5 0,-43-1 0,1 2 0,-1 1 0,61 11 0,84 13 0,-131-19 0,1-2 0,-1-2 0,83-6 0,-25 0 0,962 3-1365,-1045 0-5461</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15.198"/>
    </inkml:context>
    <inkml:brush xml:id="br0">
      <inkml:brushProperty name="width" value="0.05" units="cm"/>
      <inkml:brushProperty name="height" value="0.05" units="cm"/>
      <inkml:brushProperty name="color" value="#E71224"/>
    </inkml:brush>
  </inkml:definitions>
  <inkml:trace contextRef="#ctx0" brushRef="#br0">1 59 24575,'1'-2'0,"-1"1"0,1-1 0,0 0 0,0 1 0,0-1 0,0 1 0,0-1 0,0 1 0,1 0 0,-1 0 0,0-1 0,1 1 0,-1 0 0,1 0 0,-1 0 0,1 0 0,2 0 0,30-15 0,-9 10 0,1 1 0,0 2 0,0 0 0,1 2 0,-1 1 0,37 4 0,17-1 0,757-3-1365,-815 0-5461</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0.916"/>
    </inkml:context>
    <inkml:brush xml:id="br0">
      <inkml:brushProperty name="width" value="0.05" units="cm"/>
      <inkml:brushProperty name="height" value="0.05" units="cm"/>
      <inkml:brushProperty name="color" value="#E71224"/>
    </inkml:brush>
  </inkml:definitions>
  <inkml:trace contextRef="#ctx0" brushRef="#br0">1935 83 24575,'0'-1'0,"-1"0"0,1 0 0,0 0 0,-1 0 0,1 0 0,-1 0 0,1 1 0,-1-1 0,0 0 0,1 0 0,-1 0 0,0 1 0,1-1 0,-1 0 0,0 1 0,0-1 0,0 0 0,0 1 0,0-1 0,1 1 0,-1-1 0,0 1 0,0 0 0,0-1 0,0 1 0,0 0 0,-2 0 0,-36-6 0,28 5 0,-42-9 0,25 4 0,0 1 0,-45-1 0,14 7 0,23 0 0,1-1 0,-1-2 0,-63-12 0,55 7 0,0 2 0,1 2 0,-1 2 0,-50 5 0,-8-2 0,-787-2 0,882 1 0,0 0 0,0 0 0,0 1 0,0-1 0,1 1 0,-1 1 0,1-1 0,-1 1 0,1 1 0,0-1 0,0 1 0,0 0 0,1 0 0,-1 1 0,1-1 0,0 1 0,1 0 0,-1 1 0,1-1 0,0 1 0,0 0 0,0 0 0,1 0 0,0 0 0,1 1 0,-1-1 0,1 1 0,0 0 0,1 0 0,-1 0 0,1 11 0,-4 67 0,6 103 0,2-55 0,-3-123 0,0 1 0,0-1 0,1 0 0,1 0 0,-1 0 0,5 13 0,-5-20 0,1 0 0,-1-1 0,1 1 0,0 0 0,-1-1 0,1 1 0,0-1 0,0 0 0,1 0 0,-1 0 0,0 0 0,1 0 0,-1 0 0,1-1 0,-1 1 0,1-1 0,0 1 0,0-1 0,0 0 0,0 0 0,0-1 0,0 1 0,0 0 0,0-1 0,3 0 0,92 3 0,-74-4 0,-1 1 0,1 1 0,0 1 0,24 6 0,-5-1 0,0-2 0,0-1 0,0-3 0,55-5 0,3 2 0,-80 2 0,14-1 0,0 2 0,-1 1 0,55 11 0,88 13 0,-151-21 0,49 2 0,-56-7 0,-1 2 0,1 0 0,0 1 0,-1 1 0,30 10 0,-31-9 0,1 0 0,0-1 0,0 0 0,0-2 0,0 0 0,25-1 0,-17 0 0,0 1 0,28 5 0,-20-1 0,68 1 0,-35-3 0,10 8 0,-53-8 0,0 0 0,28 0 0,6-2 0,-31 0 0,1-1 0,0-2 0,-1-1 0,31-5 0,-55 6 0,0 0 0,0-1 0,0 1 0,0 0 0,1-1 0,-2 0 0,1 0 0,0 0 0,0 0 0,-1 0 0,1-1 0,-1 1 0,0-1 0,0 0 0,0 1 0,0-1 0,0 0 0,0 0 0,-1 0 0,1-1 0,-1 1 0,0 0 0,0 0 0,0-1 0,-1 1 0,1-6 0,1-10 0,-1-1 0,-1 0 0,-3-32 0,0 11 0,1 17 0,0 1 0,-2 0 0,-1 0 0,-1 0 0,0 1 0,-2 0 0,-19-39 0,19 42 0,2-1 0,-7-29 0,8 29 0,0 1 0,-13-29 0,15 38 0,-2 0 0,1 1 0,-2-1 0,1 1 0,-1 0 0,0 1 0,-1-1 0,0 1 0,0 1 0,-1-1 0,0 1 0,-1 0 0,1 1 0,-1 0 0,-11-6 0,-27-10 27,38 17-226,0 0 1,0 1-1,0 0 0,-1 1 0,0 0 0,-12-3 0,2 4-6627</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5.557"/>
    </inkml:context>
    <inkml:brush xml:id="br0">
      <inkml:brushProperty name="width" value="0.05" units="cm"/>
      <inkml:brushProperty name="height" value="0.05" units="cm"/>
      <inkml:brushProperty name="color" value="#E71224"/>
    </inkml:brush>
  </inkml:definitions>
  <inkml:trace contextRef="#ctx0" brushRef="#br0">106 712 24575,'1602'0'0,"-1599"0"0,0 0 0,0 0 0,0 0 0,0 0 0,0 0 0,0-1 0,1 0 0,-1 1 0,0-1 0,0 0 0,-1 0 0,1-1 0,0 1 0,0-1 0,0 1 0,-1-1 0,1 0 0,-1 0 0,0 0 0,1 0 0,1-3 0,-1 0 0,-1 0 0,0 0 0,0 0 0,0-1 0,-1 1 0,0 0 0,0-1 0,0 1 0,-1 0 0,1-1 0,-2-8 0,1-8 0,-1 0 0,-1 1 0,-1-1 0,0 1 0,-2 0 0,-1 0 0,0 0 0,-2 1 0,-19-38 0,22 45 0,0-1 0,0 0 0,2 0 0,-1 0 0,-1-25 0,4 26 0,-1 1 0,0-1 0,-1 0 0,-1 1 0,0-1 0,-7-14 0,9 23 0,-1 0 0,0 0 0,0 1 0,0-1 0,0 1 0,0-1 0,-1 1 0,0 1 0,0-1 0,1 0 0,-1 1 0,-1 0 0,1 0 0,0 0 0,0 0 0,-1 1 0,1-1 0,-1 1 0,0 0 0,1 1 0,-10-1 0,-20-2 0,-70-9 0,73 7 0,-1 2 0,-52 0 0,54 3 0,1-1 0,-1-1 0,-39-9 0,33 3 0,-19-7 0,0 2 0,-1 3 0,-112-5 0,-494 16 0,658-1 0,-1 0 0,0 0 0,0 0 0,0 1 0,1-1 0,-1 1 0,0 0 0,1 1 0,-1-1 0,1 1 0,-1 0 0,1 0 0,0 0 0,0 1 0,-5 3 0,6-3 0,0 1 0,1 0 0,-1-1 0,1 1 0,0 0 0,0 0 0,0 0 0,0 0 0,1 0 0,0 1 0,0-1 0,0 0 0,0 1 0,1-1 0,-1 1 0,1 6 0,1 2 0,0 0 0,0 0 0,1 0 0,1 0 0,0-1 0,1 1 0,10 22 0,2 7 0,-2 5 0,10 66 0,10 36 0,-30-134-341,-1 0 0,0 0-1,1 26 1,-3-21-6485</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7.660"/>
    </inkml:context>
    <inkml:brush xml:id="br0">
      <inkml:brushProperty name="width" value="0.05" units="cm"/>
      <inkml:brushProperty name="height" value="0.05" units="cm"/>
      <inkml:brushProperty name="color" value="#E71224"/>
    </inkml:brush>
  </inkml:definitions>
  <inkml:trace contextRef="#ctx0" brushRef="#br0">0 169 24575,'54'-20'0,"14"7"0,117-5 0,-153 17 0,-3 1 0,0-1 0,0-2 0,39-7 0,4-5 0,99-8 0,-103 12 0,-48 6 0,-1 2 0,27-2 0,-20 3 0,50-11 0,-25 3 0,-12 0-1365,-23 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2.796"/>
    </inkml:context>
    <inkml:brush xml:id="br0">
      <inkml:brushProperty name="width" value="0.05" units="cm"/>
      <inkml:brushProperty name="height" value="0.05" units="cm"/>
      <inkml:brushProperty name="color" value="#E71224"/>
    </inkml:brush>
  </inkml:definitions>
  <inkml:trace contextRef="#ctx0" brushRef="#br0">51 0 24347,'-51'1157'0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8.140"/>
    </inkml:context>
    <inkml:brush xml:id="br0">
      <inkml:brushProperty name="width" value="0.05" units="cm"/>
      <inkml:brushProperty name="height" value="0.05" units="cm"/>
      <inkml:brushProperty name="color" value="#E71224"/>
    </inkml:brush>
  </inkml:definitions>
  <inkml:trace contextRef="#ctx0" brushRef="#br0">0 0 24575,'1'2'0,"-1"-1"0,1 0 0,-1 0 0,1 1 0,0-1 0,0 0 0,-1 0 0,1 1 0,0-1 0,0 0 0,0 0 0,0 0 0,0 0 0,0-1 0,1 1 0,-1 0 0,0 0 0,2 0 0,28 15 0,-23-12 0,18 9 0,0 1 0,44 32 0,-63-40 0,0 0 0,-1 0 0,0 1 0,0 0 0,0 0 0,-1 0 0,1 0 0,-2 1 0,1 0 0,-1 0 0,-1 0 0,1 1 0,2 13 0,1 6-119,-2-12 182,-2 0 0,0 1 0,1 16 1,-4-27-189,0 1 0,0-1 0,-1 0 0,0 0 0,0 1 0,-1-1 0,0 0 1,0 0-1,0-1 0,-1 1 0,-5 9 0,-2 1-6701</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9.192"/>
    </inkml:context>
    <inkml:brush xml:id="br0">
      <inkml:brushProperty name="width" value="0.05" units="cm"/>
      <inkml:brushProperty name="height" value="0.05" units="cm"/>
      <inkml:brushProperty name="color" value="#E71224"/>
    </inkml:brush>
  </inkml:definitions>
  <inkml:trace contextRef="#ctx0" brushRef="#br0">284 2 24575,'-37'-1'0,"-42"2"0,74-1 0,0 1 0,0 0 0,0 1 0,0-1 0,0 1 0,0 0 0,1 0 0,-1 0 0,1 1 0,-1-1 0,1 1 0,-7 6 0,3-2 0,-1 0 0,1 1 0,1 1 0,-1-1 0,2 1 0,-1 0 0,1 1 0,0 0 0,1-1 0,0 2 0,1-1 0,0 1 0,1-1 0,0 1 0,0 0 0,-1 14 0,4-16 0,-2 5 0,1 0 0,1 0 0,3 25 0,-3-38 0,0 1 0,1-1 0,0 0 0,-1 0 0,1 0 0,0 0 0,-1-1 0,1 1 0,0 0 0,0 0 0,0 0 0,0 0 0,0-1 0,0 1 0,0 0 0,0-1 0,0 1 0,0-1 0,0 0 0,0 1 0,0-1 0,0 0 0,0 1 0,1-1 0,-1 0 0,0 0 0,0 0 0,0 0 0,1 0 0,-1 0 0,0 0 0,0-1 0,0 1 0,0 0 0,0-1 0,3 0 0,51-18 0,-44 15 0,8-4 0,0 2 0,0 1 0,0 0 0,29-3 0,-42 8 0,1-1 0,-1 2 0,1-1 0,-1 1 0,1 0 0,-1 0 0,0 1 0,0 0 0,0 0 0,1 0 0,-2 1 0,1 0 0,0 0 0,-1 1 0,1-1 0,-1 1 0,8 7 0,117 125 0,-125-130 0,-1 0 0,0 0 0,0 0 0,0 1 0,-1-1 0,0 1 0,0 0 0,-1 0 0,0 0 0,0 0 0,-1 1 0,1 8 0,0-5 0,-2 0 0,1 0 0,-2 0 0,1 0 0,-1 0 0,-1 0 0,-5 18 0,5-25 0,0 0 0,0 1 0,0-1 0,-1 0 0,1 0 0,-1 0 0,0 0 0,0-1 0,-1 1 0,1-1 0,-1 0 0,0 0 0,0 0 0,0 0 0,0-1 0,0 0 0,0 1 0,-1-2 0,-6 3 0,-9 2 0,0-1 0,-1-1 0,-27 2 0,5-1 0,30-3-111,-54 6 356,63-7-345,0-1 0,0 0 0,1-1 0,-1 1 0,0-1 0,0 1 0,1-1 0,-1 0 1,0-1-1,1 1 0,-1 0 0,1-1 0,-1 0 0,-3-2 0,-3-8-6726</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0.147"/>
    </inkml:context>
    <inkml:brush xml:id="br0">
      <inkml:brushProperty name="width" value="0.05" units="cm"/>
      <inkml:brushProperty name="height" value="0.05" units="cm"/>
      <inkml:brushProperty name="color" value="#E71224"/>
    </inkml:brush>
  </inkml:definitions>
  <inkml:trace contextRef="#ctx0" brushRef="#br0">58 100 24575,'-1'1'0,"-1"-1"0,0 1 0,1 0 0,-1 0 0,1 0 0,-1 0 0,1 0 0,0 0 0,-1 0 0,1 0 0,0 1 0,0-1 0,0 1 0,0-1 0,0 1 0,0-1 0,-1 4 0,-14 29 0,10-5 0,1-1 0,2 1 0,1 0 0,1 0 0,1 0 0,7 46 0,-6-66 0,1-1 0,0 1 0,1-1 0,0 1 0,0-1 0,1 0 0,0 0 0,9 14 0,51 58 0,-36-45 0,-23-31 0,0 1 0,0 0 0,0-1 0,0 0 0,1 0 0,-1 0 0,1-1 0,0 0 0,0 0 0,0-1 0,1 1 0,-1-1 0,0-1 0,1 1 0,0-1 0,-1 0 0,13 0 0,-16-1 0,1 0 0,0 0 0,-1-1 0,1 1 0,-1-1 0,1 0 0,-1 0 0,1 0 0,-1 0 0,0 0 0,1-1 0,-1 0 0,0 1 0,0-1 0,0 0 0,0-1 0,0 1 0,-1 0 0,1-1 0,-1 0 0,0 1 0,1-1 0,-1 0 0,-1 0 0,1 0 0,0-1 0,-1 1 0,1 0 0,-1-1 0,0 1 0,0 0 0,0-1 0,0-7 0,2-40 0,-5-79 0,-1 29 0,2 86 0,-1 0 0,0 0 0,-1 1 0,0-1 0,-1 1 0,-7-16 0,-4-7 0,-22-37 0,35 69 0,-1 1 0,1-1 0,-1 0 0,-1 1 0,1 0 0,-1 0 0,1 0 0,-1 0 0,0 0 0,0 1 0,-1 0 0,1-1 0,-1 2 0,0-1 0,0 0 0,0 1 0,0 0 0,0 0 0,0 1 0,0 0 0,-1-1 0,1 2 0,0-1 0,-1 0 0,1 1 0,-1 0 0,1 1 0,-1-1 0,1 1 0,0 0 0,-1 0 0,1 1 0,0-1 0,0 1 0,0 1 0,0-1 0,0 0 0,1 1 0,-1 0 0,1 0 0,-1 1 0,1-1 0,-7 9 0,9-9-151,0 0-1,0 0 0,0 0 0,0 0 1,0 1-1,1-1 0,-1 1 1,0 4-1,-2 10-6674</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0.736"/>
    </inkml:context>
    <inkml:brush xml:id="br0">
      <inkml:brushProperty name="width" value="0.05" units="cm"/>
      <inkml:brushProperty name="height" value="0.05" units="cm"/>
      <inkml:brushProperty name="color" value="#E71224"/>
    </inkml:brush>
  </inkml:definitions>
  <inkml:trace contextRef="#ctx0" brushRef="#br0">1 0 24575,'0'20'0,"0"16"0,0-1 0,3 1 0,9 52 0,3-36-341,2 1 0,2-2-1,48 92 1,-58-125-6485</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1.166"/>
    </inkml:context>
    <inkml:brush xml:id="br0">
      <inkml:brushProperty name="width" value="0.05" units="cm"/>
      <inkml:brushProperty name="height" value="0.05" units="cm"/>
      <inkml:brushProperty name="color" value="#E71224"/>
    </inkml:brush>
  </inkml:definitions>
  <inkml:trace contextRef="#ctx0" brushRef="#br0">0 47 24575,'5'0'0,"5"0"0,5 0 0,1-5 0,1 0 0,3-1 0,2 2 0,1 1 0,1 1 0,2 1 0,-5-4 0,-1-1 0,1 1 0,-4 1-8191</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2.637"/>
    </inkml:context>
    <inkml:brush xml:id="br0">
      <inkml:brushProperty name="width" value="0.05" units="cm"/>
      <inkml:brushProperty name="height" value="0.05" units="cm"/>
      <inkml:brushProperty name="color" value="#E71224"/>
    </inkml:brush>
  </inkml:definitions>
  <inkml:trace contextRef="#ctx0" brushRef="#br0">336 48 24575,'-11'-1'0,"1"0"0,0-1 0,0-1 0,0 1 0,0-1 0,-18-9 0,20 8 0,1 0 0,-1 1 0,0 0 0,0 1 0,0 0 0,-1 0 0,1 0 0,0 1 0,-1 1 0,1-1 0,-14 2 0,16 1 0,-1-1 0,1 1 0,-1 1 0,1-1 0,0 1 0,0 0 0,0 1 0,0 0 0,1-1 0,-1 2 0,1-1 0,0 1 0,0-1 0,1 1 0,-1 1 0,1-1 0,0 1 0,1-1 0,-1 1 0,1 0 0,0 0 0,1 1 0,0-1 0,-3 10 0,0 4 0,2 0 0,0 0 0,1 0 0,0 1 0,2-1 0,1 0 0,3 21 0,-4-38 0,0-1 0,1 1 0,0-1 0,-1 1 0,1-1 0,0 0 0,0 0 0,0 1 0,1-1 0,-1 0 0,0 0 0,1 0 0,-1 0 0,1 0 0,0-1 0,0 1 0,0 0 0,0-1 0,0 1 0,3 1 0,1-1 0,-1 1 0,1-1 0,-1 0 0,1-1 0,0 0 0,0 1 0,0-2 0,10 1 0,-6-1 0,1 0 0,-1-1 0,0 0 0,0-1 0,1 0 0,-1 0 0,-1-1 0,1-1 0,0 1 0,11-8 0,-15 7 0,0-1 0,-1 0 0,0 0 0,0 0 0,0-1 0,0 0 0,-1 0 0,0 0 0,0 0 0,-1-1 0,1 0 0,-2 1 0,1-1 0,-1 0 0,0-1 0,2-9 0,-3 6 0,1-1 0,-2 1 0,1 0 0,-2 0 0,1-1 0,-1 1 0,-1 0 0,0 0 0,-1 0 0,-4-12 0,7 22 0,0 1 0,0 0 0,0 0 0,0-1 0,0 1 0,0 0 0,0-1 0,0 1 0,0 0 0,0-1 0,0 1 0,0 0 0,0 0 0,0-1 0,0 1 0,-1 0 0,1-1 0,0 1 0,0 0 0,0 0 0,0-1 0,0 1 0,-1 0 0,1 0 0,0-1 0,0 1 0,-1 0 0,1 0 0,0 0 0,0-1 0,-1 1 0,1 0 0,0 0 0,0 0 0,-1 0 0,1 0 0,0 0 0,-1 0 0,1-1 0,0 1 0,0 0 0,-1 0 0,1 0 0,0 0 0,-1 0 0,1 0 0,0 1 0,-1-1 0,1 0 0,-5 19 0,2 29 0,5-28 0,1 1 0,1-1 0,1 0 0,1-1 0,0 1 0,2-1 0,0-1 0,12 21 0,10 26 0,4 5 0,-26-56 0,0 0 0,-2 0 0,1 0 0,-2 1 0,0 0 0,-1 0 0,0 1 0,2 27 0,-6-42 0,1 10 0,0 0 0,-1-1 0,-1 1 0,0 0 0,-4 19 0,4-26 0,-1-1 0,0 0 0,1 1 0,-1-1 0,0 0 0,0 0 0,-1 0 0,1 0 0,-1 0 0,0 0 0,1-1 0,-1 1 0,0-1 0,0 0 0,-1 0 0,1 0 0,0 0 0,-1 0 0,1-1 0,-5 2 0,-12 2-10,0-1-1,0-1 0,0-1 0,-1 0 1,1-2-1,-1 0 0,-20-3 1,-18 1-1270,37 1-5546</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4.041"/>
    </inkml:context>
    <inkml:brush xml:id="br0">
      <inkml:brushProperty name="width" value="0.05" units="cm"/>
      <inkml:brushProperty name="height" value="0.05" units="cm"/>
      <inkml:brushProperty name="color" value="#E71224"/>
    </inkml:brush>
  </inkml:definitions>
  <inkml:trace contextRef="#ctx0" brushRef="#br0">177 1 24575,'-11'0'0,"0"0"0,0 1 0,0 0 0,0 0 0,0 2 0,0-1 0,1 1 0,-13 5 0,19-5 0,-1-1 0,1 1 0,-1 0 0,1 0 0,0 1 0,0 0 0,0-1 0,1 1 0,-1 0 0,1 1 0,0-1 0,0 0 0,0 1 0,1 0 0,0 0 0,0 0 0,0 0 0,-2 9 0,4-13 0,0-1 0,-1 1 0,1-1 0,0 1 0,0-1 0,0 1 0,0-1 0,-1 1 0,1-1 0,0 1 0,0-1 0,0 1 0,0-1 0,0 1 0,1-1 0,-1 1 0,0-1 0,0 1 0,0-1 0,0 1 0,0-1 0,1 1 0,-1-1 0,0 1 0,0-1 0,1 0 0,-1 1 0,0-1 0,1 1 0,-1-1 0,1 0 0,-1 1 0,0-1 0,1 0 0,-1 1 0,1-1 0,-1 0 0,1 0 0,-1 0 0,1 1 0,-1-1 0,1 0 0,-1 0 0,1 0 0,-1 0 0,1 0 0,-1 0 0,1 0 0,-1 0 0,1 0 0,-1 0 0,1 0 0,-1 0 0,1 0 0,-1-1 0,1 1 0,-1 0 0,1 0 0,-1 0 0,0-1 0,1 1 0,0-1 0,48-20 0,-14 5 0,-17 12 0,1 1 0,0 1 0,0 0 0,0 1 0,0 1 0,0 1 0,0 1 0,0 1 0,0 0 0,28 10 0,-41-10 0,0 1 0,-1-1 0,0 1 0,0 0 0,0 1 0,0-1 0,0 1 0,-1 0 0,0 0 0,0 1 0,0-1 0,-1 1 0,0 0 0,0 0 0,0 0 0,1 7 0,0-4 0,-1 0 0,0 0 0,-1 0 0,0 0 0,-1 1 0,0-1 0,0 1 0,-1-1 0,0 1 0,-3 15 0,1-18 6,-1-1 0,0 0-1,0 0 1,0 0 0,-1 0-1,0-1 1,0 1 0,-1-1 0,1 0-1,-1 0 1,0-1 0,-1 1-1,1-1 1,-1 0 0,1 0-1,-1-1 1,0 0 0,-1 0 0,1 0-1,-10 2 1,9-3-80,0 1-1,0-2 1,0 1 0,0-1 0,0 0-1,0 0 1,0-1 0,0 1 0,-1-2-1,1 1 1,0-1 0,0 0 0,0-1-1,0 0 1,0 0 0,1 0 0,-1-1-1,0 0 1,-8-5 0,3-3-6752</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5.192"/>
    </inkml:context>
    <inkml:brush xml:id="br0">
      <inkml:brushProperty name="width" value="0.05" units="cm"/>
      <inkml:brushProperty name="height" value="0.05" units="cm"/>
      <inkml:brushProperty name="color" value="#E71224"/>
    </inkml:brush>
  </inkml:definitions>
  <inkml:trace contextRef="#ctx0" brushRef="#br0">135 1 24575,'-4'0'0,"0"0"0,0 0 0,0 0 0,0 1 0,1-1 0,-1 1 0,0 0 0,0 0 0,0 1 0,1-1 0,-1 1 0,0 0 0,1 0 0,0 0 0,-1 0 0,1 0 0,0 1 0,0-1 0,0 1 0,-4 6 0,3-3 0,1 1 0,0-1 0,0 1 0,0 0 0,1 0 0,0 0 0,0 0 0,1 0 0,0 0 0,0 13 0,0-13 0,1-1 0,0 0 0,0 0 0,1 1 0,-1-1 0,1 0 0,1 0 0,-1 0 0,1 0 0,0 0 0,1 0 0,-1 0 0,5 6 0,-4-8 0,0-1 0,0 0 0,0 1 0,1-1 0,-1-1 0,1 1 0,0 0 0,0-1 0,0 0 0,0 0 0,0 0 0,1-1 0,-1 1 0,0-1 0,1 0 0,-1 0 0,1 0 0,-1-1 0,6 0 0,-7 1 0,1-1 0,0 0 0,-1 0 0,1 0 0,-1 0 0,1-1 0,-1 1 0,1-1 0,-1 0 0,1 0 0,-1 0 0,1-1 0,-1 1 0,0-1 0,0 0 0,0 0 0,0 0 0,0 0 0,0 0 0,-1-1 0,1 1 0,-1-1 0,1 0 0,-1 1 0,0-1 0,0 0 0,2-6 0,0 0 0,-1-1 0,0 0 0,0 0 0,-1-1 0,-1 1 0,0 0 0,0-1 0,-1-13 0,2 6 0,4 24 0,10 39 0,-8-22 0,76 182 0,-63-163 0,-15-31 0,0-1 0,0 1 0,-1 0 0,-1 1 0,0-1 0,3 16 0,-6-24 0,-1 0 0,0 0 0,0 0 0,0 0 0,-1 0 0,1 0 0,-1 0 0,1-1 0,-1 1 0,0 0 0,0 0 0,0 0 0,-1-1 0,1 1 0,-1 0 0,1-1 0,-1 0 0,0 1 0,0-1 0,0 0 0,0 0 0,0 0 0,-1 0 0,1 0 0,0-1 0,-1 1 0,0-1 0,1 1 0,-1-1 0,0 0 0,-3 1 0,-12 3 0,0-1 0,0 0 0,-1-2 0,1 0 0,-1-1 0,0-1 0,0 0 0,-22-5 0,-27 2 0,55 3-227,0 0-1,0-1 1,0-1-1,1 0 1,-15-4-1,11 1-6598</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6.121"/>
    </inkml:context>
    <inkml:brush xml:id="br0">
      <inkml:brushProperty name="width" value="0.05" units="cm"/>
      <inkml:brushProperty name="height" value="0.05" units="cm"/>
      <inkml:brushProperty name="color" value="#E71224"/>
    </inkml:brush>
  </inkml:definitions>
  <inkml:trace contextRef="#ctx0" brushRef="#br0">252 5 24575,'-43'-2'0,"20"1"0,0 0 0,0 1 0,-27 5 0,46-5 0,-1 1 0,1 0 0,-1 0 0,1 0 0,-1 1 0,1-1 0,0 1 0,0 0 0,0 0 0,0 0 0,0 1 0,1 0 0,-1-1 0,1 1 0,-1 1 0,1-1 0,0 0 0,0 1 0,1-1 0,-1 1 0,-3 7 0,5-7 0,0-1 0,0 1 0,0-1 0,1 1 0,-1-1 0,1 1 0,0-1 0,0 1 0,1-1 0,-1 1 0,1-1 0,-1 1 0,1-1 0,0 0 0,0 1 0,1-1 0,-1 0 0,1 0 0,2 4 0,6 9 0,0-2 0,23 25 0,6 9 0,-31-32-1365,-2 0-5461</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6.816"/>
    </inkml:context>
    <inkml:brush xml:id="br0">
      <inkml:brushProperty name="width" value="0.05" units="cm"/>
      <inkml:brushProperty name="height" value="0.05" units="cm"/>
      <inkml:brushProperty name="color" value="#E71224"/>
    </inkml:brush>
  </inkml:definitions>
  <inkml:trace contextRef="#ctx0" brushRef="#br0">0 128 24575,'1'-2'0,"-1"0"0,1 0 0,-1 0 0,1 0 0,0 0 0,0 1 0,0-1 0,0 0 0,0 0 0,0 1 0,1-1 0,-1 0 0,0 1 0,1-1 0,-1 1 0,1 0 0,0-1 0,-1 1 0,1 0 0,0 0 0,3-1 0,45-19 0,-40 17 0,4 0 0,1 0 0,-1 0 0,18 0 0,-20 2 0,1 1 0,-1-2 0,0 0 0,0 0 0,18-9 0,-20 8-227,-1 0-1,1 0 1,0 1-1,0 0 1,18-3-1,-8 4-6598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6.098"/>
    </inkml:context>
    <inkml:brush xml:id="br0">
      <inkml:brushProperty name="width" value="0.05" units="cm"/>
      <inkml:brushProperty name="height" value="0.05" units="cm"/>
      <inkml:brushProperty name="color" value="#E71224"/>
    </inkml:brush>
  </inkml:definitions>
  <inkml:trace contextRef="#ctx0" brushRef="#br0">0 0 24233,'529'202'0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7.173"/>
    </inkml:context>
    <inkml:brush xml:id="br0">
      <inkml:brushProperty name="width" value="0.05" units="cm"/>
      <inkml:brushProperty name="height" value="0.05" units="cm"/>
      <inkml:brushProperty name="color" value="#E71224"/>
    </inkml:brush>
  </inkml:definitions>
  <inkml:trace contextRef="#ctx0" brushRef="#br0">1 112 24575,'4'0'0,"6"0"0,6 0 0,0-5 0,1-1 0,3 1 0,1 0 0,-2-2 0,0-1 0,1 2 0,-3-3 0,0 0 0,1 2 0,-2-3 0,1 1 0,1 2 0,-2-3 0,-4 2-8191</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21.320"/>
    </inkml:context>
    <inkml:brush xml:id="br0">
      <inkml:brushProperty name="width" value="0.05" units="cm"/>
      <inkml:brushProperty name="height" value="0.05" units="cm"/>
      <inkml:brushProperty name="color" value="#E71224"/>
    </inkml:brush>
  </inkml:definitions>
  <inkml:trace contextRef="#ctx0" brushRef="#br0">2201 2626 24575,'-9'-2'0,"1"1"0,0-2 0,0 1 0,-1-1 0,1 0 0,1-1 0,-1 0 0,1 0 0,-1-1 0,-8-7 0,-24-12 0,4 4 0,-51-38 0,70 46 0,-49-24 0,53 31 0,0-2 0,0 0 0,-22-15 0,-1-4 0,-53-29 0,55 35 0,0-1 0,-37-31 0,47 34 0,0 1 0,-30-16 0,-26-18 0,55 33 0,-43-32 0,-93-87 0,51 10 0,74 80 0,3-1 0,2-1 0,2-2 0,-23-56 0,-33-62 0,70 137 0,-31-46 0,28 50 0,1-1 0,-13-33 0,-29-63 0,-9-20 0,-7-119 0,47 156 0,12 56 0,3-2 0,2 1 0,3-1 0,-3-73 0,12 111 0,0 12 0,-1 0 0,1 0 0,-1-1 0,0 1 0,0 0 0,-1 0 0,1 0 0,-1 0 0,0 0 0,0 0 0,0 0 0,-1 0 0,1 0 0,-3-5 0,3 9 0,0-1 0,0 1 0,0-1 0,0 1 0,0 0 0,0 0 0,0-1 0,0 1 0,0 0 0,0 0 0,0 0 0,0 0 0,0 0 0,0 0 0,0 1 0,0-1 0,0 0 0,0 0 0,0 1 0,0-1 0,0 0 0,0 1 0,0-1 0,1 1 0,-1 0 0,0-1 0,0 1 0,0 0 0,0 0 0,-33 29 0,22-18 0,-8 3 0,1 0 0,1 1 0,1 1 0,0 1 0,-21 30 0,-33 32-1365,62-68-5461</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21.941"/>
    </inkml:context>
    <inkml:brush xml:id="br0">
      <inkml:brushProperty name="width" value="0.05" units="cm"/>
      <inkml:brushProperty name="height" value="0.05" units="cm"/>
      <inkml:brushProperty name="color" value="#E71224"/>
    </inkml:brush>
  </inkml:definitions>
  <inkml:trace contextRef="#ctx0" brushRef="#br0">0 1 24575,'36'1'0,"-1"2"0,0 1 0,0 2 0,0 2 0,-1 1 0,0 1 0,0 2 0,37 19 0,-34-15-67,-19-9-258,0 1 1,-1 1-1,28 18 1,-33-17-6502</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24.474"/>
    </inkml:context>
    <inkml:brush xml:id="br0">
      <inkml:brushProperty name="width" value="0.05" units="cm"/>
      <inkml:brushProperty name="height" value="0.05" units="cm"/>
      <inkml:brushProperty name="color" value="#E71224"/>
    </inkml:brush>
  </inkml:definitions>
  <inkml:trace contextRef="#ctx0" brushRef="#br0">1 1 24575,'2439'0'-1365,"-2417"0"-5461</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13.614"/>
    </inkml:context>
    <inkml:brush xml:id="br0">
      <inkml:brushProperty name="width" value="0.05" units="cm"/>
      <inkml:brushProperty name="height" value="0.05" units="cm"/>
      <inkml:brushProperty name="color" value="#E71224"/>
    </inkml:brush>
  </inkml:definitions>
  <inkml:trace contextRef="#ctx0" brushRef="#br0">387 28 24575,'-91'-2'0,"-99"4"0,186-1 0,0 0 0,-1 1 0,1-1 0,0 1 0,0 0 0,1 0 0,-1 0 0,0 0 0,1 1 0,-1-1 0,1 1 0,0 0 0,0 0 0,0 0 0,0 0 0,0 1 0,1-1 0,-1 1 0,1 0 0,0 0 0,0 0 0,1 0 0,-1 0 0,1 0 0,-2 7 0,-3 12 0,1 1 0,1 0 0,-1 28 0,5-51 0,-1 9 0,-3 37 0,3 54 0,1-89 0,1 0 0,0-1 0,1 1 0,0 0 0,1-1 0,1 0 0,-1 0 0,2 0 0,-1 0 0,9 12 0,-6-15 0,0 0 0,0-1 0,1 0 0,0 0 0,18 10 0,15 14 0,-32-23 0,0 0 0,1-1 0,0 0 0,0 0 0,1-1 0,-1 0 0,1-1 0,1 0 0,-1-1 0,1-1 0,0 1 0,0-2 0,16 3 0,11 2 0,-27-4 0,0-1 0,0 0 0,0 0 0,0-1 0,17-1 0,-25-1 0,-1 0 0,1 1 0,-1-1 0,0 0 0,0 0 0,1-1 0,-1 1 0,0-1 0,0 1 0,0-1 0,0 0 0,-1 0 0,1 0 0,0-1 0,-1 1 0,0-1 0,1 1 0,-1-1 0,0 0 0,0 0 0,-1 0 0,1 0 0,-1 0 0,2-3 0,9-26 0,-1 0 0,-1-1 0,-2 1 0,-1-2 0,-2 1 0,-1-1 0,-1-59 0,-3 67 0,-1-1 0,-1 0 0,-2 0 0,-10-41 0,12 60 0,-1 1 0,1-1 0,-2 1 0,1-1 0,-1 1 0,0 0 0,-1 0 0,1 1 0,-2-1 0,1 1 0,0 0 0,-1 0 0,0 1 0,-1 0 0,1 0 0,-1 0 0,0 1 0,0 0 0,-11-5 0,2 3-195,-1 1 0,1 0 0,-1 1 0,0 1 0,0 0 0,-31 0 0,27 3-6631</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15.911"/>
    </inkml:context>
    <inkml:brush xml:id="br0">
      <inkml:brushProperty name="width" value="0.05" units="cm"/>
      <inkml:brushProperty name="height" value="0.05" units="cm"/>
      <inkml:brushProperty name="color" value="#E71224"/>
    </inkml:brush>
  </inkml:definitions>
  <inkml:trace contextRef="#ctx0" brushRef="#br0">412 30 24575,'-1'-1'0,"1"0"0,-1 0 0,1 0 0,-1 0 0,1 0 0,-1 0 0,0 0 0,1 0 0,-1 0 0,0 0 0,0 0 0,0 0 0,0 1 0,1-1 0,-1 0 0,0 0 0,0 1 0,-1-1 0,1 1 0,0-1 0,0 1 0,0 0 0,0-1 0,0 1 0,-1 0 0,1 0 0,-2 0 0,-38-5 0,36 5 0,-2-1 0,-15-1 0,-1 0 0,1 2 0,0 0 0,-1 2 0,1 0 0,0 1 0,-32 10 0,48-10 0,0 0 0,1 1 0,-1 0 0,1 0 0,0 0 0,0 0 0,1 1 0,-8 9 0,-30 46 0,41-59 0,-3 6 0,1 0 0,-1 0 0,2 0 0,-1 0 0,1 1 0,0-1 0,0 1 0,1 0 0,-1 12 0,5 78 0,-1-47 0,-2-6 0,-1-20 0,1 0 0,2 0 0,6 40 0,-6-58 0,0 0 0,0 0 0,0 0 0,1 0 0,0 0 0,1-1 0,-1 0 0,1 1 0,0-1 0,1-1 0,0 1 0,-1-1 0,2 1 0,-1-2 0,1 1 0,11 8 0,3-1 0,-11-6 0,-1 0 0,1-1 0,1 0 0,-1 0 0,1-1 0,-1 0 0,1-1 0,0 0 0,0-1 0,20 3 0,-13-4 0,1 0 0,0-2 0,0 0 0,28-5 0,-41 5 0,-1 0 0,1 0 0,-1-1 0,0 1 0,0-1 0,0 0 0,0 0 0,0-1 0,0 1 0,0-1 0,-1 0 0,1 0 0,-1 0 0,0 0 0,0-1 0,0 1 0,0-1 0,-1 0 0,0 0 0,1 0 0,-1 0 0,-1 0 0,3-7 0,10-42 0,-12 37 0,2 0 0,0 0 0,1 0 0,1 1 0,0 0 0,1 0 0,0 1 0,13-18 0,-10 19 0,-1-2 0,0 1 0,-1-1 0,0 0 0,-1-1 0,-1 1 0,-1-1 0,7-31 0,-7 21 0,-2 0 0,-1 0 0,-1-1 0,-5-51 0,4 75 5,-1-1-1,0 1 1,0 0 0,0 0-1,0 0 1,-1-1-1,1 1 1,-1 1 0,0-1-1,0 0 1,0 0 0,0 1-1,0-1 1,-1 1-1,1-1 1,-1 1 0,0 0-1,1 0 1,-1 0-1,0 1 1,0-1 0,0 1-1,0-1 1,0 1-1,-5-1 1,-5-2-302,0 1 0,-1 1 0,1 0 0,-27-1 0,19 3-6529</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17.392"/>
    </inkml:context>
    <inkml:brush xml:id="br0">
      <inkml:brushProperty name="width" value="0.05" units="cm"/>
      <inkml:brushProperty name="height" value="0.05" units="cm"/>
      <inkml:brushProperty name="color" value="#E71224"/>
    </inkml:brush>
  </inkml:definitions>
  <inkml:trace contextRef="#ctx0" brushRef="#br0">1 285 24575,'4'0'0,"1"1"0,-1-2 0,0 1 0,1-1 0,-1 1 0,0-1 0,0 0 0,1-1 0,-1 1 0,0-1 0,0 0 0,0 0 0,-1 0 0,1 0 0,0-1 0,-1 1 0,1-1 0,-1 0 0,0 0 0,0 0 0,0-1 0,-1 1 0,1-1 0,3-7 0,1-4 0,-2-1 0,1 1 0,-2-1 0,0-1 0,2-21 0,-4 22 0,0 1 0,1-1 0,1 1 0,11-28 0,-15 43 0,0 0 0,1-1 0,-1 1 0,0-1 0,0 1 0,0 0 0,0-1 0,0 1 0,1 0 0,-1-1 0,0 1 0,0 0 0,1 0 0,-1-1 0,0 1 0,0 0 0,1 0 0,-1-1 0,0 1 0,1 0 0,-1 0 0,0 0 0,1-1 0,-1 1 0,0 0 0,1 0 0,-1 0 0,0 0 0,1 0 0,-1 0 0,1 0 0,-1 0 0,1 0 0,7 12 0,1 33 0,-7-33 0,30 156 0,-24-114 0,-1 6 0,-6-42 0,1-1 0,1 1 0,0-1 0,11 31 0,-10-38 0,0 1 0,0-1 0,-1 1 0,-1 0 0,3 19 0,-5-26 0,0 0 0,0 0 0,-1 0 0,1 0 0,-1-1 0,0 1 0,0 0 0,0-1 0,0 1 0,-1 0 0,0-1 0,1 0 0,-1 1 0,0-1 0,-1 0 0,1 0 0,-1 0 0,1 0 0,-1-1 0,-3 4 0,-7 2 0,-1 1 0,0-2 0,0 1 0,0-2 0,-1 0 0,0-1 0,0 0 0,-28 4 0,55-11 0,1 1 0,-1 1 0,20 2 0,-17-1 0,1 0 0,0-2 0,0 1 0,16-4 0,86-33-1365,-102 32-5461</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19.040"/>
    </inkml:context>
    <inkml:brush xml:id="br0">
      <inkml:brushProperty name="width" value="0.05" units="cm"/>
      <inkml:brushProperty name="height" value="0.05" units="cm"/>
      <inkml:brushProperty name="color" value="#E71224"/>
    </inkml:brush>
  </inkml:definitions>
  <inkml:trace contextRef="#ctx0" brushRef="#br0">110 235 24575,'-1'-1'0,"0"1"0,0-1 0,0 1 0,0-1 0,0 1 0,0-1 0,0 0 0,0 0 0,0 1 0,0-1 0,0 0 0,0 0 0,1 0 0,-1 0 0,0 0 0,1 0 0,-1 0 0,1 0 0,-1 0 0,1 0 0,-1 0 0,1 0 0,0-1 0,-1 1 0,1 0 0,0 0 0,0-2 0,-5-39 0,5 37 0,-1-9 0,1 0 0,0 0 0,1-1 0,1 1 0,6-26 0,-8 38 0,1-1 0,-1 1 0,1-1 0,0 1 0,0 0 0,0-1 0,0 1 0,0 0 0,1 0 0,-1 0 0,0 0 0,1 0 0,0 0 0,0 0 0,-1 0 0,1 1 0,0-1 0,0 1 0,0-1 0,1 1 0,-1 0 0,0 0 0,0 0 0,1 0 0,-1 0 0,1 1 0,-1-1 0,1 1 0,-1-1 0,1 1 0,-1 0 0,1 0 0,-1 0 0,1 0 0,-1 0 0,1 1 0,-1-1 0,1 1 0,-1 0 0,0 0 0,4 1 0,-2 0 0,0 0 0,0 1 0,0-1 0,-1 1 0,1-1 0,-1 1 0,1 0 0,-1 1 0,0-1 0,0 0 0,-1 1 0,1-1 0,-1 1 0,0 0 0,0 0 0,0 0 0,0 0 0,-1 0 0,1 1 0,-1-1 0,0 0 0,-1 1 0,1 4 0,2 15 0,-2 0 0,-1 0 0,-3 28 0,1-10 0,1-30 0,-1-1 0,0 0 0,0 0 0,-1 0 0,-1 0 0,0 0 0,0-1 0,-7 12 0,-3 2 0,0 0 0,-23 27 0,22-34 0,-2 0 0,0-1 0,0-1 0,-39 26 0,55-41 0,0 1 0,0-1 0,0 0 0,0 1 0,0 0 0,0-1 0,0 1 0,1-1 0,-1 1 0,0 0 0,0 0 0,1 0 0,-1-1 0,0 1 0,1 0 0,-1 0 0,1 0 0,-1 0 0,1 0 0,-1 0 0,1 0 0,0 0 0,-1 0 0,1 0 0,0 0 0,0 0 0,0 1 0,0 0 0,1-1 0,0 0 0,0 0 0,0 0 0,0 0 0,1 0 0,-1 0 0,0 0 0,0-1 0,1 1 0,-1 0 0,1-1 0,-1 1 0,0-1 0,1 0 0,-1 1 0,1-1 0,1 0 0,74 5 0,-74-5 0,77-2-1365,-57 2-5461</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26.877"/>
    </inkml:context>
    <inkml:brush xml:id="br0">
      <inkml:brushProperty name="width" value="0.05" units="cm"/>
      <inkml:brushProperty name="height" value="0.05" units="cm"/>
      <inkml:brushProperty name="color" value="#E71224"/>
    </inkml:brush>
  </inkml:definitions>
  <inkml:trace contextRef="#ctx0" brushRef="#br0">1 1 24575,'3200'0'-1365,"-3178"0"-5461</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29.365"/>
    </inkml:context>
    <inkml:brush xml:id="br0">
      <inkml:brushProperty name="width" value="0.05" units="cm"/>
      <inkml:brushProperty name="height" value="0.05" units="cm"/>
      <inkml:brushProperty name="color" value="#E71224"/>
    </inkml:brush>
  </inkml:definitions>
  <inkml:trace contextRef="#ctx0" brushRef="#br0">0 25 23421,'2718'-25'0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9.401"/>
    </inkml:context>
    <inkml:brush xml:id="br0">
      <inkml:brushProperty name="width" value="0.05" units="cm"/>
      <inkml:brushProperty name="height" value="0.05" units="cm"/>
      <inkml:brushProperty name="color" value="#E71224"/>
    </inkml:brush>
  </inkml:definitions>
  <inkml:trace contextRef="#ctx0" brushRef="#br0">1 299 24575,'9'-1'0,"1"0"0,-1-1 0,0 0 0,0-1 0,1 0 0,-2 0 0,1-1 0,0 0 0,-1-1 0,0 0 0,14-10 0,-9 6 0,2 0 0,28-12 0,-31 15 0,-1 1 0,1-2 0,18-13 0,-21 13 0,0 1 0,1 0 0,0 0 0,0 1 0,0 0 0,12-3 0,15-3 0,1-1 0,-2-2 0,35-19 0,-36 11 26,25-11-1417,-44 27-5435</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31.055"/>
    </inkml:context>
    <inkml:brush xml:id="br0">
      <inkml:brushProperty name="width" value="0.05" units="cm"/>
      <inkml:brushProperty name="height" value="0.05" units="cm"/>
      <inkml:brushProperty name="color" value="#E71224"/>
    </inkml:brush>
  </inkml:definitions>
  <inkml:trace contextRef="#ctx0" brushRef="#br0">740 104 24575,'-19'-1'0,"0"-1"0,-34-8 0,32 6 0,0 0 0,-24-1 0,-388 6 0,428-1 0,0 0 0,0 1 0,0-1 0,0 1 0,0 0 0,0 0 0,1 1 0,-1 0 0,0-1 0,1 2 0,0-1 0,-1 0 0,1 1 0,0 0 0,0 0 0,0 0 0,1 0 0,-1 1 0,1-1 0,0 1 0,0 0 0,0 0 0,0 0 0,1 1 0,-1-1 0,1 1 0,0-1 0,1 1 0,-1-1 0,1 1 0,-1 6 0,-3 16 0,1 0 0,1 0 0,2 1 0,2 39 0,0-34 0,-1-23 0,0 1 0,1-1 0,0 1 0,1-1 0,0 0 0,1 0 0,6 15 0,-6-19 0,0 0 0,1 0 0,-1 0 0,1-1 0,1 0 0,-1 1 0,1-2 0,0 1 0,0 0 0,0-1 0,1 0 0,10 6 0,12 4 0,1-1 0,0-1 0,1-2 0,1-1 0,-1-1 0,1-1 0,1-2 0,49 2 0,-63-7 0,5 1 0,-1-1 0,0-1 0,25-4 0,-39 3 0,0 0 0,-1 0 0,0-1 0,1 0 0,-1 0 0,0-1 0,0 0 0,-1 0 0,1 0 0,-1-1 0,0 0 0,9-10 0,4-4 0,-6 6 0,0-1 0,17-25 0,-26 33 0,-1-1 0,1 1 0,-1-1 0,-1 1 0,1-1 0,-1 0 0,-1 0 0,1 0 0,-1 0 0,0-10 0,2-57 0,-9-81 0,5 147 6,-1 1 0,0-1 0,-1 1 0,1 0 0,-2 0 0,1 0 0,-1 0 0,0 0 0,0 1 0,0 0 0,-1 0 0,0 0 0,0 0 0,-1 1 0,0 0 0,0 0 0,0 0 0,0 1 0,-11-6 0,3 3-171,0-1 0,0 2 0,-1 0 0,1 1 0,-1 0 0,-1 1 0,1 1 0,-25-2 0,18 4-6661</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36.155"/>
    </inkml:context>
    <inkml:brush xml:id="br0">
      <inkml:brushProperty name="width" value="0.05" units="cm"/>
      <inkml:brushProperty name="height" value="0.05" units="cm"/>
      <inkml:brushProperty name="color" value="#E71224"/>
    </inkml:brush>
  </inkml:definitions>
  <inkml:trace contextRef="#ctx0" brushRef="#br0">683 127 24575,'-1'-3'0,"1"1"0,-1 0 0,0 0 0,0 0 0,0-1 0,0 1 0,0 0 0,0 0 0,0 0 0,-1 1 0,1-1 0,-1 0 0,0 0 0,1 1 0,-1-1 0,0 1 0,-3-2 0,-41-26 0,35 23 0,-6-4 0,0 1 0,-1 2 0,1-1 0,-27-5 0,38 11 0,0 0 0,0 1 0,-1 0 0,1 0 0,0 0 0,-1 1 0,1 0 0,-1 0 0,1 1 0,0 0 0,-1 0 0,1 0 0,0 1 0,0 0 0,0 0 0,-9 5 0,-18 15 0,2 2 0,0 2 0,-28 30 0,-3 3 0,42-42 0,0 1 0,1 1 0,1 1 0,1 0 0,1 1 0,-18 31 0,32-46 0,0 0 0,0 0 0,0 1 0,1-1 0,0 1 0,0-1 0,1 1 0,0 0 0,0-1 0,0 1 0,1-1 0,0 1 0,0-1 0,1 1 0,0-1 0,0 0 0,3 7 0,-1-3 0,1 0 0,0-1 0,0 1 0,1-1 0,1 0 0,-1 0 0,2-1 0,-1 0 0,14 11 0,-4-7 0,1-1 0,0-1 0,1 0 0,28 9 0,35 19 0,-61-27 0,1 0 0,-1-2 0,2-1 0,-1 0 0,1-2 0,0 0 0,36 3 0,5 2 0,-38-6 0,0-1 0,37 1 0,-29-4 0,-18 1 0,1-2 0,0 0 0,27-5 0,-41 5 0,1-1 0,0 0 0,-1 0 0,1 0 0,-1 0 0,0-1 0,1 1 0,-1-1 0,0 0 0,0 0 0,0 0 0,0 0 0,0-1 0,-1 1 0,1-1 0,-1 0 0,1 0 0,-1 1 0,0-2 0,0 1 0,2-6 0,5-15 0,-1 0 0,-2-1 0,-1 0 0,-1 0 0,0-1 0,-2 1 0,-1-1 0,-2 1 0,-3-30 0,2 46 0,0-1 0,-1 0 0,0 1 0,0-1 0,-1 1 0,-1 0 0,0 0 0,0 1 0,0 0 0,-10-12 0,-12-11 0,-35-33 0,44 46 0,-6-7-99,17 17-16,0 0 0,0 0 0,-1 1 0,1 0-1,-2 1 1,1 0 0,-1 0 0,0 0 0,0 1 0,-12-5 0,4 6-6711</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47.029"/>
    </inkml:context>
    <inkml:brush xml:id="br0">
      <inkml:brushProperty name="width" value="0.05" units="cm"/>
      <inkml:brushProperty name="height" value="0.05" units="cm"/>
      <inkml:brushProperty name="color" value="#E71224"/>
    </inkml:brush>
  </inkml:definitions>
  <inkml:trace contextRef="#ctx0" brushRef="#br0">175 3 24575,'-28'-1'0,"18"0"0,0 1 0,0 0 0,0 0 0,0 1 0,0 1 0,-15 3 0,22-4 0,1 0 0,-1 1 0,1-1 0,-1 1 0,1 0 0,-1-1 0,1 1 0,0 0 0,0 0 0,0 1 0,0-1 0,0 0 0,0 1 0,1-1 0,-1 1 0,1 0 0,-1-1 0,1 1 0,0 0 0,0 0 0,1 0 0,-1-1 0,0 1 0,1 0 0,0 0 0,0 5 0,-1-1 0,0 7 0,0 1 0,1 0 0,0 0 0,3 17 0,-2-30 0,-1 1 0,1 0 0,-1 0 0,1 0 0,0 0 0,0-1 0,0 1 0,1 0 0,-1-1 0,1 1 0,-1-1 0,1 0 0,0 1 0,0-1 0,0 0 0,0 0 0,0 0 0,0 0 0,1-1 0,-1 1 0,1-1 0,-1 1 0,1-1 0,0 0 0,-1 0 0,1 0 0,4 1 0,50 2 0,-48-5 0,0 1 0,0 1 0,0-1 0,0 1 0,-1 1 0,15 4 0,-20-5 0,0 1 0,0-1 0,0 1 0,-1 0 0,1 0 0,-1 0 0,1 0 0,-1 1 0,0-1 0,0 1 0,0-1 0,0 1 0,0 0 0,-1 0 0,1 0 0,-1 0 0,1 0 0,-1 0 0,0 0 0,-1 0 0,1 0 0,0 6 0,0-2 0,0-1 0,0 1 0,-1-1 0,0 1 0,-1-1 0,1 1 0,-1 0 0,0-1 0,-1 0 0,0 1 0,0-1 0,0 0 0,-1 0 0,0 0 0,0 0 0,0 0 0,-1-1 0,1 0 0,-2 1 0,1-1 0,0-1 0,-1 1 0,0-1 0,0 0 0,0 0 0,-1 0 0,1 0 0,-1-1 0,0 0 0,0-1 0,0 1 0,0-1 0,-1 0 0,-11 2 0,-86 19-1365,84-21-5461</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48.268"/>
    </inkml:context>
    <inkml:brush xml:id="br0">
      <inkml:brushProperty name="width" value="0.05" units="cm"/>
      <inkml:brushProperty name="height" value="0.05" units="cm"/>
      <inkml:brushProperty name="color" value="#E71224"/>
    </inkml:brush>
  </inkml:definitions>
  <inkml:trace contextRef="#ctx0" brushRef="#br0">107 0 24575,'-1'11'0,"0"0"0,-1 0 0,-1 0 0,0-1 0,0 0 0,-8 17 0,-11 40 0,18-50 0,-1 0 0,-13 32 0,12-37 0,1 1 0,1 0 0,0 0 0,0 0 0,2 0 0,-3 25 0,4-22 0,0-6 0,1-1 0,0 1 0,1 0 0,0 0 0,3 11 0,-4-18 0,1-1 0,0 0 0,0 1 0,0-1 0,0 0 0,0 0 0,1 0 0,-1 0 0,1 0 0,-1 0 0,1 0 0,0 0 0,0 0 0,0-1 0,0 1 0,0-1 0,0 0 0,0 1 0,0-1 0,1 0 0,-1 0 0,0 0 0,1-1 0,-1 1 0,4 0 0,3 0 0,0 0 0,0 0 0,0-1 0,0 0 0,-1 0 0,1-1 0,0-1 0,9-2 0,-15 4 0,-1-1 0,0 1 0,0-1 0,0 1 0,0-1 0,-1 0 0,1 0 0,0 0 0,0 0 0,0 0 0,-1-1 0,1 1 0,-1 0 0,1-1 0,-1 1 0,1-1 0,-1 0 0,0 1 0,0-1 0,0 0 0,0 0 0,0 0 0,0 1 0,0-1 0,0 0 0,-1 0 0,1 0 0,-1-1 0,0 1 0,0 0 0,1 0 0,-1 0 0,0 0 0,-1 0 0,1 0 0,0 0 0,-1 0 0,1 0 0,-2-4 0,0 3 0,0-1 0,0 1 0,-1-1 0,1 1 0,-1 0 0,1 0 0,-1 0 0,0 1 0,0-1 0,-1 1 0,1-1 0,0 1 0,-1 0 0,1 0 0,-1 1 0,0-1 0,0 1 0,-6-2 0,3 1 0,-1 0 0,1 0 0,-1 1 0,0 0 0,0 0 0,1 1 0,-1 0 0,-14 1 0,3 5-1365,2 0-5461</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0.411"/>
    </inkml:context>
    <inkml:brush xml:id="br0">
      <inkml:brushProperty name="width" value="0.05" units="cm"/>
      <inkml:brushProperty name="height" value="0.05" units="cm"/>
      <inkml:brushProperty name="color" value="#E71224"/>
    </inkml:brush>
  </inkml:definitions>
  <inkml:trace contextRef="#ctx0" brushRef="#br0">1 1 24575,'433'0'0,"-430"0"0,0 0 0,0 0 0,1 0 0,-1 0 0,0 0 0,0 1 0,0-1 0,0 1 0,0 0 0,0 0 0,0 0 0,0 0 0,0 1 0,-1-1 0,1 1 0,0-1 0,-1 1 0,5 4 0,-5-3 0,-1 0 0,0 0 0,0 0 0,0 0 0,0 0 0,0 0 0,-1 0 0,1 1 0,-1-1 0,0 0 0,0 0 0,0 0 0,0 1 0,0-1 0,-1 0 0,0 0 0,1 0 0,-3 4 0,-23 84 0,17-62 0,0-1 0,2 2 0,1-1 0,2 1 0,-2 31 0,8 84-1365,-2-135-5461</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0.926"/>
    </inkml:context>
    <inkml:brush xml:id="br0">
      <inkml:brushProperty name="width" value="0.05" units="cm"/>
      <inkml:brushProperty name="height" value="0.05" units="cm"/>
      <inkml:brushProperty name="color" value="#E71224"/>
    </inkml:brush>
  </inkml:definitions>
  <inkml:trace contextRef="#ctx0" brushRef="#br0">1 1 24575,'4'0'0,"6"0"0,6 0 0,4 0 0,3 0 0,2 0 0,-3 0-8191</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8.085"/>
    </inkml:context>
    <inkml:brush xml:id="br0">
      <inkml:brushProperty name="width" value="0.05" units="cm"/>
      <inkml:brushProperty name="height" value="0.05" units="cm"/>
      <inkml:brushProperty name="color" value="#E71224"/>
    </inkml:brush>
  </inkml:definitions>
  <inkml:trace contextRef="#ctx0" brushRef="#br0">308 125 24575,'-5'-2'0,"0"0"0,0 0 0,1-1 0,-1 1 0,1-1 0,-1 0 0,1-1 0,0 1 0,0-1 0,1 1 0,-1-1 0,-2-5 0,-5-2 0,3 2 0,-1 1 0,1 0 0,-1 0 0,-1 1 0,0 1 0,-19-11 0,25 15 0,0 1 0,0 0 0,1 0 0,-1 1 0,0-1 0,0 1 0,0-1 0,0 1 0,0 1 0,0-1 0,0 0 0,1 1 0,-1 0 0,0 0 0,0 0 0,0 0 0,1 1 0,-1-1 0,1 1 0,-1 0 0,1 0 0,0 0 0,0 1 0,-5 4 0,3-4 0,0 1 0,1 1 0,-1-1 0,1 1 0,0 0 0,0 0 0,0 0 0,1 0 0,0 0 0,0 1 0,0 0 0,1 0 0,0-1 0,0 1 0,0 1 0,1-1 0,0 0 0,0 0 0,0 0 0,1 1 0,0-1 0,0 0 0,1 1 0,0-1 0,0 0 0,0 0 0,1 0 0,0 0 0,0 0 0,0 0 0,1 0 0,0-1 0,6 9 0,-2-3 0,0-1 0,1 0 0,0 0 0,1-1 0,0 0 0,1-1 0,0 0 0,0 0 0,0-1 0,1 0 0,0-1 0,1 0 0,0-1 0,-1-1 0,24 7 0,-4-5 0,0 1 0,-1 1 0,-1 2 0,43 20 0,-68-27 0,1 0 0,-1 1 0,1 0 0,-1 0 0,0 0 0,0 0 0,-1 1 0,1 0 0,-1-1 0,0 1 0,-1 0 0,1 1 0,-1-1 0,0 0 0,0 1 0,0-1 0,-1 1 0,1 8 0,1 5 0,-2-1 0,0 0 0,-1 1 0,-3 26 0,3-41 0,-1-1 0,0 0 0,1 0 0,-1 0 0,-1 0 0,1-1 0,0 1 0,-1 0 0,1 0 0,-1-1 0,0 1 0,0-1 0,0 1 0,0-1 0,0 0 0,0 0 0,-1 0 0,1 0 0,-1 0 0,0 0 0,1-1 0,-6 3 0,-6 1 0,1-1 0,-1 0 0,-27 4 0,-1 1 0,35-6 0,-1-1 0,1-1 0,-1 1 0,0-1 0,0 0 0,-15-1 0,21 0 0,0-1 0,0 1 0,0-1 0,0 0 0,0 1 0,0-1 0,0 0 0,0 0 0,0 0 0,0 0 0,1-1 0,-1 1 0,0 0 0,1-1 0,-1 1 0,1-1 0,0 1 0,-1-1 0,1 0 0,0 0 0,0 0 0,0 0 0,0 1 0,0-1 0,0 0 0,1-1 0,-1 1 0,1 0 0,-1-4 0,-1-4 0,1 1 0,0-1 0,1 0 0,0 0 0,0 0 0,1 0 0,0 0 0,1 0 0,3-10 0,4-5 0,0 2 0,17-30 0,-25 51 0,9-22 0,-2 0 0,-1-1 0,-1 1 0,-1-2 0,3-27 0,-5 27 0,1 1-170,-2 0-1,-1 0 0,-1 0 1,0 0-1,-3 0 0,0 0 1,-8-33-1,6 41-6655</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38.626"/>
    </inkml:context>
    <inkml:brush xml:id="br0">
      <inkml:brushProperty name="width" value="0.05" units="cm"/>
      <inkml:brushProperty name="height" value="0.05" units="cm"/>
      <inkml:brushProperty name="color" value="#E71224"/>
    </inkml:brush>
  </inkml:definitions>
  <inkml:trace contextRef="#ctx0" brushRef="#br0">0 130 24575,'409'0'0,"-394"-1"0,1-1 0,-1 0 0,21-6 0,34-4 0,-41 8 0,-1-1 0,0-1 0,49-17 0,-51 13 0,0 2 0,1 1 0,0 2 0,35-4 0,32-4 0,-68 8 0,0 1 0,30-1 0,1406 5 95,-663 1-1555,-777-1-5366</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39.775"/>
    </inkml:context>
    <inkml:brush xml:id="br0">
      <inkml:brushProperty name="width" value="0.05" units="cm"/>
      <inkml:brushProperty name="height" value="0.05" units="cm"/>
      <inkml:brushProperty name="color" value="#E71224"/>
    </inkml:brush>
  </inkml:definitions>
  <inkml:trace contextRef="#ctx0" brushRef="#br0">0 1 24575,'611'0'0,"-582"1"0,57 11 0,-56-6 0,54 2 0,957-9 0,-1010 3 0,0 1 0,34 8 0,-15-2 0,8 2 0,-33-6 0,1 0 0,43 1 0,32-7-1365,-79 1-5461</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0.289"/>
    </inkml:context>
    <inkml:brush xml:id="br0">
      <inkml:brushProperty name="width" value="0.05" units="cm"/>
      <inkml:brushProperty name="height" value="0.05" units="cm"/>
      <inkml:brushProperty name="color" value="#E71224"/>
    </inkml:brush>
  </inkml:definitions>
  <inkml:trace contextRef="#ctx0" brushRef="#br0">175 1 24575,'-7'0'0,"1"0"0,-1 0 0,0 0 0,1 1 0,-1 0 0,1 0 0,-1 1 0,1 0 0,-7 2 0,11-2 0,-1 0 0,1 0 0,-1 0 0,1 0 0,0 0 0,0 1 0,0-1 0,0 1 0,1-1 0,-1 1 0,1 0 0,-1 0 0,1-1 0,0 1 0,0 0 0,0 0 0,0 0 0,1 0 0,-1 0 0,1 1 0,0 3 0,0-4 0,-1 1 0,1-1 0,0 0 0,0 0 0,1 0 0,-1 1 0,1-1 0,-1 0 0,1 0 0,0 0 0,0 0 0,1 0 0,-1 0 0,0 0 0,1-1 0,0 1 0,0 0 0,-1-1 0,2 1 0,-1-1 0,0 0 0,0 0 0,1 0 0,-1 0 0,4 2 0,-2-2 0,0 0 0,0 0 0,0-1 0,1 0 0,-1 0 0,0 0 0,1 0 0,-1 0 0,1-1 0,-1 0 0,1 0 0,-1 0 0,0 0 0,1-1 0,-1 0 0,1 0 0,-1 0 0,5-2 0,-5 1 0,-1 1 0,1-1 0,-1 0 0,0 0 0,0-1 0,0 1 0,0 0 0,0-1 0,0 0 0,0 0 0,-1 0 0,0 0 0,1 0 0,-1 0 0,0-1 0,-1 1 0,1-1 0,-1 1 0,2-5 0,0-2 0,-1 0 0,0-1 0,-1 1 0,0 0 0,0-20 0,3 56 0,1 0 0,1 0 0,2-1 0,0 0 0,16 31 0,-22-52 0,-1-1 0,1 0 0,-1 0 0,0 1 0,0-1 0,0 1 0,0-1 0,0 1 0,-1-1 0,0 1 0,0 0 0,0-1 0,0 1 0,0-1 0,-1 1 0,1 0 0,-1-1 0,0 1 0,0-1 0,-2 5 0,0-5 0,0 1 0,1-1 0,-1 0 0,0 0 0,-1 0 0,1 0 0,0 0 0,-1-1 0,0 1 0,1-1 0,-1 0 0,0 0 0,0-1 0,-6 3 0,-12 1 0,0-1 0,0 0 0,0-1 0,0-2 0,-28-1 0,35 0-117,10-1 34,1 1 0,-1-1 0,1 1-1,-1 0 1,1 1 0,-1-1 0,1 1-1,-1 0 1,1 0 0,0 0 0,-1 0 0,1 1-1,0 0 1,-6 3 0,-1 6-6743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7.571"/>
    </inkml:context>
    <inkml:brush xml:id="br0">
      <inkml:brushProperty name="width" value="0.05" units="cm"/>
      <inkml:brushProperty name="height" value="0.05" units="cm"/>
      <inkml:brushProperty name="color" value="#E71224"/>
    </inkml:brush>
  </inkml:definitions>
  <inkml:trace contextRef="#ctx0" brushRef="#br0">0 1 24575,'0'529'0,"1"-513"0,1-1 0,0 0 0,6 20 0,4 36 0,1 17 0,-8-61 0,-1 0 0,0 30 0,-5 547-1365,1-582-5461</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0.849"/>
    </inkml:context>
    <inkml:brush xml:id="br0">
      <inkml:brushProperty name="width" value="0.05" units="cm"/>
      <inkml:brushProperty name="height" value="0.05" units="cm"/>
      <inkml:brushProperty name="color" value="#E71224"/>
    </inkml:brush>
  </inkml:definitions>
  <inkml:trace contextRef="#ctx0" brushRef="#br0">0 1 24575,'0'4'0,"0"6"0,0 6 0,0 3 0,0 5 0,0 1 0,0 1 0,0 0 0,0 1 0,0-1 0,0 0 0,0 0 0,0 0 0,0-1 0,0 1 0,0-1 0,0-4-8191</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1.797"/>
    </inkml:context>
    <inkml:brush xml:id="br0">
      <inkml:brushProperty name="width" value="0.05" units="cm"/>
      <inkml:brushProperty name="height" value="0.05" units="cm"/>
      <inkml:brushProperty name="color" value="#E71224"/>
    </inkml:brush>
  </inkml:definitions>
  <inkml:trace contextRef="#ctx0" brushRef="#br0">107 1 24575,'-3'0'0,"0"1"0,1 0 0,-1 0 0,0-1 0,1 2 0,-1-1 0,1 0 0,-1 0 0,1 1 0,0 0 0,0-1 0,0 1 0,0 0 0,0 0 0,0 0 0,0 0 0,-3 5 0,-22 41 0,20-27 0,0 1 0,1 0 0,1 0 0,1 0 0,2 0 0,0 1 0,1-1 0,1 1 0,4 30 0,-4-50 0,1-1 0,0 1 0,-1 0 0,1-1 0,0 1 0,1 0 0,-1-1 0,0 1 0,1-1 0,-1 0 0,1 1 0,0-1 0,-1 0 0,1 0 0,0 0 0,1 0 0,-1-1 0,0 1 0,0 0 0,1-1 0,-1 1 0,1-1 0,-1 0 0,1 0 0,0 0 0,-1 0 0,1-1 0,0 1 0,0-1 0,-1 1 0,5-1 0,-2 0 0,-1 0 0,0 0 0,1 0 0,-1 0 0,0-1 0,0 0 0,1 0 0,-1 0 0,0 0 0,0-1 0,0 1 0,0-1 0,0 0 0,0 0 0,-1-1 0,1 1 0,-1-1 0,1 1 0,-1-1 0,3-4 0,-1-1 0,-1 0 0,0 0 0,0-1 0,-1 1 0,0-1 0,-1 0 0,0 0 0,0 0 0,-1 0 0,1-15 0,-1-6 0,-7-56 0,5 82-57,0 0 0,0 1 1,0-1-1,-1 1 0,1 0 0,-1-1 0,0 1 0,0 0 0,0 0 0,-1 0 0,1 0 1,-1 1-1,1-1 0,-1 1 0,0-1 0,0 1 0,0 0 0,0 0 0,0 0 1,-1 1-1,1-1 0,0 1 0,-7-2 0,-5-3-6769</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2.21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2.812"/>
    </inkml:context>
    <inkml:brush xml:id="br0">
      <inkml:brushProperty name="width" value="0.05" units="cm"/>
      <inkml:brushProperty name="height" value="0.05" units="cm"/>
      <inkml:brushProperty name="color" value="#E71224"/>
    </inkml:brush>
  </inkml:definitions>
  <inkml:trace contextRef="#ctx0" brushRef="#br0">11 1 24575,'0'4'0,"0"6"0,-4 1 0,-2-1-8191</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4.28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44.587"/>
    </inkml:context>
    <inkml:brush xml:id="br0">
      <inkml:brushProperty name="width" value="0.05" units="cm"/>
      <inkml:brushProperty name="height" value="0.05" units="cm"/>
      <inkml:brushProperty name="color" value="#E71224"/>
    </inkml:brush>
  </inkml:definitions>
  <inkml:trace contextRef="#ctx0" brushRef="#br0">45 0 24575,'-1'42'0,"-3"-1"0,-1 0 0,-2 0 0,-18 60 0,25-99 0,-1 0 0,0 0 0,1 0 0,0 0 0,-1 0 0,1 1 0,0-1 0,0 0 0,0 0 0,0 0 0,1 0 0,-1 0 0,0 1 0,1-1 0,0 0 0,-1 0 0,1 0 0,0 0 0,0 0 0,0 0 0,0-1 0,1 1 0,-1 0 0,0 0 0,1-1 0,-1 1 0,1-1 0,-1 1 0,1-1 0,0 0 0,0 0 0,0 0 0,0 0 0,0 0 0,0 0 0,0 0 0,0 0 0,0-1 0,0 1 0,0-1 0,0 0 0,3 1 0,14 1 0,0-1 0,0 0 0,-1-2 0,22-2 0,-6 1 0,93 1-1365,-105 1-5461</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45.038"/>
    </inkml:context>
    <inkml:brush xml:id="br0">
      <inkml:brushProperty name="width" value="0.05" units="cm"/>
      <inkml:brushProperty name="height" value="0.05" units="cm"/>
      <inkml:brushProperty name="color" value="#E71224"/>
    </inkml:brush>
  </inkml:definitions>
  <inkml:trace contextRef="#ctx0" brushRef="#br0">1 0 24575,'0'4'0,"0"6"0,0 6 0,0 3 0,0 4 0,0 2 0,0 2 0,0-1 0,0 1 0,0-1 0,0 0 0,0 0 0,0 0 0,0-1 0,0 0 0,0 1 0,0-5-8191</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4.88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6.23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3.944"/>
    </inkml:context>
    <inkml:brush xml:id="br0">
      <inkml:brushProperty name="width" value="0.05" units="cm"/>
      <inkml:brushProperty name="height" value="0.05" units="cm"/>
      <inkml:brushProperty name="color" value="#E71224"/>
    </inkml:brush>
  </inkml:definitions>
  <inkml:trace contextRef="#ctx0" brushRef="#br0">282 6 24575,'-56'-2'0,"39"0"0,0 1 0,0 1 0,0 0 0,0 1 0,0 1 0,1 0 0,-29 9 0,41-9 0,0 1 0,0-1 0,1 1 0,-1 0 0,0 1 0,1-1 0,0 0 0,0 1 0,0 0 0,0 0 0,1-1 0,0 2 0,-1-1 0,1 0 0,1 0 0,-1 1 0,1-1 0,-1 1 0,1-1 0,0 7 0,-3 11 0,2 1 0,0 38 0,2-59 0,0 12 0,0-2 0,0 1 0,1-1 0,3 19 0,-2-26 0,-1-1 0,0 0 0,1 1 0,0-1 0,0 0 0,1 0 0,-1 0 0,1 0 0,0 0 0,0-1 0,0 0 0,0 1 0,4 2 0,24 23 0,-26-24 0,0 1 0,0-1 0,0 0 0,1-1 0,0 1 0,0-1 0,0 0 0,0-1 0,1 0 0,-1 0 0,1 0 0,0 0 0,0-1 0,0-1 0,10 3 0,-14-4 0,16 3 0,0-2 0,0 0 0,0 0 0,0-2 0,0 0 0,37-8 0,-53 7 0,0 0 0,-1-1 0,1 1 0,0 0 0,-1-1 0,0 1 0,1-1 0,-1 0 0,0 0 0,-1 0 0,1 0 0,0 0 0,-1 0 0,0 0 0,1-1 0,-1 1 0,-1-1 0,1 1 0,0 0 0,-1-1 0,0 1 0,1-1 0,-2-4 0,1-14 0,0 1 0,-6-30 0,6 49 0,0-2 0,-1 0 0,0 0 0,0 0 0,0-1 0,-1 1 0,1 0 0,-1 0 0,0 1 0,0-1 0,0 0 0,0 1 0,-1-1 0,0 1 0,-4-4 0,0 0 0,-1 1 0,-1 1 0,1 0 0,-15-7 0,-11-6 0,29 14-151,0-1-1,0 1 0,0-1 0,0 0 1,1 0-1,0 0 0,0-1 1,-5-10-1,1 2-6674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8.569"/>
    </inkml:context>
    <inkml:brush xml:id="br0">
      <inkml:brushProperty name="width" value="0.05" units="cm"/>
      <inkml:brushProperty name="height" value="0.05" units="cm"/>
      <inkml:brushProperty name="color" value="#E71224"/>
    </inkml:brush>
  </inkml:definitions>
  <inkml:trace contextRef="#ctx0" brushRef="#br0">1 1 24575,'3'0'0,"1"1"0,0 0 0,-1 0 0,1 0 0,-1 0 0,1 1 0,-1-1 0,1 1 0,-1 0 0,0 0 0,5 4 0,38 34 0,-24-19 0,13 9 0,58 45 0,-77-62 0,-1 1 0,0 0 0,-1 1 0,23 33 0,8 8 0,-43-54 0,0-1 0,-1 1 0,1-1 0,0 1 0,0-1 0,0 0 0,0 1 0,0-1 0,0 0 0,0-1 0,0 1 0,0 0 0,0-1 0,1 1 0,-1-1 0,0 1 0,0-1 0,1 0 0,-1 0 0,0 0 0,1 0 0,-1-1 0,0 1 0,4-2 0,5-1 0,0-1 0,0-1 0,-1 0 0,11-7 0,-13 7 0,1 0 0,0 1 0,0 0 0,10-3 0,132-44-1365,-133 48-5461</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5.713"/>
    </inkml:context>
    <inkml:brush xml:id="br0">
      <inkml:brushProperty name="width" value="0.05" units="cm"/>
      <inkml:brushProperty name="height" value="0.05" units="cm"/>
      <inkml:brushProperty name="color" value="#E71224"/>
    </inkml:brush>
  </inkml:definitions>
  <inkml:trace contextRef="#ctx0" brushRef="#br0">0 2 24575,'99'-2'0,"108"5"0,-203-3 0,-1 1 0,1-1 0,-1 1 0,1 0 0,-1 0 0,1 0 0,-1 0 0,0 1 0,1-1 0,-1 1 0,0 0 0,0 0 0,0 0 0,0 0 0,-1 1 0,1-1 0,-1 1 0,1 0 0,-1-1 0,0 1 0,0 0 0,0 0 0,0 1 0,-1-1 0,1 0 0,-1 1 0,0-1 0,0 1 0,0-1 0,0 5 0,2 11 0,-2 1 0,0 0 0,-1 0 0,-4 30 0,0 2 0,4 176-1365,0-206-5461</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6.111"/>
    </inkml:context>
    <inkml:brush xml:id="br0">
      <inkml:brushProperty name="width" value="0.05" units="cm"/>
      <inkml:brushProperty name="height" value="0.05" units="cm"/>
      <inkml:brushProperty name="color" value="#E71224"/>
    </inkml:brush>
  </inkml:definitions>
  <inkml:trace contextRef="#ctx0" brushRef="#br0">0 26 24575,'5'0'0,"5"0"0,5 0 0,5 0 0,-1-4 0,0-2 0,2 1 0,1 1 0,1 1 0,2 1 0,-4 1-8191</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7.00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7.84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21.488"/>
    </inkml:context>
    <inkml:brush xml:id="br0">
      <inkml:brushProperty name="width" value="0.05" units="cm"/>
      <inkml:brushProperty name="height" value="0.05" units="cm"/>
      <inkml:brushProperty name="color" value="#E71224"/>
    </inkml:brush>
  </inkml:definitions>
  <inkml:trace contextRef="#ctx0" brushRef="#br0">24 410 24575,'99'2'0,"108"-5"0,-198 2 0,0 0 0,1-1 0,-1 0 0,0-1 0,0 0 0,-1 0 0,1-1 0,-1 0 0,1 0 0,-1-1 0,-1 0 0,1-1 0,-1 1 0,0-2 0,0 1 0,0-1 0,-1 0 0,8-11 0,-5 6 0,-1 1 0,0-1 0,0 0 0,-2-1 0,1 0 0,-2 0 0,1 0 0,4-23 0,-8 31 0,-1-1 0,0 1 0,0 0 0,-1-1 0,1 1 0,-1-1 0,0 1 0,-1-1 0,0 1 0,1 0 0,-2-1 0,1 1 0,-1 0 0,1 0 0,-1 0 0,-1 0 0,1 0 0,-1 0 0,0 0 0,0 1 0,0-1 0,0 1 0,-1 0 0,0 0 0,-7-5 0,-3 2 0,-1 1 0,1 0 0,-1 1 0,0 1 0,-1 0 0,1 1 0,-20-1 0,34 4 0,-16-3 0,-1 1 0,0 1 0,0 0 0,0 2 0,-31 4 0,40-3 0,-1 0 0,1 1 0,0 1 0,0-1 0,0 1 0,0 1 0,1 0 0,0 0 0,0 1 0,0 0 0,0 0 0,-6 8 0,3-2 0,0 0 0,1 0 0,1 1 0,0 1 0,1-1 0,0 1 0,1 1 0,1-1 0,-9 29 0,13-35 0,-4 15 0,1-1 0,1 1 0,1 0 0,1 0 0,0 23 0,3-39 0,0 0 0,0-1 0,0 1 0,1-1 0,0 1 0,0-1 0,0 0 0,1 0 0,0 0 0,0 0 0,1 0 0,0 0 0,0-1 0,0 0 0,1 0 0,-1 0 0,1 0 0,0-1 0,1 0 0,-1 0 0,12 6 0,-2-3-42,0-1 1,1-1-1,0 0 0,0-1 0,1-1 1,-1 0-1,0-1 0,1-1 0,0-1 1,31-3-1,-12 2-864,-14 1-5920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24.082"/>
    </inkml:context>
    <inkml:brush xml:id="br0">
      <inkml:brushProperty name="width" value="0.05" units="cm"/>
      <inkml:brushProperty name="height" value="0.05" units="cm"/>
      <inkml:brushProperty name="color" value="#E71224"/>
    </inkml:brush>
  </inkml:definitions>
  <inkml:trace contextRef="#ctx0" brushRef="#br0">0 206 24575,'1'-10'0,"1"0"0,-1 0 0,2 0 0,-1 1 0,1-1 0,1 1 0,0 0 0,0 0 0,0 0 0,1 0 0,1 1 0,0 0 0,0 0 0,0 0 0,1 1 0,0 0 0,0 0 0,1 1 0,0 0 0,0 0 0,0 1 0,1 0 0,0 1 0,0-1 0,11-2 0,-16 6 0,0 0 0,0 0 0,0 0 0,0 1 0,0 0 0,0-1 0,1 2 0,-1-1 0,0 0 0,0 1 0,0 0 0,0 0 0,0 0 0,0 0 0,6 4 0,-7-3 0,-1 0 0,1 1 0,-1-1 0,0 0 0,0 1 0,0 0 0,0 0 0,0-1 0,-1 1 0,1 0 0,-1 0 0,0 1 0,0-1 0,0 0 0,0 0 0,0 0 0,-1 1 0,1-1 0,-1 7 0,1-3 0,-1 1 0,0-1 0,0 1 0,-1-1 0,1 1 0,-2-1 0,1 0 0,-1 0 0,0 1 0,0-1 0,-1 0 0,0-1 0,0 1 0,-1 0 0,0-1 0,0 0 0,0 0 0,-7 7 0,10-13 0,1 0 0,0 1 0,-1-1 0,1 0 0,0 0 0,0 0 0,-1 1 0,1-1 0,0 0 0,0 1 0,-1-1 0,1 0 0,0 1 0,0-1 0,0 0 0,0 1 0,-1-1 0,1 0 0,0 1 0,0-1 0,0 0 0,0 1 0,0-1 0,0 0 0,0 1 0,0-1 0,0 0 0,0 1 0,0-1 0,0 1 0,0-1 0,1 0 0,-1 1 0,0-1 0,0 0 0,0 1 0,0-1 0,1 1 0,16 4 0,38-4 0,-38-1 0,-11 0 0,0 1 0,0-1 0,-1 1 0,1 0 0,0 1 0,0-1 0,-1 1 0,1 0 0,-1 0 0,0 1 0,1 0 0,-1 0 0,0 0 0,-1 1 0,1-1 0,-1 1 0,1 0 0,-1 0 0,0 1 0,-1-1 0,1 1 0,-1 0 0,0 0 0,0 0 0,0 0 0,-1 1 0,0-1 0,0 1 0,0-1 0,-1 1 0,1 0 0,-1-1 0,-1 1 0,1 0 0,-1 0 0,0 0 0,-1 0 0,1 0 0,-1 0 0,0-1 0,0 1 0,-1 0 0,0-1 0,0 1 0,0-1 0,-1 0 0,0 1 0,0-1 0,0 0 0,0-1 0,-1 1 0,0-1 0,-6 7 0,1-4-97,-1 0-1,0 0 1,0 0-1,0-1 1,0-1-1,-1 0 1,0-1-1,0 0 1,-1 0-1,1-1 1,-1 0-1,0-1 0,-12 0 1,4 0-6729</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9.11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9.88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11.00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6:40.452"/>
    </inkml:context>
    <inkml:brush xml:id="br0">
      <inkml:brushProperty name="width" value="0.05" units="cm"/>
      <inkml:brushProperty name="height" value="0.05" units="cm"/>
      <inkml:brushProperty name="color" value="#E71224"/>
    </inkml:brush>
  </inkml:definitions>
  <inkml:trace contextRef="#ctx0" brushRef="#br0">0 0 24575,'586'0'-1365,"-565"0"-5461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07.719"/>
    </inkml:context>
    <inkml:brush xml:id="br0">
      <inkml:brushProperty name="width" value="0.05" units="cm"/>
      <inkml:brushProperty name="height" value="0.05" units="cm"/>
      <inkml:brushProperty name="color" value="#E71224"/>
    </inkml:brush>
  </inkml:definitions>
  <inkml:trace contextRef="#ctx0" brushRef="#br0">1262 52 24575,'-504'0'0,"485"1"0,1 1 0,-35 8 0,33-6 0,0 0 0,-26 1 0,-1-5 0,29-1 0,0 1 0,-32 4 0,44-3 0,0 1 0,0-1 0,0 1 0,0 0 0,1 1 0,-1-1 0,1 1 0,-1 0 0,1 1 0,0-1 0,0 1 0,-4 4 0,-26 25 0,17-18 0,1 2 0,-15 18 0,-80 80 0,84-83 0,15-19 0,0 1 0,1 0 0,1 1 0,0 0 0,1 1 0,1 0 0,-10 24 0,12-21 0,1 1 0,0 0 0,2-1 0,0 1 0,1 1 0,1 22 0,2-37 0,0 0 0,0 0 0,1-1 0,-1 1 0,2 0 0,-1 0 0,1-1 0,-1 1 0,1-1 0,1 1 0,-1-1 0,1 0 0,0 0 0,0 0 0,1 0 0,-1-1 0,1 1 0,0-1 0,1 0 0,-1 0 0,1 0 0,-1-1 0,1 0 0,0 1 0,7 2 0,40 19 0,66 43 0,-66-31 0,-29-20 0,2 0 0,35 17 0,125 69 0,-125-70 0,20 9 0,-40-28 0,1-1 0,0-2 0,1-2 0,45 4 0,-50-7 0,48 14 0,20 3 0,23 2 0,-84-17 0,0 3 0,46 17 0,-32-10 0,77 14 0,-44-12 0,-53-14 0,1-1 0,1-2 0,-1-2 0,52-5 0,4 2 0,-47 2 0,6 1 0,0-3 0,92-13 0,-40 2 0,-74 10 0,-1-1 0,54-13 0,-52 9 0,66-8 0,3 1 0,63-11 0,-128 20 0,-16 3 0,0-1 0,0-1 0,0-1 0,27-12 0,-23 9 0,1 1 0,0 1 0,0 1 0,0 1 0,32-1 0,49-11 0,-86 14 0,0 1 0,0 0 0,34 3 0,-35 0 0,0-1 0,0-1 0,0-1 0,19-3 0,-35 3 0,1 0 0,-1 0 0,0 0 0,1 0 0,-1 0 0,0-1 0,-1 0 0,1 0 0,0 0 0,-1 0 0,0 0 0,1-1 0,-2 0 0,1 1 0,4-9 0,5-8 0,-2-1 0,9-24 0,7-15 0,-21 50 0,-1-1 0,0 1 0,0-1 0,-1-1 0,0 1 0,-1 0 0,1-24 0,-4-86 0,-2 51 0,3 50 0,0-1 0,-2 1 0,0-1 0,-1 1 0,-1 0 0,-1 0 0,-11-29 0,-4-19 0,19 60 0,-1-1 0,0 0 0,0 1 0,-1 0 0,0 0 0,-1 0 0,0 0 0,0 0 0,0 1 0,-1-1 0,0 1 0,-9-10 0,-2 4 0,0 0 0,-34-21 0,-14-11 0,36 25 0,0 1 0,-2 1 0,0 2 0,-34-13 0,50 22 0,-9-1 0,0 0 0,-1 1 0,0 2 0,0 0 0,0 2 0,-32-1 0,20 1 0,-32-8 0,49 6 0,-1 2 0,-25-2 0,10 2 0,0-1 0,-52-14 0,54 10 0,1 2 0,-2 1 0,-37-1 0,-357 7 0,409 0 0,0 1 0,-33 8 0,-33 2 0,-13-11 0,47-2 0,0 3 0,-77 11 0,67-5 0,-1-3 0,0-3 0,-62-5 0,6 1 0,18 2-1365,78 0-5461</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6:43.642"/>
    </inkml:context>
    <inkml:brush xml:id="br0">
      <inkml:brushProperty name="width" value="0.05" units="cm"/>
      <inkml:brushProperty name="height" value="0.05" units="cm"/>
      <inkml:brushProperty name="color" value="#E71224"/>
    </inkml:brush>
  </inkml:definitions>
  <inkml:trace contextRef="#ctx0" brushRef="#br0">0 1 24575,'713'0'-1365,"-692"0"-5461</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6:47.105"/>
    </inkml:context>
    <inkml:brush xml:id="br0">
      <inkml:brushProperty name="width" value="0.05" units="cm"/>
      <inkml:brushProperty name="height" value="0.05" units="cm"/>
      <inkml:brushProperty name="color" value="#E71224"/>
    </inkml:brush>
  </inkml:definitions>
  <inkml:trace contextRef="#ctx0" brushRef="#br0">1 20 24575,'0'-1'0,"1"0"0,-1 0 0,1 0 0,-1 0 0,1 0 0,0-1 0,-1 1 0,1 1 0,0-1 0,0 0 0,-1 0 0,1 0 0,0 0 0,0 1 0,0-1 0,0 0 0,0 1 0,0-1 0,1 0 0,-1 1 0,0 0 0,0-1 0,0 1 0,0 0 0,1-1 0,-1 1 0,0 0 0,0 0 0,2 0 0,37 1 0,-9 10 0,51 26 0,21 8 0,99 30 0,-33-17 0,-139-47 0,148 48 0,-131-48 0,0 3 0,55 23 0,-71-25 0,2-1 0,64 12 0,-37-10 0,93 36 0,86 10 0,-233-58 0,-3 0-124,0 0 0,-1-1 0,1 1 0,0 1 0,0-1 0,0 0-1,-1 1 1,1-1 0,-1 1 0,4 3 0,5 6-6702</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6:48.780"/>
    </inkml:context>
    <inkml:brush xml:id="br0">
      <inkml:brushProperty name="width" value="0.05" units="cm"/>
      <inkml:brushProperty name="height" value="0.05" units="cm"/>
      <inkml:brushProperty name="color" value="#E71224"/>
    </inkml:brush>
  </inkml:definitions>
  <inkml:trace contextRef="#ctx0" brushRef="#br0">1 483 24575,'19'0'0,"17"0"0,0 0 0,0-3 0,51-9 0,-42 5 0,0 2 0,0 2 0,89 5 0,-32 1 0,-31-3 0,-11 2 0,-1-3 0,107-16 0,-65 5 0,-68 10 0,46-10 0,98-13 0,-133 15 0,-22 6 0,-1 0 0,0-2 0,32-13 0,-33 11 0,2 1 0,-1 0 0,29-3 0,37-11 0,-25 2 0,-40 13 0,0 0 0,0-2 0,39-19 0,-41 17 0,1 1 0,1 1 0,-1 1 0,43-8 0,-36 9 0,0-1 0,39-16 0,-34 10 0,56-14 0,-62 21 0,-1-1 0,-1-2 0,0-1 0,32-17 0,-39 19-227,0 1-1,0 0 1,1 1-1,0 1 1,25-3-1,-25 5-6598</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6:59.582"/>
    </inkml:context>
    <inkml:brush xml:id="br0">
      <inkml:brushProperty name="width" value="0.05" units="cm"/>
      <inkml:brushProperty name="height" value="0.05" units="cm"/>
      <inkml:brushProperty name="color" value="#E71224"/>
    </inkml:brush>
  </inkml:definitions>
  <inkml:trace contextRef="#ctx0" brushRef="#br0">0 23 24575,'141'3'0,"150"-6"0,-223-8 0,-48 7 0,1 0 0,29 0 0,-6 4-1365,-24 0-5461</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0.219"/>
    </inkml:context>
    <inkml:brush xml:id="br0">
      <inkml:brushProperty name="width" value="0.05" units="cm"/>
      <inkml:brushProperty name="height" value="0.05" units="cm"/>
      <inkml:brushProperty name="color" value="#E71224"/>
    </inkml:brush>
  </inkml:definitions>
  <inkml:trace contextRef="#ctx0" brushRef="#br0">1 1 24575,'15'0'0,"3"-1"0,0 1 0,1 1 0,-1 1 0,28 6 0,-42-7 0,0 0 0,-1 1 0,1-1 0,0 1 0,-1-1 0,1 1 0,-1 0 0,0 0 0,0 1 0,1-1 0,-2 0 0,1 1 0,0 0 0,0 0 0,-1 0 0,1 0 0,-1 0 0,0 1 0,0-1 0,0 0 0,-1 1 0,1 0 0,-1-1 0,0 1 0,0 0 0,0 0 0,0 5 0,0-1-80,-1 0 0,0 0-1,-1-1 1,0 1 0,0 0-1,0 0 1,-1 0 0,0-1-1,-1 1 1,0-1 0,0 1 0,0-1-1,-1 0 1,0 0 0,-1-1-1,-8 12 1,4-8-6746</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1.072"/>
    </inkml:context>
    <inkml:brush xml:id="br0">
      <inkml:brushProperty name="width" value="0.05" units="cm"/>
      <inkml:brushProperty name="height" value="0.05" units="cm"/>
      <inkml:brushProperty name="color" value="#E71224"/>
    </inkml:brush>
  </inkml:definitions>
  <inkml:trace contextRef="#ctx0" brushRef="#br0">1 25 24575,'546'0'0,"-520"-1"62,51-10-1,-51 6-805,48-2 0,-54 7-6082</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1.710"/>
    </inkml:context>
    <inkml:brush xml:id="br0">
      <inkml:brushProperty name="width" value="0.05" units="cm"/>
      <inkml:brushProperty name="height" value="0.05" units="cm"/>
      <inkml:brushProperty name="color" value="#E71224"/>
    </inkml:brush>
  </inkml:definitions>
  <inkml:trace contextRef="#ctx0" brushRef="#br0">1 1 24575,'21'0'0,"0"1"0,0 1 0,28 6 0,-41-6 0,-1 0 0,1 0 0,0 1 0,-1 0 0,0 0 0,1 1 0,-1 0 0,-1 0 0,1 1 0,-1 0 0,12 11 0,-15-13 7,-1 0-1,0 0 0,0 0 0,0 0 1,-1 0-1,1 1 0,-1-1 1,0 0-1,0 1 0,0-1 1,0 1-1,0 0 0,-1-1 0,0 1 1,1-1-1,-1 1 0,-1 0 1,0 3-1,0 0-171,0 0 0,-1-1 0,0 1 0,0-1 0,-1 0 0,0 0 0,0 1 0,-7 8 0,2-3-6661</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2.910"/>
    </inkml:context>
    <inkml:brush xml:id="br0">
      <inkml:brushProperty name="width" value="0.05" units="cm"/>
      <inkml:brushProperty name="height" value="0.05" units="cm"/>
      <inkml:brushProperty name="color" value="#E71224"/>
    </inkml:brush>
  </inkml:definitions>
  <inkml:trace contextRef="#ctx0" brushRef="#br0">1 2 24575,'88'-2'0,"96"4"0,-91 19-1365,-75-19-5461</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3.612"/>
    </inkml:context>
    <inkml:brush xml:id="br0">
      <inkml:brushProperty name="width" value="0.05" units="cm"/>
      <inkml:brushProperty name="height" value="0.05" units="cm"/>
      <inkml:brushProperty name="color" value="#E71224"/>
    </inkml:brush>
  </inkml:definitions>
  <inkml:trace contextRef="#ctx0" brushRef="#br0">0 1 24575,'14'1'0,"-1"1"0,0 1 0,0 0 0,-1 1 0,1 0 0,-1 1 0,0 0 0,23 14 0,-32-16 0,0 1 0,0-1 0,-1 1 0,1 0 0,-1 0 0,0 0 0,0 0 0,0 0 0,0 1 0,-1-1 0,0 0 0,0 1 0,0-1 0,0 1 0,-1 0 0,1-1 0,-2 8 0,2-3 0,-2 1 0,1 0 0,-1-1 0,-1 1 0,0-1 0,0 0 0,-6 14 0,3-15-151,0-1-1,-1 0 0,0 0 0,-1-1 1,1 0-1,-1 0 0,0 0 1,-15 8-1,9-7-6674</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4.834"/>
    </inkml:context>
    <inkml:brush xml:id="br0">
      <inkml:brushProperty name="width" value="0.05" units="cm"/>
      <inkml:brushProperty name="height" value="0.05" units="cm"/>
      <inkml:brushProperty name="color" value="#E71224"/>
    </inkml:brush>
  </inkml:definitions>
  <inkml:trace contextRef="#ctx0" brushRef="#br0">1 3 24575,'117'-2'0,"129"5"0,-230-1-273,-1 1 0,1 1 0,-1 0 0,28 13 0,-29-11-6553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19.033"/>
    </inkml:context>
    <inkml:brush xml:id="br0">
      <inkml:brushProperty name="width" value="0.05" units="cm"/>
      <inkml:brushProperty name="height" value="0.05" units="cm"/>
      <inkml:brushProperty name="color" value="#E71224"/>
    </inkml:brush>
  </inkml:definitions>
  <inkml:trace contextRef="#ctx0" brushRef="#br0">1 123 24575,'0'-1'0,"0"0"0,1 0 0,-1 0 0,0 0 0,1 0 0,-1 0 0,1 0 0,-1 0 0,1 0 0,-1 0 0,1 0 0,0 0 0,-1 1 0,1-1 0,0 0 0,0 1 0,0-1 0,-1 0 0,1 1 0,0-1 0,0 1 0,0-1 0,0 1 0,0 0 0,0-1 0,0 1 0,0 0 0,0 0 0,0 0 0,0-1 0,0 1 0,0 0 0,0 0 0,0 1 0,1-1 0,-1 0 0,0 0 0,0 0 0,1 1 0,42 12 0,-31-4 0,-1 0 0,0 1 0,-1 0 0,0 1 0,12 15 0,-12-13 0,0-1 0,1 0 0,0-1 0,20 14 0,-31-25 0,0 1 0,0-1 0,1 1 0,-1 0 0,0-1 0,0 1 0,0 0 0,0 0 0,0 0 0,0 0 0,0 0 0,0 0 0,0 0 0,-1 1 0,1-1 0,0 0 0,-1 0 0,2 3 0,-2-3 0,-1-1 0,1 1 0,0 0 0,-1-1 0,1 1 0,-1-1 0,1 1 0,-1 0 0,1-1 0,-1 1 0,1-1 0,-1 0 0,1 1 0,-1-1 0,0 1 0,1-1 0,-1 0 0,0 1 0,1-1 0,-1 0 0,0 0 0,1 0 0,-1 1 0,0-1 0,0 0 0,-67 5 0,51-5 0,15 0 0,0 0 0,-1 1 0,1-1 0,0 1 0,0-1 0,0 1 0,0 0 0,0-1 0,0 1 0,0 0 0,0 1 0,-3 1 0,6 3 0,17-3 0,0-4 0,0-1 0,-1-1 0,19-4 0,5-2 0,-37 9 0,0-1 0,0 0 0,0 0 0,0 0 0,-1 0 0,1 0 0,-1-1 0,1 1 0,-1-1 0,1 0 0,-1 0 0,0-1 0,0 1 0,0-1 0,0 1 0,3-4 0,-4 2 0,-1 1 0,1 0 0,-1-1 0,1 1 0,-1-1 0,0 1 0,-1-1 0,1 0 0,0 1 0,-1-1 0,0 0 0,0 1 0,0-1 0,-1 0 0,1 1 0,-2-8 0,-19-62 56,15 55-411,1-1-1,0 0 1,-3-31 0,7 29-6471</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5.501"/>
    </inkml:context>
    <inkml:brush xml:id="br0">
      <inkml:brushProperty name="width" value="0.05" units="cm"/>
      <inkml:brushProperty name="height" value="0.05" units="cm"/>
      <inkml:brushProperty name="color" value="#E71224"/>
    </inkml:brush>
  </inkml:definitions>
  <inkml:trace contextRef="#ctx0" brushRef="#br0">6 1 24575,'4'0'0,"-1"1"0,1 0 0,-1 0 0,1 0 0,-1 0 0,1 1 0,-1-1 0,0 1 0,0 0 0,0 0 0,0 0 0,0 0 0,0 1 0,-1-1 0,1 1 0,-1 0 0,1-1 0,-1 1 0,0 0 0,0 1 0,-1-1 0,1 0 0,-1 0 0,3 7 0,0 2 0,1 0 0,-2 1 0,1-1 0,-2 1 0,2 22 0,-3-30 0,0 0 0,-1 1 0,1-1 0,-1 0 0,-1 0 0,1 0 0,-1 0 0,0 1 0,0-1 0,0 0 0,-1 0 0,0-1 0,0 1 0,0 0 0,-1-1 0,1 1 0,-1-1 0,0 0 0,0 1 0,-1-2 0,1 1 0,-1 0 0,0-1 0,0 1 0,0-1 0,-8 4 0,-14 12-1365,14-12-5461</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2:21.234"/>
    </inkml:context>
    <inkml:brush xml:id="br0">
      <inkml:brushProperty name="width" value="0.05" units="cm"/>
      <inkml:brushProperty name="height" value="0.05" units="cm"/>
      <inkml:brushProperty name="color" value="#E71224"/>
    </inkml:brush>
  </inkml:definitions>
  <inkml:trace contextRef="#ctx0" brushRef="#br0">0 714 24575,'154'-2'0,"164"5"0,-216 10 0,-62-7 0,54 1 0,82 6 0,13-1 0,468-13 0,-639 2 0,0 1 0,36 8 0,-34-5 0,0-1 0,26 1 0,40-5 0,-51-1 0,1 1 0,0 2 0,61 11 0,80 13 0,-136-20 0,0-2 0,0-1 0,72-5 0,-28 0 0,-74 2 0,0-1 0,0 0 0,0 0 0,0-1 0,0-1 0,0 0 0,0 0 0,-1-1 0,0-1 0,12-6 0,-5 0 0,0-1 0,-1 0 0,0-1 0,22-25 0,-10 14 0,-23 20 0,0 0 0,0 0 0,0 0 0,-1-1 0,1 1 0,6-11 0,-3 2 0,-1 1 0,-1-1 0,1-1 0,-2 1 0,0-1 0,-1 0 0,0 0 0,-1 0 0,-1 0 0,0-1 0,-1 1 0,-1-19 0,0-6 0,1 11 0,-2 1 0,-7-51 0,6 69 0,-1 0 0,1-1 0,-2 1 0,1 1 0,-1-1 0,0 0 0,-1 1 0,0 0 0,-1 0 0,1 0 0,-2 1 0,-6-7 0,-4-3 0,0 1 0,-1 1 0,-36-23 0,44 33 0,0 0 0,0 0 0,0 1 0,-1 1 0,1 0 0,-1 0 0,0 1 0,0 0 0,0 1 0,-14 0 0,-19-2 0,-55-9 0,38 3 0,-5-3 0,41 7 0,0 1 0,-36-1 0,-16 4 0,-126 4 0,74 21 0,40-11 0,62-8 0,-1-1 0,-29 1 0,-1189-6 0,1232 2 0,-1 1 0,1 0 0,-1 1 0,1 1 0,-25 9 0,22-7 0,0 0 0,0-1 0,-23 2 0,25-5 0,0 0 0,0 1 0,1 1 0,-1 0 0,-19 8 0,29-10 0,1 1 0,-1-1 0,0 1 0,1 0 0,0 0 0,0 0 0,-1 1 0,2-1 0,-1 1 0,0 0 0,1 0 0,0 0 0,0 1 0,0-1 0,0 1 0,1 0 0,0 0 0,-2 6 0,-6 36-44,2 1 1,3 0-1,1 0 0,5 85 0,0-50-1102,-1-62-5680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2:23.887"/>
    </inkml:context>
    <inkml:brush xml:id="br0">
      <inkml:brushProperty name="width" value="0.05" units="cm"/>
      <inkml:brushProperty name="height" value="0.05" units="cm"/>
      <inkml:brushProperty name="color" value="#E71224"/>
    </inkml:brush>
  </inkml:definitions>
  <inkml:trace contextRef="#ctx0" brushRef="#br0">1680 27 24575,'-1246'0'0,"1227"1"0,-1 1 0,-32 8 0,-34 2 0,73-11 0,1 0 0,0 0 0,0 1 0,-1 1 0,1 0 0,0 0 0,1 1 0,-1 1 0,1 0 0,0 1 0,0 0 0,1 0 0,-14 11 0,17-10 0,0-1 0,0 1 0,1 1 0,0-1 0,0 1 0,1 0 0,0 0 0,0 1 0,1 0 0,0 0 0,0 0 0,1 0 0,0 0 0,1 1 0,0-1 0,1 1 0,-1 14 0,1-13 0,1 0 0,0 0 0,1 0 0,0-1 0,0 1 0,6 17 0,-5-23 0,0 0 0,0 0 0,1-1 0,0 1 0,0 0 0,0-1 0,1 0 0,-1 1 0,1-1 0,0-1 0,1 1 0,-1-1 0,0 1 0,1-1 0,5 3 0,16 10 0,1-2 0,0 0 0,1-1 0,0-2 0,49 13 0,-42-15 0,45 17 0,-56-17 0,0-1 0,1 0 0,0-2 0,41 4 0,43 3 0,-67-7 0,61 1 0,-58-7 0,-1 2 0,70 10 0,-51-4 0,0-2 0,124-7 0,-68-2 0,-110 3 0,63 0 0,74-9 0,-123 6 0,0-1 0,0-1 0,-1-1 0,1-1 0,-1-1 0,-1-1 0,27-16 0,15-7 0,-44 23 0,-1 0 0,1-2 0,-1 0 0,22-19 0,-36 26 0,-1-1 0,1 0 0,-1 0 0,-1 0 0,1-1 0,-1 1 0,0-1 0,0 1 0,0-1 0,-1 0 0,0 0 0,0 1 0,0-1 0,-1 0 0,0-7 0,0-17 0,-6-45 0,6 72 0,-1-4 0,-1 1 0,1-1 0,-1 1 0,0-1 0,-1 1 0,0 0 0,0 0 0,0 0 0,0 0 0,-1 0 0,0 1 0,0 0 0,-1 0 0,0 0 0,0 0 0,0 1 0,0 0 0,-8-5 0,-9-4 0,-1 0 0,0 2 0,-35-12 0,30 12 0,-30-17 0,45 21 0,0 1 0,0-1 0,0 2 0,-1 0 0,0 1 0,0 0 0,-16-1 0,-98-20-1365,108 23-5461</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23.932"/>
    </inkml:context>
    <inkml:brush xml:id="br0">
      <inkml:brushProperty name="width" value="0.05" units="cm"/>
      <inkml:brushProperty name="height" value="0.05" units="cm"/>
      <inkml:brushProperty name="color" value="#E71224"/>
    </inkml:brush>
  </inkml:definitions>
  <inkml:trace contextRef="#ctx0" brushRef="#br0">1 0 24575,'686'0'-1365,"-664"0"-5461</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25.388"/>
    </inkml:context>
    <inkml:brush xml:id="br0">
      <inkml:brushProperty name="width" value="0.05" units="cm"/>
      <inkml:brushProperty name="height" value="0.05" units="cm"/>
      <inkml:brushProperty name="color" value="#E71224"/>
    </inkml:brush>
  </inkml:definitions>
  <inkml:trace contextRef="#ctx0" brushRef="#br0">0 1 24575,'53'-1'0,"0"3"0,70 12 0,40 12 0,-68-12 0,-66-11 0,46 10 0,-35-3 0,0-2 0,1-2 0,-1-2 0,57-1 0,325-4-1365,-401 1-5461</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26.552"/>
    </inkml:context>
    <inkml:brush xml:id="br0">
      <inkml:brushProperty name="width" value="0.05" units="cm"/>
      <inkml:brushProperty name="height" value="0.05" units="cm"/>
      <inkml:brushProperty name="color" value="#E71224"/>
    </inkml:brush>
  </inkml:definitions>
  <inkml:trace contextRef="#ctx0" brushRef="#br0">1 195 24575,'54'-20'0,"-26"17"0,1 0 0,35 3 0,-37 0 0,0 0 0,51-9 0,351-73 0,-239 31 0,-75 30-1365,-93 16-5461</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14.319"/>
    </inkml:context>
    <inkml:brush xml:id="br0">
      <inkml:brushProperty name="width" value="0.05" units="cm"/>
      <inkml:brushProperty name="height" value="0.05" units="cm"/>
      <inkml:brushProperty name="color" value="#E71224"/>
    </inkml:brush>
  </inkml:definitions>
  <inkml:trace contextRef="#ctx0" brushRef="#br0">0 0 21389,'1753'0'0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15.910"/>
    </inkml:context>
    <inkml:brush xml:id="br0">
      <inkml:brushProperty name="width" value="0.05" units="cm"/>
      <inkml:brushProperty name="height" value="0.05" units="cm"/>
      <inkml:brushProperty name="color" value="#E71224"/>
    </inkml:brush>
  </inkml:definitions>
  <inkml:trace contextRef="#ctx0" brushRef="#br0">0 0 24575,'865'0'-1365,"-844"0"-5461</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18.106"/>
    </inkml:context>
    <inkml:brush xml:id="br0">
      <inkml:brushProperty name="width" value="0.05" units="cm"/>
      <inkml:brushProperty name="height" value="0.05" units="cm"/>
      <inkml:brushProperty name="color" value="#E71224"/>
    </inkml:brush>
  </inkml:definitions>
  <inkml:trace contextRef="#ctx0" brushRef="#br0">0 102 24575,'54'-20'0,"-19"16"0,0 1 0,52 2 0,-56 2 0,0-1 0,0-1 0,58-12 0,-65 9 0,1 0 0,0 2 0,40 1 0,-38 1 0,0-1 0,49-7 0,-16-6-7,60-10-1351,-101 22-5468</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1:55.911"/>
    </inkml:context>
    <inkml:brush xml:id="br0">
      <inkml:brushProperty name="width" value="0.05" units="cm"/>
      <inkml:brushProperty name="height" value="0.05" units="cm"/>
      <inkml:brushProperty name="color" value="#E71224"/>
    </inkml:brush>
  </inkml:definitions>
  <inkml:trace contextRef="#ctx0" brushRef="#br0">1 1 24575,'1296'0'-1365,"-1274"0"-5461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21.172"/>
    </inkml:context>
    <inkml:brush xml:id="br0">
      <inkml:brushProperty name="width" value="0.05" units="cm"/>
      <inkml:brushProperty name="height" value="0.05" units="cm"/>
      <inkml:brushProperty name="color" value="#E71224"/>
    </inkml:brush>
  </inkml:definitions>
  <inkml:trace contextRef="#ctx0" brushRef="#br0">307 244 24575,'-5'0'0,"1"0"0,0-1 0,0 0 0,0 0 0,-1 0 0,1 0 0,0-1 0,1 1 0,-1-1 0,0 0 0,0 0 0,1-1 0,-1 1 0,1-1 0,-6-5 0,-3-5 0,0-1 0,-16-24 0,-9-12 0,26 39-151,0 0-1,0 1 0,-1 1 0,0-1 1,0 2-1,-1 0 0,0 0 1,-26-9-1,24 10-6674</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1:57.396"/>
    </inkml:context>
    <inkml:brush xml:id="br0">
      <inkml:brushProperty name="width" value="0.05" units="cm"/>
      <inkml:brushProperty name="height" value="0.05" units="cm"/>
      <inkml:brushProperty name="color" value="#E71224"/>
    </inkml:brush>
  </inkml:definitions>
  <inkml:trace contextRef="#ctx0" brushRef="#br0">0 108 24575,'25'0'0,"0"-1"0,0 0 0,0-2 0,-1-1 0,1-1 0,-1-1 0,24-9 0,129-35 0,-152 44 0,0 0 0,1 2 0,0 0 0,0 2 0,0 1 0,0 1 0,31 4 0,21-1 0,735-3 0,-797 1 0,0 0 0,0 2 0,18 4 0,37 5 0,57 12-1365,-108-22-5461</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1:58.602"/>
    </inkml:context>
    <inkml:brush xml:id="br0">
      <inkml:brushProperty name="width" value="0.05" units="cm"/>
      <inkml:brushProperty name="height" value="0.05" units="cm"/>
      <inkml:brushProperty name="color" value="#E71224"/>
    </inkml:brush>
  </inkml:definitions>
  <inkml:trace contextRef="#ctx0" brushRef="#br0">0 0 24575,'571'0'0,"-545"2"0,1 0 0,29 8 0,-28-5 0,53 3 0,351-9-1365,-411 1-5461</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3:28.479"/>
    </inkml:context>
    <inkml:brush xml:id="br0">
      <inkml:brushProperty name="width" value="0.05" units="cm"/>
      <inkml:brushProperty name="height" value="0.05" units="cm"/>
      <inkml:brushProperty name="color" value="#E71224"/>
    </inkml:brush>
  </inkml:definitions>
  <inkml:trace contextRef="#ctx0" brushRef="#br0">1 48 24575,'3'-3'0,"1"0"0,0 1 0,0 0 0,0-1 0,0 2 0,0-1 0,1 0 0,-1 1 0,0 0 0,1 0 0,-1 0 0,8 0 0,61 0 0,-49 1 0,28-1 0,80-14 0,-57 8 0,152 6 0,-99 4 0,711-3 0,-818 1 0,0 1 0,27 7 0,-26-5 0,0-1 0,25 1 0,15-6-52,-42 1-167,0 0 0,1 1 0,-1 1 1,0 1-1,35 7 0,-41-4-6607</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3:29.441"/>
    </inkml:context>
    <inkml:brush xml:id="br0">
      <inkml:brushProperty name="width" value="0.05" units="cm"/>
      <inkml:brushProperty name="height" value="0.05" units="cm"/>
      <inkml:brushProperty name="color" value="#E71224"/>
    </inkml:brush>
  </inkml:definitions>
  <inkml:trace contextRef="#ctx0" brushRef="#br0">0 26 24575,'1'-1'0,"-1"0"0,0 0 0,1 0 0,-1 0 0,1 0 0,0 0 0,-1 0 0,1 0 0,0 1 0,-1-1 0,1 0 0,0 0 0,0 1 0,0-1 0,0 0 0,0 1 0,-1-1 0,1 1 0,0-1 0,0 1 0,0 0 0,0-1 0,1 1 0,-1 0 0,0 0 0,0 0 0,1-1 0,36-3 0,-34 4 0,440-3 0,-226 6 0,-60-3-1365,-139 0-5461</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03.750"/>
    </inkml:context>
    <inkml:brush xml:id="br0">
      <inkml:brushProperty name="width" value="0.05" units="cm"/>
      <inkml:brushProperty name="height" value="0.05" units="cm"/>
      <inkml:brushProperty name="color" value="#E71224"/>
    </inkml:brush>
  </inkml:definitions>
  <inkml:trace contextRef="#ctx0" brushRef="#br0">1 1 24575,'28'1'0,"-1"2"0,30 6 0,12 2 0,90 11 0,-98-12 0,-38-5 0,0-2 0,29 1 0,-26-2 0,0 1 0,-1 1 0,35 10 0,-34-7 0,1-1 0,0-2 0,28 2 0,52-8 0,58 4 0,-100 10-56,-46-7 108,1-1 0,28 1 0,-42-4-157,-1-1 1,0 0-1,0-1 0,1 1 1,-1-1-1,0 0 0,0-1 1,0 1-1,0-1 1,0 0-1,0 0 0,0 0 1,8-7-1,-3 0-6721</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05.725"/>
    </inkml:context>
    <inkml:brush xml:id="br0">
      <inkml:brushProperty name="width" value="0.05" units="cm"/>
      <inkml:brushProperty name="height" value="0.05" units="cm"/>
      <inkml:brushProperty name="color" value="#E71224"/>
    </inkml:brush>
  </inkml:definitions>
  <inkml:trace contextRef="#ctx0" brushRef="#br0">1 28 24575,'71'-1'0,"109"-16"0,-110 11 0,0 2 0,77 7 0,-26-1 0,922-2 0,-1021 2 0,0 0 0,-1 2 0,1 0 0,23 9 0,49 9 0,88 1 0,-116-12 0,-44-7 0,0-1 0,26 1 0,520-5 0,-545 0 0,0-1 0,25-6 0,40-4 0,-79 12-273,0-1 0,1 0 0,-1-1 0,12-3 0,-6 0-6553</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2.673"/>
    </inkml:context>
    <inkml:brush xml:id="br0">
      <inkml:brushProperty name="width" value="0.05" units="cm"/>
      <inkml:brushProperty name="height" value="0.05" units="cm"/>
      <inkml:brushProperty name="color" value="#E71224"/>
    </inkml:brush>
  </inkml:definitions>
  <inkml:trace contextRef="#ctx0" brushRef="#br0">0 3 24575,'126'-2'0,"134"5"0,-192 8 0,-48-7 0,0 0 0,31 0 0,13-3 0,121-3 0,-123-10 93,12 1-1551,-55 10-5368</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3.587"/>
    </inkml:context>
    <inkml:brush xml:id="br0">
      <inkml:brushProperty name="width" value="0.05" units="cm"/>
      <inkml:brushProperty name="height" value="0.05" units="cm"/>
      <inkml:brushProperty name="color" value="#E71224"/>
    </inkml:brush>
  </inkml:definitions>
  <inkml:trace contextRef="#ctx0" brushRef="#br0">0 0 24575,'818'0'-1365,"-799"0"-5461</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4.255"/>
    </inkml:context>
    <inkml:brush xml:id="br0">
      <inkml:brushProperty name="width" value="0.05" units="cm"/>
      <inkml:brushProperty name="height" value="0.05" units="cm"/>
      <inkml:brushProperty name="color" value="#E71224"/>
    </inkml:brush>
  </inkml:definitions>
  <inkml:trace contextRef="#ctx0" brushRef="#br0">0 15 24575,'1112'0'0,"-1099"-1"-341,-1 1 0,0-2-1,19-4 1,-12 1-6485</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4.922"/>
    </inkml:context>
    <inkml:brush xml:id="br0">
      <inkml:brushProperty name="width" value="0.05" units="cm"/>
      <inkml:brushProperty name="height" value="0.05" units="cm"/>
      <inkml:brushProperty name="color" value="#E71224"/>
    </inkml:brush>
  </inkml:definitions>
  <inkml:trace contextRef="#ctx0" brushRef="#br0">0 1 24575,'931'0'-1365,"-911"0"-5461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2.458"/>
    </inkml:context>
    <inkml:brush xml:id="br0">
      <inkml:brushProperty name="width" value="0.05" units="cm"/>
      <inkml:brushProperty name="height" value="0.05" units="cm"/>
      <inkml:brushProperty name="color" value="#33CCFF"/>
    </inkml:brush>
  </inkml:definitions>
  <inkml:trace contextRef="#ctx0" brushRef="#br0">0 0 24457,'13202'150'0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6.944"/>
    </inkml:context>
    <inkml:brush xml:id="br0">
      <inkml:brushProperty name="width" value="0.05" units="cm"/>
      <inkml:brushProperty name="height" value="0.05" units="cm"/>
      <inkml:brushProperty name="color" value="#E71224"/>
    </inkml:brush>
  </inkml:definitions>
  <inkml:trace contextRef="#ctx0" brushRef="#br0">635 0 24575,'-429'0'0,"421"1"0,1-1 0,-1 1 0,0 0 0,0 1 0,1 0 0,-1 0 0,1 1 0,0 0 0,0 0 0,0 1 0,0 0 0,0 0 0,1 0 0,-1 1 0,1 0 0,1 0 0,-1 1 0,1-1 0,0 1 0,-8 11 0,6-6 0,0 1 0,1 0 0,1 0 0,-1 0 0,2 1 0,0-1 0,0 1 0,1 0 0,1 0 0,0 1 0,0 18 0,1 21 0,-1-29 0,1 0 0,1 0 0,1 0 0,2-1 0,0 1 0,12 42 0,-12-60 0,0 0 0,1-1 0,0 0 0,0 1 0,0-1 0,0 0 0,1-1 0,9 8 0,45 31 0,-43-36 0,1 0 0,-1-1 0,1 0 0,0-1 0,0-1 0,1-1 0,-1 0 0,31 0 0,177-5 0,-204-1-1365,-5-3-5461</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8.423"/>
    </inkml:context>
    <inkml:brush xml:id="br0">
      <inkml:brushProperty name="width" value="0.05" units="cm"/>
      <inkml:brushProperty name="height" value="0.05" units="cm"/>
      <inkml:brushProperty name="color" value="#E71224"/>
    </inkml:brush>
  </inkml:definitions>
  <inkml:trace contextRef="#ctx0" brushRef="#br0">1 1 24575,'1271'0'-1365,"-1252"0"-5461</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9.940"/>
    </inkml:context>
    <inkml:brush xml:id="br0">
      <inkml:brushProperty name="width" value="0.05" units="cm"/>
      <inkml:brushProperty name="height" value="0.05" units="cm"/>
      <inkml:brushProperty name="color" value="#E71224"/>
    </inkml:brush>
  </inkml:definitions>
  <inkml:trace contextRef="#ctx0" brushRef="#br0">0 26 24575,'74'-1'0,"103"-15"0,-101 9 0,151 6 0,-99 4 0,530-3 0,-630 1 0,47 9 0,21 1 0,71-13 0,79 5 0,-179 7 0,-46-5 0,0-2 0,28 1 0,541-5-1365,-570 1-5461</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32.588"/>
    </inkml:context>
    <inkml:brush xml:id="br0">
      <inkml:brushProperty name="width" value="0.05" units="cm"/>
      <inkml:brushProperty name="height" value="0.05" units="cm"/>
      <inkml:brushProperty name="color" value="#E71224"/>
    </inkml:brush>
  </inkml:definitions>
  <inkml:trace contextRef="#ctx0" brushRef="#br0">0 26 24575,'1'-1'0,"-1"0"0,0 0 0,1 0 0,-1 0 0,1 0 0,0 0 0,-1 0 0,1 0 0,-1 1 0,1-1 0,0 0 0,0 0 0,0 1 0,-1-1 0,1 0 0,0 1 0,0-1 0,0 1 0,0-1 0,0 1 0,0-1 0,0 1 0,0 0 0,0-1 0,0 1 0,1 0 0,0 0 0,36-4 0,-34 3 0,335-1 64,-176 4-1493,-143-2-5397</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38.535"/>
    </inkml:context>
    <inkml:brush xml:id="br0">
      <inkml:brushProperty name="width" value="0.05" units="cm"/>
      <inkml:brushProperty name="height" value="0.05" units="cm"/>
      <inkml:brushProperty name="color" value="#E71224"/>
    </inkml:brush>
  </inkml:definitions>
  <inkml:trace contextRef="#ctx0" brushRef="#br0">0 1452 24575,'2993'-1'0,"-2967"3"0,52 8 0,-51-5 0,48 3 0,65-11 0,105 5 0,-181 9 0,17 0 0,829-8 0,-444-6 0,1368 3 0,-1806-1 0,48-10 0,-48 7 0,46-3 0,-25 7 0,-6 0 0,1-1 0,70-11 0,-70 6 0,0 2 0,0 2 0,61 4 0,66-2 0,-85-10 0,-42 4 0,53-1 0,-66 6 0,-1-2 0,0-1 0,35-10 0,27-4 0,-23 12 0,-43 4 0,48-9 0,84-11 0,-87 11 0,-56 10 0,1-1 0,-1-1 0,1 0 0,-1-1 0,26-10 0,-27 9 0,-1 0 0,1 2 0,1-1 0,27-1 0,11-4 0,9-7 0,118-49 0,-136 48 0,-14 6 0,0-1 0,-1-2 0,0-1 0,-1-1 0,35-26 0,-32 15 0,41-46 0,-62 62 0,0 0 0,-2-1 0,1 0 0,-2-1 0,0 0 0,0 0 0,-1 0 0,-1-1 0,0 1 0,4-19 0,-3-1 0,-2 0 0,-2 0 0,-1-46 0,-1 43 0,-2 3 0,2 0 0,2 0 0,1 0 0,8-36 0,-3-7 0,-8 64 0,0 1 0,1-1 0,1 0 0,0 1 0,1-1 0,0 1 0,5-13 0,36-99 0,-36 99 0,-8 23 0,1 1 0,-1-1 0,0 0 0,1 0 0,-1 1 0,0-1 0,0 0 0,0 0 0,0 1 0,0-1 0,0 0 0,0 0 0,0 1 0,0-1 0,0 0 0,0 0 0,0 0 0,0 1 0,-1-1 0,1 0 0,0 1 0,-1-1 0,1 0 0,0 0 0,-1 1 0,1-1 0,-1 1 0,1-1 0,-1 0 0,1 1 0,-1-1 0,0 1 0,0-1 0,-1 0 0,0 0 0,-1 1 0,1-1 0,0 1 0,-1-1 0,1 1 0,0 0 0,-1 0 0,1 0 0,0 0 0,-4 1 0,-4 1 0,0 0 0,-1 1 0,1 0 0,-11 6 0,-124 54 0,130-50 0,18-4 0,-1-8 0,0 0 0,0 0 0,0 0 0,0-1 0,0 1 0,0-1 0,0 0 0,0 1 0,0-1 0,0 0 0,1 0 0,-1-1 0,0 1 0,4-1 0,4-1 0,-1 0 0,1 0 0,0-1 0,-1-1 0,1 1 0,-1-1 0,0-1 0,-1 0 0,1 0 0,-1-1 0,0 0 0,0 0 0,0-1 0,-1 0 0,10-12 0,-13 13 0,0 0 0,1 1 0,0 0 0,1 0 0,-1 0 0,1 1 0,0 0 0,0 0 0,0 0 0,0 1 0,1-1 0,9-2 0,-10 5 0,0 0 0,0 0 0,-1 1 0,1-1 0,0 2 0,0-1 0,0 0 0,0 1 0,-1 0 0,1 0 0,0 1 0,-1 0 0,1 0 0,-1 0 0,0 1 0,6 3 0,-5-2 7,1 0 0,-1 1 0,0 0-1,-1 0 1,1 0 0,-1 1 0,0-1 0,-1 1-1,7 11 1,15 17-1440,-17-24-5393</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39.450"/>
    </inkml:context>
    <inkml:brush xml:id="br0">
      <inkml:brushProperty name="width" value="0.05" units="cm"/>
      <inkml:brushProperty name="height" value="0.05" units="cm"/>
      <inkml:brushProperty name="color" value="#E71224"/>
    </inkml:brush>
  </inkml:definitions>
  <inkml:trace contextRef="#ctx0" brushRef="#br0">0 0 24575,'613'0'-1365,"-594"0"-5461</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39.913"/>
    </inkml:context>
    <inkml:brush xml:id="br0">
      <inkml:brushProperty name="width" value="0.05" units="cm"/>
      <inkml:brushProperty name="height" value="0.05" units="cm"/>
      <inkml:brushProperty name="color" value="#E71224"/>
    </inkml:brush>
  </inkml:definitions>
  <inkml:trace contextRef="#ctx0" brushRef="#br0">92 1 24575,'9'-1'0,"2"1"0,-1 0 0,1 1 0,0 0 0,20 4 0,-30-4 0,1-1 0,0 1 0,-1-1 0,1 1 0,-1 0 0,1-1 0,-1 1 0,1 0 0,-1 0 0,1 0 0,-1 0 0,0 0 0,0 0 0,1 1 0,-1-1 0,0 0 0,0 1 0,0-1 0,-1 0 0,1 1 0,0-1 0,0 1 0,-1 0 0,1-1 0,-1 1 0,1-1 0,-1 1 0,0 0 0,0 0 0,0-1 0,0 1 0,0 0 0,0-1 0,0 1 0,0 0 0,-1-1 0,1 1 0,0 0 0,-2 1 0,0 1 0,1 1 0,-1-1 0,-1 0 0,1 0 0,-1-1 0,1 1 0,-1 0 0,0-1 0,-1 0 0,1 0 0,0 0 0,-1 0 0,0 0 0,1-1 0,-7 4 0,-10 4 0,1-2 0,-24 8 0,5-1 0,22-9-1365,1-1-5461</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0.770"/>
    </inkml:context>
    <inkml:brush xml:id="br0">
      <inkml:brushProperty name="width" value="0.05" units="cm"/>
      <inkml:brushProperty name="height" value="0.05" units="cm"/>
      <inkml:brushProperty name="color" value="#E71224"/>
    </inkml:brush>
  </inkml:definitions>
  <inkml:trace contextRef="#ctx0" brushRef="#br0">0 116 24575,'31'-1'0,"-1"-1"0,0-2 0,0 0 0,55-17 0,-8 0 0,94-13 0,-141 29 0,46-5 0,114-3 0,-123 13-1365,-47 0-5461</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1.279"/>
    </inkml:context>
    <inkml:brush xml:id="br0">
      <inkml:brushProperty name="width" value="0.05" units="cm"/>
      <inkml:brushProperty name="height" value="0.05" units="cm"/>
      <inkml:brushProperty name="color" value="#E71224"/>
    </inkml:brush>
  </inkml:definitions>
  <inkml:trace contextRef="#ctx0" brushRef="#br0">0 1 24575,'14'0'0,"-1"1"0,1 1 0,-1 0 0,1 1 0,-1 0 0,0 1 0,0 1 0,-1 0 0,1 0 0,14 10 0,-24-12 0,-1-1 0,1 0 0,-1 1 0,0-1 0,0 1 0,0 0 0,0 0 0,0-1 0,-1 1 0,1 1 0,-1-1 0,0 0 0,0 0 0,0 0 0,0 0 0,-1 1 0,1-1 0,-1 0 0,0 1 0,0-1 0,0 1 0,0-1 0,-1 0 0,0 5 0,0-3 0,-1-1 0,1 1 0,0-1 0,-1 1 0,0-1 0,0 0 0,-1 0 0,1 0 0,-1 0 0,1 0 0,-1 0 0,-1-1 0,1 0 0,0 1 0,-1-1 0,-6 4 0,-6 3-1365,1-1-5461</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2.041"/>
    </inkml:context>
    <inkml:brush xml:id="br0">
      <inkml:brushProperty name="width" value="0.05" units="cm"/>
      <inkml:brushProperty name="height" value="0.05" units="cm"/>
      <inkml:brushProperty name="color" value="#E71224"/>
    </inkml:brush>
  </inkml:definitions>
  <inkml:trace contextRef="#ctx0" brushRef="#br0">1 0 24575,'727'0'-1365,"-708"0"-5461</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2.632"/>
    </inkml:context>
    <inkml:brush xml:id="br0">
      <inkml:brushProperty name="width" value="0.05" units="cm"/>
      <inkml:brushProperty name="height" value="0.05" units="cm"/>
      <inkml:brushProperty name="color" value="#E71224"/>
    </inkml:brush>
  </inkml:definitions>
  <inkml:trace contextRef="#ctx0" brushRef="#br0">1 1 24575,'16'0'0,"0"0"0,0 2 0,1 0 0,18 5 0,-28-5 0,0 0 0,0 1 0,0 0 0,0 0 0,-1 1 0,1-1 0,-1 1 0,0 1 0,0-1 0,-1 1 0,10 10 0,-13-13 0,1 1 0,-1 0 0,0 0 0,0 0 0,-1 0 0,1 0 0,0 0 0,-1 0 0,0 0 0,0 1 0,0-1 0,0 0 0,0 1 0,-1-1 0,0 1 0,1-1 0,-1 1 0,0-1 0,-1 1 0,1-1 0,-1 1 0,1-1 0,-1 1 0,0-1 0,0 0 0,-1 0 0,1 1 0,-1-1 0,-1 3 0,-1-1 0,0 1 0,0-1 0,-1 0 0,0-1 0,0 1 0,0-1 0,0 0 0,0 0 0,-1 0 0,0-1 0,1 0 0,-1 0 0,-1-1 0,-6 3 0,-7 1-101,-51 11-1163,53-16-5562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7.704"/>
    </inkml:context>
    <inkml:brush xml:id="br0">
      <inkml:brushProperty name="width" value="0.05" units="cm"/>
      <inkml:brushProperty name="height" value="0.05" units="cm"/>
      <inkml:brushProperty name="color" value="#E71224"/>
    </inkml:brush>
  </inkml:definitions>
  <inkml:trace contextRef="#ctx0" brushRef="#br0">178 2 24575,'-30'-1'0,"19"1"0,0-1 0,1 1 0,-1 1 0,-19 3 0,27-3 0,0 0 0,0 0 0,0 0 0,1 0 0,-1 1 0,0-1 0,1 1 0,-1-1 0,1 1 0,0 0 0,0 0 0,-1 0 0,1 0 0,1 1 0,-1-1 0,0 1 0,0-1 0,1 1 0,-1-1 0,1 1 0,-2 5 0,-2 6 0,0 0 0,1 1 0,1 0 0,0 0 0,1 0 0,0 21 0,2-33 0,0 1 0,0-1 0,0 0 0,1 1 0,-1-1 0,1 0 0,0 0 0,0 1 0,0-1 0,1 0 0,-1 0 0,1 0 0,-1 0 0,1-1 0,0 1 0,0 0 0,0-1 0,1 1 0,-1-1 0,1 0 0,-1 0 0,1 0 0,0 0 0,0 0 0,-1 0 0,1-1 0,1 0 0,-1 1 0,0-1 0,0 0 0,0-1 0,1 1 0,-1 0 0,6-1 0,-8 1 0,14 0 0,-1 1 0,1-2 0,0 0 0,17-2 0,-29 2 0,0-1 0,0 1 0,0-1 0,-1 0 0,1 1 0,0-1 0,-1-1 0,1 1 0,0 0 0,-1 0 0,1-1 0,-1 0 0,0 1 0,1-1 0,-1 0 0,0 0 0,0 0 0,0-1 0,-1 1 0,1 0 0,0-1 0,-1 1 0,0-1 0,1 1 0,-1-1 0,0 0 0,0 1 0,0-4 0,1-4 20,-1 1 0,0-1 0,-1 1 0,1-1 0,-3-10 0,2 17-91,0 0 1,-1 0-1,1 1 0,-1-1 0,0 0 1,0 0-1,0 0 0,0 1 1,-1-1-1,1 1 0,-1-1 0,1 1 1,-1-1-1,0 1 0,0 0 1,0 0-1,0 0 0,0 0 0,-1 0 1,-3-2-1,-10-3-6755</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4.325"/>
    </inkml:context>
    <inkml:brush xml:id="br0">
      <inkml:brushProperty name="width" value="0.05" units="cm"/>
      <inkml:brushProperty name="height" value="0.05" units="cm"/>
      <inkml:brushProperty name="color" value="#E71224"/>
    </inkml:brush>
  </inkml:definitions>
  <inkml:trace contextRef="#ctx0" brushRef="#br0">0 0 24575,'770'0'0,"-742"2"0,48 8 0,-48-5 0,47 1 0,695-7-1365,-750 1-5461</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21:10.126"/>
    </inkml:context>
    <inkml:brush xml:id="br0">
      <inkml:brushProperty name="width" value="0.05" units="cm"/>
      <inkml:brushProperty name="height" value="0.05" units="cm"/>
      <inkml:brushProperty name="color" value="#E71224"/>
    </inkml:brush>
  </inkml:definitions>
  <inkml:trace contextRef="#ctx0" brushRef="#br0">318 637 24575,'1089'0'0,"-1068"1"0,0 1 0,28 6 0,-28-3 0,1-2 0,25 1 0,408-5 0,-1071 1 0,596-1 0,-1-1 0,-28-6 0,28 3 0,-1 2 0,-25-1 0,-108 7 0,-121-6 0,140-21 0,0 2 0,76 12 0,38 5 0,-1 2 0,-31-2 0,-5 6 0,415-1 0,-336 1 0,0 1 0,30 7 0,-29-5 0,-1 0 0,29 0 0,-14-2 0,62 11 0,-87-11 0,49 4 0,0-2 0,90-7 0,-35 1 0,498 2 0,-588-3 0,0 0 0,0-2 0,-1 0 0,1-2 0,-1 0 0,-1-2 0,26-12 0,-45 19 0,0-1 0,1 1 0,-1-1 0,0 1 0,0-1 0,-1 0 0,1 0 0,0 0 0,-1-1 0,0 1 0,0 0 0,0-1 0,0 0 0,-1 1 0,1-1 0,-1 0 0,0 0 0,0 0 0,0 0 0,-1 0 0,1 0 0,-1 0 0,0 0 0,0 0 0,0 0 0,-1 0 0,0 0 0,0-4 0,-1-2 0,0-1 0,-1 1 0,1 0 0,-2-1 0,0 1 0,0 1 0,-1-1 0,0 1 0,-10-15 0,-7-5 0,18 22 0,-2-1 0,1 1 0,-1 0 0,0 1 0,-1 0 0,-10-9 0,-32-22 0,38 27 0,-1 1 0,-1 0 0,1 0 0,-1 1 0,-1 1 0,0 0 0,0 1 0,-17-5 0,-83-33 0,91 38 0,-19-5 0,0 1 0,-1 2 0,-78-4 0,97 11 0,0-2 0,-28-6 0,-6-1 0,-2 1 0,30 3 0,0 3 0,-32-1 0,-551 5 0,590 0 0,-1 2 0,-29 6 0,-4 1 0,8-2 0,0 3 0,-55 19 0,12 13 0,83-39 0,0 1 0,0-1 0,1 1 0,-1 1 0,1 0 0,0 0 0,0 0 0,1 1 0,0 0 0,0 1 0,1 0 0,0 0 0,0 0 0,1 0 0,0 1 0,0 0 0,1 0 0,0 0 0,-4 17 0,0 8 0,4-19 0,1 0 0,-3 30 0,6-40 0,0 0 0,0 0 0,0 0 0,1 0 0,0 0 0,0 0 0,0-1 0,1 1 0,0 0 0,0-1 0,0 0 0,0 1 0,5 5 0,-3-5 0,0 0 0,1 0 0,-1 0 0,1-1 0,0 0 0,1 0 0,-1 0 0,1-1 0,0 1 0,0-1 0,7 2 0,75 19 0,-54-17 0,126 15 0,-103-11 0,0-2 0,1-2 0,78-2 0,-68-6-1365,-48 1-5461</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0.644"/>
    </inkml:context>
    <inkml:brush xml:id="br0">
      <inkml:brushProperty name="width" value="0.05" units="cm"/>
      <inkml:brushProperty name="height" value="0.05" units="cm"/>
      <inkml:brushProperty name="color" value="#E71224"/>
    </inkml:brush>
  </inkml:definitions>
  <inkml:trace contextRef="#ctx0" brushRef="#br0">0 0 24575,'613'0'0,"-592"1"0,-1 1 0,30 7 0,-30-5 0,1 0 0,28 0 0,-8-4 0,-6 0 0,0 1 0,-1 1 0,36 8 0,-18-3 0,0-2 0,1-2 0,76-7 0,-17 2 0,-17 0 0,104 4 0,-131 9 0,-48-6 0,0-2 0,31 2 0,517-6 0,-547 2 0,0 1 0,27 6 0,-27-3 0,1-2 0,25 1 0,384-5-1365,-411 1-5461</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1.761"/>
    </inkml:context>
    <inkml:brush xml:id="br0">
      <inkml:brushProperty name="width" value="0.05" units="cm"/>
      <inkml:brushProperty name="height" value="0.05" units="cm"/>
      <inkml:brushProperty name="color" value="#E71224"/>
    </inkml:brush>
  </inkml:definitions>
  <inkml:trace contextRef="#ctx0" brushRef="#br0">0 26 24575,'74'0'0,"-16"2"0,-1-3 0,96-14 0,-97 8-6,0 2-1,112 6 0,-63 1-1338,-85-2-5481</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2.331"/>
    </inkml:context>
    <inkml:brush xml:id="br0">
      <inkml:brushProperty name="width" value="0.05" units="cm"/>
      <inkml:brushProperty name="height" value="0.05" units="cm"/>
      <inkml:brushProperty name="color" value="#E71224"/>
    </inkml:brush>
  </inkml:definitions>
  <inkml:trace contextRef="#ctx0" brushRef="#br0">0 1 24575,'500'0'-1365,"-480"0"-5461</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3.046"/>
    </inkml:context>
    <inkml:brush xml:id="br0">
      <inkml:brushProperty name="width" value="0.05" units="cm"/>
      <inkml:brushProperty name="height" value="0.05" units="cm"/>
      <inkml:brushProperty name="color" value="#E71224"/>
    </inkml:brush>
  </inkml:definitions>
  <inkml:trace contextRef="#ctx0" brushRef="#br0">0 1 24575,'478'0'0,"-451"1"0,49 9 0,-49-5 0,47 2 0,16-8-1365,-70 1-5461</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6.932"/>
    </inkml:context>
    <inkml:brush xml:id="br0">
      <inkml:brushProperty name="width" value="0.05" units="cm"/>
      <inkml:brushProperty name="height" value="0.05" units="cm"/>
      <inkml:brushProperty name="color" value="#E71224"/>
    </inkml:brush>
  </inkml:definitions>
  <inkml:trace contextRef="#ctx0" brushRef="#br0">0 1 24575,'2269'0'-1365,"-2250"0"-5461</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10.007"/>
    </inkml:context>
    <inkml:brush xml:id="br0">
      <inkml:brushProperty name="width" value="0.05" units="cm"/>
      <inkml:brushProperty name="height" value="0.05" units="cm"/>
      <inkml:brushProperty name="color" value="#E71224"/>
    </inkml:brush>
  </inkml:definitions>
  <inkml:trace contextRef="#ctx0" brushRef="#br0">0 69 24575,'14'-1'0,"-1"0"0,1-1 0,17-5 0,32-4 0,7 8 0,81-8 0,-104 6 0,1 2 0,53 3 0,52-2 0,-79-8 0,-46 5 0,50-2 0,149 8-1365,-207-1-5461</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11.139"/>
    </inkml:context>
    <inkml:brush xml:id="br0">
      <inkml:brushProperty name="width" value="0.05" units="cm"/>
      <inkml:brushProperty name="height" value="0.05" units="cm"/>
      <inkml:brushProperty name="color" value="#E71224"/>
    </inkml:brush>
  </inkml:definitions>
  <inkml:trace contextRef="#ctx0" brushRef="#br0">1 1 24575,'1974'0'0,"-1948"1"0,51 10 0,-51-6 0,50 2 0,218-8-1365,-275 1-5461</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12.365"/>
    </inkml:context>
    <inkml:brush xml:id="br0">
      <inkml:brushProperty name="width" value="0.05" units="cm"/>
      <inkml:brushProperty name="height" value="0.05" units="cm"/>
      <inkml:brushProperty name="color" value="#E71224"/>
    </inkml:brush>
  </inkml:definitions>
  <inkml:trace contextRef="#ctx0" brushRef="#br0">0 2 24575,'1680'0'0,"-1659"1"0,-1 1 0,29 6 0,-28-4 0,1 0 0,25 0 0,453-5 0,-479 0 41,0-1 0,28-7-1,-28 5-536,1 1 1,24-1-1,-27 4-6330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8.801"/>
    </inkml:context>
    <inkml:brush xml:id="br0">
      <inkml:brushProperty name="width" value="0.05" units="cm"/>
      <inkml:brushProperty name="height" value="0.05" units="cm"/>
      <inkml:brushProperty name="color" value="#E71224"/>
    </inkml:brush>
  </inkml:definitions>
  <inkml:trace contextRef="#ctx0" brushRef="#br0">23 247 24575,'0'152'0,"-2"-183"0,0-1 0,-9-35 0,6 39 0,4 25 0,1 1 0,-1-1 0,1 0 0,0 1 0,0-1 0,0 0 0,0 1 0,0-1 0,1 1 0,-1-1 0,1 0 0,0 1 0,0-1 0,0 1 0,0 0 0,0-1 0,0 1 0,0 0 0,1-1 0,-1 1 0,1 0 0,0 0 0,0 0 0,0 1 0,0-1 0,0 0 0,0 1 0,0-1 0,0 1 0,1 0 0,-1-1 0,0 1 0,1 0 0,-1 1 0,1-1 0,-1 0 0,1 1 0,0-1 0,-1 1 0,1 0 0,0 0 0,-1 0 0,1 0 0,-1 0 0,1 1 0,0-1 0,-1 1 0,1 0 0,-1 0 0,5 2 0,-3-2 0,-1 1 0,0 0 0,1 0 0,-1 0 0,0 1 0,0-1 0,0 1 0,-1-1 0,1 1 0,-1 0 0,1 0 0,-1 0 0,0 1 0,0-1 0,0 0 0,2 8 0,10 37 0,-14-47 0,0-29 0,2 1 0,1 0 0,1 0 0,1 0 0,1 0 0,18-44 0,-24 69 0,1 0 0,0-1 0,-1 1 0,1 0 0,0-1 0,1 1 0,-1 0 0,0 0 0,1 0 0,-1 0 0,1 0 0,-1 0 0,1 1 0,0-1 0,0 0 0,3-1 0,-4 3 0,0-1 0,1 1 0,-1-1 0,0 1 0,1 0 0,-1 0 0,0 0 0,1 0 0,-1 0 0,0 0 0,1 0 0,-1 0 0,1 0 0,-1 1 0,0-1 0,1 0 0,-1 1 0,0 0 0,0-1 0,1 1 0,0 0 0,2 3 0,1-1 0,-1 1 0,0-1 0,-1 1 0,1 0 0,0 1 0,-1-1 0,0 0 0,0 1 0,-1 0 0,1 0 0,2 9 0,19 42 0,3 16 0,-17-37-2,5 31-1361,-13-46-5463</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16.392"/>
    </inkml:context>
    <inkml:brush xml:id="br0">
      <inkml:brushProperty name="width" value="0.05" units="cm"/>
      <inkml:brushProperty name="height" value="0.05" units="cm"/>
      <inkml:brushProperty name="color" value="#E71224"/>
    </inkml:brush>
  </inkml:definitions>
  <inkml:trace contextRef="#ctx0" brushRef="#br0">0 3 24575,'126'-2'0,"135"5"0,-194 8 0,-47-7 0,1-1 0,29 2 0,608-6-1365,-638 1-5461</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25.415"/>
    </inkml:context>
    <inkml:brush xml:id="br0">
      <inkml:brushProperty name="width" value="0.05" units="cm"/>
      <inkml:brushProperty name="height" value="0.05" units="cm"/>
      <inkml:brushProperty name="color" value="#E71224"/>
    </inkml:brush>
  </inkml:definitions>
  <inkml:trace contextRef="#ctx0" brushRef="#br0">0 1 24575,'409'0'-1365,"-390"0"-5461</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26.769"/>
    </inkml:context>
    <inkml:brush xml:id="br0">
      <inkml:brushProperty name="width" value="0.05" units="cm"/>
      <inkml:brushProperty name="height" value="0.05" units="cm"/>
      <inkml:brushProperty name="color" value="#E71224"/>
    </inkml:brush>
  </inkml:definitions>
  <inkml:trace contextRef="#ctx0" brushRef="#br0">0 1 24575,'1180'0'-1365,"-1160"0"-5461</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08.366"/>
    </inkml:context>
    <inkml:brush xml:id="br0">
      <inkml:brushProperty name="width" value="0.05" units="cm"/>
      <inkml:brushProperty name="height" value="0.05" units="cm"/>
      <inkml:brushProperty name="color" value="#E71224"/>
    </inkml:brush>
  </inkml:definitions>
  <inkml:trace contextRef="#ctx0" brushRef="#br0">0 0 24575,'1067'0'-1365,"-1048"0"-5461</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0.210"/>
    </inkml:context>
    <inkml:brush xml:id="br0">
      <inkml:brushProperty name="width" value="0.05" units="cm"/>
      <inkml:brushProperty name="height" value="0.05" units="cm"/>
      <inkml:brushProperty name="color" value="#E71224"/>
    </inkml:brush>
  </inkml:definitions>
  <inkml:trace contextRef="#ctx0" brushRef="#br0">1 26 24575,'265'-18'0,"-163"11"0,137 7 0,-95 3 0,354-3-1365,-479 0-5461</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1.865"/>
    </inkml:context>
    <inkml:brush xml:id="br0">
      <inkml:brushProperty name="width" value="0.05" units="cm"/>
      <inkml:brushProperty name="height" value="0.05" units="cm"/>
      <inkml:brushProperty name="color" value="#E71224"/>
    </inkml:brush>
  </inkml:definitions>
  <inkml:trace contextRef="#ctx0" brushRef="#br0">0 1 24575,'1770'0'-1365,"-1751"0"-5461</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3.665"/>
    </inkml:context>
    <inkml:brush xml:id="br0">
      <inkml:brushProperty name="width" value="0.05" units="cm"/>
      <inkml:brushProperty name="height" value="0.05" units="cm"/>
      <inkml:brushProperty name="color" value="#E71224"/>
    </inkml:brush>
  </inkml:definitions>
  <inkml:trace contextRef="#ctx0" brushRef="#br0">1 1 24575,'1430'0'0,"-1422"0"-227,0 0-1,0 1 1,0 1-1,0-1 1,10 4-1,-4 0-6598</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4.505"/>
    </inkml:context>
    <inkml:brush xml:id="br0">
      <inkml:brushProperty name="width" value="0.05" units="cm"/>
      <inkml:brushProperty name="height" value="0.05" units="cm"/>
      <inkml:brushProperty name="color" value="#E71224"/>
    </inkml:brush>
  </inkml:definitions>
  <inkml:trace contextRef="#ctx0" brushRef="#br0">0 0 24575,'1226'0'-1365,"-1207"0"-5461</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5.441"/>
    </inkml:context>
    <inkml:brush xml:id="br0">
      <inkml:brushProperty name="width" value="0.05" units="cm"/>
      <inkml:brushProperty name="height" value="0.05" units="cm"/>
      <inkml:brushProperty name="color" value="#E71224"/>
    </inkml:brush>
  </inkml:definitions>
  <inkml:trace contextRef="#ctx0" brushRef="#br0">1 1 24575,'931'0'0,"-903"1"0,47 9 0,21 1 0,6-12 0,50 2 0,-85 11 0,-47-8 0,1-1 0,30 2 0,244-6-1365,-276 1-5461</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7.027"/>
    </inkml:context>
    <inkml:brush xml:id="br0">
      <inkml:brushProperty name="width" value="0.05" units="cm"/>
      <inkml:brushProperty name="height" value="0.05" units="cm"/>
      <inkml:brushProperty name="color" value="#E71224"/>
    </inkml:brush>
  </inkml:definitions>
  <inkml:trace contextRef="#ctx0" brushRef="#br0">1 0 24575,'432'0'0,"-411"2"41,1 0 0,26 6-1,-27-4-536,1 0 1,24 0-1,-27-4-6330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9.713"/>
    </inkml:context>
    <inkml:brush xml:id="br0">
      <inkml:brushProperty name="width" value="0.05" units="cm"/>
      <inkml:brushProperty name="height" value="0.05" units="cm"/>
      <inkml:brushProperty name="color" value="#E71224"/>
    </inkml:brush>
  </inkml:definitions>
  <inkml:trace contextRef="#ctx0" brushRef="#br0">2 105 24575,'0'478'0,"1"-458"0,1-1 0,8 33 0,2 33 0,-11-21 0,-27-204 0,24-149 0,4 148 0,0 120 0,1 0 0,1 0 0,1 1 0,1-1 0,1 1 0,0 0 0,1 1 0,16-27 0,-22 43 0,0 0 0,-1 0 0,1 0 0,0 0 0,0 1 0,1-1 0,-1 1 0,1 0 0,-1 0 0,1-1 0,-1 2 0,1-1 0,0 0 0,0 0 0,0 1 0,0 0 0,0-1 0,1 1 0,-1 1 0,0-1 0,0 0 0,1 1 0,-1-1 0,0 1 0,1 0 0,-1 0 0,1 1 0,-1-1 0,0 1 0,4 0 0,-1 0 0,-1 1 0,1 0 0,0 0 0,-1 0 0,1 1 0,-1 0 0,1 0 0,-1 0 0,0 0 0,-1 1 0,1 0 0,-1 0 0,1 0 0,-1 1 0,6 9 0,1 6 0,-1 0 0,12 38 0,1 4 0,-21-60 0,-1 0 0,0 0 0,0 0 0,0 0 0,0 0 0,-1 0 0,1 1 0,-1-1 0,1 0 0,-1 0 0,0 0 0,1 0 0,-1 1 0,0-1 0,-1 0 0,1 0 0,0 1 0,-1-1 0,1 0 0,-1 0 0,1 0 0,-1 0 0,0 0 0,0 0 0,0 0 0,0 0 0,-1 0 0,1 0 0,0-1 0,-1 1 0,1 0 0,-1-1 0,0 1 0,1-1 0,-1 0 0,0 1 0,0-1 0,0 0 0,0 0 0,0 0 0,0 0 0,0-1 0,0 1 0,0-1 0,-1 1 0,-2-1 0,-14 4 0,0-2 0,-1-1 0,1 0 0,-28-3 0,25 1 0,-29 0-1365,29 0-5461</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7.759"/>
    </inkml:context>
    <inkml:brush xml:id="br0">
      <inkml:brushProperty name="width" value="0.05" units="cm"/>
      <inkml:brushProperty name="height" value="0.05" units="cm"/>
      <inkml:brushProperty name="color" value="#E71224"/>
    </inkml:brush>
  </inkml:definitions>
  <inkml:trace contextRef="#ctx0" brushRef="#br0">0 1 24575,'613'0'-1365,"-593"0"-5461</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8.629"/>
    </inkml:context>
    <inkml:brush xml:id="br0">
      <inkml:brushProperty name="width" value="0.05" units="cm"/>
      <inkml:brushProperty name="height" value="0.05" units="cm"/>
      <inkml:brushProperty name="color" value="#E71224"/>
    </inkml:brush>
  </inkml:definitions>
  <inkml:trace contextRef="#ctx0" brushRef="#br0">1 1 24575,'522'0'0,"-495"1"0,49 9 0,-48-5 0,46 2 0,-56-7-117,-6 0-91,0 0 0,0 0 0,0 1 0,0 1 0,13 4 0,-10-2-6618</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21.619"/>
    </inkml:context>
    <inkml:brush xml:id="br0">
      <inkml:brushProperty name="width" value="0.05" units="cm"/>
      <inkml:brushProperty name="height" value="0.05" units="cm"/>
      <inkml:brushProperty name="color" value="#E71224"/>
    </inkml:brush>
  </inkml:definitions>
  <inkml:trace contextRef="#ctx0" brushRef="#br0">0 1 24575,'841'0'0,"-820"1"0,0 1 0,27 6 0,-26-3 0,-1-2 0,26 1 0,-10-4 0,-1 2 0,51 9 0,-49-5 0,64 0 0,-62-5 0,52 9 0,-49-5-224,0-2 0,54-2 0,-76-1-469,-2 0-6133</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23.078"/>
    </inkml:context>
    <inkml:brush xml:id="br0">
      <inkml:brushProperty name="width" value="0.05" units="cm"/>
      <inkml:brushProperty name="height" value="0.05" units="cm"/>
      <inkml:brushProperty name="color" value="#E71224"/>
    </inkml:brush>
  </inkml:definitions>
  <inkml:trace contextRef="#ctx0" brushRef="#br0">0 0 24575,'4'0'0,"5"0"0,5 0 0,4 0 0,2 0 0,3 0 0,0 0 0,1 0 0,-1 0 0,1 0 0,-1 0 0,0 0 0,0 0 0,0 0 0,0 0 0,-5 0-8191</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1.380"/>
    </inkml:context>
    <inkml:brush xml:id="br0">
      <inkml:brushProperty name="width" value="0.05" units="cm"/>
      <inkml:brushProperty name="height" value="0.05" units="cm"/>
      <inkml:brushProperty name="color" value="#E71224"/>
    </inkml:brush>
  </inkml:definitions>
  <inkml:trace contextRef="#ctx0" brushRef="#br0">0 0 24575,'840'0'-1365,"-820"0"-5461</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2.240"/>
    </inkml:context>
    <inkml:brush xml:id="br0">
      <inkml:brushProperty name="width" value="0.05" units="cm"/>
      <inkml:brushProperty name="height" value="0.05" units="cm"/>
      <inkml:brushProperty name="color" value="#E71224"/>
    </inkml:brush>
  </inkml:definitions>
  <inkml:trace contextRef="#ctx0" brushRef="#br0">1 0 24575,'31'2'0,"50"8"0,-50-5 0,53 2 0,6-7 0,114 17 0,-120-10 0,151-7 0,-100-2 0,-91 1 0,-10 0 0,0 2 0,0 1 0,57 10 0,-32-3-1365,-41-8-5461</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4.101"/>
    </inkml:context>
    <inkml:brush xml:id="br0">
      <inkml:brushProperty name="width" value="0.05" units="cm"/>
      <inkml:brushProperty name="height" value="0.05" units="cm"/>
      <inkml:brushProperty name="color" value="#E71224"/>
    </inkml:brush>
  </inkml:definitions>
  <inkml:trace contextRef="#ctx0" brushRef="#br0">1 0 24575,'840'0'-1365,"-821"0"-5461</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5.491"/>
    </inkml:context>
    <inkml:brush xml:id="br0">
      <inkml:brushProperty name="width" value="0.05" units="cm"/>
      <inkml:brushProperty name="height" value="0.05" units="cm"/>
      <inkml:brushProperty name="color" value="#E71224"/>
    </inkml:brush>
  </inkml:definitions>
  <inkml:trace contextRef="#ctx0" brushRef="#br0">0 1 24575,'636'0'0,"-609"1"0,49 9 0,-49-5 0,47 2 0,779-8 0,-830 2 0,0 2 0,26 5 0,-25-4 0,47 3 0,-4-7-1365,-47 0-5461</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6.378"/>
    </inkml:context>
    <inkml:brush xml:id="br0">
      <inkml:brushProperty name="width" value="0.05" units="cm"/>
      <inkml:brushProperty name="height" value="0.05" units="cm"/>
      <inkml:brushProperty name="color" value="#E71224"/>
    </inkml:brush>
  </inkml:definitions>
  <inkml:trace contextRef="#ctx0" brushRef="#br0">0 50 24575,'0'-1'0,"1"1"0,-1-1 0,0 0 0,1 0 0,-1 0 0,0 0 0,1 1 0,-1-1 0,1 0 0,-1 1 0,1-1 0,0 0 0,-1 1 0,1-1 0,0 1 0,-1-1 0,1 0 0,0 1 0,-1 0 0,1-1 0,0 1 0,0 0 0,0-1 0,0 1 0,0 0 0,30-8 0,-17 5 0,15-4-23,0 1 0,0 1 0,0 2-1,0 1 1,0 2 0,33 2 0,5 0-1180,-48-2-5623</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7.167"/>
    </inkml:context>
    <inkml:brush xml:id="br0">
      <inkml:brushProperty name="width" value="0.05" units="cm"/>
      <inkml:brushProperty name="height" value="0.05" units="cm"/>
      <inkml:brushProperty name="color" value="#E71224"/>
    </inkml:brush>
  </inkml:definitions>
  <inkml:trace contextRef="#ctx0" brushRef="#br0">0 25 24575,'50'-1'0,"1"-2"0,58-11 0,-80 10-280,0 2-1,34 1 0,-54 2-242,11-1-6303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179"/>
    </inkml:context>
    <inkml:brush xml:id="br0">
      <inkml:brushProperty name="width" value="0.05" units="cm"/>
      <inkml:brushProperty name="height" value="0.05" units="cm"/>
      <inkml:brushProperty name="color" value="#E71224"/>
    </inkml:brush>
  </inkml:definitions>
  <inkml:trace contextRef="#ctx0" brushRef="#br0">0 1 24575,'0'4'0,"0"6"0,0 5 0,0 4 0,0 4 0,0 2 0,0 1 0,0 0 0,0 0 0,0-4-8191</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7.866"/>
    </inkml:context>
    <inkml:brush xml:id="br0">
      <inkml:brushProperty name="width" value="0.05" units="cm"/>
      <inkml:brushProperty name="height" value="0.05" units="cm"/>
      <inkml:brushProperty name="color" value="#E71224"/>
    </inkml:brush>
  </inkml:definitions>
  <inkml:trace contextRef="#ctx0" brushRef="#br0">0 3 24575,'126'-3'0,"134"6"0,-167 18-1365,-75-20-5461</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9.493"/>
    </inkml:context>
    <inkml:brush xml:id="br0">
      <inkml:brushProperty name="width" value="0.05" units="cm"/>
      <inkml:brushProperty name="height" value="0.05" units="cm"/>
      <inkml:brushProperty name="color" value="#E71224"/>
    </inkml:brush>
  </inkml:definitions>
  <inkml:trace contextRef="#ctx0" brushRef="#br0">1 1 24575,'0'1'0,"0"0"0,1 0 0,-1 0 0,1 0 0,-1 0 0,1 0 0,-1-1 0,1 1 0,0 0 0,0 0 0,-1 0 0,1-1 0,0 1 0,0 0 0,0-1 0,0 1 0,-1 0 0,1-1 0,0 1 0,0-1 0,0 0 0,0 1 0,0-1 0,1 0 0,-1 0 0,0 1 0,2-1 0,34 4 0,-33-4 0,425 4 0,-219-7 0,1740 3-1365,-1930 0-5461</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8:18.713"/>
    </inkml:context>
    <inkml:brush xml:id="br0">
      <inkml:brushProperty name="width" value="0.05" units="cm"/>
      <inkml:brushProperty name="height" value="0.05" units="cm"/>
      <inkml:brushProperty name="color" value="#E71224"/>
    </inkml:brush>
  </inkml:definitions>
  <inkml:trace contextRef="#ctx0" brushRef="#br0">3770 274 24575,'-15'-2'0,"0"-1"0,1 0 0,-1-1 0,1 0 0,-18-8 0,3 2 0,3 1 0,-1 1 0,0 2 0,-31-4 0,-6 1 0,33 4 0,-56-2 0,58 6 0,0-2 0,-40-8 0,54 9 0,-19-3 0,-52 1 0,53 3 0,-58-8 0,4-1 0,58 8 0,-46-9 0,47 6 0,0 1 0,0 2 0,-46 2 0,46 1 0,-1-2 0,1 0 0,-46-9 0,-107-13 0,149 17 0,-44-1 0,44 4 0,-46-8 0,39 2 0,-1 2 0,0 1 0,-68 0 0,88 5 0,0 0 0,-32-8 0,31 4 0,0 2 0,-26-1 0,-453 5 0,490 0 0,1 0 0,-1 1 0,0 1 0,0-1 0,1 2 0,-1-1 0,1 1 0,0 1 0,0-1 0,1 2 0,-13 8 0,-36 19 0,28-17 0,1 2 0,1 0 0,-26 24 0,50-40 0,-350 303 0,334-283 0,1 0 0,-29 50 0,21-31 0,-2 0 0,2-3 0,-27 53 0,-11 43 0,49-101 0,1 0 0,2 0 0,1 2 0,-7 41 0,9-42 0,-36 149 0,41-164 0,1 0 0,-2 39 0,-5 27 0,4-41 0,1 0 0,2 0 0,6 79 0,0-23 0,-5-21 0,4 90 0,2-148 0,0-1 0,1 0 0,15 39 0,-12-37 0,0 0 0,7 41 0,-6-19 0,2 0 0,2 0 0,19 44 0,17 55 0,-41-119 0,0-1 0,14 25 0,1 4 0,7 41 0,-25-70 0,1-1 0,2-1 0,0 0 0,18 33 0,4 3 0,-21-38 0,1-1 0,23 33 0,3 2 0,-26-38 0,0 0 0,1 0 0,18 18 0,45 46 0,-48-50 0,0-1 0,51 41 0,-49-49 0,1-1 0,0-1 0,1-1 0,58 22 0,-21-12 0,-32-12 0,0-2 0,55 14 0,-68-21 0,1 1 0,34 16 0,13 5 0,-50-23 0,0 0 0,30 2 0,15 3 0,-6 2 0,54 14 0,-75-17 0,65 9 0,-57-12 0,94 13 0,-112-14 0,0-1 0,33 0 0,40 5 0,-43-2 0,0-2 0,105-6 0,-56-1 0,-79-1 0,1-1 0,0-1 0,-1-2 0,0-1 0,-1-1 0,1-1 0,27-15 0,31-10 0,-52 23 0,0-2 0,56-33 0,-67 34 0,0 2 0,35-12 0,-32 13 0,-1 0 0,26-16 0,103-47 0,-130 58 0,16-8 0,0-3 0,-2-1 0,0-2 0,54-54 0,-62 44 0,-2 0 0,-1-2 0,-3-1 0,33-74 0,-10 20 0,-20 38 0,14-25 0,-28 59 0,-2-1 0,-1 0 0,-1-1 0,-1 0 0,-1 0 0,4-39 0,16-54 0,-21 87 0,0 0 0,-3 0 0,0-1 0,-2 1 0,-5-48 0,1-6 0,5-32 0,-4-127 0,-3 207 0,-12-47 0,9 54 0,2-2 0,-4-51 0,8 49 0,-10-46 0,4 38 0,2 14 0,-1 0 0,-12-30 0,10 34 0,1 0 0,2 0 0,-5-34 0,6 30 0,-1 0 0,-1 1 0,-18-47 0,8 24 0,-2-14 0,-18-110 0,34 157 0,-2 0 0,-10-26 0,-8-34 0,13 13 0,-28-94 0,2 83-1365,32 60-5461</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8:22.165"/>
    </inkml:context>
    <inkml:brush xml:id="br0">
      <inkml:brushProperty name="width" value="0.05" units="cm"/>
      <inkml:brushProperty name="height" value="0.05" units="cm"/>
      <inkml:brushProperty name="color" value="#E71224"/>
    </inkml:brush>
  </inkml:definitions>
  <inkml:trace contextRef="#ctx0" brushRef="#br0">3566 232 24575,'0'-3'0,"-1"1"0,0 0 0,0-1 0,0 1 0,0 0 0,-1 0 0,1 0 0,-1 0 0,1 0 0,-1 0 0,0 0 0,1 0 0,-1 1 0,0-1 0,0 1 0,0-1 0,0 1 0,-1 0 0,1 0 0,0 0 0,-4-1 0,-52-19 0,-47-9 0,-58-15 0,52 21 0,96 21 0,1 0 0,-1-2 0,-13-6 0,16 7 0,1-1 0,-1 2 0,0-1 0,0 2 0,-17-3 0,-112-12 0,80 11 0,0 2 0,-84 7 0,31-1 0,-657-2 0,754 2 0,-1 0 0,1 1 0,-1 0 0,-30 11 0,-37 8 0,45-17 0,1 3 0,1 1 0,-1 1 0,-68 30 0,57-19 0,-78 22 0,66-24 0,52-15 0,1 0 0,0 1 0,0 0 0,1 1 0,-16 12 0,-31 20 0,32-25 0,1 1 0,1 2 0,0 0 0,2 1 0,-1 0 0,-21 28 0,1-4 0,24-22 0,0 0 0,2 2 0,0 0 0,-17 34 0,16-25 0,-33 44 0,28-46 0,-21 42 0,2-4 0,14-21 0,2 1 0,2 1 0,2 1 0,-20 80 0,-2 3 0,38-123 0,-13 37 0,1 2 0,-11 65 0,17-62 0,4-31 0,2 0 0,-2 29 0,3-27 0,0 0 0,-2 0 0,-11 37 0,9-38 0,1-1 0,1 1 0,0 1 0,0 28 0,3-28 0,-1 1 0,-6 25 0,3-24 0,2-1 0,-1 24 0,3-3 0,-14 78 0,9-63 0,2 0 0,6 94 0,1-39 0,-5-11 0,5 113 0,-1-198 0,0-1 0,2 1 0,0-1 0,1 0 0,0 0 0,2-1 0,13 26 0,-8-16 0,0 0 0,8 28 0,-13-32 0,1 0 0,1 0 0,1-1 0,15 23 0,10 17 0,-28-46 0,0-1 0,1 1 0,0-2 0,18 20 0,21 25 0,-37-44 0,-1 0 0,2-1 0,0 0 0,0-1 0,1 0 0,19 12 0,24 15 0,-28-19 0,1-2 0,29 15 0,19 6 0,-39-19 0,0-1 0,76 24 0,-29-12 0,-60-20 0,50 14 0,-30-14 0,-1 1 0,68 28 0,-96-33 0,1-1 0,-1-1 0,26 4 0,0 0 0,132 13 0,-135-16 0,0-2 0,66-3 0,34 1 0,-77 10 0,14 1 0,30-1 0,-69-5 0,50 0 0,685-7 0,-753 0 0,-1-1 0,30-6 0,30-4 0,-50 10 0,1-2 0,-1-1 0,0-1 0,0-1 0,39-16 0,24-23 0,-68 34 0,0-1 0,-1-2 0,29-24 0,15-11 0,-23 18 0,-2-2 0,-1-1 0,35-43 0,16-16 0,-67 70 0,0-2 0,30-48 0,-6 9 0,-22 28 0,0-1 0,-3-1 0,32-72 0,-43 88 0,25-37 0,-24 42 0,-1 0 0,-1-1 0,11-27 0,37-77 0,-36 67 0,4-10 0,29-118 0,-47 150 0,-3 15 0,-1-1 0,-1 1 0,1-22 0,-3 24 0,1 1 0,1 0 0,1 1 0,8-27 0,-6 26 0,-1-1 0,-1 0 0,4-32 0,3-51 0,-5 64 0,0-55 0,-7-408 0,-1 474 0,-2 0 0,0 0 0,-2 1 0,-1 0 0,-10-26 0,7 23 0,-6-25 0,-39-97 0,22 69 0,22 50 0,-2 1 0,-27-48 0,17 39 0,12 19 0,-1 1 0,-1-1 0,-19-20 0,-31-36 0,-13-13 0,25 26 0,42 49 0,1 1 0,-2 1 0,0 0 0,0 0 0,-21-16 0,12 12 0,0 0 0,-26-28 0,34 33 0,-1 1 0,0 0 0,0 1 0,-1 0 0,0 1 0,-1 0 0,0 1 0,-24-7 0,-19-9 0,49 19-195,-1 0 0,-1 1 0,1-1 0,0 2 0,0-1 0,-11 1 0,1 0-6631</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8:24.360"/>
    </inkml:context>
    <inkml:brush xml:id="br0">
      <inkml:brushProperty name="width" value="0.05" units="cm"/>
      <inkml:brushProperty name="height" value="0.05" units="cm"/>
      <inkml:brushProperty name="color" value="#E71224"/>
    </inkml:brush>
  </inkml:definitions>
  <inkml:trace contextRef="#ctx0" brushRef="#br0">0 22 23518,'635'-22'0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8:27.241"/>
    </inkml:context>
    <inkml:brush xml:id="br0">
      <inkml:brushProperty name="width" value="0.05" units="cm"/>
      <inkml:brushProperty name="height" value="0.05" units="cm"/>
      <inkml:brushProperty name="color" value="#E71224"/>
    </inkml:brush>
  </inkml:definitions>
  <inkml:trace contextRef="#ctx0" brushRef="#br0">0 0 23577,'704'0'0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59:49.065"/>
    </inkml:context>
    <inkml:brush xml:id="br0">
      <inkml:brushProperty name="width" value="0.05" units="cm"/>
      <inkml:brushProperty name="height" value="0.05" units="cm"/>
      <inkml:brushProperty name="color" value="#E71224"/>
    </inkml:brush>
  </inkml:definitions>
  <inkml:trace contextRef="#ctx0" brushRef="#br0">1099 1 24575,'-22'1'0,"0"1"0,0 1 0,0 1 0,0 1 0,-32 12 0,20-7 0,12-4 0,0-2 0,-37 3 0,-26 5 0,29-1 0,12-2 0,-58 19 0,-8 13 0,92-37 0,3-1 0,0 1 0,0 0 0,1 2 0,-18 7 0,29-11 0,-1 0 0,1 0 0,0 1 0,-1-1 0,1 1 0,0 0 0,1 0 0,-1 0 0,0 0 0,1 0 0,0 0 0,-1 1 0,1-1 0,1 1 0,-1-1 0,0 1 0,1 0 0,0 0 0,0 0 0,-1 7 0,-23 339 0,23-326 0,0 0 0,-2-1 0,-1 1 0,-9 28 0,6-23 0,1 1 0,-3 30 0,-4 23 0,9-59 0,0 0 0,0 33 0,4-28 0,-1 1 0,-11 55 0,7-48 0,2 0 0,1 1 0,3-1 0,3 42 0,-1-27 0,-5 58 0,-23 25 0,13-49 0,8-62 0,1 1 0,-1 26 0,4 13 0,2-31 0,-1-1 0,-3 1 0,-10 57 0,6-48 0,2 0 0,2 0 0,1 0 0,6 55 0,-2 2 0,0-6 0,-5 107 0,-9-128 0,7-52 0,2 0 0,-3 29 0,4 675 0,5-352 0,-3-324 0,2 0 0,12 70 0,-9-81 0,1 43 0,-4-48 0,1 0 0,8 38 0,16 90 0,-21-126 0,3 54 0,3 21 0,-4-43 0,-2 0 0,-7 131 0,-2-72 0,3 1800-1365,0-1902-5461</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05.221"/>
    </inkml:context>
    <inkml:brush xml:id="br0">
      <inkml:brushProperty name="width" value="0.05" units="cm"/>
      <inkml:brushProperty name="height" value="0.05" units="cm"/>
      <inkml:brushProperty name="color" value="#E71224"/>
    </inkml:brush>
  </inkml:definitions>
  <inkml:trace contextRef="#ctx0" brushRef="#br0">242 590 24575,'1'9'0,"0"-1"0,0 1 0,1-1 0,5 16 0,5 24 0,-12-24 0,0 0 0,-2-1 0,0 1 0,-9 33 0,1 6 0,-17 71 0,21-99 0,-2 0 0,-2-1 0,-1 0 0,-16 34 0,17-40 0,1 1 0,1 0 0,2 0 0,-4 39 0,-8 36 0,12-71 0,2 2 0,2-1 0,1 0 0,4 44 0,-1-29 0,-5 51 0,-9-28 0,7-52 0,2 0 0,-3 28 0,4 659 0,5-344 0,-3-337 0,1-1 0,2 0 0,9 44 0,-7-42 0,-1 1 0,0 49 0,-3-48 0,0-1 0,11 50 0,-7-50 0,-1 0 0,0 50 0,-3-48 0,1-1 0,8 45 0,5 7 0,6 116 0,-18-164 0,9 56 0,-6-55 0,2 56 0,-6-67 0,0-1 0,7 29 0,-4-28 0,3 45 0,-5-31 0,2-1 0,14 59 0,-10-62 0,-3 2 0,0-1 0,0 43 0,-4-39 0,10 56 0,-6-57 0,2 62 0,-10 2174 0,1-2253 0,-1-1 0,-8 38 0,5-36 0,1 0 0,-1 28 0,4-9 0,1-9 0,-2 1 0,-1-1 0,-7 33 0,3-18 0,2 1 0,1 0 0,3 0 0,5 49 0,-1 11 0,-1 41 0,-5 159 0,-10-218 0,7-56 0,-3 59 0,9-65 0,-1 0 0,-2 0 0,-7 36 0,4-30 0,-3 46 0,7-49 0,-2 0 0,-8 34 0,3-29 0,1 1 0,2 0 0,1 0 0,0 56 0,4-61 0,-10 61 0,5-59 0,-2 52 0,8-84 0,1 47 0,-3 1 0,-12 67 0,6-53 0,2 1 0,3 1 0,7 72 0,-2-12 0,-2-83 0,-2 0 0,-12 61 0,6-37 0,2 0 0,7 131 0,2-71 0,-1-32 0,-5 105 0,-10-127 0,8-53 0,2 1 0,-3 30 0,-7 64 0,7-77 0,-2 53 0,9 685 0,1-743 0,10 57 0,-6-57 0,2 56 0,-8-86 0,0 46 0,2-1 0,11 70 0,-3-29 0,-9-71 0,0 0 0,1 0 0,0 0 0,1-1 0,1 1 0,1-1 0,0 0 0,10 19 0,-12-31 0,0 0 0,0-1 0,0 1 0,0-1 0,1 0 0,-1 0 0,1 0 0,0-1 0,0 1 0,0-1 0,0 0 0,7 3 0,62 17 0,-33-11 0,-14-4 0,0-1 0,46 4 0,2 0 0,17 1 0,17 4 0,-76-10 0,1-1 0,0-1 0,39-3 0,-40 0 0,-1 0 0,1 2 0,51 10 0,-41-5 0,0-2 0,0-1 0,1-3 0,53-4 0,2 0 0,437 3 0,-515 1 0,1 1 0,34 9 0,-33-7 0,0 0 0,24 1 0,305-4 0,-166-3 0,-165 4 0,-1 0 0,38 8 0,-36-5 0,0-1 0,27 1 0,643-3 0,-338-4 0,-322 3 0,58 11 0,-57-6 0,55 2 0,6-9 0,-35 0 0,1 2 0,107 15 0,-103-7 0,1-4 0,0-2 0,74-6 0,-13 0 0,7014 3 0,-7119-1 0,-1-1 0,38-9 0,-36 7 0,0 0 0,28-2 0,-1 3 0,0-3 0,61-16 0,-53 11 0,-22 5 0,69 0 0,-71 5 0,0-1 0,52-10 0,-53 7 0,60-4 0,-56 7 0,45-9 0,110-16 0,-106 14 0,-58 10 0,0-1 0,41-12 0,-14 2 0,1 2 0,77-8 0,-102 17 0,185-30 0,-176 27 0,55-16 0,17-3 0,157-28 0,-237 47 0,53-16 0,18-5 0,33 2 0,-89 16 0,76-26 0,-36 8 0,-63 22 0,2 1 0,43-1 0,-40 3 0,47-8 0,113-16 0,-176 24 0,-1-1 0,1 1 0,-1-2 0,0 0 0,0 0 0,0-1 0,-1 0 0,1 0 0,11-10 0,-10 6 0,1 0 0,-2-1 0,0 0 0,0-1 0,0 0 0,-2-1 0,10-15 0,0-6 0,20-53 0,-35 78 0,64-128 0,-25 5 0,-23 79 0,8-33 0,-17 46 0,-5 20 0,0 0 0,3-39 0,-4 18 0,2 1 0,2 1 0,19-57 0,-15 55 0,2-1 0,-2-1 0,7-50 0,-4 23 0,-10 48 0,0 1 0,2-32 0,-5 35 0,1 0 0,1 0 0,0 0 0,13-31 0,6-23 0,6-87 0,-4 22 0,-21 94 0,19-76 0,-14 83 0,-2-1 0,-2 0 0,2-44 0,-7 53 0,1 1 0,2 0 0,8-39 0,-4 18 0,-2 0 0,-2-1 0,-5-93 0,-1 33 0,3-507 0,-2 594 0,0-1 0,-1 0 0,-2 1 0,-10-34 0,7 32 0,2-1 0,1 1 0,-3-34 0,-5-30 0,8 62 0,-4-49 0,8 52 0,-2-1 0,-6-25 0,4 25 0,1 0 0,-1-25 0,2 11 0,-1 1 0,-16-59 0,12 61 0,1 0 0,1 0 0,0-43 0,6 46 0,-1-1 0,-1 1 0,-10-47 0,8 52 0,0 0 0,2 0 0,1-27 0,1 26 0,-1 0 0,-8-45 0,-1 5 0,3-1 0,2-1 0,8-104 0,0 42 0,-5 100 0,-10-58 0,6 57 0,-2-55 0,9-690 0,-2 747 0,-12-61 0,8 60 0,-4-57 0,9 47 0,1 8 0,-2 0 0,-1 0 0,-11-52 0,8 57 0,1 0 0,0-35 0,3 34 0,-2 0 0,-7-34 0,4 27 0,2-1 0,1 1 0,2-1 0,4-48 0,-1 33 0,-4-55 0,-24-28 0,16 81 0,4 25 0,1 1 0,-1-47 0,3 30 0,-10-62 0,1 19 0,-13-64 0,-1 27 0,18 94 0,1 0 0,2 0 0,-4-54 0,7 42 0,-11-62 0,1 12 0,-14-95 0,21 155 0,-16-51 0,14 58 0,0 1 0,2-1 0,-4-47 0,7 37 0,-9-45 0,5 46 0,-2-54 0,9 57 0,-2 0 0,-2 1 0,-8-45 0,5 47 0,2 1 0,0-48 0,4 46 0,-2 0 0,-9-44 0,-17-59 0,22 100 0,-3-48 0,-2-9 0,-16-97 0,15 82 0,10 71 0,-10-52 0,4 38 0,3 1 0,2-1 0,6-91 0,0 31 0,-3-374 0,1 455 0,2 1 0,6-31 0,-3 28 0,2-45 0,-7 51 0,2 0 0,6-24 0,-4 24 0,-1 0 0,1-25 0,-3 21 0,2 0 0,1 0 0,11-37 0,-9 38 0,0 0 0,-2-1 0,3-43 0,-9-305 0,0 365 0,0 0 0,-1 0 0,0 0 0,-1 0 0,0 0 0,-1 1 0,0 0 0,0 0 0,-1 0 0,0 0 0,0 0 0,-1 1 0,0 0 0,-1 0 0,0 1 0,-9-8 0,5 6 0,-1 0 0,0 1 0,0 1 0,-26-12 0,5 2 0,3 0 0,0 2 0,-1 1 0,0 2 0,-1 1 0,-46-10 0,-54-6 0,-2 0 0,77 16 0,28 5 0,0 2 0,-42-2 0,-706 7 0,746 0 0,-59 11 0,58-6 0,-55 2 0,-635-9 0,691 3 0,-59 10 0,59-6 0,-58 3 0,-741-11 0,790 4 0,-56 10 0,54-6 0,-52 2 0,42-8 0,-3-1 0,1 3 0,-75 12 0,105-10 0,-38 9 0,-1-4 0,-96 4 0,107-11 0,-61 10 0,11 0 0,56-6 0,-54 14 0,64-11 0,-1-2 0,1-2 0,-41 1 0,41-4 0,-54 10 0,50-6 0,-41 1 0,20-3 0,-91 19 0,97-13 0,-1-2 0,-69 1 0,-48 4 0,-1 0 0,-328-14 0,477 3 0,0 0 0,-34 8 0,33-5 0,0 0 0,-33 0 0,-34-6 0,14 0 0,-149 17 0,216-14 0,-75 13 0,-168 6 0,216-19 0,-59 10 0,-27 1 0,75-10 0,-97 21 0,100-14 0,0-3 0,-68 3 0,-65 3 0,-11 0 0,149-11 0,-62 10 0,61-6 0,-60 2 0,-1769-10 0,1840 4 0,-57 10 0,57-6 0,-56 2 0,-961-8 0,467-1 0,551-1 0,-59-10 0,58 6 0,-55-2 0,-1497 8 90,736 1-1545,825-1-5371</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10.234"/>
    </inkml:context>
    <inkml:brush xml:id="br0">
      <inkml:brushProperty name="width" value="0.05" units="cm"/>
      <inkml:brushProperty name="height" value="0.05" units="cm"/>
      <inkml:brushProperty name="color" value="#E71224"/>
    </inkml:brush>
  </inkml:definitions>
  <inkml:trace contextRef="#ctx0" brushRef="#br0">612 32 24575,'32'-2'0,"0"0"0,36-9 0,-34 5 0,29 0 0,2 2 0,91 6 0,-38 0 0,1162-2 0,-1249 2 0,58 10 0,-57-6 0,55 2 0,92 5 0,12 1 0,1194-15 0,-1344 3 0,55 9 0,31 3 0,396-15 0,-500 2 0,1 2 0,33 7 0,33 3 0,87 0 0,108 1 0,1363-15 0,-874 2 0,-738 1 0,59 10 0,-57-6 0,57 2 0,1433-9 0,-1489 3 0,56 10 0,-56-6 0,55 1 0,-81-7 0,60 1 0,115 14 0,-101-6 0,1-3 0,114-8 0,-61 0 0,-91 1 0,-1 3 0,73 13 0,-60-7 0,0-3 0,1-3 0,62-5 0,-7 1 0,1375 2 0,-1470 1 0,0 1 0,32 8 0,31 3 0,43 3 0,-45-3 0,-61-9 0,0 1 0,0 2 0,0 0 0,-1 1 0,0 1 0,0 1 0,-1 1 0,-1 1 0,1 1 0,-2 1 0,29 26 0,76 83 0,-37-35 0,7 27 0,10 6 0,-43-47 0,16 10 0,35 42 0,-98-109 0,1 0 0,21 17 0,18 20 0,90 116 0,-91-113 0,-39-44 0,-1 1 0,-1 0 0,13 18 0,-18-23 0,-1 0 0,2-1 0,-1 0 0,12 8 0,25 31 0,-14-5 0,-10-15 0,-1 0 0,-1 1 0,20 45 0,2-3 0,-31-56 0,0 0 0,-1 1 0,11 27 0,-8-14 0,29 52 0,-27-57 0,-1 0 0,-1 1 0,9 31 0,13 50 0,-17-57 0,19 95 0,-8-8 0,13 35 0,0 6 0,-29-112 0,-5-36 0,-1-1 0,0 42 0,-3-29 0,9 51 0,-5-52 0,1 58 0,-9-9 0,4 92 0,24-45 0,-12-30 0,-8-67 0,2 59 0,-6-69 0,9 54 0,-5-52 0,2 44 0,-6-50 0,9 44 0,-6-44 0,3 46 0,-7-41 0,1 0 0,1 0 0,7 29 0,-5-29 0,-1 1 0,-1-1 0,-1 31 0,-2-30 0,1 0 0,11 56 0,15 101 0,-20-139 0,-2 1 0,-2 0 0,-6 87 0,0-27 0,6 30 0,-6 149 0,-23-153 0,15-69 0,-3 0 0,-3 0 0,-33 82 0,23-87 0,-43 70 0,-15-2 0,66-103 0,-1 0 0,-43 43 0,43-49 0,-11 12 0,-2-1 0,-59 43 0,85-68 0,0 0 0,0 1 0,0 0 0,-10 15 0,11-14 0,0 0 0,0-1 0,-1 0 0,-14 11 0,8-7 0,0 0 0,-22 26 0,24-24 0,-1 0 0,-26 20 0,-103 84 0,106-93 0,0-2 0,-2-1 0,-70 29 0,-56 26 0,-37-6 0,112-54 0,17-5 0,42-6 0,-1-1 0,-31 0 0,32-3 0,-1 1 0,-33 8 0,29-5 0,-1-1 0,0-1 0,-1-2 0,-37-4 0,23 1 0,-51 5 0,29 10 0,54-9 0,-1 0 0,-31 2 0,-16-5 0,13-1 0,-96 14 0,75-5 0,-1-4 0,-127-6 0,67-2 0,-1097 3 0,1197-1 0,-57-11 0,55 6 0,-43-1 0,-369 6 0,213 2 0,205-2 0,-59-12 0,59 7 0,-58-2 0,85 8 0,-46 0 0,1-2 0,-62-11 0,-76-15 0,146 23 0,-1 1 0,-60 2 0,64 3 0,0-2 0,0-1 0,-49-11 0,54 8 0,1 1 0,0 1 0,-42 3 0,42 0 0,1 0 0,0-3 0,-51-8 0,48 4 0,-47-3 0,-6-1 0,18 3 0,-1 3 0,-120 6 0,64 2 0,100-4 0,1 0 0,-1-1 0,-41-10 0,21 4 0,0 3 0,-1 2 0,1 1 0,-52 6 0,-10-1 0,78-4 0,0-2 0,-30-7 0,29 5 0,-57-4 0,22 9 0,29 2 0,0-3 0,0-1 0,-65-12 0,66 8 0,0 2 0,0 1 0,0 2 0,-50 4 0,35-1 0,-58-4 0,37-11 0,52 8 0,1 1 0,-31-1 0,-319 4 0,176 2 0,172-2 0,1-1 0,-35-8 0,33 5 0,0 1 0,-24 0 0,-661 2 0,344 4 0,-439-2 0,782-1 0,0-1 0,-36-9 0,34 6 0,1 2 0,-27-3 0,-641 4 0,334 5 0,-1035-3 0,1359-2 0,-59-10 0,58 7 0,-56-4 0,-1061 11 0,1128-4 27,1 0 0,-1-2 0,1 0-1,-34-11 1,29 7-527,0 1 1,-31-3-1,36 8-6326</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18.724"/>
    </inkml:context>
    <inkml:brush xml:id="br0">
      <inkml:brushProperty name="width" value="0.05" units="cm"/>
      <inkml:brushProperty name="height" value="0.05" units="cm"/>
      <inkml:brushProperty name="color" value="#E71224"/>
    </inkml:brush>
  </inkml:definitions>
  <inkml:trace contextRef="#ctx0" brushRef="#br0">41 366 24575,'1'-3'0,"0"0"0,0 0 0,1 0 0,-1 0 0,0 0 0,1 0 0,0 1 0,0-1 0,0 0 0,0 1 0,4-4 0,12-20 0,-5-11 0,15-70 0,-18 64 0,16-45 0,-24 84 0,8-19 0,-6 23 0,-2 17 0,-1 540 0,-3-256 0,2-298 0,1 0 0,-1 0 0,0 0 0,0 0 0,0 0 0,-1 0 0,1 0 0,-1 0 0,1 0 0,-1 0 0,0 0 0,0 0 0,0 0 0,-1 0 0,1 0 0,-1-1 0,1 1 0,-1-1 0,0 1 0,0-1 0,0 0 0,0 0 0,-1 0 0,1 0 0,0 0 0,-1 0 0,0 0 0,1-1 0,-1 1 0,0-1 0,0 0 0,0 0 0,1 0 0,-1 0 0,0-1 0,-1 1 0,1-1 0,0 0 0,0 1 0,-6-2 0,-89-1 0,100-2 0,16-3 0,22-5 0,31 4 0,-37 5 0,42-9 0,-45 7-220,-1 1 0,0 2 0,43 2 1,-62 0-267,12 0-6340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5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19.687"/>
    </inkml:context>
    <inkml:brush xml:id="br0">
      <inkml:brushProperty name="width" value="0.05" units="cm"/>
      <inkml:brushProperty name="height" value="0.05" units="cm"/>
      <inkml:brushProperty name="color" value="#E71224"/>
    </inkml:brush>
  </inkml:definitions>
  <inkml:trace contextRef="#ctx0" brushRef="#br0">22 39 24575,'-4'0'0,"-7"0"0,4 0 0,7 0 0,9 0 0,2-4 0,-1-7 0,-6-1 0,-4 7 0,-2-2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22.690"/>
    </inkml:context>
    <inkml:brush xml:id="br0">
      <inkml:brushProperty name="width" value="0.05" units="cm"/>
      <inkml:brushProperty name="height" value="0.05" units="cm"/>
      <inkml:brushProperty name="color" value="#E71224"/>
    </inkml:brush>
  </inkml:definitions>
  <inkml:trace contextRef="#ctx0" brushRef="#br0">1183 0 24575,'0'3'0,"-1"-1"0,1 1 0,-1-1 0,0 0 0,0 0 0,0 1 0,-1-1 0,1 0 0,0 0 0,-1 0 0,1 0 0,-1 0 0,0 0 0,0-1 0,0 1 0,0-1 0,0 1 0,0-1 0,0 1 0,0-1 0,-4 1 0,-54 23 0,52-22 0,6-2 0,-33 10 0,1 3 0,-55 29 0,52-23 0,0-3 0,-45 16 0,39-17 0,-62 32 0,-69 32 0,107-53 0,-82 27 60,98-39-535,2 3 0,-61 31 0,95-41-6351</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23.329"/>
    </inkml:context>
    <inkml:brush xml:id="br0">
      <inkml:brushProperty name="width" value="0.05" units="cm"/>
      <inkml:brushProperty name="height" value="0.05" units="cm"/>
      <inkml:brushProperty name="color" value="#E71224"/>
    </inkml:brush>
  </inkml:definitions>
  <inkml:trace contextRef="#ctx0" brushRef="#br0">10 1 24575,'1'0'0,"0"1"0,1-1 0,-1 1 0,0 0 0,0 0 0,1-1 0,-1 1 0,0 0 0,0 0 0,0 0 0,0 0 0,0 0 0,0 1 0,0-1 0,-1 0 0,1 0 0,0 1 0,-1-1 0,1 0 0,-1 1 0,1-1 0,-1 0 0,0 1 0,1-1 0,-1 1 0,0-1 0,0 2 0,4 41 0,-5-35 0,-1 0 0,0-1 0,0 1 0,0-1 0,-8 16 0,7-17 0,0 0 0,1 0 0,0 0 0,0 0 0,0 1 0,1-1 0,-1 9 0,3-14 0,-1 0 0,0-1 0,1 1 0,-1 0 0,1-1 0,-1 1 0,1-1 0,0 1 0,0-1 0,0 0 0,0 1 0,0-1 0,0 0 0,0 1 0,0-1 0,0 0 0,1 0 0,-1 0 0,0 0 0,1 0 0,-1 0 0,1-1 0,-1 1 0,1 0 0,-1-1 0,1 1 0,0-1 0,-1 0 0,1 1 0,0-1 0,1 0 0,60 2 0,-52-3 0,182-3-1365,-170 4-5461</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24.693"/>
    </inkml:context>
    <inkml:brush xml:id="br0">
      <inkml:brushProperty name="width" value="0.05" units="cm"/>
      <inkml:brushProperty name="height" value="0.05" units="cm"/>
      <inkml:brushProperty name="color" value="#E71224"/>
    </inkml:brush>
  </inkml:definitions>
  <inkml:trace contextRef="#ctx0" brushRef="#br0">1 192 24575,'-1'-9'0,"1"1"0,1-1 0,0 0 0,0 0 0,1 0 0,0 0 0,4-12 0,-3 15 0,1 0 0,-1 0 0,1 1 0,0-1 0,1 1 0,-1 0 0,1 0 0,0 1 0,0 0 0,9-7 0,-5 5 4,1 1 0,0-1 0,0 2 1,0-1-1,0 1 0,1 1 0,0 0 0,-1 0 0,1 1 0,12 0 0,15 0-123,62 4 1,-29 1-1055,-48-3-5653</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25.267"/>
    </inkml:context>
    <inkml:brush xml:id="br0">
      <inkml:brushProperty name="width" value="0.05" units="cm"/>
      <inkml:brushProperty name="height" value="0.05" units="cm"/>
      <inkml:brushProperty name="color" value="#E71224"/>
    </inkml:brush>
  </inkml:definitions>
  <inkml:trace contextRef="#ctx0" brushRef="#br0">0 0 24575,'5'0'0,"6"0"0,1 5 0,2 5 0,0 7 0,-3 4 0,-3 3 0,-3 3 0,-3 0 0,-1 1 0,-1-5-8191</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37.251"/>
    </inkml:context>
    <inkml:brush xml:id="br0">
      <inkml:brushProperty name="width" value="0.05" units="cm"/>
      <inkml:brushProperty name="height" value="0.05" units="cm"/>
      <inkml:brushProperty name="color" value="#E71224"/>
    </inkml:brush>
  </inkml:definitions>
  <inkml:trace contextRef="#ctx0" brushRef="#br0">28 67 24575,'0'456'0,"-1"-436"0,-1-1 0,-9 38 0,6-36 0,2 0 0,-3 27 0,7 301 0,-1-347 0,4 40 0,-4-41 0,0 0 0,0 0 0,0 0 0,0-1 0,0 1 0,1 0 0,-1 0 0,0-1 0,1 1 0,-1 0 0,0-1 0,1 1 0,-1 0 0,1-1 0,-1 1 0,1 0 0,-1-1 0,1 1 0,-1-1 0,1 1 0,0-1 0,-1 1 0,1-1 0,0 0 0,-1 1 0,1-1 0,0 0 0,-1 1 0,1-1 0,0 0 0,0 0 0,0 0 0,-1 0 0,1 1 0,0-1 0,0 0 0,-1-1 0,1 1 0,0 0 0,0 0 0,0 0 0,-1 0 0,1-1 0,0 1 0,0 0 0,-1-1 0,2 0 0,27-17 0,0-2 0,-2-1 0,-1-1 0,0-2 0,30-36 0,-6 9 0,-34 37 0,1 2 0,1-1 0,0 2 0,1 1 0,27-12 0,2-2 0,134-70 0,-162 84 0,1 0 0,1 2 0,0 0 0,42-8 0,-38 10 0,0-1 0,-1-1 0,31-15 0,-17 6 0,1 2 0,69-17 0,-62 19 0,74-30 0,12-6 0,-88 34 0,80-38 0,-88 35 0,42-13 0,19-8 0,83-42 0,-152 67 0,0-1 0,50-36 0,-70 40 0,-18 9 0,-21 10 0,-91 89 0,92-73 0,1 2 0,-36 40 0,-9 11 0,21-21 0,38-39 0,0-1 0,-21 18 0,19-19 0,1 1 0,1 1 0,0 0 0,-18 32 0,-13 14 0,16-25 0,1 2 0,3 0 0,0 2 0,3 1 0,-20 52 0,28-57 0,2-9 0,2 0 0,1 1 0,-8 48 0,21-159 0,-5-83 0,-2 43 0,2 100 0,-1-1 0,-10-39 0,1 5 0,-1 1 0,-30-91 0,19 74 0,22 69 0,-1-2 0,1 0 0,0 1 0,-1-1 0,0 1 0,0-1 0,-1 1 0,-4-8 0,6 13 0,1-1 0,-1 0 0,1 1 0,-1-1 0,0 1 0,1-1 0,0 0 0,-1 1 0,1-1 0,-1 1 0,1 0 0,0-1 0,-1 1 0,1-1 0,0 1 0,-1-1 0,1 1 0,0 0 0,0-1 0,0 1 0,0 0 0,-1-1 0,1 1 0,0 0 0,0-1 0,0 1 0,0 0 0,1-1 0,-1 1 0,0 0 0,0 0 0,-2 28 0,4-10 0,1 0 0,0 0 0,1-1 0,1 1 0,1-1 0,1 0 0,0-1 0,16 26 0,-10-18 0,-1 0 0,9 30 0,-15-36 0,1-1 0,1 0 0,0 0 0,2-1 0,0 0 0,13 17 0,64 85 0,-71-96 0,-4-7 0,0 0 0,1-1 0,1 0 0,1-1 0,0-1 0,0 0 0,22 13 0,-26-19 0,1-1 0,-1 1 0,1-2 0,1 0 0,-1-1 0,1 0 0,0 0 0,-1-2 0,1 1 0,1-2 0,-1 0 0,14 0 0,-18-3 0,1-1 0,-1 0 0,0 0 0,0-1 0,0 0 0,0 0 0,-1-1 0,0 0 0,0-1 0,0 0 0,0 0 0,8-10 0,15-9 0,-20 15 0,1 0 0,18-25 0,7-5 0,-8 8 0,0-1 0,-3-2 0,36-59 0,21-30 0,-64 96 0,-2 0 0,15-31 0,-2 3 0,86-195 0,-102 217 0,-1-7 0,-12 33 0,1 0 0,1 1 0,-1-1 0,1 1 0,0 0 0,1-1 0,7-9 0,-11 17 0,1 0 0,0 1 0,-1-1 0,1 1 0,-1-1 0,1 1 0,-1-1 0,0 1 0,1 0 0,-1-1 0,1 1 0,-1-1 0,0 1 0,1 0 0,-1-1 0,0 1 0,0 0 0,0-1 0,0 1 0,1 0 0,-1 0 0,0-1 0,0 1 0,0 0 0,0-1 0,-1 1 0,1 0 0,0 0 0,2 29 0,-2-12 0,0 0 0,1 0 0,0 0 0,2-1 0,0 1 0,1 0 0,1-1 0,11 29 0,-8-26 0,0 2 0,-2-1 0,6 35 0,-9-36 0,1 0 0,2 0 0,0-1 0,14 32 0,24 56 0,-36-85 0,0 0 0,1 0 0,1-1 0,1-1 0,26 38 0,-9-21 0,-21-27 0,0-1 0,0 0 0,0 0 0,1-1 0,1 0 0,0 0 0,0-1 0,14 10 0,3-3 0,0 0 0,1-1 0,1-2 0,45 13 0,-61-21 0,1-1 0,-1 0 0,1-1 0,0 0 0,0-1 0,-1-1 0,1 0 0,0 0 0,-1-1 0,1-1 0,-1 0 0,1-1 0,13-6 0,26-18 0,-1-2 0,-2-2 0,86-73 0,-12 3 0,145-153 0,-126 114 0,1 1 0,-119 116 0,2 1 0,0 1 0,1 2 0,50-29 0,-74 47 0,1 0 0,0 0 0,-1 1 0,1-1 0,0 1 0,-1 0 0,1 0 0,0 0 0,0 0 0,0 1 0,0 0 0,0 0 0,0 0 0,0 0 0,0 0 0,0 1 0,0 0 0,0 0 0,0 0 0,-1 0 0,1 1 0,0-1 0,-1 1 0,1 0 0,3 2 0,5 6 0,1 0 0,-1 1 0,-1 1 0,0 0 0,9 13 0,21 22 0,34 35 0,-51-53 0,2-2 0,39 34 0,25 10 0,4-4 0,104 56 0,-66-62 0,-95-45 0,1-2 0,1-2 0,0-2 0,1-1 0,-1-2 0,45 2 0,262-5 0,-184-7 0,-146 3 0,-1-2 0,1 0 0,0-1 0,-1-1 0,1 0 0,19-9 0,85-45 0,-41 13 0,-1-4 0,-3-3 0,80-73 0,-75 50 0,-5-3 0,69-91 0,-122 135 0,-19 28 0,1 0 0,-1-1 0,1 1 0,0 0 0,0 1 0,1-1 0,0 1 0,0 0 0,0 0 0,1 1 0,-1-1 0,7-3 0,-10 8 0,0 0 0,-1 0 0,1 0 0,0 0 0,-1 0 0,1 0 0,0 1 0,-1-1 0,1 1 0,-1-1 0,1 1 0,-1-1 0,1 1 0,-1 0 0,1 0 0,-1 0 0,0 0 0,1 0 0,-1 0 0,0 0 0,0 0 0,0 0 0,0 1 0,0-1 0,0 1 0,0-1 0,1 3 0,27 53 0,-18-32 0,29 37 0,2-2 0,3-2 0,3-1 0,98 90 0,-132-136 0,0-1 0,1 0 0,0-1 0,0-1 0,1 0 0,21 7 0,39 21 0,-59-29 0,0 0 0,0-2 0,0 1 0,1-2 0,0-1 0,0 0 0,0-1 0,0-1 0,0 0 0,0-2 0,0 0 0,0-1 0,0-1 0,33-9 0,-43 9 0,-1 0 0,1-1 0,-1 0 0,0 0 0,0-1 0,0 1 0,0-2 0,-1 1 0,0-1 0,7-8 0,2-5 0,-1 0 0,15-28 0,-23 33 0,0 0 0,0 0 0,-1 0 0,5-27 0,8-23 0,-18 63 0,0 1 0,0-1 0,0 1 0,0-1 0,1 1 0,-1 0 0,0-1 0,0 1 0,1-1 0,-1 1 0,0 0 0,0-1 0,1 1 0,-1 0 0,0-1 0,1 1 0,-1 0 0,0-1 0,1 1 0,-1 0 0,1 0 0,-1 0 0,0-1 0,1 1 0,-1 0 0,1 0 0,-1 0 0,1 0 0,-1 0 0,1 0 0,-1 0 0,1 0 0,-1 0 0,1 0 0,-1 0 0,0 0 0,1 0 0,-1 0 0,2 0 0,17 17 0,9 30 0,-6 18 0,-17-46 0,0-1 0,2 1 0,0-1 0,2 0 0,0-1 0,14 23 0,-9-21 0,-2 0 0,19 40 0,-23-40 0,2-1 0,0 0 0,24 30 0,-34-47 0,0 0 0,0-1 0,0 1 0,1-1 0,-1 0 0,0 1 0,1-1 0,-1 1 0,0-1 0,1 1 0,-1-1 0,1 0 0,-1 1 0,0-1 0,1 0 0,-1 1 0,1-1 0,-1 0 0,1 0 0,-1 0 0,1 1 0,-1-1 0,1 0 0,-1 0 0,1 0 0,0 0 0,-1 0 0,1 0 0,-1 0 0,1 0 0,-1 0 0,1 0 0,0 0 0,3-19 0,-11-27 0,-1 19 0,-1 1 0,-1 0 0,-2 0 0,-1 1 0,0 1 0,-34-44 0,36 54 0,-1 0 0,0 1 0,-1 1 0,-1 0 0,0 1 0,0 0 0,-1 1 0,-1 1 0,0 0 0,0 1 0,-31-10 0,18 9 0,-1 1 0,0 2 0,0 2 0,-43-3 0,58 7 0,-1 0 0,0 2 0,1-1 0,-1 2 0,1 0 0,0 1 0,0 0 0,0 1 0,1 1 0,-21 11 0,-127 62 0,53-29 0,54-23 138,-84 40-591,-194 130 1,161-82 1219,141-94-767,-5 3 0,1 1 0,-41 40 0,77-79 0,7-10 0,-1 10 0,-1 2 0,1 0 0,-2-1 0,0 0 0,0 0 0,-1 0 0,-1 0 0,3-22 0,7-58 0,-8 63 0,4-61 0,-8 27 0,-4-113 0,3 175 0,0 0 0,-1-1 0,1 1 0,-1-1 0,0 1 0,1-1 0,-1 1 0,0 0 0,0 0 0,-1-1 0,1 1 0,0 0 0,-1 0 0,0 0 0,1 1 0,-1-1 0,0 0 0,0 0 0,0 1 0,-4-3 0,1 1 0,0 1 0,0 0 0,0 1 0,-1-1 0,1 1 0,-1 0 0,1 0 0,-1 0 0,-5 1 0,-12 1 0,1 0 0,0 2 0,-36 9 0,20-1 0,-57 26 0,9-3 0,-69 22-347,-81 27 35,-36 13-555,64-21 290,75-28 577,-70 21 0,-28 9-325,-42 3-2170,-111 25 2495,293-80 468,42-11 253,-1-2 0,0-2 0,-100 7 0,104-16-565,-147-4 1259,187 2-1415,-1 0 0,0-1 0,0 1 0,1-1 0,-1-1 0,1 0 0,-1 1 0,1-2 0,0 1 0,0-1 0,1 0 0,-1 0 0,1-1 0,0 1 0,0-1 0,-7-9 0,-5-9 0,2 0 0,-25-49 0,-8-10 0,9 24 0,-39-49 0,34 56 0,-1 3 0,-3 1 0,-58-43 0,50 45 0,25 20 0,-1 1 0,-59-33 0,13 15 0,32 16 0,-2 3 0,-81-30 0,71 34 0,36 10 0,-1 2 0,0 0 0,0 2 0,0 1 0,-41-3 0,64 7 0,-11-1 0,-1 1 0,0 1 0,1 0 0,-21 4 0,29-4 0,-1 0 0,1 0 0,0 1 0,0-1 0,0 1 0,0-1 0,1 1 0,-1 0 0,0 0 0,1 1 0,-1-1 0,1 0 0,0 1 0,0-1 0,0 1 0,0 0 0,0 0 0,0 0 0,1 0 0,0 0 0,-2 3 0,-5 21 0,1-1 0,1 1 0,2 1 0,-3 43 0,9 115 0,1-70 0,-2-48 0,-3 77 0,2-143 0,-1 1 0,1 0 0,-1-1 0,1 1 0,-1-1 0,0 1 0,0-1 0,0 1 0,0-1 0,0 1 0,-1-1 0,1 0 0,-1 0 0,1 0 0,-1 0 0,0 0 0,0 0 0,0 0 0,0 0 0,0-1 0,0 1 0,0-1 0,-1 0 0,1 1 0,-1-1 0,1 0 0,-1 0 0,1-1 0,-1 1 0,1 0 0,-1-1 0,0 0 0,1 0 0,-1 1 0,-3-2 0,-11 1 0,-1-2 0,0 0 0,1-1 0,-24-7 0,5 2 0,-260-28 0,209 24 0,53 6 0,-58-2 0,56 6 0,-65-13 0,52 6 0,1 2 0,1-2 0,-1 3 0,-51 0 0,-73-7 0,-3 0 0,149 13-1365,3 1-5461</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45.533"/>
    </inkml:context>
    <inkml:brush xml:id="br0">
      <inkml:brushProperty name="width" value="0.05" units="cm"/>
      <inkml:brushProperty name="height" value="0.05" units="cm"/>
      <inkml:brushProperty name="color" value="#E71224"/>
    </inkml:brush>
  </inkml:definitions>
  <inkml:trace contextRef="#ctx0" brushRef="#br0">280 1 24575,'0'38'0,"1"0"0,-1 1 0,-3 0 0,-11 60 0,6-63 0,-1-2 0,1 1 0,2-1 0,-2 56 0,8-71 0,1 14 0,-2-1 0,-1 1 0,-10 49 0,4-36 0,3 0 0,2 1 0,2-1 0,5 51 0,-2 11 0,-1-75 0,0-20 0,0 0 0,-1 0 0,-1-1 0,0 1 0,-5 18 0,6-30 0,0 0 0,0 0 0,0 0 0,-1 0 0,1 0 0,-1-1 0,1 1 0,0 0 0,-1 0 0,0 0 0,1 0 0,-1 0 0,1-1 0,-1 1 0,0 0 0,0-1 0,1 1 0,-1 0 0,0-1 0,0 1 0,0-1 0,0 1 0,0-1 0,1 0 0,-1 1 0,-2-1 0,1 0 0,0 0 0,0 0 0,1-1 0,-1 1 0,0-1 0,1 1 0,-1-1 0,0 1 0,1-1 0,-1 0 0,1 0 0,-1 0 0,-2-2 0,-36-40 0,39 42 0,-5-6 0,-1 0 0,-1 0 0,1 0 0,-16-9 0,15 11 0,0-1 0,1 1 0,0-1 0,0-1 0,-8-9 0,14 16 0,1-1 0,0 1 0,-1 0 0,1 0 0,-1-1 0,1 1 0,0 0 0,-1-1 0,1 1 0,0 0 0,-1-1 0,1 1 0,0-1 0,0 1 0,0 0 0,-1-1 0,1 1 0,0-1 0,0 1 0,0-1 0,0 1 0,0-1 0,0 1 0,-1-1 0,1 1 0,0-1 0,0 1 0,1-1 0,-1 1 0,0 0 0,0-1 0,0 1 0,0-1 0,0 1 0,0-1 0,1 1 0,-1-1 0,0 1 0,0 0 0,1-1 0,-1 1 0,0-1 0,1 1 0,-1 0 0,0-1 0,1 1 0,-1 0 0,1 0 0,-1-1 0,0 1 0,1 0 0,-1 0 0,1 0 0,-1-1 0,1 1 0,-1 0 0,1 0 0,1 0 0,-1 0 0,1 0 0,0 0 0,-1 0 0,1 0 0,0 1 0,-1-1 0,1 0 0,0 1 0,-1 0 0,1-1 0,-1 1 0,1 0 0,-1 0 0,0-1 0,2 3 0,8 8 0,-2 0 0,0 0 0,13 23 0,11 12 0,17 9 0,-46-51 0,0 0 0,1 0 0,-1 0 0,1-1 0,0 0 0,0 0 0,0 0 0,0-1 0,1 1 0,8 1 0,-12-4 0,0 0 0,0 0 0,1 0 0,-1-1 0,0 1 0,0-1 0,0 1 0,0-1 0,0 0 0,0 0 0,0 0 0,0 0 0,-1 0 0,1 0 0,0 0 0,0-1 0,-1 1 0,1-1 0,-1 1 0,1-1 0,-1 0 0,0 1 0,0-1 0,2-3 0,27-58 0,-18 36 0,116-231-1365,-120 242-5461</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49.275"/>
    </inkml:context>
    <inkml:brush xml:id="br0">
      <inkml:brushProperty name="width" value="0.05" units="cm"/>
      <inkml:brushProperty name="height" value="0.05" units="cm"/>
      <inkml:brushProperty name="color" value="#E71224"/>
    </inkml:brush>
  </inkml:definitions>
  <inkml:trace contextRef="#ctx0" brushRef="#br0">11 1 24575,'22'55'0,"-14"-29"0,-1 0 0,-1 0 0,-1 0 0,-2 1 0,0-1 0,-2 29 0,-1-41 0,1 0 0,0 0 0,0 0 0,1-1 0,1 1 0,0-1 0,1 1 0,1-1 0,8 18 0,-8-19 0,0 0 0,-2 0 0,1 1 0,-2-1 0,1 1 0,0 23 0,-6 84 0,1-48 0,2 461 0,0-531 0,0-1 0,0 0 0,0 0 0,0 0 0,0 0 0,0 1 0,0-1 0,0 0 0,0 0 0,-1 0 0,1 1 0,0-1 0,-1 0 0,1 0 0,-1 0 0,1 0 0,-1 0 0,1 0 0,-1 0 0,-1 1 0,1-2 0,1 0 0,-1 0 0,0 0 0,1 0 0,-1 0 0,0-1 0,0 1 0,1 0 0,-1 0 0,0-1 0,1 1 0,-1 0 0,0-1 0,1 1 0,-1-1 0,1 1 0,-1 0 0,1-1 0,-1 0 0,1 1 0,-1-1 0,1 1 0,-1-2 0,-33-50 0,30 45 0,-1-4 0,0-1 0,1 0 0,0 0 0,0-1 0,-2-19 0,5 21 0,-1 0 0,-1 0 0,0 0 0,0 1 0,-1-1 0,0 1 0,-7-11 0,37 97 0,8-14 0,-21-42 0,18 43 0,-27-49 0,16 36 0,-19-47 0,0 0 0,1-1 0,-1 1 0,0-1 0,1 1 0,0-1 0,-1 0 0,1 0 0,0 1 0,0-1 0,0 0 0,1-1 0,2 3 0,-4-4 0,0 0 0,0 0 0,0 0 0,0 0 0,0 0 0,0 0 0,0 0 0,0 0 0,-1-1 0,1 1 0,0 0 0,0-1 0,0 1 0,0 0 0,0-1 0,0 1 0,0-1 0,-1 0 0,1 1 0,0-1 0,0 0 0,-1 1 0,1-1 0,-1 0 0,1 0 0,0 0 0,-1 1 0,1-1 0,-1 0 0,0 0 0,1 0 0,-1-1 0,14-35 0,-13 32 0,18-63-20,-12 38-428,2 0-1,22-50 1,-24 65-6378</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29.514"/>
    </inkml:context>
    <inkml:brush xml:id="br0">
      <inkml:brushProperty name="width" value="0.05" units="cm"/>
      <inkml:brushProperty name="height" value="0.05" units="cm"/>
      <inkml:brushProperty name="color" value="#E71224"/>
    </inkml:brush>
  </inkml:definitions>
  <inkml:trace contextRef="#ctx0" brushRef="#br0">0 119 24575,'1'-1'0,"-1"0"0,0 0 0,0 0 0,1 0 0,-1 1 0,0-1 0,1 0 0,-1 0 0,1 1 0,-1-1 0,1 0 0,0 1 0,-1-1 0,1 1 0,0-1 0,-1 0 0,1 1 0,0 0 0,0-1 0,-1 1 0,1-1 0,0 1 0,0 0 0,0-1 0,0 1 0,30-8 0,-17 5 0,20-5 0,-1 2 0,1 0 0,0 3 0,0 1 0,1 1 0,42 6 0,17-3 0,446-2 0,-514-1 0,0-2 0,34-7 0,-13 1 0,-2 1 0,-14 2 0,0 2 0,43-1 0,-32 4 0,1-1 0,59-12 0,-50 8 0,1 2 0,94 6 0,-41 1 0,26-6 0,143 6 0,-242 2 0,46 12 0,-53-10 0,0-1 0,0-1 0,34 1 0,53-7-1365,-93 1-5461</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01.176"/>
    </inkml:context>
    <inkml:brush xml:id="br0">
      <inkml:brushProperty name="width" value="0.05" units="cm"/>
      <inkml:brushProperty name="height" value="0.05" units="cm"/>
      <inkml:brushProperty name="color" value="#E71224"/>
    </inkml:brush>
  </inkml:definitions>
  <inkml:trace contextRef="#ctx0" brushRef="#br0">726 3 24575,'-131'-2'0,"-141"5"0,86 24 0,179-27 0,0 1 0,0 1 0,0-1 0,0 1 0,1 0 0,-1 1 0,1-1 0,-10 6 0,13-5 0,0-1 0,0 1 0,0 0 0,0-1 0,0 1 0,1 1 0,-1-1 0,1 0 0,0 1 0,0-1 0,0 1 0,0-1 0,1 1 0,0 0 0,-2 6 0,-6 31 0,1 1 0,-4 85 0,13 90 0,2-81 0,-3 613 0,2-720 0,1-1 0,8 39 0,1-4 0,-2-2 0,-4-22 0,5 75 0,-10-92 0,1-1 0,8 31 0,2 39 0,-11-13 0,-2-44 0,1 1 0,2-1 0,12 64 0,-7-56 0,-1-1 0,-3 1 0,-2 1 0,-4 54 0,0 2 0,3-47-1365,0-29-5461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167"/>
    </inkml:context>
    <inkml:brush xml:id="br0">
      <inkml:brushProperty name="width" value="0.05" units="cm"/>
      <inkml:brushProperty name="height" value="0.05" units="cm"/>
      <inkml:brushProperty name="color" value="#E71224"/>
    </inkml:brush>
  </inkml:definitions>
  <inkml:trace contextRef="#ctx0" brushRef="#br0">1 1 24575,'0'630'0,"1"-605"0,2 0 0,7 33 0,2 10 0,-8-32-455,2-1 0,19 60 0,-20-79-6371</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14.151"/>
    </inkml:context>
    <inkml:brush xml:id="br0">
      <inkml:brushProperty name="width" value="0.05" units="cm"/>
      <inkml:brushProperty name="height" value="0.05" units="cm"/>
      <inkml:brushProperty name="color" value="#E71224"/>
    </inkml:brush>
  </inkml:definitions>
  <inkml:trace contextRef="#ctx0" brushRef="#br0">453 83 24575,'43'0'0,"0"-3"0,57-10 0,-28 5 0,0 2 0,132 7 0,-70 2 0,3156-3 0,-3258-2 0,57-10 0,-57 7 0,56-3 0,28 10 0,88-4 0,-132-11 0,-53 8 0,1 2 0,29-3 0,642 4 0,-337 5 0,313-3 0,-636 1 0,59 12 0,-59-8 0,58 4 0,980-9 0,-480-1 0,-558-1 0,-1-1 0,30-6 0,-29 3 0,57-3 0,1408 9 0,-691 2 0,-775-1 0,0 2 0,30 7 0,-29-5 0,57 4 0,-47-7 0,-1 2 0,0 1 0,0 2 0,50 17 0,-63-19 0,0 0 0,47 1 0,28 4 0,-64-4 0,42 0 0,-47-5 0,0 2 0,35 8 0,-38-6 0,45 3 0,-45-6 0,48 10 0,55 15 0,55 0 0,-162-21 0,25 5 0,-1 2 0,71 29 0,-41-10 0,-54-23 0,-1 1 0,0 1 0,0 1 0,-1 1 0,27 20 0,22 13 0,-57-37 0,0 0 0,0 1 0,24 21 0,38 29 0,-39-33 0,99 87 0,-69-62 0,-45-36 0,-2 1 0,28 27 0,-32-27 0,0-2 0,21 14 0,18 15 0,-50-39 0,14 13 0,-1 0 0,-1 1 0,-1 1 0,17 23 0,81 125 0,-19-14 0,-62-107 0,-23-32 0,0 1 0,17 32 0,105 193 0,-123-218 0,0-1 0,-1 1 0,-1-1 0,11 40 0,13 60 0,-18-75 0,13 76 0,-15-58 0,-9-46 0,0 0 0,2 31 0,-5-43 0,-2 1 0,1-1 0,-1 1 0,0-1 0,-1 0 0,1 1 0,-2-1 0,1 0 0,-1 0 0,-5 9 0,-5 8 0,-2 0 0,0-1 0,-2-1 0,0-1 0,-2 0 0,0-1 0,-1-2 0,-39 29 0,-3 6 0,48-39 0,0-1 0,-1-1 0,-20 13 0,20-15 0,1 0 0,-24 23 0,25-20 0,-1-1 0,-26 17 0,-8 9 0,39-30 0,0 0 0,-1 0 0,-19 11 0,-117 49 0,125-59 0,0 0 0,0-2 0,-1 0 0,0-1 0,-29 3 0,-10 3 0,-27 5 0,49-11 0,-52 16 0,66-16 0,-1 0 0,0-2 0,0-1 0,-38 0 0,-6 0 0,-4 10 0,55-9 0,-1 0 0,-27 1 0,-661-3 0,345-4 0,294-1 0,-78-13 0,129 13 0,-76-4 0,61 6 0,0-2 0,-38-8 0,35 5 0,-53-4 0,-14-1 0,-19-2 0,87 11 0,0-2 0,0-1 0,-34-10 0,39 8 0,0 1 0,-1 2 0,-54-2 0,21 2 0,-70-19 0,35 9 0,67 8 0,-51-3 0,52 6 0,0 0 0,0-3 0,-31-9 0,33 8 0,0 0 0,0 2 0,-49-2 0,40 5 0,-56-10 0,57 6 0,-61-1 0,58 5 0,-56-9 0,54 5 0,-49-1 0,50 4 0,-51-8 0,50 5 0,-51-2 0,-681 9 0,746-2 0,0-2 0,-29-6 0,28 3 0,-48-2 0,-60 10 0,-69-4 0,117-11 0,57 8 0,-61-4 0,58 7 0,-50-9 0,-29-2 0,66 12 0,1 1 0,1-2 0,-60-11 0,73 8 0,1 2 0,-40 1 0,39 1 0,1 0 0,-44-8 0,28 1 0,-79-2 0,74 8 0,-56-11 0,26-2 0,-2 4 0,-121 0 0,176 9 0,0 0 0,-34-8 0,32 4 0,-56-2 0,32 8 0,3 1 0,1-3 0,-79-12 0,-55-13 0,118 19 0,1 3 0,-126 6 0,66 2 0,-3-1 0,-140-5 0,198-10 0,53 8 0,-1 1 0,-29-1 0,-641 3 0,336 4 0,-1865-2 0,2197 2 0,1 0 0,-43 11 0,11-2 0,-1-1 0,26-4 0,-1-1 0,-46 1 0,40-4 0,-51 9 0,51-5 0,-51 1 0,47-5 0,-52 10 0,54-6 0,-62 1 0,73-7 0,0 2 0,0 0 0,-42 9 0,-108 17 0,140-23-455,-1-1 0,-50-2 0,64-2-6371</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09.660"/>
    </inkml:context>
    <inkml:brush xml:id="br0">
      <inkml:brushProperty name="width" value="0.05" units="cm"/>
      <inkml:brushProperty name="height" value="0.05" units="cm"/>
      <inkml:brushProperty name="color" value="#E71224"/>
    </inkml:brush>
  </inkml:definitions>
  <inkml:trace contextRef="#ctx0" brushRef="#br0">275 195 24575,'0'723'0,"-1"-704"0,-1 1 0,-9 37 0,6-36 0,1 0 0,-1 27 0,7 86 0,-4 53 0,-11-115 0,9-52 0,0 0 0,-1 29 0,5 40 0,1-53 0,-1 1 0,-2-1 0,-13 71 0,8-65 0,2-1 0,1 1 0,3 0 0,4 56 0,0 1 0,-3 1719 0,2-1788 0,10 61 0,-6-60 0,2 57 0,-7 927 0,-3-452 0,4-532 0,10 59 0,-6-58 0,2 55 0,-9 1197 0,-1-1264 0,0 1 0,-8 34 0,5-33 0,2 0 0,-2 25 0,4-31 0,1 15 0,-2 0 0,-1 0 0,-7 31 0,-18 125 0,17-103 0,10-65 0,-1 0 0,-1 0 0,-1-1 0,-10 32 0,0-8 0,2 1 0,-11 86 0,19-91 0,1 56 0,3-63 0,-1-1 0,-1 0 0,-9 46 0,5-47 0,2 1 0,1 0 0,2 43 0,1-43 0,-1 1 0,-1-1 0,-8 38 0,-18 65 0,21-91 0,2 0 0,2 0 0,2 1 0,4 51 0,0 7 0,-5 21 0,5 130 0,1-226 0,1 1 0,17 50 0,-20-71 0,0-1 0,0 1 0,1-1 0,0 0 0,0 1 0,1-1 0,-1-1 0,1 1 0,0 0 0,0-1 0,1 0 0,-1 0 0,10 6 0,1-2 0,-1 0 0,1-2 0,26 9 0,-27-11 0,0 1 0,0 1 0,0 0 0,-1 1 0,18 12 0,-12-7 0,0-1 0,0 0 0,1-1 0,0-2 0,1 0 0,21 5 0,22 9 0,-44-16 0,0-2 0,1 0 0,0-1 0,0 0 0,0-2 0,40-3 0,-35 1 0,1 1 0,0 1 0,41 7 0,-62-6 0,228 41 0,-167-31 0,-46-7 0,1-1 0,28 1 0,66 8 0,-80-7 0,53 2 0,393-9 0,-463 2 0,1 1 0,37 9 0,-36-7 0,0 0 0,27 2 0,89 7 0,-86-6 0,56-1 0,4305-7 0,-4392 0 0,0-1 0,36-8 0,-35 5 0,1 1 0,25-1 0,285 5 0,-155 1 0,-147-3 0,61-10 0,-60 6 0,57-2 0,39 10 0,93-4 0,-148-11 0,-52 9 0,0 0 0,29-1 0,30 4 0,-31 1 0,0-1 0,71-13 0,-83 9 0,48-2 0,-51 5 0,0-1 0,33-7 0,-37 5 0,-1 2 0,1 1 0,54 2 0,30-1 0,-40-12 0,-54 8 0,1 2 0,29-3 0,20 5 0,-21 1 0,-1-2 0,57-10 0,-66 7 0,1 1 0,71 4 0,23-2 0,-60-11 0,-53 8 0,0 2 0,28-2 0,-17 5 0,0-2 0,1-1 0,-1-1 0,0-1 0,30-10 0,-29 6 0,0 2 0,66-6 0,4 0 0,-11 2 0,17-4 0,-44 5 0,-51 9 0,1 0 0,-1-1 0,1-1 0,-1-1 0,0 1 0,19-10 0,-14 6 0,1 0 0,-1 2 0,1 0 0,1 1 0,36-3 0,6-2 0,127-18 0,-145 20 0,126-31 0,-132 28 0,51-6 0,-29 6 0,111-16 0,-95 14 0,-56 11 0,0-2 0,0-1 0,-1 0 0,27-10 0,-6 0 0,1 2 0,0 2 0,66-7 0,-13 1 0,-68 12 0,0-2 0,0-1 0,49-21 0,-47 17 0,1 1 0,45-8 0,-11 2 0,109-44 0,-28 24 0,-108 30 0,-1-2 0,-1-2 0,0-1 0,0-1 0,40-21 0,-55 23 0,1 1 0,33-11 0,-38 16 0,0-1 0,0-1 0,-1-1 0,1 0 0,-1 0 0,19-15 0,-10 4 0,2 2 0,36-19 0,-38 23 0,0-2 0,-1 0 0,32-26 0,-13 3 0,-1-2 0,-3-2 0,0-1 0,47-74 0,2 11 0,-47 44 0,-9 16 0,31-63 0,-29 50 0,-21 39 0,-1 0 0,10-24 0,-8 16 0,0 2 0,26-39 0,5-10 0,-19 17 0,-17 40 0,0-1 0,19-29 0,-7 14 0,-2 0 0,22-59 0,6-10 0,31-90 0,-16 34 0,-50 130 0,-1-1 0,-2 0 0,0 0 0,-2-1 0,1-46 0,-3 49 0,9-51 0,-7 51 0,-1 0 0,0-29 0,-2 29 0,0-1 0,3 1 0,13-50 0,3-11 0,-13-12 0,-7 73 0,1 0 0,8-38 0,18-68 0,-19 67 0,-8 53 0,1-1 0,0 1 0,0 0 0,1 0 0,1 1 0,9-22 0,-4 13 0,-1-1 0,-1 0 0,-1 0 0,4-26 0,14-46 0,25-76 0,-34 121 0,13-79 0,-6 26 0,-8 34 0,-8 36 0,20-61 0,-19 71 0,-2 0 0,-1 0 0,0 0 0,0-31 0,5-30 0,19-62 0,-24 119 0,0 1 0,-2-1 0,-1-43 0,-2 41 0,2 0 0,8-53 0,1 33 0,1 3 0,-2-1 0,-3 0 0,2-63 0,-7 88 0,1 0 0,8-35 0,3-33 0,-12-297 0,-3 183 0,0 171 0,-1 1 0,-2-1 0,-14-49 0,-7-37 0,-28-229 0,52 334 0,-1 1 0,0-1 0,-1 0 0,-9-17 0,8 18 0,0-1 0,1 0 0,0 1 0,-3-17 0,-3-37 0,-3 0 0,-3 1 0,-33-85 0,2-15 0,36 117 0,-2 0 0,-25-59 0,28 82 0,1 0 0,-5-29 0,-9-26 0,-25-53 0,19 64 0,22 48 0,-1 1 0,-1 0 0,-1 1 0,-23-36 0,-28-31 0,41 55 0,-1 1 0,-33-35 0,-6-11 0,13 12 0,-34-27 0,-95-116 0,143 170 0,-1 0 0,-2 3 0,-1 1 0,-2 2 0,-48-30 0,40 22 0,-11-6 0,22 22 0,-54-46 0,44 31 0,8 7 0,21 17 0,1 0 0,-2 1 0,0 1 0,-1 0 0,-32-14 0,27 16 0,1-1 0,-27-18 0,31 17 0,0 1 0,0 1 0,-1 1 0,-21-7 0,-47-11 0,31 8 0,-113-20 0,107 28 0,34 6 0,0 0 0,-38 0 0,48 5 0,-12 0 0,-1 0 0,0-3 0,-52-9 0,-76-16 0,49 13 0,19 4 0,-96-16 0,152 22 0,-59-1 0,62 5 0,1-1 0,-50-10 0,52 7 0,1 1 0,-57 0 0,56 4 0,1-1 0,0-2 0,-32-7 0,18 3 0,0 2 0,0 2 0,0 1 0,-54 6 0,-3-2 0,52-2 0,1-2 0,-68-12 0,-18 1 0,89 10 0,-45-8 0,-152-16 0,173 13 0,34 7 0,0 0 0,-69-3 0,80 9 0,1-2 0,-30-6 0,-39-4 0,42 12 0,-90-14 0,74 7 0,0 2 0,0 4 0,-69 5 0,8 0 0,-2013-3 0,2109 1 0,-60 12 0,59-8 0,-58 4 0,-954-10 0,1004 3 0,-67 13 0,44-5 0,-8 2 0,43-7 0,0 0 0,-42 1 0,2-7 0,11 0 0,0 3 0,-88 12 0,78-5 0,0-4 0,-130-6 0,71-1 0,-838 2 0,944 1 0,0 1 0,-38 9 0,36-7 0,0 0 0,-29 2 0,-52-6 0,48-1 0,0 3 0,-84 12 0,-48 14 0,120-20 0,1-3 0,-132-6 0,70-1 0,-1959 2 0,2081-1-76,-1 1 1,0 0-1,0 1 0,1 0 0,-1-1 0,0 2 0,1-1 0,-1 1 1,1 0-1,-1 0 0,1 0 0,0 1 0,0 0 0,0 0 1,0 0-1,0 0 0,-4 6 0,-5 6-6750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21.999"/>
    </inkml:context>
    <inkml:brush xml:id="br0">
      <inkml:brushProperty name="width" value="0.05" units="cm"/>
      <inkml:brushProperty name="height" value="0.05" units="cm"/>
      <inkml:brushProperty name="color" value="#E71224"/>
    </inkml:brush>
  </inkml:definitions>
  <inkml:trace contextRef="#ctx0" brushRef="#br0">109 597 24575,'-2'-134'0,"5"-141"0,-2 264 0,1 1 0,1-1 0,-1 1 0,2 0 0,-1 0 0,2 0 0,-1 0 0,1 1 0,1 0 0,0 0 0,0 0 0,0 1 0,1-1 0,1 2 0,13-13 0,-17 17 0,1 0 0,1 0 0,-1 0 0,0 1 0,1-1 0,-1 1 0,1 1 0,0-1 0,0 1 0,-1 0 0,1 0 0,0 1 0,0-1 0,0 1 0,10 2 0,-11-2 0,-1 0 0,0 1 0,0 0 0,0-1 0,0 2 0,0-1 0,-1 0 0,1 1 0,0-1 0,0 1 0,-1 0 0,1 1 0,-1-1 0,0 0 0,0 1 0,0 0 0,0 0 0,0 0 0,0 0 0,-1 0 0,0 0 0,1 1 0,1 4 0,5 23 0,-1 1 0,-2 0 0,4 54 0,-2-19 0,-3-17 0,-2 0 0,-7 99 0,0-130 0,-1 0 0,-1 0 0,0-1 0,-1 0 0,-1 0 0,-1 0 0,-20 29 0,12-18 0,-2 0 0,-35 41 0,41-53 0,-68 62 0,67-66 0,0 0 0,-1 0 0,0-2 0,-20 12 0,16-10 0,-37 19 0,110-32 0,4-14 0,1 3 0,62-5 0,55 14 14,-103 3-1393,-54-1-5447</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22.32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32.343"/>
    </inkml:context>
    <inkml:brush xml:id="br0">
      <inkml:brushProperty name="width" value="0.05" units="cm"/>
      <inkml:brushProperty name="height" value="0.05" units="cm"/>
      <inkml:brushProperty name="color" value="#E71224"/>
    </inkml:brush>
  </inkml:definitions>
  <inkml:trace contextRef="#ctx0" brushRef="#br0">1 2 24575,'118'-2'0,"127"5"0,-177 8 0,-48-7 0,1-1 0,29 1 0,-17-2 0,54 10 0,-26-2 0,-2-1 0,-28-4 0,-1-1 0,31 0 0,462-5 0,-503 2 0,0 1 0,30 7 0,-29-5 0,0 0 0,27 0 0,-13-4 0,-7-1 0,1 2 0,-1 1 0,44 9 0,-44-6 0,49 3 0,13 2 0,-10 3 0,0-4 0,123 0 0,-54-7 0,132-5 0,-220-8 0,14 0 0,-44 8 0,-1-1 0,1-1 0,32-10 0,-43 10 39,0 2 0,39-3 0,-40 6-410,-1-2 1,1-1-1,24-6 1,-28 5-6456</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35.350"/>
    </inkml:context>
    <inkml:brush xml:id="br0">
      <inkml:brushProperty name="width" value="0.05" units="cm"/>
      <inkml:brushProperty name="height" value="0.05" units="cm"/>
      <inkml:brushProperty name="color" value="#E71224"/>
    </inkml:brush>
  </inkml:definitions>
  <inkml:trace contextRef="#ctx0" brushRef="#br0">1 0 24575,'590'0'0,"-570"1"0,0 1 0,35 9 0,-33-7 0,1 0 0,23 1 0,-29-4 0,14-1 0,0 2 0,0 1 0,31 7 0,-32-5 0,0-1 0,0-1 0,1-2 0,34-3 0,58 3 0,-50 11 0,-53-7 0,0-2 0,28 3 0,63-8 0,45 4 0,-84 10 0,-52-7 0,0-1 0,29 1 0,676-3 0,-353-5 0,-350 3 0,14 1 0,1-2 0,-1-1 0,57-12 0,-64 9 0,50-3 0,-48 6 0,43-9 0,-4 1-1365,-48 9-5461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48.445"/>
    </inkml:context>
    <inkml:brush xml:id="br0">
      <inkml:brushProperty name="width" value="0.05" units="cm"/>
      <inkml:brushProperty name="height" value="0.05" units="cm"/>
      <inkml:brushProperty name="color" value="#E71224"/>
    </inkml:brush>
  </inkml:definitions>
  <inkml:trace contextRef="#ctx0" brushRef="#br0">1313 967 24575,'-457'0'0,"437"1"0,1 1 0,-38 9 0,36-7 0,0 0 0,-27 2 0,30-7 0,0 2 0,0 0 0,1 1 0,-1 1 0,1 0 0,-1 1 0,1 1 0,-22 10 0,27-10 0,-1-1 0,1 0 0,-21 2 0,21-4 0,1 1 0,0-1 0,0 2 0,-20 7 0,28-9 0,0 0 0,0 0 0,-1 0 0,1 1 0,1-1 0,-1 1 0,0 0 0,1-1 0,-1 1 0,1 0 0,0 1 0,0-1 0,0 0 0,0 1 0,1-1 0,-1 1 0,1-1 0,-2 8 0,-16 130 0,11-84 0,3 0 0,3 0 0,5 73 0,0-12 0,-3 363 0,1-461 0,1 0 0,8 36 0,-5-34 0,-1 0 0,1 24 0,-3-22 0,0-1 0,7 23 0,-4-23 0,-1 0 0,1 25 0,-4-17 0,1-1 0,11 54 0,14 49 0,-21-90 0,-1 1 0,-2 0 0,-2 0 0,-4 44 0,0 14 0,3 379 0,-2-449 0,-10 57 0,7-57 0,-3 56 0,6-66 0,0 0 0,-7 29 0,4-28 0,-3 45 0,5-31 0,-8 42 0,5-45 0,-2 57 0,6-65 0,-1-1 0,-8 35 0,2-10 0,-3 7 0,7-30 0,0 0 0,-2 48 0,9 461 0,-4-516 0,0 0 0,-8 36 0,5-35 0,2 1 0,-2 25 0,4 56 0,2-51 0,-2 1 0,-14 87 0,6-76 0,4-1 0,2 1 0,6 75 0,0-14 0,-3 704 0,-1-808 0,-2 1 0,-8 39 0,-1-4 0,3 1 0,1-21 0,3 2 0,-1 40 0,4-45 0,-9 52 0,6-51 0,-3 51 0,8-60 0,-1-1 0,-2 1 0,-8 41 0,5-38 0,-3 51 0,-4 24 0,-13 73 0,18-109 0,2 0 0,8 124 0,0-65 0,-2 996 0,-1-1093 0,-12 61 0,8-60 0,-4 58 0,10 338 0,0-411 0,1-1 0,1 1 0,0-1 0,1 0 0,10 26 0,-8-23 0,0 1 0,-1-1 0,3 25 0,-1 1 0,19 67 0,-5-26 0,-13-55 0,2 1 0,15 32 0,10 29 0,-27-64 0,2-1 0,1 0 0,23 42 0,-19-39 0,-1 1 0,-2 0 0,13 48 0,10 28 0,-28-85 0,-1 0 0,-1 1 0,0-1 0,1 35 0,8 44 0,-8-67 0,3 56 0,3 15 0,14 137 0,-23-229 0,6 37 0,25 76 0,-14-55 0,-15-51 0,0-1 0,1 1 0,1-1 0,1 0 0,14 25 0,-9-28 0,1 0 0,1 0 0,20 15 0,-19-18 0,2-1 0,0-1 0,0-1 0,1 0 0,22 7 0,41 23 0,-51-24 0,1-2 0,1-1 0,64 15 0,25 11 0,-79-26 0,1-1 0,71 10 0,-39-8 0,14-1 0,-54-9 0,57 14 0,-18-1 0,0-4 0,117 7 0,-113-14 0,82 20 0,-111-19 0,14 2 0,83 2 0,-48-13 0,-51-1 0,-1 3 0,1 2 0,66 10 0,-58-3-142,0-3 0,74-1 0,-64-4-26,75 11-1,-44-2 169,0-4 0,116-9 0,-52 0 0,126 24 0,-137-11 0,17 3 0,-62-4 0,199-6 0,-148-5 0,137 23 0,-147-12-5,148-9 0,-116-3 143,995 3-8167,0 0 6076,826 0 7288,-1026 0-6603,-719-14 1335,-5 0-64,56 1 5,24 0-130,-246 13 498,526-16-1069,243-21 1173,-529 10-821,-64 2 95,-61 11 474,74-2 188,117 1-386,-301 6-63,616-46 167,-541 55-160,-60 1-9,104-12 1,380-33 271,-353 28 150,-133 6-360,114-14-27,139-6 0,-265 25 0,92-17 0,-92 9 0,94-1 0,-76 8 0,135-25 0,11-2 0,274-39-1813,-335 49 1813,-4 2 0,144-31-420,-40 7 2248,-144 29-2001,-1 0-291,-106 8 392,283-43 962,53-1-890,-125 12-230,-15 2 18,165-28 266,-187 27-429,483-77-736,-415 63 1111,118-30 1533,165-23-1533,-292 52 779,-48 2-615,120-30 147,-261 64-359,-55 13 528,53-15 1,126-39-299,87-25-258,-39 13 14,-85 18 478,93-32 378,-160 54-794,22-8 0,-24 2 0,146-32 0,74-27 696,-257 75 137,98-18 1,31-9-366,-145 34-468,1 1 0,94-10 0,-112 18 0,53-15 0,-61 13 0,0 0 0,1 2 0,46-3 0,-53 7 0,0-2 0,29-6 0,28-4 0,84-13 0,-144 24 0,0-1 0,0 0 0,-1-1 0,29-11 0,-29 9 0,1 0 0,-1 2 0,1 0 0,28-3 0,2 1 0,86-21 0,-43 8 0,-78 16 0,1-1 0,-1 0 0,1 0 0,13-9 0,-13 7 0,0 1 0,0 0 0,18-5 0,49-9 0,0-3 0,127-54 0,-189 69 0,0 1 0,0 1 0,18-3 0,-21 6 0,-1-1 0,0 0 0,0-1 0,-1-1 0,1 0 0,-1 0 0,12-8 0,-8 4 0,0 0 0,0 1 0,1 1 0,0 1 0,34-8 0,-34 10 0,0 0 0,0-2 0,0 0 0,-1-1 0,0 0 0,19-13 0,-17 9 0,0 1 0,1 0 0,31-10 0,-32 13 0,0-1 0,-1 0 0,0-1 0,22-15 0,136-94 0,-122 85 0,-31 21 0,-1-2 0,0 0 0,36-34 0,-3-1 0,-40 38 0,0-1 0,-1 0 0,0-1 0,-1-1 0,18-26 0,300-425 0,-209 328 0,3-16 0,-118 146 0,1-1 0,-1 2 0,1-1 0,14-10 0,-13 11 0,0 0 0,0-1 0,-1 0 0,11-13 0,121-154 0,-29 39 0,-82 93 0,35-64 0,-3 1 0,-28 44 0,-26 46 0,1 1 0,0 1 0,15-21 0,-11 17 0,-1 0 0,0-1 0,-2 0 0,0 0 0,-1-1 0,-1 0 0,4-20 0,-3 13 0,1-1 0,21-45 0,-21 55 0,-1 0 0,-1-1 0,5-25 0,10-27 0,-9 34 0,13-68 0,-19 73 0,2 0 0,0 1 0,19-44 0,-15 44 0,-2-1 0,0 0 0,9-63 0,-5 19 0,22-58 0,-22 87 0,-2 0 0,-1 0 0,-3-1 0,2-53 0,-7 69 0,9-51 0,0 8 0,-6 35 0,16-54 0,3-16 0,-14 56 0,3-28 0,-11 52 0,2 0 0,0 1 0,2 0 0,1 0 0,1 0 0,17-34 0,-19 45 0,-2-1 0,0-1 0,5-32 0,-1 5 0,17-88 0,1 0 0,11-69 0,-26 137 0,-7 43 0,-2 1 0,2-28 0,-2 19 0,8-45 0,-5 45 0,2-46 0,-6 55 0,1 0 0,0 0 0,2 0 0,8-21 0,-6 22 0,-1-1 0,-1 1 0,-2-1 0,3-27 0,-8-513 0,1 530 0,-11-57 0,6 56 0,-2-54 0,9-608 0,0 674 0,1 1 0,9-35 0,-7 33 0,0 0 0,1-25 0,-3 28 0,0 0 0,7-26 0,4-33 0,-10 48 0,2 1 0,1 0 0,1 0 0,1 1 0,1 0 0,16-31 0,9-21 0,31-62 0,-47 102 0,-1-1 0,-1-1 0,-3 0 0,11-62 0,-15 69 0,-3-3 0,-2 1 0,-1-1 0,-2 0 0,-4-40 0,1-4 0,0 67 0,1 0 0,-2 1 0,0 0 0,0 0 0,-2 0 0,0 0 0,0 0 0,-1 1 0,-1 0 0,0 0 0,-1 1 0,0 0 0,-1 0 0,-19-20 0,-5-9 0,27 33 0,0 0 0,0 0 0,-1 1 0,0-1 0,0 1 0,-9-6 0,-41-28 0,32 21 0,-1 2 0,0 0 0,-2 2 0,-50-22 0,-32-18 0,71 41 0,0 1 0,-2 3 0,-51-9 0,71 15 0,0 0 0,-26-10 0,29 8 0,-1 1 0,1 1 0,-25-3 0,-150-21 0,116 17 0,-25-2 0,72 11 0,1-2 0,-51-13 0,48 9 0,-61-7 0,-87-11 0,117 15 0,1 4 0,-65-2 0,78 8 0,-50-9 0,-38-2 0,99 12 0,-220-14 0,114 4-345,-198 9-1,155 5 185,-2085-3-1225,2219 2 1193,-59 11 0,23-1 42,0-3 151,-158 10 0,175-16 332,-132 24 1,68-11-18,1-7-1,-175-9 1,120-3-118,-33 6-138,-243-7-187,347-9-615,72 6 933,-52 0 0,70 7-190,-45-1 0,-110-13 0,13-2 95,38 4-1172,-19 1 983,-192 10 0,149 3 86,187-2 8,-410-16 0,-119 3 0,330 16 0,107-4 0,-101-15 0,62 5 0,-206 9 0,161 5 0,-576-3 0,715-2-171,-55-10 0,54 6 129,-52-2 0,27 8 42,7 1 0,0-2 0,-81-14 0,66 6 0,0 3 0,-133 7 0,73 2 0,-3477-3 3005,3459-13-3005,1-1 0,109 13 0,0-1 0,-55-11 0,10-2 0,-1 3 0,-96 1 0,136 10 0,-91-13 0,141 13 0,-89-14 0,-177-7 0,239 21 0,-57-11 0,-20-1 0,84 12 0,-21 1 0,1-3 0,-56-9 0,58 5 0,-70-1 0,77 7 0,-1-1 0,2-2 0,-46-10 0,28 2-107,0 3 0,-54-3 0,-69-12-136,7-1 243,104 18 0,-70-18 0,-39-6-552,21 5 103,-79-13 449,3 1 0,-91-15 0,152 28 0,-13-4 0,-25-5 0,44 10 0,20 4 0,-43-9 0,127 18-41,-65-4-1,70 10-6,-92-22-1,103 19 175,0 1 0,-72-2-1,6 0 29,-257-45 764,315 49-1196,-51-1 0,56 5 302,-78-13 0,-55-13-24,115 19 291,-1 2-1,-114 6 0,111 2-312,0-3 0,-90-12-1,73 4 23,-1 3 0,-123 8 0,67 1 0,-1746-3 0,1850 1 0,-56 11 0,54-6 0,-42 2 0,-56 5 0,-5 1 0,-73 1-555,61-3 555,94-10 0,-59 11 0,-179 26 0,212-28 0,48-5 0,-58 2 0,71-6 0,1 1 0,0 0 0,0 2 0,-26 8 0,23-5 0,-1-2 0,-37 5 0,-158 19 0,190-25 0,-54 16 0,59-13 0,0-2 0,-1 0 0,-28 1 0,-58 9 538,40-5-521,-165 32-17,172-27 0,44-10 0,1-1 0,-27 3 0,-145 22 0,59-4 0,77-14 0,-80 27 0,80-21 0,-286 68 0,318-78 0,-3 0 0,-47 9 0,13-7 0,28-4 0,-58 3 0,70-7 0,-1 1 0,-25 6 0,25-4 0,0-1 0,-24 1 0,-4-4 0,-86 13 0,-34 14 0,143-23 0,0-2 0,-50 2 0,49-5 0,0 2 0,-46 8 0,45-4 0,-48 2 0,47-6 0,-44 9 0,42-6 0,0-1 0,-1-2 0,-64-3 0,-41 2 0,118 2 0,0 1 0,0 2 0,-29 10 0,-25 7 0,40-13-109,2 1 0,-45 21 0,49-19-929,13-6-5788</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51.835"/>
    </inkml:context>
    <inkml:brush xml:id="br0">
      <inkml:brushProperty name="width" value="0.05" units="cm"/>
      <inkml:brushProperty name="height" value="0.05" units="cm"/>
      <inkml:brushProperty name="color" value="#E71224"/>
    </inkml:brush>
  </inkml:definitions>
  <inkml:trace contextRef="#ctx0" brushRef="#br0">61 592 24575,'-1'-3'0,"0"0"0,0 0 0,0 0 0,-1 0 0,1 0 0,-1 0 0,1 1 0,-1-1 0,0 0 0,0 1 0,-4-4 0,-12-20 0,13 12 0,1 0 0,0 0 0,1-1 0,1 0 0,1 1 0,0-1 0,0 0 0,2 0 0,2-19 0,2 2 0,1 1 0,1 0 0,15-39 0,-17 56 0,1-1 0,0 1 0,1 0 0,1 1 0,0 0 0,0 0 0,2 1 0,16-18 0,-19 24 0,0 0 0,0 0 0,1 0 0,0 1 0,1 1 0,-1-1 0,1 1 0,-1 1 0,1 0 0,0 0 0,1 1 0,-1 0 0,0 0 0,1 1 0,9 0 0,53-2 0,71 8 0,-137-5 0,0 1 0,0 0 0,0 1 0,-1-1 0,1 1 0,-1 0 0,1 0 0,-1 1 0,1-1 0,-1 1 0,0 1 0,-1-1 0,1 1 0,0-1 0,-1 1 0,0 1 0,0-1 0,0 0 0,4 8 0,-3-4 0,-1 0 0,0 1 0,-1-1 0,0 1 0,0 0 0,-1-1 0,0 1 0,-1 0 0,0 0 0,0 0 0,-1 0 0,-1 12 0,0-11 0,-1 0 0,-1-1 0,0 1 0,0 0 0,-1-1 0,0 1 0,0-1 0,-11 15 0,-53 69 0,61-84 0,-89 114 0,86-111 0,-1 0 0,0-1 0,-1 0 0,0-1 0,-15 9 0,27-19 0,1 0 0,-1 0 0,0 0 0,0 0 0,0 0 0,0 0 0,0 0 0,0 0 0,0 0 0,0 0 0,1 0 0,-1 0 0,0 0 0,0 0 0,0 0 0,0 0 0,0 0 0,0 0 0,0 0 0,0 0 0,1 0 0,-1 0 0,0 0 0,0 1 0,0-1 0,0 0 0,0 0 0,0 0 0,0 0 0,0 0 0,0 0 0,0 0 0,0 0 0,0 0 0,0 0 0,0 1 0,0-1 0,0 0 0,0 0 0,1 0 0,-1 0 0,0 0 0,0 0 0,0 0 0,0 1 0,-1-1 0,1 0 0,0 0 0,0 0 0,0 0 0,0 0 0,22-2 0,26-7 0,-3 0 0,0 2 0,1 3 0,0 1 0,67 6 0,-26-2 0,-69 0 0,-1 1 0,1 0 0,-1 1 0,1 1 0,-1 1 0,0 0 0,-1 1 0,32 17 0,-23-9 0,-1 1 0,-1 1 0,-1 1 0,40 38 0,-56-48 0,0 0 0,0 1 0,-1 0 0,0 0 0,0 1 0,0-1 0,-2 1 0,1 0 0,-1 0 0,0 1 0,-1-1 0,2 12 0,-1 1 0,-2 1 0,0-1 0,-1 0 0,-4 26 0,3-42 0,0 0 0,0 0 0,-1 0 0,0 0 0,0-1 0,0 1 0,-1-1 0,0 1 0,0-1 0,0 0 0,-1 0 0,1 0 0,-1-1 0,-1 1 0,1-1 0,0 0 0,-7 4 0,-8 5 0,0-2 0,-1 0 0,-29 11 0,-12 8 0,36-17 0,-1-1 0,0-2 0,-1 0 0,0-2 0,-45 9 0,23-10 0,-1-2 0,-66-2 0,85-2 0,-61 11 0,60-6 0,-53 2 0,32-7-76,30 1-182,-1-1 1,1-1-1,-1-2 0,-38-6 0,45 2-6568</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52.254"/>
    </inkml:context>
    <inkml:brush xml:id="br0">
      <inkml:brushProperty name="width" value="0.05" units="cm"/>
      <inkml:brushProperty name="height" value="0.05" units="cm"/>
      <inkml:brushProperty name="color" value="#E71224"/>
    </inkml:brush>
  </inkml:definitions>
  <inkml:trace contextRef="#ctx0" brushRef="#br0">156 1 24575,'-4'0'0,"-7"0"0,-5 0 0,-5 0 0,-3 0 0,-3 0 0,0 0 0,8 0 0,12 0 0,12 0 0,10 0 0,2 0-8191</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52.410"/>
    </inkml:context>
    <inkml:brush xml:id="br0">
      <inkml:brushProperty name="width" value="0.05" units="cm"/>
      <inkml:brushProperty name="height" value="0.05" units="cm"/>
      <inkml:brushProperty name="color" value="#E71224"/>
    </inkml:brush>
  </inkml:definitions>
  <inkml:trace contextRef="#ctx0" brushRef="#br0">27 0 24575,'-4'0'0,"-7"0"0,0 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852"/>
    </inkml:context>
    <inkml:brush xml:id="br0">
      <inkml:brushProperty name="width" value="0.05" units="cm"/>
      <inkml:brushProperty name="height" value="0.05" units="cm"/>
      <inkml:brushProperty name="color" value="#E71224"/>
    </inkml:brush>
  </inkml:definitions>
  <inkml:trace contextRef="#ctx0" brushRef="#br0">30 229 24575,'7'-2'0,"0"0"0,0-1 0,-1 0 0,1 0 0,-1-1 0,0 0 0,7-5 0,-8 6 0,0-3 0,1 0 0,-1 0 0,0 0 0,0 0 0,0-1 0,-1 0 0,0 0 0,-1 0 0,0 0 0,0-1 0,0 0 0,-1 1 0,0-1 0,0 0 0,-1 0 0,0 0 0,-1 0 0,0 0 0,0 0 0,-2-11 0,2 17 0,-1 0 0,0 0 0,1 0 0,-1 1 0,0-1 0,0 0 0,0 1 0,-1-1 0,1 1 0,0-1 0,-1 1 0,1 0 0,0-1 0,-1 1 0,0 0 0,1 0 0,-1 0 0,0 0 0,1 0 0,-1 1 0,0-1 0,0 0 0,0 1 0,0-1 0,0 1 0,0 0 0,1 0 0,-1-1 0,0 1 0,0 1 0,0-1 0,0 0 0,0 0 0,0 1 0,0-1 0,0 1 0,-2 0 0,0 1 0,0 0 0,0-1 0,0 1 0,0 1 0,0-1 0,1 1 0,-1-1 0,1 1 0,-1 0 0,1 0 0,0 0 0,0 1 0,1-1 0,-1 1 0,-2 5 0,-2 7 0,2 0 0,0 0 0,0 1 0,2-1 0,0 1 0,1 0 0,1 0 0,0 0 0,1 0 0,3 18 0,-3-32 0,1 1 0,-1-1 0,1 0 0,0 0 0,0 0 0,0 1 0,0-1 0,1 0 0,-1-1 0,1 1 0,0 0 0,0 0 0,0-1 0,0 1 0,0-1 0,1 1 0,3 2 0,-1-2 0,1 0 0,-1 0 0,0 0 0,1-1 0,0 0 0,-1 0 0,1 0 0,12 1 0,4 0 0,0-2 0,0-1 0,1-1 0,23-3 0,-25-1-1365,-5-1-5461</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4:23.804"/>
    </inkml:context>
    <inkml:brush xml:id="br0">
      <inkml:brushProperty name="width" value="0.05" units="cm"/>
      <inkml:brushProperty name="height" value="0.05" units="cm"/>
      <inkml:brushProperty name="color" value="#E71224"/>
    </inkml:brush>
  </inkml:definitions>
  <inkml:trace contextRef="#ctx0" brushRef="#br0">2461 191 24575,'-95'2'0,"-105"-4"0,66-25 0,76 14 0,-71-24 0,65 18 0,-69-10 0,71 16 0,0 3 0,-1 3 0,-88 1 0,121 5 0,0-2 0,-32-7 0,30 5 0,-54-4 0,2 8 0,-153 4 0,228-2 0,0 0 0,0 1 0,0 0 0,0 0 0,0 1 0,0 0 0,0 1 0,1 0 0,0 0 0,0 1 0,0 0 0,0 0 0,-8 8 0,6-2 0,0 0 0,1 0 0,0 1 0,0 0 0,2 1 0,-1 0 0,-7 20 0,4-11 0,-27 38 0,24-39 0,-21 42 0,18-27 0,-25 34 0,-15 32 0,24-41 0,25-48 0,1 0 0,0 0 0,0 1 0,1 0 0,1 0 0,-6 27 0,-21 115 0,-6 16 0,28-131 0,-2-1 0,7-23 0,1 0 0,0 0 0,-2 28 0,-20 115 0,12-72 0,9-65 0,1 1 0,-1 27 0,2-18 0,-1 0 0,-16 60 0,12-61 0,1 0 0,-5 66 0,14 63 0,-4 80 0,-10-152 0,6-55 0,-2 57 0,9 1032 0,0-1111 0,0 0 0,1-1 0,0 1 0,1 0 0,1-1 0,0 1 0,5 10 0,-3-8 0,-1-1 0,0 1 0,-1 0 0,2 15 0,22 130 0,-18-113 0,23 70 0,3 14 0,-7 6 0,-18-82 0,3 26 0,0 8 0,-9-64 0,-1-1 0,1 28 0,16 170 0,-15-174 0,6 19 0,-7-46 0,-1 1 0,2 32 0,-9 121 0,6 80 0,22-120 0,-17-94 0,16 49 0,-20-80 0,-1 0 0,2-1 0,-1 1 0,1-1 0,1 0 0,-1 0 0,1 0 0,1-1 0,0 0 0,0 0 0,0-1 0,0 0 0,1 0 0,0-1 0,15 8 0,4 0 0,1-1 0,0-2 0,50 12 0,-47-16 0,1-2 0,0-1 0,0-2 0,58-4 0,-44 0 0,56 5 0,32 24 0,-98-19 0,-1 1 0,1 2 0,62 27 0,-71-27 0,1-1 0,-1-2 0,1-1 0,0-1 0,50 2 0,-47-4 0,105 22 0,-106-18 0,46 15 0,6 2 0,-41-14 0,-23-5 0,1-1 0,36 4 0,34 6 0,-65-9 0,-1-1 0,28 1 0,-15-2 0,1 1 0,58 16 0,-61-12 0,1-1 0,-1-1 0,42 0 0,-36-4 0,51 9 0,-52-5 0,58 1 0,920-8 0,-996 2 0,-1 1 0,35 8 0,-33-5 0,0-1 0,25 1 0,7-4 0,-23-2 0,0 2 0,0 2 0,47 9 0,-36-5 0,1-2 0,-1-2 0,1-1 0,53-6 0,2 2 0,-77 1 0,16 1 0,-1 1 0,1 1 0,56 11 0,-47-5 0,0-3 0,0-2 0,1-1 0,51-6 0,10 1 0,319 3 0,-407 1 0,0 1 0,36 9 0,-35-6 0,1-2 0,26 3 0,642-4 0,-337-5 0,1011 3 0,-1334-1 0,60-12 0,-58 7 0,56-2 0,61-5 0,7 0 0,-101 10 0,90-14 0,-140 16 0,35-3 0,69 2 0,-75 3 0,0-1 0,1-3 0,33-5 0,145-25 0,-175 28 0,65 0 0,-70 4 0,0 0 0,0-2 0,33-8 0,-36 6 0,0 1 0,1 1 0,39 2 0,-35 1 0,68-8 0,117-30 0,-160 33 0,118 5 0,16-1 0,-104-11 0,-57 6 0,58-2 0,2193 6 0,-1092 5 0,-1161-2 0,58 11 0,-56-6 0,54 2 0,1410-9 0,-1465-1 0,57-10 0,-56 7 0,54-3 0,-27 5 0,-1-3 0,1-2 0,66-19 0,-95 22 0,0 1 0,0 1 0,47 3 0,-47 1 0,0-2 0,-1 0 0,54-11 0,-58 7 0,0 1 0,1 2 0,41 1 0,-39 1 0,-1-1 0,52-8 0,-43 3 0,1 2 0,67 1 0,8-1 0,22-21 0,-49 11 0,-62 9 0,1 1 0,26-1 0,152-13 0,-112 8 0,44-14 0,-110 21 0,0-1 0,-1-1 0,33-12 0,-27 8 0,48-8 0,214-35 0,-259 45 0,61-23 0,16-4 0,-62 22 0,0-2 0,0-3 0,62-30 0,-67 27 0,0 1 0,46-28 0,18-32 0,-30 20 0,19-5 0,-51 36 0,-1-2 0,-1-2 0,38-38 0,-64 55 0,37-26 0,-3 3 0,-19 12 0,0-2 0,-2-2 0,-1 0 0,33-47 0,-32 36 0,-17 24 0,0 0 0,-2-1 0,0 0 0,-1-1 0,13-32 0,5-32 0,-8 29 0,14-71 0,-23 80 0,-6 26 0,-1 0 0,3-34 0,9-47 0,-5 40 0,-6 32 0,16-46 0,-14 54 0,-1 0 0,-1-1 0,-1 0 0,2-35 0,8-117 0,-1-29 0,-14-788 0,-1 960 0,-1 1 0,-2-1 0,-15-53 0,-3-11 0,-6-66 0,21 118 0,-3 1 0,-1 0 0,-23-49 0,5 11 0,-3-1 0,-78-136 0,96 192 0,-29-35 0,13 19 0,-8-8 0,-3 1 0,-90-77 0,120 113 0,-55-43 0,-105-64 0,128 89 0,15 13 0,0 0 0,-41-14 0,-11-5 0,-201-89 0,262 116 0,-267-83 0,158 54 0,72 18 0,-46-12 0,24 15 0,-85-31 0,136 39 0,-52-8 0,20 5 0,-261-60 0,79 17 0,191 44 0,-84-6 0,46 7 0,-53-2-51,-185 10-1,146 3 155,-2997-2-103,3145-1 0,-57-11 0,57 6 0,-55-2 0,33 7 0,-93-14 0,-237-24-731,186 14 731,124 15 0,8 2 0,-80-1 0,-597 10 0,719-3 0,-1 0 0,-33-8 0,31 5 0,-51-4 0,-836 7 536,445 5-341,341-1-195,-143-5 0,182-10 0,55 7 0,-58-2 0,86 8 0,-52 0 0,-112-15 0,108 7 0,0 3 0,-78 4 0,75 2 0,-125-15 0,15 1 0,0 0 0,114 6 0,0 3 0,-90 5 0,-59-2 0,121-12 0,58 7 0,-61-3 0,-70 11 0,-118-4 0,83-25 0,115 17 0,21 2 0,-71-1 0,74 10 0,19 1 0,1-2 0,-1-2 0,-75-13 0,72 8 0,0 2 0,0 1 0,0 3 0,-50 5 0,-5-2 0,-410-2 0,477-1 0,-59-12 0,59 7 0,-58-2 0,-2101 6 0,1038 5 0,1129-4 0,-1-2 0,-31-6 0,-30-4 0,-3-1 0,65 9 0,-1 1 0,-28-1 0,0 4-1365,29 2-5461</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4:25.088"/>
    </inkml:context>
    <inkml:brush xml:id="br0">
      <inkml:brushProperty name="width" value="0.05" units="cm"/>
      <inkml:brushProperty name="height" value="0.05" units="cm"/>
      <inkml:brushProperty name="color" value="#E71224"/>
    </inkml:brush>
  </inkml:definitions>
  <inkml:trace contextRef="#ctx0" brushRef="#br0">41 1 24575,'-2'124'0,"5"132"0,10-166 0,-7-60 0,2 59 0,-6 1 0,-5 168 0,-24-99 0,15-104 0,8-37 0,0 0 0,-2 26 0,-1-3 0,5-34 0,0-1 0,1 1 0,-1 0 0,2 0 0,-1 0 0,2 10 0,-1-15 0,0 0 0,1 0 0,-1-1 0,1 1 0,0 0 0,-1-1 0,1 1 0,0-1 0,0 1 0,0-1 0,0 1 0,0-1 0,1 0 0,-1 0 0,0 1 0,1-1 0,-1 0 0,0 0 0,1 0 0,0 0 0,-1-1 0,1 1 0,-1 0 0,1-1 0,0 1 0,-1-1 0,1 1 0,0-1 0,0 0 0,1 0 0,88 6 0,-68-6 0,0 1 0,41 7 0,-12 0 0,1-3 0,0-2 0,92-6 0,-29 0 0,68 3-1365,-161 0-5461</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4:25.445"/>
    </inkml:context>
    <inkml:brush xml:id="br0">
      <inkml:brushProperty name="width" value="0.05" units="cm"/>
      <inkml:brushProperty name="height" value="0.05" units="cm"/>
      <inkml:brushProperty name="color" value="#E71224"/>
    </inkml:brush>
  </inkml:definitions>
  <inkml:trace contextRef="#ctx0" brushRef="#br0">3 1 24575,'-2'103'0,"4"116"0,24-85 0,-14-81 0,-7-36 0,-1 1 0,2 28 0,-4-27-258,1 0-1,7 24 1,-8-35-332,2 10-6236</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4:25.709"/>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4:57.020"/>
    </inkml:context>
    <inkml:brush xml:id="br0">
      <inkml:brushProperty name="width" value="0.05" units="cm"/>
      <inkml:brushProperty name="height" value="0.05" units="cm"/>
      <inkml:brushProperty name="color" value="#E71224"/>
    </inkml:brush>
  </inkml:definitions>
  <inkml:trace contextRef="#ctx0" brushRef="#br0">411 1 24575,'-11'1'0,"0"0"0,1 1 0,0 0 0,-1 1 0,1 1 0,-13 5 0,11-4 0,0-1 0,-1 0 0,1 0 0,-14 1 0,17-4 0,0 0 0,1 0 0,-1 1 0,0 0 0,1 1 0,-1 0 0,1 0 0,0 1 0,0 0 0,-14 10 0,17-10 0,1 0 0,0 0 0,0 1 0,0-1 0,0 1 0,1 0 0,0 0 0,0 0 0,0 0 0,1 1 0,0-1 0,0 1 0,0-1 0,1 1 0,-1 0 0,1 0 0,0 8 0,-3 16 0,-14 55 0,11-60 0,1 0 0,2 0 0,-3 34 0,5-32 0,-9 45 0,1-12 0,1 0 0,3-30 0,-1 61 0,7-70 0,-1-11 0,1 0 0,0 0 0,1 0 0,0 0 0,1-1 0,3 15 0,-3-20 0,-1-1 0,1 0 0,0 0 0,0 0 0,0 0 0,1 0 0,-1-1 0,1 1 0,-1 0 0,1-1 0,0 0 0,0 0 0,0 0 0,0 0 0,0 0 0,0-1 0,1 1 0,-1-1 0,0 0 0,1 0 0,6 1 0,11 2 0,0-1 0,36-1 0,-43-2 0,0 0 0,0 1 0,0 0 0,0 2 0,0-1 0,-1 2 0,1-1 0,15 8 0,-16-7-57,0 0 0,0 0 0,1-2 0,-1 0 0,1 0-1,0-1 1,0-1 0,20-1 0,-12 0-794,-2 1-5975</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4:58.379"/>
    </inkml:context>
    <inkml:brush xml:id="br0">
      <inkml:brushProperty name="width" value="0.05" units="cm"/>
      <inkml:brushProperty name="height" value="0.05" units="cm"/>
      <inkml:brushProperty name="color" value="#E71224"/>
    </inkml:brush>
  </inkml:definitions>
  <inkml:trace contextRef="#ctx0" brushRef="#br0">269 1 24575,'32'1'0,"49"9"0,-50-5 0,53 2 0,-71-7 0,0 0 0,0 1 0,0 1 0,0 0 0,-1 1 0,1 0 0,0 1 0,-1 0 0,0 1 0,15 8 0,-19-8 0,-1 0 0,0 0 0,0 1 0,-1 0 0,1 0 0,-1 0 0,-1 1 0,1 0 0,-1 0 0,0 1 0,-1-1 0,0 1 0,0 0 0,-1 0 0,1 0 0,1 10 0,53 160 0,-32 13 0,-20-152 0,-1 1 0,-2 0 0,-2-1 0,-5 42 0,2 11 0,1-76 0,0-1 0,-1 1 0,0-1 0,-1 1 0,-8 22 0,8-31 0,1 1 0,-2-1 0,1 1 0,-1-1 0,0 0 0,-1 0 0,1-1 0,-1 1 0,-1-1 0,1 0 0,-1 0 0,-9 6 0,5-6 0,-1 0 0,0-1 0,-1 0 0,1-1 0,-1 0 0,0-1 0,0 0 0,0-1 0,-20 2 0,-16-2 0,-55-5 0,25 0 0,56 3 0,-8-1 0,1 2 0,-1 0 0,-55 12 0,-10 1 134,19-5-1633,56-5-5327</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4:59.932"/>
    </inkml:context>
    <inkml:brush xml:id="br0">
      <inkml:brushProperty name="width" value="0.05" units="cm"/>
      <inkml:brushProperty name="height" value="0.05" units="cm"/>
      <inkml:brushProperty name="color" value="#E71224"/>
    </inkml:brush>
  </inkml:definitions>
  <inkml:trace contextRef="#ctx0" brushRef="#br0">1 3 24575,'111'-3'0,"119"6"0,-224-2 0,1 0 0,0 1 0,-1-1 0,1 1 0,-1 1 0,0-1 0,0 1 0,0 0 0,0 0 0,0 1 0,-1 0 0,0 0 0,1 0 0,-1 1 0,-1-1 0,1 1 0,-1 1 0,0-1 0,0 0 0,0 1 0,-1 0 0,0 0 0,0 0 0,0 0 0,-1 0 0,0 1 0,0-1 0,-1 1 0,1 6 0,28 106 0,-20-86 0,-2 1 0,-1 0 0,-1 0 0,1 52 0,-6-58 0,9 49 0,1 23 0,-11-74 0,1 1 0,1-2 0,8 42 0,13 45 0,-22-110 0,-1 0 0,0 1 0,0-1 0,0 0 0,0 0 0,0 0 0,0 0 0,-1 0 0,1 0 0,-1 0 0,1 0 0,-1 0 0,0 0 0,0 0 0,0-1 0,0 1 0,0 0 0,0 0 0,0-1 0,-1 1 0,1-1 0,0 1 0,-1-1 0,0 1 0,1-1 0,-1 0 0,0 0 0,0 0 0,1 0 0,-5 1 0,-5 2 0,0 0 0,0-1 0,0-1 0,-19 2 0,0 0 0,-98 22-1365,108-24-5461</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1.586"/>
    </inkml:context>
    <inkml:brush xml:id="br0">
      <inkml:brushProperty name="width" value="0.05" units="cm"/>
      <inkml:brushProperty name="height" value="0.05" units="cm"/>
      <inkml:brushProperty name="color" value="#E71224"/>
    </inkml:brush>
  </inkml:definitions>
  <inkml:trace contextRef="#ctx0" brushRef="#br0">326 1 24575,'-59'0'0,"0"2"0,-97 17 0,154-19 0,-1 1 0,0 0 0,0 0 0,1 0 0,-1 0 0,1 0 0,-1 1 0,1-1 0,0 1 0,-1 0 0,1 0 0,0 0 0,0 0 0,0 0 0,0 0 0,1 0 0,-1 1 0,0-1 0,1 0 0,0 1 0,0 0 0,0-1 0,0 1 0,0 0 0,0-1 0,0 1 0,1 0 0,0 0 0,-1 0 0,1-1 0,0 1 0,1 3 0,0 12 0,0 1 0,2-1 0,9 36 0,-5-22 0,7 64 0,-5 0 0,-4 138 0,-3-218 0,0-1 0,1 1 0,0-1 0,2 0 0,0 0 0,0 0 0,9 15 0,13 40 0,3 58 0,-29-125 5,-1-1-1,1 1 0,0-1 0,1 1 1,-1-1-1,0 1 0,1-1 1,-1 1-1,1-1 0,-1 0 1,1 0-1,0 0 0,0 0 0,0 0 1,1-1-1,-1 1 0,0 0 1,0-1-1,1 0 0,-1 1 1,1-1-1,0 0 0,3 1 0,5 0-207,-1-1-1,1 0 0,-1 0 0,21-2 0,-22 1-245,11-1-6377</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2.579"/>
    </inkml:context>
    <inkml:brush xml:id="br0">
      <inkml:brushProperty name="width" value="0.05" units="cm"/>
      <inkml:brushProperty name="height" value="0.05" units="cm"/>
      <inkml:brushProperty name="color" value="#E71224"/>
    </inkml:brush>
  </inkml:definitions>
  <inkml:trace contextRef="#ctx0" brushRef="#br0">474 3 24575,'-104'-2'0,"-111"4"0,213-2 0,0 0 0,0 1 0,0-1 0,-1 0 0,1 1 0,0-1 0,0 1 0,0 0 0,0 0 0,0 0 0,1 0 0,-1 0 0,0 0 0,0 0 0,0 0 0,1 1 0,-1-1 0,1 1 0,-1-1 0,1 1 0,0 0 0,0 0 0,-1-1 0,1 1 0,0 0 0,1 0 0,-1 0 0,0 0 0,0 0 0,1 0 0,-1 0 0,1 1 0,0-1 0,0 0 0,0 0 0,0 0 0,0 0 0,0 0 0,0 0 0,1 3 0,0 0 0,0-1 0,0 1 0,1 0 0,-1-1 0,1 0 0,0 1 0,0-1 0,1 0 0,-1 0 0,1 0 0,0-1 0,0 1 0,0 0 0,0-1 0,1 0 0,0 0 0,6 5 0,50 17 0,-48-21 0,0 0 0,-1 1 0,0 0 0,0 1 0,0 0 0,-1 1 0,18 14 0,-15-9 0,-7-7 0,0 1 0,-1-1 0,1 1 0,-1 0 0,0 0 0,5 9 0,-9-13 0,-1 0 0,1 0 0,0 0 0,0 1 0,-1-1 0,0 0 0,1 0 0,-1 0 0,0 0 0,0 1 0,0-1 0,0 0 0,0 0 0,-1 0 0,1 1 0,-1-1 0,1 0 0,-1 0 0,0 0 0,0 0 0,0 0 0,0 0 0,0 0 0,0 0 0,-1-1 0,1 1 0,-1 0 0,-1 1 0,-2 2 0,0-1 0,0 0 0,0 0 0,0 0 0,-1-1 0,0 1 0,0-1 0,0-1 0,-12 5 0,-65 11 0,7-2 0,60-11-227,0-2-1,-1 0 1,1-1-1,-1-1 1,-22 0-1,20-1-6598</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3.228"/>
    </inkml:context>
    <inkml:brush xml:id="br0">
      <inkml:brushProperty name="width" value="0.05" units="cm"/>
      <inkml:brushProperty name="height" value="0.05" units="cm"/>
      <inkml:brushProperty name="color" value="#E71224"/>
    </inkml:brush>
  </inkml:definitions>
  <inkml:trace contextRef="#ctx0" brushRef="#br0">0 0 24575,'0'4'0,"4"1"0,1 4 0,0 4 0,-1 3 0,-1 4 0,-1 1 0,-1 2 0,-1-3-8191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2.992"/>
    </inkml:context>
    <inkml:brush xml:id="br0">
      <inkml:brushProperty name="width" value="0.05" units="cm"/>
      <inkml:brushProperty name="height" value="0.05" units="cm"/>
      <inkml:brushProperty name="color" value="#E71224"/>
    </inkml:brush>
  </inkml:definitions>
  <inkml:trace contextRef="#ctx0" brushRef="#br0">293 1 24575,'0'15'0,"1"0"0,0 1 0,1-1 0,1 0 0,0 0 0,1 0 0,7 19 0,-8-27 0,1 0 0,-1-1 0,1 1 0,0-1 0,1 0 0,-1 0 0,1-1 0,1 1 0,-1-1 0,1 0 0,-1 0 0,1-1 0,1 0 0,-1 0 0,1 0 0,-1-1 0,9 4 0,-8-5 0,0 1 0,0 0 0,0-1 0,0-1 0,0 1 0,0-1 0,1 0 0,-1-1 0,0 1 0,1-1 0,-1-1 0,0 0 0,1 0 0,-1 0 0,0-1 0,0 0 0,0 0 0,0-1 0,0 0 0,-1 0 0,1-1 0,-1 1 0,0-1 0,11-10 0,20-19 0,-30 29 0,-1-1 0,0 0 0,-1 0 0,1 0 0,-1 0 0,0-1 0,0 0 0,-1 0 0,0 0 0,0-1 0,0 0 0,-1 1 0,0-1 0,0 0 0,-1-1 0,0 1 0,0 0 0,1-11 0,-2-15 0,0 25 0,-2 24 0,0 17 0,2 1 0,1-1 0,1 0 0,2 1 0,2-2 0,11 38 0,6 12 0,9 29 0,-26-94 0,-1 0 0,0 1 0,-2-1 0,0 1 0,-1 0 0,0 0 0,-1 26 0,-2-36 0,0 0 0,0 0 0,-1 0 0,0 0 0,0-1 0,-1 1 0,0 0 0,0-1 0,-1 1 0,-4 9 0,4-13 0,0 0 0,-1 0 0,1 0 0,-1-1 0,0 1 0,0-1 0,0 0 0,0 0 0,0 0 0,-1-1 0,1 0 0,-1 0 0,0 0 0,1 0 0,-1 0 0,0-1 0,-6 1 0,-23 6 0,3-1 0,0 0 0,-1-2 0,-44 1 0,-34-5 0,-133-4 0,232 2 0,1 0 0,-1-1 0,0-1 0,0 1 0,1-2 0,-1 1 0,1-1 0,0-1 0,0 0 0,1 0 0,-1-1 0,1-1 0,0 1 0,1-1 0,0-1 0,0 1 0,-8-11 0,15 16 4,-1-1 0,1 1-1,0 0 1,1 0-1,-1-1 1,0 1 0,1-1-1,-1 1 1,1 0 0,0-1-1,-1 1 1,1-1-1,0 1 1,1-1 0,-1 1-1,0-1 1,1 1 0,0 0-1,-1-1 1,1 1-1,0 0 1,0-1 0,0 1-1,0 0 1,1 0 0,-1 0-1,1 0 1,-1 0-1,1 0 1,-1 0 0,1 1-1,2-2 1,4-4-216,-1 0 0,1 1 0,0 1-1,1-1 1,-1 1 0,18-7 0,-8 5-6614</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3.663"/>
    </inkml:context>
    <inkml:brush xml:id="br0">
      <inkml:brushProperty name="width" value="0.05" units="cm"/>
      <inkml:brushProperty name="height" value="0.05" units="cm"/>
      <inkml:brushProperty name="color" value="#E71224"/>
    </inkml:brush>
  </inkml:definitions>
  <inkml:trace contextRef="#ctx0" brushRef="#br0">1 0 24575,'3'0'0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4.208"/>
    </inkml:context>
    <inkml:brush xml:id="br0">
      <inkml:brushProperty name="width" value="0.05" units="cm"/>
      <inkml:brushProperty name="height" value="0.05" units="cm"/>
      <inkml:brushProperty name="color" value="#E71224"/>
    </inkml:brush>
  </inkml:definitions>
  <inkml:trace contextRef="#ctx0" brushRef="#br0">23 0 24575,'-11'167'0,"-1"8"0,13-158-273,0-1 0,1 1 0,1-1 0,4 17 0,-3-18-6553</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7.349"/>
    </inkml:context>
    <inkml:brush xml:id="br0">
      <inkml:brushProperty name="width" value="0.05" units="cm"/>
      <inkml:brushProperty name="height" value="0.05" units="cm"/>
      <inkml:brushProperty name="color" value="#E71224"/>
    </inkml:brush>
  </inkml:definitions>
  <inkml:trace contextRef="#ctx0" brushRef="#br0">527 1 24575,'-51'2'0,"-99"19"0,100-12 0,0-2 0,-59 0 0,103-7 0,-1 0 0,1 0 0,0 1 0,0-1 0,-1 1 0,1 1 0,0-1 0,0 1 0,0 0 0,0 1 0,-6 3 0,9-4 0,0 0 0,0 1 0,1-1 0,-1 1 0,1 0 0,0-1 0,-1 1 0,1 0 0,1 0 0,-1 0 0,0 1 0,1-1 0,0 0 0,-1 1 0,1-1 0,0 1 0,1-1 0,-1 1 0,1-1 0,0 7 0,-2 23 0,2 0 0,2-1 0,0 1 0,13 53 0,-11-64 0,-1 2 0,1 44 0,-3-43 0,0-1 0,8 39 0,15 95 0,-21-135 0,0 0 0,-1 0 0,-2 41 0,1 21 0,-1-83 0,0 0 0,1 0 0,-1 0 0,1 1 0,-1-1 0,1 0 0,0 0 0,0 0 0,0 0 0,0-1 0,0 1 0,0 0 0,1 0 0,-1-1 0,0 1 0,1 0 0,0-1 0,-1 0 0,1 1 0,0-1 0,0 0 0,-1 0 0,1 0 0,0 0 0,0 0 0,0 0 0,0-1 0,3 2 0,7 0 0,1 0 0,-1-1 0,0 0 0,15-1 0,28 3 0,-13 4-24,-1-2-1,1-2 1,81-4-1,-43 0-1242,-61 1-5559</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8.889"/>
    </inkml:context>
    <inkml:brush xml:id="br0">
      <inkml:brushProperty name="width" value="0.05" units="cm"/>
      <inkml:brushProperty name="height" value="0.05" units="cm"/>
      <inkml:brushProperty name="color" value="#E71224"/>
    </inkml:brush>
  </inkml:definitions>
  <inkml:trace contextRef="#ctx0" brushRef="#br0">0 1 24575,'659'0'0,"-638"1"0,0 1 0,28 6 0,-28-3 0,1-2 0,25 1 0,-14-2 0,-1 1 0,33 7 0,-53-8 0,18 2 0,-25-4 0,1 1 0,0 0 0,0 0 0,0 0 0,-1 1 0,1-1 0,9 5 0,-13-4 0,0 0 0,0-1 0,0 1 0,0 0 0,-1 0 0,1 0 0,0 0 0,-1 1 0,0-1 0,1 0 0,-1 1 0,0-1 0,0 0 0,0 1 0,0 0 0,-1-1 0,1 1 0,-1-1 0,0 1 0,1 0 0,-2 3 0,1 239 0,-3-101 0,5-87 0,14 90 0,3-2 0,-16-132 0,0 0 0,-1 0 0,-1 0 0,0 1 0,-1-1 0,0 0 0,-1 0 0,-3 15 0,3-24 0,0 1 0,0-1 0,-1 0 0,1 0 0,-1 0 0,0 0 0,0 0 0,-1 0 0,1-1 0,-1 1 0,0-1 0,0 1 0,0-1 0,0 0 0,-1 0 0,1-1 0,-1 1 0,0-1 0,1 1 0,-1-1 0,0-1 0,0 1 0,-1 0 0,1-1 0,0 0 0,-1 0 0,-5 1 0,-73 3 0,62-5 0,-1 1 0,-41 8 0,-75 14 0,104-19 0,-8 0 15,-77-5 0,-15 2-3,118 0-213,0 1 0,0 1 0,1 0 0,-1 1 0,1 1 0,-18 7 0,19-5-6625</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9.569"/>
    </inkml:context>
    <inkml:brush xml:id="br0">
      <inkml:brushProperty name="width" value="0.05" units="cm"/>
      <inkml:brushProperty name="height" value="0.05" units="cm"/>
      <inkml:brushProperty name="color" value="#E71224"/>
    </inkml:brush>
  </inkml:definitions>
  <inkml:trace contextRef="#ctx0" brushRef="#br0">2 1 24575,'-2'88'0,"4"97"0,-1-183 3,-1 0-1,1 1 0,-1-1 1,1 0-1,0 0 0,-1 0 1,1 0-1,0 1 0,1-1 1,-1 0-1,0-1 0,0 1 1,1 0-1,0 0 0,-1 0 0,1-1 1,0 1-1,-1-1 0,1 0 1,0 1-1,0-1 0,0 0 1,0 0-1,0 0 0,1 0 1,-1-1-1,0 1 0,0 0 1,1-1-1,2 1 0,9 0-104,0 0-1,-1-1 0,1 0 0,15-2 0,-6 0-820,-2 1-5903</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9.909"/>
    </inkml:context>
    <inkml:brush xml:id="br0">
      <inkml:brushProperty name="width" value="0.05" units="cm"/>
      <inkml:brushProperty name="height" value="0.05" units="cm"/>
      <inkml:brushProperty name="color" value="#E71224"/>
    </inkml:brush>
  </inkml:definitions>
  <inkml:trace contextRef="#ctx0" brushRef="#br0">0 53 24575,'0'-4'0,"4"-1"0,5 1 0,5 0 0,4 1 0,2 1 0,3 1 0,-4-3 0,0-1 0,-1 0 0,-2-3 0,-5 1-8191</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0.201"/>
    </inkml:context>
    <inkml:brush xml:id="br0">
      <inkml:brushProperty name="width" value="0.05" units="cm"/>
      <inkml:brushProperty name="height" value="0.05" units="cm"/>
      <inkml:brushProperty name="color" value="#E71224"/>
    </inkml:brush>
  </inkml:definitions>
  <inkml:trace contextRef="#ctx0" brushRef="#br0">0 65 24575,'0'-4'0,"4"-2"0,5 1 0,1-2 0,3-1 0,3 1 0,2 2 0,3 2 0,-3-2 0,-1-1 0,2 1 0,-4 1-8191</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0.635"/>
    </inkml:context>
    <inkml:brush xml:id="br0">
      <inkml:brushProperty name="width" value="0.05" units="cm"/>
      <inkml:brushProperty name="height" value="0.05" units="cm"/>
      <inkml:brushProperty name="color" value="#E71224"/>
    </inkml:brush>
  </inkml:definitions>
  <inkml:trace contextRef="#ctx0" brushRef="#br0">0 1 24575,'0'386'-1365,"0"-367"-5461</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1.160"/>
    </inkml:context>
    <inkml:brush xml:id="br0">
      <inkml:brushProperty name="width" value="0.05" units="cm"/>
      <inkml:brushProperty name="height" value="0.05" units="cm"/>
      <inkml:brushProperty name="color" value="#E71224"/>
    </inkml:brush>
  </inkml:definitions>
  <inkml:trace contextRef="#ctx0" brushRef="#br0">84 1 24575,'-2'5'0,"0"0"0,0 0 0,-1 0 0,0 0 0,0-1 0,0 1 0,-1-1 0,0 0 0,0 0 0,0 0 0,0 0 0,-6 3 0,-3 5 0,12-10 0,-1-1 0,0 1 0,0 0 0,1-1 0,-1 1 0,0 0 0,1 0 0,0 0 0,0 0 0,-1 1 0,1-1 0,1 0 0,-1 0 0,0 1 0,0-1 0,1 0 0,-1 1 0,1-1 0,0 0 0,0 1 0,0-1 0,0 1 0,0-1 0,0 1 0,2 2 0,-1-3 0,0 0 0,1 1 0,0-1 0,-1 0 0,1-1 0,0 1 0,0 0 0,0 0 0,0-1 0,1 1 0,-1-1 0,0 0 0,1 0 0,-1 0 0,0 0 0,1 0 0,-1 0 0,1-1 0,0 1 0,-1-1 0,1 1 0,5-1 0,61 0-1365,-48-1-5461</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1.596"/>
    </inkml:context>
    <inkml:brush xml:id="br0">
      <inkml:brushProperty name="width" value="0.05" units="cm"/>
      <inkml:brushProperty name="height" value="0.05" units="cm"/>
      <inkml:brushProperty name="color" value="#E71224"/>
    </inkml:brush>
  </inkml:definitions>
  <inkml:trace contextRef="#ctx0" brushRef="#br0">0 1 24575,'1'25'0,"2"1"0,5 25 0,-3-25 0,2 50 0,-7-74-21,0 21-171,0-1 0,1 1 0,2-1 0,0 1 0,1-1 0,9 25 0,-7-29-6634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4.419"/>
    </inkml:context>
    <inkml:brush xml:id="br0">
      <inkml:brushProperty name="width" value="0.05" units="cm"/>
      <inkml:brushProperty name="height" value="0.05" units="cm"/>
      <inkml:brushProperty name="color" value="#E71224"/>
    </inkml:brush>
  </inkml:definitions>
  <inkml:trace contextRef="#ctx0" brushRef="#br0">83 0 24575,'-3'0'0,"0"0"0,0 1 0,0-1 0,0 0 0,0 1 0,0 0 0,1 0 0,-1 0 0,0 0 0,0 0 0,1 0 0,-1 1 0,1 0 0,-1-1 0,1 1 0,0 0 0,0 0 0,0 0 0,0 0 0,-2 3 0,0 1 0,1-1 0,0 0 0,1 1 0,-1 0 0,1-1 0,0 1 0,0 0 0,1 0 0,-1 10 0,0-7 0,2 1 0,-1 0 0,1 0 0,1 0 0,0 0 0,0 0 0,1-1 0,0 1 0,0-1 0,1 1 0,1-1 0,6 13 0,-7-18 0,0 0 0,1 0 0,-1-1 0,1 1 0,0-1 0,0 0 0,0 0 0,1 0 0,-1-1 0,1 0 0,-1 1 0,1-2 0,0 1 0,0 0 0,0-1 0,0 0 0,9 1 0,-11-2 0,-1 0 0,1 1 0,0-1 0,0-1 0,-1 1 0,1 0 0,0-1 0,0 1 0,-1-1 0,1 0 0,-1 0 0,1 0 0,-1 0 0,1 0 0,-1 0 0,1-1 0,-1 0 0,0 1 0,0-1 0,0 0 0,0 0 0,0 0 0,0 0 0,0 0 0,-1 0 0,1-1 0,-1 1 0,0 0 0,0-1 0,0 0 0,0 1 0,0-1 0,1-4 0,4-62 0,-6 64 0,0-1 0,0 1 0,-1 0 0,0 0 0,0-1 0,0 1 0,0 0 0,-1 0 0,0 0 0,-4-7 0,13 55 0,-1-26-341,0 0 0,-2 0-1,4 20 1,-6-16-6485</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2.246"/>
    </inkml:context>
    <inkml:brush xml:id="br0">
      <inkml:brushProperty name="width" value="0.05" units="cm"/>
      <inkml:brushProperty name="height" value="0.05" units="cm"/>
      <inkml:brushProperty name="color" value="#E71224"/>
    </inkml:brush>
  </inkml:definitions>
  <inkml:trace contextRef="#ctx0" brushRef="#br0">6 158 24575,'3'-1'0,"0"0"0,0 0 0,1-1 0,-1 1 0,0-1 0,-1 0 0,1 1 0,0-1 0,0 0 0,-1-1 0,1 1 0,2-3 0,27-32 0,-30 33 0,0 1 0,0-1 0,0 1 0,-1-1 0,1 0 0,-1 0 0,0 0 0,0 1 0,0-1 0,-1 0 0,0 0 0,1 0 0,-1 0 0,-1 0 0,0-5 0,1 7 0,0 1 0,-1-1 0,1 1 0,0 0 0,-1-1 0,1 1 0,-1 0 0,0-1 0,0 1 0,1 0 0,-1 0 0,0 0 0,0 0 0,0-1 0,0 1 0,0 0 0,0 1 0,0-1 0,-1 0 0,1 0 0,0 0 0,0 1 0,-1-1 0,1 1 0,0-1 0,-1 1 0,1-1 0,-1 1 0,1 0 0,-1 0 0,1 0 0,0 0 0,-1 0 0,1 0 0,-1 0 0,1 0 0,-1 0 0,1 1 0,0-1 0,-1 0 0,1 1 0,0 0 0,-3 0 0,1 1 0,0 0 0,0 0 0,1 0 0,-1 0 0,1 1 0,-1-1 0,1 1 0,0-1 0,0 1 0,0 0 0,0 0 0,1-1 0,-1 2 0,1-1 0,0 0 0,-1 0 0,1 0 0,1 0 0,-1 1 0,0-1 0,1 6 0,-1-1 0,0-1 0,0 0 0,1 1 0,0-1 0,1 1 0,0-1 0,0 1 0,4 13 0,-2-17 0,-1-1 0,1 0 0,-1 0 0,1 0 0,0 0 0,0-1 0,0 1 0,1-1 0,-1 1 0,0-1 0,1 0 0,0 0 0,-1-1 0,1 1 0,0-1 0,0 0 0,0 0 0,7 1 0,10 1 0,-1 0 0,26 0 0,-24-2-1365,-2-1-5461</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22.447"/>
    </inkml:context>
    <inkml:brush xml:id="br0">
      <inkml:brushProperty name="width" value="0.05" units="cm"/>
      <inkml:brushProperty name="height" value="0.05" units="cm"/>
      <inkml:brushProperty name="color" value="#E71224"/>
    </inkml:brush>
  </inkml:definitions>
  <inkml:trace contextRef="#ctx0" brushRef="#br0">1 0 24575,'0'1'0,"0"0"0,1 0 0,-1 0 0,1 0 0,-1 0 0,1 0 0,-1 0 0,1 0 0,0 0 0,-1-1 0,1 1 0,0 0 0,0 0 0,0-1 0,0 1 0,-1-1 0,1 1 0,0-1 0,0 1 0,0-1 0,0 1 0,0-1 0,0 0 0,0 1 0,0-1 0,0 0 0,2 0 0,35 5 0,-34-5 0,109 10 0,73 3 0,-132-14 0,-17-1 0,1 2 0,-1 2 0,0 1 0,41 8 0,-41-4 0,1-3 0,0-1 0,0-1 0,51-6 0,2 2 0,1314 2-1365,-1385 0-5461</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23.408"/>
    </inkml:context>
    <inkml:brush xml:id="br0">
      <inkml:brushProperty name="width" value="0.05" units="cm"/>
      <inkml:brushProperty name="height" value="0.05" units="cm"/>
      <inkml:brushProperty name="color" value="#E71224"/>
    </inkml:brush>
  </inkml:definitions>
  <inkml:trace contextRef="#ctx0" brushRef="#br0">1 2 24575,'42'0'0,"9"-1"0,1 2 0,76 12 0,-69-5 0,-1-3 0,119-6 0,-63-2 0,135 3-1365,-229 0-5461</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24.239"/>
    </inkml:context>
    <inkml:brush xml:id="br0">
      <inkml:brushProperty name="width" value="0.05" units="cm"/>
      <inkml:brushProperty name="height" value="0.05" units="cm"/>
      <inkml:brushProperty name="color" value="#E71224"/>
    </inkml:brush>
  </inkml:definitions>
  <inkml:trace contextRef="#ctx0" brushRef="#br0">97 0 24575,'14'1'0,"-1"0"0,0 1 0,0 0 0,0 1 0,0 1 0,-1 0 0,1 0 0,-1 1 0,0 1 0,0 0 0,-1 1 0,22 16 0,-11-10 0,-15-9 0,0 0 0,0 1 0,0 0 0,-1 0 0,1 0 0,8 10 0,-14-13 0,1 1 0,-1-1 0,0 1 0,0-1 0,0 1 0,0-1 0,0 1 0,0 0 0,0-1 0,-1 1 0,0 0 0,1 0 0,-1 0 0,0-1 0,0 1 0,-1 0 0,1 0 0,-1-1 0,1 1 0,-1 0 0,0-1 0,0 1 0,0 0 0,-2 2 0,-1 2 0,0-1 0,-1 0 0,0 0 0,0 0 0,-1 0 0,0-1 0,0 0 0,0 0 0,0-1 0,-1 1 0,0-2 0,0 1 0,-9 3 0,-27 17 0,-139 111 0,146-103-1365,25-24-5461</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26.366"/>
    </inkml:context>
    <inkml:brush xml:id="br0">
      <inkml:brushProperty name="width" value="0.05" units="cm"/>
      <inkml:brushProperty name="height" value="0.05" units="cm"/>
      <inkml:brushProperty name="color" value="#E71224"/>
    </inkml:brush>
  </inkml:definitions>
  <inkml:trace contextRef="#ctx0" brushRef="#br0">0 10 24575,'705'0'0,"-679"1"0,50 10 0,-49-6 0,48 2 0,-21-6 0,101 14 0,-101-9 0,1-2 0,88-6 0,-37-1 0,1572 3 0,-1662-1-151,0-2-1,0 0 0,0-1 0,0 0 1,0-1-1,-1-1 0,0 0 1,15-10-1,-18 9-6674</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30.517"/>
    </inkml:context>
    <inkml:brush xml:id="br0">
      <inkml:brushProperty name="width" value="0.05" units="cm"/>
      <inkml:brushProperty name="height" value="0.05" units="cm"/>
      <inkml:brushProperty name="color" value="#E71224"/>
    </inkml:brush>
  </inkml:definitions>
  <inkml:trace contextRef="#ctx0" brushRef="#br0">687 2 24575,'-104'-2'0,"-111"5"0,102 18 0,94-18 0,0 1 0,1 1 0,0 1 0,0 0 0,0 1 0,1 1 0,0 0 0,-20 14 0,33-18 0,0-1 0,1 1 0,0 0 0,0 0 0,0 0 0,0 0 0,1 0 0,-1 0 0,1 1 0,0 0 0,0-1 0,1 1 0,-2 5 0,-5 69 0,-1-4 0,2-34 0,1 0 0,2 0 0,2 0 0,6 70 0,-2-13 0,-2-65 0,-1-14 0,0-1 0,2 1 0,0-1 0,1 1 0,8 27 0,-9-41 0,1-1 0,0 0 0,0 1 0,0-1 0,0 0 0,1 0 0,-1 0 0,1-1 0,0 1 0,0-1 0,1 0 0,-1 1 0,1-1 0,-1-1 0,1 1 0,0 0 0,0-1 0,0 0 0,1 0 0,-1 0 0,0-1 0,1 1 0,-1-1 0,1 0 0,-1 0 0,1-1 0,6 1 0,114-1 50,-68-1-1465,-38 1-5411</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32.143"/>
    </inkml:context>
    <inkml:brush xml:id="br0">
      <inkml:brushProperty name="width" value="0.05" units="cm"/>
      <inkml:brushProperty name="height" value="0.05" units="cm"/>
      <inkml:brushProperty name="color" value="#E71224"/>
    </inkml:brush>
  </inkml:definitions>
  <inkml:trace contextRef="#ctx0" brushRef="#br0">0 29 24575,'43'0'0,"7"1"0,-1-2 0,83-13 0,-76 7 0,1 2 0,0 2 0,67 6 0,-10 0 0,-12-5 0,113 5 0,-205-2 0,0 2 0,0-1 0,-1 1 0,1 0 0,-1 1 0,1 1 0,-1-1 0,-1 1 0,1 1 0,-1-1 0,1 1 0,-2 1 0,15 14 0,4 8 0,-1 1 0,26 41 0,-39-54 0,3 5 0,0 0 0,-1 1 0,-2 1 0,0 0 0,-1 1 0,-2 0 0,11 43 0,25 113 0,-30-128 0,-3 31 0,-2-9 0,-5-51 0,-2 0 0,0 0 0,-2 0 0,-1 1 0,-3 26 0,3-49 0,-1 1 0,0-1 0,1 1 0,-1-1 0,0 0 0,0 1 0,0-1 0,0 0 0,-1 0 0,1 0 0,0 0 0,-1 0 0,0 0 0,1 0 0,-1 0 0,0-1 0,0 1 0,0 0 0,0-1 0,0 0 0,-1 0 0,1 1 0,0-1 0,0-1 0,-1 1 0,1 0 0,-1 0 0,1-1 0,-1 0 0,-3 1 0,-11 0 0,1 0 0,-1-1 0,-28-3 0,14 1 0,-12 1 0,-1 3 0,-79 13 0,40-8 0,59-6 0,-1 1 0,-28 7 0,-106 14 0,133-19-211,-1-1 0,1-1 0,-33-2 0,48 0-310,-8 0-6305</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6:33.807"/>
    </inkml:context>
    <inkml:brush xml:id="br0">
      <inkml:brushProperty name="width" value="0.05" units="cm"/>
      <inkml:brushProperty name="height" value="0.05" units="cm"/>
      <inkml:brushProperty name="color" value="#E71224"/>
    </inkml:brush>
  </inkml:definitions>
  <inkml:trace contextRef="#ctx0" brushRef="#br0">0 0 24575,'614'0'0,"-608"0"0,-1 0 0,1 1 0,0-1 0,0 1 0,-1 0 0,1 1 0,-1-1 0,1 1 0,-1 0 0,0 0 0,0 1 0,0 0 0,0 0 0,0 0 0,0 0 0,-1 1 0,1 0 0,-1 0 0,0 0 0,0 0 0,-1 0 0,1 1 0,-1 0 0,0 0 0,-1 0 0,1 0 0,-1 0 0,0 0 0,0 1 0,0-1 0,1 12 0,8 32 0,1 1 0,3-2 0,21 48 0,-23-64 0,17 67 0,-22-66 0,2-1 0,18 42 0,-18-49 0,-2 1 0,0 0 0,8 54 0,-3-15 0,16 29 0,-14-51 0,-6-10 0,7 47 0,0 1 0,29 124 0,-33-150 0,12 103 0,-22-145 0,8 49 0,-6-40 0,0 1 0,0 29 0,-2-37 0,0 1 0,1-1 0,0 1 0,12 28 0,7 38 0,-21-76 0,0 1 0,0-1 0,-1 0 0,0 1 0,0-1 0,-1 0 0,0 0 0,0 1 0,0-1 0,-4 10 0,4-14 0,-1 1 0,1-1 0,-1 0 0,0 0 0,1 0 0,-1 0 0,0 0 0,0-1 0,0 1 0,-1 0 0,1-1 0,0 1 0,-1-1 0,1 0 0,0 0 0,-1 0 0,0 0 0,1 0 0,-1-1 0,1 1 0,-1-1 0,-5 0 0,-8 1 0,-1 0 0,-26-4 0,19 1 0,10 2 0,-21-2 0,0 1 0,0 2 0,0 1 0,-49 10 0,53-7 0,0-1 0,-1-1 0,-47-2 0,43-2 0,1 2 0,-52 8 0,34-2-10,0-3 0,-105-4 0,60-2-1325,79 2-5491</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6:35.981"/>
    </inkml:context>
    <inkml:brush xml:id="br0">
      <inkml:brushProperty name="width" value="0.05" units="cm"/>
      <inkml:brushProperty name="height" value="0.05" units="cm"/>
      <inkml:brushProperty name="color" value="#E71224"/>
    </inkml:brush>
  </inkml:definitions>
  <inkml:trace contextRef="#ctx0" brushRef="#br0">731 2 24575,'-591'0'0,"588"-1"0,1 1 0,-1 0 0,0 0 0,0 0 0,0 1 0,1-1 0,-1 1 0,0-1 0,0 1 0,1 0 0,-1 0 0,1 0 0,-1 0 0,1 1 0,-1-1 0,1 1 0,0-1 0,0 1 0,-1 0 0,1 0 0,-2 3 0,2-1 0,0 1 0,0-1 0,0 1 0,1-1 0,0 1 0,0 0 0,0 0 0,0 0 0,1 0 0,0 0 0,0 7 0,4 115 0,-4 113 0,-11-170 0,0 19 0,-1-2 0,8-65 0,0 1 0,0 26 0,3-1 0,-14 91 0,8-81 0,4-1 0,5 95 0,1-38 0,-3 657 0,0-765 0,0-1 0,0 1 0,1 0 0,0 0 0,0-1 0,1 1 0,-1-1 0,1 1 0,0-1 0,1 1 0,0-1 0,-1 0 0,1 0 0,1 0 0,-1-1 0,1 1 0,0-1 0,0 0 0,0 0 0,1 0 0,-1-1 0,1 1 0,0-1 0,0 0 0,0 0 0,0-1 0,0 0 0,1 0 0,-1 0 0,1 0 0,7 0 0,47 12 0,-24-4 0,1-3 0,-1-1 0,68 3 0,-83-8 0,1 1 0,27 6 0,40 3 0,24-12-1365,-93 1-5461</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6:43.810"/>
    </inkml:context>
    <inkml:brush xml:id="br0">
      <inkml:brushProperty name="width" value="0.05" units="cm"/>
      <inkml:brushProperty name="height" value="0.05" units="cm"/>
      <inkml:brushProperty name="color" value="#E71224"/>
    </inkml:brush>
  </inkml:definitions>
  <inkml:trace contextRef="#ctx0" brushRef="#br0">478 2 24575,'-110'-2'0,"-121"5"0,227-3 0,0 0 0,0 0 0,0 1 0,0 0 0,1-1 0,-1 1 0,0 1 0,0-1 0,1 0 0,-1 1 0,0 0 0,1 0 0,0 0 0,-1 0 0,1 1 0,0-1 0,0 1 0,0 0 0,1 0 0,-1 0 0,-3 5 0,3-1 0,0 1 0,1 0 0,0-1 0,0 1 0,1 0 0,0 0 0,1 0 0,-1 0 0,2 14 0,2 434 0,-4-435 0,-1-1 0,-7 29 0,5-28 0,1 0 0,-2 28 0,8 83 0,-5 99 0,-9-164 0,7-46 0,0 0 0,0 28 0,5 791 0,0-819 0,1 0 0,6 28 0,-3-28 0,-2 1 0,1 25 0,-5 1496 0,0-1520 0,1-21 0,-1 1 0,1-1 0,0 1 0,0 0 0,0-1 0,0 1 0,1 0 0,-1-1 0,1 1 0,-1 0 0,3 3 0,-2-4 0,1-1 0,-1 0 0,1 0 0,-1 0 0,1 0 0,0 0 0,0 0 0,-1 0 0,1 0 0,0-1 0,0 1 0,0 0 0,0-1 0,0 0 0,0 0 0,0 1 0,-1-1 0,1 0 0,0-1 0,4 1 0,246-5-1365,-232 5-5461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4.646"/>
    </inkml:context>
    <inkml:brush xml:id="br0">
      <inkml:brushProperty name="width" value="0.05" units="cm"/>
      <inkml:brushProperty name="height" value="0.05" units="cm"/>
      <inkml:brushProperty name="color" value="#33CCFF"/>
    </inkml:brush>
  </inkml:definitions>
  <inkml:trace contextRef="#ctx0" brushRef="#br0">518 2598 24575,'-1'-14'0,"-1"0"0,-1 1 0,0-1 0,-1 1 0,-1-1 0,-6-12 0,-6-21 0,9 26 0,-1 0 0,-1 0 0,-1 1 0,0 1 0,-17-22 0,-5-9 0,-18-50 0,37 71 0,1-2 0,1 1 0,2-1 0,-9-43 0,-17-54 0,26 94 0,1 0 0,2-1 0,2 0 0,-2-44 0,3 35 0,-8-30 0,7 51 0,2-1 0,-2-31 0,5 25 0,-1 0 0,-1 0 0,-9-42 0,4 29 0,2-1 0,2-1 0,2 1 0,5-46 0,-2-11 0,1-29 0,-6-142 0,-22 145 0,21 93 0,-2-1 0,-14-48 0,1 9 0,15 58-341,-1 0 0,-1 0-1,-14-27 1,13 29-6485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5.431"/>
    </inkml:context>
    <inkml:brush xml:id="br0">
      <inkml:brushProperty name="width" value="0.05" units="cm"/>
      <inkml:brushProperty name="height" value="0.05" units="cm"/>
      <inkml:brushProperty name="color" value="#E71224"/>
    </inkml:brush>
  </inkml:definitions>
  <inkml:trace contextRef="#ctx0" brushRef="#br0">1 31 24575,'1'29'0,"10"55"0,-5-54 0,1 53 0,-8-65 0,1 0 0,1 1 0,1-1 0,0 0 0,1 0 0,1 0 0,1 0 0,8 19 0,18 37 0,40 87 0,-30-55 0,-56-150 0,0 17 0,0 0 0,2-2 0,-17-51 0,20 39 0,1 1 0,3-1 0,-3-54 0,4 0 0,10-112 0,-5 205 0,1 0 0,-1-1 0,0 1 0,1 0 0,-1 0 0,1-1 0,0 1 0,-1 0 0,1 0 0,0 0 0,0 0 0,1 0 0,-1 0 0,0 0 0,1 0 0,-1 0 0,1 1 0,-1-1 0,1 0 0,0 1 0,0 0 0,0-1 0,0 1 0,0 0 0,0 0 0,0 0 0,0 0 0,0 0 0,1 1 0,-1-1 0,0 1 0,0-1 0,1 1 0,-1 0 0,0 0 0,1 0 0,-1 0 0,0 0 0,5 1 0,-3 0 0,1 0 0,-1 0 0,0 1 0,0-1 0,0 1 0,0-1 0,0 1 0,0 1 0,-1-1 0,1 0 0,-1 1 0,1 0 0,-1 0 0,0 0 0,0 0 0,0 0 0,0 1 0,-1-1 0,0 1 0,1 0 0,1 4 0,2 9 0,-1-5 0,-1 0 0,0 1 0,0-1 0,-1 1 0,1 15 0,-4-26 0,0 1 0,0 0 0,0-1 0,0 1 0,-1 0 0,1-1 0,-1 1 0,1-1 0,-1 1 0,0-1 0,0 1 0,0-1 0,-1 0 0,1 1 0,0-1 0,-1 0 0,1 0 0,-1 0 0,0 0 0,0 0 0,0 0 0,0-1 0,0 1 0,0-1 0,0 1 0,0-1 0,-1 0 0,1 0 0,-1 0 0,1 0 0,-3 1 0,-54 16-1365,41-15-5461</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6:46.094"/>
    </inkml:context>
    <inkml:brush xml:id="br0">
      <inkml:brushProperty name="width" value="0.05" units="cm"/>
      <inkml:brushProperty name="height" value="0.05" units="cm"/>
      <inkml:brushProperty name="color" value="#E71224"/>
    </inkml:brush>
  </inkml:definitions>
  <inkml:trace contextRef="#ctx0" brushRef="#br0">0 1 24575,'68'20'0,"92"-4"0,-114-7 0,-10-1 0,1-2 0,70 3 0,-78-9 0,17-1 0,0 2 0,84 12 0,-99-8 0,1-2 0,0-2 0,33-1 0,46 1 0,-43 10 0,-47-7 0,0-1 0,28 2 0,-21-3 0,1 1 0,-1 2 0,42 11 0,-62-13 0,0 0 0,1 0 0,-2 0 0,1 1 0,0 0 0,-1 0 0,0 1 0,0 0 0,0 1 0,-1-1 0,1 1 0,8 11 0,-7-5 0,0 1 0,0 0 0,-1 0 0,-1 0 0,0 1 0,6 21 0,56 124 0,-59-136 0,1 0 0,0 0 0,25 37 0,-18-32 0,19 42 0,55 111 0,-14-30 0,-36-66 0,-31-61 0,-1 0 0,12 48 0,-16-51 0,2 1 0,-1-1 0,2 0 0,16 29 0,-14-28 0,-1 1 0,0-1 0,-2 2 0,5 24 0,-4-15 0,9 49 0,-12-51 0,2-1 0,10 30 0,-9-39 0,-2-1 0,0 1 0,-1 0 0,2 23 0,14 73 0,-13-81 0,-2 0 0,4 71 0,-9-79 0,2 0 0,1-1 0,11 38 0,-8-37 0,-2 0 0,0 1 0,0 33 0,-4-43 0,1-1 0,6 27 0,3 32 0,-8-42 0,2-1 0,13 53 0,2 7 0,-11-46 0,-5-29 0,0 0 0,1 30 0,-3-19 0,2 0 0,1 0 0,11 35 0,-7-28 0,5 57 0,-9-53 0,12 42 0,-9-36 0,-1 0 0,-2 1 0,-2 0 0,-6 72 0,1-22 0,2-94 0,0 0 0,0 1 0,0-1 0,-1 0 0,1 1 0,-1-1 0,0 0 0,-1 0 0,1 0 0,-1 0 0,1 0 0,-1 0 0,-1 0 0,1 0 0,0-1 0,-1 1 0,0-1 0,-4 5 0,1-4 0,0 0 0,0 0 0,-1 0 0,1-1 0,-1 0 0,0-1 0,0 1 0,0-1 0,0-1 0,-9 2 0,-66 16 51,45-10-759,-48 6 0,65-13-6118</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33.640"/>
    </inkml:context>
    <inkml:brush xml:id="br0">
      <inkml:brushProperty name="width" value="0.05" units="cm"/>
      <inkml:brushProperty name="height" value="0.05" units="cm"/>
      <inkml:brushProperty name="color" value="#E71224"/>
    </inkml:brush>
  </inkml:definitions>
  <inkml:trace contextRef="#ctx0" brushRef="#br0">1 1 24575,'776'0'0,"-745"1"0,59 12 0,-59-8 0,58 4 0,1034-10 0,-1104 2 0,1 2 0,0 0 0,-1 1 0,37 12 0,-36-9 0,0-1 0,0-1 0,0-1 0,32 2 0,403-8-1365,-432 2-5461</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2.115"/>
    </inkml:context>
    <inkml:brush xml:id="br0">
      <inkml:brushProperty name="width" value="0.05" units="cm"/>
      <inkml:brushProperty name="height" value="0.05" units="cm"/>
      <inkml:brushProperty name="color" value="#E71224"/>
    </inkml:brush>
  </inkml:definitions>
  <inkml:trace contextRef="#ctx0" brushRef="#br0">0 28 24575,'4067'0'0,"-4034"1"0,57 11 0,-54-6 0,42 2 0,736-6 0,-395-5 0,1799 3 0,-2178-2 0,55-10 0,-54 6 0,51-1 0,1057 8 0,-1109-3 0,56-10 0,-56 6 0,53-2 0,815 10 0,-888-1 0,1 1 0,34 8 0,-34-5 0,2-1 0,23 0 0,679-2 0,-353-4 0,-286 3 0,95-3 0,-109-11 0,-52 9 0,0 0 0,28-1 0,139 5-1365,-164 1-5461</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2.889"/>
    </inkml:context>
    <inkml:brush xml:id="br0">
      <inkml:brushProperty name="width" value="0.05" units="cm"/>
      <inkml:brushProperty name="height" value="0.05" units="cm"/>
      <inkml:brushProperty name="color" value="#E71224"/>
    </inkml:brush>
  </inkml:definitions>
  <inkml:trace contextRef="#ctx0" brushRef="#br0">1 1 24575,'19'0'0,"18"-1"0,-1 2 0,1 1 0,59 13 0,-77-11 0,-5-1 0,1 0 0,0 2 0,-1-1 0,26 14 0,-36-16 0,0 1 0,0 0 0,0 0 0,0 0 0,-1 1 0,1-1 0,-1 1 0,0 0 0,0 0 0,0 0 0,-1 0 0,1 0 0,-1 1 0,0-1 0,0 1 0,0 0 0,-1-1 0,0 1 0,1 6 0,-1-2 0,0 0 0,0 0 0,-1 0 0,-1 0 0,1-1 0,-1 1 0,-1 0 0,0 0 0,0 0 0,0-1 0,-1 1 0,-1-1 0,0 0 0,0 0 0,0 0 0,-1 0 0,0-1 0,-8 9 0,-10 10 0,-2-2 0,0 0 0,-45 30 0,37-29 0,-35 35 0,22-13-1365,32-36-5461</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4.475"/>
    </inkml:context>
    <inkml:brush xml:id="br0">
      <inkml:brushProperty name="width" value="0.05" units="cm"/>
      <inkml:brushProperty name="height" value="0.05" units="cm"/>
      <inkml:brushProperty name="color" value="#E71224"/>
    </inkml:brush>
  </inkml:definitions>
  <inkml:trace contextRef="#ctx0" brushRef="#br0">570 2 24575,'-87'-2'0,"-94"4"0,47 25 0,25-2 0,106-24 0,0 0 0,-1 1 0,1-1 0,0 1 0,0-1 0,0 1 0,0 0 0,1 0 0,-1 1 0,0-1 0,1 0 0,0 1 0,0 0 0,-1-1 0,1 1 0,1 0 0,-1 0 0,0 0 0,1 0 0,0 1 0,-1-1 0,1 0 0,0 1 0,1-1 0,-1 0 0,1 1 0,-1-1 0,1 5 0,-1 11 0,1 1 0,0-1 0,6 31 0,-3-33 0,0 0 0,2-1 0,0 1 0,1-1 0,1 0 0,0 0 0,18 27 0,-17-28 0,-1 1 0,-1 1 0,0-1 0,-1 1 0,0 0 0,-2 0 0,0 0 0,-1 1 0,0 22 0,1-13 0,-3-24 0,0 0 0,1 0 0,0-1 0,0 1 0,0 0 0,0 0 0,0-1 0,0 1 0,1-1 0,-1 1 0,1-1 0,0 1 0,0-1 0,0 0 0,0 0 0,0 0 0,0 0 0,0 0 0,1-1 0,-1 1 0,1-1 0,-1 1 0,1-1 0,0 0 0,-1 0 0,1 0 0,0 0 0,0-1 0,0 1 0,5 0 0,11 0 0,0 0 0,1 0 0,33-5 0,-17 1 0,0 1 0,0 2 0,0 1 0,0 2 0,47 9 0,-57-7-341,2-1 0,-1-2-1,39-1 1,-43-1-6485</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5.636"/>
    </inkml:context>
    <inkml:brush xml:id="br0">
      <inkml:brushProperty name="width" value="0.05" units="cm"/>
      <inkml:brushProperty name="height" value="0.05" units="cm"/>
      <inkml:brushProperty name="color" value="#E71224"/>
    </inkml:brush>
  </inkml:definitions>
  <inkml:trace contextRef="#ctx0" brushRef="#br0">1 3 24575,'130'-2'0,"141"5"0,-266-2 0,0 0 0,-1 0 0,1 0 0,0 1 0,-1-1 0,0 1 0,1 0 0,-1 1 0,0-1 0,0 1 0,0 0 0,-1 0 0,1 0 0,-1 0 0,1 1 0,-1-1 0,0 1 0,-1 0 0,1 0 0,0 0 0,-1 0 0,2 7 0,5 9 0,-2 0 0,0 1 0,5 33 0,-9-42 0,-3-11 0,5 26 0,1 0 0,1 0 0,2-1 0,0 0 0,22 40 0,-9-21 0,-1 1 0,-3 1 0,22 91 0,-29-98 0,-11-39 0,1 0 0,-1 0 0,0 1 0,0-1 0,0 0 0,0 0 0,0 1 0,0-1 0,0 0 0,-1 0 0,1 0 0,0 0 0,-1 1 0,1-1 0,-1 0 0,1 0 0,-1 0 0,1 0 0,-1 0 0,0 0 0,1 0 0,-1 0 0,0 0 0,0 0 0,0 0 0,0-1 0,0 1 0,0 0 0,0-1 0,0 1 0,0-1 0,0 1 0,0-1 0,0 1 0,0-1 0,-2 1 0,-53 10 0,31-8 0,-87 16 0,78-16 0,1 2 0,-61 18 0,73-17-220,0-2 0,0 0-1,0-1 1,-1-2 0,-40-1-1,61 0 178,-22 0-6783</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8.646"/>
    </inkml:context>
    <inkml:brush xml:id="br0">
      <inkml:brushProperty name="width" value="0.05" units="cm"/>
      <inkml:brushProperty name="height" value="0.05" units="cm"/>
      <inkml:brushProperty name="color" value="#E71224"/>
    </inkml:brush>
  </inkml:definitions>
  <inkml:trace contextRef="#ctx0" brushRef="#br0">212 6 24575,'-50'-2'0,"35"0"0,0 1 0,0 1 0,0 0 0,0 1 0,0 1 0,-25 6 0,38-8 0,0 0 0,1 1 0,-1-1 0,1 1 0,-1-1 0,1 1 0,0 0 0,-1 0 0,1 0 0,-1 0 0,1 0 0,0 0 0,0 0 0,0 0 0,0 0 0,0 0 0,0 1 0,0-1 0,0 0 0,0 1 0,0-1 0,1 1 0,-1-1 0,1 1 0,-1-1 0,1 1 0,0 0 0,-1-1 0,1 1 0,0-1 0,0 1 0,0 0 0,0-1 0,0 1 0,1-1 0,-1 1 0,0 0 0,1-1 0,0 3 0,1-1 0,0 1 0,0-1 0,0 1 0,0-1 0,1 0 0,-1 0 0,1 0 0,0 0 0,0 0 0,0-1 0,0 1 0,0-1 0,1 0 0,5 3 0,156 52 0,-125-44 0,-29-9 0,-1 0 0,1 0 0,18 12 0,-27-14 0,0-1 0,0 1 0,0 0 0,0 0 0,0-1 0,0 1 0,0 0 0,-1 1 0,1-1 0,1 3 0,-2-4 0,-1 0 0,0 0 0,0 0 0,1 0 0,-1 0 0,0 0 0,0 0 0,0 0 0,0 0 0,0 0 0,0 0 0,0 0 0,0 0 0,-1 0 0,1 0 0,0 0 0,-1 0 0,1-1 0,0 1 0,-1 0 0,1 0 0,-1 0 0,0 0 0,1 0 0,-1-1 0,1 1 0,-1 0 0,-1 0 0,-6 4 0,0-1 0,-1 0 0,0 0 0,0 0 0,0-1 0,0-1 0,0 0 0,-1 0 0,-11 0 0,8 1 0,-30 2-278,1-2 1,-52-3-1,80 0-254,-9 0-6294</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9.142"/>
    </inkml:context>
    <inkml:brush xml:id="br0">
      <inkml:brushProperty name="width" value="0.05" units="cm"/>
      <inkml:brushProperty name="height" value="0.05" units="cm"/>
      <inkml:brushProperty name="color" value="#E71224"/>
    </inkml:brush>
  </inkml:definitions>
  <inkml:trace contextRef="#ctx0" brushRef="#br0">1 1 24575,'0'4'0,"0"7"0,0 5 0,0 5 0,0-1-8191</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9.49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0.211"/>
    </inkml:context>
    <inkml:brush xml:id="br0">
      <inkml:brushProperty name="width" value="0.05" units="cm"/>
      <inkml:brushProperty name="height" value="0.05" units="cm"/>
      <inkml:brushProperty name="color" value="#E71224"/>
    </inkml:brush>
  </inkml:definitions>
  <inkml:trace contextRef="#ctx0" brushRef="#br0">0 0 24575,'0'5'0,"0"5"0,0 7 0,0 4 0,0 3 0,0 2 0,0 2 0,0 0 0,0-1 0,0 1 0,0 0 0,0-1 0,0 0 0,0 0 0,0 0 0,0-1 0,0 1 0,0-5-8191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141"/>
    </inkml:context>
    <inkml:brush xml:id="br0">
      <inkml:brushProperty name="width" value="0.05" units="cm"/>
      <inkml:brushProperty name="height" value="0.05" units="cm"/>
      <inkml:brushProperty name="color" value="#E71224"/>
    </inkml:brush>
  </inkml:definitions>
  <inkml:trace contextRef="#ctx0" brushRef="#br0">0 1 24575,'0'4'0,"0"6"0,0 6 0,0 3 0,0 4 0,0 2 0,0 1 0,0 0 0,0 0 0,4-4 0,2-2 0,0-4-8191</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1.281"/>
    </inkml:context>
    <inkml:brush xml:id="br0">
      <inkml:brushProperty name="width" value="0.05" units="cm"/>
      <inkml:brushProperty name="height" value="0.05" units="cm"/>
      <inkml:brushProperty name="color" value="#E71224"/>
    </inkml:brush>
  </inkml:definitions>
  <inkml:trace contextRef="#ctx0" brushRef="#br0">2 0 24575,'-2'104'0,"5"114"0,-3-215 0,0 0 0,0-1 0,1 1 0,-1-1 0,1 1 0,0-1 0,0 1 0,0-1 0,0 1 0,0-1 0,0 0 0,1 0 0,-1 0 0,1 1 0,0-1 0,-1-1 0,1 1 0,0 0 0,0 0 0,0-1 0,0 1 0,1-1 0,-1 1 0,0-1 0,1 0 0,-1 0 0,0 0 0,1-1 0,-1 1 0,1 0 0,0-1 0,-1 0 0,1 1 0,-1-1 0,1 0 0,0 0 0,-1-1 0,1 1 0,-1 0 0,4-2 0,13-1 0,-1-1 0,1-1 0,-1-1 0,23-11 0,-30 13 0,54-17-1365,-44 13-5461</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1.618"/>
    </inkml:context>
    <inkml:brush xml:id="br0">
      <inkml:brushProperty name="width" value="0.05" units="cm"/>
      <inkml:brushProperty name="height" value="0.05" units="cm"/>
      <inkml:brushProperty name="color" value="#E71224"/>
    </inkml:brush>
  </inkml:definitions>
  <inkml:trace contextRef="#ctx0" brushRef="#br0">0 27 24575,'5'0'0,"5"0"0,7 0 0,-1-4 0,2-2 0,3 0 0,2 2 0,1 1 0,2 1 0,1 0 0,-5 2-8191</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2.039"/>
    </inkml:context>
    <inkml:brush xml:id="br0">
      <inkml:brushProperty name="width" value="0.05" units="cm"/>
      <inkml:brushProperty name="height" value="0.05" units="cm"/>
      <inkml:brushProperty name="color" value="#E71224"/>
    </inkml:brush>
  </inkml:definitions>
  <inkml:trace contextRef="#ctx0" brushRef="#br0">1 28 24575,'4'0'0,"7"0"0,5 0 0,5 0 0,3 0 0,-2-4 0,-1-2 0,2 0 0,0 1 0,1 2 0,2 1 0,0 0 0,0 2 0,-3 0-8191</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2.487"/>
    </inkml:context>
    <inkml:brush xml:id="br0">
      <inkml:brushProperty name="width" value="0.05" units="cm"/>
      <inkml:brushProperty name="height" value="0.05" units="cm"/>
      <inkml:brushProperty name="color" value="#E71224"/>
    </inkml:brush>
  </inkml:definitions>
  <inkml:trace contextRef="#ctx0" brushRef="#br0">3 1 24575,'-2'112'0,"5"124"0,0-215 0,1 0 0,1 0 0,12 30 0,6 24 0,-13-49 120,-10-25-158,1-1 0,-1 1 0,0-1 0,1 1 0,-1-1 0,1 1-1,-1-1 1,1 1 0,-1-1 0,1 0 0,-1 1 0,1-1 0,0 0 0,-1 1 0,1-1 0,0 0 0,-1 0 0,1 1 0,-1-1-1,1 0 1,0 0 0,-1 0 0,1 0 0,0 0 0,-1 0 0,1 0 0,0 0 0,-1 0 0,1-1 0,0 1 0,-1 0 0,1 0-1,0 0 1,-1-1 0,1 1 0,-1 0 0,1-1 0,0 0 0,8-6-6788</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2.952"/>
    </inkml:context>
    <inkml:brush xml:id="br0">
      <inkml:brushProperty name="width" value="0.05" units="cm"/>
      <inkml:brushProperty name="height" value="0.05" units="cm"/>
      <inkml:brushProperty name="color" value="#E71224"/>
    </inkml:brush>
  </inkml:definitions>
  <inkml:trace contextRef="#ctx0" brushRef="#br0">184 0 24575,'-7'1'0,"0"-1"0,1 2 0,-1-1 0,0 1 0,0 0 0,1 0 0,-1 0 0,1 1 0,-1 0 0,1 1 0,0-1 0,0 1 0,-9 9 0,-1 1 0,0 2 0,1 0 0,-13 19 0,27-35 0,1 1 0,-1 0 0,0-1 0,1 1 0,-1 0 0,1 0 0,-1-1 0,1 1 0,-1 0 0,1 0 0,-1 0 0,1 0 0,0-1 0,0 1 0,-1 0 0,1 0 0,0 0 0,0 0 0,0 0 0,0 0 0,0 0 0,0 0 0,0 0 0,0 0 0,1 0 0,-1 0 0,0 0 0,0-1 0,2 3 0,-1-2 0,1 0 0,-1 1 0,1-1 0,-1 0 0,1 0 0,0 0 0,0-1 0,-1 1 0,1 0 0,0-1 0,0 1 0,0-1 0,3 1 0,13 1 0,0-2 0,29-1 0,-34 0 0,98-1-1365,-87 2-5461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3.385"/>
    </inkml:context>
    <inkml:brush xml:id="br0">
      <inkml:brushProperty name="width" value="0.05" units="cm"/>
      <inkml:brushProperty name="height" value="0.05" units="cm"/>
      <inkml:brushProperty name="color" value="#E71224"/>
    </inkml:brush>
  </inkml:definitions>
  <inkml:trace contextRef="#ctx0" brushRef="#br0">1 0 24575,'0'56'0,"2"-1"0,12 76 0,-1-48-73,-9-52-142,1 0-1,1 0 1,1 0 0,2 0-1,20 43 1,-22-59-6611</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4.111"/>
    </inkml:context>
    <inkml:brush xml:id="br0">
      <inkml:brushProperty name="width" value="0.05" units="cm"/>
      <inkml:brushProperty name="height" value="0.05" units="cm"/>
      <inkml:brushProperty name="color" value="#E71224"/>
    </inkml:brush>
  </inkml:definitions>
  <inkml:trace contextRef="#ctx0" brushRef="#br0">34 326 24575,'5'0'0,"0"0"0,1 0 0,-1 0 0,1-1 0,-1 1 0,1-2 0,-1 1 0,0 0 0,0-1 0,0 0 0,0 0 0,0-1 0,0 1 0,0-1 0,-1 0 0,1 0 0,-1-1 0,0 1 0,0-1 0,0 0 0,-1 0 0,1 0 0,-1-1 0,0 1 0,0-1 0,0 0 0,-1 0 0,0 0 0,0 0 0,0 0 0,0 0 0,-1 0 0,0-1 0,0 1 0,-1 0 0,1-1 0,-1-7 0,1-7 0,-1 0 0,-1 0 0,0 0 0,-7-31 0,7 47 0,0 0 0,0 0 0,0 0 0,-1 1 0,0-1 0,0 1 0,0-1 0,0 1 0,0 0 0,-1 0 0,1 0 0,-1 0 0,-3-4 0,3 6 0,0 0 0,1-1 0,-1 1 0,0 0 0,1 0 0,-1 0 0,0 1 0,0-1 0,0 1 0,0-1 0,1 1 0,-1 0 0,0 0 0,0 0 0,0 1 0,0-1 0,0 1 0,0-1 0,0 1 0,-4 2 0,3-1 0,0 0 0,0 0 0,0 0 0,0 1 0,0 0 0,0 0 0,1 0 0,-1 0 0,1 1 0,0-1 0,0 1 0,0 0 0,0 0 0,1 0 0,0 0 0,-1 0 0,2 0 0,-1 1 0,0-1 0,1 1 0,0-1 0,0 1 0,0 0 0,1-1 0,-1 1 0,1 0 0,0-1 0,1 1 0,1 9 0,-2-7 0,1 0 0,0 0 0,1 0 0,-1 0 0,1 0 0,1-1 0,-1 1 0,1 0 0,1-1 0,-1 0 0,1 0 0,0 0 0,0 0 0,1 0 0,0-1 0,0 0 0,0 0 0,0 0 0,9 5 0,126 64 0,-123-65 0,1-2 0,1 0 0,-1-1 0,1-1 0,0 0 0,0-2 0,0 0 0,26 0 0,222-4 0,-264 0-105,0 1 0,0 0 0,-1-1 0,1 0 0,0 0 0,0 0 0,0 0 0,-1 0 0,1 0 0,-1-1 0,1 1 0,2-3 0,7-8-6721</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4.527"/>
    </inkml:context>
    <inkml:brush xml:id="br0">
      <inkml:brushProperty name="width" value="0.05" units="cm"/>
      <inkml:brushProperty name="height" value="0.05" units="cm"/>
      <inkml:brushProperty name="color" value="#E71224"/>
    </inkml:brush>
  </inkml:definitions>
  <inkml:trace contextRef="#ctx0" brushRef="#br0">5 0 24575,'-5'0'0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8.661"/>
    </inkml:context>
    <inkml:brush xml:id="br0">
      <inkml:brushProperty name="width" value="0.05" units="cm"/>
      <inkml:brushProperty name="height" value="0.05" units="cm"/>
      <inkml:brushProperty name="color" value="#E71224"/>
    </inkml:brush>
  </inkml:definitions>
  <inkml:trace contextRef="#ctx0" brushRef="#br0">1 2 24575,'51'-1'0,"-11"0"0,1 2 0,-1 1 0,67 13 0,79 12 0,-153-21 0,0-2 0,1-2 0,65-3 0,-65-1 0,1 2 0,-1 1 0,56 10 0,-39-3 0,2-3 0,-1-1 0,87-7 0,73 5 0,-140 11 0,-53-8 0,1-1 0,29 2 0,338-6 0,-185-1 0,-182 0 0,-1-1 0,38-9 0,-36 6 0,0 1 0,28-1 0,-42 5-96,8 0-157,0-1-1,-1 0 0,1-1 0,14-4 0,-11 0-6572</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1:24.360"/>
    </inkml:context>
    <inkml:brush xml:id="br0">
      <inkml:brushProperty name="width" value="0.05" units="cm"/>
      <inkml:brushProperty name="height" value="0.05" units="cm"/>
      <inkml:brushProperty name="color" value="#E71224"/>
    </inkml:brush>
  </inkml:definitions>
  <inkml:trace contextRef="#ctx0" brushRef="#br0">0 2 24575,'50'0'0,"-1"2"0,66 12 0,-62-8-38,1-1 0,104-6 0,32 2-527,-86 11 574,43 3-221,990-13-1198,-554-5 1180,442 3 2752,-1006-1-2522,1-1 0,37-9 0,-36 7 0,0 0 0,27-2 0,67-7 0,-78 7 0,53-1 0,-64 7-1365,-4 0-5461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77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1:24.920"/>
    </inkml:context>
    <inkml:brush xml:id="br0">
      <inkml:brushProperty name="width" value="0.05" units="cm"/>
      <inkml:brushProperty name="height" value="0.05" units="cm"/>
      <inkml:brushProperty name="color" value="#E71224"/>
    </inkml:brush>
  </inkml:definitions>
  <inkml:trace contextRef="#ctx0" brushRef="#br0">7 0 24575,'10'1'0,"0"1"0,0 0 0,0 1 0,-1 0 0,1 0 0,-1 1 0,15 8 0,21 7 0,34 18 0,-11-4 0,133 56 0,-167-72 0,-21-11 0,0 0 0,0 1 0,-1 1 0,14 11 0,-21-16 0,-1 1 0,-1 1 0,1-1 0,0 1 0,-1-1 0,0 1 0,0 0 0,-1 0 0,1 0 0,-1 0 0,0 1 0,0-1 0,-1 1 0,2 8 0,-2-6 0,-1-1 0,1 1 0,-1-1 0,-1 1 0,0-1 0,0 1 0,0-1 0,-1 0 0,0 0 0,0 1 0,0-1 0,-1-1 0,-1 1 0,1 0 0,-1-1 0,0 1 0,0-1 0,-9 9 0,-7 6 0,-2-1 0,0-1 0,-38 26 0,-6 4 0,31-23 0,-57 33 0,27-18 0,41-28 32,1-1 0,-2 0-1,-25 7 1,-32 15-1524,66-26-5334</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2.290"/>
    </inkml:context>
    <inkml:brush xml:id="br0">
      <inkml:brushProperty name="width" value="0.05" units="cm"/>
      <inkml:brushProperty name="height" value="0.05" units="cm"/>
      <inkml:brushProperty name="color" value="#E71224"/>
    </inkml:brush>
  </inkml:definitions>
  <inkml:trace contextRef="#ctx0" brushRef="#br0">83 590 24575,'57'20'0,"112"3"0,-124-16 0,1-2 0,0-2 0,89-5 0,-32-1 0,3255 3 0,-3336-1 0,-1-2 0,43-9 0,-11 1 0,-46 8 0,0 1 0,0-1 0,-1 0 0,1-1 0,-1 0 0,0 0 0,0 0 0,0-1 0,0 0 0,-1 0 0,0 0 0,8-11 0,34-28 0,-41 40 0,-1 0 0,1 0 0,-1-1 0,0 0 0,0 0 0,0 0 0,-1-1 0,0 1 0,0-1 0,0 0 0,-1 0 0,0-1 0,0 1 0,4-14 0,-6 14 0,0 1 0,0-1 0,-1 0 0,0 0 0,0 1 0,-1-1 0,1 0 0,-1 1 0,0-1 0,-1 1 0,0-1 0,1 1 0,-2-1 0,1 1 0,0 0 0,-1 0 0,0 0 0,-7-8 0,1 1 0,-1 0 0,0 0 0,0 1 0,-1 1 0,-1 0 0,0 0 0,0 1 0,-1 0 0,0 1 0,-22-9 0,-47-26 0,64 33 0,0 0 0,-1 0 0,0 2 0,0 1 0,-24-7 0,30 11 0,-1-2 0,1 0 0,-15-7 0,18 7 0,0 0 0,0 1 0,0 0 0,-1 1 0,1 0 0,-21-2 0,-63-8 0,64 8 0,-59-4 0,-1567 9 0,744 1 0,895 1 0,0-1 0,0 2 0,-18 4 0,-40 6 0,-12 1 0,64-9 0,0-1 0,-30 2 0,16-6 0,5 0 0,1 2 0,-1 1 0,-34 7 0,-121 18 0,148-20 0,25-6 0,1 1 0,0 0 0,0 1 0,0 0 0,0 1 0,-14 8 0,-9 5 0,29-16 0,1 1 0,-1 0 0,1 1 0,0-1 0,0 1 0,0 0 0,0 1 0,1 0 0,0-1 0,0 2 0,-6 7 0,1-1 0,1 0 0,1 1 0,0 0 0,1 0 0,0 0 0,1 1 0,1 0 0,0 0 0,1 1 0,0 0 0,1-1 0,1 1 0,-1 22 0,3-35 0,0 7 0,0-1 0,0 1 0,1-1 0,0 1 0,4 15 0,-4-22 0,0 1 0,0-1 0,1 1 0,-1-1 0,1 1 0,0-1 0,-1 0 0,1 1 0,0-1 0,1 0 0,-1-1 0,0 1 0,0 0 0,1-1 0,-1 1 0,1-1 0,0 0 0,-1 1 0,1-1 0,4 1 0,33 11-1365,-22-8-5461</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4.930"/>
    </inkml:context>
    <inkml:brush xml:id="br0">
      <inkml:brushProperty name="width" value="0.05" units="cm"/>
      <inkml:brushProperty name="height" value="0.05" units="cm"/>
      <inkml:brushProperty name="color" value="#E71224"/>
    </inkml:brush>
  </inkml:definitions>
  <inkml:trace contextRef="#ctx0" brushRef="#br0">2198 1 24575,'-35'0'0,"0"1"0,-1 1 0,-56 12 0,52-5 0,0 2 0,1 2 0,0 1 0,1 2 0,0 2 0,-67 43 0,-5 4 0,50-31 0,-143 83 0,141-82 0,42-25 0,0 2 0,1 0 0,-20 16 0,-42 47 0,-25 22 0,55-53 0,2 3 0,-60 74 0,29-32 0,62-67 0,1 0 0,1 1 0,-22 41 0,31-52 0,-35 49 0,30-46 0,1 1 0,1 0 0,-12 25 0,-48 97 0,44-92 0,3 1 0,-32 90 0,49-114 0,2 0 0,1 0 0,-1 30 0,3-25 0,-9 48 0,5-44 0,1 0 0,1 61 0,3-63 0,-1 1 0,-2-1 0,-8 43 0,-16 102 0,-27 78 0,42-204 0,3 1 0,-6 80 0,13-51 0,2-46 0,-1-1 0,-1 0 0,-9 44 0,5-46 0,2 1 0,2-1 0,1 38 0,1-38 0,-1 0 0,-1 0 0,-9 42 0,-17 60 0,23-104 0,-3 52 0,6-50 0,-9 47 0,4-29 0,2 1 0,2 0 0,6 88 0,-1-29 0,-2 854 0,2-942 0,0 0 0,1 0 0,1 0 0,11 32 0,-7-29 0,-2 1 0,5 37 0,4 21 0,-10-58 0,-1 0 0,2 33 0,-4-31 0,1 0 0,7 27 0,1 4 0,-3-16 0,22 66 0,-3-15 0,-14-42 0,25 90 0,13-4 0,-7-15 0,-31-80 0,3-1 0,37 74 0,55 73 0,-101-177 0,12 21 0,1-1 0,2-1 0,37 39 0,19 14 0,-36-47 0,-15-11 0,1-1 0,1-1 0,0-2 0,49 24 0,8 5 0,-66-36 0,0-1 0,1 0 0,40 14 0,-2 0 0,-50-21 0,0-1 0,1 1 0,-1-1 0,1-1 0,0 0 0,0 0 0,21 2 0,43-3 0,-45-3 0,0 2 0,0 2 0,35 7 0,-17-3 0,0-2 0,0-2 0,0-1 0,48-6 0,13 1 0,292 3-1365,-377 0-5461</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5.707"/>
    </inkml:context>
    <inkml:brush xml:id="br0">
      <inkml:brushProperty name="width" value="0.05" units="cm"/>
      <inkml:brushProperty name="height" value="0.05" units="cm"/>
      <inkml:brushProperty name="color" value="#E71224"/>
    </inkml:brush>
  </inkml:definitions>
  <inkml:trace contextRef="#ctx0" brushRef="#br0">156 1 24575,'7'0'0,"0"0"0,0 0 0,0 0 0,0 1 0,0 0 0,0 0 0,0 1 0,-1 0 0,8 3 0,-12-3 0,1 0 0,0 0 0,-1 0 0,0 0 0,1 1 0,-1-1 0,0 1 0,0 0 0,-1-1 0,1 1 0,0 0 0,-1 0 0,0 0 0,1 0 0,-1 0 0,-1 0 0,1 0 0,0 1 0,-1-1 0,1 0 0,-1 5 0,0-4 0,0 0 0,0 0 0,0-1 0,0 1 0,0 0 0,-1 0 0,0-1 0,0 1 0,0 0 0,0-1 0,-1 1 0,1-1 0,-1 0 0,0 1 0,0-1 0,0 0 0,0 0 0,0 0 0,-1 0 0,0 0 0,1-1 0,-1 1 0,0-1 0,0 0 0,0 0 0,-6 3 0,-6 2 0,-1 0 0,-1-1 0,1-1 0,-28 6 0,28-7 0,-55 5-1365,49-8-5461</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7.085"/>
    </inkml:context>
    <inkml:brush xml:id="br0">
      <inkml:brushProperty name="width" value="0.05" units="cm"/>
      <inkml:brushProperty name="height" value="0.05" units="cm"/>
      <inkml:brushProperty name="color" value="#E71224"/>
    </inkml:brush>
  </inkml:definitions>
  <inkml:trace contextRef="#ctx0" brushRef="#br0">355 33 24575,'0'-1'0,"0"0"0,-1 0 0,1 0 0,-1-1 0,0 1 0,1 0 0,-1 0 0,0 0 0,1 0 0,-1 0 0,0 0 0,0 0 0,0 1 0,0-1 0,0 0 0,0 0 0,0 1 0,0-1 0,-1 1 0,1-1 0,0 1 0,0-1 0,0 1 0,-1 0 0,1-1 0,0 1 0,-3 0 0,-40-5 0,39 5 0,-14-2 0,-10 0 0,0 0 0,0 2 0,0 1 0,-49 8 0,74-8 0,1 0 0,-1 1 0,1-1 0,0 1 0,-1 0 0,1 0 0,0 0 0,0 0 0,1 0 0,-1 1 0,0-1 0,1 1 0,-1 0 0,1 0 0,0 0 0,0 0 0,0 0 0,0 0 0,1 1 0,-1-1 0,1 1 0,0-1 0,0 1 0,0-1 0,1 1 0,-1 4 0,-1 12 0,0 1 0,2-1 0,4 36 0,-1-12 0,-4-4 0,1-25 0,-1 0 0,2 0 0,0 0 0,0-1 0,6 20 0,-6-30 0,0 0 0,0-1 0,1 1 0,0-1 0,-1 0 0,1 1 0,1-1 0,-1 0 0,0 0 0,1 0 0,-1-1 0,1 1 0,0 0 0,0-1 0,0 0 0,0 0 0,1 0 0,-1 0 0,1 0 0,-1-1 0,1 1 0,-1-1 0,1 0 0,0 0 0,5 0 0,11 1-170,0 0-1,0-1 0,0-2 1,0 0-1,0-1 0,0-1 1,37-10-1,-39 8-6655</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7.783"/>
    </inkml:context>
    <inkml:brush xml:id="br0">
      <inkml:brushProperty name="width" value="0.05" units="cm"/>
      <inkml:brushProperty name="height" value="0.05" units="cm"/>
      <inkml:brushProperty name="color" value="#E71224"/>
    </inkml:brush>
  </inkml:definitions>
  <inkml:trace contextRef="#ctx0" brushRef="#br0">0 1 24575,'0'47'0,"2"0"0,13 73 0,-13-104 0,1-1 0,1 1 0,1-1 0,0 1 0,1-1 0,12 22 0,6 21 0,-22-50 0,1 0 0,0 0 0,0 0 0,0-1 0,1 1 0,1-1 0,-1 0 0,1 0 0,7 8 0,-11-15 0,0 1 0,0 0 0,0-1 0,0 1 0,0-1 0,0 0 0,0 1 0,0-1 0,0 0 0,0 1 0,0-1 0,0 0 0,0 0 0,1 0 0,-1 0 0,0 0 0,0 0 0,0 0 0,0-1 0,0 1 0,0 0 0,0-1 0,0 1 0,0 0 0,0-1 0,0 1 0,0-1 0,0 0 0,0 1 0,0-1 0,0 0 0,0 0 0,0 1 0,1-3 0,31-37 0,-22 26 0,-5 6 0,0 0 0,1 1 0,0 0 0,1 1 0,0-1 0,0 1 0,0 1 0,13-8 0,-18 12 0,0 0 0,0 0 0,0 1 0,1-1 0,-1 0 0,0 1 0,0 0 0,0 0 0,1 0 0,-1 0 0,0 0 0,0 1 0,0 0 0,1-1 0,-1 1 0,0 0 0,0 0 0,0 1 0,0-1 0,-1 1 0,1-1 0,0 1 0,0 0 0,-1 0 0,0 0 0,1 0 0,-1 1 0,0-1 0,0 1 0,2 2 0,3 4-195,-1-1 0,0 1 0,-1 0 0,1 1 0,-2 0 0,5 10 0,-4-2-6631</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8.415"/>
    </inkml:context>
    <inkml:brush xml:id="br0">
      <inkml:brushProperty name="width" value="0.05" units="cm"/>
      <inkml:brushProperty name="height" value="0.05" units="cm"/>
      <inkml:brushProperty name="color" value="#E71224"/>
    </inkml:brush>
  </inkml:definitions>
  <inkml:trace contextRef="#ctx0" brushRef="#br0">220 22 24575,'-1'-1'0,"1"0"0,-1 0 0,1 0 0,-1-1 0,1 1 0,-1 0 0,0 0 0,1 0 0,-1 0 0,0 0 0,0 0 0,0 0 0,0 0 0,0 1 0,0-1 0,0 0 0,0 1 0,0-1 0,0 0 0,0 1 0,-1-1 0,1 1 0,0 0 0,0-1 0,-1 1 0,1 0 0,0 0 0,0 0 0,-3 0 0,-38-1 0,33 3 0,1 1 0,0 0 0,0 0 0,0 0 0,0 1 0,0 0 0,1 0 0,0 1 0,0 0 0,0 0 0,0 1 0,1 0 0,0 0 0,-5 8 0,7-10 0,1 1 0,-1-1 0,1 1 0,1 0 0,-1 0 0,1 1 0,0-1 0,0 0 0,0 1 0,1-1 0,0 1 0,0 0 0,0-1 0,1 1 0,-1 0 0,1-1 0,1 1 0,-1 0 0,1 0 0,0-1 0,1 1 0,2 7 0,-3-11 0,0 1 0,1-1 0,0 1 0,-1-1 0,1 1 0,0-1 0,0 0 0,0 0 0,1 0 0,-1 0 0,0 0 0,1-1 0,-1 1 0,1-1 0,0 1 0,-1-1 0,1 0 0,0 0 0,0 0 0,0 0 0,0-1 0,0 1 0,0-1 0,0 0 0,0 0 0,0 0 0,0 0 0,0 0 0,0-1 0,0 1 0,0-1 0,-1 0 0,6-2 0,-3 2 0,1-1 0,-1 0 0,1 0 0,-1 0 0,0-1 0,0 0 0,0 0 0,0 0 0,0-1 0,-1 1 0,0-1 0,1 0 0,-2-1 0,1 1 0,0-1 0,5-8 0,5-42 0,-13 47 0,1-1 0,0 0 0,1 0 0,0 1 0,0-1 0,5-8 0,-7 16 0,-1 0 0,1 0 0,-1 1 0,1-1 0,-1 0 0,1 1 0,-1-1 0,1 0 0,-1 1 0,1-1 0,0 1 0,-1-1 0,1 1 0,0-1 0,0 1 0,0 0 0,-1-1 0,1 1 0,0 0 0,0-1 0,0 1 0,-1 0 0,1 0 0,0 0 0,0 0 0,0 0 0,0 0 0,0 0 0,-1 0 0,1 0 0,0 1 0,0-1 0,0 0 0,0 0 0,-1 1 0,1-1 0,0 0 0,0 1 0,-1-1 0,1 1 0,0-1 0,-1 1 0,1-1 0,0 1 0,-1 0 0,1-1 0,0 2 0,30 41 0,-23-30 0,9 8-9,14 22-1347,-24-26-5470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8.774"/>
    </inkml:context>
    <inkml:brush xml:id="br0">
      <inkml:brushProperty name="width" value="0.05" units="cm"/>
      <inkml:brushProperty name="height" value="0.05" units="cm"/>
      <inkml:brushProperty name="color" value="#E71224"/>
    </inkml:brush>
  </inkml:definitions>
  <inkml:trace contextRef="#ctx0" brushRef="#br0">1 22 24575,'1'0'0,"0"1"0,0-1 0,1 1 0,-1 0 0,0-1 0,0 1 0,0 0 0,0 0 0,0 0 0,0 0 0,0 0 0,0 0 0,0 0 0,-1 0 0,1 0 0,0 0 0,0 0 0,-1 1 0,1-1 0,0 2 0,13 33 0,-11-27 0,1 5 0,0 0 0,-1 0 0,3 25 0,-6-37 0,-1-147-1365,1 120-5461</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9.009"/>
    </inkml:context>
    <inkml:brush xml:id="br0">
      <inkml:brushProperty name="width" value="0.05" units="cm"/>
      <inkml:brushProperty name="height" value="0.05" units="cm"/>
      <inkml:brushProperty name="color" value="#E71224"/>
    </inkml:brush>
  </inkml:definitions>
  <inkml:trace contextRef="#ctx0" brushRef="#br0">1 0 24575,'2'1'0,"0"-1"0,0 0 0,-1 1 0,1 0 0,0 0 0,0-1 0,0 1 0,-1 0 0,1 0 0,0 0 0,-1 1 0,1-1 0,-1 0 0,1 1 0,-1-1 0,1 2 0,24 32 0,-14-19 0,38 48 0,67 77 0,-104-126-1365,-2-2-5461</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0.249"/>
    </inkml:context>
    <inkml:brush xml:id="br0">
      <inkml:brushProperty name="width" value="0.05" units="cm"/>
      <inkml:brushProperty name="height" value="0.05" units="cm"/>
      <inkml:brushProperty name="color" value="#E71224"/>
    </inkml:brush>
  </inkml:definitions>
  <inkml:trace contextRef="#ctx0" brushRef="#br0">219 75 24575,'0'-2'0,"-1"1"0,1 0 0,-1 0 0,0-1 0,0 1 0,0 0 0,1 0 0,-1 0 0,0 0 0,0 0 0,0 0 0,-1 0 0,1 0 0,0 0 0,0 0 0,0 0 0,-1 1 0,1-1 0,0 1 0,-1-1 0,1 1 0,-1-1 0,1 1 0,0 0 0,-1 0 0,1 0 0,-3-1 0,-40-2 0,40 3 0,-1 1 0,1 0 0,-1 0 0,1 0 0,-1 0 0,1 1 0,0-1 0,0 1 0,0 0 0,0 1 0,0-1 0,0 1 0,0-1 0,1 1 0,-1 0 0,1 1 0,0-1 0,0 1 0,0-1 0,1 1 0,-1 0 0,1 0 0,0 0 0,0 0 0,0 0 0,-2 8 0,0 2 0,0-1 0,1 1 0,1 0 0,0 0 0,1 0 0,0 0 0,2 23 0,0-33 0,0 0 0,-1-1 0,1 1 0,0 0 0,1-1 0,-1 1 0,1-1 0,0 0 0,-1 1 0,2-1 0,-1 0 0,0 0 0,0 0 0,1 0 0,0-1 0,-1 1 0,1-1 0,0 1 0,0-1 0,1 0 0,-1 0 0,0-1 0,1 1 0,-1 0 0,1-1 0,-1 0 0,1 0 0,0 0 0,-1-1 0,1 1 0,0-1 0,0 0 0,0 0 0,-1 0 0,1 0 0,0-1 0,0 1 0,-1-1 0,1 0 0,0 0 0,-1-1 0,1 1 0,-1-1 0,0 1 0,1-1 0,-1 0 0,0 0 0,0-1 0,4-4 0,1-2 0,0-1 0,-1 0 0,0-1 0,-1 0 0,0 0 0,-1 0 0,0-1 0,-1 0 0,0 1 0,-1-2 0,-1 1 0,1 0 0,-2 0 0,0-1 0,0 1 0,-2-16 0,0 27 0,1 0 0,0 0 0,0 1 0,0-1 0,0 0 0,0 0 0,0 0 0,0 0 0,0 0 0,0 1 0,0-1 0,0 0 0,0 0 0,0 0 0,1 0 0,-1 1 0,0-1 0,1 0 0,-1 0 0,1 1 0,-1-1 0,1 0 0,-1 0 0,1 1 0,0-1 0,11 15 0,8 37 0,-5 0 0,2 0 0,2-1 0,40 75 0,58 111 0,-113-229 0,0 0 0,-1 1 0,0-1 0,0 1 0,-1 0 0,0 0 0,-1 0 0,1 0 0,-1 0 0,-1 0 0,0 1 0,0 7 0,-1-12 0,0 0 0,0 0 0,0-1 0,-1 1 0,1 0 0,-1-1 0,0 1 0,0-1 0,0 0 0,0 1 0,-1-1 0,1 0 0,-1 0 0,0-1 0,0 1 0,0-1 0,0 1 0,0-1 0,-1 0 0,1 0 0,-1 0 0,1-1 0,-1 1 0,1-1 0,-1 0 0,-6 1 0,-22 4 0,-1-1 0,0-3 0,-1 0 0,-64-7 0,2 2 0,88 3 0,1 0 0,-1-1 0,1 1 0,-1-2 0,1 1 0,0-1 0,0 0 0,-1 0 0,1-1 0,1 0 0,-1 0 0,-10-7 0,14 7 0,1 1 0,-1-1 0,0 1 0,1-1 0,0 0 0,-1 0 0,1-1 0,1 1 0,-1 0 0,0-1 0,1 1 0,-1-1 0,1 1 0,0-1 0,0 0 0,1 1 0,-1-1 0,1 0 0,0 0 0,0 1 0,0-1 0,0 0 0,1 0 0,-1 1 0,1-1 0,2-6 0,-1 3 0,1 0 0,0-1 0,0 1 0,1 1 0,0-1 0,0 0 0,1 1 0,-1 0 0,1 0 0,1 0 0,5-5 0,12-9 0,40-25 0,-8 5 0,35-26 0,-54 42 0,51-45 0,-77 61 0,0 0 0,0 1 0,1 0 0,19-9 0,30-19 0,-24 9 0,-24 19 0,-1-1 0,-1 0 0,0 0 0,0-1 0,14-16 0,-22 21 0,1 0 0,-1 0 0,0 0 0,0 0 0,0 0 0,0-1 0,-1 1 0,0-1 0,0 1 0,0-1 0,-1 1 0,1-1 0,-1 1 0,0-1 0,0 1 0,-1-1 0,1 1 0,-1-1 0,0 1 0,-3-9 0,1 6 0,-1 0 0,0 0 0,0 0 0,-1 0 0,0 1 0,0 0 0,0 0 0,-1 0 0,0 1 0,0-1 0,-1 1 0,1 1 0,-1-1 0,-8-3 0,12 7 0,0-1 0,0 1 0,0-1 0,-1 1 0,1 0 0,0 0 0,-1 1 0,1-1 0,-1 1 0,1-1 0,-1 1 0,1 0 0,-1 1 0,-5 0 0,6 0 0,1 0 0,0 0 0,0 0 0,-1 1 0,1-1 0,0 1 0,0-1 0,0 1 0,1 0 0,-1-1 0,0 1 0,1 0 0,-1 0 0,1 0 0,-1 1 0,1-1 0,0 0 0,0 0 0,0 1 0,0-1 0,1 1 0,-2 4 0,-2 15 0,1 0 0,2 1 0,0 0 0,4 43 0,0-8 0,-3-49 0,0 0 0,1-1 0,0 1 0,0 0 0,1-1 0,1 1 0,-1-1 0,1 0 0,1 0 0,-1 0 0,1 0 0,1 0 0,8 11 0,-8-14 0,0 1 0,1-1 0,-1-1 0,1 1 0,0-1 0,0 0 0,1 0 0,-1-1 0,1 1 0,0-2 0,-1 1 0,1-1 0,1 0 0,-1 0 0,0-1 0,12 1 0,-8-1 0,1 0 0,-1 0 0,0-1 0,1-1 0,-1 0 0,0 0 0,0-2 0,1 1 0,-2-1 0,1-1 0,0 0 0,-1 0 0,1-1 0,-1 0 0,-1-1 0,1 0 0,-1-1 0,0 0 0,11-10 0,-8 6 0,2 0 0,-1 1 0,1 1 0,17-8 0,20-15 0,34-25-1365,-68 47-5461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09.526"/>
    </inkml:context>
    <inkml:brush xml:id="br0">
      <inkml:brushProperty name="width" value="0.05" units="cm"/>
      <inkml:brushProperty name="height" value="0.05" units="cm"/>
      <inkml:brushProperty name="color" value="#E71224"/>
    </inkml:brush>
  </inkml:definitions>
  <inkml:trace contextRef="#ctx0" brushRef="#br0">163 1 24575,'1'18'0,"1"1"0,8 34 0,-5-33 0,-2 0 0,2 26 0,-4-17 0,1 0 0,10 50 0,-5-34 0,-2 0 0,-2 1 0,-6 84 0,0-28 0,3-98 0,0 0 0,0 1 0,-1-1 0,1 0 0,-1 0 0,0 0 0,-1 0 0,1 0 0,-1 0 0,1 0 0,-1 0 0,-3 4 0,4-8 0,1 1 0,-1 0 0,0-1 0,1 1 0,-1 0 0,0-1 0,1 1 0,-1-1 0,0 1 0,0-1 0,1 1 0,-1-1 0,0 0 0,0 1 0,0-1 0,0 0 0,0 0 0,0 0 0,1 0 0,-1 0 0,0 0 0,0 0 0,-1 0 0,0 0 0,0-1 0,0 0 0,0 0 0,0 0 0,1 0 0,-1 0 0,0 0 0,1 0 0,-1-1 0,1 1 0,-1-1 0,1 1 0,-1-1 0,-1-2 0,-7-10 0,-2 0 0,1 1 0,-2 0 0,-19-15 0,22 19 0,1-1 0,0 0 0,0 0 0,1-1 0,1 0 0,-7-12 0,13 22 0,1 1 0,-1-1 0,1 1 0,-1-1 0,1 1 0,0-1 0,-1 1 0,1-1 0,0 0 0,-1 1 0,1-1 0,0 1 0,0-1 0,0 0 0,-1 1 0,1-1 0,0 0 0,0 1 0,0-1 0,0 0 0,0 1 0,0-1 0,0 0 0,0 1 0,1-1 0,-1 1 0,0-1 0,0 0 0,1 1 0,-1-1 0,0 1 0,0-1 0,1 0 0,-1 1 0,1-1 0,-1 1 0,1-1 0,-1 1 0,0 0 0,1-1 0,0 1 0,-1-1 0,1 1 0,-1 0 0,1-1 0,-1 1 0,1 0 0,0 0 0,-1-1 0,1 1 0,0 0 0,-1 0 0,1 0 0,0 0 0,-1 0 0,1 0 0,0 0 0,-1 0 0,1 0 0,-1 0 0,2 1 0,2-1 0,1 0 0,-1 1 0,0 0 0,1 0 0,-1 0 0,0 1 0,0-1 0,4 3 0,5 7 0,0 1 0,-1 0 0,-1 0 0,0 1 0,-1 0 0,15 26 0,-13-21 0,-1-1 0,-5-7 0,0-1 0,0 0 0,1 0 0,1-1 0,-1 0 0,13 10 0,-18-16 0,0-1 0,1 1 0,-1-1 0,1 0 0,-1 0 0,1 0 0,-1 0 0,1-1 0,0 1 0,-1-1 0,1 0 0,0 1 0,-1-1 0,1 0 0,0-1 0,-1 1 0,1 0 0,0-1 0,-1 0 0,1 1 0,-1-1 0,1 0 0,-1 0 0,1 0 0,-1-1 0,1 1 0,-1-1 0,0 1 0,0-1 0,0 0 0,4-4 0,13-12 36,-1-2 0,21-28 1,-23 28-406,-1 0 1,2 2-1,21-19 1,-26 28-6458</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1.022"/>
    </inkml:context>
    <inkml:brush xml:id="br0">
      <inkml:brushProperty name="width" value="0.05" units="cm"/>
      <inkml:brushProperty name="height" value="0.05" units="cm"/>
      <inkml:brushProperty name="color" value="#E71224"/>
    </inkml:brush>
  </inkml:definitions>
  <inkml:trace contextRef="#ctx0" brushRef="#br0">1 158 24575,'0'25'0,"2"1"0,0-1 0,10 41 0,-8-49 0,0 0 0,1 0 0,1-1 0,0 0 0,12 22 0,4 17 0,-20-47 0,1 0 0,-1-1 0,1 1 0,1 0 0,-1-1 0,1 0 0,1 0 0,-1 0 0,9 9 0,-12-16 0,0 0 0,-1 0 0,1 0 0,-1-1 0,1 1 0,-1 0 0,1-1 0,-1 1 0,1 0 0,-1-1 0,1 1 0,-1 0 0,0-1 0,1 1 0,-1-1 0,0 1 0,1-1 0,-1 1 0,0-1 0,1 1 0,-1-1 0,0 0 0,0 1 0,0-1 0,0 1 0,1-1 0,-1 1 0,0-1 0,0 0 0,0 1 0,0-1 0,0 1 0,-1-1 0,1 0 0,0 1 0,0-2 0,2-27 0,-3-5 0,-2 0 0,-8-40 0,5 37 0,-3-60 0,7 53 0,0 28 0,1 1 0,1-1 0,0 1 0,1-1 0,1 1 0,7-29 0,-7 40 0,0 1 0,0-1 0,0 1 0,1 0 0,0 0 0,-1 0 0,1 0 0,0 0 0,1 1 0,-1-1 0,0 1 0,1 0 0,-1 0 0,1 0 0,0 0 0,-1 1 0,1 0 0,0-1 0,6 0 0,-4 1 0,-1 0 0,1 0 0,-1 0 0,1 1 0,-1 0 0,1 0 0,0 0 0,-1 1 0,1 0 0,-1 0 0,1 0 0,-1 1 0,8 3 0,6 7 0,-1 2 0,-1 0 0,0 1 0,-1 0 0,27 35 0,-5-6 0,-5-9 0,-1 3 0,47 70 0,-41-62 0,-30-39 0,-1 1 0,0 0 0,-1 0 0,8 12 0,-8-7-227,1 0-1,1 0 1,0-1-1,1-1 1,12 13-1,-9-13-6598</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1.672"/>
    </inkml:context>
    <inkml:brush xml:id="br0">
      <inkml:brushProperty name="width" value="0.05" units="cm"/>
      <inkml:brushProperty name="height" value="0.05" units="cm"/>
      <inkml:brushProperty name="color" value="#E71224"/>
    </inkml:brush>
  </inkml:definitions>
  <inkml:trace contextRef="#ctx0" brushRef="#br0">355 58 24575,'0'-2'0,"0"0"0,0 0 0,-1 0 0,1 1 0,0-1 0,-1 0 0,1 0 0,-1 0 0,0 0 0,1 1 0,-1-1 0,0 0 0,0 1 0,0-1 0,-1 0 0,1 1 0,0-1 0,-1 1 0,1 0 0,-2-2 0,-1 1 0,0-1 0,0 1 0,0 0 0,0 1 0,0-1 0,0 1 0,-1 0 0,-6-2 0,-6 1 0,0 1 0,0 1 0,-29 2 0,38 0 0,1-1 0,-1 1 0,0 1 0,1 0 0,-1 0 0,1 0 0,0 1 0,0 0 0,0 0 0,1 1 0,-11 8 0,4-1 0,1 0 0,0 1 0,0 1 0,-12 18 0,20-24 0,0 1 0,1-1 0,0 1 0,0 0 0,1 0 0,0-1 0,0 2 0,1-1 0,0 0 0,1 10 0,6 93 0,-6-108 0,1-1 0,-1 1 0,1 0 0,0-1 0,0 1 0,0 0 0,1-1 0,-1 1 0,1-1 0,0 0 0,-1 0 0,2 1 0,-1-1 0,0 0 0,1-1 0,-1 1 0,1 0 0,0-1 0,0 1 0,0-1 0,0 0 0,0 0 0,0 0 0,1-1 0,-1 1 0,0-1 0,1 1 0,5 0 0,5 0 0,-1 0 0,2-1 0,-1 0 0,0-1 0,0-1 0,19-3 0,-30 3 0,0 1 0,0-1 0,0 0 0,-1 0 0,1 0 0,0 0 0,0-1 0,0 1 0,-1-1 0,1 0 0,-1 1 0,0-1 0,1 0 0,-1-1 0,0 1 0,0 0 0,0-1 0,0 1 0,-1-1 0,1 1 0,-1-1 0,1 0 0,-1 0 0,0 1 0,0-1 0,0 0 0,0 0 0,-1 0 0,1-6 0,1-10 0,-1 0 0,-1 0 0,-4-35 0,1 16 0,2-53 0,2 52 0,1 29 0,0 9 0,22 44 0,54 89 0,-68-117 0,1-1 0,0 0 0,1-1 0,1 0 0,0-1 0,18 14 0,-28-24-91,0 0 0,0 0 0,0-1 0,0 1 0,0-1 0,1 0 0,-1 0 0,0 0 0,1 0 0,-1-1 0,0 1 0,1-1 0,-1 0 0,7 0 0,5-4-6735</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2.431"/>
    </inkml:context>
    <inkml:brush xml:id="br0">
      <inkml:brushProperty name="width" value="0.05" units="cm"/>
      <inkml:brushProperty name="height" value="0.05" units="cm"/>
      <inkml:brushProperty name="color" value="#E71224"/>
    </inkml:brush>
  </inkml:definitions>
  <inkml:trace contextRef="#ctx0" brushRef="#br0">1 106 24575,'1'9'0,"0"-1"0,1 1 0,1-1 0,-1 1 0,1-1 0,6 11 0,5 15 0,-1 13 0,-9-30 0,1 0 0,0 0 0,1 0 0,1-1 0,0 0 0,18 28 0,-25-43 0,1-1 0,-1 0 0,0 1 0,0-1 0,0 1 0,1-1 0,-1 1 0,0-1 0,1 0 0,-1 1 0,0-1 0,1 0 0,-1 1 0,0-1 0,1 0 0,-1 1 0,1-1 0,-1 0 0,0 0 0,1 0 0,-1 1 0,1-1 0,-1 0 0,1 0 0,-1 0 0,1 0 0,-1 0 0,1 0 0,-1 0 0,1 0 0,-1 0 0,0 0 0,1 0 0,-1 0 0,1 0 0,-1 0 0,1 0 0,-1-1 0,1 1 0,-1 0 0,1 0 0,-1-1 0,0 1 0,1 0 0,-1 0 0,0-1 0,1 1 0,-1 0 0,0-1 0,1 1 0,-1 0 0,0-1 0,1 1 0,-1-1 0,0 1 0,0-1 0,0 1 0,1-1 0,-1 1 0,0 0 0,0-1 0,0 1 0,0-1 0,0 1 0,0-1 0,0 1 0,0-1 0,0 1 0,0-1 0,1-37 0,-23-43 0,15 59 0,1 0 0,1 0 0,0-1 0,-1-33 0,6 53 0,0-14 0,0 1 0,1-1 0,4-23 0,-4 37 0,-1 1 0,1 0 0,0-1 0,0 1 0,0 0 0,0-1 0,0 1 0,0 0 0,0 0 0,1 0 0,-1 0 0,1 0 0,3-3 0,-4 4 0,1 0 0,-1 1 0,0-1 0,1 1 0,-1 0 0,1-1 0,-1 1 0,0 0 0,1 0 0,-1 0 0,1 0 0,-1 0 0,0 0 0,1 0 0,-1 1 0,1-1 0,-1 0 0,0 1 0,1-1 0,-1 1 0,0 0 0,1-1 0,-1 1 0,0 0 0,0 0 0,2 1 0,15 12 0,-1 0 0,-1 1 0,0 1 0,18 24 0,-21-23 0,2-1 0,0 0 0,1-1 0,26 20 0,-42-35 0,1 1 0,0-1 0,-1 1 0,1-1 0,0 1 0,0-1 0,0 1 0,-1-1 0,1 0 0,0 1 0,0-1 0,0 0 0,0 0 0,-1 0 0,1 1 0,0-1 0,0 0 0,0 0 0,0-1 0,0 1 0,-1 0 0,1 0 0,0 0 0,0 0 0,0-1 0,0 1 0,-1 0 0,1-1 0,0 1 0,0-1 0,-1 1 0,1-1 0,0 1 0,0-1 0,-1 1 0,1-1 0,-1 0 0,1 1 0,-1-1 0,1 0 0,-1 1 0,1-1 0,-1 0 0,0 0 0,1 0 0,-1 1 0,0-1 0,1 0 0,-1 0 0,0 0 0,0 0 0,0 0 0,0 0 0,0 1 0,0-1 0,0-2 0,0-62 0,0 53 0,-2-8 0,1 15 0,0 0 0,1 0 0,-1-1 0,1 1 0,0 0 0,0 0 0,1-1 0,0 1 0,0 0 0,3-9 0,-4 14 0,1 0 0,-1 0 0,1-1 0,0 1 0,-1 0 0,1 0 0,0 0 0,-1 0 0,1 0 0,-1 0 0,1 0 0,0 0 0,-1 0 0,1 0 0,0 0 0,-1 0 0,1 1 0,-1-1 0,1 0 0,0 0 0,-1 1 0,1-1 0,-1 0 0,1 1 0,-1-1 0,1 0 0,-1 1 0,1-1 0,-1 1 0,1-1 0,-1 1 0,20 18 0,-19-17 0,9 10 0,0 1 0,-1 0 0,10 20 0,23 30 0,-42-62-29,1 0-1,0-1 0,0 1 1,0-1-1,0 1 0,-1-1 0,1 0 1,0 1-1,0-1 0,0 0 1,0 0-1,0 1 0,0-1 1,0 0-1,0 0 0,0 0 1,0 0-1,0 0 0,0 0 1,0-1-1,0 1 0,0 0 1,0 0-1,0-1 0,0 1 1,-1-1-1,1 1 0,0 0 1,0-1-1,0 0 0,-1 1 0,1-1 1,0 1-1,0-1 0,-1 0 1,1 0-1,0 1 0,-1-1 1,1 0-1,-1 0 0,1 0 1,-1 0-1,0 0 0,1 0 1,-1-1-1,8-11-6796</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2.896"/>
    </inkml:context>
    <inkml:brush xml:id="br0">
      <inkml:brushProperty name="width" value="0.05" units="cm"/>
      <inkml:brushProperty name="height" value="0.05" units="cm"/>
      <inkml:brushProperty name="color" value="#E71224"/>
    </inkml:brush>
  </inkml:definitions>
  <inkml:trace contextRef="#ctx0" brushRef="#br0">60 290 24575,'7'-2'0,"0"-1"0,1 0 0,-1 0 0,0-1 0,-1 0 0,1 0 0,7-6 0,-10 7 0,3-2 0,-2-1 0,1 1 0,-1-1 0,0-1 0,0 1 0,0-1 0,-1 0 0,0 0 0,0 0 0,-1 0 0,0-1 0,0 1 0,-1-1 0,0 0 0,0 0 0,0-13 0,-1 17 0,0-1 0,-1 0 0,1 1 0,-1-1 0,0 1 0,-1-1 0,1 1 0,-1-1 0,0 1 0,0-1 0,0 1 0,-1-1 0,1 1 0,-1 0 0,0 0 0,0 0 0,-1 0 0,1 0 0,-1 0 0,0 1 0,0-1 0,0 1 0,-1 0 0,1 0 0,-1 0 0,1 0 0,-1 1 0,0-1 0,0 1 0,-5-2 0,7 3 0,-1 0 0,1 1 0,-1-1 0,1 1 0,-1 0 0,0-1 0,1 1 0,-1 0 0,1 1 0,-1-1 0,0 0 0,1 1 0,-1-1 0,1 1 0,-1 0 0,1 0 0,-1 0 0,1 0 0,0 0 0,0 1 0,-1-1 0,1 1 0,0-1 0,0 1 0,0 0 0,1 0 0,-1-1 0,0 2 0,1-1 0,-1 0 0,1 0 0,-2 4 0,-4 7 0,1 0 0,1 1 0,0 0 0,-5 22 0,6-19 0,-2 7 0,2 0 0,0 0 0,1 0 0,2 1 0,0-1 0,2 0 0,1 1 0,6 31 0,-6-49 0,1 1 0,0-1 0,1 0 0,0 0 0,0 0 0,0-1 0,1 1 0,0-1 0,0 0 0,1 0 0,-1-1 0,1 1 0,1-1 0,-1-1 0,1 1 0,0-1 0,0 0 0,0-1 0,0 0 0,0 0 0,1 0 0,15 2 0,1 1 0,0-2 0,1-1 0,-1 0 0,1-2 0,-1-1 0,30-4 0,-18-1 0,-1-3 0,48-16 0,-43 12 0,-3-3-1365,-21 8-5461</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42.730"/>
    </inkml:context>
    <inkml:brush xml:id="br0">
      <inkml:brushProperty name="width" value="0.05" units="cm"/>
      <inkml:brushProperty name="height" value="0.05" units="cm"/>
      <inkml:brushProperty name="color" value="#E71224"/>
    </inkml:brush>
  </inkml:definitions>
  <inkml:trace contextRef="#ctx0" brushRef="#br0">1876 162 24575,'0'-2'0,"-1"1"0,0 0 0,1-1 0,-1 1 0,0 0 0,1-1 0,-1 1 0,0 0 0,0 0 0,0 0 0,0 0 0,0 0 0,-1 0 0,1 0 0,0 0 0,0 0 0,-1 0 0,1 1 0,0-1 0,-4 0 0,-35-15 0,28 12 0,-11-5 0,-1 2 0,1 0 0,-2 1 0,-45-5 0,-6 0 0,43 6 0,-46-3 0,43 5 0,-44-8 0,46 5 0,-56-2 0,49 6 0,-48-9 0,50 5 0,-59-1 0,-491 8 0,575 0 0,0 1 0,0 0 0,0 1 0,1 0 0,-1 1 0,1 0 0,0 2 0,0-1 0,1 2 0,-18 10 0,13-6 0,0 1 0,1 1 0,0 0 0,1 2 0,1-1 0,-20 26 0,26-28 0,1 0 0,1 1 0,0 0 0,0 0 0,1 0 0,1 1 0,0-1 0,1 1 0,1 0 0,-1 15 0,-1 24 0,6 72 0,1-45 0,-3-71 0,1 0 0,1-1 0,-1 1 0,2 0 0,-1 0 0,1-1 0,0 1 0,1-1 0,0 0 0,0 0 0,1-1 0,0 1 0,0-1 0,1 0 0,0 0 0,11 9 0,7 5 0,1 0 0,1-2 0,37 20 0,-39-27 0,1 0 0,1-1 0,0-2 0,0-1 0,45 8 0,137 17 0,-186-29 0,0 1 0,34 12 0,-38-11 0,1 0 0,0-1 0,0-1 0,21 2 0,121 19 0,-73-11 0,-65-9 0,1-1 0,27 2 0,-20-6 0,-1 2 0,54 11 0,-36-6 0,0-1 0,0-3 0,91-6 0,-31 0 0,30 6 0,151-7 0,-281 3 0,1 0 0,-1-1 0,0 0 0,1-1 0,-1 0 0,-1 0 0,1 0 0,0-1 0,-1-1 0,0 1 0,0-1 0,0 0 0,0-1 0,-1 1 0,9-11 0,-3 1 0,-1 0 0,0-1 0,-1 0 0,-1-1 0,14-32 0,-17 33 0,0 0 0,-1-1 0,0 1 0,-1-1 0,-1 0 0,-1 0 0,-1 0 0,0-1 0,-1 1 0,-1 0 0,-2-18 0,-1 20 0,0 0 0,0 0 0,-2 0 0,0 1 0,0 0 0,-1 0 0,-1 0 0,0 1 0,-1 0 0,-1 1 0,0 0 0,-16-15 0,-26-25 0,22 20 0,-2 1 0,-63-47 0,27 38 0,42 26 0,-45-33 0,-23-18-1365,80 56-5461</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7.205"/>
    </inkml:context>
    <inkml:brush xml:id="br0">
      <inkml:brushProperty name="width" value="0.05" units="cm"/>
      <inkml:brushProperty name="height" value="0.05" units="cm"/>
      <inkml:brushProperty name="color" value="#E71224"/>
    </inkml:brush>
  </inkml:definitions>
  <inkml:trace contextRef="#ctx0" brushRef="#br0">778 5269 24575,'4'1'0,"-1"0"0,0 0 0,0 0 0,0 0 0,0 1 0,-1-1 0,1 1 0,0 0 0,-1 0 0,1 0 0,4 4 0,18 12 0,-4-9 0,9 4 0,1-1 0,0-1 0,60 13 0,70 2 0,-79-15 0,-38-4 0,72 2 0,-78-10 0,18 0 0,-1 3 0,90 12 0,-80-5 0,1-4 0,132-6 0,-73-1 0,-63 2 0,1 1 0,-1-2 0,99-15 0,-17-12 0,-124 23 0,4 0 0,1-2 0,44-18 0,-31 9 0,42-11 0,-51 18 0,-1 0 0,0-2 0,44-25 0,11-12 0,-38 23 0,-1-2 0,76-61 0,-106 73 0,0-1 0,-2-1 0,0 1 0,-1-2 0,9-19 0,10-13 0,2-7 0,-2-2 0,26-71 0,-50 115 0,68-212 0,-41 116 0,-25 87 0,-2 6 0,0-1 0,-1 1 0,-1-1 0,-1 0 0,1-25 0,-2 25 0,0 0 0,7-28 0,3-30 0,15-83 0,-10 30 0,-5 47 0,0 12 0,-7 44 0,-1 0 0,1-35 0,-3 24 0,9-54 0,-5 54 0,2-61 0,-8 57 0,2 1 0,11-64 0,-5 39 0,-2-1 0,-7-129 0,-2 70 0,5 6 0,-4-133 0,-24 118 0,18 101 0,-22-63 0,3 15 0,13 35 0,-1 0 0,-31-63 0,1 4 0,31 67 0,-34-61 0,15 25 0,12 23 0,-7-16 0,19 45 0,0 1 0,-1 0 0,-24-37 0,11 24 0,-24-53 0,10 19 0,1 6 0,-3 2 0,-64-78 0,57 83 0,-68-74 0,96 111 0,-25-36 0,-16-18 0,29 40 0,-18-17 0,5 7 0,37 35 0,0 1 0,0 0 0,-1 1 0,0-1 0,-1 1 0,1 1 0,-1-1 0,-12-5 0,-2 2 0,0 1 0,0 1 0,-1 1 0,0 1 0,0 1 0,0 1 0,-1 1 0,-33 1 0,-586 3 0,620-1 0,1 2 0,-41 9 0,11-2 0,24-3 0,-45 14 0,-11 4 0,29-12 0,-105 40 0,-63 34 0,195-73 0,2 2 0,0 0 0,1 2 0,1 1 0,-44 43 0,43-38 0,-127 130 0,120-119 0,14-16 0,1 0 0,-26 39 0,5 1 0,-30 53 0,20-28 0,-11 20 0,12-15 0,31-61 0,0 0 0,3 1 0,-15 42 0,-8 26 0,23-67 0,2 1 0,-8 35 0,-34 139 0,32-68 0,-6 39 0,22-139 0,-1 57 0,5-61 0,-1-1 0,-10 51 0,7-53 0,-3 46 0,6-46 0,-10 48 0,5-32 0,1 1 0,3 0 0,2 0 0,5 49 0,-1 12 0,-5-22 0,-17 122 0,12-128 0,6 160 0,3-106 0,-3-31 0,3 114 0,11-145 0,-9-52 0,0 1 0,1 27 0,-2-10 0,11 54 0,-4-35 0,-5-37 0,0 1 0,2-1 0,17 39 0,0-3 0,-6-14 0,1-1 0,51 75 0,-22-38 0,-39-65 0,0-1 0,1 0 0,0-1 0,15 13 0,24 29 0,-28-28 0,1-2 0,1 0 0,49 37 0,-14-13 0,20 35 0,-78-82 0,12 12 0,1-2 0,-1 1 0,2-2 0,-1 0 0,1 0 0,1-1 0,-1-1 0,1-1 0,1 0 0,16 4 0,9-1 0,0-2 0,0-1 0,49-1 0,48-3 0,126-6 0,-257 3-67,0 0-1,0-1 1,0 0-1,-1-1 1,1 1-1,-1-1 0,1 0 1,-1-1-1,0 0 1,0 0-1,-1 0 1,1 0-1,8-11 1,-8 11-353,6-7-6406</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8.833"/>
    </inkml:context>
    <inkml:brush xml:id="br0">
      <inkml:brushProperty name="width" value="0.05" units="cm"/>
      <inkml:brushProperty name="height" value="0.05" units="cm"/>
      <inkml:brushProperty name="color" value="#E71224"/>
    </inkml:brush>
  </inkml:definitions>
  <inkml:trace contextRef="#ctx0" brushRef="#br0">0 337 24575,'57'-20'0,"127"-14"0,-170 30 0,0 1 0,-1-2 0,0 1 0,0-2 0,15-7 0,39-16 0,68-13 0,-57 18 0,-59 17 0,0 0 0,0 2 0,31-5 0,29-3 0,-53 7 0,0 2 0,31-1 0,-32 3 0,1-2 0,30-7 0,-3 1 0,0-2 0,-35 8 0,0 0 0,27-2 0,-32 5-170,0-1-1,0 0 0,0-1 1,0 0-1,0-1 0,-1 0 1,23-12-1,-20 8-6655</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9.550"/>
    </inkml:context>
    <inkml:brush xml:id="br0">
      <inkml:brushProperty name="width" value="0.05" units="cm"/>
      <inkml:brushProperty name="height" value="0.05" units="cm"/>
      <inkml:brushProperty name="color" value="#E71224"/>
    </inkml:brush>
  </inkml:definitions>
  <inkml:trace contextRef="#ctx0" brushRef="#br0">1 0 24575,'0'1'0,"1"1"0,-1-1 0,1 0 0,0 0 0,-1 0 0,1 0 0,0 1 0,0-1 0,0 0 0,0-1 0,0 1 0,0 0 0,0 0 0,0 0 0,0 0 0,0-1 0,0 1 0,1-1 0,-1 1 0,2 0 0,33 13 0,-27-11 0,8 3 0,-1 1 0,0 1 0,0 0 0,0 1 0,-1 0 0,-1 2 0,0 0 0,14 13 0,-23-19 0,0 1 0,0 0 0,-1 0 0,1 1 0,-1-1 0,-1 1 0,1 0 0,-1 0 0,0 0 0,-1 1 0,0-1 0,0 1 0,0-1 0,-1 1 0,0 0 0,-1 0 0,0-1 0,0 1 0,-1 0 0,1-1 0,-3 9 0,-1-1 0,0 0 0,-1 0 0,0-1 0,-1 1 0,-1-1 0,0-1 0,-11 17 0,10-13-195,0-1 0,1 1 0,2 1 0,-1-1 0,2 1 0,-3 21 0,4-19-6631</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45.500"/>
    </inkml:context>
    <inkml:brush xml:id="br0">
      <inkml:brushProperty name="width" value="0.05" units="cm"/>
      <inkml:brushProperty name="height" value="0.05" units="cm"/>
      <inkml:brushProperty name="color" value="#E71224"/>
    </inkml:brush>
  </inkml:definitions>
  <inkml:trace contextRef="#ctx0" brushRef="#br0">2 701 24575,'1'-1'0,"-1"0"0,1 0 0,-1 0 0,1-1 0,-1 1 0,1 0 0,0 0 0,0 0 0,-1 0 0,1 0 0,0 1 0,0-1 0,0 0 0,0 0 0,0 0 0,0 1 0,0-1 0,1 1 0,-1-1 0,0 1 0,0-1 0,0 1 0,0-1 0,1 1 0,-1 0 0,0 0 0,2 0 0,41-5 0,-39 5 0,111-14 0,-72 7 0,67-1 0,1628 9 0,-1719 0 0,0 1 0,36 9 0,-35-7 0,0 0 0,28 2 0,551-5 0,-291-3 0,-283-1 0,0 0 0,-1-2 0,0-1 0,0-1 0,0-1 0,34-17 0,-55 23 0,0 0 0,0 0 0,-1 0 0,1 0 0,-1-1 0,0 1 0,1-1 0,-1 0 0,0 0 0,-1 0 0,1-1 0,0 1 0,-1-1 0,0 1 0,0-1 0,0 0 0,0 0 0,-1 0 0,1 0 0,-1 0 0,0 0 0,0 0 0,-1 0 0,1 0 0,-1-1 0,0 1 0,0 0 0,0 0 0,-1-1 0,0 1 0,-2-8 0,1 2 0,-1 0 0,0 0 0,-1 0 0,0 0 0,-1 1 0,0 0 0,0 0 0,-1 0 0,0 0 0,0 1 0,-1 0 0,-10-9 0,-24-16 0,-85-54 0,88 66 0,-1 1 0,0 2 0,-2 1 0,-44-11 0,-98-39 0,132 53 0,-92-13 0,140 26 0,-119-8 0,83 8 0,-62-10 0,36 2 0,-1 4 0,1 2 0,-69 6 0,9 0 0,-436-3 0,541 1 0,0 1 0,-36 9 0,35-6 0,0-1 0,-28 1 0,-19-4 0,34-2 0,1 2 0,0 1 0,-51 10 0,61-8 0,-1-1 0,0-1 0,-47-3 0,54-1 0,1 2 0,-1-1 0,0 2 0,1 0 0,-1 1 0,1 1 0,-1 0 0,1 1 0,-31 13 0,32-10 0,-1-1 0,0-1 0,0 0 0,0-1 0,-25 3 0,21-4 0,2 1 0,-1 0 0,-35 14 0,30-4 0,1 0 0,1 2 0,0 0 0,1 2 0,1 0 0,-34 41 0,-2-1 0,50-51 0,0 1 0,1 0 0,0 0 0,0 0 0,0 0 0,1 1 0,0 0 0,1 0 0,0 0 0,-3 18 0,2-9 0,2 0 0,0 0 0,1 0 0,3 33 0,-2-46-42,0 0-1,1-1 0,0 1 1,0 0-1,1 0 0,-1 0 1,1-1-1,0 1 0,0-1 1,1 1-1,-1-1 0,1 0 1,0 0-1,0 0 0,0 0 1,1-1-1,-1 1 0,1-1 1,0 0-1,0 0 0,0 0 1,0 0-1,1-1 0,-1 0 1,1 0-1,-1 0 0,1 0 1,0-1-1,-1 0 0,1 0 1,9 1-1,7-1-6783</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48.166"/>
    </inkml:context>
    <inkml:brush xml:id="br0">
      <inkml:brushProperty name="width" value="0.05" units="cm"/>
      <inkml:brushProperty name="height" value="0.05" units="cm"/>
      <inkml:brushProperty name="color" value="#E71224"/>
    </inkml:brush>
  </inkml:definitions>
  <inkml:trace contextRef="#ctx0" brushRef="#br0">154 404 24575,'0'-403'0,"-2"498"0,5 108 0,1-174 0,1 0 0,12 35 0,-10-40 0,-1 0 0,0 1 0,2 46 0,-7-53 0,0-8 0,-1 0 0,0 0 0,0 0 0,-1 0 0,-3 13 0,3-20 0,0-1 0,0 1 0,0-1 0,0 0 0,0 1 0,0-1 0,-1 0 0,1 0 0,-1 0 0,0 0 0,1 0 0,-1 0 0,0-1 0,0 1 0,0 0 0,0-1 0,-1 0 0,1 1 0,0-1 0,-1 0 0,1 0 0,0 0 0,-1 0 0,1-1 0,-5 1 0,-146 22 0,274-21 0,72-2-1365,-170 0-5461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11.635"/>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49.971"/>
    </inkml:context>
    <inkml:brush xml:id="br0">
      <inkml:brushProperty name="width" value="0.05" units="cm"/>
      <inkml:brushProperty name="height" value="0.05" units="cm"/>
      <inkml:brushProperty name="color" value="#E71224"/>
    </inkml:brush>
  </inkml:definitions>
  <inkml:trace contextRef="#ctx0" brushRef="#br0">59 217 24575,'-21'-56'0,"20"49"0,0 0 0,0 0 0,1-1 0,0 1 0,0 0 0,1 0 0,0 0 0,0 0 0,1 0 0,0 1 0,0-1 0,1 0 0,-1 1 0,2-1 0,-1 1 0,5-7 0,-5 10 0,-1 0 0,1 0 0,-1 0 0,1 0 0,0 1 0,0-1 0,0 1 0,1 0 0,-1 0 0,0 0 0,1 0 0,-1 1 0,1-1 0,0 1 0,0 0 0,-1 0 0,1 0 0,0 1 0,0-1 0,0 1 0,0 0 0,0 0 0,-1 0 0,1 1 0,0-1 0,0 1 0,0 0 0,0 0 0,-1 1 0,1-1 0,3 2 0,-4-1 0,0 0 0,0 0 0,0 1 0,0-1 0,0 0 0,0 1 0,-1 0 0,0-1 0,1 1 0,-1 0 0,0 0 0,0 1 0,-1-1 0,1 0 0,-1 1 0,1-1 0,-1 1 0,0-1 0,0 1 0,-1-1 0,1 1 0,-1 4 0,2 14 0,-1-1 0,-4 38 0,0-27 0,3-20 0,-2-1 0,0 0 0,0 1 0,-1-1 0,0 0 0,-1 0 0,0 0 0,-1-1 0,0 0 0,0 0 0,-8 11 0,2-6 0,-1-1 0,0 0 0,-1-1 0,0 0 0,-1-1 0,-19 13 0,6-13 0,24-11 0,0-1 0,0 1 0,0 0 0,1 1 0,-1-1 0,0 0 0,1 1 0,-1-1 0,1 1 0,0 0 0,-1 0 0,-2 3 0,6-5 0,-1 1 0,0 0 0,0-1 0,0 1 0,1 0 0,-1-1 0,0 1 0,0-1 0,1 1 0,-1 0 0,1-1 0,-1 1 0,0-1 0,1 1 0,-1-1 0,1 1 0,-1-1 0,1 0 0,0 1 0,-1-1 0,1 0 0,-1 1 0,1-1 0,0 0 0,-1 0 0,1 0 0,0 1 0,-1-1 0,1 0 0,0 0 0,-1 0 0,1 0 0,0 0 0,-1 0 0,1 0 0,0 0 0,0-1 0,31 4 0,50 0 0,84-7 0,-32-22-1365,-112 24-5461</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3.876"/>
    </inkml:context>
    <inkml:brush xml:id="br0">
      <inkml:brushProperty name="width" value="0.05" units="cm"/>
      <inkml:brushProperty name="height" value="0.05" units="cm"/>
      <inkml:brushProperty name="color" value="#E71224"/>
    </inkml:brush>
  </inkml:definitions>
  <inkml:trace contextRef="#ctx0" brushRef="#br0">1 209 24575,'0'-10'0,"0"0"0,1 0 0,0 0 0,1 0 0,0 0 0,0 0 0,1 0 0,8-18 0,-8 22 0,0 1 0,1 0 0,0 0 0,-1 0 0,1 1 0,1-1 0,-1 1 0,1 0 0,0 0 0,0 0 0,0 1 0,0 0 0,0 0 0,1 0 0,0 1 0,6-3 0,11-3 0,-12 3 0,1 1 0,-1 0 0,1 1 0,-1 1 0,17-2 0,-26 3 0,0 1 0,0 0 0,0 1 0,0-1 0,0 0 0,0 0 0,1 1 0,-1-1 0,0 1 0,0 0 0,0 0 0,0 0 0,-1 0 0,1 0 0,0 0 0,0 0 0,0 0 0,-1 1 0,1-1 0,-1 1 0,1-1 0,-1 1 0,0 0 0,1 0 0,-1-1 0,0 1 0,0 0 0,0 0 0,-1 0 0,1 0 0,0 0 0,-1 0 0,1 0 0,-1 0 0,1 3 0,0 5 0,-1 0 0,0 0 0,0 0 0,-1 0 0,0 0 0,0 0 0,-1-1 0,-1 1 0,1-1 0,-2 1 0,1-1 0,-1 0 0,-1 0 0,1 0 0,-2-1 0,1 0 0,-1 0 0,0 0 0,-1-1 0,-7 8 0,13-15 0,1 0 0,0 0 0,-1 0 0,1 1 0,0-1 0,-1 0 0,1 0 0,0 1 0,-1-1 0,1 0 0,0 1 0,0-1 0,-1 0 0,1 1 0,0-1 0,0 1 0,0-1 0,-1 0 0,1 1 0,0-1 0,0 1 0,0-1 0,0 0 0,0 1 0,0-1 0,0 1 0,0-1 0,0 1 0,0-1 0,0 0 0,0 1 0,0-1 0,0 1 0,0-1 0,1 0 0,-1 1 0,0-1 0,0 1 0,0-1 0,1 0 0,-1 1 0,0-1 0,0 0 0,1 1 0,-1-1 0,0 0 0,1 0 0,-1 1 0,0-1 0,1 0 0,-1 0 0,1 1 0,-1-1 0,0 0 0,1 0 0,-1 0 0,1 0 0,-1 0 0,0 0 0,1 0 0,0 0 0,37 5 0,-19-3 0,21 7 0,-19-6 0,-1 2 0,0 0 0,-1 1 0,33 15 0,-46-18 0,-1 0 0,0 1 0,1-1 0,-2 1 0,1 0 0,0 1 0,-1-1 0,0 1 0,0 0 0,0 0 0,0 0 0,-1 1 0,0-1 0,0 1 0,-1 0 0,1-1 0,-1 1 0,0 0 0,1 13 0,-1-10 0,0 1 0,-1-1 0,-1 1 0,0-1 0,0 1 0,-2 13 0,1-21 0,1 1 0,-1-1 0,0 1 0,0 0 0,0-1 0,0 0 0,0 1 0,-1-1 0,1 0 0,-1 0 0,1 1 0,-1-1 0,0-1 0,0 1 0,0 0 0,0 0 0,0-1 0,0 1 0,0-1 0,-1 1 0,1-1 0,-1 0 0,1 0 0,-1 0 0,1 0 0,-1-1 0,-3 1 0,-99 12 56,72-10-530,0 1 1,-54 13-1,70-11-6352</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5.102"/>
    </inkml:context>
    <inkml:brush xml:id="br0">
      <inkml:brushProperty name="width" value="0.05" units="cm"/>
      <inkml:brushProperty name="height" value="0.05" units="cm"/>
      <inkml:brushProperty name="color" value="#E71224"/>
    </inkml:brush>
  </inkml:definitions>
  <inkml:trace contextRef="#ctx0" brushRef="#br0">197 0 24575,'0'13'0,"-1"0"0,-1 0 0,0 0 0,-1 0 0,-1 0 0,0-1 0,0 1 0,-8 13 0,-9 14 0,-28 40 0,26-45 0,-23 46 0,38-64 0,5-12 0,1-1 0,-1 1 0,1-1 0,0 1 0,1 0 0,-1 0 0,0 8 0,2-11 0,0-1 0,0 0 0,1 0 0,-1 1 0,0-1 0,1 0 0,-1 0 0,1 1 0,0-1 0,-1 0 0,1 0 0,0 0 0,-1 0 0,1 0 0,0 0 0,0 0 0,0 0 0,0 0 0,0-1 0,0 1 0,0 0 0,1-1 0,-1 1 0,0 0 0,0-1 0,0 0 0,1 1 0,-1-1 0,0 0 0,1 1 0,-1-1 0,0 0 0,0 0 0,1 0 0,1 0 0,15 2 0,0-1 0,0 0 0,0-1 0,0-1 0,0-1 0,0-1 0,-1 0 0,1-1 0,-1-1 0,0-1 0,24-10 0,-31 12-195,0 0 0,0 1 0,0 1 0,0 0 0,0 0 0,17-1 0,-6 2-6631</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5.518"/>
    </inkml:context>
    <inkml:brush xml:id="br0">
      <inkml:brushProperty name="width" value="0.05" units="cm"/>
      <inkml:brushProperty name="height" value="0.05" units="cm"/>
      <inkml:brushProperty name="color" value="#E71224"/>
    </inkml:brush>
  </inkml:definitions>
  <inkml:trace contextRef="#ctx0" brushRef="#br0">49 0 24575,'0'5'0,"0"6"0,-5 0 0,-1 4 0,0 4 0,2 3 0,1 2 0,1 2 0,1 1 0,0 0 0,1 1 0,0-1 0,-4-5 0,-2-1 0,0 1 0,2-5-8191</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7.531"/>
    </inkml:context>
    <inkml:brush xml:id="br0">
      <inkml:brushProperty name="width" value="0.05" units="cm"/>
      <inkml:brushProperty name="height" value="0.05" units="cm"/>
      <inkml:brushProperty name="color" value="#E71224"/>
    </inkml:brush>
  </inkml:definitions>
  <inkml:trace contextRef="#ctx0" brushRef="#br0">380 33 24575,'0'-1'0,"-1"0"0,1 0 0,-1 0 0,1 0 0,-1-1 0,0 1 0,1 0 0,-1 0 0,0 0 0,0 0 0,0 0 0,0 1 0,0-1 0,0 0 0,0 0 0,0 0 0,0 1 0,0-1 0,0 1 0,0-1 0,-1 1 0,1-1 0,0 1 0,0 0 0,-1-1 0,1 1 0,-2 0 0,-41-5 0,39 5 0,-14-2 0,-10 0 0,-1 0 0,1 2 0,0 1 0,-49 8 0,73-8 0,1 0 0,0 1 0,-1 0 0,1-1 0,0 2 0,0-1 0,0 0 0,0 1 0,0-1 0,1 1 0,-1 0 0,1 1 0,0-1 0,0 1 0,0-1 0,0 1 0,1 0 0,-1 0 0,1 0 0,0 0 0,-3 8 0,2-1 0,1-1 0,0 1 0,0 0 0,1 0 0,1 0 0,-1 0 0,2 0 0,1 12 0,-1-20 0,-1 0 0,1 0 0,0 0 0,0 0 0,0 0 0,0-1 0,1 1 0,-1 0 0,1 0 0,0-1 0,-1 1 0,1-1 0,0 0 0,1 0 0,-1 1 0,0-1 0,1-1 0,-1 1 0,1 0 0,-1-1 0,1 1 0,0-1 0,-1 1 0,1-1 0,0 0 0,0-1 0,0 1 0,0 0 0,0-1 0,3 1 0,14 1 0,-1-1 0,1-1 0,34-4 0,-17 1 0,-32 3 0,16-1 0,0 0 0,-1 2 0,1 0 0,40 9 0,-56-9 0,0 1 0,0-1 0,-1 1 0,1 0 0,-1 0 0,1 1 0,-1 0 0,0-1 0,0 1 0,0 1 0,0-1 0,0 1 0,-1-1 0,1 1 0,-1 0 0,0 0 0,-1 0 0,1 1 0,-1-1 0,1 1 0,-1-1 0,-1 1 0,1 0 0,-1 0 0,2 10 0,-1-6 0,0 1 0,-1 0 0,0 0 0,-1 0 0,0 0 0,-1 0 0,0 0 0,0 0 0,-4 12 0,3-17 0,0-1 0,0 0 0,0 0 0,-1 0 0,1-1 0,-1 1 0,0 0 0,0-1 0,0 0 0,-1 1 0,1-1 0,-1-1 0,0 1 0,1 0 0,-1-1 0,0 0 0,-1 0 0,1 0 0,0-1 0,0 1 0,-1-1 0,-5 1 0,-127 21 0,104-18-255,1-2 1,-65-1-1,82-2-346,-8 0-6225</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8.46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4.878"/>
    </inkml:context>
    <inkml:brush xml:id="br0">
      <inkml:brushProperty name="width" value="0.05" units="cm"/>
      <inkml:brushProperty name="height" value="0.05" units="cm"/>
      <inkml:brushProperty name="color" value="#E71224"/>
    </inkml:brush>
  </inkml:definitions>
  <inkml:trace contextRef="#ctx0" brushRef="#br0">116 638 24575,'1'3'0,"-1"-1"0,1 1 0,0-1 0,0 1 0,0-1 0,0 1 0,0-1 0,0 0 0,1 0 0,-1 0 0,1 1 0,0-1 0,-1 0 0,1-1 0,0 1 0,0 0 0,0-1 0,0 1 0,1-1 0,3 3 0,50 21 0,-15-13 0,83 14 0,81 19 0,-175-41 0,1-1 0,48-3 0,-52-1 0,1 1 0,-1 2 0,50 8 0,-37-3 0,2-3 0,-1-1 0,0-2 0,49-4 0,9 0 0,650 3 0,-735-1 0,1-1 0,0 0 0,-1-1 0,0-1 0,20-7 0,-18 5 0,-1 2 0,1 0 0,0 0 0,18-1 0,-3 2 0,-1-2 0,43-12 0,20-4 0,-76 18 0,0-1 0,-1-1 0,0 0 0,1-2 0,-2 0 0,19-10 0,83-61 0,-98 64 0,-14 11 0,3-2 0,0-1 0,0 0 0,-1 0 0,11-13 0,-15 15 0,-1 0 0,0 0 0,0 0 0,0 0 0,0 0 0,0 0 0,-1-1 0,0 1 0,0-1 0,0 1 0,-1-1 0,1-6 0,-1 1 0,1 1 0,-2 0 0,1 0 0,-2-1 0,1 1 0,-1 0 0,0 0 0,-1 0 0,0 1 0,0-1 0,-1 1 0,0-1 0,-1 1 0,0 0 0,0 1 0,0-1 0,-1 1 0,0 0 0,-1 1 0,0-1 0,0 1 0,0 0 0,-1 1 0,1 0 0,-11-5 0,-12-9 0,-1 0 0,-1 2 0,-1 2 0,0 1 0,-39-11 0,-79-28 0,100 39 0,-54-9 0,-37-10 0,99 22 0,0 1 0,-76-6 0,-236 12 0,188 7 0,-331-3 0,474 2 0,0 1 0,1 1 0,-1 2 0,1 0 0,-32 13 0,27-9 0,-3 2 0,0 2 0,-31 19 0,35-17 0,-1-2 0,-54 20 0,67-29 0,1 1 0,0 1 0,-21 14 0,-22 10 0,50-28 0,0 1 0,1 0 0,-1 0 0,1 0 0,-1 1 0,1 0 0,1 0 0,-1 1 0,1 0 0,0 0 0,0 0 0,0 1 0,1-1 0,0 1 0,1 0 0,-1 0 0,1 0 0,1 1 0,-1-1 0,1 1 0,-1 13 0,-5 14 0,3-13 0,0 0 0,2 0 0,-1 29 0,4-45 0,0 1 0,1-1 0,-1 0 0,1 1 0,1-1 0,0 0 0,-1 0 0,2 1 0,-1-2 0,1 1 0,0 0 0,0 0 0,0-1 0,1 0 0,0 0 0,4 5 0,35 43-47,-33-38 94,1-1 0,20 20 1,-27-30-161,1-1 1,-1 1 0,1-1-1,0 0 1,-1 0 0,1-1 0,1 1-1,-1-1 1,0 0 0,0 0 0,1-1-1,7 2 1,5-1-6714</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5.385"/>
    </inkml:context>
    <inkml:brush xml:id="br0">
      <inkml:brushProperty name="width" value="0.05" units="cm"/>
      <inkml:brushProperty name="height" value="0.05" units="cm"/>
      <inkml:brushProperty name="color" value="#E71224"/>
    </inkml:brush>
  </inkml:definitions>
  <inkml:trace contextRef="#ctx0" brushRef="#br0">328 1 24575,'-1'8'0,"-1"1"0,0-1 0,0 1 0,-1-1 0,0 0 0,-1 0 0,0 0 0,-7 9 0,-3 10 0,6-10 0,-31 64 0,-49 75 0,52-103 0,15-22 0,-28 51 0,24-52-318,19-24-729,-3 4-5779</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5.866"/>
    </inkml:context>
    <inkml:brush xml:id="br0">
      <inkml:brushProperty name="width" value="0.05" units="cm"/>
      <inkml:brushProperty name="height" value="0.05" units="cm"/>
      <inkml:brushProperty name="color" value="#E71224"/>
    </inkml:brush>
  </inkml:definitions>
  <inkml:trace contextRef="#ctx0" brushRef="#br0">1 0 24575,'3'1'0,"-1"0"0,1 0 0,0-1 0,0 2 0,-1-1 0,1 0 0,0 0 0,-1 1 0,0 0 0,1-1 0,-1 1 0,0 0 0,0 0 0,0 0 0,0 1 0,0-1 0,0 0 0,2 5 0,25 49 0,16 41 0,-29-66 0,-2 0 0,14 41 0,-22-54 0,2 0 0,0 0 0,12 18 0,12 26 0,-29-53 0,2 0 0,-1 0 0,0 0 0,-1 1 0,0-1 0,-1 1 0,0 0 0,1 13 0,-3-23-59,0 1 0,0 0-1,-1 0 1,1 0-1,-1 0 1,1 0 0,-1-1-1,1 1 1,-1 0 0,1 0-1,-1-1 1,1 1 0,-1 0-1,0-1 1,0 1-1,1 0 1,-1-1 0,0 1-1,0-1 1,0 0 0,0 1-1,-1 0 1,-10 3-6767</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6.145"/>
    </inkml:context>
    <inkml:brush xml:id="br0">
      <inkml:brushProperty name="width" value="0.05" units="cm"/>
      <inkml:brushProperty name="height" value="0.05" units="cm"/>
      <inkml:brushProperty name="color" value="#E71224"/>
    </inkml:brush>
  </inkml:definitions>
  <inkml:trace contextRef="#ctx0" brushRef="#br0">0 87 24575,'4'0'0,"1"-4"0,4-1 0,3 0 0,5 2 0,3 0 0,1-3 0,2 0 0,0 1 0,1 1 0,-5-2 0,-1-1 0,1 1 0,-4-2 0,0 1 0,1 0 0,-2 3-8191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15.176"/>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6.720"/>
    </inkml:context>
    <inkml:brush xml:id="br0">
      <inkml:brushProperty name="width" value="0.05" units="cm"/>
      <inkml:brushProperty name="height" value="0.05" units="cm"/>
      <inkml:brushProperty name="color" value="#E71224"/>
    </inkml:brush>
  </inkml:definitions>
  <inkml:trace contextRef="#ctx0" brushRef="#br0">138 0 24575,'-5'2'0,"0"0"0,0 0 0,0 1 0,1-1 0,-1 1 0,1 0 0,0 1 0,0-1 0,0 1 0,1-1 0,-1 1 0,-5 8 0,-1-1 0,3-3 0,0 0 0,0 1 0,1 0 0,0 0 0,1 0 0,0 1 0,0 0 0,1 0 0,0 0 0,-3 18 0,6-25 0,0 0 0,1 0 0,-1 0 0,1 0 0,0 1 0,0-1 0,0 0 0,0 0 0,1 1 0,-1-1 0,1 0 0,0 0 0,0 0 0,0 0 0,0 0 0,1 0 0,-1 0 0,1 0 0,0-1 0,0 1 0,0-1 0,0 1 0,0-1 0,0 1 0,1-1 0,-1 0 0,1 0 0,-1 0 0,1-1 0,0 1 0,0-1 0,0 1 0,0-1 0,0 0 0,0 0 0,0 0 0,0-1 0,0 1 0,4 0 0,22 2 6,-1-1 0,0-2-1,30-2 1,2 0-1394,-40 2-5438</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7.105"/>
    </inkml:context>
    <inkml:brush xml:id="br0">
      <inkml:brushProperty name="width" value="0.05" units="cm"/>
      <inkml:brushProperty name="height" value="0.05" units="cm"/>
      <inkml:brushProperty name="color" value="#E71224"/>
    </inkml:brush>
  </inkml:definitions>
  <inkml:trace contextRef="#ctx0" brushRef="#br0">0 1 24575,'0'3'0,"0"6"0,4 1 0,1 3 0,4-1 0,0 1 0,-1 3 0,-3 2 0,3-2 0,-1 0 0,-1 2 0,-2 1 0,2 1 0,1-3-8191</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8.480"/>
    </inkml:context>
    <inkml:brush xml:id="br0">
      <inkml:brushProperty name="width" value="0.05" units="cm"/>
      <inkml:brushProperty name="height" value="0.05" units="cm"/>
      <inkml:brushProperty name="color" value="#E71224"/>
    </inkml:brush>
  </inkml:definitions>
  <inkml:trace contextRef="#ctx0" brushRef="#br0">0 354 24575,'1'-10'0,"1"-1"0,0 0 0,0 1 0,1-1 0,0 1 0,6-13 0,-4 11 0,0 0 0,-2-1 0,6-24 0,-10-31 0,0 56 0,0 0 0,0 0 0,2 0 0,-1 0 0,2 0 0,-1 0 0,5-12 0,-6 23 0,0 0 0,0 0 0,0 1 0,0-1 0,1 0 0,-1 0 0,0 1 0,1-1 0,-1 0 0,0 0 0,1 1 0,-1-1 0,1 0 0,-1 1 0,1-1 0,-1 1 0,1-1 0,-1 1 0,1-1 0,0 1 0,-1-1 0,1 1 0,0-1 0,0 1 0,-1 0 0,1-1 0,0 1 0,0 0 0,-1 0 0,1 0 0,0-1 0,0 1 0,0 0 0,1 1 0,0 0 0,-1 0 0,0 0 0,1 0 0,-1 0 0,0 1 0,1-1 0,-1 0 0,0 1 0,0-1 0,0 1 0,0-1 0,0 1 0,0 1 0,4 7 0,0 0 0,-1 0 0,5 22 0,0 27 0,-6-30 0,2 1 0,1-1 0,12 36 0,1-9 0,12 61 0,3-11 0,-33-105 0,-1 0 0,0 0 0,0 0 0,0 0 0,0 0 0,0 0 0,0 0 0,0 0 0,0 1 0,0-1 0,0 0 0,-1 0 0,1 0 0,-1 0 0,1 0 0,0 0 0,-1 0 0,0 0 0,1 0 0,-1 0 0,1-1 0,-1 1 0,0 0 0,0 0 0,0 0 0,1-1 0,-1 1 0,0-1 0,0 1 0,0 0 0,0-1 0,0 1 0,0-1 0,0 0 0,0 1 0,0-1 0,0 0 0,0 0 0,-1 0 0,1 0 0,0 0 0,-1 0 0,-57 2 0,49-3 0,-18 1 0,20 0 0,33-3 0,1-1 0,0-2 0,0-1 0,40-15 0,-11 3 0,-38 14-1365,-1 2-5461</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0.244"/>
    </inkml:context>
    <inkml:brush xml:id="br0">
      <inkml:brushProperty name="width" value="0.05" units="cm"/>
      <inkml:brushProperty name="height" value="0.05" units="cm"/>
      <inkml:brushProperty name="color" value="#E71224"/>
    </inkml:brush>
  </inkml:definitions>
  <inkml:trace contextRef="#ctx0" brushRef="#br0">1 206 24575,'1'-9'0,"0"0"0,1-1 0,0 1 0,0 1 0,1-1 0,0 0 0,1 1 0,0-1 0,0 1 0,10-13 0,6-15 0,-18 32 0,1 0 0,0-1 0,0 1 0,0 0 0,1 1 0,-1-1 0,1 1 0,0-1 0,0 1 0,0 0 0,0 1 0,0-1 0,1 1 0,-1 0 0,1 0 0,0 0 0,-1 0 0,1 1 0,6-1 0,-8 1 0,1 1 0,-1-1 0,1 1 0,-1 0 0,1 0 0,-1 1 0,1-1 0,-1 1 0,1-1 0,-1 1 0,1 0 0,-1 0 0,0 1 0,0-1 0,1 1 0,-1 0 0,0-1 0,0 1 0,-1 1 0,1-1 0,0 0 0,-1 1 0,1-1 0,-1 1 0,0 0 0,0 0 0,2 3 0,4 12 0,-2 0 0,0 1 0,-1 0 0,-1 0 0,3 27 0,-6-39 0,3 17 0,-1 0 0,-1 1 0,-1-1 0,-1 0 0,-2 0 0,0 1 0,-1-1 0,-11 36 0,8-48 0,0-1 0,-2-1 0,1 1 0,-1-1 0,-1 0 0,0-1 0,0 0 0,-1-1 0,0 0 0,0 0 0,-1-1 0,0 0 0,-13 5 0,234-67 0,-166 44 0,-27 8-455,0 1 0,30-1 0,-28 3-6371</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0.486"/>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3.832"/>
    </inkml:context>
    <inkml:brush xml:id="br0">
      <inkml:brushProperty name="width" value="0.05" units="cm"/>
      <inkml:brushProperty name="height" value="0.05" units="cm"/>
      <inkml:brushProperty name="color" value="#E71224"/>
    </inkml:brush>
  </inkml:definitions>
  <inkml:trace contextRef="#ctx0" brushRef="#br0">204 72 24575,'0'-3'0,"1"0"0,-1-1 0,1 1 0,0 0 0,0 0 0,0 0 0,0 0 0,0 0 0,1 0 0,-1 0 0,1 1 0,0-1 0,0 0 0,0 1 0,0-1 0,0 1 0,1 0 0,-1 0 0,1 0 0,-1 0 0,1 0 0,0 0 0,0 1 0,0-1 0,0 1 0,0 0 0,0 0 0,0 0 0,0 0 0,0 1 0,0-1 0,1 1 0,2 0 0,-2-1 0,1 1 0,-1 0 0,0-1 0,0 2 0,0-1 0,0 0 0,0 1 0,0 0 0,0 0 0,0 0 0,0 0 0,-1 1 0,1-1 0,0 1 0,-1 0 0,1 0 0,-1 0 0,1 1 0,-1-1 0,0 1 0,0 0 0,0 0 0,-1 0 0,1 0 0,-1 0 0,3 5 0,-3-3 0,1 1 0,-2-1 0,1 0 0,0 1 0,-1-1 0,0 1 0,-1-1 0,1 1 0,-1-1 0,0 1 0,0 0 0,-1-1 0,1 1 0,-1-1 0,-1 1 0,1-1 0,-1 1 0,0-1 0,0 0 0,0 0 0,-1 0 0,0 0 0,0 0 0,0-1 0,0 1 0,-1-1 0,0 0 0,0 0 0,0 0 0,0-1 0,-1 1 0,1-1 0,-1 0 0,0 0 0,-9 3 0,-64 42 0,136-42 0,-22-8 0,-25 0 0,0 1 0,1 1 0,-1 0 0,0 0 0,1 2 0,-1-1 0,12 4 0,-21-4 0,0-1 0,0 1 0,0 1 0,0-1 0,0 0 0,-1 0 0,1 1 0,0-1 0,-1 1 0,1-1 0,-1 1 0,1 0 0,-1-1 0,0 1 0,0 0 0,0 0 0,0 0 0,0 0 0,0 0 0,0 0 0,-1 0 0,1 0 0,-1 1 0,1-1 0,-1 0 0,0 0 0,0 0 0,0 1 0,0-1 0,0 0 0,-1 0 0,1 0 0,0 0 0,-1 1 0,-1 2 0,1-1 0,-1 1 0,0 0 0,0-1 0,0 1 0,-1-1 0,1 0 0,-1 0 0,0 0 0,0 0 0,-1 0 0,1-1 0,-1 0 0,0 1 0,-7 4 0,-11 1 0,-1-2 0,1 0 0,-1-2 0,-41 5 0,54-8 0,-81 4 0,66-5 0,0 0 0,-42 8 0,49-5-1365,1-1-5461</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7.185"/>
    </inkml:context>
    <inkml:brush xml:id="br0">
      <inkml:brushProperty name="width" value="0.05" units="cm"/>
      <inkml:brushProperty name="height" value="0.05" units="cm"/>
      <inkml:brushProperty name="color" value="#E71224"/>
    </inkml:brush>
  </inkml:definitions>
  <inkml:trace contextRef="#ctx0" brushRef="#br0">142 345 24575,'61'2'0,"83"13"0,-67-8 0,149-6 0,-98-4 0,848 3 0,-950 1 0,-1 2 0,26 5 0,-25-3 0,49 2 0,-45-5 0,0 1 0,55 14 0,-56-10 0,1-1 0,-1-1 0,32 0 0,0-6 0,-29 0 0,1 1 0,0 1 0,0 2 0,34 8 0,-39-6 0,-1-1 0,1-2 0,30 0 0,-25-2 0,57 9 0,-31-1 0,1-4 0,115-4 0,-61-3 0,-54 5 0,-29-1 0,1-1 0,46-5 0,-69 3 0,1 0 0,-1 0 0,0 0 0,0-2 0,0 1 0,-1-1 0,1 0 0,-1 0 0,0-1 0,0-1 0,0 1 0,11-11 0,-13 8 0,0 1 0,0-1 0,-1 1 0,0-1 0,0-1 0,-1 1 0,0-1 0,0 0 0,-1 0 0,0 0 0,-1 0 0,3-18 0,-2-8 0,-1-1 0,-3-40 0,-1 25 0,3 46 0,-1 1 0,0 0 0,-1 0 0,1-1 0,-1 1 0,0 0 0,0 0 0,0-1 0,0 1 0,-1 0 0,0 0 0,0 0 0,0 1 0,0-1 0,-3-4 0,2 6 0,0-1 0,-1 1 0,1 0 0,0 0 0,-1 0 0,0 0 0,1 0 0,-1 1 0,0 0 0,1 0 0,-1 0 0,0 0 0,0 0 0,0 1 0,0 0 0,-6 0 0,-383 1 0,147 1 0,-2521-2 0,2764 0 0,1 0 0,-1 0 0,0 0 0,0 0 0,0 0 0,1 1 0,-1-1 0,0 1 0,1 0 0,-1 0 0,0 0 0,1 0 0,-1 0 0,1 1 0,-1-1 0,1 1 0,0-1 0,0 1 0,0 0 0,0 0 0,-3 3 0,3-1 0,0 0 0,0 1 0,1 0 0,-1-1 0,1 1 0,0 0 0,0 0 0,0 0 0,1 0 0,0 0 0,0 7 0,0 28 0,5 128 0,-4-165 2,-1 0 1,1 1-1,0-1 0,0 0 0,0 0 0,0 0 1,1 0-1,-1 0 0,1 0 0,0 0 0,0 0 1,0-1-1,0 1 0,0-1 0,0 1 0,1-1 1,-1 0-1,1 0 0,0 0 0,0 0 0,0-1 1,-1 1-1,1-1 0,1 1 0,-1-1 0,0 0 1,0 0-1,0-1 0,1 1 0,2 0 0,15 1-118,-1 0 0,0-2-1,39-3 1,-23 1-852,-16 2-5858</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9.468"/>
    </inkml:context>
    <inkml:brush xml:id="br0">
      <inkml:brushProperty name="width" value="0.05" units="cm"/>
      <inkml:brushProperty name="height" value="0.05" units="cm"/>
      <inkml:brushProperty name="color" value="#E71224"/>
    </inkml:brush>
  </inkml:definitions>
  <inkml:trace contextRef="#ctx0" brushRef="#br0">9 97 24575,'0'0'0,"-1"0"0,1 0 0,0 1 0,0-1 0,0 0 0,-1 0 0,1 0 0,0 0 0,0 0 0,-1 0 0,1 0 0,0 0 0,0 0 0,-1 0 0,1 0 0,0 0 0,0 0 0,-1 0 0,1 0 0,0 0 0,0 0 0,0 0 0,-1 0 0,1-1 0,0 1 0,0 0 0,-1 0 0,1 0 0,0 0 0,0 0 0,0-1 0,0 1 0,-1 0 0,1 0 0,0 0 0,0-1 0,0 1 0,0 0 0,0 0 0,-1 0 0,1-1 0,0 1 0,0 0 0,0 0 0,0-1 0,0 1 0,0 0 0,0 0 0,0-1 0,0 1 0,0 0 0,0 0 0,0-1 0,0 1 0,0 0 0,0 0 0,0 0 0,1-1 0,-1 1 0,0 0 0,0 0 0,0-1 0,15-9 0,34-1 0,0 3 0,89-4 0,106 13 0,-95 2 0,608-3 0,-733-2 0,0 0 0,26-6 0,-26 3 0,49-2 0,-22 7 0,-7 0 0,1-1 0,65-11 0,-52 5 0,1 2 0,-1 2 0,61 7 0,-5-2 0,-92-2-1365,-2 0-5461</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25.855"/>
    </inkml:context>
    <inkml:brush xml:id="br0">
      <inkml:brushProperty name="width" value="0.05" units="cm"/>
      <inkml:brushProperty name="height" value="0.05" units="cm"/>
      <inkml:brushProperty name="color" value="#E71224"/>
    </inkml:brush>
  </inkml:definitions>
  <inkml:trace contextRef="#ctx0" brushRef="#br0">0 0 24494,'0'562'0,"1561"-562"0,-1561-562 0,-1561 562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27.035"/>
    </inkml:context>
    <inkml:brush xml:id="br0">
      <inkml:brushProperty name="width" value="0.05" units="cm"/>
      <inkml:brushProperty name="height" value="0.05" units="cm"/>
      <inkml:brushProperty name="color" value="#E71224"/>
    </inkml:brush>
  </inkml:definitions>
  <inkml:trace contextRef="#ctx0" brushRef="#br0">22 0 24575,'-1'51'0,"-2"-1"0,-11 60 0,13-107 0,0 1 0,1 0 0,-1 0 0,1 0 0,0 1 0,0-1 0,0 0 0,0 0 0,1 0 0,0 0 0,0 0 0,0-1 0,3 8 0,-3-9 0,1 0 0,0 0 0,0 0 0,0 0 0,0-1 0,0 1 0,0 0 0,1-1 0,-1 1 0,0-1 0,1 0 0,-1 0 0,1 0 0,-1 0 0,1 0 0,0-1 0,-1 1 0,1-1 0,0 0 0,0 0 0,3 0 0,110-2-1365,-96 1-5461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49.165"/>
    </inkml:context>
    <inkml:brush xml:id="br0">
      <inkml:brushProperty name="width" value="0.05" units="cm"/>
      <inkml:brushProperty name="height" value="0.05" units="cm"/>
      <inkml:brushProperty name="color" value="#E71224"/>
    </inkml:brush>
  </inkml:definitions>
  <inkml:trace contextRef="#ctx0" brushRef="#br0">11471 405 24575,'-29'-2'0,"1"0"0,-29-8 0,28 5 0,-55-3 0,-44 10 0,-97-4 0,157-10 0,50 8 0,-1 1 0,-27-2 0,15 4 0,4 1 0,-1-1 0,0-1 0,0-1 0,1-2 0,-33-10 0,-93-25 0,100 28 0,-95-34 0,79 21 0,-92-21 0,18 7 0,-53-8 0,163 39 0,-49-3 0,-18-5 0,32 2 0,-1 4 0,-90-3 0,-143 13 0,129 3 0,53-5 0,-132 4 0,170 10 0,-18 1 0,-3 0 0,71-8 0,-43 3 0,14-4 0,-94 18 0,78-9 0,-15-4 0,0-3 0,-107-9 0,49 0 0,-38 1-7,-197 5-582,261 9 443,-53 2 173,93-14-27,12-1 0,0 3 0,-72 11 0,-63 13 715,-9-1-715,135-16 0,49-6 0,0 1 0,-55 14 0,50-8 0,-52 6 0,-1 0 0,9-4 0,63-11 0,-1 1 0,1 1 0,-1 1 0,-22 8 0,0 0 0,0-1 0,-1-2 0,-45 3 0,74-10 0,-181 18 0,-8 6 0,152-17 0,0 0 0,0-1 0,-51 0 0,-40 5 0,-15 0 0,126-14 0,0 2 0,1 1 0,-52 10 0,-84 14 0,124-20 0,-45 1 0,44-5 0,-41 8 0,-46 3 0,12-1 0,42-4 0,55-7 0,1 1 0,-1 1 0,0 1 0,1 0 0,-21 8 0,7-2 0,0-1 0,0-1 0,-67 5 0,54-7 0,-308 60 0,330-61 0,-111 21 0,-31-2 0,113-15 0,29-6 0,1 1 0,-1 1 0,1 1 0,-24 10 0,30-10 0,0-1 0,0-1 0,-1-1 0,-18 2 0,-26 5 0,-32 6 0,62-11 0,0 1 0,-61 18 0,28 0 0,-86 37 0,101-35 0,3 2 0,0 2 0,2 2 0,1 3 0,1 1 0,-42 47 0,67-63 0,0 1 0,2 0 0,0 2 0,1 0 0,-21 46 0,-64 158 0,80-190 0,14-26 0,1 0 0,-1 0 0,2 1 0,-5 13 0,-2 21 0,-29 132 0,14-27 0,16-84 0,5-41 0,1 0 0,-1 31 0,3 50 0,6 164 0,-1-251 0,1 0 0,0 0 0,2 0 0,0-1 0,1 0 0,1 0 0,14 22 0,82 120 0,-83-132 0,4 2 0,1-1 0,48 43 0,-26-28 0,-29-29 0,2 0 0,0-2 0,0 0 0,1-1 0,1-2 0,0 0 0,37 11 0,9 4 0,-17-6 0,90 23 0,-103-34 0,1 1 0,73 30 0,-98-35 0,1 0 0,-1-1 0,1 0 0,28 1 0,18 5 0,39 2 0,-72-10 0,43 9 0,-46-7 0,0-1 0,1-1 0,28-1 0,-28-2 0,0 2 0,52 8 0,-46-3 0,0-2 0,48 0 0,-2-1 0,-3 9 0,-52-8 0,-1 0 0,30 0 0,-27-2 0,51 9 0,22 2 0,-4-1 0,-69-7 0,53 3 0,-59-8 0,10-1 0,0 2 0,-1 1 0,49 10 0,-52-7 0,0-1 0,37 0 0,-35-2 0,0 0 0,27 7 0,-10-3 0,0-1 0,1-2 0,84-5 0,-28-1 0,-71 4 0,0 2 0,39 8 0,-46-7 0,36 3 0,0-3 0,99-6 0,-41-1 0,611 3 0,-713-1 0,0-1 0,0 0 0,17-5 0,37-5 0,20-1 0,-64 8 0,1 1 0,30-1 0,-30 4 0,50-10 0,21-2 0,11 1 0,-76 6 0,52-1 0,-46 7 0,1-2 0,57-11 0,104-12 0,-133 17 0,0 2 0,121 8 0,-62 1 0,1131-3 0,-1229-2 0,55-10 0,-54 7 0,53-3 0,823 9 0,-881-2 0,0-2 0,29-6 0,43-3 0,-70 9 0,-1 0 0,1-2 0,42-14 0,7 0 0,200-50 0,-176 45 0,103-10 0,-76 8 0,-100 20 0,-1-1 0,0-1 0,39-17 0,18-7 0,-42 16 0,-2-1 0,41-24 0,-13 7 0,-31 13 0,0-2 0,60-50 0,-65 48 0,8-8 0,-2-3 0,45-55 0,17-18 0,215-206 0,-218 200 0,-11 7 0,-70 87 0,-2 0 0,12-25 0,5-8 0,-16 26 0,0 0 0,19-59 0,6-17 0,-20 60 0,17-68 0,7-16 0,7 23 0,-18 24 0,-20 53 0,0 0 0,-2-1 0,-1 0 0,-2-1 0,-1 1 0,-1-2 0,2-35 0,-9-588 0,1 642 0,0 0 0,0 1 0,-1-1 0,0 1 0,-1-1 0,-1 1 0,0 0 0,0 0 0,-1 0 0,0 0 0,-1 1 0,0 0 0,-1 0 0,-13-14 0,9 17-1365,2 6-5461</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27.512"/>
    </inkml:context>
    <inkml:brush xml:id="br0">
      <inkml:brushProperty name="width" value="0.05" units="cm"/>
      <inkml:brushProperty name="height" value="0.05" units="cm"/>
      <inkml:brushProperty name="color" value="#E71224"/>
    </inkml:brush>
  </inkml:definitions>
  <inkml:trace contextRef="#ctx0" brushRef="#br0">1 0 24575,'0'4'0,"0"5"0,0 5 0,0 4 0,0 3 0,0 1 0,0 1 0,0 1 0,0 0 0,0-1 0,0 1 0,0-1 0,0-4-8191</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31.534"/>
    </inkml:context>
    <inkml:brush xml:id="br0">
      <inkml:brushProperty name="width" value="0.05" units="cm"/>
      <inkml:brushProperty name="height" value="0.05" units="cm"/>
      <inkml:brushProperty name="color" value="#E71224"/>
    </inkml:brush>
  </inkml:definitions>
  <inkml:trace contextRef="#ctx0" brushRef="#br0">663 1 24575,'-455'0'0,"440"0"0,-1 1 0,1 1 0,0 0 0,0 1 0,1 1 0,-28 10 0,39-12 0,0 0 0,1 0 0,0 0 0,-1 0 0,1 0 0,0 1 0,0-1 0,0 1 0,0-1 0,0 1 0,1 0 0,-1 0 0,1 0 0,0 0 0,-2 5 0,-9 56 0,4-22 0,0-5 0,2 0 0,2 0 0,1 1 0,2-1 0,4 41 0,-2 3 0,-1-78 0,0 0 0,0 0 0,0 0 0,0-1 0,0 1 0,1 0 0,-1 0 0,1 0 0,0-1 0,0 1 0,0 0 0,0-1 0,0 1 0,1-1 0,-1 1 0,1-1 0,-1 0 0,1 0 0,0 1 0,4 2 0,-1-2 0,-1-1 0,0 0 0,1-1 0,0 1 0,-1-1 0,1 0 0,0 0 0,0 0 0,-1-1 0,1 0 0,8 0 0,195 18 0,-122-16 0,101-5 0,-171 2 0,0-1 0,1-1 0,-1 0 0,0-2 0,0 1 0,-1-2 0,0 0 0,16-9 0,-28 12 0,0 1 0,-1 0 0,0-1 0,0 0 0,0 1 0,0-1 0,0 0 0,0 0 0,-1 0 0,1-1 0,-1 1 0,0 0 0,0 0 0,0-1 0,0 1 0,-1-1 0,1 1 0,-1 0 0,0-1 0,-1-5 0,0-8 0,-1 0 0,-1 1 0,-6-19 0,1 3 0,-21-166 0,9 105-1365,18 75-5461</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2.193"/>
    </inkml:context>
    <inkml:brush xml:id="br0">
      <inkml:brushProperty name="width" value="0.05" units="cm"/>
      <inkml:brushProperty name="height" value="0.05" units="cm"/>
      <inkml:brushProperty name="color" value="#E71224"/>
    </inkml:brush>
  </inkml:definitions>
  <inkml:trace contextRef="#ctx0" brushRef="#br0">54 712 24575,'13'2'0,"-1"-1"0,1 2 0,-1 0 0,0 0 0,20 9 0,25 6 0,83 8 0,-113-21 0,48 3 0,-47-7 0,45 10 0,-32-5 0,0-1 0,1-2 0,63-4 0,-61 0 0,0 1 0,86 13 0,-81-6 0,-1-3 0,79-1 0,-74-4 0,103 13 0,-75-3 0,1-4 0,114-6 0,-60-2 0,816 3 0,-926-2 0,0-1 0,0 0 0,47-15 0,-48 11 0,1 1 0,1 1 0,48-3 0,-26 8 0,2 1 0,0-2 0,78-13 0,-77 7 0,-34 5 0,0 0 0,0-1 0,0-1 0,22-9 0,-36 12 0,0-1 0,0 0 0,0 0 0,0 0 0,-1 0 0,1-1 0,-1 0 0,0 0 0,1 0 0,-1 0 0,0 0 0,-1 0 0,1-1 0,-1 1 0,1-1 0,-1 0 0,0 0 0,0 0 0,-1 0 0,1 0 0,-1 0 0,1-8 0,1-5 0,-1 0 0,-1 0 0,-1 0 0,-3-24 0,2 33 0,0 0 0,0 0 0,-1 1 0,0-1 0,-1 0 0,0 1 0,0 0 0,-1-1 0,1 1 0,-2 1 0,-6-11 0,-21-23 0,26 30 0,-2 0 0,0 1 0,0-1 0,-1 2 0,0-1 0,-15-11 0,15 13 0,-1 0 0,1-1 0,0-1 0,-12-15 0,13 14 0,-1 1 0,0 0 0,0 0 0,-14-9 0,-19-11 0,25 16 0,0 1 0,-1 1 0,-1 1 0,-19-8 0,-202-57 0,141 59 0,30 6 0,-42 0 0,80 8 0,0 0 0,-36-8 0,23 3 0,-1 2 0,1 2 0,-86 5 0,32 1 0,-877-3 0,945-2 0,-54-9 0,53 6 0,-52-3 0,-451 9 0,522-1 0,0 1 0,1 0 0,-1 0 0,0 2 0,0-1 0,1 1 0,0 1 0,0 0 0,0 1 0,0 0 0,0 1 0,1 0 0,0 0 0,-17 16 0,7-6 0,0 0 0,-32 19 0,31-23 0,1 2 0,1 0 0,-20 20 0,-6 3 0,37-32 0,1 1 0,-1-1 0,1 2 0,0-1 0,1 1 0,0 0 0,0 0 0,0 1 0,-4 8 0,2 2 0,0 1 0,2 0 0,0 1 0,1-1 0,1 1 0,1 0 0,1 0 0,1 0 0,0 1 0,3 21 0,-2-37 0,0 15 0,1-1 0,0 0 0,8 36 0,-7-49 0,0 0 0,0 0 0,0 0 0,1-1 0,0 1 0,1 0 0,-1-1 0,1 0 0,0 0 0,0 0 0,0 0 0,1-1 0,0 0 0,0 0 0,8 6 0,38 25 0,-30-20 0,0-1 0,23 12 0,-27-16-1365,-4-1-5461</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3.833"/>
    </inkml:context>
    <inkml:brush xml:id="br0">
      <inkml:brushProperty name="width" value="0.05" units="cm"/>
      <inkml:brushProperty name="height" value="0.05" units="cm"/>
      <inkml:brushProperty name="color" value="#E71224"/>
    </inkml:brush>
  </inkml:definitions>
  <inkml:trace contextRef="#ctx0" brushRef="#br0">0 354 24575,'0'-29'0,"1"0"0,2 0 0,9-46 0,-9 56 0,0 1 0,-1-30 0,-2 33 0,1 0 0,0 0 0,1 0 0,7-24 0,-9 39 0,0 0 0,0-1 0,0 1 0,0 0 0,0 0 0,0-1 0,0 1 0,0 0 0,0 0 0,0-1 0,0 1 0,0 0 0,0 0 0,0-1 0,0 1 0,1 0 0,-1 0 0,0 0 0,0-1 0,0 1 0,0 0 0,0 0 0,1 0 0,-1-1 0,0 1 0,0 0 0,0 0 0,1 0 0,-1 0 0,0 0 0,0-1 0,1 1 0,-1 0 0,0 0 0,0 0 0,1 0 0,-1 0 0,0 0 0,0 0 0,1 0 0,-1 0 0,0 0 0,0 0 0,1 0 0,-1 0 0,0 0 0,0 0 0,1 0 0,-1 0 0,0 1 0,0-1 0,1 0 0,-1 0 0,0 0 0,0 0 0,1 1 0,10 19 0,3 31 0,-5-14 0,1 0 0,21 53 0,-7-25 0,26 56 0,-30-79 0,16 54 0,2 16 0,-38-111 0,0 0 0,1 0 0,-1 0 0,0 1 0,0-1 0,0 0 0,0 0 0,0 0 0,0 1 0,0-1 0,0 0 0,-1 0 0,1 0 0,0 0 0,-1 0 0,1 0 0,-1 0 0,1 1 0,-1-1 0,1 0 0,-1-1 0,0 1 0,0 0 0,1 0 0,-1 0 0,0 0 0,0 0 0,0-1 0,0 1 0,0 0 0,0-1 0,0 1 0,0-1 0,0 1 0,0-1 0,0 0 0,0 1 0,-1-1 0,1 0 0,-2 0 0,-8 2 0,1-1 0,-1 0 0,-19-1 0,10 0 0,15 0 0,0 0 0,-1 1 0,1 0 0,0 0 0,-1 0 0,1 0 0,0 1 0,-7 3 0,12-4 0,0-1 0,1 1 0,-1-1 0,0 1 0,1-1 0,-1 1 0,1-1 0,-1 1 0,1-1 0,-1 0 0,1 1 0,-1-1 0,1 0 0,-1 0 0,1 1 0,-1-1 0,1 0 0,-1 0 0,1 0 0,0 0 0,-1 1 0,1-1 0,-1 0 0,1 0 0,0 0 0,-1 0 0,1-1 0,-1 1 0,2 0 0,25 3 0,158-3-1365,-163 0-5461</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6.067"/>
    </inkml:context>
    <inkml:brush xml:id="br0">
      <inkml:brushProperty name="width" value="0.05" units="cm"/>
      <inkml:brushProperty name="height" value="0.05" units="cm"/>
      <inkml:brushProperty name="color" value="#E71224"/>
    </inkml:brush>
  </inkml:definitions>
  <inkml:trace contextRef="#ctx0" brushRef="#br0">537 130 24575,'-1'-3'0,"-1"1"0,0 0 0,0 0 0,0 0 0,0 0 0,0 0 0,0 0 0,-1 1 0,1-1 0,-1 1 0,1 0 0,-1-1 0,0 1 0,1 0 0,-1 0 0,-5 0 0,-10-7 0,-30-21 0,38 21 0,-1 0 0,0 2 0,0-1 0,-1 1 0,0 1 0,0 0 0,0 0 0,-1 2 0,0-1 0,1 2 0,-27-3 0,30 5 0,1 0 0,-1 1 0,0 0 0,1 0 0,-1 1 0,1 0 0,0 1 0,0 0 0,0 0 0,0 0 0,0 1 0,1 1 0,-1-1 0,1 1 0,0 0 0,1 1 0,-1 0 0,1 0 0,0 0 0,1 1 0,-6 8 0,-24 30 0,30-39 0,0-1 0,0 1 0,1 0 0,0 0 0,0 0 0,0 1 0,1 0 0,0-1 0,0 1 0,0 0 0,1 1 0,0-1 0,0 8 0,0 0 0,0-1 0,2 1 0,0 0 0,0-1 0,2 1 0,4 24 0,-4-33 0,0 1 0,1-1 0,0 0 0,0-1 0,0 1 0,1-1 0,0 1 0,0-1 0,0 0 0,0 0 0,1-1 0,0 0 0,0 1 0,0-1 0,1-1 0,-1 1 0,9 3 0,3 0 0,0 0 0,1-1 0,-1-1 0,1-1 0,0-1 0,1 0 0,-1-1 0,1-1 0,-1-1 0,1 0 0,28-5 0,-44 4 0,1 1 0,-1-1 0,1 0 0,-1 0 0,0 0 0,1-1 0,-1 1 0,0-1 0,0 1 0,0-1 0,0 0 0,0-1 0,-1 1 0,1 0 0,-1-1 0,3-2 0,0-1 0,-1-1 0,0 1 0,0-1 0,-1 0 0,0 1 0,0-2 0,2-7 0,1-8 0,-2 1 0,0-1 0,-2 0 0,0-23 0,-2 35-124,1 1 0,-2-1 0,0 1 0,0 0 0,0-1 0,-2 1-1,1 0 1,-1 0 0,-1 0 0,-7-16 0,2 13-6702</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7.463"/>
    </inkml:context>
    <inkml:brush xml:id="br0">
      <inkml:brushProperty name="width" value="0.05" units="cm"/>
      <inkml:brushProperty name="height" value="0.05" units="cm"/>
      <inkml:brushProperty name="color" value="#E71224"/>
    </inkml:brush>
  </inkml:definitions>
  <inkml:trace contextRef="#ctx0" brushRef="#br0">1 129 24575,'0'-1'0,"-1"-11"0,1 0 0,1-1 0,0 1 0,1 0 0,6-22 0,-8 32 0,1 0 0,0 0 0,0 0 0,0 0 0,0 0 0,0 0 0,1 1 0,-1-1 0,1 0 0,-1 1 0,1-1 0,-1 1 0,1-1 0,0 1 0,0 0 0,3-2 0,-3 2 0,1 1 0,0-1 0,0 1 0,-1-1 0,1 1 0,0 0 0,0 0 0,0 0 0,-1 1 0,1-1 0,0 1 0,0-1 0,0 1 0,-1 0 0,1 0 0,3 2 0,-3-1 0,0-1 0,0 1 0,0 1 0,0-1 0,-1 0 0,1 1 0,-1-1 0,1 1 0,-1 0 0,0 0 0,0 0 0,0 0 0,-1 0 0,1 0 0,-1 1 0,1-1 0,-1 0 0,0 1 0,-1-1 0,1 1 0,-1-1 0,1 5 0,1 13 0,-2 0 0,-2 35 0,0-27 0,2-10 0,-1-1 0,-1 1 0,-1 0 0,-8 28 0,8-37 0,-1 0 0,-1 0 0,0-1 0,0 0 0,-1 1 0,0-2 0,-1 1 0,0-1 0,-11 11 0,4-1 0,16-8 0,1-9 0,1 0 0,-1 0 0,1-1 0,-1 1 0,1 0 0,0-1 0,-1 0 0,7 0 0,326-3-1365,-314 3-5461</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8.716"/>
    </inkml:context>
    <inkml:brush xml:id="br0">
      <inkml:brushProperty name="width" value="0.05" units="cm"/>
      <inkml:brushProperty name="height" value="0.05" units="cm"/>
      <inkml:brushProperty name="color" value="#E71224"/>
    </inkml:brush>
  </inkml:definitions>
  <inkml:trace contextRef="#ctx0" brushRef="#br0">1 51 24575,'764'0'0,"-745"-1"0,0-1 0,34-8 0,33-2 0,-40 11 0,86-14 0,-82 8-1365,-28 5-5461</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9.998"/>
    </inkml:context>
    <inkml:brush xml:id="br0">
      <inkml:brushProperty name="width" value="0.05" units="cm"/>
      <inkml:brushProperty name="height" value="0.05" units="cm"/>
      <inkml:brushProperty name="color" value="#E71224"/>
    </inkml:brush>
  </inkml:definitions>
  <inkml:trace contextRef="#ctx0" brushRef="#br0">0 104 24575,'49'0'0,"-12"1"0,-1-1 0,1-2 0,69-13 0,-63 8 0,-1 2 0,1 1 0,0 3 0,55 5 0,4-1 0,21-1 0,135-5 0,-106-22 0,-54 2 73,-73 15-432,0 2-1,0 0 1,30-1-1,-34 6-6466</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2.714"/>
    </inkml:context>
    <inkml:brush xml:id="br0">
      <inkml:brushProperty name="width" value="0.05" units="cm"/>
      <inkml:brushProperty name="height" value="0.05" units="cm"/>
      <inkml:brushProperty name="color" value="#E71224"/>
    </inkml:brush>
  </inkml:definitions>
  <inkml:trace contextRef="#ctx0" brushRef="#br0">1 108 24575,'1246'0'0,"-1216"-1"0,54-11 0,-53 7 0,52-3 0,400 9 0,-464-2 0,-1-1 0,36-8 0,-34 6 0,0 0 0,26-1 0,5 4 0,-6 0 0,-1-1 0,45-9 0,-47 5 0,55 0 0,-56 4 0,59-9 0,-39 3 0,1 2 0,0 4 0,66 5 0,-10 0 0,-42-3-1365,-54 0-5461</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3.737"/>
    </inkml:context>
    <inkml:brush xml:id="br0">
      <inkml:brushProperty name="width" value="0.05" units="cm"/>
      <inkml:brushProperty name="height" value="0.05" units="cm"/>
      <inkml:brushProperty name="color" value="#E71224"/>
    </inkml:brush>
  </inkml:definitions>
  <inkml:trace contextRef="#ctx0" brushRef="#br0">125 152 24575,'-1'-6'0,"1"0"0,0 0 0,0 0 0,1 0 0,-1 0 0,1 0 0,1 0 0,-1 0 0,1 1 0,0-1 0,0 0 0,1 1 0,0 0 0,0-1 0,0 1 0,0 0 0,1 1 0,0-1 0,0 1 0,0-1 0,1 1 0,-1 0 0,1 1 0,0-1 0,0 1 0,0 0 0,10-4 0,-12 5 0,-1 1 0,1 0 0,-1 0 0,1 0 0,0 0 0,-1 1 0,1-1 0,0 1 0,-1 0 0,1-1 0,0 1 0,-1 0 0,1 1 0,0-1 0,-1 0 0,1 1 0,0 0 0,-1-1 0,1 1 0,-1 0 0,1 0 0,-1 1 0,1-1 0,-1 0 0,0 1 0,1-1 0,-1 1 0,0 0 0,0 0 0,0 0 0,2 4 0,-1-2 0,-1 1 0,0 0 0,0 0 0,-1 0 0,1 0 0,-1 0 0,0 0 0,-1 0 0,1 0 0,-1 1 0,0-1 0,0 0 0,-1 0 0,1 0 0,-1 0 0,-2 7 0,1-6 0,0-1 0,0 0 0,-1 1 0,0-1 0,0 0 0,0 0 0,0-1 0,-1 1 0,0 0 0,0-1 0,0 0 0,0 0 0,-1 0 0,-9 5 0,1 2 0,12-11 0,1 0 0,0 0 0,-1 1 0,1-1 0,-1 0 0,1 0 0,0 1 0,-1-1 0,1 0 0,0 0 0,0 1 0,-1-1 0,1 0 0,0 1 0,0-1 0,-1 1 0,1-1 0,0 0 0,0 1 0,0-1 0,0 1 0,-1-1 0,1 0 0,0 1 0,0-1 0,0 1 0,0-1 0,0 1 0,0-1 0,0 0 0,0 1 0,0-1 0,1 1 0,-1 0 0,15 6 0,34-3 0,-41-3 0,4 0 0,0 2 0,0-1 0,0 1 0,-1 1 0,1 0 0,-1 1 0,20 11 0,-26-13 0,0 0 0,-1 0 0,1 0 0,0 1 0,-1 0 0,0 0 0,0 0 0,0 0 0,0 1 0,-1 0 0,1-1 0,-1 1 0,-1 0 0,1 1 0,-1-1 0,1 0 0,-2 1 0,3 6 0,-4-9 0,-1-1 0,1 1 0,0-1 0,-1 0 0,1 1 0,-1-1 0,0 0 0,0 1 0,0-1 0,0 0 0,0 0 0,0 0 0,-1 0 0,1 0 0,-1 0 0,1 0 0,-1-1 0,0 1 0,0 0 0,0-1 0,0 1 0,0-1 0,0 0 0,0 0 0,0 0 0,-3 1 0,-11 5 0,0 0 0,-26 6 0,30-9 0,-21 4 0,-50 6 0,20-4 0,28-6-455,0 0 0,-47-2 0,60-3-6371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50.479"/>
    </inkml:context>
    <inkml:brush xml:id="br0">
      <inkml:brushProperty name="width" value="0.05" units="cm"/>
      <inkml:brushProperty name="height" value="0.05" units="cm"/>
      <inkml:brushProperty name="color" value="#E71224"/>
    </inkml:brush>
  </inkml:definitions>
  <inkml:trace contextRef="#ctx0" brushRef="#br0">46 0 24575,'0'5'0,"0"5"0,0 5 0,-5 1 0,-1 1 0,-3-2 0,-1 1 0,1 1 0,3-1-8191</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5.773"/>
    </inkml:context>
    <inkml:brush xml:id="br0">
      <inkml:brushProperty name="width" value="0.05" units="cm"/>
      <inkml:brushProperty name="height" value="0.05" units="cm"/>
      <inkml:brushProperty name="color" value="#E71224"/>
    </inkml:brush>
  </inkml:definitions>
  <inkml:trace contextRef="#ctx0" brushRef="#br0">0 126 24575,'0'-1'0,"1"0"0,-1-1 0,1 1 0,-1 0 0,1 0 0,0 0 0,-1 0 0,1 0 0,0 0 0,0 0 0,0 1 0,0-1 0,0 0 0,-1 0 0,1 1 0,1-1 0,-1 0 0,0 1 0,0-1 0,0 1 0,0 0 0,0-1 0,0 1 0,1 0 0,-1-1 0,0 1 0,2 0 0,39-4 0,-38 3 0,443-2 0,-229 6 0,417-3 0,-616-1 0,0-1 0,34-8 0,-33 5 0,1 1 0,25-1 0,101 7 0,61-4 0,-140-10 0,-49 8 0,1 0 0,25-1 0,5 5 0,-31 1 0,0-1 0,0-1 0,0-1 0,0 0 0,0-1 0,0-1 0,-1-1 0,29-11 0,-10 3-1365,-19 9-5461</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6.375"/>
    </inkml:context>
    <inkml:brush xml:id="br0">
      <inkml:brushProperty name="width" value="0.05" units="cm"/>
      <inkml:brushProperty name="height" value="0.05" units="cm"/>
      <inkml:brushProperty name="color" value="#E71224"/>
    </inkml:brush>
  </inkml:definitions>
  <inkml:trace contextRef="#ctx0" brushRef="#br0">2 1 24575,'-2'81'0,"4"92"0,-1-170 0,-1 0 0,1-1 0,0 1 0,-1 0 0,1-1 0,0 1 0,1-1 0,-1 1 0,0-1 0,1 0 0,-1 0 0,1 1 0,0-1 0,0 0 0,0 0 0,0-1 0,0 1 0,0 0 0,0-1 0,1 1 0,-1-1 0,0 0 0,1 0 0,0 1 0,-1-2 0,1 1 0,-1 0 0,1-1 0,0 1 0,5 0 0,11 0 0,-1 0 0,1-1 0,30-4 0,-13 1 0,91 2-1365,-105 1-5461</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6.842"/>
    </inkml:context>
    <inkml:brush xml:id="br0">
      <inkml:brushProperty name="width" value="0.05" units="cm"/>
      <inkml:brushProperty name="height" value="0.05" units="cm"/>
      <inkml:brushProperty name="color" value="#E71224"/>
    </inkml:brush>
  </inkml:definitions>
  <inkml:trace contextRef="#ctx0" brushRef="#br0">16 1 24575,'0'458'0,"0"-448"-273,-1-1 0,0 1 0,0-1 0,-6 19 0,2-12-6553</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9.638"/>
    </inkml:context>
    <inkml:brush xml:id="br0">
      <inkml:brushProperty name="width" value="0.05" units="cm"/>
      <inkml:brushProperty name="height" value="0.05" units="cm"/>
      <inkml:brushProperty name="color" value="#E71224"/>
    </inkml:brush>
  </inkml:definitions>
  <inkml:trace contextRef="#ctx0" brushRef="#br0">338 666 24575,'91'2'0,"98"-4"0,-120-10 0,-50 7 0,0 2 0,26-2 0,553 3 0,-291 5 0,-274-5 0,55-9 0,-54 5 0,51-1 0,371 8 0,-437-3 0,0 1 0,34-10 0,-33 7 0,1 0 0,25-1 0,5 6 0,-35 1 0,0-2 0,0 0 0,0 0 0,28-6 0,-40 5 0,0 0 0,-1 0 0,1-1 0,-1 1 0,0-1 0,1 1 0,-1-1 0,0 0 0,0 0 0,0-1 0,0 1 0,0-1 0,-1 1 0,1-1 0,-1 0 0,0 0 0,0 0 0,0 0 0,0 0 0,0-1 0,-1 1 0,1 0 0,-1-1 0,0 0 0,1-4 0,3-24 0,-3 0 0,0-1 0,-2 1 0,-4-33 0,0-25 0,6 42 0,0 34 0,-1 0 0,0 0 0,-2 1 0,1-1 0,-2 0 0,0 0 0,-4-14 0,5 25 0,-1 1 0,0 0 0,1-1 0,-1 1 0,0 0 0,0 0 0,0 0 0,-1 0 0,1 0 0,0 0 0,-1 1 0,1-1 0,-1 1 0,0 0 0,1 0 0,-1 0 0,0 0 0,0 0 0,0 0 0,1 1 0,-1-1 0,0 1 0,-3 0 0,-13-1 0,0 1 0,-28 3 0,20-1 0,-371 1 0,235-4 0,144 2 0,-1 1 0,-32 8 0,-34 2 0,-451-10 0,260-4 0,247 0 0,-54-9 0,53 6 0,-52-3 0,22 8 0,25 1 0,1-1 0,0-2 0,-62-11 0,53 6 0,0 2 0,0 2 0,0 1 0,-49 6 0,-9-1 0,62-5 0,28 1 0,0 0 0,0 1 0,0 0 0,0 1 0,0 0 0,-23 6 0,32-5 0,1-1 0,0 1 0,-1-1 0,1 1 0,0 0 0,0 0 0,0 0 0,0 1 0,0-1 0,0 0 0,1 1 0,-1-1 0,1 1 0,0-1 0,0 1 0,0 0 0,0-1 0,0 1 0,0 0 0,1 0 0,-1 0 0,1 0 0,0 3 0,-1 13 0,1 0 0,3 28 0,-1-20 0,2 8 0,1 0 0,2 0 0,2-1 0,1 0 0,29 64 0,12 43 0,-48-136 0,-1 0 0,0 1 0,1-1 0,0 0 0,1 0 0,-1 0 0,1-1 0,0 1 0,0-1 0,0 0 0,0 0 0,1-1 0,0 1 0,-1-1 0,1 0 0,1 0 0,-1 0 0,0-1 0,1 0 0,-1 0 0,1 0 0,-1-1 0,8 1 0,13 3 0,1-2 0,0-1 0,41-1 0,186-3-1365,-232 2-5461</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11.070"/>
    </inkml:context>
    <inkml:brush xml:id="br0">
      <inkml:brushProperty name="width" value="0.05" units="cm"/>
      <inkml:brushProperty name="height" value="0.05" units="cm"/>
      <inkml:brushProperty name="color" value="#E71224"/>
    </inkml:brush>
  </inkml:definitions>
  <inkml:trace contextRef="#ctx0" brushRef="#br0">301 6 24575,'-56'-2'0,"40"0"0,-1 1 0,0 0 0,1 1 0,-1 2 0,0-1 0,1 2 0,-30 8 0,42-9 0,1 0 0,0 1 0,0-1 0,0 1 0,0 0 0,1-1 0,-1 2 0,1-1 0,0 0 0,0 0 0,0 1 0,0-1 0,0 1 0,1-1 0,0 1 0,-1 0 0,1 0 0,1-1 0,-1 1 0,0 0 0,1 0 0,0 0 0,0 4 0,0 2 0,0 0 0,0 0 0,1-1 0,1 1 0,-1 0 0,2 0 0,-1-1 0,5 12 0,-5-19 0,-1 1 0,1 0 0,0-1 0,-1 1 0,1-1 0,0 0 0,0 1 0,1-1 0,-1 0 0,0 0 0,1 0 0,-1-1 0,1 1 0,0-1 0,-1 1 0,1-1 0,0 0 0,0 0 0,0 0 0,0 0 0,0-1 0,0 1 0,0-1 0,0 0 0,5 0 0,8-1 0,0-1 0,0 0 0,-1-1 0,16-5 0,28-5 0,-54 12 0,1 1 0,-1 0 0,1-1 0,0 2 0,-1-1 0,1 1 0,-1 0 0,1 0 0,-1 0 0,1 1 0,-1 0 0,0 0 0,0 0 0,0 1 0,0-1 0,0 1 0,-1 0 0,1 1 0,-1-1 0,1 1 0,-1 0 0,-1 0 0,1 0 0,-1 1 0,1-1 0,-1 1 0,0 0 0,-1 0 0,1 0 0,-1 0 0,0 0 0,0 1 0,1 9 0,-1-10 0,-1 0 0,-1 0 0,1 0 0,-1 0 0,0 0 0,0 0 0,0 1 0,0-1 0,-1 0 0,0 0 0,0 0 0,-1-1 0,1 1 0,-1 0 0,0 0 0,0-1 0,-6 9 0,4-8 0,-1-1 0,0 1 0,0 0 0,0-1 0,-1 0 0,0-1 0,1 1 0,-1-1 0,0 0 0,-1 0 0,1-1 0,-13 4 0,-20 4 0,-47 7 0,26-6-6,33-6-447,1-1 0,-38 2 0,42-6-6373</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15.741"/>
    </inkml:context>
    <inkml:brush xml:id="br0">
      <inkml:brushProperty name="width" value="0.05" units="cm"/>
      <inkml:brushProperty name="height" value="0.05" units="cm"/>
      <inkml:brushProperty name="color" value="#E71224"/>
    </inkml:brush>
  </inkml:definitions>
  <inkml:trace contextRef="#ctx0" brushRef="#br0">108 745 24575,'76'2'0,"104"15"0,-141-13 0,75-3 0,11 1 0,-56 10 0,-50-7 0,-1-2 0,29 2 0,642-3 0,-336-4 0,-255 4 0,108-5 0,-137-9 0,-51 7 0,1 2 0,28-3 0,-9 6 0,-8 0 0,0-2 0,0-1 0,30-6 0,-16 2 0,1 2 0,0 2 0,0 2 0,45 4 0,12 0 0,30 0 0,142-7 0,-206-8 0,-50 7 0,1 2 0,28-2 0,80 6 0,51-3 0,-176 2 0,1 0 0,-1 0 0,0-1 0,1 1 0,-1-1 0,0 0 0,0 1 0,1-1 0,-1 0 0,0-1 0,0 1 0,0 0 0,0 0 0,0-1 0,0 1 0,-1-1 0,1 0 0,0 0 0,-1 1 0,1-1 0,1-4 0,-1 1 0,0 0 0,0 1 0,-1-1 0,0 0 0,0 0 0,0 0 0,-1 0 0,1 0 0,-2-10 0,-1-6 0,-1 0 0,-1 0 0,-13-37 0,-73-218 0,76 231 0,-7-51 0,14 59 0,6 34 0,0 0 0,0 0 0,0 0 0,-1 1 0,1-1 0,0 0 0,-1 1 0,0-1 0,0 1 0,0-1 0,0 1 0,0 0 0,0 0 0,-1 0 0,1 0 0,-1 1 0,1-1 0,-1 0 0,0 1 0,1 0 0,-1 0 0,0 0 0,0 0 0,0 0 0,0 0 0,0 1 0,-5-1 0,-10 0 0,-1 0 0,0 1 0,-28 3 0,12-1 0,-982 2 0,534-6 0,413 1 0,10 0 0,0 2 0,-105 15 0,104-8 0,1-2 0,-1-4 0,-70-5 0,12 1 0,-923 2 0,1039-1 0,0 1 0,0 0 0,0 0 0,0 0 0,0 1 0,-1-1 0,1 1 0,0 0 0,0 0 0,0 0 0,0 0 0,0 0 0,1 0 0,-1 1 0,0 0 0,1-1 0,-1 1 0,1 0 0,-1 0 0,1 1 0,-3 2 0,3-1 0,0 1 0,-1 0 0,2 1 0,-1-1 0,1 0 0,-1 1 0,1-1 0,1 0 0,-1 1 0,1-1 0,0 10 0,3 33 0,1 0 0,3-1 0,1 0 0,3 0 0,2-1 0,32 80 0,-41-117 0,5 10 0,-1 0 0,-1 1 0,-1-1 0,4 24 0,-5-23-1365,0-5-5461</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16.861"/>
    </inkml:context>
    <inkml:brush xml:id="br0">
      <inkml:brushProperty name="width" value="0.05" units="cm"/>
      <inkml:brushProperty name="height" value="0.05" units="cm"/>
      <inkml:brushProperty name="color" value="#E71224"/>
    </inkml:brush>
  </inkml:definitions>
  <inkml:trace contextRef="#ctx0" brushRef="#br0">32 0 24575,'-1'30'0,"-11"55"0,7-54 0,-3 52 0,6-33 0,0-32 0,1 0 0,1-1 0,0 1 0,1-1 0,1 1 0,1-1 0,8 29 0,-9-42 0,1-1 0,-1 1 0,1-1 0,0 1 0,0-1 0,0 0 0,0 0 0,1-1 0,-1 1 0,1 0 0,0-1 0,-1 0 0,1 0 0,0 0 0,0-1 0,1 1 0,-1-1 0,0 0 0,6 1 0,-7-2 0,1 1 0,-1 0 0,1-1 0,0 1 0,-1-1 0,1 0 0,0-1 0,0 1 0,-1 0 0,1-1 0,-1 0 0,1 0 0,0 0 0,-1 0 0,0-1 0,1 1 0,-1-1 0,0 0 0,0 0 0,0 0 0,0 0 0,4-5 0,-2 0 0,0-1 0,-1 0 0,0 0 0,-1-1 0,0 1 0,0-1 0,-1 0 0,0 0 0,0 1 0,0-18 0,-1 24 0,-1-1 0,0 1 0,0 0 0,0 0 0,0-1 0,0 1 0,0 0 0,-1-1 0,1 1 0,-1 0 0,0 0 0,1-1 0,-1 1 0,0 0 0,0 0 0,0 0 0,-1 0 0,1 0 0,0 0 0,-1 1 0,1-1 0,-1 0 0,0 1 0,0-1 0,1 1 0,-1-1 0,0 1 0,0 0 0,0 0 0,0 0 0,0 0 0,-1 0 0,1 1 0,0-1 0,0 0 0,-1 1 0,1 0 0,0 0 0,-1-1 0,1 1 0,0 1 0,0-1 0,-1 0 0,1 0 0,-5 2 0,4-1-76,0-1 1,1 1-1,-1 0 0,0 0 0,0 0 0,0 0 0,1 1 0,-1-1 1,0 1-1,1 0 0,0-1 0,-1 1 0,1 0 0,0 0 1,0 1-1,0-1 0,-2 4 0,-5 9-6750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19.140"/>
    </inkml:context>
    <inkml:brush xml:id="br0">
      <inkml:brushProperty name="width" value="0.05" units="cm"/>
      <inkml:brushProperty name="height" value="0.05" units="cm"/>
      <inkml:brushProperty name="color" value="#E71224"/>
    </inkml:brush>
  </inkml:definitions>
  <inkml:trace contextRef="#ctx0" brushRef="#br0">2 63 24575,'-1'98'0,"3"109"0,-1-203 0,-1-1 0,1 1 0,0-1 0,0 1 0,0-1 0,0 0 0,1 1 0,-1-1 0,1 0 0,0 0 0,0 0 0,0 0 0,0 0 0,1 0 0,-1-1 0,1 1 0,0-1 0,-1 0 0,1 0 0,0 0 0,0 0 0,1 0 0,-1-1 0,0 1 0,0-1 0,1 0 0,-1 0 0,1 0 0,4 0 0,12 2 0,0-1 0,0 0 0,0-2 0,24-3 0,-12 2 0,530-1 0,-310 3 0,-228-3 0,1 0 0,31-7 0,-30 3 0,46-2 0,24-4 0,-69 7 0,52-3 0,-59 7 0,1-2 0,29-6 0,37-4 0,-47 10 0,48-10 0,-38 5 0,-48 8 0,0-1 0,0 1 0,-1 0 0,1-1 0,0 1 0,0-1 0,0 0 0,0 1 0,-1-1 0,1 0 0,0 0 0,-1 0 0,3-2 0,-3 2 0,-1 0 0,0 1 0,1-1 0,-1 1 0,0-1 0,1 0 0,-1 1 0,0-1 0,0 0 0,0 1 0,0-1 0,0 0 0,0 1 0,0-1 0,0 0 0,0 1 0,0-1 0,0 0 0,0 1 0,0-1 0,0 0 0,-1 1 0,1-1 0,0 0 0,-1 0 0,-3-6 0,-1 1 0,0 0 0,0 0 0,-1 1 0,-9-8 0,-6-7 0,14 12 0,1 0 0,0-1 0,0 1 0,1-1 0,0-1 0,0 1 0,1-1 0,-6-19 0,4 0 0,-6-53 0,12 81 0,-3-20-1365,-3 5-5461</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0.213"/>
    </inkml:context>
    <inkml:brush xml:id="br0">
      <inkml:brushProperty name="width" value="0.05" units="cm"/>
      <inkml:brushProperty name="height" value="0.05" units="cm"/>
      <inkml:brushProperty name="color" value="#E71224"/>
    </inkml:brush>
  </inkml:definitions>
  <inkml:trace contextRef="#ctx0" brushRef="#br0">140 1 24575,'-4'0'0,"-2"4"0,-4 2 0,0 4 0,-3 0 0,1 3 0,-2-1 0,1 2 0,4 2 0,-2 0 0,1 0 0,2 3 0,3 1 0,-2-2 0,0-4-8191</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1.331"/>
    </inkml:context>
    <inkml:brush xml:id="br0">
      <inkml:brushProperty name="width" value="0.05" units="cm"/>
      <inkml:brushProperty name="height" value="0.05" units="cm"/>
      <inkml:brushProperty name="color" value="#E71224"/>
    </inkml:brush>
  </inkml:definitions>
  <inkml:trace contextRef="#ctx0" brushRef="#br0">1 28 24575,'35'1'0,"0"-2"0,0-2 0,48-9 0,-69 9 0,0-1 0,0 2 0,0 0 0,0 1 0,0 0 0,1 1 0,-1 1 0,0 0 0,22 5 0,-33-5 0,-1 1 0,0-1 0,1 1 0,-1 0 0,0 0 0,0 0 0,1 0 0,-2 1 0,1-1 0,0 0 0,0 1 0,-1-1 0,1 1 0,-1 0 0,0-1 0,0 1 0,0 0 0,0 0 0,-1 0 0,1 0 0,-1 0 0,1 5 0,0 11 0,-1-1 0,-3 31 0,1-23 0,0 230-1365,2-235-5461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7.924"/>
    </inkml:context>
    <inkml:brush xml:id="br0">
      <inkml:brushProperty name="width" value="0.05" units="cm"/>
      <inkml:brushProperty name="height" value="0.05" units="cm"/>
      <inkml:brushProperty name="color" value="#E71224"/>
    </inkml:brush>
  </inkml:definitions>
  <inkml:trace contextRef="#ctx0" brushRef="#br0">480 2 24575,'-11'-1'0,"-1"1"0,1 0 0,0 1 0,0 0 0,0 0 0,0 2 0,0-1 0,1 1 0,-1 1 0,1 0 0,-1 0 0,1 1 0,-9 6 0,-7 6 0,3-4 0,1 1 0,1 1 0,0 1 0,1 0 0,1 2 0,-27 30 0,41-40 0,-1 1 0,1-1 0,1 1 0,0 0 0,0 0 0,0 0 0,1 1 0,1-1 0,0 1 0,0 0 0,0 12 0,1-15 0,1 0 0,0 0 0,1 0 0,0-1 0,0 1 0,0 0 0,1-1 0,0 1 0,0-1 0,0 1 0,1-1 0,0 0 0,1 0 0,-1 0 0,1-1 0,8 11 0,9 8 0,-1 0 0,18 31 0,24 30 0,-44-65 0,-1 1 0,-1 1 0,-1 0 0,-2 1 0,16 31 0,-27-47 0,1-1 0,-1 0 0,0 1 0,0-1 0,-1 1 0,0 0 0,0-1 0,0 1 0,-1 0 0,0-1 0,0 1 0,-1 0 0,0 0 0,0-1 0,-1 1 0,1-1 0,-1 1 0,-1-1 0,1 0 0,-1 1 0,-1-1 0,1-1 0,-1 1 0,0 0 0,0-1 0,-6 7 0,3-7 0,1 0 0,-1 0 0,0 0 0,0-1 0,0 0 0,-1 0 0,0-1 0,1 0 0,-1 0 0,0-1 0,0 0 0,0-1 0,-1 0 0,1 0 0,0 0 0,-1-1 0,-9-1 0,-1-1 0,1 0 0,0-1 0,0-1 0,0 0 0,0-2 0,-30-13 0,31 12-1365,1 1-5461</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2.079"/>
    </inkml:context>
    <inkml:brush xml:id="br0">
      <inkml:brushProperty name="width" value="0.05" units="cm"/>
      <inkml:brushProperty name="height" value="0.05" units="cm"/>
      <inkml:brushProperty name="color" value="#E71224"/>
    </inkml:brush>
  </inkml:definitions>
  <inkml:trace contextRef="#ctx0" brushRef="#br0">0 52 24575,'0'-5'0,"5"0"0,5-1 0,5 2 0,5 1 0,3 1 0,2 1 0,-3-4 0,-1-1 0,0 1 0,1 1 0,1 1 0,-4 1-8191</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6.760"/>
    </inkml:context>
    <inkml:brush xml:id="br0">
      <inkml:brushProperty name="width" value="0.05" units="cm"/>
      <inkml:brushProperty name="height" value="0.05" units="cm"/>
      <inkml:brushProperty name="color" value="#E71224"/>
    </inkml:brush>
  </inkml:definitions>
  <inkml:trace contextRef="#ctx0" brushRef="#br0">132 0 24575,'13'2'0,"0"0"0,-1 0 0,0 1 0,0 0 0,20 9 0,26 6 0,-10-11 0,1-2 0,0-2 0,81-6 0,-23 0 0,1723 3 0,-1875-1 0,22-1 0,1 2 0,-1 0 0,0 2 0,-23 4 0,41-5 0,0 0 0,0 0 0,0 1 0,0 0 0,1 0 0,-1 0 0,1 0 0,-1 1 0,1-1 0,0 1 0,0 1 0,0-1 0,0 0 0,0 1 0,1 0 0,-1 0 0,1 0 0,0 0 0,1 0 0,-1 1 0,1-1 0,0 1 0,-3 6 0,-50 132 0,17-49 0,3 28 0,25-80 0,-19 48 0,22-69 0,1 0 0,-6 37 0,3-12 0,3-8 0,2 0 0,1 0 0,4 51 0,0-48 0,-2-1 0,-11 74 0,5-67 0,2 1 0,2 0 0,3 0 0,6 65 0,6-45 0,-7-50 0,-2 1 0,3 28 0,-6-39 0,1 0 0,-1 0 0,-1 0 0,0 0 0,0 0 0,-2 8 0,2-14 0,0 1 0,-1-1 0,1 1 0,0-1 0,-1 0 0,0 1 0,1-1 0,-1 0 0,0 0 0,0 0 0,0-1 0,0 1 0,-1 0 0,1-1 0,0 0 0,-1 1 0,1-1 0,-1 0 0,1 0 0,-6 1 0,-19 5 0,0-1 0,0-1 0,-30 1 0,42-5 0,-58 11 0,47-8 0,0 0 0,-28 0 0,-1496-5 0,1547 2 0,0-1 0,0 0 0,0 0 0,0 0 0,0 0 0,0 0 0,0-1 0,0 1 0,0-1 0,1 0 0,-1 0 0,0 0 0,0 0 0,1-1 0,-1 1 0,1-1 0,-1 1 0,1-1 0,-1 0 0,1 0 0,0 0 0,0 0 0,0 0 0,0-1 0,0 1 0,1-1 0,-1 1 0,1-1 0,-1 0 0,1 1 0,0-1 0,0 0 0,0 0 0,1 0 0,-1 0 0,1 0 0,-1 0 0,1 0 0,0 1 0,0-1 0,1 0 0,-1 0 0,0 0 0,1 0 0,0 0 0,1-5 0,14-55 0,-3-1 0,-3-1 0,-3 0 0,-1-68 0,-4 15 0,-5-94 0,-9 127 0,6 54 0,-2-57 0,9-597-1365,-1 664-5461</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8.014"/>
    </inkml:context>
    <inkml:brush xml:id="br0">
      <inkml:brushProperty name="width" value="0.05" units="cm"/>
      <inkml:brushProperty name="height" value="0.05" units="cm"/>
      <inkml:brushProperty name="color" value="#E71224"/>
    </inkml:brush>
  </inkml:definitions>
  <inkml:trace contextRef="#ctx0" brushRef="#br0">387 28 24575,'-11'-1'0,"0"0"0,1-1 0,-1 0 0,-11-4 0,-38-6 0,8 9 0,-76 6 0,125-3 0,-1 0 0,1 1 0,0 0 0,0 0 0,0 0 0,-1 0 0,1 0 0,0 0 0,0 1 0,1 0 0,-1-1 0,0 1 0,0 0 0,1 1 0,0-1 0,-1 0 0,1 1 0,-3 3 0,1 0 0,1 0 0,0-1 0,1 1 0,-1 0 0,1 0 0,1 1 0,-1-1 0,1 0 0,-1 8 0,1 3 0,0 0 0,2-1 0,0 1 0,0 0 0,2 0 0,7 26 0,-6-35 0,0 0 0,0 0 0,1 0 0,0-1 0,1 0 0,-1 1 0,1-2 0,1 1 0,0-1 0,-1 0 0,2 0 0,8 5 0,26 23 0,85 68 0,-64-52 0,-47-40 0,-1 1 0,24 24 0,-35-31 0,0 1 0,0-1 0,-1 1 0,0 0 0,0 0 0,0 0 0,0 1 0,-1-1 0,0 0 0,0 1 0,-1 0 0,1-1 0,0 8 0,-2-8 0,1 0 0,-1 0 0,0 1 0,0-1 0,0 0 0,-1 0 0,1 0 0,-1 1 0,-1-1 0,1 0 0,-1 0 0,0-1 0,0 1 0,0 0 0,-4 5 0,2-5 0,-1 0 0,0 0 0,0 0 0,0-1 0,-1 0 0,0 0 0,1 0 0,-1-1 0,0 1 0,-1-1 0,-7 2 0,-6 3 0,11-3 0,1-2 0,-1 1 0,0-1 0,0-1 0,0 0 0,-16 2 0,23-4 0,-1 0 0,1 0 0,-1-1 0,1 1 0,-1-1 0,1 0 0,-1 1 0,1-1 0,-1 0 0,1-1 0,0 1 0,0 0 0,0-1 0,-1 1 0,1-1 0,1 1 0,-1-1 0,0 0 0,0 0 0,1 0 0,-1 0 0,1 0 0,-1 0 0,1-1 0,0 1 0,0 0 0,0-1 0,0 1 0,0-5 0,-3-10 0,0 1 0,2-1 0,0 0 0,1 1 0,0-1 0,2 0 0,0 0 0,0 0 0,2 1 0,0-1 0,1 1 0,1 0 0,0 0 0,1 0 0,1 1 0,13-24 0,38-81 0,-42 90 0,-1-1 0,15-50 0,-27 67-273,0 0 0,-1 0 0,0 0 0,-1-20 0,-1 12-6553</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9.61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35.063"/>
    </inkml:context>
    <inkml:brush xml:id="br0">
      <inkml:brushProperty name="width" value="0.05" units="cm"/>
      <inkml:brushProperty name="height" value="0.05" units="cm"/>
      <inkml:brushProperty name="color" value="#E71224"/>
    </inkml:brush>
  </inkml:definitions>
  <inkml:trace contextRef="#ctx0" brushRef="#br0">128 814 24575,'23'1'0,"0"2"0,-1 0 0,1 2 0,37 12 0,18 4 0,-69-19 0,27 6 0,1-1 0,0-2 0,48 1 0,-65-5 0,0 1 0,33 7 0,32 3 0,-37-11 0,-4 0 0,-1 1 0,51 9 0,94 15 0,-142-19 0,0-2 0,0-2 0,84-6 0,-27 0 0,59 16 0,6 0 0,1331-14 0,-1494 2 0,0-1 0,1-1 0,-1 1 0,0-1 0,0 0 0,0 0 0,0 0 0,0-1 0,0 1 0,-1-1 0,1 0 0,-1-1 0,1 1 0,-1-1 0,6-4 0,-6 2 0,1 0 0,-1-1 0,0 1 0,0-1 0,-1 0 0,1 0 0,-1 0 0,-1 0 0,1 0 0,-1-1 0,2-6 0,7-22 0,2 2 0,22-41 0,-26 56 0,45-55 0,-35 37 0,-14 27 0,1 0 0,-2 0 0,1 0 0,-1-1 0,-1 0 0,0 0 0,0 0 0,-1 0 0,2-14 0,-4 11 0,1-1 0,-2 1 0,1-1 0,-2 1 0,0-1 0,-1 1 0,-7-24 0,6 29 0,0 0 0,0 0 0,0 0 0,-1 1 0,0 0 0,-1 0 0,1 1 0,-1-1 0,-1 1 0,1 0 0,-1 1 0,0-1 0,-9-4 0,-40-29 0,38 25 0,0 1 0,-27-13 0,-93-39 0,118 56 0,-1 2 0,0 0 0,0 1 0,0 1 0,-1 1 0,1 1 0,-41-1 0,3 3 0,29 1 0,0-1 0,0-2 0,-35-7 0,31 5 0,-1 1 0,1 1 0,-1 2 0,-44 4 0,30-1 0,-55-4 0,36-11 0,49 9 0,1 1 0,-29-3 0,-506 5 0,267 3 0,267-3 0,-1-1 0,-32-8 0,-34-3 0,-332 12 0,200 3 0,199-1 0,-1 1 0,-32 7 0,-34 4 0,62-12 0,-1 1 0,1 2 0,0 0 0,0 1 0,1 1 0,0 2 0,0 0 0,0 1 0,1 2 0,1 0 0,0 1 0,0 1 0,-32 27 0,37-24 0,1 1 0,0 0 0,1 1 0,-15 26 0,21-30 0,2 0 0,-1 1 0,2 0 0,0 0 0,1 0 0,0 0 0,-1 16 0,-4 23 0,3-17 0,-3 77 0,8-90 0,2 1 0,1 0 0,1-1 0,7 33 0,-7-49 0,-1-1 0,1 1 0,0-1 0,0 0 0,1 0 0,0 0 0,0-1 0,1 1 0,0-1 0,0 0 0,1 0 0,-1-1 0,1 0 0,0 0 0,0 0 0,1-1 0,11 7 0,10 1 35,0-1 0,49 12 0,0 0-1505,-61-18-5356</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47.069"/>
    </inkml:context>
    <inkml:brush xml:id="br0">
      <inkml:brushProperty name="width" value="0.05" units="cm"/>
      <inkml:brushProperty name="height" value="0.05" units="cm"/>
      <inkml:brushProperty name="color" value="#E71224"/>
    </inkml:brush>
  </inkml:definitions>
  <inkml:trace contextRef="#ctx0" brushRef="#br0">896 55 24575,'-35'0'0,"0"-1"0,1-1 0,-49-10 0,37 5 0,0 2 0,1 2 0,-88 5 0,30 1 0,80-3 0,0-1 0,0-2 0,-45-9 0,55 9 0,0-1 0,-1 2 0,1 0 0,-1 1 0,0 0 0,1 1 0,-1 0 0,0 1 0,-25 5 0,36-4 0,1-1 0,-1 1 0,1 0 0,-1 0 0,1 0 0,0 0 0,0 0 0,0 0 0,0 1 0,0-1 0,1 1 0,-1-1 0,1 1 0,0 0 0,-1-1 0,1 1 0,0 0 0,1 0 0,-1 0 0,0 0 0,1 0 0,0 5 0,-2 11 0,2 0 0,3 29 0,-1-21 0,-1 18 0,0-11 0,0 0 0,3-1 0,7 36 0,-3-31 0,-5-21 0,0-1 0,2 1 0,0-1 0,8 17 0,-12-29 0,1 0 0,0-1 0,0 1 0,1-1 0,-1 0 0,1 0 0,-1 0 0,1 0 0,0 0 0,0 0 0,1-1 0,-1 1 0,0-1 0,1 0 0,0 0 0,-1-1 0,1 1 0,0-1 0,0 1 0,0-1 0,0 0 0,4 0 0,129 14 0,-106-11 0,60 3 0,-63-7 0,0 2 0,49 9 0,-61-7 0,0-2 0,0 0 0,0 0 0,0-2 0,0 0 0,23-3 0,3-4 0,45-14 0,-47 10 0,7 4 0,-36 5 0,1 1 0,-1-2 0,1 1 0,19-8 0,-28 8 0,0 1 0,0-1 0,-1 0 0,1 1 0,0-1 0,-1 0 0,1-1 0,-1 1 0,0 0 0,0-1 0,0 1 0,0-1 0,0 1 0,-1-1 0,1 0 0,-1 0 0,0 0 0,1 0 0,-1 0 0,-1 0 0,1 0 0,0-4 0,0-2 7,-1-1 0,0 1 0,0 0 0,-1-1 0,0 1-1,-1 0 1,0 0 0,0-1 0,-7-14 0,-5-8-244,-23-40 1,17 38-725,13 19-5865</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50.049"/>
    </inkml:context>
    <inkml:brush xml:id="br0">
      <inkml:brushProperty name="width" value="0.05" units="cm"/>
      <inkml:brushProperty name="height" value="0.05" units="cm"/>
      <inkml:brushProperty name="color" value="#E71224"/>
    </inkml:brush>
  </inkml:definitions>
  <inkml:trace contextRef="#ctx0" brushRef="#br0">4678 176 24575,'-60'1'0,"21"0"0,0-1 0,1-2 0,-77-14 0,87 11 0,0 2 0,0 0 0,0 2 0,-37 3 0,-52-3 0,48-11 0,50 8 0,0 1 0,-27-2 0,-110 7 0,-69-5 0,157-9 0,50 8 0,-1 0 0,-28-1 0,-90 6 0,-56-2 0,26-24 0,91 14 0,31 4 0,-75-2 0,42 9 0,-123-18 0,125 11 0,-152 6 0,101 3 0,-1245-2 0,1353 2 0,-1-1 0,-32 9 0,-34 3 0,54-10 0,1 1 0,-57 15 0,59-12 0,-2 0 0,1-2 0,-33 1 0,57-6 0,1 0 0,0 0 0,0 1 0,0-1 0,0 1 0,0 0 0,0 1 0,1-1 0,-1 1 0,0 0 0,0 0 0,1 0 0,0 1 0,-6 3 0,7-3 0,0 1 0,1-1 0,-1 1 0,1 0 0,0-1 0,0 1 0,0 0 0,0 0 0,1 0 0,-1 0 0,1 1 0,0-1 0,1 0 0,-1 0 0,1 1 0,0-1 0,0 5 0,1 351 0,2-132 0,-6-79 0,6 159 0,9-223 0,-6-53 0,2 54 0,-8-45 0,2-1 0,10 57 0,-5-26 0,2 19 0,-7-85 0,-1 1 0,1 0 0,-1-1 0,2 0 0,-1 1 0,0-1 0,1 0 0,0 0 0,0-1 0,1 1 0,-1 0 0,8 6 0,-4-6 0,0-1 0,0 0 0,0 0 0,0 0 0,1-1 0,0 0 0,0-1 0,0 1 0,12 1 0,76 5 0,-71-8 0,4-1 0,0 2 0,52 9 0,-35-3 0,1-3 0,1-2 0,91-6 0,-33 0 0,567 3 0,-644-1 0,55-11 0,-54 7 0,53-3 0,-46 8 0,10 0 0,1-1 0,69-13 0,-85 10 0,0 1 0,35 2 0,-44 1 0,0-2 0,0 0 0,27-6 0,2-1 0,1 3 0,0 2 0,1 2 0,60 6 0,1-2 0,-92-2 0,0-1 0,1-1 0,43-10 0,-33 6 0,1 1 0,0 2 0,0 2 0,55 4 0,-53 0 0,0-2 0,-1-2 0,72-11 0,-69 6 0,0 2 0,0 1 0,48 3 0,40-2 0,-41-10 0,-54 6 0,52-2 0,9 10 0,68-3 0,-134-4 0,0-1 0,0-1 0,-1-1 0,0-1 0,0-2 0,27-15 0,-6-1 0,-33 18 0,1 1 0,-1 0 0,1 1 0,1 1 0,-1 0 0,20-4 0,188-45 0,-219 53 0,-1 1 0,1-1 0,-1 0 0,1 0 0,-1-1 0,0 1 0,0-1 0,0 0 0,0 1 0,-1-1 0,1 0 0,-1-1 0,1 1 0,-1 0 0,0-1 0,0 1 0,-1-1 0,1 0 0,-1 1 0,0-1 0,0 0 0,0 0 0,0 0 0,0-5 0,1-14 0,-2 0 0,0 0 0,-4-29 0,1 4 0,1 29 0,0 0 0,-2 0 0,0 0 0,-1 1 0,-1 0 0,-8-19 0,5 16 0,2 1 0,0-2 0,1 1 0,-3-28 0,-1-22 0,-3 0 0,-24-72 0,29 116 0,3 4 0,1 0 0,-1-25 0,-6-36 0,6 55 0,2 0 0,0 0 0,4-47 0,0 46 0,-2 0 0,0 1 0,-8-40 0,3 30-341,1-1 0,2 0-1,1-44 1,3 63-6485</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56.359"/>
    </inkml:context>
    <inkml:brush xml:id="br0">
      <inkml:brushProperty name="width" value="0.05" units="cm"/>
      <inkml:brushProperty name="height" value="0.05" units="cm"/>
      <inkml:brushProperty name="color" value="#E71224"/>
    </inkml:brush>
  </inkml:definitions>
  <inkml:trace contextRef="#ctx0" brushRef="#br0">461 56 24575,'0'-3'0,"0"1"0,-1 0 0,1-1 0,-1 1 0,0 0 0,0-1 0,0 1 0,0 0 0,0 0 0,0 0 0,-1 0 0,1 0 0,-1 0 0,1 0 0,-1 0 0,0 0 0,0 1 0,0-1 0,0 1 0,0 0 0,0-1 0,0 1 0,0 0 0,0 0 0,-1 0 0,1 1 0,0-1 0,-1 0 0,1 1 0,-1-1 0,1 1 0,-3 0 0,-15-2 0,1 0 0,0 2 0,-22 1 0,19 0 0,12 0 0,-1 0 0,1 1 0,0 0 0,0 1 0,0 0 0,0 1 0,0 0 0,1 0 0,-11 7 0,0 1 0,1 1 0,0 0 0,-18 19 0,36-31 0,-10 9 0,0 0 0,1 1 0,-10 12 0,17-18 0,0 0 0,0 0 0,1 0 0,0 0 0,-1 0 0,2 1 0,-1-1 0,1 1 0,-1 0 0,2-1 0,-1 7 0,-1 10 0,2-1 0,0 1 0,5 24 0,-4-37 0,1 0 0,0 0 0,1-1 0,0 1 0,0-1 0,1 1 0,0-1 0,0 0 0,1 0 0,7 8 0,-1-2 0,1 0 0,0 0 0,1-1 0,0 0 0,1-1 0,29 18 0,-28-23 0,0 0 0,1-1 0,0-1 0,0-1 0,0 0 0,0-1 0,1 0 0,0-2 0,-1 0 0,1-1 0,0 0 0,-1-1 0,1-1 0,21-6 0,-31 7 0,-1-1 0,0-1 0,0 1 0,0-1 0,0 0 0,0 0 0,0-1 0,-1 1 0,0-1 0,0-1 0,0 1 0,0-1 0,0 0 0,-1 0 0,6-9 0,-3 3 0,-2-1 0,1 0 0,-1 0 0,-1 0 0,0-1 0,4-23 0,0-5 0,-2 15 0,-2-1 0,3-39 0,-7 57 0,0-1 0,-1 1 0,0 0 0,-1-1 0,0 1 0,0 0 0,-1 0 0,0 0 0,-1 1 0,-8-17 0,8 18 0,-1 0 0,1 0 0,-1 0 0,0 0 0,-1 1 0,1 0 0,-1 0 0,0 0 0,-1 1 0,0 0 0,1 0 0,-2 0 0,1 1 0,0 0 0,-1 1 0,0 0 0,0 0 0,0 1 0,0-1 0,0 2 0,0-1 0,-1 1 0,-12 0 0,-5 1-341,-1 1 0,1 2-1,-48 10 1,52-9-6485</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59.767"/>
    </inkml:context>
    <inkml:brush xml:id="br0">
      <inkml:brushProperty name="width" value="0.05" units="cm"/>
      <inkml:brushProperty name="height" value="0.05" units="cm"/>
      <inkml:brushProperty name="color" value="#E71224"/>
    </inkml:brush>
  </inkml:definitions>
  <inkml:trace contextRef="#ctx0" brushRef="#br0">4372 408 24575,'-1'-4'0,"0"-1"0,0 1 0,0 0 0,-1-1 0,1 1 0,-1 0 0,0 0 0,0 0 0,-1 0 0,1 0 0,-1 1 0,0-1 0,0 1 0,0 0 0,0-1 0,-1 1 0,1 1 0,-1-1 0,0 0 0,-5-2 0,-12-7 0,-1 0 0,-31-11 0,48 21 0,-71-33 0,49 21 0,-1 2 0,0 0 0,0 2 0,-36-7 0,-4 3 0,-94-31 0,138 38 0,0 2 0,0 1 0,0 1 0,-29-1 0,-50-6 0,65 5 0,-75-1 0,71 5 0,-56-7 0,-37-5 0,-24-5 0,98 10 0,0 3 0,0 2 0,-67 7 0,8-2 0,-718-2 0,819-1 0,-1-1 0,-32-7 0,-34-4 0,-315 12 0,192 2 0,190 1 0,1 0 0,0 1 0,0 1 0,0 0 0,-23 10 0,-31 7 0,-9 8 0,32-10 0,37-14 0,1 1 0,0 1 0,0-1 0,0 2 0,-16 14 0,-16 11 0,26-18 0,0 0 0,1 0 0,1 2 0,0 0 0,1 1 0,-14 24 0,7-13 0,-55 88 0,64-97 0,1 1 0,-15 40 0,-13 23 0,32-68 0,0 0 0,1 1 0,1 0 0,1 0 0,0 0 0,1 0 0,0 20 0,-13 58 0,11-78 0,1 1 0,1-1 0,0 1 0,1 0 0,2 30 0,0-41 0,1 1 0,0 0 0,1 0 0,-1 0 0,2-1 0,-1 1 0,1-1 0,0 1 0,0-1 0,1 0 0,0 0 0,1-1 0,-1 1 0,11 11 0,-7-11 0,1 1 0,0-1 0,0-1 0,1 0 0,-1 0 0,1-1 0,1 0 0,-1 0 0,0-1 0,1-1 0,13 3 0,9-1 0,0-1 0,48-1 0,0 1 0,7 8 0,-57-7 0,54 3 0,915-7 0,-450-3 0,-521 1 0,56-11 0,-55 7 0,54-4 0,0 9 0,-7 1 0,133-16 0,-74 4 0,-91 9 0,64-10 0,-74 7 0,68-1 0,-72 5 0,1 0 0,56-12 0,-61 9 0,0 0 0,44 0 0,-43 3 0,-1 0 0,47-10 0,34-5 0,-23 6 0,-28 1 0,-37 7 0,-1 0 0,0-2 0,0 0 0,0-2 0,24-9 0,139-85 0,-104 54 0,-56 31 0,-1 0 0,-1-2 0,0 0 0,31-37 0,-13 14 0,-26 25 0,-1 1 0,0-2 0,-1 1 0,10-23 0,4-5 0,-20 36 0,-1 1 0,0-1 0,0 0 0,-1 0 0,0 0 0,0-1 0,-1 1 0,1 0 0,-2-1 0,1 1 0,-1-13 0,-3-6 0,0 1 0,-8-28 0,-2-6 0,-3-15-1365,12 52-5461</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1:03.103"/>
    </inkml:context>
    <inkml:brush xml:id="br0">
      <inkml:brushProperty name="width" value="0.05" units="cm"/>
      <inkml:brushProperty name="height" value="0.05" units="cm"/>
      <inkml:brushProperty name="color" value="#E71224"/>
    </inkml:brush>
  </inkml:definitions>
  <inkml:trace contextRef="#ctx0" brushRef="#br0">2240 232 24575,'-1'-2'0,"1"1"0,-1-1 0,0 0 0,0 1 0,0-1 0,-1 1 0,1-1 0,0 1 0,0 0 0,-1-1 0,1 1 0,-1 0 0,1 0 0,-1 0 0,0 0 0,1 0 0,-1 0 0,0 1 0,1-1 0,-4 0 0,-37-13 0,-34-13 0,59 20 0,0 0 0,-1 2 0,1 0 0,-1 1 0,-27-3 0,-60-8 0,34 3 0,4 1 0,41 6 0,-1 1 0,-32 0 0,35 3 0,-1 0 0,0-1 0,-38-9 0,-129-26 0,124 26 0,42 5 0,1 3 0,-35-2 0,-23 3 0,-139 6 0,203-1 0,-1 1 0,1 0 0,-27 12 0,-26 6 0,16-10 0,0 3 0,-105 44 0,59-23 0,84-33 0,2 2 0,-1 0 0,1 1 0,0 1 0,0 1 0,0 0 0,1 1 0,1 0 0,-23 19 0,31-23 0,1 2 0,0-1 0,-1 0 0,2 1 0,-1 0 0,1 0 0,0 1 0,1-1 0,-1 1 0,2 0 0,-1-1 0,1 1 0,0 1 0,1-1 0,-1 0 0,2 0 0,-1 0 0,1 1 0,1-1 0,-1 0 0,1 1 0,1-1 0,0 0 0,0 0 0,0 0 0,1-1 0,0 1 0,5 8 0,-5-11 0,1-1 0,-1 0 0,1 0 0,0 0 0,0 0 0,0-1 0,1 1 0,-1-1 0,1 0 0,0 0 0,0-1 0,0 0 0,8 3 0,7 1 0,0-1 0,30 3 0,17 4 0,-38-6 0,0 0 0,51 1 0,21 4 0,24 1 0,-83-10 0,46 9 0,-39-4 0,1-3 0,0-2 0,62-5 0,83 4 0,-126 11 0,-50-8 0,0 0 0,27 1 0,473-4 0,-250-3 0,-257 2 0,0-1 0,0 0 0,-1-1 0,1 0 0,0-1 0,-1 0 0,0-1 0,1 0 0,-1-1 0,-1 0 0,1-1 0,-1 0 0,15-11 0,-20 13 0,0-1 0,0 0 0,-1 1 0,0-2 0,1 1 0,-1 0 0,-1-1 0,1 0 0,-1 0 0,0 0 0,-1 0 0,1 0 0,-1-1 0,0 1 0,-1-1 0,0 1 0,0-1 0,0 0 0,-1 1 0,1-1 0,-2 0 0,1 1 0,-1-1 0,0 0 0,-2-7 0,-4-11 0,-1 0 0,-2 0 0,0 0 0,-1 1 0,-1 1 0,-2 0 0,0 0 0,-1 2 0,-2 0 0,-22-23 0,37 41-54,-1 1-1,1 0 0,-1 0 1,1 0-1,-1 1 1,0-1-1,0 1 0,0-1 1,0 1-1,0 0 1,0 0-1,0 1 0,0-1 1,0 0-1,0 1 0,0 0 1,-1 0-1,1 0 1,0 0-1,0 0 0,0 1 1,0-1-1,-1 1 1,-3 1-1,-10 2-6771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624"/>
    </inkml:context>
    <inkml:brush xml:id="br0">
      <inkml:brushProperty name="width" value="0.05" units="cm"/>
      <inkml:brushProperty name="height" value="0.05" units="cm"/>
      <inkml:brushProperty name="color" value="#E71224"/>
    </inkml:brush>
  </inkml:definitions>
  <inkml:trace contextRef="#ctx0" brushRef="#br0">2 63 24575,'0'18'0,"-1"3"0,1-1 0,1 1 0,1-1 0,6 28 0,-7-44 0,0 0 0,0 0 0,0 0 0,0 0 0,1 0 0,-1-1 0,1 1 0,0-1 0,0 1 0,1-1 0,-1 0 0,1 1 0,-1-1 0,1-1 0,0 1 0,0 0 0,0-1 0,1 1 0,-1-1 0,0 0 0,1 0 0,0 0 0,-1-1 0,1 1 0,0-1 0,0 0 0,0 0 0,0 0 0,0-1 0,5 1 0,-6-1 0,0-1 0,0 1 0,1-1 0,-1 1 0,0-1 0,0 0 0,0 0 0,0 0 0,0-1 0,0 1 0,-1-1 0,1 1 0,0-1 0,-1 0 0,1 0 0,-1 0 0,0 0 0,1-1 0,-1 1 0,0-1 0,0 1 0,-1-1 0,1 0 0,-1 0 0,1 1 0,-1-1 0,0 0 0,0 0 0,0-1 0,0 1 0,0-6 0,2-11 0,0 0 0,-2 1 0,-2-40 0,1 42 0,-1 3-112,-4-44-1141,-1 42-5573</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1:04.300"/>
    </inkml:context>
    <inkml:brush xml:id="br0">
      <inkml:brushProperty name="width" value="0.05" units="cm"/>
      <inkml:brushProperty name="height" value="0.05" units="cm"/>
      <inkml:brushProperty name="color" value="#E71224"/>
    </inkml:brush>
  </inkml:definitions>
  <inkml:trace contextRef="#ctx0" brushRef="#br0">462 105 24575,'-1'-3'0,"0"1"0,1-1 0,-1 1 0,0 0 0,0-1 0,0 1 0,-1 0 0,1 0 0,-1 0 0,1 0 0,-1 0 0,1 0 0,-1 0 0,0 0 0,0 1 0,0-1 0,0 1 0,-3-2 0,-41-21 0,23 15 0,0 2 0,-1 0 0,0 1 0,0 2 0,0 1 0,0 0 0,-1 2 0,-39 3 0,59-1 0,-1 0 0,1 1 0,0 0 0,0 0 0,0 1 0,0-1 0,0 1 0,1 0 0,-1 0 0,1 1 0,0-1 0,0 1 0,0 0 0,0 0 0,1 0 0,0 1 0,-1-1 0,2 1 0,-1 0 0,0 0 0,-1 6 0,-3 5 0,1-1 0,0 1 0,2 0 0,0 1 0,-3 29 0,4-25 0,2 1 0,1-1 0,0 1 0,6 32 0,-4-45 0,0 1 0,1-1 0,0 0 0,1 0 0,0 0 0,1 0 0,-1-1 0,2 1 0,-1-1 0,1-1 0,0 1 0,9 7 0,-4-4 0,1 0 0,0-1 0,1-1 0,0 0 0,1 0 0,0-1 0,19 7 0,-28-13 0,0 0 0,0 0 0,1 0 0,-1-1 0,1 0 0,-1 0 0,1 0 0,0-1 0,-1 0 0,1 0 0,0 0 0,-1-1 0,1 0 0,-1 0 0,1 0 0,-1-1 0,1 0 0,-1 0 0,0 0 0,0 0 0,0-1 0,0 0 0,7-6 0,1-3-114,0-1 1,0-1-1,-1 0 0,-1 0 0,0-2 1,-1 1-1,-1-1 0,0-1 0,-2 1 1,1-1-1,4-19 0,-8 15-6712</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30.417"/>
    </inkml:context>
    <inkml:brush xml:id="br0">
      <inkml:brushProperty name="width" value="0.05" units="cm"/>
      <inkml:brushProperty name="height" value="0.05" units="cm"/>
      <inkml:brushProperty name="color" value="#E71224"/>
    </inkml:brush>
  </inkml:definitions>
  <inkml:trace contextRef="#ctx0" brushRef="#br0">1 56 24575,'0'-1'0,"0"0"0,0 0 0,1 0 0,-1 0 0,1 1 0,-1-1 0,1 0 0,-1 0 0,1 0 0,-1 0 0,1 1 0,0-1 0,-1 0 0,1 1 0,0-1 0,0 0 0,-1 1 0,1-1 0,0 1 0,0-1 0,0 1 0,0 0 0,0-1 0,0 1 0,1 0 0,32-9 0,-18 5 0,7-3 0,0 2 0,0 0 0,1 1 0,35-1 0,101 7 0,-57 1 0,481-3-1365,-562 0-5461</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34.793"/>
    </inkml:context>
    <inkml:brush xml:id="br0">
      <inkml:brushProperty name="width" value="0.05" units="cm"/>
      <inkml:brushProperty name="height" value="0.05" units="cm"/>
      <inkml:brushProperty name="color" value="#E71224"/>
    </inkml:brush>
  </inkml:definitions>
  <inkml:trace contextRef="#ctx0" brushRef="#br0">1 41 24575,'30'-1'0,"55"-11"0,-55 7 0,54-3 0,71 11 0,122-6 0,-236-6-1365,-25 3-5461</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1.638"/>
    </inkml:context>
    <inkml:brush xml:id="br0">
      <inkml:brushProperty name="width" value="0.05" units="cm"/>
      <inkml:brushProperty name="height" value="0.05" units="cm"/>
      <inkml:brushProperty name="color" value="#E71224"/>
    </inkml:brush>
  </inkml:definitions>
  <inkml:trace contextRef="#ctx0" brushRef="#br0">1 0 24575,'-1'35'0,"2"0"0,2 0 0,9 48 0,-5-53 0,10 37 0,-4 1 0,-2 1 0,3 95 0,-13-145 0,1-1 0,7 36 0,4 32 0,-12-37-1365,-1-27-5461</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2.285"/>
    </inkml:context>
    <inkml:brush xml:id="br0">
      <inkml:brushProperty name="width" value="0.05" units="cm"/>
      <inkml:brushProperty name="height" value="0.05" units="cm"/>
      <inkml:brushProperty name="color" value="#E71224"/>
    </inkml:brush>
  </inkml:definitions>
  <inkml:trace contextRef="#ctx0" brushRef="#br0">0 184 24575,'8'3'0,"0"-1"0,-1 1 0,0 0 0,0 1 0,1 0 0,-2 0 0,1 0 0,-1 1 0,8 6 0,-12-9 0,133 106 0,-132-106 0,-1-1 0,0 1 0,1 0 0,-1-1 0,1 0 0,-1 1 0,1-1 0,0 0 0,-1 0 0,1 0 0,0-1 0,0 1 0,-1-1 0,1 1 0,0-1 0,0 0 0,0 0 0,0-1 0,0 1 0,0 0 0,-1-1 0,1 0 0,0 1 0,4-3 0,-3 0 0,-1 1 0,1-1 0,-1 0 0,0 0 0,0 0 0,0-1 0,-1 1 0,1-1 0,-1 1 0,1-1 0,-1 0 0,0 0 0,-1 0 0,1 0 0,1-7 0,18-49 22,34-67-1,-17 44-1429,-32 68-5418</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5.660"/>
    </inkml:context>
    <inkml:brush xml:id="br0">
      <inkml:brushProperty name="width" value="0.05" units="cm"/>
      <inkml:brushProperty name="height" value="0.05" units="cm"/>
      <inkml:brushProperty name="color" value="#E71224"/>
    </inkml:brush>
  </inkml:definitions>
  <inkml:trace contextRef="#ctx0" brushRef="#br0">0 0 24575,'712'0'-1365,"-690"0"-5461</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6.230"/>
    </inkml:context>
    <inkml:brush xml:id="br0">
      <inkml:brushProperty name="width" value="0.05" units="cm"/>
      <inkml:brushProperty name="height" value="0.05" units="cm"/>
      <inkml:brushProperty name="color" value="#E71224"/>
    </inkml:brush>
  </inkml:definitions>
  <inkml:trace contextRef="#ctx0" brushRef="#br0">78 1 24575,'0'4'0,"-4"2"0,-2 3 0,1 6 0,-4 4 0,0 3 0,2 2 0,1 1 0,3 1 0,-4-4 0,1-1 0,0 0 0,2 0 0,1 2 0,1 0 0,2 1 0,-1-3-8191</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6.646"/>
    </inkml:context>
    <inkml:brush xml:id="br0">
      <inkml:brushProperty name="width" value="0.05" units="cm"/>
      <inkml:brushProperty name="height" value="0.05" units="cm"/>
      <inkml:brushProperty name="color" value="#E71224"/>
    </inkml:brush>
  </inkml:definitions>
  <inkml:trace contextRef="#ctx0" brushRef="#br0">0 0 24575,'4'0'0,"7"0"0,4 0 0,5 0 0,3 0 0,2 0 0,1 0 0,1 5 0,-1 0 0,1 1 0,-1-2 0,0-1 0,-5-1-8191</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7.559"/>
    </inkml:context>
    <inkml:brush xml:id="br0">
      <inkml:brushProperty name="width" value="0.05" units="cm"/>
      <inkml:brushProperty name="height" value="0.05" units="cm"/>
      <inkml:brushProperty name="color" value="#E71224"/>
    </inkml:brush>
  </inkml:definitions>
  <inkml:trace contextRef="#ctx0" brushRef="#br0">1 104 24575,'0'-7'0,"0"0"0,0 0 0,1 0 0,0 0 0,0 0 0,1 1 0,0-1 0,0 1 0,5-12 0,-6 16 0,1 0 0,-1 0 0,1 1 0,-1-1 0,1 0 0,0 1 0,-1 0 0,1-1 0,0 1 0,0 0 0,0 0 0,0 0 0,0 0 0,0 0 0,0 0 0,0 1 0,1-1 0,-1 1 0,0-1 0,0 1 0,1 0 0,-1 0 0,0 0 0,0 0 0,1 0 0,-1 1 0,0-1 0,0 1 0,0-1 0,0 1 0,1 0 0,-1 0 0,0 0 0,2 1 0,-1 0 0,1 0 0,-1 0 0,1 0 0,-1 0 0,0 0 0,0 1 0,0 0 0,0-1 0,0 1 0,0 0 0,-1 0 0,0 1 0,0-1 0,1 0 0,-2 1 0,1 0 0,2 5 0,0 6 0,1 0 0,-2 0 0,2 20 0,4 15 0,-4-27 0,0 0 0,2 33 0,-6-46 0,-1 0 0,0-1 0,-1 1 0,0-1 0,0 1 0,-1-1 0,0 1 0,-6 14 0,6-21 0,0 0 0,0 0 0,-1 0 0,1 0 0,-1-1 0,0 1 0,1-1 0,-1 0 0,0 0 0,-1 0 0,1 0 0,0 0 0,0-1 0,-1 1 0,1-1 0,-1 0 0,1 0 0,-1 0 0,0-1 0,1 1 0,-1-1 0,0 0 0,-4 0 0,171-30 0,-32 4 0,-111 22-1365,-5-2-5461</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9.335"/>
    </inkml:context>
    <inkml:brush xml:id="br0">
      <inkml:brushProperty name="width" value="0.05" units="cm"/>
      <inkml:brushProperty name="height" value="0.05" units="cm"/>
      <inkml:brushProperty name="color" value="#E71224"/>
    </inkml:brush>
  </inkml:definitions>
  <inkml:trace contextRef="#ctx0" brushRef="#br0">0 0 21389,'737'0'0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7.443"/>
    </inkml:context>
    <inkml:brush xml:id="br0">
      <inkml:brushProperty name="width" value="0.05" units="cm"/>
      <inkml:brushProperty name="height" value="0.05" units="cm"/>
      <inkml:brushProperty name="color" value="#33CCFF"/>
    </inkml:brush>
  </inkml:definitions>
  <inkml:trace contextRef="#ctx0" brushRef="#br0">12648 0 24575,'-404'0'0,"381"2"0,0 0 0,0 2 0,1 0 0,-27 10 0,26-7 0,0-1 0,-1-2 0,-42 5 0,37-7 0,1 2 0,-1 1 0,-37 11 0,-34 7 0,6 1 0,74-18 0,0 0 0,0-1 0,0-1 0,-32 2 0,-45 6 0,70-7 0,-50 2 0,-1106-8 0,1157-1 0,0 0 0,1-2 0,-47-14 0,47 11 0,-1 1 0,0 1 0,-49-3 0,57 8 0,-12 1 0,-1-2 0,0-1 0,-46-9 0,34 4 0,-1 2 0,0 2 0,0 2 0,-47 4 0,-10 0 0,-29-1 0,-142-5 0,205-9 0,48 8 0,0 1 0,-27-2 0,-686 3 0,357 4 0,-455-2 0,811 1 0,0 1 0,-33 8 0,-33 3 0,-647-11 0,357-5 0,-5082 3-1365,5436 0-5461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977"/>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27.788"/>
    </inkml:context>
    <inkml:brush xml:id="br0">
      <inkml:brushProperty name="width" value="0.05" units="cm"/>
      <inkml:brushProperty name="height" value="0.05" units="cm"/>
      <inkml:brushProperty name="color" value="#E71224"/>
    </inkml:brush>
  </inkml:definitions>
  <inkml:trace contextRef="#ctx0" brushRef="#br0">0 26 24301,'1203'-26'0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0.991"/>
    </inkml:context>
    <inkml:brush xml:id="br0">
      <inkml:brushProperty name="width" value="0.05" units="cm"/>
      <inkml:brushProperty name="height" value="0.05" units="cm"/>
      <inkml:brushProperty name="color" value="#E71224"/>
    </inkml:brush>
  </inkml:definitions>
  <inkml:trace contextRef="#ctx0" brushRef="#br0">795 59 24575,'-1'-2'0,"0"0"0,0 1 0,1-1 0,-1 0 0,0 1 0,-1-1 0,1 1 0,0 0 0,0-1 0,-1 1 0,1 0 0,0 0 0,-1 0 0,1 0 0,-1 0 0,1 0 0,-3-1 0,-31-14 0,10 11 0,-1 0 0,-1 1 0,1 2 0,-1 1 0,1 0 0,-36 6 0,-18-2 0,55-3 0,7-1 0,0 0 0,-1 2 0,1 0 0,0 1 0,0 1 0,0 1 0,0 0 0,-30 13 0,15-3 0,26-12 0,0 1 0,-1 0 0,1 0 0,0 0 0,1 1 0,-1 0 0,1 1 0,0 0 0,0 0 0,0 0 0,0 0 0,1 1 0,-6 8 0,-13 17 0,-6 11 0,22-20 0,1 0 0,1 0 0,1 0 0,1 1 0,1 0 0,1 0 0,1 0 0,1 0 0,1 0 0,4 24 0,-4-41 0,-1-1 0,2 1 0,-1-1 0,1 1 0,0-1 0,0 0 0,0 0 0,1 0 0,-1 0 0,1 0 0,0 0 0,1-1 0,-1 1 0,1-1 0,0 0 0,0 0 0,0-1 0,1 1 0,5 3 0,9 3 0,-1 0 0,2-1 0,37 11 0,23 12 0,-68-27 0,1 0 0,-1-1 0,1 0 0,0-1 0,0 0 0,0-1 0,0-1 0,0 0 0,1-1 0,-1 0 0,15-2 0,-1-2 0,-1-1 0,1-1 0,-1-1 0,37-15 0,-50 16 0,0-1 0,-1 0 0,0-1 0,0 0 0,-1-1 0,0 0 0,15-16 0,-5 2 0,-1-2 0,23-36 0,-35 48-80,0-1 0,-1 0-1,-1 0 1,-1-1 0,0 1-1,0-1 1,-1-1 0,-1 1-1,-1 0 1,0-1 0,-1 0 0,-1 1-1,0-1 1,-1 1 0,-1-1-1,-4-18 1,0 17-6746</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1.814"/>
    </inkml:context>
    <inkml:brush xml:id="br0">
      <inkml:brushProperty name="width" value="0.05" units="cm"/>
      <inkml:brushProperty name="height" value="0.05" units="cm"/>
      <inkml:brushProperty name="color" value="#E71224"/>
    </inkml:brush>
  </inkml:definitions>
  <inkml:trace contextRef="#ctx0" brushRef="#br0">0 20 24575,'5'0'0,"5"0"0,5 0 0,5 0 0,3 0 0,2 0 0,1 0 0,1 0 0,-1 0 0,0 0 0,-4-4 0,-2-2 0,0 1 0,-3 0-8191</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4.205"/>
    </inkml:context>
    <inkml:brush xml:id="br0">
      <inkml:brushProperty name="width" value="0.05" units="cm"/>
      <inkml:brushProperty name="height" value="0.05" units="cm"/>
      <inkml:brushProperty name="color" value="#E71224"/>
    </inkml:brush>
  </inkml:definitions>
  <inkml:trace contextRef="#ctx0" brushRef="#br0">0 27 24575,'840'0'0,"-810"-1"0,55-11 0,-55 7 0,53-3 0,1236 8 92,-607 1-1549,-690-1-5369</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5.115"/>
    </inkml:context>
    <inkml:brush xml:id="br0">
      <inkml:brushProperty name="width" value="0.05" units="cm"/>
      <inkml:brushProperty name="height" value="0.05" units="cm"/>
      <inkml:brushProperty name="color" value="#E71224"/>
    </inkml:brush>
  </inkml:definitions>
  <inkml:trace contextRef="#ctx0" brushRef="#br0">0 29 24575,'19'-1'0,"-1"-1"0,36-8 0,-34 5 0,0 1 0,26-1 0,678 3 79,-354 5-1523,-349-3-5382</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6.213"/>
    </inkml:context>
    <inkml:brush xml:id="br0">
      <inkml:brushProperty name="width" value="0.05" units="cm"/>
      <inkml:brushProperty name="height" value="0.05" units="cm"/>
      <inkml:brushProperty name="color" value="#E71224"/>
    </inkml:brush>
  </inkml:definitions>
  <inkml:trace contextRef="#ctx0" brushRef="#br0">0 29 24575,'18'-1'0,"1"-1"0,35-9 0,-34 7 0,0 0 0,26-1 0,677 3 0,-352 5 0,10-3-1365,-359 0-5461</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7.611"/>
    </inkml:context>
    <inkml:brush xml:id="br0">
      <inkml:brushProperty name="width" value="0.05" units="cm"/>
      <inkml:brushProperty name="height" value="0.05" units="cm"/>
      <inkml:brushProperty name="color" value="#E71224"/>
    </inkml:brush>
  </inkml:definitions>
  <inkml:trace contextRef="#ctx0" brushRef="#br0">0 21 24575,'510'0'0,"-496"-1"-266,0-1 1,-1 0-1,1-1 0,16-5 0,-30 8 230,17-5-6790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8.340"/>
    </inkml:context>
    <inkml:brush xml:id="br0">
      <inkml:brushProperty name="width" value="0.05" units="cm"/>
      <inkml:brushProperty name="height" value="0.05" units="cm"/>
      <inkml:brushProperty name="color" value="#E71224"/>
    </inkml:brush>
  </inkml:definitions>
  <inkml:trace contextRef="#ctx0" brushRef="#br0">0 0 24575,'535'0'-1365,"-513"0"-5461</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8.976"/>
    </inkml:context>
    <inkml:brush xml:id="br0">
      <inkml:brushProperty name="width" value="0.05" units="cm"/>
      <inkml:brushProperty name="height" value="0.05" units="cm"/>
      <inkml:brushProperty name="color" value="#E71224"/>
    </inkml:brush>
  </inkml:definitions>
  <inkml:trace contextRef="#ctx0" brushRef="#br0">0 0 24575,'18'1'0,"1"1"0,35 8 0,-34-5 0,0-2 0,26 3 0,-22-4 0,0 1 0,0 1 0,34 11 0,-33-7 0,-1-2 0,1-2 0,26 3 0,26 4-1365,-55-5-5461</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0.092"/>
    </inkml:context>
    <inkml:brush xml:id="br0">
      <inkml:brushProperty name="width" value="0.05" units="cm"/>
      <inkml:brushProperty name="height" value="0.05" units="cm"/>
      <inkml:brushProperty name="color" value="#E71224"/>
    </inkml:brush>
  </inkml:definitions>
  <inkml:trace contextRef="#ctx0" brushRef="#br0">0 2 24575,'107'-2'0,"117"5"0,-155 10 0,-51-9 0,0 0 0,30 1 0,231-6-1365,-257 1-5461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304"/>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1.855"/>
    </inkml:context>
    <inkml:brush xml:id="br0">
      <inkml:brushProperty name="width" value="0.05" units="cm"/>
      <inkml:brushProperty name="height" value="0.05" units="cm"/>
      <inkml:brushProperty name="color" value="#E71224"/>
    </inkml:brush>
  </inkml:definitions>
  <inkml:trace contextRef="#ctx0" brushRef="#br0">0 0 24575,'789'0'0,"-758"2"0,53 9 0,-53-6 0,52 3 0,-61-8 0,7 0 0,1 1 0,-1 1 0,49 10 0,-36-5 0,1-2 0,-1-2 0,1-2 0,56-4 0,3 0 0,1980 3-1365,-2060 0-5461</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5.691"/>
    </inkml:context>
    <inkml:brush xml:id="br0">
      <inkml:brushProperty name="width" value="0.05" units="cm"/>
      <inkml:brushProperty name="height" value="0.05" units="cm"/>
      <inkml:brushProperty name="color" value="#E71224"/>
    </inkml:brush>
  </inkml:definitions>
  <inkml:trace contextRef="#ctx0" brushRef="#br0">307 4 24575,'-46'-1'0,"25"-1"0,0 2 0,0 0 0,0 2 0,0 0 0,-35 9 0,50-9 0,1 0 0,-1 0 0,1 1 0,0 0 0,-1 0 0,2 0 0,-1 1 0,0 0 0,1 0 0,-1 0 0,1 0 0,0 1 0,1-1 0,-1 1 0,1 0 0,0 0 0,0 1 0,0-1 0,1 0 0,0 1 0,0 0 0,0-1 0,1 1 0,0 0 0,-1 6 0,0-1 0,1-1 0,0 1 0,1 0 0,0 0 0,0-1 0,1 1 0,0 0 0,1-1 0,0 1 0,1-1 0,0 0 0,1 0 0,0 0 0,1 0 0,0-1 0,0 1 0,1-1 0,0 0 0,0-1 0,1 0 0,0 0 0,1 0 0,0-1 0,0 0 0,1 0 0,-1-1 0,1 0 0,1-1 0,-1 0 0,1-1 0,0 1 0,14 3 0,12 4 0,-12-3 0,1-1 0,29 5 0,-46-12 0,-1 0 0,1 0 0,0-1 0,-1 0 0,1 0 0,0-1 0,-1 0 0,1 0 0,-1-1 0,1 0 0,12-5 0,-16 4 0,0 0 0,-1 0 0,1 0 0,-1 0 0,1 0 0,-1-1 0,0 1 0,0-1 0,-1 0 0,1 0 0,-1 0 0,0 0 0,0-1 0,0 1 0,0 0 0,-1-1 0,2-7 0,1-6 0,-1-1 0,-1 1 0,1-21 0,-3 34-34,1-16 65,-1 0 1,-1 1 0,0-1 0,-6-23-1,6 39-98,0 0-1,-1 0 0,0 0 1,1 0-1,-2 1 0,1-1 0,-1 1 1,1-1-1,-1 1 0,0 0 1,-1 0-1,1 0 0,-1 0 1,0 1-1,0-1 0,0 1 0,0 0 1,0 0-1,-1 1 0,1-1 1,-10-3-1,-2 1-6758</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8"/>
    </inkml:context>
    <inkml:brush xml:id="br0">
      <inkml:brushProperty name="width" value="0.05" units="cm"/>
      <inkml:brushProperty name="height" value="0.05" units="cm"/>
      <inkml:brushProperty name="color" value="#E71224"/>
    </inkml:brush>
  </inkml:definitions>
  <inkml:trace contextRef="#ctx0" brushRef="#br0">463 79 24575,'-4'-1'0,"-1"0"0,1 0 0,-1-1 0,1 0 0,0 0 0,0 0 0,0 0 0,-6-5 0,-11-5 0,2 3 0,-1 1 0,-1 0 0,0 2 0,-22-5 0,31 9 0,0 1 0,-1 0 0,1 1 0,0 0 0,0 1 0,0 0 0,-1 1 0,-20 6 0,25-5 0,0 0 0,0 0 0,1 1 0,-1 0 0,1 0 0,0 1 0,0 0 0,1 0 0,-1 1 0,1-1 0,0 1 0,1 1 0,0-1 0,0 1 0,0 0 0,1 0 0,0 0 0,-6 16 0,5-12 0,2 1 0,0 0 0,0 0 0,1 0 0,0 0 0,1 1 0,1-1 0,0 0 0,0 0 0,1 1 0,1-1 0,4 18 0,-5-26 0,1 0 0,0 1 0,0-1 0,0 0 0,0 0 0,1 0 0,-1 0 0,1 0 0,0-1 0,0 1 0,1-1 0,-1 0 0,1 0 0,-1 0 0,1 0 0,0-1 0,0 0 0,0 1 0,1-1 0,-1-1 0,0 1 0,1-1 0,-1 1 0,8 0 0,10 1 0,0 0 0,1-2 0,41-2 0,-33 0 0,-26 1 4,0-1 0,0 1 0,0-1 0,0 0 0,0-1 0,0 1 0,-1-1 0,1 0 0,0 0 0,-1 0 0,1 0 0,-1-1 0,0 0 0,0 0 0,0 0 0,0-1 0,-1 1 0,1-1 0,-1 0 0,0 0 0,0 0 0,0 0 0,-1 0 0,1-1 0,-1 1 0,0-1 0,0 0 0,-1 1 0,2-8 0,2-11-301,0 0 0,-2-1 0,-1 0 0,-1-44 0,-1 46-6529</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9.082"/>
    </inkml:context>
    <inkml:brush xml:id="br0">
      <inkml:brushProperty name="width" value="0.05" units="cm"/>
      <inkml:brushProperty name="height" value="0.05" units="cm"/>
      <inkml:brushProperty name="color" value="#E71224"/>
    </inkml:brush>
  </inkml:definitions>
  <inkml:trace contextRef="#ctx0" brushRef="#br0">132 11 24575,'-5'2'0,"0"0"0,0 0 0,0 1 0,1 0 0,-1 0 0,1 0 0,0 0 0,0 1 0,0-1 0,0 1 0,-6 8 0,0-1 0,4-4 0,0 0 0,0 1 0,1-1 0,0 1 0,0 0 0,1 0 0,0 0 0,0 1 0,1 0 0,0-1 0,1 1 0,0 0 0,-1 10 0,0 13 0,1 1 0,4 45 0,0-18 0,-2-54 0,0-1 0,1 1 0,-1-1 0,1 1 0,0-1 0,0 0 0,1 1 0,0-1 0,0 0 0,0 0 0,0 0 0,1 0 0,0-1 0,0 1 0,0-1 0,0 1 0,1-1 0,0 0 0,5 4 0,4 1 0,1 0 0,1-1 0,-1 0 0,1-1 0,18 5 0,-15-6 0,-1 0 0,2-2 0,-1 0 0,34 2 0,-40-5 0,0-1 0,0 0 0,0 0 0,0-2 0,0 1 0,0-1 0,-1-1 0,18-6 0,-27 8 0,0 0 0,1-1 0,-1 0 0,0 1 0,0-1 0,1 0 0,-2 0 0,1 0 0,0 0 0,0 0 0,0 0 0,-1-1 0,0 1 0,1-1 0,-1 1 0,0-1 0,0 1 0,1-6 0,6-57 0,-3 18 0,-1 27 0,0 0 0,-1 0 0,-2 0 0,0-1 0,0 1 0,-2 0 0,-1-1 0,-7-33 0,7 44 0,-1 0 0,-1 0 0,0 0 0,0 1 0,-1 0 0,0 0 0,-1 0 0,1 0 0,-2 1 0,1 0 0,-1 1 0,-1-1 0,1 1 0,-1 0 0,0 1 0,-1 0 0,0 0 0,-17-8 0,-7-2-1365,20 8-5461</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50.334"/>
    </inkml:context>
    <inkml:brush xml:id="br0">
      <inkml:brushProperty name="width" value="0.05" units="cm"/>
      <inkml:brushProperty name="height" value="0.05" units="cm"/>
      <inkml:brushProperty name="color" value="#E71224"/>
    </inkml:brush>
  </inkml:definitions>
  <inkml:trace contextRef="#ctx0" brushRef="#br0">314 6 24575,'-74'-3'0,"46"1"0,-1 1 0,0 2 0,0 0 0,-33 7 0,59-7 0,0 0 0,0 0 0,0 0 0,0 0 0,0 1 0,0-1 0,1 1 0,-1 0 0,1 0 0,-1 0 0,1 0 0,-1 0 0,1 0 0,0 1 0,0-1 0,0 1 0,1-1 0,-1 1 0,-2 5 0,2-2 0,0 0 0,0 1 0,0-1 0,1 0 0,0 1 0,0 0 0,1-1 0,0 1 0,1 9 0,-1-7 0,1 0 0,1 0 0,0-1 0,0 1 0,0 0 0,1-1 0,1 1 0,-1-1 0,1 0 0,1 0 0,-1 0 0,2-1 0,-1 0 0,10 11 0,108 88 0,-118-102 0,1-1 0,0 0 0,0 0 0,0-1 0,1 0 0,-1 0 0,0 0 0,1-1 0,0 0 0,8 0 0,74-2 0,-47-1 0,-36 2 0,0 0 0,0-1 0,0 0 0,0 0 0,0 0 0,0-1 0,0 0 0,0 0 0,-1 0 0,1-1 0,-1 1 0,1-2 0,-1 1 0,0 0 0,0-1 0,0 0 0,-1 0 0,0-1 0,6-6 0,-5 4 0,0-1 0,0-1 0,-1 1 0,0-1 0,-1 0 0,0 0 0,0 0 0,-1 0 0,0 0 0,-1 0 0,1-1 0,-2-9 0,1 3 20,-1 1 0,0-1 0,-2 1 0,1 0 0,-7-24 0,6 34-91,1 0 1,-1 0-1,0 1 0,0-1 0,-1 1 1,0-1-1,1 1 0,-1 0 1,-1 0-1,1 0 0,0 0 0,-1 1 1,0 0-1,0-1 0,0 1 1,0 0-1,0 1 0,-1-1 0,1 1 1,-8-3-1,-5 0-6755</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51.356"/>
    </inkml:context>
    <inkml:brush xml:id="br0">
      <inkml:brushProperty name="width" value="0.05" units="cm"/>
      <inkml:brushProperty name="height" value="0.05" units="cm"/>
      <inkml:brushProperty name="color" value="#E71224"/>
    </inkml:brush>
  </inkml:definitions>
  <inkml:trace contextRef="#ctx0" brushRef="#br0">591 78 24575,'-9'-1'0,"0"0"0,1 0 0,-1-1 0,1-1 0,-1 0 0,1 0 0,-15-7 0,14 5 0,-1 0 0,0 1 0,0 1 0,0 0 0,-13-2 0,-154-16 0,158 17 0,-1 2 0,0 1 0,1 0 0,-1 2 0,-35 4 0,50-4 0,0 0 0,0 1 0,0-1 0,0 1 0,1 0 0,-1 0 0,0 1 0,1-1 0,-1 1 0,1 0 0,0 1 0,0-1 0,0 0 0,1 1 0,-1 0 0,1 0 0,0 0 0,0 1 0,0-1 0,1 1 0,-1-1 0,1 1 0,0 0 0,1 0 0,-1 0 0,-1 10 0,-1 17 0,1 0 0,2 0 0,2 0 0,4 41 0,-4-65 0,0 0 0,1-1 0,0 1 0,0 0 0,0 0 0,1-1 0,0 1 0,1-1 0,-1 0 0,1 0 0,1 0 0,9 11 0,-9-13 0,0-1 0,0 0 0,0 0 0,0 0 0,0-1 0,1 1 0,0-1 0,0-1 0,0 1 0,0-1 0,0 0 0,0 0 0,0-1 0,1 0 0,-1 0 0,9 0 0,9 0 0,5 1 0,0-2 0,1 0 0,-1-2 0,31-6 0,-54 6 6,-1 0-1,1 0 1,0-1-1,-1 1 0,1-1 1,-1 0-1,0-1 1,0 1-1,0-1 1,-1 0-1,1-1 1,-1 1-1,0-1 0,0 1 1,-1-1-1,1-1 1,-1 1-1,0 0 1,0-1-1,-1 1 1,4-12-1,-3 6-129,-1 1 0,1-1 1,-2 0-1,0 0 0,0 0 0,-1 0 1,0-1-1,-1 1 0,0 0 0,0 0 1,-5-13-1,0 7-6702</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54.304"/>
    </inkml:context>
    <inkml:brush xml:id="br0">
      <inkml:brushProperty name="width" value="0.05" units="cm"/>
      <inkml:brushProperty name="height" value="0.05" units="cm"/>
      <inkml:brushProperty name="color" value="#E71224"/>
    </inkml:brush>
  </inkml:definitions>
  <inkml:trace contextRef="#ctx0" brushRef="#br0">0 0 24575,'1032'0'463,"-472"0"-7710,-526 2 7787,57 9-1,13 2 5166,-30-12-7070,-45-1-5461</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56.457"/>
    </inkml:context>
    <inkml:brush xml:id="br0">
      <inkml:brushProperty name="width" value="0.05" units="cm"/>
      <inkml:brushProperty name="height" value="0.05" units="cm"/>
      <inkml:brushProperty name="color" value="#E71224"/>
    </inkml:brush>
  </inkml:definitions>
  <inkml:trace contextRef="#ctx0" brushRef="#br0">130 129 24575,'40'0'0,"-1"-3"0,59-10 0,-48 7 0,-1 2 0,1 1 0,55 6 0,75-4 0,-95-10 0,-52 5 0,43-1 0,806 5 0,-429 4 0,-383-1 0,-21 1 0,0-3 0,0-1 0,69-14 0,-69 9 0,1 2 0,0 2 0,86 6 0,-29-1 0,508-2 0,-609 0 0,-3 1 0,0-1 0,1 0 0,-1 0 0,0 0 0,0 0 0,0-1 0,1 1 0,-1-1 0,0 0 0,0 0 0,0 0 0,0 0 0,5-4 0,-8 5 0,0-1 0,-1 1 0,1-1 0,0 0 0,-1 1 0,1-1 0,0 1 0,-1-1 0,1 1 0,-1-1 0,1 1 0,-1-1 0,1 1 0,-1-1 0,1 1 0,-1 0 0,1-1 0,-1 1 0,0 0 0,1-1 0,-1 1 0,0 0 0,1 0 0,-1 0 0,1 0 0,-1-1 0,0 1 0,0 0 0,1 0 0,-1 0 0,0 1 0,1-1 0,-2 0 0,-28-4 0,-410 1 0,226 5 0,-2749-2 0,5207 0-2206,-2067-13 2206,5-1 0,1080 15 841,-1240-1-7667</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0.940"/>
    </inkml:context>
    <inkml:brush xml:id="br0">
      <inkml:brushProperty name="width" value="0.05" units="cm"/>
      <inkml:brushProperty name="height" value="0.05" units="cm"/>
      <inkml:brushProperty name="color" value="#E71224"/>
    </inkml:brush>
  </inkml:definitions>
  <inkml:trace contextRef="#ctx0" brushRef="#br0">1 0 24575,'4497'0'-1365,"-4476"0"-5461</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1.759"/>
    </inkml:context>
    <inkml:brush xml:id="br0">
      <inkml:brushProperty name="width" value="0.05" units="cm"/>
      <inkml:brushProperty name="height" value="0.05" units="cm"/>
      <inkml:brushProperty name="color" value="#E71224"/>
    </inkml:brush>
  </inkml:definitions>
  <inkml:trace contextRef="#ctx0" brushRef="#br0">1 29 24575,'47'0'0,"0"-2"0,62-11 0,-41 5 0,0 2 0,128 8 0,-68 0 0,404-2-1365,-510 0-5461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816"/>
    </inkml:context>
    <inkml:brush xml:id="br0">
      <inkml:brushProperty name="width" value="0.05" units="cm"/>
      <inkml:brushProperty name="height" value="0.05" units="cm"/>
      <inkml:brushProperty name="color" value="#E71224"/>
    </inkml:brush>
  </inkml:definitions>
  <inkml:trace contextRef="#ctx0" brushRef="#br0">27 281 24575,'2'25'0,"-2"-12"0,-2-27 0,-9-44 0,6 32 0,0 0 0,0-38 0,5 55 0,-1-4 0,1 1 0,1-1 0,0 1 0,5-23 0,-6 33 0,1 0 0,-1 0 0,1 1 0,-1-1 0,1 0 0,0 0 0,0 1 0,0-1 0,0 1 0,0-1 0,0 1 0,0-1 0,0 1 0,1 0 0,-1-1 0,0 1 0,1 0 0,-1 0 0,1 0 0,0 0 0,-1 0 0,1 0 0,0 1 0,-1-1 0,1 0 0,0 1 0,0 0 0,0-1 0,-1 1 0,1 0 0,0 0 0,0 0 0,0 0 0,0 0 0,0 0 0,-1 1 0,1-1 0,0 1 0,0-1 0,-1 1 0,3 0 0,26 19-1365,-18-8-5461</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4.905"/>
    </inkml:context>
    <inkml:brush xml:id="br0">
      <inkml:brushProperty name="width" value="0.05" units="cm"/>
      <inkml:brushProperty name="height" value="0.05" units="cm"/>
      <inkml:brushProperty name="color" value="#E71224"/>
    </inkml:brush>
  </inkml:definitions>
  <inkml:trace contextRef="#ctx0" brushRef="#br0">0 1 24575,'1221'0'0,"-1202"1"0,0 1 0,34 8 0,-33-5 0,1-2 0,25 2 0,405-4 0,-216-2 0,-216 2 0,1 1 0,32 7 0,34 4 0,2 0 0,-66-8 0,0-1 0,24 0 0,574-2 81,-300-4-1527,-299 2-5380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6.239"/>
    </inkml:context>
    <inkml:brush xml:id="br0">
      <inkml:brushProperty name="width" value="0.05" units="cm"/>
      <inkml:brushProperty name="height" value="0.05" units="cm"/>
      <inkml:brushProperty name="color" value="#E71224"/>
    </inkml:brush>
  </inkml:definitions>
  <inkml:trace contextRef="#ctx0" brushRef="#br0">1 0 24575,'1016'0'-1365,"-994"0"-5461</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8.924"/>
    </inkml:context>
    <inkml:brush xml:id="br0">
      <inkml:brushProperty name="width" value="0.05" units="cm"/>
      <inkml:brushProperty name="height" value="0.05" units="cm"/>
      <inkml:brushProperty name="color" value="#E71224"/>
    </inkml:brush>
  </inkml:definitions>
  <inkml:trace contextRef="#ctx0" brushRef="#br0">968 52 24575,'-35'1'0,"0"-2"0,1-1 0,-50-11 0,39 6 0,-1 2 0,1 2 0,-89 6 0,32-1 0,30-4 0,48 0 0,0 1 0,0 1 0,0 1 0,0 0 0,0 2 0,0 1 0,-25 8 0,46-10 0,0 0 0,0 0 0,-1 0 0,1 0 0,1 0 0,-1 1 0,0 0 0,1-1 0,-1 1 0,1 0 0,0 0 0,0 0 0,0 0 0,0 1 0,1-1 0,-1 0 0,1 1 0,-2 4 0,-2 11 0,1 1 0,-4 26 0,1 0 0,0-10 0,2 0 0,-1 64 0,2-18 0,-8-12 0,0 13 0,10 640 0,4-354 0,-4-229 0,5 151 0,-3-288 0,1 0 0,-1 0 0,1-1 0,0 1 0,0-1 0,0 1 0,0-1 0,1 1 0,-1-1 0,1 0 0,-1 1 0,1-1 0,0 0 0,0 0 0,0 0 0,0 0 0,0-1 0,0 1 0,0 0 0,1-1 0,-1 0 0,0 1 0,1-1 0,-1 0 0,1 0 0,0-1 0,-1 1 0,1 0 0,0-1 0,5 1 0,11 0 0,-1 0 0,1-1 0,31-4 0,-16 2 0,114 2 0,61-2 0,-124-10 0,-53 6 0,55-2 0,49-5 0,-93 7 0,57-1 0,23 10 0,134-5 0,-254 2 0,-1-1 0,1 1 0,-1-1 0,1 1 0,-1-1 0,1 0 0,-1 0 0,1 0 0,-1 0 0,0-1 0,1 1 0,-1 0 0,0-1 0,0 0 0,0 1 0,0-1 0,-1 0 0,1 0 0,0 0 0,-1 0 0,1 0 0,-1-1 0,0 1 0,0 0 0,0-1 0,0 1 0,0-1 0,0 1 0,-1-1 0,1 1 0,-1-1 0,0 0 0,1 1 0,-1-1 0,-1-3 0,0-12 0,0 0 0,-2 0 0,0 0 0,-6-21 0,1 8 0,-1-14 0,1 7 0,1 0 0,-2-63 0,7 75 0,0 1 0,-7-26 0,5 26 0,-4-52 0,6 39 0,-2 1 0,-16-64 0,12 64 0,1 0 0,-3-69 0,10 76 0,-1 1 0,-1-1 0,-9-44 0,4 30 0,2 0 0,2-1 0,2 1 0,4-47 0,0-12 0,-2 45 0,0 19 0,-1 0 0,-2 0 0,-14-75 0,12 89 0,1 1 0,1-1 0,0 0 0,3-26 0,-2-42 0,1 90 0,0 1 0,-1-1 0,0 1 0,1-1 0,-1 1 0,0-1 0,0 1 0,0 0 0,0-1 0,-1 1 0,1 0 0,-1 0 0,1 0 0,-1 0 0,0 0 0,0 0 0,0 0 0,-2-1 0,-1 0 0,-1-1 0,1 1 0,-1 1 0,0-1 0,0 1 0,0 0 0,-8-2 0,-10 0 0,0 1 0,-47 0 0,67 3 0,-20-1 45,0-2-1,-26-5 1,-30-4-1544,58 11-5327</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11.956"/>
    </inkml:context>
    <inkml:brush xml:id="br0">
      <inkml:brushProperty name="width" value="0.05" units="cm"/>
      <inkml:brushProperty name="height" value="0.05" units="cm"/>
      <inkml:brushProperty name="color" value="#E71224"/>
    </inkml:brush>
  </inkml:definitions>
  <inkml:trace contextRef="#ctx0" brushRef="#br0">1 0 24575,'1576'0'0,"-1558"2"0,1-1 0,35 10 0,-34-7 0,0 0 0,26 1 0,38-6 0,-62 0 0,0 0 0,0 1 0,0 1 0,0 1 0,0 1 0,0 1 0,-1 1 0,0 0 0,22 10 0,-6-2-1365,-19-9-5461</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0.782"/>
    </inkml:context>
    <inkml:brush xml:id="br0">
      <inkml:brushProperty name="width" value="0.05" units="cm"/>
      <inkml:brushProperty name="height" value="0.05" units="cm"/>
      <inkml:brushProperty name="color" value="#E71224"/>
    </inkml:brush>
  </inkml:definitions>
  <inkml:trace contextRef="#ctx0" brushRef="#br0">560 105 24575,'-4'-1'0,"-1"0"0,1-1 0,-1 1 0,1-1 0,0 0 0,0 0 0,-1-1 0,-5-4 0,-10-5 0,-12-3 0,16 6 0,1 1 0,-1 1 0,-1 0 0,1 2 0,-1 0 0,0 0 0,0 2 0,-34-3 0,32 5 0,1 1 0,-1 1 0,0 0 0,-32 8 0,45-7 0,-1 1 0,1-1 0,0 1 0,0 0 0,0 0 0,0 1 0,1 0 0,-1 0 0,1 0 0,0 1 0,0 0 0,0 0 0,1 0 0,0 0 0,0 1 0,-5 8 0,1 1 0,-2 1 0,1 0 0,1 1 0,-9 25 0,15-34 0,0-1 0,1 1 0,0-1 0,0 1 0,1 0 0,0-1 0,0 1 0,1-1 0,0 1 0,0 0 0,5 11 0,-3-10 0,1 0 0,0-1 0,1 1 0,0-1 0,0 0 0,1 0 0,0-1 0,1 0 0,-1 0 0,1 0 0,0-1 0,17 11 0,-14-10 0,2 0 0,-1-1 0,1 0 0,0-1 0,0 0 0,0 0 0,1-2 0,-1 1 0,15 1 0,-20-5 0,10 3 0,1-1 0,0-1 0,0-1 0,0 0 0,0-1 0,0-1 0,22-6 0,-36 5 0,0 0 0,0 0 0,0 0 0,0-1 0,-1 0 0,1 1 0,-1-1 0,0-1 0,0 1 0,-1 0 0,1-1 0,-1 1 0,0-1 0,0 0 0,2-8 0,15-28 0,-9 21 0,-1 0 0,-1 0 0,-1-1 0,0 0 0,-2 0 0,0-1 0,1-26 0,-3-4 120,-4 50-188,1 0 1,0 0-1,-1 0 1,1 0-1,-1 0 1,0 0-1,0 0 1,0 0-1,0 0 1,0 0-1,0 1 1,0-1-1,-1 0 1,1 1-1,-1-1 1,1 1-1,-1-1 1,0 1-1,1 0 1,-1 0-1,-3-2 1,-11-3-6759</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2.177"/>
    </inkml:context>
    <inkml:brush xml:id="br0">
      <inkml:brushProperty name="width" value="0.05" units="cm"/>
      <inkml:brushProperty name="height" value="0.05" units="cm"/>
      <inkml:brushProperty name="color" value="#E71224"/>
    </inkml:brush>
  </inkml:definitions>
  <inkml:trace contextRef="#ctx0" brushRef="#br0">285 53 24575,'-54'-19'0,"42"17"0,1 0 0,-1 1 0,1 0 0,-1 1 0,1 0 0,-1 1 0,1 1 0,0 0 0,-1 0 0,-18 7 0,25-7 0,0 0 0,0 1 0,0 0 0,0 0 0,1 0 0,-1 0 0,1 1 0,0 0 0,0 0 0,0 0 0,0 0 0,1 0 0,0 1 0,0 0 0,0 0 0,1 0 0,-1 0 0,1 0 0,0 0 0,0 0 0,1 1 0,0-1 0,0 1 0,0 6 0,-2 17 0,1-1 0,5 51 0,-2-69 0,0 0 0,1 1 0,0-1 0,1-1 0,0 1 0,1 0 0,0-1 0,0 0 0,1 1 0,0-2 0,7 11 0,-1-6 0,-8-9 0,0 0 0,-1 0 0,2 0 0,-1 0 0,0 0 0,1-1 0,-1 0 0,1 1 0,0-2 0,0 1 0,1 0 0,-1-1 0,0 0 0,1 0 0,-1 0 0,1 0 0,0-1 0,0 1 0,-1-1 0,1-1 0,8 1 0,-3 0 0,0 0 0,0-1 0,0 0 0,0-1 0,-1 0 0,1-1 0,0 0 0,16-5 0,-20 4 0,0-1 0,-1 1 0,1-1 0,-1 0 0,0 0 0,0-1 0,0 1 0,0-1 0,-1 0 0,0 0 0,0-1 0,-1 1 0,7-13 0,-5 6 0,1 0 0,-2 0 0,0 0 0,0-1 0,-1 0 0,-1 0 0,0 0 0,0 0 0,-1 0 0,-1 0 0,-1 0 0,0 0 0,-4-22 0,3 25 0,-1-1 0,0 1 0,0 0 0,-1 0 0,-1 0 0,0 0 0,0 1 0,0 0 0,-1 0 0,-1 0 0,0 1 0,0 0 0,0 0 0,-1 1 0,0-1 0,-18-10 0,16 12-114,0 1 1,0 0-1,-1 1 0,1 0 0,-1 1 1,0 0-1,0 1 0,0 0 0,0 1 1,0 0-1,-14 0 0,3 1-6712</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6.205"/>
    </inkml:context>
    <inkml:brush xml:id="br0">
      <inkml:brushProperty name="width" value="0.05" units="cm"/>
      <inkml:brushProperty name="height" value="0.05" units="cm"/>
      <inkml:brushProperty name="color" value="#E71224"/>
    </inkml:brush>
  </inkml:definitions>
  <inkml:trace contextRef="#ctx0" brushRef="#br0">0 29 24575,'1'-1'0,"-1"0"0,1-1 0,-1 1 0,1 0 0,-1 0 0,1 0 0,0 0 0,-1 0 0,1 0 0,0 0 0,0 0 0,0 1 0,0-1 0,0 0 0,0 0 0,0 1 0,0-1 0,0 1 0,0-1 0,0 1 0,0-1 0,0 1 0,0-1 0,0 1 0,1 0 0,-1 0 0,2 0 0,39-5 0,-38 4 0,426-2 0,-220 6 0,-187-3 0,1 1 0,-1 1 0,44 11 0,-25-6 0,0-2 0,1-2 0,0-2 0,56-4 0,3 0 0,406 3 0,-489 1 0,1 1 0,32 8 0,34 2 0,66-12-1365,-130 0-5461</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7.587"/>
    </inkml:context>
    <inkml:brush xml:id="br0">
      <inkml:brushProperty name="width" value="0.05" units="cm"/>
      <inkml:brushProperty name="height" value="0.05" units="cm"/>
      <inkml:brushProperty name="color" value="#E71224"/>
    </inkml:brush>
  </inkml:definitions>
  <inkml:trace contextRef="#ctx0" brushRef="#br0">359 5 24575,'-64'-2'0,"42"0"0,-1 1 0,1 1 0,0 1 0,-1 1 0,1 1 0,0 1 0,-23 7 0,40-9 0,-1 1 0,1 0 0,0 0 0,1 0 0,-1 1 0,1-1 0,-1 1 0,1 0 0,0 1 0,0-1 0,1 1 0,-1 0 0,1-1 0,0 1 0,1 1 0,-5 10 0,2-4 0,2 1 0,-1-1 0,1 1 0,1 0 0,0 0 0,1 19 0,0 15 0,5 136 0,-4-177 0,1 0 0,1 0 0,-1 0 0,1 0 0,0 0 0,0 0 0,1 0 0,0 0 0,0-1 0,0 0 0,1 1 0,-1-1 0,9 8 0,-4-5 0,0-1 0,1-1 0,0 0 0,0 0 0,0 0 0,0-1 0,17 6 0,-3-3 0,1-1 0,1-1 0,-1-1 0,1-1 0,0-1 0,31-1 0,-50-2 0,0 1 0,0-1 0,1 0 0,-1-1 0,0 0 0,0 0 0,0 0 0,0-1 0,0 0 0,0 0 0,0 0 0,0-1 0,-1 0 0,1 0 0,-1 0 0,0-1 0,0 0 0,0 0 0,0 0 0,-1 0 0,0-1 0,0 0 0,5-6 0,25-26 0,-29 32 0,0 0 0,0 1 0,0-2 0,-1 1 0,1-1 0,-1 1 0,-1-1 0,1 0 0,-1-1 0,0 1 0,0 0 0,-1-1 0,0 0 0,0 1 0,1-12 0,-1-2 0,-1 1 0,0-1 0,-2 0 0,-3-21 0,3 33 0,-1 0 0,0 0 0,0 1 0,-1-1 0,0 1 0,-1 0 0,1 0 0,-1 0 0,-1 0 0,1 1 0,-1 0 0,0-1 0,-7-4 0,7 5-136,0 1-1,-1-1 1,0 1-1,0 1 1,-1-1-1,1 1 1,-1 0-1,0 1 0,-13-6 1,2 5-6690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9.402"/>
    </inkml:context>
    <inkml:brush xml:id="br0">
      <inkml:brushProperty name="width" value="0.05" units="cm"/>
      <inkml:brushProperty name="height" value="0.05" units="cm"/>
      <inkml:brushProperty name="color" value="#E71224"/>
    </inkml:brush>
  </inkml:definitions>
  <inkml:trace contextRef="#ctx0" brushRef="#br0">0 29 24575,'2593'0'0,"-2575"-1"0,1-1 0,35-8 0,-34 6 0,0 0 0,26-1 0,643 3 0,-336 4 0,357-2-1365,-688 0-5461</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0.148"/>
    </inkml:context>
    <inkml:brush xml:id="br0">
      <inkml:brushProperty name="width" value="0.05" units="cm"/>
      <inkml:brushProperty name="height" value="0.05" units="cm"/>
      <inkml:brushProperty name="color" value="#E71224"/>
    </inkml:brush>
  </inkml:definitions>
  <inkml:trace contextRef="#ctx0" brushRef="#br0">0 1 24575,'1424'0'-1365,"-1403"0"-5461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406"/>
    </inkml:context>
    <inkml:brush xml:id="br0">
      <inkml:brushProperty name="width" value="0.05" units="cm"/>
      <inkml:brushProperty name="height" value="0.05" units="cm"/>
      <inkml:brushProperty name="color" value="#E71224"/>
    </inkml:brush>
  </inkml:definitions>
  <inkml:trace contextRef="#ctx0" brushRef="#br0">2 58 24575,'-1'39'0,"1"48"0,1-81 0,0 1 0,0 0 0,0-1 0,1 1 0,0-1 0,0 1 0,1-1 0,-1 0 0,1 0 0,4 6 0,-6-11 0,-1 0 0,1 0 0,0 0 0,-1 0 0,1 0 0,0 0 0,-1 0 0,1 0 0,0-1 0,0 1 0,0 0 0,0 0 0,0-1 0,0 1 0,0-1 0,0 1 0,0-1 0,0 1 0,0-1 0,0 0 0,0 1 0,1-1 0,-1 0 0,0 0 0,2 0 0,-2 0 0,1-1 0,-1 0 0,0 0 0,0 1 0,0-1 0,0 0 0,0 0 0,0 0 0,0 0 0,-1-1 0,1 1 0,0 0 0,-1 0 0,1 0 0,0-1 0,-1 1 0,1-3 0,2-6 0,0 0 0,-1-1 0,-1 0 0,1-13 0,-1 7-109,0-3-100,0-1 0,-2 0-1,0 1 1,-2-1-1,-7-32 1,5 37-6617</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0.917"/>
    </inkml:context>
    <inkml:brush xml:id="br0">
      <inkml:brushProperty name="width" value="0.05" units="cm"/>
      <inkml:brushProperty name="height" value="0.05" units="cm"/>
      <inkml:brushProperty name="color" value="#E71224"/>
    </inkml:brush>
  </inkml:definitions>
  <inkml:trace contextRef="#ctx0" brushRef="#br0">0 3 24575,'188'-3'0,"204"6"0,-281 10 0,-63-7 0,59 2 0,122-12 0,265 7 0,-364 9 0,64 1 0,402-14-1365,-573 1-5461</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3.606"/>
    </inkml:context>
    <inkml:brush xml:id="br0">
      <inkml:brushProperty name="width" value="0.05" units="cm"/>
      <inkml:brushProperty name="height" value="0.05" units="cm"/>
      <inkml:brushProperty name="color" value="#E71224"/>
    </inkml:brush>
  </inkml:definitions>
  <inkml:trace contextRef="#ctx0" brushRef="#br0">1123 72 24575,'-612'0'0,"594"1"0,-1 1 0,-35 8 0,34-5 0,0-2 0,-26 2 0,20-5 0,17-1 0,1 1 0,-1 0 0,0 1 0,1 0 0,-13 3 0,19-3 0,0-1 0,0 1 0,0 0 0,0 0 0,0 0 0,0 1 0,0-1 0,0 0 0,0 1 0,0 0 0,1-1 0,-1 1 0,1 0 0,-1 0 0,1-1 0,-1 1 0,1 0 0,0 1 0,0-1 0,0 0 0,1 0 0,-1 0 0,0 1 0,0 3 0,-10 78 0,3 1 0,4 119 0,4-194 0,-1 8 0,-1 1 0,-8 35 0,5-34 0,1 0 0,-1 26 0,-10 149 0,4-85 0,0-25 0,5-52 0,-1 52 0,6-64 0,-1-1 0,-8 30 0,-2 37 0,11-58 0,-1 0 0,-10 50 0,-19 69 0,23-55 0,7-65 0,-1-1 0,-7 33 0,3-25 0,2 1 0,1 0 0,2 0 0,6 65 0,-5-98 0,0 1 0,1-1 0,0 1 0,0-1 0,0 1 0,0-1 0,1 1 0,-1-1 0,1 0 0,0 1 0,0-1 0,0 0 0,0 0 0,0-1 0,1 1 0,-1 0 0,1-1 0,0 0 0,0 1 0,0-1 0,0 0 0,0 0 0,0-1 0,0 1 0,1-1 0,-1 1 0,1-1 0,-1 0 0,1-1 0,4 2 0,13 0 0,0 0 0,-1-1 0,1-1 0,28-4 0,-2 0 0,436 4 0,-464-1 0,-1-1 0,36-8 0,-34 5 0,0 1 0,26-1 0,6 1 0,-1-2 0,74-19 0,44-27 0,-165 51 0,-1 0 0,1-1 0,0 0 0,-1 0 0,1 0 0,-1 0 0,0-1 0,0 1 0,0-1 0,0 0 0,0 0 0,-1 0 0,1 0 0,-1 0 0,0-1 0,0 1 0,0-1 0,0 1 0,0-1 0,-1 0 0,0 0 0,0 0 0,0 1 0,1-6 0,0-11 0,-1 0 0,-1 1 0,-3-39 0,0 9 0,1-725 0,3 405 0,-2 349 0,-1 1 0,-8-34 0,-2-33 0,11 70 0,2 5 0,-1 1 0,-1-1 0,0 1 0,0-1 0,-1 1 0,0-1 0,-1 1 0,0 0 0,-1 0 0,-9-18 0,5 11 0,1 0 0,0-1 0,1 0 0,-5-21 0,9 25 0,-2 1 0,0-1 0,0 1 0,-1 0 0,-1 0 0,0 0 0,-1 1 0,-1 0 0,-10-14 0,-23-33 0,10 12 0,18 35-1365,0 3-5461</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4.677"/>
    </inkml:context>
    <inkml:brush xml:id="br0">
      <inkml:brushProperty name="width" value="0.05" units="cm"/>
      <inkml:brushProperty name="height" value="0.05" units="cm"/>
      <inkml:brushProperty name="color" value="#E71224"/>
    </inkml:brush>
  </inkml:definitions>
  <inkml:trace contextRef="#ctx0" brushRef="#br0">0 52 24575,'2161'0'0,"-2142"-2"0,1 1 0,32-9 0,34-3 0,74 0 0,36 0 0,201 14-1365,-386-1-5461</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5.562"/>
    </inkml:context>
    <inkml:brush xml:id="br0">
      <inkml:brushProperty name="width" value="0.05" units="cm"/>
      <inkml:brushProperty name="height" value="0.05" units="cm"/>
      <inkml:brushProperty name="color" value="#E71224"/>
    </inkml:brush>
  </inkml:definitions>
  <inkml:trace contextRef="#ctx0" brushRef="#br0">0 1 24575,'2185'0'-1365,"-2163"0"-5461</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7.315"/>
    </inkml:context>
    <inkml:brush xml:id="br0">
      <inkml:brushProperty name="width" value="0.05" units="cm"/>
      <inkml:brushProperty name="height" value="0.05" units="cm"/>
      <inkml:brushProperty name="color" value="#E71224"/>
    </inkml:brush>
  </inkml:definitions>
  <inkml:trace contextRef="#ctx0" brushRef="#br0">0 78 24575,'650'0'0,"-489"-13"-621,-1-1 17,370 15 604,-500-2 237,54-11 1,-53 7 79,51-3 1,-45 6-255,50-9 0,-52 6-68,59-3-1,34 9-1359,-106-1-5461</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9.711"/>
    </inkml:context>
    <inkml:brush xml:id="br0">
      <inkml:brushProperty name="width" value="0.05" units="cm"/>
      <inkml:brushProperty name="height" value="0.05" units="cm"/>
      <inkml:brushProperty name="color" value="#E71224"/>
    </inkml:brush>
  </inkml:definitions>
  <inkml:trace contextRef="#ctx0" brushRef="#br0">108 790 24575,'47'0'0,"-1"-2"0,65-11 0,-44 4 0,1 4 0,128 6 0,-69 2 0,3734-3 0,-3842 1 0,1 1 0,32 7 0,34 4 0,349-12 0,-209-2 0,-222 1 0,0 0 0,1 0 0,-1-1 0,0 1 0,0-1 0,0 0 0,0 0 0,0 0 0,0 0 0,0-1 0,0 0 0,-1 0 0,1 0 0,-1 0 0,1 0 0,-1-1 0,0 1 0,1-1 0,-2 0 0,1 0 0,0 0 0,0 0 0,-1-1 0,0 1 0,0-1 0,0 0 0,0 1 0,0-1 0,-1 0 0,0 0 0,1 0 0,-1 0 0,-1 0 0,1 0 0,-1 0 0,0-1 0,0-3 0,1-274 0,-3 130 0,2 132 0,-1-1 0,-1 1 0,-1 0 0,-1 0 0,0 0 0,-1 0 0,-14-31 0,18 48 0,-2 0 0,1 0 0,0 1 0,-1-1 0,1 1 0,-1-1 0,0 1 0,1 0 0,-1 0 0,0 0 0,-1 0 0,1 0 0,0 1 0,0-1 0,-1 1 0,1 0 0,-1 0 0,1 0 0,-1 1 0,-6-1 0,-9 0 0,-1 0 0,-33 4 0,22-1 0,-1041 2 0,566-7 0,-2058 3 0,2545-1 0,1-1 0,-35-8 0,33 6 0,0 0 0,-28-1 0,-571 3 0,298 4 0,318-2 0,0 0 0,0 0 0,0 0 0,0 0 0,0 1 0,-1-1 0,1 1 0,0-1 0,0 1 0,0 0 0,0 1 0,0-1 0,1 0 0,-1 1 0,0-1 0,1 1 0,-1 0 0,1 0 0,-1 0 0,1 0 0,-3 3 0,3 0 0,0 0 0,-1 0 0,2 1 0,-1-1 0,1 0 0,-1 1 0,1-1 0,1 0 0,-1 1 0,1-1 0,0 10 0,5 396 0,-4-392 0,1-1 0,9 36 0,-7-34 0,0 0 0,1 26 0,-5-20-100,0-12-153,0 0 0,1 0 0,1 0 0,5 21 0,-2-19-6573</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1.898"/>
    </inkml:context>
    <inkml:brush xml:id="br0">
      <inkml:brushProperty name="width" value="0.05" units="cm"/>
      <inkml:brushProperty name="height" value="0.05" units="cm"/>
      <inkml:brushProperty name="color" value="#E71224"/>
    </inkml:brush>
  </inkml:definitions>
  <inkml:trace contextRef="#ctx0" brushRef="#br0">1 228 24575,'2973'0'-1525,"-2937"-1"1689,57-11 1,-56 6 130,52-1 1,469 8 309,-554-2-605,0 1 0,0 1 0,-1-1 0,1 0 0,0 1 0,-1 0 0,1 0 0,0 0 0,-1 0 0,1 1 0,-1-1 0,0 1 0,1 0 0,-1 0 0,0 0 0,0 0 0,0 1 0,0-1 0,-1 1 0,1 0 0,3 5 0,-2-2 0,-1 1 0,0 0 0,0 0 0,0 0 0,-1 1 0,0-1 0,0 1 0,-1-1 0,1 16 0,-1 294 0,-4-147 0,3 287 0,0-454 0,0 0 0,0 0 0,0 1 0,0-1 0,0 0 0,-1 0 0,1 0 0,-1 0 0,0 0 0,0 0 0,0 0 0,-1 0 0,1 0 0,0-1 0,-1 1 0,0 0 0,0-1 0,0 1 0,0-1 0,0 0 0,-3 3 0,0-3 0,0 1 0,0-1 0,0 0 0,-1-1 0,1 1 0,0-1 0,-1 0 0,1 0 0,-1-1 0,1 0 0,-9 0 0,-701-5 0,685 3 0,-56-9 0,55 5 0,-47-2 0,4 7-77,-185-12-464,209 6 541,-58-7 0,-138-2 0,193 17 0,-29 0 0,-160-17 0,189 10 129,-1 3-1,-64 3 1,-42-2 103,64-9-232,57 5 0,-60-2 0,37 9 0,7 0 0,0-2 0,-103-14 0,98 7 0,0 2 0,0 3 0,-72 7 0,13-2 0,88-1 0,20 0 0,0 0 0,0-1 0,0-1 0,-20-3 0,29 3 0,-1 0 0,0 0 0,1 0 0,-1 0 0,0 0 0,1 0 0,-1-1 0,1 0 0,0 1 0,0-1 0,-1 0 0,1 0 0,0 0 0,1 0 0,-1-1 0,0 1 0,1 0 0,-1-1 0,1 1 0,0-1 0,-1 1 0,0-6 0,-7-25 0,2-1 0,-4-54 0,9 57 0,-3 0 0,0 0 0,-14-44 0,14 55 0,0 0 0,1-1 0,-2-32 0,-5-30 0,-15-85 0,-23-18 0,48 184 0,-4-18 0,1 0 0,1 0 0,1-1 0,1-21 0,0 18 0,0-1 0,-8-32 0,5 37-1365,1 1-5461</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3.557"/>
    </inkml:context>
    <inkml:brush xml:id="br0">
      <inkml:brushProperty name="width" value="0.05" units="cm"/>
      <inkml:brushProperty name="height" value="0.05" units="cm"/>
      <inkml:brushProperty name="color" value="#E71224"/>
    </inkml:brush>
  </inkml:definitions>
  <inkml:trace contextRef="#ctx0" brushRef="#br0">99 55 24575,'-1'71'0,"-1"-9"0,4 0 0,14 101 0,-7-115 0,0-7 0,-2 1 0,4 80 0,-13 1682 0,2-1801 0,0 0 0,0 0 0,0 1 0,0-1 0,1 0 0,-1 0 0,1 0 0,-1 0 0,1 0 0,0 0 0,1 0 0,-1 0 0,0-1 0,1 1 0,-1 0 0,1-1 0,0 1 0,0-1 0,0 1 0,0-1 0,4 3 0,-1-3 0,0 1 0,0-1 0,0 0 0,1-1 0,-1 1 0,0-1 0,1 0 0,-1-1 0,1 1 0,0-1 0,7 0 0,20-2 0,63-12 0,-63 8 0,64-4 0,-27 11 0,-34 1 0,1-2 0,-1-2 0,0-1 0,38-9 0,78-14 0,-123 21 0,0 2 0,0 1 0,45 2 0,-45 1 0,0-1 0,0-1 0,44-8 0,-41 3 0,1 2 0,39 0 0,-7 0 0,-62 4 0,0-1 0,-1 1 0,1-1 0,0 0 0,-1 0 0,1 0 0,-1 0 0,1 0 0,-1 0 0,0-1 0,0 0 0,1 1 0,-1-1 0,0 0 0,-1 0 0,1 0 0,0 0 0,0 0 0,-1 0 0,1 0 0,-1-1 0,0 1 0,0-1 0,0 1 0,0-1 0,0 1 0,0-1 0,-1 0 0,1 1 0,-1-1 0,1-3 0,0-13 0,0 1 0,-1-1 0,-4-30 0,2 14 0,2-69 0,-2-47 0,-10 83 0,7 49 0,2-1 0,-2-25 0,-11-146 0,5 76 0,-1 31 0,7 50 0,-2-51 0,4 56 0,0 0 0,-1 0 0,-12-37 0,9 37 0,0-1 0,2 0 0,-1-32 0,5 36 0,0-1 0,-2 1 0,-7-32 0,5 31 0,1 0 0,0-47 0,3 46 0,0 0 0,-10-43 0,-3-36 0,3 22 0,-15-53 0,19 110 0,-1-3 0,1-1 0,1 1 0,-1-39 0,7 65 0,0 0 0,0 0 0,-1 0 0,1 0 0,-1-1 0,0 1 0,0 1 0,-1-1 0,0 0 0,0 0 0,0 1 0,0-1 0,-1 1 0,-3-6 0,3 7 0,-1 0 0,1 1 0,-1-1 0,1 1 0,-1 0 0,0 0 0,0 0 0,0 0 0,0 1 0,0-1 0,0 1 0,-1 0 0,1 1 0,0-1 0,0 1 0,-1-1 0,-4 2 0,-325 3 0,315-3 0,1 0 0,-35 9 0,-25 3 0,-123-14 0,-39 3 0,112 23 0,54-9-1365,52-11-5461</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5.784"/>
    </inkml:context>
    <inkml:brush xml:id="br0">
      <inkml:brushProperty name="width" value="0.05" units="cm"/>
      <inkml:brushProperty name="height" value="0.05" units="cm"/>
      <inkml:brushProperty name="color" value="#E71224"/>
    </inkml:brush>
  </inkml:definitions>
  <inkml:trace contextRef="#ctx0" brushRef="#br0">1 57 24575,'1627'0'0,"-1609"-1"0,1-1 0,35-8 0,-34 5 0,0 1 0,26-1 0,-27 5 0,11-1 0,0 0 0,54-11 0,-40 5 0,2 2 0,-1 2 0,88 5 0,-30 1 0,684-3 0,-767 1 0,-1 1 0,33 8 0,34 3 0,637-12 0,-353-3 0,-324 2 0,-1-2 0,67-11 0,-49 5 0,-1 3 0,1 2 0,62 6 0,-6 0 0,-94-3-1365,-3 0-5461</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6.435"/>
    </inkml:context>
    <inkml:brush xml:id="br0">
      <inkml:brushProperty name="width" value="0.05" units="cm"/>
      <inkml:brushProperty name="height" value="0.05" units="cm"/>
      <inkml:brushProperty name="color" value="#E71224"/>
    </inkml:brush>
  </inkml:definitions>
  <inkml:trace contextRef="#ctx0" brushRef="#br0">0 0 24575,'1093'0'-1365,"-1072"0"-5461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80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9.683"/>
    </inkml:context>
    <inkml:brush xml:id="br0">
      <inkml:brushProperty name="width" value="0.05" units="cm"/>
      <inkml:brushProperty name="height" value="0.05" units="cm"/>
      <inkml:brushProperty name="color" value="#E71224"/>
    </inkml:brush>
  </inkml:definitions>
  <inkml:trace contextRef="#ctx0" brushRef="#br0">1 54 24575,'171'2'0,"187"-4"0,-248-11-229,-62 6 43,59 0 0,175-7-1198,-113 3 1169,173 10 1,-147 3 115,360-2 1247,-533 0-7974</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0.501"/>
    </inkml:context>
    <inkml:brush xml:id="br0">
      <inkml:brushProperty name="width" value="0.05" units="cm"/>
      <inkml:brushProperty name="height" value="0.05" units="cm"/>
      <inkml:brushProperty name="color" value="#E71224"/>
    </inkml:brush>
  </inkml:definitions>
  <inkml:trace contextRef="#ctx0" brushRef="#br0">1 0 24575,'1449'0'-1365,"-1428"0"-5461</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2.004"/>
    </inkml:context>
    <inkml:brush xml:id="br0">
      <inkml:brushProperty name="width" value="0.05" units="cm"/>
      <inkml:brushProperty name="height" value="0.05" units="cm"/>
      <inkml:brushProperty name="color" value="#E71224"/>
    </inkml:brush>
  </inkml:definitions>
  <inkml:trace contextRef="#ctx0" brushRef="#br0">916 77 24575,'-4'-1'0,"-1"0"0,0 0 0,0-1 0,1 1 0,-1-1 0,1 0 0,-1-1 0,1 1 0,-5-5 0,-25-11 0,2 9 0,-1 1 0,0 1 0,-60-3 0,-102 7 0,105 5 0,76-1 0,-1 2 0,1 0 0,0 1 0,1 1 0,-1 0 0,1 0 0,0 1 0,0 1 0,0 0 0,1 1 0,-17 15 0,16-12 0,1 1 0,0 1 0,1 0 0,1 1 0,0 0 0,1 0 0,-8 17 0,3-7 0,2 3 0,1-1 0,1 1 0,1 1 0,2 0 0,0 0 0,2 0 0,-2 40 0,6-56 0,0 1 0,1 0 0,0 0 0,1 0 0,1 0 0,0-1 0,0 1 0,2 0 0,4 13 0,-5-19 0,1 0 0,0 0 0,0 0 0,1 0 0,0-1 0,0 0 0,0 0 0,1 0 0,0 0 0,0-1 0,0 0 0,0 0 0,1-1 0,0 0 0,14 6 0,29 16 0,-37-18 0,1-1 0,0-1 0,0 0 0,18 6 0,5-4 0,-1-1 0,1-2 0,0-1 0,44-2 0,-48-1 0,-20 0 0,0-1 0,0 0 0,1-1 0,-1 0 0,0-1 0,0 0 0,0-1 0,0-1 0,-1 0 0,1-1 0,11-5 0,-15 3 0,-1 1 0,1-1 0,-1 0 0,-1-1 0,1 0 0,-1 0 0,-1-1 0,1 0 0,-1 0 0,-1 0 0,7-15 0,2-10 0,-1-1 0,8-36 0,-16 52 0,0 0 0,-2 0 0,-1 0 0,1-33 0,-3 41 0,-1 0 0,0 0 0,-1 1 0,0-1 0,-1 1 0,0-1 0,0 1 0,-1 0 0,-10-18 0,-2-6 58,13 26-343,0 1 1,-1 0-1,0 0 1,-9-13-1,3 9-6541</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3.539"/>
    </inkml:context>
    <inkml:brush xml:id="br0">
      <inkml:brushProperty name="width" value="0.05" units="cm"/>
      <inkml:brushProperty name="height" value="0.05" units="cm"/>
      <inkml:brushProperty name="color" value="#E71224"/>
    </inkml:brush>
  </inkml:definitions>
  <inkml:trace contextRef="#ctx0" brushRef="#br0">535 30 24575,'-1'-1'0,"1"0"0,-1 0 0,1 0 0,-1 0 0,1 0 0,-1 0 0,1 0 0,-1 0 0,0 0 0,0 0 0,0 0 0,0 0 0,1 0 0,-1 1 0,0-1 0,0 0 0,0 1 0,-1-1 0,1 1 0,0-1 0,0 1 0,0-1 0,0 1 0,0 0 0,-1-1 0,1 1 0,-2 0 0,-39-5 0,38 5 0,-78-4 0,-120 8 0,195-3 0,-1 0 0,1 1 0,-1-1 0,1 2 0,0-1 0,0 1 0,0 0 0,0 0 0,0 1 0,1 0 0,0 0 0,-1 0 0,2 1 0,-1 0 0,0 0 0,1 1 0,0 0 0,0 0 0,1 0 0,0 0 0,0 0 0,0 1 0,1 0 0,0 0 0,0 0 0,-4 15 0,0 8 0,1 1 0,2 0 0,0 1 0,3-1 0,1 34 0,0-55 0,0 5 0,0-1 0,1 0 0,1 0 0,0 0 0,4 14 0,-4-23 0,-1-1 0,1 0 0,0 0 0,0 0 0,1 0 0,-1-1 0,1 1 0,-1-1 0,1 1 0,1-1 0,-1 0 0,0 0 0,1-1 0,-1 1 0,1 0 0,0-1 0,0 0 0,0 0 0,0 0 0,5 1 0,39 13 0,72 29 0,-108-41 0,0-1 0,0 0 0,1 0 0,-1-1 0,1 0 0,-1-2 0,15 1 0,-10-1 0,-1 1 0,0 0 0,23 6 0,-12-1 0,-1-1 0,0-2 0,1 0 0,0-2 0,-1-1 0,28-3 0,-50 2 0,-1 1 0,1-1 0,-1 0 0,1 0 0,-1 0 0,1 0 0,-1-1 0,0 0 0,0 1 0,1-1 0,-1 0 0,-1-1 0,1 1 0,0 0 0,0-1 0,-1 0 0,0 1 0,1-1 0,-1 0 0,0 0 0,0 0 0,-1-1 0,1 1 0,-1 0 0,1-1 0,-1 1 0,0-1 0,-1 1 0,2-5 0,1-11 0,-1-1 0,-1 0 0,-1 0 0,-2-24 0,0 12 0,2 8 0,1 12 0,-1 0 0,0 0 0,-1 0 0,-1 0 0,0 0 0,0 0 0,-1 0 0,0 1 0,-1-1 0,-11-20 0,-17-28 0,23 41 0,-1 0 0,-1 1 0,0 0 0,-2 1 0,-17-21 0,4 14-1365,14 14-5461</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4.235"/>
    </inkml:context>
    <inkml:brush xml:id="br0">
      <inkml:brushProperty name="width" value="0.05" units="cm"/>
      <inkml:brushProperty name="height" value="0.05" units="cm"/>
      <inkml:brushProperty name="color" value="#E71224"/>
    </inkml:brush>
  </inkml:definitions>
  <inkml:trace contextRef="#ctx0" brushRef="#br0">0 51 24575,'714'0'0,"-684"-1"0,54-11 0,-53 7 0,52-3 0,-62 8 0,9 1 0,-1-2 0,1-1 0,47-10 0,-34 4-1365,-23 6-5461</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4.948"/>
    </inkml:context>
    <inkml:brush xml:id="br0">
      <inkml:brushProperty name="width" value="0.05" units="cm"/>
      <inkml:brushProperty name="height" value="0.05" units="cm"/>
      <inkml:brushProperty name="color" value="#E71224"/>
    </inkml:brush>
  </inkml:definitions>
  <inkml:trace contextRef="#ctx0" brushRef="#br0">0 79 24575,'936'0'-190,"-755"-16"-1107,-97 5 801,2 1 375,-36 3 237,69-1 0,-69 8 261,-1-1 0,76-13-1,-81 8-296,0 2 0,70 3 0,-90 1-943,-2 0-5963</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6.574"/>
    </inkml:context>
    <inkml:brush xml:id="br0">
      <inkml:brushProperty name="width" value="0.05" units="cm"/>
      <inkml:brushProperty name="height" value="0.05" units="cm"/>
      <inkml:brushProperty name="color" value="#E71224"/>
    </inkml:brush>
  </inkml:definitions>
  <inkml:trace contextRef="#ctx0" brushRef="#br0">0 108 24575,'2033'0'-772,"-1996"-2"761,53-9-1,29-2 1,99 15-405,98-4-314,-211-10 991,-57 5-16,63 0 1,-110 7-251,77 0 584,126-14-1,-101 3-525,29-4-58,-73 7 5,1 3 0,-1 2 0,72 7 0,-10-1 0,377-3 0,-484 1 33,1 0-1,-1 1 0,19 6 0,20 2-1526,-34-8-5332</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7.517"/>
    </inkml:context>
    <inkml:brush xml:id="br0">
      <inkml:brushProperty name="width" value="0.05" units="cm"/>
      <inkml:brushProperty name="height" value="0.05" units="cm"/>
      <inkml:brushProperty name="color" value="#E71224"/>
    </inkml:brush>
  </inkml:definitions>
  <inkml:trace contextRef="#ctx0" brushRef="#br0">1 3 24575,'165'-3'0,"180"7"0,-235 7 0,86 3 0,438-15 0,-605 2 0,0 2 0,28 6 0,-28-3 0,55 2 0,67-9-1365,-129 1-5461</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8.256"/>
    </inkml:context>
    <inkml:brush xml:id="br0">
      <inkml:brushProperty name="width" value="0.05" units="cm"/>
      <inkml:brushProperty name="height" value="0.05" units="cm"/>
      <inkml:brushProperty name="color" value="#E71224"/>
    </inkml:brush>
  </inkml:definitions>
  <inkml:trace contextRef="#ctx0" brushRef="#br0">0 1 24575,'53'19'0,"82"3"0,-90-15 0,0-2 0,1-2 0,87-6 0,-30 0 0,-63 4 0,-1 1 0,55 11 0,-26-5 0,0-3 0,130-6 0,-69-2 0,1089 3-1365,-1197 0-5461</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9.110"/>
    </inkml:context>
    <inkml:brush xml:id="br0">
      <inkml:brushProperty name="width" value="0.05" units="cm"/>
      <inkml:brushProperty name="height" value="0.05" units="cm"/>
      <inkml:brushProperty name="color" value="#E71224"/>
    </inkml:brush>
  </inkml:definitions>
  <inkml:trace contextRef="#ctx0" brushRef="#br0">1 0 24575,'737'0'-1365,"-715"0"-5461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15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0.145"/>
    </inkml:context>
    <inkml:brush xml:id="br0">
      <inkml:brushProperty name="width" value="0.05" units="cm"/>
      <inkml:brushProperty name="height" value="0.05" units="cm"/>
      <inkml:brushProperty name="color" value="#E71224"/>
    </inkml:brush>
  </inkml:definitions>
  <inkml:trace contextRef="#ctx0" brushRef="#br0">1 1 24575,'432'0'-1365,"-410"0"-5461</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0.813"/>
    </inkml:context>
    <inkml:brush xml:id="br0">
      <inkml:brushProperty name="width" value="0.05" units="cm"/>
      <inkml:brushProperty name="height" value="0.05" units="cm"/>
      <inkml:brushProperty name="color" value="#E71224"/>
    </inkml:brush>
  </inkml:definitions>
  <inkml:trace contextRef="#ctx0" brushRef="#br0">1 1 24575,'560'0'0,"-551"0"-273,1 1 0,0 0 0,-1 0 0,18 6 0,-10-2-6553</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2.188"/>
    </inkml:context>
    <inkml:brush xml:id="br0">
      <inkml:brushProperty name="width" value="0.05" units="cm"/>
      <inkml:brushProperty name="height" value="0.05" units="cm"/>
      <inkml:brushProperty name="color" value="#E71224"/>
    </inkml:brush>
  </inkml:definitions>
  <inkml:trace contextRef="#ctx0" brushRef="#br0">1 1 24575,'3456'0'0,"-3426"1"0,54 11 0,-53-7 0,52 3 0,1060-9 0,-1097 5-1365,-30 2-5461</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2.933"/>
    </inkml:context>
    <inkml:brush xml:id="br0">
      <inkml:brushProperty name="width" value="0.05" units="cm"/>
      <inkml:brushProperty name="height" value="0.05" units="cm"/>
      <inkml:brushProperty name="color" value="#E71224"/>
    </inkml:brush>
  </inkml:definitions>
  <inkml:trace contextRef="#ctx0" brushRef="#br0">1 52 24575,'72'1'0,"-11"0"0,1-2 0,100-15 0,26-10 0,-161 22-341,1 0 0,-1 2-1,31 2 1,-36 0-6485</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4.019"/>
    </inkml:context>
    <inkml:brush xml:id="br0">
      <inkml:brushProperty name="width" value="0.05" units="cm"/>
      <inkml:brushProperty name="height" value="0.05" units="cm"/>
      <inkml:brushProperty name="color" value="#E71224"/>
    </inkml:brush>
  </inkml:definitions>
  <inkml:trace contextRef="#ctx0" brushRef="#br0">0 0 24575,'1170'0'0,"-1125"5"-1365,-29 0-5461</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4.609"/>
    </inkml:context>
    <inkml:brush xml:id="br0">
      <inkml:brushProperty name="width" value="0.05" units="cm"/>
      <inkml:brushProperty name="height" value="0.05" units="cm"/>
      <inkml:brushProperty name="color" value="#E71224"/>
    </inkml:brush>
  </inkml:definitions>
  <inkml:trace contextRef="#ctx0" brushRef="#br0">0 2 24575,'47'0'0,"-1"2"0,65 11 0,-43-5 0,-1-3 0,129-6 0,-68-1 0,1902 2-754,-1999-2 809,54-9 0,-54 5 267,52-1 0,-58 7-1687,-4 0-5461</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7.079"/>
    </inkml:context>
    <inkml:brush xml:id="br0">
      <inkml:brushProperty name="width" value="0.05" units="cm"/>
      <inkml:brushProperty name="height" value="0.05" units="cm"/>
      <inkml:brushProperty name="color" value="#E71224"/>
    </inkml:brush>
  </inkml:definitions>
  <inkml:trace contextRef="#ctx0" brushRef="#br0">1171 2 24575,'-81'-1'0,"-92"3"0,104 10 0,51-7 0,0-2 0,-30 3 0,-16-1 0,-79 15 0,84-9 0,-107 4 0,137-13 0,1 1 0,-29 7 0,-5 0 0,58-9 0,0-1 0,0 1 0,1 0 0,-1 0 0,1 0 0,-1 0 0,1 1 0,-1 0 0,1-1 0,0 1 0,0 0 0,-1 1 0,1-1 0,1 0 0,-1 1 0,0 0 0,1-1 0,-1 1 0,1 0 0,0 1 0,0-1 0,0 0 0,1 0 0,-1 1 0,1-1 0,-1 1 0,1 0 0,-1 6 0,0 9 0,0 1 0,1-1 0,1 0 0,4 32 0,-1 1 0,-2 736 0,-2-769 0,-1-1 0,-8 36 0,5-34 0,1 0 0,-1 26 0,4-8 0,1-8 0,-1 0 0,-2 0 0,-6 30 0,3-28 0,2 0 0,-1 34 0,3-30 0,-7 42 0,2-21 0,2-1 0,5 111 0,2-65 0,-2-98 0,0 1 0,0 0 0,0 0 0,1-1 0,0 1 0,0 0 0,0-1 0,0 1 0,1 0 0,0-1 0,-1 0 0,2 1 0,-1-1 0,1 0 0,-1 0 0,6 6 0,-2-6 0,-1 0 0,1 0 0,0 0 0,0-1 0,0 1 0,0-2 0,1 1 0,-1-1 0,1 1 0,-1-2 0,9 2 0,31 8 0,1-3 0,0-1 0,60 0 0,807-8 0,-885-1 0,57-9 0,-56 5 0,54-2 0,-59 6 0,-1 0 0,33-9 0,-10 2 0,-40 8 0,1-1 0,0 1 0,-1-2 0,1 1 0,-1-1 0,0 0 0,11-5 0,-17 6 0,1 1 0,-1 0 0,1 0 0,-1 0 0,1-1 0,-1 1 0,0-1 0,0 1 0,0-1 0,0 0 0,0 1 0,0-1 0,0 0 0,0 0 0,-1 1 0,1-1 0,-1 0 0,1 0 0,-1 0 0,0 0 0,0 0 0,0 0 0,0 0 0,0 0 0,0 1 0,0-1 0,-1 0 0,1 0 0,-1 0 0,1 0 0,-1 0 0,0 1 0,1-1 0,-3-2 0,-6-14 0,-2-1 0,-15-19 0,18 27 0,0 0 0,0-1 0,1 0 0,1 0 0,0-1 0,1 1 0,-7-25 0,-23-141 0,14 114 0,16 52 0,0 0 0,1 0 0,1 0 0,0-1 0,-2-16 0,-21-224 0,14 187 0,7 46 0,2 1 0,-2-28 0,3 20 0,-2 0 0,-1 1 0,-9-32 0,7 32 0,1 0 0,1 0 0,-2-37 0,4 21 0,-10-48 0,2 18 0,-13-56 0,20 108 0,-1 0 0,-12-31 0,9 30 0,1 0 0,-4-23 0,6 16 0,-1-1 0,-2 1 0,0 0 0,-25-51 0,-6-4 81,27 54-804,-28-47 0,31 63-6103</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8.349"/>
    </inkml:context>
    <inkml:brush xml:id="br0">
      <inkml:brushProperty name="width" value="0.05" units="cm"/>
      <inkml:brushProperty name="height" value="0.05" units="cm"/>
      <inkml:brushProperty name="color" value="#E71224"/>
    </inkml:brush>
  </inkml:definitions>
  <inkml:trace contextRef="#ctx0" brushRef="#br0">1 103 24575,'98'2'0,"110"-5"0,-123-8 0,-53 5 0,54-2 0,37 10 0,88-4 0,-128-10 0,-56 7 0,48-3 0,351 7 0,-202 2 0,-196-2 0,54-11 0,21 0 0,808 10 0,-444 4 0,-428-2 0,14 1 0,1-2 0,88-14 0,-99 9-103,0 2 0,80 2-1,-79 3-951,-22-1-5771</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9.048"/>
    </inkml:context>
    <inkml:brush xml:id="br0">
      <inkml:brushProperty name="width" value="0.05" units="cm"/>
      <inkml:brushProperty name="height" value="0.05" units="cm"/>
      <inkml:brushProperty name="color" value="#E71224"/>
    </inkml:brush>
  </inkml:definitions>
  <inkml:trace contextRef="#ctx0" brushRef="#br0">0 59 24575,'43'-2'0,"53"-9"0,-53 5 0,56-1 0,-48 7 0,-16 2 0,0-3 0,1 0 0,-1-2 0,37-9 0,-30 5 0,1 2 0,0 1 0,0 3 0,57 5 0,2-1 0,454-3-1365,-534 0-5461</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11.926"/>
    </inkml:context>
    <inkml:brush xml:id="br0">
      <inkml:brushProperty name="width" value="0.05" units="cm"/>
      <inkml:brushProperty name="height" value="0.05" units="cm"/>
      <inkml:brushProperty name="color" value="#E71224"/>
    </inkml:brush>
  </inkml:definitions>
  <inkml:trace contextRef="#ctx0" brushRef="#br0">1 1 24575,'1551'0'0,"-1536"1"0,1 1 0,-1 0 0,21 6 0,34 4 0,11 1 0,-58-8 0,1-1 0,26 1 0,458-6 0,-490 2 0,1 1 0,35 8 0,-34-5 0,0-2 0,26 2 0,643-3 0,-336-4 0,434 2 0,-767 1 0,-1 1 0,33 7 0,35 4 0,8-13 0,-57-1 0,0 1 0,0 2 0,68 12 0,-62-7 0,-1-2 0,1-2 0,0-2 0,50-5 0,8 2 0,253 2-1365,-334 0-5461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523"/>
    </inkml:context>
    <inkml:brush xml:id="br0">
      <inkml:brushProperty name="width" value="0.05" units="cm"/>
      <inkml:brushProperty name="height" value="0.05" units="cm"/>
      <inkml:brushProperty name="color" value="#E71224"/>
    </inkml:brush>
  </inkml:definitions>
  <inkml:trace contextRef="#ctx0" brushRef="#br0">0 1 24575,'0'580'0,"1"-562"0,2 0 0,-1 1 0,2-1 0,1 0 0,9 25 0,7 26 0,21 63-1365,-37-115-5461</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17.330"/>
    </inkml:context>
    <inkml:brush xml:id="br0">
      <inkml:brushProperty name="width" value="0.05" units="cm"/>
      <inkml:brushProperty name="height" value="0.05" units="cm"/>
      <inkml:brushProperty name="color" value="#E71224"/>
    </inkml:brush>
  </inkml:definitions>
  <inkml:trace contextRef="#ctx0" brushRef="#br0">0 50 24575,'1576'0'0,"-1550"-2"23,0-1 1,0-1-1,49-14 0,6-1-1481,-62 15-5368</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18.646"/>
    </inkml:context>
    <inkml:brush xml:id="br0">
      <inkml:brushProperty name="width" value="0.05" units="cm"/>
      <inkml:brushProperty name="height" value="0.05" units="cm"/>
      <inkml:brushProperty name="color" value="#E71224"/>
    </inkml:brush>
  </inkml:definitions>
  <inkml:trace contextRef="#ctx0" brushRef="#br0">0 2 24575,'54'20'0,"-4"-13"0,0-4 0,-1-1 0,53-5 0,2 0 0,1865 3 0,-1937-1 0,58-11 0,-58 6 0,55-2 0,1705 7 88,-842 3-1541,-928-2-5373</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0.913"/>
    </inkml:context>
    <inkml:brush xml:id="br0">
      <inkml:brushProperty name="width" value="0.05" units="cm"/>
      <inkml:brushProperty name="height" value="0.05" units="cm"/>
      <inkml:brushProperty name="color" value="#E71224"/>
    </inkml:brush>
  </inkml:definitions>
  <inkml:trace contextRef="#ctx0" brushRef="#br0">661 106 24575,'-5'-1'0,"1"0"0,-1 0 0,1-1 0,0 0 0,-1 0 0,1 0 0,0-1 0,-5-4 0,-12-5 0,-2 0 0,0 2 0,-1 0 0,0 2 0,-1 0 0,0 2 0,0 0 0,0 2 0,-46-2 0,26 5 0,24 0 0,0 1 0,0 0 0,-23 5 0,38-4 0,1 0 0,-1 0 0,1 1 0,0 0 0,-1 0 0,1 0 0,0 1 0,0-1 0,0 1 0,1 1 0,-1-1 0,1 1 0,0-1 0,0 1 0,0 0 0,-4 6 0,-2 7 0,1 0 0,0 0 0,1 0 0,1 1 0,1 1 0,1-1 0,0 1 0,1 0 0,-1 22 0,-7 13 0,9-41 0,0-1 0,1 1 0,0 0 0,0 21 0,2-29 0,0-1 0,1 0 0,0 1 0,0-1 0,0 0 0,1 1 0,-1-1 0,1 0 0,0 0 0,0 0 0,1 0 0,-1-1 0,1 1 0,0-1 0,0 1 0,0-1 0,6 5 0,14 10 0,2-2 0,0 0 0,41 18 0,5 3 0,-52-29 0,0 0 0,0-1 0,1-2 0,-1 0 0,2 0 0,-1-2 0,0-1 0,31 0 0,-21-1 0,-10 0 0,-1-1 0,1 0 0,28-6 0,-42 6 0,-1-2 0,0 1 0,0-1 0,0 0 0,0 0 0,0 0 0,-1 0 0,1-1 0,-1 0 0,1 0 0,-1 0 0,0-1 0,0 1 0,0-1 0,-1 0 0,1 0 0,4-8 0,-1 2 0,1-1 0,-2-1 0,0 1 0,0-1 0,-1 0 0,0 0 0,-1-1 0,-1 0 0,0 1 0,0-1 0,1-25 0,-4-4 0,-6-61 0,4 88 0,-1 0 0,0 0 0,-2 0 0,0 1 0,0-1 0,-1 1 0,-12-19 0,-40-62-1365,49 82-5461</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3.778"/>
    </inkml:context>
    <inkml:brush xml:id="br0">
      <inkml:brushProperty name="width" value="0.05" units="cm"/>
      <inkml:brushProperty name="height" value="0.05" units="cm"/>
      <inkml:brushProperty name="color" value="#E71224"/>
    </inkml:brush>
  </inkml:definitions>
  <inkml:trace contextRef="#ctx0" brushRef="#br0">969 53 24575,'-865'0'0,"861"-1"0,0 1 0,-1 1 0,1-1 0,0 0 0,0 1 0,0 0 0,0 0 0,0 0 0,0 1 0,0-1 0,1 1 0,-1 0 0,0 0 0,1 0 0,-1 0 0,1 1 0,0 0 0,0-1 0,0 1 0,0 0 0,0 1 0,1-1 0,-1 0 0,1 1 0,0-1 0,0 1 0,0 0 0,1 0 0,-1-1 0,1 1 0,0 0 0,0 0 0,0 1 0,1-1 0,-1 0 0,1 0 0,0 5 0,-1 290 0,4-139 0,-3 678 0,1-819 0,1-1 0,8 36 0,-5-34 0,-2 0 0,2 26 0,-6 81 0,2 51 0,11-110 0,-7-49 0,-2 0 0,2 27 0,-6-12 0,1-23 0,-1 0 0,1 0 0,1 1 0,3 18 0,-4-28 0,1 1 0,0-1 0,-1 0 0,1 1 0,0-1 0,1 0 0,-1 0 0,0 0 0,0 0 0,1 0 0,0 0 0,-1 0 0,1-1 0,0 1 0,0 0 0,0-1 0,0 1 0,0-1 0,0 0 0,0 0 0,0 0 0,0 0 0,1 0 0,-1 0 0,0-1 0,4 2 0,25 1 0,0-1 0,-1-1 0,47-6 0,10 1 0,-40 4 0,-1-1 0,64-12 0,-75 8 0,53-1 0,-57 5 0,-1-1 0,50-10 0,112-25 0,-177 35 0,1-1 0,0 0 0,0-1 0,-1-1 0,21-9 0,-29 11 0,-1 0 0,1-1 0,-1 0 0,0 0 0,0-1 0,0 0 0,0 0 0,-1 0 0,0-1 0,0 1 0,-1-1 0,1 0 0,4-10 0,-3 2 0,0-1 0,-1 0 0,-1 0 0,0 0 0,-1 0 0,-1-1 0,1-26 0,-2 20 0,22-107 0,-13 74 0,-4 29 0,-2-1 0,2-42 0,-7-1075 0,0 1122 0,-2 1 0,-8-39 0,1 11 0,-33-120 0,39 156 0,3 10 0,0 0 0,0 1 0,0-1 0,-1 1 0,1-1 0,-1 1 0,0-1 0,0 1 0,0 0 0,0 0 0,0 0 0,0 0 0,0 0 0,-1 0 0,1 1 0,-1-1 0,1 1 0,-1 0 0,0-1 0,1 1 0,-1 0 0,-4 0 0,-7-2 0,0 0 0,-1 2 0,-21-1 0,-15-2 0,-21-11 0,43 7 0,1 2 0,-1 2 0,-43-3 0,48 7-1365,2 1-5461</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4.806"/>
    </inkml:context>
    <inkml:brush xml:id="br0">
      <inkml:brushProperty name="width" value="0.05" units="cm"/>
      <inkml:brushProperty name="height" value="0.05" units="cm"/>
      <inkml:brushProperty name="color" value="#E71224"/>
    </inkml:brush>
  </inkml:definitions>
  <inkml:trace contextRef="#ctx0" brushRef="#br0">1 113 24575,'509'0'0,"-480"-2"0,57-9 0,-56 5 0,54-2 0,54 10 0,104-4 0,-173-10 0,-51 8 0,2 0 0,25-1 0,-8 5 0,-8 0 0,0-2 0,-1 0 0,38-9 0,-3-2 0,1 3 0,98-4 0,133 14 0,-127 2 0,-161-2-101,61-4-1163,-46-2-5562</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5.876"/>
    </inkml:context>
    <inkml:brush xml:id="br0">
      <inkml:brushProperty name="width" value="0.05" units="cm"/>
      <inkml:brushProperty name="height" value="0.05" units="cm"/>
      <inkml:brushProperty name="color" value="#E71224"/>
    </inkml:brush>
  </inkml:definitions>
  <inkml:trace contextRef="#ctx0" brushRef="#br0">1 107 24575,'56'2'0,"0"-4"0,0-1 0,108-23 0,-130 19 0,0 2 0,1 1 0,49 1 0,8-1 0,-22-8 0,12 0 0,-46 11 0,-7 1 0,1-1 0,-1-2 0,35-7 0,-25 4-10,-1 1-1,1 2 1,-1 2-1,45 4 1,0-1-1303,-61-2-5513</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6.991"/>
    </inkml:context>
    <inkml:brush xml:id="br0">
      <inkml:brushProperty name="width" value="0.05" units="cm"/>
      <inkml:brushProperty name="height" value="0.05" units="cm"/>
      <inkml:brushProperty name="color" value="#E71224"/>
    </inkml:brush>
  </inkml:definitions>
  <inkml:trace contextRef="#ctx0" brushRef="#br0">0 151 24575,'2084'0'0,"-2050"-2"0,63-12 0,-25 3 0,-10-1 0,-41 8 0,0 0 0,27-1 0,-19 3 0,47-10 0,-3 0 0,0 2 0,-29 3 0,68-1 0,-73 8 0,-6 2 0,1-3 0,-1 0 0,0-2 0,34-9 0,-41 7 0,52-3 0,21-4 0,-79 8-1365,-1 0-5461</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3.387"/>
    </inkml:context>
    <inkml:brush xml:id="br0">
      <inkml:brushProperty name="width" value="0.05" units="cm"/>
      <inkml:brushProperty name="height" value="0.05" units="cm"/>
      <inkml:brushProperty name="color" value="#E71224"/>
    </inkml:brush>
  </inkml:definitions>
  <inkml:trace contextRef="#ctx0" brushRef="#br0">1 133 24575,'33'1'0,"1"-2"0,-1-1 0,55-11 0,-44 6 0,0 1 0,0 3 0,0 2 0,50 5 0,8-2 0,-43-1 0,-19 0 0,1-1 0,-1-2 0,70-13 0,-74 9 0,1 1 0,0 2 0,60 3 0,-56 1 0,1-2 0,64-10 0,-21 0 0,18-4 0,-59 8 0,0 2 0,0 2 0,0 2 0,49 5 0,10-1 0,-83-3 0,15 0 0,-1 0 0,1-3 0,53-10 0,-45 6 0,1 2 0,-1 2 0,1 2 0,48 5 0,8-1 0,1860-3-1365,-1938 0-5461</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4.068"/>
    </inkml:context>
    <inkml:brush xml:id="br0">
      <inkml:brushProperty name="width" value="0.05" units="cm"/>
      <inkml:brushProperty name="height" value="0.05" units="cm"/>
      <inkml:brushProperty name="color" value="#E71224"/>
    </inkml:brush>
  </inkml:definitions>
  <inkml:trace contextRef="#ctx0" brushRef="#br0">0 1 24575,'16'1'0,"0"0"0,-1 2 0,18 4 0,38 5 0,402-9 0,-243-5 0,593 2-1365,-801 0-5461</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6.349"/>
    </inkml:context>
    <inkml:brush xml:id="br0">
      <inkml:brushProperty name="width" value="0.05" units="cm"/>
      <inkml:brushProperty name="height" value="0.05" units="cm"/>
      <inkml:brushProperty name="color" value="#E71224"/>
    </inkml:brush>
  </inkml:definitions>
  <inkml:trace contextRef="#ctx0" brushRef="#br0">287 2544 24575,'45'0'0,"0"-2"0,68-11 0,-92 8 0,36-6 0,0 2 0,83-3 0,-103 10 0,61-11 0,-23 2 0,99-13 0,-71 0 0,-80 17 0,2 0 0,-1 2 0,32-3 0,-29 6 0,-1-2 0,1-1 0,42-14 0,-65 18 0,-1 0 0,1-1 0,-1 0 0,1 0 0,-1 0 0,0 0 0,0-1 0,0 1 0,0-1 0,0 0 0,-1 0 0,1 0 0,-1 0 0,0 0 0,0 0 0,0-1 0,0 1 0,0-1 0,-1 1 0,1-1 0,-1 0 0,0 1 0,-1-1 0,1 0 0,0 0 0,-1 0 0,0-7 0,-1-11 0,0 1 0,-2-1 0,-10-41 0,5 25 0,-14-93 0,17 104 0,-3-48 0,6 46 0,-8-43 0,3 42 0,-29-110 0,27 110 0,2 1 0,-3-34 0,1 9 0,-15-109 0,-2-29 0,12 108 0,4 0 0,-1-130 0,11 178 0,-1-1 0,-13-68 0,-12-123 0,21 190 0,4 30 0,1-1 0,-2 1 0,1-1 0,-1 1 0,0 0 0,-1-1 0,0 1 0,0 1 0,-1-1 0,1 0 0,-2 1 0,1 0 0,-10-12 0,-13-14 0,23 27 0,1 1 0,-1 0 0,0 1 0,0-1 0,0 1 0,-1-1 0,1 1 0,-1 1 0,0-1 0,0 1 0,-9-5 0,-5 1 0,0 1 0,-1 1 0,1 0 0,-1 2 0,-33-3 0,-105 7 0,62 2 0,-386-3 0,457 2 0,1 1 0,-1 0 0,1 2 0,-36 12 0,-13 3 0,70-19 0,0 0 0,0 0 0,1 0 0,-1 1 0,0-1 0,1 1 0,-1 0 0,1 0 0,-1 0 0,1 0 0,0 0 0,-1 0 0,1 0 0,1 1 0,-1-1 0,0 1 0,1 0 0,-1-1 0,1 1 0,0 0 0,-1 0 0,1 0 0,1 0 0,-1 0 0,0 0 0,1 0 0,-1 3 0,0 13 0,0 0 0,1 0 0,3 27 0,0-11 0,-3 7 0,0-8 0,2 0 0,1 0 0,8 36 0,41 158 0,-36-149 0,10 36 0,-11-59 0,11 99 0,-8-36 0,-8-65 0,-7-27 0,2-1 0,1-1 0,13 37 0,-12-41 0,-1 1 0,6 36 0,-3-13 0,16 107 0,-14-84 0,-9-50 0,1 1 0,0-1 0,12 33 0,-2-11 0,-2 1 0,12 78 0,-3-9 0,6 15 0,-12-65-98,4 9-536,8 74 1,-24-123-6193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052"/>
    </inkml:context>
    <inkml:brush xml:id="br0">
      <inkml:brushProperty name="width" value="0.05" units="cm"/>
      <inkml:brushProperty name="height" value="0.05" units="cm"/>
      <inkml:brushProperty name="color" value="#E71224"/>
    </inkml:brush>
  </inkml:definitions>
  <inkml:trace contextRef="#ctx0" brushRef="#br0">1 0 24575,'0'5'0,"0"5"0,0 5 0,0 5 0,0 3 0,0 2 0,0 1 0,0 0 0,0 0 0,0 0 0,0 0 0,4-5 0,6-6 0,6-5 0,3-4 0,4-4 0,-2-2-8191</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8.474"/>
    </inkml:context>
    <inkml:brush xml:id="br0">
      <inkml:brushProperty name="width" value="0.05" units="cm"/>
      <inkml:brushProperty name="height" value="0.05" units="cm"/>
      <inkml:brushProperty name="color" value="#E71224"/>
    </inkml:brush>
  </inkml:definitions>
  <inkml:trace contextRef="#ctx0" brushRef="#br0">0 0 24575,'1881'0'-1365,"-1859"0"-5461</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9.325"/>
    </inkml:context>
    <inkml:brush xml:id="br0">
      <inkml:brushProperty name="width" value="0.05" units="cm"/>
      <inkml:brushProperty name="height" value="0.05" units="cm"/>
      <inkml:brushProperty name="color" value="#E71224"/>
    </inkml:brush>
  </inkml:definitions>
  <inkml:trace contextRef="#ctx0" brushRef="#br0">1 26 24575,'18'1'0,"1"1"0,35 8 0,-34-5 0,0-1 0,26 1 0,660-3 0,-342-5 0,271 3-1540,-590-2 1540,53-9 0,33-2 0,91-12 1540,119 25-2905,-319 0-5461</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40.720"/>
    </inkml:context>
    <inkml:brush xml:id="br0">
      <inkml:brushProperty name="width" value="0.05" units="cm"/>
      <inkml:brushProperty name="height" value="0.05" units="cm"/>
      <inkml:brushProperty name="color" value="#E71224"/>
    </inkml:brush>
  </inkml:definitions>
  <inkml:trace contextRef="#ctx0" brushRef="#br0">0 54 24575,'2592'0'0,"-2567"-1"0,-1-1 0,32-8 0,-30 5 0,46-3 0,311 7 0,-181 2 0,-183-2 0,1-1 0,32-7 0,34-4 0,637 11 0,-352 4 0,719-2-1365,-1068 0-5461</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48.389"/>
    </inkml:context>
    <inkml:brush xml:id="br0">
      <inkml:brushProperty name="width" value="0.05" units="cm"/>
      <inkml:brushProperty name="height" value="0.05" units="cm"/>
      <inkml:brushProperty name="color" value="#E71224"/>
    </inkml:brush>
  </inkml:definitions>
  <inkml:trace contextRef="#ctx0" brushRef="#br0">1 0 24575,'1804'0'-1365,"-1782"0"-5461</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49.365"/>
    </inkml:context>
    <inkml:brush xml:id="br0">
      <inkml:brushProperty name="width" value="0.05" units="cm"/>
      <inkml:brushProperty name="height" value="0.05" units="cm"/>
      <inkml:brushProperty name="color" value="#E71224"/>
    </inkml:brush>
  </inkml:definitions>
  <inkml:trace contextRef="#ctx0" brushRef="#br0">1 0 24575,'34'1'0,"0"1"0,-1 2 0,1 1 0,62 18 0,-69-17 0,-1-1 0,1-2 0,1-1 0,52-2 0,-50-1 0,1 1 0,-1 1 0,46 9 0,-13 0 0,-1-3 0,1-3 0,106-7 0,-46 1 0,2699 2 0,-2793-2 0,55-9 0,-54 5 0,46-2 0,73 10 0,67-4 0,-131-10 0,-53 7 0,54-3 0,-61 8-1365,-3 0-5461</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0.237"/>
    </inkml:context>
    <inkml:brush xml:id="br0">
      <inkml:brushProperty name="width" value="0.05" units="cm"/>
      <inkml:brushProperty name="height" value="0.05" units="cm"/>
      <inkml:brushProperty name="color" value="#E71224"/>
    </inkml:brush>
  </inkml:definitions>
  <inkml:trace contextRef="#ctx0" brushRef="#br0">1 10 24575,'3481'0'-582,"-3431"-5"-298,-28 0-5849</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1.847"/>
    </inkml:context>
    <inkml:brush xml:id="br0">
      <inkml:brushProperty name="width" value="0.05" units="cm"/>
      <inkml:brushProperty name="height" value="0.05" units="cm"/>
      <inkml:brushProperty name="color" value="#E71224"/>
    </inkml:brush>
  </inkml:definitions>
  <inkml:trace contextRef="#ctx0" brushRef="#br0">1426 252 24575,'-738'0'0,"704"2"0,-62 11 0,22-1 0,39-7 0,-59 19 0,18-5 0,-48 9 0,117-27 0,0 0 0,0 1 0,-1 0 0,1 0 0,1 1 0,-1 0 0,0 0 0,1 0 0,-1 1 0,1 0 0,0 1 0,0-1 0,1 1 0,-1 0 0,1 0 0,0 1 0,-4 6 0,4-4 0,0 1 0,0 0 0,1 0 0,0 0 0,1 0 0,0 1 0,1-1 0,0 1 0,0 0 0,1 0 0,0 19 0,3 1142 0,0-1133 0,2 0 0,16 68 0,-11-67 0,-2 0 0,3 57 0,-10-41 0,0-10 0,2-1 0,11 65 0,-7-63 0,-2 1 0,-2-1 0,-4 64 0,3 72 0,-1-179 0,0 0 0,1 0 0,0-1 0,0 1 0,0-1 0,0 1 0,0-1 0,0 1 0,1-1 0,-1 0 0,1 1 0,0-1 0,-1 0 0,1 0 0,0 0 0,0 0 0,0-1 0,1 1 0,-1 0 0,0-1 0,1 0 0,-1 1 0,1-1 0,-1 0 0,1 0 0,-1-1 0,1 1 0,0 0 0,-1-1 0,6 1 0,11 0 0,0 0 0,0-1 0,30-4 0,-14 2 0,113-15 0,-66 6 0,57-11 0,26-4 0,-11-2 0,175-24 0,-311 50 0,1 0 0,-1-2 0,0 0 0,31-12 0,-46 14 0,0 0 0,-1 0 0,1 0 0,-1-1 0,0 1 0,0 0 0,0-1 0,0 0 0,0 1 0,-1-1 0,1 0 0,-1 0 0,1 0 0,-1 0 0,0 0 0,0 0 0,-1 0 0,1-1 0,-1 1 0,1-5 0,0-11 0,-1 0 0,-2-26 0,0 18 0,-2-592 0,6 347 0,-5 231 0,0 1 0,-17-67 0,12 68 0,1 0 0,-4-77 0,11 73 0,-2-1 0,-10-55 0,6 44 0,0-110 0,7 112 0,-3 0 0,-10-70 0,-1-4 0,12 100 0,-1 0 0,-1 1 0,-1-1 0,-1 0 0,-12-32 0,11 40 0,1 0 0,1 0 0,-3-28 0,-4-20 0,4 24-1365,5 23-5461</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3.135"/>
    </inkml:context>
    <inkml:brush xml:id="br0">
      <inkml:brushProperty name="width" value="0.05" units="cm"/>
      <inkml:brushProperty name="height" value="0.05" units="cm"/>
      <inkml:brushProperty name="color" value="#E71224"/>
    </inkml:brush>
  </inkml:definitions>
  <inkml:trace contextRef="#ctx0" brushRef="#br0">0 82 24575,'1550'0'0,"-1512"-2"0,54-9 0,-54 5 0,50-1 0,495 8 0,-547-3 0,57-9 0,-56 5 0,52-2 0,-67 8 0,9 0 0,-1-1 0,1-1 0,42-9 0,-31 4-6,-1 3-1,1 1 1,0 1-1,44 6 1,6-2-1327,-70-2-5493</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3.799"/>
    </inkml:context>
    <inkml:brush xml:id="br0">
      <inkml:brushProperty name="width" value="0.05" units="cm"/>
      <inkml:brushProperty name="height" value="0.05" units="cm"/>
      <inkml:brushProperty name="color" value="#E71224"/>
    </inkml:brush>
  </inkml:definitions>
  <inkml:trace contextRef="#ctx0" brushRef="#br0">0 57 24575,'20'0'0,"16"1"0,0-2 0,-1-1 0,53-11 0,-60 8 0,0 1 0,55 1 0,-54 3 0,-1-2 0,0 0 0,29-7 0,-14 2 0,1 2 0,0 1 0,0 3 0,49 5 0,9-2 0,227-2-1365,-307 0-5461</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5.453"/>
    </inkml:context>
    <inkml:brush xml:id="br0">
      <inkml:brushProperty name="width" value="0.05" units="cm"/>
      <inkml:brushProperty name="height" value="0.05" units="cm"/>
      <inkml:brushProperty name="color" value="#E71224"/>
    </inkml:brush>
  </inkml:definitions>
  <inkml:trace contextRef="#ctx0" brushRef="#br0">1 51 24575,'1070'0'-654,"-1045"-2"774,0 0 0,30-7 0,36-4 174,3 13-294,-58 1 0,-1-2 0,0-1 0,62-11 0,-56 5-1365,-22 6-5461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533"/>
    </inkml:context>
    <inkml:brush xml:id="br0">
      <inkml:brushProperty name="width" value="0.05" units="cm"/>
      <inkml:brushProperty name="height" value="0.05" units="cm"/>
      <inkml:brushProperty name="color" value="#E71224"/>
    </inkml:brush>
  </inkml:definitions>
  <inkml:trace contextRef="#ctx0" brushRef="#br0">2 1 24575,'-1'106'0,"3"116"0,23-96 0,-17-91 0,19 56 0,-15-57 0,12 62 0,-10-36 60,-9-42-535,-1 1 0,3 29 0,-6-27-6351</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6.286"/>
    </inkml:context>
    <inkml:brush xml:id="br0">
      <inkml:brushProperty name="width" value="0.05" units="cm"/>
      <inkml:brushProperty name="height" value="0.05" units="cm"/>
      <inkml:brushProperty name="color" value="#E71224"/>
    </inkml:brush>
  </inkml:definitions>
  <inkml:trace contextRef="#ctx0" brushRef="#br0">1 78 24575,'3796'0'0,"-3750"-2"0,53-9 0,-53 4 0,49 0 0,-53 5 0,44-8 0,-46 4 0,54-1 0,491 8 0,-566-2 0,-1-1 0,36-8 0,-34 6 0,0 0 0,26-1 0,-22 4-1365,-2 1-5461</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8.297"/>
    </inkml:context>
    <inkml:brush xml:id="br0">
      <inkml:brushProperty name="width" value="0.05" units="cm"/>
      <inkml:brushProperty name="height" value="0.05" units="cm"/>
      <inkml:brushProperty name="color" value="#E71224"/>
    </inkml:brush>
  </inkml:definitions>
  <inkml:trace contextRef="#ctx0" brushRef="#br0">184 2342 24575,'1449'0'0,"-1445"0"0,0 0 0,-1 0 0,1 0 0,-1 0 0,1-1 0,0 0 0,-1 1 0,1-1 0,-1 0 0,0-1 0,1 1 0,-1-1 0,0 1 0,6-5 0,-7 4 0,-1 0 0,1 0 0,-1-1 0,0 1 0,1 0 0,-1 0 0,0-1 0,-1 1 0,1-1 0,0 1 0,-1-1 0,1 1 0,-1-1 0,0 0 0,0 1 0,0-1 0,0 1 0,0-1 0,0 1 0,-1-1 0,0-3 0,-7-21 0,0 0 0,-2 0 0,-24-45 0,22 47 0,-11-20 0,11 21 0,0 0 0,-14-43 0,17 31 0,1 0 0,-4-39 0,-12-46 0,16 92 0,2-2 0,0 1 0,0-38 0,5 32 0,1-13 0,-2 0 0,-10-49 0,4 25 0,2 0 0,7-129 0,2 68 0,-1 36 0,-5-109 0,-9 123 0,7 52 0,-3-55 0,8 58 0,-1 0 0,-1 0 0,-10-46 0,7 41 0,4 27 0,0 0 0,0 0 0,-1 0 0,0 0 0,-4-10 0,5 15 0,0-1 0,0 1 0,-1 0 0,1 0 0,-1 1 0,0-1 0,1 0 0,-1 0 0,0 1 0,0-1 0,0 1 0,0 0 0,0-1 0,-1 1 0,1 0 0,0 0 0,0 1 0,-1-1 0,1 0 0,-4 0 0,-17-1 0,0 1 0,-1 0 0,1 2 0,0 1 0,0 1 0,-37 9 0,-20 2 0,14-3 0,40-6 0,1-1 0,-36 1 0,35-3 0,-49 8 0,49-5 0,-50 3 0,38-6 0,0 2 0,-62 15 0,63-10 0,-1-2 0,-68 3 0,68-8 0,-52 9 0,51-5 0,-48 1 0,84-8 0,0 1 0,-1 0 0,1 0 0,0 1 0,0-1 0,0 1 0,0-1 0,-1 1 0,1 0 0,0 0 0,0 0 0,0 1 0,1-1 0,-1 1 0,0-1 0,0 1 0,1 0 0,-1 0 0,1 0 0,-4 4 0,4-1 0,0 0 0,-1 0 0,2 0 0,-1 0 0,1 0 0,-1 0 0,1 0 0,1 1 0,-1-1 0,1 0 0,0 11 0,0 42 0,6 142 0,-3-184 0,0-1 0,0 0 0,2 0 0,6 14 0,-6-14 0,1 0 0,-2 1 0,5 25 0,22 161 0,-9-73 0,3-1 0,26 100 0,-25-76 0,-2-25 0,-15-93 0,-3-1 0,0 1 0,0 43 0,-4-39 0,8 49 0,-4-50 0,1 54 0,-8 265-1365,1-334-5461</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9.039"/>
    </inkml:context>
    <inkml:brush xml:id="br0">
      <inkml:brushProperty name="width" value="0.05" units="cm"/>
      <inkml:brushProperty name="height" value="0.05" units="cm"/>
      <inkml:brushProperty name="color" value="#E71224"/>
    </inkml:brush>
  </inkml:definitions>
  <inkml:trace contextRef="#ctx0" brushRef="#br0">0 1 24575,'54'20'0,"106"2"0,-123-16 0,70 2 0,13 3 0,65 15 0,-119-19-101,0-2 0,97-6-1,-90-2-34,131 14-1,-52 3-579,255-10-1,-208-6 422,432 2 2776,-358 0-4022,-252 0-5285</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9.815"/>
    </inkml:context>
    <inkml:brush xml:id="br0">
      <inkml:brushProperty name="width" value="0.05" units="cm"/>
      <inkml:brushProperty name="height" value="0.05" units="cm"/>
      <inkml:brushProperty name="color" value="#E71224"/>
    </inkml:brush>
  </inkml:definitions>
  <inkml:trace contextRef="#ctx0" brushRef="#br0">1 78 24575,'1144'0'0,"-1115"-1"0,56-11 0,-55 6 0,54-2 0,-52 6 33,1-2 0,-2 0-1,35-11 1,-31 6-781,72-7 0,-85 15-6078</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7:00.916"/>
    </inkml:context>
    <inkml:brush xml:id="br0">
      <inkml:brushProperty name="width" value="0.05" units="cm"/>
      <inkml:brushProperty name="height" value="0.05" units="cm"/>
      <inkml:brushProperty name="color" value="#E71224"/>
    </inkml:brush>
  </inkml:definitions>
  <inkml:trace contextRef="#ctx0" brushRef="#br0">1 83 24575,'0'-1'0,"0"0"0,1 0 0,-1 0 0,1 0 0,-1 0 0,1 0 0,0 0 0,0 0 0,-1 0 0,1 0 0,0 0 0,0 0 0,0 0 0,0 1 0,0-1 0,0 0 0,0 1 0,0-1 0,0 1 0,0-1 0,0 1 0,0 0 0,0-1 0,1 1 0,-1 0 0,0 0 0,2 0 0,39-5 0,-38 5 0,51-3 0,-26 3 0,-1-2 0,53-10 0,-38 5 0,0 2 0,1 2 0,-1 2 0,53 4 0,7 0 0,-69-3 0,3 1 0,0-1 0,-1-3 0,58-10 0,-49 6 0,-1 2 0,1 2 0,0 2 0,47 5 0,11-2 0,1253-2 0,-1309 2 0,51 9 0,-52-4 0,55-1 0,634-7-1365,-713 1-5461</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37.753"/>
    </inkml:context>
    <inkml:brush xml:id="br0">
      <inkml:brushProperty name="width" value="0.05" units="cm"/>
      <inkml:brushProperty name="height" value="0.05" units="cm"/>
      <inkml:brushProperty name="color" value="#E71224"/>
    </inkml:brush>
  </inkml:definitions>
  <inkml:trace contextRef="#ctx0" brushRef="#br0">0 80 24575,'37'1'0,"0"-1"0,0-2 0,0-1 0,-1-3 0,1 0 0,38-13 0,-46 12 0,0 1 0,1 1 0,-1 2 0,1 1 0,-1 2 0,48 4 0,11-1 0,673-3 0,-742-1 0,0-1 0,35-8 0,-34 5 0,0 1 0,26-1 0,643 3 0,-336 5 0,-49-3-1365,-283 0-5461</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39.583"/>
    </inkml:context>
    <inkml:brush xml:id="br0">
      <inkml:brushProperty name="width" value="0.05" units="cm"/>
      <inkml:brushProperty name="height" value="0.05" units="cm"/>
      <inkml:brushProperty name="color" value="#E71224"/>
    </inkml:brush>
  </inkml:definitions>
  <inkml:trace contextRef="#ctx0" brushRef="#br0">1 53 24575,'814'0'0,"-780"-2"0,63-12 0,-26 3 0,-4 0 0,-41 6 0,0 1 0,33-1 0,1263 6 0,-1308 0-310,1 0 1,-1 2-1,27 7 0,-40-10 184,17 5-6700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43.398"/>
    </inkml:context>
    <inkml:brush xml:id="br0">
      <inkml:brushProperty name="width" value="0.05" units="cm"/>
      <inkml:brushProperty name="height" value="0.05" units="cm"/>
      <inkml:brushProperty name="color" value="#E71224"/>
    </inkml:brush>
  </inkml:definitions>
  <inkml:trace contextRef="#ctx0" brushRef="#br0">0 53 24575,'1247'0'0,"-1229"-1"0,1-1 0,35-8 0,-34 5 0,0 2 0,26-2 0,70 6 0,47-2 0,-94-11 0,-50 7 0,0 2 0,27-2 0,321 4 0,-175 2 0,-176 0 0,0 1 0,0 0 0,18 6 0,37 4 0,-41-8 0,0 1 0,0 1 0,49 18 0,-52-15 0,0-1 0,0-1 0,0-1 0,51 4 0,944-9 0,-469-4 0,30 3-1365,-561 0-5461</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47.013"/>
    </inkml:context>
    <inkml:brush xml:id="br0">
      <inkml:brushProperty name="width" value="0.05" units="cm"/>
      <inkml:brushProperty name="height" value="0.05" units="cm"/>
      <inkml:brushProperty name="color" value="#E71224"/>
    </inkml:brush>
  </inkml:definitions>
  <inkml:trace contextRef="#ctx0" brushRef="#br0">615 30 24575,'0'-1'0,"-1"0"0,1 0 0,-1 0 0,1 0 0,-1 0 0,0 0 0,1 0 0,-1 0 0,0 0 0,0 0 0,0 0 0,1 0 0,-1 0 0,0 1 0,0-1 0,0 0 0,0 1 0,0-1 0,-1 1 0,1-1 0,0 1 0,0-1 0,0 1 0,0 0 0,-1-1 0,1 1 0,-2 0 0,-39-5 0,37 5 0,-76-4 0,-121 8 0,196-3 0,0 0 0,0 1 0,-1-1 0,2 1 0,-1 1 0,0-1 0,0 1 0,1 0 0,-1 0 0,1 0 0,0 1 0,0 0 0,0 0 0,1 0 0,-6 6 0,-4 8 0,1 0 0,-22 36 0,32-47 0,-6 9 0,2 0 0,0 1 0,1 0 0,1 0 0,-4 19 0,-12 91 0,20-112 0,-6 73 0,6-59 0,-1 0 0,-8 38 0,3-22 0,2 0 0,2 0 0,6 89 0,-1-32 0,0-76 0,0-1 0,2 1 0,1-1 0,1 1 0,1-2 0,1 1 0,12 24 0,23 34 0,-41-78 0,1 1 0,-1-1 0,1 0 0,0-1 0,1 1 0,-1 0 0,1-1 0,0 0 0,0 0 0,1 0 0,-1 0 0,1-1 0,-1 0 0,1 0 0,0 0 0,0 0 0,1-1 0,-1 0 0,11 3 0,8 0 0,0 0 0,0-2 0,39 0 0,20 4 0,-1 3-157,0-3 1,103-5-1,-128-2-738,-35 0-5931</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49.106"/>
    </inkml:context>
    <inkml:brush xml:id="br0">
      <inkml:brushProperty name="width" value="0.05" units="cm"/>
      <inkml:brushProperty name="height" value="0.05" units="cm"/>
      <inkml:brushProperty name="color" value="#E71224"/>
    </inkml:brush>
  </inkml:definitions>
  <inkml:trace contextRef="#ctx0" brushRef="#br0">0 0 24575,'1601'0'0,"-1596"0"0,1 0 0,-1 0 0,0 1 0,0 0 0,0 0 0,0 0 0,0 0 0,0 1 0,0 0 0,-1 0 0,1 0 0,-1 0 0,1 1 0,-1 0 0,0 0 0,0 0 0,7 7 0,-3 0 0,0 1 0,-1-1 0,-1 1 0,0 1 0,0-1 0,4 14 0,9 21 0,-4-13 0,-2 0 0,-1 0 0,-2 1 0,7 42 0,25 101 0,-10-50 0,-9-31 0,7 37 0,-25-107 0,16 46 0,2 7 0,4 50 0,-16-73 0,-6-36 0,-2 1 0,3 33 0,-3-25 0,1-1 0,1 0 0,13 44 0,1 2 0,-9-39 0,-7-23 0,1 1 0,-1-1 0,-1 0 0,-1 1 0,1 15 0,-2-25 0,0 0 0,-1 0 0,1 0 0,-1 0 0,0 0 0,1 0 0,-2 0 0,1 0 0,0 0 0,0 0 0,-1 0 0,0-1 0,1 1 0,-1-1 0,0 1 0,0-1 0,-1 0 0,1 1 0,0-1 0,-1 0 0,1-1 0,-1 1 0,0 0 0,0-1 0,-5 3 0,-38 12 0,-54 13 0,81-24 0,-8 1 0,0-2 0,-28 2 0,-29 3 0,33-2 0,0-3 0,-98-5 0,-27 2 0,80 10 0,55-4 0,-51 0 0,51-7 0,0 2 0,-60 11 0,40-6 0,1-1 0,-1-3 0,-70-7 0,12 2 0,-7 2-1365,104 0-5461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320"/>
    </inkml:context>
    <inkml:brush xml:id="br0">
      <inkml:brushProperty name="width" value="0.05" units="cm"/>
      <inkml:brushProperty name="height" value="0.05" units="cm"/>
      <inkml:brushProperty name="color" value="#E71224"/>
    </inkml:brush>
  </inkml:definitions>
  <inkml:trace contextRef="#ctx0" brushRef="#br0">0 357 24575,'7'0'0,"0"0"0,-1-1 0,1 0 0,0 0 0,-1-1 0,1 1 0,-1-1 0,0-1 0,0 1 0,0-1 0,0 0 0,0-1 0,0 0 0,-1 1 0,0-2 0,0 1 0,0 0 0,0-1 0,-1 0 0,1 0 0,-1-1 0,-1 1 0,1-1 0,-1 0 0,0 0 0,0 0 0,-1 0 0,1 0 0,-1-1 0,1-7 0,6-22 0,8-46 0,-16 75 0,0 0 0,-1 0 0,0 0 0,0 0 0,-1 0 0,0 0 0,0 0 0,0 0 0,-4-8 0,4 13 0,1 0 0,-1 0 0,0 0 0,0 0 0,0 0 0,-1 0 0,1 0 0,0 1 0,-1-1 0,1 0 0,-1 1 0,0-1 0,1 1 0,-1 0 0,0 0 0,0 0 0,0 0 0,0 0 0,0 0 0,0 0 0,0 0 0,0 1 0,0-1 0,0 1 0,-1-1 0,1 1 0,0 0 0,0 0 0,0 0 0,0 0 0,-1 1 0,1-1 0,0 0 0,0 1 0,0 0 0,0-1 0,0 1 0,0 0 0,0 0 0,-4 2 0,1 0 0,0 0 0,0 0 0,1 0 0,-1 0 0,1 1 0,-1 0 0,1 0 0,1 0 0,-1 0 0,0 1 0,1-1 0,0 1 0,0 0 0,-4 10 0,2 13 0,1 1 0,2 0 0,1 0 0,1 0 0,8 57 0,-7-77 0,1 0 0,0 0 0,1 1 0,0-2 0,1 1 0,-1 0 0,2-1 0,-1 1 0,1-1 0,1 0 0,-1-1 0,1 1 0,0-1 0,1 0 0,0-1 0,12 9 0,-11-8 0,2-1 0,-1 0 0,0-1 0,1 0 0,0 0 0,0-1 0,1 0 0,-1-1 0,1 0 0,-1-1 0,1 0 0,0-1 0,22 0 0,-31-1-97,1 0-1,-1 0 1,1-1-1,-1 1 1,0-1-1,1 0 1,-1 0-1,0 0 1,0 0-1,1 0 1,-1 0-1,0 0 0,3-3 1,5-7-6729</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51.730"/>
    </inkml:context>
    <inkml:brush xml:id="br0">
      <inkml:brushProperty name="width" value="0.05" units="cm"/>
      <inkml:brushProperty name="height" value="0.05" units="cm"/>
      <inkml:brushProperty name="color" value="#E71224"/>
    </inkml:brush>
  </inkml:definitions>
  <inkml:trace contextRef="#ctx0" brushRef="#br0">560 2 24575,'-81'-2'0,"-92"4"0,160 0 0,1 0 0,0 0 0,-1 1 0,1 0 0,0 1 0,-19 9 0,25-10 0,1 0 0,0 0 0,0 1 0,0-1 0,0 1 0,0 0 0,1 1 0,0-1 0,0 1 0,0 0 0,0 0 0,1 0 0,0 0 0,0 1 0,-3 6 0,-31 114 0,10-26 0,11-53 0,2 2 0,3 0 0,2 1 0,2 0 0,-1 87 0,8 650 0,2-762 0,1 0 0,1 0 0,13 46 0,-9-44 0,-2 0 0,6 52 0,3 62 0,-4-55 0,13 43 0,-19-108 0,0-2 0,12 32 0,-10-30 0,0 0 0,4 23 0,-5-12 0,1 7 0,-1 0 0,0 54 0,-7-58 0,0-21 0,0 1 0,1-1 0,1 0 0,0 0 0,5 20 0,-5-31 0,0 1 0,0-1 0,1 0 0,-1 1 0,1-1 0,0 0 0,0 0 0,0 0 0,0 0 0,1 0 0,-1-1 0,1 1 0,-1-1 0,1 1 0,0-1 0,0 0 0,0 0 0,0-1 0,1 1 0,-1 0 0,0-1 0,1 0 0,-1 0 0,1 0 0,-1 0 0,5 0 0,36 6-111,-1 1-307,1-2 0,51 0 0,-73-6-6408</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54.240"/>
    </inkml:context>
    <inkml:brush xml:id="br0">
      <inkml:brushProperty name="width" value="0.05" units="cm"/>
      <inkml:brushProperty name="height" value="0.05" units="cm"/>
      <inkml:brushProperty name="color" value="#E71224"/>
    </inkml:brush>
  </inkml:definitions>
  <inkml:trace contextRef="#ctx0" brushRef="#br0">0 3 24575,'132'-2'0,"143"5"0,-266-3 0,0 1 0,-1 0 0,1 1 0,0 0 0,0 0 0,-1 1 0,0 0 0,1 0 0,-1 1 0,-1 0 0,1 1 0,0 0 0,-1 0 0,0 0 0,0 1 0,-1 0 0,1 0 0,-2 1 0,11 13 0,-4-4 0,2 0 0,-1 0 0,2-1 0,0-1 0,1-1 0,29 20 0,-40-28 0,0-1 0,0 1 0,-1 0 0,0 0 0,0 0 0,0 1 0,-1-1 0,1 1 0,-1 0 0,-1 0 0,1 0 0,-1 0 0,0 0 0,-1 1 0,2 10 0,1 10 0,-1 0 0,-2 37 0,-1-54 0,-1 9 0,1-1 0,0 1 0,2-1 0,0 0 0,1 1 0,0-1 0,11 28 0,-1-11 0,-2 1 0,13 70 0,-14-49 0,-2-17 0,-2 0 0,0 45 0,-4-61 0,1 0 0,0 0 0,15 45 0,-11-45 0,-1 0 0,-1 1 0,2 41 0,-7 5 0,-1-38 0,1 1 0,2 0 0,11 59 0,-6-50 0,-2 1 0,-2 0 0,-1 0 0,-6 50 0,1 8 0,3-80 0,-1 11 0,2 0 0,1 0 0,12 59 0,-9-65 0,-1 0 0,-2 0 0,0 34 0,-2-33 0,1 0 0,10 54 0,-6-56 0,-1 1 0,-1 0 0,-2 0 0,-1-1 0,-3 32 0,2-55 0,1 0 0,-1 0 0,1-1 0,-1 1 0,0 0 0,0-1 0,-1 1 0,1-1 0,0 0 0,-1 1 0,0-1 0,1 0 0,-1 0 0,0 0 0,0 0 0,0 0 0,0 0 0,-1 0 0,1-1 0,0 1 0,-1-1 0,1 0 0,-1 0 0,1 0 0,-1 0 0,0 0 0,0 0 0,1-1 0,-1 1 0,-4-1 0,-12 2 0,1-1 0,-1-1 0,-31-4 0,15 1 0,-305 1 0,196 3 0,129 0 20,1 1 0,-1 0 0,0 1-1,1 1 1,-25 10 0,-31 6-1504,52-16-5342</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55.636"/>
    </inkml:context>
    <inkml:brush xml:id="br0">
      <inkml:brushProperty name="width" value="0.05" units="cm"/>
      <inkml:brushProperty name="height" value="0.05" units="cm"/>
      <inkml:brushProperty name="color" value="#E71224"/>
    </inkml:brush>
  </inkml:definitions>
  <inkml:trace contextRef="#ctx0" brushRef="#br0">1 31 24575,'53'-20'0,"-10"15"0,0 1 0,0 3 0,80 6 0,-120-4 0,0-1 0,0 1 0,-1 0 0,1-1 0,-1 1 0,1 1 0,-1-1 0,1 0 0,-1 1 0,1-1 0,-1 1 0,0-1 0,0 1 0,0 0 0,0 0 0,0 0 0,0 0 0,-1 1 0,1-1 0,-1 0 0,1 1 0,-1-1 0,0 1 0,0-1 0,0 1 0,0-1 0,-1 1 0,1 0 0,-1 0 0,1 4 0,1 12 0,-2 0 0,1-1 0,-5 32 0,1-15 0,2-10 0,1 1 0,2-1 0,0 1 0,9 36 0,35 119 0,-46-180 0,0 0 0,1 0 0,-1 0 0,0 0 0,0 0 0,0 1 0,0-1 0,0 0 0,0 0 0,0 0 0,-1 0 0,1 0 0,0 0 0,-1 0 0,1 0 0,0 0 0,-1 0 0,1 0 0,-1 0 0,0 0 0,1 0 0,-1 0 0,0 0 0,-1 1 0,0-1 0,-1 1 0,1-1 0,-1 1 0,1-1 0,-1 0 0,1 0 0,-1 0 0,0-1 0,1 1 0,-4 0 0,-10 0 0,-1 0 0,-30-3 0,31 1 0,-191-2-1365,185 3-5461</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56.845"/>
    </inkml:context>
    <inkml:brush xml:id="br0">
      <inkml:brushProperty name="width" value="0.05" units="cm"/>
      <inkml:brushProperty name="height" value="0.05" units="cm"/>
      <inkml:brushProperty name="color" value="#E71224"/>
    </inkml:brush>
  </inkml:definitions>
  <inkml:trace contextRef="#ctx0" brushRef="#br0">692 2 24575,'-115'-2'0,"-126"5"0,63 23 0,159-24 0,0 1 0,1 1 0,-1 0 0,-28 12 0,44-14 0,0 1 0,0 0 0,0-1 0,1 1 0,-1 0 0,1 1 0,0-1 0,-1 0 0,2 1 0,-1-1 0,0 1 0,1-1 0,-1 1 0,1 0 0,0 0 0,1-1 0,-1 1 0,0 0 0,1 0 0,0 8 0,0 10 0,1 0 0,4 27 0,8 16 0,-9-47 0,0 0 0,3 35 0,-8-10 0,0-30 0,1 1 0,0-1 0,1 1 0,0-1 0,5 20 0,-5-30 0,0 1 0,0-1 0,1 0 0,-1 0 0,1 0 0,0 0 0,0 0 0,0 0 0,0 0 0,1 0 0,-1-1 0,1 1 0,0-1 0,-1 0 0,1 0 0,0 0 0,0 0 0,0 0 0,1-1 0,-1 0 0,0 1 0,1-1 0,-1 0 0,0 0 0,7 0 0,33 3 0,1-1 0,74-6 0,-19-1 0,-49 4-1365,-28 0-5461</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07.675"/>
    </inkml:context>
    <inkml:brush xml:id="br0">
      <inkml:brushProperty name="width" value="0.05" units="cm"/>
      <inkml:brushProperty name="height" value="0.05" units="cm"/>
      <inkml:brushProperty name="color" value="#E71224"/>
    </inkml:brush>
  </inkml:definitions>
  <inkml:trace contextRef="#ctx0" brushRef="#br0">515 6 24575,'-73'-3'0,"45"1"0,0 1 0,0 1 0,0 2 0,-38 6 0,49-2 0,0 0 0,0 1 0,-17 10 0,-42 16 0,68-31 0,0 1 0,1 0 0,-1 0 0,0 0 0,1 1 0,-1 0 0,-9 8 0,14-10 0,1 1 0,-1 0 0,0 1 0,1-1 0,0 0 0,0 1 0,0-1 0,0 1 0,1 0 0,-1 0 0,1 0 0,0-1 0,0 1 0,0 0 0,1 0 0,-1 0 0,1 5 0,-2 51 0,8 86 0,19-18 0,0-33 0,-19-75 0,0-1 0,-1 1 0,-1 0 0,2 34 0,-3-20 0,2 0 0,0 0 0,19 58 0,-13-57 0,-2 1 0,-2 0 0,4 43 0,-13 4 0,0-62 0,2 1 0,0 0 0,1 0 0,6 33 0,-6-51 0,0 0 0,0 0 0,1 0 0,-1 0 0,1 0 0,0 0 0,0-1 0,1 1 0,-1-1 0,1 1 0,-1-1 0,1 0 0,0 0 0,0 0 0,0-1 0,1 1 0,-1-1 0,1 1 0,-1-1 0,1 0 0,0-1 0,6 3 0,5 0 0,0-1 0,0-1 0,1 0 0,29-1 0,33 4 0,-23 2-431,-1-1 0,89-4 0,-141-2 359,20 0-6754</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09.283"/>
    </inkml:context>
    <inkml:brush xml:id="br0">
      <inkml:brushProperty name="width" value="0.05" units="cm"/>
      <inkml:brushProperty name="height" value="0.05" units="cm"/>
      <inkml:brushProperty name="color" value="#E71224"/>
    </inkml:brush>
  </inkml:definitions>
  <inkml:trace contextRef="#ctx0" brushRef="#br0">582 2 24575,'99'-1'0,"109"3"0,-123 11 0,-55-8 0,57 3 0,24-10 0,82 4 0,-189-2 0,-1 0 0,1 1 0,-1 0 0,0-1 0,1 1 0,-1 0 0,0 1 0,1-1 0,-1 0 0,0 1 0,0 0 0,0 0 0,0 0 0,0 0 0,-1 0 0,1 0 0,-1 1 0,1 0 0,-1-1 0,0 1 0,0 0 0,0 0 0,0 0 0,-1 0 0,1 0 0,-1 0 0,0 1 0,0-1 0,1 5 0,1 9 0,-1 0 0,-1 0 0,-1 0 0,0 0 0,-3 17 0,0 9 0,1-22 0,0-1 0,-8 28 0,5-27 0,2-1 0,-3 29 0,-6 47 0,7-69 0,-3 52 0,9 684 0,4-726 0,-4-29 0,1-1 0,-1 1 0,-1 0 0,1-1 0,-2 12 0,1-18 0,-1 1 0,1 0 0,0-1 0,-1 1 0,0 0 0,1-1 0,-1 1 0,0-1 0,0 1 0,0-1 0,0 0 0,0 1 0,0-1 0,0 0 0,0 0 0,0 1 0,-1-1 0,1 0 0,-1 0 0,1 0 0,0-1 0,-1 1 0,0 0 0,1-1 0,-1 1 0,1 0 0,-1-1 0,-3 1 0,-19 2 0,1-1 0,-1-1 0,-35-3 0,33 0 0,1 2 0,0 1 0,-29 4 0,-17 3 0,0-2 0,-116-6 0,-42 2 0,126 10 0,56-6 0,-51 2 0,56-8 0,0 2 0,-54 10 0,65-7-455,0-2 0,-33 0 0,42-3-6371</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11.236"/>
    </inkml:context>
    <inkml:brush xml:id="br0">
      <inkml:brushProperty name="width" value="0.05" units="cm"/>
      <inkml:brushProperty name="height" value="0.05" units="cm"/>
      <inkml:brushProperty name="color" value="#E71224"/>
    </inkml:brush>
  </inkml:definitions>
  <inkml:trace contextRef="#ctx0" brushRef="#br0">1033 0 24575,'-967'0'0,"964"0"0,-1 0 0,1 0 0,-1 0 0,1 1 0,0-1 0,-1 1 0,1 0 0,0 0 0,-1 0 0,1 0 0,0 0 0,0 1 0,0-1 0,0 1 0,-5 4 0,7-5 0,0 1 0,0 0 0,0-1 0,0 1 0,0 0 0,1 0 0,-1 0 0,0 0 0,1 0 0,0 0 0,-1 0 0,1 0 0,0 0 0,0 0 0,0 0 0,1 0 0,-1 0 0,0 0 0,1 0 0,-1 0 0,1 0 0,-1 0 0,1 0 0,0 0 0,0 0 0,0-1 0,0 1 0,2 2 0,16 30 0,14 25 0,-3 2 0,43 122 0,-3 51 0,-57-174 0,-9-39 0,0 0 0,2 0 0,7 20 0,-11-37 0,0-1 0,0 0 0,0 1 0,0-1 0,0 0 0,1 0 0,-1 0 0,1-1 0,0 1 0,0-1 0,0 1 0,0-1 0,0 0 0,1 0 0,-1 0 0,1-1 0,-1 1 0,1-1 0,3 1 0,8 1 0,0 0 0,0-1 0,26 0 0,27 4 0,-36 0 0,48 3 0,-48-7 0,48 10 0,-60-8-455,0-1 0,30 1 0,-28-4-6371</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12.849"/>
    </inkml:context>
    <inkml:brush xml:id="br0">
      <inkml:brushProperty name="width" value="0.05" units="cm"/>
      <inkml:brushProperty name="height" value="0.05" units="cm"/>
      <inkml:brushProperty name="color" value="#E71224"/>
    </inkml:brush>
  </inkml:definitions>
  <inkml:trace contextRef="#ctx0" brushRef="#br0">0 1 24575,'509'0'0,"-503"0"0,0-1 0,0 1 0,0 0 0,0 1 0,0 0 0,0 0 0,0 0 0,0 0 0,-1 1 0,1 0 0,0 0 0,-1 1 0,0-1 0,1 1 0,-1 1 0,0-1 0,-1 0 0,1 1 0,-1 0 0,1 0 0,-1 1 0,0-1 0,-1 1 0,1 0 0,-1 0 0,0 0 0,0 0 0,0 1 0,-1-1 0,0 1 0,2 7 0,58 181 0,27 93 0,-81-259 0,20 45 0,-20-56 0,0 1 0,-2 0 0,0 0 0,-1 0 0,-1 1 0,3 27 0,5 47 0,-6-65 0,1 53 0,-7-61 0,-1-13 0,1 0 0,0 0 0,0 0 0,1 0 0,-1 0 0,2 0 0,-1 0 0,1 0 0,0 0 0,0 0 0,1-1 0,0 0 0,7 13 0,-9-18 0,0 0 0,0 0 0,0 0 0,-1 1 0,1-1 0,0 0 0,-1 1 0,1-1 0,0 0 0,-1 1 0,0-1 0,1 1 0,-1-1 0,0 1 0,0-1 0,0 1 0,0-1 0,0 1 0,0-1 0,0 1 0,0-1 0,0 1 0,-1-1 0,1 1 0,-1-1 0,0 3 0,-1-2 0,0 0 0,0 0 0,0 0 0,0 0 0,-1-1 0,1 1 0,0 0 0,-1-1 0,1 0 0,-1 1 0,1-1 0,-1 0 0,-3 0 0,-10 3 0,1 0 0,-1-2 0,-31 2 0,-110-5-1365,136 0-5461</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15.924"/>
    </inkml:context>
    <inkml:brush xml:id="br0">
      <inkml:brushProperty name="width" value="0.05" units="cm"/>
      <inkml:brushProperty name="height" value="0.05" units="cm"/>
      <inkml:brushProperty name="color" value="#E71224"/>
    </inkml:brush>
  </inkml:definitions>
  <inkml:trace contextRef="#ctx0" brushRef="#br0">0 0 23331,'609'26'0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23.420"/>
    </inkml:context>
    <inkml:brush xml:id="br0">
      <inkml:brushProperty name="width" value="0.05" units="cm"/>
      <inkml:brushProperty name="height" value="0.05" units="cm"/>
      <inkml:brushProperty name="color" value="#E71224"/>
    </inkml:brush>
  </inkml:definitions>
  <inkml:trace contextRef="#ctx0" brushRef="#br0">532 1 24575,'0'966'0,"0"-963"0,0 0 0,0 1 0,0-1 0,0 0 0,0 0 0,-1 0 0,1 0 0,-1 0 0,0 0 0,0 0 0,0 0 0,-1 0 0,1 0 0,-1 0 0,1-1 0,-1 1 0,0-1 0,0 1 0,0-1 0,0 0 0,-3 3 0,0-2 0,0-1 0,-1 0 0,1 0 0,0 0 0,0-1 0,-1 0 0,1 0 0,-1 0 0,1-1 0,-1 1 0,-8-2 0,-39 2 0,-77 12 0,56-1-17,-80 8-1331,133-19-5478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7.093"/>
    </inkml:context>
    <inkml:brush xml:id="br0">
      <inkml:brushProperty name="width" value="0.05" units="cm"/>
      <inkml:brushProperty name="height" value="0.05" units="cm"/>
      <inkml:brushProperty name="color" value="#33CCFF"/>
    </inkml:brush>
  </inkml:definitions>
  <inkml:trace contextRef="#ctx0" brushRef="#br0">0 27 24575,'19'-1'0,"0"-1"0,34-8 0,-33 6 0,0 0 0,25-1 0,487 4 81,-258 3-1527,-252-2-5380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955"/>
    </inkml:context>
    <inkml:brush xml:id="br0">
      <inkml:brushProperty name="width" value="0.05" units="cm"/>
      <inkml:brushProperty name="height" value="0.05" units="cm"/>
      <inkml:brushProperty name="color" value="#E71224"/>
    </inkml:brush>
  </inkml:definitions>
  <inkml:trace contextRef="#ctx0" brushRef="#br0">5 1 24575,'0'4'0,"-4"2"0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27.324"/>
    </inkml:context>
    <inkml:brush xml:id="br0">
      <inkml:brushProperty name="width" value="0.05" units="cm"/>
      <inkml:brushProperty name="height" value="0.05" units="cm"/>
      <inkml:brushProperty name="color" value="#E71224"/>
    </inkml:brush>
  </inkml:definitions>
  <inkml:trace contextRef="#ctx0" brushRef="#br0">692 0 24575,'-485'0'0,"471"1"0,-1 0 0,1 0 0,-1 2 0,1-1 0,0 2 0,0 0 0,0 1 0,1 0 0,-1 1 0,-21 14 0,32-17 0,0 0 0,0 0 0,0 1 0,1 0 0,-1-1 0,1 1 0,0 0 0,0 0 0,1 0 0,-1 0 0,1 1 0,0-1 0,0 0 0,0 0 0,1 1 0,-1 5 0,4 83 0,-1-56 0,-1-9 0,1 0 0,1-1 0,7 29 0,0-22 0,19 45 0,-17-52 0,-2 1 0,12 52 0,-19-55 0,-1 0 0,-3 40 0,2 18 0,0-80 0,-1-1 0,1 1 0,0 0 0,0 0 0,0-1 0,0 1 0,0 0 0,1-1 0,-1 1 0,1-1 0,-1 0 0,1 0 0,0 1 0,0-1 0,0 0 0,0-1 0,1 1 0,-1 0 0,0 0 0,1-1 0,-1 0 0,1 1 0,0-1 0,-1 0 0,1 0 0,0-1 0,0 1 0,0 0 0,-1-1 0,1 0 0,6 0 0,9 2 0,0-2 0,0-1 0,31-4 0,-46 5 0,15-4 29,0 0 1,1-1-1,16-8 0,-18 7-399,-1 0-1,1 1 0,24-3 1,-21 6-6456</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33.739"/>
    </inkml:context>
    <inkml:brush xml:id="br0">
      <inkml:brushProperty name="width" value="0.05" units="cm"/>
      <inkml:brushProperty name="height" value="0.05" units="cm"/>
      <inkml:brushProperty name="color" value="#E71224"/>
    </inkml:brush>
  </inkml:definitions>
  <inkml:trace contextRef="#ctx0" brushRef="#br0">70 446 24575,'1'0'0,"0"-1"0,0 1 0,0 0 0,0-1 0,0 1 0,0-1 0,0 1 0,-1-1 0,1 1 0,0-1 0,0 0 0,-1 1 0,1-1 0,0 0 0,-1 1 0,1-1 0,-1 0 0,1 0 0,-1 0 0,1 0 0,-1 0 0,1 1 0,-1-1 0,0 0 0,1-1 0,7-33 0,-4 19 0,10-34 0,13-91 0,-22 85 0,-6 47 0,1-1 0,1 0 0,0 1 0,0-1 0,1 1 0,0-1 0,0 1 0,1 0 0,1 0 0,6-14 0,-10 23 0,1-1 0,-1 0 0,0 0 0,1 1 0,-1-1 0,1 0 0,-1 1 0,1-1 0,-1 0 0,1 1 0,0-1 0,-1 1 0,1-1 0,-1 1 0,1-1 0,0 1 0,0-1 0,-1 1 0,1 0 0,0-1 0,0 1 0,0 0 0,-1 0 0,1 0 0,0-1 0,0 1 0,0 0 0,-1 0 0,1 0 0,0 0 0,0 1 0,1-1 0,-1 1 0,1 0 0,-1 0 0,0 1 0,1-1 0,-1 0 0,0 1 0,0-1 0,0 1 0,0-1 0,0 1 0,0 0 0,0-1 0,0 4 0,13 56 0,-12 311 0,-5-178 0,4-155 0,1-27 0,-1 0 0,-1 0 0,0 0 0,-1 0 0,0 0 0,-1-1 0,-3 14 0,3-23 0,1 1 0,-1-1 0,0 1 0,0-1 0,0 0 0,0 0 0,0 0 0,0 0 0,-1 0 0,1-1 0,0 1 0,-1-1 0,0 1 0,1-1 0,-1 0 0,0 0 0,1 0 0,-1 0 0,0 0 0,0-1 0,0 0 0,0 1 0,-3-1 0,-12 1 0,-1-1 0,-29-3 0,22 1 0,17 2 0,-23-1 0,28 0 0,20 1 0,16-2 0,51-9 0,-50 5 0,51-1 0,17 7-1365,-79 1-5461</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32.641"/>
    </inkml:context>
    <inkml:brush xml:id="br0">
      <inkml:brushProperty name="width" value="0.05" units="cm"/>
      <inkml:brushProperty name="height" value="0.05" units="cm"/>
      <inkml:brushProperty name="color" value="#E71224"/>
    </inkml:brush>
  </inkml:definitions>
  <inkml:trace contextRef="#ctx0" brushRef="#br0">13 5 24575,'47'-2'0,"-32"0"0,-1 1 0,1 1 0,-1 0 0,0 1 0,1 1 0,22 5 0,-34-6 0,-1 1 0,1-1 0,-1 1 0,1 0 0,-1 0 0,0 0 0,0 0 0,0 0 0,0 0 0,0 0 0,-1 1 0,1-1 0,-1 1 0,1-1 0,-1 1 0,0 0 0,0-1 0,0 1 0,0 0 0,-1 0 0,1 0 0,-1 0 0,1 4 0,0 11 0,-1 0 0,-3 31 0,1-22 0,2-12 0,-1 0 0,-1 0 0,0 0 0,-1-1 0,-1 1 0,0-1 0,-1 1 0,0-1 0,-1-1 0,-14 23 0,-43 94 0,41-97 0,3-6 0,1 1 0,-23 49 0,41-76 0,-1 0 0,1-1 0,0 1 0,-1 0 0,1 0 0,0 0 0,0 0 0,-1-1 0,1 1 0,0 0 0,0 0 0,0 0 0,0 0 0,0 0 0,0 0 0,0-1 0,1 1 0,-1 0 0,0 0 0,0 0 0,1 0 0,-1-1 0,0 1 0,1 0 0,-1 0 0,1-1 0,-1 1 0,1 0 0,-1 0 0,2 0 0,0 0 0,0 0 0,0 0 0,0 0 0,0 0 0,0-1 0,0 1 0,0 0 0,1-1 0,-1 0 0,0 1 0,4-1 0,5-1 0,-1 1 0,0-1 0,1-1 0,11-3 0,-2 0-341,1 0 0,0 2-1,33-2 1,-32 4-6485</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38.694"/>
    </inkml:context>
    <inkml:brush xml:id="br0">
      <inkml:brushProperty name="width" value="0.05" units="cm"/>
      <inkml:brushProperty name="height" value="0.05" units="cm"/>
      <inkml:brushProperty name="color" value="#E71224"/>
    </inkml:brush>
  </inkml:definitions>
  <inkml:trace contextRef="#ctx0" brushRef="#br0">1 145 24575,'1'-8'0,"0"1"0,0-1 0,1 1 0,0 0 0,0 0 0,0 0 0,1 0 0,0 0 0,1 0 0,-1 1 0,1-1 0,1 1 0,-1 0 0,1 0 0,9-8 0,-12 11 0,1 1 0,0-1 0,-1 1 0,1 0 0,0 0 0,0 0 0,0 0 0,1 0 0,-1 1 0,0 0 0,1-1 0,-1 1 0,1 0 0,-1 1 0,1-1 0,-1 1 0,1-1 0,-1 1 0,1 0 0,0 0 0,-1 1 0,1-1 0,-1 1 0,1-1 0,-1 1 0,1 1 0,-1-1 0,0 0 0,1 1 0,-1-1 0,0 1 0,0 0 0,5 4 0,-3-2 0,0 0 0,-1 1 0,1-1 0,-1 1 0,0 0 0,0 0 0,-1 0 0,0 0 0,1 1 0,-2-1 0,1 1 0,-1 0 0,3 8 0,-5-11 0,1 1 0,-1 0 0,0-1 0,0 1 0,0 0 0,-1-1 0,1 1 0,-1 0 0,0-1 0,0 1 0,0-1 0,-1 1 0,1-1 0,-1 0 0,1 0 0,-1 1 0,0-1 0,-1 0 0,1-1 0,0 1 0,-1 0 0,1-1 0,-6 4 0,-10 8 0,13-11 0,0 0 0,1 0 0,-1 0 0,1 1 0,0-1 0,0 1 0,0 0 0,0 0 0,1 1 0,0-1 0,0 1 0,-5 8 0,9-12 0,-1-1 0,0 1 0,0-1 0,0 1 0,0-1 0,1 1 0,-1-1 0,0 1 0,0-1 0,1 1 0,-1-1 0,0 1 0,1-1 0,-1 1 0,1-1 0,-1 0 0,0 1 0,1-1 0,-1 0 0,1 1 0,-1-1 0,1 0 0,-1 1 0,1-1 0,-1 0 0,1 0 0,0 0 0,-1 0 0,1 1 0,-1-1 0,1 0 0,-1 0 0,1 0 0,0 0 0,-1 0 0,1-1 0,-1 1 0,2 0 0,29-4 0,-24 2 0,-4 2 0,0-1 0,0 0 0,0 1 0,0 0 0,0-1 0,0 1 0,0 1 0,0-1 0,0 0 0,0 1 0,0-1 0,0 1 0,0 0 0,0 0 0,0 0 0,0 0 0,-1 1 0,1-1 0,0 1 0,-1 0 0,4 3 0,-3-2 0,-1 1 0,0 0 0,1 0 0,-2 1 0,1-1 0,0 0 0,-1 1 0,0-1 0,0 1 0,0-1 0,-1 1 0,1-1 0,-1 1 0,-1 5 0,0 2 0,0 0 0,-1 0 0,-1-1 0,0 1 0,-1-1 0,0 1 0,0-1 0,-1 0 0,-1-1 0,0 1 0,0-1 0,-1 0 0,0-1 0,-1 0 0,0 0 0,-1 0 0,0-1 0,0 0 0,-15 9 0,13-11-28,0-1 0,0 0 0,-1-1 0,1-1 0,-24 5 0,11-2-1169,6-2-5629</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44.111"/>
    </inkml:context>
    <inkml:brush xml:id="br0">
      <inkml:brushProperty name="width" value="0.05" units="cm"/>
      <inkml:brushProperty name="height" value="0.05" units="cm"/>
      <inkml:brushProperty name="color" value="#E71224"/>
    </inkml:brush>
  </inkml:definitions>
  <inkml:trace contextRef="#ctx0" brushRef="#br0">79 0 24575,'2'116'0,"-5"124"0,2-233 0,-1 1 0,0-1 0,0 0 0,-1 0 0,0 0 0,0-1 0,-1 1 0,1-1 0,-1 1 0,-1-1 0,1 0 0,-8 6 0,-14 23 0,26-35 0,-1 0 0,1 1 0,0-1 0,-1 1 0,1-1 0,0 1 0,0-1 0,-1 1 0,1-1 0,0 1 0,0-1 0,0 1 0,0-1 0,-1 1 0,1-1 0,0 1 0,0-1 0,0 1 0,0 0 0,0-1 0,1 1 0,-1-1 0,0 1 0,0-1 0,0 1 0,0-1 0,1 1 0,-1-1 0,0 1 0,0-1 0,1 1 0,-1-1 0,0 1 0,1 0 0,23 7 0,39-7 0,-54-2 0,98 2 0,71-5 0,-118-11-1365,-42 10-5461</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44.575"/>
    </inkml:context>
    <inkml:brush xml:id="br0">
      <inkml:brushProperty name="width" value="0.05" units="cm"/>
      <inkml:brushProperty name="height" value="0.05" units="cm"/>
      <inkml:brushProperty name="color" value="#E71224"/>
    </inkml:brush>
  </inkml:definitions>
  <inkml:trace contextRef="#ctx0" brushRef="#br0">0 0 24575,'1'20'0,"1"0"0,1-1 0,6 21 0,2 12 0,-4-19 0,22 61 0,-19-64 0,0 0 0,6 39 0,-1-3-1365,-9-49-5461</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46.122"/>
    </inkml:context>
    <inkml:brush xml:id="br0">
      <inkml:brushProperty name="width" value="0.05" units="cm"/>
      <inkml:brushProperty name="height" value="0.05" units="cm"/>
      <inkml:brushProperty name="color" value="#E71224"/>
    </inkml:brush>
  </inkml:definitions>
  <inkml:trace contextRef="#ctx0" brushRef="#br0">378 0 24575,'-30'0'0,"0"1"0,0 2 0,-42 8 0,63-9 0,1 0 0,-1 0 0,1 1 0,-1 0 0,1 0 0,0 1 0,0 0 0,-7 6 0,11-7 0,1 0 0,0 0 0,0 1 0,0-1 0,1 1 0,-1 0 0,1-1 0,0 1 0,0 1 0,0-1 0,0 0 0,1 0 0,0 1 0,0-1 0,0 0 0,0 1 0,0 8 0,0-1 0,0 2 0,0 0 0,1-1 0,0 1 0,3 18 0,-2-30 0,-1 1 0,1 0 0,-1 0 0,1-1 0,0 1 0,0-1 0,0 1 0,1-1 0,-1 1 0,1-1 0,-1 0 0,1 1 0,0-1 0,-1 0 0,1 0 0,0 0 0,1-1 0,-1 1 0,0 0 0,0-1 0,1 0 0,-1 1 0,1-1 0,-1 0 0,1 0 0,-1 0 0,5 0 0,17 2 0,0-1 0,0-1 0,47-5 0,-41 1 0,52 3 0,-77 1 0,0 0 0,0 0 0,-1 1 0,1-1 0,-1 1 0,1 0 0,-1 1 0,0-1 0,1 1 0,-2 0 0,1 0 0,0 0 0,0 0 0,-1 0 0,0 1 0,0 0 0,0 0 0,0 0 0,0 0 0,-1 0 0,0 0 0,1 1 0,-2-1 0,1 1 0,2 8 0,-1-2 0,-1-1 0,1 1 0,-2 0 0,1 1 0,-2-1 0,1 0 0,-2 0 0,1 0 0,-2 1 0,-2 12 0,2-16 0,-1-1 0,0 0 0,-1 0 0,0 0 0,0 0 0,0 0 0,-1-1 0,0 0 0,0 0 0,-9 8 0,-9 7 0,-37 24 0,-12 10 0,65-49 7,0 0 0,0-1 0,-1 0 0,1 0 0,-1 0 0,0-1-1,-1-1 1,1 1 0,-1-1 0,1-1 0,-18 4 0,-2-3-225,0-1 1,-41-3-1,34 0-577,13 1-6031</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49.779"/>
    </inkml:context>
    <inkml:brush xml:id="br0">
      <inkml:brushProperty name="width" value="0.05" units="cm"/>
      <inkml:brushProperty name="height" value="0.05" units="cm"/>
      <inkml:brushProperty name="color" value="#E71224"/>
    </inkml:brush>
  </inkml:definitions>
  <inkml:trace contextRef="#ctx0" brushRef="#br0">104 1 24575,'-3'0'0,"0"0"0,0 1 0,0 0 0,0 0 0,0 0 0,0 0 0,1 0 0,-1 1 0,0-1 0,1 1 0,-1 0 0,1-1 0,0 1 0,-1 0 0,1 1 0,0-1 0,0 0 0,0 0 0,1 1 0,-1 0 0,0-1 0,1 1 0,0 0 0,0-1 0,0 1 0,0 0 0,0 0 0,0 3 0,-4 14 0,0 0 0,2 0 0,-1 22 0,3-26 0,-10 56 0,6-45 0,-3 54 0,8-63 0,1 0 0,0 0 0,1 0 0,1 0 0,10 33 0,-11-45 0,1 1 0,0 0 0,0-1 0,0 1 0,1-1 0,0 0 0,0 0 0,1-1 0,0 1 0,0-1 0,0 0 0,0 0 0,1-1 0,0 1 0,0-1 0,0 0 0,12 5 0,-2-5 0,0 0 0,0-2 0,1 1 0,-1-2 0,1 0 0,-1-1 0,0-1 0,21-3 0,-35 3 0,1 1 0,-1-1 0,1 1 0,-1-1 0,1 0 0,-1 0 0,1 0 0,-1 0 0,0-1 0,1 1 0,-1-1 0,0 1 0,0-1 0,0 0 0,0 0 0,-1 1 0,1-1 0,0-1 0,-1 1 0,3-4 0,-2 1 0,0 0 0,0 0 0,0 0 0,-1-1 0,1 1 0,-1 0 0,-1-1 0,1 1 0,-1 0 0,0-8 0,-1 7 0,1-1 0,-1 0 0,0 1 0,-1-1 0,0 1 0,0 0 0,0-1 0,-5-7 0,6 11 0,-1 1 0,0-1 0,0 0 0,0 1 0,0-1 0,0 1 0,0-1 0,0 1 0,-1 0 0,0 0 0,1 0 0,-1 0 0,0 1 0,0-1 0,1 1 0,-6-2 0,-12-1 0,0 2 0,0 0 0,-1 1 0,1 1 0,0 0 0,0 2 0,-36 8 0,51-9-72,1 1 1,0-1-1,-1 1 0,1 1 0,0-1 0,1 0 0,-1 1 0,0 0 1,1 0-1,-1 0 0,1 0 0,0 1 0,0-1 0,0 1 0,1 0 1,-1-1-1,1 1 0,-2 6 0,-3 4-6754</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53.394"/>
    </inkml:context>
    <inkml:brush xml:id="br0">
      <inkml:brushProperty name="width" value="0.05" units="cm"/>
      <inkml:brushProperty name="height" value="0.05" units="cm"/>
      <inkml:brushProperty name="color" value="#E71224"/>
    </inkml:brush>
  </inkml:definitions>
  <inkml:trace contextRef="#ctx0" brushRef="#br0">1 47 24575,'48'1'0,"-27"0"0,0 0 0,1-1 0,-1-1 0,0-1 0,-1-1 0,1-1 0,0-1 0,34-13 0,-49 15 0,-1 1 0,1 0 0,0-1 0,0 2 0,0-1 0,0 1 0,1 0 0,-1 0 0,8 0 0,-12 1 0,0 1 0,0-1 0,0 0 0,0 1 0,0 0 0,-1-1 0,1 1 0,0 0 0,0 0 0,0 0 0,-1 0 0,1 0 0,0 0 0,-1 1 0,1-1 0,-1 1 0,1-1 0,-1 1 0,0-1 0,0 1 0,0 0 0,0-1 0,0 1 0,0 0 0,0 0 0,0 0 0,-1 0 0,1 0 0,-1 0 0,0 0 0,1 3 0,3 31 0,-2-1 0,-1 1 0,-5 45 0,0 14 0,3-49-89,0-27-124,0 0 1,1 0-1,2 0 0,0 0 1,7 32-1,-3-34-6613</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54.077"/>
    </inkml:context>
    <inkml:brush xml:id="br0">
      <inkml:brushProperty name="width" value="0.05" units="cm"/>
      <inkml:brushProperty name="height" value="0.05" units="cm"/>
      <inkml:brushProperty name="color" value="#E71224"/>
    </inkml:brush>
  </inkml:definitions>
  <inkml:trace contextRef="#ctx0" brushRef="#br0">0 0 24575,'5'0'0,"5"0"0,5 0 0,5 0 0,3 0 0,2 0 0,2 0 0,-1 0 0,1 0 0,-1 0 0,0 0 0,-5 0-8191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5.695"/>
    </inkml:context>
    <inkml:brush xml:id="br0">
      <inkml:brushProperty name="width" value="0.05" units="cm"/>
      <inkml:brushProperty name="height" value="0.05" units="cm"/>
      <inkml:brushProperty name="color" value="#E71224"/>
    </inkml:brush>
  </inkml:definitions>
  <inkml:trace contextRef="#ctx0" brushRef="#br0">1 0 24575,'28'2'0,"0"1"0,0 1 0,-1 1 0,1 2 0,-1 0 0,50 23 0,150 85 0,-218-110 0,160 104 0,-57-35 0,-104-68 0,0 0 0,0 1 0,-1 0 0,13 15 0,26 23 0,10-1 0,-2 2 0,59 65 0,-82-75 0,-1 1 0,48 81 0,-5-6 0,78 155 0,-24-17 0,-89-177 0,40 102 0,-45-96 0,14 61 0,-25-66 0,-9-30 0,6 49 0,-14-61 0,2 1 0,1-1 0,21 52 0,-24-69 0,0 0 0,-1 0 0,0 1 0,2 29 0,3 16 0,16 90 0,-20-120 0,-2 0 0,0 0 0,-5 62 0,0-49 0,5 43 0,9-19 0,-8-50 0,0 0 0,1 29 0,-6 123 0,2 63 0,11-149 0,-6-52 0,1 53 0,-5-48 0,9 48 0,-5-49 0,1 57 0,-7-54 0,2 0 0,10 60 0,-4-37 0,-3 1 0,-6 122 0,-1-68 0,2 537 0,-2-633 0,0-1 0,-1 1 0,-1-1 0,-11 30 0,9-28 0,0 0 0,1 1 0,-3 29 0,-4 50 0,6-66 0,-1 53 0,5-63 0,-9 52 0,-2 19 0,-11 79 0,22-160 0,0 0 0,-1 0 0,-1 0 0,0-1 0,-7 16 0,6-15 0,0-1 0,0 1 0,2 0 0,0 0 0,-2 20 0,4-11 0,-3 1 0,-6 26 0,1-3 0,-2 1 0,-2 26 0,10-56 0,0-1 0,-1 0 0,-12 35 0,10-35 0,0 0 0,2 0 0,-5 38 0,-17 119 0,0 1 0,22-150 0,-2 0 0,-1-1 0,-11 30 0,8-31 0,2 0 0,1 1 0,-5 40 0,-1 17 0,7-57 0,2 0 0,-1 37 0,3-17 0,-11 55 0,3-22 0,-2-7 0,7-48 0,1 1 0,0 31 0,1-14 0,-2 1 0,-15 64 0,-3 28 0,18-103 0,-2-1 0,-16 48 0,12-46 0,2 0 0,-6 36 0,5 12 0,-14 90 0,-22 29 0,34-145 0,-1 0 0,-25 60 0,-16 63 0,29-42 0,14-77 0,7-33 0,-2 0 0,-14 44 0,6-30 0,-15 82 0,-6 18 0,-21 5 0,19-7 0,22-75 0,-26 69 0,31-102 0,-9 44 0,15-55 0,0 1 0,-2-1 0,0 0 0,-1-1 0,0 1 0,-18 29 0,13-27 0,0 0 0,2 1 0,1 1 0,0 0 0,2 0 0,-5 27 0,3-15 0,-24 61 0,22-67 0,1 0 0,-7 34 0,9-29 0,-17 43 0,11-42 0,-60 130 0,62-144 0,-1 0 0,0-1 0,-2 0 0,0-1 0,-27 25 0,-22 11 0,-89 60 0,125-94-1365,15-12-5461</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2:16.600"/>
    </inkml:context>
    <inkml:brush xml:id="br0">
      <inkml:brushProperty name="width" value="0.05" units="cm"/>
      <inkml:brushProperty name="height" value="0.05" units="cm"/>
      <inkml:brushProperty name="color" value="#E71224"/>
    </inkml:brush>
  </inkml:definitions>
  <inkml:trace contextRef="#ctx0" brushRef="#br0">410 1 24575,'-25'0'0,"-15"-1"0,-59 8 0,84-5 0,0 1 0,0 1 0,1 1 0,-1 0 0,1 0 0,0 2 0,-16 9 0,-9 1 0,36-16 0,-1 0 0,1 0 0,-1 0 0,1 0 0,0 1 0,-1-1 0,1 1 0,0 0 0,0 0 0,0 0 0,0 1 0,1-1 0,-1 0 0,0 1 0,1 0 0,0 0 0,0 0 0,0 0 0,0 0 0,0 0 0,0 0 0,1 1 0,0-1 0,0 0 0,-1 5 0,-2 27 0,1 1 0,2 1 0,5 52 0,0 8 0,-5-44 0,0-16 0,2 1 0,1 0 0,13 74 0,-8-71 0,-2 1 0,-1 0 0,-3 0 0,-4 56 0,0 0 0,2-30 0,3 78 0,-2-143 0,1 0 0,-1-1 0,1 1 0,0 0 0,0 0 0,0-1 0,1 1 0,-1-1 0,0 1 0,1-1 0,0 1 0,-1-1 0,1 0 0,0 0 0,0 0 0,1 0 0,-1 0 0,0 0 0,1 0 0,-1-1 0,1 0 0,-1 1 0,1-1 0,0 0 0,-1 0 0,1 0 0,0 0 0,0-1 0,0 1 0,5-1 0,12 2 0,-1-1 0,1-1 0,32-4 0,-15 1 0,124 2-1365,-138 1-5461</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2:17.838"/>
    </inkml:context>
    <inkml:brush xml:id="br0">
      <inkml:brushProperty name="width" value="0.05" units="cm"/>
      <inkml:brushProperty name="height" value="0.05" units="cm"/>
      <inkml:brushProperty name="color" value="#E71224"/>
    </inkml:brush>
  </inkml:definitions>
  <inkml:trace contextRef="#ctx0" brushRef="#br0">88 1 24575,'51'0'0,"7"-1"0,0 3 0,98 14 0,15 12 0,-121-18 0,-25-6 0,1 1 0,-2 2 0,41 15 0,-61-19 0,0 0 0,-1 0 0,0 0 0,1 0 0,-1 0 0,0 1 0,-1-1 0,1 1 0,-1 0 0,1-1 0,-1 1 0,0 0 0,-1 1 0,1-1 0,-1 0 0,2 8 0,12 79 0,-14-77 0,1 6 0,1 1 0,1-1 0,0-1 0,2 1 0,14 36 0,-12-35 0,0 1 0,-2 1 0,6 30 0,10 37 0,-3-7 0,-16-62 0,2 0 0,10 32 0,-1-15 0,-2 1 0,12 71 0,50 215 0,-72-320 0,-1-1 0,0 1 0,0-1 0,0 1 0,-1 0 0,1-1 0,-1 1 0,0 0 0,-1-1 0,1 1 0,-1 0 0,0-1 0,0 1 0,0-1 0,-1 1 0,0-1 0,1 1 0,-2-1 0,-3 7 0,1-6 0,1-1 0,-1 1 0,0-1 0,-1 1 0,1-2 0,-1 1 0,0 0 0,0-1 0,0 0 0,0-1 0,0 1 0,-1-1 0,-8 1 0,-32 8 0,0-3 0,-90 5 0,-100-14 0,92-2 0,42 5 0,-114-5 0,174-6-1365,26 3-5461</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2:19.868"/>
    </inkml:context>
    <inkml:brush xml:id="br0">
      <inkml:brushProperty name="width" value="0.05" units="cm"/>
      <inkml:brushProperty name="height" value="0.05" units="cm"/>
      <inkml:brushProperty name="color" value="#E71224"/>
    </inkml:brush>
  </inkml:definitions>
  <inkml:trace contextRef="#ctx0" brushRef="#br0">1 56 24575,'56'-21'0,"-5"15"0,1 2 0,0 2 0,56 5 0,2 0 0,-34-4 0,93-14 0,-55 5 0,196 7 0,-149 6 0,1120-3-1365,-1258 0-5461</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30.333"/>
    </inkml:context>
    <inkml:brush xml:id="br0">
      <inkml:brushProperty name="width" value="0.05" units="cm"/>
      <inkml:brushProperty name="height" value="0.05" units="cm"/>
      <inkml:brushProperty name="color" value="#E71224"/>
    </inkml:brush>
  </inkml:definitions>
  <inkml:trace contextRef="#ctx0" brushRef="#br0">0 0 24575,'662'0'0,"-643"1"0,0 1 0,34 8 0,-33-5 0,0-1 0,26 1 0,284-6-1365,-308 1-5461</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31.916"/>
    </inkml:context>
    <inkml:brush xml:id="br0">
      <inkml:brushProperty name="width" value="0.05" units="cm"/>
      <inkml:brushProperty name="height" value="0.05" units="cm"/>
      <inkml:brushProperty name="color" value="#E71224"/>
    </inkml:brush>
  </inkml:definitions>
  <inkml:trace contextRef="#ctx0" brushRef="#br0">0 0 21389,'1194'0'0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35.013"/>
    </inkml:context>
    <inkml:brush xml:id="br0">
      <inkml:brushProperty name="width" value="0.05" units="cm"/>
      <inkml:brushProperty name="height" value="0.05" units="cm"/>
      <inkml:brushProperty name="color" value="#E71224"/>
    </inkml:brush>
  </inkml:definitions>
  <inkml:trace contextRef="#ctx0" brushRef="#br0">51 714 24575,'12'1'0,"0"0"0,-1 1 0,23 6 0,21 3 0,28 3 0,-54-9 0,0 0 0,36 0 0,902-6 0,-938 2 0,56 11 0,-55-6 0,54 2 0,981-8 0,-479-1 0,-577 1 0,0 0 0,0-1 0,0 0 0,0 0 0,-1-1 0,1 0 0,0 0 0,-1-1 0,1 0 0,-1-1 0,0 0 0,0 0 0,0-1 0,-1 0 0,1 0 0,-1-1 0,-1 1 0,1-2 0,-1 1 0,0-1 0,0 0 0,-1 0 0,0-1 0,0 1 0,7-17 0,6-25 0,-9 28 0,-1 0 0,10-44 0,-17 58 0,0 1 0,-1 0 0,1 0 0,-1 0 0,-1-1 0,1 1 0,-1 0 0,0 0 0,0 0 0,-1 0 0,0 0 0,0 0 0,0 0 0,-1 0 0,-4-8 0,1 4 0,0 1 0,0-1 0,-1 1 0,0 0 0,-1 0 0,0 1 0,0 0 0,-1 1 0,0-1 0,0 2 0,-1-1 0,-14-6 0,-197-97 0,159 68 0,52 33 0,-1 1 0,0 1 0,0-1 0,0 2 0,-1 0 0,-16-6 0,9 5 0,-1 1 0,0 1 0,-1 1 0,1 0 0,-28 0 0,19 2 0,0-1 0,1-2 0,-35-10 0,35 8 0,1 1 0,-1 1 0,-46-2 0,-17 6 0,-123 4 0,181 2 0,-58 15 0,65-13 0,0-1 0,0-1 0,-50 3 0,-815-10 0,862 4 0,-56 10 0,55-7 0,-54 3 0,56-6 0,1 2 0,0 0 0,-41 12 0,42-9 0,-1-1 0,-1-1 0,-45 3 0,-41-11 0,-102 5 0,210-2 0,1 1 0,0 0 0,0 0 0,1 0 0,-1 1 0,0-1 0,0 1 0,1 0 0,-1 1 0,1-1 0,-1 1 0,1 0 0,0 0 0,0 0 0,0 0 0,1 1 0,-1 0 0,1-1 0,0 1 0,0 0 0,0 1 0,1-1 0,-1 1 0,1-1 0,0 1 0,-2 5 0,-1 12 0,0-1 0,1 1 0,1-1 0,0 41 0,1-15 0,-22 83 0,12-60 0,8-57 0,1 1 0,1-1 0,0 1 0,1-1 0,1 20 0,0-29 0,1 0 0,0 0 0,0-1 0,0 1 0,0 0 0,1 0 0,-1 0 0,1-1 0,0 1 0,0-1 0,0 1 0,1-1 0,-1 0 0,1 0 0,0 0 0,0 0 0,0-1 0,0 1 0,0-1 0,1 1 0,-1-1 0,6 2 0,44 20-1365,-35-20-5461</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5.808"/>
    </inkml:context>
    <inkml:brush xml:id="br0">
      <inkml:brushProperty name="width" value="0.05" units="cm"/>
      <inkml:brushProperty name="height" value="0.05" units="cm"/>
      <inkml:brushProperty name="color" value="#E71224"/>
    </inkml:brush>
  </inkml:definitions>
  <inkml:trace contextRef="#ctx0" brushRef="#br0">11 156 24575,'1'-156'0,"10"216"0,-6-32 0,0 0 0,0 37 0,-5-63 0,0 28 0,1 0 0,1 1 0,9 40 0,-9-64 0,0 0 0,-1-1 0,0 1 0,0 0 0,-1 0 0,0 0 0,0 0 0,0 0 0,-3 9 0,3-14 0,-1 1 0,-1-1 0,1 1 0,0-1 0,-1 0 0,1 0 0,-1 1 0,1-1 0,-1 0 0,0 0 0,0-1 0,0 1 0,0 0 0,-1-1 0,1 1 0,0-1 0,0 0 0,-1 0 0,1 0 0,-1 0 0,1 0 0,-1 0 0,0-1 0,1 1 0,-6 0 0,136-5-222,-94 4-921,-11 0-5683</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6.955"/>
    </inkml:context>
    <inkml:brush xml:id="br0">
      <inkml:brushProperty name="width" value="0.05" units="cm"/>
      <inkml:brushProperty name="height" value="0.05" units="cm"/>
      <inkml:brushProperty name="color" value="#E71224"/>
    </inkml:brush>
  </inkml:definitions>
  <inkml:trace contextRef="#ctx0" brushRef="#br0">28 243 24575,'-2'-1'0,"1"1"0,0 0 0,0-1 0,0 0 0,0 1 0,0-1 0,0 1 0,0-1 0,0 0 0,0 0 0,0 0 0,0 1 0,1-1 0,-1 0 0,0 0 0,0 0 0,1 0 0,-1 0 0,1-1 0,-1 1 0,1 0 0,-1 0 0,1 0 0,0 0 0,0-1 0,-1 1 0,1-2 0,-5-39 0,5 38 0,-1-4 0,1 0 0,0 1 0,0-1 0,0 1 0,1-1 0,1 1 0,-1-1 0,1 1 0,0 0 0,4-10 0,-3 12 0,0 1 0,1-1 0,-1 0 0,1 1 0,0 0 0,0 0 0,0 0 0,1 0 0,-1 1 0,1 0 0,0 0 0,0 0 0,0 0 0,7-2 0,-6 2 0,1 0 0,-1 1 0,1-1 0,0 1 0,-1 1 0,1-1 0,0 1 0,0 0 0,9 1 0,-12 0 0,-1 1 0,1 0 0,-1 0 0,0 0 0,1 1 0,-1-1 0,0 1 0,0-1 0,0 1 0,0 0 0,-1 1 0,1-1 0,0 0 0,-1 1 0,1-1 0,-1 1 0,0 0 0,0 0 0,0-1 0,2 6 0,2 4 0,0-1 0,-1 1 0,-1 0 0,1 0 0,-2 0 0,0 1 0,0-1 0,-2 1 0,1-1 0,-1 1 0,-1 0 0,0 0 0,-1-1 0,-1 1 0,0 0 0,0-1 0,-1 1 0,-1-1 0,0 0 0,-1 0 0,-11 21 0,12-29 0,0 1 0,0 0 0,-1-1 0,0 0 0,0 0 0,-10 6 0,9-6 0,0-1 0,1 2 0,-1-1 0,1 0 0,-7 9 0,2-1 0,-1-2 0,1 1 0,-2-2 0,1 1 0,-23 12 0,15-9 0,30-11 0,0-1 0,-1 0 0,22 0 0,43 0-24,-45 1-312,0-2 1,0-2 0,41-6 0,-49 3-6491</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8.170"/>
    </inkml:context>
    <inkml:brush xml:id="br0">
      <inkml:brushProperty name="width" value="0.05" units="cm"/>
      <inkml:brushProperty name="height" value="0.05" units="cm"/>
      <inkml:brushProperty name="color" value="#E71224"/>
    </inkml:brush>
  </inkml:definitions>
  <inkml:trace contextRef="#ctx0" brushRef="#br0">226 78 24575,'3'-2'0,"-1"1"0,1-1 0,-1 1 0,0-1 0,0 0 0,0 0 0,0 0 0,0 0 0,0 0 0,0 0 0,-1-1 0,1 1 0,-1 0 0,2-4 0,12-14 0,-11 17 0,0 0 0,0 0 0,1 1 0,-1 0 0,1 0 0,0 0 0,0 0 0,0 1 0,-1 0 0,1 0 0,0 0 0,1 0 0,-1 1 0,0 0 0,0 0 0,0 0 0,0 1 0,0 0 0,0 0 0,0 0 0,0 0 0,0 1 0,6 3 0,-8-4 0,0 0 0,1 1 0,-1 0 0,0-1 0,0 1 0,0 0 0,0 1 0,-1-1 0,1 0 0,0 1 0,-1 0 0,0 0 0,0-1 0,0 1 0,0 0 0,0 1 0,0-1 0,-1 0 0,1 0 0,-1 1 0,0-1 0,0 1 0,0-1 0,-1 1 0,1-1 0,-1 1 0,0 0 0,0-1 0,0 1 0,-1-1 0,1 1 0,-1 0 0,-1 3 0,0-2 0,-1 0 0,0 0 0,0-1 0,0 1 0,0-1 0,-1 0 0,0 0 0,0 0 0,0 0 0,0-1 0,-1 1 0,1-1 0,-6 2 0,-66 35 0,51-30 0,-36 18 0,58-27 0,-1 1 0,1 1 0,-1-1 0,1 0 0,0 1 0,0 0 0,0-1 0,0 1 0,1 0 0,-1 1 0,1-1 0,-3 5 0,4-6 0,1-1 0,-1 0 0,1 0 0,0 1 0,0-1 0,0 1 0,0-1 0,0 0 0,0 1 0,0-1 0,0 0 0,0 1 0,1-1 0,-1 0 0,0 1 0,1-1 0,-1 0 0,1 0 0,0 1 0,-1-1 0,1 0 0,0 0 0,0 0 0,0 0 0,0 0 0,-1 0 0,3 1 0,36 26 0,-13-11 0,-19-11 0,0 0 0,-1 1 0,1 0 0,-1 1 0,-1-1 0,7 12 0,-11-16 0,0-1 0,0 1 0,0-1 0,0 1 0,0-1 0,-1 1 0,0 0 0,1-1 0,-1 1 0,0 0 0,0 0 0,-1-1 0,1 1 0,0 0 0,-1-1 0,0 1 0,1-1 0,-1 1 0,0-1 0,-1 1 0,1-1 0,0 1 0,-1-1 0,1 0 0,-1 0 0,-2 3 0,-6 6 0,0-1 0,0 0 0,-1 0 0,-1-1 0,0-1 0,0 0 0,0 0 0,-1-1 0,0-1 0,0 0 0,-1-1 0,-21 5 0,-1 0 2,-30 4-1369,46-12-5459</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0.888"/>
    </inkml:context>
    <inkml:brush xml:id="br0">
      <inkml:brushProperty name="width" value="0.05" units="cm"/>
      <inkml:brushProperty name="height" value="0.05" units="cm"/>
      <inkml:brushProperty name="color" value="#E71224"/>
    </inkml:brush>
  </inkml:definitions>
  <inkml:trace contextRef="#ctx0" brushRef="#br0">3588 232 24575,'-35'0'0,"1"-1"0,-1-1 0,-49-10 0,57 7 0,-1 1 0,-42 0 0,42 4 0,1-2 0,-48-9 0,29 0 0,-1 2 0,0 2 0,-83-2 0,103 7 0,-1 0 0,-37-9 0,8 1 0,-3 0 0,29 4 0,-56-4 0,58 8 0,1-1 0,0-2 0,-35-10 0,37 7 0,-1 2 0,0 1 0,-49-2 0,-992 8 0,1030 2 0,-1 2 0,1 1 0,0 2 0,-54 19 0,9-3 0,-13 10 0,71-23 0,-2-1 0,-29 6 0,21-8 0,-1 1 0,1 1 0,1 3 0,0 0 0,-42 24 0,10-2 0,49-28 0,0 2 0,1 0 0,0 0 0,1 2 0,-25 21 0,29-19 0,0 2 0,1-1 0,0 1 0,2 1 0,0 0 0,0 0 0,-7 25 0,-9 18 0,12-29 0,2 1 0,2 0 0,-6 33 0,0 2 0,7-27 0,2 0 0,2 0 0,2 0 0,5 55 0,-1 2 0,-2-82 0,1 0 0,0 0 0,1 0 0,1-1 0,0 1 0,1-1 0,0 0 0,1 0 0,0-1 0,1 1 0,1-2 0,0 1 0,0-1 0,18 18 0,5 9 0,-26-30 0,1 0 0,0-1 0,0 0 0,0 0 0,1 0 0,9 6 0,24 15 0,-24-15 0,0-1 0,1-1 0,0 0 0,1-1 0,0-1 0,1-1 0,23 7 0,71 20 0,-80-23 0,1-1 0,0-2 0,58 8 0,-7-4 0,-57-8 0,-1-1 0,35 2 0,-29-5 0,48 10 0,-48-6 0,51 2 0,-52-5 0,49 9 0,28 2 0,593-12 0,-343-3 0,-312 4 0,51 9 0,43 2 0,2564-11 0,-1291-5 0,-1384 2 0,55-11 0,-54 7 0,52-3 0,-28 8 0,-7 1 0,1-2 0,79-13 0,-86 8 0,1 1 0,64 3 0,-63 2 0,0-2 0,56-9 0,-55 6 0,0 1 0,0 2 0,52 4 0,77-3 0,-105-12 0,-51 9 0,0 0 0,30-1 0,-45 5 0,45-1 0,79-13 0,75-23 0,-135 26 0,-40 6 0,0 1 0,30 0 0,-25 2 0,50-9 0,-50 5 0,52-1 0,-46 4 0,-1-1 0,63-15 0,-63 11 0,0 1 0,69-3 0,-78 8 0,49-8 0,21-3 0,-71 11 0,50-11 0,-28 4 0,-22 2 0,1-1 0,-1-1 0,42-21 0,-35 15 0,-26 11 0,0 0 0,-1-1 0,0 1 0,0-2 0,0 1 0,0-1 0,-1 0 0,6-7 0,43-60 0,-41 52 0,-6 9 0,-1 0 0,0-1 0,-1 0 0,0 0 0,-1-1 0,-1 1 0,0-1 0,-1 0 0,2-21 0,-1-10 0,-5-76 0,-1 45 0,2 68 0,-1 0 0,1 1 0,-2-1 0,1 1 0,-1 0 0,0-1 0,-1 1 0,0 0 0,0 0 0,0 1 0,-1-1 0,0 1 0,0-1 0,-1 1 0,1 0 0,-11-9 0,-6-3 0,0 2 0,0 0 0,-35-18 0,12 7 0,11 9 0,-1 1 0,-1 2 0,0 1 0,-66-15 0,-4-3 0,54 17 0,-56-9 0,56 14 0,-58-19 0,62 15 0,-94-14 0,85 19 0,-56-17 0,22 5 0,59 15 0,-51-17 0,63 17 0,-1 1 0,0 1 0,-25-2 0,-22-4 0,38 5 0,-54-2 0,56 6 0,0-1 0,-37-8 0,29 3 0,-66-3 0,3 1 0,54 3 0,-33-7 0,-142-4 0,189 16 0,-57-10 0,56 5 0,-50-1 0,41 7 0,0-2 0,-57-11 0,-66-13 0,132 21 0,0 2 0,-1 0 0,-62 5 0,-38-3 0,64-11 0,50 8 0,-1 0 0,-28-1 0,-405 4 0,218 2 0,214-2 0,1-1 0,-33-7 0,-34-4 0,56 12 0,-14 0 0,-86-12 0,97 8 0,1 2 0,-55 2 0,-15-2 0,33-9 0,50 8 0,0 1 0,-26-2 0,-678 3 0,353 4 0,255-4 0,-125 5 0,216 1 0,1 0 0,-39 13 0,41-10 0,0-1 0,0-2 0,-35 5 0,37-9 0,0 0 0,0 2 0,1 0 0,-1 1 0,0 1 0,1 1 0,0 1 0,0 0 0,1 1 0,-23 13 0,24-12 0,0-1 0,0-1 0,0 0 0,-29 5 0,-19 7 0,-61 9-1365,108-22-5461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6.624"/>
    </inkml:context>
    <inkml:brush xml:id="br0">
      <inkml:brushProperty name="width" value="0.05" units="cm"/>
      <inkml:brushProperty name="height" value="0.05" units="cm"/>
      <inkml:brushProperty name="color" value="#E71224"/>
    </inkml:brush>
  </inkml:definitions>
  <inkml:trace contextRef="#ctx0" brushRef="#br0">2 0 24575,'-1'65'0,"2"71"0,0-133 0,-1-1 0,1 1 0,0 0 0,-1-1 0,1 1 0,0-1 0,1 1 0,-1-1 0,0 1 0,1-1 0,-1 0 0,1 0 0,0 1 0,0-1 0,-1 0 0,2-1 0,-1 1 0,0 0 0,0-1 0,0 1 0,1-1 0,-1 1 0,1-1 0,-1 0 0,1 0 0,-1 0 0,1-1 0,0 1 0,0-1 0,4 1 0,11 1 0,1-1 0,-1-1 0,32-4 0,-15 1 0,92 2-1365,-106 1-5461</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2.916"/>
    </inkml:context>
    <inkml:brush xml:id="br0">
      <inkml:brushProperty name="width" value="0.05" units="cm"/>
      <inkml:brushProperty name="height" value="0.05" units="cm"/>
      <inkml:brushProperty name="color" value="#E71224"/>
    </inkml:brush>
  </inkml:definitions>
  <inkml:trace contextRef="#ctx0" brushRef="#br0">2338 205 24575,'-11'-1'0,"1"0"0,-1-1 0,0 0 0,-13-6 0,-9-1 0,-153-43 0,131 36 0,-71-11 0,-2 2 0,-50 0 0,125 13 0,-1 2 0,0 3 0,-80 0 0,-450 8 0,563 0 0,0 1 0,-39 10 0,9-1 0,-176 42 0,200-45 0,1 0 0,0 2 0,1 0 0,0 2 0,1 1 0,-26 17 0,42-24 0,0 1 0,0-1 0,0 1 0,1 1 0,0-1 0,1 1 0,0 0 0,0 1 0,0 0 0,1 0 0,1 0 0,-1 0 0,1 1 0,1-1 0,0 1 0,0 0 0,1 0 0,1 0 0,-2 15 0,5 204 0,0-218 0,1 1 0,0-1 0,0 0 0,1-1 0,0 1 0,1-1 0,0 1 0,1-1 0,0-1 0,1 1 0,-1-1 0,2 0 0,0-1 0,16 15 0,10 5 0,1-1 0,55 31 0,-88-57 0,19 10 0,0-2 0,1 0 0,1-1 0,0-1 0,-1-2 0,26 4 0,66 19 0,-92-22 0,0-1 0,37 5 0,10 1 0,84 14 0,-126-20 0,48 3 0,-46-6 0,43 8 0,-26-3 0,0-2 0,0-2 0,85-6 0,-28 0 0,354 3 0,-421-3 0,0-1 0,-1-2 0,1-2 0,47-16 0,-55 16 0,2-2 0,-1-1 0,54-28 0,-75 34 0,0 0 0,0-1 0,-1 0 0,0 0 0,0-1 0,0 0 0,-1 0 0,0-1 0,0 0 0,-1 0 0,0 0 0,0 0 0,-1-1 0,0 0 0,-1 0 0,0 0 0,0 0 0,2-15 0,0-13 0,-2 0 0,-2 0 0,-4-57 0,0 10 0,3 77 0,-1-1 0,0 1 0,0-1 0,-1 1 0,0-1 0,0 1 0,-1 0 0,0 0 0,-6-11 0,-5-12 0,-5-30 9,17 50-146,0 0 0,-1 0-1,0 0 1,-1 1-1,0-1 1,-1 1-1,0 0 1,0 0-1,-7-8 1,1 5-6689</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9.457"/>
    </inkml:context>
    <inkml:brush xml:id="br0">
      <inkml:brushProperty name="width" value="0.05" units="cm"/>
      <inkml:brushProperty name="height" value="0.05" units="cm"/>
      <inkml:brushProperty name="color" value="#E71224"/>
    </inkml:brush>
  </inkml:definitions>
  <inkml:trace contextRef="#ctx0" brushRef="#br0">1 1 24575,'0'4'0,"0"6"0,0 6 0,0 0-8191</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50.632"/>
    </inkml:context>
    <inkml:brush xml:id="br0">
      <inkml:brushProperty name="width" value="0.05" units="cm"/>
      <inkml:brushProperty name="height" value="0.05" units="cm"/>
      <inkml:brushProperty name="color" value="#E71224"/>
    </inkml:brush>
  </inkml:definitions>
  <inkml:trace contextRef="#ctx0" brushRef="#br0">101 0 24575,'-1'5'0,"0"-1"0,-1 1 0,1-1 0,-1 1 0,0-1 0,0 0 0,-1 0 0,-4 6 0,-5 10 0,3 5 0,0 1 0,2-1 0,1 1 0,-6 51 0,-4 20 0,13-89 0,2 0 0,-1 1 0,1-1 0,0 1 0,1-1 0,1 14 0,-1-20 0,1 0 0,-1 1 0,1-1 0,0 0 0,-1 0 0,1 0 0,0 0 0,0 0 0,1 0 0,-1 0 0,0 0 0,1 0 0,-1 0 0,1-1 0,0 1 0,-1-1 0,1 1 0,0-1 0,0 0 0,0 1 0,0-1 0,0 0 0,0 0 0,0-1 0,0 1 0,0 0 0,1-1 0,3 1 0,28 3 0,-1-1 0,1-3 0,53-4 0,7 0 0,60 4-1365,-170 0-5461</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51.410"/>
    </inkml:context>
    <inkml:brush xml:id="br0">
      <inkml:brushProperty name="width" value="0.05" units="cm"/>
      <inkml:brushProperty name="height" value="0.05" units="cm"/>
      <inkml:brushProperty name="color" value="#E71224"/>
    </inkml:brush>
  </inkml:definitions>
  <inkml:trace contextRef="#ctx0" brushRef="#br0">28 0 24575,'0'5'0,"0"5"0,0 5 0,0 5 0,0 3 0,0 2 0,-5-3 0,0-1 0,-1 0 0,1 1 0,2 1 0,1 1 0,1 1 0,1 0 0,0 0 0,0 0 0,0 1 0,0-5-8191</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52.525"/>
    </inkml:context>
    <inkml:brush xml:id="br0">
      <inkml:brushProperty name="width" value="0.05" units="cm"/>
      <inkml:brushProperty name="height" value="0.05" units="cm"/>
      <inkml:brushProperty name="color" value="#E71224"/>
    </inkml:brush>
  </inkml:definitions>
  <inkml:trace contextRef="#ctx0" brushRef="#br0">587 3 24575,'-123'-2'0,"-136"5"0,253-3 0,-1 1 0,1 0 0,0 0 0,0 0 0,-1 1 0,1 0 0,0 0 0,0 1 0,1-1 0,-1 1 0,0 1 0,1-1 0,0 1 0,0 0 0,0 0 0,0 0 0,-5 7 0,7-6 0,0 0 0,0 0 0,1 0 0,-1 0 0,1 1 0,0-1 0,1 0 0,0 1 0,-1 0 0,2-1 0,-1 1 0,1 0 0,-1-1 0,2 1 0,-1 0 0,0-1 0,1 1 0,0 0 0,4 9 0,-4-11 0,1-1 0,-1 1 0,1-1 0,0 1 0,0-1 0,0 0 0,1 0 0,-1 0 0,1 0 0,0 0 0,-1 0 0,1-1 0,1 1 0,-1-1 0,0 0 0,0 0 0,1 0 0,-1-1 0,1 1 0,0-1 0,-1 1 0,1-1 0,0-1 0,0 1 0,6 0 0,13 1 0,-1-1 0,1-1 0,33-4 0,-7 1 0,-35 3 0,0 1 0,-1 1 0,1 1 0,-1-1 0,1 2 0,22 9 0,-31-12 0,0 1 0,0 0 0,0 0 0,0 1 0,-1 0 0,1-1 0,-1 2 0,0-1 0,0 0 0,0 1 0,0 0 0,-1-1 0,1 2 0,-1-1 0,0 0 0,0 1 0,-1-1 0,1 1 0,-1 0 0,2 6 0,-4-8 0,1 0 0,-2-1 0,1 1 0,0 0 0,-1-1 0,1 1 0,-1 0 0,0-1 0,1 1 0,-1-1 0,-1 0 0,1 1 0,0-1 0,0 0 0,-1 1 0,0-1 0,1 0 0,-1 0 0,0 0 0,0-1 0,0 1 0,0 0 0,0-1 0,0 1 0,-1-1 0,1 0 0,-3 2 0,-11 5 0,0-1 0,0-1 0,-19 6 0,9-4 0,8-2 5,-1 0-1,-1-2 1,1 0 0,0-1-1,-24 0 1,-102-5-116,53-1-1171,81 3-5544</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52.820"/>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13.321"/>
    </inkml:context>
    <inkml:brush xml:id="br0">
      <inkml:brushProperty name="width" value="0.05" units="cm"/>
      <inkml:brushProperty name="height" value="0.05" units="cm"/>
      <inkml:brushProperty name="color" value="#E71224"/>
    </inkml:brush>
  </inkml:definitions>
  <inkml:trace contextRef="#ctx0" brushRef="#br0">640 1 24575,'-484'0'0,"477"0"0,0 0 0,0 0 0,0 1 0,0 0 0,0 0 0,0 0 0,0 1 0,1 0 0,-1 1 0,1-1 0,-9 6 0,12-6 0,0 1 0,0 0 0,0 0 0,0 0 0,0 0 0,1 0 0,-1 0 0,1 1 0,0-1 0,0 1 0,0-1 0,1 1 0,-1 0 0,1 0 0,0 0 0,0 0 0,0 0 0,1 0 0,-1 0 0,1 6 0,3 116 0,-1-79 0,-4 62 0,-10-41 0,7-50 0,2 1 0,-3 28 0,5-17 0,-1-9 0,2-1 0,0 1 0,1 0 0,7 39 0,-7-56 0,0 1 0,1-1 0,-1 0 0,1 0 0,0 0 0,0 0 0,0 0 0,1 0 0,-1 0 0,1-1 0,0 1 0,0-1 0,0 0 0,0 0 0,1 0 0,-1 0 0,1-1 0,0 1 0,0-1 0,0 0 0,0 0 0,0 0 0,0-1 0,0 0 0,1 1 0,-1-1 0,1-1 0,5 1 0,12 2-195,0-2 0,1 0 0,-1-2 0,0 0 0,0-1 0,39-10 0,-44 6-6631</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14.665"/>
    </inkml:context>
    <inkml:brush xml:id="br0">
      <inkml:brushProperty name="width" value="0.05" units="cm"/>
      <inkml:brushProperty name="height" value="0.05" units="cm"/>
      <inkml:brushProperty name="color" value="#E71224"/>
    </inkml:brush>
  </inkml:definitions>
  <inkml:trace contextRef="#ctx0" brushRef="#br0">1 2 24575,'108'-2'0,"116"5"0,-139 8 0,-53-5 0,54 2 0,-81-8 0,0-1 0,0 2 0,0-1 0,-1 1 0,1-1 0,0 1 0,0 0 0,0 1 0,-1-1 0,1 1 0,-1 0 0,1 0 0,-1 1 0,8 5 0,-9-5 0,-1 0 0,1 1 0,-1 0 0,1-1 0,-1 1 0,0 0 0,0 0 0,-1 0 0,1 0 0,-1 1 0,0-1 0,0 0 0,0 1 0,-1-1 0,0 0 0,0 9 0,11 97 0,0 11 0,-9-94 0,1-1 0,2 0 0,10 40 0,-7-37 0,-1-1 0,3 49 0,3 17 0,-8-67 0,3 55 0,-6-61 0,0-1 0,7 30 0,4 38 0,-13-74 0,1-1 0,-1 0 0,0 0 0,-1 0 0,-3 16 0,3-26 0,1 0 0,-1 0 0,0 0 0,0 0 0,0-1 0,-1 1 0,1 0 0,-1-1 0,1 1 0,-1-1 0,0 0 0,0 1 0,0-1 0,0 0 0,0 0 0,0 0 0,-1-1 0,1 1 0,-1 0 0,1-1 0,-1 0 0,0 1 0,0-1 0,-3 1 0,-54 9-50,1-3-1,-1-2 0,0-2 1,-68-6-1,39 1-1061,68 1-5714</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15.856"/>
    </inkml:context>
    <inkml:brush xml:id="br0">
      <inkml:brushProperty name="width" value="0.05" units="cm"/>
      <inkml:brushProperty name="height" value="0.05" units="cm"/>
      <inkml:brushProperty name="color" value="#E71224"/>
    </inkml:brush>
  </inkml:definitions>
  <inkml:trace contextRef="#ctx0" brushRef="#br0">117 383 24575,'0'-383'0,"-1"419"0,2 0 0,2 0 0,9 48 0,19 11 0,-11-38 0,6 69 0,0 1 0,-22-100 0,0-1 0,-1 0 0,-2 1 0,-1 0 0,-3 33 0,2-56 0,0 0 0,0-1 0,0 1 0,-1 0 0,1-1 0,-1 1 0,0-1 0,0 0 0,0 0 0,0 0 0,-1 0 0,1 0 0,-1 0 0,0 0 0,0-1 0,0 0 0,0 1 0,0-1 0,0 0 0,-1-1 0,1 1 0,-1 0 0,1-1 0,-1 0 0,1 0 0,-1 0 0,0 0 0,-6 0 0,-13 2 0,0 0 0,-1-2 0,-33-2 0,38 1 0,4-1 0,34 0 0,41-3 0,-19-4 0,72-2 0,-52 6 0,-47 2 27,0-1 0,1-1-1,-1 0 1,16-7 0,35-10-1526,-43 18-5327</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19.742"/>
    </inkml:context>
    <inkml:brush xml:id="br0">
      <inkml:brushProperty name="width" value="0.05" units="cm"/>
      <inkml:brushProperty name="height" value="0.05" units="cm"/>
      <inkml:brushProperty name="color" value="#E71224"/>
    </inkml:brush>
  </inkml:definitions>
  <inkml:trace contextRef="#ctx0" brushRef="#br0">389 3 24575,'-107'-2'0,"-117"5"0,222-3 0,-1 0 0,0 1 0,1 0 0,-1 0 0,1 0 0,-1 0 0,1 0 0,-1 0 0,1 1 0,-1-1 0,1 1 0,0-1 0,0 1 0,0 0 0,0 0 0,0 0 0,0 0 0,1 0 0,-1 1 0,1-1 0,-1 1 0,1-1 0,0 0 0,0 1 0,0 0 0,0-1 0,1 1 0,-1 0 0,1-1 0,-1 6 0,-1 11 0,2 0 0,0 0 0,3 30 0,0-14 0,0 524 0,-5-304 0,3-236 0,1-1 0,9 36 0,-7-34 0,0 0 0,1 26 0,-5 19 0,0-33 0,1 0 0,1-1 0,9 48 0,-2-34 0,-7-30 0,0-2 0,1 1 0,1 0 0,0 0 0,6 12 0,-8-22 0,0-1 0,0 1 0,1-1 0,-1 0 0,1 0 0,-1 0 0,1 0 0,0 0 0,0 0 0,1-1 0,-1 1 0,0-1 0,1 0 0,-1 0 0,1-1 0,0 1 0,0-1 0,-1 1 0,1-1 0,0 0 0,0-1 0,5 1 0,91 0-1365,-77-1-5461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2.939"/>
    </inkml:context>
    <inkml:brush xml:id="br0">
      <inkml:brushProperty name="width" value="0.05" units="cm"/>
      <inkml:brushProperty name="height" value="0.05" units="cm"/>
      <inkml:brushProperty name="color" value="#E71224"/>
    </inkml:brush>
  </inkml:definitions>
  <inkml:trace contextRef="#ctx0" brushRef="#br0">0 217 24575,'81'1'0,"90"-3"0,-156-1 0,0 0 0,0-1 0,-1-1 0,1 0 0,13-8 0,22-7 0,64-13 0,39-16 0,-136 44 0,0 0 0,1 2 0,0-1 0,27 0 0,35-7 0,-16 0-7,-49 10-219,1-1 0,-1-1-1,0-1 1,0 0-1,28-13 1,-28 10-6600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1.786"/>
    </inkml:context>
    <inkml:brush xml:id="br0">
      <inkml:brushProperty name="width" value="0.05" units="cm"/>
      <inkml:brushProperty name="height" value="0.05" units="cm"/>
      <inkml:brushProperty name="color" value="#E71224"/>
    </inkml:brush>
  </inkml:definitions>
  <inkml:trace contextRef="#ctx0" brushRef="#br0">302 3 24575,'108'-2'0,"116"5"0,-222-3 0,0 0 0,1 0 0,-1 1 0,0-1 0,1 1 0,-1 0 0,0 0 0,0 0 0,0 0 0,1 0 0,-1 0 0,0 0 0,-1 1 0,1-1 0,0 1 0,0-1 0,-1 1 0,1 0 0,-1 0 0,1 0 0,-1 0 0,0 0 0,1 0 0,-1 0 0,-1 0 0,1 0 0,0 0 0,1 4 0,0 6 0,0 1 0,-1-1 0,-1 0 0,-1 20 0,2 19 0,10 39 0,-3 153 0,-7-227 0,1 0 0,0 0 0,6 19 0,4 35 0,15 106 0,-23-150 0,1-2 0,12 34 0,7 39 0,0 1 0,-17-73 0,0 0 0,-2 0 0,2 31 0,-4-28 0,2 0 0,13 48 0,-11-50 0,-1 0 0,-1 0 0,3 42 0,-8-66 0,1 9 0,-1 0 0,0 1 0,-1-1 0,0 0 0,-1 0 0,-3 11 0,4-18 0,-1-1 0,1 1 0,-1-1 0,0 0 0,0 0 0,-1 0 0,1 0 0,-1 0 0,1-1 0,-1 1 0,0-1 0,0 1 0,0-1 0,0 0 0,0 0 0,0 0 0,-1-1 0,1 1 0,-1-1 0,1 0 0,-1 0 0,-3 1 0,-18 2 0,0 0 0,-39 1 0,-30 3 0,25 0 0,-1-2 0,-121-8 0,64 0 0,-25 2-1365,131 0-5461</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2.664"/>
    </inkml:context>
    <inkml:brush xml:id="br0">
      <inkml:brushProperty name="width" value="0.05" units="cm"/>
      <inkml:brushProperty name="height" value="0.05" units="cm"/>
      <inkml:brushProperty name="color" value="#E71224"/>
    </inkml:brush>
  </inkml:definitions>
  <inkml:trace contextRef="#ctx0" brushRef="#br0">1 258 24575,'-1'-18'0,"1"-1"0,2 1 0,0 0 0,0-1 0,2 1 0,0 0 0,7-17 0,-8 29 0,0 1 0,-1-1 0,2 1 0,-1-1 0,1 1 0,-1 0 0,2 0 0,-1 1 0,0-1 0,1 1 0,0 0 0,0 0 0,0 1 0,0-1 0,1 1 0,-1 0 0,1 1 0,0-1 0,0 1 0,0 0 0,0 1 0,0-1 0,0 1 0,7 0 0,-4 0 0,-1 0 0,0 0 0,0 1 0,0 0 0,1 1 0,-1 0 0,0 0 0,0 1 0,14 4 0,-19-4 0,1 0 0,0 0 0,-1 1 0,1 0 0,-1-1 0,0 1 0,0 0 0,0 1 0,0-1 0,0 1 0,-1-1 0,0 1 0,1 0 0,-1-1 0,-1 1 0,1 0 0,-1 1 0,1-1 0,-1 0 0,1 5 0,23 72 0,-18-63 0,-1 0 0,-1 1 0,0-1 0,-2 1 0,3 30 0,6 51 0,-7-75 0,-2-1 0,1 30 0,-4-45 0,-1 0 0,0 0 0,0 0 0,-1 0 0,0 0 0,0 0 0,-1 0 0,-1 0 0,-6 12 0,-1-3 0,0 0 0,-1-1 0,-1-1 0,0 0 0,-2-1 0,1-1 0,-2 0 0,-26 18 0,20-20 0,0-2 0,-1-1 0,0 0 0,0-2 0,-34 6 0,27-6 0,43-8 0,0 0 0,0 1 0,19 2 0,38-1 0,7-13 0,-53 7 0,1 1 0,31 0 0,21 4 0,-24 1 0,0-2 0,95-14 0,-98 7-1365,-28 6-5461</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2.91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4.983"/>
    </inkml:context>
    <inkml:brush xml:id="br0">
      <inkml:brushProperty name="width" value="0.05" units="cm"/>
      <inkml:brushProperty name="height" value="0.05" units="cm"/>
      <inkml:brushProperty name="color" value="#E71224"/>
    </inkml:brush>
  </inkml:definitions>
  <inkml:trace contextRef="#ctx0" brushRef="#br0">0 2 24575,'99'-2'0,"109"5"0,-31 23 0,-62-2 0,-86-17 0,0 0 0,0-2 0,48 2 0,11-9 0,78 3 0,-97 12 0,-51-9 0,0 0 0,30 1 0,5-4 0,-23-1 0,1 1 0,-1 1 0,40 9 0,-41-6 0,0-1 0,0-2 0,35-1 0,-36-1 0,1 1 0,0 1 0,39 8 0,109 16 0,-131-19 0,0-2 0,1-2 0,82-6 0,-26 0 0,583 3 0,-672 0-311,1-2 0,-1 0 0,27-8 0,-40 9 190,17-3-6705</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7.771"/>
    </inkml:context>
    <inkml:brush xml:id="br0">
      <inkml:brushProperty name="width" value="0.05" units="cm"/>
      <inkml:brushProperty name="height" value="0.05" units="cm"/>
      <inkml:brushProperty name="color" value="#E71224"/>
    </inkml:brush>
  </inkml:definitions>
  <inkml:trace contextRef="#ctx0" brushRef="#br0">538 713 24575,'2211'0'0,"-2191"1"0,-1 1 0,33 8 0,34 2 0,271-12 0,-350 0 0,0-1 0,0 0 0,0 0 0,0 0 0,0-1 0,0 0 0,0-1 0,0 1 0,-1-1 0,1 0 0,-1-1 0,0 0 0,0 0 0,0 0 0,-1-1 0,1 1 0,8-12 0,-5 5 0,0-1 0,-1 0 0,0-1 0,-1 0 0,0 0 0,-1-1 0,8-26 0,-4 8 0,-2 0 0,7-52 0,-14 74 0,0 0 0,-1 0 0,0 0 0,-1-1 0,0 1 0,-1 0 0,0 0 0,-1 0 0,0 0 0,0 1 0,-1-1 0,-7-14 0,0 6 0,0 0 0,-2 1 0,1 0 0,-25-23 0,27 31 0,0 1 0,0 0 0,-1 1 0,0 0 0,0 1 0,-1 0 0,0 1 0,-21-7 0,-28-11 0,48 17 0,-1 1 0,0 0 0,0 1 0,-1 0 0,-28-3 0,-68-5 0,68 5 0,-58 1 0,-2566 7 0,2659-1 0,0 1 0,0 0 0,0 1 0,0-1 0,0 2 0,0-1 0,1 1 0,-1 0 0,1 1 0,0 0 0,0 0 0,0 0 0,1 1 0,-1 0 0,1 0 0,0 1 0,1 0 0,-1 0 0,1 0 0,1 0 0,-1 1 0,1 0 0,0 0 0,0 0 0,1 1 0,0-1 0,0 1 0,1 0 0,0-1 0,0 1 0,1 0 0,-1 10 0,1 10 0,1 1 0,1-1 0,1 0 0,8 40 0,-6-55 0,0 1 0,1 0 0,0-1 0,1 0 0,0 0 0,1 0 0,0-1 0,1 0 0,1-1 0,16 18 0,4 2 0,-19-19 0,1 0 0,0-1 0,1 0 0,0-1 0,21 13 0,32 21 0,-50-32 0,1-1 0,1 0 0,0-2 0,25 12 0,-32-18-55,118 39 237,-112-38-395,-1-1 0,1-1 0,0 0-1,0-1 1,0-1 0,22-2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30.434"/>
    </inkml:context>
    <inkml:brush xml:id="br0">
      <inkml:brushProperty name="width" value="0.05" units="cm"/>
      <inkml:brushProperty name="height" value="0.05" units="cm"/>
      <inkml:brushProperty name="color" value="#E71224"/>
    </inkml:brush>
  </inkml:definitions>
  <inkml:trace contextRef="#ctx0" brushRef="#br0">3587 1174 24575,'1'-1'0,"-1"-1"0,1 1 0,-1-1 0,1 0 0,0 1 0,0 0 0,0-1 0,-1 1 0,1-1 0,1 1 0,-1 0 0,0 0 0,0-1 0,0 1 0,1 0 0,-1 0 0,0 0 0,1 1 0,-1-1 0,3-1 0,36-16 0,-30 14 0,231-91 0,-225 87 0,-1-1 0,0-1 0,-1 0 0,0-1 0,0-1 0,-2 0 0,1 0 0,-1-1 0,-1-1 0,-1 0 0,0 0 0,12-24 0,-17 28 0,-2 0 0,0 0 0,0-1 0,0 1 0,-1 0 0,-1-1 0,1-13 0,-5-80 0,0 40 0,4 48 0,-2 0 0,0 0 0,0 0 0,-2 1 0,0-1 0,0 1 0,-2-1 0,0 1 0,-1 0 0,0 1 0,-11-20 0,2 10 0,0 1 0,-29-36 0,36 52 0,1 0 0,-1 0 0,0 0 0,-1 1 0,1 0 0,-1 1 0,-1 0 0,1 0 0,-1 1 0,-13-4 0,-103-39 0,-23-7 0,-81-15 0,204 64 0,1 1 0,-33-1 0,31 4 0,-50-10 0,32 4 0,0 2 0,0 2 0,-89 5 0,31 1 0,-938-3 0,1010 2 0,0 2 0,0 0 0,-47 15 0,-30 4 0,52-12 0,34-6 0,1-2 0,-32 3 0,32-5 0,1 2 0,0 1 0,-1 0 0,-23 9 0,25-6 0,-1-2 0,0 0 0,-1-1 0,-26 1 0,12-3 0,-42 9 0,44-6 0,-51 3 0,54-6 0,-54 10 0,20-1 0,43-7 0,0 1 0,-31 10 0,35-9 0,0 0 0,-1-2 0,0 0 0,-22 2 0,-53 7 0,67-8 0,-1-1 0,-30 0 0,41-3 0,-1 1 0,1 0 0,-1 1 0,1 0 0,0 2 0,0 0 0,1 0 0,-1 2 0,1 0 0,-20 12 0,32-15 0,-1-1 0,1 1 0,0 0 0,0 0 0,0 0 0,0 0 0,1 0 0,-1 1 0,1-1 0,0 1 0,1 0 0,-1 0 0,1-1 0,0 1 0,0 0 0,0 0 0,1 0 0,0 6 0,-1 14 0,2-1 0,4 30 0,-5-49 0,1 1 0,0-1 0,0 0 0,1-1 0,0 1 0,0 0 0,0 0 0,0-1 0,0 1 0,1-1 0,0 0 0,6 8 0,0-3 0,1-1 0,0 0 0,18 11 0,19 16 0,-27-20 0,0-1 0,37 20 0,-13-9 0,-33-20 0,0 0 0,1-1 0,0-1 0,-1 0 0,1 0 0,0-1 0,0-1 0,19 0 0,38 7 0,-47-1 0,-1 1 0,0 1 0,0 0 0,-1 2 0,0 0 0,-1 1 0,-1 1 0,28 25 0,-9 6-1365,-27-32-5461</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0:12.865"/>
    </inkml:context>
    <inkml:brush xml:id="br0">
      <inkml:brushProperty name="width" value="0.05" units="cm"/>
      <inkml:brushProperty name="height" value="0.05" units="cm"/>
      <inkml:brushProperty name="color" value="#E71224"/>
    </inkml:brush>
  </inkml:definitions>
  <inkml:trace contextRef="#ctx0" brushRef="#br0">0 2 24575,'90'-1'0,"100"3"0,-62 24 0,-119-25 0,1 2 0,-1-1 0,0 1 0,-1 1 0,1-1 0,0 2 0,-1-1 0,0 1 0,0 0 0,-1 1 0,1 0 0,-1 0 0,0 0 0,-1 1 0,1 0 0,-1 1 0,-1-1 0,0 1 0,0 0 0,0 0 0,-1 1 0,0-1 0,-1 1 0,0 0 0,0 0 0,2 13 0,14 49 0,-10-38 0,0 0 0,3 35 0,-12-65 0,1 0 0,-1-1 0,0 1 0,0-1 0,0 1 0,0 0 0,0-1 0,0 1 0,-1-1 0,1 1 0,-1-1 0,0 1 0,0-1 0,0 1 0,0-1 0,0 1 0,-1-1 0,1 0 0,0 0 0,-1 0 0,0 0 0,0 0 0,1 0 0,-1 0 0,-3 2 0,-1-2 0,0 1 0,1-1 0,-1 0 0,0-1 0,0 0 0,0 1 0,0-2 0,0 1 0,0-1 0,-7 0 0,-40-1 0,26 0 0,-1 1 0,1 1 0,-1 1 0,-28 7 0,-121 18 0,96-7-1365,65-14-5461</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0:14.629"/>
    </inkml:context>
    <inkml:brush xml:id="br0">
      <inkml:brushProperty name="width" value="0.05" units="cm"/>
      <inkml:brushProperty name="height" value="0.05" units="cm"/>
      <inkml:brushProperty name="color" value="#E71224"/>
    </inkml:brush>
  </inkml:definitions>
  <inkml:trace contextRef="#ctx0" brushRef="#br0">589 2 24575,'-91'-1'0,"-99"3"0,177 0 0,0 1 0,1 0 0,-1 0 0,-22 11 0,23-9 0,1 0 0,-1-1 0,0-1 0,0 0 0,-21 3 0,25-6 0,-1 0 0,1 1 0,-1 1 0,1-1 0,0 1 0,-1 1 0,1-1 0,-14 8 0,19-8 0,0 0 0,0 1 0,0-1 0,0 1 0,0 0 0,1 0 0,-1 0 0,1 0 0,0 0 0,0 0 0,0 1 0,1-1 0,-1 1 0,1-1 0,-1 1 0,1 0 0,0-1 0,1 1 0,-1 0 0,1 0 0,0 6 0,1 162 0,1-61 0,-2-107 0,0 1 0,0-1 0,0 0 0,1 0 0,-1 0 0,1 0 0,0 0 0,1 0 0,-1 0 0,1 0 0,-1 0 0,1-1 0,0 1 0,0-1 0,1 1 0,-1-1 0,1 0 0,0 0 0,0 0 0,0 0 0,0 0 0,0-1 0,0 1 0,1-1 0,-1 0 0,1 0 0,0 0 0,0-1 0,-1 1 0,1-1 0,0 0 0,0 0 0,1 0 0,-1 0 0,0-1 0,0 0 0,6 0 0,18 2 0,1-1 0,52 10 0,-60-7-455,1-1 0,26 0 0,-27-2-6371</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0:22.744"/>
    </inkml:context>
    <inkml:brush xml:id="br0">
      <inkml:brushProperty name="width" value="0.05" units="cm"/>
      <inkml:brushProperty name="height" value="0.05" units="cm"/>
      <inkml:brushProperty name="color" value="#E71224"/>
    </inkml:brush>
  </inkml:definitions>
  <inkml:trace contextRef="#ctx0" brushRef="#br0">132 687 24575,'1146'0'-641,"-1112"2"625,55 9 0,-51-5 1,41 1 1,30-6 14,-41-2 0,132 16 0,34 11 0,-94-15 284,179-10 0,-141-3-150,1456 2-134,-1618 1 0,-1 1 0,1 0 0,15 5 0,-22-4 0,1 0 0,-1-1 0,1 0 0,0-1 0,-1 0 0,1 0 0,0-1 0,0 0 0,0-1 0,13-3 0,-20 2 0,-1 1 0,1-1 0,0 0 0,-1 0 0,0 0 0,0-1 0,1 1 0,-1-1 0,0 1 0,-1-1 0,1 0 0,0 1 0,-1-1 0,0 0 0,0 0 0,1 0 0,-2 0 0,1 0 0,0 0 0,-1-1 0,1 1 0,-1 0 0,0 0 0,0 0 0,-1-4 0,2-3 0,-2 1 0,0-1 0,0 1 0,0 0 0,-1-1 0,-1 1 0,-4-13 0,-78-126 0,24 43 0,27 50 0,13 22 0,-2 2 0,-32-35 0,47 59 0,0 1 0,0 0 0,-1 1 0,1 0 0,-1 1 0,0-1 0,0 2 0,-1-1 0,1 1 0,-1 1 0,0-1 0,-15 0 0,9 0 0,1 0 0,0-1 0,-29-12 0,29 10 0,0 1 0,-1 0 0,1 1 0,-1 0 0,0 2 0,0 0 0,-21 0 0,-55-9 0,45 4 0,0 2 0,0 2 0,-81 6 0,25-1 0,75-3 0,-1-2 0,-28-6 0,28 4 0,-55-4 0,-1625 8 0,800 3 0,890-3 0,-1-1 0,-32-7 0,-34-4 0,-296 14 0,378-2 0,0 1 0,0 0 0,0 1 0,0-1 0,0 1 0,-1 0 0,1 0 0,0 0 0,1 0 0,-1 1 0,0 0 0,0 0 0,1 0 0,-1 0 0,1 0 0,-1 1 0,1-1 0,0 1 0,0 0 0,0 0 0,0 0 0,1 1 0,-1-1 0,1 0 0,0 1 0,0 0 0,0-1 0,1 1 0,-1 0 0,1 0 0,0 0 0,0 0 0,0 0 0,1 0 0,-1 1 0,1-1 0,0 5 0,-1 290 0,4-139 0,-3-134 0,-1-10 0,1 0 0,1 1 0,5 28 0,-5-40 0,0 0 0,1 0 0,0-1 0,-1 1 0,2-1 0,-1 1 0,1-1 0,-1 0 0,1 0 0,0 0 0,1 0 0,-1-1 0,0 1 0,1-1 0,0 0 0,0 0 0,4 3 0,4 0-114,0-1 1,0 0-1,0-1 0,1 0 0,0-1 1,-1 0-1,1-1 0,0-1 0,0 0 1,0 0-1,18-3 0,-9 2-6712</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09.806"/>
    </inkml:context>
    <inkml:brush xml:id="br0">
      <inkml:brushProperty name="width" value="0.05" units="cm"/>
      <inkml:brushProperty name="height" value="0.05" units="cm"/>
      <inkml:brushProperty name="color" value="#E71224"/>
    </inkml:brush>
  </inkml:definitions>
  <inkml:trace contextRef="#ctx0" brushRef="#br0">429 1 24575,'1'0'0,"40"-1"0,1 2 0,-1 1 0,0 2 0,1 2 0,57 16 0,1 0 0,-38-9 0,-7-5 0,-43-7 0,1 1 0,-1 0 0,0 0 0,0 1 0,0 1 0,-1 0 0,14 7 0,-22-9 0,0 0 0,-1 1 0,1-1 0,-1 1 0,0-1 0,0 1 0,0 0 0,0 0 0,0 0 0,-1 0 0,1 0 0,-1 1 0,0-1 0,0 0 0,0 1 0,0-1 0,0 1 0,-1-1 0,0 4 0,1 12 0,0 1 0,-4 24 0,1-16 0,-2 725 0,6-412 0,-1-335 0,-2 0 0,1 0 0,-1-1 0,1 1 0,-2 0 0,1 0 0,-1-1 0,1 1 0,-2-1 0,1 1 0,-1-1 0,1 0 0,-1 0 0,-6 7 0,3-5 0,-1-1 0,0 0 0,0 0 0,-1 0 0,1-1 0,-1-1 0,0 1 0,-14 5 0,-132 64 0,117-49 0,34-21 0,-1-1 0,0 0 0,0 0 0,0 0 0,0 0 0,-1-1 0,1 0 0,0 0 0,-1 0 0,0 0 0,-7 1 0,-30 2 0,-1-3 0,-78-4 0,24-1 0,-309 3-1365,384 0-5461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3.761"/>
    </inkml:context>
    <inkml:brush xml:id="br0">
      <inkml:brushProperty name="width" value="0.05" units="cm"/>
      <inkml:brushProperty name="height" value="0.05" units="cm"/>
      <inkml:brushProperty name="color" value="#E71224"/>
    </inkml:brush>
  </inkml:definitions>
  <inkml:trace contextRef="#ctx0" brushRef="#br0">0 0 24575,'24'2'0,"-1"0"0,0 2 0,0 1 0,38 12 0,14 3 0,-50-14 0,0 1 0,0 1 0,-1 1 0,40 21 0,-61-28 0,-1-1 0,0 0 0,1 1 0,-1 0 0,0-1 0,0 1 0,0 0 0,0 0 0,0 0 0,-1 0 0,1 0 0,-1 1 0,1-1 0,-1 1 0,0-1 0,0 1 0,0-1 0,0 1 0,0-1 0,0 1 0,-1 0 0,0-1 0,1 1 0,-1 0 0,0 0 0,0-1 0,0 1 0,-1 0 0,1 0 0,-1-1 0,1 1 0,-1-1 0,0 1 0,0 0 0,-2 2 0,-4 10 0,-2 0 0,0 0 0,-1-1 0,-19 22 0,0 0 0,-15 21-12,34-46-157,0 0 0,1 1 0,0 0-1,1 0 1,1 1 0,0 0 0,-10 26 0,13-21-6657</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1.763"/>
    </inkml:context>
    <inkml:brush xml:id="br0">
      <inkml:brushProperty name="width" value="0.05" units="cm"/>
      <inkml:brushProperty name="height" value="0.05" units="cm"/>
      <inkml:brushProperty name="color" value="#E71224"/>
    </inkml:brush>
  </inkml:definitions>
  <inkml:trace contextRef="#ctx0" brushRef="#br0">867 0 24575,'-485'0'0,"470"1"0,-1 1 0,1 0 0,-21 6 0,-34 5 0,66-13 0,0 0 0,0 0 0,0 1 0,0 0 0,0 0 0,0 0 0,1 0 0,-1 0 0,0 1 0,1 0 0,-1-1 0,1 1 0,0 1 0,0-1 0,-4 3 0,2 1 0,1-1 0,0 1 0,0 0 0,0 1 0,1-1 0,0 1 0,-3 9 0,-7 12 0,0 0 0,-23 33 0,25-40 0,0 1 0,2 0 0,0 0 0,1 1 0,2 1 0,0-1 0,-3 30 0,5 256 0,7-162 0,-3 412 0,0-554 0,0 1 0,1 0 0,-1 0 0,1-1 0,1 1 0,-1-1 0,1 1 0,0-1 0,0 0 0,0 0 0,1 1 0,-1-1 0,2-1 0,-1 1 0,0 0 0,1-1 0,0 0 0,0 0 0,7 6 0,-2 0 0,-1-1 0,-1 0 0,-1 1 0,0-1 0,0 2 0,4 10 0,-6-12 0,0 0 0,1 0 0,1 0 0,-1-1 0,1 0 0,10 11 0,-12-16 0,1 0 0,-1 0 0,1 0 0,0-1 0,-1 0 0,1 0 0,1 0 0,-1 0 0,0-1 0,0 0 0,0 0 0,1 0 0,5-1 0,80-2 0,-50-1 0,-34 3 0,4 1 0,1-1 0,-1-1 0,1 0 0,-1 0 0,0-1 0,0 0 0,0-1 0,0 0 0,0-1 0,19-10 0,-14 6-1365,-1 1-5461</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4.402"/>
    </inkml:context>
    <inkml:brush xml:id="br0">
      <inkml:brushProperty name="width" value="0.05" units="cm"/>
      <inkml:brushProperty name="height" value="0.05" units="cm"/>
      <inkml:brushProperty name="color" value="#E71224"/>
    </inkml:brush>
  </inkml:definitions>
  <inkml:trace contextRef="#ctx0" brushRef="#br0">463 2 24575,'-82'-2'0,"-91"5"0,155-1 0,-1 1 0,0 1 0,-23 9 0,34-10 0,-1 0 0,1 0 0,0 1 0,-1 0 0,2 1 0,-1 0 0,0 0 0,-12 12 0,17-12 0,0-1 0,0 1 0,1 0 0,-1 0 0,1 0 0,0 0 0,1 0 0,-1 1 0,1-1 0,0 0 0,0 1 0,0 9 0,4 75 0,-1-48 0,19 239 0,-15-180 0,-6-80 0,0-1 0,2 1 0,0-1 0,1 0 0,1 0 0,12 34 0,-10-35 0,-1 0 0,0 1 0,-1-1 0,-2 1 0,0 0 0,-1 0 0,-2 32 0,0-25 0,1 0 0,2 0 0,6 35 0,24 151 0,-25-167 0,-3 0 0,-1 0 0,-5 84 0,-1-26 0,2-97 0,1 0 0,0 0 0,1 0 0,0 0 0,0 0 0,0 0 0,1 0 0,3 10 0,-3-15 0,0 0 0,-1 1 0,1-1 0,0 0 0,0 0 0,1 0 0,-1 0 0,0 0 0,1-1 0,-1 1 0,1-1 0,-1 1 0,1-1 0,0 0 0,-1 0 0,1 0 0,0-1 0,0 1 0,0 0 0,0-1 0,0 0 0,0 0 0,3 0 0,11 1 0,1-1 0,-1 0 0,0-2 0,0 0 0,0-1 0,0 0 0,0-1 0,-1-1 0,1-1 0,-1 0 0,0-2 0,16-9 0,-22 12 21,1 0-1,-1 1 0,1 0 1,19-4-1,12-3-1487,-26 5-5359</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5.801"/>
    </inkml:context>
    <inkml:brush xml:id="br0">
      <inkml:brushProperty name="width" value="0.05" units="cm"/>
      <inkml:brushProperty name="height" value="0.05" units="cm"/>
      <inkml:brushProperty name="color" value="#E71224"/>
    </inkml:brush>
  </inkml:definitions>
  <inkml:trace contextRef="#ctx0" brushRef="#br0">0 1 24575,'51'-1'0,"0"3"0,77 13 0,-88-10 0,1-1 0,-1-2 0,45-4 0,65 3 0,-82 11 0,-49-7 0,1-2 0,25 2 0,-17-4 0,0 1 0,54 11 0,-25-7 0,-44-5 0,0 0 0,-1 0 0,1 1 0,13 4 0,-22-5 0,-1 1 0,0-1 0,0 0 0,0 1 0,0 0 0,0 0 0,0 0 0,-1 0 0,1 0 0,-1 0 0,1 1 0,-1-1 0,0 1 0,0 0 0,0-1 0,0 1 0,-1 0 0,1 0 0,2 7 0,2 8 0,10 29 0,24 48 0,-28-66 0,-2-1 0,-1 1 0,8 49 0,-3-18 0,45 183 0,-33-114 0,-18-91 0,2 0 0,21 53 0,-20-62 0,0 0 0,-3 0 0,0 1 0,-2 0 0,3 36 0,5 25 0,1-1 0,-15-82 0,0 0 0,0 0 0,0 0 0,-1 0 0,0 0 0,-1 0 0,0 0 0,0-1 0,-4 10 0,2-11 0,0-1 0,0 1 0,-1-1 0,0 0 0,0 0 0,0-1 0,0 1 0,-1-1 0,0 0 0,-9 4 0,-19 16 0,24-17 0,0 0 0,0-1 0,0 0 0,-1-1 0,0 0 0,0-1 0,0 0 0,-18 4 0,-100 12 0,97-16 0,-100 24 0,29-5 0,62-18 0,0-2 0,-73-4 0,36-1 0,55 1 45,0-2-1,-29-6 1,-27-3-1544,57 11-5327</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7.447"/>
    </inkml:context>
    <inkml:brush xml:id="br0">
      <inkml:brushProperty name="width" value="0.05" units="cm"/>
      <inkml:brushProperty name="height" value="0.05" units="cm"/>
      <inkml:brushProperty name="color" value="#E71224"/>
    </inkml:brush>
  </inkml:definitions>
  <inkml:trace contextRef="#ctx0" brushRef="#br0">146 410 24575,'-2'-122'0,"5"-137"0,-3 257 0,0 0 0,0 0 0,0 0 0,0 0 0,1 0 0,-1 1 0,1-1 0,-1 0 0,1 0 0,0 0 0,0 1 0,2-4 0,-3 5 0,0 0 0,1-1 0,-1 1 0,0 0 0,1 0 0,-1 0 0,0 0 0,1-1 0,-1 1 0,1 0 0,-1 0 0,0 0 0,1 0 0,-1 0 0,1 0 0,-1 0 0,0 0 0,1 0 0,-1 0 0,1 0 0,-1 0 0,0 1 0,1-1 0,-1 0 0,1 0 0,-1 0 0,0 0 0,1 1 0,-1-1 0,0 0 0,1 0 0,-1 1 0,0-1 0,1 1 0,1 2 0,1 0 0,-1 0 0,1 0 0,-1 0 0,0 1 0,-1-1 0,1 1 0,-1-1 0,1 1 0,0 6 0,7 27 0,6 27 0,-2 1 0,-3 0 0,2 94 0,-11-127 0,2 0 0,1-1 0,13 45 0,-9-43 0,-2 1 0,5 58 0,-9-70 0,-2 16 0,0-37 0,-1 1 0,1-1 0,-1 0 0,0 0 0,1 0 0,-1 0 0,0 0 0,0 0 0,0 0 0,0 0 0,0 0 0,0 0 0,0-1 0,0 1 0,0 0 0,0-1 0,0 1 0,-1-1 0,1 1 0,0-1 0,0 1 0,-1-1 0,1 0 0,0 0 0,0 1 0,-1-1 0,-1 0 0,-164-2 0,65-1 0,102 3 0,0 0 0,0 0 0,0 0 0,0 1 0,0-1 0,0 0 0,0 0 0,0 0 0,0 0 0,0 0 0,0 0 0,0 0 0,0 0 0,0 0 0,0 0 0,0 0 0,0 0 0,0 1 0,0-1 0,0 0 0,0 0 0,0 0 0,0 0 0,0 0 0,0 0 0,0 0 0,0 0 0,0 0 0,0 0 0,0 0 0,0 0 0,0 0 0,0 1 0,0-1 0,0 0 0,0 0 0,0 0 0,0 0 0,-1 0 0,1 0 0,0 0 0,0 0 0,0 0 0,0 0 0,0 0 0,0 0 0,0 0 0,0 0 0,0 0 0,0 0 0,0 0 0,0 0 0,-1 0 0,13 6 0,17 5 0,31-5 0,0-2 0,92-6 0,-38-1 0,-90 3-1365,-2 0-5461</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8.688"/>
    </inkml:context>
    <inkml:brush xml:id="br0">
      <inkml:brushProperty name="width" value="0.05" units="cm"/>
      <inkml:brushProperty name="height" value="0.05" units="cm"/>
      <inkml:brushProperty name="color" value="#E71224"/>
    </inkml:brush>
  </inkml:definitions>
  <inkml:trace contextRef="#ctx0" brushRef="#br0">2 278 24575,'-1'-7'0,"1"0"0,0 0 0,0 0 0,1 0 0,-1 0 0,2 0 0,-1 0 0,1 1 0,0-1 0,0 0 0,1 1 0,0-1 0,0 1 0,1 0 0,-1 0 0,1 0 0,1 1 0,-1-1 0,1 1 0,0 0 0,0 0 0,0 1 0,1-1 0,0 1 0,0 0 0,9-4 0,175-82 0,-184 86 0,0 1 0,-1 0 0,1 1 0,1-1 0,-1 1 0,0 0 0,1 1 0,-1-1 0,1 1 0,-1 1 0,1-1 0,-1 1 0,1 0 0,0 1 0,-1-1 0,1 1 0,10 3 0,-12-2 0,-1 0 0,1 1 0,-1-1 0,1 1 0,-1 0 0,0 0 0,0 0 0,-1 0 0,1 1 0,0-1 0,-1 1 0,0 0 0,0 0 0,0 0 0,-1 1 0,1-1 0,-1 1 0,0-1 0,0 1 0,-1 0 0,1 0 0,-1 0 0,1 8 0,2 32 0,-1 1 0,-2 0 0,-8 68 0,3-97 0,0 1 0,-1-1 0,-1-1 0,0 1 0,-1-1 0,-1 0 0,-1-1 0,0 1 0,-1-2 0,-18 22 0,-19 31 0,39-56 0,-1-1 0,0 0 0,0 0 0,-1-1 0,-18 13 0,-17 16 0,41-35 0,-1 1 0,0-1 0,0 0 0,0 0 0,0 0 0,-1-1 0,-9 4 0,10-4 0,-1 0 0,0 0 0,1 1 0,0 0 0,0 0 0,-6 4 0,11-7 0,1 1 0,-1-1 0,1 1 0,-1-1 0,0 1 0,1-1 0,-1 0 0,1 1 0,-1-1 0,1 1 0,-1-1 0,1 0 0,-1 1 0,1-1 0,-1 0 0,1 0 0,-1 0 0,1 1 0,0-1 0,-1 0 0,1 0 0,-1 0 0,1 0 0,0 0 0,-1 0 0,1 0 0,0 0 0,-1 0 0,1 0 0,0-1 0,26 4 0,666-5 0,-666 4-227,0 0-1,1 2 1,-2 1-1,1 1 1,30 11-1,-40-11-6598</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42.198"/>
    </inkml:context>
    <inkml:brush xml:id="br0">
      <inkml:brushProperty name="width" value="0.05" units="cm"/>
      <inkml:brushProperty name="height" value="0.05" units="cm"/>
      <inkml:brushProperty name="color" value="#E71224"/>
    </inkml:brush>
  </inkml:definitions>
  <inkml:trace contextRef="#ctx0" brushRef="#br0">761 1990 24575,'3'-3'0,"1"1"0,-1-1 0,1 1 0,0 0 0,0 0 0,0 0 0,0 0 0,0 1 0,1-1 0,-1 1 0,0 0 0,9 0 0,58-2 0,-52 3 0,23 0 0,-1-2 0,62-10 0,29-15 0,-103 22 0,1 1 0,31-1 0,37-5 0,132-15 0,-196 19 0,-22 5 0,0-1 0,1 0 0,-1-1 0,0 0 0,21-10 0,-30 11 0,1 0 0,-1-1 0,1 1 0,-1-1 0,0 0 0,0 0 0,0 0 0,-1 0 0,1 0 0,-1-1 0,0 1 0,0-1 0,0 0 0,0 1 0,0-1 0,-1 0 0,0 0 0,0 0 0,0 0 0,0 0 0,-1 0 0,1-5 0,-1-9 0,-1 0 0,-1 1 0,-1-1 0,0 0 0,-1 1 0,-1 0 0,-1 0 0,-15-32 0,-4-16 0,-46-98 0,17 47 0,-18-35 0,15 38 0,27 50 0,16 38 0,2-2 0,0 1 0,2-1 0,1-1 0,-9-46 0,12 40 0,-16-48 0,11 47 0,-6-42 0,-8-51 0,-1-24 0,3 25 0,22 124 0,1 0 0,-1 0 0,0 0 0,-1 1 0,1-1 0,0 0 0,-1 1 0,0-1 0,1 1 0,-1-1 0,0 1 0,0 0 0,-1-1 0,1 1 0,0 0 0,-1 1 0,1-1 0,-1 0 0,1 1 0,-1-1 0,0 1 0,0 0 0,0 0 0,0 0 0,0 0 0,0 1 0,-5-1 0,-10-1 0,0 1 0,1 1 0,-34 4 0,15-2 0,-694 2 52,391-6-1469,318 2-5409</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43.395"/>
    </inkml:context>
    <inkml:brush xml:id="br0">
      <inkml:brushProperty name="width" value="0.05" units="cm"/>
      <inkml:brushProperty name="height" value="0.05" units="cm"/>
      <inkml:brushProperty name="color" value="#E71224"/>
    </inkml:brush>
  </inkml:definitions>
  <inkml:trace contextRef="#ctx0" brushRef="#br0">1201 2 24575,'-99'-1'0,"-109"3"0,124 11 0,53-8 0,-57 3 0,-23-10 0,-82 4 0,125 10 0,49-8 0,-1 0 0,-25 1 0,23-5 0,-6 1 0,-44 5 0,65-5 0,0 1 0,1-1 0,-1 1 0,1 0 0,-1 0 0,1 1 0,0 0 0,0 0 0,0 1 0,0-1 0,1 1 0,-6 5 0,8-5 0,0 0 0,0 1 0,0-1 0,1 1 0,0-1 0,0 1 0,0 0 0,0 0 0,1 0 0,0 0 0,0 0 0,0 0 0,0 9 0,4 78 0,0-51 0,-3-35 0,0 26 0,1 0 0,1 0 0,2-1 0,1 1 0,12 35 0,-11-43 0,-1-1 0,-1 1 0,-1 0 0,1 31 0,-1-5 0,9 20 0,-8-51 0,-1 0 0,2 26 0,-6 81 0,2 53 0,11-111 0,-7-49 0,-2 0 0,2 27 0,-4-28 0,-1 12 0,2 0 0,10 55 0,48 160 0,-58-231 0,1 0 0,1 0 0,1-1 0,11 25 0,-14-34 0,1 0 0,-1 0 0,1 0 0,0-1 0,0 1 0,0-1 0,0 0 0,1 0 0,-1 0 0,1 0 0,0-1 0,0 1 0,0-1 0,0 0 0,0 0 0,0-1 0,1 1 0,-1-1 0,6 1 0,92 22 0,-61-13 0,67 9 0,-32-9 0,-39-6 0,54 3 0,-60-6 0,52 9 0,-52-6 0,53 3 0,525-9-1365,-587 1-5461</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46.396"/>
    </inkml:context>
    <inkml:brush xml:id="br0">
      <inkml:brushProperty name="width" value="0.05" units="cm"/>
      <inkml:brushProperty name="height" value="0.05" units="cm"/>
      <inkml:brushProperty name="color" value="#E71224"/>
    </inkml:brush>
  </inkml:definitions>
  <inkml:trace contextRef="#ctx0" brushRef="#br0">409 916 24575,'36'2'0,"1"2"0,-1 1 0,0 2 0,62 21 0,-26-7 0,-38-15 0,0-2 0,0-1 0,0-1 0,62-6 0,-7 1 0,3061 3 0,-3144 1 0,0-2 0,0 1 0,0-1 0,0 1 0,-1-2 0,1 1 0,0-1 0,-1 0 0,1 0 0,-1 0 0,1-1 0,-1 0 0,0 0 0,0 0 0,-1 0 0,1-1 0,-1 0 0,1 0 0,-1 0 0,3-6 0,-1 2 0,-1 0 0,-1 0 0,0-1 0,0 1 0,-1-1 0,0 0 0,0 0 0,-1 0 0,0-1 0,-1 1 0,1-19 0,-1-14 0,-2-1 0,-2 1 0,-2-1 0,-1 2 0,-16-54 0,12 64 0,-1 0 0,-1 0 0,-1 2 0,-33-52 0,30 53 0,12 20 0,0 1 0,0 0 0,-1 0 0,1 0 0,-1 1 0,-1 0 0,0 0 0,1 0 0,-12-8 0,-32-28 0,41 33 0,-1 1 0,0 0 0,0 0 0,-18-10 0,0 5 0,0 0 0,0 1 0,-1 2 0,-1 1 0,1 1 0,-2 1 0,1 2 0,-42-3 0,43 6 0,-43-8 0,44 5 0,-50-2 0,-559 8 0,606 0 0,-55 11 0,54-7 0,-52 3 0,-36-11 0,-91 5 0,141 11 0,51-9 0,-1 0 0,-28 1 0,-18-4 0,33-2 0,0 2 0,1 1 0,-48 10 0,35-5 0,0-2 0,0-2 0,0-2 0,-49-5 0,-9 2 0,-1067 2 0,1148 1 0,-1 1 0,-39 10 0,13-2 0,38-8 0,1 0 0,-1 1 0,0 1 0,1-1 0,-1 2 0,1-1 0,0 1 0,1 1 0,-1-1 0,1 1 0,0 1 0,1 0 0,-1 0 0,1 0 0,1 1 0,0 0 0,0 0 0,0 1 0,1 0 0,0 0 0,1 0 0,-6 15 0,-11 26 0,12-30 0,0 0 0,1 0 0,1 1 0,1 0 0,1 1 0,1 0 0,-2 32 0,5-42 0,1 0 0,1-1 0,0 1 0,0 0 0,1 0 0,0 0 0,1-1 0,1 1 0,0-1 0,0 0 0,1 0 0,1 0 0,-1-1 0,9 10 0,-2-2 0,7 11 0,1-1 0,2 0 0,28 27 0,-43-48 0,1 0 0,0-1 0,1 0 0,0 0 0,0 0 0,0-1 0,0-1 0,1 0 0,0 0 0,0 0 0,0-2 0,0 1 0,0-1 0,20 1 0,174-4-1365,-182 1-5461</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49.681"/>
    </inkml:context>
    <inkml:brush xml:id="br0">
      <inkml:brushProperty name="width" value="0.05" units="cm"/>
      <inkml:brushProperty name="height" value="0.05" units="cm"/>
      <inkml:brushProperty name="color" value="#E71224"/>
    </inkml:brush>
  </inkml:definitions>
  <inkml:trace contextRef="#ctx0" brushRef="#br0">4524 230 24575,'-1'-1'0,"1"-1"0,-1 1 0,0 0 0,0 0 0,1 0 0,-1 0 0,0-1 0,0 1 0,0 0 0,0 0 0,0 1 0,0-1 0,-1 0 0,1 0 0,0 1 0,0-1 0,-1 0 0,1 1 0,0-1 0,-1 1 0,-1-1 0,-37-11 0,31 9 0,-199-54 0,108 34 0,-130-13 0,72 11 0,112 15 0,-2 2 0,-81-3 0,-35-1 0,-2 0 0,-1490 13 0,1622 0 0,-64 13 0,32-3 0,0 0 0,42-6 0,-2-1 0,-35 2 0,8-7 0,3 1 0,-1 1 0,-75 12 0,96-7 0,9-3 0,0 1 0,0 1 0,0 1 0,1 0 0,0 2 0,-30 15 0,32-14 0,0 0 0,-1-1 0,1-2 0,-39 10 0,-82 7 0,129-21 0,6-2 0,-9 1 0,1 1 0,-1 0 0,1 1 0,0 0 0,0 1 0,0 0 0,-21 12 0,19-9 0,-2 0 0,-30 9 0,-23 10 0,61-19 0,1 0 0,0 0 0,0 0 0,0 1 0,1 0 0,0 0 0,0 0 0,1 1 0,0 0 0,-5 15 0,-9 10 0,11-15 0,0-1 0,2 2 0,0-1 0,1 1 0,1-1 0,1 1 0,0 0 0,1 34 0,2-41 0,-1 17 0,6 51 0,-4-70 0,1-1 0,1-1 0,0 1 0,0 0 0,1-1 0,0 1 0,0-1 0,12 17 0,1-2 0,36 41 0,-45-57 0,0-1 0,1 0 0,-1 0 0,1-1 0,1 0 0,-1-1 0,1 0 0,14 5 0,57 15 0,-49-16 0,46 19 0,-60-22 0,-1-1 0,1 0 0,0-2 0,0 0 0,19 1 0,23 3 0,103 19 0,-136-21 0,49 2 0,24 5 0,-72-7 0,0-1 0,40-1 0,-40-2 0,-1 1 0,48 9 0,-32-4 0,1-2 0,-1-2 0,1-2 0,51-4 0,7 0 0,432 3 0,-515 1 0,1 1 0,32 8 0,34 2 0,637-10 0,-353-4 0,-343 3 0,0-1 0,0-2 0,0 0 0,0-2 0,-1-1 0,1-1 0,29-11 0,-31 10 0,0 2 0,0 0 0,0 2 0,0 1 0,1 1 0,-1 1 0,35 4 0,19-1 0,-46-2 0,1-2 0,-1-1 0,54-11 0,60-18 0,-103 24 0,-16 3 0,1-1 0,-1-1 0,32-12 0,-40 12 0,-1 1 0,0 1 0,29-3 0,17-3 0,-27 4 0,-26 4 0,0 0 0,-1 0 0,18-6 0,-25 6 0,-1 0 0,1 1 0,0-1 0,-1-1 0,0 1 0,0 0 0,1-1 0,-1 0 0,-1 1 0,1-1 0,0-1 0,-1 1 0,1 0 0,2-5 0,3-9 0,-1 0 0,0 0 0,-2 0 0,1-1 0,-2 1 0,-1-1 0,3-31 0,-7-133 0,-2 79 0,2 81 0,-2 0 0,-8-39 0,1 13 0,9 43 6,-1 0-1,0 0 1,0 0-1,0 0 0,-1 0 1,1 0-1,-1 0 1,0 1-1,-1 0 1,1 0-1,-1-1 1,0 2-1,0-1 0,0 0 1,0 1-1,0 0 1,-1 0-1,0 0 1,0 1-1,1-1 1,-9-2-1,-9-2-376,-1 0-1,1 1 1,-36-5 0,39 8-6455</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51.981"/>
    </inkml:context>
    <inkml:brush xml:id="br0">
      <inkml:brushProperty name="width" value="0.05" units="cm"/>
      <inkml:brushProperty name="height" value="0.05" units="cm"/>
      <inkml:brushProperty name="color" value="#E71224"/>
    </inkml:brush>
  </inkml:definitions>
  <inkml:trace contextRef="#ctx0" brushRef="#br0">711 3 24575,'-123'-2'0,"-135"4"0,130 23 0,111-23 0,0 0 0,0 1 0,0 1 0,1 0 0,-20 7 0,33-9 0,-1-1 0,1 1 0,-1 0 0,1 0 0,0 0 0,-1 0 0,1 1 0,0-1 0,1 1 0,-1 0 0,0 0 0,1 0 0,0 0 0,-1 0 0,1 1 0,0-1 0,1 1 0,-1-1 0,1 1 0,-1 0 0,1-1 0,0 1 0,0 6 0,0-1 0,-21 314 0,22 871 0,1-1175 0,1 1 0,8 32 0,3 34 0,-15 50 0,4 58 0,10-125 0,-7-51 0,-2 0 0,3 30 0,-7 47 0,2 38 0,-1-130 0,1-1 0,-1 1 0,1 0 0,0-1 0,0 1 0,0-1 0,0 1 0,0-1 0,1 1 0,-1-1 0,1 0 0,0 0 0,-1 0 0,1 0 0,0 0 0,0 0 0,0 0 0,1-1 0,-1 1 0,0-1 0,1 1 0,-1-1 0,0 0 0,1 0 0,0 0 0,-1 0 0,1 0 0,0-1 0,-1 1 0,6-1 0,11 2 0,0-1 0,0-1 0,30-4 0,-14 1 0,16 2-1365,-29 1-5461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7.908"/>
    </inkml:context>
    <inkml:brush xml:id="br0">
      <inkml:brushProperty name="width" value="0.05" units="cm"/>
      <inkml:brushProperty name="height" value="0.05" units="cm"/>
      <inkml:brushProperty name="color" value="#E71224"/>
    </inkml:brush>
  </inkml:definitions>
  <inkml:trace contextRef="#ctx0" brushRef="#br0">0 681 24575,'54'-20'0,"150"-31"0,-178 47 0,0-2 0,-1 0 0,0-2 0,0-1 0,-1-1 0,0-1 0,23-14 0,-28 14 0,1 2 0,1 0 0,-1 2 0,36-9 0,31-11 0,71-47 0,-130 62 0,0-1 0,0-1 0,-2-2 0,0 0 0,0-2 0,-2-1 0,44-42 0,-56 50 0,1 1 0,0 0 0,0 2 0,1-1 0,1 1 0,-1 1 0,18-5 0,-15 5 0,0-1 0,-1 0 0,0-1 0,30-22 0,-46 31 0,1 0 0,-1 0 0,0-1 0,1 1 0,-1 0 0,0 0 0,1-1 0,-1 1 0,0 0 0,0 0 0,1-1 0,-1 1 0,0 0 0,0-1 0,1 1 0,-1 0 0,0-1 0,0 1 0,0-1 0,0 1 0,1 0 0,-1-1 0,0 1 0,0-1 0,0 1 0,0 0 0,0-1 0,0 1 0,0-1 0,0 1 0,0-1 0,0 1 0,0 0 0,-1-1 0,1 1 0,0-1 0,-17-6 0,-30 6 0,42 1 0,-34 1 0,25 0 0,0 0 0,0-1 0,0 0 0,0-1 0,0 0 0,0-1 0,1-1 0,-1 0 0,0-1 0,1-1 0,-21-9 0,34 14 0,-1 0 0,1 0 0,0 0 0,-1 0 0,1 0 0,0-1 0,0 1 0,-1 0 0,1 0 0,0 0 0,-1 0 0,1 0 0,0-1 0,0 1 0,-1 0 0,1 0 0,0 0 0,0-1 0,0 1 0,-1 0 0,1 0 0,0-1 0,0 1 0,0 0 0,0-1 0,-1 1 0,1 0 0,0-1 0,0 1 0,0 0 0,0 0 0,0-1 0,0 1 0,0 0 0,0-1 0,0 1 0,0 0 0,0-1 0,0 1 0,0 0 0,0-1 0,0 1 0,1 0 0,-1 0 0,0-1 0,0 1 0,19-6 0,28 4 0,-45 2 0,56 2 0,71 14 0,-57-7 0,-62-8 0,0 1 0,0-1 0,-1 1 0,1 1 0,0 0 0,-1 1 0,15 6 0,-22-8 0,0-1 0,0 1 0,0 0 0,0-1 0,0 1 0,0 0 0,-1 0 0,1 0 0,-1 0 0,1 0 0,-1 0 0,0 1 0,0-1 0,0 0 0,0 1 0,0-1 0,0 1 0,-1-1 0,1 1 0,-1-1 0,0 1 0,0 0 0,0-1 0,0 1 0,0-1 0,0 1 0,-1-1 0,1 1 0,-1-1 0,0 1 0,0-1 0,0 1 0,-2 2 0,-4 12 0,-2 0 0,-16 25 0,17-31 0,1 1 0,0 0 0,0 1 0,1 0 0,-6 22 0,-10 43-1365,19-60-5461</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53.722"/>
    </inkml:context>
    <inkml:brush xml:id="br0">
      <inkml:brushProperty name="width" value="0.05" units="cm"/>
      <inkml:brushProperty name="height" value="0.05" units="cm"/>
      <inkml:brushProperty name="color" value="#E71224"/>
    </inkml:brush>
  </inkml:definitions>
  <inkml:trace contextRef="#ctx0" brushRef="#br0">124 29 24575,'42'-2'0,"55"-9"0,-56 5 0,60-2 0,5 7 0,117 4 0,-219-3 0,-1 1 0,1-1 0,-1 1 0,1 0 0,-1 0 0,1 0 0,-1 0 0,0 1 0,0-1 0,0 1 0,0 0 0,0 0 0,0 0 0,0 0 0,0 0 0,-1 1 0,1-1 0,-1 1 0,0 0 0,0 0 0,0 0 0,0 0 0,2 5 0,1 4 0,-1 1 0,0 1 0,-1-1 0,2 27 0,7 25 0,5 2 0,10 73 0,-7 17 0,5 20 0,-13-127 0,-3 0 0,-2 0 0,1 69 0,-7-100 0,1 1 0,8 34 0,2 32 0,-11 264 0,-2-166 0,2-165 0,1 0 0,8 34 0,2 33 0,-11-62 0,0 0 0,2-1 0,0 1 0,2 0 0,1-1 0,10 29 0,-7-26 0,-1 1 0,-1 0 0,-1 1 0,2 42 0,-4 112 0,-4-126 0,-1-44 0,0 0 0,0-1 0,-1 1 0,-1 0 0,0-1 0,0 1 0,-1-1 0,0 0 0,-1 0 0,-1-1 0,0 1 0,0-1 0,-1 0 0,-14 16 0,15-22 0,-1 1 0,0-2 0,0 1 0,-1-1 0,1 0 0,-1 0 0,0-1 0,-9 2 0,-67 9 0,-144-12 0,0 0 0,143 11 0,53-7 0,-54 3 0,-91-9-1365,155 1-5461</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55.354"/>
    </inkml:context>
    <inkml:brush xml:id="br0">
      <inkml:brushProperty name="width" value="0.05" units="cm"/>
      <inkml:brushProperty name="height" value="0.05" units="cm"/>
      <inkml:brushProperty name="color" value="#E71224"/>
    </inkml:brush>
  </inkml:definitions>
  <inkml:trace contextRef="#ctx0" brushRef="#br0">194 475 24575,'-19'-53'0,"12"-1"0,3-1 0,6-104 0,1 47 0,0 75 0,1 33 0,4 24 0,5 25 0,2 7 0,16 105 0,-27-55 0,-5-73 0,2 0 0,1 0 0,9 45 0,-5-39 0,-1 0 0,-2 1 0,-2 0 0,-3 42 0,0-4 0,2-69 0,0 0 0,0 0 0,0-1 0,-1 1 0,1 0 0,-1-1 0,-1 1 0,1 0 0,0-1 0,-1 1 0,0-1 0,0 0 0,0 0 0,-1 1 0,-4 4 0,4-6 0,-1 0 0,1-1 0,-1 1 0,0-1 0,0 0 0,0 0 0,0 0 0,0 0 0,-1-1 0,1 0 0,0 0 0,-1 0 0,1 0 0,-1-1 0,1 0 0,-7 0 0,-30 2 0,0 2 0,-48 10 0,229-12 0,143-2-1365,-261 0-5461</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56.751"/>
    </inkml:context>
    <inkml:brush xml:id="br0">
      <inkml:brushProperty name="width" value="0.05" units="cm"/>
      <inkml:brushProperty name="height" value="0.05" units="cm"/>
      <inkml:brushProperty name="color" value="#E71224"/>
    </inkml:brush>
  </inkml:definitions>
  <inkml:trace contextRef="#ctx0" brushRef="#br0">2 380 24575,'-1'-81'0,"3"-93"0,-1 168 0,0 0 0,0 0 0,1 0 0,0 0 0,1 0 0,-1 0 0,1 0 0,0 1 0,0-1 0,1 1 0,-1 0 0,1 0 0,1 0 0,-1 0 0,0 1 0,1 0 0,0 0 0,0 0 0,1 1 0,-1-1 0,0 1 0,8-2 0,-10 3 0,1 0 0,0 1 0,0 0 0,0 0 0,0 0 0,0 0 0,0 1 0,0-1 0,0 1 0,1 0 0,-1 1 0,0-1 0,0 1 0,0-1 0,0 1 0,0 0 0,0 1 0,0-1 0,-1 1 0,1 0 0,0 0 0,-1 0 0,1 0 0,-1 0 0,0 1 0,0 0 0,0-1 0,0 1 0,0 0 0,0 1 0,-1-1 0,0 0 0,1 1 0,1 5 0,8 18 0,-1 2 0,-2 0 0,-1 0 0,-1 0 0,-1 1 0,3 48 0,-2 54 0,-8-115 0,0-1 0,0 1 0,-1-1 0,-2 1 0,-8 29 0,5-34 0,0-1 0,0-1 0,-1 1 0,0-1 0,-1 0 0,-14 12 0,-1 3 0,-44 34 0,61-53 0,0 0 0,0-1 0,-1 0 0,1-1 0,-10 5 0,9-6 0,0 1 0,1 1 0,0 0 0,-11 8 0,20-8 0,12-2 0,13-1 0,412-4 0,-416 4-227,0 1-1,0 0 1,-1 2-1,0 0 1,32 13-1,-38-12-6598</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1.718"/>
    </inkml:context>
    <inkml:brush xml:id="br0">
      <inkml:brushProperty name="width" value="0.05" units="cm"/>
      <inkml:brushProperty name="height" value="0.05" units="cm"/>
      <inkml:brushProperty name="color" value="#E71224"/>
    </inkml:brush>
  </inkml:definitions>
  <inkml:trace contextRef="#ctx0" brushRef="#br0">1 2 24575,'36'0'0,"-1"-1"0,1 1 0,-1 3 0,63 11 0,-73-10 0,0-1 0,0 0 0,50-3 0,18 1 0,-90-1 0,-1 1 0,1-1 0,0 1 0,-1 0 0,1 0 0,-1 0 0,1 0 0,-1 0 0,1 1 0,-1-1 0,0 1 0,0-1 0,0 1 0,0 0 0,0 0 0,0 0 0,0 0 0,0 0 0,-1 0 0,1 1 0,-1-1 0,0 1 0,0-1 0,1 1 0,-2-1 0,1 1 0,0-1 0,0 1 0,-1 0 0,0-1 0,1 4 0,0 13 0,0 0 0,-1-1 0,-3 32 0,0-15 0,2-17 0,-1 22 0,2 0 0,1 0 0,2 0 0,10 47 0,-11-77 0,0-1 0,0 1 0,-1-1 0,0 1 0,-1-1 0,0 1 0,0 0 0,-3 16 0,2-22 0,0-1 0,-1 0 0,1 1 0,-1-1 0,1 0 0,-1 0 0,0 0 0,0 0 0,0 0 0,-1 0 0,1 0 0,-1-1 0,1 0 0,-1 1 0,0-1 0,0 0 0,0 0 0,0 0 0,0-1 0,0 1 0,-1-1 0,1 1 0,0-1 0,-1 0 0,1-1 0,-7 2 0,-84 3 86,74-5-449,0 1 0,0 0 1,-38 8-1,41-4-6463</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3.320"/>
    </inkml:context>
    <inkml:brush xml:id="br0">
      <inkml:brushProperty name="width" value="0.05" units="cm"/>
      <inkml:brushProperty name="height" value="0.05" units="cm"/>
      <inkml:brushProperty name="color" value="#E71224"/>
    </inkml:brush>
  </inkml:definitions>
  <inkml:trace contextRef="#ctx0" brushRef="#br0">338 1 24575,'-33'1'0,"0"1"0,0 2 0,0 1 0,1 2 0,-1 1 0,-48 19 0,77-25 0,0 0 0,1 0 0,-1 1 0,1-1 0,0 1 0,-1 0 0,1 0 0,0 0 0,0 0 0,1 0 0,-1 1 0,1-1 0,0 1 0,0 0 0,0 0 0,0-1 0,0 1 0,1 0 0,0 1 0,0-1 0,0 0 0,0 7 0,-1 12 0,1 0 0,1 0 0,4 27 0,-1 0 0,-4-1 0,0-16 0,2 0 0,6 46 0,-6-71 0,0-1 0,1 1 0,0 0 0,1-1 0,-1 0 0,1 1 0,1-1 0,-1 0 0,1-1 0,1 1 0,-1-1 0,1 0 0,0 0 0,0 0 0,10 8 0,-10-11 0,1 0 0,0 0 0,-1-1 0,1 1 0,0-1 0,0 0 0,1-1 0,-1 1 0,0-1 0,12 0 0,72-3 0,-47-1 0,8 3-1365,-29-1-5461</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4.881"/>
    </inkml:context>
    <inkml:brush xml:id="br0">
      <inkml:brushProperty name="width" value="0.05" units="cm"/>
      <inkml:brushProperty name="height" value="0.05" units="cm"/>
      <inkml:brushProperty name="color" value="#E71224"/>
    </inkml:brush>
  </inkml:definitions>
  <inkml:trace contextRef="#ctx0" brushRef="#br0">48 80 24575,'0'-3'0,"0"0"0,0 1 0,0-1 0,1 1 0,-1-1 0,1 1 0,0-1 0,0 1 0,0-1 0,0 1 0,0-1 0,0 1 0,1 0 0,-1 0 0,1 0 0,-1 0 0,1 0 0,3-3 0,-1 2 0,0 0 0,1 0 0,-1 1 0,1-1 0,0 1 0,-1 0 0,1 0 0,10-2 0,7 1 0,-1 0 0,1 2 0,33 1 0,-44 0 0,-6 0 0,-1 0 0,0 0 0,0 1 0,1-1 0,-1 1 0,0 0 0,0 0 0,0 1 0,0-1 0,0 1 0,0 0 0,0 0 0,0 0 0,-1 0 0,1 1 0,-1-1 0,0 1 0,0 0 0,0 0 0,0 0 0,0 1 0,0-1 0,-1 0 0,0 1 0,0 0 0,0 0 0,0 0 0,0 0 0,-1 0 0,0 0 0,0 0 0,0 0 0,0 0 0,-1 1 0,1-1 0,-1 6 0,1-2 0,-1 0 0,1 0 0,-1-1 0,-1 1 0,1 0 0,-1 0 0,-1-1 0,1 1 0,-1-1 0,-1 1 0,1-1 0,-1 0 0,-1 0 0,1 0 0,-1 0 0,0-1 0,-1 1 0,0-1 0,0 0 0,0-1 0,0 1 0,-1-1 0,0 0 0,0 0 0,-1-1 0,1 0 0,-11 5 0,-19 13 0,21-12 0,0-1 0,0-1 0,-26 10 0,54-19 0,1 0 0,0 1 0,18 1 0,10 1 0,4-5 0,-30 2 0,0 0 0,0 0 0,0 1 0,-1 1 0,1 1 0,22 5 0,-33-5 0,-2 1 0,1-1 0,0 1 0,0 0 0,-1 0 0,1 0 0,-1 0 0,0 0 0,0 1 0,0 0 0,-1-1 0,1 1 0,-1 0 0,0 0 0,0 1 0,0-1 0,0 0 0,-1 1 0,0-1 0,0 1 0,0-1 0,0 1 0,-1-1 0,0 7 0,1 13 0,0 1 0,-2 0 0,-4 25 0,4-45 0,0-1 0,0 1 0,0-1 0,0 0 0,-1 1 0,0-1 0,0 0 0,0 0 0,0 0 0,-1-1 0,1 1 0,-1 0 0,0-1 0,0 0 0,0 1 0,0-1 0,-1-1 0,1 1 0,-1 0 0,0-1 0,0 0 0,-7 4 0,-6 0 0,-1 0 0,0-1 0,0-1 0,-23 3 0,4-1 0,-142 18 0,113-15-1365,45-8-5461</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5.220"/>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9.757"/>
    </inkml:context>
    <inkml:brush xml:id="br0">
      <inkml:brushProperty name="width" value="0.05" units="cm"/>
      <inkml:brushProperty name="height" value="0.05" units="cm"/>
      <inkml:brushProperty name="color" value="#E71224"/>
    </inkml:brush>
  </inkml:definitions>
  <inkml:trace contextRef="#ctx0" brushRef="#br0">3 561 24575,'0'20'0,"1"0"0,1 0 0,1 0 0,1 0 0,1 0 0,0 0 0,2-1 0,0 0 0,16 30 0,-16-37 0,1 0 0,0 0 0,1-1 0,0 0 0,0 0 0,1-1 0,1 0 0,-1-1 0,2-1 0,-1 1 0,1-2 0,1 1 0,-1-2 0,23 9 0,18 9 0,-40-17 0,1-1 0,-1 0 0,19 4 0,93 18 0,-67-18 0,-31-5 0,1-1 0,37 2 0,-24-6 0,1 2 0,54 10 0,-33-4 0,0-3 0,124-6 0,-68-2 0,846 3 0,-944 2 0,-1 0 0,41 10 0,-11-1 0,0-2 0,-22-3 0,-1-2 0,45 2 0,716-7 0,-768-1 0,-1-1 0,0-1 0,0 0 0,0-2 0,-1 0 0,0-1 0,0-1 0,18-11 0,33-12 0,139-58 0,-199 85 0,-1 0 0,0-1 0,0-1 0,0 1 0,-1-1 0,1-1 0,-2 1 0,1-1 0,-1-1 0,0 1 0,0-1 0,-1 0 0,0 0 0,-1 0 0,1-1 0,-2 0 0,6-15 0,-2-1 0,0 0 0,-2 0 0,-1 0 0,-1-1 0,0-37 0,-5 38 0,-1 0 0,-1 0 0,-1 0 0,-10-30 0,-9-45 0,22 87 0,-1 0 0,0 0 0,0 0 0,-1 1 0,-1 0 0,-7-14 0,9 19 0,-1 2 0,0-1 0,-1 0 0,1 1 0,-1 0 0,0 0 0,-1 0 0,1 1 0,-1 0 0,0 0 0,0 0 0,-11-5 0,-25-13 0,30 15 0,0 1 0,-1 0 0,1 1 0,-19-5 0,-221-42 0,143 28 0,82 16 0,-1 2 0,0 1 0,-44-3 0,-58-5 0,88 7 0,-57-1 0,-663 8 0,738 1 0,1 0 0,-1 2 0,1 1 0,-25 7 0,23-4 0,-1-2 0,0-1 0,-28 2 0,-82 9 0,64-5 0,10 0 0,41-6 0,0-2 0,-28 2 0,20-2 0,-1 0 0,1 2 0,-30 10 0,31-8 0,1 0 0,-1-2 0,-46 2 0,48-7 0,1 1 0,0 1 0,-37 9 0,-116 15 0,26-1 0,73-11 0,48-10 0,-55 16 0,62-14 0,-1-1 0,0-1 0,0-1 0,-36 0 0,-5 0 0,-4 9 0,51-8 0,0 0 0,-25 1 0,38-5 5,0 1 0,0 0 0,0 1-1,0 0 1,0 0 0,1 0 0,-1 0 0,1 1-1,-1 0 1,1 0 0,0 0 0,0 1 0,0 0-1,1 0 1,-1 0 0,1 0 0,0 1-1,0-1 1,1 1 0,-1 0 0,1 0 0,0 1-1,1-1 1,-4 8 0,-1 4-191,1 0 1,1 0-1,0 0 0,2 1 1,-1 0-1,2 0 1,0 20-1,2-16-6640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6:15.260"/>
    </inkml:context>
    <inkml:brush xml:id="br0">
      <inkml:brushProperty name="width" value="0.05" units="cm"/>
      <inkml:brushProperty name="height" value="0.05" units="cm"/>
      <inkml:brushProperty name="color" value="#E71224"/>
    </inkml:brush>
  </inkml:definitions>
  <inkml:trace contextRef="#ctx0" brushRef="#br0">367 2 24575,'99'-2'0,"108"5"0,-202-3 0,0 0 0,0 1 0,-1 0 0,1 0 0,-1 0 0,1 1 0,-1 0 0,1 0 0,-1 0 0,0 0 0,0 0 0,0 1 0,0 0 0,0 0 0,0 0 0,-1 0 0,0 1 0,0-1 0,0 1 0,0 0 0,0 0 0,-1 0 0,1 0 0,-1 1 0,2 5 0,2 10 0,-1-1 0,-1 1 0,-1 0 0,2 39 0,5 29 0,-3-50 0,5 68 0,-9-68 0,8 38 0,-6-51 0,-1 0 0,0 28 0,-7 93 0,6 114 0,9-191 0,-8-50 0,0 0 0,1 27 0,-5-18 0,-2 223 0,1-245 0,0 0 0,0 1 0,-1-1 0,0 0 0,0 0 0,-1-1 0,0 1 0,0 0 0,0-1 0,0 0 0,-1 0 0,0 0 0,0 0 0,0 0 0,-1-1 0,0 0 0,1 0 0,-2 0 0,-7 4 0,-1 0 0,1-1 0,-1-1 0,0 0 0,-1-1 0,1 0 0,-30 4 0,10-3 0,-6 1 0,-2-2 0,-46 1 0,0-8 0,-104 4 0,64 22 0,84-18-1365,27 0-5461</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6:16.791"/>
    </inkml:context>
    <inkml:brush xml:id="br0">
      <inkml:brushProperty name="width" value="0.05" units="cm"/>
      <inkml:brushProperty name="height" value="0.05" units="cm"/>
      <inkml:brushProperty name="color" value="#E71224"/>
    </inkml:brush>
  </inkml:definitions>
  <inkml:trace contextRef="#ctx0" brushRef="#br0">641 2 24575,'-116'-2'0,"-125"5"0,211 2 0,0 1 0,0 2 0,1 0 0,-38 18 0,19-8 0,45-17 0,0 1 0,0-1 0,0 1 0,0-1 0,1 1 0,-1 0 0,1 0 0,-1 0 0,1 0 0,-1 1 0,1-1 0,0 1 0,0-1 0,0 1 0,1 0 0,-1 0 0,1 0 0,-1 0 0,1 0 0,0 0 0,0 0 0,0 0 0,1 0 0,-1 1 0,1-1 0,0 0 0,0 0 0,0 5 0,1 9 0,1 0 0,1 0 0,0-1 0,8 22 0,-3-10 0,62 223 0,5-12 0,-45-65 0,-14-120 0,-4 1 0,-1 1 0,-3 0 0,1 73 0,-10-92 0,-1-20 0,2 0 0,0 0 0,4 29 0,-4-42 0,1-1 0,0 1 0,0 0 0,0-1 0,0 1 0,1-1 0,-1 0 0,1 1 0,0-1 0,0 0 0,0 0 0,0 0 0,1 0 0,-1-1 0,1 1 0,0-1 0,0 1 0,0-1 0,0 0 0,0 0 0,0 0 0,4 1 0,115 58-17,-77-36-1331,-31-18-5478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8.992"/>
    </inkml:context>
    <inkml:brush xml:id="br0">
      <inkml:brushProperty name="width" value="0.05" units="cm"/>
      <inkml:brushProperty name="height" value="0.05" units="cm"/>
      <inkml:brushProperty name="color" value="#E71224"/>
    </inkml:brush>
  </inkml:definitions>
  <inkml:trace contextRef="#ctx0" brushRef="#br0">1 0 24575,'513'13'-3262,"-73"-1"618,203-12 4051,-626 1-822,-1 1 1,1 0-1,17 6 1,-16-4 133,0-1 0,26 2 0,689-3-719,-358-4 0,-325 2-1365,-29 0-5461</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6:18.447"/>
    </inkml:context>
    <inkml:brush xml:id="br0">
      <inkml:brushProperty name="width" value="0.05" units="cm"/>
      <inkml:brushProperty name="height" value="0.05" units="cm"/>
      <inkml:brushProperty name="color" value="#E71224"/>
    </inkml:brush>
  </inkml:definitions>
  <inkml:trace contextRef="#ctx0" brushRef="#br0">576 3 24575,'-132'-2'0,"-143"5"0,272-3 0,1 1 0,-1 0 0,0-1 0,1 1 0,-1 0 0,1 0 0,-1 0 0,1 1 0,-1-1 0,1 1 0,0-1 0,0 1 0,0 0 0,0 0 0,0 0 0,0 0 0,0 0 0,0 0 0,1 0 0,-1 1 0,1-1 0,0 1 0,0-1 0,0 1 0,0-1 0,0 1 0,0 0 0,1-1 0,-1 1 0,1 5 0,-2 11 0,1 0 0,1 0 0,4 30 0,-1-14 0,-4-32 0,1 0 0,0 1 0,1-1 0,-1 1 0,0-1 0,1 0 0,0 0 0,0 1 0,0-1 0,0 0 0,0 0 0,1 0 0,0 0 0,-1 0 0,1 0 0,0-1 0,0 1 0,0-1 0,1 1 0,2 1 0,-1-1 0,1-1 0,0 0 0,0 0 0,1 0 0,-1-1 0,0 1 0,0-1 0,1-1 0,-1 1 0,0-1 0,11 0 0,20-1 0,0 2 0,61 10 0,-86-9 0,-1 0 0,0 1 0,1 0 0,-1 1 0,0 0 0,-1 0 0,1 1 0,-1 1 0,0-1 0,0 1 0,0 1 0,-1 0 0,13 13 0,-15-12 0,-1 0 0,0 0 0,-1 1 0,0-1 0,0 1 0,0 0 0,-2 0 0,1 0 0,-1 0 0,0 1 0,0 9 0,1 17 0,-3 57 0,-2-49 0,1-32 0,0 0 0,-2-1 0,1 1 0,-2 0 0,1-1 0,-2 1 0,1-1 0,-1 0 0,-1 0 0,0-1 0,-1 0 0,0 0 0,0 0 0,-1-1 0,0 0 0,-1-1 0,0 0 0,-18 13 0,13-14 0,-1 0 0,0 0 0,0-2 0,-1 0 0,0 0 0,0-2 0,0 0 0,0 0 0,0-2 0,0 0 0,-1-1 0,-28-3 0,32-1 0,0 0 0,0-1 0,0 0 0,1-1 0,0 0 0,0-1 0,0-1 0,1 0 0,-12-10 0,-23-14 0,16 10-1365,20 11-5461</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6:18.757"/>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14.898"/>
    </inkml:context>
    <inkml:brush xml:id="br0">
      <inkml:brushProperty name="width" value="0.05" units="cm"/>
      <inkml:brushProperty name="height" value="0.05" units="cm"/>
      <inkml:brushProperty name="color" value="#E71224"/>
    </inkml:brush>
  </inkml:definitions>
  <inkml:trace contextRef="#ctx0" brushRef="#br0">5945 283 24575,'-5'-2'0,"-1"0"0,0 0 0,1-1 0,-1 1 0,1-1 0,0-1 0,0 1 0,0-1 0,-5-4 0,-2-2 0,-6 1 0,0 0 0,-1 1 0,0 0 0,0 2 0,-1 0 0,1 2 0,-1 0 0,-35-2 0,-34-9 0,60 11 0,0 0 0,-1 2 0,-42 3 0,43 0 0,0-1 0,-1-2 0,-43-7 0,34 3 0,1 1 0,-1 2 0,-59 3 0,-43-2 0,72-11 0,50 9 0,0 1 0,-27-2 0,-41 4 0,40 2 0,0-3 0,-77-11 0,66 5 0,-1 3 0,1 2 0,-70 6 0,14-1 0,-1475-2 0,1564-1 0,0-1 0,-28-7 0,-44-4 0,-407 12 0,242 2 0,231-2 0,-54-11 0,53 7 0,-53-3 0,-59-4 0,95 5 0,-57 1 0,-26 4 0,-117 5 0,219 2 0,0 1 0,-37 12 0,-11 3 0,38-11 0,1 3 0,0 1 0,-68 37 0,96-46 0,4-1 0,1 0 0,0 1 0,0-1 0,0 1 0,0 1 0,1-1 0,0 1 0,0-1 0,0 2 0,1-1 0,0 0 0,0 1 0,1 0 0,-1 0 0,-3 12 0,-1 10 0,0-1 0,-5 50 0,12-73 0,-4 54 0,4 113 0,3-77 0,1-70 0,1 0 0,1 0 0,1 0 0,2-1 0,0 0 0,22 43 0,-14-30 0,0-6 0,2 0 0,1-1 0,1-1 0,28 30 0,-25-30 0,4 0 0,0-1 0,2-2 0,1-1 0,48 31 0,-38-27 0,-24-19 0,2 0 0,30 13 0,11 5 0,-14 0 0,-25-15 0,1-1 0,33 14 0,45 18 0,-60-26 0,76 26 0,-96-39 0,14 4 0,45 7 0,-56-12 0,1 1 0,25 10 0,-30-9 0,0 0 0,0-1 0,39 4 0,43 3 0,-62-6 0,52 2 0,-70-7 0,-1 1 0,32 7 0,36 4 0,-11-12 0,-29-1 0,0 1 0,63 11 0,-48-4 0,1-2 0,125-7 0,-69-2 0,-98 3 0,12 0 0,1 0 0,-1 2 0,59 12 0,-50-7 0,0-2 0,1-1 0,0-3 0,55-5 0,5 1 0,939 3 0,-1013-1 0,0-2 0,28-6 0,-28 4 0,55-4 0,5 10 0,-32 0 0,0-2 0,95-14 0,36-11 0,-130 14 0,-25 6 0,59-21 0,-70 21 0,0 0 0,31-4 0,-4 0 0,78-15 0,52-25 0,-175 49 0,38-11 0,0-1 0,-1-2 0,-1-2 0,61-36 0,-71 35 0,-10 6 0,-1-1 0,25-20 0,-38 27 0,-1 0 0,1 0 0,-1 0 0,0-1 0,0 0 0,-1 1 0,0-2 0,0 1 0,-1 0 0,5-13 0,54-144 0,-44 123 0,43-71 0,-53 94 0,0 0 0,-1-1 0,-2 0 0,1 0 0,-2 0 0,-1 0 0,0-1 0,-1-36 0,-1 6 0,-4-155 0,2 197 0,-1 0 0,0 0 0,-1 0 0,1 0 0,-2 0 0,1 1 0,-1-1 0,0 1 0,-1 0 0,1 0 0,-1 1 0,-1-1 0,1 1 0,-1 0 0,0 1 0,-1-1 0,1 1 0,-1 0 0,0 1 0,-13-7 0,13 7 0,1 0 0,0 0 0,0-1 0,0 0 0,0 0 0,-4-6 0,5 6 0,0 0 0,0 0 0,0 0 0,-1 1 0,1-1 0,-1 1 0,-9-4 0,-38-14-1365,35 18-5461</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20.265"/>
    </inkml:context>
    <inkml:brush xml:id="br0">
      <inkml:brushProperty name="width" value="0.05" units="cm"/>
      <inkml:brushProperty name="height" value="0.05" units="cm"/>
      <inkml:brushProperty name="color" value="#E71224"/>
    </inkml:brush>
  </inkml:definitions>
  <inkml:trace contextRef="#ctx0" brushRef="#br0">414 764 24575,'1'1'0,"-1"0"0,1 0 0,-1 0 0,1 0 0,0 0 0,0 0 0,-1 0 0,1 0 0,0 0 0,0 0 0,0 0 0,0 0 0,0-1 0,0 1 0,0 0 0,0-1 0,0 1 0,1-1 0,1 2 0,32 11 0,-26-10 0,10 3 0,1-1 0,33 5 0,-33-7 0,-1 0 0,1 2 0,19 7 0,-15-4 0,0-2 0,1-1 0,-1 0 0,44 1 0,13 3 0,13 0 0,0-4 0,105-7 0,-48-1 0,-51 2 0,110 3 0,-110 9 0,80 3 0,1141-15 0,-1291 0 0,55-11 0,-55 7 0,53-3 0,-60 7 0,0-2 0,34-8 0,-8 1 0,3 0 0,-25 5 0,0 0 0,44-1 0,-42 7 0,0-2 0,-1-1 0,50-10 0,89-15 0,-4 3 0,-134 16 0,-1 0 0,37-16 0,-45 15 0,-10 5 0,-1 1 0,1-2 0,-1 1 0,-1-1 0,15-11 0,-20 13 0,1 0 0,-1-1 0,0 0 0,-1 0 0,1 0 0,-1 0 0,0 0 0,0 0 0,0 0 0,0-1 0,-1 1 0,0-1 0,0 1 0,0-1 0,1-8 0,-2-8 0,1 1 0,-2 0 0,-1-1 0,-1 1 0,-6-26 0,1 7 0,3 9 0,1 3 0,-1 0 0,-2 1 0,-9-26 0,13 45 0,0 0 0,0 1 0,-1-1 0,0 1 0,0-1 0,0 1 0,-1 0 0,0 1 0,0-1 0,0 1 0,-1 0 0,0 0 0,0 1 0,0 0 0,-11-6 0,-60-29 0,48 24 0,1 0 0,-2 2 0,0 2 0,-42-12 0,34 14 0,1 2 0,-1 2 0,-50-1 0,51 5 0,-55-10 0,54 5 0,-47-1 0,-1443 8 0,1498 1 0,-54 9 0,53-5 0,-52 1 0,37-4 0,-44 7 0,46-4 0,-56 1 0,80-6 0,1 1 0,-33 7 0,-34 4 0,-383-12 0,226-3 0,225 3 0,-1 1 0,-35 8 0,34-5 0,0-1 0,-26 1 0,13-4 0,-12-1 0,-81 13 0,90-8 0,-1-2 0,-66-2 0,-25 1 0,123-2 0,1 1 0,-1 0 0,0 0 0,0 0 0,1 1 0,-1-1 0,0 1 0,1 0 0,0 1 0,-1-1 0,1 1 0,0 0 0,-5 5 0,0 1 0,1 0 0,0 1 0,-12 19 0,-13 17 0,27-38 0,2-1 0,-1 1 0,1 0 0,1 0 0,-1 1 0,1-1 0,1 1 0,0 0 0,0-1 0,0 1 0,1 0 0,1 0 0,-1 0 0,1 0 0,3 16 0,-2-16 0,0 0 0,0 0 0,1 0 0,0 0 0,1-1 0,0 1 0,0-1 0,1 1 0,0-1 0,0 0 0,1-1 0,0 1 0,1-1 0,-1 0 0,13 11 0,1-3 0,2-1 0,0 0 0,1-2 0,0 0 0,1-1 0,46 14 0,-46-16-110,1 1 0,-2 0 0,0 2 0,0 1 0,-1 0-1,23 20 1,-29-22-484,-2-2-6232</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22.652"/>
    </inkml:context>
    <inkml:brush xml:id="br0">
      <inkml:brushProperty name="width" value="0.05" units="cm"/>
      <inkml:brushProperty name="height" value="0.05" units="cm"/>
      <inkml:brushProperty name="color" value="#E71224"/>
    </inkml:brush>
  </inkml:definitions>
  <inkml:trace contextRef="#ctx0" brushRef="#br0">1 763 24575,'18'1'0,"0"1"0,36 9 0,-34-7 0,0 0 0,27 1 0,57 9 0,-24-2 0,108 13 0,-117-16 0,-21-1 0,66 0 0,-68-5-203,-1 2 0,59 13 0,-59-9 113,-1-1 1,65 1-1,-15-5-121,118 20 0,-97-8 153,-9-8 58,145-8 0,-95-3 0,63 16 0,15 0 0,957-15 1032,-635 3-706,-538-2-326,-1-1 0,33-8 0,33-3 0,20 15 0,44-4 0,-122-2 0,0-1 0,29-10 0,37-6 0,-82 19 0,0 0 0,-1 0 0,1-1 0,-1-1 0,0 0 0,0 0 0,11-7 0,-16 8 0,0 0 0,-1 0 0,1-1 0,-1 1 0,0-1 0,-1 0 0,1 0 0,-1 0 0,1-1 0,-1 1 0,0-1 0,-1 0 0,1 0 0,-1 0 0,3-9 0,8-33 0,-3 17 0,-2-1 0,-1 0 0,-2 0 0,3-53 0,-8 60 0,-1-1 0,-5-34 0,4 50 0,0 0 0,-1 0 0,0 0 0,0 0 0,-1 1 0,0-1 0,-1 1 0,0 0 0,-8-10 0,-2 0 0,-1 0 0,0 2 0,-1 0 0,-37-27 0,30 27 0,-1 2 0,0 1 0,-35-14 0,24 13 0,2-1 0,-1 1 0,-66-15 0,-33 3 0,-14 5 0,68 8 0,-144-4 0,145 19 0,-122-4 0,115-10 0,54 6 0,-57-2 0,-719 9 0,792 0 0,1 1 0,-1 0 0,-19 6 0,-36 5 0,-29-1 0,64-6 0,-56 2 0,45-6 0,-47 9 0,-45 2 0,106-11 0,-47 8 0,47-4 0,-49 1 0,53-7 0,0 1 0,0 1 0,-47 10 0,50-7 0,-1-2 0,-36 2 0,35-4 0,0 2 0,-28 5 0,17-1 0,-1-3 0,1-1 0,-59-3 0,55-1 0,1 1 0,-79 12 0,87-6 0,-1-3 0,-35 0 0,38-3 0,1 2 0,-57 10 0,-89 14 0,112-14 0,46-10 0,0 2 0,0 0 0,1 1 0,-27 10 0,-39 12 0,72-25 0,0 1 0,0 0 0,0 1 0,1 0 0,-1 1 0,1 0 0,0 1 0,1 0 0,-1 1 0,-10 8 0,-34 23 0,47-34 0,0 1 0,0 0 0,0 0 0,0 1 0,1 0 0,0 0 0,0 1 0,-7 9 0,13-13 0,-1-1 0,1 1 0,0-1 0,1 1 0,-1 0 0,0-1 0,1 1 0,0 0 0,-1-1 0,1 1 0,0 0 0,0 0 0,1 0 0,-1-1 0,1 1 0,-1 0 0,1-1 0,2 5 0,26 53 0,-9-22 0,-16-25-195,0 0 0,-1-1 0,-1 1 0,0 0 0,-1 0 0,0 21 0,-1-12-6631</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09.447"/>
    </inkml:context>
    <inkml:brush xml:id="br0">
      <inkml:brushProperty name="width" value="0.05" units="cm"/>
      <inkml:brushProperty name="height" value="0.05" units="cm"/>
      <inkml:brushProperty name="color" value="#E71224"/>
    </inkml:brush>
  </inkml:definitions>
  <inkml:trace contextRef="#ctx0" brushRef="#br0">8515 866 24575,'-3'-1'0,"0"-1"0,0 0 0,0 0 0,1-1 0,-1 1 0,1-1 0,-1 1 0,1-1 0,0 0 0,0 0 0,0 0 0,1 0 0,-4-6 0,-5-7 0,-83-96 0,84 101 0,-2 1 0,0 0 0,0 0 0,-1 2 0,-16-11 0,3 2 0,-23-14 0,-2 3 0,-74-31 0,103 50 0,-35-12 0,-1 2 0,-115-20 0,120 28 0,-84-7 0,44 8 0,-40-7 0,-204-1 0,-1110 20 0,754-3 0,662-1 0,-54-9 0,53 5 0,-52-1 0,47 5 0,-56-11 0,17 1 0,37 6 0,-41-12 0,52 11 0,-1 0 0,0 2 0,-51-3 0,54 7 0,0-1 0,-26-7 0,25 4 0,-50-2 0,-61 9 0,-107-4 0,175-10 0,51 7 0,-1 2 0,-28-3 0,25 5 0,0-2 0,0-1 0,1-1 0,-27-9 0,4 2 0,-261-44 0,41 9 0,237 42 0,-1 2 0,1 1 0,-1 1 0,-36 3 0,-55-2 0,50-13 0,51 9 0,-1 0 0,-28-1 0,-506 3 0,268 4 0,261 0 0,0 0 0,-35 9 0,-12 2 0,45-9 0,0 2 0,-31 10 0,-37 8 0,-133 24 0,131-22 0,64-16 0,-44 7 0,36-10 0,0 1 0,0 3 0,-42 16 0,47-10 0,0 2 0,-39 29 0,58-37 0,0 2 0,2 0 0,0 1 0,0 0 0,1 1 0,-15 22 0,4 0 0,-34 70 0,54-97 0,0 1 0,1-1 0,0 1 0,1 0 0,0 0 0,-1 21 0,6 72 0,-1-41 0,-1-42 0,1-1 0,1 1 0,1-1 0,13 39 0,36 76 0,-40-109 0,1-1 0,20 29 0,14 23 0,-42-66 0,1-1 0,1 0 0,13 14 0,-13-15 0,1 1 0,-2 0 0,10 16 0,-3-5 0,0-1 0,1 0 0,19 21 0,18 22 0,77 97 0,-107-136 0,0-1 0,2-1 0,0-1 0,1-1 0,40 24 0,-23-15 0,-18-13 0,0 0 0,1-2 0,0-1 0,2-1 0,37 12 0,63 22 0,-64-30 0,100 20 0,-61-12 0,-76-17 0,0 0 0,0-2 0,49 4 0,-41-7 0,44 8 0,-45-4 0,51 1 0,-54-7 0,1 1 0,-1 1 0,41 9 0,-34-5 0,0-1 0,-1-3 0,1-1 0,48-4 0,-34 0 0,62 6 0,-44 9 0,-51-7 0,0-2 0,30 3 0,-45-6 0,45 1 0,79 12 0,-60-4 0,1-4 0,127-6 0,-67-2 0,-83 3 0,0 2 0,68 11 0,-49-4 0,0-4 0,1-2 0,71-7 0,-8 1 0,-84 3 0,-1 2 0,73 12 0,-58-6 0,0-3 0,1-2 0,69-7 0,-14 2 0,1348 2 0,-1433-1 0,57-11 0,-56 6 0,54-2 0,-76 8 0,60 0 0,100-14 0,-79 5 0,0 4 0,108 7 0,-54 0 0,-45 0 0,108-5 0,-137-9 0,-50 8 0,0 1 0,27-2 0,-32 3 0,0-1 0,0 0 0,0 0 0,0-2 0,0 1 0,-1-2 0,0 0 0,0-1 0,0 0 0,21-16 0,50-26 0,-3 2 0,5-2 0,79-37 0,-116 59 0,-2 2 0,59-36 0,-94 53 0,0 0 0,0-1 0,-1-1 0,0 0 0,-1-1 0,9-11 0,19-25 0,-26 34 0,-1-1 0,-1 0 0,1-1 0,12-27 0,8-17 0,-21 43 0,-2-1 0,1 1 0,-2-2 0,6-18 0,-7 11 0,2-1 0,-2 0 0,-1-1 0,0 1 0,0-37 0,-5 38 0,1 0 0,1 0 0,8-38 0,-3 18 0,-2 0 0,-2 0 0,-5-89 0,-1 32 0,3 84-273,2 1 0,-1 0 0,2 0 0,7-25 0,-5 25-6553</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11.187"/>
    </inkml:context>
    <inkml:brush xml:id="br0">
      <inkml:brushProperty name="width" value="0.05" units="cm"/>
      <inkml:brushProperty name="height" value="0.05" units="cm"/>
      <inkml:brushProperty name="color" value="#E71224"/>
    </inkml:brush>
  </inkml:definitions>
  <inkml:trace contextRef="#ctx0" brushRef="#br0">10 185 24575,'0'0'0,"-1"0"0,1 0 0,0 0 0,0 0 0,-1 0 0,1 0 0,0 1 0,0-1 0,-1 0 0,1 0 0,0 0 0,0 0 0,-1 0 0,1 0 0,0 0 0,-1 0 0,1 0 0,0 0 0,0-1 0,-1 1 0,1 0 0,0 0 0,0 0 0,-1 0 0,1 0 0,0 0 0,0 0 0,-1-1 0,1 1 0,0 0 0,0 0 0,0 0 0,0-1 0,-1 1 0,1 0 0,0 0 0,0-1 0,0 1 0,0 0 0,0 0 0,-1-1 0,1 1 0,0 0 0,0 0 0,0-1 0,0 1 0,0 0 0,0 0 0,0-1 0,0 1 0,0 0 0,0-1 0,0 1 0,0 0 0,0 0 0,0-1 0,0 1 0,1 0 0,-1 0 0,0-1 0,0 1 0,0 0 0,16-12 0,16 7 0,1 1 0,-1 2 0,0 1 0,52 5 0,0-1 0,60-2 46,178-3-734,-190-10 100,78-1-601,-9 0 878,-2 0-95,147-1 698,-189 3-305,30-4-4,-80 5 52,202 7 0,-150 6-18,1713-3 2770,-1852-1-2787,-1-1 0,33-8 0,35-3 0,-2 13 0,-49 2 0,0-3 0,0-1 0,61-11 0,-54 6 0,1 2 0,0 2 0,0 2 0,49 4 0,10 0 0,3-5 0,117 5 0,-201 0 0,-1 1 0,41 14 0,-44-12 0,0-1 0,0-1 0,1 0 0,31 2 0,637-7 0,-642 6-1365,-28 0-5461</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11.746"/>
    </inkml:context>
    <inkml:brush xml:id="br0">
      <inkml:brushProperty name="width" value="0.05" units="cm"/>
      <inkml:brushProperty name="height" value="0.05" units="cm"/>
      <inkml:brushProperty name="color" value="#E71224"/>
    </inkml:brush>
  </inkml:definitions>
  <inkml:trace contextRef="#ctx0" brushRef="#br0">37 0 24575,'0'3'0,"0"0"0,1-1 0,-1 0 0,1 1 0,0-1 0,0 1 0,-1-1 0,2 0 0,-1 1 0,0-1 0,0 0 0,1 0 0,-1 0 0,1 0 0,0 0 0,-1 0 0,5 2 0,42 28 0,-15-11 0,5 6 0,-28-21 0,0 1 0,-1 0 0,1 1 0,-1 0 0,13 15 0,-20-19 0,1-1 0,-1 1 0,0 0 0,0 1 0,-1-1 0,1 0 0,-1 0 0,0 1 0,0-1 0,0 1 0,0-1 0,-1 1 0,0-1 0,0 1 0,0-1 0,0 1 0,-1-1 0,0 1 0,-1 5 0,-3 4 0,0 1 0,-1-1 0,-1 0 0,0-1 0,0 0 0,-1 0 0,-1 0 0,0-1 0,-1-1 0,-1 1 0,1-2 0,-2 1 0,1-2 0,-15 10 0,-9 0-40,25-14-180,-1 0-1,1 1 0,0 1 0,0-1 0,-12 12 0,10-6-6605</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25.194"/>
    </inkml:context>
    <inkml:brush xml:id="br0">
      <inkml:brushProperty name="width" value="0.05" units="cm"/>
      <inkml:brushProperty name="height" value="0.05" units="cm"/>
      <inkml:brushProperty name="color" value="#E71224"/>
    </inkml:brush>
  </inkml:definitions>
  <inkml:trace contextRef="#ctx0" brushRef="#br0">284 0 24575,'-3'1'0,"-1"-1"0,1 0 0,-1 1 0,1 0 0,0 0 0,-1 0 0,1 0 0,0 0 0,0 1 0,0-1 0,0 1 0,0 0 0,0 0 0,0 0 0,-3 4 0,-35 43 0,14-14 0,17-21 0,1 0 0,-1 0 0,2 1 0,0 0 0,1 1 0,-10 30 0,-21 44 0,29-69 0,1 0 0,0 0 0,2 1 0,0-1 0,-3 30 0,5-29 0,2 0 0,0 37 0,2-51 0,1-1 0,0 1 0,0 0 0,0-1 0,1 1 0,0-1 0,1 0 0,0 0 0,0 0 0,0 0 0,6 8 0,4 2 0,0 0 0,2-1 0,0-1 0,0-1 0,2 0 0,0 0 0,0-2 0,1 0 0,20 9 0,-18-10 0,1-1 0,-1-1 0,27 7 0,-39-13 0,0-1 0,-1-1 0,1 1 0,0-1 0,0-1 0,-1 1 0,1-1 0,0-1 0,0 1 0,0-2 0,-1 1 0,16-5 0,-21 5 0,1-1 0,-1 1 0,0 0 0,0-1 0,0 0 0,0 1 0,0-1 0,0 0 0,0 0 0,-1 0 0,1 0 0,-1-1 0,1 1 0,-1 0 0,0-1 0,0 1 0,0-1 0,0 1 0,0-1 0,-1 1 0,1-1 0,-1 1 0,1-1 0,-1 0 0,0 1 0,0-1 0,0 0 0,-1 1 0,1-1 0,-1 0 0,1 1 0,-1-1 0,0 1 0,0-1 0,-2-3 0,0-2 0,0 0 0,0 1 0,-1-1 0,0 1 0,-1 0 0,0-1 0,0 2 0,0-1 0,-1 1 0,-7-7 0,6 9 0,-1-1 0,1 1 0,-1 0 0,-1 1 0,1 0 0,0 0 0,-1 0 0,1 1 0,-1 1 0,1-1 0,-11 1 0,-18 0 0,-50 4 0,21 1 0,16-4-1365,28 0-5461</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25.611"/>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5.436"/>
    </inkml:context>
    <inkml:brush xml:id="br0">
      <inkml:brushProperty name="width" value="0.05" units="cm"/>
      <inkml:brushProperty name="height" value="0.05" units="cm"/>
      <inkml:brushProperty name="color" value="#E71224"/>
    </inkml:brush>
  </inkml:definitions>
  <inkml:trace contextRef="#ctx0" brushRef="#br0">51 0 24575,'1'1'0,"0"-1"0,0 1 0,0-1 0,0 1 0,0-1 0,0 1 0,0 0 0,0-1 0,0 1 0,0 0 0,0 0 0,0 0 0,0 0 0,-1 0 0,1-1 0,0 2 0,-1-1 0,1 0 0,-1 0 0,1 0 0,-1 0 0,1 0 0,-1 0 0,0 0 0,0 1 0,1-1 0,-1 2 0,5 38 0,-5-36 0,2 29 0,-1 0 0,-1 0 0,-2 0 0,-2-1 0,-8 39 0,1-33 0,3 1 0,1 0 0,-3 81 0,10-98 0,1 10 0,-1 0 0,-2 0 0,-11 57 0,9-70-455,1-1 0,0 32 0,2-30-6371</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39.571"/>
    </inkml:context>
    <inkml:brush xml:id="br0">
      <inkml:brushProperty name="width" value="0.05" units="cm"/>
      <inkml:brushProperty name="height" value="0.05" units="cm"/>
      <inkml:brushProperty name="color" value="#E71224"/>
    </inkml:brush>
  </inkml:definitions>
  <inkml:trace contextRef="#ctx0" brushRef="#br0">565 31 24575,'0'-1'0,"0"0"0,-1 0 0,1 0 0,-1 0 0,0-1 0,1 1 0,-1 0 0,0 0 0,0 0 0,0 0 0,0 1 0,0-1 0,1 0 0,-2 0 0,1 0 0,0 1 0,0-1 0,0 1 0,0-1 0,0 1 0,0-1 0,-1 1 0,1-1 0,0 1 0,0 0 0,-1 0 0,-1 0 0,-41-5 0,39 5 0,-92-5 0,-131 10 0,222-5 0,-1 1 0,0 0 0,0 0 0,0 1 0,0 0 0,1 0 0,-1 1 0,1-1 0,0 1 0,-1 1 0,1-1 0,1 1 0,-1 0 0,1 1 0,-1-1 0,1 1 0,0 0 0,1 0 0,-7 9 0,6-4 0,0 0 0,0 0 0,1 1 0,0-1 0,1 1 0,0 0 0,1 0 0,0 0 0,1 1 0,0-1 0,1 14 0,-1 35 0,4 121 0,2-151 0,1-1 0,13 40 0,4 16 0,5 50 0,-22-105 0,17 48 0,0 3 0,-14-43 0,-2 0 0,-1 1 0,0 58 0,-6-93 0,0 0 0,0 0 0,0 0 0,1-1 0,-1 1 0,1 0 0,0 0 0,0 0 0,0 0 0,1-1 0,-1 1 0,1 0 0,0-1 0,3 5 0,-3-5 0,1-1 0,0 0 0,0 0 0,0 0 0,0 0 0,0-1 0,0 1 0,0-1 0,0 1 0,1-1 0,-1 0 0,0-1 0,1 1 0,-1 0 0,1-1 0,5 0 0,141-2 122,-55-1-1609,-72 3-5339</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0.702"/>
    </inkml:context>
    <inkml:brush xml:id="br0">
      <inkml:brushProperty name="width" value="0.05" units="cm"/>
      <inkml:brushProperty name="height" value="0.05" units="cm"/>
      <inkml:brushProperty name="color" value="#E71224"/>
    </inkml:brush>
  </inkml:definitions>
  <inkml:trace contextRef="#ctx0" brushRef="#br0">1 2 24575,'37'0'0,"2"-1"0,-1 1 0,1 3 0,60 11 0,-73-10 0,0 0 0,42-1 0,-39-2 0,52 8 0,33 9-264,0-4 0,196-3 0,-225-13 264,126 4 0,-119 12 324,-63-9-90,59 4 0,-43-11-234,-33 1 0,1 0 0,-1 0 0,0 2 0,1-1 0,-1 2 0,24 4 0,-34-4 0,1-1 0,-1 1 0,1 0 0,-1 0 0,0 0 0,1 0 0,-1 0 0,0 0 0,0 1 0,-1-1 0,1 1 0,0-1 0,-1 1 0,0 0 0,1 0 0,-1-1 0,0 1 0,-1 0 0,1 0 0,0 0 0,-1 0 0,0 0 0,1 4 0,0 13 0,-1 0 0,-3 30 0,1-22 0,-2 480 0,5-292 0,1-196 0,0-1 0,8 38 0,-5-36 0,-1 0 0,1 27 0,-3-9 0,0-23 0,-1 0 0,0 0 0,-1 0 0,-1 1 0,-1-1 0,-7 31 0,7-43 0,-1 1 0,0-1 0,0 0 0,-1 1 0,1-1 0,-1-1 0,1 1 0,-1-1 0,-1 1 0,1-1 0,0 0 0,-8 3 0,-63 29 0,57-27 0,-2 1 0,-1-1 0,0 0 0,0-2 0,-39 7 0,7-5 0,1 0 0,-84 2 0,-425-11-1365,538 1-5461</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1.480"/>
    </inkml:context>
    <inkml:brush xml:id="br0">
      <inkml:brushProperty name="width" value="0.05" units="cm"/>
      <inkml:brushProperty name="height" value="0.05" units="cm"/>
      <inkml:brushProperty name="color" value="#E71224"/>
    </inkml:brush>
  </inkml:definitions>
  <inkml:trace contextRef="#ctx0" brushRef="#br0">0 0 24575,'430'0'0,"-426"0"0,0 0 0,0 0 0,-1 0 0,1 1 0,0-1 0,0 1 0,0 0 0,-1 0 0,1 0 0,0 1 0,-1-1 0,1 1 0,-1 0 0,6 3 0,-7-2 0,1 0 0,-1 0 0,0 0 0,0 0 0,-1 0 0,1 0 0,0 0 0,-1 0 0,0 1 0,0-1 0,0 0 0,0 1 0,-1-1 0,1 1 0,-1-1 0,0 6 0,2 68 0,-2-43 0,1 1 0,8 38 0,-4-27 0,-1 1 0,-4 87 0,2 39 0,11-101 0,-9-53 0,0 1 0,2 30 0,-6-25-1365,0-2-5461</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1.789"/>
    </inkml:context>
    <inkml:brush xml:id="br0">
      <inkml:brushProperty name="width" value="0.05" units="cm"/>
      <inkml:brushProperty name="height" value="0.05" units="cm"/>
      <inkml:brushProperty name="color" value="#E71224"/>
    </inkml:brush>
  </inkml:definitions>
  <inkml:trace contextRef="#ctx0" brushRef="#br0">0 131 24575,'37'0'0,"0"-1"0,-1-3 0,1 0 0,-1-3 0,0-1 0,-1-2 0,1-1 0,-2-1 0,0-2 0,33-20 0,-26 15-1365,-23 12-5461</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2.129"/>
    </inkml:context>
    <inkml:brush xml:id="br0">
      <inkml:brushProperty name="width" value="0.05" units="cm"/>
      <inkml:brushProperty name="height" value="0.05" units="cm"/>
      <inkml:brushProperty name="color" value="#E71224"/>
    </inkml:brush>
  </inkml:definitions>
  <inkml:trace contextRef="#ctx0" brushRef="#br0">1 0 24575,'4'0'0,"7"0"0,1 0-8191</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4.687"/>
    </inkml:context>
    <inkml:brush xml:id="br0">
      <inkml:brushProperty name="width" value="0.05" units="cm"/>
      <inkml:brushProperty name="height" value="0.05" units="cm"/>
      <inkml:brushProperty name="color" value="#E71224"/>
    </inkml:brush>
  </inkml:definitions>
  <inkml:trace contextRef="#ctx0" brushRef="#br0">221 938 24575,'4'1'0,"0"1"0,0-1 0,0 1 0,0 0 0,0 0 0,-1 1 0,1-1 0,-1 1 0,7 6 0,8 5 0,3-3 0,1-1 0,0-1 0,0 0 0,38 8 0,-5-2 0,-5 7 0,-39-17 0,1 1 0,0-2 0,16 6 0,33 2 0,63 6 0,-40-9 0,128 7 0,-196-15 0,0 0 0,0 1 0,23 7 0,34 4 0,32 0 0,-67-7 0,59 3 0,-65-9 0,24-1 0,0 3 0,68 12 0,9-1 0,2 1 0,104 13 0,-177-15 0,-20-3 0,1-2 0,77 3 0,576-11 0,-664-1 0,57-10 0,-57 6 0,56-2 0,474 9 0,-542-2 0,-1-1 0,37-9 0,-35 7 0,0 0 0,28-2 0,-18 6 0,0-3 0,51-9 0,-51 6 0,44-1 0,-45 4 0,48-8 0,-34 0 0,1 1 0,1 3 0,75-3 0,-22 12 0,123-4 0,-87-24 0,-114 21 0,0-1 0,-1-1 0,1-1 0,32-17 0,-30 13 0,1 1 0,42-13 0,-18 12 0,10-2 0,65-25 0,-117 36 0,1 1 0,-1-1 0,0-1 0,0 1 0,0-1 0,0 0 0,-1 0 0,0-1 0,0 0 0,0 0 0,0 0 0,-1 0 0,1-1 0,-2 0 0,1 0 0,4-8 0,-4 1 0,0 1 0,-1-1 0,0 1 0,-1-1 0,0 0 0,-1 0 0,-1-24 0,-1 14 0,-1 0 0,-2 1 0,0-1 0,-1 1 0,-1 0 0,-1 0 0,-2 0 0,0 1 0,0 1 0,-2 0 0,-1 0 0,-21-27 0,11 14 0,16 23 0,-1-1 0,0 1 0,-1 1 0,0-1 0,-1 1 0,-13-11 0,4 5 0,0-1 0,2-1 0,-23-27 0,-13-15 0,34 44 0,0 0 0,-1 2 0,0 0 0,-24-11 0,-2-2 0,26 17 0,0 0 0,-1 1 0,0 1 0,0 1 0,-1 1 0,-29-3 0,-10-4 0,15 5 0,0 2 0,1 2 0,-87 6 0,31-1 0,-509-2 0,582-1 0,1-2 0,-31-6 0,30 3 0,0 2 0,-28 0 0,-1565 3 0,752 3 0,848-1 0,-1 1 0,-34 8 0,33-5 0,0-1 0,-24 1 0,7-2 0,-53 11 0,36-4 0,29-5 0,-50 18 0,-6 1 0,-290 84 0,345-99 0,-69 17 0,56-16 0,-45 16 0,72-19 0,1-1 0,1 2 0,-1-1 0,1 2 0,0 0 0,1 0 0,0 1 0,0 0 0,-14 20 0,-6 10 0,-35 64 0,61-93 0,0-1 0,0 1 0,2 0 0,-1 0 0,1 0 0,1 1 0,0-1 0,0 1 0,1-1 0,1 1 0,0-1 0,0 1 0,2 0 0,-1-1 0,1 0 0,1 1 0,0-1 0,0 0 0,1 0 0,1 0 0,10 17 0,-7-16 0,2 0 0,-1-1 0,1-1 0,1 0 0,0 0 0,0-1 0,1 0 0,0-1 0,1-1 0,0 0 0,0 0 0,0-1 0,22 6 0,-3 2-341,0 1 0,-1 2-1,35 26 1,-52-34-6485</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0.150"/>
    </inkml:context>
    <inkml:brush xml:id="br0">
      <inkml:brushProperty name="width" value="0.05" units="cm"/>
      <inkml:brushProperty name="height" value="0.05" units="cm"/>
      <inkml:brushProperty name="color" value="#E71224"/>
    </inkml:brush>
  </inkml:definitions>
  <inkml:trace contextRef="#ctx0" brushRef="#br0">0 223 24575,'54'-20'0,"173"-49"0,-90 40 0,30 5 0,88-27 0,-227 46 35,0 2 0,41 0-1,-44 3-401,-1-1 0,1-1-1,40-9 1,-48 7-6459</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0.616"/>
    </inkml:context>
    <inkml:brush xml:id="br0">
      <inkml:brushProperty name="width" value="0.05" units="cm"/>
      <inkml:brushProperty name="height" value="0.05" units="cm"/>
      <inkml:brushProperty name="color" value="#E71224"/>
    </inkml:brush>
  </inkml:definitions>
  <inkml:trace contextRef="#ctx0" brushRef="#br0">0 1 24575,'19'1'0,"0"1"0,-1 1 0,1 1 0,-1 0 0,0 1 0,-1 2 0,1-1 0,-1 2 0,0 0 0,-1 1 0,0 1 0,23 18 0,-31-20 0,0 1 0,-1-1 0,-1 1 0,1 1 0,-2-1 0,1 1 0,-1 0 0,-1 0 0,0 0 0,0 1 0,-1-1 0,0 1 0,2 16 0,-1 13 0,-2 0 0,-3 56 0,0-35 0,-2-29 0,-1 0 0,-2-1 0,-1 1 0,-2-1 0,0-1 0,-21 44 0,29-71-136,0 0-1,-1-1 1,0 1-1,1 0 1,-1-1-1,0 0 1,0 1-1,0-1 0,-4 3 1,-7 4-6690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2.023"/>
    </inkml:context>
    <inkml:brush xml:id="br0">
      <inkml:brushProperty name="width" value="0.05" units="cm"/>
      <inkml:brushProperty name="height" value="0.05" units="cm"/>
      <inkml:brushProperty name="color" value="#E71224"/>
    </inkml:brush>
  </inkml:definitions>
  <inkml:trace contextRef="#ctx0" brushRef="#br0">322 1 24575,'-2'0'0,"0"1"0,0 0 0,0 0 0,0 0 0,0 1 0,0-1 0,0 0 0,1 1 0,-1-1 0,0 1 0,1-1 0,-1 1 0,1 0 0,-1 0 0,1 0 0,0-1 0,-2 5 0,-19 36 0,22-40 0,-32 74 0,-21 44 0,27-69 0,-48 77 0,9-43 0,64-85-41,1 1 0,0-1-1,-1 1 1,1-1-1,0 0 1,-1 1 0,1-1-1,-1 1 1,1-1 0,0 0-1,-1 1 1,1-1-1,-1 0 1,1 0 0,-1 1-1,1-1 1,-1 0 0,0 0-1,1 0 1,-1 0-1,1 0 1,-1 1 0,1-1-1,-1 0 1,1 0 0,-1 0-1,0-1 1,1 1-1,-1 0 1,1 0 0,-1 0-1,0-1 1</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2.330"/>
    </inkml:context>
    <inkml:brush xml:id="br0">
      <inkml:brushProperty name="width" value="0.05" units="cm"/>
      <inkml:brushProperty name="height" value="0.05" units="cm"/>
      <inkml:brushProperty name="color" value="#E71224"/>
    </inkml:brush>
  </inkml:definitions>
  <inkml:trace contextRef="#ctx0" brushRef="#br0">11 1 24575,'0'4'0,"0"6"0,0 6 0,0 4 0,-4-2 0,-2-3-8191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6.090"/>
    </inkml:context>
    <inkml:brush xml:id="br0">
      <inkml:brushProperty name="width" value="0.05" units="cm"/>
      <inkml:brushProperty name="height" value="0.05" units="cm"/>
      <inkml:brushProperty name="color" value="#E71224"/>
    </inkml:brush>
  </inkml:definitions>
  <inkml:trace contextRef="#ctx0" brushRef="#br0">1 1 24575,'10'2'0,"-1"1"0,1 0 0,-1 1 0,0 0 0,0 1 0,0-1 0,-1 2 0,1-1 0,13 13 0,-4-4 0,14 10 0,-1 2 0,-1 1 0,40 48 0,-68-73 3,0 1 0,0-1 0,0 1 0,1-1 0,-1 0 0,1 0 0,0 0 0,-1 0 0,1-1-1,0 1 1,0-1 0,0 0 0,0 1 0,0-1 0,0-1 0,1 1 0,-1 0 0,0-1 0,0 1 0,1-1 0,-1 0-1,0 0 1,0-1 0,1 1 0,-1-1 0,0 1 0,0-1 0,0 0 0,0 0 0,0 0 0,0-1 0,0 1 0,0-1 0,0 0-1,0 1 1,-1-1 0,1-1 0,-1 1 0,1 0 0,2-5 0,3-1-138,0-1 0,-1 0 0,0 0 0,-1-1 0,0 0 0,0 0 0,-1-1 0,-1 1 0,1-1 0,3-17 0,-5 10-6691</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2.622"/>
    </inkml:context>
    <inkml:brush xml:id="br0">
      <inkml:brushProperty name="width" value="0.05" units="cm"/>
      <inkml:brushProperty name="height" value="0.05" units="cm"/>
      <inkml:brushProperty name="color" value="#E71224"/>
    </inkml:brush>
  </inkml:definitions>
  <inkml:trace contextRef="#ctx0" brushRef="#br0">0 1 24575,'2'6'0,"0"1"0,1 0 0,0-1 0,0 1 0,0-1 0,1 0 0,0 0 0,0-1 0,1 1 0,6 6 0,-4-3 0,22 31 0,-2 2 0,-2 1 0,30 71 0,-32-60 0,-12-28 0,27 50 0,-29-60 23,-1 0 0,-1 1-1,9 31 1,-13-34-231,2 0 0,-1 0 0,2-1 0,0 0 0,1 0 0,14 21 0,-10-22-6618</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3.121"/>
    </inkml:context>
    <inkml:brush xml:id="br0">
      <inkml:brushProperty name="width" value="0.05" units="cm"/>
      <inkml:brushProperty name="height" value="0.05" units="cm"/>
      <inkml:brushProperty name="color" value="#E71224"/>
    </inkml:brush>
  </inkml:definitions>
  <inkml:trace contextRef="#ctx0" brushRef="#br0">1 1 24575,'34'-1'0,"-1"2"0,1 2 0,53 10 0,-47-7-11,-1-1 0,1-2 0,-1-2 0,41-4 0,3 1-1299,-61 2-5516</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3.664"/>
    </inkml:context>
    <inkml:brush xml:id="br0">
      <inkml:brushProperty name="width" value="0.05" units="cm"/>
      <inkml:brushProperty name="height" value="0.05" units="cm"/>
      <inkml:brushProperty name="color" value="#E71224"/>
    </inkml:brush>
  </inkml:definitions>
  <inkml:trace contextRef="#ctx0" brushRef="#br0">203 2 24575,'-28'-1'0,"16"1"0,0-1 0,0 2 0,-1 0 0,-15 3 0,24-4 0,1 1 0,-1 1 0,1-1 0,0 0 0,-1 1 0,1 0 0,0 0 0,0 0 0,0 0 0,0 0 0,1 0 0,-1 1 0,1-1 0,-1 1 0,1 0 0,0 0 0,0 0 0,0 0 0,-2 4 0,-3 8 0,1 0 0,0 0 0,1 0 0,1 1 0,0-1 0,1 1 0,1 0 0,-1 28 0,3-39 0,0 0 0,1-1 0,0 1 0,0 0 0,0 0 0,0-1 0,0 1 0,1 0 0,0-1 0,0 0 0,1 1 0,-1-1 0,1 0 0,-1 0 0,1-1 0,1 1 0,-1 0 0,0-1 0,1 0 0,0 0 0,0 0 0,0 0 0,0-1 0,0 1 0,0-1 0,1 0 0,-1 0 0,1-1 0,-1 1 0,1-1 0,0 0 0,9 1 0,15 0-74,0 0-1,32-3 1,-31 0-1068,-8 1-5684</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4.130"/>
    </inkml:context>
    <inkml:brush xml:id="br0">
      <inkml:brushProperty name="width" value="0.05" units="cm"/>
      <inkml:brushProperty name="height" value="0.05" units="cm"/>
      <inkml:brushProperty name="color" value="#E71224"/>
    </inkml:brush>
  </inkml:definitions>
  <inkml:trace contextRef="#ctx0" brushRef="#br0">0 0 24575,'0'5'0,"0"5"0,0 5 0,0 5 0,0 3 0,0 2 0,0 1 0,0 0 0,0 1 0,0-1 0,0 0 0,0 0 0,0-4-8191</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7.311"/>
    </inkml:context>
    <inkml:brush xml:id="br0">
      <inkml:brushProperty name="width" value="0.05" units="cm"/>
      <inkml:brushProperty name="height" value="0.05" units="cm"/>
      <inkml:brushProperty name="color" value="#E71224"/>
    </inkml:brush>
  </inkml:definitions>
  <inkml:trace contextRef="#ctx0" brushRef="#br0">8431 313 24575,'-91'1'0,"-99"-3"0,172-1 0,1 0 0,-1-2 0,-26-9 0,28 8 0,0 1 0,0 0 0,0 1 0,-26-2 0,-59-8 0,24 1 0,50 9 0,-53-16 0,57 13 0,-1 1 0,0 1 0,-28-3 0,-124-17 0,-2-1 0,64 2 0,84 16 0,0 1 0,-50-4 0,-16-2 0,64 8 0,-44-3 0,-34-4 0,76 6 0,-50-1 0,-3 8 0,31 0 0,1-2 0,-104-14 0,96 6 0,0 4 0,-1 2 0,-77 6 0,13 0 0,-2715-3 0,2815 2 0,0 0 0,-29 8 0,27-5 0,-55 3 0,11-8 0,18-1 0,1 2 0,-85 13 0,12 4-273,-1-6 1,-178-7-1,254-5 256,0 3 85,-64 10 1,34-2-23,7 0-46,32-5 0,-57 2 0,59-7 181,0 1 0,-45 10 1,48-7-144,0-2 0,-53-3 0,-30 3-44,-6 20 6,27-9 0,67-9 0,-59 4 0,-262-10-1365,333 1-5461</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7.920"/>
    </inkml:context>
    <inkml:brush xml:id="br0">
      <inkml:brushProperty name="width" value="0.05" units="cm"/>
      <inkml:brushProperty name="height" value="0.05" units="cm"/>
      <inkml:brushProperty name="color" value="#E71224"/>
    </inkml:brush>
  </inkml:definitions>
  <inkml:trace contextRef="#ctx0" brushRef="#br0">504 1 24575,'-1'6'0,"0"0"0,-1 1 0,1-1 0,-1 0 0,0 0 0,-1 0 0,1-1 0,-1 1 0,0-1 0,-1 1 0,1-1 0,-1 0 0,0 0 0,-6 6 0,-12 11 0,-39 30 0,50-43 0,-193 167 0,174-150 0,1 2 0,1 0 0,-33 45 0,60-72 0,0 1 0,-1 0 0,1 0 0,0 0 0,0-1 0,0 1 0,0 1 0,0-1 0,1 0 0,-1 0 0,1 0 0,-1 0 0,1 0 0,0 0 0,0 1 0,0-1 0,0 0 0,0 0 0,0 0 0,0 1 0,1-1 0,0 3 0,1-3 0,-1 1 0,1-1 0,0 0 0,0 1 0,0-1 0,0 0 0,0 0 0,0 0 0,1 0 0,-1-1 0,1 1 0,-1-1 0,1 1 0,4 1 0,7 2 0,1 0 0,0-2 0,0 1 0,1-2 0,19 2 0,-22-3 0,22 1 0,53 11 0,39 13 0,-96-20 0,46 3 0,8 1 0,-47-5 40,21 4-1445,-43-3-5421</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1.692"/>
    </inkml:context>
    <inkml:brush xml:id="br0">
      <inkml:brushProperty name="width" value="0.05" units="cm"/>
      <inkml:brushProperty name="height" value="0.05" units="cm"/>
      <inkml:brushProperty name="color" value="#E71224"/>
    </inkml:brush>
  </inkml:definitions>
  <inkml:trace contextRef="#ctx0" brushRef="#br0">0 57 24575,'35'1'0,"2"-1"0,0 0 0,0-3 0,57-10 0,-67 8 0,0 2 0,32-1 0,-31 2 0,-1 0 0,33-8 0,-16 3 0,0 2 0,0 2 0,1 2 0,47 5 0,10-1 0,355-4-1365,-435 1-5461</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3.759"/>
    </inkml:context>
    <inkml:brush xml:id="br0">
      <inkml:brushProperty name="width" value="0.05" units="cm"/>
      <inkml:brushProperty name="height" value="0.05" units="cm"/>
      <inkml:brushProperty name="color" value="#E71224"/>
    </inkml:brush>
  </inkml:definitions>
  <inkml:trace contextRef="#ctx0" brushRef="#br0">1 0 24575,'687'0'0,"-667"1"0,-1 1 0,33 8 0,34 3 0,248-13 0,-159-1 0,-129 6-1365,-30 0-5461</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5.198"/>
    </inkml:context>
    <inkml:brush xml:id="br0">
      <inkml:brushProperty name="width" value="0.05" units="cm"/>
      <inkml:brushProperty name="height" value="0.05" units="cm"/>
      <inkml:brushProperty name="color" value="#E71224"/>
    </inkml:brush>
  </inkml:definitions>
  <inkml:trace contextRef="#ctx0" brushRef="#br0">0 1 24575,'434'0'0,"-418"1"34,1 1-1,-1 0 0,18 5 0,35 5-1531,-48-10-5328</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6.393"/>
    </inkml:context>
    <inkml:brush xml:id="br0">
      <inkml:brushProperty name="width" value="0.05" units="cm"/>
      <inkml:brushProperty name="height" value="0.05" units="cm"/>
      <inkml:brushProperty name="color" value="#E71224"/>
    </inkml:brush>
  </inkml:definitions>
  <inkml:trace contextRef="#ctx0" brushRef="#br0">1 1 24575,'432'0'-1365,"-410"0"-5461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118"/>
    </inkml:context>
    <inkml:brush xml:id="br0">
      <inkml:brushProperty name="width" value="0.05" units="cm"/>
      <inkml:brushProperty name="height" value="0.05" units="cm"/>
      <inkml:brushProperty name="color" value="#E71224"/>
    </inkml:brush>
  </inkml:definitions>
  <inkml:trace contextRef="#ctx0" brushRef="#br0">0 0 21389,'0'704'0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9.562"/>
    </inkml:context>
    <inkml:brush xml:id="br0">
      <inkml:brushProperty name="width" value="0.05" units="cm"/>
      <inkml:brushProperty name="height" value="0.05" units="cm"/>
      <inkml:brushProperty name="color" value="#E71224"/>
    </inkml:brush>
  </inkml:definitions>
  <inkml:trace contextRef="#ctx0" brushRef="#br0">2 382 24575,'-1'37'0,"0"-16"0,1 0 0,5 30 0,-4-44 0,0 0 0,1-1 0,0 0 0,0 1 0,1-1 0,-1 0 0,1 0 0,1 0 0,-1 0 0,1-1 0,8 10 0,19 22 0,-25-30 0,-1 1 0,1-1 0,1-1 0,-1 1 0,1-1 0,0 0 0,1 0 0,-1-1 0,1 0 0,13 6 0,8 1 0,-7-1 0,0-2 0,1-1 0,0-1 0,27 5 0,179 38 0,-139-26 0,-72-17 0,0-2 0,1 0 0,-1-1 0,23 2 0,66 8 0,-38-2 0,59 13 0,-33-1 0,-75-18 0,-1 0 0,1-1 0,1-1 0,32 2 0,90 6 0,20 1 0,574-14 0,-717-1 0,-1 0 0,0-2 0,1 0 0,-1-1 0,-1-1 0,25-11 0,17-5 0,-25 10 0,-1-1 0,0-2 0,0-1 0,-2-2 0,0-1 0,-1-2 0,-1 0 0,30-30 0,-41 35 0,39-27 0,-24 20 0,33-19 0,-47 31 0,-1-1 0,25-20 0,-38 26 0,0 0 0,0-1 0,0 1 0,-1-1 0,0 0 0,0 0 0,0-1 0,-1 1 0,6-17 0,-4 7 0,0 1 0,-1-1 0,-1 0 0,0 0 0,0-20 0,-3 32 0,-1 1 0,0 0 0,-1-1 0,1 1 0,-1 0 0,0 0 0,0-1 0,0 1 0,-1 0 0,1 0 0,-1 0 0,0 0 0,0 1 0,0-1 0,-1 0 0,1 1 0,-1 0 0,0-1 0,0 1 0,0 0 0,0 1 0,-1-1 0,1 0 0,-1 1 0,0 0 0,-4-2 0,-43-25 0,35 20 0,0 0 0,0 1 0,-1 0 0,0 1 0,-22-5 0,-88-14 0,102 21 0,0-1 0,-24-10 0,-29-6 0,77 21 0,-38-7 0,1 1 0,-1 2 0,-48-1 0,-29 9 0,-149-6 0,197-9 0,49 8 0,1 0 0,-30-1 0,-152 7 0,-82-5 0,154-20 0,27 9 0,67 9 0,-59-4 0,-796 10 0,882-1 0,0 0 0,1 1 0,-1-1 0,1 1 0,-1 1 0,1-1 0,-1 1 0,1 0 0,0 0 0,0 1 0,0 0 0,0 0 0,0 1 0,1-1 0,-1 1 0,1 0 0,0 1 0,0-1 0,1 1 0,-1 0 0,1 0 0,0 0 0,1 1 0,-1 0 0,1-1 0,0 1 0,0 0 0,-2 7 0,-1 10 0,0 0 0,1 1 0,1-1 0,1 1 0,2 0 0,1 35 0,0-52-62,0 1 0,0 0 0,1-1 0,0 1 0,1-1 0,-1 0 0,2 1 0,-1-1 0,1 0 0,0 0 0,0 0 0,1-1-1,0 1 1,0-1 0,0 0 0,1 0 0,0 0 0,0 0 0,1-1 0,-1 0 0,11 7 0,-4-2-6764</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52.923"/>
    </inkml:context>
    <inkml:brush xml:id="br0">
      <inkml:brushProperty name="width" value="0.05" units="cm"/>
      <inkml:brushProperty name="height" value="0.05" units="cm"/>
      <inkml:brushProperty name="color" value="#E71224"/>
    </inkml:brush>
  </inkml:definitions>
  <inkml:trace contextRef="#ctx0" brushRef="#br0">2599 256 24575,'0'-1'0,"-1"0"0,1-1 0,-1 1 0,1 0 0,-1 0 0,0 0 0,0 0 0,1 0 0,-1 0 0,0 0 0,0 0 0,0 1 0,0-1 0,0 0 0,0 0 0,0 1 0,0-1 0,-1 1 0,1-1 0,-2 0 0,-31-12 0,25 10 0,-62-19 0,-16-6 0,48 14 0,-1 2 0,0 1 0,-43-5 0,49 10 0,-175-49 0,11 24 0,121 20 0,35 5 0,-68-3 0,-373 11 0,448 0 0,-1 2 0,1 1 0,1 2 0,-39 13 0,35-9 0,0-1 0,-1-3 0,-39 4 0,47-10 0,-14 1 0,-57 10 0,69-6 0,11-3 0,-1 0 0,2 2 0,-1 1 0,1 1 0,0 0 0,-39 21 0,47-20 0,0 1 0,1-1 0,1 2 0,0 0 0,0 0 0,0 1 0,2 0 0,-17 24 0,7-6 0,2 1 0,-27 61 0,39-71 0,0 1 0,2 0 0,0 1 0,2-1 0,0 1 0,1-1 0,4 29 0,-1 20 0,-2-34 0,1 0 0,9 51 0,-8-73 0,0 0 0,1 0 0,1 0 0,0 0 0,1-1 0,0 0 0,1 0 0,1-1 0,9 12 0,166 173 0,-175-190 0,0-1 0,0 0 0,1 0 0,0-1 0,0 0 0,0 0 0,12 3 0,75 22 0,-50-17 0,-15-2 0,1-3 0,-1 0 0,2-2 0,-1-1 0,37 0 0,-44-4 0,0 2 0,27 5 0,-26-3 0,49 2 0,943-8 0,-982-1 0,0-1 0,69-17 0,-69 12 0,0 1 0,70-4 0,-69 12 0,1-3 0,-1-1 0,0-1 0,0-3 0,66-19 0,-39-9 0,-14 7 0,-35 20 0,1-2 0,-1 0 0,25-22 0,-25 19 0,0 1 0,33-19 0,-35 24 0,0 0 0,-1 0 0,0-1 0,-1-1 0,19-17 0,-25 20 0,1-1 0,-2 1 0,1-1 0,-1 0 0,0 0 0,0-1 0,-1 1 0,0-1 0,0 1 0,-1-1 0,3-15 0,-2 5 0,0 0 0,-2 0 0,0 0 0,-1-1 0,-1 1 0,-1 0 0,-1-1 0,0 1 0,-1 0 0,-1 1 0,-1-1 0,0 1 0,-1 0 0,-17-28 0,-34-62 0,40 69 0,-2 2 0,-2 0 0,-39-50 0,55 80-91,0 0 0,-1 1 0,1 0 0,-1 1 0,0-1 0,0 1 0,-1 1 0,1-1 0,-1 1 0,1 1 0,-1-1 0,0 1 0,0 0 0,-13 0 0,1 0-6735</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57.444"/>
    </inkml:context>
    <inkml:brush xml:id="br0">
      <inkml:brushProperty name="width" value="0.05" units="cm"/>
      <inkml:brushProperty name="height" value="0.05" units="cm"/>
      <inkml:brushProperty name="color" value="#E71224"/>
    </inkml:brush>
  </inkml:definitions>
  <inkml:trace contextRef="#ctx0" brushRef="#br0">4473 77 24575,'-1170'0'0,"1151"-1"0,0-1 0,-34-8 0,-33-2 0,-433 10 0,250 4 0,250-3 0,1-1 0,-36-8 0,34 5 0,0 2 0,-26-2 0,-51-8 0,70 8 0,-52-3 0,-1751 9 0,1827-1 0,0-1 0,0 1 0,1 0 0,-1 0 0,0 0 0,0 1 0,0-1 0,0 0 0,0 1 0,0 0 0,1 0 0,-1 0 0,0 0 0,1 0 0,-1 1 0,0-1 0,1 1 0,0-1 0,-1 1 0,1 0 0,0 0 0,0 0 0,0 0 0,0 0 0,0 1 0,1-1 0,-1 1 0,1-1 0,-1 1 0,1-1 0,0 1 0,0 0 0,0 0 0,0-1 0,1 1 0,-1 0 0,1 0 0,0 0 0,0 0 0,0 5 0,-21 174 0,20-167 0,-1 0 0,-1 0 0,-5 15 0,5-22 0,1 1 0,-1 0 0,2 0 0,-1 0 0,1 0 0,0 0 0,1 0 0,0 0 0,1 0 0,-1 0 0,5 16 0,-4-23 0,0 0 0,0 0 0,1 1 0,-1-1 0,1 0 0,-1-1 0,1 1 0,0 0 0,0 0 0,0-1 0,0 1 0,0-1 0,0 1 0,0-1 0,0 0 0,1 0 0,-1 0 0,0 0 0,1-1 0,-1 1 0,1 0 0,2-1 0,65 3 0,-19-2 0,1 7 0,0-2 0,79-1 0,-112-4 0,-1 0 0,1 2 0,17 5 0,-15-4 0,-1 0 0,25 1 0,644-3 0,-336-5 0,-330 3 0,1-1 0,-1-1 0,44-11 0,-41 8 0,0 2 0,50-2 0,-48 5 0,0-2 0,42-8 0,-26 3 0,2 2 0,-1 2 0,88 6 0,-30-1 0,1751-2 0,-1837-1 0,-1 0 0,1-2 0,-1 0 0,0-1 0,0 0 0,0-1 0,0-1 0,-1-1 0,0 0 0,19-12 0,-31 16 0,0 0 0,1 0 0,-1-1 0,0 1 0,-1-1 0,1 0 0,-1 1 0,1-1 0,-1 0 0,0 0 0,-1-1 0,1 1 0,-1 0 0,0-1 0,0 1 0,0 0 0,0-10 0,0-9 0,0-1 0,-4-30 0,0 14 0,2-37-1365,1 55-5461</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58.621"/>
    </inkml:context>
    <inkml:brush xml:id="br0">
      <inkml:brushProperty name="width" value="0.05" units="cm"/>
      <inkml:brushProperty name="height" value="0.05" units="cm"/>
      <inkml:brushProperty name="color" value="#E71224"/>
    </inkml:brush>
  </inkml:definitions>
  <inkml:trace contextRef="#ctx0" brushRef="#br0">1 0 24575,'1068'0'-1365,"-1046"0"-5461</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00.765"/>
    </inkml:context>
    <inkml:brush xml:id="br0">
      <inkml:brushProperty name="width" value="0.05" units="cm"/>
      <inkml:brushProperty name="height" value="0.05" units="cm"/>
      <inkml:brushProperty name="color" value="#E71224"/>
    </inkml:brush>
  </inkml:definitions>
  <inkml:trace contextRef="#ctx0" brushRef="#br0">2110 362 24575,'0'-2'0,"-1"0"0,1 0 0,-1 0 0,0 0 0,1 0 0,-1 1 0,0-1 0,0 0 0,0 0 0,0 1 0,-1-1 0,1 0 0,0 1 0,-1-1 0,1 1 0,-1 0 0,1-1 0,-1 1 0,-3-2 0,-42-22 0,24 14 0,-106-51 0,98 46 0,-51-18 0,50 22 0,-52-28 0,55 26 0,-1 1 0,0 1 0,-1 2 0,-50-11 0,-44-14 0,99 28 0,-1 2 0,0 1 0,0 1 0,0 1 0,0 1 0,-47 5 0,-6-1 0,-758-3 0,832 0 0,-1 0 0,0 0 0,1 1 0,-1 0 0,1 0 0,-1 1 0,1 0 0,0 0 0,-1 0 0,1 1 0,0 0 0,1 0 0,-1 0 0,0 1 0,1 0 0,0 0 0,0 0 0,0 1 0,0-1 0,1 1 0,0 0 0,0 1 0,0-1 0,1 1 0,0 0 0,0 0 0,0 0 0,-2 7 0,-2 9 0,1 2 0,2-1 0,0 0 0,1 1 0,1 0 0,3 35 0,-1-16 0,-1-16 0,2-1 0,7 51 0,-6-68 0,1 0 0,0 1 0,0-1 0,1 0 0,0-1 0,0 1 0,1-1 0,0 1 0,1-1 0,0-1 0,11 12 0,86 107 0,-66-84 0,-24-27 0,-1-1 0,24 20 0,66 40 0,-59-43 0,77 67 0,-105-84 0,2-1 0,-1-1 0,2 0 0,-1-2 0,27 13 0,-5-3 0,-28-14 0,1 0 0,0 0 0,0-1 0,0-1 0,0 0 0,1 0 0,15 1 0,8 0 0,16 4 0,90 1 0,-123-9 0,0 1 0,35 8 0,31 3 0,297-14 0,-359-1 0,0 0 0,0-2 0,0-1 0,0-1 0,34-14 0,-33 12 0,0 0 0,1 1 0,-1 1 0,37-3 0,39-6 0,-48 5 0,-45 9 0,1-1 0,0 1 0,-1-2 0,1 1 0,-1-1 0,0 0 0,0 0 0,0-1 0,-1 0 0,1 0 0,-1-1 0,7-6 0,-1-2 0,0-1 0,-1 1 0,16-29 0,0 1 0,3-2 0,-12 19 0,23-42 0,-36 57 0,0-1 0,-1 0 0,-1 0 0,0-1 0,0 1 0,-1-1 0,0 0 0,0-11 0,-1 9 0,0 0 0,-1-1 0,0 1 0,-1 0 0,-1 0 0,0 0 0,-1 1 0,0-1 0,-1 0 0,0 1 0,-1 0 0,0 0 0,-1 0 0,-12-17 0,-11-20 0,25 39 0,-2 1 0,1-1 0,-1 1 0,0 0 0,-1 1 0,0 0 0,-16-15 0,-1 3 0,-1 0 0,-1 2 0,0 1 0,-2 0 0,-29-11 0,20 10 0,29 13 0,-1 1 0,0 0 0,0 1 0,0-1 0,0 2 0,0-1 0,-1 1 0,-10 0 0,4 1-117,1 0-195,1 0 0,0 0 0,-18-6 0,16 2-6514</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07.419"/>
    </inkml:context>
    <inkml:brush xml:id="br0">
      <inkml:brushProperty name="width" value="0.05" units="cm"/>
      <inkml:brushProperty name="height" value="0.05" units="cm"/>
      <inkml:brushProperty name="color" value="#E71224"/>
    </inkml:brush>
  </inkml:definitions>
  <inkml:trace contextRef="#ctx0" brushRef="#br0">108 116 24575,'1'-12'0,"1"1"0,0-1 0,7-22 0,1-12 0,-13 99 0,5 70 0,0-30 0,0-53 0,-1-28 0,0 0 0,-1 0 0,0 0 0,-1 0 0,0 0 0,-1 0 0,-3 11 0,3-20 0,1-1 0,0 0 0,-1 0 0,0 0 0,1 0 0,-1 0 0,0 0 0,0 0 0,0 0 0,-1-1 0,1 1 0,0-1 0,0 1 0,-1-1 0,1 0 0,-1 0 0,1 0 0,-1-1 0,0 1 0,1 0 0,-1-1 0,0 0 0,-3 0 0,2 1 0,0-1 0,0 0 0,0 0 0,0 0 0,0-1 0,0 1 0,1-1 0,-1 0 0,0 0 0,0-1 0,0 1 0,1-1 0,-1 0 0,1 0 0,-4-2 0,6 4 0,1-1 0,-1 1 0,1 0 0,-1-1 0,1 1 0,0 0 0,-1-1 0,1 1 0,-1-1 0,1 1 0,0 0 0,-1-1 0,1 1 0,0-1 0,0 1 0,-1-1 0,1 1 0,0-1 0,0 1 0,0-1 0,0 1 0,0-1 0,0 1 0,0-1 0,0 0 0,0 1 0,0-1 0,0 1 0,0-1 0,0 1 0,0-1 0,0 1 0,0-1 0,1 1 0,-1-1 0,0 1 0,1-1 0,21-11 0,30 3 0,182-17 0,-193 16-1365,-25 5-5461</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08.927"/>
    </inkml:context>
    <inkml:brush xml:id="br0">
      <inkml:brushProperty name="width" value="0.05" units="cm"/>
      <inkml:brushProperty name="height" value="0.05" units="cm"/>
      <inkml:brushProperty name="color" value="#E71224"/>
    </inkml:brush>
  </inkml:definitions>
  <inkml:trace contextRef="#ctx0" brushRef="#br0">118 179 24575,'-21'-53'0,"15"35"0,4 13 0,0 0 0,0 0 0,1 0 0,0-1 0,0 1 0,0-1 0,0-9 0,1 13 0,1 0 0,-1 0 0,1-1 0,0 1 0,0 0 0,0 0 0,0 0 0,0 0 0,0 1 0,0-1 0,1 0 0,-1 0 0,1 1 0,-1-1 0,1 1 0,0-1 0,0 1 0,-1 0 0,1 0 0,0 0 0,0 0 0,0 0 0,4-1 0,1-1 0,-1 0 0,0 1 0,1 0 0,0 1 0,-1-1 0,1 1 0,0 0 0,0 1 0,11 0 0,-16 0 0,0 1 0,1-1 0,-1 1 0,1-1 0,-1 1 0,0 0 0,1 0 0,-1 0 0,0 0 0,0 0 0,0 0 0,0 1 0,0-1 0,0 1 0,0 0 0,0-1 0,0 1 0,-1 0 0,1 0 0,-1 0 0,0 0 0,1 0 0,-1 0 0,0 1 0,0-1 0,0 0 0,-1 1 0,1-1 0,0 4 0,1 4 0,21 125 0,-21-119 0,-1 1 0,0 0 0,-2 0 0,0 0 0,-6 32 0,5-44 0,0 0 0,-1 0 0,0 0 0,1 0 0,-2 0 0,1-1 0,0 0 0,-1 0 0,0 0 0,0 0 0,0 0 0,-1-1 0,1 1 0,-1-1 0,0-1 0,0 1 0,-9 3 0,-12 5 0,-1-1 0,-32 7 0,47-14 0,-53 10 0,130 9 0,-10-17-6,0-2 0,57-5 0,-27 1-1341,-63 1-5479</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10.546"/>
    </inkml:context>
    <inkml:brush xml:id="br0">
      <inkml:brushProperty name="width" value="0.05" units="cm"/>
      <inkml:brushProperty name="height" value="0.05" units="cm"/>
      <inkml:brushProperty name="color" value="#E71224"/>
    </inkml:brush>
  </inkml:definitions>
  <inkml:trace contextRef="#ctx0" brushRef="#br0">23 209 24575,'-1'-35'0,"0"20"0,0 0 0,2 0 0,-1 0 0,2 0 0,0 1 0,4-16 0,-5 27 0,1 0 0,-1-1 0,1 1 0,-1 0 0,1 0 0,0 1 0,0-1 0,0 0 0,1 1 0,-1-1 0,1 1 0,-1-1 0,1 1 0,0 0 0,0 0 0,0 1 0,0-1 0,0 0 0,0 1 0,0 0 0,1 0 0,-1 0 0,0 0 0,1 0 0,-1 1 0,1 0 0,-1-1 0,1 1 0,-1 0 0,0 1 0,5 0 0,-2-1 0,-1 1 0,1 0 0,-1 0 0,1 0 0,-1 1 0,1-1 0,-1 2 0,0-1 0,1 0 0,-1 1 0,-1 0 0,1 0 0,0 1 0,-1-1 0,0 1 0,1 0 0,-1 0 0,-1 0 0,1 1 0,-1-1 0,0 1 0,0 0 0,4 9 0,-3-6 0,-1 0 0,-1 0 0,1 1 0,-1-1 0,-1 1 0,0 0 0,0 0 0,-1 0 0,0-1 0,0 1 0,-1 0 0,0 0 0,0-1 0,-5 15 0,4-20 0,1 1 0,0 0 0,0-1 0,0 1 0,1 0 0,-1 0 0,1 0 0,0-1 0,0 1 0,0 0 0,0 0 0,1 0 0,0-1 0,-1 1 0,1 0 0,3 6 0,1-3 0,0 0 0,1 0 0,-1 0 0,1 0 0,1-1 0,8 7 0,-5-4 0,-1-1 0,0 2 0,-1-1 0,0 1 0,-1 1 0,0-1 0,9 19 0,-13-23 0,-1 1 0,1 0 0,-1-1 0,0 1 0,-1 0 0,0 0 0,0 0 0,-1 0 0,1 0 0,-1 0 0,-1 0 0,0 0 0,0 0 0,0 0 0,-3 9 0,2-12 0,0 1 0,-1-1 0,1 1 0,-1-1 0,0 0 0,0 0 0,0 0 0,-1 0 0,1-1 0,-1 1 0,0-1 0,0 0 0,0 0 0,0 0 0,-1-1 0,1 1 0,-1-1 0,0 0 0,0-1 0,1 1 0,-1-1 0,0 0 0,-6 1 0,-14 1 0,-1 0 0,1-2 0,-34-2 0,39 0 0,-81 0-1365,79 1-5461</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11.977"/>
    </inkml:context>
    <inkml:brush xml:id="br0">
      <inkml:brushProperty name="width" value="0.05" units="cm"/>
      <inkml:brushProperty name="height" value="0.05" units="cm"/>
      <inkml:brushProperty name="color" value="#E71224"/>
    </inkml:brush>
  </inkml:definitions>
  <inkml:trace contextRef="#ctx0" brushRef="#br0">1 1 24575,'1'0'0,"0"0"0,0 1 0,0-1 0,0 1 0,0 0 0,0-1 0,0 1 0,0 0 0,0-1 0,0 1 0,0 0 0,0 0 0,0 0 0,-1 0 0,1 0 0,0 0 0,-1 0 0,1 0 0,-1 0 0,1 0 0,-1 0 0,1 0 0,-1 1 0,0-1 0,1 0 0,-1 0 0,0 2 0,5 39 0,-5-37 0,-1 57 0,-1-49 0,2 0 0,-1 0 0,2 1 0,0-1 0,0 0 0,6 22 0,-6-32 0,1-1 0,-1 1 0,1-1 0,0 0 0,0 1 0,0-1 0,0 0 0,0 0 0,0-1 0,0 1 0,1 0 0,-1-1 0,1 1 0,-1-1 0,1 0 0,0 0 0,-1 0 0,1 0 0,0 0 0,0-1 0,-1 1 0,1-1 0,5 0 0,10 1 0,1 0 0,29-5 0,-22 2 0,15 1 0,-28 2 0,1-1 0,-1 0 0,0-1 0,0-1 0,0 0 0,0 0 0,0-2 0,0 1 0,-1-2 0,19-8 0,-1-6-1365,-18 8-5461</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12.474"/>
    </inkml:context>
    <inkml:brush xml:id="br0">
      <inkml:brushProperty name="width" value="0.05" units="cm"/>
      <inkml:brushProperty name="height" value="0.05" units="cm"/>
      <inkml:brushProperty name="color" value="#E71224"/>
    </inkml:brush>
  </inkml:definitions>
  <inkml:trace contextRef="#ctx0" brushRef="#br0">2 0 24575,'0'8'0,"-2"22"0,2-1 0,2 1 0,0-1 0,2 0 0,1 1 0,1-2 0,11 31 0,-13-48-227,0 1-1,-1 0 1,-1 0-1,0 0 1,0 13-1,-1-4-6598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8.260"/>
    </inkml:context>
    <inkml:brush xml:id="br0">
      <inkml:brushProperty name="width" value="0.05" units="cm"/>
      <inkml:brushProperty name="height" value="0.05" units="cm"/>
      <inkml:brushProperty name="color" value="#33CCFF"/>
    </inkml:brush>
  </inkml:definitions>
  <inkml:trace contextRef="#ctx0" brushRef="#br0">0 83 24575,'53'-20'0,"23"7"0,1 4 0,121 0 0,-151 10 0,1-2 0,83-14 0,-71 7 0,0 3 0,0 2 0,70 6 0,-12 0 0,7-3-1365,-104 0-5461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860"/>
    </inkml:context>
    <inkml:brush xml:id="br0">
      <inkml:brushProperty name="width" value="0.05" units="cm"/>
      <inkml:brushProperty name="height" value="0.05" units="cm"/>
      <inkml:brushProperty name="color" value="#E71224"/>
    </inkml:brush>
  </inkml:definitions>
  <inkml:trace contextRef="#ctx0" brushRef="#br0">1 88 24575,'7'1'0,"0"-1"0,0 1 0,0 0 0,0 1 0,0 0 0,0 0 0,-1 1 0,1-1 0,-1 1 0,1 1 0,-1-1 0,7 7 0,8 6 0,-1 1 0,19 22 0,-23-23 0,0 0 0,29 20 0,-45-35 0,1-1 0,-1 1 0,1-1 0,-1 0 0,1 1 0,0-1 0,-1 0 0,1 0 0,0 1 0,-1-1 0,1 0 0,0 0 0,-1 0 0,1 0 0,0 0 0,-1 0 0,1 0 0,0 0 0,-1 0 0,1 0 0,0 0 0,-1 0 0,1-1 0,-1 1 0,1 0 0,0 0 0,-1-1 0,1 1 0,-1 0 0,1-1 0,0 1 0,-1 0 0,1-1 0,-1 1 0,0-1 0,1 1 0,-1-1 0,1 1 0,-1-1 0,0 0 0,1 1 0,-1-1 0,0 1 0,0-1 0,1 0 0,-1 1 0,0-1 0,0-1 0,9-44 0,-4 18 0,12-24-682,29-57-1,-37 93-6143</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13.996"/>
    </inkml:context>
    <inkml:brush xml:id="br0">
      <inkml:brushProperty name="width" value="0.05" units="cm"/>
      <inkml:brushProperty name="height" value="0.05" units="cm"/>
      <inkml:brushProperty name="color" value="#E71224"/>
    </inkml:brush>
  </inkml:definitions>
  <inkml:trace contextRef="#ctx0" brushRef="#br0">237 1 24575,'-56'0'0,"-65"1"0,118-1 0,0 1 0,0 0 0,1-1 0,-1 1 0,0 0 0,0 0 0,1 1 0,-1-1 0,1 1 0,-1-1 0,1 1 0,-1 0 0,1 0 0,0 0 0,0 0 0,0 0 0,0 0 0,0 0 0,1 1 0,-1-1 0,1 1 0,-1 0 0,1-1 0,0 1 0,0 0 0,0-1 0,0 1 0,1 0 0,-1 0 0,1 0 0,0 0 0,0 0 0,0 4 0,0-4 0,0 0 0,0 1 0,0-1 0,0 0 0,1 1 0,0-1 0,0 0 0,0 0 0,0 0 0,0 0 0,0 0 0,1 0 0,-1 0 0,1 0 0,0 0 0,0-1 0,0 1 0,1 0 0,-1-1 0,0 0 0,1 0 0,-1 0 0,1 0 0,0 0 0,0 0 0,0-1 0,0 1 0,0-1 0,5 2 0,11-1 0,0 0 0,0-1 0,1-1 0,21-3 0,-17 2 0,46 2 0,-62 0 0,0 0 0,0 0 0,0 1 0,-1 0 0,1 1 0,-1 0 0,1 0 0,-1 1 0,12 7 0,-17-10 0,1 1 0,-1-1 0,0 1 0,1 0 0,-1 0 0,0 0 0,0 0 0,0 0 0,-1 0 0,1 1 0,0-1 0,-1 1 0,0-1 0,1 1 0,-1-1 0,0 1 0,0 0 0,-1 0 0,1-1 0,-1 1 0,1 0 0,-1 0 0,0 3 0,0-2 0,-1 1 0,-1-1 0,1 0 0,0 0 0,-1 0 0,0 1 0,0-2 0,0 1 0,-1 0 0,1 0 0,-1-1 0,0 1 0,-5 4 0,0 0 0,-2 0 0,1 0 0,-1-1 0,0 0 0,0-1 0,-1 0 0,0-1 0,0 0 0,0 0 0,-16 3 0,-25 2-71,21-3-361,0-2 1,-52 3 0,61-8-6395</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40:14.508"/>
    </inkml:context>
    <inkml:brush xml:id="br0">
      <inkml:brushProperty name="width" value="0.05" units="cm"/>
      <inkml:brushProperty name="height" value="0.05" units="cm"/>
      <inkml:brushProperty name="color" value="#E71224"/>
    </inkml:brush>
  </inkml:definitions>
  <inkml:trace contextRef="#ctx0" brushRef="#br0">8 770 24575,'1779'0'0,"-1760"1"0,0 1 0,34 8 0,-32-5 0,-1-2 0,26 2 0,642-3 0,-334-4 0,-351 2 0,11 0 0,-1 0 0,1 0 0,0-2 0,-1 0 0,21-5 0,-30 6 0,0-1 0,0 0 0,0 0 0,-1 0 0,1 0 0,0-1 0,-1 0 0,0 1 0,1-1 0,-1 0 0,-1-1 0,1 1 0,0 0 0,-1-1 0,1 0 0,-1 1 0,0-1 0,0 0 0,-1 0 0,1 0 0,1-8 0,2-15 0,-2 0 0,0 0 0,-2 0 0,0-1 0,-5-31 0,1-19 0,1 60 0,0 0 0,-1 0 0,-1 0 0,-1 1 0,0-1 0,-2 1 0,0 0 0,0 1 0,-2-1 0,0 2 0,-13-19 0,17 24 0,0 0 0,1 0 0,0-1 0,1 1 0,0-1 0,1 0 0,-2-13 0,2 11 0,0 0 0,-1 0 0,0 1 0,-8-18 0,10 28 0,-1-1 0,0 1 0,0-1 0,0 1 0,-1 0 0,1-1 0,0 1 0,-1 0 0,0 1 0,1-1 0,-1 0 0,0 1 0,0 0 0,0-1 0,0 1 0,0 0 0,0 1 0,0-1 0,0 0 0,0 1 0,-4 0 0,-11-2 0,-1 2 0,-28 3 0,21-2 0,-914 4 0,506-7 0,-557 2 0,973 1 0,-1 1 0,-35 8 0,34-6 0,0 0 0,-26 1 0,-50-8 0,68 1 0,0 1 0,0 1 0,1 1 0,-41 8 0,64-8 0,1 0 0,0 0 0,0 1 0,0-1 0,0 1 0,0 0 0,0 0 0,0 0 0,1 0 0,-1 0 0,0 1 0,1-1 0,0 1 0,0-1 0,0 1 0,0 0 0,0 0 0,0 0 0,1 0 0,0 0 0,-1 1 0,1-1 0,0 0 0,1 1 0,-1-1 0,0 6 0,-1 10 0,1 1 0,1 0 0,3 32 0,0-10 0,-4 87 0,4 72 0,-1-184-4,2-1 0,0 1 0,1-1 0,7 18 0,1 2-1341,-8-19-5481</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40:17.764"/>
    </inkml:context>
    <inkml:brush xml:id="br0">
      <inkml:brushProperty name="width" value="0.05" units="cm"/>
      <inkml:brushProperty name="height" value="0.05" units="cm"/>
      <inkml:brushProperty name="color" value="#E71224"/>
    </inkml:brush>
  </inkml:definitions>
  <inkml:trace contextRef="#ctx0" brushRef="#br0">1 3 24575,'72'-1'0,"-11"0"0,1 2 0,100 15 0,-100-8 0,0-3 0,1-2 0,62-6 0,-6 0 0,1329 3 0,-1428-1 0,0-2 0,-1 0 0,1-1 0,20-7 0,-129 7 0,-65 2 0,-130 6 0,215 8 0,50-8 0,0 0 0,-27 1 0,-29-5 0,29 0 0,0 2 0,-67 11 0,12-2 0,68-8 0,-46 8 0,47-5 0,-64 2 0,59-6 0,-42 8 0,-84 16 0,118-19 0,0-3 0,0-1 0,-87-5 0,28-1 0,-225 3-1365,307 0-5461</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40:20.499"/>
    </inkml:context>
    <inkml:brush xml:id="br0">
      <inkml:brushProperty name="width" value="0.05" units="cm"/>
      <inkml:brushProperty name="height" value="0.05" units="cm"/>
      <inkml:brushProperty name="color" value="#E71224"/>
    </inkml:brush>
  </inkml:definitions>
  <inkml:trace contextRef="#ctx0" brushRef="#br0">2543 285 24575,'-9'-2'0,"-1"1"0,1-1 0,0-1 0,0 0 0,0 0 0,0-1 0,0 0 0,1 0 0,-11-8 0,-43-17 0,-6 8 0,22 8 0,-52-22 0,70 25 0,-1 1 0,0 1 0,0 2 0,-33-3 0,-34-8 0,35 5 0,36 8 0,0-1 0,-46-16 0,53 15 0,1 2 0,-1 0 0,0 0 0,0 2 0,-23 0 0,-53-9 0,48 4 0,-1 2 0,0 2 0,-81 6 0,25-1 0,-507-2 0,589 2 0,-1 0 0,-39 10 0,13-2 0,-2 1 0,34-7 0,-1 0 0,-27 2 0,23-5 0,0 2 0,1 0 0,-1 1 0,1 1 0,-25 9 0,40-11 0,-1 0 0,1 1 0,1-1 0,-1 1 0,0 0 0,1 0 0,0 1 0,0 0 0,0-1 0,1 1 0,-1 0 0,1 1 0,0-1 0,1 0 0,-1 1 0,1 0 0,0-1 0,1 1 0,-1 0 0,0 7 0,-2 14 0,1 1 0,2-1 0,1 29 0,0-51 0,0 88 0,3 68 0,-1-143 0,2 0 0,0 0 0,1 0 0,1-1 0,13 28 0,49 79 0,-55-104 0,1-1 0,1-1 0,1 0 0,0-1 0,1-1 0,1 0 0,1-2 0,0 0 0,25 14 0,57 22 0,-88-44 0,0-1 0,1 0 0,-1-2 0,1 1 0,21 2 0,5 1 0,129 18 0,-60-15 0,-79-9 0,0 2 0,40 8 0,-26-4 0,-1-2 0,1-2 0,-1-2 0,52-5 0,7 2 0,381 2 0,-459-3 0,1 0 0,-1-2 0,0-1 0,-1 0 0,0-2 0,34-16 0,-7 0 0,-33 15 0,1 1 0,26-9 0,-17 9 0,-1-1 0,1-1 0,-2-1 0,0-1 0,0-1 0,-1-2 0,-1 0 0,-1-1 0,0-2 0,32-32 0,-34 27 0,-2-1 0,18-30 0,27-35 0,-48 70 0,-2 0 0,0-2 0,-2 1 0,0-2 0,14-39 0,-24 58 0,5-9 0,-1 0 0,-1 0 0,1 0 0,-2-1 0,0 1 0,-1-1 0,0 0 0,0 0 0,-2 0 0,1 0 0,-2 0 0,0 1 0,0-1 0,-1 0 0,-1 0 0,-5-15 0,2 14-105,0 0 0,-1 1 0,0 0 0,-2 0 0,1 0 0,-1 1 0,-1 0 0,0 1 0,-1 0 0,0 1 0,0 0 0,-21-13 0,19 14-6721</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0:48.995"/>
    </inkml:context>
    <inkml:brush xml:id="br0">
      <inkml:brushProperty name="width" value="0.05" units="cm"/>
      <inkml:brushProperty name="height" value="0.05" units="cm"/>
      <inkml:brushProperty name="color" value="#E71224"/>
    </inkml:brush>
  </inkml:definitions>
  <inkml:trace contextRef="#ctx0" brushRef="#br0">230 0 24530,'-230'497'0,"6432"-497"0,-5972-497 0,-6432 497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0:59.453"/>
    </inkml:context>
    <inkml:brush xml:id="br0">
      <inkml:brushProperty name="width" value="0.05" units="cm"/>
      <inkml:brushProperty name="height" value="0.05" units="cm"/>
      <inkml:brushProperty name="color" value="#E71224"/>
    </inkml:brush>
  </inkml:definitions>
  <inkml:trace contextRef="#ctx0" brushRef="#br0">889 0 21389,'-889'102'0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1:03.868"/>
    </inkml:context>
    <inkml:brush xml:id="br0">
      <inkml:brushProperty name="width" value="0.05" units="cm"/>
      <inkml:brushProperty name="height" value="0.05" units="cm"/>
      <inkml:brushProperty name="color" value="#E71224"/>
    </inkml:brush>
  </inkml:definitions>
  <inkml:trace contextRef="#ctx0" brushRef="#br0">2 0 24575,'-2'124'0,"5"134"0,9-189 0,-8-50 0,0 0 0,1 27 0,-4-30 0,2 0 0,0 1 0,0-1 0,12 30 0,-9-30 0,-1 0 0,0 0 0,-2 0 0,1 0 0,0 20 0,-4-10-104,-1-13-148,2 1 0,-1-1 0,2 1-1,5 24 1,-2-22-6574</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1:07.074"/>
    </inkml:context>
    <inkml:brush xml:id="br0">
      <inkml:brushProperty name="width" value="0.05" units="cm"/>
      <inkml:brushProperty name="height" value="0.05" units="cm"/>
      <inkml:brushProperty name="color" value="#E71224"/>
    </inkml:brush>
  </inkml:definitions>
  <inkml:trace contextRef="#ctx0" brushRef="#br0">0 3 24575,'107'-2'0,"117"4"0,-190 4 0,1 1 0,-1 1 0,47 19 0,-12-4 0,-59-20 0,-1 0 0,0 0 0,0 0 0,0 1 0,0 1 0,0-1 0,-1 2 0,0-1 0,0 1 0,0 0 0,-1 1 0,0-1 0,0 2 0,0-1 0,8 13 0,63 83 0,14 19 0,-81-104 0,-1 0 0,-1 1 0,0-1 0,-1 2 0,8 28 0,-7-18 0,1-1 0,22 42 0,-6-14 0,-14-25 0,12 49 0,-9-26 0,1-4 0,-6-22 0,-1 0 0,-1 1 0,-2 0 0,4 56 0,-8-64 0,0-1 0,7 26 0,4 42 0,-14 317 0,2-400 0,-1 0 0,0 0 0,0 0 0,-1 0 0,1 0 0,-1 0 0,-1 0 0,1 0 0,-1 0 0,0 0 0,0-1 0,-1 1 0,0-1 0,0 0 0,0 0 0,0 0 0,-1 0 0,0 0 0,0-1 0,0 1 0,-1-1 0,1-1 0,-1 1 0,0 0 0,0-1 0,0 0 0,-1 0 0,1-1 0,-1 1 0,1-1 0,-7 1 0,-21 6 0,-1-1 0,-49 4 0,-46 11 0,46-10 0,61-8 0,-1-1 0,-26 1 0,-459-6-1365,486 1-5461</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1:14.541"/>
    </inkml:context>
    <inkml:brush xml:id="br0">
      <inkml:brushProperty name="width" value="0.05" units="cm"/>
      <inkml:brushProperty name="height" value="0.05" units="cm"/>
      <inkml:brushProperty name="color" value="#E71224"/>
    </inkml:brush>
  </inkml:definitions>
  <inkml:trace contextRef="#ctx0" brushRef="#br0">0 355 24444,'7010'-355'0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0:15.591"/>
    </inkml:context>
    <inkml:brush xml:id="br0">
      <inkml:brushProperty name="width" value="0.05" units="cm"/>
      <inkml:brushProperty name="height" value="0.05" units="cm"/>
      <inkml:brushProperty name="color" value="#E71224"/>
    </inkml:brush>
  </inkml:definitions>
  <inkml:trace contextRef="#ctx0" brushRef="#br0">5464 434 24575,'0'-2'0,"-1"0"0,1 0 0,-1 0 0,0 1 0,1-1 0,-1 0 0,0 0 0,0 0 0,0 1 0,0-1 0,0 1 0,-1-1 0,1 1 0,0-1 0,-1 1 0,1-1 0,-3 0 0,-34-24 0,17 12 0,2 2 0,-1 0 0,0 2 0,-1 0 0,0 1 0,-41-11 0,-43-19 0,78 28 0,-1 1 0,-1 1 0,-54-8 0,-20-7 0,40 10 0,-113-13 0,140 23 0,-183-17 0,7-9 0,128 23 0,-151 6 0,98 4 0,-24-16 0,-8 0 0,106 14 0,-25 1 0,-173-20 0,171 9 0,0 4 0,-106 7 0,54 0 0,-171-21 0,210 11 0,-153 7 0,105 4 0,-764-3 0,899 1 0,0 1 0,0 0 0,-18 5 0,-36 6 0,61-13 0,0 0 0,0 1 0,0 1 0,0-1 0,0 2 0,1-1 0,-1 1 0,1 0 0,0 1 0,-1 0 0,2 0 0,-1 1 0,0 0 0,1 0 0,0 1 0,0 0 0,1 0 0,0 0 0,-10 14 0,4-3 0,-1-1 0,-20 21 0,0 0 0,17-19 0,1 1 0,0 0 0,2 1 0,0 1 0,1 0 0,1 1 0,-11 30 0,-2 11 0,16-43 0,0 1 0,-5 23 0,-7 37 0,-12 68 0,8-44 0,16-79 0,2-1 0,1 0 0,-4 49 0,9-65 0,-2 35 0,2 0 0,2 0 0,15 79 0,9 54 0,-16-129 0,-6-27 0,0 1 0,2-1 0,0 0 0,2-1 0,0 0 0,12 20 0,81 113 0,-79-122 0,1-2 0,2 0 0,0-1 0,2-2 0,1-1 0,36 25 0,-33-30 0,0-2 0,1 0 0,59 21 0,-23-9 0,46 16 0,-53-30 0,71 8 0,-6 0 0,-110-21 0,23 7 0,0-2 0,1-2 0,66 2 0,-81-7 0,0 1 0,31 7 0,40 3 0,20 1 0,-76-7 0,40 1 0,11-8 0,-56-1 0,1 2 0,-1 1 0,60 10 0,-49-3 0,1-3 0,-1-2 0,78-4 0,45 2 0,-78 12 0,-58-8 0,57 4 0,1331-10-823,-1380-2 835,-1-1-1,70-16 1,-70 11 49,0 2-1,73-3 1,-76 8 62,0-2-1,-1-2 0,51-13 1,-12 1-7,-26 8-116,-1-3 0,62-24 0,-87 27 0,0 0 0,0-2 0,-2-1 0,1 0 0,-2-1 0,29-27 0,20-13 0,-48 39 0,34-33 0,-28 17 0,-1-1 0,26-43 0,-32 44 0,-11 17 0,-2 0 0,0-1 0,6-17 0,-7 16 0,1 1 0,15-28 0,-10 25 0,-2-1 0,-1 0 0,0-1 0,-1 0 0,-1 0 0,-1 0 0,-1-1 0,4-29 0,-3-13 0,-4-94 0,-2 98 0,-1 43 0,0 0 0,0 0 0,-2 0 0,0 0 0,-1 0 0,0 1 0,-1 0 0,-1 0 0,-1 0 0,0 0 0,0 1 0,-13-17 0,-9-17 0,21 34 0,0 0 0,-1 1 0,-15-19 0,6 10 0,1 0 0,-21-39 0,4 7 0,-103-178 0,64 102 0,68 121 25,1-1 0,0 1 0,1-1-1,-4-19 1,5 19-323,-1-1 1,0 1-1,-1 0 0,-6-13 0,2 9-6528</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0.564"/>
    </inkml:context>
    <inkml:brush xml:id="br0">
      <inkml:brushProperty name="width" value="0.05" units="cm"/>
      <inkml:brushProperty name="height" value="0.05" units="cm"/>
      <inkml:brushProperty name="color" value="#E71224"/>
    </inkml:brush>
  </inkml:definitions>
  <inkml:trace contextRef="#ctx0" brushRef="#br0">28 1286 24575,'2'2'0,"0"1"0,0-1 0,-1 0 0,2 0 0,-1 0 0,0 0 0,0-1 0,1 1 0,-1 0 0,0-1 0,1 0 0,0 1 0,-1-1 0,1 0 0,0-1 0,5 2 0,9 5 0,6 5 0,1-1 0,0-1 0,0-1 0,1-2 0,36 8 0,132 9 0,-150-20 0,-5 2 0,46 12 0,-54-10 0,0-2 0,0 0 0,35 0 0,657-5 0,-337-3 0,-366 1 0,0-1 0,33-8 0,33-2 0,-57 11 0,-1-1 0,54-10 0,95-14 0,-150 20 0,0-1 0,0-1 0,40-18 0,-57 22 0,0-1 0,-1 0 0,0-1 0,0 0 0,0 0 0,-1 0 0,1-1 0,-2 0 0,1-1 0,-1 1 0,0-1 0,-1 0 0,7-13 0,-4 3 0,0 1 0,-2-1 0,0 0 0,-1-1 0,3-26 0,1-8 0,-3 16 0,3-75 0,-8 93 0,1 0 0,8-34 0,3-32 0,-13 80 0,2-49 0,-7-69 0,3 106 0,-1-1 0,-1 1 0,0-1 0,-1 1 0,-1 1 0,-1-1 0,-16-29 0,-8-8 0,17 27 0,-1 1 0,-1 1 0,-2 0 0,-40-43 0,47 58 0,0 1 0,-1 0 0,0 1 0,-1 0 0,0 0 0,0 2 0,0 0 0,-1 0 0,-23-6 0,-5 3 0,1 2 0,-47-3 0,14-1 0,49 6 0,-1 2 0,-26-1 0,-105-9 0,-14 0 0,78 12 0,-89 4 0,146 3 0,0 1 0,1 3 0,0 0 0,-36 17 0,57-21 0,-53 22 0,44-17 0,0-1 0,-1-1 0,0-2 0,-41 9 0,40-11 0,1 0 0,-1 2 0,-41 18 0,-6 2 0,-165 38 0,131-21 0,89-39 0,0 0 0,0 1 0,1 0 0,0 2 0,0 0 0,0 0 0,1 2 0,1 0 0,-23 20 0,-11 8 0,39-32 0,0 1 0,0 0 0,0 0 0,1 1 0,1 0 0,-14 18 0,10-9 0,0 2 0,1 0 0,1 0 0,1 0 0,1 1 0,0 0 0,-4 24 0,8-27 0,-5 19 0,2 0 0,1 1 0,0 37 0,4-18 0,2 60 0,0-106 0,0 0 0,1 0 0,0 0 0,0 0 0,1 0 0,0 0 0,1-1 0,8 15 0,-2-10-109,0-1-1,1 0 1,1-1-1,0 0 1,1-1-1,0 0 0,0-1 1,1 0-1,19 9 1,-27-15-161,7 4-6556</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0:17.171"/>
    </inkml:context>
    <inkml:brush xml:id="br0">
      <inkml:brushProperty name="width" value="0.05" units="cm"/>
      <inkml:brushProperty name="height" value="0.05" units="cm"/>
      <inkml:brushProperty name="color" value="#E71224"/>
    </inkml:brush>
  </inkml:definitions>
  <inkml:trace contextRef="#ctx0" brushRef="#br0">1 5823 24575,'3'0'0,"17"1"0,0-1 0,0-1 0,0-1 0,0 0 0,0-2 0,0 0 0,21-8 0,250-102 0,24-9-704,-7 13 109,-169 52 237,84-30-365,49-16 723,-4 0 0,-205 81-268,77-41-1,35-15-154,250-110-449,-323 140 773,490-269 588,-473 248-657,92-57-233,195-141-416,-57 12 817,-131 66 0,-79 64 0,28-41 893,-75 70-529,-50 55 891,51-68 0,-65 72-1177,15-17 377,-3-3-1,35-67 0,52-141-454,-108 214 0,-1 0 0,-3-1 0,12-83 0,-1 9 0,-17 67 0,-2-1 0,-3 0 0,-7-112 0,1 45 0,3 55 0,1 38 0,-1-1 0,-2 0 0,-7-39 0,2 51 0,-1 0 0,-17-37 0,-2-5 0,8 19 0,-45-82 0,17 41 0,29 58 0,-2 1 0,-1 2 0,-1 0 0,-35-35 0,34 38 0,-8-6 0,-1 2 0,-51-36 0,-20-17 0,-42-32 0,27 27 0,-24-37 0,134 116 0,2 2 0,0-1 0,0 1 0,-1 0 0,0 0 0,0 1 0,0-1 0,-1 1 0,0 1 0,1-1 0,-11-2 0,16 6 0,1 0 0,-1 0 0,0 0 0,0 1 0,0-1 0,1 0 0,-1 0 0,0 1 0,0-1 0,1 1 0,-1-1 0,0 1 0,1-1 0,-1 1 0,1-1 0,-1 1 0,0-1 0,1 1 0,-1 0 0,1-1 0,0 1 0,-1 0 0,1 0 0,0-1 0,-1 1 0,1 0 0,0 0 0,0 0 0,-1-1 0,1 1 0,0 0 0,0 0 0,0 0 0,0-1 0,0 1 0,0 0 0,0 0 0,1 0 0,-1-1 0,0 1 0,0 0 0,1 0 0,-1 0 0,9 38 0,83 186 0,-86-208 0,2 1 0,13 22 0,-14-27 0,0-1 0,-1 1 0,-1 1 0,0-1 0,6 24 0,-7-8 0,1 0 0,2-1 0,1 1 0,1-1 0,21 44 0,-24-66-112,-6-16 256,-7-31-284,3 22-1117,2-2-5569</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0:17.669"/>
    </inkml:context>
    <inkml:brush xml:id="br0">
      <inkml:brushProperty name="width" value="0.05" units="cm"/>
      <inkml:brushProperty name="height" value="0.05" units="cm"/>
      <inkml:brushProperty name="color" value="#E71224"/>
    </inkml:brush>
  </inkml:definitions>
  <inkml:trace contextRef="#ctx0" brushRef="#br0">1 0 24575,'11'2'0,"0"-1"0,0 1 0,0 0 0,-1 1 0,1 1 0,-1 0 0,0 0 0,19 11 0,45 17 0,-53-26 0,0 2 0,-1 1 0,1 0 0,34 23 0,-39-23-1365,-1-2-5461</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6.673"/>
    </inkml:context>
    <inkml:brush xml:id="br0">
      <inkml:brushProperty name="width" value="0.05" units="cm"/>
      <inkml:brushProperty name="height" value="0.05" units="cm"/>
      <inkml:brushProperty name="color" value="#E71224"/>
    </inkml:brush>
  </inkml:definitions>
  <inkml:trace contextRef="#ctx0" brushRef="#br0">1 281 24575,'91'-1'0,"98"3"0,-120 10 0,-51-8 0,2 0 0,25 1 0,673-3-1102,-350-5 853,578 3-4771,-704-13 5020,-4 0 0,-216 13-214,371-14-360,-13-37 574,-378 50 0,207-13-89,-146 12 568,1-2 0,62-13 0,-37-1-479,1 4 0,155-4 0,-76 6 0,1 0 0,-63 13-65,-24 1 669,1-3 1,110-16-1,-69 6 2353,-88 9-2404,67-11 0,-53 6-553,1 2 0,-1 2 0,82 6 0,-23 0 0,-69-5 0,56-10 0,-56 6 0,60-1 0,-58 5 0,53-9 0,-52 5 0,52 0 0,106 7-1365,-180-1-5461</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7.229"/>
    </inkml:context>
    <inkml:brush xml:id="br0">
      <inkml:brushProperty name="width" value="0.05" units="cm"/>
      <inkml:brushProperty name="height" value="0.05" units="cm"/>
      <inkml:brushProperty name="color" value="#E71224"/>
    </inkml:brush>
  </inkml:definitions>
  <inkml:trace contextRef="#ctx0" brushRef="#br0">1 2 24575,'48'0'0,"-10"-1"0,1 1 0,-1 2 0,64 12 0,-34-4 0,-55-10 0,-1 1 0,0 1 0,1 0 0,-1 0 0,0 1 0,0 1 0,-1 0 0,14 7 0,-23-9 0,1 0 0,0 0 0,-1 1 0,0 0 0,1-1 0,-1 1 0,0 0 0,0 0 0,-1 0 0,1 0 0,-1 0 0,1 1 0,-1-1 0,0 0 0,0 1 0,-1-1 0,1 1 0,0 6 0,-3 73 0,1-55 0,0-21 0,1 1 0,-1-1 0,-1 0 0,1 0 0,-1 1 0,0-1 0,-1-1 0,0 1 0,0 0 0,0-1 0,-1 1 0,0-1 0,0 0 0,0 0 0,-1-1 0,0 1 0,0-1 0,-1 0 0,1 0 0,-1-1 0,-8 5 0,-11 5 0,0-1 0,-2-1 0,1-2 0,-35 9 0,-24 11 0,78-28-68,1 1 0,0-1-1,0 1 1,0 1 0,0-1 0,1 1-1,-1 0 1,1 0 0,0 0 0,0 1-1,0 0 1,1 0 0,0 0 0,0 1-1,0-1 1,0 1 0,1 0 0,0 0-1,-3 8 1,3 4-6758</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7.926"/>
    </inkml:context>
    <inkml:brush xml:id="br0">
      <inkml:brushProperty name="width" value="0.05" units="cm"/>
      <inkml:brushProperty name="height" value="0.05" units="cm"/>
      <inkml:brushProperty name="color" value="#E71224"/>
    </inkml:brush>
  </inkml:definitions>
  <inkml:trace contextRef="#ctx0" brushRef="#br0">691 1 24575,'-459'0'0,"435"1"0,1 2 0,-1 1 0,1 0 0,0 2 0,0 1 0,-23 10 0,43-16 0,0 0 0,1 1 0,-1-1 0,0 1 0,1-1 0,-1 1 0,1 0 0,0 0 0,0 0 0,-1 0 0,1 0 0,1 1 0,-1-1 0,0 1 0,1-1 0,-1 1 0,1 0 0,0-1 0,-1 1 0,1 0 0,1 0 0,-1 0 0,0 0 0,1 0 0,-1 0 0,1 0 0,0 0 0,0 0 0,0 0 0,1 0 0,-1 0 0,2 5 0,0-1 0,0-1 0,0 1 0,1 0 0,-1-1 0,2 0 0,-1 0 0,1 0 0,0 0 0,0 0 0,0-1 0,1 1 0,0-1 0,5 4 0,28 17 0,0-1 0,70 31 0,-42-23 0,19 5 0,-62-30 0,1 2 0,-2 1 0,29 18 0,7 2 0,-45-25 0,0 1 0,-1 0 0,1 1 0,-1 0 0,10 10 0,-18-15 0,-1 0 0,0 1 0,-1-1 0,1 1 0,0 0 0,-1-1 0,0 1 0,0 1 0,0-1 0,-1 0 0,1 0 0,-1 1 0,0-1 0,0 0 0,-1 1 0,1-1 0,-1 1 0,0-1 0,0 1 0,-1 7 0,0-9 0,0 0 0,0 0 0,0 0 0,0 0 0,0 0 0,0 0 0,-1-1 0,0 1 0,1 0 0,-1-1 0,0 1 0,0-1 0,-1 1 0,1-1 0,0 0 0,-1 0 0,1 0 0,-1-1 0,0 1 0,1 0 0,-1-1 0,0 0 0,0 1 0,0-1 0,0-1 0,0 1 0,0 0 0,0-1 0,-6 1 0,-12 1 0,0-1 0,0-1 0,-32-3 0,14 0 0,-113 2-1365,130 1-5461</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8.279"/>
    </inkml:context>
    <inkml:brush xml:id="br0">
      <inkml:brushProperty name="width" value="0.05" units="cm"/>
      <inkml:brushProperty name="height" value="0.05" units="cm"/>
      <inkml:brushProperty name="color" value="#E71224"/>
    </inkml:brush>
  </inkml:definitions>
  <inkml:trace contextRef="#ctx0" brushRef="#br0">1 1 24575,'0'4'0,"0"6"0,0 6 0,0 4 0,0 3 0,0 2 0,0 1 0,0 0 0,0 1 0,0-1 0,0-4-8191</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8.524"/>
    </inkml:context>
    <inkml:brush xml:id="br0">
      <inkml:brushProperty name="width" value="0.05" units="cm"/>
      <inkml:brushProperty name="height" value="0.05" units="cm"/>
      <inkml:brushProperty name="color" value="#E71224"/>
    </inkml:brush>
  </inkml:definitions>
  <inkml:trace contextRef="#ctx0" brushRef="#br0">5 1 24575,'-4'0'0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9.005"/>
    </inkml:context>
    <inkml:brush xml:id="br0">
      <inkml:brushProperty name="width" value="0.05" units="cm"/>
      <inkml:brushProperty name="height" value="0.05" units="cm"/>
      <inkml:brushProperty name="color" value="#E71224"/>
    </inkml:brush>
  </inkml:definitions>
  <inkml:trace contextRef="#ctx0" brushRef="#br0">2 0 24575,'0'59'0,"-2"-20"0,2 0 0,2 0 0,14 76 0,-11-88 0,4 50 0,3 22 0,14 94 0,-23-169 0,2 1 0,2-1 0,0 0 0,1 0 0,1-1 0,17 31 0,-9-8 119,-9-16-1603,-1-15-5342</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51.560"/>
    </inkml:context>
    <inkml:brush xml:id="br0">
      <inkml:brushProperty name="width" value="0.05" units="cm"/>
      <inkml:brushProperty name="height" value="0.05" units="cm"/>
      <inkml:brushProperty name="color" value="#E71224"/>
    </inkml:brush>
  </inkml:definitions>
  <inkml:trace contextRef="#ctx0" brushRef="#br0">1 792 24575,'53'-20'0,"41"0"0,-44 9 0,0 1 0,1 3 0,63-2 0,-86 8 0,0-1 0,29-7 0,-27 3 0,51-1 0,122-12 0,-153 12 0,-35 5 0,0-2 0,-1 0 0,26-10 0,-28 9 0,0 0 0,1 1 0,0 0 0,-1 1 0,20-2 0,146-21 0,0 1 0,-142 19 0,44-12 0,-51 10 0,0 1 0,51-4 0,17-2 0,-66 7 0,45-2 0,21-4 0,-71 7 0,53-3 0,-57 7 0,0-2 0,-1-1 0,1 0 0,24-9 0,-23 6 0,0 1 0,1 1 0,32-2 0,127-9 0,-90 6 0,83-16 0,-150 21 0,0 0 0,-1-2 0,27-12 0,48-11 0,-57 18 0,-1-1 0,0-2 0,61-31 0,-87 38 0,80-31 0,-60 26 0,63-33 0,-86 40 0,0 1 0,0 0 0,0 1 0,1 1 0,24-4 0,0 0 0,2 1-84,-33 5 4,0 1 0,0-1 0,0 0 0,0-1 0,0 0 0,0 0 0,-1 0 0,1-1 0,0 0-1,-1 0 1,0 0 0,0-1 0,0 0 0,0-1 0,5-5 0,-1-2-6746</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5:45.821"/>
    </inkml:context>
    <inkml:brush xml:id="br0">
      <inkml:brushProperty name="width" value="0.05" units="cm"/>
      <inkml:brushProperty name="height" value="0.05" units="cm"/>
      <inkml:brushProperty name="color" value="#E71224"/>
    </inkml:brush>
  </inkml:definitions>
  <inkml:trace contextRef="#ctx0" brushRef="#br0">869 79 24575,'-19'0'0,"-17"-1"0,0 2 0,0 1 0,-51 11 0,21 4 0,0 3 0,-76 35 0,39-21 0,85-30 0,1 1 0,-1 0 0,1 1 0,0 1 0,1 1 0,0 0 0,0 1 0,0 1 0,-25 21 0,14-6 0,23-22 0,0 0 0,-1 1 0,1-1 0,0 1 0,1 0 0,-1 1 0,1-1 0,0 0 0,0 1 0,0 0 0,0 0 0,1 0 0,0 0 0,0 0 0,1 0 0,-1 0 0,1 1 0,-1 10 0,0 4 0,1 0 0,1 0 0,1 0 0,5 31 0,-5-45 0,1 0 0,0 0 0,0 1 0,0-1 0,1 0 0,0-1 0,0 1 0,1-1 0,0 1 0,0-1 0,0 0 0,0 0 0,1-1 0,0 1 0,0-1 0,0 0 0,10 6 0,-9-6 0,6 3 0,1 0 0,0 0 0,0-1 0,0-1 0,21 6 0,92 16 0,-68-17 0,-31-4 0,0-2 0,38 1 0,-46-5 0,11 0 0,0 0 0,0 2 0,51 11 0,-51-8 0,1 0 0,53 0 0,-48-4 0,52 8 0,-21-1 0,1-2 0,127-7 0,-68-2 0,1550 3 0,-1647-2 0,54-9 0,-53 6 0,52-3 0,-22 8 0,-27 2 0,0-3 0,0-1 0,0-1 0,33-8 0,4 3 0,3 0 0,-69 7 0,0 0 0,0 0 0,0-1 0,0 0 0,-1 0 0,1 0 0,-1-1 0,1 1 0,-1-1 0,0 0 0,6-6 0,3-5 0,-4 6 0,-1 0 0,-1 0 0,0-1 0,0 0 0,0 0 0,-1 0 0,-1-1 0,0 0 0,6-15 0,-2-2 0,-1-2 0,-2 1 0,4-39 0,-9 58 0,0 0 0,-1 1 0,0-1 0,0 0 0,-1 1 0,0-1 0,-1 0 0,0 1 0,0 0 0,-1-1 0,0 1 0,0 0 0,-1 0 0,0 1 0,-9-13 0,5 12 0,0 1 0,0 1 0,-1-1 0,0 1 0,0 1 0,-1 0 0,0 0 0,-19-6 0,16 5 0,-1 0 0,1 0 0,-25-17 0,20 13 0,0 0 0,0 1 0,0 1 0,-1 1 0,0 0 0,-1 2 0,1 0 0,-1 1 0,-21-1 0,-64-17 0,70 12 0,0 1 0,-1 1 0,0 2 0,-61-2 0,72 7 0,0-2 0,-27-5 0,26 3 0,-49-2 0,-13 7 0,33 2 0,-1-3 0,-102-15 0,99 8 0,-2 3 0,1 2 0,-72 6 0,13 0 0,37-2 0,-89-3 0,102-10 0,50 8 0,0 0 0,-27-1 0,-440 4 0,235 3 0,232-1-179,1 1 1,-34 7-1,40-6-650,-10 1-5997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3.461"/>
    </inkml:context>
    <inkml:brush xml:id="br0">
      <inkml:brushProperty name="width" value="0.05" units="cm"/>
      <inkml:brushProperty name="height" value="0.05" units="cm"/>
      <inkml:brushProperty name="color" value="#E71224"/>
    </inkml:brush>
  </inkml:definitions>
  <inkml:trace contextRef="#ctx0" brushRef="#br0">579 2115 24575,'45'-3'0,"0"-3"0,-1-1 0,0-2 0,-1-2 0,54-22 0,-6 4 0,-63 21 0,1-1 0,-2-2 0,1-1 0,-2-1 0,0-2 0,0 0 0,-1-2 0,-1 0 0,41-40 0,-41 26 0,-1-1 0,27-51 0,-20 32 0,43-80 0,-66 116 0,-1 0 0,0-1 0,-1 0 0,-1-1 0,0 1 0,-1 0 0,-1-1 0,1-22 0,-1 12 0,10-50 0,-4 34 0,-2-1 0,-2 0 0,-2 0 0,-5-68 0,0 11 0,3 79 0,1-12 0,-2 0 0,-1 0 0,-11-53 0,2 49 0,-1 0 0,-28-55 0,35 81 0,-15-34 0,15 31 0,-1 0 0,-1 1 0,0 0 0,-1 0 0,0 0 0,-14-15 0,-8-3 0,-2 2 0,-2 1 0,0 2 0,-1 1 0,-2 2 0,-1 2 0,-68-31 0,79 42 0,1 1 0,-2 1 0,1 2 0,-1 0 0,-55-4 0,-146 7 0,132 5 0,87-1 0,1 1 0,0 0 0,0 0 0,0 1 0,0 0 0,0 0 0,0 1 0,1 0 0,-1 1 0,1 0 0,-12 8 0,5-1 0,0 0 0,1 1 0,1 1 0,-20 24 0,-34 31 0,53-56 0,1 1 0,0 0 0,1 0 0,0 2 0,1-1 0,1 1 0,0 1 0,1 0 0,-11 26 0,-3 27 0,6-22 0,3 1 0,-11 60 0,15-51 0,5-29 0,0 0 0,0 36 0,7 516 0,-2-567 0,2 0 0,0 0 0,0 0 0,1-1 0,1 1 0,0-1 0,7 15 0,48 84 0,-46-87 0,28 36 0,-31-47 0,0 1 0,-1 0 0,-1 1 0,11 23 0,-7-8 0,2-1 0,1 0 0,33 47 0,-44-71 0,0-1 0,1 1 0,0-1 0,0 0 0,0 0 0,0 0 0,0-1 0,1 0 0,6 3 0,-5-2 0,0 0 0,0 0 0,0 0 0,11 11 0,-8-7 0,-1-1 0,1 0 0,1-1 0,-1 0 0,1-1 0,0 0 0,0 0 0,0-1 0,13 2 0,-10-2 0,0 1 0,-1 0 0,0 1 0,0 0 0,23 15 0,-30-17-114,0 0 1,1-1-1,-1 0 0,1 0 0,-1 0 1,1 0-1,0-1 0,0-1 0,0 1 1,0-1-1,14 1 0,-1-1-6712</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5:52.192"/>
    </inkml:context>
    <inkml:brush xml:id="br0">
      <inkml:brushProperty name="width" value="0.05" units="cm"/>
      <inkml:brushProperty name="height" value="0.05" units="cm"/>
      <inkml:brushProperty name="color" value="#E71224"/>
    </inkml:brush>
  </inkml:definitions>
  <inkml:trace contextRef="#ctx0" brushRef="#br0">308 1272 24575,'0'-2'0,"1"1"0,-1 0 0,1 0 0,-1 0 0,1 0 0,0 0 0,-1 0 0,1 0 0,0 0 0,0 0 0,0 0 0,-1 1 0,1-1 0,0 0 0,0 0 0,0 1 0,1-1 0,-1 1 0,0-1 0,0 1 0,0-1 0,0 1 0,0 0 0,1-1 0,-1 1 0,0 0 0,2 0 0,39-5 0,-37 5 0,105-13 0,-69 7 0,65-2 0,2003 9 0,-2101-2 0,-1 1 0,1-1 0,-1-1 0,1 1 0,-1-1 0,0-1 0,0 1 0,0-1 0,11-6 0,12-5 0,-16 9 0,0 2 0,-1 0 0,1 0 0,1 1 0,-1 1 0,0 0 0,28 3 0,-25-1 0,1 0 0,-1-2 0,0 0 0,31-6 0,-3-1 0,1 1 0,-1 3 0,1 1 0,79 7 0,-15-1 0,702-3 0,-793 1 0,0 1 0,-1 1 0,1 1 0,34 12 0,-34-10 0,0 0 0,0-2 0,0 0 0,30 2 0,50 6 0,-72-7 0,51 3 0,-58-7 0,0 1 0,30 7 0,38 4 0,9 0 0,-71-8 0,54 3 0,-59-7 0,1 1 0,33 9 0,1 0 0,-30-7 0,33 5 0,109 3 0,1281-13 0,-1406 0 0,51-10 0,-51 4 0,56 0 0,2593 9 0,-2673-4 0,0 0 0,35-8 0,-33 6 0,-1 0 0,28-1 0,456 6 0,-484-3 0,-1 1 0,34-9 0,33-3 0,-23 14 0,-48 0 0,-1 0 0,1-1 0,0 0 0,-1-1 0,1-1 0,-1 0 0,0-1 0,0 0 0,0-1 0,0-1 0,15-7 0,18-9 0,-42 20 0,0-1 0,-1 1 0,1-1 0,0 0 0,-1-1 0,1 1 0,-1-1 0,0 0 0,1 0 0,-1 0 0,-1-1 0,1 1 0,0-1 0,-1 0 0,0 0 0,0 0 0,4-7 0,-1-2 0,-1 1 0,0-1 0,-1 0 0,0-1 0,-1 1 0,-1-1 0,2-17 0,-4-100 0,-2 61 0,1 61 0,0 0 0,0 0 0,-1 0 0,0 1 0,0-1 0,-1 1 0,0-1 0,-1 1 0,0 0 0,0 0 0,0 0 0,-1 1 0,0 0 0,-1 0 0,-10-11 0,-9-5 0,0 1 0,-52-34 0,63 46 0,-133-73 0,122 70 0,0 0 0,-44-14 0,40 16 0,-52-26 0,57 25 0,-1 1 0,0 1 0,-38-9 0,34 11 0,1-1 0,-39-19 0,39 16 0,-2 1 0,1 1 0,-62-11 0,33 9 0,18 5 0,0 3 0,-1 1 0,1 2 0,-49 4 0,-8 0 0,60-2 0,-1-2 0,1-2 0,-1-1 0,-66-17 0,50 8 0,-98-11 0,104 18 0,-39-1 0,-146 7 0,96 2 0,-4994-2 0,5102-1 0,-56-11 0,55 6 0,-54-2 0,-75-4 0,-13-1 0,117 14 0,16 1 0,1-2 0,0-1 0,0-3 0,-44-8 0,41 5 0,-1 2 0,0 1 0,0 3 0,-59 5 0,-1-2 0,72-3 0,-54-10 0,53 5 0,-51-2 0,-453 9 0,506-2 0,-57-11 0,56 7 0,-54-4 0,-551 11 0,615-1 0,-1 1 0,-39 10 0,9-1 0,-101 15 0,123-22 0,-1 2 0,1 1 0,0 2 0,-51 22 0,-104 64 0,168-85 0,0 1 0,1 0 0,0 1 0,1 1 0,1 0 0,0 1 0,0 0 0,2 1 0,0 1 0,0-1 0,-11 26 0,12-19 0,0 0 0,2 1 0,0-1 0,2 2 0,1-1 0,0 1 0,2 0 0,-1 38 0,2 59 0,6 140 0,-3-255 0,0 0 0,0 1 0,1-1 0,0 0 0,0 0 0,0 0 0,1 0 0,0 0 0,0 0 0,0-1 0,1 1 0,0-1 0,0 0 0,0 0 0,0-1 0,1 1 0,10 7 0,4 0 0,0 0 0,2-1 0,36 14 0,-15-7 0,-29-14-148,0 0-1,0-1 0,0 0 0,1-1 1,-1-1-1,1 0 0,23-2 1,-34 1-28,19 0-6650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5:56.539"/>
    </inkml:context>
    <inkml:brush xml:id="br0">
      <inkml:brushProperty name="width" value="0.05" units="cm"/>
      <inkml:brushProperty name="height" value="0.05" units="cm"/>
      <inkml:brushProperty name="color" value="#E71224"/>
    </inkml:brush>
  </inkml:definitions>
  <inkml:trace contextRef="#ctx0" brushRef="#br0">8234 29 24575,'8'1'0,"-1"0"0,0 0 0,1 0 0,-1 1 0,0 0 0,0 0 0,0 1 0,0 0 0,0 0 0,-1 0 0,1 1 0,-1 0 0,0 1 0,0-1 0,-1 1 0,1 0 0,-1 0 0,0 1 0,0 0 0,-1 0 0,0 0 0,6 10 0,-5-6 0,0 0 0,-1 0 0,0 0 0,0 1 0,-1-1 0,0 1 0,-1 0 0,-1 0 0,1 0 0,-2 0 0,1 0 0,-2 0 0,1 0 0,-5 21 0,3-27 0,0 0 0,0 0 0,0 0 0,0 0 0,-1 0 0,0 0 0,0-1 0,0 1 0,0-1 0,-1 0 0,0 0 0,-7 6 0,-4 1 0,-1 0 0,-23 12 0,-19 12 0,40-24 0,0 0 0,-24 11 0,-5 2 0,16-8 0,0-1 0,-49 15 0,-47-4 0,88-21 0,1 0 0,-1-3 0,-77-5 0,61 1 0,-56 4 0,27 10 0,53-6 0,-57 2 0,-2096-7 0,1041-3 0,1124 1 0,1-1 0,-36-8 0,34 5 0,0 2 0,-26-3 0,-643 5 0,336 3 0,-1273-2 0,1607-1 0,-1-1 0,-32-8 0,-34-2 0,-2-1 0,66 8 0,0 1 0,-24 0 0,30 3 0,-14 1 0,-1-2 0,-55-10 0,-14-1 0,71 11 0,-45-9 0,-103-39 0,139 40 0,25 8 0,1-1 0,-1-1 0,1 0 0,-23-12 0,32 14 0,0 0 0,-1 0 0,1-1 0,0 1 0,0-1 0,1 0 0,-1 0 0,0 0 0,1 0 0,0-1 0,0 1 0,0-1 0,0 1 0,1-1 0,-1 0 0,1 0 0,0 1 0,0-1 0,0 0 0,0-6 0,0 4 0,0 0 0,0 0 0,1 0 0,0 0 0,0 0 0,0 0 0,1 0 0,0 0 0,0 0 0,1 0 0,0 0 0,0 0 0,0 1 0,0-1 0,1 1 0,0 0 0,0-1 0,1 1 0,-1 1 0,1-1 0,0 0 0,1 1 0,-1 0 0,1 0 0,7-5 0,79-52 0,-77 53 0,-1-1 0,0 0 0,0 0 0,12-13 0,-13 11 0,-1 1 0,2 0 0,0 1 0,16-8 0,-11 9-136,0 1-1,1 1 1,1 1-1,-1 1 1,0 1-1,1 0 1,0 1-1,0 1 0,34 3 1,-32-1-6690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6:00.745"/>
    </inkml:context>
    <inkml:brush xml:id="br0">
      <inkml:brushProperty name="width" value="0.05" units="cm"/>
      <inkml:brushProperty name="height" value="0.05" units="cm"/>
      <inkml:brushProperty name="color" value="#E71224"/>
    </inkml:brush>
  </inkml:definitions>
  <inkml:trace contextRef="#ctx0" brushRef="#br0">387 612 24575,'0'2'0,"1"-1"0,0 1 0,0 0 0,0-1 0,0 1 0,0-1 0,1 1 0,-1-1 0,0 0 0,1 1 0,-1-1 0,1 0 0,-1 0 0,1 0 0,-1 0 0,1 0 0,0 0 0,0-1 0,-1 1 0,4 0 0,37 13 0,229 56 0,-221-58 0,58 5 0,-43-8 0,90 11 0,-127-15 0,56 2 0,-56-6 0,-1 2 0,35 6 0,106 17 0,-120-20 0,74-1 0,-78-5 0,-1 2 0,57 10 0,-65-7 0,1-1 0,0-3 0,37-2 0,51 3 0,-55 10 0,-50-8 0,0 0 0,26 1 0,457-4 0,-242-3 0,-235 0 0,0-1 0,-1-1 0,1-1 0,31-11 0,19-4 0,-46 12 0,-1-1 0,32-14 0,28-10 0,-62 25 0,0-1 0,-1-1 0,42-23 0,-9 5 0,-46 23 0,1 0 0,-1-1 0,-1-1 0,18-12 0,-25 15 0,0 0 0,0 0 0,0 0 0,-1 0 0,0-1 0,0 1 0,0-1 0,0 0 0,-1 0 0,1 0 0,-1 0 0,0-1 0,-1 1 0,2-11 0,0-13 0,-1 0 0,-2 0 0,-1-1 0,-1 1 0,-2 0 0,0 0 0,-2 0 0,-2 1 0,0 0 0,-15-33 0,11 39 0,-1 0 0,-1 0 0,0 2 0,-2 0 0,-22-22 0,33 36 0,-1 1 0,-1 0 0,1 1 0,-1-1 0,1 1 0,-1 1 0,-1-1 0,1 1 0,0 0 0,-1 1 0,1 0 0,-15-2 0,-5 0 0,-1 1 0,-35 2 0,-1716 2 0,1760 1 0,-1 0 0,1 1 0,-20 5 0,-17 3 0,-57 11 0,72-12 0,-1-2 0,0-2 0,-48 0 0,-75 7 0,-2-1 0,145-12 0,-1 1 0,0 1 0,1 1 0,-25 6 0,5-2 0,-1-2 0,0-2 0,0-1 0,-55-6 0,-4 1 0,70 4 0,1 2 0,-39 8 0,45-7 0,-22 1 0,37-5 0,0 1 0,0 0 0,0 0 0,-18 6 0,24-5 0,1-1 0,0 1 0,-1 0 0,1-1 0,0 2 0,0-1 0,0 0 0,0 1 0,0-1 0,1 1 0,-1 0 0,1 0 0,0 0 0,0 0 0,0 0 0,0 0 0,-1 5 0,-5 10 0,2-1 0,1 1 0,0 1 0,1-1 0,1 1 0,-2 31 0,5-38 0,0 0 0,0-1 0,1 1 0,1-1 0,0 1 0,0-1 0,1 0 0,1 0 0,-1 0 0,2 0 0,0 0 0,7 10 0,-6-15 0,0 0 0,1 0 0,0-1 0,1 0 0,-1-1 0,1 0 0,0 0 0,0 0 0,0-1 0,0 0 0,12 2 0,15 7 0,-17-5 0,1-2 0,0 0 0,20 2 0,11 2 0,139 30 0,-170-33-1365,-3 0-5461</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6:03.797"/>
    </inkml:context>
    <inkml:brush xml:id="br0">
      <inkml:brushProperty name="width" value="0.05" units="cm"/>
      <inkml:brushProperty name="height" value="0.05" units="cm"/>
      <inkml:brushProperty name="color" value="#E71224"/>
    </inkml:brush>
  </inkml:definitions>
  <inkml:trace contextRef="#ctx0" brushRef="#br0">93 270 24575,'2'-6'0,"0"1"0,0-1 0,1 1 0,-1 0 0,2 0 0,-1 0 0,0 0 0,1 1 0,4-5 0,8-11 0,-12 12 0,0 0 0,0 0 0,-1 0 0,0 0 0,0 0 0,-1-1 0,0 1 0,1-17 0,-3-69 0,0 83 0,10 74 0,-4-34 0,3 46 0,-8-36 0,-1-9 0,1 0 0,2 0 0,7 31 0,16 116 0,-24-170 0,-1-1 0,1 1 0,-1-1 0,-1 1 0,1 0 0,-1-1 0,0 1 0,-1 0 0,-2 12 0,2-15 0,-1-1 0,1 0 0,-1 0 0,0 1 0,0-1 0,0-1 0,-1 1 0,1 0 0,-1 0 0,1-1 0,-1 0 0,0 1 0,0-1 0,0 0 0,0 0 0,-1-1 0,1 1 0,0-1 0,-7 3 0,-7 0 0,-1 0 0,0-1 0,0-1 0,0 0 0,0-2 0,-34-2 0,30 1 0,369-1 0,-271-12-1365,-55 9-5461</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6:05.537"/>
    </inkml:context>
    <inkml:brush xml:id="br0">
      <inkml:brushProperty name="width" value="0.05" units="cm"/>
      <inkml:brushProperty name="height" value="0.05" units="cm"/>
      <inkml:brushProperty name="color" value="#E71224"/>
    </inkml:brush>
  </inkml:definitions>
  <inkml:trace contextRef="#ctx0" brushRef="#br0">139 277 24575,'-1'-38'0,"0"18"0,1 0 0,1 0 0,5-32 0,-4 46 0,-1 0 0,1 0 0,0 0 0,0 1 0,1-1 0,0 1 0,0-1 0,0 1 0,0 0 0,1 0 0,0 1 0,0-1 0,0 1 0,1 0 0,-1 0 0,8-5 0,-5 4 0,0 1 0,1 0 0,-1 0 0,1 0 0,0 1 0,0 0 0,0 1 0,1 0 0,-1 0 0,14-1 0,-18 3 0,-1 0 0,1 1 0,0-1 0,0 1 0,-1 0 0,1 0 0,0 0 0,-1 0 0,1 0 0,-1 1 0,0 0 0,1 0 0,-1 0 0,0 0 0,0 0 0,0 0 0,0 1 0,-1 0 0,1-1 0,-1 1 0,1 0 0,-1 0 0,0 0 0,0 1 0,2 5 0,1 1 0,0 0 0,-1 0 0,0 0 0,-1 1 0,0 0 0,-1-1 0,0 1 0,-1 0 0,0 0 0,-1 0 0,0 0 0,0 0 0,-2 0 0,1 0 0,-1 0 0,-1 0 0,0 0 0,0-1 0,-1 0 0,-10 19 0,12-23 0,-4 7 0,0 0 0,-1-1 0,0 0 0,0 0 0,-1-1 0,-17 18 0,-10 7 0,26-25 0,-1 0 0,0-1 0,-1 0 0,0-1 0,0 0 0,-1-1 0,-16 8 0,-110 48 0,107-50 0,20-8 0,43-5 0,482-3-1365,-492 2-5461</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05.991"/>
    </inkml:context>
    <inkml:brush xml:id="br0">
      <inkml:brushProperty name="width" value="0.05" units="cm"/>
      <inkml:brushProperty name="height" value="0.05" units="cm"/>
      <inkml:brushProperty name="color" value="#E71224"/>
    </inkml:brush>
  </inkml:definitions>
  <inkml:trace contextRef="#ctx0" brushRef="#br0">167 433 24575,'-2'-124'0,"5"-133"0,-3 252 0,1 1 0,-1-1 0,1 1 0,0-1 0,0 1 0,1 0 0,-1 0 0,1 0 0,0 0 0,2-4 0,-2 10 0,0 0 0,0 0 0,0 0 0,0 0 0,0 1 0,-1-1 0,1 1 0,-1-1 0,0 1 0,0 0 0,0 0 0,1 3 0,2 11 0,0 0 0,-1 0 0,-1 0 0,0 0 0,-2 1 0,-1 17 0,1-16 0,0 0 0,1 0 0,1 1 0,6 27 0,-2-20 0,-2 0 0,0 1 0,-1 47 0,-3-45 0,2 1 0,9 50 0,-7-64 0,-1-1 0,0 0 0,-2 1 0,0 26 0,-1-39 0,0-1 0,0 1 0,0-1 0,0 0 0,-1 1 0,0-1 0,0 1 0,0-1 0,0 0 0,0 0 0,-1 1 0,1-1 0,-1 0 0,0 0 0,0-1 0,0 1 0,0 0 0,-1-1 0,1 1 0,-1-1 0,1 0 0,-1 1 0,0-1 0,0-1 0,0 1 0,0 0 0,0-1 0,-5 2 0,-26 6 0,-1-2 0,0-2 0,0-1 0,-42 0 0,576-5-1365,-478 1-5461</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11.223"/>
    </inkml:context>
    <inkml:brush xml:id="br0">
      <inkml:brushProperty name="width" value="0.05" units="cm"/>
      <inkml:brushProperty name="height" value="0.05" units="cm"/>
      <inkml:brushProperty name="color" value="#E71224"/>
    </inkml:brush>
  </inkml:definitions>
  <inkml:trace contextRef="#ctx0" brushRef="#br0">1 178 24575,'0'-8'0,"2"0"0,-1-1 0,1 1 0,0 0 0,1 0 0,0 0 0,0 1 0,1-1 0,0 1 0,0-1 0,1 1 0,-1 1 0,2-1 0,-1 1 0,1-1 0,0 2 0,0-1 0,1 1 0,-1 0 0,1 0 0,0 0 0,1 1 0,-1 0 0,1 1 0,0 0 0,0 0 0,0 1 0,0-1 0,0 2 0,15-2 0,-19 4 0,0-1 0,1 2 0,-1-1 0,1 0 0,-1 1 0,0 0 0,0 0 0,0 0 0,0 0 0,0 1 0,-1 0 0,1 0 0,-1 0 0,1 0 0,-1 0 0,0 0 0,-1 1 0,1 0 0,0-1 0,3 9 0,3 5 0,0 0 0,-1 0 0,8 29 0,-6-14 0,10 59 0,-13-55 0,-5-24 0,1 0 0,-1 0 0,-1 0 0,0 0 0,-1 0 0,-1 16 0,0-24 0,0-1 0,0 0 0,0 1 0,0-1 0,-1 0 0,1 0 0,-1 0 0,0 0 0,0 0 0,0 0 0,0-1 0,0 1 0,-1-1 0,1 1 0,-1-1 0,1 0 0,-1 0 0,0 0 0,0 0 0,0-1 0,0 1 0,0-1 0,0 0 0,-1 0 0,1 0 0,0 0 0,-6 1 0,-85 21 0,143-56 0,-30 27 0,0 2 0,41-6 0,2 0 0,-34 5 0,1 1 0,39 1 0,-40 3 0,0-2 0,46-8 0,-32 2-1365,-22 6-5461</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14.044"/>
    </inkml:context>
    <inkml:brush xml:id="br0">
      <inkml:brushProperty name="width" value="0.05" units="cm"/>
      <inkml:brushProperty name="height" value="0.05" units="cm"/>
      <inkml:brushProperty name="color" value="#E71224"/>
    </inkml:brush>
  </inkml:definitions>
  <inkml:trace contextRef="#ctx0" brushRef="#br0">504 539 24575,'1195'0'0,"-1176"1"0,1 1 0,32 8 0,34 3 0,451-12 0,-260-3 0,-267 1 0,0 0 0,0-1 0,-1 0 0,1 0 0,0-1 0,-1-1 0,1 0 0,-1 0 0,0-1 0,0 0 0,9-7 0,20-10 0,63-55 0,-97 74 0,-1 0 0,1 0 0,0 0 0,-1 0 0,0-1 0,0 0 0,0 0 0,0 1 0,-1-1 0,1-1 0,-1 1 0,0 0 0,0-1 0,-1 1 0,1-1 0,-1 1 0,0-1 0,0 0 0,0 1 0,-1-1 0,0 0 0,0 0 0,-1-8 0,1 8 0,0 0 0,-1 1 0,0-1 0,0 1 0,0-1 0,0 1 0,-1-1 0,1 1 0,-1-1 0,0 1 0,0 0 0,-1 0 0,1 0 0,-1 1 0,0-1 0,0 0 0,0 1 0,-1 0 0,1 0 0,-1 0 0,0 0 0,0 0 0,0 1 0,-6-3 0,-279-88 0,196 66 0,61 19 0,0-2 0,-39-17 0,56 22 0,0 0 0,-1 1 0,1 0 0,-1 1 0,-31-2 0,-27-4 0,27 2 0,-1 2 0,0 2 0,-77 6 0,21 0 0,-1216-3 0,1300 1 0,0 1 0,0 2 0,1 0 0,-37 12 0,-37 9 0,-59 0 0,140-24 0,-1 1 0,1 1 0,0 0 0,0 0 0,0 1 0,1 1 0,-20 10 0,28-14 0,1 0 0,0 1 0,0 0 0,0-1 0,0 1 0,0 0 0,0 0 0,0 0 0,1 0 0,-1 0 0,1 0 0,-1 1 0,1-1 0,0 0 0,0 1 0,0-1 0,0 1 0,0-1 0,1 1 0,-1 0 0,1-1 0,0 1 0,-1 0 0,1-1 0,0 1 0,1 0 0,-1-1 0,0 1 0,1 0 0,0-1 0,-1 1 0,1-1 0,0 1 0,0-1 0,1 0 0,-1 1 0,0-1 0,1 0 0,-1 0 0,5 4 0,74 114 0,14-22 0,-88-91 0,0 0 0,1 0 0,-1-1 0,1 0 0,0 0 0,1-1 0,0 0 0,-1 0 0,1-1 0,1 0 0,-1 0 0,1-1 0,-1 0 0,1 0 0,17 2 0,7-2 0,0-1 0,0-1 0,38-5 0,9 1 0,-68 3-116,-3 0-134,0 0 0,0 0 1,0 1-1,14 3 0,-7 2-6576</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16.183"/>
    </inkml:context>
    <inkml:brush xml:id="br0">
      <inkml:brushProperty name="width" value="0.05" units="cm"/>
      <inkml:brushProperty name="height" value="0.05" units="cm"/>
      <inkml:brushProperty name="color" value="#E71224"/>
    </inkml:brush>
  </inkml:definitions>
  <inkml:trace contextRef="#ctx0" brushRef="#br0">2081 231 24575,'-10'-1'0,"0"-1"0,0 0 0,1 0 0,-1-1 0,1-1 0,-1 1 0,1-1 0,0-1 0,-10-6 0,7 4 0,0 0 0,-1 1 0,0 1 0,-14-4 0,-15-1 0,-192-37 0,198 41 0,-41-13 0,41 9 0,-42-6 0,16 6 0,30 4 0,-54-3 0,52 7 0,-43-9 0,45 6 0,-53-3 0,13 7 0,-136 4 0,194 0 0,0 0 0,-1 1 0,1 1 0,1 0 0,-1 1 0,1 1 0,0 0 0,0 0 0,-20 17 0,-15 8 0,-58 45 0,82-58 0,-219 195 0,229-199 0,1 1 0,1 0 0,0 0 0,1 1 0,1 1 0,1 0 0,-8 21 0,9-15 0,1-1 0,1 1 0,-5 47 0,11-63 0,0 0 0,0 0 0,0 1 0,1-1 0,0 0 0,1 0 0,0 0 0,0 0 0,1 0 0,0 0 0,0-1 0,0 1 0,1-1 0,1 0 0,6 9 0,16 20 0,-19-25 0,0 0 0,0-1 0,1 0 0,0 0 0,1-1 0,0 0 0,11 7 0,20 11 0,1-3 0,2-1 0,0-3 0,1-1 0,0-2 0,2-2 0,0-3 0,56 9 0,-41-12 0,-16-2 0,75 2 0,743-10 0,-835 2 0,57 11 0,-57-7 0,55 4 0,-58-8 0,48 10 0,-48-6 0,51 2 0,-71-7 0,13 1 0,1-1 0,-1-1 0,35-7 0,-47 6 0,0 0 0,0 0 0,0-1 0,-1 0 0,1-1 0,-1 1 0,0-1 0,0-1 0,0 1 0,-1-1 0,0 0 0,1 0 0,6-10 0,10-12 0,-1-2 0,19-36 0,-34 54 0,0-1 0,-1 0 0,-1 0 0,0-1 0,-1 1 0,0-1 0,0 0 0,-2 0 0,1-15 0,-2 27 0,2-33 0,-2 1 0,-1-1 0,-2 1 0,-1 0 0,-2 0 0,-19-63 0,16 70 0,-70-154 0,67 156 0,-1 2 0,-2 0 0,0 0 0,-1 2 0,-28-29 0,13 18 0,21 20 0,0 0 0,-1 1 0,-1 0 0,0 1 0,0 0 0,-1 1 0,-20-10 0,-25-10 0,41 19 0,1 1 0,-1 0 0,0 1 0,-1 1 0,1 1 0,-1 0 0,-1 1 0,1 1 0,-20 0 0,29 3-56,-6-1 93,0 1-1,0 0 1,0 2 0,-25 4-1,35-4-129,-1 0 0,1 1-1,-1-1 1,1 1 0,0 0 0,0 0-1,0 1 1,0-1 0,1 1 0,-1 0-1,1 1 1,0-1 0,1 1-1,-1 0 1,-3 5 0,-1 3-6733</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17.133"/>
    </inkml:context>
    <inkml:brush xml:id="br0">
      <inkml:brushProperty name="width" value="0.05" units="cm"/>
      <inkml:brushProperty name="height" value="0.05" units="cm"/>
      <inkml:brushProperty name="color" value="#E71224"/>
    </inkml:brush>
  </inkml:definitions>
  <inkml:trace contextRef="#ctx0" brushRef="#br0">1 129 24575,'2'-1'0,"0"0"0,1-1 0,-1 1 0,0-1 0,0 0 0,0 0 0,-1 0 0,1 1 0,0-2 0,-1 1 0,1 0 0,-1 0 0,0 0 0,1-1 0,0-3 0,7-9 0,-2 6 0,0 1 0,0 1 0,1 0 0,-1 0 0,2 0 0,-1 1 0,1 0 0,15-7 0,-22 11 0,1 1 0,0 0 0,0 0 0,0 0 0,0 0 0,1 0 0,-1 1 0,0-1 0,0 1 0,0 0 0,1 0 0,-1 0 0,0 0 0,0 1 0,0-1 0,0 1 0,1 0 0,-1 0 0,0 0 0,0 0 0,-1 1 0,1-1 0,0 1 0,0 0 0,-1-1 0,1 1 0,-1 1 0,1-1 0,-1 0 0,0 0 0,4 6 0,-2-2 0,1 1 0,-2-1 0,1 1 0,-1 0 0,1 1 0,-2-1 0,1 0 0,-1 1 0,0-1 0,-1 1 0,0 0 0,0 10 0,-1 4 0,-2 0 0,-8 42 0,7-44 0,3-18 0,0 0 0,0 0 0,0 0 0,0 0 0,0 0 0,1 0 0,-1 0 0,1 0 0,-1 0 0,1 0 0,0 0 0,0 0 0,-1-1 0,1 1 0,1 0 0,-1-1 0,0 1 0,0 0 0,1-1 0,-1 0 0,1 1 0,-1-1 0,1 0 0,-1 0 0,1 0 0,0 0 0,0 0 0,-1 0 0,1 0 0,0 0 0,3 0 0,10 4 0,-1-1 0,1 0 0,19 1 0,-8-1 0,148 46 0,-153-43 0,-17-6 0,0 0 0,-1 1 0,1-1 0,-1 1 0,1 0 0,-1 0 0,0 0 0,0 0 0,0 1 0,0 0 0,0-1 0,0 1 0,-1 0 0,4 5 0,-5-6 0,0-1 0,-1 1 0,1 0 0,-1-1 0,1 1 0,-1 0 0,0 0 0,1-1 0,-1 1 0,0 0 0,0 0 0,0 0 0,-1-1 0,1 1 0,0 0 0,-1 0 0,1-1 0,-1 1 0,1 0 0,-1-1 0,0 1 0,0-1 0,0 1 0,0-1 0,0 1 0,0-1 0,0 0 0,0 1 0,-1-1 0,1 0 0,0 0 0,-1 0 0,1 0 0,-3 1 0,-1 2 0,-1-1 0,0 0 0,1 0 0,-1 0 0,-1-1 0,1 0 0,0 0 0,0 0 0,-1-1 0,-8 1 0,-70-1 0,69-2 0,-1 0 0,1 1 0,0 1 0,-29 5 0,24-1-341,0-1 0,0-1-1,-26 1 1,26-4-6485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7.993"/>
    </inkml:context>
    <inkml:brush xml:id="br0">
      <inkml:brushProperty name="width" value="0.05" units="cm"/>
      <inkml:brushProperty name="height" value="0.05" units="cm"/>
      <inkml:brushProperty name="color" value="#E71224"/>
    </inkml:brush>
  </inkml:definitions>
  <inkml:trace contextRef="#ctx0" brushRef="#br0">278 0 22186,'-277'202'0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21.961"/>
    </inkml:context>
    <inkml:brush xml:id="br0">
      <inkml:brushProperty name="width" value="0.05" units="cm"/>
      <inkml:brushProperty name="height" value="0.05" units="cm"/>
      <inkml:brushProperty name="color" value="#E71224"/>
    </inkml:brush>
  </inkml:definitions>
  <inkml:trace contextRef="#ctx0" brushRef="#br0">210 818 24575,'941'0'0,"-922"1"0,-1 1 0,36 8 0,-34-5 0,0-1 0,26 1 0,406-4 0,-217-3 0,-221 1 0,1-1 0,-1-1 0,0 0 0,0-1 0,0-1 0,0 0 0,0-1 0,-1 0 0,18-11 0,-2 1 0,-25 14 0,-1-1 0,1 1 0,-1-1 0,0 0 0,0 0 0,0 0 0,0-1 0,-1 1 0,0-1 0,1 1 0,-1-1 0,0 0 0,-1 0 0,1 0 0,-1 0 0,1 0 0,-1 0 0,0 0 0,-1 0 0,1-9 0,1-11 0,-2-1 0,-4-38 0,2 19 0,1-414 0,1 455 0,1 0 0,-1 0 0,0 0 0,-1 0 0,1 0 0,-1 0 0,1 0 0,-1-1 0,0 2 0,0-1 0,0 0 0,0 0 0,-1 0 0,1 0 0,-1 1 0,1-1 0,-1 1 0,0-1 0,0 1 0,-1 0 0,-2-3 0,0 2 0,0 1 0,-1 0 0,1 0 0,0 0 0,-1 1 0,1 0 0,-1 0 0,1 0 0,-1 1 0,1-1 0,-9 2 0,-40-1 0,-151 6 0,121 6 0,52-7 0,-54 3 0,-1515-9 0,1598 1 0,0-1 0,-1 2 0,1-1 0,0 0 0,-1 1 0,1-1 0,0 1 0,-1 0 0,1 0 0,0 0 0,0 0 0,0 1 0,0-1 0,0 1 0,0 0 0,1 0 0,-1 0 0,0 0 0,-3 5 0,4-3 0,0-1 0,0 1 0,0 0 0,0 0 0,1 1 0,0-1 0,0 0 0,0 0 0,0 1 0,1-1 0,-1 0 0,1 1 0,0-1 0,1 0 0,0 5 0,2 12 0,2 0 0,0-1 0,9 23 0,-7-23 0,-1 0 0,-1 0 0,4 26 0,4 30 0,-8-54 0,-1 1 0,2 31 0,-5-25 0,2 0 0,1 0 0,1 0 0,10 29 0,24 29 0,-13-35 0,-24-48 0,0-1 0,0 0 0,0 0 0,0 0 0,1 0 0,-1-1 0,1 1 0,0-1 0,0 1 0,0-1 0,0 0 0,0 0 0,1 0 0,-1-1 0,0 1 0,1-1 0,-1 0 0,1 0 0,0 0 0,-1 0 0,1-1 0,4 1 0,12 1 0,1-2 0,39-3 0,-23 1 0,65 1-1365,-80 1-5461</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22.814"/>
    </inkml:context>
    <inkml:brush xml:id="br0">
      <inkml:brushProperty name="width" value="0.05" units="cm"/>
      <inkml:brushProperty name="height" value="0.05" units="cm"/>
      <inkml:brushProperty name="color" value="#E71224"/>
    </inkml:brush>
  </inkml:definitions>
  <inkml:trace contextRef="#ctx0" brushRef="#br0">2 1 24575,'-2'133'0,"5"141"0,-2-271 0,-1 0 0,1-1 0,-1 1 0,1 0 0,0-1 0,0 1 0,1-1 0,-1 1 0,0-1 0,1 0 0,-1 1 0,1-1 0,0 0 0,0 0 0,0 0 0,0 0 0,0-1 0,0 1 0,0 0 0,1-1 0,-1 0 0,1 1 0,-1-1 0,1 0 0,-1 0 0,1-1 0,0 1 0,-1 0 0,1-1 0,5 1 0,11 0 0,-1 0 0,1-1 0,31-3 0,-16 0 0,-26 3 0,11 0 0,0 0 0,0-2 0,0 0 0,0-1 0,-1 0 0,1-2 0,-1 0 0,22-10 0,-23 8-1365,-1 1-5461</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23.230"/>
    </inkml:context>
    <inkml:brush xml:id="br0">
      <inkml:brushProperty name="width" value="0.05" units="cm"/>
      <inkml:brushProperty name="height" value="0.05" units="cm"/>
      <inkml:brushProperty name="color" value="#E71224"/>
    </inkml:brush>
  </inkml:definitions>
  <inkml:trace contextRef="#ctx0" brushRef="#br0">2 0 24575,'0'20'0,"-1"15"0,2-1 0,1 1 0,11 56 0,-7-64 0,2 49 0,4 24 0,-3-26 0,-8-61 0,-1 0 0,2 0 0,0 0 0,1 0 0,0 0 0,0-1 0,9 18 0,3 4-1365,-9-18-5461</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23.55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39.761"/>
    </inkml:context>
    <inkml:brush xml:id="br0">
      <inkml:brushProperty name="width" value="0.05" units="cm"/>
      <inkml:brushProperty name="height" value="0.05" units="cm"/>
      <inkml:brushProperty name="color" value="#E71224"/>
    </inkml:brush>
  </inkml:definitions>
  <inkml:trace contextRef="#ctx0" brushRef="#br0">148 845 24575,'1931'0'0,"-1912"1"0,0 1 0,34 8 0,-33-5 0,1-2 0,25 2 0,-8-4 0,-8-1 0,0 2 0,-1 0 0,32 8 0,86 21 0,-41-23 0,-78-8 0,-1 2 0,46 8 0,-53-6 0,0 0 0,0-1 0,0-2 0,0 0 0,0-1 0,1-1 0,-1 0 0,25-7 0,-33 6 0,0-1 0,-1-1 0,0 0 0,0-1 0,0 0 0,-1-1 0,1 0 0,-1 0 0,-1-1 0,1-1 0,-1 1 0,0-1 0,-1-1 0,0 0 0,9-13 0,-10 10 0,0-1 0,-1 1 0,-1-1 0,0 0 0,-1 0 0,0-1 0,-1 1 0,0-1 0,0-22 0,-1-5 0,-7-80 0,4 112 0,-1-1 0,0 1 0,0 0 0,-1 0 0,0 1 0,-1-1 0,1 1 0,-2-1 0,1 1 0,-1 1 0,-8-10 0,-7-7 0,-1 2 0,-26-22 0,-2-1 0,32 31 0,-1 1 0,0 1 0,-1 0 0,0 2 0,-1 0 0,-39-13 0,54 21 0,-16-6 0,0 1 0,-1 0 0,0 2 0,0 0 0,-44-2 0,31 5 0,-44-8 0,45 4 0,-47 0 0,-97-11 0,102 7 0,2 0 0,30 4 0,-67-2 0,22 10 0,-101-4 0,122-10 0,49 8 0,0 0 0,-27-1 0,-18 5 0,33 0 0,1 0 0,-1-2 0,-52-11 0,40 6 0,1 2 0,-1 2 0,1 1 0,-58 6 0,-2-1 0,-583-3 0,677 0 0,0 1 0,1 0 0,-1 0 0,1 1 0,-1 0 0,1 0 0,0 1 0,-1 0 0,2 0 0,-1 1 0,0 0 0,-10 7 0,5-1 0,1 0 0,0 0 0,1 1 0,0 0 0,-14 22 0,15-18 0,2 1 0,0 0 0,1 0 0,1 1 0,0 0 0,1-1 0,-3 29 0,-4 16 0,3-27 0,1-9 0,-6 52 0,13-68 0,0 0 0,0 1 0,0-1 0,1 0 0,1 0 0,0 0 0,0 0 0,0 0 0,6 12 0,6 12 0,-9-19 0,0 0 0,1-1 0,1 1 0,0-1 0,1-1 0,0 0 0,1 0 0,0 0 0,22 19 0,9 3-1365,-27-25-5461</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1.341"/>
    </inkml:context>
    <inkml:brush xml:id="br0">
      <inkml:brushProperty name="width" value="0.05" units="cm"/>
      <inkml:brushProperty name="height" value="0.05" units="cm"/>
      <inkml:brushProperty name="color" value="#E71224"/>
    </inkml:brush>
  </inkml:definitions>
  <inkml:trace contextRef="#ctx0" brushRef="#br0">2 283 24575,'2'-19'0,"0"1"0,2 0 0,-1 1 0,2-1 0,1 1 0,14-33 0,-10 25 0,14-49 0,-24 72 0,0 0 0,1 1 0,-1-1 0,0 0 0,1 1 0,-1-1 0,1 0 0,0 1 0,-1-1 0,1 1 0,0-1 0,0 1 0,0-1 0,2-1 0,-3 3 0,1 1 0,-1-1 0,1 0 0,-1 0 0,1 1 0,-1-1 0,1 1 0,-1-1 0,1 0 0,-1 1 0,0-1 0,1 1 0,-1-1 0,0 1 0,1-1 0,-1 1 0,0 0 0,0-1 0,0 1 0,1-1 0,-1 1 0,0-1 0,0 1 0,0 0 0,0 0 0,7 57 0,-8 357 0,1-411 0,0 0 0,0 0 0,0-1 0,-1 1 0,1 0 0,-1 0 0,0-1 0,0 1 0,-1-1 0,1 1 0,-1-1 0,0 0 0,1 1 0,-2-1 0,1 0 0,0 0 0,-1 0 0,-4 4 0,2-3 0,-1 0 0,1-1 0,-1 0 0,0 0 0,0-1 0,0 1 0,0-1 0,0 0 0,-1-1 0,-7 1 0,69-21-73,-14 3 164,48-12 0,-78 25-225,-1 0 0,1 1 0,0 1 0,0 0 0,0 0 0,0 1 0,0 0 0,0 1 0,0 1 0,16 3 0,-10 1-6692</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3.520"/>
    </inkml:context>
    <inkml:brush xml:id="br0">
      <inkml:brushProperty name="width" value="0.05" units="cm"/>
      <inkml:brushProperty name="height" value="0.05" units="cm"/>
      <inkml:brushProperty name="color" value="#E71224"/>
    </inkml:brush>
  </inkml:definitions>
  <inkml:trace contextRef="#ctx0" brushRef="#br0">618 27 24575,'-30'-2'0,"-55"-9"0,54 5 0,-52-1 0,67 6 0,0 1 0,0 1 0,1 1 0,-1 0 0,1 1 0,-1 1 0,1 0 0,0 1 0,0 0 0,1 2 0,-22 11 0,25-12 0,-1-1 0,0 0 0,0 0 0,-14 2 0,17-5 0,-1 1 0,0 0 0,1 1 0,0 0 0,-15 9 0,21-11 0,0 1 0,0-1 0,0 1 0,1-1 0,-1 1 0,1 0 0,0 0 0,0 1 0,0-1 0,0 0 0,1 0 0,-1 1 0,1-1 0,0 1 0,0 0 0,0-1 0,0 1 0,1 0 0,-1 5 0,-1 23 0,1-1 0,1 1 0,2-1 0,8 45 0,-7-67 0,0-1 0,1 1 0,0-1 0,1 0 0,0 0 0,0 0 0,1-1 0,-1 1 0,2-2 0,-1 1 0,1-1 0,0 1 0,0-2 0,1 1 0,11 5 0,28 25 0,-37-27 0,0-1 0,1 0 0,0-1 0,1 0 0,-1-1 0,2 0 0,-1-1 0,0 0 0,1-1 0,0-1 0,0 0 0,0 0 0,0-1 0,0-1 0,1 0 0,20-2 0,-2 1 0,-12 0 0,0 0 0,1-1 0,21-5 0,-35 5 0,0-1 0,0 0 0,0-1 0,0 0 0,0 0 0,-1 0 0,1-1 0,-1 0 0,0 0 0,0-1 0,-1 0 0,8-7 0,6-10 0,-1-1 0,0-2 0,-2 1 0,-1-2 0,-1 0 0,-1-1 0,-1 0 0,9-33 0,-18 52 0,-1-1 0,0 0 0,-1 0 0,1 0 0,-2 0 0,1 0 0,-1 0 0,-1 0 0,0 0 0,0 0 0,0 0 0,-1 0 0,-1 0 0,0 1 0,0-1 0,0 1 0,-1 0 0,0 0 0,-1 0 0,0 0 0,0 1 0,-1-1 0,1 2 0,-2-1 0,1 1 0,-1-1 0,0 2 0,0-1 0,-10-5 0,0 0-118,9 6-21,1 0 1,-1 1-1,0 0 1,0 0-1,0 0 1,0 1-1,-1 1 1,-13-4-1,2 4-6687</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4.527"/>
    </inkml:context>
    <inkml:brush xml:id="br0">
      <inkml:brushProperty name="width" value="0.05" units="cm"/>
      <inkml:brushProperty name="height" value="0.05" units="cm"/>
      <inkml:brushProperty name="color" value="#E71224"/>
    </inkml:brush>
  </inkml:definitions>
  <inkml:trace contextRef="#ctx0" brushRef="#br0">0 127 24575,'1'-7'0,"-1"0"0,1 1 0,1-1 0,-1 1 0,1-1 0,0 1 0,1 0 0,0 0 0,0 0 0,0 0 0,0 0 0,8-9 0,-9 12 0,1 1 0,-1-1 0,0 0 0,1 1 0,-1-1 0,1 1 0,0 0 0,0 0 0,0 0 0,0 0 0,0 1 0,0-1 0,0 1 0,1 0 0,-1 0 0,1 0 0,-1 0 0,1 1 0,-1-1 0,1 1 0,-1 0 0,1 0 0,-1 0 0,1 0 0,4 2 0,-6-1 0,0 0 0,1 0 0,-1 0 0,0 1 0,0-1 0,0 1 0,0-1 0,0 1 0,0 0 0,-1 0 0,1 0 0,-1 0 0,1 0 0,-1 0 0,0 1 0,1-1 0,-1 0 0,0 1 0,-1-1 0,1 0 0,0 1 0,-1-1 0,1 1 0,-1 4 0,2 9 0,-1 0 0,-3 30 0,1-30 0,1 18 0,0-19 0,0 0 0,-1 0 0,-5 23 0,5-33 0,0-1 0,0 1 0,-1-1 0,0 0 0,0 0 0,0 0 0,-1 0 0,1 0 0,-1 0 0,0 0 0,0-1 0,0 1 0,-1-1 0,1 0 0,-7 5 0,-63 35 0,77-41 0,0-1 0,0 0 0,0 0 0,0-1 0,1 1 0,-1-1 0,7 0 0,27-2 44,0-3-1,64-15 0,-60 11-790,74-8-1,-94 16-6078</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5.568"/>
    </inkml:context>
    <inkml:brush xml:id="br0">
      <inkml:brushProperty name="width" value="0.05" units="cm"/>
      <inkml:brushProperty name="height" value="0.05" units="cm"/>
      <inkml:brushProperty name="color" value="#E71224"/>
    </inkml:brush>
  </inkml:definitions>
  <inkml:trace contextRef="#ctx0" brushRef="#br0">1 0 24575,'1423'0'-1365,"-1402"0"-5461</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6.701"/>
    </inkml:context>
    <inkml:brush xml:id="br0">
      <inkml:brushProperty name="width" value="0.05" units="cm"/>
      <inkml:brushProperty name="height" value="0.05" units="cm"/>
      <inkml:brushProperty name="color" value="#E71224"/>
    </inkml:brush>
  </inkml:definitions>
  <inkml:trace contextRef="#ctx0" brushRef="#br0">0 2 24575,'19'-1'0,"15"1"0,1 1 0,0 1 0,56 11 0,-57-7 0,0-2 0,1-1 0,-1-2 0,48-4 0,-32 1 0,52 4 0,-34 10 0,-49-8 0,0 0 0,27 1 0,103-7 0,59 4 0,-116 10 0,-53-6 0,56 2 0,795-9-1365,-868 1-5461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456"/>
    </inkml:context>
    <inkml:brush xml:id="br0">
      <inkml:brushProperty name="width" value="0.05" units="cm"/>
      <inkml:brushProperty name="height" value="0.05" units="cm"/>
      <inkml:brushProperty name="color" value="#E71224"/>
    </inkml:brush>
  </inkml:definitions>
  <inkml:trace contextRef="#ctx0" brushRef="#br0">1 0 24575,'2'1'0,"1"-1"0,-1 1 0,1 0 0,-1 0 0,1 0 0,-1 0 0,0 0 0,1 1 0,-1-1 0,0 1 0,0-1 0,0 1 0,0 0 0,0 0 0,0 0 0,1 2 0,28 39 0,-27-37 0,4 11 0,0 0 0,-1 0 0,-1 1 0,-1 0 0,0 0 0,3 35 0,-8-52 0,1 12 0,1-1 0,1 1 0,0-1 0,0 1 0,1-1 0,1 0 0,8 17 0,-4-12 0,-4-8 0,0 0 0,0 0 0,0-1 0,1 0 0,14 16 0,-18-23 0,0 1 0,0-1 0,0 1 0,0-1 0,0 0 0,1 0 0,-1 0 0,0 0 0,0 0 0,1-1 0,-1 1 0,0 0 0,1-1 0,-1 0 0,1 0 0,-1 0 0,1 0 0,-1 0 0,1 0 0,-1 0 0,0-1 0,1 1 0,-1-1 0,0 0 0,1 0 0,-1 0 0,0 0 0,0 0 0,0 0 0,0 0 0,2-3 0,59-48 0,-17 12 0,77-56-1365,-107 86-5461</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8.980"/>
    </inkml:context>
    <inkml:brush xml:id="br0">
      <inkml:brushProperty name="width" value="0.05" units="cm"/>
      <inkml:brushProperty name="height" value="0.05" units="cm"/>
      <inkml:brushProperty name="color" value="#E71224"/>
    </inkml:brush>
  </inkml:definitions>
  <inkml:trace contextRef="#ctx0" brushRef="#br0">327 79 24575,'1'-4'0,"-1"1"0,1-1 0,0 1 0,0-1 0,0 1 0,0-1 0,0 1 0,1 0 0,0 0 0,-1 0 0,1 0 0,0 0 0,1 0 0,-1 0 0,0 0 0,1 1 0,0 0 0,-1-1 0,1 1 0,0 0 0,0 0 0,0 0 0,1 1 0,-1-1 0,0 1 0,1 0 0,-1 0 0,7-2 0,-7 3 0,-1-1 0,1 0 0,0 1 0,0-1 0,0 1 0,-1 0 0,1 0 0,0 0 0,0 1 0,0-1 0,-1 1 0,1-1 0,0 1 0,-1 0 0,1 0 0,0 0 0,-1 0 0,1 0 0,-1 1 0,0-1 0,1 1 0,-1 0 0,0 0 0,0-1 0,0 1 0,0 1 0,0-1 0,-1 0 0,1 0 0,0 1 0,-1-1 0,0 1 0,0-1 0,0 1 0,0-1 0,1 6 0,0-2 0,0 0 0,-1 0 0,0 0 0,-1 0 0,1 1 0,-1-1 0,0 0 0,-1 1 0,1-1 0,-1 0 0,-1 0 0,1 0 0,-1 0 0,0 0 0,0 0 0,-1 0 0,0 0 0,0-1 0,0 1 0,0-1 0,-1 0 0,0 0 0,0-1 0,-1 1 0,1-1 0,-1 0 0,0 0 0,-9 6 0,-15 7 0,0-2 0,-1-1 0,-1-1 0,-57 15 0,118-29 0,54 5 0,-78-4 0,1 1 0,0 1 0,-1 0 0,0-1 0,1 2 0,-1-1 0,0 1 0,0 0 0,0 0 0,-1 1 0,1 0 0,-1 0 0,0 0 0,0 0 0,0 1 0,-1 0 0,1 0 0,-1 0 0,0 0 0,-1 1 0,1 0 0,-1 0 0,0 0 0,-1 0 0,1 0 0,-1 0 0,0 1 0,-1-1 0,0 1 0,0-1 0,0 1 0,-1 0 0,0-1 0,0 1 0,0 0 0,-1-1 0,0 1 0,-1-1 0,1 1 0,-1-1 0,-5 11 0,5-14 0,1 0 0,-1 0 0,0-1 0,0 1 0,0-1 0,0 1 0,-1-1 0,1 0 0,-1 0 0,1 0 0,-1 0 0,0-1 0,0 1 0,1-1 0,-1 1 0,0-1 0,0 0 0,-1 0 0,1 0 0,0-1 0,-3 1 0,-11 1 0,0-1 0,1-1 0,-20-2 0,23 1 0,0 1 0,0 0 0,-19 2 0,-9 6-341,0-2 0,-1-2-1,-41-1 1,61-4-6485</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9.726"/>
    </inkml:context>
    <inkml:brush xml:id="br0">
      <inkml:brushProperty name="width" value="0.05" units="cm"/>
      <inkml:brushProperty name="height" value="0.05" units="cm"/>
      <inkml:brushProperty name="color" value="#E71224"/>
    </inkml:brush>
  </inkml:definitions>
  <inkml:trace contextRef="#ctx0" brushRef="#br0">54 1 24575,'-19'53'0,"-3"108"0,18-148 0,1 1 0,1 0 0,0 0 0,1 0 0,0 0 0,1 0 0,1 0 0,0 0 0,5 23 0,-5-35 3,1 1 0,0-1 0,0 1 0,0-1 0,0 0 0,0 0 0,0 0-1,0 0 1,1 0 0,-1 0 0,1 0 0,-1-1 0,1 0 0,0 1 0,0-1 0,-1 0 0,1 0-1,0 0 1,0-1 0,0 1 0,0-1 0,5 0 0,11 2-153,0-2 0,29-3 0,-23 1-832,-2 1-5844</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0.099"/>
    </inkml:context>
    <inkml:brush xml:id="br0">
      <inkml:brushProperty name="width" value="0.05" units="cm"/>
      <inkml:brushProperty name="height" value="0.05" units="cm"/>
      <inkml:brushProperty name="color" value="#E71224"/>
    </inkml:brush>
  </inkml:definitions>
  <inkml:trace contextRef="#ctx0" brushRef="#br0">1 1 24575,'0'4'0,"0"6"0,0 6 0,0 4 0,0 3 0,0 2 0,0 1 0,0 1 0,4-5 0,2-1 0,-1-1 0,0 2 0,-2 0 0,-6-2 0,-1-6-8191</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1.015"/>
    </inkml:context>
    <inkml:brush xml:id="br0">
      <inkml:brushProperty name="width" value="0.05" units="cm"/>
      <inkml:brushProperty name="height" value="0.05" units="cm"/>
      <inkml:brushProperty name="color" value="#E71224"/>
    </inkml:brush>
  </inkml:definitions>
  <inkml:trace contextRef="#ctx0" brushRef="#br0">1 1 24575,'30'1'0,"1"2"0,-1 2 0,49 12 0,10 3 0,-33-14 0,0-2 0,96-7 0,-39 1 0,-15 0 0,108 4 0,-79 23 0,-73-15 0,-38-5 0,-1-2 0,1 0 0,0-1 0,0 0 0,-1-1 0,1-1 0,0-1 0,0 0 0,0-1 0,16-4 0,3-5-273,0 2 0,1 1 0,0 2 0,59-3 0,-73 9-6553</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2.042"/>
    </inkml:context>
    <inkml:brush xml:id="br0">
      <inkml:brushProperty name="width" value="0.05" units="cm"/>
      <inkml:brushProperty name="height" value="0.05" units="cm"/>
      <inkml:brushProperty name="color" value="#E71224"/>
    </inkml:brush>
  </inkml:definitions>
  <inkml:trace contextRef="#ctx0" brushRef="#br0">1 103 24575,'82'2'0,"91"-5"0,-104-9 0,-51 8 0,0 0 0,29-1 0,66 3 0,-42 3 0,113-15 0,-115 7 0,0 3 0,93 7 0,85-6 0,-120-22 0,-76 15 0,-24 5 0,1 0 0,43-1 0,1073 7 0,-1124 0 0,-1 1 0,33 8 0,35 3 0,90-15 0,77 4 0,-185 10 0,-51-7 0,0-2 0,30 3 0,52-6-1365,-78 0-5461</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4.031"/>
    </inkml:context>
    <inkml:brush xml:id="br0">
      <inkml:brushProperty name="width" value="0.05" units="cm"/>
      <inkml:brushProperty name="height" value="0.05" units="cm"/>
      <inkml:brushProperty name="color" value="#E71224"/>
    </inkml:brush>
  </inkml:definitions>
  <inkml:trace contextRef="#ctx0" brushRef="#br0">1 32 24575,'36'0'0,"1"1"0,0-2 0,-1-1 0,58-11 0,-48 5 0,-1 3 0,1 2 0,0 2 0,47 5 0,12-1 0,1663-3-1365,-1747 0-5461</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5.056"/>
    </inkml:context>
    <inkml:brush xml:id="br0">
      <inkml:brushProperty name="width" value="0.05" units="cm"/>
      <inkml:brushProperty name="height" value="0.05" units="cm"/>
      <inkml:brushProperty name="color" value="#E71224"/>
    </inkml:brush>
  </inkml:definitions>
  <inkml:trace contextRef="#ctx0" brushRef="#br0">404 2 24575,'-82'-2'0,"-90"4"0,168-1 0,0-1 0,1 1 0,-1 0 0,0 0 0,1 0 0,-1 0 0,1 1 0,-1-1 0,1 1 0,0 0 0,0 0 0,0 0 0,0 0 0,0 1 0,0-1 0,0 1 0,1 0 0,-1 0 0,1 0 0,0 0 0,0 0 0,0 0 0,0 1 0,1-1 0,-1 1 0,0 4 0,0 0 0,0-1 0,1 0 0,0 1 0,0 0 0,1-1 0,0 1 0,0-1 0,1 1 0,0-1 0,0 1 0,1-1 0,3 10 0,-4-15 0,0-1 0,0 0 0,0 1 0,0-1 0,0 0 0,0 0 0,0 1 0,1-1 0,-1 0 0,0 0 0,1 0 0,-1-1 0,1 1 0,-1 0 0,1 0 0,0-1 0,-1 1 0,1-1 0,-1 1 0,1-1 0,0 0 0,-1 0 0,1 0 0,0 0 0,3 0 0,54-6 0,-35 2 0,3 2 0,-8 0 0,0 0 0,0 2 0,0 0 0,30 5 0,-45-5 0,0 1 0,0 0 0,0 0 0,-1 0 0,1 1 0,0-1 0,-1 1 0,1 0 0,-1 0 0,0 0 0,0 0 0,0 1 0,0-1 0,0 1 0,0 0 0,0 0 0,-1 0 0,0 0 0,1 0 0,-1 0 0,0 1 0,-1-1 0,1 1 0,-1 0 0,1-1 0,-1 1 0,1 7 0,0 3 0,0 0 0,-1 0 0,-1 0 0,0 0 0,-1 0 0,-1 0 0,0 0 0,-4 15 0,4-24 0,1-1 0,0 1 0,-1-1 0,0 1 0,0-1 0,0 0 0,-1 1 0,1-1 0,-1 0 0,0-1 0,0 1 0,-1 0 0,1-1 0,-1 0 0,0 0 0,1 0 0,-1 0 0,-1-1 0,1 1 0,0-1 0,0 0 0,-1 0 0,0-1 0,1 1 0,-1-1 0,-6 1 0,-50 1 45,-78-5 0,33-1-1500,85 4-5371</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6.982"/>
    </inkml:context>
    <inkml:brush xml:id="br0">
      <inkml:brushProperty name="width" value="0.05" units="cm"/>
      <inkml:brushProperty name="height" value="0.05" units="cm"/>
      <inkml:brushProperty name="color" value="#E71224"/>
    </inkml:brush>
  </inkml:definitions>
  <inkml:trace contextRef="#ctx0" brushRef="#br0">0 79 24575,'11'0'0,"0"-2"0,-1 1 0,1-2 0,12-3 0,38-7 0,30 0 0,-63 8 0,0 1 0,29-1 0,42 7 0,82-3 0,-112-12 0,-51 9 0,1 0 0,28-1 0,641 3 0,-334 5 0,-305-4 0,1 3 0,79 12 0,-95-9 0,46 2 0,-49-6 0,0 2 0,32 7 0,-33-5 0,0-2 0,0 0 0,54-4 0,-54 0 0,0 0 0,1 3 0,50 8 0,-49-5 0,0-1 0,53 0 0,-7 0 0,-8 7 0,13 2 0,35-1 0,-79-6 0,57 1 0,794-8-1365,-867 1-5461</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7.805"/>
    </inkml:context>
    <inkml:brush xml:id="br0">
      <inkml:brushProperty name="width" value="0.05" units="cm"/>
      <inkml:brushProperty name="height" value="0.05" units="cm"/>
      <inkml:brushProperty name="color" value="#E71224"/>
    </inkml:brush>
  </inkml:definitions>
  <inkml:trace contextRef="#ctx0" brushRef="#br0">2 0 24575,'-2'116'0,"5"125"0,-3-236 0,1-1 0,0 1 0,0 0 0,0-1 0,1 1 0,-1-1 0,1 1 0,0-1 0,0 0 0,1 0 0,-1 0 0,1 0 0,0 0 0,0 0 0,0-1 0,1 0 0,-1 1 0,1-1 0,0 0 0,0-1 0,0 1 0,0-1 0,0 0 0,0 0 0,1 0 0,-1 0 0,6 0 0,1 1 0,1-1 0,-1 0 0,1-1 0,0 0 0,-1-1 0,1 0 0,0-1 0,-1 0 0,1-1 0,12-4 0,-19 5 0,-1-1 0,1 0 0,-1 0 0,1 0 0,-1 0 0,0-1 0,0 0 0,0 0 0,0 0 0,-1 0 0,1-1 0,-1 1 0,1-1 0,-1 0 0,-1 0 0,1 0 0,0-1 0,2-7 0,-4 10 0,0 0 0,0-1 0,-1 1 0,1-1 0,-1 1 0,0 0 0,1-1 0,-1 1 0,0-1 0,-1 1 0,1-1 0,0 1 0,-1-1 0,1 1 0,-1 0 0,0-1 0,0 1 0,0 0 0,0-1 0,0 1 0,0 0 0,-1 0 0,1 0 0,-1 0 0,1 0 0,-1 1 0,0-1 0,0 0 0,0 1 0,0-1 0,0 1 0,0 0 0,0-1 0,0 1 0,0 0 0,-1 0 0,1 1 0,-4-2 0,1 0 8,-1 1 0,1-1 0,-1 1 0,0 0 0,0 1 0,0-1 0,1 1 0,-1 0 0,0 1 0,0-1 0,0 1 0,1 0 0,-1 1 0,-8 2 0,2 1-256,1 0 1,-1 1-1,1 1 1,0 0-1,-14 12 1,12-10-6579</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9.068"/>
    </inkml:context>
    <inkml:brush xml:id="br0">
      <inkml:brushProperty name="width" value="0.05" units="cm"/>
      <inkml:brushProperty name="height" value="0.05" units="cm"/>
      <inkml:brushProperty name="color" value="#E71224"/>
    </inkml:brush>
  </inkml:definitions>
  <inkml:trace contextRef="#ctx0" brushRef="#br0">1 52 24575,'1169'0'0,"-1143"-1"0,-1-2 0,30-6 0,43-4 0,-76 12 0,-1-2 0,23-6 0,-22 5 0,0 0 0,24-1 0,80 6-1365,-104-1-5461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828"/>
    </inkml:context>
    <inkml:brush xml:id="br0">
      <inkml:brushProperty name="width" value="0.05" units="cm"/>
      <inkml:brushProperty name="height" value="0.05" units="cm"/>
      <inkml:brushProperty name="color" value="#E71224"/>
    </inkml:brush>
  </inkml:definitions>
  <inkml:trace contextRef="#ctx0" brushRef="#br0">1 191 24575,'2'-4'0,"1"1"0,0-1 0,0 1 0,1 0 0,-1-1 0,1 1 0,-1 1 0,1-1 0,0 1 0,0-1 0,8-2 0,-4 0 0,45-26-88,-7 5-551,70-54 1,-104 70-6188</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9.982"/>
    </inkml:context>
    <inkml:brush xml:id="br0">
      <inkml:brushProperty name="width" value="0.05" units="cm"/>
      <inkml:brushProperty name="height" value="0.05" units="cm"/>
      <inkml:brushProperty name="color" value="#E71224"/>
    </inkml:brush>
  </inkml:definitions>
  <inkml:trace contextRef="#ctx0" brushRef="#br0">1 32 24575,'18'-1'0,"1"-1"0,35-8 0,-34 5 0,0 1 0,27-1 0,-16 4 0,-18-1 0,0 1 0,0 1 0,0 0 0,0 1 0,0 0 0,0 1 0,13 4 0,-23-5 0,-1 1 0,1 0 0,-1-1 0,0 1 0,1 0 0,-1 0 0,0 1 0,0-1 0,-1 0 0,1 1 0,0-1 0,-1 1 0,1-1 0,-1 1 0,0 0 0,0-1 0,0 1 0,0 0 0,-1 0 0,1 0 0,-1 0 0,1 5 0,0 11 0,-1-1 0,-3 30 0,1-21 0,0 13 0,-1 31 0,6 73 0,16-62-1365,-16-63-5461</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00.433"/>
    </inkml:context>
    <inkml:brush xml:id="br0">
      <inkml:brushProperty name="width" value="0.05" units="cm"/>
      <inkml:brushProperty name="height" value="0.05" units="cm"/>
      <inkml:brushProperty name="color" value="#E71224"/>
    </inkml:brush>
  </inkml:definitions>
  <inkml:trace contextRef="#ctx0" brushRef="#br0">1 47 24575,'4'0'0,"6"0"0,6 0 0,-1-4 0,3-2 0,1 1 0,3 0 0,-3-2 0,0-1 0,1 2 0,-3 1-8191</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06.148"/>
    </inkml:context>
    <inkml:brush xml:id="br0">
      <inkml:brushProperty name="width" value="0.05" units="cm"/>
      <inkml:brushProperty name="height" value="0.05" units="cm"/>
      <inkml:brushProperty name="color" value="#E71224"/>
    </inkml:brush>
  </inkml:definitions>
  <inkml:trace contextRef="#ctx0" brushRef="#br0">591 3 24575,'-141'-2'0,"-151"5"0,287-3 0,-1 1 0,1 0 0,0 0 0,0 1 0,0 0 0,0-1 0,0 2 0,0-1 0,0 0 0,1 1 0,-1 0 0,1 0 0,0 0 0,0 1 0,0 0 0,0-1 0,1 1 0,-1 1 0,1-1 0,0 0 0,-5 10 0,0 5 0,0 0 0,2 0 0,0 1 0,-5 27 0,7-28 0,-2 21 0,2 1 0,1-1 0,2 1 0,8 67 0,-5-98 0,0 1 0,1-1 0,1 0 0,-1 0 0,2 0 0,-1 0 0,1-1 0,1 0 0,0 0 0,0 0 0,1-1 0,0 0 0,0 0 0,0-1 0,16 12 0,-13-12 0,1-1 0,0 0 0,0-1 0,0 0 0,1-1 0,-1 0 0,1-1 0,0 0 0,0-1 0,24 2 0,2-2 0,-1-2 0,48-6 0,-67 3 0,-1 0 0,1-2 0,-1 0 0,-1-1 0,1-1 0,-1 0 0,0-2 0,0 1 0,-1-2 0,0 0 0,-1-1 0,14-13 0,-19 13 0,1-1 0,-2-1 0,1 0 0,-2 0 0,0 0 0,0-1 0,7-26 0,-8 18 0,-2 1 0,-1-1 0,-1 0 0,-1 0 0,-1-1 0,-3-30 0,1-8 0,2 48 0,-1 0 0,0 0 0,-1 1 0,0-1 0,-1 0 0,-9-22 0,11 31 0,-1 0 0,0 0 0,0 0 0,0 0 0,-1 1 0,1-1 0,-1 1 0,0-1 0,0 1 0,0 0 0,0 0 0,-1 0 0,1 1 0,-1-1 0,1 1 0,-1 0 0,0 0 0,0 0 0,0 0 0,0 1 0,-1-1 0,1 1 0,-5 0 0,-91 0-1365,77 2-5461</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08.186"/>
    </inkml:context>
    <inkml:brush xml:id="br0">
      <inkml:brushProperty name="width" value="0.05" units="cm"/>
      <inkml:brushProperty name="height" value="0.05" units="cm"/>
      <inkml:brushProperty name="color" value="#E71224"/>
    </inkml:brush>
  </inkml:definitions>
  <inkml:trace contextRef="#ctx0" brushRef="#br0">209 26 24575,'-1'-1'0,"1"0"0,-1 0 0,1 0 0,-1 0 0,1 0 0,-1 0 0,0 0 0,1 0 0,-1 0 0,0 0 0,0 0 0,0 0 0,0 0 0,1 1 0,-1-1 0,0 0 0,-1 1 0,1-1 0,0 1 0,0-1 0,0 1 0,0 0 0,0-1 0,0 1 0,-1 0 0,1 0 0,-2 0 0,-38-5 0,36 5 0,-2-1 0,1 1 0,-1 0 0,1 0 0,-1 1 0,0-1 0,1 1 0,-1 1 0,1 0 0,0 0 0,0 0 0,-1 0 0,-7 6 0,10-6 0,1 1 0,0-1 0,0 1 0,0 0 0,0 0 0,1 0 0,-1 1 0,1-1 0,0 1 0,0-1 0,0 1 0,0 0 0,1 0 0,-1-1 0,1 1 0,0 0 0,0 0 0,1 1 0,-1-1 0,1 7 0,-1-6 0,0 0 0,1 0 0,0 1 0,0-1 0,0 0 0,1 0 0,0 1 0,0-1 0,0 0 0,1 0 0,0 0 0,-1 0 0,2-1 0,-1 1 0,1 0 0,-1-1 0,1 0 0,0 1 0,1-1 0,-1 0 0,1-1 0,0 1 0,0-1 0,0 1 0,0-1 0,0 0 0,1-1 0,0 1 0,8 3 0,151 83 0,-159-86 0,-1 0 0,1 0 0,-1 1 0,0 0 0,0-1 0,0 1 0,-1 1 0,1-1 0,-1 0 0,0 1 0,-1 0 0,1-1 0,-1 1 0,1 0 0,1 9 0,-3-11 0,0 0 0,0 0 0,0 0 0,0 0 0,-1 0 0,1 0 0,-1 1 0,0-1 0,0 0 0,0 0 0,0 0 0,-1 1 0,1-1 0,-1 0 0,0 0 0,0 0 0,0 0 0,0 0 0,0 0 0,-1 0 0,0 0 0,1-1 0,-1 1 0,0-1 0,0 1 0,0-1 0,-3 3 0,-1-1 0,0 0 0,-1-1 0,1 0 0,-1 0 0,1-1 0,-1 1 0,0-1 0,0-1 0,0 1 0,0-1 0,0-1 0,0 1 0,0-1 0,0 0 0,-10-2 0,13 1 0,0 1 0,0-1 0,0 0 0,0-1 0,0 1 0,0-1 0,1 1 0,-1-1 0,1 0 0,-1-1 0,1 1 0,0 0 0,0-1 0,0 0 0,0 0 0,0 0 0,1 0 0,-1 0 0,1-1 0,0 1 0,0-1 0,0 1 0,0-1 0,1 0 0,-1 1 0,1-1 0,-1-8 0,1 5 0,0 0 0,0 0 0,1 0 0,0 0 0,1 0 0,-1 1 0,1-1 0,1 0 0,-1 0 0,1 0 0,0 1 0,1-1 0,3-6 0,3-2 0,1 0 0,0 0 0,19-20 0,-16 20 0,-1 0 0,0 0 0,14-27 0,-22 31-151,-1 1-1,0 0 0,0-1 0,-1 0 1,-1 1-1,0-1 0,0 0 1,-1-13-1,0 2-6674</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0.604"/>
    </inkml:context>
    <inkml:brush xml:id="br0">
      <inkml:brushProperty name="width" value="0.05" units="cm"/>
      <inkml:brushProperty name="height" value="0.05" units="cm"/>
      <inkml:brushProperty name="color" value="#E71224"/>
    </inkml:brush>
  </inkml:definitions>
  <inkml:trace contextRef="#ctx0" brushRef="#br0">1 1 24575,'2364'0'0,"-2342"1"0,-1 1 0,40 10 0,-13-2 0,5 0 0,-27-4 0,0-2 0,46 3 0,-9-8 0,-10 0 0,-1 2 0,86 14 0,-96-10-173,1-1 0,70-3 0,-83-1-673,-8 0-5980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1.670"/>
    </inkml:context>
    <inkml:brush xml:id="br0">
      <inkml:brushProperty name="width" value="0.05" units="cm"/>
      <inkml:brushProperty name="height" value="0.05" units="cm"/>
      <inkml:brushProperty name="color" value="#E71224"/>
    </inkml:brush>
  </inkml:definitions>
  <inkml:trace contextRef="#ctx0" brushRef="#br0">217 1 24575,'-13'-1'0,"0"1"0,0 1 0,0 0 0,0 1 0,0 1 0,0 0 0,-17 6 0,25-6 0,0 0 0,0 0 0,0 0 0,0 0 0,0 1 0,1 0 0,-1 0 0,1 0 0,0 0 0,1 1 0,-1 0 0,1-1 0,0 1 0,0 0 0,0 1 0,1-1 0,0 1 0,-4 10 0,4-6 0,-1 0 0,1 0 0,1 0 0,0 0 0,0 1 0,1-1 0,0 0 0,1 0 0,0 0 0,2 11 0,-2-18 0,0-1 0,0 1 0,0 0 0,0 0 0,0-1 0,1 1 0,-1-1 0,1 1 0,0-1 0,0 0 0,-1 1 0,1-1 0,1 0 0,-1 0 0,0 0 0,0-1 0,1 1 0,-1 0 0,1-1 0,0 0 0,-1 0 0,1 1 0,0-2 0,0 1 0,-1 0 0,1 0 0,0-1 0,0 0 0,0 1 0,0-1 0,0 0 0,0-1 0,0 1 0,0 0 0,0-1 0,-1 0 0,1 1 0,3-3 0,-1 2 0,-1 0 0,0-1 0,0 0 0,1 0 0,-1 0 0,0 0 0,-1-1 0,1 1 0,0-1 0,-1 0 0,0 0 0,1-1 0,-1 1 0,3-5 0,-1 0 0,0 0 0,0-1 0,-1 0 0,0 0 0,0 0 0,3-12 0,-2-3 0,0-1 0,-2 0 0,0 1 0,-2-33 0,1 74 0,0 0 0,1 1 0,0-1 0,2 0 0,12 31 0,-10-29 0,-2 0 0,1 1 0,2 23 0,0 2 0,-5-36 0,-1 1 0,-1 0 0,0 0 0,0 0 0,-1 0 0,0 0 0,-1 0 0,-2 14 0,2-20 0,0-1 0,0 1 0,-1-1 0,1 0 0,-1 1 0,0-1 0,0 0 0,0 0 0,0 0 0,0-1 0,-1 1 0,1 0 0,-1-1 0,0 0 0,0 1 0,0-1 0,0 0 0,0 0 0,0-1 0,0 1 0,-1-1 0,1 0 0,-1 1 0,1-2 0,-1 1 0,-4 1 0,-142 23 0,145-24-124,0 0 0,1 1 0,0-1 0,-1 1 0,1 0 0,0 0-1,0 1 1,0-1 0,0 1 0,-5 5 0,-3 2-6702</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2.572"/>
    </inkml:context>
    <inkml:brush xml:id="br0">
      <inkml:brushProperty name="width" value="0.05" units="cm"/>
      <inkml:brushProperty name="height" value="0.05" units="cm"/>
      <inkml:brushProperty name="color" value="#E71224"/>
    </inkml:brush>
  </inkml:definitions>
  <inkml:trace contextRef="#ctx0" brushRef="#br0">0 27 24575,'82'1'0,"91"-3"0,-104-10 0,-50 8 0,0 0 0,26-1 0,373 4 0,-200 3 0,-199-1 0,1 1 0,32 8 0,34 2 0,-51-10 0,0-2 0,-1-2 0,1-1 0,40-9 0,-49 7-341,0 2 0,0 1-1,37 1 1,-41 1-6485</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3.178"/>
    </inkml:context>
    <inkml:brush xml:id="br0">
      <inkml:brushProperty name="width" value="0.05" units="cm"/>
      <inkml:brushProperty name="height" value="0.05" units="cm"/>
      <inkml:brushProperty name="color" value="#E71224"/>
    </inkml:brush>
  </inkml:definitions>
  <inkml:trace contextRef="#ctx0" brushRef="#br0">1 1 24575,'1'0'0,"0"0"0,0 1 0,0-1 0,0 1 0,0 0 0,0-1 0,0 1 0,0 0 0,0-1 0,0 1 0,0 0 0,0 0 0,-1 0 0,1 0 0,0 0 0,-1 0 0,1 0 0,-1 0 0,1 0 0,-1 0 0,1 1 0,-1-1 0,0 0 0,1 0 0,-1 0 0,0 1 0,0 1 0,5 38 0,-5-36 0,13 98 0,-7-67 0,2 57 0,-6-77-341,-1 0 0,2 0-1,6 22 1,-5-20-6485</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4.079"/>
    </inkml:context>
    <inkml:brush xml:id="br0">
      <inkml:brushProperty name="width" value="0.05" units="cm"/>
      <inkml:brushProperty name="height" value="0.05" units="cm"/>
      <inkml:brushProperty name="color" value="#E71224"/>
    </inkml:brush>
  </inkml:definitions>
  <inkml:trace contextRef="#ctx0" brushRef="#br0">135 1 24575,'-7'-1'0,"0"1"0,0 0 0,0 1 0,0 0 0,0 0 0,0 1 0,0 0 0,-12 4 0,16-3 0,-1-1 0,1 0 0,0 1 0,0 0 0,0-1 0,0 1 0,0 0 0,1 1 0,-1-1 0,1 0 0,0 1 0,0-1 0,0 1 0,1 0 0,-1-1 0,1 1 0,-1 4 0,-3 13 0,1 0 0,1 0 0,1 0 0,1 0 0,1 0 0,0 1 0,2-1 0,1 0 0,9 38 0,-9-51 0,0 1 0,1 0 0,0-1 0,0 0 0,1 0 0,0 0 0,1 0 0,0-1 0,0 0 0,0 0 0,1-1 0,13 11 0,-16-14 0,1 0 0,0 0 0,-1 0 0,1-1 0,0 1 0,1-1 0,-1-1 0,0 1 0,1-1 0,-1 0 0,0 0 0,1 0 0,0-1 0,-1 1 0,1-1 0,-1-1 0,1 1 0,-1-1 0,1 0 0,-1 0 0,0-1 0,8-3 0,-8 3 0,-1-1 0,0 1 0,0-1 0,0-1 0,0 1 0,-1 0 0,1-1 0,-1 0 0,0 1 0,0-1 0,0-1 0,-1 1 0,1 0 0,-1-1 0,0 1 0,0-1 0,-1 1 0,0-1 0,1 0 0,0-10 0,1-9 0,-2 0 0,0 0 0,-3-26 0,1 17 0,1 26 0,0-1 0,-1 0 0,0 1 0,0-1 0,-1 1 0,0-1 0,0 1 0,-1 0 0,0 0 0,0 0 0,-1 0 0,1 1 0,-2-1 0,1 1 0,-1 0 0,0 0 0,0 0 0,0 1 0,-1 0 0,0 0 0,0 0 0,0 1 0,-1 0 0,1 0 0,-1 0 0,0 1 0,0 0 0,0 1 0,-1-1 0,1 1 0,0 1 0,-1 0 0,0 0 0,-13 0 0,-3 0-1365,2 1-5461</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6.035"/>
    </inkml:context>
    <inkml:brush xml:id="br0">
      <inkml:brushProperty name="width" value="0.05" units="cm"/>
      <inkml:brushProperty name="height" value="0.05" units="cm"/>
      <inkml:brushProperty name="color" value="#E71224"/>
    </inkml:brush>
  </inkml:definitions>
  <inkml:trace contextRef="#ctx0" brushRef="#br0">1 0 24575,'1017'0'-1365,"-996"0"-5461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187"/>
    </inkml:context>
    <inkml:brush xml:id="br0">
      <inkml:brushProperty name="width" value="0.05" units="cm"/>
      <inkml:brushProperty name="height" value="0.05" units="cm"/>
      <inkml:brushProperty name="color" value="#E71224"/>
    </inkml:brush>
  </inkml:definitions>
  <inkml:trace contextRef="#ctx0" brushRef="#br0">1 107 24575,'0'-4'0,"4"-2"0,6 1 0,6-4 0,4 0 0,2 2 0,3 2 0,-3-3 0,-2 0 0,1 2 0,1 1 0,-4-2 0,0 0 0,-3-4 0,-5 1-8191</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7.063"/>
    </inkml:context>
    <inkml:brush xml:id="br0">
      <inkml:brushProperty name="width" value="0.05" units="cm"/>
      <inkml:brushProperty name="height" value="0.05" units="cm"/>
      <inkml:brushProperty name="color" value="#E71224"/>
    </inkml:brush>
  </inkml:definitions>
  <inkml:trace contextRef="#ctx0" brushRef="#br0">1 0 24575,'4'0'0,"6"0"0,6 0 0,4 0 0,3 0 0,2 0 0,1 0 0,0 0 0,1 0 0,-1 0 0,-4 0-8191</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9.451"/>
    </inkml:context>
    <inkml:brush xml:id="br0">
      <inkml:brushProperty name="width" value="0.05" units="cm"/>
      <inkml:brushProperty name="height" value="0.05" units="cm"/>
      <inkml:brushProperty name="color" value="#E71224"/>
    </inkml:brush>
  </inkml:definitions>
  <inkml:trace contextRef="#ctx0" brushRef="#br0">0 21 24575,'107'2'0,"118"-5"0,-165-11-1365,-42 9-5461</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0.231"/>
    </inkml:context>
    <inkml:brush xml:id="br0">
      <inkml:brushProperty name="width" value="0.05" units="cm"/>
      <inkml:brushProperty name="height" value="0.05" units="cm"/>
      <inkml:brushProperty name="color" value="#E71224"/>
    </inkml:brush>
  </inkml:definitions>
  <inkml:trace contextRef="#ctx0" brushRef="#br0">26 1 24575,'0'4'0,"0"6"0,-4 1 0,-2 3 0,1 4 0,1 2 0,0 3 0,3 2 0,-1 0 0,2 1 0,0 0 0,0 0 0,0-4-8191</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1.933"/>
    </inkml:context>
    <inkml:brush xml:id="br0">
      <inkml:brushProperty name="width" value="0.05" units="cm"/>
      <inkml:brushProperty name="height" value="0.05" units="cm"/>
      <inkml:brushProperty name="color" value="#E71224"/>
    </inkml:brush>
  </inkml:definitions>
  <inkml:trace contextRef="#ctx0" brushRef="#br0">515 51 24575,'0'-2'0,"0"0"0,0 0 0,0 0 0,0 0 0,-1 0 0,1 1 0,0-1 0,-1 0 0,0 0 0,1 0 0,-1 1 0,0-1 0,0 0 0,0 1 0,0-1 0,0 1 0,0-1 0,-1 1 0,1-1 0,0 1 0,-1 0 0,1 0 0,-3-2 0,0 1 0,0 1 0,0-1 0,0 1 0,0 0 0,0 0 0,0 0 0,0 1 0,0 0 0,-1-1 0,-5 2 0,-4 0 0,-1 1 0,1 1 0,0 0 0,0 1 0,-19 8 0,17-7 0,1 0 0,-2-1 0,1-1 0,0 0 0,-1-2 0,1 1 0,-23-3 0,22 1 0,-1 0 0,1 1 0,0 1 0,-1 1 0,1 0 0,-19 7 0,33-9 0,0 1 0,0 0 0,0 0 0,0 0 0,1 0 0,-1 1 0,1-1 0,-1 1 0,1-1 0,0 1 0,0 0 0,0 0 0,0 0 0,0 0 0,1 0 0,0 1 0,-1-1 0,1 0 0,0 1 0,1-1 0,-1 1 0,1-1 0,-1 6 0,0 13 0,0-1 0,5 40 0,-2-24 0,-3 27 0,0-45 0,0 1 0,2 0 0,0 0 0,1-1 0,1 1 0,10 37 0,-11-54 0,-1-1 0,1 1 0,0 0 0,0 0 0,0-1 0,0 1 0,0-1 0,0 0 0,1 1 0,0-1 0,-1 0 0,1-1 0,0 1 0,0 0 0,0-1 0,0 0 0,0 1 0,0-1 0,0 0 0,0-1 0,0 1 0,1 0 0,2-1 0,12 2 0,0-1 0,0-1 0,20-3 0,-8 1 0,1-1 0,1-1 0,-1-2 0,-1-1 0,1-2 0,41-17 0,-68 24 6,0 0-1,-1 0 1,1 0-1,-1-1 0,0 1 1,0-1-1,0 0 1,0 0-1,0 0 1,0 0-1,-1 0 1,0-1-1,1 1 0,-1-1 1,0 1-1,-1-1 1,1 0-1,-1 0 1,0 0-1,0 0 1,1-4-1,-1-1-170,0 0 0,0 0 0,-1 0 0,0 0 0,0 0 0,-1 1 0,0-1 0,-5-16 0,0 8-6661</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3.772"/>
    </inkml:context>
    <inkml:brush xml:id="br0">
      <inkml:brushProperty name="width" value="0.05" units="cm"/>
      <inkml:brushProperty name="height" value="0.05" units="cm"/>
      <inkml:brushProperty name="color" value="#E71224"/>
    </inkml:brush>
  </inkml:definitions>
  <inkml:trace contextRef="#ctx0" brushRef="#br0">411 31 24575,'-54'-20'0,"18"15"0,-1 1 0,0 3 0,0 0 0,-42 7 0,71-6 0,0 1 0,0 0 0,0 0 0,1 1 0,-1 0 0,0 1 0,1 0 0,0 0 0,0 0 0,0 1 0,-8 5 0,12-6 0,0 0 0,0 0 0,1 0 0,-1 1 0,1-1 0,-1 1 0,1 0 0,0-1 0,0 1 0,1 0 0,-1 0 0,1 0 0,0 0 0,0 1 0,0-1 0,1 0 0,-1 0 0,1 0 0,0 1 0,0-1 0,2 7 0,14 67 0,-4-25 0,-2-11 0,2 0 0,18 41 0,-28-77 0,-1-2 0,1-1 0,0 1 0,0-1 0,0 1 0,0-1 0,1 0 0,-1 0 0,1 0 0,0 0 0,0 0 0,0-1 0,0 1 0,0-1 0,1 0 0,-1 0 0,1 0 0,-1 0 0,1-1 0,0 0 0,-1 1 0,1-1 0,0 0 0,0-1 0,0 1 0,0-1 0,5 0 0,-1 0 0,1 0 0,-1-1 0,1 0 0,0 0 0,-1-1 0,0 0 0,1-1 0,-1 0 0,0 0 0,0-1 0,10-6 0,25-29 0,-6 4 0,-31 31 0,0-1 0,-1 1 0,0-1 0,0 0 0,0 0 0,0-1 0,-1 1 0,0-1 0,0 0 0,-1 0 0,1 0 0,-1-1 0,-1 1 0,1-1 0,-1 0 0,0 0 0,-1 1 0,1-1 0,-1 0 0,-1-1 0,1 1 0,-1 0 0,-1 0 0,1 0 0,-1 0 0,0 0 0,-1 0 0,0 0 0,0 1 0,0-1 0,-1 0 0,0 1 0,0 0 0,-5-6 0,1-2-227,-1 0-1,2 0 1,0-1-1,0 0 1,-4-23-1,7 19-6598</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4.992"/>
    </inkml:context>
    <inkml:brush xml:id="br0">
      <inkml:brushProperty name="width" value="0.05" units="cm"/>
      <inkml:brushProperty name="height" value="0.05" units="cm"/>
      <inkml:brushProperty name="color" value="#E71224"/>
    </inkml:brush>
  </inkml:definitions>
  <inkml:trace contextRef="#ctx0" brushRef="#br0">0 1 24575,'5'0'0,"5"0"0,5 0 0,5 0 0,3 0 0,2 0 0,1 0 0,0 0 0,1 0 0,-1 0 0,0 0 0,0 0 0,0 0 0,0 0 0,-1 0 0,-4 4 0,-5 2-8191</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9.608"/>
    </inkml:context>
    <inkml:brush xml:id="br0">
      <inkml:brushProperty name="width" value="0.05" units="cm"/>
      <inkml:brushProperty name="height" value="0.05" units="cm"/>
      <inkml:brushProperty name="color" value="#E71224"/>
    </inkml:brush>
  </inkml:definitions>
  <inkml:trace contextRef="#ctx0" brushRef="#br0">0 0 24575,'2389'0'-1365,"-2368"0"-5461</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0.462"/>
    </inkml:context>
    <inkml:brush xml:id="br0">
      <inkml:brushProperty name="width" value="0.05" units="cm"/>
      <inkml:brushProperty name="height" value="0.05" units="cm"/>
      <inkml:brushProperty name="color" value="#E71224"/>
    </inkml:brush>
  </inkml:definitions>
  <inkml:trace contextRef="#ctx0" brushRef="#br0">0 153 24575,'2'-1'0,"0"1"0,-1-1 0,1 0 0,-1 0 0,1 0 0,-1 0 0,1 0 0,-1 0 0,0-1 0,1 1 0,-1 0 0,0-1 0,0 1 0,0-1 0,0 1 0,0-1 0,1-2 0,13-30 0,-9-5 0,-7 35 0,2-1 0,-1 0 0,0 1 0,1-1 0,0 1 0,0-1 0,0 1 0,0-1 0,1 1 0,2-5 0,-4 9 0,0 0 0,1 0 0,-1 0 0,0 0 0,0 0 0,0-1 0,0 1 0,0 0 0,1 0 0,-1 0 0,0 0 0,0 0 0,0 0 0,0 0 0,0 0 0,1 0 0,-1 0 0,0 0 0,0 0 0,0 0 0,0 0 0,1 0 0,-1 0 0,0 0 0,0 0 0,0 0 0,0 0 0,0 0 0,1 0 0,-1 0 0,0 0 0,0 1 0,0-1 0,0 0 0,0 0 0,0 0 0,1 0 0,-1 0 0,0 0 0,0 0 0,0 0 0,0 1 0,0-1 0,0 0 0,0 0 0,0 0 0,0 0 0,0 0 0,1 1 0,-1-1 0,5 14 0,0 14 0,2 18 43,12 46 1,-10-56-528,-2 0 0,5 64 0,-12-78-6342</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0.884"/>
    </inkml:context>
    <inkml:brush xml:id="br0">
      <inkml:brushProperty name="width" value="0.05" units="cm"/>
      <inkml:brushProperty name="height" value="0.05" units="cm"/>
      <inkml:brushProperty name="color" value="#E71224"/>
    </inkml:brush>
  </inkml:definitions>
  <inkml:trace contextRef="#ctx0" brushRef="#br0">0 43 24575,'4'0'0,"6"0"0,6 0 0,4 0 0,3 0 0,-2-5 0,-1-1 0,1 1 0,1 0 0,1 2 0,1-3 0,1-1 0,-4 1-8191</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1.912"/>
    </inkml:context>
    <inkml:brush xml:id="br0">
      <inkml:brushProperty name="width" value="0.05" units="cm"/>
      <inkml:brushProperty name="height" value="0.05" units="cm"/>
      <inkml:brushProperty name="color" value="#E71224"/>
    </inkml:brush>
  </inkml:definitions>
  <inkml:trace contextRef="#ctx0" brushRef="#br0">0 157 24575,'20'-53'0,"-17"18"0,-3 30 0,0-1 0,0 1 0,0 0 0,1 0 0,-1-1 0,2 1 0,-1 0 0,0 0 0,1 0 0,0 0 0,3-6 0,1 13 0,-2 13 0,0 15 0,9 76 0,-7-67 0,1 53 0,-6-81 0,0-1 0,1 1 0,0 0 0,0-1 0,7 15 0,2 13 0,-11-37 0,1 0 0,-1-1 0,0 1 0,0 0 0,0 0 0,0 0 0,0 0 0,0 0 0,0 0 0,0 0 0,0 0 0,0 0 0,-1 0 0,1 0 0,0 0 0,-1 0 0,1 0 0,0-1 0,-1 1 0,1 0 0,-1 0 0,1 0 0,-1-1 0,0 1 0,1 0 0,-1 0 0,0-1 0,0 1 0,-1 0 0,-26 9 0,25-10 0,39-20 0,83-22-1365,-103 36-5461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607"/>
    </inkml:context>
    <inkml:brush xml:id="br0">
      <inkml:brushProperty name="width" value="0.05" units="cm"/>
      <inkml:brushProperty name="height" value="0.05" units="cm"/>
      <inkml:brushProperty name="color" value="#E71224"/>
    </inkml:brush>
  </inkml:definitions>
  <inkml:trace contextRef="#ctx0" brushRef="#br0">0 1 24575,'3'0'0,"0"1"0,0-1 0,-1 1 0,1 0 0,0 0 0,-1 0 0,1 0 0,0 0 0,-1 1 0,1-1 0,-1 1 0,0-1 0,0 1 0,0 0 0,1 0 0,-2 0 0,1 0 0,0 1 0,0-1 0,-1 0 0,1 1 0,0 2 0,7 11 0,-1 1 0,8 26 0,1-1 0,-14-35 0,97 205 0,-73-152 0,-15-35 0,17 47 0,-25-58-341,1-1 0,0 1-1,10 17 1,-7-18-6485</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2.997"/>
    </inkml:context>
    <inkml:brush xml:id="br0">
      <inkml:brushProperty name="width" value="0.05" units="cm"/>
      <inkml:brushProperty name="height" value="0.05" units="cm"/>
      <inkml:brushProperty name="color" value="#E71224"/>
    </inkml:brush>
  </inkml:definitions>
  <inkml:trace contextRef="#ctx0" brushRef="#br0">0 135 24575,'2'0'0,"-1"0"0,0-1 0,1 0 0,-1 1 0,0-1 0,0 0 0,1 0 0,-1 1 0,0-1 0,0 0 0,0 0 0,0 0 0,0-1 0,0 1 0,-1 0 0,1 0 0,0 0 0,0-2 0,16-28 0,-14 23 0,0 2 0,2-5 0,1 1 0,0-1 0,1 1 0,7-10 0,-13 19 0,0 1 0,-1-1 0,1 0 0,-1 1 0,1-1 0,0 0 0,0 1 0,-1-1 0,1 1 0,0-1 0,0 1 0,0 0 0,-1-1 0,1 1 0,0 0 0,0-1 0,0 1 0,0 0 0,0 0 0,0 0 0,0 0 0,0 0 0,0 0 0,1 0 0,0 1 0,-1 1 0,1-1 0,-1 0 0,0 1 0,1-1 0,-1 0 0,0 1 0,0 0 0,0-1 0,0 1 0,0 0 0,-1-1 0,1 1 0,0 0 0,-1 0 0,0 0 0,1-1 0,-1 3 0,5 27 0,-1-1 0,-2 1 0,-1 0 0,-5 46 0,1 5 0,3 44-1365,0-104-5461</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3.761"/>
    </inkml:context>
    <inkml:brush xml:id="br0">
      <inkml:brushProperty name="width" value="0.05" units="cm"/>
      <inkml:brushProperty name="height" value="0.05" units="cm"/>
      <inkml:brushProperty name="color" value="#E71224"/>
    </inkml:brush>
  </inkml:definitions>
  <inkml:trace contextRef="#ctx0" brushRef="#br0">0 24 24575,'54'-20'0,"-49"19"0,-1 0 0,1 0 0,0 1 0,-1 0 0,1 0 0,0 0 0,-1 0 0,1 0 0,0 1 0,-1 0 0,1 0 0,-1 0 0,7 3 0,-8-2 0,-1 0 0,0 0 0,1 0 0,-1 0 0,0 0 0,0 1 0,0-1 0,0 1 0,-1-1 0,1 1 0,-1 0 0,1 0 0,-1-1 0,0 1 0,0 0 0,0 0 0,-1 0 0,1 0 0,-1 0 0,1 0 0,-1 5 0,2 17 0,-2 0 0,-2 35 0,1-52 0,0 0 0,0 0 0,-1 0 0,0-1 0,0 1 0,-1-1 0,0 0 0,-1 1 0,1-1 0,-1-1 0,-9 12 0,-9 9 0,11-14 0,0 0 0,0-1 0,-1 0 0,-1-1 0,-14 10 0,26-21 0,1 1 0,0-1 0,-1 0 0,1 0 0,0 0 0,-1 0 0,1 0 0,0 0 0,0 0 0,-1 0 0,1 0 0,0 1 0,0-1 0,-1 0 0,1 0 0,0 0 0,0 0 0,-1 1 0,1-1 0,0 0 0,0 0 0,0 1 0,-1-1 0,1 0 0,0 0 0,0 1 0,0-1 0,0 0 0,0 1 0,0-1 0,0 0 0,0 0 0,0 1 0,-1-1 0,1 0 0,0 1 0,0-1 0,1 0 0,-1 1 0,0-1 0,0 0 0,0 0 0,0 1 0,0-1 0,0 0 0,0 1 0,0-1 0,1 1 0,18 2 0,27-6 0,-23-2 0,12-1 0,-1-2 0,0-1 0,44-19 0,-34 13 120,-41 15-213,-1-1 0,1 1 1,-1 0-1,1 0 0,-1 0 0,1 0 0,-1 0 0,1 0 1,-1 0-1,1 1 0,-1 0 0,0-1 0,1 1 1,-1 0-1,5 2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4.817"/>
    </inkml:context>
    <inkml:brush xml:id="br0">
      <inkml:brushProperty name="width" value="0.05" units="cm"/>
      <inkml:brushProperty name="height" value="0.05" units="cm"/>
      <inkml:brushProperty name="color" value="#E71224"/>
    </inkml:brush>
  </inkml:definitions>
  <inkml:trace contextRef="#ctx0" brushRef="#br0">1 211 24575,'0'-6'0,"1"0"0,1 1 0,-1-1 0,1 1 0,0-1 0,0 1 0,0 0 0,1-1 0,0 1 0,0 1 0,0-1 0,1 0 0,5-6 0,-3 4 0,-1 0 0,1 0 0,-2 0 0,1-1 0,3-9 0,-6 11 0,23-49 0,-25 54 0,0 0 0,0 0 0,1 0 0,-1 0 0,0 1 0,1-1 0,-1 0 0,1 0 0,-1 1 0,1-1 0,0 0 0,-1 0 0,1 1 0,0-1 0,-1 1 0,1-1 0,0 1 0,0-1 0,-1 1 0,1-1 0,0 1 0,0 0 0,0-1 0,0 1 0,0 0 0,-1 0 0,1 0 0,0 0 0,0-1 0,0 1 0,0 0 0,0 1 0,0-1 0,0 0 0,0 0 0,0 0 0,-1 0 0,1 1 0,0-1 0,0 1 0,0-1 0,0 0 0,-1 1 0,1-1 0,0 1 0,0-1 0,-1 1 0,1 0 0,-1-1 0,1 1 0,0 0 0,-1 0 0,1-1 0,0 2 0,2 3 0,0 1 0,-1-1 0,0 1 0,1 0 0,-2-1 0,1 1 0,-1 0 0,0 0 0,0 0 0,0 10 0,-3 70 0,-1-46 0,2 211-1365</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5.564"/>
    </inkml:context>
    <inkml:brush xml:id="br0">
      <inkml:brushProperty name="width" value="0.05" units="cm"/>
      <inkml:brushProperty name="height" value="0.05" units="cm"/>
      <inkml:brushProperty name="color" value="#E71224"/>
    </inkml:brush>
  </inkml:definitions>
  <inkml:trace contextRef="#ctx0" brushRef="#br0">99 128 24575,'2'-6'0,"0"0"0,0 1 0,1-1 0,-1 1 0,1 0 0,1-1 0,-1 1 0,1 1 0,4-6 0,2-3 0,-7 8 0,1 1 0,0-1 0,1 1 0,-1 0 0,1 0 0,-1 0 0,1 0 0,1 1 0,-1 0 0,0 0 0,1 1 0,-1-1 0,1 1 0,10-3 0,-13 5 0,-1-1 0,1 1 0,0 0 0,-1 0 0,1 0 0,0 0 0,-1 0 0,1 0 0,0 1 0,-1 0 0,1-1 0,-1 1 0,1 0 0,-1 0 0,1 0 0,-1 0 0,0 1 0,0-1 0,1 1 0,-1-1 0,0 1 0,0 0 0,0 0 0,-1 0 0,1 0 0,0 0 0,-1 0 0,1 0 0,-1 0 0,0 1 0,0-1 0,0 1 0,0-1 0,0 1 0,0-1 0,0 4 0,1 1 0,-1-1 0,1 1 0,-1 0 0,-1 0 0,1 0 0,-1 0 0,0 0 0,-1 0 0,0 0 0,0 0 0,0 0 0,-1 0 0,0 0 0,0 0 0,-1-1 0,0 0 0,0 1 0,-1-1 0,1 0 0,-1 0 0,0-1 0,-9 10 0,-3 5 0,17-14 0,13-6 0,42-15 0,-46 11 0,-1 1 0,1 0 0,0 0 0,0 1 0,0 0 0,0 1 0,0 0 0,0 0 0,0 1 0,0 1 0,16 2 0,-23-1 0,0 0 0,-1 0 0,1 0 0,0 1 0,-1-1 0,0 1 0,1 0 0,-1-1 0,0 1 0,0 0 0,-1 0 0,1 0 0,-1 1 0,1-1 0,-1 0 0,0 1 0,0-1 0,-1 0 0,1 1 0,-1-1 0,1 1 0,-1-1 0,-1 7 0,1 12 0,0 1 0,-5 26 0,5-48 0,-1 4 0,0-1 0,0 1 0,-1 0 0,1 0 0,-1-1 0,0 1 0,0-1 0,0 1 0,-1-1 0,1 0 0,-1 0 0,0 0 0,-1 0 0,1-1 0,-7 7 0,2-5 0,0 0 0,0 0 0,0 0 0,0-1 0,-1 0 0,1-1 0,-18 4 0,-4-1 0,-1-1 0,0-2 0,-60-1 0,-61-3-1365,130 1-5461</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6.182"/>
    </inkml:context>
    <inkml:brush xml:id="br0">
      <inkml:brushProperty name="width" value="0.05" units="cm"/>
      <inkml:brushProperty name="height" value="0.05" units="cm"/>
      <inkml:brushProperty name="color" value="#E71224"/>
    </inkml:brush>
  </inkml:definitions>
  <inkml:trace contextRef="#ctx0" brushRef="#br0">0 67 24575,'19'-1'0,"-1"-1"0,36-8 0,-34 5 0,0 2 0,27-2 0,18 4 0,-19 1 0,-1-2 0,55-10 0,-53 6 0,0 2 0,1 2 0,55 5 0,-41-1 0,62-6 0,-83-5-1365,-25 3-5461</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7.661"/>
    </inkml:context>
    <inkml:brush xml:id="br0">
      <inkml:brushProperty name="width" value="0.05" units="cm"/>
      <inkml:brushProperty name="height" value="0.05" units="cm"/>
      <inkml:brushProperty name="color" value="#E71224"/>
    </inkml:brush>
  </inkml:definitions>
  <inkml:trace contextRef="#ctx0" brushRef="#br0">1 125 24575,'56'-2'0,"76"-13"0,-117 13 0,68-5 0,157 6 0,-105 3 0,1847-2 0,-1968-1 0,1 0 0,0-2 0,-1 0 0,1 0 0,25-11 0,-25 8 0,0 1 0,0 1 0,0 0 0,0 1 0,24-2 0,105-10 0,-60 4 0,-2-7-1365,-63 15-5461</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5.840"/>
    </inkml:context>
    <inkml:brush xml:id="br0">
      <inkml:brushProperty name="width" value="0.05" units="cm"/>
      <inkml:brushProperty name="height" value="0.05" units="cm"/>
      <inkml:brushProperty name="color" value="#E71224"/>
    </inkml:brush>
  </inkml:definitions>
  <inkml:trace contextRef="#ctx0" brushRef="#br0">0 0 24575,'19'1'0,"-1"1"0,37 8 0,-36-5 0,1-2 0,27 3 0,338-6 84,-185-1-1533,-178 1-5377</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7.879"/>
    </inkml:context>
    <inkml:brush xml:id="br0">
      <inkml:brushProperty name="width" value="0.05" units="cm"/>
      <inkml:brushProperty name="height" value="0.05" units="cm"/>
      <inkml:brushProperty name="color" value="#E71224"/>
    </inkml:brush>
  </inkml:definitions>
  <inkml:trace contextRef="#ctx0" brushRef="#br0">1 3 24575,'115'-2'0,"127"4"0,-157 11 0,-54-8 0,57 4 0,121-12 0,150 5 0,-265 10 0,-58-6 0,53 2 0,-63-7 0,50 10 0,22 2 0,135-15 0,96 4 0,-243 10 0,-55-6 0,55 2 0,91-9-1365,-155 0-5461</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2.653"/>
    </inkml:context>
    <inkml:brush xml:id="br0">
      <inkml:brushProperty name="width" value="0.05" units="cm"/>
      <inkml:brushProperty name="height" value="0.05" units="cm"/>
      <inkml:brushProperty name="color" value="#E71224"/>
    </inkml:brush>
  </inkml:definitions>
  <inkml:trace contextRef="#ctx0" brushRef="#br0">1 1 24575,'0'4'0,"0"6"0,0 6 0,0 4 0,4-1 0,2 0 0,-1 2 0,-1 1 0,-1 1 0,4-3 0,0 0 0,-1-1 0,-2 3 0,-1-4-8191</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3.462"/>
    </inkml:context>
    <inkml:brush xml:id="br0">
      <inkml:brushProperty name="width" value="0.05" units="cm"/>
      <inkml:brushProperty name="height" value="0.05" units="cm"/>
      <inkml:brushProperty name="color" value="#E71224"/>
    </inkml:brush>
  </inkml:definitions>
  <inkml:trace contextRef="#ctx0" brushRef="#br0">1 1 24575,'-1'55'0,"3"66"0,-2-118 2,1-1 0,-1 1 0,1 0 1,0 0-1,0-1 0,0 1 0,0-1 0,0 1 0,1-1 0,-1 1 0,1-1 0,0 0 0,-1 0 0,1 0 0,0 0 0,0 0 0,1 0 1,-1 0-1,0 0 0,0-1 0,1 0 0,-1 1 0,1-1 0,0 0 0,-1 0 0,1 0 0,0 0 0,-1-1 0,1 1 0,5-1 0,10 2-107,1-1-1,-1-1 1,33-4-1,-17 2-901,-11 1-5819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119"/>
    </inkml:context>
    <inkml:brush xml:id="br0">
      <inkml:brushProperty name="width" value="0.05" units="cm"/>
      <inkml:brushProperty name="height" value="0.05" units="cm"/>
      <inkml:brushProperty name="color" value="#E71224"/>
    </inkml:brush>
  </inkml:definitions>
  <inkml:trace contextRef="#ctx0" brushRef="#br0">50 1 24575,'-1'18'0,"-1"1"0,-1-1 0,-1 0 0,-11 32 0,9-34 0,2 0 0,-1 1 0,2-1 0,0 1 0,-1 30 0,4-45 0,0-1 0,0 1 0,0-1 0,0 1 0,0-1 0,1 0 0,-1 1 0,0-1 0,1 0 0,-1 1 0,1-1 0,-1 0 0,1 1 0,0-1 0,-1 0 0,1 0 0,0 0 0,0 0 0,0 1 0,0-1 0,0 0 0,0-1 0,0 1 0,0 0 0,1 0 0,-1 0 0,0-1 0,2 2 0,0-2 0,0 1 0,0-1 0,0 0 0,1 0 0,-1 0 0,0 0 0,0-1 0,0 1 0,0-1 0,0 0 0,0 0 0,4-1 0,8-5 0,0 0 0,-1-1 0,25-17 0,-2 3-1365,-20 15-5461</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3.834"/>
    </inkml:context>
    <inkml:brush xml:id="br0">
      <inkml:brushProperty name="width" value="0.05" units="cm"/>
      <inkml:brushProperty name="height" value="0.05" units="cm"/>
      <inkml:brushProperty name="color" value="#E71224"/>
    </inkml:brush>
  </inkml:definitions>
  <inkml:trace contextRef="#ctx0" brushRef="#br0">0 1 24575,'0'4'0,"0"6"0,0 5 0,0 5 0,0 3 0,0 2 0,0 1 0,0 1 0,0-1 0,0 1 0,0-1 0,0 0 0,5-5 0,1-6-8191</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4.934"/>
    </inkml:context>
    <inkml:brush xml:id="br0">
      <inkml:brushProperty name="width" value="0.05" units="cm"/>
      <inkml:brushProperty name="height" value="0.05" units="cm"/>
      <inkml:brushProperty name="color" value="#E71224"/>
    </inkml:brush>
  </inkml:definitions>
  <inkml:trace contextRef="#ctx0" brushRef="#br0">1 28 24575,'484'0'0,"-465"-1"0,-1-1 0,36-8 0,-34 5 0,0 2 0,26-2 0,288 4 85,-160 2-1535,-152-1-5376</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20.59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4.881"/>
    </inkml:context>
    <inkml:brush xml:id="br0">
      <inkml:brushProperty name="width" value="0.05" units="cm"/>
      <inkml:brushProperty name="height" value="0.05" units="cm"/>
      <inkml:brushProperty name="color" value="#E71224"/>
    </inkml:brush>
  </inkml:definitions>
  <inkml:trace contextRef="#ctx0" brushRef="#br0">205 0 24575,'0'41'0,"2"-19"0,-2 0 0,0 0 0,-1 0 0,-2 0 0,0 0 0,-1 0 0,-1-1 0,-14 37 0,-35 84 0,8-18 0,31-90 0,3 1 0,0 1 0,2 0 0,2 0 0,-6 61 0,13-31-1365,1-55-5461</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5.328"/>
    </inkml:context>
    <inkml:brush xml:id="br0">
      <inkml:brushProperty name="width" value="0.05" units="cm"/>
      <inkml:brushProperty name="height" value="0.05" units="cm"/>
      <inkml:brushProperty name="color" value="#E71224"/>
    </inkml:brush>
  </inkml:definitions>
  <inkml:trace contextRef="#ctx0" brushRef="#br0">1 1 24575,'21'53'0,"14"22"0,-4-9 0,44 91 0,-50-109 0,118 214 0,-133-244-170,0-1-1,1-1 0,1 0 1,0 0-1,1-1 0,1-1 1,27 23-1</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5.652"/>
    </inkml:context>
    <inkml:brush xml:id="br0">
      <inkml:brushProperty name="width" value="0.05" units="cm"/>
      <inkml:brushProperty name="height" value="0.05" units="cm"/>
      <inkml:brushProperty name="color" value="#E71224"/>
    </inkml:brush>
  </inkml:definitions>
  <inkml:trace contextRef="#ctx0" brushRef="#br0">0 1 24575,'3'1'0,"0"0"0,0 0 0,0 0 0,0 0 0,-1 1 0,1-1 0,0 1 0,-1 0 0,1-1 0,-1 1 0,4 4 0,18 12 0,-3-13 0,-1 0 0,1-1 0,-1-1 0,1-2 0,0 1 0,0-2 0,37-5 0,11 2 0,-39 1 0,0-1 0,30-7 0,-2 0 0,2-1 44,32-4-1453,-71 14-5417</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6.180"/>
    </inkml:context>
    <inkml:brush xml:id="br0">
      <inkml:brushProperty name="width" value="0.05" units="cm"/>
      <inkml:brushProperty name="height" value="0.05" units="cm"/>
      <inkml:brushProperty name="color" value="#E71224"/>
    </inkml:brush>
  </inkml:definitions>
  <inkml:trace contextRef="#ctx0" brushRef="#br0">362 31 24575,'-54'-20'0,"32"16"0,1 1 0,-1 1 0,1 1 0,-1 1 0,0 0 0,1 2 0,-1 0 0,-32 9 0,49-9 0,1 0 0,-1 1 0,1 0 0,-1-1 0,1 1 0,0 0 0,0 1 0,1-1 0,-1 1 0,0 0 0,1 0 0,0 0 0,0 0 0,0 1 0,1-1 0,0 1 0,-1-1 0,2 1 0,-1 0 0,0 0 0,1 0 0,0 0 0,0 5 0,-3 16 0,2-1 0,1 1 0,3 36 0,-1-28 0,0-29 0,-1 1 0,1 0 0,0-1 0,0 1 0,1-1 0,0 1 0,0-1 0,0 0 0,1 0 0,-1 0 0,1 0 0,1 0 0,-1 0 0,0-1 0,1 0 0,0 0 0,0 0 0,1 0 0,-1 0 0,1-1 0,-1 0 0,1 0 0,0 0 0,0 0 0,6 1 0,15 6 0,1-1 0,0-1 0,54 8 0,-46-9 0,153 43 0,-188-50 0,6 2-72,-1 0 1,1-1-1,0 1 0,0-1 0,0 0 0,0-1 0,0 1 0,0-1 1,0 0-1,0-1 0,0 0 0,0 1 0,-1-2 0,1 1 0,0-1 1,0 0-1,-1 0 0,11-6 0,-4-2-6754</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6.504"/>
    </inkml:context>
    <inkml:brush xml:id="br0">
      <inkml:brushProperty name="width" value="0.05" units="cm"/>
      <inkml:brushProperty name="height" value="0.05" units="cm"/>
      <inkml:brushProperty name="color" value="#E71224"/>
    </inkml:brush>
  </inkml:definitions>
  <inkml:trace contextRef="#ctx0" brushRef="#br0">1 1 24575,'0'18'0,"-1"19"0,2-1 0,2 0 0,9 51 0,1-41 0,35 81 0,0 0 0,-43-113-110,4 17 347,-9-30-289,0 0 1,0 0-1,0 0 1,0 0-1,-1 0 1,1 0 0,0 0-1,0 0 1,-1 0-1,1 0 1,-1-1-1,1 1 1,-1 0-1,1 0 1,-1 0 0,1 0-1,-1-1 1,0 1-1,1 0 1,-1-1-1,0 1 1,0 0 0,0-1-1,1 1 1,-1-1-1,0 1 1,0-1-1,-2 1 1,-11 3-6775</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7.429"/>
    </inkml:context>
    <inkml:brush xml:id="br0">
      <inkml:brushProperty name="width" value="0.05" units="cm"/>
      <inkml:brushProperty name="height" value="0.05" units="cm"/>
      <inkml:brushProperty name="color" value="#E71224"/>
    </inkml:brush>
  </inkml:definitions>
  <inkml:trace contextRef="#ctx0" brushRef="#br0">1 0 24575,'661'0'-1365,"-639"0"-5461</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8.554"/>
    </inkml:context>
    <inkml:brush xml:id="br0">
      <inkml:brushProperty name="width" value="0.05" units="cm"/>
      <inkml:brushProperty name="height" value="0.05" units="cm"/>
      <inkml:brushProperty name="color" value="#E71224"/>
    </inkml:brush>
  </inkml:definitions>
  <inkml:trace contextRef="#ctx0" brushRef="#br0">0 0 24575,'39'2'0,"0"2"0,69 17 0,-39-7 0,-8-1 0,-28-5 0,0-2 0,1-2 0,34 1 0,643-6 0,-692 0 0,0-1 0,34-8 0,-32 5 0,-1 2 0,26-3 0,208 7-1365,-233-1-5461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648"/>
    </inkml:context>
    <inkml:brush xml:id="br0">
      <inkml:brushProperty name="width" value="0.05" units="cm"/>
      <inkml:brushProperty name="height" value="0.05" units="cm"/>
      <inkml:brushProperty name="color" value="#E71224"/>
    </inkml:brush>
  </inkml:definitions>
  <inkml:trace contextRef="#ctx0" brushRef="#br0">1 1 24575,'1'10'0,"1"0"0,0 0 0,1 0 0,0-1 0,1 1 0,0-1 0,0 0 0,1 0 0,0 0 0,1 0 0,0-1 0,9 10 0,-4-3 0,-1-1 0,15 28 0,25 58 0,-26-54 0,23 59 0,-30-65 0,1-1 0,42 63 0,-50-86 0,-1 0-1365,-3-1-5461</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5.119"/>
    </inkml:context>
    <inkml:brush xml:id="br0">
      <inkml:brushProperty name="width" value="0.05" units="cm"/>
      <inkml:brushProperty name="height" value="0.05" units="cm"/>
      <inkml:brushProperty name="color" value="#E71224"/>
    </inkml:brush>
  </inkml:definitions>
  <inkml:trace contextRef="#ctx0" brushRef="#br0">1 0 24575,'815'0'0,"-799"1"0,0 1 0,0 0 0,18 6 0,36 4 0,13 1 0,-61-8 0,0-1 0,28 1 0,111 7 0,35 1 0,1022-14-1365,-1196 1-5461</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7.682"/>
    </inkml:context>
    <inkml:brush xml:id="br0">
      <inkml:brushProperty name="width" value="0.05" units="cm"/>
      <inkml:brushProperty name="height" value="0.05" units="cm"/>
      <inkml:brushProperty name="color" value="#E71224"/>
    </inkml:brush>
  </inkml:definitions>
  <inkml:trace contextRef="#ctx0" brushRef="#br0">3760 153 24575,'0'-2'0,"0"-1"0,-1 1 0,1 0 0,-1-1 0,0 1 0,0 0 0,0 0 0,0-1 0,0 1 0,0 0 0,-1 0 0,1 0 0,-1 0 0,1 1 0,-1-1 0,0 0 0,1 0 0,-1 1 0,0 0 0,0-1 0,0 1 0,-1 0 0,1 0 0,0 0 0,0 0 0,-1 0 0,1 0 0,0 1 0,-1-1 0,1 1 0,0 0 0,-4 0 0,-13-3 0,0 2 0,0 0 0,-22 3 0,19-1 0,-77 1 0,-186-3 0,201-11 0,52 6 0,-55-2 0,-548 9 0,606-2 0,-56-11 0,55 7 0,-54-4 0,-5 10 0,32 0 0,0-2 0,-96-14 0,91 7 0,-1 3 0,-125 6 0,69 2 0,-312-3 0,411-2 0,1 0 0,-34-7 0,-33-4 0,-247 12 0,158 3 0,165-2 0,0 0 0,1 1 0,-1 1 0,0-1 0,1 2 0,-1-1 0,1 1 0,0 1 0,-10 5 0,13-6 0,1 0 0,0 0 0,0 1 0,0-1 0,1 1 0,-1 1 0,1-1 0,0 0 0,0 1 0,0 0 0,1 0 0,0 0 0,0 1 0,0-1 0,-3 11 0,-3 11 0,-3 8 0,1 0 0,-8 57 0,18-83 0,0 1 0,0-1 0,1 1 0,0-1 0,1 1 0,0 0 0,0-1 0,1 0 0,0 1 0,1-1 0,0 0 0,1 0 0,0 0 0,9 15 0,-4-15 0,1 0 0,0 0 0,1-1 0,-1-1 0,1 0 0,1 0 0,0-1 0,0-1 0,21 8 0,-1 0 0,-6-3 0,0-2 0,1 0 0,35 4 0,8 2 0,19 3 0,-53-11 0,46 14 0,-57-14 0,1-1 0,-1-1 0,1-1 0,43-1 0,11 2 0,-10 8 0,-51-8 0,-1 0 0,27 1 0,72-7 0,46 4 0,-95 10 0,-49-8 0,0 0 0,27 1 0,27-4 0,-38-2 0,0 1 0,0 2 0,-1 2 0,1 1 0,64 18 0,-70-16 0,0-1 0,0-2 0,1 0 0,-1-2 0,1-2 0,47-4 0,11 1 0,496 3 0,-565-1 0,1-1 0,32-8 0,34-3 0,-67 12 0,-1-2 0,1 0 0,-1-1 0,26-10 0,-25 7 0,0 2 0,0 0 0,36-4 0,-32 7 0,1-2 0,-1-1 0,35-12 0,17-4 0,-53 16 0,-1-1 0,0-1 0,0-1 0,-1-1 0,0-1 0,33-21 0,-32 18 0,43-18 0,-49 25 0,-1 0 0,1-1 0,-2-1 0,1 0 0,-1-1 0,0-1 0,14-13 0,-19 15 0,0 0 0,-1 0 0,-1-1 0,1 0 0,-1 0 0,-1-1 0,0 1 0,6-15 0,-10 21 0,0-1 0,-1 1 0,1-1 0,-1 0 0,1 1 0,-1-1 0,0 0 0,0 1 0,-1-1 0,1 0 0,-1 1 0,0-1 0,0 1 0,0-1 0,0 1 0,-1-1 0,1 1 0,-1 0 0,0 0 0,0 0 0,0 0 0,0 0 0,-1 0 0,1 0 0,-1 1 0,1-1 0,-1 1 0,-6-4 0,-17-10-19,21 13-115,0 1-1,1-1 0,-1-1 1,1 1-1,-1 0 1,1-1-1,0 0 0,0 0 1,-4-6-1,1-4-6691</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9.966"/>
    </inkml:context>
    <inkml:brush xml:id="br0">
      <inkml:brushProperty name="width" value="0.05" units="cm"/>
      <inkml:brushProperty name="height" value="0.05" units="cm"/>
      <inkml:brushProperty name="color" value="#E71224"/>
    </inkml:brush>
  </inkml:definitions>
  <inkml:trace contextRef="#ctx0" brushRef="#br0">0 132 24575,'1'-13'0,"0"0"0,0 0 0,1 0 0,1 0 0,0 1 0,1-1 0,9-19 0,-13 32 0,0-1 0,0 1 0,1-1 0,-1 1 0,0-1 0,0 1 0,1-1 0,-1 1 0,0-1 0,1 1 0,-1-1 0,1 1 0,-1 0 0,0-1 0,1 1 0,-1-1 0,1 1 0,-1 0 0,1 0 0,-1-1 0,1 1 0,-1 0 0,1 0 0,-1 0 0,1-1 0,0 1 0,-1 0 0,1 0 0,-1 0 0,1 0 0,-1 0 0,1 0 0,0 0 0,0 1 0,17 15 0,5 31 0,-16-29 0,-2 1 0,0 0 0,2 26 0,3 9 0,6 21 0,-4-16 0,36 111 0,-46-164-227,1-1-1,-1 1 1,1-1-1,0 1 1,8 8-1</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0.977"/>
    </inkml:context>
    <inkml:brush xml:id="br0">
      <inkml:brushProperty name="width" value="0.05" units="cm"/>
      <inkml:brushProperty name="height" value="0.05" units="cm"/>
      <inkml:brushProperty name="color" value="#E71224"/>
    </inkml:brush>
  </inkml:definitions>
  <inkml:trace contextRef="#ctx0" brushRef="#br0">389 25 24575,'-54'-19'0,"44"17"0,1 0 0,0 1 0,-1 1 0,1-1 0,-1 1 0,1 1 0,-1 0 0,-11 3 0,18-3 0,0 0 0,0 0 0,0 0 0,0 1 0,0-1 0,0 1 0,0 0 0,1-1 0,-1 2 0,1-1 0,-1 0 0,1 0 0,0 1 0,0-1 0,0 1 0,0 0 0,1-1 0,-1 1 0,1 0 0,-1 0 0,1 0 0,0 0 0,0 0 0,0 0 0,1 1 0,-1-1 0,1 4 0,-2 10 0,1 0 0,1 0 0,1 0 0,0 0 0,1-1 0,1 1 0,1 0 0,0-1 0,1 0 0,8 18 0,-12-32 0,1 0 0,-1 1 0,1-1 0,0 0 0,0 0 0,0 0 0,0 0 0,1 0 0,-1 0 0,0-1 0,1 1 0,-1-1 0,1 0 0,-1 1 0,1-1 0,0 0 0,-1-1 0,1 1 0,0 0 0,0-1 0,0 0 0,0 1 0,-1-1 0,5-1 0,8 0 0,1-1 0,-1 0 0,24-8 0,15-2 0,-45 11 0,-1 2 0,0-1 0,1 1 0,-1 0 0,0 1 0,1-1 0,-1 2 0,0-1 0,0 1 0,-1 1 0,1-1 0,13 9 0,-10-4 0,0 0 0,0 1 0,-1 0 0,0 0 0,-1 1 0,0 1 0,9 13 0,-16-21 0,0-1 0,0 0 0,-1 1 0,1-1 0,-1 1 0,0-1 0,1 1 0,-1 0 0,-1 0 0,1-1 0,0 1 0,-1 0 0,1 0 0,-1 0 0,0 0 0,0 0 0,0 0 0,0-1 0,0 1 0,-1 0 0,0 0 0,1 0 0,-1 0 0,0-1 0,0 1 0,0 0 0,-1-1 0,1 1 0,-1-1 0,1 1 0,-1-1 0,0 0 0,-4 4 0,-5 3 0,0 0 0,-1-1 0,0-1 0,0 0 0,-23 9 0,5-1 0,16-9 0,0-1 0,-1 0 0,1-1 0,-30 3 0,3 1 0,6-2 0,-1-2 0,1-2 0,-62-4 0,29 1 0,59 1-227,-1-1-1,1 0 1,0 0-1,0-1 1,-11-3-1,4-1-6598</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1.347"/>
    </inkml:context>
    <inkml:brush xml:id="br0">
      <inkml:brushProperty name="width" value="0.05" units="cm"/>
      <inkml:brushProperty name="height" value="0.05" units="cm"/>
      <inkml:brushProperty name="color" value="#E71224"/>
    </inkml:brush>
  </inkml:definitions>
  <inkml:trace contextRef="#ctx0" brushRef="#br0">0 0 24575,'83'1'0,"115"17"0,-121-10 0,151-7 0,-100-4 0,811 3 0,-930 0-227,0 1-1,0 0 1,0 0-1,0 1 1,11 3-1,-4 1-6598</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2.668"/>
    </inkml:context>
    <inkml:brush xml:id="br0">
      <inkml:brushProperty name="width" value="0.05" units="cm"/>
      <inkml:brushProperty name="height" value="0.05" units="cm"/>
      <inkml:brushProperty name="color" value="#E71224"/>
    </inkml:brush>
  </inkml:definitions>
  <inkml:trace contextRef="#ctx0" brushRef="#br0">1 28 24575,'1347'0'0,"-1328"-1"0,-1-1 0,36-8 0,-34 5 0,0 2 0,26-2 0,373 4 83,-203 2-1531,-194-1-5378</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2.540"/>
    </inkml:context>
    <inkml:brush xml:id="br0">
      <inkml:brushProperty name="width" value="0.05" units="cm"/>
      <inkml:brushProperty name="height" value="0.05" units="cm"/>
      <inkml:brushProperty name="color" value="#E71224"/>
    </inkml:brush>
  </inkml:definitions>
  <inkml:trace contextRef="#ctx0" brushRef="#br0">3 0 24575,'-3'142'0,"7"149"0,5-251-1365,-4-23-5461</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3.502"/>
    </inkml:context>
    <inkml:brush xml:id="br0">
      <inkml:brushProperty name="width" value="0.05" units="cm"/>
      <inkml:brushProperty name="height" value="0.05" units="cm"/>
      <inkml:brushProperty name="color" value="#E71224"/>
    </inkml:brush>
  </inkml:definitions>
  <inkml:trace contextRef="#ctx0" brushRef="#br0">2 0 24575,'-2'99'0,"5"108"0,-2-202 0,0 0 0,0 0 0,0 0 0,1 0 0,0-1 0,0 1 0,0-1 0,1 1 0,-1-1 0,1 0 0,0 0 0,0 0 0,1 0 0,-1-1 0,1 1 0,-1-1 0,1 0 0,0 0 0,1 0 0,-1-1 0,0 0 0,9 4 0,-6-3 0,-1-1 0,1 1 0,0-2 0,0 1 0,0-1 0,1 0 0,-1 0 0,0-1 0,0 1 0,0-2 0,0 1 0,1-1 0,-1 0 0,0-1 0,10-3 0,-13 3 0,0-1 0,1 0 0,-1 0 0,0 0 0,-1-1 0,1 1 0,0-1 0,-1 0 0,0 0 0,0 0 0,0 0 0,-1-1 0,1 1 0,-1-1 0,0 1 0,0-1 0,-1 0 0,1 0 0,-1 0 0,1-9 0,-1 8 0,0 0 0,-1 0 0,1 0 0,-1 0 0,0 0 0,-1 0 0,1 0 0,-1 0 0,0 0 0,-1 0 0,0 1 0,0-1 0,0 0 0,0 1 0,-1-1 0,0 1 0,-5-8 0,5 10 0,-1 1 0,0-1 0,1 0 0,-1 1 0,0 0 0,0-1 0,0 2 0,0-1 0,0 0 0,-1 1 0,1 0 0,-1 0 0,1 0 0,0 0 0,-1 1 0,1 0 0,-1 0 0,1 0 0,-1 1 0,1-1 0,-8 3 0,4-2 0,0 1 0,0 1 0,0 0 0,0 0 0,1 0 0,-1 1 0,1 0 0,0 1 0,0-1 0,-11 11 0,5-3-1365,1-2-5461</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5.357"/>
    </inkml:context>
    <inkml:brush xml:id="br0">
      <inkml:brushProperty name="width" value="0.05" units="cm"/>
      <inkml:brushProperty name="height" value="0.05" units="cm"/>
      <inkml:brushProperty name="color" value="#E71224"/>
    </inkml:brush>
  </inkml:definitions>
  <inkml:trace contextRef="#ctx0" brushRef="#br0">1 230 24575,'1'-34'0,"2"1"0,1-1 0,18-64 0,-9 71 0,-13 27 0,1-1 0,-1 1 0,0 0 0,1 0 0,-1-1 0,0 1 0,1 0 0,-1 0 0,0-1 0,1 1 0,-1 0 0,1 0 0,-1 0 0,0 0 0,1 0 0,-1-1 0,1 1 0,-1 0 0,1 0 0,-1 0 0,0 0 0,1 0 0,-1 0 0,1 1 0,-1-1 0,0 0 0,1 0 0,-1 0 0,1 0 0,-1 0 0,0 1 0,1-1 0,1 2 0,0 1 0,0-1 0,0 1 0,-1-1 0,1 1 0,-1-1 0,0 1 0,0 0 0,0 0 0,0 0 0,0-1 0,-1 1 0,1 0 0,-1 5 0,13 67 0,-7-49 0,-2 1 0,1 29 0,-2-24 0,9 48 0,-1-15 0,-9-53-227,1 0-1,0 1 1,1-1-1,0-1 1,12 23-1,-8-19-6598</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6.133"/>
    </inkml:context>
    <inkml:brush xml:id="br0">
      <inkml:brushProperty name="width" value="0.05" units="cm"/>
      <inkml:brushProperty name="height" value="0.05" units="cm"/>
      <inkml:brushProperty name="color" value="#E71224"/>
    </inkml:brush>
  </inkml:definitions>
  <inkml:trace contextRef="#ctx0" brushRef="#br0">1 99 24575,'0'-1'0,"0"-1"0,1 0 0,-1 1 0,1-1 0,-1 0 0,1 1 0,-1-1 0,1 0 0,0 1 0,0-1 0,0 1 0,0 0 0,0-1 0,0 1 0,0 0 0,1-1 0,-1 1 0,0 0 0,1 0 0,-1 0 0,1 0 0,-1 0 0,1 1 0,1-2 0,46-14 0,-29 11 0,23-9 0,79-13 0,-119 26 0,-1 1 0,1-1 0,-1 1 0,1 0 0,-1 0 0,1 0 0,-1 0 0,1 0 0,-1 1 0,0-1 0,1 1 0,-1-1 0,1 1 0,-1 0 0,0 0 0,1 0 0,-1 0 0,0 1 0,0-1 0,0 1 0,0-1 0,0 1 0,0-1 0,-1 1 0,1 0 0,0 0 0,-1 0 0,1 0 0,-1 0 0,0 0 0,0 1 0,0-1 0,0 0 0,0 1 0,0-1 0,-1 0 0,1 5 0,2 10 0,-2 0 0,0 0 0,-1 0 0,-3 29 0,1-10 0,2 66 0,-3 50 0,0-131-1365,-3-5-5461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9.379"/>
    </inkml:context>
    <inkml:brush xml:id="br0">
      <inkml:brushProperty name="width" value="0.05" units="cm"/>
      <inkml:brushProperty name="height" value="0.05" units="cm"/>
      <inkml:brushProperty name="color" value="#33CCFF"/>
    </inkml:brush>
  </inkml:definitions>
  <inkml:trace contextRef="#ctx0" brushRef="#br0">0 0 24575,'831'0'-1365,"-810"0"-5461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6.502"/>
    </inkml:context>
    <inkml:brush xml:id="br0">
      <inkml:brushProperty name="width" value="0.05" units="cm"/>
      <inkml:brushProperty name="height" value="0.05" units="cm"/>
      <inkml:brushProperty name="color" value="#E71224"/>
    </inkml:brush>
  </inkml:definitions>
  <inkml:trace contextRef="#ctx0" brushRef="#br0">1 304 24575,'2'-6'0,"1"0"0,0 1 0,0-1 0,0 1 0,0 0 0,1 0 0,0 0 0,0 0 0,1 1 0,-1 0 0,1 0 0,6-4 0,3-6 0,-7 7 0,-1-1 0,0 0 0,0 0 0,-1 0 0,1-1 0,-2 0 0,0 0 0,5-13 0,-7 15 0,0 1 0,0 0 0,-1-1 0,0 1 0,0-1 0,-1 0 0,1 1 0,-1-1 0,-1 1 0,1-1 0,-1 1 0,-1-1 0,-2-10 0,3 15 0,0 0 0,1 0 0,-1 1 0,0-1 0,0 0 0,0 1 0,0-1 0,0 1 0,0-1 0,-1 1 0,1-1 0,0 1 0,-1 0 0,1 0 0,-1 0 0,1 0 0,-1 0 0,0 0 0,1 0 0,-1 0 0,0 1 0,0-1 0,1 1 0,-1-1 0,0 1 0,0 0 0,0-1 0,0 1 0,0 0 0,0 0 0,1 0 0,-1 1 0,-3 0 0,2-1 0,1 1 0,-1 0 0,1 0 0,-1 1 0,1-1 0,0 0 0,0 1 0,-1 0 0,1-1 0,0 1 0,0 0 0,0 0 0,1 0 0,-1 0 0,0 1 0,1-1 0,-1 0 0,1 1 0,0-1 0,0 0 0,0 1 0,-1 4 0,-2 23 0,1 0 0,2 0 0,1 0 0,7 56 0,-6-80 4,0 0 1,1 0-1,0 0 0,0 0 0,0 0 0,1-1 0,-1 1 0,1-1 0,1 1 1,-1-1-1,1 0 0,0 0 0,0-1 0,0 1 0,1-1 0,0 0 0,0 0 1,0-1-1,0 1 0,0-1 0,1 0 0,-1 0 0,1-1 0,0 0 0,0 0 1,0 0-1,0-1 0,9 2 0,-6-2-87,1 1 1,0-1-1,-1-1 1,1 0-1,0 0 1,0-1-1,-1 0 1,1-1-1,-1 0 1,1 0-1,-1-1 1,0 0-1,0-1 1,0 0-1,0 0 1,0-1-1,11-9 1,-8 3-6744</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9.045"/>
    </inkml:context>
    <inkml:brush xml:id="br0">
      <inkml:brushProperty name="width" value="0.05" units="cm"/>
      <inkml:brushProperty name="height" value="0.05" units="cm"/>
      <inkml:brushProperty name="color" value="#E71224"/>
    </inkml:brush>
  </inkml:definitions>
  <inkml:trace contextRef="#ctx0" brushRef="#br0">0 73 24575,'0'-4'0,"5"-2"0,5 1 0,1-4 0,3 0 0,4 1 0,2 3 0,-1-3 0,0 0 0,1 2 0,-3 2-8191</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5:06.172"/>
    </inkml:context>
    <inkml:brush xml:id="br0">
      <inkml:brushProperty name="width" value="0.05" units="cm"/>
      <inkml:brushProperty name="height" value="0.05" units="cm"/>
      <inkml:brushProperty name="color" value="#E71224"/>
    </inkml:brush>
  </inkml:definitions>
  <inkml:trace contextRef="#ctx0" brushRef="#br0">7474 177 24575,'-1'1'0,"0"1"0,1 0 0,-1 0 0,0-1 0,0 1 0,0-1 0,0 1 0,0-1 0,0 1 0,0-1 0,0 0 0,-1 1 0,1-1 0,0 0 0,-1 0 0,1 0 0,-1 0 0,1 0 0,-1 0 0,0-1 0,1 1 0,-1-1 0,0 1 0,0-1 0,1 1 0,-1-1 0,0 0 0,0 0 0,-3 0 0,-5-1 0,0 0 0,1-1 0,-1 0 0,-16-6 0,-16-4 0,-20 7 0,0 1 0,-64 7 0,66-1 0,0-2 0,-76-10 0,51-4-121,-109-14-301,-3 5 1,-68-6-230,19 6-162,-144-4-794,-1442 29 4690,986-3-2131,805 3-952,-55 9 0,-32 3 0,-696-13-688,400-3 1376,399 3-688,0 2 0,-28 6 0,-44 4 0,-322-13 0,200-1 0,208 2 0,0 0 0,1 1 0,-1 0 0,1 0 0,0 1 0,0 1 0,0 0 0,-17 9 0,2 2 0,1 0 0,-25 21 0,36-24 0,0 0 0,1 1 0,0 0 0,1 1 0,1 1 0,0-1 0,-12 26 0,7-8 0,1 0 0,-18 64 0,8 57 0,17-106 0,2 1 0,2 0 0,6 80 0,0-22 0,-3 722 0,1-801 0,2 0 0,7 33 0,2 9 0,-7-41 0,14 48 0,-12-53 0,-1 0 0,-1 1 0,3 31 0,7 46 0,-3-25 0,-1-6 0,-6-39 0,3 46 0,-6-54 0,1 0 0,7 28 0,1 5 0,-7-29 0,5 33 0,3 107 0,-14 1053 0,3-662 0,-1-554 0,0 0 0,0 0 0,0 0 0,1 0 0,0 0 0,-1 0 0,1 0 0,0 0 0,1-1 0,-1 1 0,1 0 0,0-1 0,0 1 0,0-1 0,0 1 0,0-1 0,6 6 0,-3-5 0,1-1 0,-1 1 0,0-1 0,1-1 0,0 1 0,0-1 0,0 0 0,0 0 0,0 0 0,11 1 0,36 6 0,0-2 0,71 0 0,-76-6 0,59 11 0,-59-6 0,56 1 0,-88-7 0,37-1 0,0 3 0,74 11 0,-86-8 0,1-1 0,71-4 0,-73-2 0,-1 3 0,0 0 0,49 10 0,114 18 0,-143-22 0,88 0 0,-101-6 0,92 11 0,-95-6 0,79 1 0,-79-6 0,80 11 0,59 14 0,-131-20 21,81-2 0,-79-4-275,74 10 0,138 25 161,-88-29 93,-123-7 0,94 11 0,141 21 0,-217-23 0,1-3 1,99-7-1,55 2 1,-108 11 177,79 3 201,-152-14-379,14-2 0,0 3 0,96 14 0,-90-7 0,0-2 0,126-7 0,-67-2 0,-89 3 0,40 1 0,136-17 0,35-10 0,-67 1 0,-119 17 0,1 3 0,-1 2 0,66 7 0,-7-2 0,-38 0 0,89-4 0,-102-10 0,-50 7 0,0 2 0,27-2 0,-18 4 0,0-1 0,53-11 0,-2-1 0,-51 10 0,-1-1 0,49-17 0,-61 18 0,1 0 0,0 1 0,0 0 0,0 2 0,0 0 0,26 1 0,-23 1 0,0-2 0,0 0 0,0-1 0,21-5 0,-15 2 0,0 2 0,0 0 0,0 1 0,27 2 0,34-3 0,42-22 0,-122 24 0,-1 0 0,1-1 0,0 0 0,-1 0 0,1 0 0,-1-1 0,0 0 0,0 0 0,0 0 0,0-1 0,-1 0 0,1 0 0,-1 0 0,0 0 0,0-1 0,0 1 0,-1-1 0,0 0 0,6-10 0,-4 3 0,-1 1 0,1 0 0,-2-1 0,0 0 0,0 0 0,-1 0 0,0 0 0,-1-20 0,1 7 0,0-1 0,6-24 0,-3 23 0,3-49 0,-6-26 0,-6-178 0,-3 230 0,-2 0 0,-19-59 0,-3-11 0,-20-61 0,7 35 0,-38-111 0,8 28 0,51 152 0,-33-76 0,30 90 0,3 0 0,3-2 0,-13-74 0,6-38 0,2 25 0,-1 18 0,1 13 0,-1-57 0,1 0 0,19 143 0,-12-45 0,10 51 0,2 0 0,-6-52 0,0-15 0,-1-11 0,10 68 0,-9-46 0,0 6 0,-12-48 0,16 94 0,1 0 0,2-1 0,-2-44 0,6 50 0,-2-1 0,-7-28 0,0-5 0,-2 5 0,-1-15 0,11 54 0,-1-1 0,-1 1 0,-1 0 0,-8-22 0,-12-49 0,5 8-1365,18 63-5461</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5:07.455"/>
    </inkml:context>
    <inkml:brush xml:id="br0">
      <inkml:brushProperty name="width" value="0.05" units="cm"/>
      <inkml:brushProperty name="height" value="0.05" units="cm"/>
      <inkml:brushProperty name="color" value="#E71224"/>
    </inkml:brush>
  </inkml:definitions>
  <inkml:trace contextRef="#ctx0" brushRef="#br0">1 1827 24575,'1'10'0,"1"1"0,0-1 0,0 0 0,1 1 0,1-1 0,-1-1 0,2 1 0,-1 0 0,2-1 0,-1 0 0,1 0 0,11 12 0,14 27 0,-17-28 0,0-1 0,31 31 0,-24-27 0,-12-15 0,1 0 0,-1 0 0,19 11 0,17 14 0,30 23 0,-38-30 0,19 15 0,101 71 0,-120-90 0,-24-15 0,0 0 0,0 2 0,19 16 0,83 67 0,-90-69 0,2-2 0,0 0 0,40 22 0,-25-17 0,-39-24 0,1 1 0,-1-1 0,1 0 0,-1 0 0,1 0 0,0-1 0,0 0 0,0 1 0,0-1 0,0 0 0,0-1 0,0 1 0,0-1 0,7 0 0,-8-1 0,-1 0 0,1 0 0,-1 0 0,1 0 0,-1 0 0,1-1 0,-1 0 0,0 1 0,1-1 0,-1 0 0,0 0 0,0 0 0,-1 0 0,1 0 0,0-1 0,-1 1 0,1-1 0,-1 1 0,0-1 0,0 1 0,0-1 0,1-3 0,3-8 0,-2-1 0,1 0 0,-2 1 0,0-1 0,0-17 0,-2 17 0,1 0 0,1 1 0,0-1 0,1 1 0,8-23 0,4-6 0,-2 0 0,12-76 0,-16 69 0,27-83 0,9-17 0,11-30 0,-4 36 0,26-62 0,30-53-2128,-50 118 1625,19-56 547,-57 147-28,29-53-1,15-35-567,106-325 2470,-149 413-3085,-12 28-4667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0.080"/>
    </inkml:context>
    <inkml:brush xml:id="br0">
      <inkml:brushProperty name="width" value="0.05" units="cm"/>
      <inkml:brushProperty name="height" value="0.05" units="cm"/>
      <inkml:brushProperty name="color" value="#E71224"/>
    </inkml:brush>
  </inkml:definitions>
  <inkml:trace contextRef="#ctx0" brushRef="#br0">323 53 24575,'-4'0'0,"-6"0"0,-6 0 0,-4 0 0,-3 0 0,-1 0 0,2-5 0,1 0 0,5-5 0,0 0 0,-1 1 0,-3 3 0,-1 2 0,-2 2 0,-1 0 0,-1 2 0,4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1.312"/>
    </inkml:context>
    <inkml:brush xml:id="br0">
      <inkml:brushProperty name="width" value="0.05" units="cm"/>
      <inkml:brushProperty name="height" value="0.05" units="cm"/>
      <inkml:brushProperty name="color" value="#E71224"/>
    </inkml:brush>
  </inkml:definitions>
  <inkml:trace contextRef="#ctx0" brushRef="#br0">109 1 24575,'-1'10'0,"0"0"0,-1 0 0,0-1 0,0 1 0,-1 0 0,0-1 0,-1 1 0,0-1 0,0 0 0,-1 0 0,0-1 0,-1 1 0,0-1 0,-9 10 0,-3 6 0,14-17 0,0 0 0,1 0 0,0 0 0,0 0 0,1 1 0,0-1 0,0 1 0,0 0 0,1-1 0,0 1 0,1 0 0,0 0 0,0 0 0,1-1 0,0 1 0,0 0 0,4 12 0,-3-11 0,1 0 0,0-1 0,0 0 0,1 1 0,-1-1 0,2-1 0,0 1 0,0 0 0,0-1 0,0 0 0,1 0 0,1-1 0,-1 0 0,1 0 0,8 5 0,-6-3 15,1-1 0,-1 1 0,0 0 0,-1 1 0,0 0 0,9 14 0,-10-14-178,-1 0-1,1-1 1,0 0 0,0-1-1,1 1 1,0-1 0,1-1-1,14 10 1,-8-10-6663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3.126"/>
    </inkml:context>
    <inkml:brush xml:id="br0">
      <inkml:brushProperty name="width" value="0.05" units="cm"/>
      <inkml:brushProperty name="height" value="0.05" units="cm"/>
      <inkml:brushProperty name="color" value="#E71224"/>
    </inkml:brush>
  </inkml:definitions>
  <inkml:trace contextRef="#ctx0" brushRef="#br0">1 52 24575,'53'-19'0,"6"6"0,-32 7 0,0 1 0,0 1 0,32-1 0,370 6 0,-411 1 0,1-1 0,34 10 0,-33-7 0,0 0 0,25 1 0,72 7 0,-78-6 0,56 1 0,233-8-1365,-307 1-5461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4.766"/>
    </inkml:context>
    <inkml:brush xml:id="br0">
      <inkml:brushProperty name="width" value="0.05" units="cm"/>
      <inkml:brushProperty name="height" value="0.05" units="cm"/>
      <inkml:brushProperty name="color" value="#E71224"/>
    </inkml:brush>
  </inkml:definitions>
  <inkml:trace contextRef="#ctx0" brushRef="#br0">1 18 24575,'1082'0'0,"-1052"1"0,54 11 0,-53-7 0,51 2 0,-61-6 0,9-2 0,-1 2 0,0 1 0,48 10 0,-35-5 0,0-2 0,0-2 0,1-1 0,54-6 0,4 1 0,503 3 0,-579-2 0,1-1 0,0-1 0,-1-1 0,25-9 0,48-9 0,-59 12-1365,-22 6-5461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6.954"/>
    </inkml:context>
    <inkml:brush xml:id="br0">
      <inkml:brushProperty name="width" value="0.05" units="cm"/>
      <inkml:brushProperty name="height" value="0.05" units="cm"/>
      <inkml:brushProperty name="color" value="#E71224"/>
    </inkml:brush>
  </inkml:definitions>
  <inkml:trace contextRef="#ctx0" brushRef="#br0">706 40 24575,'-123'-2'0,"-132"5"0,249-2 0,-1 0 0,1 0 0,0 1 0,0 0 0,1 0 0,-1 1 0,0-1 0,1 1 0,-1 0 0,1 1 0,-8 6 0,-48 52 0,29-26 0,20-21 0,0 0 0,1 2 0,1-1 0,1 1 0,0 1 0,2 0 0,-11 32 0,-9 21 0,21-53 0,0 0 0,2 1 0,0 0 0,-2 20 0,-1 6 0,4-33 0,1-1 0,0 0 0,0 1 0,1 0 0,1-1 0,0 1 0,1 0 0,0-1 0,0 1 0,1-1 0,1 1 0,0-1 0,1 0 0,0 0 0,8 15 0,-4-13 0,0-1 0,1 0 0,1 0 0,0-1 0,1 0 0,0-1 0,0 0 0,23 14 0,-2-1 0,-21-14 0,0-1 0,1 0 0,-1-1 0,2 0 0,-1-1 0,1 0 0,0-1 0,21 6 0,3-3 0,2-1 0,-1-2 0,48 1 0,-31-4 0,-38-1 0,-1 0 0,1 0 0,0-2 0,-1 0 0,1-1 0,-1 0 0,30-9 0,-35 4 0,1-1 0,-1 1 0,0-2 0,-1 0 0,0 0 0,-1-1 0,14-17 0,9-9 0,-23 26 0,0-1 0,-1 0 0,-1 0 0,0 0 0,-1-1 0,0 0 0,0-1 0,-1 1 0,-1-1 0,0 0 0,-1 0 0,3-24 0,-2-13 0,-2-1 0,-5-55 0,1 19 0,2 71 0,0-1 0,-1 1 0,-1-1 0,-1 1 0,-6-22 0,6 28 0,-2 1 0,1-1 0,-1 1 0,0 0 0,-1 0 0,0 0 0,0 1 0,-1 0 0,-12-11 0,-5-5 0,-1 2 0,-1 1 0,-1 0 0,-41-22 0,23 13-1365,32 21-5461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8.689"/>
    </inkml:context>
    <inkml:brush xml:id="br0">
      <inkml:brushProperty name="width" value="0.05" units="cm"/>
      <inkml:brushProperty name="height" value="0.05" units="cm"/>
      <inkml:brushProperty name="color" value="#E71224"/>
    </inkml:brush>
  </inkml:definitions>
  <inkml:trace contextRef="#ctx0" brushRef="#br0">1 0 24575,'0'33'0,"1"1"0,1-1 0,11 53 0,-1-32 0,-3 1 0,-2 0 0,0 99 0,-5-126 0,0 0 0,7 32 0,-3-31 0,1 52 0,-9 75 0,4 115 0,10-196 0,-7-52 0,-1 0 0,0 32 0,-4-31-1365,0-2-5461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9.634"/>
    </inkml:context>
    <inkml:brush xml:id="br0">
      <inkml:brushProperty name="width" value="0.05" units="cm"/>
      <inkml:brushProperty name="height" value="0.05" units="cm"/>
      <inkml:brushProperty name="color" value="#E71224"/>
    </inkml:brush>
  </inkml:definitions>
  <inkml:trace contextRef="#ctx0" brushRef="#br0">1 32 24575,'1'9'0,"2"1"0,-1-1 0,1 1 0,1-1 0,0 0 0,0 0 0,1-1 0,0 1 0,0-1 0,1 0 0,11 12 0,14 24 0,20 24 0,-10-17 0,-24-29 0,2-2 0,33 31 0,-51-50 0,0 0 0,0 0 0,-1-1 0,1 1 0,0 0 0,0-1 0,0 1 0,0-1 0,0 1 0,0-1 0,0 0 0,0 1 0,1-1 0,-1 0 0,0 0 0,0 1 0,0-1 0,0 0 0,0 0 0,0 0 0,1 0 0,-1-1 0,0 1 0,0 0 0,0 0 0,0-1 0,2 0 0,0-1 0,0 0 0,-1 0 0,1 0 0,-1 0 0,1 0 0,-1-1 0,0 1 0,0-1 0,3-4 0,2-6 0,0 0 0,0-1 0,5-17 0,21-62-682,59-114-1,-85 193-6143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056"/>
    </inkml:context>
    <inkml:brush xml:id="br0">
      <inkml:brushProperty name="width" value="0.05" units="cm"/>
      <inkml:brushProperty name="height" value="0.05" units="cm"/>
      <inkml:brushProperty name="color" value="#E71224"/>
    </inkml:brush>
  </inkml:definitions>
  <inkml:trace contextRef="#ctx0" brushRef="#br0">2796 232 24575,'-2'-3'0,"0"0"0,-1 0 0,1 0 0,-1 0 0,0 1 0,1-1 0,-1 1 0,0 0 0,-1 0 0,1 0 0,0 0 0,-1 0 0,1 1 0,-7-3 0,3 1 0,-3-3 0,0-1 0,1 1 0,-14-14 0,-29-18 0,3 8 0,-30-13 0,66 39 0,0 0 0,0 1 0,-1 1 0,1 0 0,-1 1 0,-17 1 0,-48-6 0,6-4 0,0 4 0,-1 2 0,-78 8 0,20-2 0,-924-2 0,1022 2 0,-60 11 0,21-2 0,45-7 0,0 2 0,1 1 0,-1 1 0,2 1 0,-1 1 0,1 2 0,1 0 0,0 2 0,1 1 0,-43 34 0,21-13 0,20-17 0,1 1 0,-42 44 0,61-56 0,0 0 0,0 0 0,0 1 0,1-1 0,0 1 0,1 0 0,0 0 0,0 1 0,1-1 0,0 1 0,1 0 0,0-1 0,-1 17 0,2 11 0,0 0 0,3 0 0,1 0 0,11 52 0,-9-67 0,1-1 0,1 0 0,1 0 0,0-1 0,2 0 0,0 0 0,1-1 0,1-1 0,1 0 0,1 0 0,24 24 0,-14-21 0,1-1 0,1-1 0,0-1 0,2-1 0,44 19 0,146 51 0,-114-48 0,-67-27 0,0-2 0,58 9 0,-58-13 0,0 1 0,63 23 0,-82-24 0,1-1 0,-1-1 0,34 4 0,10 2 0,36 2 0,-70-11 0,48 10 0,18 2 0,-77-12 0,0 0 0,0 1 0,-1 1 0,1 1 0,0 1 0,23 9 0,-24-8 0,1-1 0,0-1 0,0-1 0,0 0 0,0-1 0,29 0 0,40 6 0,-16 0 0,0-3 0,117-6 0,-61-2 0,-46 5 0,91-4 0,-150-1 0,0-1 0,-1-1 0,23-8 0,-26 7 0,0 0 0,1 2 0,0 0 0,33-2 0,-3 5 0,-18 2 0,1-2 0,-1-1 0,43-9 0,-49 7 0,-1 1 0,39-1 0,-38 4 0,47-8 0,-62 6 0,-1 0 0,0-1 0,1 0 0,-1 0 0,-1-1 0,1 0 0,0 0 0,-1 0 0,9-8 0,7-9 0,-1-1 0,33-41 0,14-16 0,-57 66 0,0-1 0,-2 0 0,0 0 0,0-2 0,-1 1 0,-1-1 0,-1 0 0,0-1 0,-1 1 0,-1-1 0,-1-1 0,0 1 0,-1-1 0,-1 1 0,0-1 0,-2 0 0,0 0 0,-1 0 0,0 1 0,-6-21 0,1 20 0,-1 0 0,-1 1 0,-1 0 0,-17-25 0,-5-9 0,20 32 0,-1 1 0,-15-19 0,15 22 0,0-2 0,-16-29 0,17 30 0,1 1 0,-2-1 0,0 2 0,-16-16 0,10 11 0,9 10 0,0 1 0,-1 0 0,-17-10 0,-18-15 0,21 12 0,-2 2 0,0 1 0,-1 1 0,-44-21 0,45 29 0,0 1 0,-1 1 0,1 1 0,-1 2 0,-1 0 0,-34 1 0,12-1 0,-26-8 0,53 7 0,-1 2 0,-29-2 0,-22 5-1365,53 1-5461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908"/>
    </inkml:context>
    <inkml:brush xml:id="br0">
      <inkml:brushProperty name="width" value="0.05" units="cm"/>
      <inkml:brushProperty name="height" value="0.05" units="cm"/>
      <inkml:brushProperty name="color" value="#E71224"/>
    </inkml:brush>
  </inkml:definitions>
  <inkml:trace contextRef="#ctx0" brushRef="#br0">0 1 24575,'479'0'-1365,"-457"0"-5461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2.586"/>
    </inkml:context>
    <inkml:brush xml:id="br0">
      <inkml:brushProperty name="width" value="0.05" units="cm"/>
      <inkml:brushProperty name="height" value="0.05" units="cm"/>
      <inkml:brushProperty name="color" value="#E71224"/>
    </inkml:brush>
  </inkml:definitions>
  <inkml:trace contextRef="#ctx0" brushRef="#br0">105 0 24575,'-4'0'0,"0"0"0,0 0 0,0 1 0,0-1 0,0 1 0,1 0 0,-1 0 0,0 0 0,0 0 0,1 1 0,-1-1 0,0 1 0,1 0 0,0 0 0,-1 1 0,1-1 0,0 1 0,0-1 0,0 1 0,1 0 0,-1 0 0,1 0 0,-1 1 0,1-1 0,0 0 0,1 1 0,-1-1 0,0 1 0,1 0 0,0 0 0,-1 4 0,-2 13 0,1-1 0,1 1 0,1-1 0,3 41 0,0-25 0,-2-29 0,1 1 0,0-1 0,0 0 0,1 0 0,0 1 0,0-1 0,1 0 0,0-1 0,0 1 0,0 0 0,6 7 0,5 5 0,1-1 0,21 21 0,-29-32 0,31 28 0,-27-26 0,-1 0 0,0 1 0,-1 0 0,14 18 0,18 28 0,-27-39 0,-1 0 0,-1 0 0,-1 1 0,0 1 0,8 21 0,-17-35 0,0 1 0,0-1 0,-1 1 0,0 0 0,0-1 0,-1 1 0,1 0 0,-1-1 0,-1 1 0,1 0 0,-1 0 0,0-1 0,0 1 0,0-1 0,-1 1 0,0-1 0,0 1 0,0-1 0,-1 0 0,0 0 0,0 0 0,0-1 0,-8 9 0,9-10 0,-1 0 0,0-1 0,1 1 0,-1-1 0,0 1 0,0-1 0,-1 0 0,1-1 0,0 1 0,-1 0 0,1-1 0,-1 0 0,1 0 0,-1 0 0,0 0 0,1 0 0,-1-1 0,0 0 0,0 0 0,1 0 0,-1 0 0,0 0 0,0-1 0,1 1 0,-1-1 0,-6-2 0,-5-3 0,0-1 0,0 0 0,1-1 0,-22-15 0,36 23 0,-3-2 0,1 0 0,-1 0 0,0 0 0,0 1 0,0-1 0,0 1 0,0 0 0,0 0 0,0 0 0,0 0 0,0 0 0,-1 1 0,1-1 0,0 1 0,0 0 0,-1 0 0,1 0 0,0 1 0,0-1 0,-1 1 0,-4 1 0,5 0 0,1 0 0,-1 0 0,1 0 0,0 0 0,-1 0 0,1 0 0,0 1 0,0-1 0,1 1 0,-1-1 0,0 1 0,1 0 0,0-1 0,-1 1 0,1 0 0,0 0 0,1 0 0,-1 0 0,0 0 0,1 0 0,0 0 0,-1 5 0,1 3 0,-1 0 0,1 0 0,1 1 0,0-1 0,0-1 0,1 1 0,0 0 0,1 0 0,6 13 0,-7-18 0,1 0 0,1-1 0,-1 1 0,1-1 0,0 0 0,0 0 0,1 0 0,-1-1 0,1 1 0,0-1 0,0 0 0,0-1 0,1 1 0,0-1 0,-1 0 0,1 0 0,8 2 0,8 2 0,1-1 0,0-1 0,0-1 0,1-1 0,-1-1 0,37-1 0,-57-1 0,1 0 0,0 0 0,0 0 0,0 0 0,-1 1 0,1 0 0,0 0 0,-1 0 0,1 0 0,-1 1 0,1-1 0,-1 1 0,1 0 0,-1 0 0,5 4 0,-7-5 0,0 0 0,-1 0 0,1 0 0,0 0 0,-1 0 0,1 0 0,-1 0 0,1 0 0,-1 0 0,1 0 0,-1 0 0,0 1 0,1-1 0,-1 0 0,0 0 0,0 0 0,0 1 0,0-1 0,0 2 0,-1 0 0,0-1 0,0 1 0,0-1 0,0 1 0,0-1 0,0 0 0,-1 1 0,1-1 0,-1 0 0,0 0 0,0 0 0,-2 2 0,-47 37 0,39-34 0,1 2 0,1-1 0,-18 18 0,16-9 0,1 1 0,0 0 0,1 1 0,1 0 0,1 1 0,-11 38 0,16-47 0,0-1 0,1 1 0,1-1 0,0 1 0,0 0 0,1-1 0,0 1 0,1 0 0,0-1 0,1 1 0,4 12 0,3 6 0,2 0 0,24 43 0,-32-65 0,1-1 0,-1 0 0,1 0 0,0 0 0,0 0 0,1 0 0,0-1 0,0 0 0,0 0 0,1 0 0,0-1 0,-1 0 0,1 0 0,1 0 0,-1-1 0,1 0 0,-1 0 0,1-1 0,0 1 0,0-1 0,0-1 0,11 2 0,67 12-1365,-67-11-5461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0.215"/>
    </inkml:context>
    <inkml:brush xml:id="br0">
      <inkml:brushProperty name="width" value="0.05" units="cm"/>
      <inkml:brushProperty name="height" value="0.05" units="cm"/>
      <inkml:brushProperty name="color" value="#33CCFF"/>
    </inkml:brush>
  </inkml:definitions>
  <inkml:trace contextRef="#ctx0" brushRef="#br0">0 52 24575,'35'0'0,"2"1"0,-1-1 0,1-3 0,56-10 0,53-17 0,-101 25-1365,-25 4-5461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480"/>
    </inkml:context>
    <inkml:brush xml:id="br0">
      <inkml:brushProperty name="width" value="0.05" units="cm"/>
      <inkml:brushProperty name="height" value="0.05" units="cm"/>
      <inkml:brushProperty name="color" value="#E71224"/>
    </inkml:brush>
  </inkml:definitions>
  <inkml:trace contextRef="#ctx0" brushRef="#br0">1 1 24575,'0'4'0,"4"6"0,1 5 0,1 5 0,-2 3 0,3 2 0,1 0 0,-1 2 0,-3-1 0,0 0 0,-3 0 0,4 0 0,1-1 0,-1 0 0,-1-4-8191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900"/>
    </inkml:context>
    <inkml:brush xml:id="br0">
      <inkml:brushProperty name="width" value="0.05" units="cm"/>
      <inkml:brushProperty name="height" value="0.05" units="cm"/>
      <inkml:brushProperty name="color" value="#E71224"/>
    </inkml:brush>
  </inkml:definitions>
  <inkml:trace contextRef="#ctx0" brushRef="#br0">1 1 24575,'0'4'0,"4"2"0,1 4 0,1 4 0,-2 5 0,-1 2 0,-1 3 0,3-3 0,2-1 0,-2 1 0,-1 0 0,-1-2-8191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350"/>
    </inkml:context>
    <inkml:brush xml:id="br0">
      <inkml:brushProperty name="width" value="0.05" units="cm"/>
      <inkml:brushProperty name="height" value="0.05" units="cm"/>
      <inkml:brushProperty name="color" value="#E71224"/>
    </inkml:brush>
  </inkml:definitions>
  <inkml:trace contextRef="#ctx0" brushRef="#br0">0 1 24575,'1'10'0,"1"1"0,-1 0 0,1 0 0,5 10 0,5 39 0,-10 230 0,-4-150 0,-2-94-1365,-2-30-5461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924"/>
    </inkml:context>
    <inkml:brush xml:id="br0">
      <inkml:brushProperty name="width" value="0.05" units="cm"/>
      <inkml:brushProperty name="height" value="0.05" units="cm"/>
      <inkml:brushProperty name="color" value="#E71224"/>
    </inkml:brush>
  </inkml:definitions>
  <inkml:trace contextRef="#ctx0" brushRef="#br0">100 0 24575,'-1'9'0,"1"0"0,-2-1 0,1 1 0,-1 0 0,-1-1 0,1 0 0,-2 1 0,1-1 0,-9 14 0,1-5 0,0 0 0,-1-2 0,-18 20 0,29-35 0,1 0 0,0 0 0,-1 1 0,1-1 0,0 0 0,-1 1 0,1-1 0,0 0 0,-1 1 0,1-1 0,0 1 0,0-1 0,-1 0 0,1 1 0,0-1 0,0 1 0,0-1 0,0 1 0,0-1 0,0 1 0,0-1 0,0 0 0,0 1 0,0-1 0,0 1 0,0-1 0,0 1 0,0-1 0,0 1 0,0-1 0,1 1 0,14 6 0,30-6 0,-38-2 0,201-1-1365,-186 2-5461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5.406"/>
    </inkml:context>
    <inkml:brush xml:id="br0">
      <inkml:brushProperty name="width" value="0.05" units="cm"/>
      <inkml:brushProperty name="height" value="0.05" units="cm"/>
      <inkml:brushProperty name="color" value="#E71224"/>
    </inkml:brush>
  </inkml:definitions>
  <inkml:trace contextRef="#ctx0" brushRef="#br0">1 0 24575,'2'22'0,"0"0"0,2 0 0,1-1 0,1 1 0,16 39 0,-10-29 0,10 47 0,-6-5 0,21 125 0,-35-190-136,0 1-1,1-1 1,0 0-1,0 0 1,1 0-1,0 0 1,1-1-1,0 1 0,11 13 1,-6-10-6690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6.346"/>
    </inkml:context>
    <inkml:brush xml:id="br0">
      <inkml:brushProperty name="width" value="0.05" units="cm"/>
      <inkml:brushProperty name="height" value="0.05" units="cm"/>
      <inkml:brushProperty name="color" value="#E71224"/>
    </inkml:brush>
  </inkml:definitions>
  <inkml:trace contextRef="#ctx0" brushRef="#br0">235 53 24575,'-1'-2'0,"1"0"0,-1 0 0,1 0 0,-1 0 0,0 0 0,0 0 0,1 0 0,-2 0 0,1 1 0,0-1 0,0 0 0,0 1 0,-1-1 0,1 1 0,-1-1 0,1 1 0,-1 0 0,0-1 0,1 1 0,-1 0 0,0 0 0,0 0 0,0 1 0,0-1 0,0 0 0,-3 0 0,-55-10 0,54 10 0,0 1 0,-1 0 0,1 0 0,0 0 0,0 1 0,0-1 0,0 2 0,0-1 0,0 1 0,0 0 0,0 0 0,0 0 0,-5 4 0,7-3 0,1 0 0,0 0 0,0 0 0,0 0 0,0 1 0,0-1 0,1 1 0,-1 0 0,1 0 0,0 0 0,0 0 0,1 0 0,-1 0 0,1 0 0,0 1 0,0-1 0,0 1 0,0 8 0,-4 86 0,6-87 0,-1-1 0,1 0 0,1 0 0,0 0 0,1 0 0,6 19 0,-8-28 0,0 0 0,0 1 0,0-1 0,1 0 0,-1 0 0,0 0 0,1 0 0,0 0 0,-1 0 0,1-1 0,0 1 0,0 0 0,0-1 0,0 1 0,0-1 0,0 0 0,1 0 0,-1 0 0,0 0 0,0 0 0,1 0 0,-1-1 0,1 1 0,-1-1 0,1 1 0,-1-1 0,1 0 0,-1 0 0,1 0 0,-1-1 0,1 1 0,-1 0 0,0-1 0,1 0 0,-1 0 0,1 1 0,-1-1 0,0 0 0,4-3 0,0 1 0,0-1 0,-1 1 0,1-1 0,-1 0 0,0-1 0,0 0 0,0 1 0,0-1 0,-1-1 0,0 1 0,0-1 0,0 0 0,4-9 0,-5 1 0,0 1 0,-1-1 0,0 1 0,-1-1 0,0 0 0,-1 1 0,-1-1 0,0 0 0,-1 0 0,-1 1 0,0 0 0,-1-1 0,0 1 0,-1 0 0,-11-21 0,10 24 0,6 14 0,9 17 0,0-6 15,0 0 0,-1 0 0,-1 1 0,-1 0 0,0 1 0,-1-1 0,3 20 0,15 121-1500,-21-135-5341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8.719"/>
    </inkml:context>
    <inkml:brush xml:id="br0">
      <inkml:brushProperty name="width" value="0.05" units="cm"/>
      <inkml:brushProperty name="height" value="0.05" units="cm"/>
      <inkml:brushProperty name="color" value="#E71224"/>
    </inkml:brush>
  </inkml:definitions>
  <inkml:trace contextRef="#ctx0" brushRef="#br0">1515 156 24575,'-1'-5'0,"0"0"0,0 1 0,0 0 0,-1-1 0,1 1 0,-1 0 0,0 0 0,0 0 0,0 0 0,-1 0 0,0 0 0,0 1 0,0-1 0,0 1 0,-7-6 0,0-1 0,-1 2 0,-1-1 0,-24-13 0,22 16 0,-2-1 0,1 2 0,-1 0 0,0 1 0,0 1 0,0 0 0,-21-1 0,-119 5 0,63 2 0,-13-4 0,-115 3 0,197 2 0,-1 2 0,0 0 0,1 2 0,1 0 0,-30 16 0,-53 17 0,79-33 0,0 2 0,1 0 0,1 2 0,-43 26 0,41-21 0,17-12 0,1 0 0,1 1 0,-1-1 0,1 2 0,0-1 0,0 1 0,0 0 0,1 1 0,0 0 0,1 0 0,0 0 0,0 1 0,1 0 0,-5 12 0,-14 32 0,-26 72 0,45-100 0,1 1 0,1-1 0,1 1 0,2 0 0,0-1 0,6 37 0,-4-48 0,0 0 0,1 0 0,1-1 0,0 1 0,1-1 0,1 0 0,0-1 0,0 1 0,1-1 0,1 0 0,0-1 0,1 0 0,0 0 0,0-1 0,1 0 0,22 16 0,13 14 0,-30-26 0,0 0 0,1-1 0,1-1 0,30 17 0,23 5 0,108 36 0,-161-64 0,-1 1 0,24 14 0,-25-13 0,-1 0 0,1-1 0,23 7 0,100 24 0,-91-18 0,-39-16 0,0 0 0,1 0 0,-1-1 0,1 0 0,0-1 0,0 1 0,14 0 0,276-1 0,-145-5 0,-132 2 0,-1-1 0,39-10 0,-12 2 0,-6 1 0,0-2 0,74-30 0,-44 10 0,85-32 0,96-30 0,-225 82 0,-2-1 0,0-1 0,0-2 0,31-23 0,-53 34 0,1 0 0,-1 0 0,0-1 0,0 0 0,0 0 0,-1 0 0,1 0 0,-1 0 0,0-1 0,-1 1 0,0-1 0,0 0 0,0 0 0,2-10 0,0-5 0,-1 0 0,0-41 0,-2 51 0,-2 1 0,0-1 0,0 0 0,-1 1 0,0-1 0,0 1 0,-1-1 0,-1 1 0,-8-18 0,2 13 0,0 0 0,0 1 0,-1 0 0,-1 1 0,-16-15 0,0 2 0,-2 1 0,0 1 0,-52-32 0,-94-44 0,151 86 0,15 7 0,0 1 0,-1 1 0,1 0 0,-1 1 0,-14-5 0,-11 1 0,0 1 0,0 2 0,-1 1 0,-43 2 0,66 2 0,1-1 0,0-1 0,0 1 0,0-2 0,0 0 0,1-1 0,-1 0 0,1 0 0,0-2 0,0 1 0,0-2 0,1 1 0,-14-12 0,-42-18-1365,48 27-5461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124"/>
    </inkml:context>
    <inkml:brush xml:id="br0">
      <inkml:brushProperty name="width" value="0.05" units="cm"/>
      <inkml:brushProperty name="height" value="0.05" units="cm"/>
      <inkml:brushProperty name="color" value="#E71224"/>
    </inkml:brush>
  </inkml:definitions>
  <inkml:trace contextRef="#ctx0" brushRef="#br0">1 0 24575,'0'453'-1365,"0"-431"-5461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849"/>
    </inkml:context>
    <inkml:brush xml:id="br0">
      <inkml:brushProperty name="width" value="0.05" units="cm"/>
      <inkml:brushProperty name="height" value="0.05" units="cm"/>
      <inkml:brushProperty name="color" value="#E71224"/>
    </inkml:brush>
  </inkml:definitions>
  <inkml:trace contextRef="#ctx0" brushRef="#br0">1 0 24575,'8'0'0,"-1"0"0,1 1 0,0 0 0,0 0 0,-1 1 0,1-1 0,0 2 0,-1-1 0,0 1 0,0 0 0,0 1 0,0-1 0,0 2 0,-1-1 0,1 0 0,-1 1 0,0 1 0,-1-1 0,1 1 0,-1 0 0,0 0 0,-1 0 0,5 8 0,81 102 0,-90-115 0,1 0 0,0 1 0,0-1 0,0 0 0,0 0 0,0 1 0,0-1 0,0 0 0,0 0 0,0 0 0,0 0 0,0 0 0,1-1 0,-1 1 0,0 0 0,1 0 0,-1-1 0,1 1 0,-1-1 0,1 0 0,-1 1 0,1-1 0,-1 0 0,1 0 0,-1 0 0,1 0 0,-1 0 0,1 0 0,-1 0 0,1 0 0,-1-1 0,1 1 0,-1 0 0,1-1 0,-1 0 0,0 1 0,2-2 0,5-3 0,-1-1 0,0 0 0,0-1 0,0 1 0,7-12 0,19-16 0,28-13-1365,-48 38-5461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7.613"/>
    </inkml:context>
    <inkml:brush xml:id="br0">
      <inkml:brushProperty name="width" value="0.05" units="cm"/>
      <inkml:brushProperty name="height" value="0.05" units="cm"/>
      <inkml:brushProperty name="color" value="#E71224"/>
    </inkml:brush>
  </inkml:definitions>
  <inkml:trace contextRef="#ctx0" brushRef="#br0">1 0 24575,'0'881'-1365,"0"-859"-5461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3.665"/>
    </inkml:context>
    <inkml:brush xml:id="br0">
      <inkml:brushProperty name="width" value="0.05" units="cm"/>
      <inkml:brushProperty name="height" value="0.05" units="cm"/>
      <inkml:brushProperty name="color" value="#33CCFF"/>
    </inkml:brush>
  </inkml:definitions>
  <inkml:trace contextRef="#ctx0" brushRef="#br0">1 45 24575,'122'3'0,"133"-6"0,-187-10 0,-50 9 0,0 0 0,29-1 0,-5 4-99,-17 2-217,0-2-1,0-1 1,44-9-1,-52 6-6509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8.622"/>
    </inkml:context>
    <inkml:brush xml:id="br0">
      <inkml:brushProperty name="width" value="0.05" units="cm"/>
      <inkml:brushProperty name="height" value="0.05" units="cm"/>
      <inkml:brushProperty name="color" value="#E71224"/>
    </inkml:brush>
  </inkml:definitions>
  <inkml:trace contextRef="#ctx0" brushRef="#br0">0 107 24575,'7'0'0,"0"1"0,0 0 0,-1 0 0,1 0 0,0 1 0,-1 0 0,1 0 0,-1 1 0,0 0 0,0 0 0,0 0 0,0 1 0,0-1 0,8 9 0,4 1 0,3 0 0,1-2 0,0 0 0,0-2 0,32 10 0,-49-18 0,0 1 0,0-1 0,0 0 0,1-1 0,-1 1 0,0-1 0,1 0 0,-1 0 0,0-1 0,1 1 0,-1-1 0,0-1 0,0 1 0,0-1 0,8-3 0,0-2 0,-1-1 0,0 0 0,-1 0 0,14-14 0,37-27 0,-41 35 0,-1-2 0,25-24 0,-22 18 0,-11 10-1365,-2 0-5461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4.399"/>
    </inkml:context>
    <inkml:brush xml:id="br0">
      <inkml:brushProperty name="width" value="0.05" units="cm"/>
      <inkml:brushProperty name="height" value="0.05" units="cm"/>
      <inkml:brushProperty name="color" value="#E71224"/>
    </inkml:brush>
  </inkml:definitions>
  <inkml:trace contextRef="#ctx0" brushRef="#br0">1 1 24575,'0'630'0,"1"-611"0,1 1 0,7 31 0,4 35 0,-13-12-1365,0-52-5461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5.207"/>
    </inkml:context>
    <inkml:brush xml:id="br0">
      <inkml:brushProperty name="width" value="0.05" units="cm"/>
      <inkml:brushProperty name="height" value="0.05" units="cm"/>
      <inkml:brushProperty name="color" value="#E71224"/>
    </inkml:brush>
  </inkml:definitions>
  <inkml:trace contextRef="#ctx0" brushRef="#br0">0 33 24575,'4'1'0,"-1"1"0,1-1 0,-1 1 0,1 0 0,-1-1 0,1 2 0,-1-1 0,0 0 0,0 1 0,0-1 0,-1 1 0,1 0 0,3 5 0,15 12 0,100 54 0,-89-55 0,-10-4 0,-16-11 0,-1 1 0,0-2 0,1 1 0,0-1 0,8 4 0,-12-6 0,-1-1 0,0 0 0,0 1 0,0-1 0,1 0 0,-1 0 0,0 0 0,0 0 0,1 0 0,-1 0 0,0 0 0,0 0 0,1-1 0,-1 1 0,0 0 0,0-1 0,0 1 0,1-1 0,-1 0 0,0 1 0,0-1 0,0 0 0,0 1 0,0-1 0,0 0 0,0 0 0,0 0 0,-1 0 0,1 0 0,0 0 0,0 0 0,-1 0 0,1-1 0,32-68 0,-27 56 0,0 0 0,0 1 0,1 0 0,1 0 0,0 0 0,17-18 0,-14 18-1365,-1 1-5461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7.519"/>
    </inkml:context>
    <inkml:brush xml:id="br0">
      <inkml:brushProperty name="width" value="0.05" units="cm"/>
      <inkml:brushProperty name="height" value="0.05" units="cm"/>
      <inkml:brushProperty name="color" value="#E71224"/>
    </inkml:brush>
  </inkml:definitions>
  <inkml:trace contextRef="#ctx0" brushRef="#br0">2646 202 24575,'0'-1'0,"-1"0"0,1 0 0,-1 0 0,0 0 0,1 0 0,-1 0 0,0 0 0,0 0 0,1 0 0,-1 0 0,0 0 0,0 0 0,0 0 0,0 1 0,0-1 0,0 0 0,-1 1 0,1-1 0,0 1 0,-2-1 0,-31-12 0,26 10 0,-10-3 0,0 1 0,0 2 0,-32-4 0,32 5 0,1 0 0,-1-1 0,0-1 0,-21-8 0,5 1 0,-1 1 0,0 2 0,-53-5 0,78 12 0,-127-20 0,-38-4 0,114 13 0,0 2 0,-1 3 0,-97 2 0,-847 5 0,981 2 0,0 2 0,0 0 0,0 1 0,0 2 0,1 1 0,0 0 0,1 2 0,-32 18 0,-78 62 0,123-83 0,2 1 0,-1-1 0,1 2 0,0-1 0,1 1 0,0 0 0,0 0 0,1 1 0,0 0 0,-4 11 0,-3 3 0,9-15 0,0 0 0,1 0 0,0 0 0,0 0 0,1 1 0,0-1 0,1 1 0,-1 17 0,7 78 0,-3-94 0,1 0 0,0 0 0,0 0 0,1-1 0,1 1 0,0-1 0,0 0 0,0 0 0,2-1 0,-1 0 0,1 0 0,13 13 0,4 2 0,1-1 0,53 36 0,68 24 0,-119-69 0,0-1 0,1-2 0,0 0 0,43 9 0,-35-11 0,1 3 0,37 17 0,-51-19 0,1-2 0,42 11 0,17 5 0,-53-14 0,1-1 0,0-1 0,62 7 0,-14-5 0,-37-3 0,65 1 0,572-9 0,-662-1 0,0-1 0,1 0 0,-1-1 0,0 0 0,-1-2 0,1 0 0,16-9 0,44-15 0,-63 25 0,0-2 0,0 1 0,-1-1 0,0-1 0,15-11 0,-15 9 0,2 0 0,-1 2 0,25-12 0,6 1 0,-1-3 0,79-51 0,-116 67 0,0 1 0,0-1 0,-1 0 0,0 0 0,0-1 0,-1 0 0,0 0 0,0 0 0,0 0 0,-1-1 0,0 0 0,-1 0 0,1 0 0,-2 0 0,1-1 0,-1 1 0,1-12 0,1-14 0,-2 0 0,-1 0 0,-4-40 0,0-3 0,3 72-50,0 0-1,0 0 1,0 1-1,-1-1 0,1 0 1,-1 0-1,0 1 1,-1-1-1,1 0 1,-1 1-1,0-1 0,0 1 1,0 0-1,-1 0 1,1 0-1,-1 0 1,0 0-1,0 0 0,0 1 1,-1-1-1,1 1 1,-1 0-1,0 0 1,0 1-1,0-1 1,-7-2-1,-3-2-6775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9.791"/>
    </inkml:context>
    <inkml:brush xml:id="br0">
      <inkml:brushProperty name="width" value="0.05" units="cm"/>
      <inkml:brushProperty name="height" value="0.05" units="cm"/>
      <inkml:brushProperty name="color" value="#E71224"/>
    </inkml:brush>
  </inkml:definitions>
  <inkml:trace contextRef="#ctx0" brushRef="#br0">1 0 24575,'0'5'0,"4"0"0,2 5 0,-1 5 0,4-1 0,0 2 0,-2 2 0,3-1 0,-1 0 0,-2 2 0,3 1 0,-1 2 0,2 2 0,4-4 0,-1 0 0,-2 0 0,0-3 0,-1-5-8191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117"/>
    </inkml:context>
    <inkml:brush xml:id="br0">
      <inkml:brushProperty name="width" value="0.05" units="cm"/>
      <inkml:brushProperty name="height" value="0.05" units="cm"/>
      <inkml:brushProperty name="color" value="#E71224"/>
    </inkml:brush>
  </inkml:definitions>
  <inkml:trace contextRef="#ctx0" brushRef="#br0">0 0 24575,'4'0'0,"6"0"0,2 5 0,2 0 0,-1 5 0,1 0 0,0 3 0,0-1 0,3-3 0,2 2 0,-2 3 0,1-1 0,1-2 0,-2 1 0,0-2 0,1-2 0,-2-3-8191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749"/>
    </inkml:context>
    <inkml:brush xml:id="br0">
      <inkml:brushProperty name="width" value="0.05" units="cm"/>
      <inkml:brushProperty name="height" value="0.05" units="cm"/>
      <inkml:brushProperty name="color" value="#E71224"/>
    </inkml:brush>
  </inkml:definitions>
  <inkml:trace contextRef="#ctx0" brushRef="#br0">204 1 24575,'-17'0'0,"2"-1"0,-1 1 0,0 1 0,0 0 0,0 1 0,-24 7 0,36-8 0,0 1 0,1-1 0,-1 1 0,0 0 0,1 0 0,-1 1 0,1-1 0,0 1 0,0 0 0,0-1 0,0 1 0,0 0 0,0 1 0,1-1 0,0 1 0,-1-1 0,1 1 0,1-1 0,-1 1 0,0 0 0,1 0 0,0 0 0,0 0 0,0 0 0,1 0 0,-1 7 0,0-3 0,0 0 0,1 0 0,0 0 0,1-1 0,0 1 0,0 0 0,3 10 0,-3-14 0,0-1 0,1 0 0,-1 0 0,1 0 0,0 0 0,0 0 0,0 0 0,0 0 0,0 0 0,1-1 0,-1 1 0,1-1 0,0 0 0,-1 0 0,1 0 0,0 0 0,0 0 0,6 1 0,201 65 0,-198-65 0,-1 0 0,1 0 0,-1 1 0,1 0 0,-1 1 0,16 8 0,-25-12 0,-1 0 0,0 0 0,1 0 0,-1 1 0,0-1 0,0 0 0,1 0 0,-1 1 0,0-1 0,0 1 0,0-1 0,-1 1 0,1-1 0,0 1 0,-1 0 0,1-1 0,-1 1 0,1 3 0,-1-3 0,0 1 0,-1-1 0,1 1 0,-1-1 0,0 1 0,0-1 0,1 0 0,-2 1 0,1-1 0,0 0 0,0 0 0,-1 0 0,1 0 0,-1 0 0,0 0 0,1 0 0,-4 1 0,2 1 9,-1-2 0,0 1 0,1 0 0,-1-1 0,-1 0-1,1 1 1,0-2 0,0 1 0,-1 0 0,1-1 0,-1 0 0,-4 1-1,-57 1-1340,63-3 1184,-19 0-6678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109"/>
    </inkml:context>
    <inkml:brush xml:id="br0">
      <inkml:brushProperty name="width" value="0.05" units="cm"/>
      <inkml:brushProperty name="height" value="0.05" units="cm"/>
      <inkml:brushProperty name="color" value="#E71224"/>
    </inkml:brush>
  </inkml:definitions>
  <inkml:trace contextRef="#ctx0" brushRef="#br0">0 1 24575,'0'4'0,"0"6"0,0 5 0,5 0 0,0 3 0,1 1 0,-2 3 0,-1 1 0,3-3 0,1-1 0,-1 1 0,-2 1 0,4-3 0,-1 0 0,3-3 0,1 0 0,-3-3-8191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525"/>
    </inkml:context>
    <inkml:brush xml:id="br0">
      <inkml:brushProperty name="width" value="0.05" units="cm"/>
      <inkml:brushProperty name="height" value="0.05" units="cm"/>
      <inkml:brushProperty name="color" value="#E71224"/>
    </inkml:brush>
  </inkml:definitions>
  <inkml:trace contextRef="#ctx0" brushRef="#br0">1 0 24575,'0'5'0,"0"5"0,4 1 0,2 3 0,-1 3 0,4 4 0,0 2 0,-2-3-8191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2.281"/>
    </inkml:context>
    <inkml:brush xml:id="br0">
      <inkml:brushProperty name="width" value="0.05" units="cm"/>
      <inkml:brushProperty name="height" value="0.05" units="cm"/>
      <inkml:brushProperty name="color" value="#E71224"/>
    </inkml:brush>
  </inkml:definitions>
  <inkml:trace contextRef="#ctx0" brushRef="#br0">0 314 24575,'1'3'0,"0"0"0,0 0 0,0 0 0,0 0 0,1-1 0,-1 1 0,1-1 0,0 1 0,-1-1 0,1 1 0,4 3 0,11 17 0,-11-5 0,-1 0 0,0-1 0,3 31 0,-6-28 0,2-1 0,8 28 0,-12-46 0,0-1 0,0 0 0,0 0 0,0 1 0,0-1 0,0 0 0,0 1 0,0-1 0,0 0 0,0 0 0,0 1 0,0-1 0,0 0 0,0 1 0,0-1 0,0 0 0,0 0 0,0 1 0,1-1 0,-1 0 0,0 0 0,0 1 0,0-1 0,0 0 0,1 0 0,-1 0 0,0 1 0,0-1 0,0 0 0,1 0 0,-1 0 0,0 1 0,0-1 0,1 0 0,-1 0 0,0 0 0,0 0 0,1 0 0,-1 0 0,0 0 0,1 0 0,-1 0 0,0 0 0,0 0 0,1 0 0,-1 0 0,0 0 0,1 0 0,-1 0 0,0 0 0,0 0 0,1 0 0,-1 0 0,0 0 0,7-21 0,-2-29 0,-4 12 0,-1 1 0,-2 0 0,-13-72 0,12 97 0,0 0 0,1-1 0,0 1 0,1-1 0,1 1 0,0-1 0,0 1 0,5-23 0,-5 35 0,0-1 0,0 0 0,0 1 0,1-1 0,-1 0 0,0 0 0,0 1 0,1-1 0,-1 1 0,0-1 0,1 0 0,-1 1 0,1-1 0,-1 1 0,1-1 0,-1 1 0,1-1 0,-1 1 0,1-1 0,-1 1 0,1 0 0,0-1 0,-1 1 0,1 0 0,0-1 0,-1 1 0,1 0 0,0 0 0,-1 0 0,1-1 0,0 1 0,0 0 0,-1 0 0,2 1 0,1-1 0,-1 1 0,1 0 0,-1 0 0,0 0 0,1 1 0,-1-1 0,0 1 0,0-1 0,0 1 0,2 2 0,38 46 0,-15 7 0,-23-46 0,1 0 0,0-1 0,0 1 0,1-1 0,1 0 0,0 0 0,8 9 0,-15-19 0,1 1 0,-1-1 0,0 1 0,1-1 0,-1 0 0,1 1 0,-1-1 0,0 0 0,1 1 0,-1-1 0,1 0 0,-1 0 0,1 1 0,-1-1 0,1 0 0,-1 0 0,1 0 0,-1 0 0,1 0 0,-1 0 0,1 0 0,-1 0 0,1 0 0,-1 0 0,1 0 0,-1 0 0,1 0 0,-1 0 0,1 0 0,-1 0 0,1-1 0,-1 1 0,1 0 0,-1 0 0,1-1 0,0 1 0,8-22 0,-4-32 0,-5 53 0,-2-91 0,3-50 0,-2 141 0,1-1 0,0 0 0,0 0 0,1 1 0,-1-1 0,0 0 0,1 1 0,-1-1 0,1 0 0,-1 1 0,1-1 0,0 1 0,0-1 0,-1 1 0,1-1 0,0 1 0,1-1 0,-1 1 0,0 0 0,3-2 0,-3 2 0,0 1 0,0 0 0,0 0 0,1 0 0,-1-1 0,0 1 0,0 1 0,1-1 0,-1 0 0,0 0 0,0 0 0,0 1 0,0-1 0,1 0 0,-1 1 0,0-1 0,0 1 0,0 0 0,0-1 0,0 1 0,0 0 0,1 0 0,3 4 0,0 0 0,0 0 0,0 0 0,0 0 0,-1 1 0,0 0 0,0 0 0,-1 0 0,4 7 0,12 42 0,-7-20 0,29 59 0,9 6-1365,-44-85-5461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4.738"/>
    </inkml:context>
    <inkml:brush xml:id="br0">
      <inkml:brushProperty name="width" value="0.05" units="cm"/>
      <inkml:brushProperty name="height" value="0.05" units="cm"/>
      <inkml:brushProperty name="color" value="#33CCFF"/>
    </inkml:brush>
  </inkml:definitions>
  <inkml:trace contextRef="#ctx0" brushRef="#br0">1 0 24575,'882'0'0,"-862"1"43,-1 1-1,33 8 1,32 2-1536,-63-11-5333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125"/>
    </inkml:context>
    <inkml:brush xml:id="br0">
      <inkml:brushProperty name="width" value="0.05" units="cm"/>
      <inkml:brushProperty name="height" value="0.05" units="cm"/>
      <inkml:brushProperty name="color" value="#E71224"/>
    </inkml:brush>
  </inkml:definitions>
  <inkml:trace contextRef="#ctx0" brushRef="#br0">0 275 24575,'6'2'0,"-1"0"0,0 0 0,0 0 0,0 1 0,0-1 0,0 1 0,0 1 0,-1-1 0,7 7 0,7 4 0,130 70 0,-140-79 0,0 0 0,-1-1 0,1 0 0,1-1 0,12 4 0,-20-6 0,1-1 0,-1 0 0,1 0 0,-1 1 0,1-1 0,-1 0 0,1 0 0,-1-1 0,1 1 0,-1 0 0,1 0 0,-1-1 0,1 1 0,-1-1 0,1 1 0,-1-1 0,0 0 0,1 1 0,-1-1 0,0 0 0,0 0 0,1 0 0,-1 0 0,0 0 0,0 0 0,0 0 0,0 0 0,0-1 0,-1 1 0,1 0 0,0-1 0,0 1 0,-1 0 0,1-1 0,-1 1 0,1-1 0,-1 1 0,0-1 0,1-2 0,2-25 0,0 1 0,-2-1 0,-1 0 0,-4-29 0,0-24 0,4-43-1365,0 104-5461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913"/>
    </inkml:context>
    <inkml:brush xml:id="br0">
      <inkml:brushProperty name="width" value="0.05" units="cm"/>
      <inkml:brushProperty name="height" value="0.05" units="cm"/>
      <inkml:brushProperty name="color" value="#E71224"/>
    </inkml:brush>
  </inkml:definitions>
  <inkml:trace contextRef="#ctx0" brushRef="#br0">110 255 24575,'20'-53'0,"-17"37"0,0 0 0,-1 0 0,0 0 0,-2 0 0,0 0 0,-1 0 0,0 0 0,-6-25 0,6 39 0,0 0 0,0 0 0,0 0 0,0 1 0,0-1 0,0 0 0,0 0 0,-1 1 0,1-1 0,-1 1 0,1-1 0,-1 1 0,0 0 0,0 0 0,1-1 0,-1 1 0,0 0 0,0 1 0,0-1 0,0 0 0,0 0 0,0 1 0,0-1 0,0 1 0,-1 0 0,1 0 0,0 0 0,0 0 0,0 0 0,0 0 0,0 0 0,0 1 0,-1-1 0,-1 2 0,1-1 0,-1 0 0,1 0 0,0 0 0,0 1 0,0-1 0,0 1 0,0 0 0,0 0 0,0 0 0,0 1 0,1-1 0,-1 1 0,1-1 0,0 1 0,0 0 0,0 0 0,0 0 0,0 0 0,1 0 0,-2 4 0,-1 9 0,1 1 0,1-1 0,0 1 0,1-1 0,1 1 0,1-1 0,0 1 0,1-1 0,1 1 0,0-1 0,1 0 0,1 0 0,10 23 0,-10-32 0,0 0 0,0 0 0,0 0 0,1-1 0,0 0 0,0 0 0,1-1 0,-1 1 0,1-2 0,1 1 0,-1-1 0,1 0 0,-1 0 0,1-1 0,0 0 0,0 0 0,0-1 0,14 2 0,13 1 0,0-2 0,0-1 0,43-4 0,-25 1 0,-29 1-83,-13 1-174,0-1 1,1-1 0,-1 0-1,16-3 1,-11-1-6570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4.580"/>
    </inkml:context>
    <inkml:brush xml:id="br0">
      <inkml:brushProperty name="width" value="0.05" units="cm"/>
      <inkml:brushProperty name="height" value="0.05" units="cm"/>
      <inkml:brushProperty name="color" value="#E71224"/>
    </inkml:brush>
  </inkml:definitions>
  <inkml:trace contextRef="#ctx0" brushRef="#br0">95 202 24575,'3'41'0,"1"-1"0,2 0 0,2 0 0,2 0 0,26 70 0,-35-110 0,-1 1 0,0-1 0,1 0 0,-1 1 0,0-1 0,0 1 0,1-1 0,-1 0 0,0 1 0,0-1 0,0 1 0,1-1 0,-1 1 0,0-1 0,0 1 0,0-1 0,0 1 0,0-1 0,0 1 0,0-1 0,0 0 0,0 1 0,0-1 0,0 1 0,0-1 0,0 1 0,-1-1 0,1 1 0,0-1 0,0 1 0,0-1 0,-1 0 0,1 1 0,0-1 0,-1 1 0,-13-12 0,-18-28 0,14 11 0,6 10 0,1 1 0,1-2 0,0 1 0,1-2 0,1 1 0,1-1 0,-6-25 0,6 11 0,4 21 0,0-1 0,0 0 0,2 0 0,0 1 0,0-20 0,2 27 0,0 0 0,1 1 0,-1-1 0,1 0 0,0 1 0,1-1 0,-1 1 0,1 0 0,0 0 0,0 0 0,1 0 0,0 1 0,-1-1 0,1 1 0,1 0 0,6-5 0,-4 3-136,0 1-1,1 0 1,0 0-1,0 0 1,0 1-1,0 1 1,1-1-1,-1 1 0,11-2 1,3 1-6690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6.937"/>
    </inkml:context>
    <inkml:brush xml:id="br0">
      <inkml:brushProperty name="width" value="0.05" units="cm"/>
      <inkml:brushProperty name="height" value="0.05" units="cm"/>
      <inkml:brushProperty name="color" value="#E71224"/>
    </inkml:brush>
  </inkml:definitions>
  <inkml:trace contextRef="#ctx0" brushRef="#br0">128 861 24575,'1334'0'0,"-1312"-2"0,-1 0 0,39-9 0,-12 1 0,77-16 0,-112 23 0,-1 1 0,0-2 0,0 0 0,-1 0 0,1-1 0,-1 0 0,0-1 0,12-8 0,6-8 0,39-37 0,-62 54 0,1-3 0,1 0 0,-1-1 0,-1 0 0,0-1 0,0 1 0,-1-1 0,0 0 0,0-1 0,-1 1 0,-1-1 0,3-12 0,-4 14 0,0 0 0,0-1 0,-1 1 0,0 0 0,-1-1 0,0 1 0,-1 0 0,0-1 0,0 1 0,-1 0 0,0 0 0,0 0 0,-7-14 0,-4 0 0,-1 0 0,0 2 0,-2 0 0,-1 0 0,-1 2 0,0 0 0,-2 1 0,0 1 0,0 0 0,-2 2 0,0 1 0,-35-18 0,-47-14 0,76 33 0,-1 1 0,-1 2 0,1 0 0,-2 2 0,-34-4 0,-90-8 0,109 14 0,0 1 0,-1 2 0,-80 6 0,25-1 0,98-2 0,-26-1 0,0 1 0,-1 1 0,2 2 0,-1 1 0,0 1 0,-53 17 0,-38 34 0,76-34 0,2 3 0,0 1 0,2 2 0,-72 64 0,94-70 0,1 1 0,1 0 0,1 2 0,-13 26 0,2 3 0,1 0 0,3 2 0,-25 93 0,46-140 0,-1 1 0,2-1 0,-1 1 0,1-1 0,1 1 0,0 0 0,0-1 0,1 1 0,0 0 0,1-1 0,0 1 0,0-1 0,1 0 0,0 0 0,1 0 0,0 0 0,0 0 0,1-1 0,0 0 0,0 0 0,1 0 0,0-1 0,10 10 0,0-1 0,1-1 0,0-1 0,38 24 0,-45-32 0,1-1 0,0 0 0,0-1 0,1-1 0,-1 1 0,1-2 0,-1 0 0,1 0 0,16 0 0,325-4-1365,-332 2-5461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7.680"/>
    </inkml:context>
    <inkml:brush xml:id="br0">
      <inkml:brushProperty name="width" value="0.05" units="cm"/>
      <inkml:brushProperty name="height" value="0.05" units="cm"/>
      <inkml:brushProperty name="color" value="#E71224"/>
    </inkml:brush>
  </inkml:definitions>
  <inkml:trace contextRef="#ctx0" brushRef="#br0">1 0 24575,'3'2'0,"1"0"0,-1 0 0,1 1 0,-1-1 0,0 1 0,0 0 0,0 0 0,0 0 0,0 0 0,-1 0 0,1 0 0,-1 1 0,3 7 0,6 4 0,58 75 0,-36-43 0,66 68 0,-88-104-107,32 27-1151,-26-29-5568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268"/>
    </inkml:context>
    <inkml:brush xml:id="br0">
      <inkml:brushProperty name="width" value="0.05" units="cm"/>
      <inkml:brushProperty name="height" value="0.05" units="cm"/>
      <inkml:brushProperty name="color" value="#E71224"/>
    </inkml:brush>
  </inkml:definitions>
  <inkml:trace contextRef="#ctx0" brushRef="#br0">0 55 24575,'0'-3'0,"1"1"0,-1 0 0,1-1 0,-1 1 0,1 0 0,0-1 0,0 1 0,0 0 0,0 0 0,1 0 0,-1 0 0,0 0 0,1 0 0,-1 0 0,1 1 0,0-1 0,0 0 0,0 1 0,-1-1 0,1 1 0,1 0 0,-1 0 0,0 0 0,0 0 0,0 0 0,1 0 0,-1 0 0,0 1 0,1-1 0,-1 1 0,0 0 0,4 0 0,13-3 0,0 2 0,0 0 0,21 3 0,-18-1 0,-9-1 0,0 2 0,-1-1 0,1 2 0,0-1 0,-1 2 0,0 0 0,0 0 0,0 1 0,0 1 0,-1 0 0,0 0 0,0 1 0,-1 0 0,1 1 0,-2 1 0,1-1 0,-1 1 0,9 12 0,0 0 0,0 1 0,-1 1 0,18 34 0,-29-46 0,0 0 0,-1 0 0,0 0 0,-1 1 0,0 0 0,-1 0 0,0 0 0,-1 0 0,-1 1 0,1 13 0,-3-20 2,1 0 0,-2-1 1,1 1-1,0-1 0,-1 1 0,0-1 0,0 0 0,-1 0 0,1 0 0,-1 0 0,0 0 1,-1 0-1,1-1 0,-1 0 0,0 1 0,0-2 0,0 1 0,0 0 0,-9 5 0,-9 4-56,1-1 0,-2-1 0,-31 11 0,-7 4-1137,46-19-5635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919"/>
    </inkml:context>
    <inkml:brush xml:id="br0">
      <inkml:brushProperty name="width" value="0.05" units="cm"/>
      <inkml:brushProperty name="height" value="0.05" units="cm"/>
      <inkml:brushProperty name="color" value="#E71224"/>
    </inkml:brush>
  </inkml:definitions>
  <inkml:trace contextRef="#ctx0" brushRef="#br0">56 231 24575,'1'-1'0,"1"0"0,0 0 0,-1 1 0,1-1 0,-1 0 0,1 0 0,-1 0 0,0-1 0,1 1 0,-1 0 0,0 0 0,0-1 0,0 1 0,0-1 0,0 1 0,0-1 0,1-2 0,14-30 0,-13 21 0,0 0 0,-1 0 0,0 0 0,-1 0 0,0 0 0,-2-21 0,1 31 0,-1-1 0,1 1 0,-1-1 0,0 0 0,0 1 0,0-1 0,-1 1 0,1 0 0,-1-1 0,0 1 0,1 0 0,-5-4 0,5 5 0,-1 1 0,1 0 0,-1 0 0,0 0 0,1 0 0,-1 0 0,0 0 0,0 1 0,1-1 0,-1 0 0,0 1 0,0 0 0,0-1 0,0 1 0,0 0 0,0 0 0,0 0 0,0 0 0,1 0 0,-1 0 0,0 1 0,0-1 0,0 1 0,0-1 0,-2 2 0,2-1 0,-1 1 0,1-1 0,0 1 0,-1-1 0,1 1 0,0 0 0,0 0 0,0 0 0,1 0 0,-1 0 0,0 0 0,1 0 0,-1 0 0,1 1 0,0-1 0,0 1 0,0-1 0,0 1 0,0-1 0,1 1 0,-1 0 0,1-1 0,-1 5 0,-1 9 0,2 1 0,1 27 0,-1-28 0,1-6 0,-1 0 0,2 0 0,-1 0 0,1 0 0,1 0 0,0 0 0,4 9 0,-5-14 0,1 0 0,-1-1 0,1 0 0,-1 0 0,1 0 0,1 0 0,-1 0 0,0 0 0,1-1 0,0 0 0,0 0 0,0 0 0,0 0 0,0 0 0,1-1 0,4 2 0,0 1-105,1-1 0,0 0 0,0-1 0,0 0 0,0-1 0,0 0 0,0 0 0,0-1 0,1-1 0,-1 0 0,1 0 0,11-2 0,-6-3-6721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307"/>
    </inkml:context>
    <inkml:brush xml:id="br0">
      <inkml:brushProperty name="width" value="0.05" units="cm"/>
      <inkml:brushProperty name="height" value="0.05" units="cm"/>
      <inkml:brushProperty name="color" value="#E71224"/>
    </inkml:brush>
  </inkml:definitions>
  <inkml:trace contextRef="#ctx0" brushRef="#br0">0 0 24575,'1'5'0,"1"0"0,-1 0 0,1 0 0,0 0 0,1 0 0,-1-1 0,1 1 0,0-1 0,0 0 0,0 1 0,5 3 0,9 15 0,0 8 0,24 64 0,-30-68 0,11 3 81,-20-28-185,1 0 1,-1 0 0,0 0 0,0 1-1,0-1 1,-1 1 0,1-1 0,-1 1-1,1 0 1,-1-1 0,0 1-1,0 0 1,1 4 0,-2 4-6723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632"/>
    </inkml:context>
    <inkml:brush xml:id="br0">
      <inkml:brushProperty name="width" value="0.05" units="cm"/>
      <inkml:brushProperty name="height" value="0.05" units="cm"/>
      <inkml:brushProperty name="color" value="#E71224"/>
    </inkml:brush>
  </inkml:definitions>
  <inkml:trace contextRef="#ctx0" brushRef="#br0">0 81 24575,'4'0'0,"2"-4"0,4-2 0,4 1 0,0-4 0,2 1 0,3 1 0,2 1 0,-3-2 0,1 1 0,-4-4 0,-4 1-8191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0.720"/>
    </inkml:context>
    <inkml:brush xml:id="br0">
      <inkml:brushProperty name="width" value="0.05" units="cm"/>
      <inkml:brushProperty name="height" value="0.05" units="cm"/>
      <inkml:brushProperty name="color" value="#E71224"/>
    </inkml:brush>
  </inkml:definitions>
  <inkml:trace contextRef="#ctx0" brushRef="#br0">185 24 24575,'-1'-1'0,"1"0"0,-1-1 0,1 1 0,-1 0 0,0 0 0,0 0 0,1 0 0,-1 0 0,0 0 0,0 0 0,0 0 0,0 0 0,0 0 0,-1 1 0,1-1 0,0 0 0,0 1 0,0-1 0,-1 1 0,1-1 0,0 1 0,-1-1 0,1 1 0,0 0 0,-1 0 0,1 0 0,-2 0 0,-39-3 0,37 3 0,0 1 0,0-1 0,0 1 0,0 1 0,0-1 0,1 1 0,-1-1 0,0 2 0,1-1 0,0 0 0,-1 1 0,1 0 0,0 0 0,0 0 0,0 0 0,1 1 0,-1-1 0,1 1 0,0 0 0,0 0 0,0 0 0,1 1 0,-1-1 0,1 0 0,0 1 0,0 0 0,1 0 0,-1-1 0,1 1 0,0 0 0,0 0 0,1 9 0,-1-7 0,0 0 0,1 0 0,0 0 0,0 0 0,1 0 0,0 0 0,0 0 0,0-1 0,1 1 0,0 0 0,1-1 0,-1 1 0,1-1 0,1 1 0,-1-1 0,1 0 0,0-1 0,0 1 0,1-1 0,-1 0 0,1 0 0,1 0 0,5 4 0,6 1 0,1-1 0,0 0 0,0-2 0,1 0 0,0-1 0,24 4 0,-36-9 0,0 0 0,0-1 0,0 1 0,0-1 0,0-1 0,0 1 0,0-1 0,-1-1 0,11-2 0,-13 2 0,0 1 0,-1-1 0,1 0 0,-1 0 0,1-1 0,-1 1 0,0-1 0,0 1 0,0-1 0,0 0 0,0 0 0,-1-1 0,1 1 0,-1 0 0,0-1 0,0 1 0,2-7 0,-3 8-124,0-1 0,0 0 0,0 0 0,-1 1 0,1-1 0,-1 0-1,0 0 1,0 0 0,0 0 0,0-5 0,-4-7-6702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7.145"/>
    </inkml:context>
    <inkml:brush xml:id="br0">
      <inkml:brushProperty name="width" value="0.05" units="cm"/>
      <inkml:brushProperty name="height" value="0.05" units="cm"/>
      <inkml:brushProperty name="color" value="#33CCFF"/>
    </inkml:brush>
  </inkml:definitions>
  <inkml:trace contextRef="#ctx0" brushRef="#br0">0 55 24575,'53'-19'0,"121"-3"0,-107 14 0,0 3 0,125 6 0,-65 1 0,-126-2 0,32 0 0,-1 1 0,0 1 0,56 11 0,-72-10 0,1-1 0,-1 0 0,1-1 0,-1-1 0,0-1 0,1 0 0,-1-1 0,29-7 0,-24 5 0,0 0-1365,-1 2-5461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261"/>
    </inkml:context>
    <inkml:brush xml:id="br0">
      <inkml:brushProperty name="width" value="0.05" units="cm"/>
      <inkml:brushProperty name="height" value="0.05" units="cm"/>
      <inkml:brushProperty name="color" value="#E71224"/>
    </inkml:brush>
  </inkml:definitions>
  <inkml:trace contextRef="#ctx0" brushRef="#br0">82 0 24575,'0'4'0,"0"6"0,0 6 0,0 4 0,0 3 0,0 2 0,-4-4 0,-2 0 0,-4-5 0,0 0 0,-3-3 0,1 1 0,-2-2 0,2-4-8191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693"/>
    </inkml:context>
    <inkml:brush xml:id="br0">
      <inkml:brushProperty name="width" value="0.05" units="cm"/>
      <inkml:brushProperty name="height" value="0.05" units="cm"/>
      <inkml:brushProperty name="color" value="#E71224"/>
    </inkml:brush>
  </inkml:definitions>
  <inkml:trace contextRef="#ctx0" brushRef="#br0">1 0 24575,'0'5'0,"0"5"0,0 5 0,0 5 0,4-1 0,2 0 0,-1 1 0,0 2 0,2-3 0,1-1 0,2-3 0,1 0 0,-3 2 0,-1 2 0,1-2 0,-1-4-8191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221"/>
    </inkml:context>
    <inkml:brush xml:id="br0">
      <inkml:brushProperty name="width" value="0.05" units="cm"/>
      <inkml:brushProperty name="height" value="0.05" units="cm"/>
      <inkml:brushProperty name="color" value="#E71224"/>
    </inkml:brush>
  </inkml:definitions>
  <inkml:trace contextRef="#ctx0" brushRef="#br0">1 1 24575,'4'0'0,"6"0"0,1 0-8191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718"/>
    </inkml:context>
    <inkml:brush xml:id="br0">
      <inkml:brushProperty name="width" value="0.05" units="cm"/>
      <inkml:brushProperty name="height" value="0.05" units="cm"/>
      <inkml:brushProperty name="color" value="#E71224"/>
    </inkml:brush>
  </inkml:definitions>
  <inkml:trace contextRef="#ctx0" brushRef="#br0">0 0 24575,'2'12'0,"-1"0"0,2-1 0,0 1 0,0-1 0,1 0 0,0 1 0,1-2 0,7 13 0,18 49 0,-22-50 0,1-1 0,1-1 0,1 0 0,1-1 0,1 0 0,0 0 0,1-2 0,24 24 0,-6-6 0,-9-9 0,34 29 0,-31-32-1365,-16-11-5461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3.460"/>
    </inkml:context>
    <inkml:brush xml:id="br0">
      <inkml:brushProperty name="width" value="0.05" units="cm"/>
      <inkml:brushProperty name="height" value="0.05" units="cm"/>
      <inkml:brushProperty name="color" value="#E71224"/>
    </inkml:brush>
  </inkml:definitions>
  <inkml:trace contextRef="#ctx0" brushRef="#br0">112 0 24575,'-2'1'0,"0"0"0,-1-1 0,1 1 0,0 0 0,0 0 0,0 0 0,0 1 0,0-1 0,0 0 0,0 1 0,0-1 0,0 1 0,1 0 0,-1-1 0,1 1 0,-1 0 0,1 0 0,0 0 0,-1 0 0,1 0 0,0 1 0,0-1 0,1 0 0,-1 0 0,0 1 0,1-1 0,-1 3 0,0 1 0,-1 0 0,1 0 0,0 0 0,0 0 0,1 0 0,0 0 0,0 0 0,1 1 0,1 7 0,-1-11 0,0 0 0,0-1 0,1 1 0,0-1 0,-1 1 0,1-1 0,0 0 0,0 1 0,0-1 0,0 0 0,1 0 0,-1-1 0,0 1 0,4 2 0,44 18 0,-4 0 0,-27-9 0,-2 1 0,18 17 0,-30-26 0,0-1 0,-1 1 0,0 0 0,0 0 0,0 1 0,-1-1 0,0 1 0,0 0 0,0-1 0,0 1 0,2 12 0,-5-15 0,0-1 0,0 0 0,0 1 0,0-1 0,0 0 0,-1 1 0,1-1 0,-1 0 0,0 0 0,1 0 0,-1 1 0,0-1 0,-1 0 0,1 0 0,0 0 0,0 0 0,-1-1 0,1 1 0,-1 0 0,0 0 0,1-1 0,-1 1 0,0-1 0,0 0 0,0 1 0,-4 1 0,-7 3 0,-1 0 0,0 0 0,-19 4 0,-8 4 0,-107 39-1365,133-46-5461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4.454"/>
    </inkml:context>
    <inkml:brush xml:id="br0">
      <inkml:brushProperty name="width" value="0.05" units="cm"/>
      <inkml:brushProperty name="height" value="0.05" units="cm"/>
      <inkml:brushProperty name="color" value="#E71224"/>
    </inkml:brush>
  </inkml:definitions>
  <inkml:trace contextRef="#ctx0" brushRef="#br0">182 19 24575,'-14'0'0,"-1"-1"0,-1 1 0,0 1 0,1 1 0,-24 5 0,36-7 0,-1 1 0,1 0 0,0 1 0,0-1 0,0 1 0,-1-1 0,1 1 0,1 0 0,-1 0 0,0 0 0,0 0 0,1 1 0,-1-1 0,1 1 0,0 0 0,0-1 0,0 1 0,0 0 0,0 0 0,1 0 0,-1 0 0,1 1 0,0-1 0,0 0 0,-1 7 0,0 1 0,1 0 0,0 0 0,0 0 0,1 0 0,1 0 0,3 21 0,-3-27 0,0-1 0,1 1 0,0-1 0,-1 0 0,1 0 0,1 1 0,-1-1 0,1-1 0,-1 1 0,1 0 0,0-1 0,1 1 0,-1-1 0,0 0 0,1 0 0,0 0 0,0-1 0,7 5 0,-7-5 0,1 1 0,-1-1 0,1 0 0,-1-1 0,1 1 0,0-1 0,0 1 0,-1-2 0,1 1 0,0 0 0,0-1 0,0 0 0,7-1 0,-9 0 0,-1 0 0,1 0 0,-1 0 0,1-1 0,-1 1 0,0-1 0,0 0 0,1 0 0,-1 1 0,0-1 0,-1-1 0,1 1 0,0 0 0,0 0 0,-1-1 0,0 1 0,1-1 0,-1 1 0,0-1 0,0 1 0,0-1 0,-1 0 0,1 0 0,-1 1 0,1-4 0,1-4 0,0 1 0,-1-1 0,0 1 0,0-1 0,-1 0 0,-1 1 0,0-1 0,0 1 0,0-1 0,-1 1 0,-1 0 0,0-1 0,0 1 0,-1 0 0,0 1 0,0-1 0,-1 1 0,-9-13 0,13 19 0,0 1 0,-1 0 0,1 0 0,0-1 0,0 1 0,1-1 0,-1 1 0,0-1 0,0 1 0,1-1 0,-1 0 0,1 1 0,-1-1 0,1 0 0,0 1 0,0-1 0,0 0 0,0-2 0,9 0 0,11 13 0,-9-1 0,17 11 0,0 0 0,39 38 0,-63-53 3,0 0 0,0-1 0,1 0 0,0 0 0,0-1 0,0 1 0,7 2 0,8 4-1392,-6-1-5437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5.603"/>
    </inkml:context>
    <inkml:brush xml:id="br0">
      <inkml:brushProperty name="width" value="0.05" units="cm"/>
      <inkml:brushProperty name="height" value="0.05" units="cm"/>
      <inkml:brushProperty name="color" value="#E71224"/>
    </inkml:brush>
  </inkml:definitions>
  <inkml:trace contextRef="#ctx0" brushRef="#br0">1 13 24575,'0'-1'0,"0"0"0,1 1 0,-1-1 0,0 0 0,1 1 0,-1-1 0,0 0 0,1 1 0,-1-1 0,1 1 0,-1-1 0,1 1 0,0-1 0,-1 1 0,1-1 0,-1 1 0,1-1 0,0 1 0,-1 0 0,1 0 0,0-1 0,0 1 0,-1 0 0,1 0 0,0 0 0,-1-1 0,1 1 0,0 0 0,0 0 0,-1 0 0,1 0 0,0 1 0,0-1 0,-1 0 0,1 0 0,0 0 0,0 1 0,-1-1 0,1 0 0,1 1 0,38 11 0,-34-9 0,45 16 0,65 35 0,-72-32 0,193 89 0,-179-94 128,-19-7-1621,-23-4-5333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6.453"/>
    </inkml:context>
    <inkml:brush xml:id="br0">
      <inkml:brushProperty name="width" value="0.05" units="cm"/>
      <inkml:brushProperty name="height" value="0.05" units="cm"/>
      <inkml:brushProperty name="color" value="#E71224"/>
    </inkml:brush>
  </inkml:definitions>
  <inkml:trace contextRef="#ctx0" brushRef="#br0">183 1 24575,'1'4'0,"0"1"0,0-1 0,1 1 0,-1-1 0,1 0 0,0 0 0,0 0 0,1 0 0,-1 0 0,1 0 0,0-1 0,0 1 0,0-1 0,1 0 0,-1 0 0,5 4 0,68 46 0,-69-49 0,-1 1 0,0 1 0,0-1 0,0 1 0,-1 0 0,0 0 0,0 1 0,-1-1 0,1 1 0,-1 0 0,-1 0 0,1 1 0,-1-1 0,-1 1 0,3 11 0,-2-11 0,-1 1 0,-1 0 0,1 0 0,-2 0 0,1 0 0,-1 0 0,0 0 0,-1 0 0,0 0 0,-1 0 0,0 0 0,-5 15 0,4-19 0,1-1 0,-1 1 0,0-1 0,-1 0 0,1 0 0,-1 0 0,0 0 0,0-1 0,0 1 0,0-1 0,-1 0 0,1 0 0,-1-1 0,1 1 0,-8 2 0,-9 2 0,-1 0 0,-30 6 0,7-2 0,-3 1-36,29-8-296,0 1 0,1 1-1,-30 14 1,33-13-6494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6:57.299"/>
    </inkml:context>
    <inkml:brush xml:id="br0">
      <inkml:brushProperty name="width" value="0.05" units="cm"/>
      <inkml:brushProperty name="height" value="0.05" units="cm"/>
      <inkml:brushProperty name="color" value="#E71224"/>
    </inkml:brush>
  </inkml:definitions>
  <inkml:trace contextRef="#ctx0" brushRef="#br0">3171 102 24575,'-4'-1'0,"-1"-1"0,1 1 0,-1-1 0,1 1 0,0-1 0,0-1 0,0 1 0,-6-5 0,-10-4 0,8 6 0,1 1 0,-1 0 0,-1 1 0,1 1 0,0 0 0,-21-1 0,-82 5 0,46 1 0,-836-3 0,886-1 0,1-1 0,-35-8 0,33 6 0,0 0 0,-26-1 0,-123 7 0,-65-4 0,150-10 0,53 7 0,-55-3 0,-845 9 0,924-2 0,0 1 0,0 1 0,0-1 0,-1 1 0,1 0 0,0 1 0,0 0 0,0 0 0,1 0 0,-1 1 0,0 0 0,1 1 0,0-1 0,0 1 0,0 0 0,0 0 0,0 1 0,1 0 0,0 0 0,0 0 0,0 1 0,1 0 0,0-1 0,0 2 0,0-1 0,1 0 0,0 1 0,0-1 0,1 1 0,-3 10 0,5-16 0,-8 22 0,2 0 0,1 1 0,0-1 0,0 28 0,4-46 0,1 1 0,0-1 0,1 1 0,-1 0 0,1-1 0,0 1 0,0-1 0,1 1 0,0-1 0,0 0 0,0 1 0,0-1 0,1 0 0,0-1 0,0 1 0,0 0 0,1-1 0,0 0 0,-1 0 0,1 0 0,1 0 0,-1 0 0,8 4 0,14 9 0,36 32 0,-46-35 0,0-1 0,0 0 0,2-2 0,-1 0 0,34 15 0,-1-3 0,-41-18 0,0 0 0,0-1 0,1 0 0,-1-1 0,1 0 0,0 0 0,-1-1 0,13 1 0,91 9 0,-59-5 0,56-1 0,-90-6 0,12-1 0,0 1 0,0 2 0,64 12 0,-55-8 0,1 0 0,1-3 0,-1-2 0,56-4 0,3 0 0,1056 3 0,-1139-1 0,1-1 0,34-8 0,-33 5 0,0 1 0,25-1 0,51 7 0,-51 0 0,54-5 0,-85 1 0,-1 0 0,1 0 0,-1-1 0,0-1 0,0 0 0,0-1 0,-1-1 0,17-8 0,128-93 0,-118 81 0,-30 21 0,0 0 0,0-1 0,-1 0 0,0-1 0,0 0 0,9-9 0,-16 14 0,1-1 0,-1 1 0,1 0 0,-1-1 0,0 1 0,0-1 0,0 1 0,0-1 0,-1 0 0,1 1 0,-1-1 0,1 0 0,-1 1 0,0-1 0,0 0 0,0 0 0,-1 1 0,1-1 0,-1 0 0,1 1 0,-1-1 0,0 0 0,0 1 0,0-1 0,0 1 0,0 0 0,-1-1 0,1 1 0,-3-3 0,-42-55 0,-7-12 0,16 25 0,29 38 0,0 0 0,1 0 0,-10-16 0,8 9-1365,0 4-5461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6.804"/>
    </inkml:context>
    <inkml:brush xml:id="br0">
      <inkml:brushProperty name="width" value="0.05" units="cm"/>
      <inkml:brushProperty name="height" value="0.05" units="cm"/>
      <inkml:brushProperty name="color" value="#E71224"/>
    </inkml:brush>
  </inkml:definitions>
  <inkml:trace contextRef="#ctx0" brushRef="#br0">1954 0 24575,'1'9'0,"0"-1"0,0 0 0,1 1 0,0-1 0,3 9 0,8 31 0,-10 15 0,-3-1 0,-3 1 0,-16 101 0,13-116 0,-21 132 0,23-156 0,-1-1 0,-12 35 0,10-38 0,1 0 0,1 1 0,-5 38 0,3 7 0,-31 126 0,7-51 0,21-96 0,-32 83 0,18-61 0,-27 69 0,-10 29 0,40-104 0,-45 87 0,15-36 0,-44 94 0,83-181 0,0-1 0,-18 24 0,-7 12 0,10-14 0,-3-3 0,-44 52 0,28-39 0,-120 169 0,23-29 0,57-86 0,-21 23 0,48-57 0,-132 132 0,162-180 0,0-1 0,-43 30 0,1-14 0,48-31 0,1 2 0,-41 32 0,32-24-1365,15-15-5461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8.432"/>
    </inkml:context>
    <inkml:brush xml:id="br0">
      <inkml:brushProperty name="width" value="0.05" units="cm"/>
      <inkml:brushProperty name="height" value="0.05" units="cm"/>
      <inkml:brushProperty name="color" value="#33CCFF"/>
    </inkml:brush>
  </inkml:definitions>
  <inkml:trace contextRef="#ctx0" brushRef="#br0">1 56 24575,'0'-2'0,"1"1"0,-1 0 0,1 0 0,-1 0 0,1 0 0,-1 0 0,1 0 0,0 0 0,0 0 0,-1 0 0,1 1 0,0-1 0,0 0 0,0 0 0,0 1 0,0-1 0,0 0 0,0 1 0,0-1 0,0 1 0,0 0 0,1-1 0,-1 1 0,0 0 0,0-1 0,0 1 0,2 0 0,38-4 0,-36 3 0,-1 1 0,30-2 0,67-12 0,-56 7 0,0 2 0,0 2 0,87 6 0,-31-1 0,-86-2-96,12 0-158,0 0 0,0 2 1,-1 0-1,37 10 0,-46-8-6572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410"/>
    </inkml:context>
    <inkml:brush xml:id="br0">
      <inkml:brushProperty name="width" value="0.05" units="cm"/>
      <inkml:brushProperty name="height" value="0.05" units="cm"/>
      <inkml:brushProperty name="color" value="#E71224"/>
    </inkml:brush>
  </inkml:definitions>
  <inkml:trace contextRef="#ctx0" brushRef="#br0">0 1 24575,'22'56'0,"-1"29"0,12 110 0,-27-156 0,-6-33 0,1 0 0,0 1 0,0-1 0,0 0 0,1 0 0,0 0 0,0 0 0,1-1 0,-1 1 0,1 0 0,1-1 0,-1 0 0,1 0 0,0 0 0,0 0 0,0-1 0,1 1 0,-1-1 0,1 0 0,0 0 0,0-1 0,1 0 0,-1 0 0,1 0 0,0 0 0,-1-1 0,1 0 0,0 0 0,1-1 0,-1 1 0,0-1 0,0-1 0,0 1 0,1-1 0,8-1 0,629-3-1365,-622 4-5461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876"/>
    </inkml:context>
    <inkml:brush xml:id="br0">
      <inkml:brushProperty name="width" value="0.05" units="cm"/>
      <inkml:brushProperty name="height" value="0.05" units="cm"/>
      <inkml:brushProperty name="color" value="#E71224"/>
    </inkml:brush>
  </inkml:definitions>
  <inkml:trace contextRef="#ctx0" brushRef="#br0">1 1 24575,'857'0'-1365,"-834"0"-5461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265"/>
    </inkml:context>
    <inkml:brush xml:id="br0">
      <inkml:brushProperty name="width" value="0.05" units="cm"/>
      <inkml:brushProperty name="height" value="0.05" units="cm"/>
      <inkml:brushProperty name="color" value="#E71224"/>
    </inkml:brush>
  </inkml:definitions>
  <inkml:trace contextRef="#ctx0" brushRef="#br0">0 1 24575,'0'616'-1365,"0"-593"-5461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635"/>
    </inkml:context>
    <inkml:brush xml:id="br0">
      <inkml:brushProperty name="width" value="0.05" units="cm"/>
      <inkml:brushProperty name="height" value="0.05" units="cm"/>
      <inkml:brushProperty name="color" value="#E71224"/>
    </inkml:brush>
  </inkml:definitions>
  <inkml:trace contextRef="#ctx0" brushRef="#br0">0 0 24575,'0'5'0,"4"1"0,2 4 0,0 5 0,-1 5 0,-2 3 0,-1 2 0,-1 2 0,-1 1 0,0-1 0,0 1 0,5-5 0,1-2 0,-1 0 0,0 1 0,-2 2 0,-1 1 0,-1-4-8191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238"/>
    </inkml:context>
    <inkml:brush xml:id="br0">
      <inkml:brushProperty name="width" value="0.05" units="cm"/>
      <inkml:brushProperty name="height" value="0.05" units="cm"/>
      <inkml:brushProperty name="color" value="#E71224"/>
    </inkml:brush>
  </inkml:definitions>
  <inkml:trace contextRef="#ctx0" brushRef="#br0">0 1 24575,'0'910'-1365,"0"-887"-5461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645"/>
    </inkml:context>
    <inkml:brush xml:id="br0">
      <inkml:brushProperty name="width" value="0.05" units="cm"/>
      <inkml:brushProperty name="height" value="0.05" units="cm"/>
      <inkml:brushProperty name="color" value="#E71224"/>
    </inkml:brush>
  </inkml:definitions>
  <inkml:trace contextRef="#ctx0" brushRef="#br0">305 1 24575,'-1'6'0,"0"0"0,0-1 0,0 1 0,-1 0 0,1-1 0,-1 1 0,-1-1 0,1 0 0,-1 1 0,0-1 0,0-1 0,0 1 0,-9 8 0,-7 8 0,-36 29 0,22-22 0,30-25 0,-30 29 0,-44 30 0,73-58 0,-1-1 0,1 1 0,0-1 0,0 2 0,1-1 0,-1 0 0,1 0 0,0 1 0,0 0 0,-4 8 0,7-12 0,0 0 0,-1 0 0,1 1 0,0-1 0,-1 0 0,1 1 0,0-1 0,0 0 0,0 1 0,0-1 0,0 0 0,0 1 0,1-1 0,-1 0 0,0 0 0,1 1 0,-1-1 0,0 0 0,1 0 0,0 1 0,-1-1 0,1 0 0,0 0 0,0 0 0,-1 0 0,1 0 0,0 0 0,0 0 0,0 0 0,0-1 0,0 1 0,1 0 0,-1 0 0,0-1 0,0 1 0,0-1 0,1 1 0,-1-1 0,0 0 0,0 1 0,1-1 0,-1 0 0,0 0 0,1 0 0,-1 0 0,3 0 0,71 6 0,-48-5 0,45 8 0,1-1 83,-56-7-445,0 1 0,-1 0 0,26 7 0,-25-4-6464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970"/>
    </inkml:context>
    <inkml:brush xml:id="br0">
      <inkml:brushProperty name="width" value="0.05" units="cm"/>
      <inkml:brushProperty name="height" value="0.05" units="cm"/>
      <inkml:brushProperty name="color" value="#E71224"/>
    </inkml:brush>
  </inkml:definitions>
  <inkml:trace contextRef="#ctx0" brushRef="#br0">2 1 24575,'-2'103'0,"5"116"0,10-147 0,-9-52 0,0 0 0,1 28 0,-4 45 0,-2-42 0,3 1 0,11 74 0,-1-23 0,-9-70 0,10 55 0,-5-43-1365,-6-25-5461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10.512"/>
    </inkml:context>
    <inkml:brush xml:id="br0">
      <inkml:brushProperty name="width" value="0.05" units="cm"/>
      <inkml:brushProperty name="height" value="0.05" units="cm"/>
      <inkml:brushProperty name="color" value="#E71224"/>
    </inkml:brush>
  </inkml:definitions>
  <inkml:trace contextRef="#ctx0" brushRef="#br0">404 67 24575,'-1'-2'0,"1"1"0,-1-1 0,0 0 0,0 1 0,0-1 0,0 0 0,-1 1 0,1-1 0,0 1 0,-1 0 0,1 0 0,-1-1 0,1 1 0,-1 0 0,1 0 0,-1 0 0,-2-1 0,-32-14 0,25 12 0,-1 1 0,1 1 0,0-1 0,-1 2 0,1 0 0,-1 0 0,0 1 0,-19 3 0,24-3 0,1 1 0,0 1 0,0-1 0,0 1 0,0 0 0,1 1 0,-1-1 0,1 1 0,-1 0 0,1 1 0,0-1 0,0 1 0,0 0 0,1 0 0,-1 1 0,1-1 0,-6 10 0,-13 20 0,3 1 0,-25 57 0,39-76 0,0-1 0,1 1 0,2 0 0,-1 1 0,2-1 0,0 0 0,1 1 0,0 0 0,3 17 0,-2-31 0,1 0 0,0 0 0,0 0 0,0 0 0,0 0 0,1 0 0,-1-1 0,1 1 0,-1 0 0,1-1 0,0 1 0,0-1 0,0 0 0,1 1 0,-1-1 0,0 0 0,1-1 0,0 1 0,-1 0 0,1-1 0,0 1 0,0-1 0,0 0 0,-1 0 0,1 0 0,1 0 0,-1 0 0,0-1 0,0 1 0,0-1 0,4 0 0,13 1 0,-1-1 0,1 0 0,31-6 0,-49 6 0,4-2 0,0 1 0,-1-1 0,1 0 0,-1-1 0,0 0 0,0 1 0,0-2 0,0 1 0,0 0 0,0-1 0,-1 0 0,0 0 0,0 0 0,0-1 0,0 1 0,-1-1 0,0 0 0,5-8 0,-1 0 0,-1-1 0,0 1 0,0-1 0,-2 0 0,0 0 0,4-20 0,23-206 0,-31 238 0,0 1 0,0-1 0,0 0 0,0 1 0,0-1 0,0 1 0,1-1 0,-1 1 0,1-1 0,-1 1 0,1-1 0,-1 1 0,1 0 0,0-1 0,-1 1 0,1-1 0,0 1 0,0 0 0,0 0 0,0 0 0,0 0 0,1 0 0,-1 0 0,0 0 0,0 0 0,1 0 0,-1 0 0,0 0 0,1 1 0,-1-1 0,1 1 0,1-1 0,-1 1 0,0 1 0,0-1 0,-1 1 0,1 0 0,0-1 0,0 1 0,0 0 0,-1 0 0,1 0 0,0 0 0,-1 1 0,1-1 0,-1 0 0,1 1 0,-1-1 0,0 1 0,1-1 0,-1 1 0,0 0 0,0 0 0,0-1 0,0 1 0,-1 0 0,2 3 0,8 25 0,-1 0 0,-2 1 0,-1 0 0,4 58 0,-9-80 0,11 61 80,-8-47-803,5 44 1,-9-45-6104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5.363"/>
    </inkml:context>
    <inkml:brush xml:id="br0">
      <inkml:brushProperty name="width" value="0.05" units="cm"/>
      <inkml:brushProperty name="height" value="0.05" units="cm"/>
      <inkml:brushProperty name="color" value="#E71224"/>
    </inkml:brush>
  </inkml:definitions>
  <inkml:trace contextRef="#ctx0" brushRef="#br0">0 6322 24575,'53'19'0,"1"-13"0,0-2 0,103-6 0,-46-1 0,-57 4 0,-1 0 0,-1-2 0,95-15 0,-89 9 0,0 1 0,1 4 0,72 5 0,-14 0 0,-94-4 0,0 0 0,0-1 0,44-10 0,-47 8 0,0 1 0,0 1 0,27 1 0,10-1 0,-54 2 0,0-1 0,-1 1 0,1-1 0,0 0 0,-1 0 0,1 0 0,-1 0 0,0 0 0,1 0 0,-1-1 0,0 1 0,0-1 0,0 0 0,0 1 0,0-1 0,0 0 0,0 0 0,0-1 0,-1 1 0,1 0 0,-1 0 0,0-1 0,0 1 0,0-1 0,0 1 0,0-1 0,0 1 0,0-1 0,-1 0 0,0 1 0,1-4 0,0-12 0,0-1 0,-1 1 0,-3-32 0,0 16 0,4-177 0,-4-82 0,-9 215 0,-1-20 0,12 79 0,-2 1 0,0 0 0,-1 0 0,-10-26 0,8 25 0,0-1 0,1 1 0,-3-33 0,-4-53 0,5 63 0,0-62 0,10-31 0,-6-157 0,-9 224 0,8 49 0,1 0 0,-2-26 0,5-39 0,1 50 0,-2-1 0,0 1 0,-13-66 0,7 58 0,2 0 0,1 0 0,3 0 0,5-56 0,-1-4 0,-5-3 0,4-116 0,11 153 0,-9 50 0,-1 0 0,3-29 0,6-90 0,1-28 0,-13 164 0,-1-30 0,1 0 0,2 0 0,11-61 0,-8 66 0,-1 0 0,1-37 0,-4 35 0,1 0 0,7-27 0,16-121 0,1 0 0,-14 78 0,-10 69 0,9-45 0,-7 47 0,0 0 0,0-45 0,-3 44 0,0 1 0,9-44 0,2 15 0,-2-1 0,-3 0 0,0-89 0,-5 112 0,9-58 0,-6 57 0,2-55 0,-7 38 0,-2 16 0,3 0 0,0 0 0,13-67 0,-7 60 0,-2 0 0,-2 0 0,-1-1 0,-6-49 0,1-8 0,3 42 0,2 0 0,-4 0 0,-13-91 0,13 140 0,-1-7 0,0 1 0,1 0 0,0-1 0,2-17 0,0 31 0,0 0 0,0 1 0,0-1 0,1 0 0,-1 0 0,1 1 0,-1-1 0,1 0 0,0 1 0,0-1 0,1 0 0,-1 1 0,0 0 0,1-1 0,-1 1 0,1 0 0,0 0 0,0 0 0,0 0 0,0 0 0,0 0 0,0 0 0,1 1 0,-1-1 0,0 1 0,1 0 0,-1-1 0,1 1 0,0 0 0,-1 1 0,4-2 0,28-1 0,1 1 0,-1 1 0,46 5 0,16 1 0,-9-8-66,-47 1-259,1 1 0,-1 2 1,78 13-1,-96-9-6501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6.075"/>
    </inkml:context>
    <inkml:brush xml:id="br0">
      <inkml:brushProperty name="width" value="0.05" units="cm"/>
      <inkml:brushProperty name="height" value="0.05" units="cm"/>
      <inkml:brushProperty name="color" value="#E71224"/>
    </inkml:brush>
  </inkml:definitions>
  <inkml:trace contextRef="#ctx0" brushRef="#br0">0 1 24575,'3'6'0,"-1"0"0,1-1 0,0 1 0,1-1 0,-1 1 0,1-1 0,0 0 0,1-1 0,-1 1 0,11 7 0,-6-3 0,-1-1 0,-1 1 0,-1 0 0,1 0 0,-2 0 0,1 1 0,-1-1 0,0 1 0,-1 0 0,0 1 0,-1-1 0,0 1 0,-1 0 0,0 0 0,-1-1 0,1 20 0,7 19 0,-7-40 0,0 0 0,-1-1 0,1 1 0,-2 0 0,0 17 0,0-22 0,-1-1 0,0 1 0,0-1 0,-1 1 0,1-1 0,-1 0 0,1 1 0,-1-1 0,0 0 0,0 0 0,0 0 0,-1 0 0,1-1 0,-1 1 0,0-1 0,1 1 0,-1-1 0,-5 3 0,-38 25-1365,33-21-5461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9.972"/>
    </inkml:context>
    <inkml:brush xml:id="br0">
      <inkml:brushProperty name="width" value="0.05" units="cm"/>
      <inkml:brushProperty name="height" value="0.05" units="cm"/>
      <inkml:brushProperty name="color" value="#33CCFF"/>
    </inkml:brush>
  </inkml:definitions>
  <inkml:trace contextRef="#ctx0" brushRef="#br0">0 28 24575,'1'-1'0,"-1"-1"0,0 1 0,1 0 0,0 0 0,-1 0 0,1 0 0,0 0 0,-1 0 0,1 0 0,0 0 0,0 1 0,0-1 0,0 0 0,0 0 0,0 1 0,0-1 0,0 0 0,0 1 0,0-1 0,0 1 0,0 0 0,0-1 0,0 1 0,1 0 0,-1 0 0,0-1 0,2 1 0,38-4 0,-36 3 0,337-1 64,-177 4-1493,-144-2-5397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1.518"/>
    </inkml:context>
    <inkml:brush xml:id="br0">
      <inkml:brushProperty name="width" value="0.05" units="cm"/>
      <inkml:brushProperty name="height" value="0.05" units="cm"/>
      <inkml:brushProperty name="color" value="#E71224"/>
    </inkml:brush>
  </inkml:definitions>
  <inkml:trace contextRef="#ctx0" brushRef="#br0">169 0 24575,'0'19'0,"0"17"0,0 0 0,3-1 0,9 52 0,35 118 0,-20-129 0,-20-60 0,0 0 0,-1 1 0,-1 0 0,-1 0 0,-1 1 0,2 17 0,8 58 0,-8-67 0,-1 1 0,0 28 0,-2 28 0,-5 136 0,3-217 0,0 0 0,-1 0 0,1 1 0,0-1 0,0 0 0,-1 0 0,0 0 0,1 0 0,-1 0 0,0 0 0,0 0 0,0 0 0,0-1 0,0 1 0,0 0 0,-1 0 0,1-1 0,-1 1 0,-1 1 0,2-2 0,-1-1 0,0 1 0,1-1 0,-1 1 0,1-1 0,-1 0 0,0 0 0,1 0 0,-1 0 0,0 0 0,1 0 0,-1 0 0,1 0 0,-1 0 0,0-1 0,1 1 0,-1-1 0,1 1 0,-3-2 0,-8-5 0,0 0 0,0 0 0,0-2 0,-17-15 0,11 9 0,-7-4 0,9 9 0,1-1 0,0 0 0,1-2 0,1 0 0,0 0 0,-22-29 0,18 20 0,7 9 0,33 21 0,4 7 0,-1 2 0,-1 0 0,24 23 0,-24-20 0,9 9 0,-20-16 0,0-1 0,2-1 0,-1 0 0,21 10 0,47 21-1365,-69-35-5461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2.325"/>
    </inkml:context>
    <inkml:brush xml:id="br0">
      <inkml:brushProperty name="width" value="0.05" units="cm"/>
      <inkml:brushProperty name="height" value="0.05" units="cm"/>
      <inkml:brushProperty name="color" value="#E71224"/>
    </inkml:brush>
  </inkml:definitions>
  <inkml:trace contextRef="#ctx0" brushRef="#br0">443 1 24575,'-1'4'0,"-1"0"0,1 0 0,-1 0 0,0 0 0,-1 0 0,1-1 0,-1 1 0,1-1 0,-1 1 0,0-1 0,-1 0 0,1 0 0,-4 2 0,-9 12 0,-7 7 0,0-1 0,-49 35 0,-15 15 0,-38 26 0,75-48-1365,41-39-5461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243"/>
    </inkml:context>
    <inkml:brush xml:id="br0">
      <inkml:brushProperty name="width" value="0.05" units="cm"/>
      <inkml:brushProperty name="height" value="0.05" units="cm"/>
      <inkml:brushProperty name="color" value="#E71224"/>
    </inkml:brush>
  </inkml:definitions>
  <inkml:trace contextRef="#ctx0" brushRef="#br0">1 0 24575,'0'30'0,"1"0"0,1-1 0,10 43 0,14 105 0,-22-151 38,0-1 0,-1 35 0,-2-36-531,1 0 0,8 43 0,-5-50-6333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569"/>
    </inkml:context>
    <inkml:brush xml:id="br0">
      <inkml:brushProperty name="width" value="0.05" units="cm"/>
      <inkml:brushProperty name="height" value="0.05" units="cm"/>
      <inkml:brushProperty name="color" value="#E71224"/>
    </inkml:brush>
  </inkml:definitions>
  <inkml:trace contextRef="#ctx0" brushRef="#br0">1 1 24575,'0'4'0,"0"6"0,0 5 0,4 0 0,2 3 0,0 1 0,-2-2-8191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147"/>
    </inkml:context>
    <inkml:brush xml:id="br0">
      <inkml:brushProperty name="width" value="0.05" units="cm"/>
      <inkml:brushProperty name="height" value="0.05" units="cm"/>
      <inkml:brushProperty name="color" value="#E71224"/>
    </inkml:brush>
  </inkml:definitions>
  <inkml:trace contextRef="#ctx0" brushRef="#br0">379 1 24575,'-18'-1'0,"0"1"0,0 1 0,-1 0 0,1 2 0,0 0 0,0 1 0,1 0 0,-33 14 0,-7 3 0,43-17 0,1 1 0,-1 0 0,1 1 0,0 1 0,-21 14 0,32-20 0,0 0 0,0 0 0,1 0 0,-1 1 0,0-1 0,1 0 0,-1 1 0,1-1 0,0 1 0,-1-1 0,1 1 0,0 0 0,0 0 0,0-1 0,0 1 0,1 0 0,-1 0 0,0 0 0,1 0 0,-1 0 0,1 0 0,0 0 0,0 0 0,-1 0 0,1 0 0,1 0 0,-1 1 0,0-1 0,0 0 0,1 0 0,-1 0 0,1 0 0,0 0 0,-1-1 0,1 1 0,0 0 0,0 0 0,0 0 0,3 2 0,1 1 0,1 1 0,-1-1 0,1-1 0,1 1 0,-1-1 0,1 0 0,-1 0 0,1-1 0,8 3 0,46 16 0,-24-9 0,47 23 0,-74-31 0,0 1 0,0 0 0,-1 0 0,0 1 0,0 0 0,-1 0 0,1 1 0,-2 1 0,9 10 0,-14-17 0,-1-1 0,1 1 0,-1 0 0,0 0 0,1 0 0,-1 0 0,0 0 0,0 1 0,0-1 0,-1 0 0,1 0 0,-1 1 0,1-1 0,-1 0 0,0 1 0,1-1 0,-1 0 0,0 1 0,-1-1 0,1 0 0,0 1 0,-1-1 0,1 0 0,-1 1 0,0-1 0,0 0 0,0 0 0,0 0 0,0 0 0,0 0 0,0 0 0,-1 0 0,1 0 0,-1 0 0,1-1 0,-1 1 0,0 0 0,0-1 0,0 0 0,0 1 0,0-1 0,0 0 0,0 0 0,-3 1 0,-2 1 0,-1 0 0,0 0 0,1-1 0,-1 0 0,-1 0 0,1-1 0,0 0 0,0 0 0,0-1 0,-1 0 0,-13-2 0,-3-4-1365,3 0-5461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518"/>
    </inkml:context>
    <inkml:brush xml:id="br0">
      <inkml:brushProperty name="width" value="0.05" units="cm"/>
      <inkml:brushProperty name="height" value="0.05" units="cm"/>
      <inkml:brushProperty name="color" value="#E71224"/>
    </inkml:brush>
  </inkml:definitions>
  <inkml:trace contextRef="#ctx0" brushRef="#br0">1 0 24575,'4'0'0,"2"4"0,0 6 0,-2 6 0,3 0 0,1 1 0,-2 2 0,-1 3 0,2-4 0,1 1 0,-2 1 0,-2 1 0,-1 1 0,-1 2 0,-2 0 0,0 1 0,0-4-8191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843"/>
    </inkml:context>
    <inkml:brush xml:id="br0">
      <inkml:brushProperty name="width" value="0.05" units="cm"/>
      <inkml:brushProperty name="height" value="0.05" units="cm"/>
      <inkml:brushProperty name="color" value="#E71224"/>
    </inkml:brush>
  </inkml:definitions>
  <inkml:trace contextRef="#ctx0" brushRef="#br0">10 0 24575,'0'4'0,"0"6"0,-4 2 0,-2-3-8191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4.671"/>
    </inkml:context>
    <inkml:brush xml:id="br0">
      <inkml:brushProperty name="width" value="0.05" units="cm"/>
      <inkml:brushProperty name="height" value="0.05" units="cm"/>
      <inkml:brushProperty name="color" value="#E71224"/>
    </inkml:brush>
  </inkml:definitions>
  <inkml:trace contextRef="#ctx0" brushRef="#br0">1 372 24575,'1'1'0,"1"-1"0,-1 1 0,0-1 0,0 1 0,0 0 0,0-1 0,1 1 0,-1 0 0,0 0 0,0 0 0,0 0 0,-1 0 0,1 0 0,0 0 0,0 0 0,0 0 0,-1 0 0,2 2 0,15 31 0,-9-17 0,-8-17 0,19 26 0,-11-26 0,-3-18 0,-2-69 0,-2 51 0,9-70 0,-9 97 0,3-10 0,0 0 0,1 0 0,0 0 0,11-23 0,-15 39 0,0 0 0,1 0 0,-1 0 0,1 1 0,-1-1 0,1 0 0,0 1 0,0-1 0,0 1 0,0 0 0,0 0 0,0 0 0,1 0 0,-1 0 0,1 0 0,0 1 0,-1-1 0,1 1 0,0-1 0,0 1 0,0 0 0,0 0 0,0 1 0,0-1 0,0 1 0,0-1 0,0 1 0,0 0 0,0 0 0,0 0 0,0 0 0,0 1 0,1-1 0,-1 1 0,4 2 0,-2-1 0,0 1 0,0 0 0,0 1 0,-1-1 0,1 1 0,-1 0 0,0 0 0,0 0 0,-1 0 0,1 1 0,-1-1 0,0 1 0,0 0 0,0 0 0,3 11 0,4 10 0,13 52 0,-18-59 0,14 45 0,49 115 0,-65-172 0,8 13 0,-8-22 0,-1-13 0,-5-139 0,4-96 0,0 245 0,-1-1 0,1 1 0,0 0 0,0-1 0,1 1 0,0 0 0,-1 0 0,2 0 0,-1 0 0,1 0 0,-1 1 0,1-1 0,1 1 0,-1 0 0,5-6 0,-6 9 0,1 0 0,-1-1 0,0 1 0,0 0 0,1 0 0,-1 0 0,1 0 0,-1 1 0,1-1 0,-1 1 0,1-1 0,0 1 0,-1 0 0,1 0 0,-1 0 0,1 0 0,0 1 0,-1-1 0,1 1 0,-1-1 0,1 1 0,-1 0 0,1 0 0,-1 0 0,0 1 0,1-1 0,-1 0 0,0 1 0,0-1 0,0 1 0,0 0 0,3 3 0,13 12 0,-1 1 0,-1 1 0,24 35 0,8 8 0,-33-44 0,-1 1 0,0 0 0,-2 1 0,0 0 0,-1 1 0,-1 1 0,-1-1 0,-1 1 0,6 29 0,-7-23-64,-5-24-36,0 1 0,0 0 0,-1 0 0,0 1 0,0-1 0,0 0 0,-1 0 0,0 0-1,0 1 1,0-1 0,0 0 0,-3 10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5.414"/>
    </inkml:context>
    <inkml:brush xml:id="br0">
      <inkml:brushProperty name="width" value="0.05" units="cm"/>
      <inkml:brushProperty name="height" value="0.05" units="cm"/>
      <inkml:brushProperty name="color" value="#E71224"/>
    </inkml:brush>
  </inkml:definitions>
  <inkml:trace contextRef="#ctx0" brushRef="#br0">1 115 24575,'0'5'0,"1"0"0,-1 1 0,2-1 0,-1 0 0,1 0 0,-1 0 0,1 0 0,1 0 0,-1 0 0,6 8 0,40 48 0,-12-15 0,-10-11 0,2-2 0,2 0 0,0-2 0,3-1 0,44 33 0,-77-63 0,1 1 0,-1-1 0,0 0 0,1 1 0,-1-1 0,0 0 0,1 1 0,-1-1 0,1 0 0,-1 0 0,1 1 0,-1-1 0,1 0 0,-1 0 0,1 0 0,-1 0 0,1 0 0,-1 1 0,1-1 0,-1 0 0,1 0 0,-1 0 0,1 0 0,-1 0 0,1-1 0,-1 1 0,1 0 0,-1 0 0,1 0 0,-1 0 0,0-1 0,1 1 0,-1 0 0,1 0 0,0-1 0,6-20 0,-7-40 0,0 51 0,0-112 0,-4-64 0,3 173-227,-1-1-1,-1 1 1,-1-1-1,0 1 1,-8-18-1,5 17-6598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049"/>
    </inkml:context>
    <inkml:brush xml:id="br0">
      <inkml:brushProperty name="width" value="0.05" units="cm"/>
      <inkml:brushProperty name="height" value="0.05" units="cm"/>
      <inkml:brushProperty name="color" value="#E71224"/>
    </inkml:brush>
  </inkml:definitions>
  <inkml:trace contextRef="#ctx0" brushRef="#br0">1 293 24575,'25'0'0,"-12"1"0,0-1 0,-1-1 0,1 0 0,19-4 0,-28 4 0,0 0 0,0-1 0,0 1 0,0-1 0,0 0 0,-1-1 0,1 1 0,-1 0 0,1-1 0,-1 0 0,0 0 0,0 0 0,0 0 0,-1 0 0,1-1 0,-1 1 0,4-7 0,0-2 0,-1 0 0,0 0 0,-1 0 0,-1-1 0,1 1 0,2-26 0,-6 31 0,1 0 0,-1 0 0,0 0 0,-1 0 0,1 0 0,-1 0 0,-1 1 0,1-1 0,-1 0 0,-1 1 0,1-1 0,-1 1 0,0 0 0,-7-11 0,10 16 0,-1 0 0,0 0 0,0 0 0,1 0 0,-1 1 0,0-1 0,0 0 0,0 0 0,0 1 0,0-1 0,0 0 0,0 1 0,0-1 0,0 1 0,0-1 0,0 1 0,0 0 0,-1-1 0,1 1 0,0 0 0,0 0 0,0 0 0,0 0 0,-1 0 0,1 0 0,0 0 0,0 0 0,0 0 0,-2 1 0,0 1 0,0-1 0,-1 1 0,1 0 0,0 0 0,1 1 0,-1-1 0,0 0 0,1 1 0,-1 0 0,-1 2 0,-6 9 0,0 1 0,1 0 0,-8 19 0,9-13 0,1 0 0,0 0 0,2 1 0,1 0 0,0 0 0,0 35 0,5-46 0,0 0 0,1 1 0,1-1 0,-1 0 0,2 0 0,-1 0 0,2-1 0,-1 0 0,1 1 0,1-1 0,12 16 0,11 23 0,-2 21 0,-23-54 0,1-1 0,1 0 0,0-1 0,10 17 0,-13-28 0,-1 1 0,1 0 0,0-1 0,0 0 0,0 1 0,1-1 0,-1-1 0,1 1 0,0 0 0,-1-1 0,1 0 0,0 0 0,0 0 0,1 0 0,-1 0 0,0-1 0,1 0 0,-1 0 0,5 0 0,0 0 0,-1-1 0,1 0 0,-1 0 0,0-1 0,1 0 0,-1 0 0,1-1 0,-1 0 0,0-1 0,0 0 0,0 0 0,-1-1 0,1 0 0,-1 0 0,8-6 0,-1-1 0,0-1 0,0-1 0,-1 1 0,-1-2 0,0 0 0,9-16 0,0 2-1365,-12 15-5461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2.036"/>
    </inkml:context>
    <inkml:brush xml:id="br0">
      <inkml:brushProperty name="width" value="0.05" units="cm"/>
      <inkml:brushProperty name="height" value="0.05" units="cm"/>
      <inkml:brushProperty name="color" value="#33CCFF"/>
    </inkml:brush>
  </inkml:definitions>
  <inkml:trace contextRef="#ctx0" brushRef="#br0">1 92 24575,'52'-11'0,"-7"0"0,304 6 0,-190 7 0,293-2 0,-423-1 0,56-11 0,-56 7 0,55-3 0,-34 8 0,-17 1 0,0-2 0,-1-1 0,56-10 0,1-9-1365,-68 15-5461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548"/>
    </inkml:context>
    <inkml:brush xml:id="br0">
      <inkml:brushProperty name="width" value="0.05" units="cm"/>
      <inkml:brushProperty name="height" value="0.05" units="cm"/>
      <inkml:brushProperty name="color" value="#E71224"/>
    </inkml:brush>
  </inkml:definitions>
  <inkml:trace contextRef="#ctx0" brushRef="#br0">1 178 24575,'8'11'0,"0"1"0,-1 0 0,0 0 0,-1 0 0,6 16 0,-5-11 0,46 130 0,-38-99 0,30 66 0,-31-96 0,-14-18 0,0 1 0,1-1 0,-1 0 0,0 0 0,1 0 0,-1 0 0,0 0 0,1 0 0,-1 0 0,1 0 0,-1 0 0,0 0 0,1 0 0,-1 0 0,0 0 0,1 0 0,-1 0 0,0 0 0,1 0 0,-1-1 0,0 1 0,1 0 0,-1 0 0,0 0 0,1 0 0,-1-1 0,0 1 0,0 0 0,1 0 0,-1-1 0,0 1 0,1-1 0,0-1 0,0 0 0,0 0 0,0 0 0,-1-1 0,1 1 0,-1 0 0,1-1 0,-1 1 0,0 0 0,0-1 0,1 1 0,-2 0 0,1-1 0,0 1 0,-1-3 0,-22-72 0,15 57 0,2-1 0,-5-23 0,5 8 0,-1-2 0,1-1 0,0-50 0,6 80 0,0 0 0,0 0 0,1 0 0,1 0 0,-1 0 0,7-17 0,-6 21 0,1 0 0,0 0 0,0 0 0,1 1 0,-1-1 0,1 1 0,0 0 0,0 0 0,0 0 0,1 0 0,9-5 0,9-5-42,-17 11-147,1-1 0,-1 1 0,0-1 0,-1-1 0,1 1 0,8-10 0,-5 1-6637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184"/>
    </inkml:context>
    <inkml:brush xml:id="br0">
      <inkml:brushProperty name="width" value="0.05" units="cm"/>
      <inkml:brushProperty name="height" value="0.05" units="cm"/>
      <inkml:brushProperty name="color" value="#E71224"/>
    </inkml:brush>
  </inkml:definitions>
  <inkml:trace contextRef="#ctx0" brushRef="#br0">250 1 24575,'-1'20'0,"0"22"0,2 0 0,1 0 0,2 0 0,2 0 0,15 56 0,5-10 0,-14-43 0,2-2 0,33 73 0,-20-65 0,24 49 0,-50-99 0,-1 0 0,1 0 0,-1 0 0,0-1 0,0 1 0,1 0 0,-1 0 0,0 0 0,0 0 0,0 0 0,0 0 0,0-1 0,0 1 0,0 0 0,0 0 0,-1 0 0,1 0 0,0 0 0,0-1 0,-1 1 0,1 0 0,0 0 0,-1-1 0,1 1 0,-1 0 0,1 0 0,-2 0 0,-23 10 0,-42-9 0,58-3 0,-36-1 0,26 0 0,-1 2 0,0-1 0,1 2 0,-28 5 0,43-6 0,-1 2 0,0-1 0,1 0 0,-1 1 0,1 0 0,0 0 0,0 0 0,-1 1 0,1-1 0,1 1 0,-1 0 0,0 0 0,1 1 0,-1-1 0,1 1 0,0-1 0,0 1 0,1 0 0,-1 0 0,1 0 0,0 1 0,-3 7 0,-38 78 0,35-75 0,0-1 0,0 1 0,2 0 0,0 1 0,0 0 0,2-1 0,0 2 0,-3 19 0,7-34 0,0 1 0,0-1 0,1 0 0,-1 1 0,0-1 0,1 1 0,0-1 0,-1 0 0,1 1 0,0-1 0,0 0 0,0 0 0,0 0 0,1 0 0,-1 0 0,1 0 0,-1 0 0,1 0 0,3 2 0,-1-1 0,0 0 0,1 0 0,0 0 0,0-1 0,-1 0 0,1 0 0,0 0 0,9 1 0,9 1 0,-1-1 0,0-2 0,30-1 0,-44 0 0,18 0 0,-1-1 0,0-1 0,44-9 0,-60 8 0,0 0 0,0 0 0,-1-1 0,1 0 0,-1 0 0,0-1 0,0 0 0,0-1 0,-1 0 0,0 0 0,0 0 0,0-1 0,7-9 0,8-12-1365,-14 15-5461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556"/>
    </inkml:context>
    <inkml:brush xml:id="br0">
      <inkml:brushProperty name="width" value="0.05" units="cm"/>
      <inkml:brushProperty name="height" value="0.05" units="cm"/>
      <inkml:brushProperty name="color" value="#E71224"/>
    </inkml:brush>
  </inkml:definitions>
  <inkml:trace contextRef="#ctx0" brushRef="#br0">1 0 24575,'3'4'0,"0"0"0,-1 0 0,1 0 0,-1 0 0,0 1 0,0-1 0,0 1 0,0-1 0,-1 1 0,0 0 0,0-1 0,0 1 0,0 6 0,0 71 0,-2-57 0,3 15 0,2-1 0,1 1 0,13 44 0,-14-70-227,0-1-1,1 1 1,1-1-1,0 0 1,13 21-1,-9-21-6598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882"/>
    </inkml:context>
    <inkml:brush xml:id="br0">
      <inkml:brushProperty name="width" value="0.05" units="cm"/>
      <inkml:brushProperty name="height" value="0.05" units="cm"/>
      <inkml:brushProperty name="color" value="#E71224"/>
    </inkml:brush>
  </inkml:definitions>
  <inkml:trace contextRef="#ctx0" brushRef="#br0">1 1 24575,'0'4'0,"0"6"0,0 5 0,4 0 0,6-2 0,1-3-8191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208"/>
    </inkml:context>
    <inkml:brush xml:id="br0">
      <inkml:brushProperty name="width" value="0.05" units="cm"/>
      <inkml:brushProperty name="height" value="0.05" units="cm"/>
      <inkml:brushProperty name="color" value="#E71224"/>
    </inkml:brush>
  </inkml:definitions>
  <inkml:trace contextRef="#ctx0" brushRef="#br0">1 0 24575,'1'1'0,"0"-1"0,0 1 0,1-1 0,-1 1 0,0 0 0,0-1 0,0 1 0,0 0 0,-1 0 0,1 0 0,0 0 0,0 0 0,0 0 0,-1 0 0,1 0 0,0 0 0,-1 0 0,1 0 0,0 3 0,12 30 0,-10-25 0,23 76 0,-21-64 0,1 0 0,2 0 0,-1 0 0,13 21 0,-12-24 0,0 1 0,-1 0 0,-2 0 0,1 1 0,2 26 0,5 18 0,-8-47 0,1 11 0,2-1 0,18 43 0,-13-38 0,-1 0 0,-2 1 0,8 48 0,-12-47 0,3 1 0,0-1 0,18 39 0,1 23-1365,-22-80-5461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798"/>
    </inkml:context>
    <inkml:brush xml:id="br0">
      <inkml:brushProperty name="width" value="0.05" units="cm"/>
      <inkml:brushProperty name="height" value="0.05" units="cm"/>
      <inkml:brushProperty name="color" value="#E71224"/>
    </inkml:brush>
  </inkml:definitions>
  <inkml:trace contextRef="#ctx0" brushRef="#br0">97 1 24575,'0'16'0,"-1"0"0,-1 0 0,0 0 0,-1 0 0,-1 0 0,0-1 0,-1 0 0,-1 0 0,0 0 0,-16 26 0,16-29 0,1 1 0,0 0 0,1 0 0,1 0 0,-4 27 0,0-4 0,6-33 0,0 1 0,0-1 0,1 1 0,-1-1 0,1 1 0,0-1 0,0 1 0,0 0 0,0-1 0,1 1 0,-1-1 0,1 1 0,0 0 0,0-1 0,0 0 0,1 1 0,-1-1 0,4 6 0,1-3 0,-1-1 0,1 0 0,0-1 0,1 1 0,-1-1 0,1 0 0,-1-1 0,9 4 0,15 7-195,1-1 0,0-2 0,0-1 0,1-1 0,0-2 0,53 5 0,-65-11-6631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17.732"/>
    </inkml:context>
    <inkml:brush xml:id="br0">
      <inkml:brushProperty name="width" value="0.05" units="cm"/>
      <inkml:brushProperty name="height" value="0.05" units="cm"/>
      <inkml:brushProperty name="color" value="#E71224"/>
    </inkml:brush>
  </inkml:definitions>
  <inkml:trace contextRef="#ctx0" brushRef="#br0">296 672 24575,'35'-1'0,"1"2"0,-1 1 0,57 12 0,-66-9 0,1-2 0,-1 0 0,29-2 0,-27-1 0,0 1 0,40 8 0,-32-4 0,68 3 0,-30-4 0,-1 9 0,-53-9 0,0 0 0,27 1 0,-45-5 0,49 1 0,84 13 0,52 14 0,-122-20 0,1-2 0,-1-4 0,67-5 0,-5 0 0,354 3 0,-461-1 0,-1-1 0,38-9 0,-36 6 0,0 1 0,28-1 0,-30 5 0,13-1 0,-1-1 0,58-10 0,-42 1 0,0-2 0,44-19 0,-82 28 0,0-2 0,0 1 0,-1-1 0,0-1 0,12-12 0,25-18 0,-28 24 0,0 0 0,26-28 0,20-15 0,-54 49 0,-1-1 0,-1 0 0,1 0 0,-1 0 0,-1-1 0,0 0 0,0 0 0,-1-1 0,0 0 0,0 0 0,-1 0 0,0 0 0,-1-1 0,-1 1 0,1-1 0,-2 0 0,1 0 0,-1-21 0,-1 14 0,0-1 0,-1 0 0,-1 1 0,-1-1 0,0 1 0,-2 0 0,0 0 0,-12-27 0,14 38 0,-1 0 0,0 0 0,-1 1 0,1-1 0,-1 1 0,0 1 0,-1-1 0,0 1 0,0-1 0,0 2 0,0-1 0,-1 1 0,1 0 0,-1 0 0,0 1 0,-1-1 0,1 2 0,0-1 0,-1 1 0,0 0 0,1 1 0,-16-2 0,-298 1 0,161 5 0,-990-3 0,1118 1 0,-57 11 0,57-6 0,-56 2 0,-28-10 0,-88 4 0,132 11 0,53-9 0,0 0 0,-31 2 0,-162-9 0,-84 6 0,161 22 0,129-25 0,0 0 0,1 1 0,-1 0 0,0 0 0,1 0 0,-1 1 0,1-1 0,0 1 0,-1 1 0,1-1 0,0 1 0,0 0 0,0 0 0,1 0 0,-1 1 0,1 0 0,0 0 0,0 0 0,0 0 0,0 0 0,1 1 0,-1 0 0,1 0 0,1 0 0,-1 0 0,1 0 0,0 0 0,0 1 0,0-1 0,1 1 0,-1-1 0,2 1 0,-1 0 0,0 10 0,0 7 0,1 1 0,1-1 0,1 0 0,1 0 0,1 0 0,1-1 0,15 41 0,0-14 0,3 0 0,35 58 0,-28-41 0,-28-58 0,0-1 0,1 0 0,-1 0 0,1 0 0,1-1 0,0 1 0,-1-1 0,2 1 0,-1-1 0,1 0 0,0-1 0,0 1 0,1-1 0,-1 0 0,1-1 0,0 1 0,9 4 0,1-2 0,-1-1 0,2 0 0,-1-2 0,1 1 0,-1-2 0,34 3 0,107-7 0,-66-2 0,-65 3-1365,-3 0-5461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2.292"/>
    </inkml:context>
    <inkml:brush xml:id="br0">
      <inkml:brushProperty name="width" value="0.05" units="cm"/>
      <inkml:brushProperty name="height" value="0.05" units="cm"/>
      <inkml:brushProperty name="color" value="#E71224"/>
    </inkml:brush>
  </inkml:definitions>
  <inkml:trace contextRef="#ctx0" brushRef="#br0">1 7647 24575,'86'-1'0,"96"3"0,-160 1 0,0 2 0,-1 0 0,22 8 0,-21-6 0,0-1 0,39 6 0,-19-6 0,52 15 0,-58-12 0,0-1 0,51 4 0,-53-9 0,1 2 0,46 13 0,-51-10 0,0-1 0,1-2 0,49 3 0,749-10 0,-808 1 0,-1-1 0,35-8 0,-33 5 0,0 1 0,25-1 0,-8 4 0,-7 1 0,-1-1 0,0-2 0,34-7 0,68-18 0,-52 11 0,41-11 0,-31 3 0,-58 18 0,-1-2 0,0-2 0,0-1 0,43-23 0,-48 22 0,1 0 0,48-15 0,-44 18 0,56-27 0,123-54 0,-69 34 0,-76 29 0,-30 14 0,-2-1 0,44-27 0,34-18 0,-71 39 0,-27 14 0,0 0 0,-1 0 0,17-14 0,95-69 0,32-30 0,-51 29 0,182-202 0,-262 259 0,42-71 0,-25 35 0,68-134 0,-93 169 0,3-15 0,-2-1 0,22-98 0,-31 110 0,2-17 0,-8 34 0,1 1 0,1-1 0,12-26 0,-13 32 0,1-1 0,-2 0 0,0 0 0,2-29 0,4-19 0,-5 33 0,-1 1 0,-1-1 0,-3-32 0,0 33 0,1-1 0,1 1 0,9-38 0,5-47 0,0 2 0,17-46 0,-7 25 0,1-24 0,-19 117 0,21-63 0,-2 12 0,6-80 0,-23 120 0,-6 31 0,0 0 0,14-35 0,-8 25 0,-1 0 0,8-54 0,-10 47 0,15-50 0,-4 8 0,-15 60 0,2 0 0,11-33 0,-1 7 0,-2-1 0,-2 0 0,5-55 0,-1 6 0,31-77 0,-39 151 0,21-79 0,-11 37 0,35-84 0,-4 8 0,-33 92 0,29-65 0,-24 66 0,16-58 0,-7 19 0,-28 83 0,8-21 0,1 0 0,18-33 0,17-40 0,-1 2 0,-2 11 0,-31 60 0,2 0 0,0 0 0,2 1 0,31-39 0,-28 40 0,-1-1 0,0-1 0,13-29 0,-13 24 0,-1 5 0,2 1 0,0 1 0,25-25 0,31-39 0,-40 46 0,1 1 0,2 1 0,2 2 0,78-57 0,94-54 0,-107 77 0,129-77 0,-197 127 0,51-22 0,-4 3 0,-53 26 0,1 1 0,0 1 0,35-7 0,39-15 0,-72 24 0,1 0 0,0 3 0,0 1 0,67-4 0,-60 7 0,32-9 0,-53 7 0,1 1 0,26-1 0,-16 5 0,0-3 0,52-9 0,146-27 0,-187 32 0,47-12 0,-57 11 0,1 1 0,66-5 0,-84 10 0,0 0 0,0 0 0,0-2 0,-1 0 0,22-8 0,-21 6 0,0 1 0,1 0 0,0 1 0,26-2 0,65-8 0,-69 8 0,58-2 0,65 11 0,132-6 0,-221-9 0,-52 7 0,0 1 0,28-1 0,58 5-1365,-83 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3.409"/>
    </inkml:context>
    <inkml:brush xml:id="br0">
      <inkml:brushProperty name="width" value="0.05" units="cm"/>
      <inkml:brushProperty name="height" value="0.05" units="cm"/>
      <inkml:brushProperty name="color" value="#E71224"/>
    </inkml:brush>
  </inkml:definitions>
  <inkml:trace contextRef="#ctx0" brushRef="#br0">12 0 24575,'9'1'0,"0"-1"0,0 1 0,0 1 0,-1 0 0,1 0 0,0 1 0,-1 0 0,1 0 0,-1 1 0,0 0 0,10 7 0,5 5 0,0 2 0,24 25 0,-45-41 0,11 12 0,-1 0 0,-1 1 0,0 1 0,-1-1 0,-1 2 0,0-1 0,-2 1 0,0 1 0,9 30 0,-15-41 0,0 0 0,0 0 0,-1 1 0,0-1 0,0 0 0,0 1 0,-1-1 0,0 0 0,-1 1 0,0-1 0,0 0 0,0 0 0,-5 10 0,-7 10 0,-1-1 0,-19 26 0,5-6 0,-55 75 0,55-80 0,19-27 0,0 0 0,1 1 0,0 0 0,-6 17 0,-30 83-1365,37-100-5461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8.586"/>
    </inkml:context>
    <inkml:brush xml:id="br0">
      <inkml:brushProperty name="width" value="0.05" units="cm"/>
      <inkml:brushProperty name="height" value="0.05" units="cm"/>
      <inkml:brushProperty name="color" value="#E71224"/>
    </inkml:brush>
  </inkml:definitions>
  <inkml:trace contextRef="#ctx0" brushRef="#br0">6953 270 24575,'-18'-1'0,"0"0"0,0-2 0,0 0 0,0-1 0,1-1 0,0-1 0,0 0 0,0-1 0,-30-18 0,46 24 0,-46-19 0,-73-22 0,63 23 0,27 11 0,0 1 0,-39-4 0,12 2 0,5 3 0,0 2 0,-98 6 0,84 0 0,-68-5 0,62-10 0,53 8 0,0 1 0,-31-1 0,-372 4 0,201 2 0,190-2 0,-58-11 0,56 6 0,-54-2 0,-19 10 0,-81-4 0,114-11 0,54 9 0,0 0 0,-31-2 0,-639 4 0,335 5 0,-235-3 0,551 2 0,-58 10 0,56-6 0,-54 2 0,62-8 0,1 1 0,-1 1 0,-43 10 0,-36 4 0,19-5 0,-95 16 0,124-14 0,26-5 0,0-1 0,-66 2 0,82-7 0,0 0 0,-33 8 0,31-6 0,-46 5 0,-105 9 0,108-9 0,37-4 0,0 2 0,0 1 0,-36 16 0,-30 8 0,24-9 0,-124 60 0,124-51 0,-103 65 0,151-84 0,0 2 0,1 0 0,0 1 0,-35 35 0,14-4 0,-41 56 0,26-28 0,36-45 0,2 1 0,1 0 0,2 2 0,-22 55 0,25-56 0,7-16 0,1 0 0,1 0 0,0 1 0,1 0 0,0 0 0,-1 33 0,4-41 0,2 1 0,-1-1 0,1 0 0,1 0 0,0 0 0,0 0 0,1 0 0,0-1 0,0 1 0,1-1 0,0 1 0,0-1 0,1 0 0,10 12 0,4 3 0,1-1 0,33 29 0,-25-27 0,-12-10 0,1 0 0,0-1 0,1 0 0,24 11 0,-15-10 0,23 11 0,1-1 0,0-3 0,108 28 0,-50-19 0,-74-19 0,63 12 0,88 16 0,-24-4 0,10-13 0,-73-6 0,58 15 0,-130-26 0,1 0 0,-1-2 0,36 0 0,-30-2 0,57 9 0,-33-2 0,1-3 0,0-2 0,63-5 0,93 5 0,-141 9 0,-53-7 0,0-1 0,31 1 0,822-3 0,-424-5 0,-298 6 0,163-6 0,-222-10 0,-55 7 0,58-2 0,-44 8 0,-1 1 0,0-3 0,83-12 0,-53-1 0,1 4 0,134-2 0,-185 12 0,0-2 0,30-6 0,-28 3 0,55-2 0,-41 5 0,-1-2 0,59-13 0,-54 7 0,75-5 0,9 1 0,-50 3 0,-5-1 0,142-42 0,-217 54 0,96-22 0,-63 15 0,-1-1 0,54-20 0,-20 2 0,-49 20 0,-1 0 0,1-1 0,-2-1 0,1-1 0,-2-1 0,1-1 0,-1 0 0,19-18 0,-9 1 0,-2-2 0,-1 0 0,-1-2 0,21-37 0,-40 62 0,0 1 0,1 0 0,0 0 0,1 1 0,13-12 0,-12 12 0,0-1 0,0-1 0,-1 1 0,10-13 0,3-9 0,-14 21 0,0 0 0,0 0 0,-1-1 0,0 1 0,0-1 0,-1 0 0,0-1 0,0 1 0,-1-1 0,-1 0 0,3-19 0,-2-43 0,-9-97 0,2 140 0,-2-1 0,-2 1 0,0 1 0,-2-1 0,-1 2 0,-22-41 0,11 27 0,-3 1 0,-29-36 0,36 57 0,-1 0 0,-32-25 0,-2-1 0,-51-45 0,94 82 29,-1 1 0,0 0 0,-20-10 0,-8-5-1510,25 13-5345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4.809"/>
    </inkml:context>
    <inkml:brush xml:id="br0">
      <inkml:brushProperty name="width" value="0.05" units="cm"/>
      <inkml:brushProperty name="height" value="0.05" units="cm"/>
      <inkml:brushProperty name="color" value="#33CCFF"/>
    </inkml:brush>
  </inkml:definitions>
  <inkml:trace contextRef="#ctx0" brushRef="#br0">1 1 24575,'855'0'-1365,"-833"0"-5461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3.959"/>
    </inkml:context>
    <inkml:brush xml:id="br0">
      <inkml:brushProperty name="width" value="0.05" units="cm"/>
      <inkml:brushProperty name="height" value="0.05" units="cm"/>
      <inkml:brushProperty name="color" value="#E71224"/>
    </inkml:brush>
  </inkml:definitions>
  <inkml:trace contextRef="#ctx0" brushRef="#br0">9147 430 24575,'0'-1'0,"-1"0"0,1 0 0,0 0 0,-1-1 0,1 1 0,-1 0 0,0 1 0,1-1 0,-1 0 0,0 0 0,1 0 0,-1 0 0,0 0 0,0 1 0,0-1 0,0 0 0,0 1 0,0-1 0,0 1 0,0-1 0,0 1 0,0-1 0,0 1 0,0 0 0,-2-1 0,-37-8 0,25 6 0,-50-15 0,-11-3 0,-108-16 0,24 11 0,140 22 0,-1-1 0,-23-10 0,26 9 0,-1 0 0,-35-6 0,-201-22-801,123 9 801,96 16 0,0 2 0,-53-4 0,-43-3 0,80 8 0,-57-1 0,58 6 401,-95-14-1,101 8-400,-25-5 0,-2 2 0,-79 1 0,-1024 11 21,638-3-658,497-1 638,-56-9 1,-17-3-128,-63 13-267,97 3 521,1-5 0,-80-11 1,76 5 54,-1 4 0,-111 6 1,59 2-20,6-1-129,-138-5-37,175-10 2,58 8 0,-58-4 0,-1215 9 0,587 1 0,688 1 0,-57 10 0,56-6 0,-54 2 0,16-8 0,16-1 0,1 2 0,-87 14 0,105-10 0,-45 1 0,49-4 0,0 0 0,-38 10 0,29-3 0,-3 1 0,0 1 0,-75 32 0,60-18 0,19-8 0,1 1 0,1 1 0,-59 41 0,88-53 0,0 0 0,1 0 0,-1 1 0,2 0 0,-1 1 0,1-1 0,0 1 0,1 1 0,0-1 0,1 1 0,0 0 0,0 1 0,1-1 0,0 1 0,1-1 0,0 1 0,1 0 0,-2 22 0,4-30 0,-1 11 0,1-1 0,0 0 0,1 1 0,3 17 0,-3-26 0,1-1 0,-1 0 0,1 0 0,0 0 0,0-1 0,0 1 0,0 0 0,0-1 0,1 1 0,0-1 0,0 0 0,0 0 0,0 0 0,0 0 0,0 0 0,1-1 0,5 4 0,13 5 0,0-1 0,39 11 0,16 7 0,-43-15 0,1-1 0,65 11 0,-36-9 0,95 12 0,-140-22 0,24 7 0,1-3 0,0-1 0,63 1 0,-70-6 0,60 9 0,-59-5 0,58 1 0,-65-5 0,60 10 0,-59-6 0,55 2 0,635-9 0,-695 2 0,-1 1 0,31 8 0,-28-5 0,45 3 0,686-6 0,-369-4 0,250 2 0,-621 1 0,0 1 0,36 9 0,-35-6 0,1-2 0,26 3 0,-8-5 0,-8-1 0,-1 1 0,0 2 0,33 7 0,-35-5 0,0-1 0,1-2 0,42-2 0,-41 0 0,0 0 0,58 10 0,-14 0 0,0-2 0,0-4 0,95-8 0,-31 2 0,1011 2 0,-1130 1 0,-1 1 0,38 9 0,-36-7 0,0 0 0,27 2 0,-44-6 0,47 1 0,82 13 0,-96-9 0,0-2 0,60-2 0,26 1 0,-51 11 0,-52-8 0,-1-1 0,30 1 0,98-6 0,54 2 0,-112 12 0,-55-7 0,57 2 0,872-9 0,-935 0 0,0-2 0,0-1 0,0-1 0,42-13 0,81-41 0,-128 50 0,-18 6 0,0 0 0,0 0 0,-1 0 0,1 0 0,-1-1 0,0 0 0,0 0 0,0 0 0,0-1 0,-1 1 0,0-1 0,0 1 0,0-1 0,0 0 0,-1-1 0,0 1 0,0 0 0,0-1 0,-1 1 0,0-1 0,0 1 0,1-7 0,0-12 0,-1 0 0,-1 0 0,-5-43 0,3 59 0,1 0 0,-1 0 0,-1 0 0,0 0 0,0 1 0,0-1 0,-1 1 0,-7-10 0,-44-54 0,39 50 0,-53-47 0,51 52 0,1 0 0,-24-30 0,36 38-10,0-1-1,1 1 1,0-1-1,-3-11 1,-1 1-1303,2 2-5513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6.940"/>
    </inkml:context>
    <inkml:brush xml:id="br0">
      <inkml:brushProperty name="width" value="0.05" units="cm"/>
      <inkml:brushProperty name="height" value="0.05" units="cm"/>
      <inkml:brushProperty name="color" value="#E71224"/>
    </inkml:brush>
  </inkml:definitions>
  <inkml:trace contextRef="#ctx0" brushRef="#br0">1955 60 24575,'-77'1'0,"-86"-3"0,90-11 0,53 8 0,1 1 0,-31-1 0,10 4 0,8 1 0,1-2 0,-1-1 0,-31-7 0,16 3 0,0 2 0,0 2 0,-95 5 0,34 1 0,23-4 0,-96 3 0,165 0 0,0 1 0,1 0 0,-1 2 0,1 0 0,-28 13 0,-71 45 0,55-28 0,35-20 0,-36 29 0,20-13 0,19-13 0,0 1 0,1 1 0,1 1 0,1 1 0,0 0 0,2 1 0,1 1 0,1 1 0,1 0 0,1 0 0,-16 53 0,2 54 0,21-110 0,-5 22 0,2 1 0,1 0 0,0 56 0,5 26 0,6 121 0,-1-226 0,1 0 0,2 0 0,0-1 0,1 1 0,1-1 0,1-1 0,0 0 0,2 0 0,0-1 0,2 0 0,0-1 0,1 0 0,0-2 0,2 1 0,0-2 0,1 0 0,31 22 0,-41-32 0,1 1 0,-2 0 0,1 0 0,-1 1 0,8 9 0,-9-9 0,1 0 0,0-1 0,0 0 0,0 0 0,1-1 0,10 8 0,-17-13 0,31 18 0,0-1 0,0-2 0,2-1 0,0-1 0,45 11 0,-41-16 0,-8-2 0,0 0 0,1-2 0,30 0 0,-42-4 0,0 0 0,0-1 0,0-1 0,0-1 0,0-1 0,-1 0 0,1-1 0,-1-1 0,-1 0 0,1-2 0,16-9 0,15-10 0,-20 13 0,-2-1 0,48-36 0,0-3 0,-53 41 0,-1-2 0,33-29 0,20-24 0,-41 39 0,51-57 0,-63 62 0,-1-2 0,0 0 0,-2-1 0,-1-1 0,-2 0 0,15-40 0,-20 44 0,-2 4 0,0 1 0,-1-1 0,-1-1 0,-1 1 0,3-42 0,-8-500 0,-1 539 0,0 0 0,-11-40 0,3 12 0,7 38 0,0 1 0,-1 0 0,-1 0 0,0 0 0,0 1 0,-1-1 0,-1 1 0,-7-10 0,-9-9 0,-37-38 0,58 66-151,-1-1-1,0 1 0,0 0 0,0 0 1,0 0-1,0 0 0,0 1 1,-6-3-1,-8-1-6674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6.986"/>
    </inkml:context>
    <inkml:brush xml:id="br0">
      <inkml:brushProperty name="width" value="0.05" units="cm"/>
      <inkml:brushProperty name="height" value="0.05" units="cm"/>
      <inkml:brushProperty name="color" value="#E71224"/>
    </inkml:brush>
  </inkml:definitions>
  <inkml:trace contextRef="#ctx0" brushRef="#br0">93 1 24575,'-2'0'0,"1"1"0,0-1 0,0 1 0,0-1 0,-1 1 0,1 0 0,0 0 0,0 0 0,0 0 0,0 0 0,0 0 0,1 0 0,-1 0 0,0 0 0,0 0 0,1 0 0,-1 0 0,0 1 0,1-1 0,-1 2 0,-13 33 0,11-26 0,-3 8 0,2 0 0,0 1 0,2-1 0,0 1 0,1 0 0,0 0 0,4 23 0,-2-21 0,0 1 0,-2-1 0,0 1 0,-1-1 0,-7 25 0,5-27 32,1 0 0,0 0 0,1 39 0,2-39-405,-1 1-1,-1 0 1,-5 24 0,2-27-6453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7.526"/>
    </inkml:context>
    <inkml:brush xml:id="br0">
      <inkml:brushProperty name="width" value="0.05" units="cm"/>
      <inkml:brushProperty name="height" value="0.05" units="cm"/>
      <inkml:brushProperty name="color" value="#E71224"/>
    </inkml:brush>
  </inkml:definitions>
  <inkml:trace contextRef="#ctx0" brushRef="#br0">0 1 24575,'6'0'0,"0"1"0,0 0 0,-1 1 0,1-1 0,-1 1 0,1 0 0,-1 0 0,0 1 0,0 0 0,0 0 0,0 0 0,0 0 0,6 7 0,10 9 0,29 34 0,-20-20 0,0 1 0,17 16 0,7 5 0,-45-44 0,1 0 0,0-1 0,1 0 0,0 0 0,20 12 0,-30-21 0,1 0 0,0 0 0,0-1 0,0 1 0,0-1 0,0 1 0,0-1 0,0 0 0,0 0 0,1 0 0,-1 0 0,0 0 0,0 0 0,0-1 0,0 1 0,0 0 0,0-1 0,0 0 0,0 1 0,0-1 0,-1 0 0,1 0 0,0 0 0,0-1 0,-1 1 0,1 0 0,0 0 0,-1-1 0,1 1 0,-1-1 0,2-3 0,6-5 0,-1-2 0,-1 1 0,11-21 0,-11 19 0,23-43-46,46-78-1273,-64 117-5507</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32.031"/>
    </inkml:context>
    <inkml:brush xml:id="br0">
      <inkml:brushProperty name="width" value="0.05" units="cm"/>
      <inkml:brushProperty name="height" value="0.05" units="cm"/>
      <inkml:brushProperty name="color" value="#E71224"/>
    </inkml:brush>
  </inkml:definitions>
  <inkml:trace contextRef="#ctx0" brushRef="#br0">484 751 24575,'43'1'0,"0"1"0,57 11 0,47 15 0,-15-1 0,-88-20 0,1-2 0,-1-2 0,87-6 0,-30 0 0,380 3 0,-461 1 0,0 1 0,36 9 0,-35-6 0,1-1 0,26 1 0,623-3 0,-326-4 0,-324 3 0,-1 1 0,35 8 0,-33-5 0,0-1 0,25 0 0,588-2 0,-307-4 0,-317 1 0,0 0 0,0 0 0,0-1 0,0-1 0,-1 1 0,1-2 0,-1 1 0,0-2 0,0 1 0,0-1 0,-1-1 0,1 0 0,-1 0 0,-1-1 0,14-12 0,-12 8 0,0 1 0,-1-1 0,-1 0 0,1-1 0,-2 0 0,0-1 0,0 0 0,-1 0 0,-1 0 0,0 0 0,5-22 0,-5 11 0,1-2 0,-1 0 0,-1-1 0,0-46 0,-4 64 0,-1 0 0,0 0 0,-1 0 0,0 0 0,0 1 0,-1-1 0,0 0 0,-1 1 0,1 0 0,-2 0 0,1 0 0,-1 0 0,-1 1 0,-11-14 0,-2 3 0,-1 0 0,-1 2 0,0 0 0,-1 2 0,-1 0 0,-25-11 0,14 7 0,16 8 0,0-1 0,0 2 0,0 0 0,-1 0 0,0 2 0,0 0 0,-38-7 0,10 10 0,1 2 0,-50 5 0,-64-4 0,88-12 0,52 9 0,0 0 0,-29-1 0,14 3 0,0-2 0,0-1 0,1-1 0,-42-14 0,36 12 0,-1 2 0,0 1 0,0 2 0,0 2 0,-52 5 0,-10-1 0,18-2 0,-97-3 0,110-11 0,53 8 0,-1 2 0,-30-3 0,-460 5 0,245 3 0,241-1 0,0 2 0,0 0 0,0 2 0,-30 10 0,30-8 0,0-1 0,0 0 0,-48 2 0,59-7 0,-18-1 0,1 1 0,0 2 0,-38 8 0,23-4 0,-1-2 0,0-1 0,0-3 0,-54-5 0,-7 1 0,-321 3 0,405 2 0,1 0 0,-41 10 0,11-1 0,40-8 0,0 1 0,0 0 0,1 0 0,-1 2 0,1-1 0,-20 15 0,-11 5 0,37-22 0,0 0 0,0 1 0,1 0 0,-1 0 0,1 0 0,0 1 0,0-1 0,1 1 0,0 0 0,-1 0 0,1 0 0,1 1 0,-1-1 0,1 1 0,0-1 0,0 1 0,1 0 0,-2 11 0,-1 11 0,2-1 0,1 49 0,1-59 0,0 27 0,0-18 0,0 0 0,2 0 0,6 36 0,-6-54 0,1 1 0,-1-1 0,2 0 0,-1 0 0,1 0 0,0 0 0,1-1 0,-1 0 0,1 0 0,1 0 0,0 0 0,0-1 0,0 0 0,9 7 0,19 14 0,44 25 0,-63-44 0,1 0 0,0 0 0,0-2 0,1 0 0,30 6 0,-37-10 0,32 7 0,-1-3 0,78 4 0,-30-9 0,90-4 0,-171 1 10,0 1 0,0-2 1,0 1-1,-1-1 0,1 0 0,-1-1 0,0 0 0,0 0 0,0-1 0,0 1 0,-1-2 0,7-5 0,-4 3-259,0 1 0,0 0-1,1 1 1,-1 0-1,14-5 1,-6 5-6577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7.581"/>
    </inkml:context>
    <inkml:brush xml:id="br0">
      <inkml:brushProperty name="width" value="0.05" units="cm"/>
      <inkml:brushProperty name="height" value="0.05" units="cm"/>
      <inkml:brushProperty name="color" value="#E71224"/>
    </inkml:brush>
  </inkml:definitions>
  <inkml:trace contextRef="#ctx0" brushRef="#br0">83 0 24575,'1'36'0,"-2"-1"0,-2 0 0,-11 58 0,2-36 0,2 1 0,2 0 0,1 107 0,5-124 0,-10 66 0,6-64 0,-2 60 0,9 30-1365,-1-110-5461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8.215"/>
    </inkml:context>
    <inkml:brush xml:id="br0">
      <inkml:brushProperty name="width" value="0.05" units="cm"/>
      <inkml:brushProperty name="height" value="0.05" units="cm"/>
      <inkml:brushProperty name="color" value="#E71224"/>
    </inkml:brush>
  </inkml:definitions>
  <inkml:trace contextRef="#ctx0" brushRef="#br0">0 13 24575,'7'0'0,"0"2"0,0-1 0,0 1 0,0 0 0,-1 0 0,1 1 0,-1 0 0,0 0 0,1 0 0,9 8 0,58 49 0,-64-52 0,108 90 0,-81-68 0,-28-22 0,1 0 0,-1-1 0,2 0 0,20 12 0,-30-19 0,0 0 0,0 1 0,0-1 0,0 0 0,0 0 0,0 1 0,1-1 0,-1 0 0,0 0 0,0 0 0,0 0 0,0 0 0,0 0 0,0-1 0,0 1 0,0 0 0,0-1 0,0 1 0,0 0 0,0-1 0,0 1 0,-1-1 0,1 1 0,0-1 0,0 0 0,0 1 0,0-1 0,-1 0 0,1 0 0,0 1 0,-1-1 0,1 0 0,-1 0 0,1 0 0,-1 0 0,1 0 0,-1 0 0,1 0 0,-1 0 0,0 0 0,0 0 0,0 0 0,1-1 0,6-59 0,-4 35 0,1 4-119,1-3-193,0 0 1,2 1-1,17-44 1,-15 51-6515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9.295"/>
    </inkml:context>
    <inkml:brush xml:id="br0">
      <inkml:brushProperty name="width" value="0.05" units="cm"/>
      <inkml:brushProperty name="height" value="0.05" units="cm"/>
      <inkml:brushProperty name="color" value="#E71224"/>
    </inkml:brush>
  </inkml:definitions>
  <inkml:trace contextRef="#ctx0" brushRef="#br0">1 0 24575,'1'1'0,"0"-1"0,0 0 0,0 1 0,1 0 0,-1-1 0,0 1 0,0 0 0,0-1 0,0 1 0,0 0 0,0 0 0,0 0 0,-1 0 0,1 0 0,0 0 0,0 0 0,-1 0 0,1 0 0,-1 0 0,1 0 0,-1 1 0,1-1 0,-1 0 0,0 0 0,1 1 0,-1-1 0,0 2 0,5 41 0,-5-39 0,4 430 0,-7-223 0,3-187 0,1 1 0,2-1 0,9 43 0,-7-39-214,-2 0 0,0 1 0,-3 45-1,0-63-293,0 11-6318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0.132"/>
    </inkml:context>
    <inkml:brush xml:id="br0">
      <inkml:brushProperty name="width" value="0.05" units="cm"/>
      <inkml:brushProperty name="height" value="0.05" units="cm"/>
      <inkml:brushProperty name="color" value="#E71224"/>
    </inkml:brush>
  </inkml:definitions>
  <inkml:trace contextRef="#ctx0" brushRef="#br0">0 181 24575,'6'-1'0,"0"1"0,-1 0 0,1 0 0,-1 0 0,1 0 0,0 1 0,-1 0 0,1 0 0,-1 1 0,1 0 0,-1-1 0,0 2 0,0-1 0,0 1 0,0-1 0,0 1 0,0 1 0,-1-1 0,0 1 0,8 7 0,34 42 0,-26-28 0,2-1 0,0-1 0,40 32 0,-59-53 0,-1 0 0,1-1 0,-1 1 0,1-1 0,0 1 0,-1-1 0,1 0 0,0 0 0,0 0 0,0 0 0,0-1 0,0 1 0,0-1 0,0 0 0,0 0 0,0 0 0,0 0 0,0 0 0,0-1 0,0 1 0,0-1 0,0 0 0,0 0 0,0 0 0,0 0 0,0 0 0,4-4 0,3-2 0,0-2 0,-1 1 0,0-1 0,-1-1 0,12-15 0,22-23 0,5 12 0,0 3 0,59-31 0,-10 7 0,-47 29 0,-31 18 0,-1 0 0,30-23 0,-32 22-1365,0 3-5461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1.201"/>
    </inkml:context>
    <inkml:brush xml:id="br0">
      <inkml:brushProperty name="width" value="0.05" units="cm"/>
      <inkml:brushProperty name="height" value="0.05" units="cm"/>
      <inkml:brushProperty name="color" value="#E71224"/>
    </inkml:brush>
  </inkml:definitions>
  <inkml:trace contextRef="#ctx0" brushRef="#br0">1289 349 24575,'-10'-1'0,"1"-1"0,-1-1 0,0 1 0,0-2 0,1 1 0,0-1 0,0-1 0,-9-5 0,-20-8 0,-8 2 0,0 1 0,-61-9 0,25 6 0,-6 4 0,64 12 0,1-2 0,-44-11 0,39 6 0,-1 2 0,0 1 0,-1 2 0,-35-1 0,-121 6 0,71 1 0,106-2 0,0 0 0,0 0 0,1 1 0,-1 0 0,0 1 0,1 0 0,-1 0 0,1 1 0,-1 0 0,-8 4 0,13-4 0,0 0 0,0 0 0,0 1 0,1-1 0,-1 1 0,1 0 0,0 0 0,0 0 0,0 0 0,0 0 0,1 1 0,0-1 0,0 1 0,0 0 0,0 0 0,1-1 0,0 1 0,0 0 0,-1 7 0,-1 17 0,2 51 0,1-55 0,0-1 0,-1 1 0,-6 30 0,-3 1 0,3 0 0,3 1 0,2-1 0,9 94 0,-4-126 0,1 0 0,2 0 0,0-1 0,2 0 0,0 0 0,1-1 0,19 32 0,-11-25 0,1-1 0,2 0 0,0-2 0,45 44 0,-41-47 0,1-1 0,1-2 0,0 0 0,2-2 0,0-1 0,40 17 0,-2-2 0,-44-20 0,0-1 0,1-1 0,1-2 0,25 8 0,-10-8 0,1-1 0,0-1 0,53 0 0,25-5 0,112-4 0,-210 0 0,-1-1 0,1 0 0,-1-1 0,0-1 0,24-12 0,86-49 0,-121 61 0,0 0 0,0 0 0,-1-1 0,0 0 0,0 0 0,-1-1 0,0 0 0,0 0 0,-1 0 0,0-1 0,-1 1 0,1-1 0,-2-1 0,5-14 0,3-13 0,-2 0 0,5-51 0,-7-20 0,-7 78 0,2-1 0,10-53 0,-6 45 0,-1 0 0,-3-1 0,-3-74 0,-1 36 0,-1 46 0,-1 1 0,-1-1 0,-2 1 0,-2 1 0,-16-42 0,2 2 0,11 41 0,-2 1 0,0 0 0,-2 1 0,-1 0 0,-27-32 0,37 52 8,0-1 0,0 1 0,0 1 0,-1-1-1,0 1 1,0 1 0,0-1 0,-1 1 0,0 1 0,0-1 0,0 2-1,0-1 1,-1 1 0,-18-3 0,-7 1-478,0 2 0,-64 1 0,96 2 397,-20 1-6753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5.676"/>
    </inkml:context>
    <inkml:brush xml:id="br0">
      <inkml:brushProperty name="width" value="0.05" units="cm"/>
      <inkml:brushProperty name="height" value="0.05" units="cm"/>
      <inkml:brushProperty name="color" value="#33CCFF"/>
    </inkml:brush>
  </inkml:definitions>
  <inkml:trace contextRef="#ctx0" brushRef="#br0">0 0 24575,'782'0'0,"-773"1"-273,0-1 0,1 1 0,-1 1 0,18 4 0,-10 0-6553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4.437"/>
    </inkml:context>
    <inkml:brush xml:id="br0">
      <inkml:brushProperty name="width" value="0.05" units="cm"/>
      <inkml:brushProperty name="height" value="0.05" units="cm"/>
      <inkml:brushProperty name="color" value="#E71224"/>
    </inkml:brush>
  </inkml:definitions>
  <inkml:trace contextRef="#ctx0" brushRef="#br0">537 193 24575,'-74'-2'0,"27"1"0,-77 6 0,111-4 0,-1 1 0,1 1 0,0 0 0,0 1 0,0 1 0,1 0 0,-1 0 0,1 1 0,1 1 0,-15 10 0,18-11 0,2-2 0,-1 0 0,1 0 0,1 1 0,-1 0 0,1 0 0,0 1 0,0-1 0,0 1 0,1 0 0,0 1 0,0-1 0,0 1 0,1-1 0,-4 13 0,-3 21 0,2 1 0,2 0 0,2 0 0,2 0 0,1 0 0,7 62 0,-4-93 0,0 0 0,0-1 0,1 1 0,0-1 0,1 0 0,0 0 0,1 0 0,0 0 0,0-1 0,11 15 0,9 6 0,41 38 0,-42-43 0,-14-16 0,0 1 0,1-2 0,0 1 0,0-1 0,1-1 0,0 0 0,0-1 0,0 0 0,0-1 0,1 0 0,0-1 0,16 2 0,17 0 0,1-1 0,51-4 0,-61-1 0,-22-1 0,0 0 0,1-1 0,-1 0 0,-1-2 0,1 1 0,0-2 0,-1 0 0,0-1 0,-1 0 0,1-1 0,17-15 0,-14 13 0,-11 6 0,1 1 0,0-1 0,0 2 0,0-1 0,1 1 0,-1 0 0,1 0 0,-1 1 0,1 0 0,0 0 0,13 1 0,7 2 0,-1 2 0,28 6 0,34 4 0,-2 0 0,-64-9 0,1 0 0,29 0 0,24-4 0,-27-2 0,0 3 0,67 11 0,-51-5 0,0-2 0,131-7 0,-71-2 0,436 3 0,-542 0 0,-1-1 0,0-2 0,0 0 0,0 0 0,0-2 0,0 0 0,-1-2 0,0 0 0,0-1 0,-1 0 0,23-16 0,39-50 0,-65 58 0,2 0 0,0 1 0,0 1 0,1 1 0,1 1 0,22-13 0,-22 14 0,-2 0 0,0-1 0,0-1 0,16-17 0,-11 11 0,56-64 0,-61 71 0,-1-1 0,-1-1 0,0 0 0,-1-1 0,15-20 0,-26 31 0,1 0 0,-1 0 0,1-1 0,-1 0 0,-1 1 0,1-1 0,-1 0 0,1 0 0,-1 0 0,-1 1 0,1-1 0,-1 0 0,0 0 0,0 0 0,0 0 0,-1 0 0,1 0 0,-1 0 0,-1 0 0,1 0 0,-1 0 0,0 1 0,0-1 0,0 1 0,0-1 0,-5-5 0,-10-11 0,0 1 0,-1 0 0,-1 2 0,-1 0 0,-1 1 0,0 1 0,-1 1 0,-1 1 0,-39-18 0,-89-27 0,89 36 0,43 18 0,0 0 0,-1 1 0,1 1 0,-26-1 0,-42-7 0,38 4 0,0 1 0,-1 4 0,-84 4 0,25 1 0,-1762-3 0,1860 1 0,1 0 0,-1 0 0,1 1 0,0 0 0,0 1 0,0 0 0,-17 8 0,-64 41 0,56-32 0,27-13 0,0-1 0,0 1 0,1 1 0,0-1 0,0 1 0,1 0 0,0 1 0,0-1 0,1 1 0,-4 11 0,2-7 0,-1 0 0,0-1 0,-18 22 0,7-15-94,13-15-33,0 1 0,1 1 0,0-1 0,0 1 0,0 0-1,1 0 1,0 1 0,0-1 0,-5 13 0,4 0-6699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3.007"/>
    </inkml:context>
    <inkml:brush xml:id="br0">
      <inkml:brushProperty name="width" value="0.05" units="cm"/>
      <inkml:brushProperty name="height" value="0.05" units="cm"/>
      <inkml:brushProperty name="color" value="#E71224"/>
    </inkml:brush>
  </inkml:definitions>
  <inkml:trace contextRef="#ctx0" brushRef="#br0">1 6665 24575,'1017'0'0,"-1011"0"0,0-1 0,0 1 0,0-1 0,0 0 0,0 0 0,0-1 0,-1 0 0,1 0 0,-1 0 0,1-1 0,-1 0 0,0 0 0,0 0 0,0 0 0,0-1 0,0 0 0,-1 0 0,6-7 0,-3 3 0,-1-1 0,0 0 0,-1-1 0,0 1 0,0-1 0,-1 0 0,0-1 0,-1 1 0,3-17 0,21-131 0,-15 91 0,-6 40 0,-2 0 0,2-40 0,-7-603 0,-1 640 0,-10-60 0,6 58 0,-3-56 0,8 64 0,-2 0 0,-8-33 0,1 1 0,1 3 0,1 6 0,-3-93 0,11 110 0,-1 0 0,-1 0 0,-10-51 0,7 51 0,1-1 0,1 1 0,2-38 0,1 38 0,-1 0 0,-1-1 0,-9-40 0,4 29 0,2-1 0,2 1 0,1-1 0,6-53 0,-2-2 0,-1 44 0,-3 0 0,-13-78 0,4 28 0,8 71 0,-10-55 0,6 42 0,1 0 0,3 0 0,2-1 0,5-50 0,-1-11 0,-2 78 0,2 0 0,7-31 0,-5 30 0,4-57 0,-10-475 0,2 543 0,1 0 0,8-35 0,-5 33 0,-1 0 0,1-25 0,-7-98 0,4-58 0,11 114 0,-7 56 0,3-59 0,-7 52 0,2 0 0,16-65 0,-11 67 0,-2-1 0,4-73 0,-9 72 0,9-51 0,-5 52 0,1-58 0,-5 77 0,0-1 0,8-35 0,-5 34 0,-2 0 0,2-25 0,-4 23 0,0-1 0,1 0 0,2 0 0,1 1 0,0 0 0,13-33 0,-12 38 0,0-1 0,-2 0 0,3-32 0,4-17 0,16-64 0,-17 67 0,-9 51 0,1-1 0,0 1 0,1 0 0,1 0 0,7-17 0,-10 29 0,1-1 0,0 0 0,1 1 0,-1-1 0,1 1 0,-1 0 0,1-1 0,0 1 0,0 0 0,0 1 0,1-1 0,-1 1 0,1-1 0,-1 1 0,1 0 0,0 0 0,0 1 0,0-1 0,0 1 0,0 0 0,0 0 0,0 0 0,6 0 0,57-3 0,94 6 0,-40 2 0,-36-6 0,97 4 0,-110 11 0,-53-8 0,1-1 0,30 1 0,-25-4-1365,-2-1-5461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4.063"/>
    </inkml:context>
    <inkml:brush xml:id="br0">
      <inkml:brushProperty name="width" value="0.05" units="cm"/>
      <inkml:brushProperty name="height" value="0.05" units="cm"/>
      <inkml:brushProperty name="color" value="#E71224"/>
    </inkml:brush>
  </inkml:definitions>
  <inkml:trace contextRef="#ctx0" brushRef="#br0">199 0 24575,'1'5'0,"0"1"0,1-1 0,0 0 0,0 0 0,0-1 0,1 1 0,0 0 0,0-1 0,0 1 0,0-1 0,1 0 0,-1 0 0,1-1 0,0 1 0,4 3 0,23 25 0,-25-24 0,1 0 0,1 0 0,-1-1 0,14 10 0,-12-11 0,-1 1 0,0 0 0,0 0 0,7 11 0,-10-13 0,0 1 0,0-1 0,1 0 0,0 0 0,-1 0 0,2-1 0,-1 0 0,0 0 0,1-1 0,10 5 0,21 11 0,-35-18 0,-1 0 0,0 1 0,0-1 0,0 1 0,0-1 0,0 1 0,0 0 0,-1 0 0,1 0 0,0 0 0,-1 0 0,0 0 0,1 0 0,-1 0 0,0 1 0,0-1 0,0 1 0,-1-1 0,1 0 0,0 1 0,-1 2 0,0-1 0,0 0 0,0 0 0,-1 1 0,0-1 0,0 0 0,0 0 0,0 0 0,0 0 0,-1-1 0,0 1 0,-4 6 0,-4 5 0,-1-1 0,0 0 0,-1-1 0,-23 20 0,-38 23 0,48-38 0,-45 41 0,34-23 0,1 2 0,2 2 0,-37 58 0,-2 5-1365,62-90-5461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9.163"/>
    </inkml:context>
    <inkml:brush xml:id="br0">
      <inkml:brushProperty name="width" value="0.05" units="cm"/>
      <inkml:brushProperty name="height" value="0.05" units="cm"/>
      <inkml:brushProperty name="color" value="#E71224"/>
    </inkml:brush>
  </inkml:definitions>
  <inkml:trace contextRef="#ctx0" brushRef="#br0">86 807 24575,'1045'0'0,"-1014"2"0,58 10 0,-58-6 0,58 3 0,392-10 0,-460 2 0,-1 1 0,35 8 0,-33-5 0,0-1 0,25 1 0,606-4 0,-316-3 0,-318 3 0,1 1 0,37 9 0,-36-6 0,0-1 0,27 1 0,121-7 0,64 4 0,-144 10 0,-55-6 0,57 3 0,2255-8 0,-1109-3 0,233 2 0,-1438-2 0,57-10 0,-56 6 0,54-2 0,-48 6 0,61-12 0,-26 3 0,-59 8 0,1-1 0,-1 0 0,30-13 0,27-7 0,118-26 0,-185 48 0,0 0 0,-1 0 0,1-1 0,-1 0 0,0 1 0,0-2 0,0 1 0,0 0 0,0-1 0,-1 1 0,1-1 0,-1 0 0,0-1 0,0 1 0,-1 0 0,1-1 0,-1 1 0,0-1 0,0 0 0,-1 0 0,1 0 0,-1 0 0,0 0 0,0-9 0,2-9 0,-2 0 0,-1 0 0,-1 0 0,-3-24 0,2 39 0,1 1 0,-1 0 0,-1-1 0,1 1 0,-1 0 0,0 0 0,-1 0 0,0 1 0,0-1 0,0 1 0,-10-11 0,-6-4 0,-42-34 0,7 7 0,34 30 0,-1 0 0,-1 2 0,0 1 0,-37-18 0,5 2 0,18 12 0,-2 1 0,0 2 0,-67-17 0,13 4 0,66 21 0,-52-8 0,18 5 0,15 4 0,0 2 0,0 3 0,-79 4 0,23 1 0,-780-3 0,850 2 0,-57 10 0,57-7 0,-56 3 0,67-6 0,0 0 0,-32 8 0,31-5 0,0-2 0,-25 2 0,-678-3 0,353-4 0,352 3 0,-1 1 0,-34 8 0,33-5 0,0-1 0,-24 1 0,-679-4 0,353-3 0,-270 2 0,610 1 0,-57 11 0,57-6 0,-56 2 0,-56-10 0,-112 4 0,184 11 0,53-8 0,-1-2 0,-29 3 0,-20-5 0,36-2 0,0 2 0,0 1 0,-51 10 0,38-4 0,0-3 0,0-2 0,-1-1 0,-51-6 0,-10 1 0,-854 3 0,931 1 0,-59 12 0,59-7 0,-58 2 0,-1381-9 0,1467 0 0,-1 1 0,1 0 0,0 0 0,0 0 0,0 0 0,0 0 0,0 1 0,0-1 0,0 1 0,0 0 0,0 0 0,0 0 0,0 0 0,1 0 0,-1 1 0,0-1 0,1 1 0,-1 0 0,1-1 0,-1 1 0,1 0 0,0 1 0,0-1 0,0 0 0,0 1 0,0-1 0,1 1 0,-1 0 0,1-1 0,-1 1 0,1 0 0,0 0 0,0 0 0,0 0 0,1 0 0,-1 0 0,1 0 0,0 0 0,-1 0 0,2 6 0,1 139 0,1-51 0,-2-82 0,2 0 0,0 0 0,0-1 0,2 1 0,0-1 0,0 0 0,1-1 0,12 20 0,5 15 0,2 6-1365,-19-37-5461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2.756"/>
    </inkml:context>
    <inkml:brush xml:id="br0">
      <inkml:brushProperty name="width" value="0.05" units="cm"/>
      <inkml:brushProperty name="height" value="0.05" units="cm"/>
      <inkml:brushProperty name="color" value="#E71224"/>
    </inkml:brush>
  </inkml:definitions>
  <inkml:trace contextRef="#ctx0" brushRef="#br0">1610 274 24575,'-2'-3'0,"-1"-1"0,1 1 0,-1 0 0,1 0 0,-1 0 0,0 0 0,0 1 0,0-1 0,-1 1 0,1 0 0,-1 0 0,-3-2 0,-8-6 0,1 2 0,0 0 0,-1 1 0,0 0 0,-1 1 0,0 1 0,0 0 0,0 2 0,-25-4 0,-28 0 0,-28-7 0,48 7 0,-1 2 0,1 2 0,-86 6 0,26 0 0,108-3 0,-35-1 0,1 2 0,0 1 0,-55 12 0,73-11 0,1 2 0,-1 0 0,1 0 0,0 2 0,-20 11 0,5-3 0,0-1 0,-1-1 0,-36 8 0,26-7 0,-45 19 0,70-25 0,1 1 0,0 0 0,0 1 0,1 1 0,0 0 0,1 1 0,0 1 0,1 0 0,-15 20 0,21-26 0,1 1 0,1-1 0,-1 1 0,1 0 0,1 0 0,-1 0 0,1 1 0,1-1 0,0 1 0,0 0 0,0 0 0,1 1 0,1-1 0,0 0 0,0 0 0,1 11 0,-1-3 0,0-1 0,0-1 0,1 0 0,1 1 0,0-1 0,1 0 0,1 1 0,0-1 0,1 0 0,1-1 0,0 1 0,8 13 0,9 4 0,1-2 0,2 0 0,1-2 0,1-1 0,1-1 0,36 25 0,10 12 0,-59-52 0,0 0 0,0-2 0,1 0 0,0 0 0,22 7 0,29 16 0,-49-24 0,1-1 0,-1 0 0,1-1 0,0-2 0,38 6 0,29 7 0,-55-10 0,1-2 0,37 3 0,24 3 0,-29 1 0,-23-3 0,1-2 0,78 3 0,-99-9 0,0 1 0,34 8 0,35 3 0,-36-12 0,-23-2 0,1 2 0,-1 2 0,46 9 0,-34-5 0,-1-2 0,1-2 0,0-1 0,52-6 0,3 1 0,-59 4 0,-2 0 0,-1-2 0,0-1 0,67-13 0,-75 10 0,54-4 0,22-4 0,29-15 0,-98 23 0,1 0 0,-1 2 0,1 2 0,52 5 0,-37-2 0,59-4 0,-38-11 0,-52 9 0,0 0 0,28-1 0,-14 4 0,1 0 0,-1-3 0,0-1 0,-1-1 0,1-2 0,-1-1 0,44-19 0,66-23 0,-105 39 0,0-1 0,71-36 0,-89 39 0,0 2 0,0 0 0,30-8 0,-28 10 0,1-1 0,36-18 0,-25 7 0,-20 12 0,-1-1 0,0 0 0,0-2 0,18-14 0,-27 19 0,0 0 0,0-1 0,0 1 0,-1-1 0,0 0 0,0 0 0,0 0 0,-1-1 0,1 1 0,-1 0 0,0-1 0,-1 0 0,1 0 0,-1 1 0,0-10 0,1 0 0,-1-1 0,-1 1 0,0-1 0,-1 1 0,-1 0 0,0-1 0,-1 1 0,-1 0 0,0 0 0,-1 1 0,-1-1 0,0 1 0,-1 0 0,0 1 0,-17-23 0,-35-53 0,43 63 0,-2 0 0,-30-36 0,19 28 0,20 23 0,0 1 0,0 0 0,-1 0 0,0 1 0,-1 0 0,0 1 0,-12-7 0,-21-9 0,-1 3 0,-1 1 0,-1 3 0,-56-14 0,53 19 0,0-2 0,-58-26 0,96 36 0,-1 0 0,1 0 0,-1 1 0,0 1 0,-1 1 0,1-1 0,-17 2 0,12 0 0,0-1 0,0-1 0,-19-4 0,-10-3 0,0 3 0,-1 2 0,0 2 0,-68 5 0,10 0 0,55-3 0,12 1 0,1-1 0,-1-2 0,-72-14 0,69 9 0,0 2 0,0 2 0,-1 1 0,-54 6 0,-1-2 0,-570-2 0,643 2 0,0 1 0,0 1 0,-46 15 0,30-8 0,-17 6 0,40-11 0,0 0 0,-1-2 0,1 0 0,-38 3 0,4-7-1365,29-1-5461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4.161"/>
    </inkml:context>
    <inkml:brush xml:id="br0">
      <inkml:brushProperty name="width" value="0.05" units="cm"/>
      <inkml:brushProperty name="height" value="0.05" units="cm"/>
      <inkml:brushProperty name="color" value="#E71224"/>
    </inkml:brush>
  </inkml:definitions>
  <inkml:trace contextRef="#ctx0" brushRef="#br0">512 58 24575,'-53'-1'0,"22"0"0,0 1 0,-54 7 0,74-5 0,1 0 0,1 1 0,-1 0 0,0 1 0,1 0 0,0 1 0,0-1 0,0 2 0,0-1 0,1 1 0,0 1 0,-11 9 0,11-7 0,-9 6 0,1 2 0,0-1 0,2 2 0,0 0 0,1 1 0,0 0 0,2 1 0,-10 23 0,13-21 0,0 0 0,2 1 0,1 0 0,0 0 0,-1 32 0,6-45 0,0 1 0,0-1 0,1 0 0,0 0 0,1 0 0,0 0 0,1 0 0,0 0 0,1-1 0,-1 1 0,2-1 0,-1 0 0,1 0 0,13 15 0,-16-21 0,9 12 0,2 0 0,0-1 0,0 0 0,1-1 0,1 0 0,28 17 0,-13-12 0,-16-8 0,1-1 0,0-1 0,0 0 0,1-1 0,0-1 0,0 0 0,1-1 0,-1-1 0,1 0 0,25 1 0,-36-4 0,10 0 0,1-1 0,-1 0 0,1-1 0,16-3 0,-27 2 0,0 0 0,0 0 0,-1 0 0,1-1 0,0 1 0,-1-1 0,0-1 0,0 1 0,0-1 0,0 0 0,0 0 0,-1 0 0,0-1 0,4-5 0,11-13 0,-6 9 0,-2 0 0,0 0 0,-1-1 0,0 0 0,-1-1 0,-1 0 0,7-19 0,-7 9 0,-2 0 0,0 0 0,-1-1 0,-2 1 0,0-53 0,-3 53 0,-1 0 0,-1-1 0,-1 1 0,-2 0 0,0 0 0,-2 0 0,0 1 0,-2 0 0,-1 0 0,-22-39 0,25 52 0,0 1 0,-1-1 0,0 2 0,-15-17 0,18 23 0,1 0 0,-1 1 0,0 0 0,0 0 0,0 0 0,0 1 0,0 0 0,-1 0 0,1 0 0,-1 0 0,1 1 0,-1 0 0,-10-1 0,7 1-91,-1 0 0,1 0 0,-1 1 0,1 0 0,-1 1 0,1 0 0,-1 1 0,1 0 0,0 0 0,-1 1 0,1 0 0,0 0 0,1 1 0,-17 10 0,11-4-6735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5.304"/>
    </inkml:context>
    <inkml:brush xml:id="br0">
      <inkml:brushProperty name="width" value="0.05" units="cm"/>
      <inkml:brushProperty name="height" value="0.05" units="cm"/>
      <inkml:brushProperty name="color" value="#E71224"/>
    </inkml:brush>
  </inkml:definitions>
  <inkml:trace contextRef="#ctx0" brushRef="#br0">292 70 24575,'3'1'0,"-1"0"0,1-1 0,-1 1 0,0 0 0,0 0 0,1 0 0,-1 0 0,0 1 0,0-1 0,0 1 0,0-1 0,0 1 0,-1 0 0,1 0 0,0-1 0,-1 1 0,1 0 0,1 4 0,25 44 0,-24-41 0,7 15 0,-5-12 0,-1-1 0,2 1 0,14 20 0,-18-29 0,0 0 0,0 0 0,0 0 0,0 0 0,1-1 0,-1 1 0,1-1 0,-1 0 0,1 0 0,0 0 0,0 0 0,0-1 0,0 0 0,1 1 0,-1-2 0,4 2 0,-1-1 0,-1-1 0,0 1 0,1-1 0,-1 0 0,0-1 0,0 0 0,1 0 0,-1 0 0,0 0 0,0-1 0,9-4 0,-12 4 0,1 0 0,-1 0 0,0-1 0,1 0 0,-1 1 0,0-1 0,-1 0 0,1 0 0,0 0 0,-1-1 0,0 1 0,0-1 0,0 1 0,0-1 0,0 0 0,-1 0 0,0 0 0,2-7 0,6-29 0,-1 0 0,-2 0 0,0-47 0,-4 119 0,1 0 0,8 35 0,-5-38 0,2 0 0,1-1 0,14 32 0,-12-31 0,0 1 0,6 31 0,15 46 0,66 165 0,-95-257 0,0-1 0,0 1 0,-1 0 0,-1 0 0,-2 23 0,1-34 0,0 0 0,0 0 0,-1 0 0,1 0 0,-1 0 0,0 0 0,-1 0 0,1 0 0,0-1 0,-1 1 0,0-1 0,0 1 0,0-1 0,-1 1 0,1-1 0,-1 0 0,1 0 0,-1 0 0,0-1 0,0 1 0,-1-1 0,1 1 0,0-1 0,-8 3 0,-13 3 0,-1-1 0,0-1 0,0-1 0,-42 2 0,-105-7 0,79-2 0,70 1 0,0-2 0,0 0 0,0-2 0,0 0 0,1-2 0,0 0 0,0-2 0,1 0 0,0-1 0,0-1 0,-24-19 0,31 20 0,0 0 0,0-1 0,2-1 0,-21-24 0,30 33 0,1 0 0,0-1 0,0 1 0,0 0 0,0-1 0,1 0 0,-1 1 0,1-1 0,0 0 0,0 0 0,0 0 0,0-4 0,1 6 0,1 0 0,-1-1 0,0 1 0,1-1 0,0 1 0,-1 0 0,1-1 0,0 1 0,0 0 0,0 0 0,1 0 0,-1-1 0,0 1 0,1 1 0,-1-1 0,1 0 0,0 0 0,0 0 0,0 1 0,0-1 0,2-1 0,8-3 0,1 0 0,0 0 0,0 1 0,0 1 0,0 0 0,1 1 0,25-3 0,32-9 0,-5 1-1365,-45 12-5461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6.080"/>
    </inkml:context>
    <inkml:brush xml:id="br0">
      <inkml:brushProperty name="width" value="0.05" units="cm"/>
      <inkml:brushProperty name="height" value="0.05" units="cm"/>
      <inkml:brushProperty name="color" value="#E71224"/>
    </inkml:brush>
  </inkml:definitions>
  <inkml:trace contextRef="#ctx0" brushRef="#br0">58 1 24575,'-2'0'0,"0"1"0,0-1 0,0 1 0,0 0 0,0-1 0,0 1 0,0 0 0,0 0 0,0 1 0,0-1 0,0 0 0,1 1 0,-1-1 0,0 1 0,1-1 0,-1 1 0,1 0 0,0-1 0,0 1 0,-1 0 0,1 0 0,1 0 0,-1 0 0,0 0 0,0 0 0,0 4 0,-2 5 0,0 0 0,1 0 0,-2 20 0,4-27 0,-3 28 0,2-1 0,4 36 0,-3-59 0,1 0 0,0-1 0,1 1 0,0-1 0,0 0 0,0 1 0,1-1 0,0 0 0,0-1 0,1 1 0,0 0 0,0-1 0,0 0 0,11 11 0,-13-15 0,0 0 0,0 0 0,0 0 0,0-1 0,1 1 0,-1-1 0,1 1 0,-1-1 0,1 0 0,-1 0 0,1 0 0,0 0 0,-1 0 0,1-1 0,0 1 0,0-1 0,0 0 0,-1 0 0,1 0 0,0 0 0,0 0 0,0-1 0,-1 1 0,1-1 0,0 0 0,-1 1 0,6-4 0,-5 2 0,0 0 0,0-1 0,0 1 0,0-1 0,-1 0 0,1 0 0,-1 0 0,0 0 0,0 0 0,0-1 0,0 1 0,-1-1 0,1 1 0,-1-1 0,0 1 0,0-1 0,0 0 0,0 0 0,-1-6 0,2-6 0,0 1 0,-2-1 0,0 1 0,0-1 0,-2 1 0,0 0 0,0-1 0,-2 1 0,0 0 0,0 0 0,-2 1 0,-8-19 0,-3 11 0,12 20 0,8 18 0,14 35 0,3 0 0,2-2 0,3 0 0,42 64 0,-58-100-195,-1 2 0,0-1 0,-1 1 0,0 0 0,-1 1 0,5 21 0,-7-17-6631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036"/>
    </inkml:context>
    <inkml:brush xml:id="br0">
      <inkml:brushProperty name="width" value="0.05" units="cm"/>
      <inkml:brushProperty name="height" value="0.05" units="cm"/>
      <inkml:brushProperty name="color" value="#E71224"/>
    </inkml:brush>
  </inkml:definitions>
  <inkml:trace contextRef="#ctx0" brushRef="#br0">1 295 24575,'0'28'0,"1"-1"0,1 0 0,2 0 0,0 0 0,2-1 0,1 0 0,2 0 0,21 48 0,-11-29 0,15 55 0,11 29 0,-23-74 0,-17-39 0,1-1 0,0 0 0,1 0 0,1 0 0,0-1 0,1 0 0,20 23 0,-6-9 0,0 1 0,29 49 0,-16-22 0,-6-4 0,-23-38 0,1 0 0,0-1 0,19 24 0,-19-28 0,-1 0 0,0 1 0,-1 0 0,0 0 0,-1 1 0,0-1 0,-1 1 0,0 1 0,3 12 0,-47-62 0,23 15 0,1 0 0,-22-42 0,9 13 0,-84-171 0,90 173 0,-5-8 0,-7-14 0,-44-129 0,53 117 0,7 25 0,-21-108 0,35 121 0,2 0 0,2 0 0,7-56 0,-5 96 0,0 0 0,0 1 0,1-1 0,0 1 0,1 0 0,-1 0 0,1 0 0,0 0 0,0 0 0,0 0 0,1 1 0,-1-1 0,1 1 0,0 0 0,1 1 0,-1-1 0,1 0 0,-1 1 0,1 0 0,0 0 0,0 1 0,0-1 0,10-2 0,4-1 0,0 0 0,0 1 0,1 1 0,0 0 0,31 0 0,-42 4 0,0 0 0,0 1 0,0 0 0,0 0 0,0 1 0,0 0 0,0 1 0,-1 0 0,0 1 0,1-1 0,-1 1 0,0 1 0,-1 0 0,1 0 0,-1 0 0,0 1 0,0 0 0,-1 0 0,0 1 0,0 0 0,0 0 0,-1 0 0,5 10 0,-3-5 0,1-1 0,-1 1 0,-1 0 0,0 1 0,0 0 0,6 23 0,-2-4 0,-7-21 0,0-1 0,0 0 0,-1 1 0,2 15 0,-4-24 0,0 1 0,0-1 0,-1 1 0,1 0 0,0-1 0,-1 1 0,1-1 0,-1 1 0,0-1 0,0 0 0,0 1 0,0-1 0,-1 0 0,1 0 0,0 1 0,-1-1 0,0 0 0,1-1 0,-1 1 0,0 0 0,0 0 0,0-1 0,-3 3 0,-4 1 0,0 0 0,-1-1 0,0 0 0,0 0 0,0-1 0,0-1 0,0 1 0,-1-2 0,-10 2 0,-15-2 0,-48-4 0,49 1 0,-44 3 0,57 3-1365,4 2-5461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566"/>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9.833"/>
    </inkml:context>
    <inkml:brush xml:id="br0">
      <inkml:brushProperty name="width" value="0.05" units="cm"/>
      <inkml:brushProperty name="height" value="0.05" units="cm"/>
      <inkml:brushProperty name="color" value="#E71224"/>
    </inkml:brush>
  </inkml:definitions>
  <inkml:trace contextRef="#ctx0" brushRef="#br0">1 2 24575,'37'0'0,"2"-1"0,0 1 0,0 3 0,59 11 0,-21-2 0,-56-10 0,-1 1 0,0 1 0,0 1 0,23 8 0,-8-1 0,2-2 0,-1-2 0,64 7 0,-93-14 0,27 3 0,77 14 0,76 35 0,-117-33 0,-33-10 0,0 1 0,-1 2 0,0 1 0,44 25 0,-56-22 0,0 1 0,0 1 0,-2 2 0,22 24 0,-14-14 0,-16-14 0,-1 0 0,-1 1 0,-1 1 0,0-1 0,14 39 0,2 0 0,59 129 0,-72-160 0,-2 1 0,-1 0 0,-2 0 0,9 38 0,14 116 0,-24-125 0,3 18 0,2 118 0,-14 316 0,0-485 0,-1 1 0,-8 31 0,-2 30 0,7-50 0,0-2 0,-18 59 0,2-10 0,16-64 0,-1-1 0,-1 0 0,-1 0 0,-1 0 0,-17 25 0,-12 24 0,28-49 0,-1-1 0,0-1 0,-2 0 0,-18 18 0,10-11 0,12-13 0,-1 0 0,0-1 0,-19 11 0,-19 17 0,26-19 0,0-1 0,-1-2 0,-32 17 0,12-7 0,0-1 0,-60 22 0,38-15 0,39-17 0,-51 17 0,-99 34 0,-18 6 0,120-44 0,-12 3 0,26-14-682,-67 25-1,104-31-6143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4.754"/>
    </inkml:context>
    <inkml:brush xml:id="br0">
      <inkml:brushProperty name="width" value="0.05" units="cm"/>
      <inkml:brushProperty name="height" value="0.05" units="cm"/>
      <inkml:brushProperty name="color" value="#33CCFF"/>
    </inkml:brush>
  </inkml:definitions>
  <inkml:trace contextRef="#ctx0" brushRef="#br0">4013 109 24575,'0'-1'0,"-1"-1"0,1 1 0,-1 0 0,1 0 0,-1 0 0,0 0 0,1 0 0,-1 0 0,0 0 0,0 0 0,0 0 0,0 0 0,0 0 0,0 1 0,0-1 0,0 0 0,0 1 0,0-1 0,0 0 0,0 1 0,-1 0 0,1-1 0,0 1 0,0 0 0,-1-1 0,1 1 0,-2 0 0,-41-5 0,39 5 0,-186-21 0,99 13 0,61 7 0,0-1 0,-40-10 0,25 5 0,1 2 0,-1 1 0,-1 3 0,-52 5 0,-8-1 0,-375-3 0,463 1 0,-1 1 0,-37 9 0,36-6 0,0-2 0,-27 3 0,-642-4 0,336-5 0,-662 3 0,999 1 0,0 1 0,1 0 0,-20 6 0,-39 5 0,-27 3 0,45-5 0,54-10 0,0-1 0,1 1 0,-1 0 0,0 0 0,1 0 0,-1 1 0,1-1 0,-1 1 0,1-1 0,-1 1 0,1 0 0,0 0 0,0 0 0,0 0 0,0 0 0,0 0 0,1 0 0,-1 1 0,1-1 0,-1 1 0,1-1 0,0 1 0,-2 5 0,-1 6 0,1 0 0,0 1 0,-1 24 0,-1 1 0,1-17 0,1 0 0,1 0 0,1 0 0,0 0 0,6 44 0,-4-61 0,0 0 0,0 0 0,1 0 0,-1 0 0,1 0 0,0 0 0,1-1 0,0 1 0,0-1 0,0 1 0,0-1 0,1 0 0,0 0 0,0 0 0,0-1 0,0 0 0,1 0 0,0 0 0,0 0 0,0 0 0,0-1 0,1 0 0,-1 0 0,1-1 0,0 0 0,10 4 0,44 7 0,171 31 0,-71-18 0,-96-14 0,-38-6 0,1-2 0,43 2 0,1642-7 0,-1692 0 0,0-1 0,36-9 0,-35 6 0,0 1 0,28-1 0,42 5 0,-54 1 0,0-1 0,1-2 0,64-12 0,-72 9 0,1 1 0,0 1 0,0 2 0,30 3 0,-29-1 0,0-1 0,-1-1 0,54-9 0,-64 5 0,-8 3 0,-1-1 0,0 0 0,1 0 0,-1-2 0,-1 1 0,1-1 0,-1-1 0,21-14 0,29-31 0,-49 39 0,0 1 0,1 1 0,1 0 0,-1 0 0,1 1 0,1 1 0,27-11 0,58-10 0,33-13 0,-56 24 0,-63 16 0,-1 0 0,1-1 0,-1-1 0,0 0 0,16-8 0,-26 10 0,1 0 0,-1 0 0,1-1 0,-1 1 0,0-1 0,0 0 0,0 0 0,0 0 0,-1 0 0,1-1 0,-1 1 0,0-1 0,0 1 0,0-1 0,0 0 0,-1 0 0,0 0 0,1 0 0,-2 0 0,1 0 0,1-7 0,0-6 0,-1 0 0,0 0 0,-1 0 0,-4-22 0,4 35 0,-1 0 0,0 0 0,0 0 0,0 0 0,0 0 0,-1 0 0,1 0 0,-1 0 0,0 0 0,-1 1 0,1-1 0,0 1 0,-1 0 0,0 0 0,0-1 0,0 2 0,0-1 0,0 0 0,-1 1 0,1-1 0,-1 1 0,-5-2 0,-1 0 0,-12-6 0,1 1 0,-1 2 0,0 0 0,-1 1 0,0 1 0,0 1 0,-23 0 0,-516 6-1365,539-2-5461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5.436"/>
    </inkml:context>
    <inkml:brush xml:id="br0">
      <inkml:brushProperty name="width" value="0.05" units="cm"/>
      <inkml:brushProperty name="height" value="0.05" units="cm"/>
      <inkml:brushProperty name="color" value="#33CCFF"/>
    </inkml:brush>
  </inkml:definitions>
  <inkml:trace contextRef="#ctx0" brushRef="#br0">125 0 24575,'0'430'0,"-1"-407"0,-2 0 0,-9 40 0,2-12 0,3-22 0,-14 42 0,-4 14 0,-15 66-1365,34-135-5461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6.005"/>
    </inkml:context>
    <inkml:brush xml:id="br0">
      <inkml:brushProperty name="width" value="0.05" units="cm"/>
      <inkml:brushProperty name="height" value="0.05" units="cm"/>
      <inkml:brushProperty name="color" value="#33CCFF"/>
    </inkml:brush>
  </inkml:definitions>
  <inkml:trace contextRef="#ctx0" brushRef="#br0">1 0 24575,'2'1'0,"0"-1"0,1 1 0,-1-1 0,0 1 0,0 0 0,0 0 0,0 0 0,0 0 0,0 0 0,0 1 0,0-1 0,0 0 0,-1 1 0,1 0 0,-1-1 0,1 1 0,1 2 0,25 38 0,-19-27 0,30 45 0,-21-29 0,2-1 0,38 46 0,-47-64 0,-1 1 0,-1 1 0,11 21 0,-13-23 0,0 0 0,0 0 0,1-1 0,1 0 0,12 13 0,-18-21 0,-1-1 0,1 0 0,0-1 0,0 1 0,-1 0 0,1-1 0,0 0 0,0 0 0,0 0 0,0 0 0,1 0 0,-1 0 0,0-1 0,0 1 0,1-1 0,-1 0 0,0 0 0,0 0 0,0-1 0,1 1 0,-1-1 0,0 0 0,0 0 0,0 0 0,0 0 0,0 0 0,0-1 0,0 1 0,0-1 0,2-2 0,10-6 0,0-2 0,-1 0 0,-1-1 0,15-17 0,-1 2 0,89-64 0,39-45-1365,-141 126-5461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7.812"/>
    </inkml:context>
    <inkml:brush xml:id="br0">
      <inkml:brushProperty name="width" value="0.05" units="cm"/>
      <inkml:brushProperty name="height" value="0.05" units="cm"/>
      <inkml:brushProperty name="color" value="#E71224"/>
    </inkml:brush>
  </inkml:definitions>
  <inkml:trace contextRef="#ctx0" brushRef="#br0">2308 274 24575,'1'0'0,"0"-1"0,0 1 0,0 0 0,0-1 0,0 1 0,0 0 0,0-1 0,0 0 0,0 1 0,0-1 0,-1 1 0,1-1 0,0 0 0,0 0 0,-1 1 0,1-1 0,0 0 0,-1 0 0,1 0 0,-1 0 0,1 0 0,-1 0 0,0 0 0,1 0 0,-1 0 0,0 0 0,0 0 0,1 0 0,-1 0 0,0 0 0,0 0 0,0 0 0,-1-2 0,-3-35 0,1 33 0,0 1 0,0-1 0,0 1 0,0 0 0,-1 0 0,0 0 0,0 1 0,0-1 0,0 1 0,0 0 0,-1 0 0,1 1 0,-1-1 0,-6-1 0,-8-5 0,-1 2 0,-24-7 0,32 11 0,-19-6 0,-1 1 0,0 2 0,-1 1 0,-43-2 0,23 8 0,-147-7 0,175 4 0,1-2 0,-1-1 0,1-2 0,0 0 0,0-1 0,-22-12 0,33 15 0,0 0 0,0 1 0,0 1 0,0 0 0,-1 0 0,1 1 0,-15 0 0,-103 5 0,50 0 0,-507-3 0,572 1 0,-1 0 0,1 2 0,0 0 0,-1 0 0,2 2 0,-1 0 0,-22 10 0,-2 4 0,-57 39 0,87-53 0,0 0 0,0-1 0,-1 0 0,1 0 0,-16 2 0,19-5 0,-1 1 0,1-1 0,0 1 0,0 1 0,1-1 0,-1 1 0,0 0 0,1 1 0,0 0 0,0 0 0,0 0 0,0 1 0,0-1 0,-8 11 0,-24 31 0,28-34 0,0 0 0,0 0 0,-14 26 0,18-24 0,1-1 0,0 1 0,1 0 0,0 0 0,2 0 0,-1 0 0,2 1 0,0-1 0,0 0 0,2 1 0,0-1 0,3 16 0,-2-13 0,2 0 0,0 0 0,1-1 0,1 0 0,0 0 0,1 0 0,1-1 0,0 0 0,19 25 0,80 84 0,-101-115 0,0 0 0,1 0 0,1 0 0,-1-1 0,1-1 0,1 1 0,-1-1 0,1 0 0,1-1 0,-1 0 0,1-1 0,0 0 0,0 0 0,11 3 0,14 2 0,66 11 0,-73-16 0,47 15 0,-55-13 0,1-1 0,0-1 0,0-1 0,33 2 0,-30-4 0,46 9 0,-46-6 0,46 3 0,511-7 0,-279-3 0,-288 1 0,0-1 0,0 0 0,0-2 0,-1 1 0,1-1 0,-1-1 0,1-1 0,20-11 0,39-15 0,186-78 0,-235 99 0,13-5 0,-27 12 0,0 0 0,0 0 0,0-1 0,-1-1 0,1 0 0,15-13 0,14-11 0,-30 24 0,-1 0 0,-1 0 0,1-1 0,-1 0 0,0 0 0,8-11 0,-1-1 0,-1-2 0,-1 0 0,-1 0 0,-1-1 0,-1 0 0,-1 0 0,-1-1 0,-1-1 0,0 1 0,-2-1 0,-1 1 0,0-33 0,-5 43 0,-1 0 0,-1 0 0,0 0 0,0 1 0,-1 0 0,-1 0 0,0 0 0,-1 1 0,0 0 0,-1 0 0,-16-18 0,19 25 6,0 0-1,-1 1 0,0 0 1,1 0-1,-1 0 0,0 0 1,0 1-1,-1 0 0,1 1 1,0-1-1,-1 1 0,1 0 1,-1 1-1,1-1 0,-1 1 1,-9 2-1,-47-8-1461,45 1-5370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39.174"/>
    </inkml:context>
    <inkml:brush xml:id="br0">
      <inkml:brushProperty name="width" value="0.05" units="cm"/>
      <inkml:brushProperty name="height" value="0.05" units="cm"/>
      <inkml:brushProperty name="color" value="#E71224"/>
    </inkml:brush>
  </inkml:definitions>
  <inkml:trace contextRef="#ctx0" brushRef="#br0">9096 376 24575,'-3'-1'0,"-1"0"0,1 0 0,-1-1 0,1 0 0,0 0 0,-1 0 0,1 0 0,0 0 0,0 0 0,-4-5 0,-15-10 0,-11 1 0,-2 2 0,-50-14 0,-41-16 0,101 35 0,-1 0 0,-1 3 0,1 0 0,-1 1 0,-34-1 0,-48-9 0,52 7 0,0 2 0,0 3 0,-87 5 0,-76-3 0,131-11 0,55 6 0,-57-2 0,35 7 0,-91-14 0,105 11 0,-65 0 0,5 0 0,29-8 0,53 7 0,-1 2 0,-25-2 0,-377 4 0,204 2 0,199-2 0,0-1 0,-36-9 0,34 7 0,1 0 0,-27-2 0,-152 9 0,-81-6 0,209-9 0,52 7 0,-1 1 0,-27-1 0,-677 3 0,353 5 0,-1312-3 0,1654-2 0,-61-10 0,60 6 0,-58-3 0,-1247 10 0,1316 1 0,0 0 0,-36 8 0,34-5 0,1-1 0,-27 1 0,-43-5 0,53-1 0,1 2 0,0 1 0,-65 12 0,74-9 0,0-1 0,-49 0 0,48-3 0,1 0 0,-50 11 0,12-2 0,53-9 0,-1 0 0,1 1 0,0 1 0,0 1 0,0-1 0,-19 9 0,15-4 0,-1-2 0,0 0 0,-35 7 0,39-11 0,0 1 0,0 0 0,0 1 0,1 1 0,-1 0 0,1 1 0,-24 14 0,29-12 0,0 0 0,1 0 0,-1 1 0,2 0 0,-1 0 0,1 0 0,1 1 0,0 0 0,0 0 0,1 0 0,0 1 0,1-1 0,0 1 0,1 0 0,0 0 0,0 0 0,1 0 0,1 0 0,0 0 0,1 0 0,0 0 0,0 0 0,6 21 0,-4-23 0,0 0 0,0-1 0,1 1 0,0-1 0,0 1 0,1-1 0,0-1 0,0 1 0,1-1 0,0 0 0,0 0 0,1-1 0,0 1 0,12 7 0,5 1 0,1-1 0,1-1 0,36 13 0,-52-22 0,16 7 0,0 0 0,1-1 0,30 7 0,78 12 0,-80-18 0,25 3 0,-51-11 0,1 2 0,51 14 0,-55-11 0,1-2 0,1 0 0,44 2 0,-34-6 0,42 9 0,-44-5 0,51 1 0,-22-3 0,106 19 0,-110-12 0,124 5 0,-93-18 0,109 3 0,-129 13 0,-53-10 0,1 0 0,30 2 0,264-6 0,-146-1 0,-148 2 0,0 1 0,35 8 0,-33-5 0,0-1 0,25 1 0,7-4 0,-23-2 0,0 2 0,0 2 0,47 9 0,-39-5 0,1-2 0,-1-2 0,76-2 0,-70-3 0,0 3 0,76 10 0,120 17 0,-192-22 0,0-2 0,0-2 0,54-4 0,74 3 0,-86 11 0,-58-6 0,57 2 0,-46-7 0,5-2 0,0 3 0,77 12 0,-93-9 0,0-2 0,46-1 0,-47-2 0,0 1 0,53 9 0,-16 0 0,1-3 0,-1-3 0,99-7 0,-36 1 0,-20 0 0,123 5 0,-163 10 0,-53-9 0,0 0 0,31 2 0,639-4 0,-334-5 0,-270 5 0,96-5 0,-109-10 0,-52 9 0,-1 0 0,31-2 0,30 6 0,-45 1 0,0-2 0,1-1 0,56-11 0,-59 8 0,-1 1 0,0 1 0,1 2 0,35 3 0,-35 0 0,0-2 0,0-1 0,61-10 0,-56 4 0,49-3 0,-48 7 0,48-10 0,-59 8 0,0 1 0,34 1 0,-42 3 0,0-1 0,0-1 0,0-1 0,0-1 0,-1 0 0,25-9 0,5-4 0,97-22 0,-89 26 0,-24 5 0,-1-1 0,46-19 0,-54 19 0,1 1 0,45-9 0,-52 14 0,0-1 0,0-1 0,0 0 0,0-1 0,-1-1 0,0-1 0,21-12 0,-11 1 0,-1 1 0,-1 0 0,0-2 0,28-29 0,-48 44 0,0 0 0,0-1 0,-1 1 0,0-1 0,0 0 0,-1 0 0,1 0 0,-1 0 0,-1-1 0,1 1 0,-1-1 0,0 0 0,-1 0 0,1 0 0,-1 0 0,-1 0 0,1 0 0,-1 0 0,-1 0 0,-1-11 0,0 11 0,-1-1 0,1 1 0,-2 0 0,1 0 0,-1 0 0,0 0 0,0 1 0,-1 0 0,0 0 0,0 0 0,-1 0 0,1 1 0,-1 0 0,-7-5 0,-12-8 0,-2 2 0,-33-16 0,33 18 0,2 2 0,-1 1 0,0 2 0,-1 0 0,0 2 0,0 1 0,-1 1 0,0 2 0,-53-1 0,60 3 0,0-1 0,-34-8 0,32 5 0,-45-4 0,16 9-1365,29 0-5461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0.784"/>
    </inkml:context>
    <inkml:brush xml:id="br0">
      <inkml:brushProperty name="width" value="0.05" units="cm"/>
      <inkml:brushProperty name="height" value="0.05" units="cm"/>
      <inkml:brushProperty name="color" value="#E71224"/>
    </inkml:brush>
  </inkml:definitions>
  <inkml:trace contextRef="#ctx0" brushRef="#br0">837 1 24575,'-9'1'0,"-1"0"0,1 1 0,0 0 0,0 1 0,0 0 0,0 0 0,-9 5 0,-32 11 0,-12-1 0,1 3 0,-64 31 0,35-19 0,70-28 0,1 2 0,0 0 0,0 1 0,0 1 0,1 0 0,-21 16 0,16-9 44,-1-1 0,-36 18 0,-33 21-1541,80-45-5329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1.560"/>
    </inkml:context>
    <inkml:brush xml:id="br0">
      <inkml:brushProperty name="width" value="0.05" units="cm"/>
      <inkml:brushProperty name="height" value="0.05" units="cm"/>
      <inkml:brushProperty name="color" value="#E71224"/>
    </inkml:brush>
  </inkml:definitions>
  <inkml:trace contextRef="#ctx0" brushRef="#br0">115 1 24575,'-2'20'0,"0"1"0,-1 0 0,-2 0 0,0-1 0,-1 0 0,-10 23 0,6-17 0,1 1 0,-9 48 0,1 7 0,10-57 0,2 1 0,-4 40 0,9-64 0,0 0 0,0 0 0,1 0 0,-1-1 0,0 1 0,1 0 0,0 0 0,-1-1 0,1 1 0,0 0 0,0-1 0,0 1 0,0 0 0,0-1 0,0 0 0,0 1 0,1-1 0,-1 0 0,0 1 0,1-1 0,-1 0 0,1 0 0,0 0 0,-1 0 0,1 0 0,0-1 0,-1 1 0,1 0 0,0-1 0,0 0 0,-1 1 0,1-1 0,3 0 0,10 2 0,-1-1 0,1 0 0,20-3 0,-18 2 0,201-3-1365,-195 3-5461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2.487"/>
    </inkml:context>
    <inkml:brush xml:id="br0">
      <inkml:brushProperty name="width" value="0.05" units="cm"/>
      <inkml:brushProperty name="height" value="0.05" units="cm"/>
      <inkml:brushProperty name="color" value="#E71224"/>
    </inkml:brush>
  </inkml:definitions>
  <inkml:trace contextRef="#ctx0" brushRef="#br0">1 2 24575,'37'0'0,"2"-1"0,0 1 0,0 3 0,59 11 0,-66-9 0,-1-1 0,0-2 0,59-3 0,-58 0 0,0 1 0,0 1 0,52 10 0,130 27 0,-105-30 0,-66-6 0,50 9 0,125 16 0,-143-15-10,-53-10-261,0 1 0,-1 1 0,0 1 0,39 14 0,-43-11-6555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3.325"/>
    </inkml:context>
    <inkml:brush xml:id="br0">
      <inkml:brushProperty name="width" value="0.05" units="cm"/>
      <inkml:brushProperty name="height" value="0.05" units="cm"/>
      <inkml:brushProperty name="color" value="#E71224"/>
    </inkml:brush>
  </inkml:definitions>
  <inkml:trace contextRef="#ctx0" brushRef="#br0">79 1 24575,'2'2'0,"-1"0"0,1 0 0,-1 1 0,1-1 0,0 0 0,0-1 0,0 1 0,0 0 0,0 0 0,0-1 0,0 0 0,1 1 0,-1-1 0,0 0 0,1 0 0,-1 0 0,5 1 0,4 3 0,61 31 0,55 31 0,-114-59 0,0 2 0,-1-1 0,0 1 0,0 1 0,-1 0 0,-1 1 0,11 14 0,-17-18 0,0 0 0,-1 0 0,1 0 0,-2 1 0,1-1 0,-1 1 0,0 0 0,-1 0 0,0 0 0,0 0 0,-1 0 0,-1 12 0,0-8 0,-1 1 0,0-1 0,0 0 0,-2 1 0,1-1 0,-2 0 0,-8 18 0,1-11 0,0-1 0,-1-1 0,-2 0 0,1-1 0,-2 0 0,-18 14 0,0-3 0,-1-1 0,-44 25 0,-28 0 0,70-38-1365,18-10-5461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4.640"/>
    </inkml:context>
    <inkml:brush xml:id="br0">
      <inkml:brushProperty name="width" value="0.05" units="cm"/>
      <inkml:brushProperty name="height" value="0.05" units="cm"/>
      <inkml:brushProperty name="color" value="#E71224"/>
    </inkml:brush>
  </inkml:definitions>
  <inkml:trace contextRef="#ctx0" brushRef="#br0">2 1051 24575,'-2'-86'0,"5"-95"0,4 140 0,2 0 0,2 0 0,1 1 0,35-72 0,-35 83 0,7-10 0,34-54 0,9-16 0,-53 92 0,2 0 0,23-30 0,-22 31 0,0 0 0,17-31 0,12-17-1365,-32 50-5461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209"/>
    </inkml:context>
    <inkml:brush xml:id="br0">
      <inkml:brushProperty name="width" value="0.05" units="cm"/>
      <inkml:brushProperty name="height" value="0.05" units="cm"/>
      <inkml:brushProperty name="color" value="#E71224"/>
    </inkml:brush>
  </inkml:definitions>
  <inkml:trace contextRef="#ctx0" brushRef="#br0">0 26 24575,'56'-2'0,"76"-13"0,-118 13 0,36-3-113,82 4-1,-87 1-1024,-24 0-5688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095"/>
    </inkml:context>
    <inkml:brush xml:id="br0">
      <inkml:brushProperty name="width" value="0.05" units="cm"/>
      <inkml:brushProperty name="height" value="0.05" units="cm"/>
      <inkml:brushProperty name="color" value="#E71224"/>
    </inkml:brush>
  </inkml:definitions>
  <inkml:trace contextRef="#ctx0" brushRef="#br0">0 1 24575,'2'37'0,"13"68"0,-4-34 0,1 0 0,-7-45 0,-1 1 0,2 37 0,-3-17 0,2-1 0,2-1 0,14 49 0,-6-29 0,-13-57 0,0 1 0,0 0 0,1-1 0,0 1 0,0-1 0,1 0 0,0 0 0,1 0 0,8 11 0,-9-15 0,0 0 0,0 0 0,0-1 0,0 0 0,1 0 0,0 0 0,-1-1 0,1 1 0,0-1 0,0 0 0,0-1 0,1 1 0,-1-1 0,0 0 0,1 0 0,9 0 0,58 1 0,98-8 0,-129-1 0,76-21 0,-65 14 0,-48 13-85,-1 0 0,1 0-1,0 0 1,-1-1 0,1 0-1,-1 0 1,0 0 0,1 0-1,-1-1 1,0 1 0,0-1-1,-1 0 1,1-1 0,-1 1-1,6-6 1,-2-6-6741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5.349"/>
    </inkml:context>
    <inkml:brush xml:id="br0">
      <inkml:brushProperty name="width" value="0.05" units="cm"/>
      <inkml:brushProperty name="height" value="0.05" units="cm"/>
      <inkml:brushProperty name="color" value="#E71224"/>
    </inkml:brush>
  </inkml:definitions>
  <inkml:trace contextRef="#ctx0" brushRef="#br0">1 0 24575,'0'17'0,"2"0"0,0 0 0,1 0 0,0-1 0,2 1 0,0-1 0,7 17 0,59 105 0,-66-130 0,40 56 0,-32-48 0,-1 0 0,16 30 0,-24-38 0,1 0 0,1 0 0,-1 0 0,1-1 0,0 0 0,1 0 0,0-1 0,0 1 0,11 6 0,-14-13 0,-1 0 0,0 0 0,0 0 0,1 0 0,-1-1 0,0 1 0,1-1 0,-1 0 0,0 0 0,0-1 0,0 1 0,0 0 0,0-1 0,0 0 0,4-3 0,40-34 0,-35 24 0,1 0 0,0 1 0,1 1 0,1 0 0,32-21 0,59-51 0,-81 70-105,70-48-1155,-80 50-5566</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2.362"/>
    </inkml:context>
    <inkml:brush xml:id="br0">
      <inkml:brushProperty name="width" value="0.05" units="cm"/>
      <inkml:brushProperty name="height" value="0.05" units="cm"/>
      <inkml:brushProperty name="color" value="#E71224"/>
    </inkml:brush>
  </inkml:definitions>
  <inkml:trace contextRef="#ctx0" brushRef="#br0">108 0 24575,'0'52'0,"1"-12"0,-1 0 0,-2 0 0,-13 68 0,-17-9 0,10-38 0,17-40 0,0 1 0,-2 26 0,-4 20 0,4-22-1365,5-25-5461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3.151"/>
    </inkml:context>
    <inkml:brush xml:id="br0">
      <inkml:brushProperty name="width" value="0.05" units="cm"/>
      <inkml:brushProperty name="height" value="0.05" units="cm"/>
      <inkml:brushProperty name="color" value="#E71224"/>
    </inkml:brush>
  </inkml:definitions>
  <inkml:trace contextRef="#ctx0" brushRef="#br0">0 1 24575,'2'3'0,"0"0"0,0 0 0,1 0 0,-1 0 0,1 0 0,0 0 0,-1-1 0,1 1 0,0-1 0,1 0 0,-1 0 0,6 3 0,6 5 0,-4 0 0,-1 0 0,0 1 0,11 17 0,-15-19 0,2 1 0,-1-1 0,1 0 0,0 0 0,1-1 0,11 7 0,-17-13 0,0 0 0,0 0 0,1-1 0,-1 0 0,1 1 0,-1-2 0,1 1 0,0 0 0,-1 0 0,1-1 0,0 0 0,-1 0 0,1 0 0,0 0 0,-1-1 0,1 1 0,0-1 0,-1 0 0,1 0 0,-1 0 0,1-1 0,-1 1 0,0-1 0,5-2 0,7-6 0,0-1 0,0 0 0,20-21 0,12-10 0,10-6-1365,-45 38-5461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4.427"/>
    </inkml:context>
    <inkml:brush xml:id="br0">
      <inkml:brushProperty name="width" value="0.05" units="cm"/>
      <inkml:brushProperty name="height" value="0.05" units="cm"/>
      <inkml:brushProperty name="color" value="#E71224"/>
    </inkml:brush>
  </inkml:definitions>
  <inkml:trace contextRef="#ctx0" brushRef="#br0">1 0 24575,'1'32'0,"11"57"0,-6-56 0,2 54 0,-8-56 0,1 0 0,1 0 0,11 49 0,-9-54 0,0 1 0,0 53 0,-4-60 0,0 0 0,2 0 0,0 0 0,1-1 0,1 1 0,12 36 0,-1-18-1365,-10-21-5461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093"/>
    </inkml:context>
    <inkml:brush xml:id="br0">
      <inkml:brushProperty name="width" value="0.05" units="cm"/>
      <inkml:brushProperty name="height" value="0.05" units="cm"/>
      <inkml:brushProperty name="color" value="#E71224"/>
    </inkml:brush>
  </inkml:definitions>
  <inkml:trace contextRef="#ctx0" brushRef="#br0">0 175 24575,'7'1'0,"0"0"0,-1 1 0,1-1 0,-1 1 0,0 1 0,1-1 0,-1 1 0,0 1 0,0-1 0,8 7 0,20 10 0,-13-9 0,-6-3 0,1-1 0,0 0 0,0-1 0,29 8 0,-39-14 0,-1 1 0,0 0 0,1-1 0,-1 0 0,1-1 0,-1 1 0,0-1 0,1 0 0,-1 0 0,0-1 0,0 1 0,0-1 0,0 0 0,0-1 0,0 1 0,0-1 0,-1 0 0,0 0 0,8-7 0,-1-2 13,0 0 0,-1-1 0,-1-1 0,0 0 0,0 0 1,-2-1-1,0 1 0,6-18 0,-3 7-755,26-43 1,-27 55-6085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788"/>
    </inkml:context>
    <inkml:brush xml:id="br0">
      <inkml:brushProperty name="width" value="0.05" units="cm"/>
      <inkml:brushProperty name="height" value="0.05" units="cm"/>
      <inkml:brushProperty name="color" value="#E71224"/>
    </inkml:brush>
  </inkml:definitions>
  <inkml:trace contextRef="#ctx0" brushRef="#br0">1 66 24575,'95'1'0,"105"-3"0,-128-11 0,-53 8 0,1 1 0,30-1 0,-16 4 0,14 0 0,84-13 0,-76 8 74,16-4-1513,-55 4-5387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280"/>
    </inkml:context>
    <inkml:brush xml:id="br0">
      <inkml:brushProperty name="width" value="0.05" units="cm"/>
      <inkml:brushProperty name="height" value="0.05" units="cm"/>
      <inkml:brushProperty name="color" value="#E71224"/>
    </inkml:brush>
  </inkml:definitions>
  <inkml:trace contextRef="#ctx0" brushRef="#br0">0 0 24575,'0'643'-1365,"0"-620"-5461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637"/>
    </inkml:context>
    <inkml:brush xml:id="br0">
      <inkml:brushProperty name="width" value="0.05" units="cm"/>
      <inkml:brushProperty name="height" value="0.05" units="cm"/>
      <inkml:brushProperty name="color" value="#E71224"/>
    </inkml:brush>
  </inkml:definitions>
  <inkml:trace contextRef="#ctx0" brushRef="#br0">0 1 24575,'5'0'0,"1"5"0,-1 5 0,0 7 0,-2 4 0,-1 3 0,-1 3 0,0 0 0,-1 1 0,-1 0 0,1-1 0,0 1 0,0-6-8191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055"/>
    </inkml:context>
    <inkml:brush xml:id="br0">
      <inkml:brushProperty name="width" value="0.05" units="cm"/>
      <inkml:brushProperty name="height" value="0.05" units="cm"/>
      <inkml:brushProperty name="color" value="#E71224"/>
    </inkml:brush>
  </inkml:definitions>
  <inkml:trace contextRef="#ctx0" brushRef="#br0">0 0 24575,'0'857'-1365,"0"-834"-5461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568"/>
    </inkml:context>
    <inkml:brush xml:id="br0">
      <inkml:brushProperty name="width" value="0.05" units="cm"/>
      <inkml:brushProperty name="height" value="0.05" units="cm"/>
      <inkml:brushProperty name="color" value="#E71224"/>
    </inkml:brush>
  </inkml:definitions>
  <inkml:trace contextRef="#ctx0" brushRef="#br0">281 1 24575,'-1'7'0,"0"0"0,-1 1 0,0-1 0,0 0 0,0-1 0,-1 1 0,0 0 0,0-1 0,-1 1 0,-5 6 0,-47 59 0,-28 6 0,51-41 0,22-27 0,1 1 0,0 0 0,1 1 0,0 0 0,1 0 0,-7 16 0,14-27 0,1 0 0,-1 0 0,1 1 0,-1-1 0,1 0 0,0 1 0,-1-1 0,1 0 0,0 1 0,0-1 0,0 0 0,0 1 0,0-1 0,1 0 0,-1 1 0,0-1 0,1 0 0,-1 1 0,0-1 0,1 0 0,0 0 0,-1 1 0,1-1 0,1 1 0,0 1 0,0-1 0,0 0 0,1-1 0,-1 1 0,1 0 0,-1-1 0,1 1 0,0-1 0,-1 0 0,6 2 0,4 0 0,1 0 0,0-1 0,-1 0 0,14 0 0,194-5-1365,-197 3-5461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516"/>
    </inkml:context>
    <inkml:brush xml:id="br0">
      <inkml:brushProperty name="width" value="0.05" units="cm"/>
      <inkml:brushProperty name="height" value="0.05" units="cm"/>
      <inkml:brushProperty name="color" value="#E71224"/>
    </inkml:brush>
  </inkml:definitions>
  <inkml:trace contextRef="#ctx0" brushRef="#br0">1 107 24575,'7'-1'0,"1"0"0,-1-1 0,1 0 0,-1 0 0,0-1 0,0 0 0,13-7 0,23-8 0,94-11 0,23 3 0,-114 18-1365,-25 6-5461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971"/>
    </inkml:context>
    <inkml:brush xml:id="br0">
      <inkml:brushProperty name="width" value="0.05" units="cm"/>
      <inkml:brushProperty name="height" value="0.05" units="cm"/>
      <inkml:brushProperty name="color" value="#E71224"/>
    </inkml:brush>
  </inkml:definitions>
  <inkml:trace contextRef="#ctx0" brushRef="#br0">0 0 24575,'21'57'0,"2"84"0,-16-91 0,-2-1 0,-2 1 0,-6 84 0,0-25 0,1-14 0,5 104 0,23-64 0,-20-89-1365,0-29-5461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8.710"/>
    </inkml:context>
    <inkml:brush xml:id="br0">
      <inkml:brushProperty name="width" value="0.05" units="cm"/>
      <inkml:brushProperty name="height" value="0.05" units="cm"/>
      <inkml:brushProperty name="color" value="#E71224"/>
    </inkml:brush>
  </inkml:definitions>
  <inkml:trace contextRef="#ctx0" brushRef="#br0">220 2 24575,'-13'0'0,"-3"-1"0,-1 1 0,1 1 0,0 0 0,0 1 0,-30 8 0,42-8 0,-1 0 0,1 0 0,0 0 0,-1 1 0,1 0 0,0 0 0,1 0 0,-1 0 0,0 0 0,1 1 0,0-1 0,0 1 0,0 0 0,0 0 0,1 0 0,0 1 0,-1-1 0,1 1 0,1-1 0,-1 1 0,1-1 0,0 1 0,0 0 0,-1 6 0,-1 21 0,1 0 0,1 0 0,6 56 0,-5-86 0,0 1 0,1-1 0,0 1 0,-1 0 0,1-1 0,0 0 0,0 1 0,0-1 0,1 1 0,-1-1 0,1 0 0,-1 0 0,1 0 0,-1 0 0,1 0 0,0 0 0,0 0 0,0-1 0,0 1 0,4 1 0,-1 0 0,1-1 0,-1 0 0,1 0 0,0 0 0,-1-1 0,1 0 0,0 0 0,0 0 0,6-1 0,-1 1 0,0-2 0,-1 1 0,1-2 0,0 1 0,-1-2 0,1 1 0,-1-1 0,0-1 0,0 0 0,12-6 0,-1-4 0,-7 6 0,0-2 0,-1 1 0,15-15 0,-24 20 0,-1 0 0,1 0 0,-1-1 0,0 1 0,0-1 0,0 0 0,-1 0 0,0 0 0,0 0 0,0 0 0,0 0 0,-1 0 0,2-11 0,-2-18 0,-1 25 0,0 26 0,0-1-2,2-1-1,0 1 0,0-1 0,2 1 1,0-1-1,1 0 0,0 0 0,14 26 1,7 20-1339,-20-42-5485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0.707"/>
    </inkml:context>
    <inkml:brush xml:id="br0">
      <inkml:brushProperty name="width" value="0.05" units="cm"/>
      <inkml:brushProperty name="height" value="0.05" units="cm"/>
      <inkml:brushProperty name="color" value="#E71224"/>
    </inkml:brush>
  </inkml:definitions>
  <inkml:trace contextRef="#ctx0" brushRef="#br0">81 0 24575,'0'9'0,"-2"0"0,1-1 0,-1 1 0,-5 15 0,-4 24 0,8 0 0,3 56 0,-1 39 0,-12-71 0,8-52 0,2-1 0,-3 31 0,-7 42 0,8-68 0,-3 47 0,8 115-1365,0-162-5461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1.252"/>
    </inkml:context>
    <inkml:brush xml:id="br0">
      <inkml:brushProperty name="width" value="0.05" units="cm"/>
      <inkml:brushProperty name="height" value="0.05" units="cm"/>
      <inkml:brushProperty name="color" value="#E71224"/>
    </inkml:brush>
  </inkml:definitions>
  <inkml:trace contextRef="#ctx0" brushRef="#br0">1 193 24575,'8'1'0,"0"1"0,0 1 0,0-1 0,0 1 0,0 1 0,-1-1 0,1 1 0,-1 1 0,0-1 0,0 1 0,-1 1 0,1-1 0,6 9 0,39 25 0,-11-15 0,1-2 0,1-1 0,75 23 0,-75-27 0,-36-13 0,1-1 0,-1 0 0,1 0 0,0 0 0,-1-1 0,1 0 0,0 0 0,0-1 0,0 0 0,1-1 0,12 0 0,-16-3 0,-1 0 0,0 0 0,0 0 0,0 0 0,0-1 0,0 0 0,-1 0 0,0 0 0,0 0 0,0 0 0,0-1 0,0 1 0,1-7 0,16-19 0,3-1 0,-1-2 0,25-51 0,9-13 0,-50 86 9,0 0 1,-1-1-1,6-19 0,0 2-1411,-5 13-5424</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201"/>
    </inkml:context>
    <inkml:brush xml:id="br0">
      <inkml:brushProperty name="width" value="0.05" units="cm"/>
      <inkml:brushProperty name="height" value="0.05" units="cm"/>
      <inkml:brushProperty name="color" value="#E71224"/>
    </inkml:brush>
  </inkml:definitions>
  <inkml:trace contextRef="#ctx0" brushRef="#br0">0 130 24575,'44'-11'0,"-11"2"0,34-6 0,-46 9 0,0 1 0,35-3 0,-38 6 0,-1-1 0,0 0 0,0-2 0,31-11 0,23-7 0,-10 4-1365,-43 15-5461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746"/>
    </inkml:context>
    <inkml:brush xml:id="br0">
      <inkml:brushProperty name="width" value="0.05" units="cm"/>
      <inkml:brushProperty name="height" value="0.05" units="cm"/>
      <inkml:brushProperty name="color" value="#E71224"/>
    </inkml:brush>
  </inkml:definitions>
  <inkml:trace contextRef="#ctx0" brushRef="#br0">1 0 24575,'19'1'0,"0"0"0,1 1 0,-1 0 0,0 2 0,-1 0 0,1 1 0,-1 1 0,0 1 0,0 1 0,28 16 0,-38-17 0,0 0 0,-1 1 0,0-1 0,0 1 0,-1 1 0,0-1 0,0 1 0,-1 0 0,0 1 0,-1-1 0,0 1 0,0 0 0,-1 0 0,0 0 0,1 11 0,-5-13 0,1 0 0,-1 0 0,-1 0 0,0-1 0,0 1 0,0 0 0,-1-1 0,0 0 0,0 0 0,-1 0 0,0 0 0,0 0 0,-9 9 0,-8 9 0,-1-2 0,-26 23 0,12-13 0,-32 21-1365,54-44-5461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184"/>
    </inkml:context>
    <inkml:brush xml:id="br0">
      <inkml:brushProperty name="width" value="0.05" units="cm"/>
      <inkml:brushProperty name="height" value="0.05" units="cm"/>
      <inkml:brushProperty name="color" value="#E71224"/>
    </inkml:brush>
  </inkml:definitions>
  <inkml:trace contextRef="#ctx0" brushRef="#br0">58 340 24575,'0'20'0,"-1"18"0,2 0 0,2 0 0,10 54 0,-8-69 0,1 6 0,2-1 0,21 57 0,-19-74 0,-6-21 0,-5-23 0,-4 12 0,-1 1 0,-1 0 0,-1 0 0,-1 1 0,-12-21 0,12 21 0,1-1 0,1 1 0,1-1 0,0-1 0,-4-35 0,-3-8 0,6 29 0,2-1 0,1 0 0,1 1 0,2-1 0,6-54 0,-4 87 0,-1-1 0,1 1 0,0-1 0,0 1 0,0 0 0,1 0 0,-1-1 0,1 1 0,0 0 0,0 1 0,0-1 0,0 0 0,0 0 0,0 1 0,1-1 0,-1 1 0,1 0 0,0 0 0,0 0 0,0 0 0,0 0 0,0 1 0,0-1 0,0 1 0,1 0 0,-1 0 0,0 0 0,1 0 0,5 0 0,-5 0 0,0 1 0,0 0 0,1 0 0,-1 0 0,0 0 0,0 0 0,0 1 0,0 0 0,0 0 0,0 0 0,0 1 0,0-1 0,0 1 0,0 0 0,0 0 0,-1 0 0,1 0 0,-1 1 0,0-1 0,0 1 0,0 0 0,0 0 0,0 0 0,3 6 0,1 4 0,-1 0 0,-1 0 0,0 1 0,0 0 0,-2 0 0,4 23 0,-3-1 0,-1 54 0,-2-85 0,-1 1 0,-1 0 0,1 0 0,-1 0 0,0 0 0,0 0 0,-1 0 0,1 0 0,-1-1 0,-1 1 0,1-1 0,-1 1 0,0-1 0,0 0 0,-1 0 0,1-1 0,-1 1 0,0-1 0,0 1 0,-1-1 0,1 0 0,-10 5 0,12-8 0,0 0 0,0 0 0,1 0 0,-1 1 0,0-1 0,0 0 0,1 1 0,-1 0 0,1-1 0,-1 1 0,1 0 0,0-1 0,-1 1 0,1 0 0,0 0 0,0 0 0,1 0 0,-1 0 0,-1 3 0,3-3 0,-1-1 0,0 0 0,1 1 0,-1-1 0,1 0 0,0 0 0,-1 1 0,1-1 0,0 0 0,0 0 0,0 0 0,0 0 0,0 0 0,0 0 0,0 0 0,0-1 0,0 1 0,0 0 0,0 0 0,1-1 0,-1 1 0,0-1 0,0 1 0,1-1 0,-1 1 0,0-1 0,1 0 0,-1 0 0,0 0 0,1 0 0,2 0 0,17 2 0,0-1 0,1-1 0,22-3 0,-30 1 0,1 1 0,0 1 0,-1 0 0,1 0 0,0 2 0,-1-1 0,1 2 0,21 6 0,-23-2 0,-1 1 0,1 0 0,-2 0 0,17 16 0,3 1 0,49 28-1365,-65-45-5461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942"/>
    </inkml:context>
    <inkml:brush xml:id="br0">
      <inkml:brushProperty name="width" value="0.05" units="cm"/>
      <inkml:brushProperty name="height" value="0.05" units="cm"/>
      <inkml:brushProperty name="color" value="#E71224"/>
    </inkml:brush>
  </inkml:definitions>
  <inkml:trace contextRef="#ctx0" brushRef="#br0">8 158 24575,'7'0'0,"1"-1"0,-1 0 0,1 0 0,-1-1 0,0 1 0,0-2 0,1 1 0,-1-1 0,-1 0 0,1-1 0,0 0 0,6-4 0,-10 6 0,-1 0 0,1 0 0,0-1 0,-1 1 0,0-1 0,1 1 0,-1-1 0,0 0 0,0 0 0,-1 1 0,1-1 0,0-1 0,-1 1 0,0 0 0,0 0 0,0 0 0,0-1 0,0 1 0,-1 0 0,0-1 0,1 1 0,-1-1 0,0 1 0,-1-1 0,1 1 0,-1 0 0,1-1 0,-3-5 0,3 7 0,-1 1 0,0-1 0,1 0 0,-1 1 0,0-1 0,0 0 0,0 1 0,0-1 0,0 1 0,0-1 0,0 1 0,-1 0 0,1 0 0,-1-1 0,1 1 0,-1 0 0,1 0 0,-1 0 0,1 0 0,-1 1 0,0-1 0,1 0 0,-1 1 0,0-1 0,0 1 0,0 0 0,1-1 0,-1 1 0,0 0 0,0 0 0,0 0 0,0 0 0,1 1 0,-1-1 0,0 0 0,0 1 0,0-1 0,1 1 0,-1 0 0,0 0 0,1-1 0,-1 1 0,1 0 0,-1 0 0,-2 3 0,-1-1 0,1 0 0,-1 0 0,0 1 0,1 0 0,0 0 0,0 0 0,0 1 0,1-1 0,-1 1 0,1 0 0,0 0 0,0 0 0,-3 10 0,2 5 0,1 1 0,1-1 0,0 1 0,2-1 0,1 1 0,0 0 0,1-1 0,2 1 0,0-1 0,8 25 0,-10-41 5,0 0-1,1 1 1,-1-1-1,1 0 0,-1 0 1,1 0-1,1-1 1,-1 1-1,0-1 1,1 0-1,0 0 0,-1 0 1,1 0-1,0 0 1,1-1-1,-1 0 1,0 0-1,1 0 1,-1-1-1,1 1 0,-1-1 1,1 0-1,0 0 1,0-1-1,0 1 1,8-1-1,0-1-153,-1 0 1,0 0-1,0-1 1,1 0-1,-1-1 1,-1-1-1,1 0 1,0-1-1,12-6 1,-9 2-6678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6.023"/>
    </inkml:context>
    <inkml:brush xml:id="br0">
      <inkml:brushProperty name="width" value="0.05" units="cm"/>
      <inkml:brushProperty name="height" value="0.05" units="cm"/>
      <inkml:brushProperty name="color" value="#E71224"/>
    </inkml:brush>
  </inkml:definitions>
  <inkml:trace contextRef="#ctx0" brushRef="#br0">7 116 24575,'2'1'0,"0"1"0,0-1 0,1 1 0,-1 0 0,0 0 0,-1 0 0,1 0 0,0 0 0,0 0 0,-1 0 0,1 0 0,-1 1 0,0-1 0,0 1 0,0-1 0,0 1 0,1 3 0,3 6 0,73 145 0,-75-153 0,-1 0 0,-1 1 0,1-1 0,-1 1 0,1 0 0,-1 0 0,-1-1 0,1 9 0,0-12 0,-1 0 0,0 0 0,0 0 0,0 0 0,0 0 0,-1 0 0,1 0 0,0 0 0,0 0 0,0 0 0,-1 0 0,1 0 0,-1 0 0,1 0 0,0 0 0,-1-1 0,1 1 0,-1 0 0,0 0 0,1-1 0,-1 1 0,0 0 0,1-1 0,-1 1 0,0 0 0,0-1 0,0 1 0,0-1 0,1 1 0,-1-1 0,0 0 0,0 1 0,0-1 0,0 0 0,0 0 0,0 0 0,0 1 0,0-1 0,0 0 0,0 0 0,0-1 0,0 1 0,0 0 0,0 0 0,0 0 0,0-1 0,0 1 0,0 0 0,0-1 0,-3-1 0,1 0 0,-1 1 0,1-1 0,0-1 0,0 1 0,0 0 0,0-1 0,0 0 0,0 0 0,1 0 0,-1 0 0,1 0 0,0 0 0,-3-5 0,-25-54 0,28 55 0,-4-14 0,1 0 0,0 0 0,2-1 0,1 1 0,1-1 0,1 1 0,0-1 0,6-32 0,-6 52 0,0-1 0,1 1 0,-1-1 0,1 1 0,0-1 0,0 1 0,0-1 0,0 1 0,0 0 0,0-1 0,1 1 0,-1 0 0,1 0 0,0 0 0,-1 0 0,1 0 0,0 1 0,0-1 0,0 0 0,0 1 0,3-2 0,0 1 0,1-1 0,-1 1 0,1 1 0,-1-1 0,1 1 0,0 0 0,-1 0 0,1 0 0,7 1 0,3 1 0,1 0 0,-1 1 0,0 1 0,-1 0 0,1 1 0,18 7 0,-23-5 0,0 0 0,-1 1 0,0 0 0,0 0 0,0 1 0,-1 0 0,15 18 0,-13-14 0,0 0 0,1-1 0,20 14 0,-4 0-1365,-19-11-5461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7.122"/>
    </inkml:context>
    <inkml:brush xml:id="br0">
      <inkml:brushProperty name="width" value="0.05" units="cm"/>
      <inkml:brushProperty name="height" value="0.05" units="cm"/>
      <inkml:brushProperty name="color" value="#E71224"/>
    </inkml:brush>
  </inkml:definitions>
  <inkml:trace contextRef="#ctx0" brushRef="#br0">107 1 24575,'-4'0'0,"1"1"0,-1 1 0,1-1 0,-1 0 0,1 1 0,0-1 0,-1 1 0,1 0 0,0 0 0,0 1 0,1-1 0,-1 1 0,0-1 0,1 1 0,0 0 0,-1 0 0,1 0 0,-3 6 0,-4 5 0,1 1 0,-12 29 0,18-39 0,0 0 0,0 1 0,1-1 0,0 1 0,0-1 0,0 1 0,1 0 0,0-1 0,0 1 0,0 0 0,1-1 0,0 1 0,0-1 0,0 1 0,1-1 0,0 1 0,0-1 0,0 0 0,0 0 0,1 0 0,0 0 0,0 0 0,0-1 0,1 1 0,0-1 0,0 0 0,0 0 0,0 0 0,0-1 0,1 1 0,0-1 0,-1 0 0,1-1 0,0 1 0,1-1 0,-1 0 0,0 0 0,11 2 0,-11-3 0,1 0 0,-1-1 0,0 0 0,1 0 0,-1 0 0,1 0 0,-1-1 0,0 0 0,1 0 0,-1-1 0,0 1 0,9-5 0,-12 4 0,1 0 0,0-1 0,-1 1 0,0 0 0,1-1 0,-1 0 0,0 0 0,0 1 0,0-1 0,-1 0 0,1-1 0,-1 1 0,0 0 0,1 0 0,-2-1 0,1 1 0,0 0 0,-1-1 0,1 1 0,-1-7 0,0-15 0,-1 21 0,1-1 0,-1 1 0,1-1 0,1 0 0,-1 1 0,0-1 0,1 1 0,0 0 0,0-1 0,1 1 0,-1-1 0,4-5 0,-5 10 0,0-1 0,1 1 0,-1-1 0,0 1 0,1 0 0,-1-1 0,0 1 0,1 0 0,-1 0 0,0-1 0,1 1 0,-1 0 0,1 0 0,-1 0 0,1 0 0,-1-1 0,0 1 0,1 0 0,-1 0 0,1 0 0,-1 0 0,1 0 0,-1 0 0,1 0 0,-1 0 0,1 0 0,-1 0 0,1 0 0,-1 1 0,0-1 0,1 0 0,-1 0 0,1 0 0,0 1 0,15 16 0,8 28 0,-23-42 0,12 21 0,1 0 0,34 41 0,-22-30 0,-25-33-114,1 0 1,-1 0-1,1-1 0,-1 1 0,1 0 1,0-1-1,-1 1 0,1-1 0,0 0 1,0 1-1,3 0 0,5 0-6712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995"/>
    </inkml:context>
    <inkml:brush xml:id="br0">
      <inkml:brushProperty name="width" value="0.05" units="cm"/>
      <inkml:brushProperty name="height" value="0.05" units="cm"/>
      <inkml:brushProperty name="color" value="#E71224"/>
    </inkml:brush>
  </inkml:definitions>
  <inkml:trace contextRef="#ctx0" brushRef="#br0">0 55 24575,'33'-2'0,"0"-2"0,0-1 0,42-11 0,-43 8 0,1 1 0,-1 1 0,45 0 0,-24 6-1365,-30 0-5461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053"/>
    </inkml:context>
    <inkml:brush xml:id="br0">
      <inkml:brushProperty name="width" value="0.05" units="cm"/>
      <inkml:brushProperty name="height" value="0.05" units="cm"/>
      <inkml:brushProperty name="color" value="#E71224"/>
    </inkml:brush>
  </inkml:definitions>
  <inkml:trace contextRef="#ctx0" brushRef="#br0">25 266 24575,'2'0'0,"-1"1"0,0-1 0,0 1 0,0-1 0,1 1 0,-1 0 0,0 0 0,0 0 0,0 0 0,0 0 0,-1 0 0,1 0 0,0 0 0,0 0 0,-1 0 0,1 0 0,0 0 0,-1 1 0,1 1 0,13 33 0,-10-26 0,3 12 0,-1 0 0,5 38 0,-1-6 0,-5-29 0,-5-18 0,1 0 0,0-1 0,0 1 0,1-1 0,0 0 0,0 1 0,0-1 0,1 0 0,0 0 0,0-1 0,0 1 0,1 0 0,6 6 0,-2-10 0,-11-13 0,-10-16 0,12 26 0,-49-109 0,16 32 0,25 54 0,0 1 0,2-1 0,1 0 0,-5-32 0,10 54 0,1-1 0,-1 1 0,1 0 0,0-1 0,0 1 0,-1 0 0,1-1 0,1 1 0,-1 0 0,0-1 0,1 1 0,-1 0 0,1-1 0,0 1 0,-1 0 0,1 0 0,0 0 0,1 0 0,-1 0 0,0 0 0,0 0 0,1 0 0,-1 0 0,1 0 0,0 1 0,0-1 0,-1 1 0,1-1 0,2-1 0,-1 3 0,0-1 0,0 0 0,0 1 0,0 0 0,0 0 0,0 0 0,0 0 0,0 0 0,0 0 0,0 1 0,0-1 0,0 1 0,0 0 0,0 0 0,0 0 0,0 1 0,-1-1 0,1 0 0,0 1 0,-1 0 0,0 0 0,5 3 0,7 9 0,1 0 0,-2 1 0,0 0 0,15 24 0,25 31 0,-31-37 0,-19-28 0,0 0 0,0 0 0,0 0 0,0-1 0,1 0 0,6 7 0,-9-11 0,-1 0 0,1 0 0,-1 0 0,1-1 0,-1 1 0,1 0 0,-1-1 0,1 1 0,-1 0 0,1-1 0,-1 1 0,1 0 0,-1-1 0,0 1 0,1-1 0,-1 1 0,0-1 0,1 1 0,-1-1 0,0 1 0,1-1 0,-1 1 0,0-1 0,0 1 0,0-1 0,0 0 0,0 1 0,0-1 0,0 1 0,0-1 0,0 1 0,0-1 0,0 0 0,0 1 0,0-1 0,0 1 0,-1-2 0,3-27 0,-4-83 0,3-77 0,-1 185 0,0 1 0,1-1 0,0 0 0,0 1 0,0-1 0,0 0 0,0 1 0,1 0 0,-1-1 0,1 1 0,0 0 0,0 0 0,0 0 0,1 0 0,-1 0 0,1 0 0,0 0 0,-1 1 0,1 0 0,0-1 0,6-2 0,-6 4 0,-1 0 0,1 1 0,-1-1 0,1 0 0,0 1 0,-1 0 0,1 0 0,0 0 0,-1 0 0,1 0 0,0 0 0,-1 0 0,1 1 0,-1 0 0,1-1 0,0 1 0,-1 0 0,1 0 0,-1 1 0,0-1 0,1 0 0,-1 1 0,0-1 0,0 1 0,0 0 0,0 0 0,0 0 0,0 0 0,-1 0 0,3 4 0,2 2 0,19 23 0,-2 1 0,34 61 0,-52-84 27,0-1 0,1 0-1,0 0 1,11 11 0,14 18-1526,-22-23-5327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737"/>
    </inkml:context>
    <inkml:brush xml:id="br0">
      <inkml:brushProperty name="width" value="0.05" units="cm"/>
      <inkml:brushProperty name="height" value="0.05" units="cm"/>
      <inkml:brushProperty name="color" value="#E71224"/>
    </inkml:brush>
  </inkml:definitions>
  <inkml:trace contextRef="#ctx0" brushRef="#br0">242 56 24575,'0'-2'0,"0"0"0,-1 0 0,0 0 0,1-1 0,-1 1 0,0 0 0,0 0 0,0 1 0,0-1 0,0 0 0,-1 0 0,1 0 0,0 1 0,-1-1 0,0 1 0,1-1 0,-1 1 0,0 0 0,0-1 0,1 1 0,-1 0 0,0 0 0,0 0 0,0 1 0,0-1 0,-1 0 0,-1 0 0,-7-2 0,0 1 0,0-1 0,-20 0 0,25 2 0,-1 1 0,1-1 0,-1 1 0,1 1 0,-1-1 0,1 1 0,-1 0 0,1 1 0,-1 0 0,-6 2 0,10-2 0,0 0 0,1 0 0,-1 0 0,1 0 0,0 1 0,-1-1 0,1 0 0,0 1 0,1 0 0,-1-1 0,0 1 0,1 0 0,0 0 0,-1 0 0,1 0 0,0 0 0,0 0 0,1 0 0,-1 1 0,1-1 0,0 0 0,0 6 0,-12 79 0,8-64 0,0 0 0,2 0 0,1 41 0,2-57 0,0 0 0,0 0 0,1 0 0,0 0 0,0-1 0,1 1 0,0-1 0,1 0 0,-1 0 0,1 0 0,1 0 0,-1-1 0,1 1 0,0-1 0,9 7 0,-10-8 0,10 8 0,0-1 0,26 19 0,-34-28 0,0 1 0,1-1 0,0 0 0,0-1 0,0 1 0,0-1 0,0-1 0,0 1 0,0-1 0,8 0 0,-3 0-114,1 0 1,-1-1-1,1 0 0,-1-1 0,1-1 1,-1 0-1,0 0 0,0-1 0,0-1 1,0 0-1,15-7 0,-13 1-6712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9.543"/>
    </inkml:context>
    <inkml:brush xml:id="br0">
      <inkml:brushProperty name="width" value="0.05" units="cm"/>
      <inkml:brushProperty name="height" value="0.05" units="cm"/>
      <inkml:brushProperty name="color" value="#E71224"/>
    </inkml:brush>
  </inkml:definitions>
  <inkml:trace contextRef="#ctx0" brushRef="#br0">28 115 24575,'-5'0'0,"-1"4"0,-4 2 0,3 0 0,9-1 0,3-7 0,6-2 0,0-5 0,4-1 0,-2-4 0,3 1 0,-3-2 0,2 2 0,-1-2 0,0 2 0,-1-2 0,-4 2-8191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0.594"/>
    </inkml:context>
    <inkml:brush xml:id="br0">
      <inkml:brushProperty name="width" value="0.05" units="cm"/>
      <inkml:brushProperty name="height" value="0.05" units="cm"/>
      <inkml:brushProperty name="color" value="#E71224"/>
    </inkml:brush>
  </inkml:definitions>
  <inkml:trace contextRef="#ctx0" brushRef="#br0">0 162 24575,'0'-4'0,"5"-2"0,1-4 0,4-1 0,1-3 0,3 2 0,3 1 0,4 4 0,-2-2 0,0 1 0,-3-3 0,1 0 0,1 3 0,-2-3 0,-3-4 0,-5 2-8191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252"/>
    </inkml:context>
    <inkml:brush xml:id="br0">
      <inkml:brushProperty name="width" value="0.05" units="cm"/>
      <inkml:brushProperty name="height" value="0.05" units="cm"/>
      <inkml:brushProperty name="color" value="#E71224"/>
    </inkml:brush>
  </inkml:definitions>
  <inkml:trace contextRef="#ctx0" brushRef="#br0">1 1 24575,'0'616'0,"0"-606"-227,1 0-1,0 0 1,0-1-1,1 1 1,4 10-1,-1-2-6598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939"/>
    </inkml:context>
    <inkml:brush xml:id="br0">
      <inkml:brushProperty name="width" value="0.05" units="cm"/>
      <inkml:brushProperty name="height" value="0.05" units="cm"/>
      <inkml:brushProperty name="color" value="#E71224"/>
    </inkml:brush>
  </inkml:definitions>
  <inkml:trace contextRef="#ctx0" brushRef="#br0">1 89 24575,'10'0'0,"-1"0"0,1 1 0,-1 0 0,1 1 0,-1 0 0,0 0 0,1 1 0,-1 0 0,0 0 0,-1 1 0,1 1 0,-1-1 0,0 1 0,0 1 0,0 0 0,-1 0 0,1 0 0,-2 1 0,12 13 0,8 10 0,-20-21 0,2 0 0,-1 0 0,1 0 0,0-1 0,1-1 0,0 1 0,0-1 0,1-1 0,14 8 0,-22-13 0,0-1 0,0 1 0,1-1 0,-1 0 0,0 0 0,0 0 0,0 0 0,0 0 0,1-1 0,-1 1 0,0-1 0,0 1 0,0-1 0,0 0 0,0 0 0,0 0 0,0 0 0,0 0 0,0 0 0,0 0 0,-1-1 0,1 1 0,2-3 0,34-46 0,-20 23 0,109-159-1365,-117 174-5461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3.818"/>
    </inkml:context>
    <inkml:brush xml:id="br0">
      <inkml:brushProperty name="width" value="0.05" units="cm"/>
      <inkml:brushProperty name="height" value="0.05" units="cm"/>
      <inkml:brushProperty name="color" value="#E71224"/>
    </inkml:brush>
  </inkml:definitions>
  <inkml:trace contextRef="#ctx0" brushRef="#br0">1 14492 24575,'1071'0'0,"-1040"-2"0,58-10 0,-56 7 0,54-3 0,-84 8 0,47 0 0,-1-2 0,63-11 0,-68 6 0,45 0 0,-45 5 0,46-9 0,-47 2 0,144-21 0,12 3 0,-119 16 0,-35 5 0,70-3 0,-83 9 0,0-1 0,0-2 0,40-8 0,-39 6 0,-1 1 0,1 2 0,40 2 0,-40 1 0,0-1 0,-1-2 0,39-7 0,-27 2 0,1 2 0,0 2 0,60 4 0,57-4 0,-2-23 0,-56 10 0,-47 5 0,76-17 0,-22 3 0,-85 17 0,1 1 0,0 2 0,50-4 0,-60 9 0,14-1 0,-1 0 0,0-2 0,33-7 0,-32 5 0,0 2 0,0 0 0,61 4 0,32-2 0,-104-2 0,0-1 0,0-1 0,31-11 0,24-8 0,-35 15 0,0 2 0,0 1 0,55 0 0,548 7 0,-623-2 0,-1-1 0,38-9 0,-36 7 0,0 0 0,27-2 0,-12 7 0,-24 0 0,0 0 0,-1-1 0,1-1 0,20-3 0,-30 3 0,1 1 0,-1-1 0,1 0 0,-1 0 0,0 0 0,1 0 0,-1-1 0,0 1 0,0 0 0,0-1 0,0 0 0,0 1 0,0-1 0,0 0 0,-1 0 0,1 0 0,-1 0 0,1 0 0,-1-1 0,0 1 0,0 0 0,0-1 0,0 1 0,0-1 0,0 1 0,0-4 0,5-76 0,-5 60 0,0-1 0,5-22 0,21-89 0,-20 93 0,-2-1 0,-1 0 0,-3 0 0,-5-55 0,1-3 0,3 61 0,1 3 0,-1-1 0,-2 1 0,-13-67 0,8 61 0,2 0 0,1-1 0,3 1 0,4-55 0,0-1 0,-3-4154 0,2 4222 0,10-60 0,-6 59 0,2-58 0,-8 7 0,-1 24 0,2 0 0,14-92 0,-10 114 0,-2 0 0,-2-63 0,1-23 0,12 49 0,-10 54 0,0 0 0,1-30 0,-3-481 0,-4 257 0,0 251 0,0 0 0,-11-42 0,2 12 0,-14-41 0,18 74 0,1 0 0,1 0 0,1-1 0,-2-24 0,1-5 0,-21-85 0,4 22 0,-4 13 0,19 79 0,1-1 0,1 0 0,1-1 0,-2-34 0,3 13 0,-8-42 0,5 46 0,-1-61 0,7 74 0,-2 0 0,0 0 0,-9-42 0,5 35 0,1-1 0,0-35 0,3 30 0,-7-42 0,-19-64 0,23 116 0,1 1 0,2-1 0,1-31 0,1 32 0,-1-1 0,-2 1 0,-7-35 0,-17-113 0,22 139 0,2 0 0,3-59 0,-3-28 0,-10 51 0,9 54 0,0-1 0,-2-29 0,8-95 0,-4-59 0,-10 131 0,7 52 0,1 0 0,-1-28 0,3-678 0,5 355 0,-3 369 0,0-33 0,-1-1 0,-1 1 0,-11-55 0,5 44 0,3 0 0,2-1 0,2 1 0,5-52 0,-2-10 0,-2-1415 0,0 1519 0,0 0 0,0 0 0,0 0 0,1 0 0,-1 0 0,1 0 0,0 0 0,0 1 0,0-1 0,1 0 0,-1 1 0,1-1 0,0 1 0,3-6 0,-2 7 0,0 0 0,0 0 0,-1 0 0,1 0 0,0 0 0,1 0 0,-1 1 0,0-1 0,0 1 0,1 0 0,-1 0 0,1 0 0,-1 1 0,1-1 0,-1 1 0,6 0 0,241 1 0,-94 2 0,14-16 0,7-1 0,-122 15 0,-1-4 0,70-10 0,-86 8 0,75 0 0,-16 2 0,38-21 0,-29 10 0,-70 8 0,62-3 0,1667 10 0,-1745-2 0,0-1 0,35-8 0,-33 5 0,0 1 0,25-1 0,32 5-1365,-56 0-5461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4.702"/>
    </inkml:context>
    <inkml:brush xml:id="br0">
      <inkml:brushProperty name="width" value="0.05" units="cm"/>
      <inkml:brushProperty name="height" value="0.05" units="cm"/>
      <inkml:brushProperty name="color" value="#E71224"/>
    </inkml:brush>
  </inkml:definitions>
  <inkml:trace contextRef="#ctx0" brushRef="#br0">9 0 24575,'5'2'0,"0"1"0,0-1 0,0 1 0,0 0 0,0 0 0,-1 1 0,1-1 0,-1 1 0,0 0 0,0 0 0,6 8 0,1 0 0,12 13 0,-1 1 0,-1 1 0,-2 1 0,0 1 0,-2 1 0,14 32 0,-31-60 0,1 1 0,0-1 0,0 1 0,-1-1 0,1 1 0,-1-1 0,0 0 0,0 1 0,0-1 0,0 1 0,0-1 0,-1 1 0,1-1 0,-1 1 0,1-1 0,-1 1 0,0-1 0,0 0 0,0 0 0,0 1 0,0-1 0,-1 0 0,1 0 0,-1 0 0,1 0 0,-1 0 0,0-1 0,0 1 0,0 0 0,-2 1 0,-9 6 0,0 1 0,-1-2 0,-26 12 0,13-6 0,11-4-26,1 1-1,-23 20 1,17-13-1260,8-8-5540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2.033"/>
    </inkml:context>
    <inkml:brush xml:id="br0">
      <inkml:brushProperty name="width" value="0.05" units="cm"/>
      <inkml:brushProperty name="height" value="0.05" units="cm"/>
      <inkml:brushProperty name="color" value="#33CCFF"/>
    </inkml:brush>
  </inkml:definitions>
  <inkml:trace contextRef="#ctx0" brushRef="#br0">1 0 24575,'0'0'-8191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4.732"/>
    </inkml:context>
    <inkml:brush xml:id="br0">
      <inkml:brushProperty name="width" value="0.05" units="cm"/>
      <inkml:brushProperty name="height" value="0.05" units="cm"/>
      <inkml:brushProperty name="color" value="#33CCFF"/>
    </inkml:brush>
  </inkml:definitions>
  <inkml:trace contextRef="#ctx0" brushRef="#br0">806 139 24575,'0'-5'0,"0"-1"0,0 1 0,-1 0 0,1 0 0,-1-1 0,-1 1 0,1 0 0,-1 0 0,0 0 0,0 0 0,0 1 0,-1-1 0,0 0 0,0 1 0,0 0 0,0-1 0,-1 1 0,1 1 0,-1-1 0,0 0 0,0 1 0,-1 0 0,1 0 0,-1 0 0,1 1 0,-1-1 0,0 1 0,0 0 0,0 1 0,0-1 0,-8-1 0,-17-2 0,1 2 0,0 0 0,-1 2 0,-47 4 0,26-1 0,19-2 0,-4-1 0,1 2 0,-1 2 0,-49 10 0,67-9 0,0 1 0,1 0 0,-1 2 0,-24 12 0,34-14 0,1 0 0,-1 0 0,2 0 0,-1 1 0,0 0 0,1 0 0,0 1 0,1-1 0,0 1 0,0 1 0,-7 12 0,5-4 0,1-1 0,0 1 0,1 0 0,1 1 0,1-1 0,0 1 0,0 17 0,3 123 0,3-67 0,-3-82 0,0-1 0,1 1 0,0 0 0,0-1 0,0 1 0,1-1 0,0 0 0,1 1 0,0-1 0,0 0 0,0 0 0,1-1 0,0 1 0,0-1 0,1 0 0,-1 0 0,1 0 0,1-1 0,-1 1 0,1-1 0,0-1 0,9 6 0,15 14 0,0-3 0,57 31 0,-72-45 0,1 0 0,0-1 0,0-1 0,1-1 0,-1 0 0,1-1 0,0-1 0,23 1 0,-6-2 0,71-4 0,-94 2 0,-1-1 0,1 0 0,-1 0 0,0-1 0,0-1 0,0 0 0,17-9 0,34-13 0,-52 24 0,0-1 0,0-1 0,0 1 0,0-2 0,-1 1 0,0-1 0,15-12 0,-16 10 0,0-1 0,0 0 0,0 0 0,-1-1 0,-1 0 0,0 0 0,0 0 0,0 0 0,-1-1 0,-1 0 0,1 0 0,-2 0 0,1 0 0,0-13 0,0-16 0,-1-1 0,-5-59 0,0 17 0,3 64-80,-1 0 0,-1 0-1,-1 0 1,0 1 0,-1-1-1,-1 1 1,-1 0 0,0 0-1,-1 1 1,-1 0 0,-1 0 0,0 0-1,-1 1 1,0 1 0,-1 0-1,-14-14 1,10 15-6746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2.522"/>
    </inkml:context>
    <inkml:brush xml:id="br0">
      <inkml:brushProperty name="width" value="0.05" units="cm"/>
      <inkml:brushProperty name="height" value="0.05" units="cm"/>
      <inkml:brushProperty name="color" value="#E71224"/>
    </inkml:brush>
  </inkml:definitions>
  <inkml:trace contextRef="#ctx0" brushRef="#br0">0 0 24575,'2'1'0,"-1"-1"0,0 1 0,1 0 0,-1-1 0,0 1 0,0 0 0,0 0 0,1 0 0,-1 0 0,0 0 0,0 0 0,-1 0 0,1 1 0,0-1 0,0 0 0,0 0 0,-1 1 0,1-1 0,-1 1 0,1-1 0,0 3 0,12 38 0,-11-33 0,94 395 0,-87-363 0,24 60 0,-18-59 0,9 45 0,-13-45 60,32 79 0,-5-20-1545,-31-79-5341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9.764"/>
    </inkml:context>
    <inkml:brush xml:id="br0">
      <inkml:brushProperty name="width" value="0.05" units="cm"/>
      <inkml:brushProperty name="height" value="0.05" units="cm"/>
      <inkml:brushProperty name="color" value="#33CCFF"/>
    </inkml:brush>
  </inkml:definitions>
  <inkml:trace contextRef="#ctx0" brushRef="#br0">0 33 24575,'44'-11'0,"-11"1"0,38 3 0,-1 3 0,94 6 0,-36 1 0,-34-5 0,105 5 0,-173 1 0,1 1 0,50 16 0,-29 1 0,-37-17 0,0 1 0,0-1 0,21 5 0,31 3 0,-29-7 0,64 21 0,-94-25 0,-1 0 0,1 0 0,0 0 0,-1 0 0,0 1 0,0-1 0,0 1 0,0 0 0,0 0 0,0 0 0,-1 0 0,1 1 0,-1-1 0,0 1 0,0-1 0,0 1 0,-1 0 0,2 5 0,3 10 0,-2 0 0,4 35 0,2 5 0,1-23 0,1 7 0,8 50 0,33 175 0,-49-247 0,1 0 0,14 34 0,-11-33 0,10 46 0,35 172 0,-28-133 0,-17-79 0,-1-1 0,-2 1 0,4 49 0,-7-39 0,9 42 0,-5-44 0,1 52 0,-6-67 0,2 0 0,6 32 0,-4-31 0,-1 1 0,1 23 0,-7 98 0,4 60 0,11-132 0,-9-52 0,0 0 0,1 28 0,-6 97 0,2 58 0,12-114 0,-7-56 0,3 59 0,4 75 0,0 14 0,-11-142 0,11 68 0,0-14 0,12 68 0,-20-135 0,2 0 0,9 26 0,9 30 0,-13-32 0,24 56 0,-19-58 0,-1-5 0,10 34 0,-18-47 0,1 0 0,1 0 0,29 54 0,53 122 0,-36-73 0,61 119 0,-96-197 0,-17-42 0,1 0 0,0 0 0,1-1 0,0 1 0,12 16 0,32 49 0,-40-59 0,2-1 0,-1-1 0,2 0 0,19 21 0,93 111 0,31-12 0,-107-105 0,-36-24 0,1 0 0,22 20 0,-20-16 0,1-1 0,0 0 0,1-1 0,0-1 0,0 0 0,1-2 0,21 6 0,30 14 0,0 1 0,128 33 0,-135-39 0,-51-16 0,1-1 0,0-1 0,0 0 0,1-1 0,19 2 0,233 22 0,-197-14 0,-49-8 0,1-2 0,31 3 0,-1-2 0,-1 2 0,72 17 0,-77-13 0,-11-5 0,53 2 0,-54-6 0,65 12 0,-66-7 0,1-3 0,-1 0 0,40-2 0,-40-2 0,0 2 0,-1 1 0,51 10 0,-40-5 0,0-2 0,1-2 0,-1-2 0,55-4 0,1 0 0,971 3 0,-1038-1 0,59-12 0,-59 8 0,58-4 0,-7 9 0,-24 2 0,0-4 0,92-13 0,-117 11 0,1 0 0,41 3 0,-43 1 0,-1-1 0,58-10 0,-24 1 0,0 3 0,1 3 0,103 6 0,-44 1 0,772-3 0,-874 1 0,-1 1 0,36 8 0,-34-4 0,0-2 0,25 0 0,715-2-399,-371-4 252,-359 3 147,58 11 0,-57-6 0,55 2 0,2430-6 396,-1195-5-246,-1194 5-150,143-5 0,-188-9 0,-54 6 0,48-2 0,34 8 0,-56 2 0,-1-3 0,104-16 0,-117 11 0,0 2 0,58 1 0,-57 3 0,0-2 0,50-9 0,-59 6 0,0 2 0,63 2 0,23-2 0,-49-10 0,-54 9 0,1 0 0,29-2 0,640 4 0,-335 5 0,-328-3 0,-1-2 0,1 0 0,41-10 0,18-3 0,1 3 0,0 5 0,128 3 0,-194 3 0,0-1 0,36-8 0,-34 5 0,0 1 0,25 0 0,624 2 0,-326 4 0,-317 0 0,0 1 0,0 1 0,46 14 0,-44-10 0,1-1 0,54 5 0,62 1 0,44 1 0,-148-15 0,14 0 0,1 2 0,105 15 0,-100-7 0,1-3 0,0-4 0,74-5 0,-13 0 0,892 3 0,-1007 0 0,-1 1 0,1 0 0,0 0 0,-1 1 0,0 0 0,1 1 0,-1 0 0,0 1 0,0-1 0,0 2 0,-1-1 0,0 1 0,1 1 0,-2-1 0,1 1 0,-1 1 0,0-1 0,0 1 0,11 15 0,-1 3 0,-2 0 0,0 1 0,-2 1 0,-1 1 0,11 32 0,4 8 0,11 34 0,-33-88 0,0 0 0,1-1 0,1 0 0,1 0 0,11 17 0,-10-18 0,-1 0 0,0 1 0,-1 0 0,-1 0 0,8 25 0,-7-18 0,-5-14 0,0 0 0,0-1 0,0 2 0,-1-1 0,0 0 0,0 9 0,-1-14 0,0 1 0,0-1 0,0 0 0,-1 0 0,1 1 0,-1-1 0,1 0 0,-1 0 0,1 0 0,-1 0 0,0 0 0,1 1 0,-1-1 0,0 0 0,0-1 0,0 1 0,0 0 0,0 0 0,0 0 0,0 0 0,0-1 0,0 1 0,0-1 0,0 1 0,-1-1 0,1 1 0,0-1 0,0 1 0,-1-1 0,1 0 0,0 0 0,0 0 0,-1 0 0,1 0 0,0 0 0,-3 0 0,-5-1 0,1 0 0,-1 0 0,0-1 0,1 0 0,-1-1 0,1 0 0,0 0 0,-14-8 0,12 6 0,-1 1 0,1-1 0,-1 2 0,1-1 0,-13-1 0,-44-8 0,45 8 0,-1 0 0,-24-1 0,28 4 0,-1-1 0,1-1 0,0-1 0,0-1 0,1 0 0,-1-2 0,1 0 0,-28-18 0,31 21 0,20 14 0,23 14 0,172 55 0,-183-73 0,0 0 0,0-1 0,0-1 0,0-1 0,1 0 0,-1-1 0,1-1 0,31-3 0,-28 1 0,0 1 0,0 1 0,0 1 0,0 1 0,33 6 0,-46-5 0,1 0 0,-1-1 0,0-1 0,1 0 0,0 0 0,12 0 0,-19-1 0,0-1 0,0 1 0,0-1 0,0 1 0,1-1 0,-1 0 0,0 0 0,-1 0 0,1 0 0,0 0 0,0 0 0,0 0 0,-1-1 0,1 1 0,0-1 0,-1 1 0,0-1 0,1 0 0,-1 1 0,0-1 0,0 0 0,0 0 0,0 0 0,0 0 0,0 0 0,0 0 0,-1 0 0,1 0 0,-1 0 0,1-4 0,6-52 0,-7 47 0,1-1 0,1 0 0,0 0 0,0 0 0,1 1 0,0 0 0,1-1 0,1 1 0,-1 0 0,9-12 0,37-63 134,-13 19-1633,-27 53-5327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2.794"/>
    </inkml:context>
    <inkml:brush xml:id="br0">
      <inkml:brushProperty name="width" value="0.05" units="cm"/>
      <inkml:brushProperty name="height" value="0.05" units="cm"/>
      <inkml:brushProperty name="color" value="#33CCFF"/>
    </inkml:brush>
  </inkml:definitions>
  <inkml:trace contextRef="#ctx0" brushRef="#br0">7060 246 24575,'0'-1'0,"0"0"0,-1 0 0,1 0 0,-1-1 0,0 1 0,1 0 0,-1 0 0,0 0 0,0 0 0,0 0 0,0 1 0,0-1 0,0 0 0,0 0 0,0 0 0,0 1 0,0-1 0,0 1 0,0-1 0,0 1 0,-1-1 0,1 1 0,0-1 0,0 1 0,-1 0 0,1 0 0,-2 0 0,-41-5 0,39 5 0,-215-2 0,114 3 0,82 1 0,0 0 0,0 2 0,0 1 0,-28 9 0,27-6 0,0-2 0,0-1 0,-45 4 0,-824-8 0,424-3 0,340 4 0,-141-5 0,202-10 0,-13 0 0,74 13 0,-182-17 0,-69-10 0,109 17 0,101 8 0,-81-12 0,-82-18 0,164 28 0,-61 3 0,70 2 0,0-2 0,-69-9 0,66 3 0,-63-1 0,33 4 0,35-1 0,-61-16 0,68 13 0,-1 2 0,0 0 0,-36-1 0,38 7 0,-1-2 0,-56-11 0,56 8 0,0 2 0,0 0 0,-49 4 0,48 0 0,0-1 0,0-2 0,-44-8 0,9 0 0,0 3 0,-1 3 0,-110 6 0,45 1 0,-6-6 0,-151 7 0,217 9 0,53-9 0,-1 0 0,-29 2 0,-85-8 0,-53 4 0,160 2 0,0 1 0,-42 14 0,-22 5 0,31-13 0,-1 2 0,-96 35 0,141-41 0,0 0 0,-23 14 0,35-18 0,-1 0 0,1 1 0,0-1 0,0 1 0,0 0 0,0 0 0,1 1 0,-1-1 0,1 1 0,0-1 0,-4 11 0,-10 24 0,10-24 0,0 0 0,1 0 0,1 1 0,1 0 0,-5 24 0,-4 43 0,7-51 0,2 0 0,-1 36 0,6-52 0,1 0 0,0 0 0,1 0 0,1 0 0,1-1 0,0 1 0,1-1 0,1 0 0,0-1 0,10 15 0,-1 2 0,-1-6 0,1-1 0,1 0 0,0-1 0,2-2 0,1 1 0,1-2 0,1-1 0,0-1 0,1 0 0,26 13 0,-25-18 0,0 0 0,34 11 0,2 1 0,-9-5 0,0-2 0,71 16 0,-80-23 0,63 23 0,-66-20 0,63 14 0,82 25 0,-24-24 0,-102-17 0,19 1 0,-59-10 0,0 0 0,-1 0 0,0 2 0,23 8 0,-22-6 0,1-2 0,0 0 0,24 4 0,37 4 0,-53-7 0,0-2 0,30 1 0,-20-2 5,-1 2-1,51 12 0,3 1-184,-11-4-128,-33-5 117,0-3 1,69 3-1,-89-8 191,0 1 0,35 8 0,-32-5 0,46 3 0,-31-7 20,220 13 327,-165-1-347,151 14 0,-136-16 0,67 3 0,-48-16 0,114 4 0,-159 11 245,-55-7-27,61 3-1,81-12-217,131 5 0,-209 11 0,-53-7 0,55 2 0,942-9 0,-1004-1 0,65-12 0,-24 2 0,-39 7 0,77-20 0,-43-8 0,-37 14 0,-2 1 0,38-27 0,-46 28 0,0 1 0,1 1 0,30-12 0,-21 12 0,56-35 0,4-1 0,-84 45 0,-1-2 0,1 1 0,-1-1 0,-1-1 0,14-13 0,33-25 0,-54 44 0,0 1 0,0-1 0,0 1 0,0-1 0,0 0 0,-1 0 0,1-1 0,-1 1 0,0 0 0,0-1 0,0 1 0,-1-1 0,1 0 0,2-7 0,4-59 0,-1 9 0,1 10 0,-2 0 0,-2-1 0,-6-101 0,0 46 0,1 93 0,-1 1 0,0-1 0,-1 1 0,0 0 0,-1-1 0,-1 2 0,0-1 0,-9-16 0,-3-4 0,-41-54 0,6 10 0,34 48 0,-1 1 0,-2 0 0,-29-29 0,44 51 0,0 0 0,0 0 0,-1 1 0,1 0 0,-1 1 0,0 0 0,0 0 0,-1 0 0,1 1 0,-1 0 0,0 0 0,0 1 0,0 0 0,0 0 0,0 1 0,0 0 0,0 0 0,-14 2 0,17-1 0,-39-2 0,-1 3 0,1 2 0,-72 13 0,95-11-1365,1-2-5461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600"/>
    </inkml:context>
    <inkml:brush xml:id="br0">
      <inkml:brushProperty name="width" value="0.05" units="cm"/>
      <inkml:brushProperty name="height" value="0.05" units="cm"/>
      <inkml:brushProperty name="color" value="#33CCFF"/>
    </inkml:brush>
  </inkml:definitions>
  <inkml:trace contextRef="#ctx0" brushRef="#br0">486 110 24575,'-1'-2'0,"1"0"0,-1 0 0,0 0 0,1 0 0,-1 0 0,0 0 0,0 0 0,0 0 0,-1 0 0,1 0 0,0 1 0,-1-1 0,1 0 0,-1 1 0,1-1 0,-1 1 0,0 0 0,0-1 0,1 1 0,-1 0 0,-3-1 0,-48-21 0,42 20 0,-84-23 0,60 18 0,20 4 0,-1 1 0,1 1 0,0 0 0,-1 1 0,-22 2 0,34-1 0,-1 0 0,1 1 0,0-1 0,0 1 0,0 0 0,0 1 0,0-1 0,0 1 0,0 0 0,0-1 0,0 2 0,1-1 0,-1 0 0,1 1 0,-1 0 0,1-1 0,0 1 0,0 1 0,1-1 0,-1 0 0,0 1 0,1-1 0,0 1 0,-2 4 0,-8 28 0,1 1 0,3 0 0,-6 46 0,10-58 0,-2 28 0,3-1 0,5 70 0,0-33 0,-2-79 0,1 0 0,0 0 0,1 0 0,0 0 0,0 0 0,1 0 0,1-1 0,-1 1 0,2-1 0,6 13 0,6 3 0,2 0 0,22 24 0,-11-13 0,-18-25 0,1 0 0,0 0 0,1-1 0,0-1 0,1-1 0,0 0 0,0 0 0,19 5 0,-8-1 0,-11-7 0,0 0 0,0-1 0,0-1 0,1 0 0,-1-1 0,1-1 0,-1 0 0,1-2 0,-1 1 0,1-2 0,-1 0 0,1-1 0,23-7 0,-29 6 0,-1 0 0,0-1 0,-1 0 0,1 0 0,-1-1 0,0 0 0,-1-1 0,1 1 0,-1-1 0,0-1 0,-1 0 0,0 0 0,0 0 0,-1 0 0,0-1 0,0 0 0,-1 0 0,0 0 0,-1-1 0,0 1 0,0-1 0,-1 0 0,0 1 0,-1-1 0,0 0 0,-1-20 0,1-48 0,-5-140 0,0 192 0,-1 0 0,-1 0 0,-2 1 0,0 0 0,-2 0 0,0 1 0,-2 0 0,-1 1 0,-24-35 0,31 52 0,-1 0-1,1 0 1,-1 1-1,0 0 1,-1 0-1,1 1 1,-1 0-1,0 0 1,0 0-1,0 1 1,0 1-1,0-1 1,-15-1-1,-27-11-1357,33 8-5468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985"/>
    </inkml:context>
    <inkml:brush xml:id="br0">
      <inkml:brushProperty name="width" value="0.05" units="cm"/>
      <inkml:brushProperty name="height" value="0.05" units="cm"/>
      <inkml:brushProperty name="color" value="#33CCFF"/>
    </inkml:brush>
  </inkml:definitions>
  <inkml:trace contextRef="#ctx0" brushRef="#br0">172 0 24575,'-3'17'0,"0"0"0,-1 0 0,-1-1 0,0 0 0,-1 0 0,-14 25 0,13-26 0,-92 162 0,89-160-1365,1-3-5461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5.686"/>
    </inkml:context>
    <inkml:brush xml:id="br0">
      <inkml:brushProperty name="width" value="0.05" units="cm"/>
      <inkml:brushProperty name="height" value="0.05" units="cm"/>
      <inkml:brushProperty name="color" value="#33CCFF"/>
    </inkml:brush>
  </inkml:definitions>
  <inkml:trace contextRef="#ctx0" brushRef="#br0">0 1 24575,'1'6'0,"-1"-1"0,1 1 0,0 0 0,0-1 0,1 1 0,0-1 0,0 1 0,0-1 0,1 0 0,-1 0 0,5 6 0,44 52 0,-23-32 0,-18-18 0,50 56 0,-55-65 0,-1 0 0,1 1 0,0-1 0,0-1 0,0 1 0,1-1 0,-1 0 0,1 0 0,0-1 0,0 1 0,8 1 0,-12-4 0,0 1 0,-1-1 0,1 0 0,0 0 0,0 0 0,-1 0 0,1-1 0,0 1 0,-1 0 0,1-1 0,0 1 0,-1-1 0,1 1 0,-1-1 0,1 0 0,0 0 0,-1 0 0,0 0 0,1 0 0,-1 0 0,0 0 0,1 0 0,-1-1 0,0 1 0,0 0 0,0-1 0,0 1 0,0-1 0,-1 1 0,1-1 0,0 1 0,-1-1 0,1 0 0,-1 1 0,1-1 0,-1 0 0,0 1 0,1-1 0,-1 0 0,0 1 0,0-1 0,-1-3 0,1-2 0,0 0 0,-1-1 0,0 1 0,0-1 0,-1 1 0,0 0 0,0 0 0,-5-11 0,2 30 0,-2 19 0,4-14 0,-14 82 0,15-75 0,-1-1 0,-1 0 0,-2 0 0,0-1 0,-15 34 0,17-48 0,-1-2 0,0 1 0,0 0 0,-1-1 0,0 0 0,-6 5 0,5-4 0,0-1 0,0 1 0,1 0 0,0 0 0,-5 9 0,1 0-1365,0-3-5461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6.504"/>
    </inkml:context>
    <inkml:brush xml:id="br0">
      <inkml:brushProperty name="width" value="0.05" units="cm"/>
      <inkml:brushProperty name="height" value="0.05" units="cm"/>
      <inkml:brushProperty name="color" value="#33CCFF"/>
    </inkml:brush>
  </inkml:definitions>
  <inkml:trace contextRef="#ctx0" brushRef="#br0">297 83 24575,'0'-3'0,"-1"0"0,0 1 0,0-1 0,0 0 0,-1 1 0,1-1 0,-1 1 0,1 0 0,-1-1 0,0 1 0,0 0 0,0 0 0,0 0 0,0 0 0,0 0 0,-1 1 0,1-1 0,-4-1 0,-47-23 0,45 23 0,0 0 0,-1 1 0,1 1 0,-1-1 0,1 1 0,-1 1 0,1-1 0,-14 2 0,18 0 0,0 0 0,0 0 0,0 0 0,0 0 0,1 1 0,-1-1 0,0 1 0,1 0 0,0 0 0,-1 0 0,1 1 0,0-1 0,0 1 0,0-1 0,0 1 0,1 0 0,-1 0 0,1 1 0,-4 6 0,-2 3 0,1 0 0,1 1 0,0 0 0,1 1 0,0-1 0,2 1 0,-1-1 0,2 1 0,0 0 0,1 0 0,0 21 0,1-19 0,0-5 0,0 1 0,0-1 0,1 0 0,1 0 0,5 21 0,-6-30 0,1 0 0,-1 0 0,1 0 0,-1 0 0,1 0 0,0 0 0,0-1 0,0 1 0,1-1 0,-1 1 0,0-1 0,1 0 0,0 0 0,-1 0 0,1 0 0,0-1 0,0 1 0,0-1 0,0 1 0,0-1 0,1 0 0,-1 0 0,0-1 0,0 1 0,1-1 0,2 1 0,0-1 0,0 0 0,-1 0 0,1-1 0,-1 1 0,1-1 0,-1 0 0,0-1 0,1 1 0,-1-1 0,0 0 0,0 0 0,0-1 0,0 0 0,0 0 0,-1 0 0,1 0 0,-1-1 0,0 1 0,0-1 0,0 0 0,0 0 0,-1-1 0,0 1 0,0-1 0,0 0 0,2-5 0,7-13 0,-2 0 0,-1-1 0,-1 0 0,7-34 0,-12 40 0,0 0 0,0-32 0,31 129 0,-6-6 0,40 117 0,-20-24-1365,-43-148-5461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185"/>
    </inkml:context>
    <inkml:brush xml:id="br0">
      <inkml:brushProperty name="width" value="0.05" units="cm"/>
      <inkml:brushProperty name="height" value="0.05" units="cm"/>
      <inkml:brushProperty name="color" value="#33CCFF"/>
    </inkml:brush>
  </inkml:definitions>
  <inkml:trace contextRef="#ctx0" brushRef="#br0">87 232 24575,'0'18'0,"0"37"0,1 1 0,15 83 0,-10-96 0,2 51 0,5 37 0,14 13 0,-18-106 0,-4-13 0,1-1 0,1 0 0,13 30 0,-15-47 0,-10-24 0,-12-29 0,-66-175 0,76 203 0,2 0 0,0 0 0,-5-32 0,2 3 0,2 12 0,-2-64 0,6 61 0,-8-48 0,4 44 0,1 0 0,2 0 0,2 0 0,6-57 0,-4 92 0,1 0 0,-1 0 0,1 0 0,1 0 0,-1 0 0,1 1 0,0-1 0,1 1 0,-1 0 0,1 0 0,1 0 0,-1 0 0,1 1 0,7-7 0,-10 10 0,0 0 0,1 0 0,-1 0 0,1 0 0,0 0 0,-1 1 0,1-1 0,0 1 0,0 0 0,0 0 0,0 0 0,0 0 0,0 1 0,0-1 0,0 1 0,1-1 0,-1 1 0,0 0 0,0 1 0,0-1 0,0 0 0,1 1 0,-1 0 0,0-1 0,0 1 0,0 1 0,0-1 0,-1 0 0,1 1 0,0-1 0,0 1 0,-1 0 0,5 3 0,7 11 0,0-1 0,-1 2 0,0 0 0,-2 1 0,20 37 0,-8-12 0,-22-41 0,0-1 0,0 1 0,0 0 0,0 0 0,0 0 0,-1 0 0,1-1 0,-1 1 0,0 0 0,1 0 0,-1 0 0,0 0 0,0 0 0,0 0 0,0 0 0,-1 0 0,1 0 0,0 0 0,-1 0 0,1 0 0,-1 0 0,0 0 0,-1 1 0,0 1 0,-1 0 0,0-1 0,0 1 0,0-1 0,0 0 0,0 0 0,-1 0 0,1-1 0,-9 5 0,-6 2 0,0-1 0,-1 0 0,-30 7 0,-102 12-1365,134-22-5461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942"/>
    </inkml:context>
    <inkml:brush xml:id="br0">
      <inkml:brushProperty name="width" value="0.05" units="cm"/>
      <inkml:brushProperty name="height" value="0.05" units="cm"/>
      <inkml:brushProperty name="color" value="#33CCFF"/>
    </inkml:brush>
  </inkml:definitions>
  <inkml:trace contextRef="#ctx0" brushRef="#br0">1 1 24575,'0'4'0,"0"7"0,0 5 0,0 5 0,0 3 0,0 3 0,0 0 0,0 1 0,0-4-8191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4.574"/>
    </inkml:context>
    <inkml:brush xml:id="br0">
      <inkml:brushProperty name="width" value="0.05" units="cm"/>
      <inkml:brushProperty name="height" value="0.05" units="cm"/>
      <inkml:brushProperty name="color" value="#E71224"/>
    </inkml:brush>
  </inkml:definitions>
  <inkml:trace contextRef="#ctx0" brushRef="#br0">0 28 24575,'113'2'0,"123"-4"0,-164-11 0,-52 8 0,0 2 0,29-3 0,266 6 87,-149 1-1539,-144-1-5374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5.210"/>
    </inkml:context>
    <inkml:brush xml:id="br0">
      <inkml:brushProperty name="width" value="0.05" units="cm"/>
      <inkml:brushProperty name="height" value="0.05" units="cm"/>
      <inkml:brushProperty name="color" value="#E71224"/>
    </inkml:brush>
  </inkml:definitions>
  <inkml:trace contextRef="#ctx0" brushRef="#br0">1 0 24575,'11'2'0,"0"1"0,0 0 0,0 1 0,0 0 0,0 0 0,-1 1 0,1 0 0,-1 1 0,-1 1 0,13 9 0,10 5 0,113 85 0,-58-40 0,-83-63 0,0 1 0,1-1 0,-1 1 0,0 0 0,-1-1 0,1 2 0,-1-1 0,1 0 0,-1 1 0,-1 0 0,1-1 0,-1 1 0,0 0 0,0 0 0,0 0 0,0 1 0,-1-1 0,0 0 0,0 1 0,-1-1 0,1 1 0,-1-1 0,-1 1 0,1-1 0,-1 0 0,1 1 0,-2-1 0,1 0 0,0 1 0,-1-1 0,0 0 0,0 0 0,-1 0 0,0-1 0,1 1 0,-1 0 0,-1-1 0,1 0 0,-1 0 0,0 0 0,-6 5 0,-12 10 0,-32 35 0,47-47 0,-16 15 64,-35 27-1,-18 16-1555,65-54-5334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131"/>
    </inkml:context>
    <inkml:brush xml:id="br0">
      <inkml:brushProperty name="width" value="0.05" units="cm"/>
      <inkml:brushProperty name="height" value="0.05" units="cm"/>
      <inkml:brushProperty name="color" value="#E71224"/>
    </inkml:brush>
  </inkml:definitions>
  <inkml:trace contextRef="#ctx0" brushRef="#br0">3 0 24575,'-3'140'0,"6"149"0,-2-287 0,-1 1 0,1 0 0,-1 0 0,1 0 0,0-1 0,0 1 0,0 0 0,1-1 0,-1 1 0,1-1 0,-1 1 0,1-1 0,0 0 0,0 0 0,0 0 0,0 0 0,0 0 0,0 0 0,0 0 0,1-1 0,-1 1 0,1-1 0,-1 0 0,1 1 0,0-1 0,-1-1 0,1 1 0,0 0 0,0-1 0,0 1 0,-1-1 0,1 0 0,0 0 0,0 0 0,5 0 0,11-2 0,0 1 0,-1-2 0,1-1 0,19-6 0,-31 8 0,111-15-1365,-100 11-5461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8.038"/>
    </inkml:context>
    <inkml:brush xml:id="br0">
      <inkml:brushProperty name="width" value="0.05" units="cm"/>
      <inkml:brushProperty name="height" value="0.05" units="cm"/>
      <inkml:brushProperty name="color" value="#E71224"/>
    </inkml:brush>
  </inkml:definitions>
  <inkml:trace contextRef="#ctx0" brushRef="#br0">992 85 24575,'-28'0'0,"-10"1"0,0-1 0,0-1 0,0-3 0,0-1 0,1-2 0,-47-14 0,64 15 0,-1 1 0,0 1 0,-38-3 0,-27-4 0,48 4 0,0 3 0,0 1 0,0 2 0,-66 6 0,96-3 0,0-1 0,0 1 0,0 0 0,1 1 0,-1 0 0,1 0 0,-1 1 0,1-1 0,0 2 0,1-1 0,-1 1 0,1 0 0,0 0 0,0 1 0,1-1 0,-1 1 0,1 1 0,0-1 0,1 1 0,0 0 0,-6 12 0,2-3 0,1 2 0,1-1 0,1 1 0,0-1 0,1 2 0,1-1 0,0 0 0,1 25 0,2-41 0,-1 40 0,3 0 0,6 45 0,-6-73 0,1 0 0,1-1 0,0 1 0,1-1 0,1 0 0,0 0 0,0 0 0,1-1 0,1 0 0,9 11 0,-4-5 0,-2-1 0,12 22 0,-15-23 0,1-1 0,1 0 0,22 27 0,6 0 0,-16-18 0,0 0 0,2-1 0,33 24 0,-48-41 0,1 0 0,0-1 0,0 0 0,0-1 0,1 0 0,-1-1 0,21 4 0,80 3 0,-81-9 0,1 1 0,32 7 0,70 19 0,-111-23 0,-1-1 0,1-2 0,0 0 0,33-1 0,-43-2 0,-1 0 0,0 0 0,1-1 0,-1-1 0,0 0 0,0 0 0,0-1 0,0 0 0,-1-1 0,13-8 0,-18 10 0,-1-1 0,0 1 0,0-1 0,0 0 0,-1 0 0,1 0 0,-1-1 0,0 1 0,0-1 0,0 0 0,-1 0 0,0 0 0,3-8 0,-1-4 0,0-1 0,2-32 0,4-18 0,-4 39 0,0 0 0,-3 0 0,0 0 0,-1 0 0,-2 0 0,-2 0 0,0 0 0,-2 0 0,-10-42 0,6 44 0,-1 2 0,-1 0 0,-2 0 0,0 1 0,-1 0 0,-2 1 0,-31-39 0,-26 1 0,60 53-151,-1 2-1,1 0 0,-1 0 0,-1 1 1,1 1-1,-1 0 0,1 1 1,-22-2-1,15 2-6674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09.484"/>
    </inkml:context>
    <inkml:brush xml:id="br0">
      <inkml:brushProperty name="width" value="0.05" units="cm"/>
      <inkml:brushProperty name="height" value="0.05" units="cm"/>
      <inkml:brushProperty name="color" value="#E71224"/>
    </inkml:brush>
  </inkml:definitions>
  <inkml:trace contextRef="#ctx0" brushRef="#br0">4071 215 24575,'-56'-21'0,"19"16"0,-59-1 0,58 5 0,-58-9 0,29 2 0,0 2 0,-128 7 0,70 2 0,102-2 0,0 2 0,-41 9 0,14-2 0,-6 1 0,29-5 0,0-1 0,-49 2 0,10-6 0,-109-4 0,153-1 0,1 0 0,-1-2 0,-27-10 0,-26-6 0,-14 0 0,-61-12 0,50 9 0,79 18 0,0 1 0,0 1 0,0 1 0,-35-3 0,41 7 0,-16 0 0,0-1 0,0-2 0,-34-7 0,18 2 0,0 3 0,-1 2 0,-92 6 0,32 0 0,78-5 0,0-1 0,-30-7 0,29 5 0,-58-4 0,-580 10 0,649 0 0,1 1 0,-38 9 0,36-6 0,0-1 0,-28 1 0,14-2 0,0 2 0,0 2 0,1 1 0,-1 1 0,2 2 0,-36 16 0,62-23 0,0 0 0,1 0 0,0 0 0,-1 1 0,2-1 0,-1 2 0,1-1 0,-1 0 0,1 1 0,1 0 0,-1 1 0,1-1 0,0 0 0,1 1 0,-1 0 0,1 0 0,1 0 0,-1 1 0,1-1 0,1 0 0,-2 15 0,0 9 0,1 1 0,1-1 0,8 62 0,-6-88 0,0 0 0,0 0 0,0 1 0,0-1 0,1 0 0,0 0 0,0 0 0,1-1 0,-1 1 0,1 0 0,0-1 0,0 0 0,0 0 0,1 0 0,4 5 0,4 1 0,1-1 0,-1-1 0,27 14 0,-25-15 0,0 0 0,-1 1 0,0 1 0,12 11 0,-6-5 0,1-1 0,0-1 0,0 0 0,30 12 0,22 14 0,-44-24 0,0-3 0,1 0 0,0-1 0,0-2 0,39 6 0,65 23 0,-106-31 0,0-2 0,1 0 0,0-2 0,0-1 0,0-1 0,54-5 0,1 1 0,639 3 0,-702 1 0,1 1 0,34 9 0,-33-7 0,0 0 0,25 1 0,570-3 0,-298-5 0,-299 5 0,-1 0 0,38 8 0,-36-5 0,0-1 0,27 1 0,249-4 0,-138-2 0,-140 0 0,1-1 0,36-9 0,-35 6 0,1 1 0,26-1 0,-1 5 0,-34 1 0,0-1 0,0 0 0,-1-1 0,1 0 0,0-1 0,-1 0 0,1-1 0,-1 0 0,1-1 0,-1-1 0,12-6 0,38-18 0,-52 26 0,-1-1 0,1 0 0,-1 0 0,0-1 0,-1 0 0,1 0 0,-1-1 0,0 0 0,-1-1 0,1 1 0,-1-1 0,10-14 0,105-152 0,-118 167 0,-1 0 0,1-1 0,-2 1 0,1-1 0,-1 0 0,0 0 0,0 0 0,-1 0 0,0 0 0,1-8 0,-4-79 0,0 51 0,2 36 5,-1-1-1,0 0 0,0 1 0,0-1 1,-1 1-1,-1-1 0,1 1 0,-1 0 1,0 0-1,-1 0 0,0 0 1,0 1-1,0 0 0,-1-1 0,0 1 1,0 1-1,0-1 0,-1 1 1,0 0-1,0 0 0,0 1 0,0 0 1,-1 0-1,0 0 0,0 1 0,0 0 1,-8-2-1,-1-1-128,0 2 0,-1 0 1,1 1-1,-1 0 0,0 2 0,0 0 1,0 1-1,0 0 0,0 2 0,0 0 1,-22 5-1,16-1-6702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18.121"/>
    </inkml:context>
    <inkml:brush xml:id="br0">
      <inkml:brushProperty name="width" value="0.05" units="cm"/>
      <inkml:brushProperty name="height" value="0.05" units="cm"/>
      <inkml:brushProperty name="color" value="#E71224"/>
    </inkml:brush>
  </inkml:definitions>
  <inkml:trace contextRef="#ctx0" brushRef="#br0">57 1102 24575,'63'-1'0,"-21"0"0,0 1 0,1 2 0,73 14 0,-38-3 0,-57-11 0,0 1 0,-1 1 0,41 14 0,-39-11 0,0-1 0,1 0 0,0-2 0,0-1 0,31 1 0,48 7 0,96 16 0,-168-22 0,45 3 0,-45-6 0,49 9 0,-51-6 0,0-1 0,1-2 0,45-2 0,-45 0 0,1 0 0,0 2 0,33 6 0,5 2 0,1-3 0,1-3 0,99-6 0,-37-1 0,-74 4 0,1-2 0,0-3 0,112-23 0,-74 6 0,42-12 0,-127 28 0,0-1 0,-1 0 0,1 0 0,-2-2 0,17-12 0,36-23 0,-52 36 0,0 0 0,0 0 0,-1-1 0,0-1 0,0 0 0,-1 0 0,0-1 0,-1 0 0,0 0 0,-1-1 0,7-12 0,3-11 0,0 0 0,18-56 0,-32 81 0,0 0 0,0 0 0,-1 0 0,0-1 0,0 1 0,-1-1 0,-1 1 0,0-1 0,0 1 0,0-1 0,-1 1 0,-1-1 0,0 1 0,0 0 0,-1-1 0,0 1 0,0 0 0,-1 1 0,0-1 0,-1 1 0,0 0 0,-7-10 0,-110-129 0,40 70 0,68 64 0,0 0 0,0 0 0,-31-18 0,17 12 0,11 8 0,-1 0 0,-1 2 0,0 0 0,-35-10 0,-31-15 0,71 26 0,-1 1 0,0 1 0,0 0 0,0 1 0,-29-6 0,-10 1 0,31 4 0,-1 2 0,-35-2 0,35 4 0,-46-9 0,46 6 0,-46-3 0,46 6 0,-45-9 0,45 6 0,-46-3 0,38 7 0,0-2 0,0 0 0,1-3 0,-57-16 0,57 14 0,-2 1 0,-39-3 0,-6-1 0,11 3 0,-1 3 0,-124 6 0,65 2 0,60-6 0,40 1 0,1 2 0,0 0 0,-1 1 0,-36 7 0,48-2 0,0-1 0,0 2 0,1 0 0,-22 14 0,-32 15 0,48-26 0,1 0 0,0 1 0,0 0 0,1 2 0,1 0 0,0 1 0,1 1 0,1 0 0,0 1 0,1 1 0,-13 20 0,0-1 0,-125 148 0,142-175 0,1 2 0,1-1 0,0 1 0,1 1 0,0-1 0,0 1 0,1 0 0,1 1 0,0 0 0,1-1 0,0 2 0,1-1 0,1 0 0,0 0 0,0 1 0,1-1 0,2 15 0,-1 3 0,-1-6 0,1-1 0,2 0 0,6 36 0,-6-53 0,0 0 0,0 0 0,1 0 0,-1-1 0,2 1 0,-1-1 0,1 0 0,-1 0 0,2 0 0,-1 0 0,1-1 0,0 1 0,0-1 0,0 0 0,1-1 0,7 5 0,-9-6-65,-1-1 0,1 1 0,0-1 0,-1 1 0,1 0 0,-1 0 0,0 0 0,0 1 0,0-1 0,-1 1 0,1 0 0,-1-1 0,0 1 0,0 0 0,0 1 0,0-1 0,-1 0 0,0 0 0,0 1 0,1 4 0,0 11-6761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005"/>
    </inkml:context>
    <inkml:brush xml:id="br0">
      <inkml:brushProperty name="width" value="0.05" units="cm"/>
      <inkml:brushProperty name="height" value="0.05" units="cm"/>
      <inkml:brushProperty name="color" value="#66CC00"/>
    </inkml:brush>
  </inkml:definitions>
  <inkml:trace contextRef="#ctx0" brushRef="#br0">0 0 24575,'2'8'0,"1"-1"0,0 1 0,0-1 0,1 0 0,-1 0 0,2 0 0,5 7 0,-8-11 0,18 23 0,1-1 0,2 0 0,26 21 0,-2-1 0,154 184 0,-173-197 0,20 18 0,-37-41-227,1 0-1,1 0 1,-1-1-1,2-1 1,23 11-1,-20-13-6598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651"/>
    </inkml:context>
    <inkml:brush xml:id="br0">
      <inkml:brushProperty name="width" value="0.05" units="cm"/>
      <inkml:brushProperty name="height" value="0.05" units="cm"/>
      <inkml:brushProperty name="color" value="#66CC00"/>
    </inkml:brush>
  </inkml:definitions>
  <inkml:trace contextRef="#ctx0" brushRef="#br0">1 372 24575,'10'0'0,"0"0"0,0 1 0,0 0 0,0 0 0,0 1 0,0 1 0,-1-1 0,1 2 0,-1-1 0,1 1 0,9 6 0,97 42 0,-76-37 0,47 27 0,-83-40 0,0 1 0,0-1 0,1 0 0,-1 0 0,1-1 0,0 1 0,-1-1 0,1 0 0,0 0 0,0-1 0,0 0 0,0 1 0,0-2 0,-1 1 0,1 0 0,0-1 0,0 0 0,0 0 0,-1-1 0,1 1 0,0-1 0,-1 0 0,0 0 0,1 0 0,-1-1 0,0 1 0,6-7 0,-4 4 0,0-1 0,-1 0 0,0 0 0,0 0 0,-1 0 0,0-1 0,0 0 0,0 0 0,-1 0 0,0-1 0,0 1 0,-1-1 0,0 1 0,0-1 0,-1 0 0,1-12 0,-3-192 123,-1 76-1611,2 113-5338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5.743"/>
    </inkml:context>
    <inkml:brush xml:id="br0">
      <inkml:brushProperty name="width" value="0.05" units="cm"/>
      <inkml:brushProperty name="height" value="0.05" units="cm"/>
      <inkml:brushProperty name="color" value="#66CC00"/>
    </inkml:brush>
  </inkml:definitions>
  <inkml:trace contextRef="#ctx0" brushRef="#br0">446 5 24575,'-43'-2'0,"25"1"0,-1 0 0,1 1 0,0 1 0,-32 6 0,46-6 0,0 0 0,0 0 0,0 0 0,1 1 0,-1-1 0,0 1 0,1 0 0,-1 0 0,1 1 0,0-1 0,0 1 0,0-1 0,0 1 0,0 0 0,1 0 0,-1 0 0,1 1 0,0-1 0,0 1 0,0-1 0,0 1 0,0 0 0,1-1 0,0 1 0,0 0 0,-1 6 0,-1 6 0,1-1 0,1 0 0,0 0 0,1 1 0,3 25 0,-2-37 0,0 1 0,0 0 0,0 0 0,0-1 0,1 1 0,0-1 0,0 1 0,0-1 0,1 0 0,-1 1 0,1-1 0,0-1 0,0 1 0,1 0 0,-1-1 0,1 0 0,-1 1 0,1-1 0,0-1 0,0 1 0,7 3 0,3 0 0,-1 1 0,1 1 0,-2 0 0,1 1 0,-1 0 0,-1 1 0,0 0 0,17 20 0,-22-23 0,0 1 0,-1 0 0,0 0 0,0 0 0,-1 0 0,0 1 0,0 0 0,-1 0 0,0 0 0,-1 0 0,0 0 0,0 1 0,-1-1 0,0 19 0,-2-24 0,1 1 0,-1-1 0,-1 1 0,1-1 0,-1 1 0,1-1 0,-1 0 0,-1 0 0,1 0 0,0 0 0,-1 0 0,0 0 0,0-1 0,0 1 0,0-1 0,-1 0 0,1 0 0,-1 0 0,0-1 0,0 1 0,0-1 0,0 0 0,-6 2 0,-10 5 0,-2-1 0,1-2 0,-32 7 0,40-10 0,3 0-57,0-1 0,0 0 1,0-1-1,-1 0 0,1 0 0,0-1 0,0-1 0,-1 0 0,1 0 0,0-1 0,0 0 1,0 0-1,0-1 0,1-1 0,-1 0 0,1 0 0,0-1 0,0 0 0,0 0 1,1-1-1,0 0 0,0-1 0,-10-10 0,8 4-6769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6.546"/>
    </inkml:context>
    <inkml:brush xml:id="br0">
      <inkml:brushProperty name="width" value="0.05" units="cm"/>
      <inkml:brushProperty name="height" value="0.05" units="cm"/>
      <inkml:brushProperty name="color" value="#66CC00"/>
    </inkml:brush>
  </inkml:definitions>
  <inkml:trace contextRef="#ctx0" brushRef="#br0">1 298 24575,'75'2'0,"-29"0"0,81-6 0,-116 3 0,1-1 0,0 0 0,-1-1 0,1 0 0,-1-1 0,0 0 0,0-1 0,-1 0 0,1 0 0,-1-1 0,17-14 0,-23 16 0,0-1 0,0 0 0,-1 0 0,0 0 0,0 0 0,0 0 0,0-1 0,-1 1 0,0-1 0,0 1 0,-1-1 0,1 0 0,-1 0 0,0 0 0,-1 0 0,0 0 0,0 0 0,0 0 0,-1 0 0,1 0 0,-4-9 0,4 10 0,-2-1 0,1 1 0,0 0 0,-1 0 0,0 0 0,-1 0 0,1 0 0,-1 0 0,0 0 0,0 1 0,0-1 0,0 1 0,-1 0 0,0 0 0,0 0 0,0 1 0,0-1 0,-1 1 0,0 0 0,1 0 0,-1 1 0,0-1 0,-8-2 0,7 4 0,0 0 0,-1 0 0,1 0 0,0 0 0,-1 1 0,1 0 0,0 1 0,-1 0 0,1 0 0,0 0 0,0 0 0,0 1 0,0 0 0,0 0 0,0 1 0,0 0 0,1 0 0,-1 0 0,1 1 0,0 0 0,0 0 0,0 0 0,0 0 0,1 1 0,0-1 0,-7 12 0,3-5 0,1 1 0,1 1 0,0-1 0,1 1 0,0 0 0,1 0 0,1 0 0,0 1 0,0-1 0,1 1 0,1 21 0,-1 10 0,0-29 0,2 1 0,-1-1 0,2 0 0,0 0 0,1 0 0,6 25 0,-3-32 7,0 0 0,0 0-1,1-1 1,-1 0 0,2 0-1,-1-1 1,1 1-1,1-1 1,-1-1 0,1 0-1,0 0 1,0 0 0,1-1-1,0 0 1,0-1 0,0 0-1,19 6 1,-19-7-85,0 0 0,1-1 0,-1 0-1,1-1 1,-1 0 0,1 0 0,0-1 0,-1 0 0,1-1-1,0 0 1,-1 0 0,1-1 0,-1 0 0,0-1 0,0 0-1,0-1 1,0 1 0,11-8 0,-6 2-6748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041"/>
    </inkml:context>
    <inkml:brush xml:id="br0">
      <inkml:brushProperty name="width" value="0.05" units="cm"/>
      <inkml:brushProperty name="height" value="0.05" units="cm"/>
      <inkml:brushProperty name="color" value="#66CC00"/>
    </inkml:brush>
  </inkml:definitions>
  <inkml:trace contextRef="#ctx0" brushRef="#br0">3 1 24575,'-2'140'0,"5"149"0,23-155 0,-15-93-1365,-5-24-5461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380"/>
    </inkml:context>
    <inkml:brush xml:id="br0">
      <inkml:brushProperty name="width" value="0.05" units="cm"/>
      <inkml:brushProperty name="height" value="0.05" units="cm"/>
      <inkml:brushProperty name="color" value="#66CC00"/>
    </inkml:brush>
  </inkml:definitions>
  <inkml:trace contextRef="#ctx0" brushRef="#br0">0 0 24575,'42'1'0,"-1"1"0,62 12 0,-51-8-61,0-1-1,91-5 1,-77-1-1120,-55 1-5645</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182"/>
    </inkml:context>
    <inkml:brush xml:id="br0">
      <inkml:brushProperty name="width" value="0.05" units="cm"/>
      <inkml:brushProperty name="height" value="0.05" units="cm"/>
      <inkml:brushProperty name="color" value="#66CC00"/>
    </inkml:brush>
  </inkml:definitions>
  <inkml:trace contextRef="#ctx0" brushRef="#br0">559 111 24575,'0'-3'0,"-1"0"0,0 0 0,0 1 0,0-1 0,0 0 0,0 1 0,-1-1 0,1 0 0,-1 1 0,1 0 0,-1-1 0,0 1 0,0 0 0,0 0 0,0 0 0,-1 0 0,-4-3 0,-44-23 0,32 20 0,-1 2 0,0 0 0,-1 1 0,1 1 0,-1 1 0,0 1 0,0 1 0,0 0 0,-32 5 0,50-4 0,1 0 0,-1 0 0,1 0 0,0 1 0,-1-1 0,1 1 0,0 0 0,-1 0 0,1 0 0,0 0 0,0 0 0,0 0 0,0 1 0,0-1 0,0 1 0,0-1 0,0 1 0,0 0 0,1 0 0,-1 0 0,1-1 0,-1 2 0,1-1 0,0 0 0,0 0 0,0 0 0,0 0 0,0 1 0,1-1 0,-1 1 0,1-1 0,-1 0 0,1 1 0,0-1 0,0 1 0,0-1 0,0 1 0,0-1 0,1 0 0,0 4 0,0 0 0,0-1 0,1 1 0,0 0 0,0 0 0,0-1 0,1 1 0,0-1 0,0 0 0,0 0 0,1 0 0,-1 0 0,1-1 0,1 1 0,-1-1 0,8 6 0,6 0 0,0 0 0,32 11 0,14 7 0,33 38 0,-80-57 0,0 1 0,23 15 0,-35-20 0,0-1 0,0 0 0,0 1 0,-1 0 0,0 0 0,0 0 0,0 1 0,0-1 0,-1 1 0,5 12 0,-8-18 0,5 10 0,-2 0 0,1 0 0,-2 0 0,1 1 0,-1-1 0,1 15 0,-4-22 0,1 0 0,0-1 0,-1 1 0,1 0 0,-1 0 0,0 0 0,0-1 0,0 1 0,0-1 0,0 1 0,-1-1 0,1 1 0,-1-1 0,0 0 0,0 1 0,1-1 0,-2 0 0,1 0 0,0-1 0,0 1 0,0 0 0,-1-1 0,1 1 0,-1-1 0,1 0 0,-1 0 0,0 0 0,1 0 0,-4 1 0,-16 3 0,0 0 0,-35 3 0,4-1 0,8-1 0,-1-1 0,1-3 0,-87-7 0,124 5-52,1-1-1,0 0 1,-1-1-1,1 0 1,0 0-1,0 0 1,0-1-1,0 0 1,1 0-1,-1-1 1,1 0-1,0 0 1,0 0-1,0-1 1,1 0-1,0 0 1,-1 0-1,2-1 1,-1 0-1,1 0 0,0 0 1,0 0-1,0-1 1,1 1-1,-3-11 1,0 0-6774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624"/>
    </inkml:context>
    <inkml:brush xml:id="br0">
      <inkml:brushProperty name="width" value="0.05" units="cm"/>
      <inkml:brushProperty name="height" value="0.05" units="cm"/>
      <inkml:brushProperty name="color" value="#E71224"/>
    </inkml:brush>
  </inkml:definitions>
  <inkml:trace contextRef="#ctx0" brushRef="#br0">0 1 24575,'3'44'0,"3"0"0,1-1 0,2 0 0,2 0 0,1-1 0,3 0 0,20 41 0,-1-4 0,39 137 0,-69-203 0,0 4 0,1 0 0,0 0 0,1-1 0,12 23 0,-4-12-227,-2 1-1,-1 0 1,-2 1-1,0 0 1,6 47-1,-12-53-6598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631"/>
    </inkml:context>
    <inkml:brush xml:id="br0">
      <inkml:brushProperty name="width" value="0.05" units="cm"/>
      <inkml:brushProperty name="height" value="0.05" units="cm"/>
      <inkml:brushProperty name="color" value="#66CC00"/>
    </inkml:brush>
  </inkml:definitions>
  <inkml:trace contextRef="#ctx0" brushRef="#br0">0 0 24575,'21'57'0,"14"154"0,-33-195 0,2-1 0,0 0 0,0-1 0,7 16 0,-5-18 0,-1 1 0,-1 0 0,0 1 0,-1-1 0,2 20 0,-4-18-120,0-8 16,0 0 1,0 0-1,-1 0 0,0 0 0,0 1 1,-1-1-1,0 0 0,0 0 0,-1 0 1,0 0-1,-5 13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973"/>
    </inkml:context>
    <inkml:brush xml:id="br0">
      <inkml:brushProperty name="width" value="0.05" units="cm"/>
      <inkml:brushProperty name="height" value="0.05" units="cm"/>
      <inkml:brushProperty name="color" value="#66CC00"/>
    </inkml:brush>
  </inkml:definitions>
  <inkml:trace contextRef="#ctx0" brushRef="#br0">1 0 24575,'4'0'0,"7"0"0,5 0 0,5 0 0,4 0 0,1 0 0,-3 5 0,-1 1 0,0-1 0,1 0 0,1-2 0,1-1 0,1-1 0,1 0 0,-1-1 0,1 0 0,-4-1-8191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9.807"/>
    </inkml:context>
    <inkml:brush xml:id="br0">
      <inkml:brushProperty name="width" value="0.05" units="cm"/>
      <inkml:brushProperty name="height" value="0.05" units="cm"/>
      <inkml:brushProperty name="color" value="#66CC00"/>
    </inkml:brush>
  </inkml:definitions>
  <inkml:trace contextRef="#ctx0" brushRef="#br0">192 61 24575,'-2'77'0,"-1"-46"0,2-1 0,2 0 0,0 1 0,8 34 0,-7-58 0,1 0 0,0 0 0,0 0 0,1-1 0,0 1 0,0-1 0,1 0 0,-1 0 0,11 9 0,51 42 0,-64-55 0,-2-2 0,1 1 0,0 0 0,-1 0 0,1 0 0,0-1 0,-1 1 0,1 0 0,0-1 0,0 1 0,0-1 0,-1 1 0,1-1 0,0 1 0,0-1 0,0 0 0,0 1 0,0-1 0,0 0 0,0 0 0,0 0 0,0 0 0,0 0 0,0 0 0,0 0 0,0 0 0,0 0 0,0 0 0,0 0 0,0-1 0,0 1 0,0 0 0,0-1 0,-1 1 0,1-1 0,0 1 0,0-1 0,0 1 0,0-1 0,-1 0 0,1 1 0,0-1 0,-1 0 0,1 1 0,0-1 0,-1 0 0,1 0 0,-1 0 0,1 0 0,-1 0 0,0 0 0,1 1 0,-1-1 0,0 0 0,1 0 0,-1 0 0,0 0 0,0 0 0,0 0 0,0-1 0,2-11 0,-1 0 0,0 0 0,-2-21 0,0 25 0,-2-77 0,0 7 0,6-84 0,-3 161 0,0 0 0,0 1 0,0-1 0,1 0 0,-1 0 0,0 1 0,1-1 0,-1 0 0,1 0 0,-1 1 0,1-1 0,0 1 0,0-1 0,0 1 0,0-1 0,0 1 0,0-1 0,2-1 0,-2 3 0,-1 0 0,1 0 0,0 0 0,0-1 0,0 1 0,-1 0 0,1 0 0,0 0 0,0 1 0,0-1 0,0 0 0,-1 0 0,1 0 0,0 0 0,0 1 0,0-1 0,-1 0 0,1 1 0,0-1 0,-1 1 0,1-1 0,0 1 0,-1-1 0,1 1 0,0-1 0,0 2 0,3 3 0,1 0 0,-1 0 0,0 1 0,0 0 0,-1-1 0,0 1 0,0 1 0,3 6 0,74 181 0,-65-145 0,-5-13 0,1-2 0,2 1 0,34 63 0,-34-71 0,0 0 0,-2 1 0,-1 1 0,-2-1 0,-1 2 0,6 46 0,1-13 0,3 26 0,-16-82 0,-1 1 0,0 0 0,0-1 0,0 1 0,-1 0 0,0-1 0,-1 1 0,0-1 0,-2 9 0,2-12 0,-1 0 0,1 0 0,-1 0 0,1-1 0,-1 1 0,-1 0 0,1-1 0,0 0 0,-1 0 0,1 0 0,-1 0 0,0-1 0,0 1 0,0-1 0,0 0 0,-1 0 0,1 0 0,0-1 0,-1 0 0,1 0 0,-1 0 0,-7 1 0,-12 0 0,0-1 0,-1-1 0,-29-3 0,8 0 0,-95 5 0,-92-5 0,230 3-44,1-1 0,-1 1 0,1 0 0,-1-1 0,1 0 0,-1 0 0,1 1 0,0-1 0,0-1 0,-1 1 0,1 0 0,0 0 0,0-1 0,0 0 0,0 1 0,1-1 0,-1 0-1,0 0 1,1 0 0,-1 0 0,1 0 0,-1 0 0,1 0 0,0 0 0,0-1 0,0 1 0,0 0 0,1-1 0,-1 1 0,0-4 0,-2-15-6782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0.242"/>
    </inkml:context>
    <inkml:brush xml:id="br0">
      <inkml:brushProperty name="width" value="0.05" units="cm"/>
      <inkml:brushProperty name="height" value="0.05" units="cm"/>
      <inkml:brushProperty name="color" value="#66CC00"/>
    </inkml:brush>
  </inkml:definitions>
  <inkml:trace contextRef="#ctx0" brushRef="#br0">1 1 24575,'0'20'0,"2"1"0,0 0 0,1-1 0,2 0 0,0 0 0,1 0 0,0 0 0,2-1 0,0 0 0,22 34 0,-18-29 0,0 1 0,-2 0 0,-1 1 0,6 28 0,-7-24 0,2-1 0,22 51 0,-21-57-273,-1 0 0,-1 2 0,-1-1 0,7 35 0,-12-39-6553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1.111"/>
    </inkml:context>
    <inkml:brush xml:id="br0">
      <inkml:brushProperty name="width" value="0.05" units="cm"/>
      <inkml:brushProperty name="height" value="0.05" units="cm"/>
      <inkml:brushProperty name="color" value="#66CC00"/>
    </inkml:brush>
  </inkml:definitions>
  <inkml:trace contextRef="#ctx0" brushRef="#br0">0 304 24575,'77'1'0,"87"-3"0,-159 1 0,1 0 0,-1 0 0,0-1 0,0 0 0,0 0 0,0 0 0,0-1 0,0 1 0,-1-1 0,1 0 0,-1 0 0,0-1 0,0 1 0,0-1 0,0 0 0,-1 0 0,1-1 0,-1 1 0,0-1 0,0 1 0,-1-1 0,1 0 0,-1 0 0,0 0 0,-1 0 0,2-9 0,0 4 0,-1 0 0,0 0 0,-1-1 0,0 1 0,0-1 0,-1 1 0,-1-1 0,0 1 0,0-1 0,-1 1 0,0 0 0,-1 0 0,-4-11 0,4 17 0,1 1 0,-1-1 0,0 1 0,0 0 0,0 0 0,-1 0 0,1 0 0,-1 0 0,1 1 0,-1 0 0,0 0 0,0 0 0,0 0 0,0 0 0,0 1 0,-1 0 0,1 0 0,0 0 0,-1 0 0,1 1 0,0 0 0,-1-1 0,1 2 0,-1-1 0,-6 2 0,6-2 0,1 0 0,-1 0 0,1 1 0,-1 0 0,1 0 0,-1 0 0,1 1 0,0-1 0,0 1 0,-1 0 0,1 1 0,0-1 0,1 0 0,-1 1 0,0 0 0,1 0 0,0 0 0,-1 0 0,1 1 0,0-1 0,1 1 0,-1 0 0,1 0 0,-4 6 0,-5 70 0,3-18 0,5-45 0,0 0 0,1 1 0,1-1 0,0 1 0,2-1 0,0 1 0,1-1 0,0 0 0,8 26 0,-8-36 0,1-1 0,-1 0 0,1 0 0,1 1 0,-1-2 0,1 1 0,0 0 0,0-1 0,1 0 0,0 0 0,0 0 0,0 0 0,0-1 0,1 0 0,-1 0 0,1 0 0,0-1 0,0 0 0,1 0 0,-1 0 0,1-1 0,-1 0 0,1-1 0,0 1 0,-1-1 0,12 0 0,117 0-12,-84-2-1341,-27 1-5473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2.900"/>
    </inkml:context>
    <inkml:brush xml:id="br0">
      <inkml:brushProperty name="width" value="0.05" units="cm"/>
      <inkml:brushProperty name="height" value="0.05" units="cm"/>
      <inkml:brushProperty name="color" value="#66CC00"/>
    </inkml:brush>
  </inkml:definitions>
  <inkml:trace contextRef="#ctx0" brushRef="#br0">0 9723 24575,'11'2'0,"-1"-1"0,0 2 0,0-1 0,0 1 0,0 1 0,-1 0 0,1 0 0,-1 1 0,0 0 0,0 1 0,8 6 0,-5-3 0,1-2 0,-1 1 0,1-2 0,28 11 0,172 37 0,-189-46 0,7 2 0,49 9 0,53 6 0,1 2 0,-77-15 0,-34-7 0,-1-1 0,36 2 0,-31-4 0,0 1 0,-1 2 0,40 12 0,-40-10 0,0-1 0,0 0 0,45 2 0,92 5 0,22 1 0,-156-15 0,1 2 0,-1 1 0,54 11 0,-37-6 0,0-2 0,1-1 0,-1-3 0,52-5 0,10 1 0,346 3 0,-424 2 0,1 1 0,38 9 0,-13-1 0,3 0 0,-38-6 0,1-1 0,37 3 0,-40-6 0,-1 1 0,29 8 0,30 2 0,10 2 0,-63-9 0,1-1 0,25 1 0,-13-2 0,-1 1 0,60 16 0,-63-12 0,1-1 0,1-1 0,41 0 0,-27-4 0,48 9 0,-49-5 0,54 1 0,-70-7 0,-1 1 0,1 2 0,43 9 0,-43-7 0,0-1 0,64 0 0,-65-5 0,1 3 0,0 0 0,35 8 0,26 6 0,0-4 0,1-4 0,142-6 0,-148-2 0,-68 1 0,1 1 0,34 8 0,-33-5 0,0-1 0,24 1 0,679-3 0,-353-5 0,-317 4 0,-1-3 0,78-13 0,-86 9 0,1 2 0,-1 2 0,49 4 0,69-3 0,-71-12 0,-60 7 0,58-3 0,-46 9 0,6 1 0,-1-3 0,71-11 0,-55 4 0,0 4 0,131 6 0,-71 1 0,-14 0 0,123-4 0,-145-11 0,-58 7 0,60-3 0,-57 7 0,50-9 0,-51 5 0,53-1 0,-48 7 0,-6 0 0,1 0 0,0-3 0,51-9 0,-57 7 0,0 1 0,48 0 0,-47 3 0,-1-1 0,50-9 0,-49 5 0,50-2 0,-48 6 0,43-9 0,124-32 0,-91 18 0,-69 17 0,1-1 0,-2-1 0,1-3 0,39-18 0,0-8 0,71-41 0,-100 56 0,-38 20 0,0-1 0,0 0 0,0-1 0,-1 0 0,14-11 0,67-80 0,-77 85 0,-1-1 0,0-1 0,12-19 0,25-26 0,-35 42 0,0-1 0,-2-1 0,0 0 0,13-28 0,0 2 0,92-158 0,-105 181 0,-1 0 0,-1-1 0,-1 0 0,6-26 0,18-44 0,-25 76 0,1-2 0,-1-1 0,11-40 0,51-180 0,-16-38 0,-27 118 0,-18 122 0,0 2 0,-2 1 0,-1-1 0,1-49 0,-6 56 0,11-53 0,0-22 0,-10 81 0,1 1 0,6-25 0,-4 24 0,-1 0 0,1-25 0,-3 23 0,1 0 0,2 1 0,11-40 0,-8 39 0,-2-1 0,0 0 0,1-27 0,9-52 0,-6 50 0,2-4 0,-7 38 0,0 0 0,1-38 0,-3 19 0,11-54 0,-5 41 0,45-187 0,-42 184 0,1-24 0,-10 51 0,11-44 0,-3 16 0,-4 25 0,1 0 0,14-34 0,12-45 0,-26 68 0,25-97 0,14 3 0,43-187 0,-43 141 0,-32 117 0,-5 18 0,-5 25 0,0 0 0,1 1 0,13-30 0,-9 24 0,-1 0 0,-1 0 0,4-33 0,4-16 0,-4 34 0,25-66 0,-22 68 0,19-79 0,-26 81 0,3 1 0,28-69 0,-28 80 0,-1-1 0,11-52 0,-15 53 0,1 0 0,1 0 0,17-35 0,37-78 0,-39 83 0,39-69 0,19-48 0,-65 142 0,-1 0 0,14-49 0,11-26 0,17-41 0,-42 100 0,3 1 0,32-59 0,12-21 0,9-13 0,36-47 0,-6 42 0,-84 118 0,19-41 0,4-7 0,12-17 0,-30 50 0,53-74 0,-43 70 0,15-18 0,-37 52 0,0-1 0,15-26 0,-18 27 0,0 0 0,1 1 0,0 0 0,18-18 0,-16 18 0,1-1 0,-2 0 0,1 0 0,-2-1 0,11-20 0,-10 16 0,1 2 0,0-1 0,15-16 0,6-5 0,40-63 0,-46 61 0,54-62 0,-69 89 0,0-2 0,-1 1 0,-1-1 0,0 0 0,7-19 0,-7 16 0,1-1 0,1 1 0,11-16 0,-9 14 0,-1-1 0,-1 0 0,-1 0 0,0-1 0,-2-1 0,7-28 0,10-29 0,-9 39 0,-1 0 0,-2 0 0,-3-2 0,10-75 0,-20 108 0,1-1 0,-2 1 0,1 0 0,-1 0 0,0 0 0,-1 0 0,0 0 0,-1 1 0,-4-10 0,3 8 0,0 0 0,1-1 0,0 1 0,1-1 0,1 0 0,-3-13 0,6 8 0,-1 1 0,2 0 0,0-1 0,1 1 0,0 0 0,1 0 0,1 1 0,1-1 0,0 1 0,10-17 0,-11 19 0,-4 10 0,1 0 0,-1 0 0,0 0 0,0-1 0,-1 1 0,1 0 0,0 0 0,-1-1 0,0 1 0,1 0 0,-1-1 0,0 1 0,0 0 0,0-1 0,0 1 0,-1 0 0,1 0 0,-1-1 0,1 1 0,-1 0 0,0 0 0,0 0 0,0-1 0,0 1 0,0 0 0,-3-3 0,2 3 0,-1 0 0,1 1 0,-1-1 0,0 1 0,1 0 0,-1 0 0,0 0 0,0 0 0,0 0 0,0 1 0,0-1 0,0 1 0,0 0 0,0 0 0,0 0 0,0 0 0,0 0 0,0 1 0,0-1 0,-6 3 0,-12 3 0,0 1 0,0 1 0,1 0 0,0 2 0,0 0 0,-28 21 0,48-31 0,0 1 0,-1-1 0,1 0 0,0 0 0,-1 0 0,1 0 0,0 1 0,-1-1 0,1 0 0,0 0 0,-1 1 0,1-1 0,0 0 0,-1 1 0,1-1 0,0 0 0,0 1 0,0-1 0,-1 0 0,1 1 0,0-1 0,0 1 0,0-1 0,0 0 0,0 1 0,0-1 0,0 1 0,-1-1 0,1 0 0,0 1 0,1-1 0,-1 1 0,0-1 0,0 0 0,0 1 0,0-1 0,0 1 0,0-1 0,0 0 0,1 1 0,-1-1 0,0 0 0,0 1 0,0-1 0,1 1 0,23 7 0,30-4 0,-45-3 0,-1-1 0,1 0 0,0-1 0,0 0 0,0 0 0,0-1 0,-1 0 0,1 0 0,-1-1 0,0 0 0,1-1 0,-1 1 0,-1-2 0,1 1 0,-1-1 0,1 0 0,-1-1 0,-1 0 0,1 0 0,8-10 0,-10 11 0,0 0 0,0 0 0,1 1 0,0 0 0,0 0 0,0 0 0,0 1 0,1 0 0,-1 0 0,1 1 0,0 0 0,-1 0 0,1 0 0,12 0 0,-15 1 0,0 1 0,0 0 0,0 0 0,0 0 0,0 0 0,0 1 0,0 0 0,0-1 0,0 1 0,-1 1 0,1-1 0,0 1 0,-1-1 0,1 1 0,-1 0 0,1 1 0,-1-1 0,0 0 0,0 1 0,0 0 0,0 0 0,0 0 0,-1 0 0,1 0 0,-1 0 0,2 4 0,6 16 0,0 0 0,6 29 0,-12-37 0,0 0 0,1-1 0,0 0 0,1 0 0,1 0 0,0 0 0,1-1 0,16 21 0,-12-21-1365,-2 0-5461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9.131"/>
    </inkml:context>
    <inkml:brush xml:id="br0">
      <inkml:brushProperty name="width" value="0.05" units="cm"/>
      <inkml:brushProperty name="height" value="0.05" units="cm"/>
      <inkml:brushProperty name="color" value="#66CC00"/>
    </inkml:brush>
  </inkml:definitions>
  <inkml:trace contextRef="#ctx0" brushRef="#br0">2973 194 24575,'-32'1'0,"-1"-2"0,1-1 0,0-2 0,0-1 0,1-2 0,-35-11 0,38 10 0,-1 1 0,-38-5 0,20 5 0,-98-20 0,-84-26 0,198 48 0,-48-2 0,49 5 0,-56-10 0,40 5 0,-1 1 0,0 3 0,0 2 0,-48 5 0,-13-1 0,11-5 0,-110 4 0,125 12 0,58-9 0,1-1 0,-26 0 0,-42 9 0,67-8 0,-47 4 0,-94-11 0,-71 4 0,153 10 0,54-6 0,-47 2 0,64-7 0,0 2 0,-1-1 0,1 1 0,0 1 0,1 0 0,-1 1 0,1 0 0,0 1 0,0 0 0,0 1 0,1 0 0,0 0 0,0 1 0,1 1 0,0-1 0,1 2 0,0-1 0,0 1 0,1 0 0,-10 17 0,2 8 0,2-1 0,1 2 0,-11 61 0,19-74 0,1 0 0,1 0 0,2 1 0,0-1 0,1 0 0,1 0 0,2 0 0,0 0 0,1 0 0,1-1 0,2 0 0,0 0 0,21 39 0,-22-51 0,0 0 0,0 0 0,1-1 0,0 0 0,0 0 0,1-1 0,1 0 0,-1-1 0,1 0 0,0 0 0,1-1 0,0-1 0,-1 0 0,2 0 0,12 3 0,4-1 0,-1-1 0,1-2 0,0 0 0,1-2 0,36-2 0,98 1 0,101-4 0,-192-10 0,-52 8 0,1 2 0,27-3 0,677 4 0,-353 5 0,109-3 0,-451-2 0,61-10 0,-60 6 0,57-2 0,-66 7 0,-1-1 0,0 0 0,0-1 0,0-2 0,38-12 0,-47 12 0,0 0 0,-1 0 0,1-1 0,-1 0 0,-1-1 0,1 0 0,-1-1 0,-1 0 0,1-1 0,-1 0 0,10-13 0,-12 11 0,-1-1 0,0 1 0,-1-1 0,0 0 0,-1-1 0,0 1 0,-1-1 0,0 0 0,1-24 0,-2 3 0,-1 0 0,-6-52 0,4 80 0,1 1 0,-2-1 0,1 1 0,0 0 0,-1 0 0,0-1 0,-1 1 0,1 0 0,-1 1 0,0-1 0,0 0 0,-5-5 0,-3-1 0,0 1 0,0 0 0,-15-10 0,15 13 0,1-1 0,0 0 0,0-1 0,1 0 0,-12-15 0,12 11 0,0-1 0,-1 1 0,0 1 0,-1 0 0,-1 0 0,1 1 0,-2 1 0,0 0 0,0 1 0,-1 0 0,0 1 0,0 0 0,-23-8 0,11 8-85,11 2-235,0 2 0,0 0 0,-19-3 0,13 6-6506</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09.400"/>
    </inkml:context>
    <inkml:brush xml:id="br0">
      <inkml:brushProperty name="width" value="0.05" units="cm"/>
      <inkml:brushProperty name="height" value="0.05" units="cm"/>
      <inkml:brushProperty name="color" value="#66CC00"/>
    </inkml:brush>
  </inkml:definitions>
  <inkml:trace contextRef="#ctx0" brushRef="#br0">247 590 24575,'1579'0'0,"-1560"1"0,1 1 0,37 9 0,-36-6 0,0-1 0,27 1 0,21-4 0,-36-2 0,0 2 0,1 1 0,49 10 0,-70-9 0,0 0 0,-1-1 0,1 0 0,0-1 0,0-1 0,0 0 0,25-4 0,-29 2 0,-1 0 0,0-1 0,0 0 0,0 0 0,-1-1 0,1 0 0,-1 0 0,0-1 0,0 0 0,0 0 0,-1-1 0,12-12 0,-9 9 0,0-1 0,-1 0 0,0-1 0,-1 0 0,0 0 0,-1 0 0,5-14 0,-8 17 0,-1 1 0,-1-1 0,1 0 0,-1 0 0,-1 1 0,1-1 0,-1 0 0,-1 0 0,0 0 0,0 0 0,0 1 0,-1-1 0,-3-8 0,-9-35 0,7 25 0,-20-49 0,23 66 0,-1 1 0,0-1 0,0 1 0,-1 0 0,0 0 0,-1 0 0,1 1 0,-1 0 0,-9-6 0,4 2 0,0 1 0,-1 1 0,-1 0 0,0 1 0,0 0 0,0 1 0,-1 0 0,0 2 0,0-1 0,-1 2 0,0 0 0,1 1 0,-25-2 0,-167 8 0,-67-5 0,202-12 0,53 10 0,-1 0 0,-29-2 0,-391 5 0,211 3 0,212-1 0,1 1 0,0 0 0,-22 6 0,-36 6 0,27-8 0,1 1 0,0 3 0,-78 28 0,4-2 0,60-23 0,1-3 0,-74 3 0,101-10 0,28-3 0,1 0 0,-1 1 0,1 0 0,-1-1 0,1 1 0,0 1 0,0-1 0,-1 0 0,1 1 0,0 0 0,0-1 0,0 1 0,1 0 0,-1 1 0,0-1 0,1 0 0,-1 1 0,1 0 0,-3 4 0,1-1 0,1 0 0,0 0 0,1 0 0,0 0 0,0 1 0,0-1 0,0 1 0,1 0 0,0 11 0,0-3 0,1-1 0,1 0 0,1 0 0,0 0 0,0 0 0,1 0 0,1-1 0,1 1 0,7 17 0,-6-22-91,1 1 0,0-1 0,0 0 0,1-1 0,0 0 0,0 0 0,1 0 0,0-1 0,1-1 0,-1 0 0,1 0 0,0 0 0,1-1 0,21 6 0,-16-4-6735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12.786"/>
    </inkml:context>
    <inkml:brush xml:id="br0">
      <inkml:brushProperty name="width" value="0.05" units="cm"/>
      <inkml:brushProperty name="height" value="0.05" units="cm"/>
      <inkml:brushProperty name="color" value="#66CC00"/>
    </inkml:brush>
  </inkml:definitions>
  <inkml:trace contextRef="#ctx0" brushRef="#br0">2007 119 24575,'-964'0'0,"944"-1"0,1-1 0,-38-9 0,36 6 0,0 1 0,-27-1 0,-75 6 0,-49-2 0,100-12 0,52 9 0,0 0 0,-28-1 0,19 4 0,-236 3 0,260-1 0,1 0 0,-1 1 0,1-1 0,-1 1 0,1 0 0,0 0 0,0 1 0,0-1 0,0 1 0,0 0 0,0 0 0,1 0 0,0 0 0,-1 1 0,1 0 0,0-1 0,1 1 0,-1 0 0,1 0 0,0 1 0,0-1 0,0 0 0,0 1 0,-1 7 0,-3 8 0,1-1 0,1 1 0,1 0 0,-1 31 0,5 270 0,0-313 0,-1 0 0,1 1 0,1-1 0,0 0 0,0 0 0,0 0 0,1 0 0,1-1 0,-1 1 0,1-1 0,0 1 0,1-1 0,0-1 0,0 1 0,0-1 0,1 0 0,0 0 0,0 0 0,0-1 0,1 0 0,0 0 0,0 0 0,0-1 0,1-1 0,-1 1 0,1-1 0,0 0 0,0-1 0,0 1 0,0-2 0,0 1 0,0-1 0,10 0 0,58 1 0,-47-1 0,-1 0 0,0 1 0,35 8 0,-24-3 0,0-2 0,1-2 0,-1-1 0,1-2 0,45-7 0,-13-6 0,-53 9 0,1 0 0,30-2 0,301 5 0,-166 3 0,-168-3 0,0-1 0,0-1 0,18-4 0,40-6 0,11-1 0,-62 9 0,-1 1 0,29-2 0,-25 4 0,0-1 0,-1-1 0,0-2 0,35-12 0,-30 9 0,-22 6 0,12-2 0,0-2 0,-1 0 0,37-19 0,-52 23 0,0-1 0,0 1 0,0-1 0,0 0 0,0 0 0,-1 0 0,1-1 0,-1 0 0,-1 0 0,1 0 0,-1 0 0,0 0 0,0-1 0,0 1 0,-1-1 0,1 0 0,-1 0 0,1-9 0,0-1 0,-1 0 0,-1 0 0,-1 0 0,0-1 0,-1 1 0,0 0 0,-2 0 0,0 0 0,0 0 0,-2 1 0,0-1 0,-1 1 0,0 0 0,-1 0 0,-9-13 0,10 17 0,1 0 0,1 0 0,0-1 0,-5-22 0,7 26 0,1 0 0,-1 1 0,0-1 0,-1 1 0,0-1 0,0 1 0,0 0 0,-1 0 0,0 0 0,-1 1 0,1-1 0,-1 1 0,-8-8 0,-31-33 107,20 18-1579,10 14-5354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3.254"/>
    </inkml:context>
    <inkml:brush xml:id="br0">
      <inkml:brushProperty name="width" value="0.05" units="cm"/>
      <inkml:brushProperty name="height" value="0.05" units="cm"/>
      <inkml:brushProperty name="color" value="#66CC00"/>
    </inkml:brush>
  </inkml:definitions>
  <inkml:trace contextRef="#ctx0" brushRef="#br0">0 8803 24575,'16'-2'0,"0"-1"0,0-1 0,-1 0 0,1-1 0,-1 0 0,17-10 0,-16 8 0,162-73 0,-27 6 0,-105 53 0,-1-1 0,45-32 0,-29 18 0,270-167 0,-278 168 0,-1-2 0,56-53 0,-68 47 0,-31 32 0,1 1 0,0-1 0,0 2 0,18-13 0,2-1 0,-1-1 0,-1-1 0,27-32 0,26-22 0,16-10 0,98-117 0,-79 53 0,-71 90 0,75-82 0,-83 106 0,-6 6 0,1 1 0,66-50 0,-82 70 0,-1-1 0,21-23 0,16-13 0,250-204 0,-38 27 0,-204 166 0,-37 36 0,0 1 0,41-29 0,-36 30 0,-2-2 0,0-1 0,-2 0 0,32-43 0,18-19 0,-35 44 0,38-53 0,-5 1 0,26-40 0,-92 127 0,1-1 0,-1 1 0,1 1 0,14-12 0,22-26 0,15-21 0,-42 50 0,-1-1 0,20-28 0,2-1 0,-28 36 0,-1 0 0,0 0 0,12-19 0,-1-3 0,37-48 0,12-18 0,65-138 0,-96 176 0,-20 32 0,27-54 0,-35 64 0,0 0 0,2 1 0,13-17 0,18-29 0,-22 26 0,83-140 0,-79 139 0,-1 4 0,-2 0 0,23-53 0,54-104 0,-70 134 0,-11 24 0,-2 0 0,-1-1 0,18-66 0,-29 87 0,1 0 0,1 0 0,0 1 0,8-15 0,7-17 0,-3-8 0,-2-1 0,-3 0 0,7-71 0,-15 100 0,8-33 0,2-22 0,-10 45 0,1-1 0,13-44 0,-10 49 0,-1 0 0,-2-1 0,3-49 0,5-90 0,0-9 0,-14-436 0,2 596 0,1-1 0,9-36 0,-7 34 0,0 1 0,2-27 0,-8-143 0,4-73 0,25 77 0,-16 117 0,-5 43 0,-2-1 0,1-34 0,-5 25 0,-1 4 0,2 1 0,1-1 0,11-57 0,-8 62 0,-1-1 0,-1 0 0,-1-34 0,-2 33 0,1 1 0,11-57 0,-4 56 0,20-45 0,5-18 0,-33 92 0,0 0 0,1 0 0,-1-1 0,0 1 0,0 0 0,0 0 0,0 0 0,0-1 0,0 1 0,0 0 0,-1 0 0,1 0 0,0 0 0,-1-1 0,1 1 0,-1 0 0,1 0 0,-1 0 0,1 0 0,-1 0 0,0 0 0,0 0 0,1 0 0,-1 1 0,0-1 0,0 0 0,0 0 0,0 1 0,0-1 0,0 0 0,0 1 0,0-1 0,0 1 0,0-1 0,0 1 0,-1 0 0,1 0 0,0-1 0,0 1 0,0 0 0,0 0 0,-2 0 0,-8-1 0,-1 0 0,0 1 0,-17 2 0,13-1 0,-5 1 0,0 1 0,-34 9 0,-3 1 0,78-14 0,0 2 0,1 0 0,-1 0 0,36 9 0,-23-3 0,56 2 0,-21-10 0,51 2 0,-116-1 0,0 1 0,-1-1 0,1 1 0,0 0 0,0 0 0,-1 0 0,1 0 0,-1 1 0,1-1 0,-1 1 0,1-1 0,-1 1 0,0 0 0,0 0 0,0 0 0,0 0 0,0 1 0,0-1 0,-1 0 0,1 1 0,-1-1 0,0 1 0,1 0 0,-1-1 0,0 1 0,-1 0 0,1-1 0,0 1 0,-1 0 0,1 0 0,-1 3 0,2 14 0,-2 0 0,0 0 0,-4 31 0,2-14 0,0 71-1365,2-86-5461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4.422"/>
    </inkml:context>
    <inkml:brush xml:id="br0">
      <inkml:brushProperty name="width" value="0.05" units="cm"/>
      <inkml:brushProperty name="height" value="0.05" units="cm"/>
      <inkml:brushProperty name="color" value="#E71224"/>
    </inkml:brush>
  </inkml:definitions>
  <inkml:trace contextRef="#ctx0" brushRef="#br0">84 418 24575,'1'-3'0,"0"0"0,0 0 0,0 0 0,0 0 0,1 0 0,-1 0 0,1 0 0,0 1 0,0-1 0,0 1 0,4-5 0,12-18 0,-12 5 0,-2 0 0,0 0 0,-1 0 0,-1-1 0,-1 1 0,-1 0 0,-4-36 0,2-6 0,1 51 0,0 1 0,0-1 0,-1 1 0,-5-15 0,6 23 0,1-1 0,-1 1 0,0 0 0,0 1 0,0-1 0,0 0 0,0 0 0,-1 0 0,1 1 0,-1-1 0,1 0 0,-4-2 0,4 4 0,0 0 0,0-1 0,0 1 0,0 0 0,1 0 0,-1-1 0,0 1 0,0 0 0,0 0 0,0 0 0,0 0 0,0 0 0,0 1 0,0-1 0,0 0 0,0 0 0,0 1 0,0-1 0,0 0 0,0 1 0,0-1 0,0 1 0,0-1 0,0 1 0,1 0 0,-1-1 0,0 1 0,1 0 0,-2 0 0,-3 6 0,0 1 0,0-1 0,1 1 0,-1 0 0,2 0 0,-1 0 0,1 0 0,1 0 0,-1 1 0,2 0 0,-1-1 0,0 10 0,-9 32 0,5-27 0,0 1 0,1 0 0,2 1 0,-1 29 0,3-42 0,1 0 0,1 0 0,0 0 0,1-1 0,0 1 0,1-1 0,0 1 0,0-1 0,2 0 0,9 20 0,-11-27 0,1 1 0,-1-1 0,1 0 0,0 0 0,1 0 0,-1 0 0,0-1 0,1 1 0,0-1 0,0 0 0,0-1 0,0 1 0,0-1 0,1 0 0,-1-1 0,1 1 0,-1-1 0,8 1 0,11 0 0,0 0 0,0-2 0,26-3 0,-3 1 0,-34 1-124,1 0 0,-1-1 0,0-1 0,0 0 0,-1-1 0,1 0-1,-1-1 1,0 0 0,0-1 0,22-14 0,-21 10-6702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4.557"/>
    </inkml:context>
    <inkml:brush xml:id="br0">
      <inkml:brushProperty name="width" value="0.05" units="cm"/>
      <inkml:brushProperty name="height" value="0.05" units="cm"/>
      <inkml:brushProperty name="color" value="#66CC00"/>
    </inkml:brush>
  </inkml:definitions>
  <inkml:trace contextRef="#ctx0" brushRef="#br0">566 84 24575,'-9'-1'0,"0"-1"0,0 1 0,0-2 0,1 1 0,-1-1 0,1-1 0,-15-7 0,-26-10 0,14 12 0,0 0 0,-1 3 0,0 0 0,-1 3 0,1 1 0,-72 6 0,103-4 0,1 1 0,-1 0 0,1 0 0,-1 0 0,1 0 0,0 1 0,-1 0 0,1 0 0,0 0 0,0 1 0,0-1 0,0 1 0,1 0 0,-1 0 0,1 0 0,0 0 0,0 1 0,0 0 0,0-1 0,-4 9 0,3-4 0,0 1 0,1-1 0,0 1 0,0 0 0,1 0 0,0 0 0,1 0 0,0 1 0,0 12 0,1 24 0,4 151 0,-4-190 0,1 0 0,-1 0 0,2 0 0,-1 0 0,1 0 0,0 0 0,0 0 0,1-1 0,0 1 0,0-1 0,0 0 0,1 0 0,0 0 0,0 0 0,1-1 0,-1 1 0,1-1 0,0-1 0,1 1 0,-1 0 0,1-1 0,0 0 0,0-1 0,0 1 0,1-1 0,-1 0 0,1-1 0,0 0 0,-1 0 0,1 0 0,0-1 0,0 0 0,10 0 0,-1 0 0,29 1 0,0-1 0,1-3 0,45-7 0,-85 7 0,0 0 0,0 0 0,1 0 0,-1-1 0,-1 0 0,1-1 0,0 1 0,-1-1 0,0 0 0,0-1 0,0 1 0,0-1 0,-1 0 0,0 0 0,0 0 0,6-9 0,-8 10 0,0 1 0,0-1 0,-1 1 0,1-1 0,-1 0 0,1 1 0,-1-1 0,-1 0 0,1 0 0,0 0 0,-1 0 0,0 0 0,0 0 0,0 0 0,0 0 0,-1 0 0,1 0 0,-1 0 0,0 0 0,0 0 0,-1 1 0,1-1 0,-1 0 0,0 1 0,0-1 0,0 1 0,0 0 0,-5-6 0,2 5-64,-1 1-1,1 0 0,-1 0 1,0 0-1,0 1 1,0 0-1,0 0 1,0 0-1,0 1 0,0 0 1,-1 0-1,1 0 1,0 1-1,-1 0 0,-10 2 1,12-2-268,-18 0-6494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5.533"/>
    </inkml:context>
    <inkml:brush xml:id="br0">
      <inkml:brushProperty name="width" value="0.05" units="cm"/>
      <inkml:brushProperty name="height" value="0.05" units="cm"/>
      <inkml:brushProperty name="color" value="#66CC00"/>
    </inkml:brush>
  </inkml:definitions>
  <inkml:trace contextRef="#ctx0" brushRef="#br0">52 142 24575,'36'1'0,"-18"0"0,0 0 0,0-1 0,-1-1 0,29-5 0,-43 5 0,0 0 0,0 0 0,1 0 0,-1 0 0,-1 0 0,1 0 0,0-1 0,0 1 0,0-1 0,-1 0 0,1 0 0,-1 0 0,1 0 0,-1 0 0,0-1 0,0 1 0,0-1 0,0 1 0,0-1 0,-1 0 0,1 0 0,-1 0 0,1 0 0,-1 0 0,0 0 0,-1 0 0,1 0 0,0 0 0,-1 0 0,0-1 0,0-2 0,1 4 0,-1 0 0,-1 0 0,1-1 0,0 1 0,-1 0 0,1 0 0,-1 0 0,1 0 0,-1 0 0,0 0 0,0 0 0,0 1 0,0-1 0,0 0 0,0 0 0,0 1 0,-1-1 0,1 1 0,-1-1 0,1 1 0,-4-3 0,0 1 0,0 1 0,1 0 0,-1 0 0,0 0 0,0 0 0,0 1 0,0 0 0,-9-1 0,-7 0 0,0 2 0,1 0 0,-31 5 0,48-5 0,0 1 0,0 0 0,0 0 0,0 0 0,0 1 0,0-1 0,0 1 0,0-1 0,1 1 0,-1 0 0,0 0 0,1 0 0,0 1 0,-1-1 0,1 1 0,0-1 0,0 1 0,1-1 0,-1 1 0,0 0 0,1 0 0,0 0 0,0 0 0,-2 5 0,-2 9 0,1 0 0,1 0 0,-2 25 0,3-23 0,1-12 0,1 0 0,-1 0 0,1 0 0,1 0 0,-1 0 0,1 0 0,0 1 0,1-2 0,0 1 0,0 0 0,0 0 0,1 0 0,0-1 0,4 8 0,0-5 0,1 1 0,0-1 0,0-1 0,1 1 0,0-2 0,0 1 0,19 11 0,-19-13-105,1 0 0,0-1 0,0 0 0,1 0 0,-1-1 0,1 0 0,0-1 0,0 0 0,0-1 0,1 0 0,-1-1 0,17 0 0,-5-1-6721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030"/>
    </inkml:context>
    <inkml:brush xml:id="br0">
      <inkml:brushProperty name="width" value="0.05" units="cm"/>
      <inkml:brushProperty name="height" value="0.05" units="cm"/>
      <inkml:brushProperty name="color" value="#66CC00"/>
    </inkml:brush>
  </inkml:definitions>
  <inkml:trace contextRef="#ctx0" brushRef="#br0">0 1 24575,'0'49'0,"3"0"0,10 67 0,15 57 0,-20-129-1365,-6-23-5461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773"/>
    </inkml:context>
    <inkml:brush xml:id="br0">
      <inkml:brushProperty name="width" value="0.05" units="cm"/>
      <inkml:brushProperty name="height" value="0.05" units="cm"/>
      <inkml:brushProperty name="color" value="#66CC00"/>
    </inkml:brush>
  </inkml:definitions>
  <inkml:trace contextRef="#ctx0" brushRef="#br0">0 0 24575,'5'0'0,"6"0"0,5 0 0,5 0 0,3 0 0,3 0 0,0 0 0,1 0 0,-5 0-8191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7.948"/>
    </inkml:context>
    <inkml:brush xml:id="br0">
      <inkml:brushProperty name="width" value="0.05" units="cm"/>
      <inkml:brushProperty name="height" value="0.05" units="cm"/>
      <inkml:brushProperty name="color" value="#E71224"/>
    </inkml:brush>
  </inkml:definitions>
  <inkml:trace contextRef="#ctx0" brushRef="#br0">1 0 24575,'2'26'0,"1"-1"0,1 0 0,2 0 0,0-1 0,16 38 0,-11-29 0,0 0 0,5 36 0,-5-15 0,4 26 0,1 41 0,-6-55 0,18 94 0,-17-99 0,-6-33 0,0 0 0,1 42 0,-6-44-1365,-1-3-5461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8.536"/>
    </inkml:context>
    <inkml:brush xml:id="br0">
      <inkml:brushProperty name="width" value="0.05" units="cm"/>
      <inkml:brushProperty name="height" value="0.05" units="cm"/>
      <inkml:brushProperty name="color" value="#E71224"/>
    </inkml:brush>
  </inkml:definitions>
  <inkml:trace contextRef="#ctx0" brushRef="#br0">0 60 24575,'1'16'0,"0"-1"0,1 0 0,1 0 0,0 0 0,1 0 0,0 0 0,2-1 0,-1 1 0,2-1 0,0-1 0,0 1 0,2-1 0,10 14 0,8 13 0,-15-20 0,1-2 0,0 1 0,25 24 0,-26-31 0,-4-4 0,-1-1 0,1 1 0,0-2 0,16 11 0,-21-16 0,0 1 0,0-1 0,0 0 0,-1 0 0,1 0 0,0 0 0,0-1 0,0 1 0,1-1 0,-1 0 0,0 0 0,0 0 0,0 0 0,0-1 0,0 1 0,0-1 0,0 0 0,0 1 0,0-1 0,0-1 0,2 0 0,9-6 0,0-1 0,-1 0 0,0-1 0,0 0 0,-2-1 0,1 0 0,12-17 0,65-95 0,-29 37 15,-24 36-705,29-55 0,-57 90-6136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357"/>
    </inkml:context>
    <inkml:brush xml:id="br0">
      <inkml:brushProperty name="width" value="0.05" units="cm"/>
      <inkml:brushProperty name="height" value="0.05" units="cm"/>
      <inkml:brushProperty name="color" value="#E71224"/>
    </inkml:brush>
  </inkml:definitions>
  <inkml:trace contextRef="#ctx0" brushRef="#br0">1 0 24575,'0'3'0,"0"0"0,1 0 0,0 0 0,-1-1 0,1 1 0,0 0 0,0-1 0,0 1 0,0-1 0,1 1 0,-1-1 0,1 1 0,0-1 0,-1 0 0,1 0 0,0 0 0,0 0 0,1 0 0,-1 0 0,0-1 0,0 1 0,1-1 0,-1 1 0,1-1 0,-1 0 0,6 2 0,9 2 0,0 0 0,0-1 0,25 3 0,-2 0 0,17 3 0,1-2 0,0-3 0,-1-2 0,80-7 0,-15 2 0,-43 2-1365,-56 0-5461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868"/>
    </inkml:context>
    <inkml:brush xml:id="br0">
      <inkml:brushProperty name="width" value="0.05" units="cm"/>
      <inkml:brushProperty name="height" value="0.05" units="cm"/>
      <inkml:brushProperty name="color" value="#E71224"/>
    </inkml:brush>
  </inkml:definitions>
  <inkml:trace contextRef="#ctx0" brushRef="#br0">1 1 24575,'1'0'0,"0"1"0,1-1 0,-1 1 0,0-1 0,0 1 0,0 0 0,0 0 0,0 0 0,0 0 0,0 0 0,0 0 0,0 0 0,0 0 0,-1 0 0,1 0 0,0 0 0,-1 0 0,1 0 0,0 1 0,-1 1 0,15 33 0,-12-26 0,13 34 0,-2 2 0,-2 0 0,-2 1 0,-2 0 0,-3 0 0,1 91 0,-5-111 44,1 0-1,8 33 1,3 40-1540,-13-77-5330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242"/>
    </inkml:context>
    <inkml:brush xml:id="br0">
      <inkml:brushProperty name="width" value="0.05" units="cm"/>
      <inkml:brushProperty name="height" value="0.05" units="cm"/>
      <inkml:brushProperty name="color" value="#E71224"/>
    </inkml:brush>
  </inkml:definitions>
  <inkml:trace contextRef="#ctx0" brushRef="#br0">1 0 24575,'3'1'0,"0"0"0,0-1 0,0 1 0,0 0 0,1 1 0,-1-1 0,-1 0 0,1 1 0,0 0 0,0 0 0,-1 0 0,1 0 0,-1 0 0,1 0 0,-1 1 0,0-1 0,0 1 0,0-1 0,0 1 0,0 0 0,-1 0 0,1 0 0,-1 0 0,0 0 0,0 0 0,1 6 0,3 6 0,-1 1 0,-1-1 0,-1 1 0,2 20 0,9 65 105,-8-72-840,4 55 0,-9-61-6091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629"/>
    </inkml:context>
    <inkml:brush xml:id="br0">
      <inkml:brushProperty name="width" value="0.05" units="cm"/>
      <inkml:brushProperty name="height" value="0.05" units="cm"/>
      <inkml:brushProperty name="color" value="#E71224"/>
    </inkml:brush>
  </inkml:definitions>
  <inkml:trace contextRef="#ctx0" brushRef="#br0">1 0 24575,'1'32'0,"2"0"0,8 36 0,-5-34 0,1 33 0,-3 1 0,-7 96 0,0-39 0,2-85 67,-11 58-1,0 4-1564,10-79-5328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5.897"/>
    </inkml:context>
    <inkml:brush xml:id="br0">
      <inkml:brushProperty name="width" value="0.05" units="cm"/>
      <inkml:brushProperty name="height" value="0.05" units="cm"/>
      <inkml:brushProperty name="color" value="#E71224"/>
    </inkml:brush>
  </inkml:definitions>
  <inkml:trace contextRef="#ctx0" brushRef="#br0">55 506 24575,'0'26'0,"1"1"0,1 0 0,1-1 0,1 1 0,2-1 0,15 46 0,-15-51 0,-6-17 0,1-1 0,0 1 0,-1-1 0,1 0 0,0 1 0,1-1 0,-1 0 0,1 0 0,-1 0 0,1 0 0,0 0 0,0 0 0,3 3 0,-4-6 0,-1 0 0,0 0 0,0 0 0,0 0 0,0 1 0,1-1 0,-1 0 0,0 0 0,0 0 0,0 0 0,0 0 0,1 0 0,-1 0 0,0 0 0,0 0 0,0 0 0,1 0 0,-1 0 0,0 0 0,0 0 0,1 0 0,-1 0 0,0 0 0,0 0 0,0 0 0,0 0 0,1 0 0,-1 0 0,0 0 0,0 0 0,0-1 0,1 1 0,-1 0 0,0 0 0,0 0 0,0 0 0,0 0 0,0 0 0,1-1 0,-1 1 0,0 0 0,0 0 0,0 0 0,0-1 0,2-12 0,-6-14 0,-1 4 0,1 6 0,0-1 0,-1 1 0,-1 0 0,0 0 0,-12-21 0,5 12 0,1-1 0,1-1 0,2 1 0,0-1 0,2-1 0,-6-55 0,12 73 0,0 0 0,1 0 0,0 0 0,0 0 0,1 0 0,1 0 0,0 0 0,7-21 0,-7 28 0,0 0 0,0 0 0,0 0 0,1 0 0,-1 0 0,1 1 0,0-1 0,0 1 0,0 0 0,1 0 0,-1 0 0,1 0 0,0 1 0,0-1 0,0 1 0,0 0 0,0 0 0,0 0 0,0 1 0,1 0 0,-1-1 0,1 2 0,-1-1 0,8 0 0,-7 1 0,1 0 0,0 0 0,-1 0 0,1 1 0,-1 0 0,1 0 0,-1 0 0,0 1 0,1 0 0,-1 0 0,0 0 0,0 1 0,0 0 0,0 0 0,-1 0 0,1 0 0,-1 1 0,0 0 0,0-1 0,0 2 0,6 7 0,5 9 0,-1 1 0,-1 1 0,16 38 0,-3-6 0,-13-20 0,-12-30 0,0 0 0,0 0 0,1-1 0,0 1 0,0 0 0,0-1 0,1 1 0,-1-1 0,1 1 0,6 5 0,-9-10 0,1 0 0,0 0 0,-1 0 0,1-1 0,0 1 0,-1 0 0,1-1 0,-1 1 0,1-1 0,0 1 0,-1-1 0,1 1 0,-1-1 0,1 1 0,-1-1 0,1 1 0,-1-1 0,0 1 0,1-1 0,-1 0 0,0 1 0,1-1 0,-1 0 0,0 1 0,0-1 0,0 0 0,0 1 0,1-1 0,-1 0 0,0 0 0,0 1 0,0-1 0,-1 0 0,1 1 0,0-1 0,0-1 0,2-29 0,-15-51 0,8 62 0,1 0 0,-1-27 0,3 14 0,0 9 0,1 0 0,1 1 0,1-1 0,1 0 0,0 1 0,2-1 0,9-29 0,-12 51 0,0 0 0,0-1 0,1 1 0,-1 0 0,0 0 0,1 0 0,0 0 0,-1 0 0,1 0 0,0 0 0,0 1 0,0-1 0,0 1 0,0-1 0,0 1 0,0 0 0,1-1 0,-1 1 0,0 0 0,1 1 0,-1-1 0,1 0 0,-1 1 0,1-1 0,-1 1 0,1 0 0,-1 0 0,1 0 0,-1 0 0,1 0 0,-1 1 0,1-1 0,-1 1 0,1 0 0,-1 0 0,0-1 0,1 1 0,-1 1 0,0-1 0,0 0 0,1 1 0,-1-1 0,0 1 0,-1-1 0,1 1 0,0 0 0,0 0 0,-1 0 0,3 4 0,18 21 0,-8-10 0,-1 0 0,14 24 0,9 30 0,-15-31 0,38 58 0,9 8-1365,-59-93-5461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185"/>
    </inkml:context>
    <inkml:brush xml:id="br0">
      <inkml:brushProperty name="width" value="0.05" units="cm"/>
      <inkml:brushProperty name="height" value="0.05" units="cm"/>
      <inkml:brushProperty name="color" value="#E71224"/>
    </inkml:brush>
  </inkml:definitions>
  <inkml:trace contextRef="#ctx0" brushRef="#br0">149 0 24575,'-1'11'0,"-1"0"0,0-1 0,0 1 0,-1-1 0,-1 0 0,0 0 0,0 0 0,-1 0 0,0-1 0,-1 0 0,0 0 0,0 0 0,-14 13 0,-1 5 0,2-9 0,-16 18 0,34-36 0,1 1 0,0 0 0,-1 0 0,1-1 0,0 1 0,-1 0 0,1 0 0,0 0 0,0 0 0,0-1 0,-1 1 0,1 0 0,0 0 0,0 0 0,0 0 0,1-1 0,-1 1 0,0 0 0,0 0 0,0 0 0,1-1 0,-1 1 0,0 0 0,1 0 0,-1 0 0,0-1 0,1 1 0,-1 0 0,1-1 0,-1 1 0,1 0 0,0-1 0,-1 1 0,1-1 0,0 1 0,-1-1 0,1 1 0,0-1 0,-1 0 0,1 1 0,0-1 0,0 0 0,0 1 0,-1-1 0,1 0 0,0 0 0,1 0 0,23 8-195,0-1 0,0-1 0,1-1 0,-1-1 0,1-2 0,32 0 0,-35-3-6631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589"/>
    </inkml:context>
    <inkml:brush xml:id="br0">
      <inkml:brushProperty name="width" value="0.05" units="cm"/>
      <inkml:brushProperty name="height" value="0.05" units="cm"/>
      <inkml:brushProperty name="color" value="#E71224"/>
    </inkml:brush>
  </inkml:definitions>
  <inkml:trace contextRef="#ctx0" brushRef="#br0">1 0 24575,'1'23'0,"1"0"0,1 0 0,1 0 0,2 0 0,11 33 0,-8-28 0,-4-7 0,-1 0 0,0 1 0,0 31 0,7 45 0,-5-62 0,2 49 0,5 23 0,0 13 0,-12-94 0,1 0 0,1 0 0,2 0 0,1-1 0,10 31 0,-9-38-1365,-1-1-5461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2.690"/>
    </inkml:context>
    <inkml:brush xml:id="br0">
      <inkml:brushProperty name="width" value="0.05" units="cm"/>
      <inkml:brushProperty name="height" value="0.05" units="cm"/>
      <inkml:brushProperty name="color" value="#E71224"/>
    </inkml:brush>
  </inkml:definitions>
  <inkml:trace contextRef="#ctx0" brushRef="#br0">242 1 24575,'-8'1'0,"1"-1"0,-1 2 0,1-1 0,0 1 0,-1 0 0,1 1 0,0 0 0,0 0 0,0 0 0,1 1 0,-1 0 0,1 0 0,0 0 0,0 1 0,-6 6 0,-2 4 0,1 0 0,0 0 0,0 1 0,-14 27 0,19-25 0,0 1 0,1 0 0,2 1 0,0 0 0,1 0 0,0 0 0,0 37 0,3-46 0,1-1 0,0 1 0,1-1 0,0 0 0,4 16 0,-4-23 0,0 1 0,0-1 0,1 0 0,-1 0 0,1 0 0,0 0 0,0 0 0,0 0 0,0 0 0,0-1 0,1 1 0,-1-1 0,1 1 0,0-1 0,0 0 0,0 0 0,0 0 0,0-1 0,6 3 0,0 0 0,1 0 0,0-1 0,0 0 0,0 0 0,1-1 0,-1-1 0,1 0 0,-1 0 0,1-1 0,11-1 0,-16 0 0,-1 0 0,0-1 0,1 1 0,-1-1 0,0-1 0,0 1 0,0-1 0,0 1 0,-1-1 0,1-1 0,-1 1 0,0-1 0,0 1 0,0-1 0,0 0 0,-1-1 0,1 1 0,-1-1 0,0 1 0,0-1 0,2-6 0,4-9 0,-1-1 0,-1 0 0,0-1 0,-2 0 0,-1 0 0,3-33 0,-4 11 0,-3 0 0,-6-58 0,6 100 0,0 1 0,0-1 0,0 1 0,0-1 0,-1 1 0,1-1 0,0 0 0,-1 1 0,1-1 0,-1 1 0,0 0 0,1-1 0,-1 1 0,0 0 0,0-1 0,0 1 0,0 0 0,-1-2 0,1 3 0,0 1 0,0-1 0,0 1 0,1-1 0,-1 0 0,0 1 0,0 0 0,1-1 0,-1 1 0,1-1 0,-1 1 0,0 0 0,1-1 0,-1 1 0,1 0 0,0 0 0,-1 0 0,1-1 0,-1 1 0,1 0 0,0 0 0,0 0 0,0 0 0,-1-1 0,1 1 0,0 0 0,0 0 0,0 0 0,0 0 0,0 0 0,1 0 0,-1 1 0,-1 24 0,2 0 0,1 1 0,1-1 0,1 0 0,1 0 0,11 33 0,49 195 0,-48-164 0,-12-57 0,2 0 0,10 32 0,-5-23-1365,-8-22-5461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51.024"/>
    </inkml:context>
    <inkml:brush xml:id="br0">
      <inkml:brushProperty name="width" value="0.05" units="cm"/>
      <inkml:brushProperty name="height" value="0.05" units="cm"/>
      <inkml:brushProperty name="color" value="#E71224"/>
    </inkml:brush>
  </inkml:definitions>
  <inkml:trace contextRef="#ctx0" brushRef="#br0">6263 514 24575,'-2'-3'0,"0"0"0,0 0 0,-1 0 0,1 0 0,-1 0 0,0 0 0,0 1 0,0-1 0,0 1 0,0 0 0,0 0 0,-6-2 0,-6-6 0,0-1 0,-1 2 0,0 0 0,-1 1 0,1 1 0,-2 0 0,1 1 0,-32-6 0,25 7 0,0-2 0,1-1 0,-35-17 0,26 11 0,-1 2 0,-1 1 0,1 2 0,-2 1 0,-45-5 0,56 9 0,-111-26 0,-20-4 0,-31 7 0,149 21 0,-50-15 0,49 11 0,-41-6 0,14 5 0,32 5 0,-58-3 0,58 7 0,-45-9 0,44 5 0,-45-2 0,54 8 0,-8-1 0,1 0 0,-1-2 0,-32-7 0,-120-18 0,138 21 0,0 2 0,0 2 0,0 1 0,-48 6 0,-13-1 0,82-3 0,1-1 0,-1-2 0,-42-9 0,25 5 0,0 2 0,0 2 0,-1 2 0,-48 4 0,-6 0 0,-1319-3 0,1399 1 0,1 1 0,0 1 0,-1 0 0,2 1 0,-26 10 0,24-7 0,-1-2 0,1 0 0,-1-1 0,-20 2 0,2-2 0,2 2 0,-56 16 0,13-2 0,-83 33 0,-105 6 0,105-11 0,88-33 0,-130 43 0,178-48 0,-17 6 0,-56 30 0,75-30 0,1 1 0,0 1 0,2 1 0,0 1 0,1 0 0,1 2 0,1 0 0,1 1 0,-13 25 0,17-24 0,1 0 0,-16 50 0,-5 15 0,26-69 0,0 0 0,2 0 0,0 1 0,2-1 0,0 1 0,1-1 0,1 1 0,4 29 0,-1 14 0,0-34 0,2 0 0,2 0 0,0 0 0,2-1 0,1 0 0,21 42 0,-31-71 0,7 17 0,1-1 0,1 0 0,0-1 0,1 0 0,0 0 0,1-1 0,1-1 0,0 0 0,26 21 0,61 49 0,-58-58 0,-12-6 0,1-1 0,1-1 0,1-2 0,42 15 0,-58-24 0,-1 0 0,25 15 0,12 4 0,-5-8 0,1-3 0,89 15 0,179 20 0,-254-41 0,0-2 0,0-4 0,69-5 0,-8 0 0,3717 3-873,-3783-3 873,66-11 0,-36 2 0,72-13 783,-120 17-736,46-13 1,4-3-53,-62 18 5,0-1 0,0-2 0,-1 0 0,0-2 0,-1-1 0,0-1 0,-1-1 0,27-22 0,-45 31 0,0 0 0,-1 0 0,0-1 0,0 0 0,0 0 0,-1 0 0,1-1 0,-1 0 0,-1 0 0,0 0 0,4-11 0,1-10 0,9-52 0,0-2 0,-9 47 0,-2-1 0,-2 1 0,-1-1 0,-2 0 0,-5-53 0,2-2 0,-1 62 0,-1 1 0,-2 0 0,0 0 0,-2 0 0,-1 1 0,-1 0 0,-16-28 0,9 24 0,-1 0 0,-2 2 0,-32-37 0,48 60 0,-10-10 0,-1 0 0,-1 2 0,0 0 0,-1 0 0,0 2 0,-25-14 0,10 8 0,-1 2 0,-65-22 0,64 30 0,-1 2 0,0 1 0,0 2 0,0 1 0,-69 7 0,7-2 0,-143-3-1365,217 0-5461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29.80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0,-1 0 0,1 0 0,0 0 0,-1 0 0,1 0 0,-1 0 0,1 1 0,-1-1 0,0 0 0,1 0 0,-1 1 0,0-1 0,0 2 0,5 41 0,-5-39 0,-1 220 0,3 35 0,12-188 0,-10-53 0,0 1 0,2 30 0,-4 639 0,-5-335 0,3 180-1365,0-511-5461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30.707"/>
    </inkml:context>
    <inkml:brush xml:id="br0">
      <inkml:brushProperty name="width" value="0.05" units="cm"/>
      <inkml:brushProperty name="height" value="0.05" units="cm"/>
      <inkml:brushProperty name="color" value="#E71224"/>
    </inkml:brush>
  </inkml:definitions>
  <inkml:trace contextRef="#ctx0" brushRef="#br0">0 69 24575,'5'0'0,"-1"0"0,1 0 0,-1 1 0,0-1 0,1 1 0,-1 0 0,0 1 0,1-1 0,-1 1 0,0 0 0,0-1 0,0 2 0,-1-1 0,7 5 0,-2 0 0,-1 1 0,0 0 0,0 0 0,-1 1 0,5 10 0,17 18 0,0-1 0,3-1 0,48 43 0,-32-31 0,-45-45 0,-1-1 0,1 1 0,0 0 0,-1-1 0,1 1 0,0-1 0,0 0 0,0 0 0,0 0 0,0 0 0,0 0 0,0 0 0,0 0 0,0 0 0,1-1 0,-1 1 0,0-1 0,0 0 0,5 0 0,-5 0 0,-1-1 0,1 1 0,0-1 0,0 0 0,0 0 0,0 0 0,-1 0 0,1-1 0,0 1 0,-1 0 0,1 0 0,-1-1 0,0 1 0,1-1 0,-1 0 0,0 1 0,2-4 0,4-10 0,-1 0 0,-1 0 0,0-1 0,5-25 0,-5 20 0,10-29 0,36-75 0,-30 74 0,-12 34-1365,0 3-5461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2.391"/>
    </inkml:context>
    <inkml:brush xml:id="br0">
      <inkml:brushProperty name="width" value="0.05" units="cm"/>
      <inkml:brushProperty name="height" value="0.05" units="cm"/>
      <inkml:brushProperty name="color" value="#E71224"/>
    </inkml:brush>
  </inkml:definitions>
  <inkml:trace contextRef="#ctx0" brushRef="#br0">3425 243 24575,'-6'-4'0,"0"0"0,0 1 0,-1-1 0,1 1 0,-1 1 0,1-1 0,-1 1 0,0 1 0,0-1 0,-11 0 0,-19-6 0,7 1 0,0 1 0,-51-4 0,-34-5 0,81 7 0,4 0 0,0 2 0,-1 1 0,-31 0 0,30 2 0,-1-1 0,1-1 0,-31-10 0,31 7 0,0 1 0,-65-5 0,76 10 0,-1 0 0,1-2 0,0-1 0,-26-9 0,26 8 0,0 0 0,0 1 0,-1 1 0,-27-2 0,-575 6 0,284 2 0,320-1 0,1 1 0,-38 9 0,36-7 0,0 0 0,-28 2 0,-5-2 0,0 3 0,-75 20 0,71-14 0,29-5 0,1 1 0,-34 17 0,27-12 0,-1-1 0,-67 14 0,75-21 0,1 1 0,-1 1 0,1 1 0,-50 25 0,21-8 0,45-22 0,0 1 0,1-1 0,0 2 0,0-1 0,0 2 0,-13 10 0,-7 9 0,18-16 0,1-1 0,0 1 0,1 1 0,0 0 0,1 1 0,-14 21 0,16-20 0,-5 6 0,1 1 0,0 0 0,2 1 0,0-1 0,2 2 0,0-1 0,1 1 0,-4 32 0,9-38 0,0 0 0,1 0 0,0-1 0,1 1 0,1 0 0,1 0 0,0-1 0,1 0 0,1 1 0,10 22 0,-6-15 0,2-1 0,1 0 0,0-1 0,2 0 0,0-1 0,1-1 0,21 21 0,-1-5 0,67 50 0,-93-78 0,5 4 0,0-1 0,1 0 0,-1-2 0,2 1 0,-1-2 0,1 0 0,1 0 0,17 3 0,104 29 0,-35-9 0,6-12 0,-31-8 0,25 1 0,-69-8 0,54 9 0,-55-6 0,1-2 0,-1-2 0,64-3 0,-62-1 0,-1 2 0,1 1 0,54 10 0,-21-1 0,0-3 0,1-3 0,102-7 0,-38 0 0,428 3 0,-544-1 0,0 0 0,0-2 0,18-5 0,40-4 0,138-17 0,-188 26 0,0-2 0,-1 0 0,1-2 0,-2-1 0,1-1 0,33-18 0,-44 17 0,-1 0 0,0-2 0,-1 1 0,0-1 0,-1-1 0,-1 0 0,0-1 0,8-14 0,3-3 0,20-23 0,-29 42 0,-2 0 0,0 0 0,0-1 0,-1-1 0,-1 1 0,0-1 0,-1 0 0,6-19 0,-7 4 0,-1 0 0,-1 1 0,-2-1 0,-2-31 0,0 31 0,1-1 0,1 1 0,11-58 0,-7 64 0,-1-1 0,-1 1 0,-1-1 0,-1 0 0,-1 1 0,-2-1 0,0 1 0,-1-1 0,-1 1 0,-2 0 0,0 0 0,-10-23 0,15 43 0,-14-32 0,-28-53 0,36 77 0,0 1 0,0-1 0,-1 2 0,-1-1 0,1 1 0,-2 0 0,1 1 0,-19-13 0,-12-8-37,34 24-84,-1-1 0,0 1 1,0 0-1,0 1 0,-1-1 1,1 1-1,-1 1 0,0 0 0,0 0 1,-14-3-1,1 4-6705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398"/>
    </inkml:context>
    <inkml:brush xml:id="br0">
      <inkml:brushProperty name="width" value="0.05" units="cm"/>
      <inkml:brushProperty name="height" value="0.05" units="cm"/>
      <inkml:brushProperty name="color" value="#E71224"/>
    </inkml:brush>
  </inkml:definitions>
  <inkml:trace contextRef="#ctx0" brushRef="#br0">2 0 24575,'-2'105'0,"5"112"0,4-175 0,1-1 0,21 62 0,13 29 0,-41-129 0,1 1 0,-1-1 0,1 1 0,0-1 0,0 1 0,1-1 0,-1 0 0,1 0 0,-1 0 0,1-1 0,0 1 0,0-1 0,0 1 0,1-1 0,-1 0 0,0 0 0,1 0 0,0-1 0,-1 1 0,1-1 0,0 0 0,0 0 0,-1 0 0,6 0 0,11 1 0,0-1 0,0 0 0,34-5 0,-10 2 0,6 1 0,4 0 0,-1-1 0,59-11 0,-38-2-1365,-57 8-5461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770"/>
    </inkml:context>
    <inkml:brush xml:id="br0">
      <inkml:brushProperty name="width" value="0.05" units="cm"/>
      <inkml:brushProperty name="height" value="0.05" units="cm"/>
      <inkml:brushProperty name="color" value="#E71224"/>
    </inkml:brush>
  </inkml:definitions>
  <inkml:trace contextRef="#ctx0" brushRef="#br0">0 35 24575,'5'0'0,"5"0"0,7 0 0,4 0 0,3 0 0,2 0 0,2 0 0,-5-4 0,-1-2 0,0 0 0,-4-3 0,-5-1-8191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130"/>
    </inkml:context>
    <inkml:brush xml:id="br0">
      <inkml:brushProperty name="width" value="0.05" units="cm"/>
      <inkml:brushProperty name="height" value="0.05" units="cm"/>
      <inkml:brushProperty name="color" value="#E71224"/>
    </inkml:brush>
  </inkml:definitions>
  <inkml:trace contextRef="#ctx0" brushRef="#br0">0 21 24575,'5'0'0,"5"0"0,6 0 0,6 0 0,2 0 0,2 0 0,2 0 0,-1 0 0,1 0 0,0 0 0,-1 0 0,1 0 0,-1 0 0,-5-5 0,-1-1 0,0 1 0,-4 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6.628"/>
    </inkml:context>
    <inkml:brush xml:id="br0">
      <inkml:brushProperty name="width" value="0.05" units="cm"/>
      <inkml:brushProperty name="height" value="0.05" units="cm"/>
      <inkml:brushProperty name="color" value="#E71224"/>
    </inkml:brush>
  </inkml:definitions>
  <inkml:trace contextRef="#ctx0" brushRef="#br0">246 9 24575,'-26'0'0,"9"0"0,-1 0 0,0 1 0,-30 5 0,43-5 0,0 0 0,0 1 0,0 0 0,0 0 0,0 0 0,1 1 0,-1-1 0,1 1 0,-1 0 0,1 1 0,0-1 0,0 1 0,0 0 0,1-1 0,-1 2 0,-4 7 0,2-1 0,0 1 0,1 0 0,0 1 0,1-1 0,0 1 0,1 0 0,1 0 0,0 0 0,0 14 0,1 12 0,7 68 0,-5-104 0,-1 0 0,0-1 0,1 1 0,-1-1 0,1 1 0,0-1 0,0 1 0,0-1 0,0 1 0,1-1 0,-1 0 0,1 0 0,-1 0 0,1 0 0,0 0 0,0 0 0,-1 0 0,1 0 0,1-1 0,-1 1 0,0-1 0,0 1 0,1-1 0,-1 0 0,0 0 0,1 0 0,-1 0 0,1 0 0,0-1 0,-1 1 0,1-1 0,-1 0 0,1 1 0,2-2 0,0 1 0,0 0 0,0 0 0,0-1 0,-1 0 0,1 0 0,0 0 0,-1 0 0,1-1 0,-1 0 0,0 0 0,1 0 0,-1 0 0,0-1 0,0 0 0,0 0 0,-1 0 0,1 0 0,3-4 0,0-3 0,0 0 0,-1 0 0,0-1 0,0 0 0,-1 0 0,-1 0 0,0 0 0,-1-1 0,3-14 0,-2-5 0,-1-1 0,-1-34 0,0-23 0,-2 87 0,0 1 0,0-1 0,0 1 0,0-1 0,0 1 0,0-1 0,0 1 0,0 0 0,1-1 0,-1 1 0,1-1 0,-1 1 0,1 0 0,-1-1 0,1 1 0,0 0 0,-1 0 0,1 0 0,0-1 0,0 1 0,0 0 0,0 0 0,0 0 0,0 0 0,1 0 0,1-1 0,-1 2 0,0 1 0,-1-1 0,1 0 0,0 1 0,0-1 0,-1 1 0,1-1 0,0 1 0,-1 0 0,1 0 0,0 0 0,-1 0 0,1 0 0,-1 0 0,0 0 0,1 0 0,1 3 0,10 9 0,-1 2 0,18 27 0,-5 2 7,-20-34-203,0-1 0,1 1 0,0-1 0,0 0 0,1 0 0,10 9 0,-5-7-6630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658"/>
    </inkml:context>
    <inkml:brush xml:id="br0">
      <inkml:brushProperty name="width" value="0.05" units="cm"/>
      <inkml:brushProperty name="height" value="0.05" units="cm"/>
      <inkml:brushProperty name="color" value="#E71224"/>
    </inkml:brush>
  </inkml:definitions>
  <inkml:trace contextRef="#ctx0" brushRef="#br0">58 0 24575,'-1'1'0,"0"-1"0,0 0 0,0 1 0,0-1 0,0 0 0,0 1 0,0-1 0,0 1 0,1 0 0,-1-1 0,0 1 0,0 0 0,1-1 0,-1 1 0,0 0 0,1 0 0,-1 0 0,0 0 0,1 0 0,-1-1 0,1 1 0,0 0 0,-1 0 0,1 0 0,0 2 0,-10 33 0,7-19 0,-4 6 0,1 0 0,1 1 0,1 0 0,-1 34 0,7 100 0,0-58 0,-2-38 0,-2-20 0,3 1 0,1-1 0,13 74 0,7-32-1365,-15-67-5461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106"/>
    </inkml:context>
    <inkml:brush xml:id="br0">
      <inkml:brushProperty name="width" value="0.05" units="cm"/>
      <inkml:brushProperty name="height" value="0.05" units="cm"/>
      <inkml:brushProperty name="color" value="#E71224"/>
    </inkml:brush>
  </inkml:definitions>
  <inkml:trace contextRef="#ctx0" brushRef="#br0">149 0 24575,'0'13'0,"-1"-1"0,-1 0 0,0 0 0,-1 0 0,0 0 0,0 0 0,-2-1 0,1 1 0,-11 17 0,4-10 0,-1-1 0,-1-1 0,-1 0 0,-25 25 0,37-40 0,0 0 0,0 0 0,0 0 0,0 1 0,0-1 0,1 1 0,-1-1 0,1 1 0,-1 0 0,0 3 0,2-5 0,-1 0 0,1 0 0,0 0 0,0 0 0,0 0 0,0 0 0,0 0 0,0 0 0,0 0 0,0 0 0,1 0 0,-1 1 0,0-1 0,1 0 0,-1 0 0,0 0 0,1 0 0,-1 0 0,1-1 0,0 2 0,2 1 0,0-1 0,0 0 0,-1 0 0,1 0 0,1-1 0,-1 1 0,0 0 0,0-1 0,1 0 0,-1 0 0,0 0 0,1 0 0,-1-1 0,1 1 0,6-1 0,165 0 100,-76-2-1565,-76 2-5361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508"/>
    </inkml:context>
    <inkml:brush xml:id="br0">
      <inkml:brushProperty name="width" value="0.05" units="cm"/>
      <inkml:brushProperty name="height" value="0.05" units="cm"/>
      <inkml:brushProperty name="color" value="#E71224"/>
    </inkml:brush>
  </inkml:definitions>
  <inkml:trace contextRef="#ctx0" brushRef="#br0">2 0 24575,'0'19'0,"-1"18"0,2 0 0,1 0 0,12 59 0,14 91 0,-20-150 0,2 0 0,2-1 0,1 0 0,27 50 0,-18-36-1365,-15-27-5461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6.067"/>
    </inkml:context>
    <inkml:brush xml:id="br0">
      <inkml:brushProperty name="width" value="0.05" units="cm"/>
      <inkml:brushProperty name="height" value="0.05" units="cm"/>
      <inkml:brushProperty name="color" value="#E71224"/>
    </inkml:brush>
  </inkml:definitions>
  <inkml:trace contextRef="#ctx0" brushRef="#br0">58 380 24575,'13'0'0,"0"-1"0,0 0 0,0-1 0,0-1 0,-1 0 0,1 0 0,-1-1 0,0-1 0,0 0 0,0 0 0,-1-2 0,0 1 0,13-10 0,-19 11 0,0 1 0,0-1 0,0 0 0,0 0 0,-1-1 0,0 0 0,0 1 0,0-1 0,-1-1 0,0 1 0,0 0 0,0-1 0,-1 1 0,0-1 0,0 0 0,-1 0 0,0 0 0,0 0 0,-1 0 0,0 0 0,0 0 0,0 0 0,-1 0 0,0 0 0,-4-12 0,3 10 0,-1 0 0,0 0 0,-1 0 0,0 0 0,-1 1 0,1 0 0,-1 0 0,-1 0 0,0 0 0,0 1 0,0 0 0,-1 0 0,-11-8 0,13 12 0,1 0 0,0 1 0,-1-1 0,1 1 0,-1 0 0,0 1 0,1-1 0,-1 1 0,0 0 0,0 0 0,0 0 0,0 1 0,0 0 0,0 0 0,0 0 0,0 0 0,0 1 0,0 0 0,0 0 0,0 0 0,0 1 0,0 0 0,1 0 0,-1 0 0,1 0 0,-1 1 0,-4 3 0,3-1 0,0 0 0,0 0 0,0 1 0,1 0 0,0 0 0,0 1 0,0-1 0,1 1 0,0 0 0,0 0 0,1 0 0,0 1 0,0-1 0,1 1 0,0 0 0,-2 12 0,1 3 0,1-1 0,0 1 0,2 0 0,5 36 0,-4-51 0,1 1 0,0-1 0,1 0 0,0 0 0,0-1 0,1 1 0,0 0 0,0-1 0,1 0 0,0 0 0,0 0 0,1-1 0,0 0 0,0 0 0,0 0 0,0-1 0,1 0 0,8 5 0,6 3 0,0-2 0,1 0 0,0-1 0,0-1 0,28 6 0,-29-10-136,0-1-1,0-1 1,1-1-1,-1-1 1,1-1-1,-1-1 1,1 0-1,-1-2 0,34-8 1,-37 5-6690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3.379"/>
    </inkml:context>
    <inkml:brush xml:id="br0">
      <inkml:brushProperty name="width" value="0.05" units="cm"/>
      <inkml:brushProperty name="height" value="0.05" units="cm"/>
      <inkml:brushProperty name="color" value="#E71224"/>
    </inkml:brush>
  </inkml:definitions>
  <inkml:trace contextRef="#ctx0" brushRef="#br0">0 1366 24575,'32'0'0,"0"1"0,-1 2 0,45 9 0,220 43 0,-218-43 0,-59-11 0,1 2 0,0 1 0,-1 0 0,26 10 0,-23-7 0,0-1 0,1 0 0,0-2 0,1-1 0,31 1 0,45 7 0,-61-6 0,50 0 0,-57-4 0,0 1 0,55 11 0,-56-7 0,1-2 0,0-2 0,0-1 0,42-3 0,61 3 0,-63 11 0,-52-7 0,0-1 0,28 1 0,4-4 0,94-8 0,-129 4 0,0 0 0,-1 0 0,1-2 0,-1 0 0,0-1 0,0-1 0,0 0 0,-1-1 0,21-15 0,-4 2 0,2 0 0,0 2 0,1 2 0,0 1 0,67-19 0,32 8 0,187-53 0,-243 71 0,-62 9 0,0-1 0,0-1 0,29-7 0,-40 7 0,-1 0 0,1 0 0,0 0 0,-1 0 0,1-1 0,-1 0 0,0 0 0,0 0 0,0 0 0,0-1 0,-1 1 0,1-1 0,-1 0 0,0 0 0,0 0 0,3-6 0,15-33 0,-3 0 0,-2-1 0,15-61 0,-26 78 0,-1 1 0,-1-1 0,-2 0 0,-3-42 0,1 40 0,1-1 0,1 1 0,8-46 0,-5 56 0,-1 0 0,0 0 0,-2 0 0,0 0 0,-2-24 0,-1 30 0,0 0 0,-1 1 0,0 0 0,-1-1 0,0 1 0,-1 0 0,0 1 0,-13-21 0,-8-12 0,21 32 0,-2 1 0,1 0 0,-2 0 0,1 0 0,-2 1 0,1 0 0,-15-13 0,2 6 0,0 1 0,-1 0 0,-1 2 0,0 0 0,0 2 0,-46-17 0,12 8 0,38 13 0,-1 1 0,0 1 0,0 1 0,-27-4 0,-41-5 0,59 8 0,-1 2 0,-37-1 0,-763 6 0,810 0 0,1 1 0,0 1 0,-1 1 0,-33 12 0,30-8 0,0-2 0,-40 6 0,20-6 0,1 2 0,-1 3 0,1 0 0,-77 35 0,-56 52 0,133-66 0,6-4 0,-4-6 0,18-10 0,1 0 0,0 1 0,-36 31 0,43-32 0,0-2 0,-26 17 0,-17 12 0,37-23 0,1 1 0,0 1 0,1 0 0,-25 35 0,-36 55 0,40-68 0,32-35 0,1 1 0,0 0 0,0 0 0,0 1 0,-9 14 0,0 9 0,-18 50 0,7-12 0,21-56 0,1 2 0,0-1 0,1 0 0,1 1 0,0-1 0,0 18 0,4 88 0,1-45 0,-3-60-273,0 0 0,1-1 0,0 1 0,7 27 0,-2-24-6553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4.920"/>
    </inkml:context>
    <inkml:brush xml:id="br0">
      <inkml:brushProperty name="width" value="0.05" units="cm"/>
      <inkml:brushProperty name="height" value="0.05" units="cm"/>
      <inkml:brushProperty name="color" value="#E71224"/>
    </inkml:brush>
  </inkml:definitions>
  <inkml:trace contextRef="#ctx0" brushRef="#br0">0 505 24575,'10'-1'0,"0"0"0,0 1 0,0 0 0,-1 1 0,1 0 0,0 1 0,0 0 0,-1 0 0,1 1 0,-1 0 0,0 1 0,0 0 0,0 1 0,0-1 0,9 8 0,101 68 0,-29-21 0,-42-27 0,38 30 0,-61-44 0,1-1 0,53 26 0,-27-15 0,-49-27 0,7 5 0,0 0 0,1-1 0,-1 0 0,1-1 0,12 3 0,-22-7 0,1 1 0,-1-1 0,0 0 0,0 0 0,0 0 0,1 0 0,-1 0 0,0 0 0,0 0 0,0 0 0,1-1 0,-1 1 0,0 0 0,0-1 0,0 1 0,0-1 0,0 1 0,0-1 0,0 1 0,0-1 0,0 0 0,0 0 0,1 0 0,-1-2 0,0 1 0,0 0 0,0 0 0,-1-1 0,1 1 0,-1 0 0,1-1 0,-1 1 0,0 0 0,0-1 0,0 1 0,0 0 0,-1-1 0,1 1 0,0 0 0,-1-1 0,-1-1 0,-8-28 0,-2 0 0,-1 1 0,-2 1 0,-27-43 0,-98-192 0,113 209 0,-7-21 0,21 45 0,-27-47 0,28 56-48,1-1 0,-12-37 1,12 30-1175,3 10-5604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5.678"/>
    </inkml:context>
    <inkml:brush xml:id="br0">
      <inkml:brushProperty name="width" value="0.05" units="cm"/>
      <inkml:brushProperty name="height" value="0.05" units="cm"/>
      <inkml:brushProperty name="color" value="#E71224"/>
    </inkml:brush>
  </inkml:definitions>
  <inkml:trace contextRef="#ctx0" brushRef="#br0">273 1 24575,'-16'0'0,"0"0"0,0 1 0,0 1 0,0 0 0,0 1 0,-25 8 0,34-7 0,0-1 0,0 1 0,1 0 0,-1 0 0,1 0 0,0 1 0,0 0 0,1 1 0,-1-1 0,1 1 0,0 0 0,1 0 0,0 1 0,0-1 0,0 1 0,-3 8 0,-1 3 0,2 0 0,0 0 0,0 1 0,2 0 0,1 0 0,-3 37 0,5-44 0,1 0 0,1 0 0,0 0 0,0 0 0,1 0 0,1 0 0,0 0 0,0-1 0,1 0 0,1 1 0,0-2 0,9 15 0,-7-16 0,2-1 0,-1-1 0,1 0 0,0 0 0,0 0 0,1-1 0,0-1 0,0 0 0,1 0 0,-1-1 0,1 0 0,0-1 0,0 0 0,0 0 0,20 1 0,-27-4 0,0 0 0,0-1 0,1 1 0,-1-1 0,0 0 0,0 0 0,0 0 0,0 0 0,0-1 0,0 0 0,0 0 0,0 0 0,-1 0 0,1 0 0,-1-1 0,1 0 0,-1 1 0,0-1 0,0-1 0,0 1 0,-1 0 0,1-1 0,-1 1 0,0-1 0,0 0 0,0 1 0,0-1 0,-1 0 0,1 0 0,-1 0 0,1-9 0,3-11 0,-2 0 0,-1 0 0,-1-1 0,-2-33 0,0 32 0,1 19 0,0-4 0,1-1 0,-2 0 0,0 0 0,0 1 0,-1-1 0,0 1 0,-1-1 0,-1 1 0,0 0 0,0 0 0,-8-13 0,2 0 0,19 27 0,32 36 0,-33-31 0,18 15 29,1-2-1,37 24 0,-41-31-318,-1 2 0,0 0 0,-1 1 0,33 36 0,-44-40-6536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111"/>
    </inkml:context>
    <inkml:brush xml:id="br0">
      <inkml:brushProperty name="width" value="0.05" units="cm"/>
      <inkml:brushProperty name="height" value="0.05" units="cm"/>
      <inkml:brushProperty name="color" value="#E71224"/>
    </inkml:brush>
  </inkml:definitions>
  <inkml:trace contextRef="#ctx0" brushRef="#br0">4 271 24575,'3'0'0,"1"0"0,0 1 0,0 0 0,-1 0 0,1 0 0,0 0 0,-1 1 0,1-1 0,-1 1 0,0 0 0,1 0 0,-1 0 0,0 1 0,0-1 0,0 1 0,-1-1 0,1 1 0,-1 0 0,4 5 0,6 9 0,-2 0 0,15 32 0,1 3 0,-19-44 0,-5-6 0,0 0 0,0 0 0,0 1 0,0-1 0,0 0 0,-1 1 0,1 0 0,-1-1 0,0 1 0,1 0 0,-1 0 0,0 0 0,-1-1 0,2 7 0,-3-9 0,1 0 0,-1 0 0,1 0 0,-1 0 0,0 0 0,1 0 0,-1 0 0,0 0 0,1 0 0,-1 0 0,1-1 0,-1 1 0,1 0 0,-1 0 0,0-1 0,1 1 0,-1 0 0,1-1 0,-1 1 0,1-1 0,0 1 0,-1 0 0,1-1 0,-1 1 0,1-1 0,0 1 0,-1-1 0,1 0 0,-1 0 0,-14-21 0,12 18 0,-55-81 0,48 73 0,1-1 0,0 0 0,1 0 0,1-1 0,0 0 0,1 0 0,0-1 0,1 0 0,1 0 0,1 0 0,0 0 0,0-1 0,2 1 0,0-1 0,1 0 0,0 1 0,5-30 0,-3 41 7,-1-1 0,1 1-1,-1 0 1,1 0 0,1 1-1,-1-1 1,0 0-1,1 1 1,0-1 0,0 1-1,0 0 1,0 0 0,0 0-1,1 1 1,-1-1 0,1 1-1,4-3 1,-1 1-193,2 1 1,-1 0-1,0 0 0,1 0 1,-1 1-1,1 1 1,12-2-1,1 2-6640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436"/>
    </inkml:context>
    <inkml:brush xml:id="br0">
      <inkml:brushProperty name="width" value="0.05" units="cm"/>
      <inkml:brushProperty name="height" value="0.05" units="cm"/>
      <inkml:brushProperty name="color" value="#E71224"/>
    </inkml:brush>
  </inkml:definitions>
  <inkml:trace contextRef="#ctx0" brushRef="#br0">0 1 24575,'4'0'0,"1"0"0,-1 1 0,0 0 0,0 0 0,0 0 0,1 0 0,-1 0 0,0 1 0,-1 0 0,1 0 0,0 0 0,0 0 0,-1 1 0,1-1 0,-1 1 0,0 0 0,0 0 0,0 0 0,3 4 0,4 7 0,-1 0 0,0 1 0,10 24 0,-2-6 0,-5-7 0,17 54 0,-8-20 0,-20-54-1365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793"/>
    </inkml:context>
    <inkml:brush xml:id="br0">
      <inkml:brushProperty name="width" value="0.05" units="cm"/>
      <inkml:brushProperty name="height" value="0.05" units="cm"/>
      <inkml:brushProperty name="color" value="#E71224"/>
    </inkml:brush>
  </inkml:definitions>
  <inkml:trace contextRef="#ctx0" brushRef="#br0">1 56 24575,'0'-5'0,"4"-1"0,3-4 0,3-1 0,5 2 0,5 2 0,3 3 0,3 2 0,0 0 0,-3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091"/>
    </inkml:context>
    <inkml:brush xml:id="br0">
      <inkml:brushProperty name="width" value="0.05" units="cm"/>
      <inkml:brushProperty name="height" value="0.05" units="cm"/>
      <inkml:brushProperty name="color" value="#E71224"/>
    </inkml:brush>
  </inkml:definitions>
  <inkml:trace contextRef="#ctx0" brushRef="#br0">139 1 24575,'-4'0'0,"0"1"0,0-1 0,0 1 0,0 0 0,0 0 0,0 1 0,1-1 0,-1 1 0,1 0 0,-1 0 0,1 0 0,-1 0 0,1 0 0,0 1 0,0 0 0,0 0 0,1-1 0,-1 1 0,1 1 0,-1-1 0,1 0 0,0 1 0,-2 5 0,-5 9 0,1 1 0,1 0 0,-6 27 0,8-28 0,0-1 0,1 1 0,1 0 0,0 0 0,2 0 0,-1 19 0,2-30 0,1-1 0,-1 1 0,1-1 0,0 1 0,1-1 0,-1 0 0,1 1 0,0-1 0,1 0 0,0 0 0,0-1 0,0 1 0,0-1 0,1 1 0,0-1 0,0 0 0,6 5 0,1-1 0,0-1 0,1-1 0,0 1 0,0-2 0,0 0 0,1 0 0,0-1 0,18 4 0,-22-6 0,1-1 0,-1-1 0,0 0 0,1 0 0,-1-1 0,1 0 0,0 0 0,-1-1 0,0 0 0,1-1 0,-1 0 0,0-1 0,10-3 0,-17 5-114,1-1 1,-1 1-1,1-1 0,-1 1 0,0-1 1,0 0-1,0 0 0,0 0 0,0 0 1,0 0-1,3-5 0,3-8-6712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7.412"/>
    </inkml:context>
    <inkml:brush xml:id="br0">
      <inkml:brushProperty name="width" value="0.05" units="cm"/>
      <inkml:brushProperty name="height" value="0.05" units="cm"/>
      <inkml:brushProperty name="color" value="#E71224"/>
    </inkml:brush>
  </inkml:definitions>
  <inkml:trace contextRef="#ctx0" brushRef="#br0">192 1 24575,'-9'0'0,"-1"0"0,0 0 0,1 1 0,-1 1 0,1-1 0,0 2 0,0-1 0,-10 5 0,15-5 0,0 0 0,0 1 0,0 0 0,0 0 0,0 0 0,1 0 0,-1 0 0,1 1 0,0 0 0,0-1 0,0 1 0,1 0 0,-1 1 0,1-1 0,0 0 0,0 1 0,0-1 0,-1 6 0,-9 31 0,-9 58 0,18-84 0,2 0 0,-1 1 0,2-1 0,0 1 0,1 0 0,1-1 0,4 19 0,-6-31 0,1 0 0,0 0 0,-1-1 0,1 1 0,0 0 0,0-1 0,1 1 0,-1-1 0,0 1 0,1-1 0,0 0 0,-1 1 0,1-1 0,0 0 0,0 0 0,0 0 0,1 0 0,-1-1 0,0 1 0,1-1 0,-1 1 0,1-1 0,-1 0 0,1 0 0,-1 0 0,1 0 0,0 0 0,0-1 0,-1 1 0,1-1 0,0 0 0,0 0 0,0 0 0,0 0 0,-1 0 0,1-1 0,4 0 0,-3 0 0,0-1 0,0 1 0,1-1 0,-1 0 0,-1-1 0,1 1 0,0-1 0,0 1 0,-1-1 0,0 0 0,1 0 0,-1-1 0,0 1 0,-1-1 0,1 1 0,0-1 0,-1 0 0,0 0 0,0 0 0,0 0 0,-1-1 0,1 1 0,0-6 0,2-13 0,-1 0 0,-2-1 0,0 1 0,-1-1 0,-2 1 0,-8-46 0,9 65 0,0-1 0,0 1 0,-1-1 0,0 1 0,0 0 0,0 0 0,0 0 0,-1 0 0,1 0 0,-1 1 0,0-1 0,0 1 0,-6-5 0,9 8 0,0 0 0,0 0 0,0-1 0,0 1 0,-1 0 0,1 0 0,0 0 0,0 0 0,0 0 0,0 0 0,0 0 0,-1 0 0,1 0 0,0 0 0,0 0 0,0 0 0,0 0 0,0 0 0,-1 1 0,1-1 0,0 0 0,0 0 0,0 0 0,0 0 0,0 0 0,0 0 0,-1 0 0,1 0 0,0 0 0,0 0 0,0 0 0,0 1 0,0-1 0,0 0 0,0 0 0,0 0 0,0 0 0,0 0 0,0 0 0,0 1 0,-1-1 0,1 0 0,0 0 0,0 0 0,0 0 0,0 0 0,0 1 0,0-1 0,0 0 0,0 0 0,0 0 0,0 0 0,1 0 0,-1 1 0,0-1 0,0 0 0,0 0 0,3 16 0,9 15 0,22 34 0,62 88 0,-80-127 0,-14-22 0,0 1 0,0-1 0,1 0 0,-1 1 0,1-1 0,0-1 0,0 1 0,1 0 0,-1-1 0,1 1 0,0-1 0,0 0 0,0 0 0,0-1 0,6 4 0,-2-8-1365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064"/>
    </inkml:context>
    <inkml:brush xml:id="br0">
      <inkml:brushProperty name="width" value="0.05" units="cm"/>
      <inkml:brushProperty name="height" value="0.05" units="cm"/>
      <inkml:brushProperty name="color" value="#E71224"/>
    </inkml:brush>
  </inkml:definitions>
  <inkml:trace contextRef="#ctx0" brushRef="#br0">0 0 24575,'2'6'0,"0"0"0,0 0 0,0 0 0,1 0 0,-1-1 0,1 1 0,1-1 0,3 5 0,1 3 0,157 267 0,-93-152 0,69 110 0,-72-151 0,-69-87 0,0-1 0,0 1 0,-1-1 0,1 1 0,0-1 0,0 1 0,1-1 0,-1 1 0,0-1 0,0 1 0,0-1 0,0 1 0,0 0 0,0-1 0,1 1 0,-1-1 0,0 1 0,0-1 0,1 1 0,-1 0 0,0-1 0,1 1 0,-1 0 0,0-1 0,1 1 0,-1 0 0,0-1 0,1 1 0,-1 0 0,1 0 0,-1 0 0,1-1 0,-1 1 0,1 0 0,-1 0 0,0 0 0,1 0 0,-1 0 0,1 0 0,-1 0 0,1 0 0,-1 0 0,1 0 0,-1 0 0,1 0 0,-1 0 0,1 0 0,-1 0 0,1 0 0,-1 1 0,0-1 0,1 0 0,-1 0 0,1 1 0,-1-1 0,1 0 0,-1 1 0,0-1 0,1 0 0,-1 1 0,0-1 0,0 0 0,1 1 0,-1 0 0,-3-41 0,-1 18 0,-11-64 0,14 78 0,0 0 0,1 0 0,0 0 0,0 0 0,1 0 0,0 0 0,1 0 0,2-9 0,-2 14 0,0 0 0,0 0 0,0 0 0,0 1 0,1-1 0,-1 1 0,1 0 0,0-1 0,0 1 0,0 0 0,0 1 0,0-1 0,0 0 0,0 1 0,1 0 0,-1 0 0,0 0 0,1 0 0,-1 0 0,1 1 0,-1-1 0,1 1 0,-1 0 0,1 0 0,5 1 0,4-1 0,1 1 0,-1 1 0,1 0 0,-1 1 0,18 6 0,-20-3 0,0 0 0,0 1 0,-1 0 0,1 1 0,-2 0 0,1 1 0,10 13 0,13 10 0,-27-26 0,11 8 0,-1 1 0,0 1 0,-1 0 0,13 20 0,-25-32 0,0 1 0,0 0 0,-1 0 0,1 0 0,-1 0 0,0 0 0,0 1 0,-1-1 0,0 1 0,0-1 0,0 1 0,0-1 0,-1 1 0,0 0 0,0-1 0,-1 1 0,0-1 0,0 1 0,0 0 0,0-1 0,-3 7 0,2-9 0,0 0 0,0-1 0,1 1 0,-2-1 0,1 1 0,0-1 0,0 0 0,-1 1 0,1-1 0,-1-1 0,0 1 0,0 0 0,1-1 0,-1 1 0,0-1 0,0 0 0,0 0 0,-1 0 0,1 0 0,0-1 0,0 1 0,-6-1 0,-10 2 0,-1-2 0,-32-3 0,25 1 0,3 2 0,1-2 0,0-1 0,-32-7 0,45 7 0,1 0 0,-1-1 0,1 0 0,0-1 0,0 0 0,0 0 0,1-1 0,0 0 0,0 0 0,-9-10 0,14 13-59,-5-5-159,0 0 0,1 0 1,0-1-1,0 0 1,-8-16-1,8 9-6608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480"/>
    </inkml:context>
    <inkml:brush xml:id="br0">
      <inkml:brushProperty name="width" value="0.05" units="cm"/>
      <inkml:brushProperty name="height" value="0.05" units="cm"/>
      <inkml:brushProperty name="color" value="#E71224"/>
    </inkml:brush>
  </inkml:definitions>
  <inkml:trace contextRef="#ctx0" brushRef="#br0">0 1 24575,'1'13'0,"0"0"0,1-1 0,0 1 0,1 0 0,0-1 0,1 1 0,1-1 0,7 14 0,9 14 0,27 38 0,-6-11 0,-18-24 0,-12-21 0,0 0 0,27 34 0,32 42 0,-48-63 0,47 53 0,-50-64 51,32 49 0,-37-50-418,1 0 1,1-2-1,19 21 0,-21-28-6459</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9.065"/>
    </inkml:context>
    <inkml:brush xml:id="br0">
      <inkml:brushProperty name="width" value="0.05" units="cm"/>
      <inkml:brushProperty name="height" value="0.05" units="cm"/>
      <inkml:brushProperty name="color" value="#E71224"/>
    </inkml:brush>
  </inkml:definitions>
  <inkml:trace contextRef="#ctx0" brushRef="#br0">1 482 24575,'56'-21'0,"-5"13"0,47-10 0,-89 15 0,0 1 0,0-2 0,0 1 0,0-1 0,0-1 0,-1 1 0,14-11 0,-15 8 0,-1 0 0,0 0 0,-1 0 0,1-1 0,-1 0 0,-1 0 0,0-1 0,0 1 0,0-1 0,-1 0 0,-1 0 0,1 0 0,-1 0 0,-1 0 0,0-1 0,0 1 0,-1-11 0,0 2 0,0-1 0,-2 0 0,0 1 0,-1-1 0,-1 1 0,-1 0 0,-11-29 0,15 44 0,-1-1 0,0 1 0,0-1 0,0 1 0,0 0 0,0 0 0,-1 0 0,0 0 0,1 0 0,-1 1 0,0-1 0,0 1 0,-1 0 0,1-1 0,0 2 0,-1-1 0,1 0 0,-1 1 0,0-1 0,0 1 0,1 0 0,-1 0 0,0 1 0,0-1 0,0 1 0,0 0 0,0 0 0,0 0 0,-6 1 0,6 0 0,-1 0 0,1 1 0,-1-1 0,1 1 0,0-1 0,0 1 0,0 1 0,0-1 0,0 1 0,0-1 0,1 1 0,-1 0 0,1 0 0,-1 1 0,1-1 0,0 1 0,1-1 0,-1 1 0,1 0 0,-1 0 0,1 0 0,0 0 0,1 1 0,-1-1 0,-1 6 0,-9 66 0,3 0 0,3 1 0,5 95 0,1-120 0,0-45 0,0 0 0,1 0 0,0 1 0,1-1 0,-1 0 0,1 0 0,1-1 0,-1 1 0,1 0 0,0-1 0,1 0 0,-1 1 0,9 9 0,-10-14 0,0 0 0,1 1 0,-1-1 0,0 0 0,1 0 0,-1-1 0,1 1 0,0-1 0,0 1 0,-1-1 0,1 0 0,0 0 0,0 0 0,0 0 0,0 0 0,0-1 0,0 0 0,1 1 0,-1-1 0,0 0 0,0-1 0,0 1 0,0 0 0,0-1 0,0 0 0,0 1 0,0-1 0,0-1 0,0 1 0,0 0 0,-1-1 0,1 1 0,5-5 0,31-21 0,-25 16 0,1 1 0,0 1 0,30-15 0,0 8-77,-33 13-52,0 0 1,-1-1-1,1-1 0,-1 0 0,0-1 0,-1 0 0,1 0 1,-1-1-1,15-13 0,-15 7-6697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042"/>
    </inkml:context>
    <inkml:brush xml:id="br0">
      <inkml:brushProperty name="width" value="0.05" units="cm"/>
      <inkml:brushProperty name="height" value="0.05" units="cm"/>
      <inkml:brushProperty name="color" value="#E71224"/>
    </inkml:brush>
  </inkml:definitions>
  <inkml:trace contextRef="#ctx0" brushRef="#br0">143 464 24575,'1'-1'0,"-1"-1"0,1 1 0,0 0 0,-1 0 0,1 0 0,0 0 0,0 0 0,-1 0 0,1 0 0,0 0 0,0 0 0,0 0 0,0 0 0,0 0 0,1 0 0,-1 1 0,0-1 0,0 1 0,0-1 0,2 0 0,33-13 0,-26 11 0,28-11 0,0-2 0,-1-1 0,52-34 0,-84 46 0,0 1 0,0-1 0,-1 0 0,0 0 0,0 0 0,0-1 0,0 0 0,-1 1 0,0-1 0,0 0 0,-1 0 0,0-1 0,0 1 0,0 0 0,-1-1 0,0 0 0,0-7 0,1-10 0,-1 0 0,-2 0 0,-3-33 0,3 53 0,1 0 0,-1 1 0,0-1 0,0 0 0,0 0 0,-1 0 0,1 1 0,-1-1 0,0 1 0,0-1 0,0 1 0,0 0 0,-1 0 0,1 0 0,-1 0 0,0 0 0,0 0 0,0 1 0,0 0 0,0-1 0,0 1 0,-1 0 0,1 0 0,-1 1 0,0-1 0,1 1 0,-1 0 0,0 0 0,-5-1 0,-11 0 0,-1 0 0,1 1 0,-1 1 0,-33 4 0,0 0 0,22-4 0,19-1 0,1 1 0,-1 0 0,0 1 0,1 0 0,-20 6 0,28-6 0,1 1 0,-1-1 0,1 1 0,0 0 0,0 0 0,-1 0 0,1 0 0,1 0 0,-1 1 0,0-1 0,1 1 0,-1 0 0,1 0 0,0 0 0,0 0 0,0 0 0,0 0 0,0 1 0,1-1 0,-1 1 0,1-1 0,0 1 0,-1 5 0,-1 13 0,0-1 0,1 0 0,1 1 0,1-1 0,0 1 0,2-1 0,1 1 0,1-1 0,0 0 0,8 21 0,-8-34 0,1 0 0,-1-1 0,2 1 0,-1-1 0,1 0 0,0-1 0,0 0 0,12 10 0,60 40 0,-64-48 0,-1-2 0,1 1 0,1-2 0,-1 0 0,1 0 0,0-1 0,0-1 0,27 2 0,15-2 0,59-5 0,-37 0 0,-66 2 15,0-1 0,-1 0 0,1 0 0,0-1 0,0-1 0,-1 0 0,13-5 0,-18 5-114,-1 0 0,0-1 0,1 0 0,-1 0 0,-1 0 0,1-1 0,-1 1 0,0-1 0,0-1 0,0 1 0,0-1 0,-1 0 0,0 0 0,3-6 0,1-4-6727</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444"/>
    </inkml:context>
    <inkml:brush xml:id="br0">
      <inkml:brushProperty name="width" value="0.05" units="cm"/>
      <inkml:brushProperty name="height" value="0.05" units="cm"/>
      <inkml:brushProperty name="color" value="#E71224"/>
    </inkml:brush>
  </inkml:definitions>
  <inkml:trace contextRef="#ctx0" brushRef="#br0">1 0 24575,'1'8'0,"0"-1"0,1 1 0,0-1 0,1 0 0,-1 0 0,1 0 0,1 0 0,-1 0 0,1-1 0,6 8 0,17 36 0,17 99 0,-33-104 0,2-1 0,23 55 0,-29-83 0,-2 1 0,0 0 0,-1 1 0,3 32 0,4 13 0,-9-23-1365,-6-25-5461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910"/>
    </inkml:context>
    <inkml:brush xml:id="br0">
      <inkml:brushProperty name="width" value="0.05" units="cm"/>
      <inkml:brushProperty name="height" value="0.05" units="cm"/>
      <inkml:brushProperty name="color" value="#E71224"/>
    </inkml:brush>
  </inkml:definitions>
  <inkml:trace contextRef="#ctx0" brushRef="#br0">69 0 24575,'1'27'0,"0"-16"0,-1-1 0,1 1 0,-2 0 0,1 0 0,-2-1 0,1 1 0,-1-1 0,-1 1 0,0-1 0,-1 0 0,0 0 0,0 0 0,-6 10 0,4-13 0,1 1 0,0 0 0,1 0 0,0 1 0,0-1 0,1 1 0,-2 10 0,4-17 0,1 0 0,-1 0 0,1 0 0,0 0 0,0 0 0,0 0 0,0 1 0,1-1 0,-1 0 0,0 0 0,1 0 0,0 0 0,-1 0 0,1 0 0,0 0 0,0 0 0,0 0 0,0-1 0,0 1 0,1 0 0,-1-1 0,0 1 0,1-1 0,0 1 0,-1-1 0,1 1 0,0-1 0,-1 0 0,1 0 0,0 0 0,0 0 0,0 0 0,0-1 0,0 1 0,0 0 0,0-1 0,2 1 0,10 2 0,1-1 0,-1 0 0,1 0 0,-1-2 0,1 0 0,23-3 0,86-21 0,-102 19 0,-2-1-1365,-5-1-5461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323"/>
    </inkml:context>
    <inkml:brush xml:id="br0">
      <inkml:brushProperty name="width" value="0.05" units="cm"/>
      <inkml:brushProperty name="height" value="0.05" units="cm"/>
      <inkml:brushProperty name="color" value="#E71224"/>
    </inkml:brush>
  </inkml:definitions>
  <inkml:trace contextRef="#ctx0" brushRef="#br0">1 0 24575,'2'16'0,"0"0"0,1 0 0,1 0 0,0-1 0,1 0 0,1 0 0,0 0 0,1 0 0,9 13 0,0 3 0,-10-21 0,0-1 0,1 0 0,-1 0 0,10 8 0,24 35 0,-26-25 0,-5-9 0,0-1 0,1-1 0,1 0 0,18 22 0,-22-30 19,-1 0-1,-1 0 1,1 1-1,4 10 0,-7-12-200,0 0 0,1 0 0,0-1 0,1 1-1,0-1 1,0 0 0,7 7 0,2-4-6644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658"/>
    </inkml:context>
    <inkml:brush xml:id="br0">
      <inkml:brushProperty name="width" value="0.05" units="cm"/>
      <inkml:brushProperty name="height" value="0.05" units="cm"/>
      <inkml:brushProperty name="color" value="#E71224"/>
    </inkml:brush>
  </inkml:definitions>
  <inkml:trace contextRef="#ctx0" brushRef="#br0">0 157 24575,'0'-4'0,"5"-2"0,1-5 0,4 1 0,1-4 0,-2-3 0,2 0 0,0 0 0,-3-3 0,-2-2 0,-2 3-8191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2.459"/>
    </inkml:context>
    <inkml:brush xml:id="br0">
      <inkml:brushProperty name="width" value="0.05" units="cm"/>
      <inkml:brushProperty name="height" value="0.05" units="cm"/>
      <inkml:brushProperty name="color" value="#E71224"/>
    </inkml:brush>
  </inkml:definitions>
  <inkml:trace contextRef="#ctx0" brushRef="#br0">190 0 24575,'-8'0'0,"0"1"0,-1-1 0,1 1 0,0 1 0,0-1 0,-1 1 0,1 1 0,1 0 0,-11 4 0,14-4 0,-1 0 0,0 0 0,1 0 0,-1 1 0,1 0 0,0 0 0,0 0 0,1 0 0,-1 1 0,1-1 0,0 1 0,0 0 0,0 0 0,-3 10 0,0 4 0,1-1 0,-3 33 0,0-5 0,4-26 0,1 0 0,0 1 0,1 24 0,2-37 0,1 0 0,0-1 0,0 1 0,0 0 0,1-1 0,0 1 0,1-1 0,-1 0 0,1 0 0,1 0 0,5 10 0,-2-8 0,1-1 0,-1 1 0,1-1 0,1-1 0,-1 1 0,1-2 0,18 12 0,77 31 0,-57-29 0,-25-10 0,1-2 0,1-1 0,-1-1 0,1 0 0,1-2 0,-1-1 0,0-1 0,1-1 0,36-4 0,-38-1-1365,-6-2-5461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894"/>
    </inkml:context>
    <inkml:brush xml:id="br0">
      <inkml:brushProperty name="width" value="0.05" units="cm"/>
      <inkml:brushProperty name="height" value="0.05" units="cm"/>
      <inkml:brushProperty name="color" value="#E71224"/>
    </inkml:brush>
  </inkml:definitions>
  <inkml:trace contextRef="#ctx0" brushRef="#br0">0 26 24575,'54'-20'0,"-43"18"0,0 0 0,1 1 0,-1 1 0,1 0 0,-1 0 0,1 1 0,-1 1 0,0 0 0,0 0 0,0 1 0,0 1 0,0 0 0,15 7 0,-13-3 0,0-1 0,-2 2 0,1 0 0,-1 0 0,0 1 0,0 0 0,-2 1 0,1 0 0,-1 0 0,9 16 0,-9-13 0,-1 1 0,0 0 0,-1 0 0,6 19 0,-11-26 0,0-1 0,0 1 0,-1 0 0,0 0 0,-1 0 0,0 0 0,0 0 0,-1 0 0,0 0 0,0 0 0,-2 8 0,-1-9-17,1 0 0,-1 0-1,-1 0 1,1 0 0,-1 0 0,0-1-1,0 0 1,-1 0 0,0-1-1,0 0 1,0 0 0,-12 8 0,-5 4-1124,11-7-5685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681"/>
    </inkml:context>
    <inkml:brush xml:id="br0">
      <inkml:brushProperty name="width" value="0.05" units="cm"/>
      <inkml:brushProperty name="height" value="0.05" units="cm"/>
      <inkml:brushProperty name="color" value="#E71224"/>
    </inkml:brush>
  </inkml:definitions>
  <inkml:trace contextRef="#ctx0" brushRef="#br0">85 299 24575,'2'33'0,"1"-1"0,1 1 0,2-1 0,2 0 0,0-1 0,18 42 0,-9-37 0,40 62 0,-40-71 0,-89-128 0,36 32 0,2 1 0,21 47 0,1-1 0,1-1 0,1 0 0,1 0 0,0-1 0,2 0 0,1-1 0,1 0 0,1 0 0,2 0 0,0 0 0,1 0 0,5-42 0,-3 61 0,-1 0 0,1 0 0,0 0 0,1 0 0,-1 1 0,1-1 0,0 1 0,1-1 0,-1 1 0,1 0 0,0-1 0,6-5 0,-6 7 0,1 1 0,-1 1 0,1-1 0,-1 0 0,1 1 0,0 0 0,0 0 0,0 0 0,1 0 0,-1 1 0,0 0 0,1 0 0,-1 0 0,0 0 0,1 1 0,7-1 0,13 1-1365,-1 0-5461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3.355"/>
    </inkml:context>
    <inkml:brush xml:id="br0">
      <inkml:brushProperty name="width" value="0.05" units="cm"/>
      <inkml:brushProperty name="height" value="0.05" units="cm"/>
      <inkml:brushProperty name="color" value="#E71224"/>
    </inkml:brush>
  </inkml:definitions>
  <inkml:trace contextRef="#ctx0" brushRef="#br0">167 481 24575,'22'-56'0,"-15"39"0,-1 0 0,-1-1 0,-1 1 0,0-1 0,-1 0 0,-1 0 0,-1-1 0,0 1 0,-2 0 0,0-1 0,-1 1 0,-5-22 0,2 21 0,-2 0 0,0 0 0,0 1 0,-15-24 0,20 39 0,0-1 0,0 1 0,0 0 0,0-1 0,-1 1 0,1 0 0,-1 1 0,0-1 0,0 0 0,0 1 0,0-1 0,0 1 0,-1 0 0,1 0 0,-1 0 0,1 1 0,-1-1 0,0 1 0,0 0 0,1 0 0,-1 0 0,0 1 0,0-1 0,0 1 0,0 0 0,0 0 0,0 0 0,-7 2 0,7-1 0,1 1 0,-1-1 0,1 1 0,0 0 0,0 0 0,-1 0 0,1 1 0,1-1 0,-1 1 0,0 0 0,1 0 0,-1 0 0,1 0 0,0 0 0,0 0 0,0 1 0,0-1 0,0 0 0,1 1 0,0 0 0,0-1 0,0 1 0,0 0 0,0 0 0,1 6 0,-3 14 0,2 0 0,1-1 0,4 27 0,-2-14 0,-1 11 0,-2-26 0,1 1 0,1-1 0,1 1 0,1-1 0,1 0 0,1 0 0,0 0 0,10 22 0,9 25 0,-22-59 0,0 0 0,0 0 0,1-1 0,0 1 0,1-1 0,0 0 0,0 0 0,0 0 0,1-1 0,0 1 0,1-1 0,0 0 0,0-1 0,13 12 0,42 28 0,-42-31 0,0 0 0,24 13 0,-35-24 0,1 0 0,0 0 0,0-1 0,0 0 0,0 0 0,0-1 0,1 0 0,17 1 0,-7-2 0,-1 0 0,1-1 0,0 0 0,-1-2 0,1-1 0,-1 0 0,0-1 0,0-1 0,0-1 0,-1-1 0,1 0 0,20-13 0,20-4 0,-53 23 0,1-1 0,-1 0 0,0 0 0,0 0 0,0-1 0,-1 0 0,1 0 0,-1 0 0,1-1 0,-1 0 0,0 0 0,0 0 0,-1 0 0,1-1 0,-1 0 0,4-6 0,1-9 0,0-1 0,-2-1 0,7-28 0,-9 29 0,1 1 0,1 0 0,0 0 0,13-23 0,-11 26-1365,-1 3-5461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07.642"/>
    </inkml:context>
    <inkml:brush xml:id="br0">
      <inkml:brushProperty name="width" value="0.05" units="cm"/>
      <inkml:brushProperty name="height" value="0.05" units="cm"/>
      <inkml:brushProperty name="color" value="#E71224"/>
    </inkml:brush>
  </inkml:definitions>
  <inkml:trace contextRef="#ctx0" brushRef="#br0">3103 300 24575,'0'-3'0,"-1"1"0,0-1 0,0 0 0,0 0 0,0 0 0,0 1 0,-1-1 0,1 1 0,-1-1 0,1 1 0,-1-1 0,0 1 0,0 0 0,0 0 0,-1 0 0,1 0 0,-4-3 0,-2 0 0,1 0 0,-1 0 0,0 1 0,-13-6 0,-81-17 0,74 21 0,0-2 0,-45-17 0,45 15 0,0 1 0,0 1 0,-1 1 0,-42-3 0,-30-8 0,-156-35 0,58 26 0,151 20 0,-1 2 0,0 2 0,-86 6 0,26-1 0,-426-2 0,521 1 0,0 1 0,0 0 0,0 1 0,0 1 0,1 0 0,-22 10 0,-34 9 0,38-15 0,1 2 0,0 1 0,0 1 0,2 2 0,-31 18 0,38-21 0,0-1 0,-24 8 0,28-12 0,1 1 0,-1 1 0,1 0 0,-29 20 0,-104 64 0,77-40 0,-54 45 0,114-86 0,-1 1 0,1 1 0,1 0 0,1 1 0,0 0 0,-16 30 0,10-10 0,2 1 0,1 0 0,2 1 0,1 0 0,2 1 0,2 0 0,1 0 0,0 68 0,4 0 0,4 85 0,0-156 0,2 1 0,1-1 0,1-1 0,3 1 0,0-2 0,28 60 0,43 20 0,-36-50 0,2-2 0,3-2 0,94 85 0,-136-134 0,25 21 0,1-1 0,1-2 0,1-1 0,63 33 0,-30-19 0,-38-21 0,44 19 0,-4-3 0,-50-24 0,0 0 0,1-2 0,0 0 0,26 6 0,98 27 0,-102-27 0,43 13 0,-12-2 0,107 22 0,162 22 0,-308-64 0,71 3 0,-66-7 0,46 8 0,45 3 0,-88-11 0,47 10 0,-25-4 0,-1-2 0,1-4 0,66-5 0,-6 0 0,-91 3 0,20 1 0,1-2 0,92-15 0,-100 7 0,-12 2 0,1-1 0,46-16 0,-11 6 0,7-3 0,-73 20 0,-1-2 0,0 1 0,0-1 0,0 1 0,0-1 0,0-1 0,0 1 0,-1-1 0,1 0 0,-1 0 0,4-5 0,6-7 0,1 0 0,33-27 0,-1 2 0,14-8 0,-49 41 0,0 0 0,-1 0 0,0-1 0,-1-1 0,0 0 0,10-13 0,73-122 0,-85 127 0,0 0 0,-1-1 0,-1 0 0,-1 0 0,-1-1 0,-1 1 0,0-1 0,0-20 0,-2-297 0,-3 165 0,1 157 0,-1-1 0,-1 1 0,0 0 0,-2 0 0,1 0 0,-2 0 0,-10-20 0,-15-47 0,23 54 0,-1 0 0,-1 0 0,-1 1 0,-2 0 0,-25-41 0,1 5 0,27 43 0,-1 0 0,-1 2 0,-15-19 0,-28-32 0,-29-31 0,-49-63 0,127 157 0,-24-25 0,-32-45 0,57 70 0,-1-1 0,0 1 0,-1 1 0,1-1 0,-13-7 0,-21-20 0,14 8 0,-2 1 0,-49-33 0,25 13 0,41 34 0,0 0 0,-1 0 0,0 1 0,-24-13 0,-29-15 0,49 27 0,-1 0 0,1 2 0,-1-1 0,-1 2 0,-30-9 0,10 8 0,-2 0 0,1 3 0,-57-1 0,51 6 0,11-1 0,1 1 0,-1 1 0,0 2 0,1 2 0,0 1 0,-60 18 0,53-12-1365,21-8-5461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0.710"/>
    </inkml:context>
    <inkml:brush xml:id="br0">
      <inkml:brushProperty name="width" value="0.05" units="cm"/>
      <inkml:brushProperty name="height" value="0.05" units="cm"/>
      <inkml:brushProperty name="color" value="#E71224"/>
    </inkml:brush>
  </inkml:definitions>
  <inkml:trace contextRef="#ctx0" brushRef="#br0">2734 247 24575,'-1'-1'0,"0"-1"0,0 0 0,1 1 0,-1-1 0,0 0 0,-1 1 0,1-1 0,0 1 0,0-1 0,-1 1 0,1 0 0,0 0 0,-1 0 0,1-1 0,-1 1 0,0 1 0,-3-3 0,-31-13 0,-47-20 0,58 24 0,-47-16 0,-115-26 0,126 36 0,42 12 0,1 1 0,-1 0 0,0 2 0,-33-3 0,16 5 0,5 1 0,0-1 0,0-1 0,-38-9 0,22 4 0,0 2 0,0 1 0,0 3 0,-48 5 0,-13-1 0,-1122-3 0,1212 0 0,-1 1 0,1 1 0,-1 1 0,1 0 0,0 2 0,0 0 0,0 1 0,1 0 0,-1 2 0,2 0 0,-1 1 0,-29 21 0,42-25 0,0-1 0,1 0 0,-1 1 0,1 0 0,1 0 0,-1 0 0,1 0 0,-1 0 0,1 1 0,1-1 0,-1 0 0,1 1 0,0 0 0,0 9 0,-1 12 0,5 51 0,-1-34 0,-1-11 0,-2-13 0,2 0 0,5 38 0,-4-52 0,-1 1 0,1 0 0,1-1 0,-1 0 0,1 1 0,0-1 0,1 0 0,0-1 0,0 1 0,0 0 0,0-1 0,8 7 0,65 70 0,-62-63 0,1-1 0,1-1 0,0 0 0,1-1 0,1-1 0,0-1 0,32 18 0,-15-15 0,0-2 0,71 20 0,135 8 0,-135-36 0,-76-6 0,0 0 0,51 11 0,-35-5 0,0-1 0,0-3 0,95-6 0,-35 0 0,695 3 0,-774-2 0,-1-2 0,0-1 0,0-1 0,0-1 0,-1-1 0,35-17 0,-24 10 0,75-18 0,-48 19 0,83-30 0,-132 38 0,-1 0 0,1-1 0,-1-1 0,23-17 0,-30 20 0,0 0 0,0-1 0,-1 0 0,0-1 0,-1 1 0,1-1 0,-1 0 0,0 0 0,-1-1 0,5-10 0,-3 2 0,0 0 0,-1-1 0,-1 1 0,-1-1 0,0 0 0,0-24 0,-2 35 0,-1-1 0,-1 0 0,0 1 0,0-1 0,0 1 0,0-1 0,-1 1 0,0-1 0,-1 1 0,1 0 0,-1 0 0,0 0 0,-1 1 0,1-1 0,-1 1 0,0-1 0,-1 1 0,1 0 0,-7-5 0,-1 1 0,2 0 0,0 0 0,-1 1 0,0 1 0,0 0 0,-1 0 0,0 1 0,0 1 0,-22-8 0,18 10-107,-11-4-207,0 1-1,0 1 1,-35-1-1,39 6-6511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4.659"/>
    </inkml:context>
    <inkml:brush xml:id="br0">
      <inkml:brushProperty name="width" value="0.05" units="cm"/>
      <inkml:brushProperty name="height" value="0.05" units="cm"/>
      <inkml:brushProperty name="color" value="#E71224"/>
    </inkml:brush>
  </inkml:definitions>
  <inkml:trace contextRef="#ctx0" brushRef="#br0">3614 112 24575,'-8'-1'0,"-1"0"0,0 0 0,1-1 0,-16-5 0,-25-5 0,-35 6 0,-47-7 0,86 5 0,-9-3 0,0 3 0,-87-3 0,101 9 0,-57-9 0,55 5 0,-47-1 0,-1194 6 0,588 3 0,668 0 0,1 1 0,0 2 0,1 1 0,-1 0 0,-39 17 0,-33 8 0,76-25 0,-1 0 0,0 2 0,1 1 0,1 0 0,0 2 0,0 0 0,1 1 0,-27 22 0,-17 15 0,41-33 0,0 2 0,0 0 0,2 2 0,0 0 0,-19 25 0,37-39 0,0 1 0,0-1 0,0 0 0,0 1 0,1-1 0,0 1 0,1 0 0,-1 0 0,2 0 0,-1 0 0,0 0 0,1 0 0,1-1 0,-1 1 0,1 0 0,0 0 0,4 13 0,-2-10 0,0 0 0,1 0 0,0 0 0,1-1 0,0 0 0,0 0 0,1 0 0,0 0 0,1-1 0,0 0 0,10 10 0,-8-13 0,-1 0 0,1 0 0,-1 0 0,1-1 0,1 0 0,-1-1 0,20 4 0,-18-4 0,0 0 0,0 1 0,0 0 0,-1 0 0,16 9 0,-15-6 0,0-1 0,1 0 0,-1-1 0,1 0 0,0-1 0,1 0 0,12 2 0,91 7 0,-78-9 0,34 8 0,-51-7 0,0-2 0,27 2 0,-9-4 0,-8-1 0,1 2 0,-1 0 0,34 9 0,95 17 0,-132-23 0,0-2 0,49 1 0,-47-3 0,-1 1 0,47 8 0,-47-5 0,-1-1 0,1-2 0,54-3 0,31 3 0,-41 11 0,-54-9 0,0 0 0,31 2 0,66-6 0,-60-1 0,1 2 0,88 14 0,-102-10 0,-1-1 0,1-2 0,44-4 0,72 4 0,-87 11 0,-53-8 0,1-2 0,29 3 0,480-4 0,-255-4 0,-253 3 0,-1 1 0,35 8 0,-33-5 0,0-1 0,25 0 0,339-3 0,-184-2 0,-191 0 0,-1 0 0,0-1 0,-1 0 0,1-1 0,0 0 0,-1 0 0,1-1 0,-1-1 0,0 1 0,-1-1 0,1-1 0,-1 1 0,0-2 0,0 1 0,0-1 0,7-9 0,-11 10 0,0 1 0,0-1 0,-1 0 0,0 0 0,0 0 0,-1 0 0,1-1 0,-2 1 0,1-1 0,0 1 0,-1-1 0,-1 0 0,1 1 0,-1-1 0,0-8 0,0 5 0,-1 1 0,0-1 0,0 0 0,-1 1 0,0-1 0,0 1 0,-1 0 0,-1 0 0,-8-18 0,-6 0 0,-2 0 0,-1 2 0,-1 0 0,0 1 0,-2 2 0,-1 0 0,-1 1 0,-48-28 0,-82-51 0,100 63 0,40 25 0,0 2 0,-27-14 0,-115-58 0,114 57 0,-80-31 0,54 26 0,58 26 0,-1 0 0,0 1 0,0 0 0,0 1 0,0 0 0,0 1 0,-17 1 0,13 0 0,-1-1 0,0-1 0,-21-4 0,-5-2-16,-2 2 0,1 2 0,-1 2 0,-62 5 0,12-1-1269,73-2-5541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22.271"/>
    </inkml:context>
    <inkml:brush xml:id="br0">
      <inkml:brushProperty name="width" value="0.05" units="cm"/>
      <inkml:brushProperty name="height" value="0.05" units="cm"/>
      <inkml:brushProperty name="color" value="#E71224"/>
    </inkml:brush>
  </inkml:definitions>
  <inkml:trace contextRef="#ctx0" brushRef="#br0">7917 594 24575,'0'-9'0,"-2"0"0,1-1 0,-1 1 0,-1 0 0,0 0 0,0 1 0,0-1 0,-1 0 0,0 1 0,-1 0 0,0 0 0,0 1 0,-1-1 0,-9-9 0,-10-8 0,0 0 0,-42-29 0,-108-66 0,152 106 0,-39-22 0,-104-44 0,109 58 0,-1 4 0,-80-16 0,74 20 0,27 8 0,-1 2 0,1 1 0,-1 2 0,-39 4 0,-6-1 0,62-1 0,1 1 0,-35 8 0,33-5 0,0-1 0,-25 1 0,30-5 0,-14 1 0,1 0 0,-1 2 0,-31 8 0,32-6 0,0-1 0,-1-1 0,-39-2 0,39-1 0,0 1 0,1 1 0,-38 8 0,22-2 0,-1-3 0,1-2 0,-1-1 0,-50-6 0,-10 1 0,46 6 0,-97 17 0,137-17 0,-40 9 0,35-7 0,-1 0 0,-46 2 0,-96-10 0,-144 5 0,223 11 0,57-8 0,-59 4 0,53-7 0,-51 9 0,52-5 0,-61 2 0,-3431-9 0,3507 2 0,0 2 0,-41 9 0,14-2 0,-6 2 0,35-7 0,-1-1 0,-39 3 0,29-4 0,0 1 0,0 2 0,1 0 0,0 3 0,-49 19 0,71-25 0,1 1 0,0 0 0,0 0 0,1 1 0,-1 0 0,1 0 0,0 1 0,0 0 0,1 0 0,0 1 0,0 0 0,1 0 0,-1 0 0,-5 12 0,5-8 0,2 1 0,-1 0 0,1 0 0,1 1 0,1-1 0,-1 1 0,2-1 0,0 1 0,0 18 0,1-4 0,1-1 0,2 0 0,9 49 0,-9-65 0,0 0 0,1-1 0,0 1 0,1-1 0,-1 0 0,2-1 0,-1 1 0,1-1 0,1 0 0,-1 0 0,1-1 0,0 0 0,10 7 0,-2-1 0,1-1 0,1-1 0,-1 0 0,2-1 0,33 14 0,190 77 0,-187-78 0,1-3 0,1-2 0,72 13 0,-24-5 0,-79-21 0,1-1 0,0-1 0,-1-2 0,38-2 0,-34 0 0,0 2 0,58 7 0,-10 3 0,0-4 0,1-3 0,86-8 0,-25 2 0,3391 2 0,-3507-1 0,-1-2 0,33-6 0,-31 4 0,48-4 0,42 11 0,56-4 0,-98-11 0,-53 8 0,0 1 0,31-1 0,78 5 0,-70 1 0,1-2 0,98-15 0,-92 8 0,1 3 0,0 2 0,66 6 0,-7 0 0,-89-3 0,20 1 0,0-3 0,91-13 0,-84 6 0,1 4 0,-1 2 0,76 6 0,-14 0 0,-108-3 0,0 0 0,-1-1 0,1-1 0,-1 0 0,1-1 0,-1-1 0,0 0 0,0-2 0,15-6 0,-20 8 0,0 0 0,0 1 0,0 0 0,0 1 0,17-1 0,-17 2 0,-1 0 0,1-1 0,-1-1 0,18-5 0,-24 6 0,0 0 0,0 0 0,0-1 0,0 1 0,-1-1 0,1 0 0,-1 0 0,1 0 0,-1-1 0,-1 1 0,1-1 0,0 0 0,-1 1 0,1-1 0,1-5 0,4-10 0,0 0 0,-1 0 0,-2 0 0,0-1 0,4-29 0,-5 32 0,0 0 0,1 0 0,8-18 0,-8 21 0,0 0 0,0 1 0,-1-2 0,-1 1 0,1-18 0,-3-47-1365,-1 56-5461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028"/>
    </inkml:context>
    <inkml:brush xml:id="br0">
      <inkml:brushProperty name="width" value="0.05" units="cm"/>
      <inkml:brushProperty name="height" value="0.05" units="cm"/>
      <inkml:brushProperty name="color" value="#E71224"/>
    </inkml:brush>
  </inkml:definitions>
  <inkml:trace contextRef="#ctx0" brushRef="#br0">1744 430 24575,'0'-2'0,"0"0"0,-1 0 0,1 0 0,-1 0 0,0 0 0,0 0 0,0 0 0,0 1 0,0-1 0,0 0 0,0 1 0,-1-1 0,1 0 0,-1 1 0,1-1 0,-4-1 0,-35-25 0,17 13 0,-137-122 0,139 122 0,0 2 0,-31-15 0,-7-4 0,47 27 0,0 0 0,-1 1 0,1 0 0,-1 1 0,0 0 0,0 1 0,0 1 0,0 0 0,-1 1 0,-22 2 0,15-1 0,0-1 0,0-1 0,-25-4 0,-227-61 0,249 58 0,-1 1 0,-1 2 0,1 0 0,-1 2 0,-28-1 0,-16 3 0,-102 4 0,163-1 0,1-1 0,-1 1 0,0 1 0,1-1 0,-1 2 0,1-1 0,0 1 0,0 0 0,0 1 0,1 0 0,0 0 0,-12 10 0,-3 7 0,1 0 0,-24 34 0,16-20 0,21-24 0,-1 0 0,2 0 0,0 0 0,0 1 0,1 0 0,-5 19 0,-19 87 0,22-81 0,-20 59 0,21-71 0,1 1 0,1 0 0,2 0 0,0 0 0,2 1 0,1-1 0,5 34 0,-3 21 0,-2 533 0,3-581 0,2-1 0,1-1 0,1 1 0,2-1 0,1 0 0,19 38 0,-19-50 0,1 0 0,0-1 0,2-1 0,22 26 0,-23-29 0,6 4 0,0-1 0,34 27 0,-1-1 0,-34-30 0,0 1 0,1-2 0,0 0 0,1-1 0,0-1 0,37 15 0,-20-16 0,-1-1 0,1-2 0,0-1 0,1-2 0,-1-2 0,1-1 0,48-5 0,-70 1 0,0 0 0,-1-1 0,0-1 0,0 0 0,0-1 0,-1-1 0,0 0 0,13-9 0,22-10 0,-14 5 0,0-1 0,54-45 0,-11 7 0,-33 24 0,77-79 0,-58 51 0,-48 50 0,-1-1 0,0 0 0,-1-1 0,0 0 0,-2-1 0,0 0 0,-1-1 0,0 0 0,-2-1 0,0 0 0,-1 0 0,-1-1 0,-1 0 0,-1 0 0,3-26 0,6-66 0,-7 76 0,2-57 0,-6-3 0,-5-155 0,-2 226 0,-1 0 0,0 1 0,-2-1 0,-1 2 0,-1-1 0,-1 1 0,-14-22 0,-21-47 0,25 50 0,-47-71 0,34 61 0,22 35 0,-1 0 0,-21-21 0,19 22 0,1 0 0,-14-20 0,21 27-1,-1 0 0,-1 0 0,0 0 0,0 1-1,0 1 1,-1 0 0,0 0 0,-19-9 0,-13-9-1354,20 9-5471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1.517"/>
    </inkml:context>
    <inkml:brush xml:id="br0">
      <inkml:brushProperty name="width" value="0.05" units="cm"/>
      <inkml:brushProperty name="height" value="0.05" units="cm"/>
      <inkml:brushProperty name="color" value="#E71224"/>
    </inkml:brush>
  </inkml:definitions>
  <inkml:trace contextRef="#ctx0" brushRef="#br0">515 856 24575,'0'2'0,"0"1"0,1-1 0,-1 0 0,1 1 0,0-1 0,0 0 0,0 0 0,0 1 0,0-1 0,0 0 0,0 0 0,1 0 0,-1 0 0,1-1 0,-1 1 0,1 0 0,0-1 0,0 1 0,0-1 0,0 1 0,0-1 0,0 0 0,0 0 0,0 0 0,0 0 0,3 1 0,10 3 0,0-1 0,0 0 0,17 2 0,-7-2 0,154 22 0,-141-21 0,52 0 0,-58-4 0,0 1 0,55 11 0,-65-9 0,1-1 0,42 1 0,-42-4 0,0 1 0,41 8 0,-25-1 0,71 3 0,19 3 0,-63-6 0,0-2 0,131-7 0,-72-2 0,-96 3 0,1-1 0,-1-1 0,54-11 0,-51 6 0,63-3 0,7-1 0,44-16 0,78-15 0,-213 40 0,1-1 0,-1-1 0,0 0 0,-1 0 0,1-1 0,-1 0 0,0-1 0,0 0 0,0 0 0,-1-1 0,0-1 0,-1 0 0,1 0 0,-2 0 0,1-1 0,-1 0 0,0-1 0,8-14 0,14-34 0,-21 43 0,1-1 0,-2 0 0,0 0 0,-1 0 0,-1-1 0,0 0 0,-1 0 0,3-28 0,-7 39 0,1-1 0,-1 1 0,0 0 0,0 0 0,-1 0 0,0 0 0,0-1 0,0 1 0,-1 0 0,0 1 0,0-1 0,0 0 0,-1 0 0,0 1 0,0 0 0,0-1 0,-1 1 0,0 1 0,-8-10 0,-3-3 0,-2 0 0,1 1 0,-2 1 0,0 1 0,0 0 0,-2 1 0,-31-15 0,-21-11 0,55 28 0,0 1 0,-1 1 0,-23-9 0,-170-46 0,153 47 0,-93-13 0,67 14 0,-60-10 0,112 18 0,-4-1 0,0 2 0,-1 1 0,-51-2 0,54 6 0,-53-9 0,52 6 0,-51-3 0,-903 9 0,975 0 0,0 1 0,-1 0 0,1 1 0,1 1 0,-1 0 0,-21 10 0,-34 9 0,49-19 0,1 0 0,-1 2 0,1 0 0,0 1 0,1 1 0,0 0 0,0 2 0,1 0 0,0 1 0,-18 16 0,-7 6 0,36-29 0,-1 1 0,0 0 0,1 0 0,0 1 0,0 0 0,0 0 0,1 0 0,0 1 0,-8 14 0,-25 42 0,30-53 0,1 0 0,1 1 0,0-1 0,0 1 0,1 1 0,0-1 0,1 1 0,1 0 0,0 0 0,-2 13 0,2 4 0,1 0 0,1 1 0,1-1 0,2 0 0,6 33 0,-4-51 0,-1 0 0,2 0 0,-1-1 0,2 1 0,-1-1 0,1 0 0,1-1 0,0 1 0,0-2 0,1 1 0,0-1 0,0 0 0,16 11 0,-9-8 0,0-2 0,1 0 0,0 0 0,1-1 0,0-1 0,0-1 0,33 7 0,-10-4 0,0-1 0,0-3 0,52 1 0,-11-7-1365,-58 1-5461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739"/>
    </inkml:context>
    <inkml:brush xml:id="br0">
      <inkml:brushProperty name="width" value="0.05" units="cm"/>
      <inkml:brushProperty name="height" value="0.05" units="cm"/>
      <inkml:brushProperty name="color" value="#E71224"/>
    </inkml:brush>
  </inkml:definitions>
  <inkml:trace contextRef="#ctx0" brushRef="#br0">54 0 24575,'2'96'0,"-5"104"0,-23-39 0,2-26-1365,22-114-5461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4.251"/>
    </inkml:context>
    <inkml:brush xml:id="br0">
      <inkml:brushProperty name="width" value="0.05" units="cm"/>
      <inkml:brushProperty name="height" value="0.05" units="cm"/>
      <inkml:brushProperty name="color" value="#E71224"/>
    </inkml:brush>
  </inkml:definitions>
  <inkml:trace contextRef="#ctx0" brushRef="#br0">0 1 24575,'4'2'0,"0"0"0,0 0 0,0 0 0,-1 1 0,1-1 0,-1 1 0,1 0 0,-1 0 0,0 1 0,4 5 0,5 4 0,96 100 0,-68-77 0,-32-29 0,1 0 0,-1 0 0,0 1 0,-1 0 0,7 10 0,-11-15 0,0 1 0,1 0 0,-1-1 0,1 1 0,0-1 0,-1 0 0,1-1 0,1 1 0,-1-1 0,0 1 0,1-1 0,-1 0 0,1-1 0,-1 1 0,1-1 0,0 0 0,0 0 0,0-1 0,0 1 0,-1-1 0,1 0 0,0 0 0,0-1 0,0 1 0,0-1 0,-1 0 0,1-1 0,0 1 0,-1-1 0,1 0 0,-1 0 0,1 0 0,-1 0 0,0-1 0,0 0 0,0 0 0,0 0 0,-1 0 0,1-1 0,-1 0 0,0 1 0,0-1 0,0 0 0,4-9 0,0-1-136,-1-1-1,-1 0 1,-1 0-1,0-1 1,0 1-1,-2-1 1,0 0-1,-1 0 0,-1-26 1,0 19-6690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7.470"/>
    </inkml:context>
    <inkml:brush xml:id="br0">
      <inkml:brushProperty name="width" value="0.05" units="cm"/>
      <inkml:brushProperty name="height" value="0.05" units="cm"/>
      <inkml:brushProperty name="color" value="#E71224"/>
    </inkml:brush>
  </inkml:definitions>
  <inkml:trace contextRef="#ctx0" brushRef="#br0">835 1317 24575,'32'1'0,"0"2"0,36 8 0,-35-5 0,35 2 0,31 7 0,34 12 0,-104-22 0,0-2 0,59 1 0,-59-4 0,-1 1 0,1 2 0,35 6 0,-19-1 0,0-3 0,0-1 0,1-3 0,56-5 0,5 1 0,321 3 0,-416-1 0,0 0 0,-1-1 0,1 0 0,0-1 0,-1-1 0,0 0 0,12-5 0,-10 3 0,1 1 0,-1 0 0,1 1 0,17-2 0,127-23 0,-129 23 0,1-1 0,-1-1 0,0-1 0,-1-2 0,0-1 0,0-1 0,33-22 0,-36 20 0,17-10 0,-1-2 0,0-2 0,36-35 0,-62 52 0,0 1 0,0 0 0,1 1 0,19-9 0,-19 10 0,0 0 0,-1 0 0,28-24 0,-38 29 0,-1-1 0,0 0 0,0 0 0,0 0 0,0-1 0,-1 1 0,0-1 0,0 0 0,-1 1 0,1-1 0,-1-1 0,0 1 0,-1 0 0,0 0 0,1-9 0,2-45 0,-3 0 0,-7-60 0,4 110 0,0 1 0,0-1 0,-1 1 0,0 0 0,0 0 0,-1 0 0,0 1 0,-1-1 0,0 1 0,0 0 0,-1 0 0,-12-13 0,-5-8 0,-1-5 0,10 14 0,-1 0 0,-22-21 0,-1-4 0,31 35 0,-1 1 0,0 0 0,0 0 0,-1 1 0,0 0 0,-13-9 0,-8-1 0,0 1 0,-1 2 0,-51-18 0,30 19 0,-60-7 0,0 0 0,29 8 0,58 10 0,1-1 0,-1-2 0,-37-12 0,42 11 0,0 2 0,-1 0 0,-31-3 0,-16-3 0,20 4 0,0 2 0,0 2 0,-91 6 0,30 0 0,-773-4 0,858 4 0,-1 0 0,1 1 0,1 2 0,-1 0 0,1 2 0,-27 11 0,-30 10 0,-43 6 0,72-13 0,-11 3 0,15-14 0,1 3 0,1 1 0,-56 26 0,-3 16 0,84-47 0,0 0 0,1 1 0,0 1 0,1 0 0,0 2 0,1 0 0,1 1 0,0 1 0,-17 22 0,29-31 0,0 0 0,1 0 0,0 0 0,0 0 0,1 0 0,0 1 0,0-1 0,1 1 0,0 0 0,0 9 0,4 86 0,0-49 0,-3 15 0,-1-23 0,2 0 0,12 78 0,-10-109 0,1 0 0,0 0 0,2 0 0,-1 0 0,2-1 0,0 0 0,0 0 0,1-1 0,1 0 0,0 0 0,22 21 0,116 113 0,-91-95 0,-39-34 0,1-1 0,1 0 0,0-1 0,1-1 0,1-1 0,0-1 0,1-1 0,40 16 0,-36-20 0,1-1 0,0-1 0,0-1 0,1-2 0,51 0 0,671-4 0,-734 0-97,1-1-1,0-1 1,-1 0-1,1-1 1,-1-1-1,0 0 1,0-2-1,-1 1 1,0-2-1,0 0 1,-1-1-1,0 0 0,18-16 1,-17 11-6729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315"/>
    </inkml:context>
    <inkml:brush xml:id="br0">
      <inkml:brushProperty name="width" value="0.05" units="cm"/>
      <inkml:brushProperty name="height" value="0.05" units="cm"/>
      <inkml:brushProperty name="color" value="#E71224"/>
    </inkml:brush>
  </inkml:definitions>
  <inkml:trace contextRef="#ctx0" brushRef="#br0">221 67 24575,'-14'0'0,"0"0"0,0 0 0,0 1 0,0 1 0,-25 7 0,34-7 0,0 0 0,1 1 0,-1-1 0,0 1 0,1 0 0,0 0 0,0 1 0,0-1 0,0 1 0,0 0 0,1 0 0,-1 1 0,1-1 0,0 0 0,1 1 0,-1 0 0,1 0 0,-3 6 0,-4 20 0,0 0 0,2 1 0,2 0 0,1 0 0,1 0 0,1 0 0,2 0 0,7 55 0,-6-81 0,-1 0 0,1 1 0,0-1 0,0 0 0,0 0 0,1 1 0,0-1 0,0-1 0,1 1 0,0 0 0,0-1 0,0 1 0,1-1 0,-1 0 0,1 0 0,0 0 0,1 0 0,-1-1 0,1 0 0,0 0 0,0 0 0,0-1 0,11 6 0,-9-6 0,0 0 0,0-1 0,1 0 0,-1 0 0,0-1 0,1 0 0,-1 0 0,1-1 0,-1 0 0,14-1 0,-18 0 0,0 0 0,1 0 0,-1-1 0,0 1 0,0-1 0,0 1 0,0-1 0,0 0 0,0 0 0,-1 0 0,1-1 0,0 1 0,-1 0 0,0-1 0,0 0 0,0 0 0,0 1 0,0-1 0,0 0 0,-1-1 0,1 1 0,-1 0 0,0 0 0,0-1 0,1-5 0,3-21 0,-2-1 0,-1 0 0,-1 1 0,-6-51 0,1-11 0,4 72 20,-1-1 0,-1 1 0,0-1 0,-2 1 0,-8-27 0,9 37-134,-1 0 0,0 1-1,-1-1 1,0 1 0,-1 0 0,0 0-1,0 1 1,0-1 0,-1 1 0,-1 1-1,1 0 1,-10-8 0,4 5-6712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9.628"/>
    </inkml:context>
    <inkml:brush xml:id="br0">
      <inkml:brushProperty name="width" value="0.05" units="cm"/>
      <inkml:brushProperty name="height" value="0.05" units="cm"/>
      <inkml:brushProperty name="color" value="#E71224"/>
    </inkml:brush>
  </inkml:definitions>
  <inkml:trace contextRef="#ctx0" brushRef="#br0">1 0 24575,'0'5'0,"0"5"0,0 7 0,0 4 0,5 3 0,1 3 0,0 0 0,-2 1 0,0 0 0,-2 0 0,-1-1 0,-1 0 0,0 0 0,0 0 0,0 0 0,0-5-8191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
    </inkml:context>
    <inkml:brush xml:id="br0">
      <inkml:brushProperty name="width" value="0.05" units="cm"/>
      <inkml:brushProperty name="height" value="0.05" units="cm"/>
      <inkml:brushProperty name="color" value="#E71224"/>
    </inkml:brush>
  </inkml:definitions>
  <inkml:trace contextRef="#ctx0" brushRef="#br0">0 4 24575,'6'0'0,"0"1"0,-1 0 0,1 1 0,-1-1 0,1 1 0,-1 0 0,0 1 0,0-1 0,0 1 0,0 0 0,-1 0 0,1 1 0,-1-1 0,1 1 0,-1 0 0,0 0 0,4 7 0,9 11 0,0 1 0,16 29 0,-25-37 0,61 113 0,-50-86 0,3-2 0,1 0 0,2-2 0,30 36 0,-55-73 0,0-1 0,0 1 0,1-1 0,-1 0 0,0 1 0,0-1 0,1 0 0,-1 1 0,0-1 0,1 0 0,-1 1 0,0-1 0,1 0 0,-1 0 0,1 1 0,-1-1 0,0 0 0,1 0 0,-1 0 0,1 0 0,-1 1 0,0-1 0,1 0 0,-1 0 0,1 0 0,-1 0 0,1 0 0,-1 0 0,0 0 0,1 0 0,-1 0 0,1 0 0,-1-1 0,1 1 0,-1 0 0,0 0 0,1 0 0,0-1 0,6-19 0,-6-36 0,-1 50 0,1-119 0,-5-122 0,-11 184-1365,10 44-5461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807"/>
    </inkml:context>
    <inkml:brush xml:id="br0">
      <inkml:brushProperty name="width" value="0.05" units="cm"/>
      <inkml:brushProperty name="height" value="0.05" units="cm"/>
      <inkml:brushProperty name="color" value="#E71224"/>
    </inkml:brush>
  </inkml:definitions>
  <inkml:trace contextRef="#ctx0" brushRef="#br0">112 0 24575,'-2'1'0,"0"-1"0,0 1 0,0-1 0,-1 1 0,1 0 0,0 0 0,0 0 0,0 0 0,0 0 0,0 0 0,1 1 0,-1-1 0,0 1 0,1-1 0,-1 1 0,-1 2 0,-26 35 0,20-25 0,3-6 0,1 0 0,1 0 0,0 1 0,0 0 0,1-1 0,0 1 0,0 0 0,1 1 0,0-1 0,1 0 0,0 1 0,0-1 0,1 1 0,0-1 0,1 1 0,0-1 0,0 0 0,1 1 0,0-1 0,1 0 0,0 0 0,1 0 0,0-1 0,0 1 0,7 9 0,-6-9 0,1-1 0,0 0 0,1 0 0,0 0 0,0-1 0,0 0 0,1-1 0,0 0 0,0 0 0,1 0 0,0-1 0,0-1 0,0 1 0,0-2 0,1 1 0,0-1 0,-1 0 0,1-1 0,18 1 0,-17-1 0,0-1 0,0-1 0,0 0 0,0-1 0,0 0 0,0-1 0,-1 0 0,1 0 0,11-5 0,-18 5 0,0-1 0,1 1 0,-1-1 0,0 0 0,0 0 0,0 0 0,-1-1 0,1 1 0,-1-1 0,1 0 0,-1 0 0,-1 0 0,1 0 0,-1 0 0,1-1 0,-1 0 0,0 1 0,-1-1 0,1 0 0,-1 0 0,2-9 0,0-1 0,-1-1 0,0 1 0,-1-1 0,-1 1 0,0-1 0,-1 1 0,0-1 0,-2 1 0,0 0 0,0 0 0,-1 0 0,-1 0 0,-13-26 0,17 40 0,-20-30 0,20 31 0,1-1 0,0 1 0,0-1 0,0 1 0,-1-1 0,1 1 0,0 0 0,-1-1 0,1 1 0,0 0 0,-1-1 0,1 1 0,0 0 0,-1-1 0,1 1 0,-1 0 0,1 0 0,0-1 0,-1 1 0,1 0 0,-1 0 0,1 0 0,-1 0 0,1 0 0,-1 0 0,1 0 0,-1 0 0,1 0 0,-1 0 0,1 0 0,-1 0 0,1 0 0,-1 0 0,1 0 0,0 0 0,-1 0 0,1 1 0,-1-1 0,1 0 0,-1 0 0,1 1 0,0-1 0,-1 0 0,1 0 0,-1 1 0,1-1 0,0 0 0,-1 1 0,1-1 0,0 1 0,0-1 0,-1 0 0,1 1 0,0-1 0,0 1 0,0-1 0,-1 1 0,1-1 0,0 1 0,0-1 0,0 1 0,0-1 0,0 1 0,0-1 0,0 1 0,0-1 0,0 0 0,0 2 0,0 1 0,0 1 0,0 0 0,1 0 0,-1 0 0,1 0 0,-1-1 0,1 1 0,0 0 0,1 0 0,-1-1 0,4 7 0,27 44 0,-10-20 0,-16-21 0,1 0 0,1 0 0,0 0 0,1-1 0,1-1 0,-1 0 0,2 0 0,15 13 0,44 38-1365,-57-52-5461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566"/>
    </inkml:context>
    <inkml:brush xml:id="br0">
      <inkml:brushProperty name="width" value="0.05" units="cm"/>
      <inkml:brushProperty name="height" value="0.05" units="cm"/>
      <inkml:brushProperty name="color" value="#E71224"/>
    </inkml:brush>
  </inkml:definitions>
  <inkml:trace contextRef="#ctx0" brushRef="#br0">0 159 24575,'2'0'0,"-1"0"0,1 1 0,-1-1 0,1 1 0,-1 0 0,1-1 0,-1 1 0,1 0 0,-1 0 0,0 0 0,0 0 0,1 0 0,-1 0 0,0 0 0,0 0 0,0 0 0,0 1 0,0-1 0,1 3 0,17 33 0,-13-22 0,59 115 0,-54-118 0,-11-26 0,-9-28 0,-10-10 0,1-1 0,-9-57 0,9 59 0,29 71 0,1-1 0,0 0 0,26 30 0,-3-4 0,-31-40 0,-1 0 0,2 0 0,-1 0 0,0 0 0,1-1 0,9 7 0,-13-10 0,-1-1 0,1 0 0,0 1 0,-1-1 0,1 0 0,-1 1 0,1-1 0,0 0 0,0 0 0,-1 0 0,1 0 0,0 0 0,-1 0 0,1 0 0,0 0 0,-1 0 0,1 0 0,0 0 0,0 0 0,-1 0 0,1 0 0,0-1 0,-1 1 0,1 0 0,1-1 0,-1-1 0,0 1 0,0-1 0,0 1 0,0-1 0,0 0 0,0 1 0,0-1 0,0 0 0,-1 0 0,1 0 0,-1 1 0,1-1 0,-1 0 0,0-3 0,4-40 0,-3 30 0,0 0 0,1-1 0,1 1 0,0 0 0,7-19 0,-8 30 0,0 1 0,0-1 0,0 0 0,0 1 0,0 0 0,1-1 0,-1 1 0,1 0 0,0 0 0,0 1 0,0-1 0,0 0 0,1 1 0,-1 0 0,1 0 0,-1 0 0,1 0 0,0 1 0,0-1 0,-1 1 0,1 0 0,0 0 0,0 1 0,0-1 0,5 0 0,-4 2 0,1-1 0,-1 0 0,0 1 0,0 0 0,0 0 0,0 1 0,0-1 0,0 1 0,0 0 0,-1 1 0,1-1 0,-1 1 0,1 0 0,-1 0 0,0 0 0,0 0 0,0 1 0,-1 0 0,6 6 0,7 10 0,-1 2 0,22 39 0,-17-26 0,-18-31-119,11 14 372,-13-17-276,0-1 0,0 0-1,0 0 1,1 0 0,-1 1 0,0-1 0,0 0 0,0 0 0,1 0 0,-1 0 0,0 0 0,0 1 0,1-1 0,-1 0 0,0 0 0,0 0 0,1 0 0,-1 0 0,0 0 0,0 0-1,1 0 1,-1 0 0,0 0 0,1 0 0,-1 0 0,0 0 0,0 0 0,1 0 0,-1 0 0,0 0 0,0-1 0,1 1 0,-1 0 0,0 0 0,0 0 0,1 0 0,-1 0-1,0-1 1,0 1 0,0 0 0,1 0 0,-1 0 0,0-1 0,0 1 0,0 0 0,0 0 0,0 0 0,1-1 0,-1 1 0,0 0 0,0 0 0,0-1 0,0 1 0,0 0-1,0-1 1,0 1 0,0 0 0,0 0 0,0-1 0,0 1 0,0 0 0,0 0 0,0-1 0,0 1 0,1-12-6803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999"/>
    </inkml:context>
    <inkml:brush xml:id="br0">
      <inkml:brushProperty name="width" value="0.05" units="cm"/>
      <inkml:brushProperty name="height" value="0.05" units="cm"/>
      <inkml:brushProperty name="color" value="#E71224"/>
    </inkml:brush>
  </inkml:definitions>
  <inkml:trace contextRef="#ctx0" brushRef="#br0">30 300 24575,'35'1'0,"-15"0"0,-1-1 0,1 0 0,-1-2 0,1 0 0,20-6 0,-35 6 0,0 1 0,0-1 0,0-1 0,0 1 0,0-1 0,-1 1 0,1-1 0,-1-1 0,0 1 0,0-1 0,0 1 0,0-1 0,-1 0 0,0 0 0,1-1 0,-1 1 0,-1-1 0,1 0 0,-1 1 0,0-1 0,0 0 0,0 0 0,1-7 0,0-1 0,0 0 0,-1 0 0,0 0 0,-1 0 0,0 0 0,-1 0 0,0 0 0,-2 0 0,1 0 0,-5-15 0,5 25 0,-1 1 0,1-1 0,-1 1 0,1 0 0,-1-1 0,0 1 0,0 0 0,0 0 0,0 1 0,0-1 0,0 0 0,-1 1 0,1-1 0,-1 1 0,1 0 0,-1 0 0,1 0 0,-1 0 0,0 0 0,1 0 0,-1 1 0,0-1 0,0 1 0,1 0 0,-1 0 0,0 0 0,0 0 0,0 0 0,1 1 0,-1-1 0,0 1 0,1 0 0,-1 0 0,0 0 0,-2 1 0,-3 1 0,1 0 0,-1 0 0,1 1 0,0 0 0,0 0 0,0 1 0,0 0 0,1 0 0,0 0 0,0 1 0,-5 6 0,-11 19 0,2 2 0,-19 39 0,32-58 0,1 1 0,1 0 0,0 0 0,1 1 0,1-1 0,0 1 0,-1 30 0,4-45 0,0 17 0,0-1 0,1 0 0,6 31 0,-6-43 0,1 0 0,0 0 0,0 0 0,0 0 0,0 0 0,1-1 0,0 1 0,-1-1 0,2 1 0,-1-1 0,0 0 0,1-1 0,0 1 0,0 0 0,0-1 0,8 5 0,-1-2 0,1-1 0,-1 1 0,1-2 0,0 0 0,1 0 0,-1-2 0,1 1 0,18 0 0,13-1 0,50-4 0,-19-1 0,-42 1-341,1-2 0,-1-1-1,54-15 1,-64 13-6485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296"/>
    </inkml:context>
    <inkml:brush xml:id="br0">
      <inkml:brushProperty name="width" value="0.05" units="cm"/>
      <inkml:brushProperty name="height" value="0.05" units="cm"/>
      <inkml:brushProperty name="color" value="#E71224"/>
    </inkml:brush>
  </inkml:definitions>
  <inkml:trace contextRef="#ctx0" brushRef="#br0">81 0 24575,'0'5'0,"0"6"0,0 5 0,0 5 0,0 4 0,-5 1 0,0 1 0,-6-3 0,1-3 0,1 1 0,2 1 0,-2-3 0,1-2 0,1 2 0,2 2 0,2 2 0,1-4-8191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789"/>
    </inkml:context>
    <inkml:brush xml:id="br0">
      <inkml:brushProperty name="width" value="0.05" units="cm"/>
      <inkml:brushProperty name="height" value="0.05" units="cm"/>
      <inkml:brushProperty name="color" value="#E71224"/>
    </inkml:brush>
  </inkml:definitions>
  <inkml:trace contextRef="#ctx0" brushRef="#br0">1 0 24575,'1'4'0,"0"0"0,1 0 0,-1 0 0,1-1 0,0 1 0,0-1 0,0 1 0,1-1 0,-1 0 0,1 0 0,0 0 0,0 0 0,6 4 0,12 15 0,-5 3 0,-10-16 0,0 1 0,1-1 0,0 0 0,0-1 0,1 0 0,0 0 0,14 11 0,9 4 0,-25-18 0,0 0 0,1 0 0,-1-1 0,1 0 0,0 0 0,10 3 0,-14-6 0,0 0 0,1-1 0,-1 1 0,0-1 0,1 0 0,-1 0 0,0 0 0,1-1 0,-1 1 0,0-1 0,1 0 0,-1 1 0,0-2 0,0 1 0,0 0 0,1-1 0,-1 1 0,-1-1 0,4-2 0,8-6 23,0-2 0,-1 1 0,0-2 0,11-14 0,21-20-1503,-31 36-5346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8.564"/>
    </inkml:context>
    <inkml:brush xml:id="br0">
      <inkml:brushProperty name="width" value="0.05" units="cm"/>
      <inkml:brushProperty name="height" value="0.05" units="cm"/>
      <inkml:brushProperty name="color" value="#E71224"/>
    </inkml:brush>
  </inkml:definitions>
  <inkml:trace contextRef="#ctx0" brushRef="#br0">1069 0 24575,'-22'1'0,"0"1"0,0 1 0,0 0 0,0 2 0,-21 7 0,-103 45 0,44-15 0,63-28 0,1 2 0,-42 23 0,63-30 0,0-2 0,-33 12 0,37-16 0,1 1 0,0 1 0,0 0 0,0 0 0,1 1 0,0 1 0,0 0 0,-11 9 0,12-8 0,-1-1 0,1 0 0,-2-1 0,1 0 0,-1 0 0,0-1 0,0-1 0,-21 5 0,19-6 0,-1 1 0,2 1 0,-1 0 0,1 1 0,-1 1 0,-18 12 0,26-15-195,1 0 0,-1 0 0,0 0 0,-1-1 0,1 0 0,-12 4 0,-1-3-6631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9.305"/>
    </inkml:context>
    <inkml:brush xml:id="br0">
      <inkml:brushProperty name="width" value="0.05" units="cm"/>
      <inkml:brushProperty name="height" value="0.05" units="cm"/>
      <inkml:brushProperty name="color" value="#E71224"/>
    </inkml:brush>
  </inkml:definitions>
  <inkml:trace contextRef="#ctx0" brushRef="#br0">1 0 24575,'1'20'0,"1"0"0,1 0 0,6 20 0,3 20 0,-9-40 0,-1-4 0,0 1 0,1-1 0,9 24 0,-11-37 0,0 0 0,0 0 0,1 0 0,-1 1 0,1-1 0,0-1 0,0 1 0,0 0 0,0 0 0,1-1 0,-1 1 0,1-1 0,-1 0 0,1 0 0,0 0 0,0 0 0,0 0 0,0-1 0,0 1 0,0-1 0,0 0 0,5 1 0,136 14 0,-10 10 0,-111-22-341,0 0 0,0-2-1,30-1 1,-30-1-6485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0.548"/>
    </inkml:context>
    <inkml:brush xml:id="br0">
      <inkml:brushProperty name="width" value="0.05" units="cm"/>
      <inkml:brushProperty name="height" value="0.05" units="cm"/>
      <inkml:brushProperty name="color" value="#E71224"/>
    </inkml:brush>
  </inkml:definitions>
  <inkml:trace contextRef="#ctx0" brushRef="#br0">0 32 24575,'20'0'0,"18"1"0,0-2 0,0-2 0,54-10 0,-45 6 0,0 1 0,1 3 0,93 6 0,-33 0 0,400-3 0,-476 1 0,57 11 0,-57-6 0,56 2 0,-87-8 0,47 0 0,0 2 0,68 11 0,-63-6-30,-1-2 1,105-4-1,-72-3-1246,-62 2-5550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812"/>
    </inkml:context>
    <inkml:brush xml:id="br0">
      <inkml:brushProperty name="width" value="0.05" units="cm"/>
      <inkml:brushProperty name="height" value="0.05" units="cm"/>
      <inkml:brushProperty name="color" value="#E71224"/>
    </inkml:brush>
  </inkml:definitions>
  <inkml:trace contextRef="#ctx0" brushRef="#br0">1 1 24575,'1'8'0,"1"0"0,0 0 0,0 0 0,1-1 0,0 1 0,1-1 0,-1 1 0,1-1 0,1 0 0,0-1 0,0 1 0,9 9 0,17 28 0,-12-12 0,-5-6 0,1-1 0,30 38 0,52 65 0,-61-84 0,75 83 0,-4 8 0,-45-63 0,-33-38-1365,-18-16-5461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1.464"/>
    </inkml:context>
    <inkml:brush xml:id="br0">
      <inkml:brushProperty name="width" value="0.05" units="cm"/>
      <inkml:brushProperty name="height" value="0.05" units="cm"/>
      <inkml:brushProperty name="color" value="#E71224"/>
    </inkml:brush>
  </inkml:definitions>
  <inkml:trace contextRef="#ctx0" brushRef="#br0">1 0 24575,'9'1'0,"1"1"0,-1 0 0,0 0 0,0 0 0,0 1 0,0 1 0,9 4 0,32 11 0,192 58 0,-217-72 0,-15-3 0,0 0 0,0 1 0,0 0 0,-1 1 0,15 6 0,-21-8 0,-1 0 0,1 0 0,0 1 0,-1-1 0,1 0 0,-1 1 0,1 0 0,-1-1 0,0 1 0,-1 0 0,1 0 0,0 0 0,-1 1 0,1-1 0,-1 0 0,0 1 0,0-1 0,-1 0 0,1 1 0,0 4 0,0 4 0,0 0 0,-1 0 0,0 0 0,-1-1 0,0 1 0,-5 18 0,5-24 0,-1-1 0,0 1 0,0-1 0,-1 0 0,0 0 0,1 0 0,-2 0 0,1-1 0,0 1 0,-1-1 0,0 0 0,0 0 0,0 0 0,-1-1 0,-8 6 0,-31 26 0,38-29 0,0-1 0,0 0 0,-1 0 0,0 0 0,1-1 0,-1 0 0,-1 0 0,1-1 0,0 0 0,-11 3 0,-7-1 0,1 0 0,0 2 0,0 1 0,1 1 0,0 2 0,0 0 0,-23 15 0,-22 12-1365,53-30-5461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49.738"/>
    </inkml:context>
    <inkml:brush xml:id="br0">
      <inkml:brushProperty name="width" value="0.05" units="cm"/>
      <inkml:brushProperty name="height" value="0.05" units="cm"/>
      <inkml:brushProperty name="color" value="#E71224"/>
    </inkml:brush>
  </inkml:definitions>
  <inkml:trace contextRef="#ctx0" brushRef="#br0">1 1 24575,'20'-1'0,"-1"2"0,1 0 0,0 1 0,-1 1 0,0 1 0,1 1 0,-1 1 0,-1 0 0,1 1 0,-1 1 0,-1 1 0,21 13 0,124 74 0,-118-72 0,155 77 0,-183-92 15,2-1 0,-1-1 0,1-1 0,20 4 0,-24-7-175,-1 0 0,0 1 0,0 1 0,0 0 0,0 1 0,-1 0 0,0 1 0,22 16 0,-22-11-6666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0.356"/>
    </inkml:context>
    <inkml:brush xml:id="br0">
      <inkml:brushProperty name="width" value="0.05" units="cm"/>
      <inkml:brushProperty name="height" value="0.05" units="cm"/>
      <inkml:brushProperty name="color" value="#E71224"/>
    </inkml:brush>
  </inkml:definitions>
  <inkml:trace contextRef="#ctx0" brushRef="#br0">0 256 24575,'104'2'0,"114"-5"0,-216 3 0,0 0 0,0 0 0,-1 0 0,1 0 0,0-1 0,0 1 0,0-1 0,-1 1 0,1-1 0,0 0 0,-1 1 0,1-1 0,0 0 0,-1 0 0,1 0 0,-1 0 0,1-1 0,-1 1 0,0 0 0,0 0 0,1-1 0,-1 1 0,0-1 0,0 1 0,0-1 0,-1 0 0,1 1 0,0-1 0,0 0 0,-1 1 0,1-1 0,-1 0 0,0 0 0,0 0 0,1 0 0,-1 1 0,0-1 0,0 0 0,-1 0 0,1-2 0,-3-9 0,0 0 0,0 1 0,-1-1 0,-11-21 0,3 6 0,6 10-455,0 1 0,-14-25 0,11 28-6371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185"/>
    </inkml:context>
    <inkml:brush xml:id="br0">
      <inkml:brushProperty name="width" value="0.05" units="cm"/>
      <inkml:brushProperty name="height" value="0.05" units="cm"/>
      <inkml:brushProperty name="color" value="#E71224"/>
    </inkml:brush>
  </inkml:definitions>
  <inkml:trace contextRef="#ctx0" brushRef="#br0">60 1 24575,'0'25'0,"-2"1"0,0-1 0,-11 42 0,8-37 0,-3 49 0,5-47 0,-8 44 0,4-28 0,2 0 0,2 1 0,6 88 0,-1-28 0,-2-103 0,0-2 0,0-1 0,0 1 0,0-1 0,0 0 0,0 1 0,1-1 0,-1 0 0,1 1 0,0-1 0,0 0 0,0 1 0,0-1 0,4 5 0,-5-8-26,1 0-1,-1 1 0,0-1 1,1 0-1,-1 0 1,0 0-1,1 0 0,-1 0 1,0-1-1,1 1 1,-1 0-1,0 0 0,1 0 1,-1 0-1,0 0 1,1 0-1,-1 0 0,0-1 1,0 1-1,1 0 1,-1 0-1,0 0 0,1-1 1,-1 1-1,0 0 1,0 0-1,0-1 0,1 1 1,-1 0-1,0-1 1,0 1-1,0 0 0,0-1 1,1 1-1,-1 0 1,0-1-1,0 1 0,0 0 1,0-1-1,0 1 1,0 0-1,0-1 1,0 1-1,0-1 0,0 1-141,3-14-6658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634"/>
    </inkml:context>
    <inkml:brush xml:id="br0">
      <inkml:brushProperty name="width" value="0.05" units="cm"/>
      <inkml:brushProperty name="height" value="0.05" units="cm"/>
      <inkml:brushProperty name="color" value="#E71224"/>
    </inkml:brush>
  </inkml:definitions>
  <inkml:trace contextRef="#ctx0" brushRef="#br0">0 0 24575,'4'1'0,"1"-1"0,-1 1 0,1-1 0,-1 2 0,1-1 0,-1 0 0,0 1 0,0 0 0,0 0 0,0 0 0,0 0 0,0 0 0,-1 1 0,1 0 0,6 6 0,3 5 0,-1 1 0,17 25 0,12 13 0,-7-9 0,-29-36 0,2 1 0,-1-1 0,1 0 0,0 0 0,12 9 0,-1-1 0,0 0 0,-2 1 0,21 26 0,16 17 0,-40-47-1365,-3 0-5461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003"/>
    </inkml:context>
    <inkml:brush xml:id="br0">
      <inkml:brushProperty name="width" value="0.05" units="cm"/>
      <inkml:brushProperty name="height" value="0.05" units="cm"/>
      <inkml:brushProperty name="color" value="#E71224"/>
    </inkml:brush>
  </inkml:definitions>
  <inkml:trace contextRef="#ctx0" brushRef="#br0">1 98 24575,'4'0'0,"7"0"0,5 0 0,5 0 0,-1-5 0,0-1 0,2 0 0,-3-3 0,-1 0 0,2 1 0,2 2 0,1 3 0,-2-4 0,-1 0 0,1 1 0,-4-3 0,1 0 0,-3 2-8191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742"/>
    </inkml:context>
    <inkml:brush xml:id="br0">
      <inkml:brushProperty name="width" value="0.05" units="cm"/>
      <inkml:brushProperty name="height" value="0.05" units="cm"/>
      <inkml:brushProperty name="color" value="#E71224"/>
    </inkml:brush>
  </inkml:definitions>
  <inkml:trace contextRef="#ctx0" brushRef="#br0">31 0 24575,'2'1'0,"0"0"0,-1-1 0,1 1 0,0 0 0,-1 0 0,1 0 0,-1 0 0,1 1 0,-1-1 0,0 0 0,1 1 0,-1-1 0,0 1 0,0-1 0,0 1 0,0-1 0,1 4 0,15 31 0,-6-7 0,2-1 0,26 43 0,8 17 0,59 99 0,-105-186 0,0 0 0,0 1 0,0-1 0,0 0 0,-1 0 0,1 1 0,-1-1 0,1 0 0,-1 1 0,1-1 0,-1 0 0,0 1 0,0-1 0,1 1 0,-1-1 0,0 1 0,0-1 0,-1 0 0,1 1 0,0-1 0,0 1 0,-1-1 0,1 0 0,-1 1 0,0 2 0,-2-3 0,0 0 0,1 1 0,-1-1 0,0 0 0,0 0 0,0-1 0,0 1 0,1-1 0,-1 1 0,-6-1 0,1 1 0,-18 2 0,0 1 0,-47 14 0,65-16 0,0 1 0,0 0 0,1 1 0,-1-1 0,1 2 0,0-1 0,0 1 0,1 0 0,-1 0 0,1 1 0,0 0 0,1 0 0,-7 8 0,9-7 0,-1-1 0,1 1 0,1 0 0,-1 0 0,1 0 0,1 0 0,-1 0 0,1 1 0,0 10 0,4 67 0,-3-82 0,0 0 0,1 0 0,-1-1 0,1 1 0,0 0 0,-1-1 0,1 1 0,1-1 0,-1 1 0,0-1 0,0 1 0,1-1 0,0 0 0,-1 1 0,1-1 0,0 0 0,0 0 0,0 0 0,0-1 0,1 1 0,-1 0 0,0-1 0,1 0 0,-1 1 0,1-1 0,-1 0 0,1 0 0,0 0 0,-1-1 0,1 1 0,0-1 0,0 1 0,-1-1 0,1 0 0,0 0 0,0 0 0,-1-1 0,1 1 0,5-2 0,6 0 0,0-2 0,-1 0 0,1 0 0,-1-1 0,0-1 0,17-10 0,-20 11 0,-1 0 0,0-1 0,-1 0 0,0-1 0,0 0 0,0 0 0,7-10 0,-11 12 0,0-1 0,-1 0 0,0 0 0,0 0 0,-1 0 0,1 0 0,-1 0 0,-1 0 0,1-1 0,-1 1 0,0-1 0,0-10 0,-1-35-1365,-1 28-5461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3.588"/>
    </inkml:context>
    <inkml:brush xml:id="br0">
      <inkml:brushProperty name="width" value="0.05" units="cm"/>
      <inkml:brushProperty name="height" value="0.05" units="cm"/>
      <inkml:brushProperty name="color" value="#E71224"/>
    </inkml:brush>
  </inkml:definitions>
  <inkml:trace contextRef="#ctx0" brushRef="#br0">1 0 24575,'1'19'0,"2"-1"0,1 0 0,0-1 0,1 1 0,1-1 0,0 1 0,1-2 0,16 28 0,16 39 0,-21-44 0,2-2 0,1 0 0,31 40 0,-23-39 0,48 48 0,-51-58 0,-26-27 0,0-1 0,0 1 0,0-1 0,0 0 0,0 1 0,-1-1 0,1 1 0,0-1 0,0 0 0,0 1 0,-1-1 0,1 0 0,0 1 0,0-1 0,-1 0 0,1 1 0,0-1 0,-1 0 0,1 0 0,0 1 0,-1-1 0,1 0 0,-1 0 0,1 0 0,0 0 0,-1 1 0,1-1 0,-1 0 0,1 0 0,0 0 0,-1 0 0,1 0 0,-1 0 0,1 0 0,0 0 0,-1 0 0,1 0 0,-1 0 0,1-1 0,-1 1 0,-33 4 0,19-2 0,10-1 0,0 0 0,0 1 0,0 0 0,0 0 0,1 1 0,-1-1 0,1 1 0,-1 0 0,1 0 0,0 0 0,0 1 0,1-1 0,-1 1 0,1 0 0,-1 0 0,-3 6 0,-3 8 0,0-1 0,-13 38 0,12-28 0,10-25 0,-1 1 0,1 0 0,0-1 0,0 1 0,0 0 0,0 0 0,1 0 0,-1-1 0,1 1 0,0 0 0,-1 0 0,1 0 0,1 0 0,-1 0 0,0 0 0,1 0 0,0 0 0,-1 0 0,1-1 0,0 1 0,2 3 0,-1-3 0,1-1 0,-1 0 0,1 0 0,0 1 0,0-2 0,-1 1 0,1 0 0,0-1 0,1 1 0,-1-1 0,0 0 0,0 0 0,0 0 0,1 0 0,-1-1 0,0 1 0,1-1 0,4 0 0,20 2 0,0-2 0,-1 0 0,52-8 0,-67 5 0,1 0 0,-1 0 0,0-1 0,0-1 0,0 0 0,-1-1 0,1 0 0,-1-1 0,-1 0 0,16-14 0,2-2 0,-18 16 0,-1-1 0,-1 1 0,1-2 0,-1 1 0,11-17 0,-17 20-1365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4.520"/>
    </inkml:context>
    <inkml:brush xml:id="br0">
      <inkml:brushProperty name="width" value="0.05" units="cm"/>
      <inkml:brushProperty name="height" value="0.05" units="cm"/>
      <inkml:brushProperty name="color" value="#E71224"/>
    </inkml:brush>
  </inkml:definitions>
  <inkml:trace contextRef="#ctx0" brushRef="#br0">1 296 24575,'5'2'0,"0"0"0,1 1 0,-1-1 0,-1 1 0,1 0 0,0 1 0,-1-1 0,0 1 0,1 0 0,-2 0 0,8 9 0,0-1 0,1 2 0,-1 1 0,0 0 0,-1 1 0,-1 0 0,14 34 0,10 17 0,-31-64 0,1 1 0,0 1 0,0-1 0,-1 1 0,1 0 0,-1-1 0,0 1 0,-1 1 0,1-1 0,-1 0 0,0 0 0,0 7 0,-28-49 0,-110-208 0,132 228 0,0 1 0,1-1 0,1 0 0,0 0 0,2 0 0,0 0 0,0 0 0,2 0 0,4-29 0,-5 42 0,1 0 0,0 0 0,0-1 0,1 1 0,-1 1 0,1-1 0,0 0 0,0 0 0,0 0 0,0 1 0,1 0 0,-1-1 0,1 1 0,0 0 0,0 0 0,0 0 0,1 1 0,-1-1 0,1 1 0,-1-1 0,7-2 0,7-2 0,1 0 0,-1 1 0,33-6 0,-6 2 0,-31 5 0,1 2 0,0 0 0,0 1 0,0 0 0,0 1 0,0 0 0,21 3 0,-27-1 0,0 0 0,0 1 0,0 0 0,0 1 0,0 0 0,-1 0 0,1 0 0,-1 1 0,0 0 0,0 1 0,-1-1 0,1 1 0,-1 1 0,7 6 0,91 102-1365,-91-98-5461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121"/>
    </inkml:context>
    <inkml:brush xml:id="br0">
      <inkml:brushProperty name="width" value="0.05" units="cm"/>
      <inkml:brushProperty name="height" value="0.05" units="cm"/>
      <inkml:brushProperty name="color" value="#E71224"/>
    </inkml:brush>
  </inkml:definitions>
  <inkml:trace contextRef="#ctx0" brushRef="#br0">113 1 24575,'-4'0'0,"0"0"0,0 0 0,-1 1 0,1-1 0,0 1 0,0 0 0,0 0 0,0 0 0,0 0 0,1 1 0,-1 0 0,0 0 0,0 0 0,1 0 0,0 0 0,-1 1 0,1 0 0,0-1 0,0 1 0,0 0 0,-2 5 0,1-2 0,0 1 0,1 0 0,0 0 0,0 0 0,1 0 0,0 1 0,0-1 0,1 1 0,0-1 0,0 15 0,0 1 0,-1-2 0,2 0 0,0 0 0,4 25 0,-3-41 0,0 0 0,0 1 0,1-1 0,0 0 0,0 0 0,0 0 0,0 0 0,1 0 0,0 0 0,0-1 0,0 1 0,0-1 0,1 0 0,0 0 0,0 0 0,0 0 0,5 3 0,-2-2 0,1 0 0,-1-1 0,1 0 0,0 0 0,0 0 0,0-1 0,1 0 0,11 2 0,-17-5 0,0 0 0,0 0 0,-1 0 0,1 0 0,0-1 0,0 1 0,0-1 0,-1 0 0,1 0 0,0 0 0,-1 0 0,1 0 0,-1 0 0,1-1 0,-1 1 0,0-1 0,1 0 0,-1 1 0,0-1 0,0 0 0,0 0 0,0-1 0,-1 1 0,1 0 0,-1-1 0,1 1 0,-1 0 0,0-1 0,0 0 0,2-4 0,5-14 0,-1-1 0,0 0 0,-2 0 0,0 0 0,-2-1 0,0 0 0,-2 1 0,0-1 0,-4-36 0,2 56-45,1 1-1,0-1 1,-1 1-1,0-1 1,1 1-1,-1-1 1,0 1-1,0-1 1,-1 1-1,1 0 1,0 0-1,-1-1 1,1 1-1,-1 0 1,0 0-1,0 1 1,1-1-1,-1 0 1,-1 1-1,1-1 1,0 1-1,0-1 1,0 1-1,-1 0 0,1 0 1,-1 0-1,1 0 1,-1 1-1,-4-2 1,-13-1-6781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9.639"/>
    </inkml:context>
    <inkml:brush xml:id="br0">
      <inkml:brushProperty name="width" value="0.05" units="cm"/>
      <inkml:brushProperty name="height" value="0.05" units="cm"/>
      <inkml:brushProperty name="color" value="#E71224"/>
    </inkml:brush>
  </inkml:definitions>
  <inkml:trace contextRef="#ctx0" brushRef="#br0">196 1 24575,'-15'0'0,"1"0"0,0 1 0,-1 1 0,1 0 0,0 1 0,-20 7 0,29-8 0,1-1 0,0 1 0,0 0 0,0 1 0,0-1 0,1 1 0,-1 0 0,0 0 0,1 0 0,0 0 0,0 0 0,0 1 0,0-1 0,1 1 0,-1 0 0,1 0 0,0 0 0,0 0 0,0 0 0,1 1 0,-1-1 0,1 0 0,0 1 0,0 5 0,-2 18 0,1 0 0,1-1 0,2 1 0,0 0 0,10 44 0,-9-65 0,1 1 0,0 0 0,1 0 0,0-1 0,0 0 0,1 0 0,0 0 0,0-1 0,0 1 0,1-1 0,0 0 0,0-1 0,1 1 0,-1-1 0,1-1 0,0 1 0,0-1 0,13 5 0,-12-5 0,1-1 0,-1 0 0,1-1 0,0 1 0,0-2 0,0 1 0,0-1 0,0-1 0,0 0 0,0 0 0,0 0 0,0-1 0,0-1 0,0 1 0,0-2 0,15-5 0,-21 6 0,0 0 0,0 0 0,0 0 0,0 0 0,0-1 0,-1 0 0,1 1 0,-1-1 0,0 0 0,0 0 0,0 0 0,0 0 0,0-1 0,-1 1 0,1 0 0,-1-1 0,0 1 0,0-1 0,0 1 0,-1-1 0,1-6 0,1-11 0,-2 0 0,-3-36 0,1 23 0,2 18 0,-1-4 0,0-1 0,-1 1 0,-5-26 0,6 42 0,0 0 0,0-1 0,-1 1 0,1 0 0,-1 0 0,0 0 0,-1 0 0,1 0 0,0 0 0,-1 0 0,0 1 0,0-1 0,0 1 0,0 0 0,-1 0 0,1 0 0,-1 0 0,0 1 0,0 0 0,-5-3 0,47 67 0,-27-47 0,2-1 0,-1-1 0,2 0 0,28 20 0,16 17 0,64 74-1365,-109-109-5461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984"/>
    </inkml:context>
    <inkml:brush xml:id="br0">
      <inkml:brushProperty name="width" value="0.05" units="cm"/>
      <inkml:brushProperty name="height" value="0.05" units="cm"/>
      <inkml:brushProperty name="color" value="#E71224"/>
    </inkml:brush>
  </inkml:definitions>
  <inkml:trace contextRef="#ctx0" brushRef="#br0">106 1 24575,'0'13'0,"-1"0"0,2 0 0,0 0 0,1 0 0,0 0 0,1 0 0,0 0 0,1 0 0,1-1 0,0 0 0,0 0 0,1 0 0,9 12 0,-1-1 0,-2 1 0,11 27 0,17 32 0,-25-58 0,4 8 0,30 64 0,-49-96 0,0-1 0,1 1 0,-1-1 0,0 1 0,0-1 0,0 1 0,1-1 0,-1 1 0,0-1 0,0 1 0,0-1 0,0 1 0,0 0 0,0-1 0,0 1 0,0-1 0,0 1 0,0-1 0,0 1 0,-1-1 0,1 1 0,0-1 0,0 1 0,0-1 0,-1 1 0,1-1 0,0 1 0,-1-1 0,1 1 0,0-1 0,-1 1 0,1-1 0,0 0 0,-1 1 0,1-1 0,-1 0 0,0 1 0,-27 0 0,-37-19 0,61 16 0,-5-1 0,0 0 0,0 1 0,0 0 0,0 0 0,-1 1 0,1 0 0,0 0 0,-14 2 0,19 0 0,0 0 0,0 0 0,0 0 0,0 0 0,0 1 0,0-1 0,1 1 0,-1 0 0,1 0 0,-1 1 0,1-1 0,0 1 0,0 0 0,0-1 0,0 1 0,1 0 0,-1 1 0,1-1 0,0 0 0,0 1 0,-3 5 0,1-2 0,-5 12 0,0-1 0,1 1 0,0 1 0,2-1 0,-5 23 0,11-39 0,-1 0 0,0 0 0,1 1 0,0-1 0,0 0 0,0 0 0,0 0 0,0 1 0,1-1 0,0 0 0,-1 0 0,1 0 0,0 0 0,0 0 0,1 0 0,-1 0 0,1 0 0,-1 0 0,1-1 0,0 1 0,0-1 0,0 1 0,0-1 0,1 0 0,-1 0 0,1 0 0,-1 0 0,1 0 0,0 0 0,-1-1 0,1 1 0,0-1 0,0 0 0,0 0 0,0 0 0,1 0 0,-1 0 0,0-1 0,0 0 0,6 1 0,8 1 0,0-1 0,-1 0 0,1-1 0,0-1 0,17-2 0,-27 1 0,-1 0 0,1 1 0,0-2 0,-1 1 0,1-1 0,-1 0 0,0 0 0,0-1 0,0 0 0,-1 0 0,1 0 0,-1-1 0,0 0 0,7-8 0,22-25 33,-23 26-383,0 0 1,-1-1-1,9-13 1,-10 12-6477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6.771"/>
    </inkml:context>
    <inkml:brush xml:id="br0">
      <inkml:brushProperty name="width" value="0.05" units="cm"/>
      <inkml:brushProperty name="height" value="0.05" units="cm"/>
      <inkml:brushProperty name="color" value="#E71224"/>
    </inkml:brush>
  </inkml:definitions>
  <inkml:trace contextRef="#ctx0" brushRef="#br0">247 193 24575,'21'-57'0,"-19"47"0,0 1 0,-1-1 0,0 0 0,-1 0 0,0 0 0,-2-11 0,2 19 0,0-1 0,-1 0 0,0 1 0,0-1 0,0 1 0,0-1 0,0 1 0,0 0 0,0 0 0,-1-1 0,1 1 0,-1 0 0,0 0 0,0 0 0,1 0 0,-1 1 0,0-1 0,-1 0 0,1 1 0,0 0 0,0-1 0,-1 1 0,1 0 0,-1 0 0,1 0 0,-1 0 0,-4 0 0,0 0 0,0 0 0,0 0 0,0 1 0,0 0 0,0 0 0,-1 1 0,1 0 0,0 0 0,0 1 0,0 0 0,1 0 0,-1 0 0,0 1 0,1 0 0,0 0 0,-1 1 0,1 0 0,1 0 0,-1 0 0,0 1 0,1 0 0,0 0 0,0 0 0,1 1 0,-1-1 0,1 1 0,1 0 0,-1 1 0,1-1 0,0 0 0,-3 10 0,-2 7 0,0 0 0,-6 41 0,13-58 0,0-1 0,0 1 0,1-1 0,-1 1 0,2 0 0,-1-1 0,0 1 0,1-1 0,0 1 0,1-1 0,-1 1 0,1-1 0,0 0 0,0 0 0,0 0 0,1 0 0,0 0 0,4 5 0,-4-7 0,1 0 0,0-1 0,-1 1 0,1-1 0,1 0 0,-1 0 0,0 0 0,0 0 0,1-1 0,-1 1 0,1-1 0,-1-1 0,1 1 0,7 0 0,76-3 0,-53-1 0,-25 3 0,1 0 0,1 0 0,0 0 0,0-1 0,-1-1 0,1 0 0,0 0 0,-1-1 0,0-1 0,0 0 0,21-11 0,-14 7-227,1 0-1,0 1 1,0 1-1,0 0 1,29-3-1,-28 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7.282"/>
    </inkml:context>
    <inkml:brush xml:id="br0">
      <inkml:brushProperty name="width" value="0.05" units="cm"/>
      <inkml:brushProperty name="height" value="0.05" units="cm"/>
      <inkml:brushProperty name="color" value="#E71224"/>
    </inkml:brush>
  </inkml:definitions>
  <inkml:trace contextRef="#ctx0" brushRef="#br0">188 1 24575,'-4'0'0,"-2"4"0,-5 7 0,1 5 0,-4 1 0,-3-4 0,0 2 0,4 2 0,0-2 0,1 2 0,-1-3 0,1 1 0,-1-1 0,-4-5 0,1-2-8191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9.271"/>
    </inkml:context>
    <inkml:brush xml:id="br0">
      <inkml:brushProperty name="width" value="0.05" units="cm"/>
      <inkml:brushProperty name="height" value="0.05" units="cm"/>
      <inkml:brushProperty name="color" value="#E71224"/>
    </inkml:brush>
  </inkml:definitions>
  <inkml:trace contextRef="#ctx0" brushRef="#br0">1045 190 24575,'-5'-1'0,"1"0"0,-1-1 0,1 1 0,-1-1 0,1 0 0,0 0 0,-4-3 0,-9-4 0,-32-14 0,30 13 0,0 1 0,-1 1 0,0 1 0,0 0 0,-1 2 0,1 0 0,-31-3 0,-39-5 0,66 8 0,-49-4 0,-275 10 0,340-1 0,0 0 0,0 1 0,0 0 0,0 1 0,0-1 0,0 2 0,1-1 0,-1 1 0,1 0 0,-1 0 0,1 1 0,0 0 0,0 1 0,1-1 0,-1 1 0,1 1 0,0-1 0,1 1 0,-1 0 0,1 0 0,0 0 0,1 1 0,0 0 0,0 0 0,0 0 0,0 0 0,1 1 0,1-1 0,-1 1 0,1 0 0,-1 12 0,-8 44 0,2 1 0,2 127 0,7-170 0,-1-12 0,0-1 0,1 1 0,0 0 0,1-1 0,0 1 0,1 0 0,0-1 0,0 0 0,1 1 0,0-1 0,1 0 0,0 0 0,0-1 0,10 15 0,-4-10 0,1-1 0,0 0 0,1 0 0,0-1 0,1-1 0,0 0 0,1-1 0,0 0 0,0-1 0,1-1 0,0 0 0,0-1 0,1-1 0,30 7 0,40 12 0,-63-17 0,0 0 0,1-1 0,-1-2 0,38 3 0,448-8 0,-502 1 0,0-1 0,0 0 0,0 0 0,0 0 0,0-1 0,-1 0 0,1 0 0,-1-1 0,1 1 0,-1-2 0,6-3 0,5-4 0,-1-1 0,21-21 0,17-13 0,-50 42 0,1 1 0,-1-1 0,0 0 0,0 0 0,0-1 0,0 1 0,-1-1 0,1 0 0,-1 1 0,-1-1 0,1-1 0,-1 1 0,4-10 0,-4 1 0,1 0 0,-2 0 0,0 0 0,-1-23 0,-1 22 0,2-8 0,-1 1 0,-1 0 0,-2 0 0,0 0 0,-1 0 0,-1 0 0,-1 1 0,-10-23 0,-14-37 0,25 64 0,-1 1 0,0 0 0,-1 0 0,0 0 0,-2 1 0,0 0 0,-11-14 0,3 8 0,-1 1 0,-1 1 0,-1 1 0,-29-22 0,39 34 0,0 1 0,1-1 0,-2 1 0,1 1 0,0 0 0,-1 0 0,0 1 0,0 1 0,0 0 0,0 0 0,0 1 0,-1 0 0,-20 2 0,-17 0 0,0 1 0,-69 14 0,-26 12-1365,126-24-5461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4.082"/>
    </inkml:context>
    <inkml:brush xml:id="br0">
      <inkml:brushProperty name="width" value="0.05" units="cm"/>
      <inkml:brushProperty name="height" value="0.05" units="cm"/>
      <inkml:brushProperty name="color" value="#E71224"/>
    </inkml:brush>
  </inkml:definitions>
  <inkml:trace contextRef="#ctx0" brushRef="#br0">298 167 24575,'52'0'0,"-13"2"0,0-3 0,0-1 0,72-14 0,-79 10 0,0 2 0,44-1 0,41-6 0,14-3 0,-86 12 0,46-9 0,-25 2 0,0 4 0,-1 2 0,68 6 0,-8 0 0,1586-3 0,-1690-1 0,-1-1 0,35-8 0,-33 5 0,0 1 0,25-1 0,-9 4 0,-7 1 0,-1-1 0,1-2 0,37-8 0,-40 6 0,0 1 0,38-1 0,-36 4 0,-1-1 0,30-8 0,-11 3 0,0 2 0,0 2 0,91 6 0,-31-1 0,1068-2 0,-1155 1 0,-1 2 0,35 7 0,-33-6 0,1 0 0,23 1 0,-29-4 0,14-1 0,0 2 0,-1 1 0,33 7 0,-18-2 0,1-3 0,0-2 0,0-1 0,54-6 0,7 1 0,669 3 0,-756 1 0,0 1 0,36 8 0,-35-5 0,1-1 0,25 1 0,518-4 0,-274-3 0,-274 3 0,-1 1 0,0 0 0,22 7 0,36 4 0,12 0 0,-61-8 0,-1-1 0,27 1 0,0-4 0,-19-1 0,-1 0 0,0 3 0,49 9 0,-48-6 0,0-1 0,44 0 0,41 6 0,-72-5 0,69 1 0,-69-6 0,72 11 0,-76-7 0,0-1 0,77-4 0,29 2 0,-118 3 0,-1 0 0,0 2 0,0 1 0,0 1 0,-1 1 0,29 17 0,59 38 0,10 5 0,-115-66 0,0 1 0,0 0 0,0 1 0,-1 0 0,12 9 0,-18-12 0,-1 1 0,1-1 0,0 1 0,-1 0 0,1-1 0,-1 1 0,0 0 0,-1 0 0,1 0 0,-1 1 0,1-1 0,-1 0 0,0 1 0,-1-1 0,1 0 0,-1 6 0,0-5 0,0 1 0,0-1 0,0 1 0,-1 0 0,0-1 0,0 1 0,0-1 0,-1 0 0,1 1 0,-2-1 0,1 0 0,0 0 0,-1 0 0,0 0 0,0-1 0,0 1 0,-1-1 0,0 0 0,0 0 0,0 0 0,0 0 0,0-1 0,-1 1 0,1-1 0,-1 0 0,0-1 0,-9 5 0,-12 2 0,0 0 0,0-2 0,0-1 0,-43 5 0,27-5 0,6-2 0,0-1 0,-46-2 0,-31 1 0,-21 24 0,26-2 0,77-15 0,-1-2 0,0-1 0,-58 3 0,-77-12 0,-149 5 0,227 11 0,55-7 0,-57 2 0,-1219-9 0,1290 2 0,0 1 0,-36 8 0,35-5 0,-1-1 0,-25 1 0,-678-3 0,353-5 0,-2676 3 0,3032 1 0,-1 1 0,1 0 0,-21 7 0,-38 4 0,-11 0 0,62-8 0,-1 0 0,-26-1 0,-553-2 0,287-4 0,281 0 0,-57-10 0,56 6 0,-54-2 0,-470 9 0,542-2 0,-1-1 0,-36-8 0,35 5 0,-1 1 0,-26-1 0,20 2 0,-1 0 0,1-1 0,1-2 0,-47-16 0,54 13 0,2-1 0,-1-1 0,2-1 0,-1-1 0,-24-23 0,10 9 0,17 16 0,1-1 0,1-1 0,0 0 0,1-1 0,-20-28 0,27 33 0,0 1 0,1-1 0,0 0 0,1 0 0,0 0 0,1 0 0,-1-1 0,2 1 0,-1 0 0,1-1 0,1 0 0,0 1 0,1-11 0,0 16 0,0-1 0,0 0 0,0 1 0,1-1 0,-1 1 0,1-1 0,0 1 0,1 0 0,-1 0 0,1 0 0,0 0 0,0 0 0,0 1 0,0-1 0,1 1 0,-1 0 0,1 0 0,0 0 0,0 1 0,0-1 0,0 1 0,7-3 0,9-3 0,1 0 0,0 1 0,33-6 0,-39 10 0,32-8 0,0-1 0,82-36 0,-114 43 22,-1 0-1,2 1 1,-1 1-1,0 1 1,30-2 0,40-7-1517,-66 6-5331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7.147"/>
    </inkml:context>
    <inkml:brush xml:id="br0">
      <inkml:brushProperty name="width" value="0.05" units="cm"/>
      <inkml:brushProperty name="height" value="0.05" units="cm"/>
      <inkml:brushProperty name="color" value="#E71224"/>
    </inkml:brush>
  </inkml:definitions>
  <inkml:trace contextRef="#ctx0" brushRef="#br0">2971 136 24575,'-37'1'0,"0"-2"0,1-2 0,-52-10 0,-169-26 0,122 14 0,77 14 0,31 5 0,0 1 0,-46-1 0,-570 7 0,622-2 0,1-1 0,-35-8 0,33 5 0,-1 1 0,-23-1 0,-679 3 0,353 5 0,363-3 0,-8-1 0,1 2 0,-1 0 0,-28 5 0,39-4 0,1-1 0,-1 1 0,1 1 0,0-1 0,0 1 0,0 0 0,0 0 0,0 0 0,0 1 0,1-1 0,0 1 0,-1 0 0,1 1 0,-5 7 0,-2 5 0,0 0 0,1 1 0,1 1 0,0-1 0,2 1 0,0 1 0,1 0 0,1-1 0,1 2 0,1-1 0,-2 40 0,5-50 0,0 0 0,1 0 0,0 1 0,0-1 0,1 0 0,0 0 0,1-1 0,0 1 0,1-1 0,0 1 0,0-1 0,1 0 0,0 0 0,1-1 0,-1 1 0,2-1 0,-1-1 0,1 1 0,1-1 0,-1 0 0,1-1 0,0 0 0,0 0 0,1-1 0,14 7 0,26 10 0,1-2 0,94 25 0,-101-35 0,-25-5 0,0 0 0,36 2 0,-20-4 0,-1 2 0,50 14 0,-54-11 0,1-1 0,1-2 0,48 3 0,-32-6 0,52 9 0,-53-4 0,58 0 0,1206-8 0,-1278-2 0,-1-1 0,1-1 0,50-15 0,6-1 0,102-33 0,-162 47 0,-2-2 0,36-16 0,-3 1 0,-41 18 0,-1-1 0,-1 0 0,1-2 0,-1 1 0,-1-2 0,0 0 0,0-1 0,-1-1 0,0 0 0,-1-1 0,21-26 0,-30 33 0,-1-1 0,0 0 0,0 1 0,0-1 0,-1 0 0,0 0 0,-1 0 0,0-1 0,1-12 0,-3-73 0,-2 48 0,3 39 0,0 1 0,0-1 0,-1 0 0,0 1 0,0-1 0,0 0 0,-1 1 0,0 0 0,0-1 0,0 1 0,-1 0 0,0 0 0,0 0 0,0 0 0,0 1 0,-7-7 0,5 7 0,0 0 0,0 0 0,-1 0 0,0 1 0,0 0 0,0 0 0,0 0 0,0 1 0,-1 0 0,1 0 0,-1 1 0,1 0 0,-14-1 0,-72-11 0,60 8 0,-58-4 0,-311 10-1365,378-1-5461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191"/>
    </inkml:context>
    <inkml:brush xml:id="br0">
      <inkml:brushProperty name="width" value="0.05" units="cm"/>
      <inkml:brushProperty name="height" value="0.05" units="cm"/>
      <inkml:brushProperty name="color" value="#E71224"/>
    </inkml:brush>
  </inkml:definitions>
  <inkml:trace contextRef="#ctx0" brushRef="#br0">56 0 24575,'0'1820'0,"1"-1800"0,1 1 0,8 34 0,-5-33 0,-1 0 0,0 25 0,-2 392 0,-4-209 0,1-210 0,-1 0 0,-8 35 0,5-33 0,1 0 0,-1 25 0,4-18 0,-1 1 0,-11 56 0,-15 47 0,25-113-455,0 1 0,-1 34 0,4-33-6371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843"/>
    </inkml:context>
    <inkml:brush xml:id="br0">
      <inkml:brushProperty name="width" value="0.05" units="cm"/>
      <inkml:brushProperty name="height" value="0.05" units="cm"/>
      <inkml:brushProperty name="color" value="#E71224"/>
    </inkml:brush>
  </inkml:definitions>
  <inkml:trace contextRef="#ctx0" brushRef="#br0">0 1 24575,'20'0'0,"-1"0"0,34 7 0,-45-6 0,0 2 0,0 0 0,0 0 0,0 0 0,0 1 0,-1 0 0,1 0 0,11 10 0,33 26 0,-3 2 0,59 64 0,-70-63 0,2-2 0,52 42 0,-88-79 0,1-1 0,-1 0 0,1 0 0,-1-1 0,1 0 0,0 0 0,0 0 0,0 0 0,0-1 0,1 1 0,-1-1 0,0-1 0,1 1 0,-1-1 0,0 0 0,1 0 0,-1 0 0,0-1 0,1 0 0,-1 0 0,0 0 0,0-1 0,0 0 0,9-4 0,7-6 0,0 0 0,-1-2 0,-1 0 0,26-26 0,25-16 0,-54 43 0,0-1 0,-1 0 0,-1-1 0,0-1 0,-1 0 0,-1-1 0,0 0 0,-1-1 0,9-21 0,-12 21-1365,-3 1-5461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1.657"/>
    </inkml:context>
    <inkml:brush xml:id="br0">
      <inkml:brushProperty name="width" value="0.05" units="cm"/>
      <inkml:brushProperty name="height" value="0.05" units="cm"/>
      <inkml:brushProperty name="color" value="#E71224"/>
    </inkml:brush>
  </inkml:definitions>
  <inkml:trace contextRef="#ctx0" brushRef="#br0">0 0 24575,'1'0'0,"1"1"0,-1-1 0,0 1 0,0-1 0,0 1 0,0-1 0,0 1 0,0 0 0,-1-1 0,1 1 0,0 0 0,0 0 0,0 0 0,-1-1 0,1 1 0,0 0 0,-1 0 0,1 0 0,-1 0 0,1 0 0,-1 0 0,1 0 0,-1 1 0,0-1 0,1 1 0,8 38 0,-6-25 0,8 43 0,-3 0 0,-2 0 0,-3 1 0,-7 94 0,2-26 0,2 6-1365,0-110-5461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2.304"/>
    </inkml:context>
    <inkml:brush xml:id="br0">
      <inkml:brushProperty name="width" value="0.05" units="cm"/>
      <inkml:brushProperty name="height" value="0.05" units="cm"/>
      <inkml:brushProperty name="color" value="#E71224"/>
    </inkml:brush>
  </inkml:definitions>
  <inkml:trace contextRef="#ctx0" brushRef="#br0">1 99 24575,'3'0'0,"1"0"0,0 0 0,-1 0 0,1 1 0,0-1 0,-1 1 0,1 0 0,-1 0 0,1 0 0,-1 1 0,1-1 0,-1 1 0,6 3 0,-4 0 0,0 0 0,0 1 0,-1-1 0,0 1 0,7 12 0,-7-12 0,22 37 0,-11-17 0,1 0 0,1-1 0,24 27 0,-39-50 0,-1 0 0,1 0 0,0-1 0,-1 1 0,1-1 0,0 1 0,0-1 0,0 1 0,0-1 0,0 0 0,0 0 0,1 0 0,-1 0 0,0-1 0,1 1 0,-1 0 0,0-1 0,1 0 0,-1 1 0,0-1 0,1 0 0,-1 0 0,1-1 0,-1 1 0,0 0 0,1-1 0,-1 1 0,0-1 0,1 0 0,-1 0 0,0 0 0,0 0 0,4-2 0,3-5 0,1 0 0,-2 0 0,1-1 0,-1 0 0,11-17 0,3-2 0,-9 11 0,-1 0 0,16-31 0,-19 32 0,0 0 0,1 0 0,0 1 0,17-17 0,-15 20-273,1 1 0,0 0 0,0 1 0,26-14 0,-24 16-6553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245"/>
    </inkml:context>
    <inkml:brush xml:id="br0">
      <inkml:brushProperty name="width" value="0.05" units="cm"/>
      <inkml:brushProperty name="height" value="0.05" units="cm"/>
      <inkml:brushProperty name="color" value="#E71224"/>
    </inkml:brush>
  </inkml:definitions>
  <inkml:trace contextRef="#ctx0" brushRef="#br0">52 271 24575,'1'5'0,"0"-1"0,1 1 0,-1-1 0,1 1 0,0-1 0,0 0 0,4 4 0,3 10 0,8 23 0,3-1 0,24 39 0,-11-16 0,-58-96 0,17 24 0,1-1 0,-1 1 0,-11-22 0,-7-33 0,12 28 0,-25-47 0,33 69 0,0 1 0,2-1 0,-1 0 0,2-1 0,-4-23 0,0-2 0,5 31 0,0 0 0,1 0 0,0 0 0,0-1 0,1 1 0,1-12 0,-1 18 0,0 1 0,1 0 0,0-1 0,0 1 0,-1 0 0,1-1 0,0 1 0,1 0 0,-1 0 0,0 0 0,1 0 0,-1 0 0,1 0 0,-1 1 0,1-1 0,0 0 0,0 1 0,0-1 0,0 1 0,0 0 0,0 0 0,0-1 0,0 1 0,1 1 0,-1-1 0,0 0 0,1 1 0,3-2 0,10 0-455,0 1 0,30 1 0,-22 1-6371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3.496"/>
    </inkml:context>
    <inkml:brush xml:id="br0">
      <inkml:brushProperty name="width" value="0.05" units="cm"/>
      <inkml:brushProperty name="height" value="0.05" units="cm"/>
      <inkml:brushProperty name="color" value="#E71224"/>
    </inkml:brush>
  </inkml:definitions>
  <inkml:trace contextRef="#ctx0" brushRef="#br0">0 82 24575,'56'-21'0,"156"-13"0,-146 22 0,-45 7 0,1 1 0,30-1 0,297 4 89,-164 2-1543,-162-1-5372</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4.084"/>
    </inkml:context>
    <inkml:brush xml:id="br0">
      <inkml:brushProperty name="width" value="0.05" units="cm"/>
      <inkml:brushProperty name="height" value="0.05" units="cm"/>
      <inkml:brushProperty name="color" value="#E71224"/>
    </inkml:brush>
  </inkml:definitions>
  <inkml:trace contextRef="#ctx0" brushRef="#br0">90 1 24575,'5'0'0,"0"1"0,-1 0 0,1 0 0,-1 1 0,0 0 0,1-1 0,-1 2 0,0-1 0,0 0 0,0 1 0,5 4 0,46 41 0,-40-34 0,-9-8 0,0 0 0,0 1 0,-1 0 0,0 0 0,0 1 0,-1-1 0,0 1 0,0 0 0,0 0 0,-1 1 0,-1-1 0,0 1 0,0-1 0,0 1 0,-1 0 0,0-1 0,-1 1 0,0 0 0,0 0 0,-1-1 0,0 1 0,-1 0 0,0-1 0,0 1 0,-1-1 0,0 1 0,0-1 0,-1 0 0,0 0 0,0-1 0,-1 1 0,0-1 0,0 0 0,-8 7 0,7-8 0,-1 0 0,0-1 0,0 0 0,0 0 0,0 0 0,-1-1 0,0 0 0,0-1 0,0 0 0,0 0 0,-1 0 0,1-1 0,-1-1 0,-15 2 0,16-1-170,-1-1-1,1 1 0,1 1 1,-1 0-1,0 0 0,1 0 1,-14 9-1,7-3-6655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6.021"/>
    </inkml:context>
    <inkml:brush xml:id="br0">
      <inkml:brushProperty name="width" value="0.05" units="cm"/>
      <inkml:brushProperty name="height" value="0.05" units="cm"/>
      <inkml:brushProperty name="color" value="#E71224"/>
    </inkml:brush>
  </inkml:definitions>
  <inkml:trace contextRef="#ctx0" brushRef="#br0">669 858 24575,'30'0'0,"1"1"0,0 2 0,47 10 0,-43-7 0,0-2 0,0-1 0,1-2 0,40-4 0,73 3 0,-15 26 0,-78-15 0,-29-5 0,0-1 0,49 1 0,-57-4 0,-1 0 0,32 7 0,25 3 0,13 2 0,-65-9 0,0-1 0,29 2 0,-15-3 0,0 1 0,58 16 0,-61-12 0,0-1 0,1-2 0,41 2 0,121 5 0,13 1 0,-101-15 0,150 4 0,-187 12 0,-53-10 0,1 0 0,30 2 0,585-5 0,-307-3 0,-319 2 0,-1 0 0,1-1 0,-1 0 0,1-1 0,-1 0 0,1 0 0,-1 0 0,0-1 0,0-1 0,0 1 0,0-1 0,-1 0 0,1-1 0,-1 0 0,0 0 0,-1-1 0,1 0 0,9-12 0,-9 9 0,0-1 0,-1 0 0,0 0 0,-1 0 0,0-1 0,-1 0 0,0 0 0,-1 0 0,0 0 0,-1 0 0,0-1 0,-1 0 0,0-17 0,0 0 0,-2 0 0,0 0 0,-8-37 0,6 56 0,1 1 0,-1 0 0,-1 0 0,1 0 0,-2 1 0,1-1 0,-1 1 0,0 0 0,-1 0 0,0 1 0,0 0 0,-1 0 0,-14-12 0,-6-3 0,-1 0 0,-1 2 0,-1 2 0,0 1 0,-1 1 0,-1 1 0,-1 2 0,0 1 0,-36-7 0,-63-9 0,106 22 0,-47-15 0,-15-4 0,-78-4 0,-86-14 0,175 26 0,55 11 0,-1 1 0,0 1 0,-30-2 0,26 6 0,-20-1 0,-93-12 0,103 8 0,0 2 0,-62 2 0,-21-1 0,-15-23 0,28 11 0,72 8 0,-63-3 0,57 7 0,-49-9 0,51 5 0,-58-1 0,58 5 0,-58-10 0,57 6 0,-53-2 0,58 6 0,0-2 0,1-1 0,-35-11 0,34 8 0,0 1 0,-68-5 0,-84 0 0,-29-1 0,76 11 0,-119 5 0,252-2 0,-1 1 0,1 0 0,0 0 0,0 0 0,0 1 0,1 0 0,-1 0 0,0 1 0,-5 4 0,-55 45 0,44-34 0,-9 6 0,2 2 0,1 1 0,-42 51 0,60-57 0,0 0 0,1 0 0,2 1 0,0 0 0,-7 36 0,14-53 0,-2 5 0,1 0 0,0 0 0,0 0 0,2 1 0,-1-1 0,2 0 0,-1 0 0,1 1 0,5 20 0,-3-25 0,-1 1 0,1 0 0,1-1 0,-1 1 0,1-1 0,1 0 0,-1 0 0,1-1 0,0 1 0,1-1 0,-1 0 0,1-1 0,1 1 0,7 5 0,25 22 0,-31-26 0,-1-1 0,0 1 0,1-1 0,0-1 0,1 1 0,12 5 0,23 7 0,-5 0 0,0-2 0,1-2 0,1-2 0,48 8 0,71 6 0,-96-14 0,-37-7 0,1 0 0,40 0 0,-31-3 0,61 12 0,-18-2 0,-2-2 0,-32-3 0,71 2 0,96-11-1365,-190 2-5461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060"/>
    </inkml:context>
    <inkml:brush xml:id="br0">
      <inkml:brushProperty name="width" value="0.05" units="cm"/>
      <inkml:brushProperty name="height" value="0.05" units="cm"/>
      <inkml:brushProperty name="color" value="#E71224"/>
    </inkml:brush>
  </inkml:definitions>
  <inkml:trace contextRef="#ctx0" brushRef="#br0">0 28 24575,'139'2'0,"151"-5"0,-200-10 0,-57 7 0,58-2 0,363 9-1365,-431-1-5461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691"/>
    </inkml:context>
    <inkml:brush xml:id="br0">
      <inkml:brushProperty name="width" value="0.05" units="cm"/>
      <inkml:brushProperty name="height" value="0.05" units="cm"/>
      <inkml:brushProperty name="color" value="#E71224"/>
    </inkml:brush>
  </inkml:definitions>
  <inkml:trace contextRef="#ctx0" brushRef="#br0">166 1 24575,'9'0'0,"0"1"0,-1 1 0,1-1 0,-1 1 0,0 1 0,1 0 0,-1 0 0,13 7 0,64 43 0,-43-25 0,-33-22 0,-1 0 0,0 1 0,0 0 0,0 0 0,-1 0 0,-1 1 0,1 0 0,-1 0 0,0 1 0,-1 0 0,0 0 0,7 19 0,-10-22 0,1 0 0,-2 0 0,1 0 0,-1 0 0,0 0 0,0 0 0,-1 0 0,0 1 0,0-1 0,0 0 0,-1 0 0,0 1 0,0-1 0,-1 0 0,1 0 0,-1 0 0,-1 0 0,1-1 0,-1 1 0,0-1 0,0 1 0,-6 7 0,-2-4 0,0-1 0,0 1 0,-1-2 0,0 1 0,0-2 0,-1 0 0,0 0 0,0-1 0,-27 7 0,-11 5 0,28-8 0,-1 0 0,-43 24 0,-62 23-1365,114-48-5461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21.663"/>
    </inkml:context>
    <inkml:brush xml:id="br0">
      <inkml:brushProperty name="width" value="0.05" units="cm"/>
      <inkml:brushProperty name="height" value="0.05" units="cm"/>
      <inkml:brushProperty name="color" value="#E71224"/>
    </inkml:brush>
  </inkml:definitions>
  <inkml:trace contextRef="#ctx0" brushRef="#br0">1101 2062 24575,'1'2'0,"-1"1"0,1-1 0,0 1 0,0-1 0,0 1 0,0-1 0,1 0 0,-1 1 0,1-1 0,-1 0 0,1 0 0,0 0 0,0 0 0,0 0 0,0-1 0,0 1 0,0-1 0,3 3 0,44 21 0,-25-18 0,47 8 0,-20-6 0,136 16 0,-11 2 0,-30 0 0,-115-21 0,1-2 0,-1-2 0,46-1 0,-46-2 0,0 1 0,0 2 0,52 10 0,-41-5 0,0-2 0,1-1 0,-1-3 0,55-5 0,1 2 0,1775 2 0,-1851-1 0,-1-2 0,36-7 0,-34 5 0,0 1 0,26-1 0,10 4 0,-24 2 0,1-2 0,0-2 0,41-8 0,33-5 0,-19 4 0,3 0 0,-70 11 0,0-2 0,1-1 0,-2-1 0,45-15 0,-50 14 0,1 1 0,0 1 0,-1 0 0,34-1 0,29-6 0,53-16 0,95-36 0,-167 47 0,85-34 0,-130 44 0,12-7 0,-1-1 0,0-2 0,-1 0 0,44-37 0,223-212 0,-65 37 0,-206 202 0,-1-1 0,-1-1 0,-1-1 0,-2 0 0,-1-2 0,-1 0 0,-1-1 0,-2 0 0,10-41 0,-3 7 0,-11 38 0,-1 0 0,-1 0 0,-2 0 0,0-1 0,0-33 0,-5 27 0,1-11 0,-3-1 0,-7-51 0,6 84 0,0 0 0,0 0 0,-2 0 0,1 1 0,-2 0 0,0-1 0,0 2 0,-1-1 0,-1 1 0,0 0 0,-12-13 0,2 10 0,0 0 0,-1 1 0,-1 1 0,0 1 0,-31-14 0,5 7 0,-1 2 0,-91-20 0,12 4 0,76 20 0,0 3 0,-71-6 0,-59-12 0,150 21 0,4 0 0,0 1 0,1 2 0,-1 0 0,-27 0 0,-1 4 0,-96-15 0,62 6 0,0 3 0,-113 8 0,59 0 0,-524-2 0,633-1 0,-57-11 0,54 6 0,-42-1 0,-774 5 0,414 4 0,-711-2 0,1128 1 0,1 1 0,-35 9 0,33-7 0,0 0 0,-25 1 0,-67-5 0,59-1 0,1 2 0,-98 15 0,108-9 0,-64 1 0,77-7 0,-1 1 0,0 1 0,1 2 0,-54 16 0,56-13 0,1-1 0,-35 4 0,13-3 0,4 0 0,21-5 0,0 2 0,0 0 0,0 2 0,-32 13 0,-131 60 0,169-73 0,1 2 0,0 0 0,1 0 0,0 2 0,-26 21 0,-70 74 0,107-99 0,1 0 0,-1 0 0,1 1 0,1 0 0,-1 0 0,2 0 0,-1 1 0,-3 10 0,-16 79 0,15-60 0,1 6 0,2 0 0,2 0 0,6 87 0,0-28 0,-3-81 0,2-1 0,1 1 0,0 0 0,2-1 0,10 32 0,48 96 0,-30-76 0,-23-51 0,3 10 0,2 0 0,30 46 0,-39-68 0,10 13 0,0 0 0,1-1 0,1 0 0,32 28 0,-22-30 0,1-1 0,1-1 0,0-1 0,1-2 0,39 13 0,-25-9 0,5-1 0,1-3 0,0-1 0,1-3 0,87 7 0,-121-15 0,0 1 0,-1 1 0,23 8 0,-23-7 0,1 0 0,-1-1 0,25 3 0,120 21 0,-160-29 0,18 3 0,0 0 0,0 1 0,22 8 0,-37-10 0,1 0 0,-1 1 0,0-1 0,0 1 0,0 0 0,0 1 0,0-1 0,-1 1 0,0 0 0,1 0 0,-2 1 0,1-1 0,0 1 0,-1-1 0,5 9 0,-2 1 0,-1 0 0,0 0 0,-1 0 0,-1 1 0,0-1 0,0 1 0,-2 0 0,0 15 0,2 4 0,6 9-1365,-3-25-5461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09.628"/>
    </inkml:context>
    <inkml:brush xml:id="br0">
      <inkml:brushProperty name="width" value="0.05" units="cm"/>
      <inkml:brushProperty name="height" value="0.05" units="cm"/>
      <inkml:brushProperty name="color" value="#E71224"/>
    </inkml:brush>
  </inkml:definitions>
  <inkml:trace contextRef="#ctx0" brushRef="#br0">0 1 24575,'482'0'-1365,"-459"0"-5461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10.422"/>
    </inkml:context>
    <inkml:brush xml:id="br0">
      <inkml:brushProperty name="width" value="0.05" units="cm"/>
      <inkml:brushProperty name="height" value="0.05" units="cm"/>
      <inkml:brushProperty name="color" value="#E71224"/>
    </inkml:brush>
  </inkml:definitions>
  <inkml:trace contextRef="#ctx0" brushRef="#br0">1 1 24575,'6'1'0,"0"1"0,0 0 0,0 0 0,0 0 0,0 1 0,-1 0 0,1 0 0,-1 0 0,1 1 0,-1 0 0,-1 0 0,6 5 0,28 19 0,-12-15 0,-16-8 0,1 0 0,0 1 0,-1 0 0,0 1 0,17 15 0,-25-20 0,-1 1 0,1-1 0,0 0 0,-1 0 0,0 0 0,1 1 0,-1-1 0,0 1 0,0-1 0,0 1 0,-1-1 0,1 1 0,0 0 0,-1-1 0,0 1 0,0 0 0,0-1 0,0 1 0,0 0 0,0 0 0,-1-1 0,1 1 0,-1-1 0,0 1 0,0 0 0,0-1 0,0 0 0,0 1 0,0-1 0,-1 1 0,-3 3 0,-3 4 0,0 1 0,-1-1 0,-16 14 0,17-18 0,1 1 0,1 0 0,-1 0 0,1 0 0,0 0 0,1 1 0,-1 0 0,-5 14 0,3-4-1365,0-3-5461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0.781"/>
    </inkml:context>
    <inkml:brush xml:id="br0">
      <inkml:brushProperty name="width" value="0.05" units="cm"/>
      <inkml:brushProperty name="height" value="0.05" units="cm"/>
      <inkml:brushProperty name="color" value="#E71224"/>
    </inkml:brush>
  </inkml:definitions>
  <inkml:trace contextRef="#ctx0" brushRef="#br0">29 1207 24575,'36'13'0,"-16"-5"0,219 66 0,-177-60 0,90 9 0,-18-4 0,107 7 0,-166-12 0,1-3 0,127 2 0,-175-12 0,1 2 0,33 6 0,-32-3 0,55 2 0,-40-8 0,6 0 0,0 2 0,70 11 0,-18-1 0,-70-10 0,55 11 0,-42-5 0,0-3 0,1-2 0,-1-2 0,52-4 0,10 0 0,747 3 0,-835-2 0,0 0 0,36-8 0,-35 5 0,1 1 0,26-1 0,103-11 0,-63 4 0,-57 7 0,0-1 0,-1-2 0,58-23 0,-43 15 0,0 2 0,-32 11 0,-1-1 0,1 0 0,21-12 0,-29 13 0,-1 0 0,1 0 0,-1 0 0,0-1 0,0 0 0,0 0 0,-1 0 0,1 0 0,-1-1 0,0 1 0,0-1 0,0 0 0,1-5 0,10-26 0,-2-2 0,-2 1 0,10-64 0,-17 79 0,0-1 0,-2 0 0,0 0 0,-2 0 0,0 0 0,-2 0 0,-5-26 0,3 33 0,1 1 0,-2 0 0,0 0 0,-1 0 0,0 0 0,-2 1 0,1 0 0,-2 1 0,1 0 0,-22-21 0,-42-45 0,46 49 0,-1 0 0,-45-35 0,44 42 0,-5-4 0,-2 1 0,-72-40 0,98 60 0,1 0 0,0 0 0,0-1 0,-9-8 0,-33-24 0,-34-14 0,70 42 0,0 0 0,-1 1 0,0 0 0,-1 2 0,0 0 0,0 0 0,-1 2 0,0 0 0,-32-5 0,-32-3 0,55 9 0,-52-4 0,49 7 0,-1-2 0,1-1 0,-35-11 0,37 8 0,-1 2 0,1 1 0,-52-3 0,32 6 0,-50-9 0,50 4 0,-53 1 0,-47 4 0,-158 6 0,284-1 0,1 1 0,0 1 0,-27 9 0,30-7 0,-1-1 0,0-2 0,1 0 0,-36 3 0,24-5 0,-44 9 0,46-6 0,-54 3 0,68-8 0,-29 0 0,-1 1 0,-74 13 0,83-9 0,-1-1 0,1-2 0,-46-3 0,-48 3 0,-6 23 0,37-11 0,66-8 0,-51 2 0,40-5 0,-1 2 0,1 1 0,0 3 0,-74 24 0,9 20 0,96-48 0,1 1 0,0-1 0,0 2 0,1-1 0,0 2 0,0-1 0,0 1 0,1 1 0,1 0 0,-1 0 0,1 1 0,1 0 0,0 0 0,0 0 0,1 1 0,-9 21 0,9-13 0,-5 12 0,1 1 0,2 0 0,1 0 0,1 1 0,-2 51 0,7-68 0,1 1 0,1-1 0,1 0 0,0 1 0,1-1 0,0 0 0,2 0 0,0-1 0,8 18 0,42 79 0,-52-106 3,0-1-1,0 1 0,-1 0 0,0 0 1,0 0-1,-1 0 0,1 0 0,-1 1 1,-1-1-1,1 0 0,-1 8 0,-13 69-109,3-28-1178,7-32-5541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3.508"/>
    </inkml:context>
    <inkml:brush xml:id="br0">
      <inkml:brushProperty name="width" value="0.05" units="cm"/>
      <inkml:brushProperty name="height" value="0.05" units="cm"/>
      <inkml:brushProperty name="color" value="#E71224"/>
    </inkml:brush>
  </inkml:definitions>
  <inkml:trace contextRef="#ctx0" brushRef="#br0">10519 2 24575,'-77'-2'0,"-87"4"0,29 25 0,32-2 0,75-17 0,1-1 0,-1-2 0,-53 5 0,43-8 0,-41 9 0,43-6 0,-52 3 0,40-6 0,-48 9 0,51-4 0,-60 0 0,75-7 0,0 0 0,-1 3 0,-49 9 0,-106 15 0,156-22 0,1-2 0,0-1 0,-39-2 0,38-1 0,1 2 0,-1 1 0,-36 6 0,31-2 0,1-1 0,-41-1 0,5 0 0,-3 8 0,53-8 0,-1 0 0,-25 1 0,-698-3 0,363-5 0,278 1 0,-113 5 0,81 23 0,30-13 0,67-7 0,-59 3 0,-71 4 0,-11 1 0,121-15 0,16-1 0,0 2 0,0 2 0,-79 14 0,75-9 0,0-2 0,0-1 0,-1-3 0,-51-5 0,-10 1 0,-1175 3 0,1263 1 0,0 1 0,-35 9 0,-27 2 0,-421-10 0,258-6 0,-1103 3 0,1317 2 0,-59 10 0,58-6 0,-55 2 0,-983-9 0,1050 2 0,1 1 0,-38 9 0,36-7 0,0 0 0,-27 2 0,-21-6 0,36 0 0,0 0 0,0 3 0,-51 9 0,30-5 0,-8 2 0,61-9 0,0 0 0,1 1 0,-1-1 0,0 0 0,0 0 0,0 1 0,1-1 0,-1 0 0,0 1 0,1-1 0,-1 1 0,0-1 0,1 1 0,-1-1 0,0 1 0,1 0 0,-1-1 0,1 1 0,-1 0 0,1-1 0,-1 1 0,1 0 0,0 0 0,-1-1 0,1 1 0,0 0 0,0 0 0,-1 1 0,1 0 0,1-1 0,-1 1 0,1-1 0,-1 1 0,1-1 0,0 1 0,-1-1 0,1 0 0,0 1 0,0-1 0,0 0 0,0 0 0,0 1 0,2 0 0,43 32 0,-45-33 0,34 19 0,-16-9 0,-1 0 0,23 18 0,107 74 0,-134-92 0,13 9 0,-1 2 0,-1 0 0,25 29 0,-4-10-374,-36-33-617,3 2-5835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772"/>
    </inkml:context>
    <inkml:brush xml:id="br0">
      <inkml:brushProperty name="width" value="0.05" units="cm"/>
      <inkml:brushProperty name="height" value="0.05" units="cm"/>
      <inkml:brushProperty name="color" value="#E71224"/>
    </inkml:brush>
  </inkml:definitions>
  <inkml:trace contextRef="#ctx0" brushRef="#br0">2 1 24575,'0'31'0,"-1"-17"0,0 0 0,1 0 0,1 1 0,0-1 0,1 0 0,0 0 0,2 0 0,-1 0 0,2-1 0,11 26 0,17 27 0,-26-50 0,0 0 0,1-1 0,1 0 0,1 0 0,0-1 0,1 0 0,12 13 0,32 29 0,23 22 0,-9-5 0,-55-59 30,-1 0 0,-1 1 0,15 23 0,-23-33-129,-1 0 0,0 1 0,0-1 0,0 0 0,-1 1 0,0 0 0,0 0 0,-1-1 0,1 1 0,-1 0 0,0 0 0,-1 0 0,0 0 0,0 12 0,-4-2-6727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5.026"/>
    </inkml:context>
    <inkml:brush xml:id="br0">
      <inkml:brushProperty name="width" value="0.05" units="cm"/>
      <inkml:brushProperty name="height" value="0.05" units="cm"/>
      <inkml:brushProperty name="color" value="#E71224"/>
    </inkml:brush>
  </inkml:definitions>
  <inkml:trace contextRef="#ctx0" brushRef="#br0">0 544 24575,'3'-7'0,"-1"1"0,1 0 0,1 0 0,-1 1 0,1-1 0,0 1 0,0 0 0,0 0 0,1 0 0,0 0 0,6-4 0,-1-1 0,116-99 0,-53 48 0,-62 49 0,-1 0 0,0 0 0,-1-1 0,-1-1 0,14-27 0,1-2 0,-6 18-55,1 0 0,28-30-1,-21 26-1143,-14 17-5627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126"/>
    </inkml:context>
    <inkml:brush xml:id="br0">
      <inkml:brushProperty name="width" value="0.05" units="cm"/>
      <inkml:brushProperty name="height" value="0.05" units="cm"/>
      <inkml:brushProperty name="color" value="#E71224"/>
    </inkml:brush>
  </inkml:definitions>
  <inkml:trace contextRef="#ctx0" brushRef="#br0">1 509 24575,'5'0'0,"0"-1"0,0 0 0,-1 0 0,1 0 0,0 0 0,0-1 0,-1 0 0,1 0 0,-1 0 0,0-1 0,1 1 0,6-6 0,49-48 0,-6 5 0,125-88 0,-128 99 0,49-45 0,-91 77 19,1 1-1,0-1 1,1 1-1,0 1 0,0 0 1,18-6-1,-17 7-267,0-1 0,0 0 0,0-1 0,0 0 0,10-9 0,-11 5-6577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685"/>
    </inkml:context>
    <inkml:brush xml:id="br0">
      <inkml:brushProperty name="width" value="0.05" units="cm"/>
      <inkml:brushProperty name="height" value="0.05" units="cm"/>
      <inkml:brushProperty name="color" value="#E71224"/>
    </inkml:brush>
  </inkml:definitions>
  <inkml:trace contextRef="#ctx0" brushRef="#br0">1 1 24575,'16'0'0,"0"0"0,0 1 0,0 1 0,0 0 0,0 2 0,0-1 0,-1 2 0,26 11 0,-18-7 0,-11-4 0,-1 0 0,1 0 0,-1 1 0,0 0 0,-1 1 0,11 8 0,-19-13 0,0 0 0,0 0 0,-1 0 0,1 0 0,0 1 0,-1-1 0,1 1 0,-1-1 0,0 1 0,0-1 0,0 1 0,0-1 0,-1 1 0,1 0 0,0 0 0,-1-1 0,0 1 0,0 0 0,0 0 0,0 0 0,0-1 0,-1 1 0,1 0 0,-1 0 0,0-1 0,1 1 0,-1 0 0,-1-1 0,1 1 0,0-1 0,0 1 0,-1-1 0,-2 3 0,-15 28-1365,11-17-5461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002"/>
    </inkml:context>
    <inkml:brush xml:id="br0">
      <inkml:brushProperty name="width" value="0.05" units="cm"/>
      <inkml:brushProperty name="height" value="0.05" units="cm"/>
      <inkml:brushProperty name="color" value="#E71224"/>
    </inkml:brush>
  </inkml:definitions>
  <inkml:trace contextRef="#ctx0" brushRef="#br0">380 0 24575,'-27'1'0,"0"1"0,0 1 0,1 1 0,-1 1 0,1 1 0,0 2 0,1 1 0,-32 15 0,50-21 0,0 1 0,1-1 0,-1 2 0,1-1 0,0 1 0,0 0 0,0 0 0,0 1 0,1 0 0,0 0 0,1 0 0,-1 0 0,1 1 0,0 0 0,1 0 0,-4 8 0,2 1 0,1 0 0,1-1 0,1 1 0,0 0 0,1 1 0,1 27 0,1 7 0,-1-8 0,12 84 0,-10-114 0,1 0 0,1 0 0,0-1 0,1 1 0,0-1 0,1 0 0,0 0 0,1 0 0,0-1 0,15 17 0,-17-22 0,0-1 0,1 0 0,0-1 0,0 0 0,0 0 0,1 0 0,-1 0 0,1-1 0,0 0 0,0-1 0,0 0 0,8 2 0,-13-3 0,1-1 0,0 1 0,-1-1 0,1 0 0,0 0 0,-1 0 0,1 0 0,0 0 0,-1 0 0,1-1 0,-1 1 0,1-1 0,0 0 0,-1 1 0,0-1 0,1-1 0,-1 1 0,1 0 0,-1-1 0,0 1 0,0-1 0,0 1 0,0-1 0,0 0 0,0 0 0,0 0 0,-1 0 0,1 0 0,-1 0 0,0-1 0,1 1 0,-1 0 0,0-1 0,0 1 0,1-6 0,6-21 0,-2 0 0,0 0 0,1-36 0,-6 55 0,-1 1 0,-1 0 0,0 0 0,0 0 0,0-1 0,-1 1 0,-1 0 0,1 1 0,-1-1 0,-1 0 0,0 1 0,0 0 0,-1 0 0,-9-13 0,13 19-22,0 1 0,-1-1 0,1 1 0,0 0 0,-1 0 0,1-1 0,-1 1 0,0 0 0,1 0 0,-1 0 0,0 1 0,1-1 0,-1 0 0,0 1 0,0-1 0,0 1 0,0 0 0,0-1 0,1 1 0,-1 0 0,0 0 0,0 0 0,0 0 0,0 1 0,0-1 0,0 0 0,1 1 0,-1 0 0,0-1 0,0 1 0,1 0 0,-1 0 0,0 0 0,1 0 0,-1 0 0,1 0-1,-1 0 1,1 0 0,-1 1 0,1-1 0,0 1 0,0-1 0,0 1 0,0-1 0,0 1 0,0 0 0,0-1 0,0 1 0,1 0 0,-1 0 0,1 0 0,-1-1 0,1 1 0,0 0 0,0 0 0,0 0 0,0 0 0,0 0 0,0 0 0,0 0 0,1 2 0,2 12-6804</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729"/>
    </inkml:context>
    <inkml:brush xml:id="br0">
      <inkml:brushProperty name="width" value="0.05" units="cm"/>
      <inkml:brushProperty name="height" value="0.05" units="cm"/>
      <inkml:brushProperty name="color" value="#E71224"/>
    </inkml:brush>
  </inkml:definitions>
  <inkml:trace contextRef="#ctx0" brushRef="#br0">30 205 24575,'22'0'0,"0"-2"0,-1 0 0,1-1 0,32-10 0,-44 10 0,-1 1 0,0-2 0,0 0 0,0 0 0,-1 0 0,1-1 0,-1-1 0,0 1 0,0-1 0,-1 0 0,0-1 0,11-12 0,-16 17 0,-1-1 0,1 1 0,0-1 0,-1 1 0,1-1 0,-1 0 0,0 1 0,0-1 0,0 0 0,0 0 0,0 0 0,-1 0 0,1 0 0,-1 1 0,0-1 0,0 0 0,0 0 0,0 0 0,-1 0 0,1 0 0,-1 0 0,1 0 0,-1 0 0,-2-4 0,1 4 0,0 1 0,0-1 0,0 1 0,-1-1 0,1 1 0,-1 0 0,1-1 0,-1 1 0,0 1 0,0-1 0,0 0 0,0 1 0,0-1 0,0 1 0,0 0 0,-1 0 0,1 0 0,0 1 0,-1-1 0,-5 1 0,-3-1 0,0 1 0,0 1 0,0 0 0,0 1 0,0 0 0,1 1 0,-1 0 0,1 1 0,0 0 0,0 0 0,0 2 0,0-1 0,-17 13 0,23-14 0,1-1 0,-1 1 0,1-1 0,0 1 0,1 1 0,-1-1 0,0 0 0,1 1 0,0 0 0,0-1 0,1 1 0,-1 0 0,1 1 0,0-1 0,0 0 0,1 1 0,0-1 0,0 1 0,0-1 0,0 1 0,1-1 0,0 1 0,0 0 0,1-1 0,-1 1 0,1-1 0,1 1 0,-1-1 0,1 1 0,0-1 0,3 7 0,-2-5 0,1 0 0,0 0 0,1 0 0,-1-1 0,1 0 0,1 0 0,-1 0 0,1 0 0,0-1 0,0 0 0,0 0 0,1-1 0,0 1 0,0-2 0,0 1 0,0-1 0,1 0 0,-1 0 0,1-1 0,9 2 0,14 1 0,0-2 0,0-1 0,58-3 0,-36 0 0,-8-4-1365,-29 0-5461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164"/>
    </inkml:context>
    <inkml:brush xml:id="br0">
      <inkml:brushProperty name="width" value="0.05" units="cm"/>
      <inkml:brushProperty name="height" value="0.05" units="cm"/>
      <inkml:brushProperty name="color" value="#E71224"/>
    </inkml:brush>
  </inkml:definitions>
  <inkml:trace contextRef="#ctx0" brushRef="#br0">0 1 24575,'1'25'0,"0"0"0,1 0 0,2 0 0,0 0 0,2-1 0,0 0 0,2 0 0,1 0 0,12 22 0,52 56-1365,-65-89-5461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522"/>
    </inkml:context>
    <inkml:brush xml:id="br0">
      <inkml:brushProperty name="width" value="0.05" units="cm"/>
      <inkml:brushProperty name="height" value="0.05" units="cm"/>
      <inkml:brushProperty name="color" value="#E71224"/>
    </inkml:brush>
  </inkml:definitions>
  <inkml:trace contextRef="#ctx0" brushRef="#br0">1 23 24575,'4'0'0,"6"0"0,5 0 0,5 0 0,3 0 0,2 0 0,0 0 0,2 0 0,-1 0 0,0 0 0,-5-4 0,-1-1 0,0-1 0,1 2 0,-3 1-8191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0.500"/>
    </inkml:context>
    <inkml:brush xml:id="br0">
      <inkml:brushProperty name="width" value="0.05" units="cm"/>
      <inkml:brushProperty name="height" value="0.05" units="cm"/>
      <inkml:brushProperty name="color" value="#E71224"/>
    </inkml:brush>
  </inkml:definitions>
  <inkml:trace contextRef="#ctx0" brushRef="#br0">1 1 24575,'3'1'0,"1"0"0,0 1 0,0 0 0,-1 0 0,1 0 0,-1 0 0,1 0 0,-1 1 0,6 5 0,8 5 0,121 88 0,-42-28 0,-45-35 0,-37-26 0,1 0 0,1-1 0,-1-1 0,2 0 0,20 8 0,-23-12 0,0 1 0,-1 1 0,0 0 0,16 13 0,-18-13 0,0 1 0,1-2 0,1 1 0,-1-2 0,17 7 0,24 8 1,-38-14-274,0-1 0,1-1 0,-1 0-1,24 4 1,-19-7-6553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1.133"/>
    </inkml:context>
    <inkml:brush xml:id="br0">
      <inkml:brushProperty name="width" value="0.05" units="cm"/>
      <inkml:brushProperty name="height" value="0.05" units="cm"/>
      <inkml:brushProperty name="color" value="#E71224"/>
    </inkml:brush>
  </inkml:definitions>
  <inkml:trace contextRef="#ctx0" brushRef="#br0">208 0 24575,'3'1'0,"0"-1"0,-1 1 0,1 0 0,-1 0 0,1 0 0,-1 0 0,0 0 0,1 1 0,-1-1 0,0 1 0,0 0 0,0-1 0,0 1 0,0 0 0,0 0 0,1 3 0,28 37 0,-27-36 0,3 4 0,0 1 0,0 1 0,-1-1 0,-1 1 0,0 0 0,-1 0 0,4 14 0,-7-22 0,-1 0 0,1 0 0,-1 0 0,0 1 0,-1-1 0,1 0 0,0 0 0,-1 0 0,0 0 0,0 0 0,0-1 0,-1 1 0,0 0 0,1 0 0,-1-1 0,0 1 0,0-1 0,-1 0 0,1 1 0,-1-1 0,0 0 0,0 0 0,0-1 0,0 1 0,0-1 0,-6 4 0,-9 4 15,-1-1 0,1-1 0,-1 0 0,-1-2 0,1 0 0,-38 5 0,-42 15-1485,83-21-5356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239"/>
    </inkml:context>
    <inkml:brush xml:id="br0">
      <inkml:brushProperty name="width" value="0.05" units="cm"/>
      <inkml:brushProperty name="height" value="0.05" units="cm"/>
      <inkml:brushProperty name="color" value="#E71224"/>
    </inkml:brush>
  </inkml:definitions>
  <inkml:trace contextRef="#ctx0" brushRef="#br0">2949 104 24575,'-11'-1'0,"1"0"0,0-1 0,0 0 0,-15-6 0,-9-2 0,-3 2 0,0 0 0,0 3 0,-55-2 0,63 6 0,-58-10 0,57 6 0,-52-3 0,57 8 0,-22 0 0,0-2 0,-60-10 0,45 4 0,0 3 0,-123 6 0,67 1 0,-436-2 0,535 1 0,0 1 0,-33 8 0,-33 3 0,64-12 0,-1 2 0,1 1 0,0 0 0,-20 9 0,-39 7 0,23-10 0,18-5 0,0 2 0,0 2 0,1 1 0,0 2 0,0 2 0,-47 24 0,36-12 0,30-16 0,1 0 0,1 0 0,-30 25 0,-17 16 0,44-37 0,2 1 0,-1 1 0,2 0 0,0 1 0,1 1 0,-14 21 0,13-12 0,2 1 0,1 0 0,1 1 0,-15 50 0,23-62 0,1 0 0,0 0 0,2 1 0,0 0 0,1 0 0,1-1 0,0 1 0,1 0 0,7 31 0,-6-43 0,0 0 0,1 0 0,0-1 0,0 0 0,0 1 0,0-1 0,1 0 0,0-1 0,0 1 0,1-1 0,-1 1 0,1-1 0,0-1 0,7 5 0,13 8 0,48 21 0,-33-18 0,-5-3 0,0-3 0,2 0 0,64 12 0,-75-19 0,72 9 0,-65-11 0,53 13 0,-57-10 0,0-2 0,1-1 0,47 1 0,-16-2 0,26 9 0,-56-7 0,53 3 0,-62-8 0,8 0 0,1 1 0,-1 1 0,43 9 0,-44-6 0,0-2 0,0 0 0,57-4 0,-56 0 0,0 1 0,0 1 0,49 9 0,127 25 0,-142-28 0,0-4 0,87-5 0,-33-1 0,360 3 0,-446-3 0,0-1 0,0-1 0,-1-2 0,1-1 0,-2-2 0,32-14 0,-47 17 0,-1-1 0,1-1 0,-1 0 0,22-21 0,30-18 0,-44 33 0,-1 0 0,0-1 0,-1-1 0,-1-1 0,0-1 0,-2 0 0,0-2 0,25-39 0,-38 52 0,-1 1 0,1-1 0,-1 0 0,-1 0 0,0 0 0,0 0 0,0-1 0,-1 1 0,0-12 0,-4-85 0,0 44 0,3 56 0,1-6 0,-1 0 0,0 1 0,-1-1 0,0 0 0,0 0 0,-1 1 0,-1-1 0,0 1 0,0-1 0,-1 1 0,-8-15 0,8 19 0,-15-27 0,-42-54 0,52 76 0,0 1 0,-1 0 0,0 1 0,-1 0 0,0 1 0,-1 0 0,0 1 0,-18-9 0,-10 0 0,-63-16 0,17 6 0,65 21 0,-1 0 0,1 1 0,-1 1 0,-35 0 0,29 2 0,1-1 0,-34-7 0,41 5-455,-1 2 0,-27-2 0,26 4-6371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1.956"/>
    </inkml:context>
    <inkml:brush xml:id="br0">
      <inkml:brushProperty name="width" value="0.05" units="cm"/>
      <inkml:brushProperty name="height" value="0.05" units="cm"/>
      <inkml:brushProperty name="color" value="#E71224"/>
    </inkml:brush>
  </inkml:definitions>
  <inkml:trace contextRef="#ctx0" brushRef="#br0">1 1 24575,'5'2'0,"0"0"0,0 1 0,0-1 0,0 1 0,0 0 0,-1 1 0,0-1 0,1 1 0,-1 0 0,0 0 0,-1 0 0,6 8 0,7 5 0,3 3 0,30 41 0,12 12 0,-7-3 0,-15-18 0,99 119 0,-22-35 0,-116-135 0,1-1 0,0 1 0,-1 0 0,1-1 0,0 1 0,-1 0 0,1-1 0,-1 1 0,1 0 0,-1 0 0,1 0 0,-1 0 0,0-1 0,1 1 0,-1 0 0,0 0 0,0 0 0,0 0 0,1 0 0,-1 0 0,0 0 0,0 0 0,0 0 0,-1 0 0,1 0 0,0-1 0,0 1 0,0 0 0,-1 0 0,0 1 0,0 0 0,0-1 0,-1 0 0,0 0 0,1 1 0,-1-1 0,0 0 0,1 0 0,-1-1 0,0 1 0,0 0 0,0 0 0,0-1 0,-3 1 0,-66 5 0,68-6 0,-24-1 0,-1 2 0,1 2 0,-42 8 0,45-6 0,0 1 0,0 1 0,-29 15 0,44-18 0,1 1 0,0 0 0,0 0 0,0 1 0,1 0 0,-1 1 0,2 0 0,-1 0 0,1 0 0,0 1 0,-8 13 0,8-10 0,0 0 0,1 0 0,0 1 0,1 0 0,0-1 0,1 2 0,0-1 0,-1 21 0,4-27 0,-1 0 0,1 0 0,1 0 0,-1 0 0,1 0 0,0 0 0,1-1 0,-1 1 0,1 0 0,0-1 0,0 1 0,1-1 0,0 1 0,0-1 0,0 0 0,1 0 0,-1-1 0,1 1 0,8 7 0,-4-6 0,1 0 0,0-1 0,0 0 0,0 0 0,0-1 0,1 0 0,0-1 0,0 0 0,0-1 0,0 0 0,0 0 0,0-1 0,1 0 0,-1-1 0,0 0 0,1-1 0,-1 0 0,19-4 0,-19 2 0,0 1 0,0-1 0,0-1 0,-1 0 0,1 0 0,-1-1 0,0 0 0,0 0 0,-1-1 0,0 0 0,0-1 0,0 0 0,-1 0 0,0 0 0,0-1 0,-1 0 0,0-1 0,10-17 0,-3-3 0,-3 11 0,-2 1 0,0-1 0,-1-1 0,-1 1 0,-1-1 0,-1 0 0,0 0 0,1-28 0,-4 27-151,-2 0-1,0 1 0,0-1 0,-2 1 1,-1-1-1,0 1 0,-2 0 1,-11-29-1,9 30-6674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953"/>
    </inkml:context>
    <inkml:brush xml:id="br0">
      <inkml:brushProperty name="width" value="0.05" units="cm"/>
      <inkml:brushProperty name="height" value="0.05" units="cm"/>
      <inkml:brushProperty name="color" value="#E71224"/>
    </inkml:brush>
  </inkml:definitions>
  <inkml:trace contextRef="#ctx0" brushRef="#br0">0 1 24575,'4'1'0,"0"0"0,0 1 0,0-1 0,-1 1 0,1 0 0,-1 1 0,0-1 0,1 0 0,-1 1 0,3 3 0,11 7 0,-5-4 0,-2 0 0,1 1 0,-1 0 0,0 0 0,-1 1 0,14 22 0,11 12 0,41 49 0,-38-46 0,67 68 0,-96-107-273,-1-1 0,0 1 0,0 1 0,8 15 0,-7-11-6553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6.569"/>
    </inkml:context>
    <inkml:brush xml:id="br0">
      <inkml:brushProperty name="width" value="0.05" units="cm"/>
      <inkml:brushProperty name="height" value="0.05" units="cm"/>
      <inkml:brushProperty name="color" value="#E71224"/>
    </inkml:brush>
  </inkml:definitions>
  <inkml:trace contextRef="#ctx0" brushRef="#br0">0 304 24575,'4'1'0,"0"1"0,-1-1 0,1 1 0,-1 0 0,0 0 0,1 0 0,-1 0 0,0 0 0,0 1 0,0-1 0,-1 1 0,1 0 0,3 5 0,15 12 0,65 41 0,164 85 0,-219-130 0,1-1 0,1-2 0,1-1 0,-1-2 0,2-2 0,68 9 0,-100-16 0,0-1 0,0 0 0,0 0 0,0 0 0,0 0 0,0-1 0,0 1 0,0-1 0,0 0 0,0 0 0,0 0 0,0 0 0,0 0 0,-1-1 0,1 1 0,0-1 0,-1 0 0,1 1 0,-1-1 0,3-3 0,-4 2 0,1 0 0,-1 0 0,1 1 0,-1-1 0,0 0 0,0-1 0,0 1 0,-1 0 0,1 0 0,-1 0 0,0 0 0,0 0 0,0-1 0,0 1 0,0 0 0,-1 0 0,1 0 0,-1 0 0,-2-6 0,-2-4 0,0 0 0,-1 1 0,-1-1 0,0 1 0,-9-13 0,6 11 0,0-1 0,-11-27 0,-7-19 0,-49-78 0,63 115 0,-29-40 40,28 43-509,1 0 1,-20-41 0,28 45-6358</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7.327"/>
    </inkml:context>
    <inkml:brush xml:id="br0">
      <inkml:brushProperty name="width" value="0.05" units="cm"/>
      <inkml:brushProperty name="height" value="0.05" units="cm"/>
      <inkml:brushProperty name="color" value="#E71224"/>
    </inkml:brush>
  </inkml:definitions>
  <inkml:trace contextRef="#ctx0" brushRef="#br0">180 1 24575,'-8'1'0,"-1"0"0,1 1 0,-1 0 0,1 0 0,0 1 0,0 0 0,0 1 0,0 0 0,1 0 0,-1 0 0,1 1 0,0 0 0,0 1 0,1 0 0,0 0 0,0 0 0,0 0 0,1 1 0,-1 0 0,2 0 0,-1 1 0,1-1 0,0 1 0,1 0 0,0 0 0,0 0 0,1 1 0,0-1 0,-2 13 0,4-12 0,-1 0 0,2 0 0,-1 0 0,1 0 0,1 0 0,-1 0 0,2-1 0,-1 1 0,1-1 0,0 1 0,8 12 0,-8-16 0,1 0 0,-1-1 0,1 0 0,0 0 0,0 0 0,1 0 0,-1-1 0,1 1 0,0-1 0,0-1 0,0 1 0,0 0 0,0-1 0,1 0 0,-1-1 0,0 1 0,1-1 0,0 0 0,9 1 0,-8-2 0,-1 1 0,1-1 0,-1 0 0,1 0 0,0 0 0,-1-1 0,1 0 0,-1-1 0,1 0 0,-1 1 0,0-2 0,0 1 0,0-1 0,0 0 0,7-5 0,-9 4 0,0 1 0,0-1 0,0 0 0,-1 0 0,0-1 0,0 1 0,0-1 0,0 0 0,-1 0 0,0 0 0,0 0 0,0 0 0,0 0 0,-1 0 0,0-1 0,0 1 0,0 0 0,-1-1 0,0-5 0,1 0 0,-1 0 0,0 1 0,-1-1 0,0 0 0,-1 0 0,0 0 0,-1 1 0,-6-17 0,7 23 0,-1-1 0,1 1 0,-1 0 0,0 0 0,0 1 0,0-1 0,-1 1 0,0-1 0,1 1 0,-1 0 0,0 0 0,0 1 0,0-1 0,-1 1 0,1 0 0,-1 0 0,1 0 0,-1 1 0,0 0 0,0 0 0,-7-1 0,-10-1-1365,1 2-5461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146"/>
    </inkml:context>
    <inkml:brush xml:id="br0">
      <inkml:brushProperty name="width" value="0.05" units="cm"/>
      <inkml:brushProperty name="height" value="0.05" units="cm"/>
      <inkml:brushProperty name="color" value="#E71224"/>
    </inkml:brush>
  </inkml:definitions>
  <inkml:trace contextRef="#ctx0" brushRef="#br0">81 1 24575,'0'2'0,"-1"28"0,1 0 0,1 1 0,2-1 0,1 0 0,1 0 0,18 56 0,-7-45 0,-9-18 0,2-1 0,0 1 0,2-2 0,23 38 0,-34-59 0,1 0 0,-1 1 0,0-1 0,1 0 0,-1 1 0,0-1 0,0 0 0,1 1 0,-1-1 0,0 1 0,0-1 0,0 0 0,1 1 0,-1-1 0,0 1 0,0-1 0,0 1 0,0-1 0,0 0 0,0 1 0,0-1 0,0 1 0,0-1 0,0 1 0,0-1 0,0 1 0,-1-1 0,1 0 0,0 1 0,0-1 0,0 1 0,-1-1 0,1 0 0,0 1 0,0-1 0,-1 1 0,1-1 0,-22 7 0,-38-7 0,51 0 0,5-1 0,-1 1 0,1 0 0,0 0 0,0 0 0,0 1 0,0-1 0,0 1 0,0 0 0,0 0 0,0 0 0,0 1 0,0-1 0,1 1 0,-1 0 0,0 0 0,1 0 0,0 1 0,-1-1 0,1 1 0,0 0 0,0 0 0,1 0 0,-1 0 0,1 0 0,-1 1 0,1-1 0,0 1 0,0 0 0,0-1 0,1 1 0,0 0 0,-1 0 0,1 0 0,1 0 0,-1 0 0,0 0 0,1 0 0,0 6 0,-1 2 0,0 2 0,0-1 0,1 1 0,0-1 0,3 19 0,-2-30 0,-1 1 0,1 0 0,0 0 0,-1-1 0,1 1 0,1-1 0,-1 1 0,0-1 0,0 1 0,1-1 0,-1 0 0,1 0 0,0 0 0,0 0 0,0 0 0,0 0 0,0 0 0,0 0 0,0-1 0,1 1 0,-1-1 0,1 0 0,-1 0 0,1 0 0,-1 0 0,1 0 0,3 1 0,11 0 0,0 0 0,1 0 0,-1-2 0,0 0 0,1-1 0,-1 0 0,0-2 0,0 0 0,0-1 0,0-1 0,28-11 0,-42 14-136,0 0-1,0-1 1,0 1-1,0-1 1,0 1-1,0-1 1,-1 0-1,1 0 0,1-4 1,6-9-6690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908"/>
    </inkml:context>
    <inkml:brush xml:id="br0">
      <inkml:brushProperty name="width" value="0.05" units="cm"/>
      <inkml:brushProperty name="height" value="0.05" units="cm"/>
      <inkml:brushProperty name="color" value="#E71224"/>
    </inkml:brush>
  </inkml:definitions>
  <inkml:trace contextRef="#ctx0" brushRef="#br0">0 306 24575,'15'0'0,"-1"-1"0,1-1 0,-1-1 0,0 0 0,0-1 0,-1 0 0,1-1 0,13-7 0,14-9 0,44-31 0,-45 26 0,-36 24 0,-1 1 0,0-1 0,-1 0 0,1-1 0,0 1 0,-1 0 0,1-1 0,-1 1 0,0-1 0,1 0 0,-1 0 0,-1 0 0,1 0 0,0 0 0,-1 0 0,1-1 0,-1 1 0,0 0 0,0-1 0,-1 1 0,1-1 0,-1 1 0,1-1 0,-1 1 0,0-1 0,-1 1 0,1-1 0,0 1 0,-1-1 0,0 1 0,-2-7 0,1 6 0,0-1 0,-1 1 0,1 0 0,-1 0 0,0 0 0,0 0 0,0 0 0,-1 1 0,1-1 0,-1 1 0,0 0 0,0 0 0,0 1 0,0-1 0,-1 1 0,1 0 0,-1 0 0,1 0 0,-1 0 0,1 1 0,-1 0 0,-8-1 0,3 1 0,0 0 0,-1 0 0,1 2 0,0-1 0,0 1 0,-1 0 0,1 1 0,-13 5 0,17-5 0,1 0 0,0 0 0,1 1 0,-1 0 0,0 0 0,1 0 0,-1 1 0,1 0 0,0 0 0,1 0 0,-1 0 0,0 0 0,1 1 0,0-1 0,0 1 0,1 0 0,-3 5 0,-4 9 0,1 1 0,1-1 0,1 1 0,1 0 0,0 1 0,-3 38 0,8-52 0,0 1 0,0-1 0,1 1 0,0-1 0,0 1 0,1-1 0,0 0 0,0 1 0,1-1 0,0 0 0,0-1 0,0 1 0,1-1 0,0 1 0,0-1 0,1 0 0,0 0 0,0-1 0,0 0 0,1 0 0,0 0 0,8 5 0,-4-4 0,0 0 0,0 0 0,1-2 0,0 1 0,0-1 0,0-1 0,1 0 0,-1-1 0,15 2 0,11-2 0,60-3 0,-29-2 0,-58 3-227,-1 0-1,0-1 1,0-1-1,0 0 1,10-3-1,-3 0-6598</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4.943"/>
    </inkml:context>
    <inkml:brush xml:id="br0">
      <inkml:brushProperty name="width" value="0.05" units="cm"/>
      <inkml:brushProperty name="height" value="0.05" units="cm"/>
      <inkml:brushProperty name="color" value="#E71224"/>
    </inkml:brush>
  </inkml:definitions>
  <inkml:trace contextRef="#ctx0" brushRef="#br0">1 0 24575,'2'4'0,"0"-1"0,0 0 0,1-1 0,-1 1 0,1 0 0,0-1 0,0 1 0,0-1 0,0 0 0,0 0 0,0 0 0,1-1 0,-1 1 0,7 1 0,-3 1 0,8 3 0,0-1 0,0-1 0,1 0 0,-1-1 0,1 0 0,0-2 0,20 2 0,116 21 0,-86-15 0,-40-5 0,0-1 0,32 1 0,101 8 0,10-1 0,334-12-1365,-482 0-5461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5.438"/>
    </inkml:context>
    <inkml:brush xml:id="br0">
      <inkml:brushProperty name="width" value="0.05" units="cm"/>
      <inkml:brushProperty name="height" value="0.05" units="cm"/>
      <inkml:brushProperty name="color" value="#E71224"/>
    </inkml:brush>
  </inkml:definitions>
  <inkml:trace contextRef="#ctx0" brushRef="#br0">0 1 24575,'9'1'0,"0"0"0,1 0 0,-1 1 0,0 0 0,0 0 0,-1 1 0,1 1 0,-1-1 0,13 8 0,70 51 0,-65-43 0,-19-13 0,0 0 0,0 1 0,-1 0 0,0 0 0,0 1 0,-1 0 0,0-1 0,0 2 0,-1-1 0,0 1 0,0-1 0,-1 1 0,0 0 0,3 17 0,-3-4 0,0 0 0,-1 0 0,-1 0 0,-1 0 0,-3 26 0,2-44 5,0 1-1,0-1 0,-1 1 1,0-1-1,1 1 1,-1-1-1,-1 0 1,1 0-1,0 0 0,-1 0 1,0-1-1,0 1 1,0-1-1,-1 1 0,1-1 1,-1 0-1,1 0 1,-1-1-1,0 1 0,0-1 1,0 0-1,-8 3 1,-9 3-250,1-1-1,-2-1 1,-31 5 0,39-8-241,-8 1-6340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086"/>
    </inkml:context>
    <inkml:brush xml:id="br0">
      <inkml:brushProperty name="width" value="0.05" units="cm"/>
      <inkml:brushProperty name="height" value="0.05" units="cm"/>
      <inkml:brushProperty name="color" value="#E71224"/>
    </inkml:brush>
  </inkml:definitions>
  <inkml:trace contextRef="#ctx0" brushRef="#br0">110 1 24575,'0'35'0,"1"1"0,-2 1 0,-1-1 0,-11 57 0,-2-17-77,12-52-84,-2 0 0,0 0 0,-1 0 0,-2-1 0,0 0 0,-2 0 0,-15 28 0,16-39-6665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614"/>
    </inkml:context>
    <inkml:brush xml:id="br0">
      <inkml:brushProperty name="width" value="0.05" units="cm"/>
      <inkml:brushProperty name="height" value="0.05" units="cm"/>
      <inkml:brushProperty name="color" value="#E71224"/>
    </inkml:brush>
  </inkml:definitions>
  <inkml:trace contextRef="#ctx0" brushRef="#br0">1 99 24575,'7'2'0,"1"1"0,-1 0 0,1 0 0,-1 0 0,0 1 0,-1 0 0,1 1 0,-1-1 0,7 7 0,-10-9 0,252 225 0,-79-51 0,-175-175 0,0 0 0,-1 0 0,1 0 0,0 0 0,0-1 0,-1 1 0,1 0 0,0 0 0,0-1 0,0 1 0,0-1 0,0 1 0,0-1 0,0 1 0,0-1 0,0 1 0,0-1 0,0 0 0,0 0 0,0 1 0,0-1 0,0 0 0,1 0 0,-1 0 0,0 0 0,0 0 0,0-1 0,2 1 0,-2-2 0,1 1 0,-1 0 0,0-1 0,0 1 0,0-1 0,0 1 0,0-1 0,0 0 0,0 1 0,-1-1 0,1 0 0,-1 0 0,1 1 0,-1-1 0,1-3 0,1-15 0,-1 1 0,-2-31 0,1 39 0,-2-396-1365,2 386-5461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7.348"/>
    </inkml:context>
    <inkml:brush xml:id="br0">
      <inkml:brushProperty name="width" value="0.05" units="cm"/>
      <inkml:brushProperty name="height" value="0.05" units="cm"/>
      <inkml:brushProperty name="color" value="#E71224"/>
    </inkml:brush>
  </inkml:definitions>
  <inkml:trace contextRef="#ctx0" brushRef="#br0">255 25 24575,'-53'-20'0,"45"18"0,-1 1 0,0 0 0,0 0 0,1 1 0,-1 1 0,0-1 0,0 1 0,0 1 0,1 0 0,-1 0 0,1 0 0,-16 8 0,19-7 0,0 0 0,0 0 0,1 0 0,-1 0 0,1 1 0,0 0 0,0 0 0,0 0 0,1 0 0,-1 1 0,1-1 0,0 1 0,0 0 0,1 0 0,0 0 0,0 0 0,0 0 0,0 1 0,1-1 0,0 1 0,-1 9 0,1-10 0,0 0 0,0 1 0,1-1 0,0 1 0,0-1 0,0 0 0,1 1 0,0-1 0,0 1 0,0-1 0,1 0 0,-1 0 0,1 0 0,1 0 0,-1 0 0,1 0 0,-1-1 0,1 1 0,1-1 0,-1 0 0,1 1 0,-1-2 0,1 1 0,0 0 0,1-1 0,-1 0 0,1 0 0,-1 0 0,1 0 0,0-1 0,0 0 0,0 0 0,0 0 0,0-1 0,0 1 0,1-1 0,-1 0 0,1-1 0,9 0 0,32 3 0,82-7 0,-126 4 0,1-1 0,-1 1 0,0-1 0,0 0 0,0 0 0,0 0 0,0 0 0,0-1 0,0 1 0,0-1 0,0 0 0,-1 1 0,1-1 0,-1-1 0,1 1 0,-1 0 0,4-5 0,-3 2 0,0 0 0,0 0 0,0-1 0,-1 1 0,0-1 0,0 0 0,0 1 0,1-13 0,-1-4 0,-1-1 0,-1 1 0,0-1 0,-5-21 0,-2 21 0,7 23 0,0-1 0,0 1 0,0 0 0,0 0 0,0-1 0,-1 1 0,1 0 0,0 0 0,0 0 0,0 0 0,0-1 0,-1 1 0,1 0 0,0 0 0,0 0 0,-1 0 0,1 0 0,0-1 0,0 1 0,0 0 0,-1 0 0,1 0 0,0 0 0,0 0 0,-1 0 0,1 0 0,0 0 0,-1 0 0,1 0 0,0 0 0,0 0 0,-1 0 0,1 0 0,0 0 0,0 0 0,-1 1 0,1-1 0,0 0 0,-1 2 0,0-1 0,0 1 0,0-1 0,0 1 0,0 0 0,1 0 0,-1-1 0,1 1 0,-1 0 0,1 0 0,0 0 0,0-1 0,0 1 0,0 0 0,0 0 0,0 0 0,0 0 0,1-1 0,0 4 0,0 3 0,1-1 0,0 0 0,0 1 0,1-1 0,-1 0 0,2 0 0,-1-1 0,1 1 0,0 0 0,0-1 0,1 0 0,0 0 0,0-1 0,0 1 0,1-1 0,-1 0 0,1-1 0,11 7 0,-11-6-170,0 1-1,-1-1 0,1 1 1,-1 0-1,0 0 0,-1 1 1,5 6-1,-1 1-6655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419"/>
    </inkml:context>
    <inkml:brush xml:id="br0">
      <inkml:brushProperty name="width" value="0.05" units="cm"/>
      <inkml:brushProperty name="height" value="0.05" units="cm"/>
      <inkml:brushProperty name="color" value="#E71224"/>
    </inkml:brush>
  </inkml:definitions>
  <inkml:trace contextRef="#ctx0" brushRef="#br0">0 0 24575,'5'2'0,"0"1"0,0-1 0,0 1 0,0-1 0,0 1 0,-1 1 0,1-1 0,-1 1 0,0 0 0,0 0 0,6 8 0,1 0 0,19 20 0,-2 2 0,33 52 0,-27-38 0,-26-36-151,1-1-1,0-1 0,0 1 0,1-1 1,1-1-1,0 0 0,0 0 1,17 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102"/>
    </inkml:context>
    <inkml:brush xml:id="br0">
      <inkml:brushProperty name="width" value="0.05" units="cm"/>
      <inkml:brushProperty name="height" value="0.05" units="cm"/>
      <inkml:brushProperty name="color" value="#E71224"/>
    </inkml:brush>
  </inkml:definitions>
  <inkml:trace contextRef="#ctx0" brushRef="#br0">1 185 24575,'1'0'0,"-1"0"0,1 1 0,0-1 0,0 0 0,0 1 0,0-1 0,0 1 0,-1-1 0,1 1 0,0-1 0,0 1 0,-1 0 0,1-1 0,0 1 0,-1 0 0,1 0 0,-1 0 0,1-1 0,-1 1 0,1 0 0,-1 0 0,0 0 0,1 0 0,-1 0 0,0 1 0,9 31 0,-6-16 0,11 8 0,-9-25 0,-6-16 0,-5-10 0,-11-72 0,16 89 0,0 1 0,1-1 0,0 1 0,1-1 0,0 1 0,0 0 0,1-1 0,0 1 0,4-11 0,-3 15 0,-1 1 0,1 0 0,0 0 0,-1 0 0,1 0 0,1 1 0,-1-1 0,0 1 0,1-1 0,-1 1 0,1 0 0,0 1 0,0-1 0,-1 1 0,1-1 0,0 1 0,0 0 0,1 1 0,-1-1 0,0 1 0,0 0 0,0 0 0,8 0 0,-3 1 0,0-1 0,0 1 0,1 0 0,-1 1 0,0 0 0,0 0 0,-1 1 0,1 0 0,15 9 0,-10-2 0,0 2 0,-1 0 0,-1 1 0,13 14 0,-16-16 0,0 0 0,1 0 0,0-1 0,1-1 0,0 0 0,22 14 0,-31-22 0,0-1 0,0 1 0,0-1 0,-1 1 0,1-1 0,0 0 0,0 1 0,0-1 0,0 0 0,0 0 0,-1 0 0,1-1 0,0 1 0,0 0 0,0-1 0,0 1 0,-1-1 0,1 1 0,0-1 0,0 0 0,-1 0 0,1 0 0,-1 0 0,1 0 0,-1 0 0,3-3 0,5-5 0,0 0 0,-1 0 0,9-15 0,-12 17 0,0 0 0,0 1 0,0-1 0,12-9 0,-10 11 0,0 0 0,1 1 0,-1 0 0,1 0 0,0 0 0,0 1 0,1 1 0,-1-1 0,0 1 0,13-1 0,-17 3 0,0 0 0,0 0 0,1 1 0,-1-1 0,0 1 0,0 0 0,0 0 0,0 1 0,0-1 0,0 1 0,0 0 0,0 0 0,-1 0 0,1 0 0,-1 1 0,1 0 0,-1-1 0,0 1 0,0 0 0,0 1 0,0-1 0,3 7 0,2 1 0,0 0 0,0-1 0,1 0 0,0-1 0,1 0 0,13 10 0,6 16 29,-27-31-99,-1-1 0,1 0 1,0 0-1,0 0 0,0-1 1,1 1-1,-1 0 0,1-1 0,-1 1 1,1-1-1,0 0 0,0 0 1,0 0-1,0 0 0,0-1 1,0 1-1,0-1 0,1 0 1,3 2-1,4-4-6756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596"/>
    </inkml:context>
    <inkml:brush xml:id="br0">
      <inkml:brushProperty name="width" value="0.05" units="cm"/>
      <inkml:brushProperty name="height" value="0.05" units="cm"/>
      <inkml:brushProperty name="color" value="#E71224"/>
    </inkml:brush>
  </inkml:definitions>
  <inkml:trace contextRef="#ctx0" brushRef="#br0">276 234 24575,'5'-1'0,"-1"1"0,1-1 0,-1 0 0,0-1 0,1 1 0,-1-1 0,0 0 0,0 0 0,0 0 0,0 0 0,0-1 0,-1 0 0,1 0 0,-1 0 0,0 0 0,1 0 0,-1-1 0,-1 1 0,1-1 0,-1 0 0,1 0 0,-1 0 0,0 0 0,0 0 0,1-5 0,0 3 0,-1-1 0,1-1 0,-1 1 0,0 0 0,-1-1 0,0 1 0,0-1 0,-1 1 0,0-1 0,0 1 0,-1-1 0,1 1 0,-2-1 0,-2-11 0,2 17 0,1-1 0,-1 1 0,0-1 0,0 1 0,0 0 0,0 0 0,0 0 0,0 0 0,-1 0 0,1 0 0,-1 1 0,1-1 0,-1 1 0,1-1 0,-1 1 0,0 0 0,0 0 0,0 0 0,0 1 0,0-1 0,1 1 0,-7-1 0,-9 0 0,-1 1 0,-29 3 0,22-2 0,17 0 0,0 0 0,0 1 0,0 0 0,0 0 0,1 1 0,-1 0 0,1 1 0,-1-1 0,1 2 0,1-1 0,-1 1 0,0 0 0,1 1 0,0-1 0,1 2 0,-1-1 0,1 1 0,0 0 0,1 0 0,-1 0 0,2 1 0,-8 13 0,8-12 0,0 0 0,0 0 0,1 0 0,0 1 0,1-1 0,0 0 0,0 1 0,1 0 0,0-1 0,1 1 0,0 0 0,1 0 0,0-1 0,0 1 0,1-1 0,0 1 0,1-1 0,0 1 0,0-1 0,10 17 0,-3-13 0,0-1 0,1 0 0,0 0 0,1-1 0,0 0 0,1-1 0,0-1 0,1 0 0,-1 0 0,2-2 0,-1 1 0,20 5 0,-12-8 0,1-1 0,-1-1 0,1-1 0,-1-1 0,1-2 0,23-2 0,16 1 0,-40 0 0,-1-1 0,0-1 0,0-1 0,0 0 0,0-2 0,22-10 0,44-13 0,-50 17 0,-27 9 0,0 0 0,0 1 0,1 0 0,15-2 0,-25 5 2,-1 0 0,0 0 0,1 0 0,-1 0 0,0 0 0,1 0 0,-1 0 1,1 0-1,-1 0 0,0 0 0,1 0 0,-1 0 0,0 0 0,1 0 0,-1 0 0,0 0 0,1 1 0,-1-1 0,0 0 0,1 0 0,-1 0 0,0 0 0,1 1 0,-1-1 0,0 0 0,0 0 0,1 1 0,-1-1 0,0 0 0,0 1 0,1-1 0,-1 0 0,0 0 0,0 1 0,0-1 0,0 0 0,0 1 1,1-1-1,-1 1 0,0-1 0,0 0 0,0 1 0,0-1 0,0 0 0,0 1 0,0-1 0,0 0 0,0 1 0,-1-1 0,1 1 0,0-1 0,0 0 0,0 1 0,-11 17-1477,1-8-5351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0.911"/>
    </inkml:context>
    <inkml:brush xml:id="br0">
      <inkml:brushProperty name="width" value="0.05" units="cm"/>
      <inkml:brushProperty name="height" value="0.05" units="cm"/>
      <inkml:brushProperty name="color" value="#E71224"/>
    </inkml:brush>
  </inkml:definitions>
  <inkml:trace contextRef="#ctx0" brushRef="#br0">4005 232 24575,'-11'-1'0,"0"-1"0,1 0 0,-1-1 0,1 0 0,0-1 0,-1 0 0,2-1 0,-19-10 0,-42-17 0,32 22 0,-1 1 0,-55-3 0,24 1 0,44 6 0,0 1 0,-28 0 0,25 4 0,0-1 0,0-1 0,-46-10 0,-75-14 0,105 20 0,-1 1 0,1 2 0,-84 6 0,26 0 0,-576-4 0,660 0 0,1-1 0,-35-8 0,33 6 0,0 0 0,-26-1 0,28 5 0,-12-1 0,0 0 0,-53-11 0,39 5 0,-1 2 0,0 2 0,-87 5 0,31 1 0,-780-3 0,863 1 0,0 1 0,-1 1 0,1 1 0,0 0 0,-18 8 0,18-6 0,-1 0 0,1-2 0,-1 0 0,-30 2 0,11-3 0,1 1 0,0 2 0,0 2 0,-45 16 0,79-23 0,0 0 0,1 0 0,-1 0 0,1 0 0,-1 0 0,1 1 0,-1-1 0,1 1 0,0 0 0,0 0 0,-1 0 0,2 0 0,-1 0 0,0 0 0,0 1 0,1-1 0,-1 0 0,1 1 0,-2 3 0,1-1 0,1 0 0,-1 1 0,1 0 0,0-1 0,1 1 0,-1 0 0,1-1 0,1 1 0,0 6 0,2 6 0,0-1 0,1 0 0,1 0 0,1-1 0,10 22 0,-1-11 0,1-1 0,19 24 0,19 30 0,-34-52 0,1-1 0,1 0 0,2-2 0,0-1 0,35 27 0,-34-32 0,0-1 0,1-1 0,1-1 0,1-1 0,0-1 0,0-2 0,2-1 0,34 8 0,33 15 0,-75-25 0,0-1 0,1 0 0,0-2 0,43 6 0,135 16 0,-78-4 0,-90-16 0,1-1 0,47 3 0,15 3 0,-68-8 0,55 3 0,1198-9 0,-1247-1 0,62-11 0,-23 2 0,77-14 0,-23 0 0,-110 21 0,-1-1 0,1-1 0,-1-1 0,0 0 0,0-1 0,-1-1 0,21-15 0,15-7 0,-27 15 0,0-1 0,-2-1 0,0-2 0,21-22 0,45-39 0,-73 69 0,0 0 0,-1-1 0,-1 0 0,21-26 0,-29 31 0,0 0 0,0 0 0,-1 0 0,0-1 0,-1 1 0,0-1 0,0 0 0,0 0 0,-1 0 0,-1 0 0,1-15 0,-2 18 0,0 1 0,0-1 0,1 1 0,0-1 0,0 0 0,0 1 0,1 0 0,0-1 0,0 1 0,0 0 0,0 0 0,1 0 0,0 0 0,0 0 0,0 1 0,1-1 0,-1 1 0,1 0 0,5-4 0,10-22-1365,-13 15-5461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4.862"/>
    </inkml:context>
    <inkml:brush xml:id="br0">
      <inkml:brushProperty name="width" value="0.05" units="cm"/>
      <inkml:brushProperty name="height" value="0.05" units="cm"/>
      <inkml:brushProperty name="color" value="#E71224"/>
    </inkml:brush>
  </inkml:definitions>
  <inkml:trace contextRef="#ctx0" brushRef="#br0">5816 84 24575,'-29'0'0,"1"-1"0,-1-2 0,-45-9 0,-21-4 0,65 12 0,0-1 0,-49-15 0,50 13 0,-1 1 0,0 2 0,0 1 0,0 1 0,-1 1 0,-46 6 0,-13-2 0,-454-3 0,529 0 0,0 2 0,1 0 0,-22 6 0,-35 5 0,-139 12 0,180-20 0,-54 17 0,-19 3 0,-173 25 0,253-46 0,-1 2 0,1 1 0,-28 12 0,-34 10 0,45-18 0,0 1 0,-68 30 0,70-25 0,-61 18 0,-23 9 0,-18 12 0,-37 19 0,-68 35 0,90-35 0,-85 40 0,29 3 0,170-95 0,20-11 0,0 0 0,-32 26 0,-134 94 0,91-69 0,7-3 0,-106 77 0,28-7-3819,-182 181-1,253-212 11459,37-32-7639,22-27 0,-35 50 0,67-83 0,-84 125 0,69-100 0,0 2 0,2 1 0,1 0 0,-19 58 0,-21 115 0,27-82 0,22-86 0,-17 52 0,4-23 0,11-12 0,2 1 0,2 0 0,3 0 0,7 88 0,-1-20 0,-4-85 0,0-27 0,0 0 0,1 0 0,0 0 0,1 1 0,1-1 0,0 0 0,1 0 0,0-1 0,2 1 0,-1-1 0,8 15 0,4 3 0,-2 1 0,13 40 0,4 8 0,-14-45 0,29 45 0,-10-20 0,-27-47 0,1 0 0,0-1 0,20 20 0,3 4 0,-13-12 0,2 0 0,0-1 0,2-2 0,0 0 0,1-2 0,1 0 0,1-2 0,1-1 0,0-1 0,1-2 0,0-1 0,1-1 0,33 8 0,88 15 0,-46-12 0,-75-14 0,-1-1 0,1-2 0,52 3 0,-32-9 0,1-3 0,56-11 0,-75 11 0,52 0 0,-57 4 0,0-2 0,0 0 0,32-7 0,-17 2 0,0 2 0,1 1 0,0 3 0,53 5 0,5-1 0,-43-3 0,-18 2 0,0-3 0,-1-1 0,70-12 0,-67 4 0,-19 6 0,0-2 0,0 0 0,24-12 0,-14 6 0,0 2 0,1 1 0,65-9 0,-39 9 0,-2-4 0,0-1 0,69-29 0,-62 25 0,-55 17 0,1-2 0,0 1 0,-1-1 0,0 0 0,1-1 0,-2-1 0,1 1 0,0-2 0,-1 1 0,0-1 0,14-12 0,9-12 0,2 1 0,2 2 0,76-45 0,-93 61 0,199-146 0,-87 58 0,-111 83 0,36-36 0,-44 38 0,1 1 0,1 1 0,0 0 0,0 1 0,28-15 0,56-37 0,-64 43 0,0-2 0,-2-1 0,41-39 0,-2 2 0,115-77 0,-166 125 0,1 1 0,32-12 0,23-12 0,-60 28 0,0 0 0,1 1 0,-1 1 0,1 1 0,0 1 0,20-3 0,49-11 0,-36 3 0,-24 8 0,-1-2 0,27-12 0,-21 8 0,0 2 0,1 1 0,35-6 0,-9 2 0,93-36 0,-26 20 0,-84 21 0,55-18 0,-75 16 0,0 0 0,0-2 0,-1-1 0,0 0 0,-2-1 0,25-23 0,-16 13 0,49-31 0,-11 17 0,-33 21 0,0-2 0,55-44 0,-15-14 0,-29 29 0,-9 13 0,-10 12 0,-2-1 0,-1-1 0,24-35 0,6-10 0,-40 59 0,-1-2 0,-1 1 0,0-1 0,-1-1 0,0 1 0,-1-1 0,-1-1 0,7-20 0,9-45 0,-12 52 0,-3 0 0,0-1 0,-2 0 0,4-53 0,-11-372 0,0 424 0,-2 0 0,-2 0 0,0 1 0,-2 0 0,-15-38 0,1 1 0,5 19 0,-26-51 0,-11-31 0,28 62 0,-41-73 0,33 72 0,-82-158 0,-7 6 0,120 214-52,1 1-1,-1 0 1,0 0-1,0 0 1,0 0-1,-1 1 1,0-1-1,0 1 1,0 0-1,0 0 1,-1 0-1,0 1 1,1 0-1,-1 0 1,0 0-1,-1 0 1,1 1-1,0 0 1,-1 0-1,1 0 0,-1 1 1,0-1-1,1 1 1,-1 1-1,-9-1 1,-6 1-6774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217"/>
    </inkml:context>
    <inkml:brush xml:id="br0">
      <inkml:brushProperty name="width" value="0.05" units="cm"/>
      <inkml:brushProperty name="height" value="0.05" units="cm"/>
      <inkml:brushProperty name="color" value="#E71224"/>
    </inkml:brush>
  </inkml:definitions>
  <inkml:trace contextRef="#ctx0" brushRef="#br0">1 101 24575,'30'1'0,"0"-3"0,0 0 0,40-9 0,83-15 0,-109 19 0,1 2 0,1 3 0,84 4 0,-28 1 0,29 0 0,140-7 0,-203-8 0,-50 8 0,0 0 0,29-1 0,104-19-1365,-130 23-5461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635"/>
    </inkml:context>
    <inkml:brush xml:id="br0">
      <inkml:brushProperty name="width" value="0.05" units="cm"/>
      <inkml:brushProperty name="height" value="0.05" units="cm"/>
      <inkml:brushProperty name="color" value="#E71224"/>
    </inkml:brush>
  </inkml:definitions>
  <inkml:trace contextRef="#ctx0" brushRef="#br0">1 2 24575,'25'0'0,"5"-1"0,0 1 0,1 2 0,-1 1 0,56 13 0,-80-14 0,-1 0 0,0 1 0,0-1 0,0 1 0,0 0 0,0 1 0,-1-1 0,1 1 0,-1 0 0,0 0 0,0 0 0,-1 1 0,1-1 0,-1 1 0,0 0 0,0 0 0,0 0 0,-1 0 0,0 0 0,0 1 0,2 7 0,0 2 0,-1 0 0,-1 1 0,0-1 0,-1 0 0,-1 1 0,-2 26 0,1-39 4,1-1 0,0 0 1,-1 1-1,0-1 0,1 0 0,-1 1 0,0-1 0,0 0 0,0 0 0,-1 0 0,1 0 0,0 0 0,-1 0 0,1 0 1,-1 0-1,0 0 0,0-1 0,0 1 0,-2 1 0,-44 16-644,34-15-167,-3 1-6019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0.864"/>
    </inkml:context>
    <inkml:brush xml:id="br0">
      <inkml:brushProperty name="width" value="0.05" units="cm"/>
      <inkml:brushProperty name="height" value="0.05" units="cm"/>
      <inkml:brushProperty name="color" value="#E71224"/>
    </inkml:brush>
  </inkml:definitions>
  <inkml:trace contextRef="#ctx0" brushRef="#br0">11471 3655 24406,'-4'143'0,"-10"1"0,-8-1 0,-9-1 0,-8-1 0,-9-1 0,-9-1 0,-9-2 0,-8-1 0,-8-2 0,-8-3 0,-8-2 0,-8-2 0,-8-3 0,-8-3 0,-6-4 0,-8-2 0,-7-4 0,-7-4 0,-6-4 0,-6-3 0,-7-5 0,-5-4 0,-5-4 0,-6-5 0,-5-5 0,-4-4 0,-5-5 0,-3-6 0,-5-4 0,-2-6 0,-4-5 0,-3-5 0,-2-6 0,-2-5 0,-1-6 0,-2-5 0,-1-6 0,-1-6 0,0-5 0,-1-6 0,1-5 0,1-6 0,1-6 0,2-5 0,1-6 0,2-5 0,2-6 0,3-5 0,4-5 0,2-6 0,5-4 0,3-6 0,5-5 0,4-4 0,5-5 0,6-5 0,5-4 0,5-4 0,7-5 0,6-3 0,6-4 0,7-4 0,7-4 0,8-2 0,6-4 0,8-3 0,8-3 0,8-2 0,8-2 0,8-3 0,8-2 0,8-1 0,9-2 0,9-1 0,9-1 0,8-1 0,9-1 0,8-1 0,10 1 0,8 0 0,10-1 0,8 1 0,9 1 0,8 1 0,9 1 0,9 1 0,9 2 0,8 1 0,8 2 0,8 3 0,8 2 0,8 2 0,8 3 0,8 3 0,6 4 0,8 2 0,7 4 0,7 4 0,6 4 0,6 3 0,7 5 0,5 4 0,5 4 0,6 5 0,5 5 0,4 4 0,5 5 0,3 6 0,5 4 0,2 6 0,4 5 0,3 5 0,2 6 0,2 5 0,1 6 0,2 5 0,1 6 0,1 6 0,1 5 0,-1 6 0,0 5 0,-1 6 0,-1 6 0,-2 5 0,-1 6 0,-2 5 0,-2 6 0,-3 5 0,-4 5 0,-2 6 0,-5 4 0,-3 6 0,-5 5 0,-4 4 0,-5 5 0,-6 5 0,-5 4 0,-5 4 0,-7 5 0,-6 3 0,-6 4 0,-7 4 0,-7 4 0,-8 2 0,-6 4 0,-8 3 0,-8 3 0,-8 2 0,-8 2 0,-8 3 0,-8 2 0,-8 1 0,-9 2 0,-9 1 0,-9 1 0,-8 1 0,-9 1 0,-8 1 0,-10-1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2.627"/>
    </inkml:context>
    <inkml:brush xml:id="br0">
      <inkml:brushProperty name="width" value="0.05" units="cm"/>
      <inkml:brushProperty name="height" value="0.05" units="cm"/>
      <inkml:brushProperty name="color" value="#E71224"/>
    </inkml:brush>
  </inkml:definitions>
  <inkml:trace contextRef="#ctx0" brushRef="#br0">0 85 24575,'16'-2'0,"0"-1"0,0 0 0,30-11 0,-23 6 0,1 1 0,36-5 0,66 9 0,-93 4 0,0-1 0,-1-2 0,57-10 0,-66 8 0,0 1 0,0 1 0,-1 1 0,30 3 0,-25-1 0,0-1 0,33-4 0,-60 4-33,1 0 0,-1 0-1,1 0 1,-1 0 0,0 0-1,1 0 1,-1 0 0,0 0 0,1 0-1,-1 0 1,0 0 0,1 0-1,-1 0 1,0-1 0,1 1-1,-1 0 1,0 0 0,1 0 0,-1-1-1,0 1 1,1 0 0,-1 0-1,0-1 1,0 1 0,1 0-1,-1 0 1,0-1 0,0 1 0,0 0-1,1-1 1,-1 1 0,0 0-1,0-1 1,0 1 0,0 0-1,0-1 1,0 1 0,0 0 0,0-1-1,0 0 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3.043"/>
    </inkml:context>
    <inkml:brush xml:id="br0">
      <inkml:brushProperty name="width" value="0.05" units="cm"/>
      <inkml:brushProperty name="height" value="0.05" units="cm"/>
      <inkml:brushProperty name="color" value="#E71224"/>
    </inkml:brush>
  </inkml:definitions>
  <inkml:trace contextRef="#ctx0" brushRef="#br0">1 26 24575,'0'-2'0,"1"1"0,-1 0 0,1 0 0,-1 0 0,1 0 0,0 0 0,-1 0 0,1 0 0,0 0 0,0 0 0,-1 0 0,1 0 0,0 1 0,0-1 0,0 0 0,0 1 0,0-1 0,0 0 0,0 1 0,0-1 0,1 1 0,-1 0 0,0-1 0,0 1 0,0 0 0,1 0 0,1-1 0,38-3 0,-36 3 0,3 1 0,0 0 0,-1 1 0,1 0 0,0 0 0,0 0 0,-1 1 0,1 1 0,0-1 0,-1 1 0,0 0 0,0 1 0,0-1 0,0 1 0,-1 1 0,8 6 0,-6-4 0,0 0 0,-1 0 0,0 1 0,0 0 0,0 1 0,-2 0 0,1 0 0,-1 0 0,0 0 0,6 20 0,6 19 0,-6-20 0,12 52 0,-21-72 0,-1 0 0,0-1 0,0 1 0,-1 0 0,0-1 0,0 1 0,-1 0 0,0-1 0,-1 1 0,1 0 0,-6 13 0,5-17 0,0-1 0,0 0 0,0 0 0,-1-1 0,1 1 0,-1 0 0,1-1 0,-1 0 0,0 1 0,0-1 0,0 0 0,0-1 0,-5 3 0,-52 19 0,28-12 0,2-1-15,23-8-178,0 0 0,0 1 0,0-1 0,1 1 1,-1 0-1,-11 9 0,7-2-6633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081"/>
    </inkml:context>
    <inkml:brush xml:id="br0">
      <inkml:brushProperty name="width" value="0.05" units="cm"/>
      <inkml:brushProperty name="height" value="0.05" units="cm"/>
      <inkml:brushProperty name="color" value="#E71224"/>
    </inkml:brush>
  </inkml:definitions>
  <inkml:trace contextRef="#ctx0" brushRef="#br0">27 882 24575,'1'11'0,"0"0"0,1-1 0,0 1 0,4 11 0,6 38 0,-13 14 0,0-57 0,0 0 0,1 0 0,1-1 0,1 1 0,0 0 0,7 25 0,-9-41 0,0-1 0,0 0 0,-1 0 0,1 1 0,0-1 0,0 0 0,0 0 0,0 1 0,0-1 0,0 0 0,0 0 0,0 1 0,0-1 0,0 0 0,0 1 0,1-1 0,-1 0 0,0 0 0,0 1 0,0-1 0,0 0 0,0 0 0,0 0 0,0 1 0,1-1 0,-1 0 0,0 0 0,0 0 0,0 1 0,1-1 0,-1 0 0,0 0 0,0 0 0,0 0 0,1 0 0,-1 1 0,0-1 0,0 0 0,1 0 0,-1 0 0,0 0 0,0 0 0,1 0 0,-1 0 0,0 0 0,0 0 0,1 0 0,-1 0 0,0 0 0,1 0 0,-1 0 0,0 0 0,1-1 0,3-17 0,-4-30 0,-24-137 0,0 40 0,15 101 0,2 1 0,-3-77 0,10 107 0,1 1 0,0-1 0,1 0 0,1 1 0,0-1 0,0 1 0,1 0 0,10-21 0,-12 30 0,-1 0 0,1 0 0,0-1 0,0 1 0,1 1 0,-1-1 0,1 0 0,-1 1 0,1-1 0,0 1 0,0 0 0,0 0 0,0 0 0,0 0 0,0 0 0,0 1 0,1-1 0,-1 1 0,1 0 0,-1 0 0,1 0 0,-1 1 0,1-1 0,0 1 0,-1 0 0,1 0 0,-1 0 0,1 0 0,0 1 0,-1 0 0,1-1 0,-1 1 0,1 0 0,-1 1 0,5 1 0,-3 1 0,0-1 0,0 1 0,-1 0 0,1 1 0,-1-1 0,0 1 0,0 0 0,-1 0 0,0 0 0,1 0 0,-2 0 0,4 8 0,18 25 0,-15-25 0,-1 1 0,0 0 0,0 0 0,9 29 0,-10-25 0,1-1 0,0 1 0,12 17 0,23 31 0,-22-33 0,1-1 0,1-2 0,36 39 0,-58-68 0,0 0 0,-1 0 0,1-1 0,0 1 0,0 0 0,0 0 0,-1-1 0,1 1 0,0-1 0,0 1 0,0-1 0,0 1 0,0-1 0,0 0 0,0 1 0,0-1 0,0 0 0,0 0 0,0 0 0,0 0 0,0 0 0,0 0 0,1 0 0,-1 0 0,0 0 0,0 0 0,0-1 0,0 1 0,1-1 0,0 0 0,0-1 0,-1 1 0,1-1 0,0 0 0,0 1 0,-1-1 0,1 0 0,-1 0 0,0 0 0,0-1 0,0 1 0,2-3 0,2-8 0,-1-1 0,0 0 0,2-16 0,-5 29 0,25-181 0,-16 102 0,-4 38 0,2-62 0,-11-8 0,6-127 0,21 122-1365,-23 107-5461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772"/>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887"/>
    </inkml:context>
    <inkml:brush xml:id="br0">
      <inkml:brushProperty name="width" value="0.05" units="cm"/>
      <inkml:brushProperty name="height" value="0.05" units="cm"/>
      <inkml:brushProperty name="color" value="#E71224"/>
    </inkml:brush>
  </inkml:definitions>
  <inkml:trace contextRef="#ctx0" brushRef="#br0">309 123 24575,'0'-5'0,"-1"-1"0,0 1 0,1 0 0,-1 0 0,-1 0 0,1 0 0,-1 1 0,0-1 0,0 0 0,0 1 0,-1-1 0,0 1 0,0-1 0,0 1 0,0 0 0,0 1 0,-1-1 0,0 0 0,0 1 0,0 0 0,0 0 0,0 0 0,-9-4 0,7 4 0,0 1 0,0 0 0,0 0 0,0 0 0,0 0 0,0 1 0,0 0 0,0 1 0,-1-1 0,1 1 0,0 0 0,-1 0 0,1 1 0,0 0 0,0 0 0,0 1 0,0 0 0,-12 4 0,10-1 0,1 0 0,-1 1 0,1-1 0,0 2 0,0-1 0,1 1 0,0 0 0,0 0 0,0 0 0,1 1 0,0 0 0,1 0 0,-1 0 0,2 1 0,-1-1 0,1 1 0,1 0 0,-4 16 0,4-10 0,0 0 0,0 1 0,1-1 0,1 0 0,1 0 0,0 0 0,1 0 0,1 0 0,0 0 0,10 26 0,-10-35 0,0 0 0,0-1 0,1 1 0,0-1 0,0 0 0,1 0 0,-1-1 0,1 1 0,0-1 0,0 0 0,1 0 0,-1-1 0,1 1 0,6 2 0,-7-4 0,0 1 0,0-1 0,0 0 0,0-1 0,0 1 0,0-1 0,1 0 0,-1 0 0,1-1 0,-1 1 0,1-1 0,-1-1 0,0 1 0,1-1 0,-1 0 0,11-3 0,-12 2 0,0 0 0,0-1 0,0 0 0,0 0 0,0 0 0,-1 0 0,1-1 0,-1 0 0,0 1 0,0-1 0,0 0 0,-1 0 0,0-1 0,1 1 0,-1 0 0,-1-1 0,1 0 0,-1 1 0,1-1 0,-1 0 0,0-6 0,2-13 0,-1 0 0,-2 0 0,-1-26 0,-1 19 0,-4-101 0,35 156 0,15 42 0,-35-49 0,1-2 0,23 28 0,-10-15 67,33 50 0,3 5-1566,-50-71-5327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5.703"/>
    </inkml:context>
    <inkml:brush xml:id="br0">
      <inkml:brushProperty name="width" value="0.05" units="cm"/>
      <inkml:brushProperty name="height" value="0.05" units="cm"/>
      <inkml:brushProperty name="color" value="#E71224"/>
    </inkml:brush>
  </inkml:definitions>
  <inkml:trace contextRef="#ctx0" brushRef="#br0">24 390 24575,'1'8'0,"1"0"0,-1 1 0,2-2 0,-1 1 0,1 0 0,5 11 0,5 12 0,-5-9 0,1 0 0,2 0 0,0-1 0,27 38 0,-28-50 0,-7-17 0,-8-19 0,-20-25 0,2-1 0,-18-65 0,21 65 0,-8-27 0,27 74 0,0 1 0,0 0 0,0-1 0,1 1 0,0-1 0,0 1 0,0-1 0,1 1 0,-1 0 0,1-1 0,1 1 0,2-7 0,-4 10 0,1 0 0,-1 0 0,1 1 0,0-1 0,0 0 0,0 1 0,0-1 0,0 1 0,1-1 0,-1 1 0,0 0 0,1-1 0,-1 1 0,0 0 0,1 0 0,0 0 0,-1 0 0,1 0 0,0 0 0,-1 1 0,1-1 0,0 0 0,0 1 0,3-1 0,-1 1 0,-1 0 0,1 1 0,-1-1 0,1 1 0,0 0 0,-1 0 0,0 0 0,1 1 0,-1-1 0,0 1 0,0 0 0,4 2 0,5 5 0,0 0 0,-1 0 0,0 2 0,-1-1 0,11 15 0,21 25 0,53 51 0,-81-88 0,-8-6 0,-1 0 0,0 1 0,0-1 0,0 1 0,4 10 0,13 20 0,-22-38 0,0 1 0,0-1 0,0 0 0,0 1 0,1-1 0,-1 0 0,0 1 0,0-1 0,0 0 0,1 0 0,-1 1 0,0-1 0,0 0 0,1 1 0,-1-1 0,0 0 0,0 0 0,1 0 0,-1 1 0,0-1 0,1 0 0,-1 0 0,0 0 0,1 0 0,-1 0 0,0 0 0,1 1 0,-1-1 0,1 0 0,-1 0 0,0 0 0,1 0 0,-1 0 0,0 0 0,1-1 0,-1 1 0,0 0 0,1 0 0,-1 0 0,0 0 0,1 0 0,-1 0 0,0-1 0,1 1 0,-1 0 0,1-1 0,6-21 0,-3-28 0,-4 33 0,-1-1 0,1 1 0,1-1 0,0 1 0,2 0 0,0-1 0,0 1 0,2 1 0,11-31 0,-10 32 0,-1-1 0,7-29 0,-9 29 0,1-1 0,1 1 0,8-20 0,-11 32 0,0 0 0,1 0 0,-1 0 0,1 0 0,0 0 0,0 1 0,0 0 0,0-1 0,0 1 0,1 0 0,-1 0 0,1 1 0,0-1 0,0 1 0,0 0 0,7-3 0,-8 5 0,-1-1 0,1 1 0,0 0 0,0 0 0,0 0 0,0 0 0,0 0 0,0 1 0,0-1 0,0 1 0,-1 0 0,1-1 0,0 1 0,0 1 0,-1-1 0,1 0 0,-1 1 0,1-1 0,-1 1 0,1 0 0,-1 0 0,0 0 0,0 0 0,0 0 0,3 5 0,7 7 0,-1 2 0,17 30 0,-20-31 0,85 144 0,4-11 0,-88-137 116,-8-11-143,-1 0-1,0 0 1,0 0-1,0 1 1,1-1 0,-1 0-1,0 0 1,0 0-1,1 0 1,-1 0-1,0 0 1,0 0 0,0 0-1,1 0 1,-1 0-1,0 0 1,0 0-1,1 0 1,-1 0 0,0-1-1,0 1 1,0 0-1,1 0 1,-1 0-1,0 0 1,0 0 0,0 0-1,0 0 1,1-1-1,-1 1 1,0 0-1,0 0 1,0 0 0,0 0-1,0-1 1,1 1-1,-1 0 1,0 0-1,0 0 1,0-1 0,0 1-1,0 0 1,0 0-1,0-1 1,0 1-1,0 0 1,0 0 0,0 0-1,0-1 1,0 1-1,0 0 1,0 0-1,0-1 1,2-10-6799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6.308"/>
    </inkml:context>
    <inkml:brush xml:id="br0">
      <inkml:brushProperty name="width" value="0.05" units="cm"/>
      <inkml:brushProperty name="height" value="0.05" units="cm"/>
      <inkml:brushProperty name="color" value="#E71224"/>
    </inkml:brush>
  </inkml:definitions>
  <inkml:trace contextRef="#ctx0" brushRef="#br0">79 433 24575,'5'0'0,"0"0"0,1-1 0,-1 0 0,0 1 0,0-1 0,0-1 0,-1 1 0,1-1 0,0 0 0,0 0 0,-1 0 0,1-1 0,-1 0 0,0 0 0,0 0 0,5-4 0,-4 1 0,1-1 0,-1 1 0,0-1 0,-1 0 0,0-1 0,0 1 0,0-1 0,-1 1 0,3-10 0,0-10 0,0 1 0,-2-1 0,-1-1 0,0-53 0,-3 72 0,0 0 0,-1 1 0,1-1 0,-1 1 0,-1-1 0,0 1 0,0 0 0,-1-1 0,-4-7 0,6 13 0,-1 0 0,-1 0 0,1 1 0,0-1 0,-1 1 0,1-1 0,-1 1 0,0 0 0,0 0 0,1 0 0,-1 1 0,-1-1 0,1 1 0,0-1 0,0 1 0,0 0 0,-1 0 0,1 1 0,-1-1 0,1 1 0,0-1 0,-1 1 0,1 0 0,-1 1 0,-5 0 0,4-1 0,-1 1 0,1 0 0,-1 0 0,1 0 0,0 1 0,0-1 0,0 1 0,0 1 0,0-1 0,0 1 0,0-1 0,1 2 0,-1-1 0,1 0 0,0 1 0,0 0 0,0 0 0,0 0 0,1 0 0,0 0 0,0 1 0,0 0 0,0 0 0,1-1 0,0 1 0,0 1 0,0-1 0,0 0 0,0 8 0,-4 15 0,3 0 0,0 1 0,2-1 0,3 43 0,-1-30 0,-1-27 0,0 2 0,0 0 0,6 29 0,-5-39 0,1 0 0,-1-1 0,2 1 0,-1-1 0,0 1 0,1-1 0,0 0 0,1 0 0,-1 0 0,1 0 0,4 4 0,1 1 0,-1 1 0,0 0 0,8 15 0,-10-17 0,0 1 0,0-1 0,1 0 0,0 0 0,10 9 0,13 9 0,-25-20 0,1-1 0,0 0 0,0-1 0,0 1 0,1-1 0,0-1 0,0 1 0,0-1 0,1 0 0,-1-1 0,1 0 0,0 0 0,0-1 0,0 0 0,0 0 0,0-1 0,12 1 0,308-4 0,-319 2-136,0 0-1,0-1 1,0 0-1,0-1 1,0 0-1,0 0 1,-1-1-1,1 0 0,12-7 1,-8 2-6690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0.610"/>
    </inkml:context>
    <inkml:brush xml:id="br0">
      <inkml:brushProperty name="width" value="0.05" units="cm"/>
      <inkml:brushProperty name="height" value="0.05" units="cm"/>
      <inkml:brushProperty name="color" value="#E71224"/>
    </inkml:brush>
  </inkml:definitions>
  <inkml:trace contextRef="#ctx0" brushRef="#br0">0 0 24575,'3'1'0,"0"-1"0,0 1 0,0 0 0,-1 0 0,1 0 0,0 0 0,-1 0 0,1 0 0,-1 1 0,1-1 0,-1 1 0,1 0 0,-1 0 0,0 0 0,0 0 0,0 0 0,0 0 0,0 0 0,-1 1 0,1-1 0,-1 1 0,1-1 0,-1 1 0,0-1 0,0 1 0,1 4 0,4 11 0,-1 0 0,5 37 0,-8-39 0,10 49 0,38 117 0,-44-162 0,-2 1 0,0 0 0,-2-1 0,0 1 0,-1 24 0,-1-18 0,2 0 0,6 36 0,5 16-1365,-10-56-5461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043"/>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739"/>
    </inkml:context>
    <inkml:brush xml:id="br0">
      <inkml:brushProperty name="width" value="0.05" units="cm"/>
      <inkml:brushProperty name="height" value="0.05" units="cm"/>
      <inkml:brushProperty name="color" value="#E71224"/>
    </inkml:brush>
  </inkml:definitions>
  <inkml:trace contextRef="#ctx0" brushRef="#br0">864 55 24575,'-57'-20'0,"-20"6"0,-1 4 0,-113 0 0,172 10 0,0 1 0,0 1 0,0 1 0,1 1 0,-1 1 0,1 0 0,0 1 0,1 1 0,-27 14 0,38-18 0,0 1 0,0-1 0,1 1 0,-1 0 0,1 1 0,0 0 0,0-1 0,1 2 0,-1-1 0,1 0 0,1 1 0,-1 0 0,1 0 0,-1 0 0,2 0 0,-1 0 0,1 1 0,0-1 0,0 1 0,1 0 0,0-1 0,0 1 0,0 0 0,1 0 0,0 0 0,1-1 0,-1 1 0,1 0 0,3 10 0,-1-9 0,-1 0 0,1-1 0,1 1 0,0-1 0,0 0 0,0 0 0,1-1 0,-1 1 0,9 7 0,58 52 0,-22-24 0,13 12 0,-33-31 0,29 32 0,-51-48 0,-1 0 0,0 1 0,-1 0 0,1-1 0,-2 2 0,1-1 0,-1 0 0,0 1 0,4 14 0,-7-20 0,0 0 0,-1 1 0,1-1 0,-1 0 0,0 1 0,0-1 0,0 0 0,0 0 0,0 1 0,-1-1 0,0 0 0,1 0 0,-1 1 0,0-1 0,-1 0 0,1 0 0,0 0 0,-1 0 0,-2 3 0,0-2 0,1-1 0,-1 1 0,0 0 0,0-1 0,-1 0 0,1 0 0,-1 0 0,1 0 0,-1-1 0,-9 4 0,-7 0 0,0-1 0,-1-1 0,1 0 0,-41 0 0,30-2-170,-1-1-1,0-2 0,0-1 1,1-2-1,-1-1 0,1-1 1,-49-17-1,63 16-6655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2.770"/>
    </inkml:context>
    <inkml:brush xml:id="br0">
      <inkml:brushProperty name="width" value="0.05" units="cm"/>
      <inkml:brushProperty name="height" value="0.05" units="cm"/>
      <inkml:brushProperty name="color" value="#E71224"/>
    </inkml:brush>
  </inkml:definitions>
  <inkml:trace contextRef="#ctx0" brushRef="#br0">29 425 24575,'-1'0'0,"0"1"0,-1-1 0,1 1 0,0-1 0,0 1 0,0-1 0,0 1 0,0 0 0,0 0 0,0 0 0,0 0 0,0-1 0,0 1 0,0 0 0,1 1 0,-1-1 0,0 0 0,1 0 0,-1 0 0,1 0 0,-1 0 0,1 1 0,0-1 0,-1 0 0,1 0 0,0 1 0,0 1 0,-5 41 0,4-39 0,0 262 0,2-234 0,-2-73 0,0 3 0,2 0 0,1 0 0,13-68 0,-4 38 0,-10 54 0,0-1 0,1 1 0,1 0 0,1 0 0,-1 0 0,9-18 0,12-23 0,-19 41 0,0-1 0,1 2 0,1-1 0,0 0 0,0 1 0,1 1 0,14-16 0,-6 11 0,-12 11 0,0 1 0,1-1 0,-1 1 0,1 0 0,0 0 0,0 0 0,0 0 0,0 1 0,1 0 0,-1 0 0,1 1 0,0 0 0,0 0 0,0 0 0,0 0 0,0 1 0,13-1 0,-10 1 0,1 1 0,0 0 0,-1 0 0,1 1 0,-1 0 0,1 1 0,-1 0 0,1 1 0,-1 0 0,0 0 0,0 1 0,0 0 0,-1 0 0,1 1 0,-1 0 0,0 1 0,-1 0 0,1 0 0,-1 0 0,0 1 0,-1 0 0,9 12 0,-4-3 0,1-1 0,1-1 0,0 0 0,28 23 0,25 27 0,-30-21 0,55 59 0,-91-101 0,0-1 0,0 1 0,1-1 0,-1 0 0,0 1 0,1-1 0,-1 0 0,0 1 0,1-1 0,-1 0 0,0 0 0,1 1 0,-1-1 0,1 0 0,-1 0 0,1 0 0,-1 1 0,0-1 0,1 0 0,-1 0 0,1 0 0,-1 0 0,1 0 0,-1 0 0,1 0 0,-1 0 0,1 0 0,-1 0 0,0 0 0,1 0 0,-1-1 0,1 1 0,-1 0 0,1 0 0,6-18 0,-6-31 0,-1 43 0,-1-44 0,0 1 0,6-69 0,-2 100 0,0 1 0,0 1 0,2-1 0,0 1 0,1-1 0,0 1 0,17-27 0,-20 37 0,1 0 0,0 0 0,1 1 0,0-1 0,-1 1 0,2 0 0,-1 0 0,1 0 0,-1 1 0,1 0 0,0 0 0,1 0 0,-1 1 0,1 0 0,8-3 0,-10 5 0,0 0 0,1 0 0,-1 1 0,0 0 0,0 0 0,0 0 0,0 0 0,0 1 0,0 0 0,0 0 0,0 0 0,0 1 0,0-1 0,-1 1 0,1 0 0,0 1 0,-1-1 0,0 1 0,1 0 0,-1 0 0,0 0 0,5 6 0,16 19 0,-1 1 0,-1 1 0,33 60 0,-24-37 0,65 110 0,15 36 0,-70-121 0,37 56-1365,-70-117-5461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190"/>
    </inkml:context>
    <inkml:brush xml:id="br0">
      <inkml:brushProperty name="width" value="0.05" units="cm"/>
      <inkml:brushProperty name="height" value="0.05" units="cm"/>
      <inkml:brushProperty name="color" value="#E71224"/>
    </inkml:brush>
  </inkml:definitions>
  <inkml:trace contextRef="#ctx0" brushRef="#br0">1 1 24575,'-1'31'0,"3"1"0,0 0 0,10 43 0,40 103 0,-21-33 0,-5-12 0,-22-112-455,-1 0 0,0 33 0,-3-32-6371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933"/>
    </inkml:context>
    <inkml:brush xml:id="br0">
      <inkml:brushProperty name="width" value="0.05" units="cm"/>
      <inkml:brushProperty name="height" value="0.05" units="cm"/>
      <inkml:brushProperty name="color" value="#E71224"/>
    </inkml:brush>
  </inkml:definitions>
  <inkml:trace contextRef="#ctx0" brushRef="#br0">109 76 24575,'-6'0'0,"0"0"0,0 1 0,0 0 0,-1 0 0,1 0 0,0 1 0,0 0 0,1 0 0,-1 0 0,0 1 0,-8 6 0,11-8 0,1 1 0,0 0 0,0-1 0,0 1 0,0 0 0,1 0 0,-1 0 0,0 1 0,1-1 0,0 0 0,-1 1 0,1-1 0,0 1 0,0-1 0,0 1 0,1-1 0,-1 1 0,1 0 0,-1-1 0,1 1 0,0 0 0,0-1 0,0 1 0,0 0 0,0-1 0,1 1 0,-1 0 0,1-1 0,1 4 0,-1-4 0,-1 0 0,1 0 0,0 0 0,0 0 0,0 0 0,0-1 0,0 1 0,0 0 0,0-1 0,0 1 0,1-1 0,-1 1 0,1-1 0,-1 0 0,1 0 0,-1 1 0,1-1 0,0 0 0,0 0 0,-1-1 0,1 1 0,0 0 0,0-1 0,0 1 0,0-1 0,0 1 0,0-1 0,0 0 0,0 0 0,0 0 0,0 0 0,0 0 0,0 0 0,0-1 0,0 1 0,2-2 0,0 1 0,0 0 0,0-1 0,0 1 0,-1-1 0,1 0 0,0 0 0,-1 0 0,0-1 0,1 1 0,-1-1 0,0 0 0,-1 0 0,1 0 0,0 0 0,-1-1 0,4-6 0,-2 1 0,-1 0 0,0-1 0,0 0 0,-1 0 0,-1 1 0,1-21 0,-1 28 0,-1-1 0,0 0 0,0 0 0,0-1 0,0 2 0,-1-1 0,1 0 0,-1 0 0,1 0 0,-1 0 0,0 0 0,0 0 0,-1 0 0,1 1 0,-1-1 0,1 1 0,-1-1 0,0 1 0,0-1 0,0 1 0,0 0 0,0 0 0,0 0 0,-1 0 0,1 1 0,-4-3 0,3 4-50,1-1-1,-1 1 1,1 0-1,-1 1 0,1-1 1,-1 0-1,1 1 1,-1-1-1,1 1 1,-1 0-1,1 0 0,0 0 1,0 0-1,-1 0 1,1 1-1,0-1 1,0 1-1,0-1 0,0 1 1,0 0-1,1-1 1,-1 1-1,0 0 1,1 0-1,0 0 1,-2 3-1,-7 10-6775</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4.490"/>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0,-3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297"/>
    </inkml:context>
    <inkml:brush xml:id="br0">
      <inkml:brushProperty name="width" value="0.05" units="cm"/>
      <inkml:brushProperty name="height" value="0.05" units="cm"/>
      <inkml:brushProperty name="color" value="#E71224"/>
    </inkml:brush>
  </inkml:definitions>
  <inkml:trace contextRef="#ctx0" brushRef="#br0">1 0 24575,'1'5'0,"0"0"0,1 0 0,0-1 0,-1 1 0,2-1 0,-1 1 0,0-1 0,6 7 0,5 10 0,194 341 0,-166-295 0,-4-5 0,78 97 0,-79-114 43,22 24-1451,-45-56-5418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082"/>
    </inkml:context>
    <inkml:brush xml:id="br0">
      <inkml:brushProperty name="width" value="0.05" units="cm"/>
      <inkml:brushProperty name="height" value="0.05" units="cm"/>
      <inkml:brushProperty name="color" value="#E71224"/>
    </inkml:brush>
  </inkml:definitions>
  <inkml:trace contextRef="#ctx0" brushRef="#br0">1 0 24575,'0'3'0,"1"0"0,0 0 0,0-1 0,0 1 0,0 0 0,0-1 0,0 1 0,1-1 0,-1 0 0,1 1 0,0-1 0,0 0 0,0 0 0,0 0 0,0 0 0,3 2 0,40 28 0,-38-28 0,3 3 0,1 0 0,-1 1 0,0 0 0,-1 0 0,0 1 0,0 0 0,13 19 0,-19-24 0,-1-1 0,-1 1 0,1 0 0,0 0 0,-1 0 0,0 0 0,0 0 0,0 0 0,0 0 0,-1 0 0,0 1 0,0-1 0,0 0 0,0 0 0,-1 0 0,1 1 0,-1-1 0,0 0 0,0 0 0,-1 0 0,1 0 0,-1 0 0,0-1 0,0 1 0,0 0 0,-5 5 0,-46 49 122,18-22-1609,24-24-5339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918"/>
    </inkml:context>
    <inkml:brush xml:id="br0">
      <inkml:brushProperty name="width" value="0.05" units="cm"/>
      <inkml:brushProperty name="height" value="0.05" units="cm"/>
      <inkml:brushProperty name="color" value="#E71224"/>
    </inkml:brush>
  </inkml:definitions>
  <inkml:trace contextRef="#ctx0" brushRef="#br0">0 0 24575,'457'0'0,"-427"2"0,60 11 0,-58-8 0,56 4 0,126-10-1365,-192 1-5461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6.518"/>
    </inkml:context>
    <inkml:brush xml:id="br0">
      <inkml:brushProperty name="width" value="0.05" units="cm"/>
      <inkml:brushProperty name="height" value="0.05" units="cm"/>
      <inkml:brushProperty name="color" value="#E71224"/>
    </inkml:brush>
  </inkml:definitions>
  <inkml:trace contextRef="#ctx0" brushRef="#br0">146 1 24575,'1'4'0,"0"1"0,0-1 0,1 1 0,-1-1 0,1 0 0,0 0 0,0 0 0,1 0 0,-1 0 0,1 0 0,0-1 0,0 1 0,0-1 0,0 1 0,0-1 0,1-1 0,0 1 0,3 2 0,-2-1 0,0 0 0,0 0 0,0 0 0,-1 0 0,0 1 0,0 0 0,0 0 0,-1 0 0,1 0 0,-1 0 0,4 11 0,-5-9 0,-1 0 0,0 1 0,0-1 0,0 0 0,-1 1 0,0-1 0,-1 0 0,0 1 0,0-1 0,0 0 0,-1 0 0,-3 9 0,-3 3 0,0-1 0,-23 35 0,-9 17 0,31-54 0,0 0 0,-1-2 0,-13 16 0,-18 28 0,36-52-147,0 1 0,0-1 0,0 0 1,-1 0-1,1 0 0,-13 8 0,15-11-190,-10 7-6489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7.849"/>
    </inkml:context>
    <inkml:brush xml:id="br0">
      <inkml:brushProperty name="width" value="0.05" units="cm"/>
      <inkml:brushProperty name="height" value="0.05" units="cm"/>
      <inkml:brushProperty name="color" value="#E71224"/>
    </inkml:brush>
  </inkml:definitions>
  <inkml:trace contextRef="#ctx0" brushRef="#br0">1 0 24575,'0'20'0,"-1"16"0,2 1 0,1-1 0,13 60 0,-4-52 0,-2-1 0,-2 1 0,4 82 0,-12-73-1365,1-30-5461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8.406"/>
    </inkml:context>
    <inkml:brush xml:id="br0">
      <inkml:brushProperty name="width" value="0.05" units="cm"/>
      <inkml:brushProperty name="height" value="0.05" units="cm"/>
      <inkml:brushProperty name="color" value="#E71224"/>
    </inkml:brush>
  </inkml:definitions>
  <inkml:trace contextRef="#ctx0" brushRef="#br0">1 249 24575,'0'2'0,"1"0"0,-1 1 0,1-1 0,0 0 0,0 1 0,0-1 0,0 0 0,0 0 0,1 0 0,-1 0 0,1 0 0,-1 0 0,1 0 0,0-1 0,0 1 0,-1-1 0,4 3 0,39 24 0,-36-24 0,190 92 0,-189-92 0,-7-3 0,1-1 0,-1 1 0,0 0 0,0-1 0,1 1 0,-1-1 0,0 0 0,0 0 0,1 0 0,-1 0 0,0 0 0,1 0 0,-1-1 0,0 1 0,1-1 0,-1 1 0,0-1 0,0 0 0,0 0 0,0 0 0,0 0 0,0-1 0,0 1 0,0 0 0,0-1 0,0 1 0,-1-1 0,1 0 0,-1 1 0,1-1 0,-1 0 0,0 0 0,1 0 0,-1 0 0,1-3 0,5-11 0,0 1 0,0-2 0,7-30 0,-8 23 0,12-23-90,1 1-1,40-69 0,-34 69-1002,-17 31-5733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181"/>
    </inkml:context>
    <inkml:brush xml:id="br0">
      <inkml:brushProperty name="width" value="0.05" units="cm"/>
      <inkml:brushProperty name="height" value="0.05" units="cm"/>
      <inkml:brushProperty name="color" value="#E71224"/>
    </inkml:brush>
  </inkml:definitions>
  <inkml:trace contextRef="#ctx0" brushRef="#br0">1 1 24575,'0'535'-1365,"0"-512"-5461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863"/>
    </inkml:context>
    <inkml:brush xml:id="br0">
      <inkml:brushProperty name="width" value="0.05" units="cm"/>
      <inkml:brushProperty name="height" value="0.05" units="cm"/>
      <inkml:brushProperty name="color" value="#E71224"/>
    </inkml:brush>
  </inkml:definitions>
  <inkml:trace contextRef="#ctx0" brushRef="#br0">0 29 24575,'4'1'0,"0"1"0,0-1 0,-1 1 0,1 0 0,0 0 0,-1 0 0,1 0 0,-1 0 0,0 1 0,0 0 0,0-1 0,0 1 0,3 5 0,12 8 0,96 74 0,-110-88 0,-1 0 0,1 0 0,-1-1 0,1 1 0,0-1 0,0 0 0,-1 0 0,1 0 0,0-1 0,0 1 0,0-1 0,0 0 0,0 0 0,0 0 0,0 0 0,0-1 0,0 0 0,0 0 0,0 0 0,-1 0 0,1-1 0,0 1 0,-1-1 0,5-2 0,10-8 0,0 0 0,0 0 0,23-24 0,11-6 0,-28 28 5,-19 12-157,-1 0-1,1 0 1,-1-1 0,0 1 0,0-1 0,0 0-1,-1-1 1,5-3 0,1-6-6674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2.766"/>
    </inkml:context>
    <inkml:brush xml:id="br0">
      <inkml:brushProperty name="width" value="0.05" units="cm"/>
      <inkml:brushProperty name="height" value="0.05" units="cm"/>
      <inkml:brushProperty name="color" value="#E71224"/>
    </inkml:brush>
  </inkml:definitions>
  <inkml:trace contextRef="#ctx0" brushRef="#br0">702 31 24575,'0'-1'0,"-1"0"0,1 0 0,-1-1 0,1 1 0,-1 0 0,0 0 0,1 0 0,-1 0 0,0 0 0,0 0 0,0 0 0,0 0 0,0 1 0,0-1 0,0 0 0,0 0 0,0 1 0,0-1 0,0 0 0,0 1 0,-1 0 0,1-1 0,0 1 0,0 0 0,-1-1 0,1 1 0,-2 0 0,-41-5 0,39 5 0,-65-4 0,-105 8 0,145 2 0,-1 1 0,2 1 0,-1 2 0,1 1 0,1 1 0,-34 20 0,48-22 0,1 0 0,1 0 0,0 2 0,0-1 0,1 1 0,0 1 0,1 0 0,-10 18 0,16-22 0,0-1 0,0 1 0,1 0 0,1 0 0,-1 0 0,1 0 0,1 0 0,0 0 0,0 18 0,7 85 0,-5-102 0,1 1 0,1-1 0,0 0 0,0 0 0,1 0 0,0-1 0,1 1 0,0-1 0,0 0 0,1 0 0,0-1 0,0 1 0,1-2 0,1 1 0,-1-1 0,1 0 0,0 0 0,1-1 0,-1 0 0,1 0 0,12 5 0,0-2 0,-1 0 0,2-1 0,-1-2 0,1 0 0,0-1 0,0-1 0,1-1 0,40 1 0,21-4 0,100-3 0,-141-7-1365,-26 4-5461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274"/>
    </inkml:context>
    <inkml:brush xml:id="br0">
      <inkml:brushProperty name="width" value="0.05" units="cm"/>
      <inkml:brushProperty name="height" value="0.05" units="cm"/>
      <inkml:brushProperty name="color" value="#E71224"/>
    </inkml:brush>
  </inkml:definitions>
  <inkml:trace contextRef="#ctx0" brushRef="#br0">0 375 24575,'3'0'0,"-1"1"0,0-1 0,1 1 0,-1-1 0,0 1 0,0 0 0,1 0 0,-1 0 0,0 0 0,0 0 0,0 1 0,0-1 0,0 1 0,0-1 0,-1 1 0,1 0 0,-1-1 0,1 1 0,-1 0 0,1 0 0,-1 0 0,0 0 0,0 0 0,0 0 0,0 1 0,1 2 0,3 10 0,-1 0 0,0 0 0,1 17 0,0-8 0,3 38 0,-10-305 0,4 120 0,-2 117 0,0-8 0,0 0 0,0 0 0,2 0 0,4-22 0,-4 31 0,0 0 0,0 1 0,0-1 0,1 1 0,-1-1 0,1 1 0,0 0 0,0 0 0,1 0 0,-1 0 0,1 0 0,0 1 0,0 0 0,0 0 0,0 0 0,5-3 0,4 0 12,0-1 0,0 2 0,0-1 0,0 2 0,1 0 0,0 1 0,19-3 0,6 3-448,53 2-1,-67 2-151,-2-1-6238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829"/>
    </inkml:context>
    <inkml:brush xml:id="br0">
      <inkml:brushProperty name="width" value="0.05" units="cm"/>
      <inkml:brushProperty name="height" value="0.05" units="cm"/>
      <inkml:brushProperty name="color" value="#E71224"/>
    </inkml:brush>
  </inkml:definitions>
  <inkml:trace contextRef="#ctx0" brushRef="#br0">239 196 24575,'41'1'0,"-28"0"0,0 0 0,0-1 0,1 0 0,-1-1 0,0 0 0,20-6 0,-30 6 0,0-1 0,-1 1 0,1-1 0,-1 0 0,1 0 0,-1 1 0,0-2 0,0 1 0,0 0 0,0 0 0,0-1 0,0 1 0,0-1 0,-1 1 0,0-1 0,1 0 0,-1 0 0,0 0 0,0 0 0,0 0 0,-1 1 0,1-1 0,-1-1 0,0 1 0,0 0 0,0 0 0,0-4 0,0 2 0,-1 1 0,1-1 0,-1 0 0,0 1 0,0-1 0,0 1 0,-1 0 0,1-1 0,-1 1 0,0 0 0,0 0 0,-1 0 0,1 0 0,-1 0 0,0 1 0,0-1 0,-5-4 0,-1 3 0,0 0 0,0 1 0,0-1 0,0 2 0,-1-1 0,1 2 0,-1-1 0,0 1 0,0 1 0,0-1 0,0 2 0,0-1 0,0 2 0,-18 1 0,16 0 0,0 0 0,1 0 0,-1 1 0,0 1 0,1 0 0,0 0 0,0 1 0,0 1 0,0 0 0,1 0 0,-18 15 0,21-13 0,1-1 0,0 1 0,0 0 0,1 1 0,0-1 0,0 1 0,1 0 0,0 0 0,-4 16 0,-1 8 0,-6 48 0,14-75 0,0 0 0,1 1 0,0-1 0,0 0 0,1 0 0,-1 0 0,1 1 0,1-1 0,-1 0 0,1 0 0,0 0 0,0-1 0,1 1 0,0 0 0,0-1 0,0 0 0,1 0 0,0 0 0,-1 0 0,2 0 0,6 6 0,-4-5 0,1-1 0,-1 1 0,1-1 0,0-1 0,1 0 0,-1 0 0,1 0 0,0-1 0,-1 0 0,1-1 0,1 0 0,-1 0 0,17 0 0,72-2-38,-55-2-294,1 3 0,-1 1 1,50 10-1,-70-7-6494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6.683"/>
    </inkml:context>
    <inkml:brush xml:id="br0">
      <inkml:brushProperty name="width" value="0.05" units="cm"/>
      <inkml:brushProperty name="height" value="0.05" units="cm"/>
      <inkml:brushProperty name="color" value="#E71224"/>
    </inkml:brush>
  </inkml:definitions>
  <inkml:trace contextRef="#ctx0" brushRef="#br0">0 2 24575,'617'0'0,"-585"1"0,57 11 0,-57-6 0,56 2 0,1441-7 0,-706-3 0,-802 1 0,-1-1 0,35-8 0,-33 5 0,0 1 0,25-1 0,-21 5-1365,-4-1-5461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889"/>
    </inkml:context>
    <inkml:brush xml:id="br0">
      <inkml:brushProperty name="width" value="0.05" units="cm"/>
      <inkml:brushProperty name="height" value="0.05" units="cm"/>
      <inkml:brushProperty name="color" value="#E71224"/>
    </inkml:brush>
  </inkml:definitions>
  <inkml:trace contextRef="#ctx0" brushRef="#br0">2 0 24575,'-1'86'0,"3"96"0,-1-177 0,0-1 0,1 0 0,-1 1 0,1-1 0,0 0 0,0 0 0,0 0 0,0 0 0,1-1 0,0 1 0,-1-1 0,1 1 0,1-1 0,-1 0 0,0 0 0,1 0 0,0-1 0,-1 1 0,1-1 0,0 0 0,0 0 0,0 0 0,1 0 0,-1-1 0,8 2 0,12 3 0,1-1 0,0 0 0,30 0 0,-52-5 0,261 2-255,-234-2-855,-47 0-5716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512"/>
    </inkml:context>
    <inkml:brush xml:id="br0">
      <inkml:brushProperty name="width" value="0.05" units="cm"/>
      <inkml:brushProperty name="height" value="0.05" units="cm"/>
      <inkml:brushProperty name="color" value="#E71224"/>
    </inkml:brush>
  </inkml:definitions>
  <inkml:trace contextRef="#ctx0" brushRef="#br0">376 26 24575,'-11'-1'0,"0"0"0,1-1 0,-1 0 0,-13-5 0,13 4 0,0 0 0,0 1 0,-19-2 0,26 3 0,-1 1 0,1 1 0,0-1 0,0 1 0,0 0 0,0 0 0,0 0 0,0 0 0,0 0 0,0 1 0,1 0 0,-1 0 0,1 0 0,-5 3 0,-14 14 0,0 0 0,2 2 0,0 0 0,1 1 0,2 1 0,-25 40 0,39-58 0,0 0 0,1 1 0,-1-1 0,1 1 0,1 0 0,-1 0 0,1-1 0,0 1 0,0 0 0,0 0 0,1 0 0,0 0 0,0 0 0,1 0 0,-1 0 0,3 7 0,-2-10 0,0 1 0,0-1 0,0 0 0,1 1 0,0-1 0,0 0 0,0 0 0,0 0 0,0 0 0,0 0 0,1 0 0,0-1 0,-1 1 0,1-1 0,0 0 0,0 0 0,0 0 0,0 0 0,1 0 0,-1-1 0,0 1 0,1-1 0,-1 0 0,1 0 0,0 0 0,6 0 0,-1 0 0,0-1 0,1 1 0,-1-2 0,1 1 0,-1-1 0,0-1 0,1 0 0,-1 0 0,0-1 0,0 0 0,-1 0 0,1-1 0,0 0 0,-1-1 0,0 0 0,0 0 0,-1-1 0,1 0 0,-1 0 0,-1 0 0,1-1 0,-1 0 0,0-1 0,-1 1 0,1-1 0,-2 0 0,1-1 0,-1 1 0,0-1 0,-1 0 0,0 0 0,0 0 0,-1 0 0,0 0 0,-1 0 0,0-1 0,0-9 0,-2-2 0,0 16 0,1 0 0,-1 1 0,1-1 0,0 1 0,0-1 0,1 0 0,-1 1 0,1-1 0,0 1 0,3-9 0,-3 13 0,-1 0 0,1 0 0,-1 0 0,1 0 0,-1 0 0,1 0 0,-1 0 0,0 0 0,1 0 0,-1 1 0,1-1 0,-1 0 0,0 0 0,1 1 0,-1-1 0,1 0 0,-1 0 0,0 1 0,1-1 0,-1 0 0,0 1 0,0-1 0,1 1 0,-1-1 0,0 0 0,0 1 0,1-1 0,-1 1 0,0-1 0,0 0 0,0 1 0,0-1 0,0 1 0,0-1 0,0 1 0,11 25 0,-9-20 0,23 65-25,22 103 0,-25-87-1290,-16-64-5511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852"/>
    </inkml:context>
    <inkml:brush xml:id="br0">
      <inkml:brushProperty name="width" value="0.05" units="cm"/>
      <inkml:brushProperty name="height" value="0.05" units="cm"/>
      <inkml:brushProperty name="color" value="#E71224"/>
    </inkml:brush>
  </inkml:definitions>
  <inkml:trace contextRef="#ctx0" brushRef="#br0">46 1 24575,'1'22'0,"2"0"0,0 0 0,2 0 0,9 30 0,-6-29 0,-2 1 0,-1 1 0,3 31 0,-6 2 0,-5 72 0,3-128 6,-1 1 0,1-1-1,0 0 1,-1 1 0,0-1-1,1 0 1,-1 0 0,0 1 0,0-1-1,0 0 1,-1 0 0,1 0-1,0 0 1,-1 0 0,1-1-1,-1 1 1,0 0 0,1-1 0,-1 1-1,-2 1 1,-1-1-155,1 0 1,0 0-1,0-1 1,-1 1-1,1-1 1,-1 0-1,1 0 1,-1-1-1,-6 1 1,-11 0-6678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178"/>
    </inkml:context>
    <inkml:brush xml:id="br0">
      <inkml:brushProperty name="width" value="0.05" units="cm"/>
      <inkml:brushProperty name="height" value="0.05" units="cm"/>
      <inkml:brushProperty name="color" value="#E71224"/>
    </inkml:brush>
  </inkml:definitions>
  <inkml:trace contextRef="#ctx0" brushRef="#br0">1 1 24575,'4'0'0,"7"0"0,5 0 0,5 0 0,3 0 0,2 0 0,2 0 0,0 0 0,0 0 0,-1 0 0,1 0 0,-1 0 0,0 0 0,0 0 0,0 0 0,-1 0 0,1 0 0,-5 0-8191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578"/>
    </inkml:context>
    <inkml:brush xml:id="br0">
      <inkml:brushProperty name="width" value="0.05" units="cm"/>
      <inkml:brushProperty name="height" value="0.05" units="cm"/>
      <inkml:brushProperty name="color" value="#E71224"/>
    </inkml:brush>
  </inkml:definitions>
  <inkml:trace contextRef="#ctx0" brushRef="#br0">275 346 24575,'0'-1'0,"1"0"0,-1-1 0,1 1 0,-1 0 0,1 0 0,0 0 0,-1 0 0,1 0 0,0 0 0,0 0 0,0 0 0,0 0 0,0 0 0,0 0 0,0 1 0,0-1 0,0 0 0,0 1 0,3-2 0,26-11 0,-26 12 0,59-14 0,-51 13 0,1-1 0,-1 0 0,1 0 0,17-8 0,-27 9 0,0 1 0,0-1 0,0 0 0,0 0 0,0-1 0,0 1 0,-1 0 0,1-1 0,-1 0 0,0 1 0,0-1 0,0 0 0,0 0 0,0 0 0,0-1 0,-1 1 0,0 0 0,0 0 0,0-1 0,1-5 0,0-1 0,-1 0 0,0 0 0,-1 0 0,0 1 0,0-1 0,-1 0 0,-1 0 0,0 0 0,-4-14 0,5 20 0,-1 0 0,0-1 0,0 1 0,0 0 0,0 0 0,-1 0 0,1 1 0,-1-1 0,0 0 0,0 1 0,0 0 0,-1 0 0,1 0 0,-1 0 0,0 0 0,0 1 0,0 0 0,0 0 0,0 0 0,0 0 0,-1 0 0,-6-1 0,-22-4 0,9 1 0,0 1 0,-1 1 0,1 2 0,-27-1 0,43 4 0,1-1 0,-1 1 0,0 1 0,1-1 0,-1 1 0,1 1 0,-1-1 0,1 1 0,0 1 0,0-1 0,0 1 0,0 1 0,1-1 0,0 1 0,0 0 0,0 0 0,-6 8 0,1-1 0,-1 0 0,2 1 0,0 0 0,1 1 0,0 0 0,1 0 0,0 1 0,2 0 0,-1 0 0,2 1 0,0 0 0,1 0 0,1 0 0,0 0 0,-1 25 0,3 3 0,-1-28 0,2 0 0,-1 1 0,2-1 0,0 0 0,1 0 0,7 25 0,-7-36 0,1 1 0,1-1 0,-1 0 0,1 0 0,0 0 0,0 0 0,0-1 0,0 0 0,1 0 0,0 0 0,0 0 0,6 3 0,71 34 0,-52-27 0,-18-9 0,0-1 0,1 0 0,-1-1 0,1 0 0,0-1 0,24 1 0,84-5 0,-47-1 0,-57 4 0,0-2 0,0 0 0,0 0 0,0-2 0,-1 0 0,1-1 0,-1-1 0,30-12 0,-28 9-1365,-1 2-5461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7.639"/>
    </inkml:context>
    <inkml:brush xml:id="br0">
      <inkml:brushProperty name="width" value="0.05" units="cm"/>
      <inkml:brushProperty name="height" value="0.05" units="cm"/>
      <inkml:brushProperty name="color" value="#E71224"/>
    </inkml:brush>
  </inkml:definitions>
  <inkml:trace contextRef="#ctx0" brushRef="#br0">305 743 24575,'1'-9'0,"0"1"0,0-1 0,1 0 0,5-15 0,5-24 0,19-113 0,-21 102 0,-4 30 0,-1 0 0,0-40 0,-4 69 0,-1-1 0,0 1 0,0-1 0,0 1 0,1-1 0,-1 0 0,0 1 0,0-1 0,0 0 0,0 1 0,0-1 0,0 1 0,0-1 0,-1 0 0,1 1 0,0-1 0,0 0 0,0 1 0,-1-1 0,1 1 0,0-1 0,0 1 0,-1-1 0,1 1 0,-1-1 0,1 1 0,0-1 0,-1 1 0,1-1 0,-1 1 0,1-1 0,-2 1 0,-14 12 0,1 2 0,-2 0 0,-1-1 0,0-1 0,-1 0 0,-1-1 0,-29 11 0,19-9 0,1 1 0,-48 31 0,74-43 0,-6 3 0,0 0 0,0-1 0,-1 0 0,0-1 0,-11 4 0,21-8 0,0 0 0,0 0 0,0 0 0,0 0 0,0 0 0,0 0 0,1 0 0,-1 0 0,0 0 0,1 0 0,-1 0 0,1 0 0,-1 0 0,1 0 0,-1 1 0,1-1 0,-1 0 0,1 0 0,0 1 0,0-1 0,-1 0 0,1 1 0,0-1 0,1 0 0,25-29 0,15-12 0,55-74 0,-39 31 0,-41 57 0,1 1 0,36-41 0,-34 46 0,-16 17 0,0 0 0,0 1 0,0 0 0,0 0 0,0 0 0,1 0 0,7-3 0,-9 6 0,0 0 0,0 0 0,0 0 0,0 0 0,0 1 0,0-1 0,0 1 0,1 0 0,-1 0 0,0 1 0,0-1 0,0 0 0,0 1 0,1 0 0,-1 0 0,0 0 0,4 2 0,16 7 0,1 1 0,-2 1 0,0 2 0,-1 0 0,25 20 0,90 92 0,-59-70-1365,-66-45-5461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1.775"/>
    </inkml:context>
    <inkml:brush xml:id="br0">
      <inkml:brushProperty name="width" value="0.05" units="cm"/>
      <inkml:brushProperty name="height" value="0.05" units="cm"/>
      <inkml:brushProperty name="color" value="#E71224"/>
    </inkml:brush>
  </inkml:definitions>
  <inkml:trace contextRef="#ctx0" brushRef="#br0">559 78 24575,'0'-1'0,"0"0"0,-1-1 0,0 1 0,1 0 0,-1 0 0,0-1 0,1 1 0,-1 0 0,0 0 0,0 0 0,0 0 0,0 0 0,0 0 0,0 0 0,0 0 0,0 1 0,-1-1 0,-1-1 0,-28-14 0,24 13 0,-6-4 0,0 1 0,0 1 0,-1 1 0,1 0 0,-1 0 0,0 2 0,0-1 0,-20 1 0,25 2 0,0 0 0,0 1 0,0 0 0,1 0 0,-1 1 0,0 0 0,0 1 0,1 0 0,0 0 0,-1 1 0,1 0 0,1 1 0,-1-1 0,-9 9 0,-84 63 0,64-46 0,31-26 0,0 0 0,0 0 0,1 0 0,0 1 0,0 0 0,0 0 0,1 0 0,0 0 0,0 1 0,0 0 0,0 0 0,-4 12 0,3-4 0,1 0 0,0 1 0,1-1 0,1 1 0,1 0 0,0 0 0,1 19 0,0-26 0,1 0 0,0 1 0,0-1 0,1 0 0,0 0 0,0 0 0,1 0 0,0 0 0,1-1 0,0 1 0,0-1 0,0 0 0,1 0 0,6 8 0,37 41 0,-37-40 0,2-1 0,22 21 0,-30-31 0,1-1 0,0 1 0,0-1 0,0-1 0,0 1 0,1-1 0,0 0 0,-1-1 0,1 1 0,13 1 0,28 6 0,-6-2 0,81 7 0,-112-15 0,0 1 0,0-2 0,0 0 0,0 0 0,0-1 0,0 0 0,-1-1 0,1 0 0,-1-1 0,0 0 0,0 0 0,15-10 0,-19 9 0,-1 0 0,0-1 0,0 0 0,0 0 0,-1 0 0,0 0 0,0-1 0,0 0 0,-1 0 0,0 0 0,-1 0 0,1 0 0,-1 0 0,-1-1 0,2-8 0,16-48 0,-11 42 0,-1-1 0,-1 1 0,-2-1 0,0 0 0,-1 0 0,-1 0 0,-2-1 0,0 1 0,-6-39 0,5 53 14,0-1-1,-1 1 0,-1 0 0,1 0 1,-2 0-1,1 1 0,-1-1 1,-6-10-1,7 14-106,0 1 0,0 0 1,-1 0-1,1-1 0,-1 2 0,0-1 0,0 0 0,0 1 1,0 0-1,-1 0 0,1 0 0,-1 1 0,0-1 1,0 1-1,-8-3 0,-5 2-6733</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3.791"/>
    </inkml:context>
    <inkml:brush xml:id="br0">
      <inkml:brushProperty name="width" value="0.05" units="cm"/>
      <inkml:brushProperty name="height" value="0.05" units="cm"/>
      <inkml:brushProperty name="color" value="#E71224"/>
    </inkml:brush>
  </inkml:definitions>
  <inkml:trace contextRef="#ctx0" brushRef="#br0">759 78 24575,'0'-2'0,"0"0"0,0 0 0,-1-1 0,1 1 0,-1 0 0,1 0 0,-1 0 0,0 0 0,0 0 0,0 0 0,0 0 0,0 0 0,0 0 0,-1 0 0,1 0 0,0 1 0,-1-1 0,0 1 0,-1-2 0,-2-1 0,0 1 0,0 0 0,-1 0 0,1 1 0,0-1 0,-1 1 0,-6-2 0,-7 0 0,0 1 0,1 0 0,-33 0 0,-19 2 0,-162 5 0,215-1 0,0 1 0,1 1 0,0 0 0,0 1 0,0 1 0,1 0 0,0 1 0,1 1 0,-1 1 0,2 0 0,-19 16 0,24-17 0,0 1 0,0 0 0,1 0 0,1 0 0,-1 1 0,2 0 0,0 0 0,0 0 0,1 1 0,0 0 0,1 0 0,0 0 0,1 0 0,0 0 0,1 0 0,1 1 0,0-1 0,0 0 0,1 1 0,1-1 0,0 0 0,1 0 0,0 0 0,0 0 0,2-1 0,-1 1 0,2-1 0,-1 0 0,1-1 0,1 1 0,0-1 0,11 12 0,147 140 0,-160-157 0,1-1 0,-1-1 0,1 1 0,0-1 0,0 0 0,1 0 0,-1-1 0,1 0 0,-1 0 0,1 0 0,-1-1 0,1 0 0,0 0 0,7-1 0,17 1 0,52-7 0,-78 6 0,23-4 0,0 0 0,35-11 0,-50 11 0,0-1 0,0 0 0,-1 0 0,0-1 0,0-1 0,21-14 0,-24 13 0,-1 0 0,1 0 0,-1 0 0,-1-1 0,0 0 0,0-1 0,0 1 0,-2-1 0,1-1 0,-1 1 0,0-1 0,-1 0 0,-1 0 0,0 0 0,0 0 0,-1 0 0,0-1 0,-1 0 0,-1 1 0,0-13 0,0-14 0,0 3 0,-1 1 0,-6-42 0,5 65 0,-1 1 0,1 0 0,-2 0 0,1 0 0,-1 0 0,-1 1 0,0-1 0,0 1 0,0 0 0,-2 1 0,-11-14 0,-14-21-1365,23 32-5461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077"/>
    </inkml:context>
    <inkml:brush xml:id="br0">
      <inkml:brushProperty name="width" value="0.05" units="cm"/>
      <inkml:brushProperty name="height" value="0.05" units="cm"/>
      <inkml:brushProperty name="color" value="#E71224"/>
    </inkml:brush>
  </inkml:definitions>
  <inkml:trace contextRef="#ctx0" brushRef="#br0">1 32 24575,'59'1'0,"-21"1"0,1-3 0,0-1 0,74-13 0,-71 8 0,0 2 0,0 2 0,1 1 0,54 6 0,4-1 0,-65-3 0,-2-1 0,1 1 0,-1 2 0,63 12 0,-66-8-37,0-2 0,1-2 0,-1 0-1,34-4 1,-14 1-1142,-30 1-5647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862"/>
    </inkml:context>
    <inkml:brush xml:id="br0">
      <inkml:brushProperty name="width" value="0.05" units="cm"/>
      <inkml:brushProperty name="height" value="0.05" units="cm"/>
      <inkml:brushProperty name="color" value="#E71224"/>
    </inkml:brush>
  </inkml:definitions>
  <inkml:trace contextRef="#ctx0" brushRef="#br0">1 1 24575,'25'2'0,"0"1"0,-1 1 0,1 1 0,29 11 0,21 3 0,-63-15 0,0-1 0,-1 2 0,20 9 0,29 11 0,-52-24 0,-1 1 0,1 1 0,-1-1 0,1 1 0,-1 0 0,0 1 0,13 8 0,-17-9 0,-1 0 0,1 0 0,-1 0 0,1 0 0,-1 0 0,0 1 0,0-1 0,0 0 0,-1 1 0,1 0 0,-1-1 0,0 1 0,0 0 0,0 0 0,-1 0 0,1 0 0,-1 6 0,1 0 0,1 9 0,-1 0 0,0 1 0,-2-1 0,0 0 0,-1 0 0,-1-1 0,-9 33 0,9-46 0,-1 1 0,0-1 0,-1 0 0,1-1 0,-1 1 0,0-1 0,0 0 0,-1 0 0,1 0 0,-1-1 0,1 0 0,-1 0 0,-11 4 0,-37 23 0,38-18-195,1 2 0,1 0 0,0 0 0,1 1 0,1 1 0,-21 33 0,26-34-6631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043"/>
    </inkml:context>
    <inkml:brush xml:id="br0">
      <inkml:brushProperty name="width" value="0.05" units="cm"/>
      <inkml:brushProperty name="height" value="0.05" units="cm"/>
      <inkml:brushProperty name="color" value="#E71224"/>
    </inkml:brush>
  </inkml:definitions>
  <inkml:trace contextRef="#ctx0" brushRef="#br0">0 35 24575,'5'0'0,"5"0"0,5 0 0,5 0 0,3 0 0,2 0 0,0 0 0,1 0 0,1 0 0,-1 0 0,0 0 0,-1 0 0,-4-4 0,-1-2 0,0 1 0,1 0 0,-4-2 0,-4-1-8191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5.880"/>
    </inkml:context>
    <inkml:brush xml:id="br0">
      <inkml:brushProperty name="width" value="0.05" units="cm"/>
      <inkml:brushProperty name="height" value="0.05" units="cm"/>
      <inkml:brushProperty name="color" value="#E71224"/>
    </inkml:brush>
  </inkml:definitions>
  <inkml:trace contextRef="#ctx0" brushRef="#br0">829 1 24575,'-3'0'0,"0"1"0,0 0 0,0 0 0,0 0 0,0 1 0,0-1 0,1 0 0,-1 1 0,1 0 0,-1 0 0,1 0 0,-3 3 0,-18 11 0,7-9 0,-170 88 0,158-80 0,-1-1 0,-1-1 0,-56 16 0,50-19 0,0 3 0,-42 20 0,53-20 0,0 2 0,1 0 0,-34 30 0,45-34-273,-1 0 0,0-1 0,-1 0 0,-22 10 0,19-12-6553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815"/>
    </inkml:context>
    <inkml:brush xml:id="br0">
      <inkml:brushProperty name="width" value="0.05" units="cm"/>
      <inkml:brushProperty name="height" value="0.05" units="cm"/>
      <inkml:brushProperty name="color" value="#E71224"/>
    </inkml:brush>
  </inkml:definitions>
  <inkml:trace contextRef="#ctx0" brushRef="#br0">1 1 24575,'8'1'0,"0"0"0,0 0 0,0 1 0,0 0 0,0 1 0,-1 0 0,1 0 0,-1 1 0,1-1 0,-1 2 0,11 7 0,-6-2 0,0-1 0,-1 1 0,0 1 0,-1 0 0,14 19 0,-22-27 0,0 1 0,0 0 0,0 0 0,0 0 0,-1 1 0,1-1 0,-1 0 0,0 0 0,-1 1 0,1-1 0,-1 1 0,0-1 0,0 1 0,0-1 0,0 0 0,-1 1 0,0-1 0,0 1 0,0-1 0,0 0 0,-1 0 0,0 0 0,0 0 0,0 0 0,0 0 0,0 0 0,-1 0 0,0-1 0,0 0 0,0 1 0,0-1 0,0 0 0,0 0 0,-1-1 0,0 1 0,1-1 0,-1 0 0,0 0 0,0 0 0,-1 0 0,-5 1 0,-26 11-1365,20-8-5461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39.310"/>
    </inkml:context>
    <inkml:brush xml:id="br0">
      <inkml:brushProperty name="width" value="0.05" units="cm"/>
      <inkml:brushProperty name="height" value="0.05" units="cm"/>
      <inkml:brushProperty name="color" value="#E71224"/>
    </inkml:brush>
  </inkml:definitions>
  <inkml:trace contextRef="#ctx0" brushRef="#br0">1 0 24575,'8'2'0,"1"0"0,-1 0 0,0 1 0,0 0 0,0 0 0,0 1 0,-1 0 0,0 0 0,0 1 0,0 0 0,0 1 0,10 10 0,26 16 0,-38-29 0,316 214 0,-149-68 0,-158-136 0,77 81 0,-69-73 0,-2 0 0,0 1 0,30 45 0,10 11 0,29 47 0,-72-100 0,-2 1 0,20 48 0,12 20 0,-32-65 0,-2 0 0,-1 1 0,-2 1 0,9 36 0,21 62 0,-32-107 0,-2 0 0,-1 1 0,5 35 0,-3-13 0,16 113 0,11 60 0,-1-32 0,-6 3 0,-2-39 0,-15-104 0,-3 0 0,4 85 0,-9-99 0,9 59 0,-5-58 0,1 52 0,-7-11 0,-2-35 0,2-1 0,2 0 0,2 1 0,8 37 0,-5-34 0,-2 0 0,-2 0 0,-1 1 0,-6 53 0,2 1 0,2 547 0,1-627 0,0 0 0,2 0 0,5 18 0,4 40 0,2 12 0,-9-64 0,-1 0 0,2 30 0,-4 740 0,-5-382 0,2-381 0,-12 58 0,7-56 0,-2 47 0,7 455 0,3-255 0,-3-258 0,-1-1 0,-9 35 0,7-33 0,0 0 0,-1 25 0,5 43 0,1-53 0,-1-1 0,-2 1 0,-13 69 0,10-76 0,1 0 0,1 0 0,1 41 0,3-40 0,-2 0 0,-2-1 0,-7 37 0,-17 93 0,21-132 0,3 2 0,0-1 0,2 31 0,1-31 0,-1 1 0,-2-1 0,-6 31 0,3-27 0,-4 57 0,-1 16 0,-7 15 0,11-66 0,-23 90 0,19-109 0,-15 62 0,0 35 0,16-75 0,-24 70 0,25-100 0,0 1 0,-10 49 0,-32 161 0,44-210 0,-1-1 0,-15 33 0,14-39 0,1 0 0,1 0 0,1 0 0,-6 40 0,-17 125 0,24-158 0,-1 0 0,-11 27 0,-8 44 0,13-45 0,8-37 0,0 0 0,-2 27 0,3-16 0,-2 0 0,0-1 0,-2 1 0,-1-1 0,-1 0 0,-16 32 0,15-35 0,1 1 0,-5 28 0,-9 26 0,-26 53 0,19-67 0,10-20 0,-37 61 0,15-32 0,30-52 0,-1 0 0,-1-1 0,0-1 0,-2 0 0,-21 22 0,6-7 66,25-27-424,-1-1 1,0 0-1,-17 14 0,10-13-6468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0.424"/>
    </inkml:context>
    <inkml:brush xml:id="br0">
      <inkml:brushProperty name="width" value="0.05" units="cm"/>
      <inkml:brushProperty name="height" value="0.05" units="cm"/>
      <inkml:brushProperty name="color" value="#E71224"/>
    </inkml:brush>
  </inkml:definitions>
  <inkml:trace contextRef="#ctx0" brushRef="#br0">1 1 24575,'1'8'0,"0"1"0,0-1 0,1 0 0,0 0 0,3 9 0,8 31 0,-10-15 0,13 80 0,-9-77 0,-6-24 0,1-1 0,1 0 0,0 0 0,0 0 0,7 14 0,-7-21 0,-1 0 0,1 0 0,0-1 0,0 1 0,0-1 0,0 0 0,1 1 0,-1-2 0,1 1 0,0 0 0,0-1 0,0 1 0,0-1 0,0 0 0,0-1 0,1 1 0,5 1 0,17 2 0,1-1 0,0-1 0,-1-2 0,1 0 0,39-5 0,15 0 0,7 6 0,88-4 0,-90-18-1365,-68 17-5461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455"/>
    </inkml:context>
    <inkml:brush xml:id="br0">
      <inkml:brushProperty name="width" value="0.05" units="cm"/>
      <inkml:brushProperty name="height" value="0.05" units="cm"/>
      <inkml:brushProperty name="color" value="#E71224"/>
    </inkml:brush>
  </inkml:definitions>
  <inkml:trace contextRef="#ctx0" brushRef="#br0">222 5 24575,'-50'-2'0,"35"1"0,0 0 0,0 0 0,0 2 0,0 0 0,0 0 0,-26 7 0,38-7 0,1 1 0,-1 0 0,1-1 0,-1 1 0,1 0 0,0 0 0,-1 1 0,1-1 0,0 0 0,0 1 0,1-1 0,-1 1 0,1-1 0,-1 1 0,1 0 0,0 0 0,0 0 0,0 0 0,0 0 0,0 0 0,1 0 0,-1 0 0,1 4 0,-1 12 0,0 0 0,4 33 0,-1-24 0,-1 9 0,-1-19 0,1 0 0,0 1 0,7 31 0,-6-44 0,0 0 0,0 0 0,1 0 0,0 0 0,-1-1 0,2 0 0,-1 1 0,1-1 0,0 0 0,0-1 0,0 1 0,0-1 0,1 1 0,0-2 0,6 5 0,50 26 0,-44-25 0,0 0 0,0 1 0,16 13 0,18 15 0,-32-25 0,-1 1 0,23 22 0,-30-25 0,-1 2 0,0-1 0,-1 1 0,0 0 0,-1 1 0,0 0 0,-1 0 0,-1 1 0,0 0 0,4 20 0,-3-3 0,-2 0 0,-2 0 0,-1 1 0,-1 33 0,-1-44 0,0-9 0,0 0 0,-1 0 0,-5 26 0,5-34 0,0-1 0,-1 0 0,0 1 0,0-1 0,0 0 0,0 0 0,-1 0 0,1-1 0,-1 1 0,0-1 0,0 1 0,-1-1 0,1 0 0,-1 0 0,-5 3 0,-3 3 0,-1-2 0,0 0 0,-1 0 0,0-1 0,0-1 0,-17 4 0,23-7 0,0 0 0,0-1 0,0-1 0,0 1 0,0-1 0,0 0 0,0-1 0,0 0 0,0 0 0,0-1 0,0 0 0,0 0 0,-8-5 0,13 6-114,1 0 1,-1-1-1,1 1 0,0-1 0,-1 0 1,1 0-1,0 1 0,0-1 0,0-1 1,1 1-1,-4-4 0,-3-10-6712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906"/>
    </inkml:context>
    <inkml:brush xml:id="br0">
      <inkml:brushProperty name="width" value="0.05" units="cm"/>
      <inkml:brushProperty name="height" value="0.05" units="cm"/>
      <inkml:brushProperty name="color" value="#E71224"/>
    </inkml:brush>
  </inkml:definitions>
  <inkml:trace contextRef="#ctx0" brushRef="#br0">1 244 24575,'0'26'0,"1"0"0,2 0 0,0 0 0,15 50 0,-15-64 0,1-1 0,1 0 0,0 0 0,0 0 0,1-1 0,0 0 0,1 0 0,0 0 0,1-1 0,-1 0 0,2-1 0,-1 0 0,14 10 0,-19-16 0,-1 0 0,0-1 0,0 1 0,0-1 0,1 0 0,-1 0 0,1 1 0,-1-2 0,1 1 0,-1 0 0,1 0 0,0-1 0,-1 1 0,1-1 0,0 0 0,-1 0 0,1 0 0,0 0 0,-1-1 0,1 1 0,0-1 0,-1 1 0,1-1 0,-1 0 0,1 0 0,-1 0 0,1 0 0,-1-1 0,0 1 0,1-1 0,-1 1 0,0-1 0,0 0 0,0 0 0,0 0 0,-1 0 0,1 0 0,0 0 0,-1 0 0,0-1 0,3-4 0,5-12 0,0 0 0,-2 0 0,0-1 0,6-31 0,-4 18 0,1 3 0,-1 0 0,-2-1 0,-1 0 0,-1-1 0,1-39 0,-5 42-115,-3-44 359,2 70-315,0 0 0,-1 0 0,1 0 0,-1 0 0,0 0-1,0 1 1,0-1 0,0 0 0,-1 1 0,1-1 0,-1 1-1,1-1 1,-1 1 0,0 0 0,0 0 0,0 0 0,0 0-1,0 0 1,-1 0 0,-3-2 0,-10-2-6755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247"/>
    </inkml:context>
    <inkml:brush xml:id="br0">
      <inkml:brushProperty name="width" value="0.05" units="cm"/>
      <inkml:brushProperty name="height" value="0.05" units="cm"/>
      <inkml:brushProperty name="color" value="#E71224"/>
    </inkml:brush>
  </inkml:definitions>
  <inkml:trace contextRef="#ctx0" brushRef="#br0">0 0 24575,'0'5'0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771"/>
    </inkml:context>
    <inkml:brush xml:id="br0">
      <inkml:brushProperty name="width" value="0.05" units="cm"/>
      <inkml:brushProperty name="height" value="0.05" units="cm"/>
      <inkml:brushProperty name="color" value="#E71224"/>
    </inkml:brush>
  </inkml:definitions>
  <inkml:trace contextRef="#ctx0" brushRef="#br0">61 433 24575,'20'56'0,"-19"-53"0,6 52 0,-6-51 0,-1-1 0,0 0 0,0 0 0,0 0 0,-1 1 0,1-1 0,-1 0 0,0 0 0,0 0 0,0 0 0,0 0 0,0 0 0,0 0 0,-4 4 0,5-6 0,0-1 0,-1 0 0,1 1 0,-1-1 0,1 0 0,-1 1 0,1-1 0,-1 0 0,1 1 0,-1-1 0,1 0 0,-1 0 0,1 1 0,-1-1 0,1 0 0,-1 0 0,0 0 0,1 0 0,-1 0 0,1 0 0,-1 0 0,0 0 0,1 0 0,-1 0 0,1 0 0,-1 0 0,1-1 0,-1 1 0,1 0 0,-1 0 0,0 0 0,0-1 0,-17-18 0,-6-28 0,19 21 0,0-1 0,2 0 0,1 0 0,1 0 0,5-53 0,-2 3 0,-1 63 0,0-1 0,0 1 0,1 0 0,1 0 0,0 0 0,1 0 0,0 1 0,2 0 0,7-17 0,-10 24 0,1 1 0,-1-1 0,1 0 0,0 1 0,1 0 0,-1 0 0,1 0 0,0 1 0,0-1 0,0 1 0,1 0 0,0 1 0,0 0 0,0-1 0,0 2 0,0-1 0,0 1 0,1 0 0,-1 0 0,1 1 0,8-2 0,-5 3-78,16-3 147,1 2 1,27 2-1,-49-1-148,0 0 1,-1 1-1,1-1 0,0 1 1,-1 0-1,1 0 0,0 1 1,-1-1-1,0 1 0,1 0 0,-1 1 1,0-1-1,0 0 0,0 1 1,0 0-1,0 0 0,-1 0 1,6 7-1,-1 5-6747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144"/>
    </inkml:context>
    <inkml:brush xml:id="br0">
      <inkml:brushProperty name="width" value="0.05" units="cm"/>
      <inkml:brushProperty name="height" value="0.05" units="cm"/>
      <inkml:brushProperty name="color" value="#E71224"/>
    </inkml:brush>
  </inkml:definitions>
  <inkml:trace contextRef="#ctx0" brushRef="#br0">1 240 24575,'2'0'0,"0"1"0,0-1 0,0 1 0,0 0 0,0 0 0,0 0 0,0 0 0,0 0 0,-1 0 0,1 0 0,0 1 0,-1-1 0,1 0 0,0 1 0,-1 0 0,0-1 0,1 1 0,-1 0 0,0 0 0,0-1 0,1 4 0,21 48 0,-19-42 0,12 39 0,-9-27 0,0-1 0,19 37 0,-24-55 0,1 1 0,-1 0 0,1-1 0,1 0 0,-1 0 0,1 0 0,-1 0 0,1 0 0,0-1 0,0 1 0,1-1 0,-1 0 0,1 0 0,-1-1 0,1 1 0,0-1 0,6 2 0,-9-4 0,0 0 0,0 1 0,-1-1 0,1 0 0,0 0 0,0 0 0,-1 0 0,1-1 0,0 1 0,0 0 0,-1-1 0,1 1 0,0-1 0,0 0 0,-1 1 0,1-1 0,-1 0 0,1 0 0,2-2 0,0-1 0,-1 1 0,1-1 0,-1 0 0,0 0 0,0 0 0,0-1 0,2-4 0,3-7 0,-1 0 0,-1-1 0,4-18 0,0-2 0,-2-1 0,-2 0 0,-2 0 0,-1-1 0,-1 0 0,-6-49 0,2 78-108,0 0 0,-1 0-1,0 0 1,0 0 0,-1 1-1,-7-11 1,8 13-499,-6-13-6219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47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799"/>
    </inkml:context>
    <inkml:brush xml:id="br0">
      <inkml:brushProperty name="width" value="0.05" units="cm"/>
      <inkml:brushProperty name="height" value="0.05" units="cm"/>
      <inkml:brushProperty name="color" value="#E71224"/>
    </inkml:brush>
  </inkml:definitions>
  <inkml:trace contextRef="#ctx0" brushRef="#br0">1 1 24575,'0'37'0,"1"0"0,1-1 0,11 52 0,-8-61 0,2 52 0,-7-60 0,1-1 0,1 1 0,1-1 0,0 1 0,2-1 0,6 18 0,3 4 34,-2-1 0,10 61 0,2 2-1501,-20-84-5359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6.583"/>
    </inkml:context>
    <inkml:brush xml:id="br0">
      <inkml:brushProperty name="width" value="0.05" units="cm"/>
      <inkml:brushProperty name="height" value="0.05" units="cm"/>
      <inkml:brushProperty name="color" value="#E71224"/>
    </inkml:brush>
  </inkml:definitions>
  <inkml:trace contextRef="#ctx0" brushRef="#br0">33 1 24575,'-21'56'0,"15"-5"0,2 0 0,3 0 0,7 89 0,-5-133 0,-1 0 0,1 0 0,1 0 0,-1 0 0,1 0 0,0-1 0,1 1 0,0 0 0,0-1 0,0 0 0,1 0 0,8 12 0,-8-15 0,0 1 0,0 0 0,1-1 0,-1 0 0,1 0 0,0 0 0,-1-1 0,2 0 0,-1 1 0,0-2 0,0 1 0,0-1 0,1 1 0,-1-2 0,1 1 0,-1 0 0,7-1 0,284-5 0,-280 4-151,1-1-1,-1-1 0,0 0 0,-1-1 1,1-1-1,-1 0 0,0-1 1,24-13-1,-27 8-6674</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183"/>
    </inkml:context>
    <inkml:brush xml:id="br0">
      <inkml:brushProperty name="width" value="0.05" units="cm"/>
      <inkml:brushProperty name="height" value="0.05" units="cm"/>
      <inkml:brushProperty name="color" value="#E71224"/>
    </inkml:brush>
  </inkml:definitions>
  <inkml:trace contextRef="#ctx0" brushRef="#br0">56 0 24575,'-1'12'0,"-1"-1"0,0 0 0,0 0 0,-6 14 0,-2 11 0,-2 9 0,8-36 0,1 0 0,0 0 0,1 0 0,0 0 0,0 1 0,1-1 0,0 0 0,1 1 0,0-1 0,0 1 0,1-1 0,4 18 0,-5-25 3,1-1 0,0 1-1,-1-1 1,1 1 0,0-1 0,0 1-1,0-1 1,1 1 0,-1-1 0,0 0-1,0 0 1,1 1 0,-1-1 0,1 0-1,-1 0 1,1 0 0,-1-1-1,1 1 1,-1 0 0,1-1 0,0 1-1,0-1 1,-1 1 0,1-1 0,0 0-1,2 1 1,3-2-92,0 1 0,1-1 0,-1 0 0,0-1-1,8-1 1,0-1-815,6-1-5922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553"/>
    </inkml:context>
    <inkml:brush xml:id="br0">
      <inkml:brushProperty name="width" value="0.05" units="cm"/>
      <inkml:brushProperty name="height" value="0.05" units="cm"/>
      <inkml:brushProperty name="color" value="#E71224"/>
    </inkml:brush>
  </inkml:definitions>
  <inkml:trace contextRef="#ctx0" brushRef="#br0">0 1 24575,'2'6'0,"-1"-1"0,1 1 0,0 0 0,0-1 0,0 1 0,1-1 0,4 7 0,7 16 0,47 118 0,-46-98 0,10 60 0,-16-63 0,25 75 0,24 61 0,-54-172 25,-1 0-1,1 0 1,0-1 0,8 11-1,7 15-1512,-13-18-5338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7.239"/>
    </inkml:context>
    <inkml:brush xml:id="br0">
      <inkml:brushProperty name="width" value="0.05" units="cm"/>
      <inkml:brushProperty name="height" value="0.05" units="cm"/>
      <inkml:brushProperty name="color" value="#E71224"/>
    </inkml:brush>
  </inkml:definitions>
  <inkml:trace contextRef="#ctx0" brushRef="#br0">1 448 24575,'24'1'0,"-11"-1"0,1 0 0,-1 0 0,1-1 0,-1 0 0,21-6 0,-30 5 0,-1 1 0,1-1 0,-1 1 0,1-1 0,-1 0 0,0 0 0,0 0 0,0-1 0,0 1 0,0-1 0,-1 0 0,1 0 0,-1 0 0,0 0 0,1 0 0,-1 0 0,-1 0 0,1-1 0,0 1 0,-1-1 0,0 0 0,0 1 0,0-1 0,1-6 0,0-4 0,8-37 0,-3-1 0,2-69 0,-9 117 0,0-9 0,0 0 0,-1 0 0,-1 0 0,-4-17 0,6 28 0,0 0 0,-1 0 0,1 0 0,-1 0 0,0 0 0,0 1 0,1-1 0,-1 0 0,0 0 0,-1 1 0,1-1 0,0 0 0,0 1 0,-1 0 0,1-1 0,-1 1 0,1 0 0,-1-1 0,1 1 0,-1 0 0,0 0 0,0 0 0,1 1 0,-1-1 0,0 0 0,0 1 0,0-1 0,0 1 0,0-1 0,0 1 0,0 0 0,0 0 0,0 0 0,0 0 0,0 0 0,0 1 0,-3 0 0,2 0 0,0 1 0,0 0 0,0 0 0,0 0 0,0 0 0,1 0 0,-1 0 0,0 1 0,1 0 0,0-1 0,0 1 0,0 0 0,0 0 0,0 0 0,0 0 0,1 1 0,-1-1 0,0 6 0,-4 5 0,2 1 0,0-1 0,-2 17 0,0 78 0,6-81 0,-1 0 0,-2 0 0,-5 28 0,4-41 0,1-1 0,0 2 0,2-1 0,0 0 0,0 0 0,3 21 0,-2-33 0,1 1 0,-1-1 0,1 1 0,0 0 0,0-1 0,0 1 0,1-1 0,-1 0 0,1 0 0,0 1 0,0-1 0,0 0 0,0 0 0,1-1 0,-1 1 0,1 0 0,-1-1 0,1 1 0,0-1 0,0 0 0,0 0 0,0 0 0,0-1 0,1 1 0,-1-1 0,1 1 0,-1-1 0,1 0 0,-1 0 0,1-1 0,4 1 0,11 1 0,-1-1 0,1 0 0,-1-2 0,1 0 0,0-1 0,26-7 0,-33 6 0,0-1 0,0-1 0,-1 0 0,0 0 0,0-1 0,0-1 0,-1 0 0,0 0 0,0-1 0,14-14 0,-8 5 0,-10 9 0,1 0 0,0 0 0,1 1 0,0 0 0,0 0 0,0 1 0,1 0 0,0 1 0,0 0 0,0 0 0,1 1 0,15-5 0,200-49 0,-116 41 94,22-5-1553,-113 18-5367</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0.414"/>
    </inkml:context>
    <inkml:brush xml:id="br0">
      <inkml:brushProperty name="width" value="0.05" units="cm"/>
      <inkml:brushProperty name="height" value="0.05" units="cm"/>
      <inkml:brushProperty name="color" value="#E71224"/>
    </inkml:brush>
  </inkml:definitions>
  <inkml:trace contextRef="#ctx0" brushRef="#br0">4228 217 24575,'0'-4'0,"0"1"0,-1-1 0,1 1 0,-1 0 0,1-1 0,-1 1 0,0-1 0,0 1 0,-1 0 0,1 0 0,-1 0 0,0 0 0,0 0 0,0 0 0,0 0 0,0 0 0,-5-4 0,1 3 0,1-1 0,-1 2 0,0-1 0,0 1 0,-1 0 0,1 0 0,-1 0 0,-10-2 0,-7 0 0,-1 1 0,0 1 0,-49 1 0,-27 5 0,-120-5 0,150-11 0,51 8 0,1 2 0,-31-3 0,-72 7 0,-50-2 0,38-25 0,78 15 0,29 5 0,-1 2 0,-47-3 0,-381 8 0,436-2 0,-1-1 0,-34-8 0,33 5 0,0 1 0,-25-1 0,-678 3 0,354 5 0,-512-3 0,873 0 0,-1 2 0,0-1 0,0 1 0,1 1 0,0 0 0,-1 0 0,1 1 0,0 0 0,1 1 0,-1 0 0,1 1 0,0 0 0,0 0 0,1 1 0,-1 0 0,2 0 0,-1 1 0,-6 9 0,4-6 0,1 1 0,1 1 0,0 0 0,1 0 0,0 0 0,1 1 0,0 0 0,2 0 0,-1 0 0,2 1 0,0-1 0,-2 24 0,4-22 0,1 0 0,0 1 0,2-1 0,-1 0 0,8 24 0,-7-33 0,0 0 0,1 0 0,0-1 0,0 1 0,0-1 0,1 0 0,0 0 0,0 0 0,1-1 0,-1 0 0,1 1 0,1-1 0,-1-1 0,12 8 0,20 13 0,-16-10 0,1-1 0,1-1 0,25 10 0,157 43 0,-132-46 0,8 3 0,133 18 0,-99-16 0,-86-17 0,0-1 0,59 6 0,26 0 0,-72-7 0,54 1 0,-33-4 0,84 15 0,-106-14 0,81-3 0,7 0 0,-57 12 0,-52-8 0,0-2 0,30 3 0,638-5 0,-334-3 0,-321-1 0,1-1 0,-1-2 0,-1-1 0,48-18 0,29-13 0,114-57 0,-206 86 0,0-2 0,-1 0 0,15-13 0,-15 12 0,0 0 0,30-17 0,100-39 0,-64 33 0,-71 31 0,0 1 0,0-1 0,0-1 0,0 0 0,-1-1 0,0 0 0,0 0 0,0-1 0,-1 0 0,0-1 0,0 0 0,12-16 0,-19 21-33,14-19 112,21-41-1,-34 57-184,0 0-1,-1 0 1,0 0 0,0 0-1,0 0 1,-1 0 0,1-1-1,-1 1 1,-1-1-1,1 1 1,-1 0 0,-1-1-1,0-7 1,-4-2-6720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033"/>
    </inkml:context>
    <inkml:brush xml:id="br0">
      <inkml:brushProperty name="width" value="0.05" units="cm"/>
      <inkml:brushProperty name="height" value="0.05" units="cm"/>
      <inkml:brushProperty name="color" value="#E71224"/>
    </inkml:brush>
  </inkml:definitions>
  <inkml:trace contextRef="#ctx0" brushRef="#br0">1259 351 24575,'-1'-5'0,"0"0"0,0 0 0,-1 1 0,1-1 0,-1 1 0,0-1 0,0 1 0,-1 0 0,1-1 0,-1 1 0,0 1 0,0-1 0,0 0 0,-1 1 0,1-1 0,-1 1 0,0 0 0,0 0 0,0 1 0,-7-4 0,-6-4 0,0 1 0,0 1 0,-35-11 0,29 9 0,0 0 0,0-1 0,-28-19 0,-22-11 0,46 28 0,-4-2 0,0 0 0,0 2 0,-1 2 0,-45-11 0,42 15 0,0 0 0,-1 1 0,-60-3 0,86 9 0,-1 0 0,1 1 0,0 0 0,0 1 0,-1 0 0,1 1 0,0 0 0,1 0 0,-1 1 0,1 0 0,-1 1 0,1 0 0,1 0 0,-9 7 0,-64 43 0,61-43 0,0 1 0,1 0 0,-29 28 0,38-31 0,0 1 0,1 0 0,0 1 0,1 0 0,0 0 0,1 1 0,0 0 0,1 1 0,1-1 0,0 1 0,0 0 0,2 0 0,-3 18 0,-5 28 0,3 0 0,-1 87 0,8-135 0,2 0 0,0 0 0,0 0 0,1 0 0,1 0 0,0-1 0,1 1 0,0-1 0,0 0 0,1 0 0,1 0 0,0-1 0,0 0 0,1 0 0,0 0 0,1-1 0,0 0 0,18 15 0,-14-14 0,0-1 0,1 0 0,0-1 0,1-1 0,14 7 0,15 8 0,-33-18 0,-1 0 0,1 0 0,-1-1 0,1 0 0,0-1 0,1 0 0,-1-1 0,11 1 0,90-5 0,-48 0 0,-44 4 0,1-2 0,-1-1 0,0 0 0,-1-1 0,1-1 0,-1-1 0,1-1 0,-1 0 0,-1-1 0,1-1 0,-1-1 0,30-20 0,-26 12 0,0 0 0,-1-2 0,-1 0 0,-1-1 0,-1-1 0,22-35 0,-31 44 0,-1 0 0,0-1 0,0 0 0,-1 0 0,-1-1 0,-1 0 0,0 0 0,0 0 0,-1 0 0,-1 0 0,0-16 0,-6-116 120,2 127-368,-1 0 1,-1-1-1,0 2 1,-1-1-1,-12-25 1,10 28-6579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716"/>
    </inkml:context>
    <inkml:brush xml:id="br0">
      <inkml:brushProperty name="width" value="0.05" units="cm"/>
      <inkml:brushProperty name="height" value="0.05" units="cm"/>
      <inkml:brushProperty name="color" value="#E71224"/>
    </inkml:brush>
  </inkml:definitions>
  <inkml:trace contextRef="#ctx0" brushRef="#br0">0 1477 24575,'2'-10'0,"0"0"0,1 1 0,0-1 0,0 1 0,1-1 0,0 1 0,1 0 0,0 1 0,8-12 0,5-9 0,41-74 0,45-91 0,-79 138 0,8-17 0,29-96 0,-10 41 0,11-109 0,-44 189 0,-13 35 0,-1 0 0,0 0 0,-1-1 0,4-22 0,22-151 0,-20 144-1365,-4 26-5461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3.757"/>
    </inkml:context>
    <inkml:brush xml:id="br0">
      <inkml:brushProperty name="width" value="0.05" units="cm"/>
      <inkml:brushProperty name="height" value="0.05" units="cm"/>
      <inkml:brushProperty name="color" value="#E71224"/>
    </inkml:brush>
  </inkml:definitions>
  <inkml:trace contextRef="#ctx0" brushRef="#br0">33 21 24575,'68'-1'0,"77"2"0,-143-1 0,0 0 0,0 0 0,0 0 0,0 1 0,0-1 0,0 0 0,-1 1 0,1-1 0,0 1 0,0 0 0,0-1 0,0 1 0,0 0 0,-1 0 0,1 0 0,0 0 0,-1 1 0,1-1 0,-1 0 0,1 1 0,-1-1 0,2 3 0,-3-2 0,1 0 0,-1 0 0,0 0 0,0 0 0,0-1 0,0 1 0,0 0 0,0 0 0,0 0 0,-1 0 0,1 0 0,-1-1 0,0 1 0,1 0 0,-1 0 0,0-1 0,0 1 0,-2 2 0,-6 10 0,-2-1 0,0 0 0,-24 21 0,32-31 0,-1 1 0,-30 28 0,0-2 0,-67 45 0,100-74 0,0-1 0,-1 1 0,1 0 0,0 0 0,-1 0 0,1 0 0,-1-1 0,1 1 0,-1-1 0,1 1 0,-1-1 0,1 0 0,-1 0 0,1 1 0,-1-1 0,1 0 0,-1 0 0,1 0 0,-1-1 0,0 1 0,-1-1 0,3 0 0,-1 0 0,1 0 0,-1 0 0,1 0 0,0 0 0,-1 0 0,1 0 0,0 0 0,0 0 0,0 0 0,-1-1 0,1 1 0,0 0 0,1 0 0,-1 0 0,0 0 0,0 0 0,0-1 0,1 1 0,-1 0 0,1 0 0,-1 0 0,1 0 0,-1 0 0,1 0 0,-1 0 0,1 0 0,1-1 0,13-21 0,0 0 0,2 1 0,0 1 0,2 0 0,0 2 0,1 0 0,1 1 0,38-25 0,-47 35 0,0 0 0,1 0 0,-1 2 0,2-1 0,-1 2 0,1-1 0,22-4 0,-31 9 0,-1 0 0,1 1 0,-1-1 0,1 1 0,-1 0 0,1 0 0,-1 1 0,1-1 0,-1 1 0,1 0 0,-1 0 0,0 1 0,1-1 0,-1 1 0,0 0 0,0 0 0,0 0 0,0 1 0,0 0 0,-1-1 0,1 1 0,-1 0 0,0 1 0,0-1 0,0 1 0,0-1 0,4 8 0,3 8-124,-1 1 0,0-1 0,-2 2 0,0-1 0,-1 1 0,-1 0-1,-1 0 1,-1 1 0,-1-1 0,-1 33 0,-1-31-6702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408"/>
    </inkml:context>
    <inkml:brush xml:id="br0">
      <inkml:brushProperty name="width" value="0.05" units="cm"/>
      <inkml:brushProperty name="height" value="0.05" units="cm"/>
      <inkml:brushProperty name="color" value="#E71224"/>
    </inkml:brush>
  </inkml:definitions>
  <inkml:trace contextRef="#ctx0" brushRef="#br0">78 1 24575,'0'28'0,"2"15"0,-2 0 0,-3 0 0,-1 0 0,-2 0 0,-17 62 0,14-73 67,-7 53-1,0 2-1564,13-76-5328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811"/>
    </inkml:context>
    <inkml:brush xml:id="br0">
      <inkml:brushProperty name="width" value="0.05" units="cm"/>
      <inkml:brushProperty name="height" value="0.05" units="cm"/>
      <inkml:brushProperty name="color" value="#E71224"/>
    </inkml:brush>
  </inkml:definitions>
  <inkml:trace contextRef="#ctx0" brushRef="#br0">0 1 24575,'6'2'0,"0"0"0,0 0 0,-1 0 0,1 1 0,-1 0 0,0 0 0,0 1 0,0-1 0,0 1 0,-1 0 0,1 0 0,-1 1 0,6 8 0,22 31 0,-26-34 0,1 0 0,0-1 0,0 1 0,1-1 0,9 7 0,-5-4 0,-1 1 0,0 0 0,-1 0 0,-1 1 0,0 0 0,8 18 0,-5-10 0,27 37 0,-32-47-124,1-1 0,-2 2 0,0-1 0,0 1 0,-1-1 0,0 2-1,-2-1 1,1 0 0,-1 1 0,0 14 0,-1-6-6702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141"/>
    </inkml:context>
    <inkml:brush xml:id="br0">
      <inkml:brushProperty name="width" value="0.05" units="cm"/>
      <inkml:brushProperty name="height" value="0.05" units="cm"/>
      <inkml:brushProperty name="color" value="#E71224"/>
    </inkml:brush>
  </inkml:definitions>
  <inkml:trace contextRef="#ctx0" brushRef="#br0">0 108 24575,'0'-4'0,"5"-2"0,6 0 0,5 2 0,5 0 0,-1-2 0,0-1 0,2 1 0,1 1 0,-3-2 0,0-1 0,-4-4 0,0 2 0,2 1 0,2 2 0,3 3 0,1 2 0,-3 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7.532"/>
    </inkml:context>
    <inkml:brush xml:id="br0">
      <inkml:brushProperty name="width" value="0.05" units="cm"/>
      <inkml:brushProperty name="height" value="0.05" units="cm"/>
      <inkml:brushProperty name="color" value="#E71224"/>
    </inkml:brush>
  </inkml:definitions>
  <inkml:trace contextRef="#ctx0" brushRef="#br0">296 0 24575,'-10'1'0,"-1"0"0,1 0 0,0 1 0,0 0 0,0 1 0,0 0 0,1 1 0,-1 0 0,1 1 0,0-1 0,0 2 0,0-1 0,1 1 0,0 1 0,0-1 0,-9 11 0,6-5 0,1 0 0,1 0 0,-1 1 0,2 0 0,0 0 0,1 1 0,0 0 0,1 1 0,0-1 0,-3 18 0,-2 14 0,1 0 0,3 1 0,-3 83 0,10-121 0,0 0 0,1 0 0,0 0 0,0 0 0,1-1 0,0 1 0,0-1 0,1 1 0,0-1 0,5 9 0,-5-13 0,0 0 0,0 0 0,1 0 0,-1 0 0,1-1 0,0 1 0,0-1 0,0 0 0,0 0 0,1-1 0,-1 1 0,1-1 0,0 0 0,0 0 0,0-1 0,0 1 0,0-1 0,10 1 0,34 3 0,0-2 0,0-3 0,68-7 0,-114 7-59,-1 0 0,1 0-1,-1-1 1,0 1-1,1-1 1,-1 0 0,0 1-1,1-1 1,-1 0 0,0-1-1,0 1 1,0 0 0,0-1-1,0 1 1,0-1-1,0 1 1,0-1 0,-1 0-1,1 0 1,-1 0 0,1 0-1,1-4 1,4-10-6767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697"/>
    </inkml:context>
    <inkml:brush xml:id="br0">
      <inkml:brushProperty name="width" value="0.05" units="cm"/>
      <inkml:brushProperty name="height" value="0.05" units="cm"/>
      <inkml:brushProperty name="color" value="#E71224"/>
    </inkml:brush>
  </inkml:definitions>
  <inkml:trace contextRef="#ctx0" brushRef="#br0">0 244 24575,'1'4'0,"1"0"0,-1 0 0,1-1 0,0 1 0,0-1 0,0 1 0,0-1 0,1 0 0,-1 0 0,1 0 0,0 0 0,0 0 0,5 4 0,14 15 0,-16-12 0,0 1 0,-1 0 0,0 0 0,4 14 0,6 15 0,-29-63 0,9 15 0,1 1 0,-1-1 0,1 1 0,1-1 0,-1 0 0,1-1 0,-3-13 0,2-25 0,1 1 0,2-1 0,8-56 0,-7 100 6,0 0 0,1-1 0,0 1 0,0 0 0,0 0 0,0-1 0,0 1 0,1 0 0,-1 0 0,1 0 0,0 0 0,0 1 0,0-1 0,0 0 0,1 1 0,-1 0 0,0-1 0,1 1 0,4-3 0,-1 2-155,-1 0 1,1 1-1,0-1 1,0 1-1,0 0 1,0 1-1,1-1 1,-1 1-1,8 0 1,8 0-6678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6.702"/>
    </inkml:context>
    <inkml:brush xml:id="br0">
      <inkml:brushProperty name="width" value="0.05" units="cm"/>
      <inkml:brushProperty name="height" value="0.05" units="cm"/>
      <inkml:brushProperty name="color" value="#E71224"/>
    </inkml:brush>
  </inkml:definitions>
  <inkml:trace contextRef="#ctx0" brushRef="#br0">193 1 24575,'-14'-1'0,"1"1"0,0 1 0,-1 0 0,1 1 0,0 0 0,0 1 0,-13 5 0,21-6 0,1 0 0,0 1 0,0-1 0,0 1 0,0 0 0,0 0 0,1 1 0,-1-1 0,1 1 0,0 0 0,0-1 0,0 1 0,0 1 0,1-1 0,0 0 0,0 1 0,0-1 0,0 1 0,1-1 0,-1 1 0,1 0 0,0 8 0,-2 2 0,1-1 0,0 1 0,1 0 0,1-1 0,1 1 0,0 0 0,0-1 0,6 21 0,-4-31 0,-1-1 0,0 0 0,1 0 0,0 0 0,0-1 0,0 1 0,0-1 0,0 1 0,1-1 0,-1 0 0,0 0 0,1-1 0,0 1 0,-1-1 0,1 0 0,0 0 0,0 0 0,0 0 0,0 0 0,0-1 0,0 0 0,0 0 0,7-1 0,-4 1 0,0 0 0,0 0 0,0-1 0,0 0 0,0 0 0,0-1 0,0 0 0,0 0 0,-1-1 0,1 0 0,-1 0 0,11-7 0,-13 5 0,-1 1 0,0-1 0,0 0 0,0 0 0,-1 0 0,1-1 0,-1 1 0,0 0 0,-1-1 0,0 0 0,0 1 0,0-1 0,0 0 0,-1 1 0,0-8 0,0-16 0,-7-43 0,7 72 0,0-5 0,-1 0 0,0 0 0,0 0 0,0 0 0,0 0 0,-1 0 0,0 0 0,0 1 0,-4-8 0,23 85 0,11 15 0,-22-64 0,1 0 0,1-1 0,22 43 0,39 51-1365,-63-101-5461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9.963"/>
    </inkml:context>
    <inkml:brush xml:id="br0">
      <inkml:brushProperty name="width" value="0.05" units="cm"/>
      <inkml:brushProperty name="height" value="0.05" units="cm"/>
      <inkml:brushProperty name="color" value="#E71224"/>
    </inkml:brush>
  </inkml:definitions>
  <inkml:trace contextRef="#ctx0" brushRef="#br0">2782 405 24575,'-56'-20'0,"35"15"0,0-2 0,0 0 0,1-1 0,-22-12 0,-28-11 0,-267-112 0,251 109 0,52 18 0,-1 3 0,0 1 0,-69-15 0,-21 0 0,92 18 0,0 1 0,-1 2 0,-63-3 0,76 8 0,0 1 0,0 1 0,0 1 0,1 0 0,-1 2 0,0 1 0,-27 9 0,-177 77 0,186-76 0,-79 20 0,87-28 0,0 2 0,1 1 0,0 1 0,-48 25 0,50-22 0,0-1 0,-1-1 0,0-2 0,-46 10 0,37-10 0,-74 28 0,88-28 0,1-2 0,-33 6 0,-26 9 0,68-18 0,0 0 0,0 0 0,0 2 0,1-1 0,-1 2 0,2 0 0,-1 0 0,1 1 0,-19 19 0,19-15 0,1 0 0,0 0 0,1 1 0,1 0 0,0 1 0,1 0 0,1 0 0,0 1 0,-7 25 0,5-5 0,2 0 0,1 0 0,-1 69 0,7-78 0,1-1 0,1 1 0,7 33 0,-6-50 0,0 0 0,1 0 0,-1-1 0,2 1 0,-1-1 0,2 0 0,-1 0 0,1-1 0,0 1 0,1-1 0,10 10 0,2 2 0,1-1 0,0-1 0,2-1 0,0-1 0,0-1 0,2 0 0,-1-2 0,51 20 0,-26-18 0,-10-2 0,0-2 0,47 8 0,-24-9 0,-32-4 0,1-1 0,38 0 0,1243-6 0,-1290-1 0,0 0 0,0-2 0,0 0 0,37-14 0,40-7 0,-45 14 0,29-3 0,145-13 0,-74 8 0,-105 11 0,8-4 0,-40 7 0,1 1 0,27-2 0,-32 6 0,-2-1 0,1-1 0,0 0 0,0 0 0,0-1 0,-1 0 0,18-8 0,-24 9 0,-1-1 0,1 1 0,0 0 0,-1-1 0,1 0 0,-1 0 0,0 0 0,0 0 0,0-1 0,0 1 0,0-1 0,-1 0 0,0 0 0,0 0 0,0 0 0,0 0 0,-1 0 0,1 0 0,-1-1 0,0 1 0,0-7 0,3-39 0,-6-77 0,-1 35 0,2 76 0,0-1 0,-1 0 0,-1 1 0,-1-1 0,-11-30 0,-41-78 0,14 34 0,31 69 0,-1 1 0,-1 0 0,-27-33 0,15 20 0,-9-8 0,-2 2 0,-53-46 0,11 11 0,64 61 0,0 0 0,-1 1 0,0 1 0,-31-19 0,36 26 0,-1 0 0,0 1 0,0 0 0,0 1 0,0 0 0,0 1 0,-1 0 0,1 0 0,-19 1 0,10 1 0,5-1 0,0 0 0,0 1 0,0 1 0,0 0 0,0 1 0,0 1 0,0 0 0,0 1 0,1 0 0,0 2 0,-14 6 0,11-3-1365,1-2-5461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2.555"/>
    </inkml:context>
    <inkml:brush xml:id="br0">
      <inkml:brushProperty name="width" value="0.05" units="cm"/>
      <inkml:brushProperty name="height" value="0.05" units="cm"/>
      <inkml:brushProperty name="color" value="#E71224"/>
    </inkml:brush>
  </inkml:definitions>
  <inkml:trace contextRef="#ctx0" brushRef="#br0">1606 265 24575,'-1'-3'0,"0"-1"0,0 0 0,0 1 0,-1-1 0,0 1 0,1-1 0,-1 1 0,0 0 0,-1 0 0,1 0 0,-1 0 0,1 0 0,-1 0 0,0 1 0,0-1 0,0 1 0,0 0 0,0 0 0,-1 0 0,1 0 0,-1 1 0,-3-2 0,-17-8 0,-47-14 0,65 24 0,-33-12 0,9 3 0,0 1 0,0 1 0,-1 1 0,-1 2 0,-44-2 0,-32 10 0,-106-5 0,185-2 0,0-1 0,-38-13 0,41 10 0,-1 1 0,-44-5 0,61 12 0,0-1 0,1 2 0,-1-1 0,0 1 0,1 1 0,-1-1 0,1 2 0,-1-1 0,1 1 0,0 1 0,-12 6 0,-68 28 0,71-32 0,0 1 0,0 0 0,0 2 0,1 0 0,-23 17 0,0 2 0,33-24 0,0 0 0,0 1 0,0 0 0,1 0 0,-1 0 0,1 1 0,1 0 0,-1 0 0,1 0 0,0 1 0,1 0 0,-1 0 0,-3 10 0,-4 10 0,-24 40 0,27-53 0,1 0 0,0 0 0,1 0 0,1 1 0,0 0 0,1 1 0,1-1 0,0 1 0,-2 21 0,-7 62 0,8-70 0,-4 56 0,11 424 0,-1-491 0,2 1 0,0-2 0,1 1 0,0 0 0,2-1 0,0 0 0,1 0 0,1 0 0,0-1 0,1 0 0,1-1 0,1 0 0,0-1 0,25 26 0,-8-9 0,21 21 0,4 0 0,-44-42 0,0 0 0,0 0 0,1-1 0,0-1 0,1 0 0,0 0 0,15 7 0,-1-3 0,-6-2 0,0-1 0,1 0 0,0-1 0,0-2 0,1 0 0,0-1 0,0-1 0,29 2 0,299-8 0,-330 1 0,0-1 0,0-1 0,-1-1 0,1 0 0,-1-1 0,0-1 0,0-1 0,29-16 0,-2-2 0,-1-2 0,40-34 0,-60 40 0,0-2 0,-1-1 0,-2 0 0,37-54 0,0 12 0,-46 55 0,-1 0 0,-1-1 0,1-1 0,-2 1 0,14-24 0,-15 18 0,-1 0 0,-1 0 0,0 0 0,-1-1 0,-1 0 0,-1 0 0,0 0 0,-2 0 0,-1-37 0,1-69 0,-4-98 0,-10 151 0,9 52 0,0 0 0,-1-29 0,3 26 0,-1 0 0,-6-23 0,4 23 0,1 0 0,-1-26 0,3 24 0,0 0 0,-2 0 0,-2 1 0,-10-33 0,10 42 0,-1 0 0,-16-26 0,14 27 0,1 0 0,-12-29 0,16 30-110,2 5 20,0 1 1,0-1-1,-1 1 0,0-1 1,0 1-1,-1 0 1,0 0-1,-1 0 0,1 0 1,-1 1-1,0 0 0,-1 0 1,-9-8-1,-1 6-6736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4.984"/>
    </inkml:context>
    <inkml:brush xml:id="br0">
      <inkml:brushProperty name="width" value="0.05" units="cm"/>
      <inkml:brushProperty name="height" value="0.05" units="cm"/>
      <inkml:brushProperty name="color" value="#E71224"/>
    </inkml:brush>
  </inkml:definitions>
  <inkml:trace contextRef="#ctx0" brushRef="#br0">2012 0 24575,'-16'2'0,"0"1"0,0 1 0,0 0 0,1 1 0,-1 1 0,-17 9 0,20-10 0,-257 103 0,149-43 0,111-60 0,-28 12 0,0 2 0,1 1 0,-62 45 0,-24 27 0,60-35 0,34-29 0,-36 26 0,55-45 0,-1 1 0,2 0 0,-1 0 0,1 1 0,-7 13 0,-28 31 0,5-13 0,-57 82 0,26 2 0,35-68 0,4 1 0,2 1 0,-34 105 0,44-103 0,11-34 0,-1-1 0,-1-1 0,-21 40 0,18-41 0,2 1 0,0 0 0,-8 31 0,11-30 0,-1 0 0,-2 0 0,-14 25 0,17-34 0,0-1 0,2 1 0,0 0 0,-5 25 0,-8 26 0,4-17 0,12-38 0,-1 1 0,0-1 0,-8 18 0,-2 3 0,1 1 0,3 1 0,0-1 0,-5 55 0,1-15 0,-38 122 0,47-176 0,0-1 0,-2 40 0,-3 22 0,-3 20 0,11-73 0,-10 51 0,7-49 0,1-1 0,1 1 0,2 46 0,2-46 0,-2 0 0,-1 0 0,-9 47 0,4-33 0,1 0 0,3 0 0,2 1 0,5 50 0,-1 11 0,-4 1363 0,3-1448 0,0 0 0,11 40 0,-3-12 0,2 5 0,-7-35 0,-1 1 0,3 39 0,-5-43 0,0-1 0,1 1 0,1-1 0,1 1 0,7 17 0,-4-12 0,10 44 0,-5 4 0,31 95 0,42 69 0,17 6 0,-80-178 0,-18-46 0,1-1 0,13 26 0,27 53 0,15 25 0,-22-48 0,-29-51 0,1-1 0,1 0 0,1 0 0,22 26 0,-24-33 0,-2 1 0,0 0 0,0 0 0,-1 1 0,8 21 0,11 20 0,2-1 0,-14-25 0,1-1 0,2-1 0,26 35 0,-29-46 0,-2 1 0,0 0 0,-1 1 0,-1 0 0,12 28 0,-14-29 0,1-2 0,0 0 0,1 0 0,1-1 0,1 0 0,18 16 0,-23-22 0,15 14 0,-13-14 0,0 0 0,-1 1 0,-1 0 0,1 1 0,-2 0 0,13 22 0,-19-32 0,-1 0 0,1-1 0,-1 1 0,1 0 0,-1 0 0,0-1 0,1 1 0,-1 0 0,0 0 0,0-1 0,0 1 0,1 0 0,-1 0 0,0 0 0,0-1 0,0 1 0,0 0 0,0 0 0,0 0 0,-1 0 0,1-1 0,0 1 0,0 0 0,-1 0 0,1-1 0,0 1 0,-1 0 0,1 0 0,0-1 0,-1 1 0,1 0 0,-1-1 0,0 1 0,1-1 0,-1 1 0,1-1 0,-1 1 0,0-1 0,1 1 0,-1-1 0,0 1 0,0-1 0,1 0 0,-1 1 0,0-1 0,0 0 0,1 0 0,-1 0 0,0 0 0,0 0 0,0 0 0,0 0 0,1 0 0,-2 0 0,-2 0 0,-1 0 0,1-1 0,0 1 0,0-1 0,0 0 0,0 0 0,0-1 0,0 1 0,-5-4 0,-9-5 0,-1 1 0,0 0 0,0 2 0,0 0 0,-1 1 0,0 1 0,0 1 0,-40-4 0,-40-14 0,176 55 0,-54-22 0,0 0 0,40 12 0,-3-1 0,-48-17 0,0 0 0,0-1 0,1 0 0,22 4 0,-32-8 0,0 0 0,0 0 0,0-1 0,0 1 0,0 0 0,0-1 0,0 1 0,-1-1 0,1 1 0,0-1 0,0 0 0,0 0 0,0 0 0,-1 0 0,1 0 0,0-1 0,-1 1 0,1 0 0,-1-1 0,0 1 0,1-1 0,-1 1 0,0-1 0,0 0 0,0 1 0,0-1 0,0 0 0,0 0 0,-1 0 0,1 0 0,0 0 0,-1 0 0,0 0 0,1 0 0,-1-3 0,2-11 0,-1 0 0,0 0 0,-3-25 0,1 24 0,-2-38 0,1 16 0,3-68 0,0 96 0,1 1 0,-1 0 0,1 0 0,1 0 0,0 0 0,1 0 0,0 1 0,0-1 0,1 1 0,0 0 0,10-13 0,6-9-1365,-14 15-5461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151"/>
    </inkml:context>
    <inkml:brush xml:id="br0">
      <inkml:brushProperty name="width" value="0.05" units="cm"/>
      <inkml:brushProperty name="height" value="0.05" units="cm"/>
      <inkml:brushProperty name="color" value="#E71224"/>
    </inkml:brush>
  </inkml:definitions>
  <inkml:trace contextRef="#ctx0" brushRef="#br0">70 1 24575,'1'37'0,"-2"-1"0,-2 1 0,-10 51 0,9-70 0,-6 24 0,1 1 0,2-1 0,-1 70 0,-2-25 0,6-56 0,3-30 0,1 1 0,0-1 0,0 1 0,0-1 0,0 1 0,0-1 0,0 1 0,0-1 0,0 0 0,1 1 0,-1-1 0,1 1 0,-1-1 0,1 1 0,-1-1 0,1 0 0,0 1 0,0-1 0,-1 0 0,1 0 0,0 0 0,0 0 0,0 0 0,2 2 0,0-2 0,-1 1 0,1-1 0,0 0 0,0 1 0,0-1 0,0-1 0,0 1 0,0 0 0,0-1 0,0 1 0,4-1 0,5 0 0,-1-1 0,1 0 0,0 0 0,0-1 0,13-5 0,63-15 85,-54 15-810,41-15 0,-59 15-6101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551"/>
    </inkml:context>
    <inkml:brush xml:id="br0">
      <inkml:brushProperty name="width" value="0.05" units="cm"/>
      <inkml:brushProperty name="height" value="0.05" units="cm"/>
      <inkml:brushProperty name="color" value="#E71224"/>
    </inkml:brush>
  </inkml:definitions>
  <inkml:trace contextRef="#ctx0" brushRef="#br0">1 76 24575,'0'-4'0,"4"-2"0,7 0 0,1-3 0,3 0 0,3 1 0,4-3 0,2 2 0,2 1 0,-3 2-8191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986"/>
    </inkml:context>
    <inkml:brush xml:id="br0">
      <inkml:brushProperty name="width" value="0.05" units="cm"/>
      <inkml:brushProperty name="height" value="0.05" units="cm"/>
      <inkml:brushProperty name="color" value="#E71224"/>
    </inkml:brush>
  </inkml:definitions>
  <inkml:trace contextRef="#ctx0" brushRef="#br0">1 0 24575,'4'0'0,"7"0"0,5 0 0,5 0 0,3 0 0,2 0 0,2 0 0,0 0 0,-1 0 0,1 0 0,0 0 0,-1 0 0,0 0 0,0 0 0,-5 0-8191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377"/>
    </inkml:context>
    <inkml:brush xml:id="br0">
      <inkml:brushProperty name="width" value="0.05" units="cm"/>
      <inkml:brushProperty name="height" value="0.05" units="cm"/>
      <inkml:brushProperty name="color" value="#E71224"/>
    </inkml:brush>
  </inkml:definitions>
  <inkml:trace contextRef="#ctx0" brushRef="#br0">1 0 24575,'3'4'0,"0"-1"0,-1 1 0,1 0 0,-1 0 0,0 1 0,0-1 0,0 0 0,-1 0 0,1 1 0,-1-1 0,0 1 0,1 8 0,0 62 0,-2-54 0,-1 490 0,2-486 0,0-1 0,2 0 0,1 0 0,1 0 0,12 36 0,-10-48-1365</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797"/>
    </inkml:context>
    <inkml:brush xml:id="br0">
      <inkml:brushProperty name="width" value="0.05" units="cm"/>
      <inkml:brushProperty name="height" value="0.05" units="cm"/>
      <inkml:brushProperty name="color" value="#E71224"/>
    </inkml:brush>
  </inkml:definitions>
  <inkml:trace contextRef="#ctx0" brushRef="#br0">96 0 24575,'-1'8'0,"1"0"0,-2 0 0,1-1 0,-1 1 0,0-1 0,0 1 0,-1-1 0,0 0 0,0 0 0,-1 0 0,0-1 0,0 1 0,-1-1 0,-9 11 0,-19 31 0,31-47 0,1 1 0,0 0 0,0-1 0,0 1 0,0-1 0,0 1 0,0 0 0,0 0 0,1 0 0,-1-1 0,1 1 0,-1 0 0,1 0 0,0 0 0,-1 0 0,1 0 0,0 0 0,0 0 0,1 0 0,-1 0 0,0 0 0,1-1 0,-1 1 0,1 0 0,-1 0 0,1 0 0,0 0 0,0-1 0,0 1 0,0 0 0,0-1 0,0 1 0,1-1 0,-1 1 0,2 1 0,1-1 0,1 0 0,-1 0 0,1 0 0,0 0 0,-1-1 0,1 0 0,0 0 0,0 0 0,-1-1 0,1 1 0,0-1 0,0 0 0,7-1 0,41-12-148,-37 8-1069,3-1-5609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8.401"/>
    </inkml:context>
    <inkml:brush xml:id="br0">
      <inkml:brushProperty name="width" value="0.05" units="cm"/>
      <inkml:brushProperty name="height" value="0.05" units="cm"/>
      <inkml:brushProperty name="color" value="#E71224"/>
    </inkml:brush>
  </inkml:definitions>
  <inkml:trace contextRef="#ctx0" brushRef="#br0">0 203 24575,'21'57'0,"2"84"0,-10-76 0,-6-30 0,1 0 0,22 61 0,-6-35 0,-2 2 0,17 82 0,-38-140 0,0 1 0,0-1 0,1 1 0,-1-1 0,1 0 0,1 0 0,4 9 0,-25-79 0,9 27 0,-24-71 0,-32-134 0,57 199 0,1 15 0,2 0 0,-3-56 0,7 30 0,-1 29 0,2 0 0,1 1 0,0-1 0,6-26 0,-5 46 0,0 0 0,1 0 0,-1 0 0,1 1 0,0-1 0,1 1 0,-1-1 0,1 1 0,0 0 0,0 1 0,1-1 0,-1 1 0,1 0 0,0 0 0,0 0 0,0 0 0,9-3 0,-11 5 0,0 1 0,-1 0 0,1 0 0,0 0 0,0 1 0,0-1 0,0 1 0,-1-1 0,1 1 0,0 0 0,0 0 0,0 1 0,0-1 0,0 0 0,0 1 0,0 0 0,-1-1 0,1 1 0,0 0 0,0 1 0,-1-1 0,1 0 0,-1 1 0,1 0 0,-1-1 0,0 1 0,0 0 0,0 0 0,0 0 0,0 0 0,0 1 0,0-1 0,0 0 0,-1 1 0,0 0 0,1-1 0,-1 1 0,0 0 0,1 3 0,1 1 0,-1 1 0,1-1 0,-2 1 0,1-1 0,-1 1 0,0 0 0,0-1 0,-1 1 0,0 0 0,0 0 0,-1-1 0,0 1 0,-1 0 0,0-1 0,-3 11 0,3-13 0,0-1 0,0 1 0,-1-1 0,1 0 0,-1 1 0,0-1 0,0 0 0,-1-1 0,1 1 0,-1 0 0,0-1 0,0 0 0,0 0 0,0 0 0,0-1 0,-1 1 0,1-1 0,-1 0 0,1 0 0,-1-1 0,0 1 0,0-1 0,0 0 0,-6 0 0,-79 16-1365,71-12-5461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8.324"/>
    </inkml:context>
    <inkml:brush xml:id="br0">
      <inkml:brushProperty name="width" value="0.05" units="cm"/>
      <inkml:brushProperty name="height" value="0.05" units="cm"/>
      <inkml:brushProperty name="color" value="#E71224"/>
    </inkml:brush>
  </inkml:definitions>
  <inkml:trace contextRef="#ctx0" brushRef="#br0">0 134 24575,'2'1'0,"-1"-1"0,0 1 0,0 0 0,1-1 0,-1 1 0,0 0 0,0 0 0,0-1 0,0 1 0,0 0 0,0 0 0,0 0 0,-1 0 0,1 1 0,0-1 0,0 0 0,-1 0 0,1 0 0,-1 0 0,1 2 0,13 33 0,-10-26 0,11 75 0,-13-69 0,-2-22 0,-2-14 0,0 0 0,-9-32 0,8 42 0,0-1 0,0 0 0,1 0 0,0-1 0,1 1 0,0 0 0,1-1 0,1 1 0,-1 0 0,2-1 0,0 1 0,6-22 0,-7 31-105,0-1 0,1 1 0,-1 0 0,1 0 0,0-1 0,-1 1 0,1 0 0,0 0 0,0 0 0,0 1 0,1-1 0,1-1 0,11-5-6721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037"/>
    </inkml:context>
    <inkml:brush xml:id="br0">
      <inkml:brushProperty name="width" value="0.05" units="cm"/>
      <inkml:brushProperty name="height" value="0.05" units="cm"/>
      <inkml:brushProperty name="color" value="#E71224"/>
    </inkml:brush>
  </inkml:definitions>
  <inkml:trace contextRef="#ctx0" brushRef="#br0">328 3 24575,'-45'-1'0,"19"0"0,1 1 0,-43 5 0,60-3 0,0 0 0,1 0 0,-1 0 0,0 1 0,1 0 0,-1 0 0,1 1 0,0 0 0,0 1 0,0-1 0,1 1 0,-9 9 0,8-7 0,1 0 0,0 1 0,0 0 0,1 0 0,0 0 0,0 1 0,1 0 0,-4 10 0,6-14 0,0 1 0,1-1 0,0 1 0,0 0 0,0 0 0,0-1 0,1 1 0,0 0 0,0 0 0,1 0 0,0 0 0,0-1 0,0 1 0,4 10 0,-3-13 0,0 0 0,1 0 0,-1 0 0,0 0 0,1 0 0,0-1 0,0 1 0,0-1 0,0 0 0,0 0 0,0 0 0,1 0 0,-1-1 0,0 1 0,1-1 0,0 0 0,-1 0 0,1 0 0,-1-1 0,1 1 0,0-1 0,0 0 0,-1 0 0,1 0 0,5-1 0,-2 1 0,0 0 0,0-1 0,-1 0 0,1-1 0,-1 1 0,1-1 0,-1 0 0,1-1 0,-1 0 0,0 0 0,0 0 0,0-1 0,6-5 0,-9 6 0,0 0 0,0-1 0,0 0 0,-1 1 0,0-1 0,0 0 0,0 0 0,0 0 0,0-1 0,-1 1 0,0 0 0,1-8 0,0-56 0,-1 17 0,-2 51 0,1 0 0,0-1 0,0 1 0,0 0 0,0 0 0,0 0 0,0-1 0,0 1 0,0 0 0,0 0 0,0 0 0,0-1 0,1 1 0,-1 0 0,0 0 0,0 0 0,0 0 0,0-1 0,0 1 0,0 0 0,0 0 0,0 0 0,0 0 0,1 0 0,-1-1 0,0 1 0,0 0 0,0 0 0,0 0 0,0 0 0,1 0 0,-1 0 0,0 0 0,0-1 0,0 1 0,1 0 0,-1 0 0,0 0 0,0 0 0,0 0 0,0 0 0,1 0 0,-1 0 0,0 0 0,0 0 0,0 0 0,1 0 0,-1 0 0,0 1 0,12 9 0,16 28 0,-17-23 0,7 7-455,1 0 0,39 33 0,-45-45-6371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628"/>
    </inkml:context>
    <inkml:brush xml:id="br0">
      <inkml:brushProperty name="width" value="0.05" units="cm"/>
      <inkml:brushProperty name="height" value="0.05" units="cm"/>
      <inkml:brushProperty name="color" value="#E71224"/>
    </inkml:brush>
  </inkml:definitions>
  <inkml:trace contextRef="#ctx0" brushRef="#br0">1 181 24575,'1'0'0,"1"1"0,0 0 0,-1 0 0,1 0 0,0 0 0,-1 0 0,1 0 0,-1 1 0,0-1 0,1 0 0,-1 1 0,0-1 0,0 1 0,0-1 0,0 1 0,0 0 0,1 2 0,15 32 0,-7 2 0,10 58 0,-14-61 0,-8-65 0,4-47 0,-1 9 0,-3 17 0,1 36 0,0 0 0,0-1 0,1 1 0,1-1 0,1 1 0,0 0 0,1-1 0,6-16 0,-9 30 0,1 1 0,0-1 0,-1 0 0,1 1 0,0-1 0,0 0 0,0 1 0,0-1 0,1 1 0,-1-1 0,0 1 0,1 0 0,-1-1 0,0 1 0,1 0 0,0 0 0,-1 0 0,1 0 0,0 0 0,2 0 0,-2 1 0,0 0 0,-1 0 0,1 0 0,0 0 0,-1 0 0,1 1 0,0-1 0,-1 1 0,1 0 0,-1-1 0,1 1 0,-1 0 0,1 0 0,-1 0 0,1 0 0,-1 0 0,0 0 0,2 2 0,7 8 0,0 0 0,-1 1 0,-1 1 0,10 16 0,-7-10 0,12 18-107,-16-24-8,0-1 1,0 0 0,1 0-1,1-1 1,0 0 0,1 0-1,0-1 1,0 0 0,1-1-1,19 12 1,-13-13-6712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199"/>
    </inkml:context>
    <inkml:brush xml:id="br0">
      <inkml:brushProperty name="width" value="0.05" units="cm"/>
      <inkml:brushProperty name="height" value="0.05" units="cm"/>
      <inkml:brushProperty name="color" value="#E71224"/>
    </inkml:brush>
  </inkml:definitions>
  <inkml:trace contextRef="#ctx0" brushRef="#br0">114 0 24575,'-4'0'0,"0"0"0,0 0 0,1 1 0,-1-1 0,0 1 0,0 0 0,0 0 0,1 0 0,-1 1 0,0-1 0,1 1 0,0 0 0,-1 0 0,1 0 0,0 0 0,-4 4 0,3-2 0,0 1 0,1 0 0,-1 0 0,1 0 0,0 0 0,0 1 0,1-1 0,-1 1 0,1 0 0,-1 6 0,-2 17 0,0 0 0,3 1 0,0-1 0,2 1 0,6 57 0,-6-85 0,0 1 0,1-1 0,-1 0 0,0 1 0,1-1 0,-1 0 0,1 0 0,-1 1 0,1-1 0,0 0 0,0 0 0,0 0 0,1 0 0,-1 0 0,0 0 0,1 0 0,-1 0 0,1 0 0,0-1 0,-1 1 0,1-1 0,0 1 0,0-1 0,0 0 0,0 1 0,0-1 0,0 0 0,1 0 0,-1-1 0,0 1 0,0 0 0,1-1 0,-1 0 0,0 1 0,1-1 0,-1 0 0,0 0 0,1 0 0,-1 0 0,0-1 0,5 0 0,4-2 0,0 0 0,0-1 0,0 0 0,0 0 0,0-1 0,-1-1 0,10-7 0,2-2 30,0-1 0,-1-1 0,22-23 0,-35 31-179,0 0 1,0 0-1,-1-1 1,0 0-1,-1-1 1,0 1-1,0-1 1,-2 0-1,6-17 1,-5 8-6678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543"/>
    </inkml:context>
    <inkml:brush xml:id="br0">
      <inkml:brushProperty name="width" value="0.05" units="cm"/>
      <inkml:brushProperty name="height" value="0.05" units="cm"/>
      <inkml:brushProperty name="color" value="#E71224"/>
    </inkml:brush>
  </inkml:definitions>
  <inkml:trace contextRef="#ctx0" brushRef="#br0">4 0 24575,'-2'47'0,"1"-24"0,0 0 0,2-1 0,4 30 0,-4-46 0,0 0 0,0-1 0,1 1 0,0-1 0,0 0 0,0 0 0,1 1 0,0-1 0,0-1 0,0 1 0,0 0 0,1-1 0,0 0 0,0 0 0,0 0 0,0 0 0,1 0 0,4 2 0,71 48 120,-72-48-306,-1 0 1,0 1-1,0 0 0,-1 0 1,0 0-1,0 1 1,9 15-1,-9-7-6640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450"/>
    </inkml:context>
    <inkml:brush xml:id="br0">
      <inkml:brushProperty name="width" value="0.05" units="cm"/>
      <inkml:brushProperty name="height" value="0.05" units="cm"/>
      <inkml:brushProperty name="color" value="#E71224"/>
    </inkml:brush>
  </inkml:definitions>
  <inkml:trace contextRef="#ctx0" brushRef="#br0">425 28 24575,'-26'-2'0,"1"0"0,-34-8 0,39 5 0,-1 2 0,0 0 0,0 1 0,-26 2 0,44 0 0,1 0 0,-1 1 0,1-1 0,-1 1 0,1 0 0,-1-1 0,1 1 0,0 0 0,0 0 0,-1 1 0,1-1 0,0 0 0,0 1 0,0-1 0,0 1 0,1 0 0,-1-1 0,0 1 0,1 0 0,-3 3 0,2 0 0,0-1 0,0 1 0,0 0 0,0 0 0,1 0 0,0 0 0,0 0 0,0 0 0,0 8 0,1 3 0,1 1 0,0-1 0,1 0 0,1 1 0,7 20 0,-8-31 0,0 0 0,1 0 0,0-1 0,0 1 0,0-1 0,0 0 0,1 0 0,0 0 0,0 0 0,0-1 0,1 1 0,0-1 0,0 0 0,9 5 0,7 2 0,-1 0 0,41 13 0,-46-20 0,1 2 0,-1 0 0,0 1 0,-1 0 0,0 1 0,25 19 0,-36-24 0,1 0 0,-1 1 0,0-1 0,0 0 0,-1 1 0,1 0 0,-1 0 0,1 0 0,-1 0 0,0 0 0,-1 0 0,1 0 0,-1 1 0,0-1 0,0 1 0,0 6 0,-1-8 0,0 0 0,-1 0 0,1 0 0,-1-1 0,0 1 0,0 0 0,0-1 0,0 1 0,-1 0 0,1-1 0,-1 0 0,1 1 0,-1-1 0,0 0 0,0 0 0,0 0 0,0 0 0,0 0 0,-1 0 0,1-1 0,0 1 0,-1-1 0,1 1 0,-1-1 0,0 0 0,1 0 0,-6 1 0,-7 2 0,-1 0 0,1-2 0,-1 1 0,0-2 0,-23 0 0,-80-9 0,108 6 14,-1 0-1,0-2 0,1 1 1,0-2-1,0 1 0,0-1 1,-14-9-1,-33-15-1485,38 22-5354</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925"/>
    </inkml:context>
    <inkml:brush xml:id="br0">
      <inkml:brushProperty name="width" value="0.05" units="cm"/>
      <inkml:brushProperty name="height" value="0.05" units="cm"/>
      <inkml:brushProperty name="color" value="#E71224"/>
    </inkml:brush>
  </inkml:definitions>
  <inkml:trace contextRef="#ctx0" brushRef="#br0">1 207 24575,'2'16'0,"1"1"0,0-1 0,2 0 0,0 0 0,0 0 0,2 0 0,0-1 0,0 0 0,14 18 0,-17-26 0,1 1 0,0-1 0,0-1 0,0 1 0,1-1 0,0 0 0,0 0 0,1 0 0,0-1 0,10 6 0,-13-9 0,-1 0 0,0-1 0,1 0 0,-1 0 0,1 0 0,-1 0 0,1-1 0,0 1 0,-1-1 0,1 0 0,-1 0 0,1 0 0,0-1 0,-1 1 0,1-1 0,-1 0 0,1 0 0,-1 0 0,1 0 0,-1-1 0,0 1 0,1-1 0,-1 0 0,0 0 0,0 0 0,4-4 0,1-2 0,0 1 0,-1-2 0,0 1 0,0-1 0,-1 0 0,0 0 0,-1-1 0,0 1 0,0-1 0,-1 0 0,0-1 0,-1 1 0,3-19 0,-2 5 0,-1-1 0,-1 1 0,-1-1 0,-6-48 0,4 64-105,0 0 0,-1 1 0,0-1 0,0 1 0,-1-1 0,0 1 0,0 0 0,-1 0 0,0 1 0,-1-1 0,0 1 0,-7-9 0,0 5-6721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24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790"/>
    </inkml:context>
    <inkml:brush xml:id="br0">
      <inkml:brushProperty name="width" value="0.05" units="cm"/>
      <inkml:brushProperty name="height" value="0.05" units="cm"/>
      <inkml:brushProperty name="color" value="#E71224"/>
    </inkml:brush>
  </inkml:definitions>
  <inkml:trace contextRef="#ctx0" brushRef="#br0">1 236 24575,'3'3'0,"1"-1"0,0 0 0,-1 1 0,1-1 0,-1 1 0,1 0 0,-1 0 0,0 1 0,-1-1 0,1 1 0,0-1 0,-1 1 0,4 7 0,5 6 0,85 84 0,-56-61 0,-39-38 0,1-1 0,-1 1 0,0-1 0,0 0 0,1 0 0,-1 0 0,1 0 0,-1 0 0,1 0 0,-1 0 0,1 0 0,0-1 0,-1 1 0,1-1 0,2 1 0,-3-1 0,-1 0 0,1 0 0,-1 0 0,1 0 0,-1-1 0,1 1 0,-1 0 0,1 0 0,-1-1 0,1 1 0,-1 0 0,1-1 0,-1 1 0,1 0 0,-1-1 0,0 1 0,1-1 0,-1 1 0,0-1 0,1 1 0,-1-1 0,0 1 0,1-1 0,-1 1 0,0-1 0,0 1 0,0-1 0,0 0 0,0 0 0,1-4 0,0 1 0,-1-1 0,0 0 0,0 1 0,-1-1 0,1 0 0,-1 1 0,0-1 0,-3-7 0,-11-27 0,-2 1 0,-24-38 0,33 60 0,1-1 0,1 0 0,0 0 0,1 0 0,1-1 0,0 0 0,1 0 0,1 0 0,1-18 0,1 33-97,0 1-1,1-1 1,-1 1-1,1-1 1,-1 1-1,1-1 1,0 1-1,0-1 1,0 1-1,0-1 1,0 1-1,1 0 0,2-3 1,7-7-6729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225"/>
    </inkml:context>
    <inkml:brush xml:id="br0">
      <inkml:brushProperty name="width" value="0.05" units="cm"/>
      <inkml:brushProperty name="height" value="0.05" units="cm"/>
      <inkml:brushProperty name="color" value="#E71224"/>
    </inkml:brush>
  </inkml:definitions>
  <inkml:trace contextRef="#ctx0" brushRef="#br0">1 198 24575,'2'6'0,"0"0"0,0 0 0,1 0 0,0-1 0,0 1 0,0-1 0,1 1 0,0-1 0,5 5 0,1 4 0,-3-3 0,1 0 0,1-1 0,0 0 0,0 0 0,1-1 0,0 0 0,0 0 0,1-1 0,13 7 0,-20-13 0,1 0 0,0 0 0,0 0 0,-1-1 0,1 0 0,0 0 0,1 0 0,-1 0 0,0-1 0,0 0 0,0 0 0,0 0 0,0-1 0,0 1 0,0-1 0,0-1 0,0 1 0,0-1 0,0 1 0,0-2 0,-1 1 0,1 0 0,-1-1 0,0 0 0,0 0 0,8-6 0,-2-1 0,1 0 0,-1 0 0,-1-1 0,0-1 0,0 1 0,-1-1 0,-1-1 0,0 1 0,0-1 0,-2-1 0,8-22 0,-12 31 0,1-1 0,-1 1 0,0 0 0,-1-1 0,1 1 0,-1-1 0,0 1 0,-1-1 0,1 1 0,-1 0 0,0-1 0,0 1 0,-1 0 0,0-1 0,0 1 0,0 0 0,0 0 0,-1 1 0,0-1 0,0 0 0,0 1 0,0 0 0,-1-1 0,0 2 0,0-1 0,0 0 0,0 1 0,0-1 0,-1 1 0,1 0 0,-1 1 0,0-1 0,-6-1 0,-64-22-1365,52 17-5461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286"/>
    </inkml:context>
    <inkml:brush xml:id="br0">
      <inkml:brushProperty name="width" value="0.05" units="cm"/>
      <inkml:brushProperty name="height" value="0.05" units="cm"/>
      <inkml:brushProperty name="color" value="#E71224"/>
    </inkml:brush>
  </inkml:definitions>
  <inkml:trace contextRef="#ctx0" brushRef="#br0">1 141 24575,'0'26'0,"1"-1"0,2 0 0,1 0 0,0 0 0,2 0 0,1-1 0,1 1 0,12 23 0,9 25 0,-17-40 0,1-2 0,20 36 0,74 146 0,-63-124 0,-35-67 0,1-1 0,1 0 0,1-1 0,20 27 0,-22-34 0,0 2 0,14 28 0,16 23 0,-23-40 0,-1 1 0,-1 1 0,-1 0 0,17 53 0,-21-53 0,-6-10 0,-14-22 0,-14-25 0,-18-31 0,26 40 0,2-1 0,-19-35 0,2-7 0,-26-60 0,-35-121 0,77 194 0,-8-55 0,14 60 0,-1 1 0,-18-47 0,21 72 0,2-1 0,0 0 0,-2-32 0,-5-17 0,8 44 0,0 0 0,2 0 0,0 0 0,2 0 0,3-26 0,-2 46 0,0 1 0,0-1 0,1 1 0,0 0 0,0-1 0,0 1 0,0 0 0,1 0 0,-1 0 0,1 1 0,0-1 0,0 1 0,1 0 0,-1-1 0,1 1 0,-1 1 0,1-1 0,0 0 0,0 1 0,0 0 0,1 0 0,-1 0 0,0 1 0,1-1 0,-1 1 0,1 0 0,-1 0 0,1 1 0,0-1 0,6 1 0,-6 0 0,0-1 0,0 1 0,0 0 0,0 0 0,1 0 0,-1 1 0,0 0 0,0 0 0,0 0 0,0 1 0,-1-1 0,1 1 0,0 0 0,-1 1 0,1-1 0,-1 1 0,0 0 0,1 0 0,-1 0 0,-1 1 0,1-1 0,0 1 0,-1 0 0,0 0 0,0 0 0,0 0 0,3 8 0,-2 2 0,-1 1 0,0-1 0,-1 1 0,-1-1 0,0 1 0,-1 0 0,-2 17 0,-2-3 0,0 0 0,-15 46 0,18-70 8,-1 0 0,0-1 0,0 1 0,0-1 0,-1 0 0,1 1 0,-1-1 0,0 0 0,0-1 0,-1 1 0,1-1 0,-1 1 0,1-1 0,-6 3 0,0 0-256,-1-1 1,1-1-1,-1 0 1,0 0-1,-16 3 1,8-2-6579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548"/>
    </inkml:context>
    <inkml:brush xml:id="br0">
      <inkml:brushProperty name="width" value="0.05" units="cm"/>
      <inkml:brushProperty name="height" value="0.05" units="cm"/>
      <inkml:brushProperty name="color" value="#E71224"/>
    </inkml:brush>
  </inkml:definitions>
  <inkml:trace contextRef="#ctx0" brushRef="#br0">0 0 24575,'5'0'0,"5"0"0,7 0 0,3 0 0,5 5 0,-3 1-8191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91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239"/>
    </inkml:context>
    <inkml:brush xml:id="br0">
      <inkml:brushProperty name="width" value="0.05" units="cm"/>
      <inkml:brushProperty name="height" value="0.05" units="cm"/>
      <inkml:brushProperty name="color" value="#E71224"/>
    </inkml:brush>
  </inkml:definitions>
  <inkml:trace contextRef="#ctx0" brushRef="#br0">3 0 24575,'-2'113'0,"5"123"0,23-101 0,-5-24-1365,-18-92-5461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581"/>
    </inkml:context>
    <inkml:brush xml:id="br0">
      <inkml:brushProperty name="width" value="0.05" units="cm"/>
      <inkml:brushProperty name="height" value="0.05" units="cm"/>
      <inkml:brushProperty name="color" value="#E71224"/>
    </inkml:brush>
  </inkml:definitions>
  <inkml:trace contextRef="#ctx0" brushRef="#br0">170 0 24575,'-1'14'0,"-2"0"0,0 0 0,0-1 0,-1 1 0,-1-1 0,0 0 0,-1-1 0,0 1 0,-1-1 0,-12 16 0,-17 36 0,4-22 0,27-38 0,1 0 0,0 0 0,1 1 0,-1-1 0,1 1 0,0 0 0,0 0 0,0 0 0,1 0 0,-3 9 0,5-13 0,0 1 0,1-1 0,-1 0 0,0 0 0,1 0 0,-1 0 0,1 0 0,-1 0 0,1 0 0,-1 0 0,1 0 0,0 0 0,-1 0 0,1-1 0,0 1 0,0 0 0,0 0 0,0-1 0,0 1 0,0-1 0,0 1 0,0 0 0,0-1 0,0 0 0,0 1 0,0-1 0,0 0 0,0 1 0,0-1 0,0 0 0,1 0 0,-1 0 0,1 0 0,47 2 0,-43-2 0,162-3-1365,-145 3-5461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090"/>
    </inkml:context>
    <inkml:brush xml:id="br0">
      <inkml:brushProperty name="width" value="0.05" units="cm"/>
      <inkml:brushProperty name="height" value="0.05" units="cm"/>
      <inkml:brushProperty name="color" value="#E71224"/>
    </inkml:brush>
  </inkml:definitions>
  <inkml:trace contextRef="#ctx0" brushRef="#br0">1 0 24575,'0'32'0,"1"0"0,2-1 0,9 44 0,-10-64 0,0-1 0,0 0 0,0-1 0,1 1 0,0 0 0,0-1 0,1 0 0,1 0 0,-1 0 0,2 0 0,-1-1 0,11 12 0,-13-16-151,1 0-1,-1 1 0,0-1 0,0 1 1,0-1-1,-1 1 0,1 0 1,2 9-1,0 5-6674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586"/>
    </inkml:context>
    <inkml:brush xml:id="br0">
      <inkml:brushProperty name="width" value="0.05" units="cm"/>
      <inkml:brushProperty name="height" value="0.05" units="cm"/>
      <inkml:brushProperty name="color" value="#E71224"/>
    </inkml:brush>
  </inkml:definitions>
  <inkml:trace contextRef="#ctx0" brushRef="#br0">0 1 24575,'21'55'0,"-3"1"0,-9-23 0,2 0 0,22 47 0,-15-47 0,-1 2 0,-2 0 0,-1 1 0,17 74 0,-7-22 0,-16-68 0,-2 1 0,-1 0 0,0 0 0,1 24 0,5 23-1365,-5-50-5461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6.470"/>
    </inkml:context>
    <inkml:brush xml:id="br0">
      <inkml:brushProperty name="width" value="0.05" units="cm"/>
      <inkml:brushProperty name="height" value="0.05" units="cm"/>
      <inkml:brushProperty name="color" value="#E71224"/>
    </inkml:brush>
  </inkml:definitions>
  <inkml:trace contextRef="#ctx0" brushRef="#br0">1 273 24575,'42'1'0,"-20"0"0,1-1 0,-1-1 0,0-1 0,27-5 0,-42 5 0,0 0 0,-1 0 0,1-1 0,0 0 0,-1 0 0,0-1 0,0 0 0,0 0 0,0 0 0,-1 0 0,1-1 0,-1 0 0,0 0 0,-1-1 0,1 0 0,-1 1 0,5-10 0,-3 5 0,-1-1 0,0 0 0,-1 0 0,0 0 0,0 0 0,-1-1 0,1-13 0,-3 22 0,-1 0 0,0 0 0,1 1 0,-1-1 0,0 0 0,-1 0 0,1 1 0,0-1 0,-1 0 0,0 1 0,1-1 0,-1 0 0,0 1 0,0-1 0,-1 1 0,1-1 0,0 1 0,-1 0 0,0 0 0,1-1 0,-1 1 0,0 0 0,0 0 0,0 1 0,0-1 0,-1 0 0,1 1 0,0-1 0,-1 1 0,1 0 0,-1 0 0,1 0 0,-1 0 0,0 0 0,-4 0 0,1-1 0,0 1 0,0 0 0,1 1 0,-1-1 0,0 1 0,0 0 0,0 1 0,0-1 0,1 1 0,-1 0 0,0 1 0,1-1 0,-1 1 0,1 0 0,-1 1 0,1-1 0,0 1 0,0 0 0,0 0 0,0 1 0,1-1 0,-1 1 0,1 0 0,0 0 0,0 1 0,0-1 0,1 1 0,0 0 0,0 0 0,0 0 0,0 0 0,-1 7 0,-4 9 0,1 1 0,2 1 0,0-1 0,1 1 0,1 0 0,2 0 0,0 0 0,1 0 0,1 0 0,8 38 0,-8-57 0,0 0 0,1-1 0,-1 0 0,1 1 0,0-1 0,0 0 0,0 0 0,0 0 0,1 0 0,-1 0 0,1-1 0,-1 1 0,1-1 0,0 0 0,0 1 0,0-1 0,1 0 0,-1-1 0,0 1 0,1-1 0,-1 1 0,1-1 0,-1 0 0,1 0 0,0-1 0,3 1 0,14 1 0,-1-1 0,1 0 0,34-5 0,-11 1 0,32 5-21,-53 0-248,0-2 0,1 0 1,-1-1-1,44-8 0,-50 3-6557</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5.716"/>
    </inkml:context>
    <inkml:brush xml:id="br0">
      <inkml:brushProperty name="width" value="0.05" units="cm"/>
      <inkml:brushProperty name="height" value="0.05" units="cm"/>
      <inkml:brushProperty name="color" value="#E71224"/>
    </inkml:brush>
  </inkml:definitions>
  <inkml:trace contextRef="#ctx0" brushRef="#br0">1316 86 24575,'-15'-1'0,"1"-1"0,0 0 0,-1-1 0,1-1 0,1 0 0,-1-1 0,1-1 0,-16-8 0,15 7 0,0 1 0,0 0 0,-1 0 0,0 2 0,0 0 0,-27-4 0,-44 4 0,-121 10 0,194-4 0,0 1 0,0 0 0,1 0 0,-1 1 0,1 1 0,0 0 0,-19 12 0,-77 57 0,42-27 0,36-24 0,2 0 0,0 2 0,2 2 0,1 0 0,1 1 0,-30 46 0,12-17 0,-25 45 0,32-45 0,20-32 0,1 2 0,1-1 0,2 2 0,0 0 0,2 0 0,2 0 0,0 1 0,2 1 0,1-1 0,1 0 0,1 1 0,2 0 0,5 41 0,-3-61 0,0 0 0,0 0 0,1 0 0,1 0 0,-1 0 0,2-1 0,-1 1 0,9 11 0,54 67 0,-42-58 0,-13-16 0,0-1 0,1 0 0,1 0 0,0-2 0,0 1 0,2-2 0,-1 0 0,1-1 0,27 11 0,61 31 0,-40-30 0,0-3 0,1-3 0,0-3 0,1-2 0,0-4 0,105-2 0,-155-4 0,0 1 0,0-2 0,0 0 0,0-1 0,-1-1 0,1 0 0,-1-1 0,0-1 0,0 0 0,0-1 0,0 0 0,-1-2 0,25-16 0,47-34 0,-53 37 0,38-32 0,-61 44 0,0 0 0,-1-1 0,0 0 0,-1 0 0,0-1 0,0 0 0,9-20 0,-15 27 0,6-11 0,0-1 0,-1 1 0,-1-2 0,-1 1 0,0-1 0,-1 1 0,0-1 0,1-32 0,-7-355 0,-1 368 0,-1 1 0,-2-1 0,-1 1 0,-2 0 0,-19-49 0,15 48-455,-2 0 0,-29-50 0,33 69-6371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7.349"/>
    </inkml:context>
    <inkml:brush xml:id="br0">
      <inkml:brushProperty name="width" value="0.05" units="cm"/>
      <inkml:brushProperty name="height" value="0.05" units="cm"/>
      <inkml:brushProperty name="color" value="#E71224"/>
    </inkml:brush>
  </inkml:definitions>
  <inkml:trace contextRef="#ctx0" brushRef="#br0">0 8501 24575,'1'0'0,"0"1"0,1-1 0,-1 1 0,0-1 0,0 1 0,0-1 0,0 1 0,0 0 0,0 0 0,0 0 0,0 0 0,0 0 0,0 0 0,-1 0 0,1 0 0,0 0 0,-1 0 0,1 0 0,-1 0 0,1 0 0,-1 0 0,1 1 0,-1-1 0,0 0 0,0 0 0,1 1 0,-1 1 0,5 41 0,-5-39 0,1 81 0,-2-52 0,2 0 0,6 39 0,-6-63 0,1 0 0,1 1 0,0-1 0,1 0 0,0 0 0,0-1 0,1 1 0,0-1 0,0 0 0,1 0 0,9 9 0,9 10 0,2 0 0,0-2 0,2-1 0,1-2 0,1 0 0,39 22 0,85 29 0,-134-64 0,1-2 0,0-1 0,1 0 0,-1-2 0,31 5 0,10 2 0,109 20 0,-116-20 0,1-2 0,-1-3 0,90 1 0,-116-7 0,-1 2 0,31 6 0,40 3 0,598-9-880,-357-5-488,-121 4 1368,235-5 0,-269-23 10,-125 14-78,83-3 0,20 0-582,-59 3 668,128-27-18,-149 22 0,84-24 0,-73 17 0,159-30-785,137-38 218,281-147 1311,-519 182-804,147-83 242,-176 78-142,3-6-242,141-102 0,-245 155 213,74-51-663,155-140 0,-7-38 873,-158 147-418,-5-5-1,99-158 1,-39 8 236,-53 67-29,-9 17-66,16-49-240,13-23 70,7-2 892,-15 29-1321,125-280 1415,-212 463-730,8-18-30,189-427 0,79-163 2947,-250 558-2531,-3-1 0,-5-1 0,-2-2 0,27-141 0,-31 122-331,-17 77-51,-1 0 0,-1-1 0,3-35 0,-3 7-34,3-1 0,3 1 0,25-75 0,-4 14 0,-16 54 0,29-73 0,43-128 0,-68 208 0,19-86 0,-32 107 0,27-94 0,-23 89 0,-1 0 0,-3-1 0,-1 0 0,-2-1 0,0-81 0,-4 103 0,1-1 0,9-38 0,-7 37 0,0-1 0,1-24 0,-5 39 0,0-13 0,1 1 0,0 0 0,2-1 0,0 1 0,1 0 0,9-25 0,-3 12 0,-1-1 0,-1 1 0,3-39 0,-5 30 0,16-55 0,-17 73 0,0-1 0,-1-1 0,0-29 0,-2 24 0,10-48 0,15-82 0,-22 129 0,-2 0 0,-1-1 0,-3-57 0,2-39 0,12 56 0,-8 53 0,-2 0 0,3-31 0,-6-137-1365,-1 164-5461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8.406"/>
    </inkml:context>
    <inkml:brush xml:id="br0">
      <inkml:brushProperty name="width" value="0.05" units="cm"/>
      <inkml:brushProperty name="height" value="0.05" units="cm"/>
      <inkml:brushProperty name="color" value="#E71224"/>
    </inkml:brush>
  </inkml:definitions>
  <inkml:trace contextRef="#ctx0" brushRef="#br0">0 0 24575,'0'429'-1365,"0"-406"-5461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61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9.150"/>
    </inkml:context>
    <inkml:brush xml:id="br0">
      <inkml:brushProperty name="width" value="0.05" units="cm"/>
      <inkml:brushProperty name="height" value="0.05" units="cm"/>
      <inkml:brushProperty name="color" value="#E71224"/>
    </inkml:brush>
  </inkml:definitions>
  <inkml:trace contextRef="#ctx0" brushRef="#br0">1 0 24575,'12'1'0,"0"1"0,-1 0 0,1 1 0,0 0 0,-1 1 0,0 0 0,0 1 0,0 0 0,11 7 0,-11-5 0,1-1 0,-1-1 0,1 0 0,1 0 0,-1-1 0,1-1 0,19 3 0,101-6-1365,-109 0-5461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3.319"/>
    </inkml:context>
    <inkml:brush xml:id="br0">
      <inkml:brushProperty name="width" value="0.05" units="cm"/>
      <inkml:brushProperty name="height" value="0.05" units="cm"/>
      <inkml:brushProperty name="color" value="#E71224"/>
    </inkml:brush>
  </inkml:definitions>
  <inkml:trace contextRef="#ctx0" brushRef="#br0">0 83 24575,'113'2'0,"124"-5"0,-51-24 0,-126 15 0,15-2 0,32 1 0,-70 7 0,59-2 0,-16 7 0,133 4 0,-140 9 0,-53-7 0,0-1 0,28 1 0,-22-5-1365,-3 0-5461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4.002"/>
    </inkml:context>
    <inkml:brush xml:id="br0">
      <inkml:brushProperty name="width" value="0.05" units="cm"/>
      <inkml:brushProperty name="height" value="0.05" units="cm"/>
      <inkml:brushProperty name="color" value="#E71224"/>
    </inkml:brush>
  </inkml:definitions>
  <inkml:trace contextRef="#ctx0" brushRef="#br0">109 0 24575,'9'2'0,"0"0"0,0 0 0,0 1 0,-1 0 0,0 0 0,1 1 0,-1 0 0,0 1 0,-1 0 0,10 8 0,25 13 0,-35-22 0,0 0 0,0 0 0,0 1 0,-1 0 0,0 1 0,0-1 0,-1 1 0,1 1 0,-1-1 0,0 1 0,-1-1 0,0 1 0,0 0 0,0 1 0,-1-1 0,4 16 0,-3-11 0,-2 1 0,0-1 0,0 1 0,-1-1 0,-1 1 0,0 0 0,-1 0 0,0-1 0,-1 1 0,-4 16 0,4-24 0,0-1 0,0 1 0,0 0 0,-1-1 0,1 1 0,-1-1 0,0 0 0,-1 0 0,1 0 0,-1 0 0,0-1 0,0 0 0,-4 4 0,-66 37 0,32-20 0,-11 11-19,24-15-654,-57 30 0,70-44-6153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062"/>
    </inkml:context>
    <inkml:brush xml:id="br0">
      <inkml:brushProperty name="width" value="0.05" units="cm"/>
      <inkml:brushProperty name="height" value="0.05" units="cm"/>
      <inkml:brushProperty name="color" value="#E71224"/>
    </inkml:brush>
  </inkml:definitions>
  <inkml:trace contextRef="#ctx0" brushRef="#br0">0 0 24575,'2'24'0,"0"-1"0,1 1 0,2-1 0,0 0 0,2 0 0,0 0 0,2-1 0,13 26 0,-10-16 0,-1 1 0,-1 0 0,4 35 0,1-2 0,-14-62 0,7 28 0,1 0 0,18 42 0,-20-54 0,-1-1 0,-1 0 0,-1 1 0,3 26 0,0-2 0,3 44 0,-7-54 0,10 44 0,-8-47 0,-1 0 0,-2 0 0,-2 61 0,-2-60 0,2 1 0,1-1 0,9 49 0,0-13 0,-3 0 0,-3 1 0,-6 102 0,-1-39 0,3 430 0,-1-542 0,-1 0 0,-8 36 0,5-35 0,1 2 0,-1 23 0,5 114-1365,1-137-5461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523"/>
    </inkml:context>
    <inkml:brush xml:id="br0">
      <inkml:brushProperty name="width" value="0.05" units="cm"/>
      <inkml:brushProperty name="height" value="0.05" units="cm"/>
      <inkml:brushProperty name="color" value="#E71224"/>
    </inkml:brush>
  </inkml:definitions>
  <inkml:trace contextRef="#ctx0" brushRef="#br0">1 140 24575,'2'0'0,"0"0"0,0 1 0,0 0 0,0-1 0,1 1 0,-1 0 0,0 0 0,0 0 0,-1 1 0,1-1 0,0 0 0,0 1 0,-1-1 0,1 1 0,-1 0 0,3 2 0,24 35 0,-18-25 0,14 23 0,-1 1 0,29 68 0,-36-72 0,-13-27 0,4 8 0,0 0 0,1-1 0,0 0 0,20 25 0,-27-37 0,1 0 0,0 0 0,0 0 0,0 0 0,0-1 0,0 1 0,0-1 0,0 1 0,1-1 0,-1 0 0,1 1 0,-1-1 0,1 0 0,-1-1 0,1 1 0,-1 0 0,1-1 0,0 0 0,-1 1 0,1-1 0,0 0 0,-1 0 0,1 0 0,0-1 0,-1 1 0,1-1 0,-1 0 0,1 1 0,0-1 0,-1 0 0,0 0 0,1-1 0,-1 1 0,0 0 0,1-1 0,-1 0 0,3-2 0,18-17 0,-1-1 0,-1-1 0,0 0 0,-2-2 0,-1 0 0,26-49 0,-19 30 0,-8 15 0,-1-1 0,16-44 0,-24 57 12,0-1 0,1 2 0,18-27 0,-1 2-1425,-17 26-5413</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8.408"/>
    </inkml:context>
    <inkml:brush xml:id="br0">
      <inkml:brushProperty name="width" value="0.05" units="cm"/>
      <inkml:brushProperty name="height" value="0.05" units="cm"/>
      <inkml:brushProperty name="color" value="#E71224"/>
    </inkml:brush>
  </inkml:definitions>
  <inkml:trace contextRef="#ctx0" brushRef="#br0">614 1 24575,'0'11'0,"-1"1"0,0 0 0,-1-1 0,-1 0 0,0 1 0,0-1 0,-1 0 0,-8 15 0,-5 7 0,-31 40 0,31-48 0,0 1 0,-21 46 0,27-51 0,0 0 0,-1-2 0,-24 31 0,-3 6 0,28-42 0,0 0 0,-22 21 0,22-24 0,0 1 0,0 0 0,2 0 0,-10 15 0,5-7 0,0 0 0,-1-1 0,-22 21 0,-7 8 0,33-33-124,-1 0 0,2 1 0,0 0 0,1 0 0,1 1 0,1 0-1,0 1 1,1-1 0,1 2 0,-6 33 0,8-29-6702</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9.241"/>
    </inkml:context>
    <inkml:brush xml:id="br0">
      <inkml:brushProperty name="width" value="0.05" units="cm"/>
      <inkml:brushProperty name="height" value="0.05" units="cm"/>
      <inkml:brushProperty name="color" value="#E71224"/>
    </inkml:brush>
  </inkml:definitions>
  <inkml:trace contextRef="#ctx0" brushRef="#br0">1 0 24575,'1'5'0,"1"-1"0,0 0 0,0 0 0,0 0 0,0-1 0,0 1 0,1 0 0,0-1 0,5 6 0,6 10 0,110 178 0,-115-185 0,1-1 0,0 0 0,1 0 0,19 15 0,-17-16 0,-1 0 0,-1 1 0,19 23 0,-26-28 0,-1 0 0,0 0 0,-1 1 0,0-1 0,0 1 0,0-1 0,-1 1 0,0-1 0,0 8 0,0-5 0,0-1 0,1 1 0,0-1 0,5 14 0,-6-19 0,1-1 0,-1 1 0,1-1 0,-1 0 0,1 0 0,0 0 0,-1 1 0,1-2 0,0 1 0,1 0 0,-1 0 0,0-1 0,0 1 0,1-1 0,-1 0 0,1 1 0,-1-1 0,1-1 0,2 2 0,9 1 0,0 0 0,0-1 0,0-1 0,1 0 0,-1-1 0,0 0 0,0-2 0,0 1 0,0-2 0,0 0 0,0 0 0,-1-1 0,1-1 0,24-13 0,-17 8 0,0 0 0,1 2 0,36-10 0,-35 12 0,1-2 0,41-19 0,-50 17-1365,-2-1-5461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002"/>
    </inkml:context>
    <inkml:brush xml:id="br0">
      <inkml:brushProperty name="width" value="0.05" units="cm"/>
      <inkml:brushProperty name="height" value="0.05" units="cm"/>
      <inkml:brushProperty name="color" value="#E71224"/>
    </inkml:brush>
  </inkml:definitions>
  <inkml:trace contextRef="#ctx0" brushRef="#br0">1 1 24575,'25'0'0,"0"2"0,0 0 0,41 10 0,-21 0 0,1-3 0,0-1 0,76 2 0,-60-12 0,-1 2 0,0 4 0,0 2 0,97 22 0,-106-17-1365,-29-7-5461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545"/>
    </inkml:context>
    <inkml:brush xml:id="br0">
      <inkml:brushProperty name="width" value="0.05" units="cm"/>
      <inkml:brushProperty name="height" value="0.05" units="cm"/>
      <inkml:brushProperty name="color" value="#E71224"/>
    </inkml:brush>
  </inkml:definitions>
  <inkml:trace contextRef="#ctx0" brushRef="#br0">1 1 24575,'0'3'0,"1"0"0,-1 1 0,1-1 0,0 0 0,0 0 0,1 0 0,-1 0 0,0 0 0,1 0 0,0-1 0,0 1 0,0 0 0,0-1 0,0 1 0,0-1 0,0 0 0,4 3 0,56 38 0,-20-15 0,2 11 0,-1 2 0,-2 2 0,-2 1 0,62 93 0,-90-119 0,-1 0 0,0 0 0,-1 1 0,-1 0 0,-1 0 0,-1 1 0,-1 0 0,0 0 0,-1 0 0,1 30 0,-6-44 0,0 0 0,0 0 0,0 0 0,0 0 0,-1 0 0,0-1 0,-1 1 0,1 0 0,-1-1 0,0 1 0,0-1 0,-1 0 0,1 0 0,-1-1 0,0 1 0,-1-1 0,1 1 0,-1-1 0,0-1 0,0 1 0,0-1 0,0 0 0,-11 5 0,-4 0 0,0 0 0,-1-2 0,0 0 0,0-2 0,-28 4 0,-63 15-1365,92-21-5461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3.161"/>
    </inkml:context>
    <inkml:brush xml:id="br0">
      <inkml:brushProperty name="width" value="0.05" units="cm"/>
      <inkml:brushProperty name="height" value="0.05" units="cm"/>
      <inkml:brushProperty name="color" value="#E71224"/>
    </inkml:brush>
  </inkml:definitions>
  <inkml:trace contextRef="#ctx0" brushRef="#br0">1206 136 24575,'-1'-2'0,"0"-1"0,0 0 0,0 1 0,0-1 0,-1 1 0,1-1 0,0 1 0,-1-1 0,0 1 0,0 0 0,0 0 0,0 0 0,0 0 0,0 0 0,0 0 0,0 0 0,-1 1 0,-2-2 0,-49-24 0,13 15 0,0 3 0,-82-8 0,50 5 0,45 7 0,0 1 0,-31-1 0,-12 4 0,-126 4 0,181-1 0,-1 0 0,1 2 0,0 0 0,0 1 0,0 0 0,1 1 0,0 1 0,0 0 0,1 2 0,0-1 0,0 2 0,-23 20 0,-17 14 0,42-36 0,1 0 0,0 1 0,1 1 0,0 0 0,-15 19 0,12-12 0,1 0 0,1 1 0,1 0 0,1 1 0,0 0 0,1 1 0,1 0 0,1 0 0,1 0 0,1 1 0,1 0 0,-2 38 0,6-33 0,0-1 0,2 0 0,10 46 0,15 61 0,-16-62 0,-11-54 0,2-1 0,-1 0 0,2 0 0,0 0 0,0 0 0,2-1 0,8 18 0,-3-10 0,2-1 0,0 0 0,1-1 0,1 0 0,1-1 0,0-1 0,2 0 0,37 29 0,-33-32 0,1-1 0,40 19 0,-28-15 0,-22-12 0,0 1 0,0-2 0,24 7 0,39 9 0,-48-12 0,-1-2 0,1-1 0,1-1 0,48 3 0,1-7 0,112-5 0,-175 2 0,-1-2 0,0 0 0,-1-1 0,1 0 0,-1-1 0,0 0 0,0-1 0,-1-1 0,17-12 0,52-29 0,-42 32 0,9-4 0,79-48 0,-119 63 0,-1-1 0,0 0 0,-1 0 0,0 0 0,0-1 0,8-13 0,16-20 0,-13 18 0,-2 0 0,-1-1 0,0-1 0,-2 0 0,-1-1 0,-1-1 0,8-32 0,-8 28 0,-5 15 0,-1-1 0,-1 0 0,0 1 0,-1-1 0,-1 0 0,-1-1 0,0 1 0,-1 0 0,-5-20 0,-1 4 0,-1-1 0,-2 1 0,-22-49 0,-45-62 0,51 100 0,20 35 0,-1 1 0,0-1 0,0 1 0,0 1 0,-1-1 0,-1 1 0,1 0 0,-16-9 0,-80-38 0,82 44 0,-1 0 0,0 2 0,0 1 0,0 1 0,-1 1 0,0 1 0,0 1 0,0 1 0,-28 2 0,-215 1-1365,244-1-5461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282"/>
    </inkml:context>
    <inkml:brush xml:id="br0">
      <inkml:brushProperty name="width" value="0.05" units="cm"/>
      <inkml:brushProperty name="height" value="0.05" units="cm"/>
      <inkml:brushProperty name="color" value="#E71224"/>
    </inkml:brush>
  </inkml:definitions>
  <inkml:trace contextRef="#ctx0" brushRef="#br0">260 1 24575,'2'13'0,"0"0"0,1 0 0,1 0 0,9 22 0,-9-24 0,20 61 0,-15-44 0,0-1 0,2 0 0,21 38 0,-28-58 0,0-1 0,-1 1 0,1 0 0,-1 0 0,-1 0 0,1 0 0,-1 0 0,2 11 0,-4-15 0,0-1 0,-1 1 0,1-1 0,0 1 0,-1-1 0,1 1 0,-1-1 0,0 1 0,0-1 0,0 0 0,0 1 0,0-1 0,-1 0 0,1 0 0,0 0 0,-1 0 0,0 0 0,0 0 0,1 0 0,-1-1 0,0 1 0,0-1 0,0 1 0,-1-1 0,1 0 0,0 0 0,-4 2 0,-19 9 0,9-6 0,0 2 0,1 0 0,0 1 0,1 0 0,-22 19 0,-5 4 0,34-27 0,0 0 0,0 0 0,0 1 0,1 0 0,0 0 0,0 0 0,1 1 0,-1 0 0,-6 12 0,-33 54 0,34-58 0,1 1 0,0-1 0,1 2 0,1-1 0,-10 30 0,17-44 0,1 1 0,-1-1 0,0 1 0,1-1 0,0 1 0,0-1 0,0 1 0,0-1 0,0 1 0,0-1 0,1 1 0,-1-1 0,1 1 0,-1-1 0,1 0 0,0 1 0,0-1 0,0 0 0,1 0 0,-1 1 0,0-1 0,4 3 0,-2-2 0,1 0 0,0-1 0,-1 1 0,1-1 0,0 0 0,0 0 0,1 0 0,-1-1 0,0 0 0,1 0 0,7 2 0,10-1 0,0-1 0,0-1 0,0-1 0,23-4 0,-38 4 0,0 0 0,0 0 0,0-1 0,0 0 0,0 0 0,-1 0 0,1-1 0,-1 0 0,0-1 0,0 1 0,0-1 0,0 0 0,-1-1 0,1 1 0,-1-1 0,0 0 0,0-1 0,5-7 0,17-16 0,-22 25 0,-1 0 0,1-1 0,-1 0 0,0 0 0,0 0 0,5-10 0,-3 1 23,0-1 0,-1-1 0,0 1 0,3-28 0,7-22-1503,-10 47-5346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5.407"/>
    </inkml:context>
    <inkml:brush xml:id="br0">
      <inkml:brushProperty name="width" value="0.05" units="cm"/>
      <inkml:brushProperty name="height" value="0.05" units="cm"/>
      <inkml:brushProperty name="color" value="#E71224"/>
    </inkml:brush>
  </inkml:definitions>
  <inkml:trace contextRef="#ctx0" brushRef="#br0">4735 269 24575,'-4'0'0,"1"-1"0,0 0 0,0 0 0,0-1 0,1 1 0,-1-1 0,0 1 0,0-1 0,1 0 0,-1 0 0,-3-5 0,-20-11 0,-22 1 0,-1 2 0,-1 3 0,-88-12 0,109 19 0,-42-14 0,47 11 0,1 2 0,-48-7 0,-34 0 0,62 6 0,-63-2 0,58 7 0,-66-13 0,58 7 0,-14-4 0,43 6 0,0 2 0,-42-2 0,-44 8 0,-94-4 0,135-10 0,51 7 0,1 1 0,-28-1 0,-677 3 0,353 5 0,285-2 0,-120 18 0,169-15 0,-57-2 0,64-3 0,0 2 0,0 1 0,-37 7 0,2 1 0,-1-3 0,0-3 0,-110-6 0,46-1 0,-404 3 0,525 0 0,0 1 0,0-1 0,0 2 0,1-1 0,-1 1 0,0 1 0,1 0 0,-1 0 0,1 1 0,0 0 0,0 1 0,0-1 0,1 2 0,0-1 0,0 1 0,0 1 0,0-1 0,1 1 0,1 1 0,-1-1 0,1 1 0,-9 15 0,-9 18 0,-7 18 0,24-42 0,1 0 0,0 1 0,2 0 0,0 0 0,-2 23 0,6-34 0,0 0 0,0-1 0,0 1 0,1 0 0,0-1 0,1 1 0,0-1 0,0 1 0,0-1 0,0 0 0,1 0 0,0 0 0,1 0 0,-1-1 0,1 1 0,0-1 0,8 9 0,11 10 0,0 0 0,0-1 0,2-1 0,52 37 0,-56-46 0,0 0 0,1-2 0,1 0 0,0-2 0,31 10 0,101 12 0,-138-28 0,-1 1 0,1 1 0,20 9 0,-23-9 0,-1 1 0,1-2 0,1 0 0,-1-1 0,17 2 0,209 22 0,-84-1 0,-13 2 0,-11-2 0,91 1 0,-145-14 0,-53-8 0,49 4 0,-43-7 0,-1 2 0,-1 1 0,34 11 0,-32-8 0,1-1 0,47 4 0,40 5 0,-52-6 0,-1 1 0,-34-4 0,57 2 0,-54-7 0,54 12 0,-26-3 0,-4-2 0,-11-2 0,86 4 0,401-12 0,-505 2 0,60 12 0,-58-8 0,56 4 0,661-10 0,-731 0 0,0-2 0,0 0 0,-1 0 0,1-2 0,23-9 0,42-10 0,-57 20 0,-1-2 0,0-1 0,1-1 0,24-12 0,-44 18 0,0-1 0,-1 0 0,1 0 0,-1-1 0,0 0 0,0 0 0,0 0 0,0 0 0,-1-1 0,1 0 0,-1 0 0,-1 0 0,1 0 0,-1-1 0,1 1 0,-2-1 0,1 0 0,-1 0 0,1 0 0,-2 0 0,1 0 0,0-8 0,9-67 0,-5 34 0,2-65 0,-6 57 0,-1 26 0,-1 0 0,-5-43 0,4 65 0,0-1 0,-1 1 0,0-1 0,0 1 0,-1 0 0,0 0 0,0 0 0,-1 0 0,0 1 0,0-1 0,0 1 0,-1 0 0,0 0 0,-7-6 0,-1 0 0,0 1 0,-1 1 0,0 0 0,0 1 0,-1 0 0,-1 1 0,0 1 0,1 0 0,-2 1 0,1 1 0,-1 1 0,0 0 0,0 1 0,-34-1 0,-163 5-1365,191-1-5461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336"/>
    </inkml:context>
    <inkml:brush xml:id="br0">
      <inkml:brushProperty name="width" value="0.05" units="cm"/>
      <inkml:brushProperty name="height" value="0.05" units="cm"/>
      <inkml:brushProperty name="color" value="#E71224"/>
    </inkml:brush>
  </inkml:definitions>
  <inkml:trace contextRef="#ctx0" brushRef="#br0">1 29 24575,'0'-1'0,"0"0"0,1 0 0,-1 0 0,1 0 0,0 0 0,-1 0 0,1 0 0,0 0 0,-1 0 0,1 0 0,0 0 0,0 0 0,0 0 0,0 1 0,0-1 0,0 0 0,0 1 0,0-1 0,0 1 0,0-1 0,0 1 0,0-1 0,1 1 0,-1 0 0,0-1 0,0 1 0,2 0 0,39-5 0,-37 5 0,420-3 0,-218 6 0,824-3-1365,-1009 0-5461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909"/>
    </inkml:context>
    <inkml:brush xml:id="br0">
      <inkml:brushProperty name="width" value="0.05" units="cm"/>
      <inkml:brushProperty name="height" value="0.05" units="cm"/>
      <inkml:brushProperty name="color" value="#E71224"/>
    </inkml:brush>
  </inkml:definitions>
  <inkml:trace contextRef="#ctx0" brushRef="#br0">0 2 24575,'8'-1'0,"0"1"0,-1 0 0,1 0 0,0 1 0,-1 0 0,1 0 0,-1 1 0,1 0 0,-1 1 0,0-1 0,0 1 0,0 1 0,0-1 0,-1 1 0,1 0 0,9 9 0,4 4 0,-13-12 0,0 0 0,-1 1 0,0 0 0,0 0 0,0 0 0,-1 1 0,0 0 0,0 0 0,-1 0 0,0 1 0,0-1 0,3 11 0,0 2 0,-2-1 0,0 2 0,-1-1 0,3 31 0,-7-45 0,0 0 0,0 0 0,-1 0 0,1 0 0,-2 0 0,1 0 0,0 0 0,-1 0 0,0 0 0,0 0 0,-1-1 0,0 1 0,0-1 0,0 0 0,-1 1 0,1-2 0,-1 1 0,0 0 0,-7 5 0,-14 11-273,-1-1 0,0-2 0,-1-1 0,-36 17 0,46-26-6553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0.485"/>
    </inkml:context>
    <inkml:brush xml:id="br0">
      <inkml:brushProperty name="width" value="0.05" units="cm"/>
      <inkml:brushProperty name="height" value="0.05" units="cm"/>
      <inkml:brushProperty name="color" value="#E71224"/>
    </inkml:brush>
  </inkml:definitions>
  <inkml:trace contextRef="#ctx0" brushRef="#br0">45 1 24575,'2'114'0,"-4"126"0,-10-156 0,7-53 0,-3 55 0,8-75-87,0 13-168,-1 1-1,0-1 0,-2 0 1,-7 28-1,6-35-6570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088"/>
    </inkml:context>
    <inkml:brush xml:id="br0">
      <inkml:brushProperty name="width" value="0.05" units="cm"/>
      <inkml:brushProperty name="height" value="0.05" units="cm"/>
      <inkml:brushProperty name="color" value="#E71224"/>
    </inkml:brush>
  </inkml:definitions>
  <inkml:trace contextRef="#ctx0" brushRef="#br0">1 300 24575,'5'0'0,"0"1"0,0 0 0,0 0 0,0 1 0,0-1 0,0 1 0,-1 0 0,1 0 0,0 1 0,-1-1 0,0 1 0,0 0 0,6 5 0,52 54 0,-37-35 0,143 155 0,-46-48 0,-67-68 0,-54-65 0,-1-1 0,0 0 0,0 1 0,0-1 0,1 1 0,-1-1 0,0 0 0,1 0 0,-1 1 0,0-1 0,0 0 0,1 1 0,-1-1 0,1 0 0,-1 0 0,0 0 0,1 0 0,-1 1 0,0-1 0,1 0 0,-1 0 0,1 0 0,-1 0 0,0 0 0,1 0 0,-1 0 0,1 0 0,-1 0 0,1 0 0,-1 0 0,0 0 0,1 0 0,-1 0 0,1 0 0,-1-1 0,0 1 0,1 0 0,-1 0 0,0 0 0,1-1 0,7-19 0,-5-31 0,-3 50 0,-2-711-1365,2 691-5461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768"/>
    </inkml:context>
    <inkml:brush xml:id="br0">
      <inkml:brushProperty name="width" value="0.05" units="cm"/>
      <inkml:brushProperty name="height" value="0.05" units="cm"/>
      <inkml:brushProperty name="color" value="#E71224"/>
    </inkml:brush>
  </inkml:definitions>
  <inkml:trace contextRef="#ctx0" brushRef="#br0">180 63 24575,'0'-3'0,"0"-1"0,0 1 0,0-1 0,0 1 0,-1-1 0,0 1 0,0-1 0,0 1 0,0 0 0,0-1 0,0 1 0,-1 0 0,0 0 0,-2-4 0,2 6 0,1 0 0,0 0 0,-1 0 0,1 1 0,-1-1 0,1 0 0,-1 1 0,1-1 0,-1 1 0,1 0 0,-1-1 0,1 1 0,-1 0 0,1 0 0,-1 0 0,0 0 0,1 0 0,-1 0 0,1 1 0,-1-1 0,1 0 0,-1 1 0,1-1 0,-1 1 0,1 0 0,-1-1 0,1 1 0,0 0 0,-1 0 0,1 0 0,0 0 0,0 0 0,0 0 0,-2 2 0,-6 5 0,0 0 0,0 1 0,1 0 0,0 1 0,0 0 0,1 0 0,0 0 0,1 1 0,1 0 0,-1 0 0,2 1 0,-1 0 0,2-1 0,-4 19 0,2-2 0,2 1 0,0 0 0,2-1 0,1 1 0,5 31 0,-5-56 0,0 0 0,1-1 0,-1 1 0,1-1 0,0 1 0,0-1 0,1 0 0,-1 1 0,1-1 0,-1 0 0,1 0 0,0 0 0,0 0 0,1 0 0,-1 0 0,0 0 0,1-1 0,0 0 0,0 1 0,-1-1 0,1 0 0,1 0 0,-1 0 0,0-1 0,0 1 0,1-1 0,-1 0 0,0 0 0,1 0 0,0 0 0,-1 0 0,1-1 0,-1 0 0,6 0 0,-2 0 0,1 0 0,0-1 0,0 0 0,-1-1 0,1 1 0,0-1 0,-1-1 0,0 0 0,1 0 0,-1 0 0,0-1 0,-1 0 0,1 0 0,-1-1 0,8-6 0,-3-3 0,-1-1 0,0 0 0,-1-1 0,-1 0 0,0 0 0,-1-1 0,-1 0 0,7-27 0,-9 28 0,-1-1 0,0 0 0,-1 1 0,0-19 0,-2 29 0,1 0 0,-2-1 0,1 1 0,-1 0 0,0-1 0,0 1 0,0 0 0,-1 0 0,0 0 0,-1 0 0,1 0 0,-1 0 0,-6-9 0,5 12-85,0 1 0,1-1-1,-1 1 1,-1 0 0,1 0-1,0 0 1,0 0 0,-1 1-1,1-1 1,-1 1 0,0 1-1,1-1 1,-1 0 0,1 1-1,-9 1 1,-9-2-6741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2.495"/>
    </inkml:context>
    <inkml:brush xml:id="br0">
      <inkml:brushProperty name="width" value="0.05" units="cm"/>
      <inkml:brushProperty name="height" value="0.05" units="cm"/>
      <inkml:brushProperty name="color" value="#E71224"/>
    </inkml:brush>
  </inkml:definitions>
  <inkml:trace contextRef="#ctx0" brushRef="#br0">152 1 24575,'1'10'0,"0"0"0,1-1 0,0 1 0,1 0 0,0-1 0,1 1 0,6 10 0,13 44 0,-9 8 0,-7-30 0,2 0 0,1-1 0,32 79 0,-31-92 0,-1 0 0,-1 1 0,5 33 0,15 46 0,-28-106 0,0 0 0,0-1 0,-1 1 0,1 0 0,-1-1 0,1 1 0,-1 0 0,1 0 0,-1 0 0,0-1 0,0 1 0,0 0 0,0 0 0,0 0 0,-1 0 0,1-1 0,0 1 0,-1 0 0,1 0 0,-1-1 0,0 1 0,1 0 0,-1-1 0,-2 3 0,1-2 0,-1 0 0,0-1 0,0 0 0,1 1 0,-1-1 0,0 0 0,0 0 0,0-1 0,0 1 0,0 0 0,0-1 0,-1 0 0,1 0 0,-3 0 0,-64-4 0,55 2 0,1 1 0,-1 0 0,0 1 0,0 1 0,0 0 0,-29 6 0,39-4 0,-1 0 0,1 0 0,0 0 0,0 1 0,0 0 0,0 0 0,1 0 0,0 1 0,0-1 0,0 1 0,0 0 0,1 0 0,-1 0 0,1 1 0,1-1 0,-1 1 0,1 0 0,-3 10 0,-2 7 0,1 0 0,2 1 0,-3 34 0,6-54 0,1 0 0,-1-1 0,1 1 0,0 0 0,1-1 0,-1 1 0,1 0 0,-1-1 0,1 1 0,0 0 0,0-1 0,1 1 0,-1-1 0,1 0 0,0 0 0,0 1 0,0-1 0,0 0 0,0 0 0,0-1 0,1 1 0,0 0 0,-1-1 0,1 0 0,0 1 0,0-1 0,1 0 0,-1-1 0,4 3 0,1-2 0,0 1 0,0-1 0,0-1 0,0 0 0,0 0 0,0-1 0,0 1 0,0-2 0,0 1 0,0-1 0,0-1 0,14-3 0,7-3 0,-2-2 0,1-1 0,-1-1 0,-1-1 0,0-1 0,35-27 0,-55 36-195,0-1 0,-1 1 0,0-1 0,0-1 0,0 1 0,7-15 0,-4 7-6631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032"/>
    </inkml:context>
    <inkml:brush xml:id="br0">
      <inkml:brushProperty name="width" value="0.05" units="cm"/>
      <inkml:brushProperty name="height" value="0.05" units="cm"/>
      <inkml:brushProperty name="color" value="#E71224"/>
    </inkml:brush>
  </inkml:definitions>
  <inkml:trace contextRef="#ctx0" brushRef="#br0">106 281 24575,'4'-1'0,"-1"0"0,0 0 0,0 0 0,0-1 0,0 0 0,0 1 0,-1-1 0,1 0 0,-1 0 0,1-1 0,-1 1 0,4-4 0,27-33 0,-29 33 0,0 0 0,0 0 0,-1-1 0,0 1 0,0-1 0,-1 0 0,0 0 0,0 0 0,-1 0 0,1 0 0,-2-1 0,1 1 0,-1 0 0,0 0 0,0-1 0,-1 1 0,-2-11 0,2 14 0,0 0 0,0 0 0,0 0 0,0 0 0,-1 0 0,0 1 0,0-1 0,0 1 0,0-1 0,0 1 0,-1-1 0,1 1 0,-1 0 0,0 0 0,0 1 0,0-1 0,0 0 0,0 1 0,-1 0 0,1 0 0,-1 0 0,0 0 0,1 0 0,-1 1 0,0 0 0,0 0 0,0 0 0,0 0 0,0 0 0,0 1 0,-7 0 0,7 0 0,0 1 0,0 0 0,0 0 0,-1 0 0,1 0 0,1 1 0,-1-1 0,0 1 0,0 0 0,1 0 0,-1 1 0,1-1 0,-1 1 0,1-1 0,0 1 0,0 0 0,0 0 0,1 1 0,-1-1 0,1 0 0,0 1 0,-1 0 0,2-1 0,-1 1 0,-1 5 0,-2 3 0,1 0 0,1 0 0,0 1 0,0 0 0,1 0 0,0 24 0,1 11 0,0-22 0,1-1 0,0 1 0,9 48 0,-8-71 0,0-1 0,0 1 0,0 0 0,0 0 0,0 0 0,1-1 0,-1 1 0,1-1 0,0 1 0,0-1 0,0 1 0,0-1 0,0 0 0,0 0 0,0 0 0,1 0 0,-1-1 0,4 3 0,-1-2 0,1 0 0,0 0 0,-1 0 0,1-1 0,0 0 0,0 0 0,-1 0 0,12 0 0,7-3 0,0 0 0,-1-2 0,37-9 0,-56 12 0,62-9-1365,-46 9-5461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670"/>
    </inkml:context>
    <inkml:brush xml:id="br0">
      <inkml:brushProperty name="width" value="0.05" units="cm"/>
      <inkml:brushProperty name="height" value="0.05" units="cm"/>
      <inkml:brushProperty name="color" value="#E71224"/>
    </inkml:brush>
  </inkml:definitions>
  <inkml:trace contextRef="#ctx0" brushRef="#br0">0 1 24575,'2'55'0,"13"77"0,-13-118 0,5 45 0,8 45 0,10 71 0,-14-104 0,-9-51 0,1-1 0,1 1 0,1-1 0,7 21 0,-1-7 0,-1 0 0,9 64 0,-12-58 0,-5-35 0,-1 0 0,0 0 0,1 0 0,0 0 0,0 0 0,0-1 0,0 1 0,1-1 0,-1 1 0,1-1 0,0 0 0,0 0 0,0 0 0,1 0 0,-1-1 0,0 1 0,1-1 0,0 0 0,0 0 0,-1 0 0,1-1 0,0 0 0,0 1 0,0-1 0,1 0 0,6 0 0,14 2 0,0 0 0,0-2 0,35-3 0,-30 1 0,71 2 0,75-3 0,-108-11 0,-50 9 0,0 0 0,29-1 0,-3 0-1365,-27 0-5461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055"/>
    </inkml:context>
    <inkml:brush xml:id="br0">
      <inkml:brushProperty name="width" value="0.05" units="cm"/>
      <inkml:brushProperty name="height" value="0.05" units="cm"/>
      <inkml:brushProperty name="color" value="#E71224"/>
    </inkml:brush>
  </inkml:definitions>
  <inkml:trace contextRef="#ctx0" brushRef="#br0">0 84 24575,'35'1'0,"-1"-2"0,1-2 0,47-9 0,-7-2-41,-41 8-290,-1-1 0,0-2 0,40-15 0,-55 15-6495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783"/>
    </inkml:context>
    <inkml:brush xml:id="br0">
      <inkml:brushProperty name="width" value="0.05" units="cm"/>
      <inkml:brushProperty name="height" value="0.05" units="cm"/>
      <inkml:brushProperty name="color" value="#E71224"/>
    </inkml:brush>
  </inkml:definitions>
  <inkml:trace contextRef="#ctx0" brushRef="#br0">84 1 24575,'-2'1'0,"0"-1"0,0 1 0,1 0 0,-1 0 0,1 0 0,-1 0 0,1 0 0,-1 0 0,1 1 0,-1-1 0,1 0 0,0 1 0,0-1 0,0 1 0,0-1 0,0 1 0,-2 3 0,-13 31 0,6-4 0,1 1 0,2 1 0,1 0 0,1 0 0,2 0 0,2 0 0,4 45 0,-2-74 0,0 0 0,1 0 0,0 0 0,0 0 0,0 0 0,1-1 0,-1 1 0,1-1 0,0 1 0,1-1 0,-1 0 0,1 0 0,-1-1 0,1 1 0,0-1 0,1 0 0,-1 0 0,1 0 0,-1 0 0,1-1 0,9 4 0,-8-3 0,1-1 0,0 1 0,-1-1 0,1-1 0,0 1 0,0-1 0,0 0 0,0-1 0,1 1 0,-1-1 0,0-1 0,0 0 0,0 0 0,0 0 0,12-4 0,-16 3 4,0 0-1,-1 0 1,1 0-1,0 0 0,-1 0 1,1-1-1,-1 1 1,0-1-1,0 1 1,0-1-1,0 0 0,0 0 1,-1 0-1,1 0 1,-1 0-1,0-1 1,0 1-1,0 0 1,0-1-1,0 1 0,-1-5 1,2-10-190,-1 0 0,-3-34 1,1 29-699,0-1-5942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383"/>
    </inkml:context>
    <inkml:brush xml:id="br0">
      <inkml:brushProperty name="width" value="0.05" units="cm"/>
      <inkml:brushProperty name="height" value="0.05" units="cm"/>
      <inkml:brushProperty name="color" value="#E71224"/>
    </inkml:brush>
  </inkml:definitions>
  <inkml:trace contextRef="#ctx0" brushRef="#br0">0 52 24575,'98'2'0,"107"-4"0,-78-23 0,-86 18-114,6-1-511,90-3-1,-116 11-6200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788"/>
    </inkml:context>
    <inkml:brush xml:id="br0">
      <inkml:brushProperty name="width" value="0.05" units="cm"/>
      <inkml:brushProperty name="height" value="0.05" units="cm"/>
      <inkml:brushProperty name="color" value="#E71224"/>
    </inkml:brush>
  </inkml:definitions>
  <inkml:trace contextRef="#ctx0" brushRef="#br0">0 0 24575,'1'1'0,"0"-1"0,0 1 0,0-1 0,1 1 0,-1-1 0,0 1 0,0 0 0,-1-1 0,1 1 0,0 0 0,0 0 0,0 0 0,0 0 0,-1-1 0,1 1 0,0 0 0,-1 1 0,1-1 0,-1 0 0,1 0 0,-1 0 0,0 0 0,1 0 0,-1 0 0,0 1 0,0-1 0,0 2 0,5 38 0,-5-36 0,2 49 0,-1-26 0,1 0 0,9 52 0,15 85 0,-15-82 0,3 21 0,32 101 0,-8-92 0,-14-12-1365,-22-82-5461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316"/>
    </inkml:context>
    <inkml:brush xml:id="br0">
      <inkml:brushProperty name="width" value="0.05" units="cm"/>
      <inkml:brushProperty name="height" value="0.05" units="cm"/>
      <inkml:brushProperty name="color" value="#E71224"/>
    </inkml:brush>
  </inkml:definitions>
  <inkml:trace contextRef="#ctx0" brushRef="#br0">100 0 24575,'-1'25'0,"-2"-1"0,-1 0 0,-1 0 0,-2 0 0,0-1 0,-1 0 0,-11 23 0,-18 54 0,35-95 0,0 0 0,1 0 0,0 1 0,0-1 0,0 0 0,1 1 0,-1-1 0,1 1 0,1-1 0,-1 1 0,1-1 0,0 1 0,1 5 0,0-8 0,-1-1 0,1 1 0,0-1 0,-1 1 0,1-1 0,0 0 0,1 0 0,-1 0 0,0 0 0,0 0 0,1 0 0,-1-1 0,1 1 0,0-1 0,-1 0 0,1 0 0,0 0 0,0 0 0,0 0 0,0 0 0,-1-1 0,1 1 0,0-1 0,0 0 0,4 0 0,166-1 119,-65-2-1603,-86 3-5342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691"/>
    </inkml:context>
    <inkml:brush xml:id="br0">
      <inkml:brushProperty name="width" value="0.05" units="cm"/>
      <inkml:brushProperty name="height" value="0.05" units="cm"/>
      <inkml:brushProperty name="color" value="#E71224"/>
    </inkml:brush>
  </inkml:definitions>
  <inkml:trace contextRef="#ctx0" brushRef="#br0">1 0 24575,'2'56'0,"13"75"0,-13-116 0,6 111 0,-7-87 0,11 74 0,-7-79 0,1 44 0,-4-47 0,1 0 0,6 31 0,68 239 0,-53-229 0,-16-55 0,-2 0 0,-1 1 0,0-1 0,-1 1 0,0 0 0,0 21 0,-4 10-1365,-1-27-5461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6.296"/>
    </inkml:context>
    <inkml:brush xml:id="br0">
      <inkml:brushProperty name="width" value="0.05" units="cm"/>
      <inkml:brushProperty name="height" value="0.05" units="cm"/>
      <inkml:brushProperty name="color" value="#E71224"/>
    </inkml:brush>
  </inkml:definitions>
  <inkml:trace contextRef="#ctx0" brushRef="#br0">6 557 24575,'98'2'0,"106"-5"0,-200 3 0,-1 0 0,1-1 0,-1 0 0,1 0 0,-1 0 0,0 0 0,1 0 0,-1-1 0,0 1 0,0-1 0,0 0 0,0 0 0,0 0 0,0 0 0,0-1 0,-1 1 0,1-1 0,-1 1 0,0-1 0,0 0 0,0 0 0,0 0 0,0 0 0,-1 0 0,1-1 0,-1 1 0,0 0 0,0-1 0,0 1 0,0-5 0,2-12 0,-2 1 0,0-1 0,-1 0 0,-4-30 0,1 0 0,3 19 0,1 21 0,-1 1 0,0-1 0,0 1 0,-1-1 0,0 1 0,0-1 0,-1 1 0,-1-1 0,1 1 0,-1 0 0,-1 0 0,0 1 0,-7-13 0,0 5 0,-1 1 0,-1 0 0,0 1 0,-1 1 0,-30-23 0,41 33 0,0 1 0,0-1 0,-1 1 0,1 0 0,-1 0 0,1 1 0,-1-1 0,0 1 0,0 0 0,0 0 0,0 0 0,0 0 0,0 1 0,0-1 0,0 1 0,0 0 0,0 0 0,0 1 0,0-1 0,0 1 0,0 0 0,0 0 0,1 0 0,-1 1 0,0-1 0,0 1 0,1 0 0,-1 0 0,1 0 0,0 0 0,0 1 0,-1-1 0,1 1 0,1 0 0,-5 5 0,-5 10 0,1 1 0,1 0 0,0 0 0,2 1 0,0 0 0,1 1 0,-6 30 0,0-4 0,7-19 0,1 0 0,1 0 0,2 1 0,1-1 0,1 1 0,5 37 0,-3-58 0,0 0 0,0 0 0,1 0 0,0 0 0,0 0 0,1-1 0,0 0 0,1 1 0,-1-2 0,1 1 0,0 0 0,1-1 0,0 0 0,0 0 0,13 9 0,-5-5 0,0 0 0,1 0 0,1-1 0,-1-1 0,1-1 0,26 9 0,160 33 0,-169-43 0,1-1 0,0-2 0,0-2 0,61-4 0,-8 0 0,-24 4-99,-29 1-154,0-2 0,0-1-1,-1-2 1,55-11 0,-71 9-6573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9.170"/>
    </inkml:context>
    <inkml:brush xml:id="br0">
      <inkml:brushProperty name="width" value="0.05" units="cm"/>
      <inkml:brushProperty name="height" value="0.05" units="cm"/>
      <inkml:brushProperty name="color" value="#E71224"/>
    </inkml:brush>
  </inkml:definitions>
  <inkml:trace contextRef="#ctx0" brushRef="#br0">298 781 24575,'1888'0'0,"-1869"-2"0,0 1 0,33-9 0,33-3 0,-22 12 0,-20 1 0,1-2 0,59-10 0,-70 4 0,48-18 0,-34 10 0,77-11 0,-77 18 0,-23 5 0,-1-1 0,1 0 0,39-17 0,-36 7 0,0-2 0,-1-1 0,33-28 0,-36 27 0,-16 13 0,-1 0 0,1 0 0,-1-1 0,-1 0 0,1 0 0,-1 0 0,0 0 0,-1-1 0,0 0 0,0 0 0,-1 0 0,1-1 0,-2 1 0,3-12 0,-4 14 0,0 1 0,-1-1 0,0 0 0,0 0 0,0 0 0,0 1 0,-1-1 0,0 0 0,0 1 0,-1-1 0,0 0 0,0 1 0,0 0 0,0-1 0,-1 1 0,0 0 0,0 0 0,0 1 0,-1-1 0,1 1 0,-1-1 0,-9-6 0,-6-5 0,-1 1 0,0 1 0,-1 0 0,-39-17 0,47 28 0,0-1 0,-1 2 0,1 0 0,-1 0 0,1 1 0,-1 1 0,-15 2 0,13-2 0,0 1 0,0-2 0,1 0 0,-30-6 0,15 1 0,0 0 0,-1 3 0,-37-1 0,29 2 0,-49-7 0,46 3 0,1 3 0,-80 3 0,-27-2 0,64-10 0,53 7 0,-56-4 0,55 7 0,-48-8 0,48 5 0,-49-2 0,61 5 0,0 0 0,-30-7 0,-36-4 0,-462 12 0,265 3 0,264-3 0,0-1 0,-33-8 0,-33-2 0,64 11 0,-185 3 0,184 2 0,1 1 0,-1 1 0,1 1 0,0 1 0,0 0 0,1 2 0,1 0 0,-34 24 0,-3 0 0,44-27 0,0 0 0,1 1 0,0 1 0,1 0 0,0 1 0,0-1 0,1 2 0,0-1 0,1 1 0,0 1 0,-7 13 0,11-18 0,1-1 0,0 1 0,1 0 0,0 0 0,0 0 0,0 0 0,1 1 0,0-1 0,0 0 0,1 1 0,0-1 0,0 1 0,0-1 0,1 0 0,1 1 0,-1-1 0,1 0 0,0 0 0,1 0 0,0 0 0,7 12 0,-2-6 0,0 0 0,2-1 0,-1-1 0,2 0 0,-1 0 0,2-1 0,-1 0 0,23 14 0,20 26 0,-18-14 0,124 100 0,-152-130 0,0 0 0,1-1 0,-1 0 0,1-1 0,0 0 0,0-1 0,1 1 0,-1-2 0,1 1 0,-1-1 0,1-1 0,0 0 0,0 0 0,0-1 0,13-1 0,-8 1-341,0 2 0,-1 0-1,28 7 1,-24-4-6485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2.805"/>
    </inkml:context>
    <inkml:brush xml:id="br0">
      <inkml:brushProperty name="width" value="0.05" units="cm"/>
      <inkml:brushProperty name="height" value="0.05" units="cm"/>
      <inkml:brushProperty name="color" value="#E71224"/>
    </inkml:brush>
  </inkml:definitions>
  <inkml:trace contextRef="#ctx0" brushRef="#br0">786 1234 24575,'505'0'0,"-487"-1"0,1-1 0,34-8 0,-33 5 0,0 2 0,25-2 0,654 3 0,-341 4 0,849-2 0,-1185-1 0,-1-2 0,39-8 0,-12 1 0,4 0 0,-26 4 0,-1 2 0,47-2 0,-66 6 0,11 0 0,-1-1 0,1 0 0,23-4 0,-34 3 0,0 0 0,0 0 0,1-1 0,-1 0 0,-1 0 0,1 0 0,0-1 0,-1 1 0,0-1 0,0-1 0,8-7 0,-4 3 0,-2 1 0,1-1 0,-1 0 0,-1-1 0,1 0 0,-2 0 0,1 0 0,-2-1 0,1 1 0,-1-1 0,-1 0 0,0 0 0,0-1 0,-1 1 0,-1-1 0,0 1 0,-1-1 0,0 1 0,-1-13 0,-1 17 0,0-1 0,-1 1 0,0-1 0,0 1 0,0 0 0,-1 0 0,0 1 0,-7-10 0,-7-12 0,-35-70 0,23 49 0,-15-28 0,-29-49 0,60 101 0,-1 1 0,0 1 0,-2 0 0,-1 1 0,0 1 0,-2 0 0,0 2 0,-1 0 0,-36-23 0,9 5 0,36 27 0,-1 0 0,1 1 0,-1 0 0,-1 1 0,0 0 0,0 2 0,0-1 0,-18-4 0,-39-8 0,44 11 0,1 0 0,-1 3 0,0 0 0,-45-2 0,41 6 0,-53-10 0,53 5 0,-51-1 0,-1276 8 0,1335 0 0,1 2 0,0 0 0,-1 2 0,-27 9 0,27-7 0,0-1 0,0-2 0,-45 5 0,-80-12 0,-80 5 0,160 10 0,50-7 0,-1-2 0,-27 3 0,-153-9 0,-80 6 0,211 9 0,49-8 0,0-1 0,-26 2 0,18-2 0,0 0 0,0 2 0,-46 14 0,-1 0 0,69-17 0,0-1 0,0 1 0,0 0 0,0 0 0,1 0 0,-1 1 0,0 0 0,1-1 0,0 2 0,0-1 0,0 0 0,0 1 0,0 0 0,1 0 0,-1 0 0,1 0 0,-5 10 0,0 3 0,0 0 0,1 1 0,-7 32 0,-2 4 0,10-28 0,0 2 0,2-1 0,1 1 0,2-1 0,0 1 0,5 41 0,-1 10 0,-3-54 0,-1 19 0,9 63 0,-6-92 0,1-1 0,0 0 0,1 0 0,1 0 0,0 0 0,1-1 0,0 0 0,12 18 0,24 12 0,-8-11 0,-18-16 0,1 0 0,0-1 0,1-1 0,1-1 0,0 0 0,1-1 0,0-2 0,0 0 0,2-1 0,-1-1 0,1 0 0,41 6 0,-45-9 0,-1 1 0,0 0 0,27 14 0,-31-14 0,0 0 0,0 0 0,0-1 0,1-1 0,-1 0 0,1-1 0,22 3 0,36-5 0,-43-2 0,0 2 0,0 1 0,49 9 0,-13-1-1365,-44-9-5461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7.693"/>
    </inkml:context>
    <inkml:brush xml:id="br0">
      <inkml:brushProperty name="width" value="0.05" units="cm"/>
      <inkml:brushProperty name="height" value="0.05" units="cm"/>
      <inkml:brushProperty name="color" value="#E71224"/>
    </inkml:brush>
  </inkml:definitions>
  <inkml:trace contextRef="#ctx0" brushRef="#br0">3755 202 24575,'-1'-1'0,"1"0"0,0 0 0,-1 0 0,1 0 0,-1 0 0,1 0 0,-1 0 0,1 0 0,-1 1 0,0-1 0,1 0 0,-1 0 0,0 1 0,0-1 0,0 0 0,1 1 0,-1-1 0,0 1 0,0-1 0,0 1 0,0-1 0,0 1 0,0 0 0,0-1 0,0 1 0,0 0 0,-2 0 0,-36-6 0,28 5 0,-170-25 0,155 22 0,-1-2 0,-25-8 0,29 7 0,0 1 0,0 1 0,-30-2 0,-41-6 0,63 8 0,-44-3 0,-34-5 0,76 8 0,-51-2 0,39 5 0,-46-9 0,48 5 0,-55-1 0,54 5 0,-50-8 0,51 4 0,-53-1 0,-331 8 0,407 0 0,1 1 0,-33 8 0,-33 3 0,-346-12 0,208-3 0,207 3 0,1 1 0,-1 0 0,-19 6 0,-35 4 0,45-8 0,-1 1 0,1 1 0,0 1 0,1 1 0,0 1 0,0 2 0,-24 13 0,-30 13 0,-22 10 0,-38 15 0,114-53 0,-1 1 0,2 1 0,-1 2 0,2 0 0,0 1 0,-29 24 0,35-23 0,4-5 0,1 0 0,0 0 0,0 1 0,1 1 0,1-1 0,0 2 0,0-1 0,2 1 0,-10 19 0,8 1 0,1 0 0,2 0 0,1 0 0,1 0 0,2 1 0,2 0 0,7 62 0,-6-87 0,1 1 0,0 0 0,1-1 0,0 0 0,0 0 0,1 0 0,0 0 0,1 0 0,0-1 0,0 0 0,9 11 0,9 6 0,0-1 0,27 21 0,4 5 0,-42-40 0,0 0 0,0 0 0,1-1 0,0-1 0,0 0 0,16 6 0,90 30 0,-89-34 0,-3-2 0,47 7 0,-15-5 0,66 15 0,51 0 0,-29 5 0,-101-25 0,1-2 0,83-5 0,44 1 0,-79 13 0,-46-6 0,59 1 0,520-8 0,-600 0 0,-1-2 0,0-1 0,45-13 0,-45 9 0,2 2 0,-1 1 0,35-2 0,-27 4 0,49-9 0,-29 3 0,56-15 0,-81 16 0,0 1 0,1 2 0,39-2 0,-49 6 0,0-2 0,0 0 0,0-1 0,0-1 0,-1-1 0,0 0 0,0-2 0,0-1 0,-1-1 0,-1 0 0,29-20 0,119-114 0,-148 124 0,-2-1 0,-1 0 0,0-1 0,-2-1 0,0 0 0,-2-1 0,-1 0 0,15-46 0,-20 43 0,-2 0 0,-1 0 0,-1-1 0,-1 1 0,-5-50 0,1-3 0,2 68 0,-1 0 0,0 0 0,-1 0 0,-1 1 0,1-1 0,-2 1 0,0 0 0,0 0 0,-1 0 0,-11-15 0,7 10 0,1-1 0,0 0 0,-8-22 0,11 25-73,0 0-1,-2 0 0,1 1 1,-2 0-1,0 0 1,-13-13-1,11 11-776,1 3-5976</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2.805"/>
    </inkml:context>
    <inkml:brush xml:id="br0">
      <inkml:brushProperty name="width" value="0.05" units="cm"/>
      <inkml:brushProperty name="height" value="0.05" units="cm"/>
      <inkml:brushProperty name="color" value="#E71224"/>
    </inkml:brush>
  </inkml:definitions>
  <inkml:trace contextRef="#ctx0" brushRef="#br0">78 0 24575,'-19'53'0,"15"-25"0,0 53 0,4-54 0,-1 0 0,-6 36 0,-2-7 0,4 0 0,1 69 0,3-58 0,-11 72 0,3-41 0,6 193 0,6-142 0,-3 1183 0,1-1317 0,0-1 0,2 1 0,0-1 0,0 0 0,11 27 0,-8-27 0,-1 1 0,-1 0 0,0 0 0,-1 0 0,2 23 0,-5-14-1365,0-2-5461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3.239"/>
    </inkml:context>
    <inkml:brush xml:id="br0">
      <inkml:brushProperty name="width" value="0.05" units="cm"/>
      <inkml:brushProperty name="height" value="0.05" units="cm"/>
      <inkml:brushProperty name="color" value="#E71224"/>
    </inkml:brush>
  </inkml:definitions>
  <inkml:trace contextRef="#ctx0" brushRef="#br0">0 299 24575,'4'1'0,"0"1"0,-1 0 0,1 0 0,-1 0 0,1 1 0,-1-1 0,0 1 0,0 0 0,0 0 0,0 0 0,0 0 0,-1 0 0,1 1 0,-1-1 0,3 7 0,6 5 0,26 32 0,137 159 0,-107-126 0,-50-58 0,0 0 0,2-1 0,1-1 0,39 32 0,-53-48 0,1-1 0,-1 0 0,1 0 0,0-1 0,0 1 0,0-1 0,0-1 0,0 0 0,0 0 0,0 0 0,0-1 0,1 0 0,-1 0 0,0-1 0,0 0 0,1 0 0,-1 0 0,0-1 0,0 0 0,-1-1 0,1 0 0,0 0 0,-1 0 0,0-1 0,9-6 0,111-140 0,-77 87 0,-21 28 0,-2-1 0,-1-2 0,33-64 0,-16 26 0,-31 60 0,-1-1 0,-1 0 0,-1-1 0,0 1 0,6-24 0,-3-2-84,-5 21-236,0-1 0,-2 0-1,4-41 1,-8 43-6506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186"/>
    </inkml:context>
    <inkml:brush xml:id="br0">
      <inkml:brushProperty name="width" value="0.05" units="cm"/>
      <inkml:brushProperty name="height" value="0.05" units="cm"/>
      <inkml:brushProperty name="color" value="#E71224"/>
    </inkml:brush>
  </inkml:definitions>
  <inkml:trace contextRef="#ctx0" brushRef="#br0">20 5 24575,'0'1'0,"-1"-1"0,1 0 0,0 0 0,0 0 0,0 1 0,0-1 0,-1 0 0,1 0 0,0 0 0,0 1 0,0-1 0,-1 0 0,1 0 0,0 0 0,0 0 0,-1 0 0,1 1 0,0-1 0,0 0 0,-1 0 0,1 0 0,0 0 0,-1 0 0,1 0 0,0 0 0,0 0 0,-1 0 0,1 0 0,0 0 0,0 0 0,-1 0 0,1 0 0,0 0 0,-1-1 0,1 1 0,0 0 0,0 0 0,-1 0 0,1 0 0,0 0 0,0-1 0,0 1 0,-1 0 0,1 0 0,0 0 0,0-1 0,0 1 0,-1 0 0,1 0 0,0 0 0,0-1 0,0 1 0,0 0 0,0 0 0,0-1 0,0 1 0,0 0 0,0-1 0,0 1 0,-1 0 0,1 0 0,0-1 0,1 1 0,-1 0 0,0-1 0,0 1 0,0 0 0,0-1 0,-1 2 0,0 0 0,1 0 0,-1 0 0,0 0 0,1 0 0,-1 0 0,1 0 0,-1 0 0,1 0 0,-1 1 0,1-1 0,0 0 0,0 0 0,0 0 0,-1 0 0,1 1 0,0-1 0,0 0 0,1 0 0,-1 0 0,0 0 0,0 2 0,3 3 0,0-1 0,1 1 0,-1-1 0,1 0 0,0 1 0,1-2 0,-1 1 0,1 0 0,0-1 0,8 6 0,62 37 0,-56-35 0,19 3-1365,-19-11-5461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104"/>
    </inkml:context>
    <inkml:brush xml:id="br0">
      <inkml:brushProperty name="width" value="0.05" units="cm"/>
      <inkml:brushProperty name="height" value="0.05" units="cm"/>
      <inkml:brushProperty name="color" value="#E71224"/>
    </inkml:brush>
  </inkml:definitions>
  <inkml:trace contextRef="#ctx0" brushRef="#br0">1 1 24575,'4'6'0,"0"0"0,-1 1 0,1-1 0,-1 1 0,-1 0 0,1 0 0,-1 0 0,0 0 0,-1 1 0,0-1 0,0 0 0,0 11 0,6 30 0,1-16 0,4 67 0,0-3 0,-3-29 0,-4 0 0,-6 128 0,-2-69 0,3-73-1365,0-30-5461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631"/>
    </inkml:context>
    <inkml:brush xml:id="br0">
      <inkml:brushProperty name="width" value="0.05" units="cm"/>
      <inkml:brushProperty name="height" value="0.05" units="cm"/>
      <inkml:brushProperty name="color" value="#E71224"/>
    </inkml:brush>
  </inkml:definitions>
  <inkml:trace contextRef="#ctx0" brushRef="#br0">0 51 24575,'1'3'0,"0"0"0,0 0 0,0 0 0,0 0 0,1-1 0,-1 1 0,1 0 0,-1-1 0,1 1 0,0-1 0,0 1 0,0-1 0,4 4 0,32 26 0,18 13 0,92 97 0,-44-39 0,-103-102 0,0 1 0,0-1 0,0 0 0,0 1 0,0-1 0,1 0 0,-1 0 0,1 0 0,-1 0 0,0 0 0,1 0 0,0-1 0,-1 1 0,1 0 0,-1-1 0,1 1 0,0-1 0,-1 0 0,1 1 0,0-1 0,0 0 0,-1 0 0,1 0 0,0 0 0,-1 0 0,1-1 0,0 1 0,0 0 0,-1-1 0,1 0 0,-1 1 0,4-2 0,-2-1 0,0-1 0,0 1 0,-1-1 0,1 1 0,-1-1 0,0 0 0,0 0 0,0 0 0,0 0 0,0-1 0,1-6 0,20-54 0,-17 49 0,0 0 0,0 0 0,-2-1 0,0 1 0,3-27 0,-8-118-1365,1 138-5461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154"/>
    </inkml:context>
    <inkml:brush xml:id="br0">
      <inkml:brushProperty name="width" value="0.05" units="cm"/>
      <inkml:brushProperty name="height" value="0.05" units="cm"/>
      <inkml:brushProperty name="color" value="#E71224"/>
    </inkml:brush>
  </inkml:definitions>
  <inkml:trace contextRef="#ctx0" brushRef="#br0">6 0 24575,'-3'77'0,"1"-46"0,1-1 0,2 0 0,0 1 0,8 34 0,23 27 0,-22-68 0,-1 1 0,6 26 0,-3 7 0,-4-14 0,26 79 0,-28-107-98,7 13-155,-2 2-1,-2-1 1,-1 1-1,5 36 1,-11-46-6573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628"/>
    </inkml:context>
    <inkml:brush xml:id="br0">
      <inkml:brushProperty name="width" value="0.05" units="cm"/>
      <inkml:brushProperty name="height" value="0.05" units="cm"/>
      <inkml:brushProperty name="color" value="#E71224"/>
    </inkml:brush>
  </inkml:definitions>
  <inkml:trace contextRef="#ctx0" brushRef="#br0">0 6 24575,'60'-2'0,"-43"0"0,1 1 0,0 0 0,0 2 0,0 0 0,0 1 0,0 0 0,28 9 0,-24 1 0,-1 1 0,0 1 0,0 0 0,-1 2 0,-1 0 0,-1 1 0,23 28 0,-6-9 0,45 71 0,-60-80 0,-1 0 0,-2 1 0,0 0 0,24 61 0,-36-76 0,6 16 0,-2-1 0,-1 2 0,7 45 0,-13-64 0,0 1 0,-1-1 0,-1 1 0,0-1 0,0 1 0,-1-1 0,0 1 0,-1-1 0,-1 1 0,-3 10 0,3-15 0,0-1 0,-1 0 0,1 1 0,-1-1 0,-1-1 0,1 1 0,-1-1 0,0 1 0,0-1 0,0-1 0,-1 1 0,1-1 0,-1 0 0,0 0 0,-1-1 0,1 1 0,-9 2 0,-216 87 0,205-83-341,0-1 0,0-2-1,-42 7 1,48-11-6485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150"/>
    </inkml:context>
    <inkml:brush xml:id="br0">
      <inkml:brushProperty name="width" value="0.05" units="cm"/>
      <inkml:brushProperty name="height" value="0.05" units="cm"/>
      <inkml:brushProperty name="color" value="#E71224"/>
    </inkml:brush>
  </inkml:definitions>
  <inkml:trace contextRef="#ctx0" brushRef="#br0">219 1 24575,'-9'0'0,"1"1"0,-1 0 0,1 0 0,-1 1 0,1 0 0,0 1 0,0-1 0,0 2 0,0-1 0,0 1 0,1 0 0,-1 1 0,1 0 0,0 0 0,1 0 0,-1 1 0,1 0 0,0 0 0,1 1 0,0 0 0,0 0 0,0 0 0,0 0 0,1 1 0,1-1 0,-6 15 0,8-17 0,-9 24 0,-9 53 0,18-74 0,0 1 0,0 0 0,1-1 0,0 1 0,1-1 0,0 1 0,0-1 0,1 1 0,0-1 0,0 1 0,4 8 0,-3-12 0,0-1 0,0 1 0,1 0 0,-1-1 0,1 0 0,0 0 0,1 0 0,-1-1 0,0 1 0,1-1 0,0 0 0,0 0 0,0-1 0,0 1 0,0-1 0,1 0 0,-1-1 0,0 1 0,1-1 0,0 0 0,-1 0 0,9-1 0,-4 1 0,-1-1 0,1 0 0,0 0 0,0-1 0,-1-1 0,1 0 0,0 0 0,-1 0 0,0-1 0,1-1 0,-1 0 0,9-5 0,-13 5 0,0 1 0,0-1 0,0 0 0,-1-1 0,1 1 0,-1-1 0,0 0 0,-1 0 0,1 0 0,-1 0 0,0-1 0,0 1 0,-1-1 0,1 0 0,-1 0 0,-1 0 0,1 0 0,-1 0 0,1-9 0,-2 6 0,0 0 0,0-1 0,-1 1 0,0 0 0,-1 0 0,0 0 0,0 0 0,-1 0 0,0 0 0,-1 1 0,0-1 0,-7-10 0,6 11-110,2 1-4,0 1 0,-1 0 0,0 0 0,-1 0 0,1 1 0,-1-1-1,0 1 1,-1 0 0,1 1 0,-7-5 0,-4 1-6712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674"/>
    </inkml:context>
    <inkml:brush xml:id="br0">
      <inkml:brushProperty name="width" value="0.05" units="cm"/>
      <inkml:brushProperty name="height" value="0.05" units="cm"/>
      <inkml:brushProperty name="color" value="#E71224"/>
    </inkml:brush>
  </inkml:definitions>
  <inkml:trace contextRef="#ctx0" brushRef="#br0">171 0 24575,'-4'2'0,"0"0"0,1 0 0,-1 0 0,1 0 0,-1 0 0,1 1 0,0-1 0,0 1 0,0 0 0,-4 6 0,-4 1 0,1 1 0,0-1 0,0 1 0,1 1 0,0 0 0,1 0 0,1 0 0,0 1 0,0 0 0,1 1 0,1 0 0,0-1 0,1 2 0,1-1 0,0 0 0,-1 24 0,4-34 0,1-1 0,0 1 0,-1-1 0,1 1 0,1-1 0,-1 1 0,0-1 0,1 0 0,0 0 0,0 1 0,0-1 0,0 0 0,0-1 0,1 1 0,-1 0 0,1-1 0,0 1 0,-1-1 0,1 0 0,6 4 0,8 4 0,0-1 0,33 12 0,-28-13 0,-7-1 0,-1-2 0,0 1 0,-1 0 0,0 1 0,-1 1 0,14 9 0,-23-14 0,0-1 0,0 1 0,-1 0 0,1 0 0,-1 0 0,1 0 0,-1 0 0,0 0 0,-1 1 0,1-1 0,0 1 0,-1-1 0,0 1 0,0 0 0,0-1 0,0 1 0,-1 0 0,1 0 0,-1 0 0,0-1 0,0 1 0,-1 0 0,1 0 0,-1 0 0,-1 4 0,2-5 0,-1 0 0,0-1 0,0 1 0,-1 0 0,1-1 0,0 1 0,-1-1 0,0 0 0,1 0 0,-1 1 0,0-1 0,0 0 0,0 0 0,0-1 0,-1 1 0,1 0 0,-3 1 0,-1 0 0,0-1 0,0 1 0,-1-1 0,1 0 0,0 0 0,-1-1 0,-6 1 0,-10-1 0,1 0 0,0-2 0,-30-4 0,45 4-136,0-1-1,0 0 1,0 0-1,0 0 1,0-1-1,0 0 1,1 0-1,-1-1 0,-8-7 1,1 2-6690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341"/>
    </inkml:context>
    <inkml:brush xml:id="br0">
      <inkml:brushProperty name="width" value="0.05" units="cm"/>
      <inkml:brushProperty name="height" value="0.05" units="cm"/>
      <inkml:brushProperty name="color" value="#E71224"/>
    </inkml:brush>
  </inkml:definitions>
  <inkml:trace contextRef="#ctx0" brushRef="#br0">34 19 24575,'0'19'0,"-1"19"0,2 0 0,2 0 0,10 54 0,-8-66 0,14 43 0,-17-65 0,-1-1 0,1 1 0,0 0 0,1-1 0,-1 1 0,1-1 0,-1 0 0,1 0 0,0 0 0,0 0 0,1 0 0,-1 0 0,0-1 0,6 3 0,-2-1 0,0-1 0,0 1 0,1-1 0,-1-1 0,1 0 0,-1 0 0,1 0 0,0-1 0,10 0 0,-15-1 0,0 0 0,0-1 0,0 1 0,0-1 0,0 0 0,0 0 0,-1 0 0,1 0 0,0 0 0,-1-1 0,1 1 0,-1-1 0,1 0 0,-1 0 0,0 0 0,0 0 0,0 0 0,0 0 0,0 0 0,0-1 0,-1 1 0,1-1 0,-1 1 0,1-1 0,-1 0 0,0 0 0,0 1 0,0-4 0,4-16 0,-1-1 0,-1 1 0,-1-1 0,-1 0 0,-1 1 0,-4-34 0,1-16 0,3 61 0,-2-42 0,2 52 0,0-1 0,0 1 0,-1-1 0,1 1 0,0 0 0,0-1 0,-1 1 0,1 0 0,-1 0 0,1-1 0,-1 1 0,0 0 0,1 0 0,-1-1 0,0 1 0,0 0 0,0 0 0,0 0 0,0 0 0,0 0 0,0 1 0,0-1 0,0 0 0,0 0 0,0 1 0,-1-1 0,1 1 0,0-1 0,-1 1 0,0-1 0,1 1 0,0 0 0,0 0 0,0 0 0,0 1 0,0-1 0,1 0 0,-1 1 0,0-1 0,0 0 0,0 1 0,0-1 0,1 1 0,-1 0 0,0-1 0,1 1 0,-1-1 0,0 1 0,1 0 0,-1-1 0,1 1 0,-1 0 0,1 0 0,-1 0 0,1-1 0,0 1 0,-1 0 0,1 0 0,0 0 0,0 0 0,0 0 0,-1 0 0,1 0 0,0-1 0,0 1 0,0 0 0,0 0 0,1 0 0,-1 1 0,6 41 0,-5-38 0,8 40 0,3-1 0,2-1 0,1 0 0,33 63 0,-27-58 0,29 97 0,-14-34 0,-31-98 0,-1-1 0,-1 1 0,0 0 0,0 0 0,-1 0 0,-1 1 0,0-1 0,-1 0 0,-1 0 0,0 1 0,-5 21 0,5-28 0,-1-1 0,-1 0 0,1 0 0,-1 0 0,0 0 0,0-1 0,-1 1 0,0-1 0,0 0 0,0 0 0,0 0 0,-1-1 0,0 1 0,0-1 0,0 0 0,0 0 0,-1-1 0,0 0 0,1 0 0,-1 0 0,0-1 0,0 1 0,-1-1 0,1-1 0,-10 2 0,-130 18 0,145-21 0,-16 3 0,0 1 0,0-2 0,0-1 0,-19 0 0,33-1 0,0 0 0,0 0 0,0 0 0,0 0 0,0-1 0,0 0 0,0 1 0,0-1 0,0 0 0,0 0 0,0-1 0,1 1 0,-1-1 0,1 1 0,-1-1 0,1 0 0,-1 0 0,1 0 0,0 0 0,0 0 0,0-1 0,0 1 0,0 0 0,1-1 0,-1 0 0,1 1 0,0-1 0,-1 0 0,1 0 0,-1-5 0,0-1-97,1 0-1,0-1 1,1 1-1,0 0 1,0-1-1,1 1 1,0 0-1,1 0 1,0 0-1,0-1 1,1 2-1,0-1 0,8-16 1,1 6-6729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928"/>
    </inkml:context>
    <inkml:brush xml:id="br0">
      <inkml:brushProperty name="width" value="0.05" units="cm"/>
      <inkml:brushProperty name="height" value="0.05" units="cm"/>
      <inkml:brushProperty name="color" value="#E71224"/>
    </inkml:brush>
  </inkml:definitions>
  <inkml:trace contextRef="#ctx0" brushRef="#br0">85 2 24575,'-2'0'0,"0"1"0,0-1 0,0 0 0,0 1 0,0-1 0,0 1 0,0 0 0,0-1 0,0 1 0,1 0 0,-1 0 0,0 0 0,0 1 0,1-1 0,-1 0 0,1 1 0,-1-1 0,-1 3 0,-1 1 0,1 0 0,-1 1 0,1-1 0,0 1 0,1-1 0,-3 8 0,0 6 0,0-1 0,1 1 0,-2 24 0,6-41 0,-3 31 0,2 44 0,1-69 0,1 0 0,-1 0 0,2 0 0,-1 0 0,1 0 0,0 0 0,1-1 0,0 1 0,0-1 0,1 1 0,5 8 0,-8-15 0,0 1 0,0 0 0,0-1 0,1 1 0,-1-1 0,0 1 0,1-1 0,-1 0 0,1 0 0,0 0 0,-1 1 0,1-2 0,0 1 0,0 0 0,-1 0 0,1 0 0,0-1 0,0 1 0,0-1 0,0 0 0,0 1 0,0-1 0,0 0 0,0 0 0,0 0 0,0 0 0,0-1 0,0 1 0,0-1 0,-1 1 0,1-1 0,0 1 0,0-1 0,0 0 0,0 0 0,2-2 0,0 0 0,-1 0 0,1 0 0,-1 0 0,0 0 0,0-1 0,0 1 0,-1-1 0,1 0 0,-1 0 0,0 0 0,0 0 0,0 0 0,-1-1 0,3-8 0,0-18 0,-2 0 0,-1-1 0,-4-46 0,0 2 0,2 65 0,0 0 0,0 0 0,-1 1 0,-1-1 0,-5-15 0,15 40 0,0 0 0,1 0 0,0 0 0,18 20 0,52 60 0,-69-83 0,74 95-1365,-72-95-5461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472"/>
    </inkml:context>
    <inkml:brush xml:id="br0">
      <inkml:brushProperty name="width" value="0.05" units="cm"/>
      <inkml:brushProperty name="height" value="0.05" units="cm"/>
      <inkml:brushProperty name="color" value="#E71224"/>
    </inkml:brush>
  </inkml:definitions>
  <inkml:trace contextRef="#ctx0" brushRef="#br0">0 1 24575,'4'0'0,"-1"0"0,0 0 0,0 1 0,1-1 0,-1 1 0,0 0 0,0 0 0,0 0 0,0 0 0,0 1 0,0-1 0,0 1 0,0 0 0,-1 0 0,1 0 0,-1 0 0,1 0 0,-1 0 0,0 1 0,0-1 0,0 1 0,3 4 0,2 5 0,-1 1 0,-1 0 0,0 1 0,4 15 0,-5-17 0,0 1 0,0-2 0,1 1 0,8 14 0,-12-24 0,0 0 0,1 0 0,-1 1 0,1-1 0,0 0 0,-1 0 0,1-1 0,0 1 0,0 0 0,0-1 0,1 1 0,-1-1 0,0 0 0,0 1 0,1-1 0,-1 0 0,5 1 0,-5-3 0,-1 1 0,1 0 0,0-1 0,-1 1 0,1-1 0,-1 1 0,1-1 0,0 0 0,-1 0 0,0 0 0,1 0 0,-1 0 0,0 0 0,1 0 0,-1 0 0,0 0 0,0 0 0,0-1 0,0 1 0,0-1 0,0 1 0,0-1 0,0 1 0,-1-1 0,1 1 0,-1-1 0,1 1 0,0-3 0,3-14 0,0 1 0,-1-1 0,-1 1 0,-1-1 0,0 0 0,-3-29 0,24 115 0,6 14 0,50 217 0,-72-282 0,0 0 0,1-1 0,16 25 0,10 23 0,-6-1 0,23 64 0,-45-103 0,0 0 0,-2 0 0,-1 1 0,0 0 0,-2-1 0,-5 41 0,4-61 0,0 0 0,0 0 0,0 0 0,0 0 0,-1-1 0,1 1 0,-1 0 0,0-1 0,0 1 0,0-1 0,-1 0 0,1 0 0,-1 0 0,0 0 0,0 0 0,0 0 0,0-1 0,0 0 0,-1 1 0,1-1 0,-1 0 0,1-1 0,-1 1 0,0-1 0,1 1 0,-1-1 0,0 0 0,0 0 0,-5 0 0,-9 1 0,-1 0 0,1-1 0,-1-1 0,-35-4 0,45 2 9,0 0-1,-1-1 1,1 1-1,1-2 1,-1 1 0,0-1-1,1-1 1,0 1-1,0-1 1,0-1-1,0 0 1,1 0-1,-12-12 1,9 6-195,-1 0 1,2-1-1,0 0 0,0-1 1,2 1-1,-1-2 1,-7-20-1,9 16-6640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829"/>
    </inkml:context>
    <inkml:brush xml:id="br0">
      <inkml:brushProperty name="width" value="0.05" units="cm"/>
      <inkml:brushProperty name="height" value="0.05" units="cm"/>
      <inkml:brushProperty name="color" value="#E71224"/>
    </inkml:brush>
  </inkml:definitions>
  <inkml:trace contextRef="#ctx0" brushRef="#br0">1 1 24575,'1'0'0,"0"0"0,0 1 0,0-1 0,0 1 0,0-1 0,-1 1 0,1-1 0,0 1 0,0-1 0,0 1 0,0 0 0,-1-1 0,1 1 0,0 0 0,-1 0 0,1 0 0,-1-1 0,1 1 0,-1 0 0,1 0 0,-1 0 0,1 0 0,-1 0 0,0 0 0,1 1 0,8 34 0,-5-19 0,10 27 0,-1 0 0,10 63 0,-12-45-17,-5-34-433,-2 1 1,2 39 0,-6-45-6377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8.624"/>
    </inkml:context>
    <inkml:brush xml:id="br0">
      <inkml:brushProperty name="width" value="0.05" units="cm"/>
      <inkml:brushProperty name="height" value="0.05" units="cm"/>
      <inkml:brushProperty name="color" value="#E71224"/>
    </inkml:brush>
  </inkml:definitions>
  <inkml:trace contextRef="#ctx0" brushRef="#br0">0 0 24575,'56'21'0,"-31"-12"0,1-2 0,0-1 0,1-1 0,0-2 0,-1 0 0,29-2 0,-30-1 0,0 1 0,0 1 0,45 10 0,-23-5 0,0-2 0,0-1 0,0-3 0,48-5 0,13 1 0,-5 5 0,114-5 0,-145-9 0,-52 7 0,0 1 0,28-1 0,-5 4-103,-17 2-212,0-2-1,0-1 1,51-11-1,-59 8-6510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558"/>
    </inkml:context>
    <inkml:brush xml:id="br0">
      <inkml:brushProperty name="width" value="0.05" units="cm"/>
      <inkml:brushProperty name="height" value="0.05" units="cm"/>
      <inkml:brushProperty name="color" value="#E71224"/>
    </inkml:brush>
  </inkml:definitions>
  <inkml:trace contextRef="#ctx0" brushRef="#br0">0 1 24575,'2'16'0,"-1"0"0,2 1 0,7 23 0,0 1 0,-4-15 0,2 0 0,2-1 0,0 0 0,1 0 0,17 25 0,-1 2 0,-27-51 0,1 0 0,-1 1 0,1-1 0,-1 0 0,1 0 0,0 1 0,0-1 0,-1 0 0,1 0 0,0 0 0,0 0 0,0 0 0,0 0 0,0 0 0,0 0 0,0-1 0,1 1 0,-1 0 0,2 0 0,-2-1 0,-1 0 0,1-1 0,-1 1 0,1 0 0,0-1 0,-1 1 0,1-1 0,-1 1 0,1 0 0,-1-1 0,1 1 0,-1-1 0,1 0 0,-1 1 0,1-1 0,-1 1 0,0-1 0,1 0 0,-1 1 0,0-1 0,0 0 0,0 1 0,1-1 0,-1 0 0,0-1 0,1-4 0,0-1 0,0 1 0,0-1 0,-1 0 0,0 0 0,-2-12 0,-1 7-151,0 0-1,-1 1 0,-1-1 0,0 1 1,0 0-1,-1 0 0,-1 1 1,-10-14-1,7 10-6674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5.604"/>
    </inkml:context>
    <inkml:brush xml:id="br0">
      <inkml:brushProperty name="width" value="0.05" units="cm"/>
      <inkml:brushProperty name="height" value="0.05" units="cm"/>
      <inkml:brushProperty name="color" value="#E71224"/>
    </inkml:brush>
  </inkml:definitions>
  <inkml:trace contextRef="#ctx0" brushRef="#br0">327 0 24575,'-13'2'0,"0"1"0,0 0 0,1 1 0,-1 0 0,1 1 0,0 0 0,0 1 0,-19 12 0,-8 3 0,23-9 0,0 0 0,1 1 0,1 0 0,0 2 0,1-1 0,0 2 0,-17 27 0,27-38 0,-1 1 0,1 0 0,1 0 0,-1 0 0,1 1 0,0-1 0,0 1 0,1-1 0,-1 1 0,2 0 0,-1-1 0,1 1 0,0 0 0,0-1 0,1 1 0,0 0 0,0-1 0,0 1 0,4 8 0,-3-10 0,0 0 0,0 0 0,0-1 0,1 1 0,0 0 0,-1-1 0,2 0 0,-1 0 0,0 0 0,1 0 0,0 0 0,0-1 0,0 0 0,0 0 0,1 0 0,-1 0 0,1 0 0,0-1 0,0 0 0,0 0 0,0-1 0,0 1 0,0-1 0,9 1 0,-5-1 0,1-1 0,0 0 0,0-1 0,-1 0 0,1 0 0,-1-1 0,1-1 0,-1 1 0,1-2 0,-1 1 0,0-1 0,-1 0 0,1-1 0,-1 0 0,0-1 0,0 1 0,0-1 0,-1-1 0,0 0 0,0 0 0,-1 0 0,0-1 0,0 0 0,0 0 0,-1 0 0,-1-1 0,1 1 0,-1-1 0,-1 0 0,0-1 0,0 1 0,-1-1 0,0 1 0,0-1 0,-1-12 0,0 18 0,-2-92 0,0 89 0,0-1 0,0 0 0,0 0 0,-1 1 0,0-1 0,-1 1 0,0 0 0,0-1 0,-8-11 0,11 18 0,0 1 0,0-1 0,-1 1 0,1-1 0,0 1 0,0-1 0,-1 1 0,1 0 0,0-1 0,-1 1 0,1 0 0,-1-1 0,1 1 0,0 0 0,-1-1 0,1 1 0,-1 0 0,1 0 0,-1-1 0,1 1 0,-1 0 0,1 0 0,-1 0 0,1 0 0,-1 0 0,1 0 0,-1 0 0,1 0 0,-1 0 0,1 0 0,-1 0 0,0 0 0,-8 15 0,4 24 0,6-30 0,0 0 0,1 0 0,0 0 0,1-1 0,-1 1 0,2-1 0,-1 0 0,1 0 0,0 0 0,1 0 0,9 12 0,8 7 0,43 41 0,-42-46 0,16 18-1365,-29-27-5461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005"/>
    </inkml:context>
    <inkml:brush xml:id="br0">
      <inkml:brushProperty name="width" value="0.05" units="cm"/>
      <inkml:brushProperty name="height" value="0.05" units="cm"/>
      <inkml:brushProperty name="color" value="#E71224"/>
    </inkml:brush>
  </inkml:definitions>
  <inkml:trace contextRef="#ctx0" brushRef="#br0">243 0 24575,'-8'1'0,"0"-1"0,0 1 0,1 0 0,-1 1 0,0 0 0,1 0 0,-1 1 0,1 0 0,0 0 0,0 1 0,0 0 0,0 0 0,0 0 0,1 1 0,0 0 0,-10 11 0,6-5 0,0 1 0,1 0 0,0 1 0,1 0 0,1 1 0,0-1 0,-9 27 0,8-17 0,1 2 0,1-1 0,2 1 0,0-1 0,1 1 0,1 43 0,2-57 0,0 0 0,1 0 0,0 0 0,0 0 0,1 0 0,5 12 0,-6-20 0,0 0 0,1 0 0,0 0 0,-1 0 0,1-1 0,0 1 0,0-1 0,1 1 0,-1-1 0,0 0 0,1 0 0,0 0 0,-1 0 0,1 0 0,0 0 0,0-1 0,0 0 0,0 1 0,0-1 0,0 0 0,0-1 0,0 1 0,1 0 0,5-1 0,0 1-151,1 0-1,-1-1 0,0 0 0,0-1 1,0 0-1,0-1 0,0 0 1,14-4-1,-5-1-6674</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347"/>
    </inkml:context>
    <inkml:brush xml:id="br0">
      <inkml:brushProperty name="width" value="0.05" units="cm"/>
      <inkml:brushProperty name="height" value="0.05" units="cm"/>
      <inkml:brushProperty name="color" value="#E71224"/>
    </inkml:brush>
  </inkml:definitions>
  <inkml:trace contextRef="#ctx0" brushRef="#br0">1 0 24575,'4'0'0,"3"5"0,-1 5 0,-2 7 0,4-1 0,0 2 0,4-1 0,-1-1 0,-2 3 0,2 2 0,-1 2 0,-2 2 0,-3 1 0,3-3 0,0-7-8191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028"/>
    </inkml:context>
    <inkml:brush xml:id="br0">
      <inkml:brushProperty name="width" value="0.05" units="cm"/>
      <inkml:brushProperty name="height" value="0.05" units="cm"/>
      <inkml:brushProperty name="color" value="#E71224"/>
    </inkml:brush>
  </inkml:definitions>
  <inkml:trace contextRef="#ctx0" brushRef="#br0">1258 242 24575,'-4'-1'0,"1"0"0,0 0 0,0 0 0,0-1 0,0 1 0,1-1 0,-1 1 0,0-1 0,1 0 0,-1 0 0,-3-4 0,-19-12 0,8 12 0,0 1 0,0 1 0,0 1 0,-18-1 0,-24-5 0,20 3 0,-1 1 0,1 3 0,0 1 0,-61 6 0,80-1 0,1 1 0,0 1 0,0 0 0,0 1 0,1 2 0,0-1 0,-29 20 0,-33 16 0,67-36 0,-1 0 0,2 2 0,-1 0 0,1 0 0,1 1 0,0 0 0,-19 25 0,-17 18 0,34-38 0,0 2 0,1 0 0,1 0 0,1 1 0,-15 38 0,14-32 0,-21 60 0,26-63 0,-2 0 0,-1-1 0,0 0 0,-18 28 0,15-27 0,1 1 0,0 0 0,2 1 0,0 0 0,-8 44 0,-6 14 0,1-32 0,-3 13 0,16-30 0,2 1 0,2-1 0,1 1 0,0 44 0,5 966 0,0-1027 0,1 0 0,1-1 0,4 20 0,6 38 0,1 13 0,-9-63 0,-1 1 0,1 25 0,-7 90 0,4 68 0,11-136 0,-9-53 0,0 1 0,2 29 0,-5 355 0,-3-192 0,4-180 0,10 57 0,-6-57 0,2 56 0,-9-35 0,0-31 0,0 0 0,2 0 0,0-1 0,1 1 0,1 0 0,2-1 0,0 0 0,15 39 0,-13-40 0,0 1 0,-1 0 0,0 0 0,2 32 0,-5-33 0,1 0 0,0 0 0,1 0 0,1 0 0,10 20 0,-6-24 0,0 1 0,2-1 0,14 15 0,7 11 0,-29-37 0,-1 0 0,1 0 0,1-1 0,-1 1 0,1-1 0,-1 0 0,1 0 0,0-1 0,1 0 0,-1 1 0,1-2 0,-1 1 0,11 3 0,-2-3 0,0-1 0,1 0 0,-1-1 0,27-1 0,-17 0 0,10 0 0,50-7 0,-74 5 0,0 0 0,0 0 0,1-1 0,-2-1 0,1 0 0,0 0 0,-1-1 0,1 0 0,8-7 0,85-55 0,-66 45 0,62-49 0,-37 23 0,-38 31 0,40-38 0,-29 15 0,-1-1 0,36-59 0,-60 82 0,-1 0 0,0 0 0,7-24 0,15-32 0,-11 30 0,-1 0 0,20-82 0,1 1 0,-22 66 0,-2-2 0,13-110 0,-18 95 0,24-89 0,-27 132 0,-2-1 0,-2 0 0,-1 0 0,-1-41 0,-2 32 0,12-82 0,-4 58 0,-3 0 0,-5-126 0,-3 69 0,4 59 0,0 3 0,-2-1 0,-16-99 0,-22-103 0,27 184 0,6 50 0,-1-45 0,5 52 0,-1 0 0,-8-28 0,0-8 0,-28-106 0,19 91 0,6 14 0,7 26 0,-2-1 0,-2 2 0,-17-41 0,2 12 0,-24-89 0,8 21 0,22 67 0,-13-72 0,23 86 0,-2-1 0,-3 2 0,-24-56 0,22 67 0,-3-6 0,-26-43 0,38 75 0,0-1 0,-1 1 0,-1 1 0,0 0 0,0 0 0,-1 1 0,-21-16 0,-5 11-1365,18 11-5461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804"/>
    </inkml:context>
    <inkml:brush xml:id="br0">
      <inkml:brushProperty name="width" value="0.05" units="cm"/>
      <inkml:brushProperty name="height" value="0.05" units="cm"/>
      <inkml:brushProperty name="color" value="#E71224"/>
    </inkml:brush>
  </inkml:definitions>
  <inkml:trace contextRef="#ctx0" brushRef="#br0">378 83 24575,'-1'-3'0,"1"1"0,-1 0 0,0 0 0,1 0 0,-1 0 0,0 0 0,0 0 0,0 0 0,0 1 0,-1-1 0,1 0 0,0 1 0,-1-1 0,1 0 0,-1 1 0,0 0 0,1-1 0,-1 1 0,0 0 0,0 0 0,-3-1 0,-47-21 0,40 19 0,3 0 0,0 1 0,-1 0 0,0 1 0,1 0 0,-1 1 0,0 0 0,0 0 0,0 1 0,0 0 0,1 1 0,-1 0 0,-19 5 0,23-4 0,0 0 0,0 0 0,0 1 0,1 0 0,-1 0 0,1 0 0,0 1 0,0 0 0,0 0 0,0 0 0,1 1 0,-1-1 0,1 1 0,1 0 0,-1 0 0,1 1 0,-1-1 0,1 1 0,1-1 0,-1 1 0,-1 8 0,-6 17 0,2 1 0,1 0 0,2 0 0,1 0 0,0 50 0,5-47 0,-2-4 0,1 0 0,2-1 0,1 1 0,1 0 0,15 48 0,-10-52 0,2 0 0,1-1 0,0-1 0,23 32 0,-13-23 0,-11-15 0,2-1 0,23 27 0,-28-37 0,-1 0 0,2-1 0,-1 0 0,1 0 0,0-1 0,0-1 0,0 1 0,15 5 0,-18-9 0,-1 0 0,1-1 0,0 0 0,0 0 0,0 0 0,0 0 0,0-1 0,0 0 0,0-1 0,0 1 0,0-1 0,0 0 0,0 0 0,0-1 0,-1 0 0,11-4 0,-8 1 0,-1 0 0,0 0 0,0-1 0,0 1 0,-1-1 0,0-1 0,0 1 0,0-1 0,-1 0 0,0 0 0,-1-1 0,1 0 0,-2 0 0,1 0 0,-1 0 0,3-11 0,1-4 0,-1-1 0,-2 1 0,0-1 0,1-43 0,-5 61 0,0 1 0,0 0 0,0-1 0,0 1 0,-1 0 0,0-1 0,0 1 0,-1 0 0,1 0 0,-1-1 0,0 2 0,-1-1 0,1 0 0,-1 0 0,0 1 0,0-1 0,0 1 0,-1 0 0,1 0 0,-1 0 0,0 0 0,0 1 0,-1 0 0,1 0 0,-1 0 0,1 0 0,-1 0 0,0 1 0,0 0 0,0 0 0,0 1 0,-1-1 0,1 1 0,0 0 0,-1 1 0,1-1 0,0 1 0,-9 0 0,2 0 17,-1-1 0,0 2 1,0 0-1,0 0 0,0 1 0,-20 6 0,28-6-91,0 0-1,1 1 1,-1-1 0,1 1 0,0 0-1,0 0 1,0 0 0,0 0 0,1 1-1,-1-1 1,1 1 0,0 0 0,0 0-1,0 0 1,1 1 0,-1-1 0,1 1-1,0-1 1,-3 10 0,0 4-6752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223"/>
    </inkml:context>
    <inkml:brush xml:id="br0">
      <inkml:brushProperty name="width" value="0.05" units="cm"/>
      <inkml:brushProperty name="height" value="0.05" units="cm"/>
      <inkml:brushProperty name="color" value="#E71224"/>
    </inkml:brush>
  </inkml:definitions>
  <inkml:trace contextRef="#ctx0" brushRef="#br0">139 45 24575,'1'-2'0,"-1"1"0,0-1 0,0 1 0,0-1 0,0 1 0,0-1 0,0 1 0,0-1 0,0 0 0,-1 1 0,1-1 0,-1 1 0,1-1 0,-1 1 0,1 0 0,-1-1 0,0 1 0,0-1 0,0 1 0,1 0 0,-1 0 0,-1 0 0,1-1 0,0 1 0,0 0 0,0 0 0,-1 0 0,1 1 0,0-1 0,-1 0 0,1 0 0,0 1 0,-1-1 0,1 1 0,-1-1 0,1 1 0,-1 0 0,0 0 0,1-1 0,-1 1 0,1 0 0,-1 0 0,1 0 0,-4 1 0,0 0 0,1 1 0,-1-1 0,1 1 0,0-1 0,0 2 0,-1-1 0,1 0 0,0 1 0,1-1 0,-1 1 0,0 0 0,1 0 0,0 1 0,-4 4 0,2-1 0,1 1 0,0 0 0,1 1 0,-1-1 0,1 1 0,1-1 0,0 1 0,0 0 0,1 0 0,-1 12 0,1 7 0,2-1 0,3 31 0,-3-55 0,0 0 0,-1-1 0,1 1 0,0 0 0,0 0 0,1 0 0,-1-1 0,0 1 0,1-1 0,0 1 0,-1-1 0,1 0 0,0 1 0,0-1 0,1 0 0,-1 0 0,0 0 0,1-1 0,-1 1 0,1 0 0,-1-1 0,1 0 0,0 0 0,-1 0 0,1 0 0,0 0 0,0 0 0,0-1 0,0 1 0,4-1 0,12 2 0,1-1 0,-1-1 0,34-4 0,-16 1 0,-33 3 0,0 0 0,0 0 0,0-1 0,0 1 0,0-1 0,0 0 0,0 0 0,0 0 0,0-1 0,-1 1 0,1-1 0,0 0 0,-1 0 0,0-1 0,1 1 0,4-5 0,-6 4 0,0 0 0,0 0 0,-1 0 0,1 0 0,-1 0 0,0 0 0,1 0 0,-2 0 0,1-1 0,0 1 0,-1 0 0,1-1 0,-1 1 0,0 0 0,0-1 0,0 1 0,-1-1 0,1 1 0,-1 0 0,-1-6 0,-5-12-1365,0 3-5461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549"/>
    </inkml:context>
    <inkml:brush xml:id="br0">
      <inkml:brushProperty name="width" value="0.05" units="cm"/>
      <inkml:brushProperty name="height" value="0.05" units="cm"/>
      <inkml:brushProperty name="color" value="#E71224"/>
    </inkml:brush>
  </inkml:definitions>
  <inkml:trace contextRef="#ctx0" brushRef="#br0">0 0 24575,'0'5'0,"5"0"0,0 6 0,6-1 0,-1 4 0,4-1 0,-1-3-8191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950"/>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290"/>
    </inkml:context>
    <inkml:brush xml:id="br0">
      <inkml:brushProperty name="width" value="0.05" units="cm"/>
      <inkml:brushProperty name="height" value="0.05" units="cm"/>
      <inkml:brushProperty name="color" value="#E71224"/>
    </inkml:brush>
  </inkml:definitions>
  <inkml:trace contextRef="#ctx0" brushRef="#br0">1 25 24575,'17'-1'0,"0"-1"0,-1 0 0,18-5 0,43-5 0,-75 12 0,1 0 0,-1 0 0,1 1 0,-1-1 0,0 1 0,1-1 0,-1 1 0,0 0 0,0 0 0,1 0 0,-1 0 0,0 1 0,0-1 0,0 1 0,0-1 0,0 1 0,-1-1 0,1 1 0,0 0 0,-1 0 0,1 0 0,-1 0 0,0 0 0,0 0 0,0 0 0,0 1 0,0-1 0,0 0 0,0 1 0,-1-1 0,1 0 0,-1 1 0,1 3 0,0 12 0,1 0 0,-2 0 0,-3 30 0,1-22 0,0 2 0,1-15 0,0-1 0,1 1 0,0-1 0,3 22 0,-2-31 0,0-1 0,-1 1 0,1-1 0,0 1 0,0-1 0,0 1 0,0-1 0,1 0 0,-1 1 0,0-1 0,1 0 0,0 0 0,0 0 0,-1 0 0,1 0 0,0-1 0,1 1 0,-1-1 0,0 1 0,0-1 0,1 0 0,-1 1 0,0-1 0,1-1 0,-1 1 0,1 0 0,3 0 0,10 1-455,1-1 0,27-1 0,-20-2-6371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616"/>
    </inkml:context>
    <inkml:brush xml:id="br0">
      <inkml:brushProperty name="width" value="0.05" units="cm"/>
      <inkml:brushProperty name="height" value="0.05" units="cm"/>
      <inkml:brushProperty name="color" value="#E71224"/>
    </inkml:brush>
  </inkml:definitions>
  <inkml:trace contextRef="#ctx0" brushRef="#br0">0 142 24575,'0'-5'0,"5"-1"0,5 0 0,7 1 0,-1-3 0,2 0 0,3 1 0,2 2 0,1-2 0,2-1 0,-4-4 0,-1 2 0,0 1 0,-3-2 0,0 1 0,-3-3 0,-5 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913"/>
    </inkml:context>
    <inkml:brush xml:id="br0">
      <inkml:brushProperty name="width" value="0.05" units="cm"/>
      <inkml:brushProperty name="height" value="0.05" units="cm"/>
      <inkml:brushProperty name="color" value="#E71224"/>
    </inkml:brush>
  </inkml:definitions>
  <inkml:trace contextRef="#ctx0" brushRef="#br0">0 1 24575,'5'0'0,"1"4"0,5 2 0,-1 5 0,4-1 0,3-1 0,-1 3 0,2-2 0,-3 3 0,1-1 0,-2 2 0,0-2 0,-1 2 0,1-1 0,-2 2 0,-2-3-8191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942"/>
    </inkml:context>
    <inkml:brush xml:id="br0">
      <inkml:brushProperty name="width" value="0.05" units="cm"/>
      <inkml:brushProperty name="height" value="0.05" units="cm"/>
      <inkml:brushProperty name="color" value="#E71224"/>
    </inkml:brush>
  </inkml:definitions>
  <inkml:trace contextRef="#ctx0" brushRef="#br0">1 0 24575,'0'38'0,"-1"0"0,2 1 0,1 0 0,12 60 0,-4-50 0,-6-28 0,0-1 0,1 0 0,15 35 0,-13-36 0,-1 0 0,-1 1 0,0-1 0,3 41 0,0 1 0,-2-15-54,-5-33-110,0-1 0,1 0 0,0 0 1,1 0-1,0-1 0,1 1 0,10 19 0,-5-17-6662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583"/>
    </inkml:context>
    <inkml:brush xml:id="br0">
      <inkml:brushProperty name="width" value="0.05" units="cm"/>
      <inkml:brushProperty name="height" value="0.05" units="cm"/>
      <inkml:brushProperty name="color" value="#E71224"/>
    </inkml:brush>
  </inkml:definitions>
  <inkml:trace contextRef="#ctx0" brushRef="#br0">219 402 24575,'20'-56'0,"-14"15"0,-3 0 0,-1 0 0,-7-76 0,5 113 0,-1-1 0,1 0 0,-1 1 0,0-1 0,0 1 0,0-1 0,-1 1 0,0 0 0,0-1 0,0 1 0,0 0 0,0 0 0,-1 0 0,0 1 0,0-1 0,0 0 0,0 1 0,0 0 0,-1 0 0,0 0 0,1 0 0,-1 1 0,0-1 0,0 1 0,-1 0 0,1 0 0,0 0 0,-1 1 0,1 0 0,-1 0 0,1 0 0,-1 0 0,0 1 0,1-1 0,-9 2 0,7-1 0,0 1 0,1 0 0,-1 0 0,0 0 0,1 1 0,-1 0 0,1 0 0,0 0 0,0 1 0,0 0 0,0 0 0,0 0 0,0 0 0,1 1 0,0 0 0,0 0 0,0 0 0,0 0 0,0 1 0,1 0 0,0-1 0,0 1 0,0 0 0,1 1 0,-1-1 0,1 0 0,1 1 0,-1-1 0,0 7 0,0-2 0,0 1 0,1 0 0,0 0 0,1-1 0,1 1 0,0 0 0,0-1 0,1 1 0,0 0 0,0-1 0,2 0 0,3 11 0,-2-13 0,-1 0 0,1 0 0,1 0 0,-1-1 0,1 0 0,1 0 0,-1-1 0,1 0 0,0 0 0,1 0 0,-1-1 0,1 0 0,0-1 0,12 6 0,-13-7 0,10 5 0,1 0 0,-1-2 0,1 0 0,20 4 0,-34-9 0,0 0 0,0-1 0,1 1 0,-1-1 0,0 0 0,0 0 0,1-1 0,-1 1 0,0-1 0,0 0 0,0 0 0,0 0 0,0-1 0,0 1 0,0-1 0,0 0 0,0 0 0,-1-1 0,1 1 0,-1-1 0,0 1 0,1-1 0,-1 0 0,2-4 0,7-8-1365,-1 2-5461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908"/>
    </inkml:context>
    <inkml:brush xml:id="br0">
      <inkml:brushProperty name="width" value="0.05" units="cm"/>
      <inkml:brushProperty name="height" value="0.05" units="cm"/>
      <inkml:brushProperty name="color" value="#E71224"/>
    </inkml:brush>
  </inkml:definitions>
  <inkml:trace contextRef="#ctx0" brushRef="#br0">88 247 24575,'0'16'0,"-1"-2"0,0-1 0,1 0 0,1 0 0,0 1 0,1-1 0,1 0 0,0 0 0,0-1 0,1 1 0,12 23 0,0-12 0,-29-43 0,3 3 0,1 1 0,0-1 0,1-1 0,-10-28 0,-17-35 0,30 69 0,0-1 0,0 0 0,1 0 0,1 0 0,0 0 0,1 0 0,-2-15 0,3 20 0,1 1 0,-1 0 0,1 0 0,1-1 0,-1 1 0,1 0 0,0 0 0,0-1 0,1 1 0,0 0 0,0 0 0,0 1 0,1-1 0,0 0 0,0 1 0,4-7 0,-3 9 6,-1 1-1,1-1 1,0 0-1,0 1 0,1 0 1,-1 0-1,0 0 1,1 0-1,-1 1 1,1 0-1,-1 0 1,1 0-1,0 0 0,-1 1 1,1 0-1,0 0 1,-1 0-1,1 0 1,0 1-1,0 0 1,6 2-1,9 2-376,1 1-1,-1 1 1,25 12 0,-29-12-6455</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249"/>
    </inkml:context>
    <inkml:brush xml:id="br0">
      <inkml:brushProperty name="width" value="0.05" units="cm"/>
      <inkml:brushProperty name="height" value="0.05" units="cm"/>
      <inkml:brushProperty name="color" value="#E71224"/>
    </inkml:brush>
  </inkml:definitions>
  <inkml:trace contextRef="#ctx0" brushRef="#br0">1 1 24575,'1'5'0,"0"-1"0,1 1 0,0 0 0,0-1 0,0 1 0,0-1 0,1 0 0,4 7 0,6 10 0,12 39 0,-18-40 0,1-1 0,1 1 0,0-2 0,2 1 0,19 25 0,-18-34-1365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604"/>
    </inkml:context>
    <inkml:brush xml:id="br0">
      <inkml:brushProperty name="width" value="0.05" units="cm"/>
      <inkml:brushProperty name="height" value="0.05" units="cm"/>
      <inkml:brushProperty name="color" value="#E71224"/>
    </inkml:brush>
  </inkml:definitions>
  <inkml:trace contextRef="#ctx0" brushRef="#br0">0 1 24575,'5'0'0,"1"5"0,4 1 0,1 4 0,2 1 0,0 2 0,-3 5 0,-3 3 0,-3-2-8191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303"/>
    </inkml:context>
    <inkml:brush xml:id="br0">
      <inkml:brushProperty name="width" value="0.05" units="cm"/>
      <inkml:brushProperty name="height" value="0.05" units="cm"/>
      <inkml:brushProperty name="color" value="#E71224"/>
    </inkml:brush>
  </inkml:definitions>
  <inkml:trace contextRef="#ctx0" brushRef="#br0">193 0 24575,'-7'1'0,"0"0"0,1 1 0,-1 0 0,1 0 0,-1 0 0,1 1 0,0 0 0,0 0 0,0 0 0,0 1 0,0 0 0,1 0 0,0 1 0,0-1 0,-6 8 0,0 0 0,0 0 0,1 1 0,0 0 0,1 1 0,-9 19 0,13-19 0,1 0 0,0 0 0,1 1 0,1-1 0,0 1 0,1 0 0,1 0 0,0-1 0,4 24 0,-3-34 0,0 1 0,0-1 0,0 0 0,1 0 0,-1-1 0,1 1 0,0 0 0,0 0 0,0-1 0,1 0 0,-1 1 0,1-1 0,0 0 0,0 0 0,0 0 0,0 0 0,1-1 0,-1 0 0,1 1 0,-1-1 0,1 0 0,0-1 0,0 1 0,0-1 0,0 1 0,0-1 0,0 0 0,0-1 0,0 1 0,1-1 0,-1 0 0,0 0 0,0 0 0,0 0 0,0-1 0,1 0 0,-1 0 0,0 0 0,0 0 0,0-1 0,0 1 0,-1-1 0,1 0 0,0 0 0,-1 0 0,1-1 0,3-3 0,4-6 0,0-1 0,0 0 0,-2-1 0,1 0 0,-2 0 0,0-1 0,-1-1 0,0 1 0,6-23 0,-9 25 0,-1 0 0,-1-1 0,0 1 0,0 0 0,-2-1 0,0 1 0,0 0 0,-1-1 0,0 1 0,-2 0 0,1 0 0,-6-14 0,63 89 0,-44-49 0,0 0 0,0 0 0,1-1 0,0-1 0,20 15 0,21 19 0,-42-34-273,0-1 0,1-1 0,0 0 0,18 9 0,-16-10-6553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661"/>
    </inkml:context>
    <inkml:brush xml:id="br0">
      <inkml:brushProperty name="width" value="0.05" units="cm"/>
      <inkml:brushProperty name="height" value="0.05" units="cm"/>
      <inkml:brushProperty name="color" value="#E71224"/>
    </inkml:brush>
  </inkml:definitions>
  <inkml:trace contextRef="#ctx0" brushRef="#br0">217 1 24575,'-10'0'0,"-4"-1"0,0 1 0,0 1 0,-18 4 0,26-4 0,1 1 0,0 0 0,-1 0 0,1 0 0,0 1 0,0-1 0,1 1 0,-1 0 0,0 1 0,1-1 0,-6 7 0,3-3 0,1 0 0,0 0 0,0 0 0,1 1 0,0 0 0,1 0 0,-1 1 0,1-1 0,1 1 0,-5 17 0,4-6 0,2 1 0,0-1 0,2 40 0,0-51 0,0 5 0,0 0 0,1 1 0,1-1 0,0 0 0,6 20 0,-6-30 0,0 0 0,0 0 0,0 0 0,1 0 0,-1 0 0,1 0 0,0-1 0,0 1 0,0-1 0,0 0 0,1 0 0,-1 0 0,1 0 0,0 0 0,0-1 0,0 0 0,0 0 0,0 0 0,1 0 0,-1-1 0,5 2 0,17 1 0,0 0 0,0-1 0,0-2 0,0 0 0,34-5 0,11 1 0,-23-2-1365,-31-1-5461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983"/>
    </inkml:context>
    <inkml:brush xml:id="br0">
      <inkml:brushProperty name="width" value="0.05" units="cm"/>
      <inkml:brushProperty name="height" value="0.05" units="cm"/>
      <inkml:brushProperty name="color" value="#E71224"/>
    </inkml:brush>
  </inkml:definitions>
  <inkml:trace contextRef="#ctx0" brushRef="#br0">1 0 24575,'0'5'0,"4"1"0,2 5 0,0 4 0,-2 5 0,4-2 0,0 2 0,4-4 0,-1 1 0,-2 2 0,2-3 0,-1 1 0,-2 2 0,3-2 0,3-4 0,-1 0 0,-2 3 0,-3-2-8191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7.547"/>
    </inkml:context>
    <inkml:brush xml:id="br0">
      <inkml:brushProperty name="width" value="0.05" units="cm"/>
      <inkml:brushProperty name="height" value="0.05" units="cm"/>
      <inkml:brushProperty name="color" value="#E71224"/>
    </inkml:brush>
  </inkml:definitions>
  <inkml:trace contextRef="#ctx0" brushRef="#br0">4073 564 24575,'-13'-1'0,"-1"-1"0,1-1 0,0 0 0,-1 0 0,-19-9 0,-26-7 0,26 10 0,-52-22 0,55 18 0,-1 2 0,-33-7 0,-104-27 0,-10-3 0,-51-3-577,-100-19 405,206 48 172,-129-19 3,101 16 16,103 15-8,0 2 1,-85-3-1,-856 12 682,964 1-693,-1 2 0,1 0 0,-1 1 0,2 2 0,-31 11 0,-57 14 0,-11-12 0,76-14 0,0 2 0,0 1 0,-54 20 0,77-21 0,-1-1 0,-34 4 0,-32 9 0,55-10 0,24-7 0,1 0 0,0 1 0,0 0 0,-19 9 0,27-10 0,-1-1 0,1 1 0,0-1 0,0 1 0,0 0 0,0 0 0,0 1 0,0-1 0,1 0 0,0 1 0,0 0 0,0-1 0,0 1 0,0 0 0,1 0 0,0 0 0,-2 6 0,-1 23 0,1 0 0,1 0 0,2 0 0,4 38 0,0 24 0,-4-78 0,-1 3 0,1 0 0,0 0 0,2 0 0,0 0 0,1 0 0,1-1 0,1 1 0,14 36 0,36 103 0,5-7 0,-42-107 0,22 87 0,0 3 0,-28-97 0,12 68 0,-20-79 0,2 0 0,0-1 0,2 1 0,1-2 0,22 46 0,19 27 0,-36-68 0,2 0 0,0 0 0,2-2 0,23 29 0,-2-6 0,-26-33 0,0-1 0,19 20 0,-12-18 0,0-1 0,1-1 0,1-1 0,1 0 0,0-2 0,34 16 0,2 2 0,-44-23 0,0-1 0,0 0 0,0-1 0,27 8 0,269 48 0,-246-51 0,-39-7 0,1 0 0,42 1 0,1075-8 0,-1128 2 0,0-2 0,0 0 0,0 0 0,-1-2 0,0 0 0,18-6 0,85-45 0,-78 36 0,-12 2 0,-1 0 0,39-32 0,-50 37 0,68-73 0,-66 67 0,0 0 0,28-38 0,7-8 0,-18 23 0,36-56 0,-33 42 0,50-95 0,-47 77 0,-29 55 0,-1-1 0,0 0 0,13-40 0,6-23 0,-18 52 0,-1-1 0,-1 0 0,5-34 0,-5 6 0,-4 30 0,-1 0 0,0-41 0,-3-30 0,-6-148 0,0 233 0,0-1 0,-1 0 0,-1 1 0,0 0 0,-2 1 0,1-1 0,-2 1 0,-13-17 0,6 7 0,-25-35 0,-2 1 0,-4 3 0,-1 1 0,-3 3 0,-2 2 0,-71-50 0,3 22 0,91 59 0,-200-98 0,208 107 0,0 1 0,0 1 0,-1 1 0,0 1 0,-46-4 0,-119 7 0,93 4 0,43 3-1365,29 1-5461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115"/>
    </inkml:context>
    <inkml:brush xml:id="br0">
      <inkml:brushProperty name="width" value="0.05" units="cm"/>
      <inkml:brushProperty name="height" value="0.05" units="cm"/>
      <inkml:brushProperty name="color" value="#E71224"/>
    </inkml:brush>
  </inkml:definitions>
  <inkml:trace contextRef="#ctx0" brushRef="#br0">516 0 24575,'-2'1'0,"0"-1"0,0 1 0,0-1 0,0 1 0,1 0 0,-1 0 0,0-1 0,0 1 0,1 0 0,-1 1 0,0-1 0,1 0 0,-1 0 0,1 1 0,0-1 0,-2 3 0,-23 30 0,15-18 0,-58 86 0,47-67 0,-39 49 0,31-46 0,20-24 0,-1-1 0,1-1 0,-2 0 0,-22 19 0,-10 7 0,35-29 0,-1 0 0,-1-1 0,1 1 0,-18 8 0,-36 25-1365,51-33-5461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0.615"/>
    </inkml:context>
    <inkml:brush xml:id="br0">
      <inkml:brushProperty name="width" value="0.05" units="cm"/>
      <inkml:brushProperty name="height" value="0.05" units="cm"/>
      <inkml:brushProperty name="color" value="#E71224"/>
    </inkml:brush>
  </inkml:definitions>
  <inkml:trace contextRef="#ctx0" brushRef="#br0">0 1 24575,'3'0'0,"0"1"0,-1-1 0,1 1 0,0 0 0,-1 0 0,1 0 0,-1 1 0,0-1 0,1 0 0,-1 1 0,0 0 0,0-1 0,3 4 0,30 32 0,-21-22 0,9 11 0,-1 1 0,24 39 0,27 33 0,-40-59 0,-2 2 0,33 56 0,-64-97 0,1 0 0,-1 1 0,1-1 0,-1 0 0,1 0 0,-1 1 0,0-1 0,1 0 0,-1 1 0,0-1 0,0 1 0,0-1 0,0 0 0,0 1 0,0-1 0,-1 0 0,1 1 0,0-1 0,-1 0 0,1 1 0,-1-1 0,1 0 0,-1 0 0,0 1 0,0-1 0,1 0 0,-1 0 0,0 0 0,0 0 0,0 0 0,0 0 0,0 0 0,0 0 0,0-1 0,0 1 0,-1 0 0,1-1 0,0 1 0,0-1 0,-1 1 0,1-1 0,0 1 0,-3-1 0,-9 5 0,0-2 0,0 1 0,-21 1 0,22-3 0,3 0 0,0 1 0,0-1 0,0 2 0,0 0 0,1 0 0,-1 0 0,1 1 0,0 0 0,0 1 0,1-1 0,0 2 0,0-1 0,0 1 0,1 0 0,-1 0 0,-7 14 0,7-11 0,1 1 0,0 0 0,1 0 0,0 1 0,1-1 0,0 1 0,1 0 0,0 0 0,1 1 0,1-1 0,-1 0 0,2 17 0,0-26 0,0 0 0,1 0 0,-1 1 0,1-1 0,0 0 0,0 0 0,0 0 0,0 0 0,1 0 0,-1 0 0,1 0 0,0 0 0,-1-1 0,1 1 0,0-1 0,1 1 0,-1-1 0,4 3 0,-1-1 0,0-1 0,0 0 0,0-1 0,1 1 0,-1-1 0,1 0 0,-1-1 0,1 1 0,10 0 0,-1 0 0,0-1 0,0-1 0,1 0 0,-1-2 0,0 1 0,0-2 0,17-4 0,-24 5 0,0 0 0,1-1 0,-1 1 0,0-1 0,-1-1 0,1 0 0,0 0 0,-1 0 0,0-1 0,0 0 0,-1 0 0,1-1 0,-1 0 0,0 0 0,0-1 0,8-12 0,-7 7 0,-1 0 0,0-1 0,0 1 0,-2-1 0,1 0 0,-2-1 0,0 1 0,0-1 0,-1 1 0,-1-1 0,0 0 0,-1 0 0,-1 1 0,0-1 0,0 0 0,-7-22 0,6 29-105,-1 0 0,0-1 0,-1 1 0,0 0 0,0 1 0,0-1 0,-1 1 0,0 0 0,0 0 0,-1 0 0,1 1 0,-13-10 0,4 6-6721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546"/>
    </inkml:context>
    <inkml:brush xml:id="br0">
      <inkml:brushProperty name="width" value="0.05" units="cm"/>
      <inkml:brushProperty name="height" value="0.05" units="cm"/>
      <inkml:brushProperty name="color" value="#E71224"/>
    </inkml:brush>
  </inkml:definitions>
  <inkml:trace contextRef="#ctx0" brushRef="#br0">1 1 24575,'1'15'0,"1"0"0,1 0 0,0 0 0,1 0 0,1-1 0,0 1 0,11 20 0,-7-16 0,-1 0 0,-1 0 0,6 31 0,-4-1 0,18 53 0,-8-49 0,9 31 0,-27-80 0,0 0 0,0 0 0,0 0 0,1 0 0,-1 0 0,1 0 0,0 0 0,0 0 0,0-1 0,0 1 0,1-1 0,0 0 0,-1 1 0,1-1 0,0-1 0,1 1 0,-1 0 0,6 3 0,-2-3 0,0 0 0,1-1 0,-1 0 0,1-1 0,0 1 0,0-1 0,-1-1 0,1 1 0,10-2 0,15-1 0,0-2 0,32-8 0,21-2 0,47-10 0,-92 14 0,1 2 0,64-3 0,-87 10 44,0-2 0,28-6-1,28-4-1539,-54 12-5330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7.789"/>
    </inkml:context>
    <inkml:brush xml:id="br0">
      <inkml:brushProperty name="width" value="0.05" units="cm"/>
      <inkml:brushProperty name="height" value="0.05" units="cm"/>
      <inkml:brushProperty name="color" value="#E71224"/>
    </inkml:brush>
  </inkml:definitions>
  <inkml:trace contextRef="#ctx0" brushRef="#br0">6142 110 24575,'-55'-20'0,"-7"6"0,38 8 0,0 1 0,0 1 0,-27-1 0,31 3 0,0 0 0,-25-7 0,-32-3 0,-11-2 0,65 9 0,0 1 0,-29-2 0,-742 5 0,384 3 0,-178-2 0,568 1 0,0 1 0,-36 9 0,35-6 0,-1-1 0,-26 1 0,-130-7 0,-71 4 0,176 11 0,53-9 0,0 0 0,-28 1 0,-285-4 0,157-2 0,157 2 0,-1 1 0,-36 9 0,34-7 0,1 0 0,-27 2 0,-98-8 0,-56 4 0,113 10 0,55-6 0,-57 2 0,-845-9 0,916 2 0,1 1 0,-38 9 0,36-6 0,0-1 0,-27 1 0,-102 11 0,60-4 0,73-9 0,1 0 0,0 1 0,0 1 0,0 1 0,-21 11 0,-43 14 0,68-28 0,0 0 0,1 1 0,0 0 0,0 1 0,-16 9 0,22-10 0,1-1 0,-1 1 0,1 0 0,0 1 0,0-1 0,0 1 0,0 0 0,1 0 0,0 0 0,0 0 0,0 1 0,-4 10 0,1 1 0,0-1 0,0 2 0,2-1 0,0 1 0,-2 26 0,6-40 0,0 0 0,0 0 0,0-1 0,1 1 0,-1 0 0,1-1 0,0 1 0,0 0 0,0-1 0,0 1 0,1-1 0,-1 1 0,1-1 0,0 0 0,0 0 0,0 0 0,0 0 0,1 0 0,-1 0 0,1-1 0,0 1 0,0-1 0,0 1 0,0-1 0,0 0 0,0-1 0,1 1 0,-1 0 0,0-1 0,1 0 0,0 0 0,-1 0 0,6 1 0,25 3 0,0-2 0,1-2 0,64-5 0,-8 1 0,1086 3 0,-1157 1 0,1 1 0,34 8 0,-34-5 0,1-1 0,25 1 0,120-7 0,68 4 0,-146 11 0,-57-7 0,61 3 0,53-12 0,109 5 0,-166 11 0,-55-7 0,57 2 0,-17-9 0,-36 0 0,0 1 0,1 2 0,-1 1 0,39 9 0,-35-5 0,0-1 0,0-3 0,0-2 0,56-4 0,0 0 0,-76 3 0,14-1 0,1 2 0,-1 1 0,58 12 0,-51-7 0,0-2 0,1-2 0,-1-2 0,49-4 0,6 0 0,1533 3 0,-1610-1 0,-1-1 0,35-8 0,-33 5 0,0 1 0,25 0 0,-31 3 0,-1 0 0,1-1 0,-1 0 0,0-1 0,0-1 0,0 0 0,0-1 0,16-8 0,19-8 0,-35 16 0,-1-1 0,0 0 0,0-1 0,0-1 0,-1 0 0,0-1 0,15-13 0,32-22 0,-49 37 0,-1 0 0,1 0 0,-1-1 0,0 0 0,-1-1 0,9-10 0,-16 15 0,0 1 0,0 0 0,0-1 0,-1 0 0,1 1 0,-1-1 0,0 0 0,0 0 0,0 0 0,0 0 0,-1 1 0,1-1 0,-1 0 0,0 0 0,0 0 0,-1 0 0,1 0 0,-1 0 0,0 0 0,0 0 0,0 0 0,-1 1 0,1-1 0,-3-4 0,0 0 0,-1 1 0,0 0 0,0-1 0,0 1 0,-1 1 0,0-1 0,-1 1 0,-12-10 0,-67-40 0,53 36 0,-2 3-1365,18 12-5461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9.674"/>
    </inkml:context>
    <inkml:brush xml:id="br0">
      <inkml:brushProperty name="width" value="0.05" units="cm"/>
      <inkml:brushProperty name="height" value="0.05" units="cm"/>
      <inkml:brushProperty name="color" value="#E71224"/>
    </inkml:brush>
  </inkml:definitions>
  <inkml:trace contextRef="#ctx0" brushRef="#br0">1740 141 24575,'-4'-1'0,"0"-1"0,0 0 0,0 1 0,0-1 0,1-1 0,-1 1 0,0 0 0,1-1 0,-7-6 0,-8-5 0,4 5 0,0 0 0,0 2 0,-1-1 0,0 2 0,0 0 0,-1 1 0,0 0 0,0 1 0,0 1 0,0 1 0,-22-1 0,27 3 0,-18 0 0,-1-1 0,1-1 0,-44-10 0,27 5 0,1 2 0,-1 1 0,0 3 0,-54 5 0,-8-1 0,-13-6 0,-131 6 0,223 2 0,1 1 0,0 1 0,-27 11 0,-20 4 0,47-15 0,1 0 0,1 0 0,-43 19 0,59-22 0,1 1 0,0 1 0,1 0 0,-1 0 0,1 0 0,1 1 0,-1 0 0,1 1 0,0 0 0,-9 14 0,6-7 0,1 0 0,0 1 0,1 0 0,1 0 0,1 1 0,0 0 0,1 0 0,1 1 0,0-1 0,2 1 0,0 0 0,1 0 0,1 27 0,1-41 0,0 0 0,0-1 0,0 1 0,1-1 0,-1 1 0,1-1 0,0 0 0,0 1 0,0-1 0,0 0 0,0 0 0,1-1 0,0 1 0,-1 0 0,1-1 0,0 1 0,0-1 0,0 0 0,0 0 0,1-1 0,-1 1 0,5 1 0,11 5 0,0-2 0,39 9 0,-39-10 0,116 21 0,-98-21 0,0-1 0,0-1 0,66-5 0,-33 1 0,-35-3 0,-1 0 0,0-3 0,0-1 0,-1-1 0,57-24 0,-71 26 0,8-3 0,200-65 0,-210 69 0,-1 0 0,1-1 0,23-13 0,21-10 0,-52 27 0,40-16 0,-1-1 0,66-39 0,-107 55 11,0-1 0,0 0 0,-1-1 0,1 0 0,-1 0 0,0 0-1,-1 0 1,0-1 0,0 0 0,6-11 0,-10 16-55,1-1 1,-1 0-1,0 0 0,-1 1 1,1-1-1,0 0 0,-1 0 1,0 0-1,1 0 0,-1 1 1,0-1-1,-1 0 0,1 0 1,0 0-1,-1 0 0,0 0 0,1 1 1,-1-1-1,0 0 0,-1 1 1,1-1-1,0 0 0,-1 1 1,1-1-1,-1 1 0,0 0 1,0 0-1,0 0 0,0 0 1,0 0-1,0 0 0,-1 0 1,-3-2-1,-9-5-6782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282"/>
    </inkml:context>
    <inkml:brush xml:id="br0">
      <inkml:brushProperty name="width" value="0.05" units="cm"/>
      <inkml:brushProperty name="height" value="0.05" units="cm"/>
      <inkml:brushProperty name="color" value="#E71224"/>
    </inkml:brush>
  </inkml:definitions>
  <inkml:trace contextRef="#ctx0" brushRef="#br0">2663 2708 24575,'-17'-2'0,"-1"0"0,1-2 0,0 0 0,0-1 0,0-1 0,0 0 0,-19-11 0,-20-7 0,34 14 0,1-1 0,0-1 0,1-1 0,1-1 0,-22-19 0,2 2 0,-71-43 0,67 47 0,-52-43 0,71 52 0,-1 1 0,-30-16 0,-12-8 0,-100-77 0,89 61 0,1-3 0,-90-93 0,79 48 0,-79-97 0,42 63 0,100 110 0,-26-39 0,30 39 0,-38-43 0,43 53 0,0 0 0,-20-36 0,-1 0 0,1 0 0,-57-115 0,30 49 0,-44-93 0,18 54 0,78 139 0,1-1 0,1 1 0,1-2 0,-9-34 0,11 30 0,-2 1 0,-2 1 0,-11-26 0,13 34 0,7 14 0,0-1 0,0 1 0,0 0 0,0 0 0,-1 0 0,0 1 0,1-1 0,-1 0 0,0 0 0,0 1 0,-1 0 0,1-1 0,0 1 0,-3-2 0,4 4 0,0 0 0,0 0 0,0 0 0,0 0 0,0 1 0,0-1 0,0 0 0,1 1 0,-1-1 0,0 0 0,0 1 0,0-1 0,1 1 0,-1 0 0,0-1 0,1 1 0,-1-1 0,0 1 0,1 0 0,-1 0 0,1-1 0,-1 1 0,1 0 0,-1 1 0,-16 27 0,13-21 0,-47 70 0,29-48 0,-27 52 0,24-16 0,17-31 0,99-167 0,-54 62 0,-31 57 0,1-1 0,0 1 0,1 0 0,0 0 0,1 1 0,19-21 0,-23 30 0,0-1 0,1 1 0,0 0 0,0 1 0,0-1 0,0 1 0,0 0 0,1 1 0,-1-1 0,0 1 0,1 1 0,12-1 0,80 6 0,-73 0 44,-1 0 0,37 13 0,19 4-1541,-61-18-5329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806"/>
    </inkml:context>
    <inkml:brush xml:id="br0">
      <inkml:brushProperty name="width" value="0.05" units="cm"/>
      <inkml:brushProperty name="height" value="0.05" units="cm"/>
      <inkml:brushProperty name="color" value="#E71224"/>
    </inkml:brush>
  </inkml:definitions>
  <inkml:trace contextRef="#ctx0" brushRef="#br0">3 1 24575,'0'56'0,"-2"-21"0,2 1 0,1 0 0,2-1 0,1 0 0,2 1 0,18 61 0,-12-56-1365,-8-22-5461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335"/>
    </inkml:context>
    <inkml:brush xml:id="br0">
      <inkml:brushProperty name="width" value="0.05" units="cm"/>
      <inkml:brushProperty name="height" value="0.05" units="cm"/>
      <inkml:brushProperty name="color" value="#E71224"/>
    </inkml:brush>
  </inkml:definitions>
  <inkml:trace contextRef="#ctx0" brushRef="#br0">1 0 24575,'5'2'0,"0"1"0,0-1 0,0 1 0,0 0 0,0 0 0,-1 0 0,0 0 0,1 1 0,-1 0 0,-1 0 0,1 0 0,3 5 0,4 3 0,25 22 0,2-1 0,52 36 0,34-6 0,46 33 0,-152-86-1365,-2-3-5461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734"/>
    </inkml:context>
    <inkml:brush xml:id="br0">
      <inkml:brushProperty name="width" value="0.05" units="cm"/>
      <inkml:brushProperty name="height" value="0.05" units="cm"/>
      <inkml:brushProperty name="color" value="#E71224"/>
    </inkml:brush>
  </inkml:definitions>
  <inkml:trace contextRef="#ctx0" brushRef="#br0">0 195 24575,'0'-5'0,"0"-6"0,5 0 0,1-4 0,4 1 0,5 3 0,0-1 0,2 1 0,3 3 0,-3-2 0,2-4 0,0 0 0,3 4 0,-2-3 0,-1 2 0,-3-2 0,-5 1-8191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3.305"/>
    </inkml:context>
    <inkml:brush xml:id="br0">
      <inkml:brushProperty name="width" value="0.05" units="cm"/>
      <inkml:brushProperty name="height" value="0.05" units="cm"/>
      <inkml:brushProperty name="color" value="#E71224"/>
    </inkml:brush>
  </inkml:definitions>
  <inkml:trace contextRef="#ctx0" brushRef="#br0">1 214 24575,'9'1'0,"0"-1"0,0 1 0,1 0 0,-1 1 0,0 0 0,-1 0 0,1 1 0,0 0 0,-1 1 0,1 0 0,-1 0 0,0 1 0,-1 0 0,1 0 0,-1 1 0,0 0 0,11 11 0,-42-40 0,6 6 0,0-1 0,-27-38 0,42 52 0,0 0 0,0 0 0,1 0 0,0 0 0,0-1 0,0 1 0,0-1 0,0 1 0,1-1 0,0 0 0,0 0 0,0 1 0,1-1 0,0 0 0,-1 0 0,2 0 0,-1 0 0,1 0 0,-1 1 0,4-11 0,-1 11-72,1-1 1,0 0-1,0 1 0,0-1 0,0 1 0,1 0 0,-1 0 0,1 1 1,0 0-1,0 0 0,1 0 0,-1 0 0,1 1 0,-1 0 0,1 0 1,0 0-1,-1 1 0,9-2 0,6 0-6754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173"/>
    </inkml:context>
    <inkml:brush xml:id="br0">
      <inkml:brushProperty name="width" value="0.05" units="cm"/>
      <inkml:brushProperty name="height" value="0.05" units="cm"/>
      <inkml:brushProperty name="color" value="#E71224"/>
    </inkml:brush>
  </inkml:definitions>
  <inkml:trace contextRef="#ctx0" brushRef="#br0">193 1 24575,'-10'0'0,"1"0"0,-1 0 0,1 1 0,0 1 0,0 0 0,0 0 0,0 1 0,0 0 0,0 0 0,0 1 0,-11 7 0,14-7 0,1 0 0,0 0 0,1 1 0,-1-1 0,1 1 0,0 0 0,0 1 0,0-1 0,0 1 0,1 0 0,0 0 0,1 0 0,-1 0 0,1 0 0,0 0 0,1 1 0,-2 8 0,0 7 0,0-1 0,2 1 0,1 23 0,0-37 0,1 1 0,0-1 0,0 0 0,1 1 0,1-1 0,-1 0 0,1 0 0,0 0 0,1 0 0,7 11 0,-5-10 0,0-1 0,1 0 0,0-1 0,1 1 0,-1-1 0,2 0 0,10 7 0,-17-13 0,0 0 0,0 0 0,0 0 0,0 0 0,0 0 0,0 0 0,0 0 0,1-1 0,-1 1 0,0-1 0,0 1 0,1-1 0,-1 0 0,0 0 0,0 0 0,1 0 0,-1 0 0,0-1 0,0 1 0,1-1 0,-1 0 0,0 1 0,0-1 0,0 0 0,0 0 0,0 0 0,0 0 0,0-1 0,0 1 0,-1 0 0,1-1 0,0 0 0,-1 1 0,1-1 0,-1 0 0,0 0 0,1 1 0,-1-1 0,0 0 0,1-3 0,2-4 0,-1 0 0,0-1 0,0 1 0,-1-1 0,0 1 0,-1-1 0,0 1 0,-1-18 0,-7-78 0,6 99 0,-1 0 0,1 0 0,-1 0 0,0 0 0,-1 0 0,-2-5 0,-6-13 0,11 24 0,0 0 0,1 0 0,-1-1 0,0 1 0,0 0 0,0 0 0,0 0 0,0 0 0,1-1 0,-1 1 0,0 0 0,0 0 0,0 0 0,0 0 0,1 0 0,-1 0 0,0 0 0,0 0 0,0-1 0,1 1 0,-1 0 0,0 0 0,0 0 0,0 0 0,1 0 0,-1 0 0,0 0 0,0 0 0,0 0 0,1 0 0,-1 0 0,0 0 0,0 1 0,0-1 0,1 0 0,-1 0 0,0 0 0,0 0 0,0 0 0,1 0 0,-1 0 0,0 0 0,0 1 0,0-1 0,0 0 0,0 0 0,1 0 0,-1 0 0,0 1 0,0-1 0,0 0 0,0 0 0,0 1 0,13 7 0,1 6 0,1 1 0,0-2 0,1 0 0,0-1 0,1-1 0,0 0 0,21 8 0,77 52-1365,-101-63-5461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665"/>
    </inkml:context>
    <inkml:brush xml:id="br0">
      <inkml:brushProperty name="width" value="0.05" units="cm"/>
      <inkml:brushProperty name="height" value="0.05" units="cm"/>
      <inkml:brushProperty name="color" value="#E71224"/>
    </inkml:brush>
  </inkml:definitions>
  <inkml:trace contextRef="#ctx0" brushRef="#br0">1 0 24575,'4'1'0,"0"-1"0,0 1 0,0 0 0,0 0 0,-1 0 0,1 1 0,0-1 0,0 1 0,-1 0 0,1 0 0,-1 0 0,0 0 0,1 1 0,-1 0 0,0-1 0,0 1 0,3 5 0,7 8 0,-1 0 0,13 25 0,0-2 0,49 74 0,27 33 0,-80-117-1,-17-22-194,0-1 0,0 0 0,1 0 0,0 0 1,1 0-1,9 7 0,2-2-6631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1.280"/>
    </inkml:context>
    <inkml:brush xml:id="br0">
      <inkml:brushProperty name="width" value="0.05" units="cm"/>
      <inkml:brushProperty name="height" value="0.05" units="cm"/>
      <inkml:brushProperty name="color" value="#E71224"/>
    </inkml:brush>
  </inkml:definitions>
  <inkml:trace contextRef="#ctx0" brushRef="#br0">106 23 24575,'0'-1'0,"-1"-1"0,1 1 0,0 0 0,-1 0 0,1 0 0,-1 0 0,1 0 0,-1 0 0,1 0 0,-1 0 0,0 0 0,0 0 0,1 1 0,-1-1 0,0 0 0,0 0 0,0 1 0,0-1 0,0 0 0,0 1 0,0-1 0,0 1 0,0-1 0,0 1 0,0 0 0,-1-1 0,1 1 0,0 0 0,0 0 0,0 0 0,0 0 0,-1 0 0,1 0 0,0 0 0,0 0 0,0 0 0,0 1 0,-2-1 0,-1 1 0,0-1 0,0 1 0,0 0 0,-1 0 0,1 0 0,0 0 0,1 1 0,-1 0 0,-6 3 0,8-4 0,1 0 0,-1 0 0,1 0 0,-1 0 0,1 1 0,-1-1 0,1 0 0,0 1 0,-1-1 0,1 1 0,0-1 0,0 1 0,0 0 0,1-1 0,-1 1 0,0 0 0,1 0 0,-1 0 0,1 0 0,-1-1 0,1 1 0,0 0 0,0 0 0,0 0 0,0 0 0,0 0 0,0 0 0,0 0 0,1 0 0,-1 0 0,1-1 0,-1 1 0,1 0 0,0 0 0,0-1 0,0 1 0,0 0 0,0-1 0,0 1 0,0-1 0,0 1 0,1-1 0,-1 0 0,1 1 0,1 1 0,4 2 0,1 0 0,-1-1 0,1 1 0,0-2 0,0 1 0,0-1 0,0 0 0,14 3 0,-14-4 0,0 1 0,0 0 0,0 0 0,0 1 0,-1 0 0,0 0 0,1 1 0,-1 0 0,-1 0 0,1 0 0,-1 1 0,0 0 0,0 1 0,-1-1 0,0 1 0,6 9 0,-5-7 0,-1 1 0,1 0 0,-2 1 0,1-1 0,-2 1 0,1 0 0,-1 0 0,-1 0 0,0 0 0,-1 1 0,1 18 0,-2-27 4,0-1 0,0 0-1,0 0 1,-1 0 0,1 0 0,0 0-1,-1 0 1,1 0 0,-1 0 0,0 0-1,0 0 1,0 0 0,0 0 0,0 0-1,0 0 1,0-1 0,-1 1 0,1 0-1,-1-1 1,1 1 0,-1-1 0,0 0-1,1 1 1,-1-1 0,0 0 0,0 0-1,0 0 1,0 0 0,0-1 0,0 1-1,-2 0 1,0 0-87,0-1 1,1 0-1,-1 0 1,0 0-1,1-1 1,-1 1-1,1-1 1,-1 0-1,1 0 1,-1 0-1,1-1 1,-1 1-1,1-1 1,0 1-1,0-1 1,0 0-1,-4-3 1,-6-7-6744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203"/>
    </inkml:context>
    <inkml:brush xml:id="br0">
      <inkml:brushProperty name="width" value="0.05" units="cm"/>
      <inkml:brushProperty name="height" value="0.05" units="cm"/>
      <inkml:brushProperty name="color" value="#E71224"/>
    </inkml:brush>
  </inkml:definitions>
  <inkml:trace contextRef="#ctx0" brushRef="#br0">0 98 24575,'5'0'0,"5"0"0,6 0 0,1-4 0,1-2 0,3 0 0,1-3 0,-2-5 0,0 0 0,1 3 0,-3-2 0,0 1 0,-3 4-8191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554"/>
    </inkml:context>
    <inkml:brush xml:id="br0">
      <inkml:brushProperty name="width" value="0.05" units="cm"/>
      <inkml:brushProperty name="height" value="0.05" units="cm"/>
      <inkml:brushProperty name="color" value="#E71224"/>
    </inkml:brush>
  </inkml:definitions>
  <inkml:trace contextRef="#ctx0" brushRef="#br0">215 0 24575,'-5'0'0,"-1"5"0,-5 1 0,1 4 0,-4 1 0,1 3 0,-1-1 0,0 1 0,0-1 0,1 2 0,-1-2 0,1 1 0,-1-1 0,1 1 0,-1-1 0,-3-4 0,1-2-8191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501"/>
    </inkml:context>
    <inkml:brush xml:id="br0">
      <inkml:brushProperty name="width" value="0.05" units="cm"/>
      <inkml:brushProperty name="height" value="0.05" units="cm"/>
      <inkml:brushProperty name="color" value="#E71224"/>
    </inkml:brush>
  </inkml:definitions>
  <inkml:trace contextRef="#ctx0" brushRef="#br0">0 0 24575,'4'2'0,"-1"0"0,0 1 0,0-1 0,0 0 0,0 1 0,-1 0 0,1 0 0,-1 0 0,1 0 0,-1 0 0,0 0 0,3 6 0,5 7 0,32 40 0,-25-31 0,31 33 0,14 14 0,-46-55 0,-2 1 0,0 1 0,-1 0 0,-1 1 0,-1 0 0,-1 1 0,-1 0 0,0 1 0,-2 0 0,6 25 0,-12-44 0,-1-1 0,1 1 0,0 0 0,1 0 0,-1-1 0,0 1 0,1 0 0,0-1 0,-1 0 0,1 1 0,0-1 0,0 0 0,1 0 0,-1 0 0,0 0 0,1 0 0,-1-1 0,1 1 0,-1-1 0,1 0 0,0 1 0,-1-1 0,1 0 0,0-1 0,0 1 0,0 0 0,0-1 0,0 0 0,0 1 0,0-1 0,0 0 0,0-1 0,-1 1 0,1 0 0,0-1 0,4-1 0,1 0 0,-1 0 0,0-1 0,0 1 0,0-2 0,0 1 0,0-1 0,-1 0 0,1 0 0,-1-1 0,0 1 0,-1-2 0,1 1 0,5-8 0,-6 7-170,-1-1-1,-1 0 0,1 0 1,-1 0-1,0-1 0,0 1 1,2-15-1,-1-1-6655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996"/>
    </inkml:context>
    <inkml:brush xml:id="br0">
      <inkml:brushProperty name="width" value="0.05" units="cm"/>
      <inkml:brushProperty name="height" value="0.05" units="cm"/>
      <inkml:brushProperty name="color" value="#E71224"/>
    </inkml:brush>
  </inkml:definitions>
  <inkml:trace contextRef="#ctx0" brushRef="#br0">275 1 24575,'-9'-1'0,"0"1"0,0 1 0,1 0 0,-1 0 0,0 0 0,0 1 0,1 1 0,-1-1 0,1 1 0,0 1 0,0 0 0,0 0 0,0 0 0,1 1 0,-1 0 0,1 1 0,1-1 0,-1 1 0,-8 11 0,-78 82-1365,81-83-5461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130"/>
    </inkml:context>
    <inkml:brush xml:id="br0">
      <inkml:brushProperty name="width" value="0.05" units="cm"/>
      <inkml:brushProperty name="height" value="0.05" units="cm"/>
      <inkml:brushProperty name="color" value="#E71224"/>
    </inkml:brush>
  </inkml:definitions>
  <inkml:trace contextRef="#ctx0" brushRef="#br0">1 727 24575,'7'0'0,"0"-1"0,0 0 0,0 0 0,0-1 0,-1 0 0,1 0 0,0 0 0,-1-1 0,12-6 0,53-41 0,-7 4 0,-50 37 0,0-1 0,23-22 0,9-6 0,-37 31 0,18-10 0,-1-2 0,-1 0 0,-1-2 0,-1 0 0,-1-2 0,33-44 0,-40 46 0,1 2 0,0 0 0,2 0 0,20-16 0,-20 19 0,0-1 0,-1-1 0,-1-1 0,15-22 0,2 9 0,-29 30 0,-1 0 0,1-1 0,-1 0 0,0 1 0,0-1 0,0 0 0,0-1 0,-1 1 0,1 0 0,-1-1 0,0 1 0,3-7 0,-5 9 0,0 0 0,-1 1 0,1-1 0,0 0 0,0 0 0,-1 0 0,1 1 0,0-1 0,-1 0 0,1 0 0,-1 1 0,1-1 0,-1 0 0,1 1 0,-1-1 0,0 1 0,1-1 0,-1 1 0,0-1 0,1 1 0,-1-1 0,0 1 0,0 0 0,0-1 0,1 1 0,-1 0 0,0 0 0,0-1 0,0 1 0,1 0 0,-3 0 0,-31-3 0,31 3 0,-181 1 0,222-2 0,-3-2 0,0 3 0,-1 1 0,52 7 0,-81-6 0,-1-1 0,1 1 0,-1 0 0,0 1 0,1-1 0,-1 1 0,0 0 0,0 0 0,-1 0 0,1 0 0,-1 1 0,1-1 0,-1 1 0,0 0 0,0 0 0,2 5 0,7 12 0,-2 0 0,10 28 0,8 15 0,50 70 0,-76-132 11,0 1 0,-1 0 0,1 0 0,-1 0 0,0-1 0,1 2-1,-1-1 1,-1 0 0,1 0 0,0 5 0,-1-6-70,0-1-1,0 1 1,0-1-1,0 1 1,-1-1 0,1 1-1,-1-1 1,1 1-1,-1-1 1,1 0 0,-1 1-1,0-1 1,1 0-1,-1 1 1,0-1 0,0 0-1,0 0 1,0 0-1,0 0 1,-1 0 0,1 0-1,0 0 1,0 0-1,-2 1 1,-12 4-6767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968"/>
    </inkml:context>
    <inkml:brush xml:id="br0">
      <inkml:brushProperty name="width" value="0.05" units="cm"/>
      <inkml:brushProperty name="height" value="0.05" units="cm"/>
      <inkml:brushProperty name="color" value="#E71224"/>
    </inkml:brush>
  </inkml:definitions>
  <inkml:trace contextRef="#ctx0" brushRef="#br0">821 137 24575,'0'-6'0,"0"1"0,0-1 0,0 1 0,-1-1 0,0 1 0,0-1 0,0 1 0,-1 0 0,1 0 0,-1 0 0,0 0 0,-1 0 0,0 0 0,1 0 0,-1 1 0,-1-1 0,1 1 0,-1 0 0,0 0 0,0 0 0,0 0 0,0 1 0,0 0 0,-1 0 0,0 0 0,1 0 0,-1 1 0,0 0 0,-1 0 0,1 0 0,0 0 0,0 1 0,-1 0 0,1 0 0,-1 1 0,1-1 0,-8 1 0,-256 4 0,257-2 0,1 1 0,0 0 0,0 0 0,1 2 0,-1-1 0,1 1 0,-13 8 0,-28 13 0,39-22 0,1 0 0,0 1 0,1 1 0,-1 0 0,1 0 0,0 1 0,-12 11 0,20-16 0,0 1 0,0-1 0,0 1 0,0 0 0,1-1 0,-1 1 0,1 0 0,-1 0 0,1 0 0,0 0 0,0 0 0,1 0 0,-1 0 0,1 0 0,-1 1 0,1-1 0,0 0 0,0 0 0,0 0 0,1 0 0,-1 1 0,1-1 0,0 0 0,0 0 0,0 0 0,0 0 0,0 0 0,1 0 0,-1-1 0,1 1 0,0 0 0,4 4 0,6 8 0,1-2 0,1 1 0,0-1 0,0-1 0,2-1 0,-1 0 0,2-1 0,30 14 0,38 26 0,-57-31 0,-10-7 0,-1-1 0,-1 2 0,23 22 0,-34-30 0,-1 1 0,1 0 0,-1 0 0,0 1 0,0-1 0,-1 1 0,0 0 0,0 0 0,-1 0 0,0 0 0,0 0 0,0 1 0,0 11 0,-2-13 0,2 10 0,-1 1 0,0-1 0,-5 33 0,4-45 0,-1-1 0,0 1 0,0 0 0,0 0 0,0 0 0,-1-1 0,0 1 0,1-1 0,-1 1 0,0-1 0,-1 0 0,1 0 0,-1 0 0,1 0 0,-1 0 0,0 0 0,0-1 0,0 1 0,0-1 0,-1 0 0,1 0 0,-5 2 0,-30 11 0,-1-2 0,-78 16 0,88-24 0,-1-3 0,1 0 0,-39-3 0,52 0 0,1-1 0,-1 0 0,1-1 0,0-1 0,0-1 0,0 0 0,-27-13 0,26 7-1365,4 0-5461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1.799"/>
    </inkml:context>
    <inkml:brush xml:id="br0">
      <inkml:brushProperty name="width" value="0.05" units="cm"/>
      <inkml:brushProperty name="height" value="0.05" units="cm"/>
      <inkml:brushProperty name="color" value="#E71224"/>
    </inkml:brush>
  </inkml:definitions>
  <inkml:trace contextRef="#ctx0" brushRef="#br0">30 195 24575,'9'0'0,"141"-6"0,-129 4 0,0-2 0,0 0 0,-1-2 0,0 0 0,23-10 0,-40 15 0,-1 0 0,0 0 0,1 0 0,-1 0 0,0 0 0,0-1 0,1 1 0,-1-1 0,0 1 0,-1-1 0,1 0 0,0 0 0,0 0 0,-1 0 0,1 0 0,-1 0 0,0 0 0,1 0 0,-1-1 0,0 1 0,0 0 0,-1-1 0,1 1 0,0-1 0,-1 1 0,0-1 0,1 1 0,-1-1 0,0 0 0,0 1 0,0-1 0,-1 1 0,1-1 0,-1 1 0,1-1 0,-1 1 0,-1-3 0,0 1 0,0 0 0,-1-1 0,1 2 0,-1-1 0,0 0 0,0 1 0,0-1 0,0 1 0,-1 0 0,1 0 0,-1 0 0,0 0 0,0 1 0,0-1 0,0 1 0,0 0 0,-1 1 0,1-1 0,-9-1 0,-5-1 0,0 2 0,0 0 0,0 1 0,-1 1 0,-21 2 0,34-1 0,1-1 0,-1 1 0,1 1 0,0-1 0,-1 1 0,1 0 0,0 0 0,0 0 0,0 1 0,0-1 0,1 1 0,-1 0 0,1 1 0,-1-1 0,1 1 0,0 0 0,0 0 0,1 0 0,0 1 0,-6 8 0,-1 12 0,1 0 0,2 1 0,0 0 0,2 0 0,-4 51 0,3-21 0,4-46 0,-1 10 0,1 0 0,0 1 0,3 34 0,-1-50 0,0-1 0,1 0 0,0 0 0,0 0 0,0 0 0,0 0 0,0 0 0,1 0 0,0 0 0,0 0 0,0-1 0,0 1 0,1-1 0,-1 1 0,1-1 0,0 0 0,0 0 0,0 0 0,0 0 0,0-1 0,1 1 0,-1-1 0,1 0 0,4 2 0,14 3 0,1 0 0,0-1 0,0-2 0,0 0 0,34 0 0,-1-3 0,63-8 0,-112 6-13,0-1 0,0 0 0,0 0-1,0 0 1,-1-1 0,1 0 0,-1 0-1,0-1 1,0 1 0,0-1 0,0-1-1,-1 1 1,1-1 0,-1 0 0,6-8-1,13-10-1139,-12 12-5673</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431"/>
    </inkml:context>
    <inkml:brush xml:id="br0">
      <inkml:brushProperty name="width" value="0.05" units="cm"/>
      <inkml:brushProperty name="height" value="0.05" units="cm"/>
      <inkml:brushProperty name="color" value="#E71224"/>
    </inkml:brush>
  </inkml:definitions>
  <inkml:trace contextRef="#ctx0" brushRef="#br0">298 3 24575,'-38'-1'0,"18"0"0,1 1 0,-1 0 0,-30 6 0,44-5 0,1 0 0,0 1 0,-1 0 0,1 0 0,0 0 0,0 0 0,0 1 0,1 0 0,-1 0 0,1 0 0,-1 0 0,1 1 0,0 0 0,0 0 0,1 0 0,-1 0 0,-3 7 0,-4 9 0,2 1 0,0 0 0,1 0 0,1 1 0,1 0 0,1 0 0,1 0 0,1 1 0,1-1 0,1 1 0,1-1 0,4 29 0,-3-43 0,0 1 0,0-1 0,1 0 0,0 0 0,1 0 0,0 0 0,0 0 0,0 0 0,1-1 0,1 0 0,-1 0 0,1 0 0,0 0 0,1-1 0,-1 1 0,1-1 0,0-1 0,9 7 0,-5-6 0,1 0 0,0 0 0,0-1 0,0-1 0,1 0 0,-1 0 0,1-1 0,0 0 0,0-1 0,0-1 0,23 0 0,-27 0-72,-1 0 1,1-1-1,-1 0 0,1-1 0,-1 1 0,1-2 0,-1 1 0,1-1 1,-1 0-1,0 0 0,0-1 0,0 0 0,0 0 0,-1-1 0,1 0 1,-1 0-1,0 0 0,9-10 0,-4 2-6754</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851"/>
    </inkml:context>
    <inkml:brush xml:id="br0">
      <inkml:brushProperty name="width" value="0.05" units="cm"/>
      <inkml:brushProperty name="height" value="0.05" units="cm"/>
      <inkml:brushProperty name="color" value="#E71224"/>
    </inkml:brush>
  </inkml:definitions>
  <inkml:trace contextRef="#ctx0" brushRef="#br0">1 1 24575,'4'0'0,"0"0"0,1 1 0,-1-1 0,1 1 0,-1 0 0,0 1 0,0-1 0,0 1 0,0 0 0,0 0 0,0 0 0,0 0 0,0 1 0,-1 0 0,1 0 0,-1-1 0,0 2 0,0-1 0,0 0 0,0 1 0,2 4 0,5 9 0,0 1 0,-1 0 0,10 30 0,8 16 0,42 54-1365,-62-102-5461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4.612"/>
    </inkml:context>
    <inkml:brush xml:id="br0">
      <inkml:brushProperty name="width" value="0.05" units="cm"/>
      <inkml:brushProperty name="height" value="0.05" units="cm"/>
      <inkml:brushProperty name="color" value="#E71224"/>
    </inkml:brush>
  </inkml:definitions>
  <inkml:trace contextRef="#ctx0" brushRef="#br0">588 1 24575,'0'9'0,"-2"0"0,0 0 0,0 0 0,0 0 0,-1 0 0,-1 0 0,1 0 0,-2-1 0,-8 15 0,-53 68 0,-71 90 0,102-126 0,26-38 0,-1-1 0,-1-1 0,0 0 0,-21 23 0,-82 70 0,75-66 29,34-36-168,0 0-1,0 0 1,-1 0 0,1-1-1,-1 0 1,-1 0-1,1 0 1,0-1-1,-14 7 1,3-5-6687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2.041"/>
    </inkml:context>
    <inkml:brush xml:id="br0">
      <inkml:brushProperty name="width" value="0.05" units="cm"/>
      <inkml:brushProperty name="height" value="0.05" units="cm"/>
      <inkml:brushProperty name="color" value="#E71224"/>
    </inkml:brush>
  </inkml:definitions>
  <inkml:trace contextRef="#ctx0" brushRef="#br0">0 202 24575,'6'1'0,"0"0"0,-1 0 0,1 1 0,0-1 0,-1 1 0,1 0 0,-1 1 0,0-1 0,0 1 0,0 0 0,0 1 0,0-1 0,-1 1 0,5 4 0,-5-4 0,-1-1 0,1 1 0,0-1 0,0 0 0,1 0 0,-1 0 0,1-1 0,-1 0 0,1 0 0,0 0 0,0 0 0,0-1 0,0 1 0,0-1 0,0-1 0,0 1 0,0-1 0,0 0 0,8 0 0,-4-2 0,0-1 0,0 0 0,0 0 0,0-1 0,-1 0 0,0-1 0,0 0 0,0 0 0,0-1 0,-1 0 0,0 0 0,0 0 0,0-1 0,-1 0 0,0-1 0,0 1 0,6-13 0,-4 7 0,-1-1 0,-1-1 0,0 1 0,0-1 0,-2 0 0,0 0 0,0-1 0,-2 1 0,2-26 0,-4 56 0,1 0 0,1 0 0,0 0 0,2-1 0,-1 1 0,2-1 0,-1 0 0,14 27 0,-2-12 0,1-1 0,1 0 0,31 36 0,-7-12 0,-2 3 0,-3 1 0,-2 1 0,28 65 0,-59-109 0,1-1 0,-2 1 0,0 0 0,0 0 0,-2 0 0,1 0 0,-2 1 0,1-1 0,-2 0 0,0 0 0,-1 1 0,-4 19 0,4-30 0,0 0 0,0 0 0,0 0 0,0 0 0,0 0 0,-1-1 0,1 1 0,-1-1 0,0 0 0,0 1 0,0-1 0,0-1 0,0 1 0,0 0 0,-4 1 0,-60 18 0,35-12 0,3-2 0,-1-1 0,0-2 0,0-1 0,0-1 0,0-1 0,-41-5 0,-14 1 0,72 3-227,0 0-1,0-1 1,0 0-1,0-1 1,-17-5-1,13 1-6598</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5.234"/>
    </inkml:context>
    <inkml:brush xml:id="br0">
      <inkml:brushProperty name="width" value="0.05" units="cm"/>
      <inkml:brushProperty name="height" value="0.05" units="cm"/>
      <inkml:brushProperty name="color" value="#E71224"/>
    </inkml:brush>
  </inkml:definitions>
  <inkml:trace contextRef="#ctx0" brushRef="#br0">31 0 24575,'-21'56'0,"15"-13"0,3-1 0,4 86 0,1-48 0,-2-67 0,0-1 0,1 1 0,1-1 0,0 0 0,8 23 0,-9-31 0,0 0 0,1-1 0,-1 1 0,1-1 0,0 0 0,0 1 0,0-1 0,0 0 0,1 0 0,-1 0 0,1-1 0,0 1 0,0 0 0,0-1 0,0 0 0,0 0 0,0 0 0,1 0 0,-1 0 0,1-1 0,-1 0 0,8 2 0,26 1 0,1-2 0,-1-2 0,64-7 0,-76 3 0,0-2 0,0 0 0,-1-2 0,28-12 0,37-12 0,-83 30-151,-1 0-1,1-1 0,0 1 0,-1-1 1,0-1-1,0 1 0,0-1 1,6-5-1,1-2-6674</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7.17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8.742"/>
    </inkml:context>
    <inkml:brush xml:id="br0">
      <inkml:brushProperty name="width" value="0.05" units="cm"/>
      <inkml:brushProperty name="height" value="0.05" units="cm"/>
      <inkml:brushProperty name="color" value="#E71224"/>
    </inkml:brush>
  </inkml:definitions>
  <inkml:trace contextRef="#ctx0" brushRef="#br0">379 1 24575,'-25'0'0,"-3"-1"0,1 2 0,-53 8 0,71-7 0,-1 0 0,1 1 0,0 0 0,0 1 0,0 0 0,0 1 0,1 0 0,-1 0 0,1 1 0,1 0 0,-14 13 0,10-8 0,2 0 0,0 1 0,0 0 0,1 1 0,1 0 0,0 0 0,0 1 0,2 0 0,-1 0 0,-5 25 0,7-14 0,0 0 0,2 0 0,0 1 0,2-1 0,4 38 0,-3-54 0,1 0 0,0-1 0,0 1 0,1-1 0,0 0 0,1 0 0,0 0 0,0 0 0,0 0 0,10 11 0,-1-4 0,1 1 0,1-1 0,22 17 0,-28-26 0,0 1 0,0-1 0,1-1 0,0 0 0,0 0 0,0-1 0,20 5 0,78 9 0,-22-5 0,-44-7-17,0-1 0,0-3 0,63-4 0,-27 0-1280,-55 2-5529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9.390"/>
    </inkml:context>
    <inkml:brush xml:id="br0">
      <inkml:brushProperty name="width" value="0.05" units="cm"/>
      <inkml:brushProperty name="height" value="0.05" units="cm"/>
      <inkml:brushProperty name="color" value="#E71224"/>
    </inkml:brush>
  </inkml:definitions>
  <inkml:trace contextRef="#ctx0" brushRef="#br0">248 1 24575,'-16'0'0,"0"0"0,0 1 0,1 1 0,-28 6 0,35-5 0,0 0 0,0 1 0,0-1 0,1 2 0,-1-1 0,1 1 0,0 0 0,0 0 0,1 1 0,-8 9 0,8-9 0,0 2 0,1-1 0,0 0 0,1 1 0,-1 0 0,1 0 0,1 1 0,0-1 0,0 1 0,-2 12 0,4-16 0,0 0 0,0 0 0,0 0 0,1 0 0,0 0 0,0 1 0,0-1 0,1 0 0,0 0 0,0 0 0,0 0 0,1 0 0,-1 0 0,1 0 0,0-1 0,0 1 0,1-1 0,0 1 0,5 6 0,-4-7 0,0-1 0,1 0 0,-1-1 0,1 1 0,-1-1 0,1 1 0,0-1 0,0-1 0,0 1 0,0-1 0,0 0 0,0 0 0,0 0 0,1-1 0,-1 0 0,0 0 0,0 0 0,1-1 0,7-1 0,-2 0 0,1 0 0,-1-1 0,0 0 0,0-1 0,-1 0 0,1-1 0,19-11 0,-20 7 0,1 1 0,-2-2 0,1 1 0,-1-2 0,-1 1 0,1-1 0,-2 0 0,0-1 0,0 1 0,-1-2 0,-1 1 0,7-19 0,-10 16 0,3-20 0,-5 35 0,0-1 0,0 0 0,0 0 0,0 0 0,0 0 0,0 0 0,1 0 0,-1 0 0,0 0 0,1 1 0,-1-1 0,0 0 0,1 0 0,-1 0 0,1 1 0,0-1 0,-1 0 0,1 0 0,0 1 0,-1-1 0,1 1 0,1-2 0,1 7 0,1 0 0,-2 1 0,1-1 0,0 0 0,-1 1 0,0 0 0,2 7 0,-3-8 0,2 5-71,13 36-360,1 0-1,26 49 1,-35-80-6395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0.410"/>
    </inkml:context>
    <inkml:brush xml:id="br0">
      <inkml:brushProperty name="width" value="0.05" units="cm"/>
      <inkml:brushProperty name="height" value="0.05" units="cm"/>
      <inkml:brushProperty name="color" value="#E71224"/>
    </inkml:brush>
  </inkml:definitions>
  <inkml:trace contextRef="#ctx0" brushRef="#br0">1 169 24575,'0'190'0,"0"-222"0,1 1 0,2-1 0,10-46 0,-6 36 0,-7 35 0,0 0 0,1 0 0,0 0 0,0 0 0,1 0 0,0 1 0,0-1 0,1 1 0,-1-1 0,1 1 0,1 0 0,-1 0 0,1 0 0,0 1 0,0-1 0,9-7 0,-12 12 0,1 0 0,0 1 0,-1-1 0,1 0 0,-1 1 0,1 0 0,0-1 0,-1 1 0,1 0 0,0 0 0,-1 0 0,1 0 0,0 0 0,0 0 0,-1 0 0,1 1 0,-1-1 0,1 1 0,0-1 0,-1 1 0,1 0 0,-1-1 0,1 1 0,-1 0 0,1 0 0,-1 0 0,0 0 0,1 0 0,-1 0 0,0 1 0,0-1 0,0 0 0,2 3 0,5 7 0,0 0 0,0 0 0,6 14 0,-10-17 0,16 29 0,-13-23 0,0 0 0,1 0 0,1 0 0,0-1 0,1 0 0,13 14 0,-22-27 0,-1 1 0,1-1 0,-1 1 0,1-1 0,-1 0 0,1 1 0,0-1 0,-1 0 0,1 1 0,0-1 0,-1 0 0,1 0 0,0 1 0,-1-1 0,1 0 0,0 0 0,0 0 0,-1 0 0,1 0 0,0 0 0,-1 0 0,1 0 0,0 0 0,0-1 0,-1 1 0,1 0 0,0 0 0,-1 0 0,1-1 0,0 0 0,16-21 0,1-38 0,-16 55 0,-1 0 0,23-79 0,-21 76 0,0 1 0,1 0 0,0 0 0,0 0 0,0 0 0,1 1 0,0-1 0,10-9 0,-14 15 0,0 1 0,0-1 0,0 0 0,0 1 0,0-1 0,0 0 0,0 1 0,0 0 0,0-1 0,0 1 0,1-1 0,-1 1 0,0 0 0,0 0 0,0 0 0,1 0 0,-1 0 0,0 0 0,0 0 0,0 0 0,1 0 0,-1 1 0,0-1 0,2 1 0,0 1 0,0-1 0,1 1 0,-1 0 0,0 0 0,0 1 0,0-1 0,5 6 0,3 5 0,0 0 0,14 23 0,-24-34 0,16 26 0,2-1 0,1-1 0,35 36 0,-52-59-124,0 1 0,0 0 0,0-1 0,-1 1 0,1 0 0,-1 0-1,0 0 1,0 0 0,0 1 0,1 6 0,1 7-6702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064"/>
    </inkml:context>
    <inkml:brush xml:id="br0">
      <inkml:brushProperty name="width" value="0.05" units="cm"/>
      <inkml:brushProperty name="height" value="0.05" units="cm"/>
      <inkml:brushProperty name="color" value="#E71224"/>
    </inkml:brush>
  </inkml:definitions>
  <inkml:trace contextRef="#ctx0" brushRef="#br0">298 0 24575,'-19'0'0,"0"1"0,0 0 0,0 2 0,-30 7 0,39-7 0,0 1 0,0 0 0,0 0 0,1 1 0,0 0 0,0 1 0,0 0 0,1 1 0,-15 14 0,16-15 0,1 1 0,0 0 0,1 0 0,0 1 0,0-1 0,0 1 0,1 0 0,0 1 0,-3 9 0,4-4 0,0 0 0,1 0 0,0-1 0,1 1 0,1 19 0,-1 7 0,2 45 0,-1-80 0,1 0 0,0 1 0,0-1 0,0 0 0,0 0 0,1 0 0,0 0 0,0-1 0,0 1 0,0 0 0,1-1 0,4 6 0,-4-7 6,0-1-1,0 1 0,0-1 0,0 0 1,1 0-1,-1 0 0,1-1 1,-1 1-1,1-1 0,-1 0 0,1 0 1,0 0-1,0-1 0,3 1 1,58-1-615,-49 0-227,8-1-5990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415"/>
    </inkml:context>
    <inkml:brush xml:id="br0">
      <inkml:brushProperty name="width" value="0.05" units="cm"/>
      <inkml:brushProperty name="height" value="0.05" units="cm"/>
      <inkml:brushProperty name="color" value="#E71224"/>
    </inkml:brush>
  </inkml:definitions>
  <inkml:trace contextRef="#ctx0" brushRef="#br0">0 1 24575,'0'4'0,"0"7"0,0 5 0,0 5 0,0 4 0,0 1 0,0 1 0,0 1 0,5-4 0,1-2 0,-1-1 0,0 2 0,3-4 0,0 0 0,-1 0 0,3-2 0,-1-8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052"/>
    </inkml:context>
    <inkml:brush xml:id="br0">
      <inkml:brushProperty name="width" value="0.05" units="cm"/>
      <inkml:brushProperty name="height" value="0.05" units="cm"/>
      <inkml:brushProperty name="color" value="#E71224"/>
    </inkml:brush>
  </inkml:definitions>
  <inkml:trace contextRef="#ctx0" brushRef="#br0">33 169 24575,'36'0'0,"-20"1"0,0 0 0,0-1 0,0-1 0,0-1 0,29-7 0,-41 8 0,-1 0 0,0-1 0,1 1 0,-1-1 0,0 0 0,0 0 0,0 0 0,0 0 0,-1 0 0,1-1 0,0 0 0,-1 1 0,0-1 0,0 0 0,0 0 0,0 0 0,0 0 0,0 0 0,-1-1 0,0 1 0,1-1 0,-1 1 0,-1-1 0,1 1 0,0-1 0,-1 1 0,0-1 0,0 1 0,0-1 0,0 0 0,-1-5 0,1 7 0,-1-1 0,1 1 0,0-1 0,-1 1 0,0-1 0,0 1 0,0-1 0,0 1 0,0 0 0,0-1 0,0 1 0,-1 0 0,1 0 0,-1 0 0,0 0 0,1 0 0,-1 0 0,0 1 0,0-1 0,-5-2 0,3 1 0,-1 1 0,0 0 0,0 0 0,-1 0 0,1 1 0,0 0 0,0 0 0,-1 0 0,1 1 0,-6-1 0,4 1 0,0 0 0,0 1 0,0-1 0,1 1 0,-1 0 0,0 1 0,0 0 0,1 0 0,-1 0 0,1 1 0,0 0 0,0 0 0,0 1 0,0 0 0,0 0 0,-7 7 0,7-2 0,1 0 0,0 1 0,0 0 0,1 0 0,0 0 0,1 0 0,0 1 0,1-1 0,0 1 0,1 0 0,0 16 0,0 16 0,8 62 0,-6-99 0,-1 0 0,1 0 0,0 0 0,1 0 0,-1-1 0,1 1 0,0 0 0,1-1 0,-1 1 0,1-1 0,0 0 0,5 6 0,-5-7 0,0-1 0,1-1 0,-1 1 0,1-1 0,0 1 0,0-1 0,0 0 0,0 0 0,0-1 0,0 1 0,0-1 0,1 0 0,-1 0 0,0 0 0,1-1 0,8 1 0,-3 0-72,0 0 1,0-1-1,0-1 0,0 1 0,-1-1 0,1-1 0,0 0 0,0 0 1,-1-1-1,1-1 0,-1 1 0,0-1 0,0-1 0,0 0 0,-1 0 1,1-1-1,-1 1 0,9-10 0,-5 4-6754</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689"/>
    </inkml:context>
    <inkml:brush xml:id="br0">
      <inkml:brushProperty name="width" value="0.05" units="cm"/>
      <inkml:brushProperty name="height" value="0.05" units="cm"/>
      <inkml:brushProperty name="color" value="#E71224"/>
    </inkml:brush>
  </inkml:definitions>
  <inkml:trace contextRef="#ctx0" brushRef="#br0">57 238 24575,'0'8'0,"1"1"0,1-1 0,0 0 0,0 1 0,3 7 0,7 33 0,-10 1 0,-2-37 0,0 0 0,1 0 0,0-1 0,4 14 0,1-13 0,-2-21 0,-5-25 0,-35-52 0,20 52 0,2-1 0,-10-36 0,22 62 0,0-1 0,0 1 0,1-1 0,0 0 0,0 0 0,1 1 0,0-1 0,1 0 0,0 0 0,0 1 0,1-1 0,0 1 0,5-14 0,-4 18 10,0-1 0,0 0 0,0 1 0,1 0 0,0 0 0,0 0 0,0 0 0,0 1 0,1-1 0,-1 1 0,9-4 0,1 0-505,0 0 0,27-9 0,-19 10-6331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291"/>
    </inkml:context>
    <inkml:brush xml:id="br0">
      <inkml:brushProperty name="width" value="0.05" units="cm"/>
      <inkml:brushProperty name="height" value="0.05" units="cm"/>
      <inkml:brushProperty name="color" value="#E71224"/>
    </inkml:brush>
  </inkml:definitions>
  <inkml:trace contextRef="#ctx0" brushRef="#br0">270 1 24575,'-14'-1'0,"-1"2"0,0 0 0,1 0 0,-1 1 0,-19 6 0,25-5 0,1 1 0,0 0 0,-1 0 0,2 1 0,-1 0 0,0 1 0,1-1 0,0 1 0,-10 12 0,9-8 0,0 0 0,1 1 0,1-1 0,0 1 0,0 0 0,1 1 0,1-1 0,0 1 0,0 0 0,-3 21 0,3-8 0,1-1 0,1 1 0,2 0 0,2 35 0,-1-56 0,0 0 0,0-1 0,0 1 0,0 0 0,1-1 0,0 1 0,0-1 0,-1 0 0,2 1 0,-1-1 0,0 0 0,1 0 0,-1 0 0,1-1 0,0 1 0,0-1 0,0 1 0,0-1 0,1 0 0,-1 0 0,0-1 0,1 1 0,0-1 0,-1 1 0,1-1 0,0 0 0,0 0 0,4 0 0,14 3 0,0-2 0,0 0 0,36-2 0,-48 0 0,44-1-1365,-31 1-5461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3.001"/>
    </inkml:context>
    <inkml:brush xml:id="br0">
      <inkml:brushProperty name="width" value="0.05" units="cm"/>
      <inkml:brushProperty name="height" value="0.05" units="cm"/>
      <inkml:brushProperty name="color" value="#E71224"/>
    </inkml:brush>
  </inkml:definitions>
  <inkml:trace contextRef="#ctx0" brushRef="#br0">0 1 24575,'0'4'0,"0"19"0,1 0 0,1 0 0,6 31 0,-8-50 0,1 1 0,0-1 0,0 0 0,0 0 0,0 0 0,1 0 0,0-1 0,0 1 0,0 0 0,0-1 0,0 1 0,1-1 0,0 1 0,0-1 0,0 0 0,0 0 0,0-1 0,0 1 0,1-1 0,-1 1 0,1-1 0,0 0 0,-1 0 0,1-1 0,0 1 0,5 0 0,-8-2 0,1 1 0,-1-1 0,1 0 0,0 0 0,-1 0 0,1 0 0,0 0 0,-1 0 0,1 0 0,-1-1 0,1 1 0,-1-1 0,1 1 0,0-1 0,-1 0 0,0 1 0,1-1 0,-1 0 0,1 0 0,-1 0 0,0 0 0,0 0 0,2-2 0,-2 1 0,1-1 0,-1 1 0,1-1 0,-1 1 0,0-1 0,0 0 0,0 0 0,0 0 0,-1 0 0,1 1 0,-1-1 0,1-3 0,-1-1 0,0 0 0,-1 0 0,1 0 0,-1 0 0,0 0 0,-1 0 0,0 0 0,0 0 0,0 1 0,-5-9 0,-19-16-1365,13 20-5461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632"/>
    </inkml:context>
    <inkml:brush xml:id="br0">
      <inkml:brushProperty name="width" value="0.05" units="cm"/>
      <inkml:brushProperty name="height" value="0.05" units="cm"/>
      <inkml:brushProperty name="color" value="#E71224"/>
    </inkml:brush>
  </inkml:definitions>
  <inkml:trace contextRef="#ctx0" brushRef="#br0">1 1 24575,'0'4'0,"0"7"0,0 6 0,0 4 0,0 3 0,5-3 0,1 1 0,0 0 0,-2 1 0,4 2 0,0 0 0,4-3 0,-1-11 0,2-6 0,0-5-8191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237"/>
    </inkml:context>
    <inkml:brush xml:id="br0">
      <inkml:brushProperty name="width" value="0.05" units="cm"/>
      <inkml:brushProperty name="height" value="0.05" units="cm"/>
      <inkml:brushProperty name="color" value="#E71224"/>
    </inkml:brush>
  </inkml:definitions>
  <inkml:trace contextRef="#ctx0" brushRef="#br0">8 240 24575,'8'1'0,"0"-1"0,0-1 0,1 1 0,-1-1 0,0-1 0,0 1 0,0-2 0,0 1 0,-1-1 0,12-5 0,-15 5 0,1-1 0,-1 1 0,0-1 0,0 0 0,-1 0 0,1 0 0,-1-1 0,0 1 0,0-1 0,0 0 0,0 0 0,-1 0 0,0 0 0,0 0 0,-1 0 0,3-9 0,-3 8 0,0 0 0,0 0 0,0 0 0,-1 0 0,0 0 0,0 0 0,-1 0 0,1 0 0,-1 0 0,0 0 0,-1 0 0,0 0 0,0 1 0,-3-8 0,3 10 0,0 0 0,1 0 0,-1 1 0,0-1 0,-1 1 0,1-1 0,0 1 0,-1 0 0,1 0 0,-1 0 0,0 0 0,1 1 0,-1-1 0,0 1 0,0 0 0,0-1 0,0 1 0,0 0 0,-1 1 0,1-1 0,0 1 0,0-1 0,0 1 0,-1 0 0,1 0 0,0 0 0,0 1 0,-6 0 0,6 0 0,0 0 0,-1 1 0,1-1 0,0 0 0,0 1 0,0 0 0,0-1 0,0 1 0,0 1 0,0-1 0,1 0 0,-1 1 0,1-1 0,0 1 0,-1 0 0,1-1 0,0 1 0,1 0 0,-1 0 0,1 1 0,-1-1 0,1 0 0,0 0 0,0 1 0,0-1 0,0 1 0,1-1 0,-1 5 0,-1 14 0,1 1 0,1 0 0,3 31 0,0-14 0,-3-4 0,-1-23 0,1 0 0,0 0 0,1 0 0,0 0 0,6 20 0,-6-29 0,0-1 0,0 0 0,1 0 0,-1 0 0,1 0 0,0 0 0,0-1 0,0 1 0,0-1 0,0 1 0,1-1 0,-1 0 0,1 1 0,0-1 0,-1-1 0,1 1 0,0 0 0,0-1 0,0 1 0,0-1 0,0 0 0,1 0 0,-1 0 0,0 0 0,0-1 0,7 1 0,10 2 0,1-2 0,-1 0 0,1-1 0,-1 0 0,1-2 0,-1-1 0,21-5 0,-37 6-15,1-1-1,0 0 0,-1 0 1,1 0-1,-1-1 0,0 1 1,0-1-1,6-8 1,2-1-1210,-1 1-5601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779"/>
    </inkml:context>
    <inkml:brush xml:id="br0">
      <inkml:brushProperty name="width" value="0.05" units="cm"/>
      <inkml:brushProperty name="height" value="0.05" units="cm"/>
      <inkml:brushProperty name="color" value="#E71224"/>
    </inkml:brush>
  </inkml:definitions>
  <inkml:trace contextRef="#ctx0" brushRef="#br0">1 158 24575,'2'11'0,"0"-1"0,1 0 0,0 0 0,1-1 0,0 1 0,1-1 0,0 0 0,0 0 0,1 0 0,0-1 0,12 13 0,15 26 0,-29-40 0,1-1 0,0 1 0,0-1 0,1 0 0,-1-1 0,1 1 0,0-1 0,1 0 0,11 6 0,-15-9 0,-1-1 0,1 1 0,0-1 0,-1 0 0,1 0 0,0 0 0,0 0 0,0 0 0,0-1 0,0 0 0,0 1 0,0-1 0,0 0 0,0 0 0,0-1 0,0 1 0,-1-1 0,1 1 0,0-1 0,0 0 0,0 0 0,0 0 0,-1 0 0,1-1 0,-1 1 0,1-1 0,-1 1 0,1-1 0,2-3 0,1-2 0,-1 1 0,0-1 0,-1 0 0,0 0 0,0-1 0,0 1 0,-1-1 0,0 0 0,-1 0 0,1 0 0,-2 0 0,1 0 0,0-10 0,0-17 0,-4-65 0,-1 41 0,3 5-1365,0 31-5461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5.565"/>
    </inkml:context>
    <inkml:brush xml:id="br0">
      <inkml:brushProperty name="width" value="0.05" units="cm"/>
      <inkml:brushProperty name="height" value="0.05" units="cm"/>
      <inkml:brushProperty name="color" value="#E71224"/>
    </inkml:brush>
  </inkml:definitions>
  <inkml:trace contextRef="#ctx0" brushRef="#br0">61 163 24575,'9'0'0,"1"0"0,-1-1 0,1 0 0,-1 0 0,1-1 0,-1 0 0,0-1 0,12-4 0,-18 5 0,0 1 0,-1-1 0,1 0 0,-1 1 0,0-1 0,1 0 0,-1-1 0,0 1 0,0 0 0,-1 0 0,1-1 0,0 1 0,-1-1 0,1 0 0,-1 1 0,0-1 0,0 0 0,0 0 0,0 0 0,0 0 0,-1 0 0,0 0 0,1 0 0,-1 0 0,0 0 0,0 0 0,-1 0 0,1 0 0,0 0 0,-2-4 0,1 4 0,0 0 0,1-1 0,-1 1 0,0 1 0,0-1 0,-1 0 0,1 0 0,0 0 0,-1 1 0,0-1 0,0 0 0,0 1 0,0 0 0,0-1 0,0 1 0,-1 0 0,1 0 0,-1 0 0,1 1 0,-1-1 0,0 1 0,1-1 0,-1 1 0,0 0 0,0 0 0,0 0 0,0 0 0,0 1 0,0-1 0,-1 1 0,1 0 0,0 0 0,0 0 0,0 0 0,0 0 0,0 1 0,-6 1 0,4-1 0,0 0 0,0 0 0,1 1 0,-1 0 0,0 0 0,1 0 0,-1 1 0,1-1 0,0 1 0,0 0 0,0 1 0,0-1 0,0 0 0,1 1 0,-1 0 0,1 0 0,0 0 0,0 0 0,1 1 0,-1-1 0,1 1 0,0-1 0,-2 7 0,0 21 0,1-1 0,2 1 0,1-1 0,6 55 0,-5-79 0,1-1 0,0 1 0,0 0 0,0-1 0,0 1 0,1-1 0,0 1 0,1-1 0,0 0 0,-1-1 0,2 1 0,-1-1 0,1 0 0,-1 0 0,2 0 0,-1 0 0,0-1 0,1 0 0,0 0 0,0 0 0,0-1 0,0 0 0,1 0 0,-1-1 0,1 0 0,-1 0 0,1 0 0,0-1 0,0 0 0,0 0 0,0-1 0,0 0 0,0 0 0,0 0 0,0-1 0,-1 0 0,14-4 0,-11 1 0,-1-1 0,-1 1 0,1-1 0,12-11 0,-14 11 0,-1 0 0,1 1 0,0 0 0,0 0 0,0 0 0,0 1 0,1 0 0,13-4 0,3 1-341,0 0 0,-1-1-1,29-14 1,-36 13-6485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391"/>
    </inkml:context>
    <inkml:brush xml:id="br0">
      <inkml:brushProperty name="width" value="0.05" units="cm"/>
      <inkml:brushProperty name="height" value="0.05" units="cm"/>
      <inkml:brushProperty name="color" value="#E71224"/>
    </inkml:brush>
  </inkml:definitions>
  <inkml:trace contextRef="#ctx0" brushRef="#br0">58 18 24575,'0'2'0,"0"35"0,1 0 0,11 66 0,-10-93 0,0 0 0,1 0 0,0 0 0,1 0 0,0 0 0,0-1 0,1 0 0,0 0 0,1 0 0,0 0 0,1-1 0,-1 0 0,2-1 0,-1 1 0,9 6 0,-13-12 0,1 1 0,-1-1 0,1 0 0,-1 0 0,1 0 0,0 0 0,0-1 0,-1 1 0,1-1 0,0 0 0,0 0 0,1-1 0,-1 1 0,0-1 0,0 0 0,0 0 0,0 0 0,0-1 0,0 1 0,0-1 0,0 0 0,0 0 0,7-3 0,-7 1 0,1 1 0,-1-1 0,0-1 0,0 1 0,0 0 0,0-1 0,0 0 0,-1 0 0,0 0 0,0 0 0,0-1 0,0 1 0,-1-1 0,1 0 0,-1 0 0,0 1 0,-1-1 0,2-6 0,2-24 0,-1 0 0,-2 0 0,-1 0 0,-5-40 0,2 12 0,3 81 0,2 0 0,0 0 0,1 0 0,1 0 0,7 18 0,12 45 0,-5 0 0,4-2 0,53 122 0,-71-186 0,0 1 0,-1-1 0,-1 1 0,0 0 0,-1 0 0,0 27 0,-2-33 0,0 0 0,-1 0 0,0 0 0,-1 0 0,0 0 0,0 0 0,-1-1 0,0 1 0,-1-1 0,0 1 0,-9 13 0,11-20 0,-1 0 0,0 0 0,0 0 0,-1 0 0,1 0 0,0-1 0,-1 1 0,0-1 0,1 0 0,-1 0 0,0 0 0,0-1 0,0 1 0,-6 0 0,-64 7 0,20-4 0,20 1 0,1-2 0,-1 0 0,0-3 0,-46-2 0,76 0 5,1 1 1,0-1-1,-1 0 0,1 0 0,0 0 0,-1 0 1,1 0-1,0-1 0,0 1 0,0-1 1,0 0-1,0 0 0,1 0 0,-1 0 0,0-1 1,1 1-1,0-1 0,-1 1 0,1-1 0,0 0 1,1 0-1,-4-5 0,2-1-191,0 1 1,0-1-1,1 0 0,0 0 1,1 0-1,0 1 1,0-15-1,0-1-6640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809"/>
    </inkml:context>
    <inkml:brush xml:id="br0">
      <inkml:brushProperty name="width" value="0.05" units="cm"/>
      <inkml:brushProperty name="height" value="0.05" units="cm"/>
      <inkml:brushProperty name="color" value="#E71224"/>
    </inkml:brush>
  </inkml:definitions>
  <inkml:trace contextRef="#ctx0" brushRef="#br0">1 0 24575,'4'0'0,"2"5"0,5 1 0,-1 4 0,-1 5 0,3 0 0,-2 2 0,-2 3 0,-2 2 0,-3 2 0,4-3 0,0 0 0,-2 0 0,0 2 0,-2-4-8191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336"/>
    </inkml:context>
    <inkml:brush xml:id="br0">
      <inkml:brushProperty name="width" value="0.05" units="cm"/>
      <inkml:brushProperty name="height" value="0.05" units="cm"/>
      <inkml:brushProperty name="color" value="#E71224"/>
    </inkml:brush>
  </inkml:definitions>
  <inkml:trace contextRef="#ctx0" brushRef="#br0">114 44 24575,'-1'-1'0,"1"0"0,0 0 0,-1 0 0,1-1 0,0 1 0,-1 0 0,1 0 0,-1 0 0,0 0 0,1 0 0,-1 1 0,0-1 0,0 0 0,0 0 0,1 0 0,-1 1 0,0-1 0,0 0 0,0 1 0,0-1 0,0 0 0,0 1 0,0 0 0,0-1 0,-1 1 0,1 0 0,0-1 0,0 1 0,0 0 0,0 0 0,0 0 0,-1 0 0,1 0 0,0 0 0,0 0 0,0 1 0,0-1 0,-2 1 0,-1-1 0,0 0 0,0 1 0,-1 0 0,1 0 0,0 0 0,0 1 0,0-1 0,0 1 0,-5 3 0,6-1 0,-1 0 0,1 0 0,1 1 0,-1-1 0,1 0 0,-1 1 0,1 0 0,0 0 0,1 0 0,-1 0 0,1 0 0,0 0 0,0 0 0,1 6 0,-1-3 0,0 1 0,1-1 0,0 0 0,1 0 0,0 1 0,0-1 0,1 0 0,3 9 0,-4-14 0,1 0 0,0 0 0,0-1 0,0 1 0,0-1 0,0 0 0,0 1 0,1-1 0,-1 0 0,1 0 0,0-1 0,-1 1 0,1 0 0,0-1 0,0 0 0,0 1 0,0-1 0,0-1 0,1 1 0,-1 0 0,0-1 0,6 1 0,9 0 0,2 0 0,32-4 0,-24 0 0,-24 4 0,1-2 0,-1 1 0,0 0 0,0-1 0,1 0 0,-1 0 0,0 0 0,0 0 0,0-1 0,0 0 0,0 1 0,-1-2 0,7-3 0,-8 4 0,0-1 0,1 0 0,-1 0 0,0 0 0,0 0 0,-1 0 0,1 0 0,-1-1 0,1 1 0,-1-1 0,0 1 0,-1-1 0,1 1 0,0-1 0,-1 1 0,0-7 0,-2-114 0,0 95 0,9 48-341,1 0 0,0-1-1,15 22 1,-11-25-6485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970"/>
    </inkml:context>
    <inkml:brush xml:id="br0">
      <inkml:brushProperty name="width" value="0.05" units="cm"/>
      <inkml:brushProperty name="height" value="0.05" units="cm"/>
      <inkml:brushProperty name="color" value="#E71224"/>
    </inkml:brush>
  </inkml:definitions>
  <inkml:trace contextRef="#ctx0" brushRef="#br0">0 0 24575,'1'19'0,"0"0"0,1 0 0,1-1 0,6 26 0,-6-35 0,0-1 0,0 1 0,0 0 0,1-1 0,1 0 0,-1 0 0,2 0 0,-1 0 0,1-1 0,12 13 0,-14-17 0,0 0 0,0 0 0,0-1 0,0 1 0,1-1 0,-1 0 0,1-1 0,-1 1 0,1-1 0,0 1 0,0-1 0,0-1 0,-1 1 0,1-1 0,0 0 0,0 0 0,0 0 0,0-1 0,0 1 0,0-1 0,-1 0 0,1-1 0,0 1 0,-1-1 0,1 0 0,-1 0 0,1-1 0,-1 1 0,0-1 0,0 0 0,6-6 0,-1 2 0,-1 0 0,0 0 0,-1-1 0,0 0 0,0-1 0,0 0 0,-1 0 0,-1 0 0,0-1 0,0 1 0,0-1 0,-1 0 0,4-18 0,-8 28 0,12-46 0,-11 45 0,-1 1 0,0-1 0,1 0 0,-1 1 0,0-1 0,1 1 0,-1-1 0,1 0 0,-1 1 0,1-1 0,0 1 0,-1-1 0,1 1 0,-1 0 0,1-1 0,0 1 0,-1 0 0,1-1 0,0 1 0,-1 0 0,3-1 0,-2 1 0,0 1 0,0-1 0,0 0 0,0 1 0,0-1 0,0 1 0,0-1 0,0 1 0,0 0 0,0-1 0,0 1 0,0 0 0,0 0 0,0 0 0,0-1 0,-1 1 0,1 0 0,0 0 0,0 2 0,16 23 0,24 49 0,-1 0 0,28 56 0,-30-54 0,-28-54 0,-2 0 0,0 0 0,-2 1 0,0 0 0,-2 0 0,0 0 0,-2 1 0,-1 37 0,-1-59 0,1 1 0,-1-1 0,-1 0 0,1 1 0,0-1 0,-1 0 0,1 1 0,-1-1 0,0 0 0,0 0 0,-1 0 0,1 1 0,-1-1 0,1 0 0,-1-1 0,0 1 0,0 0 0,0 0 0,0-1 0,-6 5 0,3-4 0,0-1 0,0 0 0,-1 0 0,1 0 0,-1 0 0,0-1 0,1 0 0,-1 0 0,0-1 0,0 1 0,-9-2 0,-42 1 0,-75-11 0,108 7 0,0-1 0,1-1 0,0-1 0,0-1 0,-40-19 0,58 24-57,0-1 0,0 1 1,1-1-1,0 1 0,-1-1 0,1 0 0,1-1 0,-1 1 0,1-1 0,-1 0 0,1 1 1,1-1-1,-1-1 0,1 1 0,0 0 0,0-1 0,0 1 0,1-1 0,0 1 1,0-1-1,0 0 0,1 1 0,0-9 0,-1-9-6769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571"/>
    </inkml:context>
    <inkml:brush xml:id="br0">
      <inkml:brushProperty name="width" value="0.05" units="cm"/>
      <inkml:brushProperty name="height" value="0.05" units="cm"/>
      <inkml:brushProperty name="color" value="#E71224"/>
    </inkml:brush>
  </inkml:definitions>
  <inkml:trace contextRef="#ctx0" brushRef="#br0">166 0 24575,'-12'0'0,"1"0"0,-1 1 0,1 0 0,-20 5 0,28-5 0,-1 0 0,1 1 0,0-1 0,-1 1 0,1 0 0,0 0 0,0 0 0,0 0 0,0 0 0,1 1 0,-1 0 0,1-1 0,-1 1 0,1 0 0,0 0 0,0 0 0,0 0 0,-2 5 0,-2 8 0,-1 0 0,2 1 0,0 0 0,-4 28 0,8-40 0,0 1 0,1 0 0,-1-1 0,1 1 0,0 0 0,1 0 0,-1-1 0,1 1 0,0 0 0,1-1 0,-1 1 0,1-1 0,0 1 0,1-1 0,-1 0 0,1 0 0,6 8 0,-5-10 0,1 1 0,0-1 0,0 0 0,0-1 0,0 1 0,0-1 0,0 0 0,1-1 0,-1 1 0,1-1 0,-1 0 0,1 0 0,0-1 0,-1 1 0,9-2 0,6 1 0,1-1 0,39-9 0,-55 10 0,0-1 0,0 0 0,0 0 0,1-1 0,-1 1 0,0-1 0,-1 0 0,1-1 0,0 1 0,-1-1 0,1 0 0,-1 0 0,0 0 0,0-1 0,0 0 0,0 1 0,-1-1 0,1-1 0,-1 1 0,0 0 0,-1-1 0,1 1 0,-1-1 0,0 0 0,0 0 0,0 0 0,0 0 0,-1 0 0,0-1 0,0 1 0,-1 0 0,1 0 0,-1-8 0,-3-85 0,6 115-114,1 0 1,0-1-1,1 1 0,1-1 0,0 0 1,2-1-1,-1 1 0,2-2 0,0 1 1,1-1-1,20 23 0,-18-26-6712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923"/>
    </inkml:context>
    <inkml:brush xml:id="br0">
      <inkml:brushProperty name="width" value="0.05" units="cm"/>
      <inkml:brushProperty name="height" value="0.05" units="cm"/>
      <inkml:brushProperty name="color" value="#E71224"/>
    </inkml:brush>
  </inkml:definitions>
  <inkml:trace contextRef="#ctx0" brushRef="#br0">0 298 24575,'4'0'0,"0"0"0,0 1 0,0 0 0,-1-1 0,1 2 0,0-1 0,-1 0 0,1 1 0,-1-1 0,1 1 0,-1 0 0,0 0 0,0 1 0,1-1 0,-2 1 0,1-1 0,3 5 0,5 6 0,-1 0 0,15 26 0,-6-8 0,-17-31 0,-3-10 0,-4-11 0,-5-4 0,2 1 0,0-1 0,2 0 0,1 0 0,0-1 0,2 0 0,2 0 0,0-29 0,3 49 5,-1 0 1,1 0-1,0 0 0,1 0 0,0 1 0,-1-1 1,2 1-1,-1 0 0,1 0 0,-1 0 1,1 1-1,1-1 0,-1 1 0,0 0 0,1 0 1,0 0-1,0 1 0,0-1 0,1 1 0,-1 1 1,1-1-1,7-2 0,3-1-217,0 0 0,0 1 0,1 1-1,-1 1 1,1 0 0,31-1 0,-26 4-6614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053"/>
    </inkml:context>
    <inkml:brush xml:id="br0">
      <inkml:brushProperty name="width" value="0.05" units="cm"/>
      <inkml:brushProperty name="height" value="0.05" units="cm"/>
      <inkml:brushProperty name="color" value="#E71224"/>
    </inkml:brush>
  </inkml:definitions>
  <inkml:trace contextRef="#ctx0" brushRef="#br0">137 0 24575,'-3'1'0,"0"0"0,0 0 0,0 0 0,0 0 0,0 1 0,0-1 0,1 1 0,-1 0 0,1 0 0,-1-1 0,1 2 0,0-1 0,-4 4 0,-26 32 0,25-28 0,-1 0 0,1 1 0,1 1 0,0-1 0,1 1 0,0 0 0,0 0 0,1 0 0,1 1 0,0 0 0,1-1 0,1 1 0,0 0 0,1 25 0,0-29 0,-1 3 0,2 0 0,-1 1 0,2-1 0,-1 0 0,7 22 0,-6-30 0,-1-1 0,1 0 0,0 1 0,0-1 0,0 0 0,0 0 0,1 0 0,-1 0 0,1-1 0,0 1 0,-1-1 0,1 1 0,0-1 0,1 0 0,-1 0 0,0-1 0,0 1 0,1-1 0,-1 1 0,1-1 0,0 0 0,-1 0 0,8 0 0,-2 1 0,1-1 0,-1 0 0,1 0 0,-1-1 0,1-1 0,0 0 0,-1 0 0,17-4 0,-22 4 0,-1-1 0,0 1 0,0-1 0,1 1 0,-1-1 0,0 0 0,0 0 0,-1-1 0,1 1 0,0 0 0,-1-1 0,1 0 0,-1 1 0,0-1 0,0 0 0,0 0 0,0 0 0,-1-1 0,1 1 0,-1 0 0,0-1 0,0 1 0,0-1 0,0 1 0,0-8 0,2-16 0,-2-47 0,-1 67 0,0 0 0,0 0 0,-1 1 0,0-1 0,-1 0 0,0 1 0,0-1 0,0 1 0,-1-1 0,1 1 0,-2 0 0,-4-8 0,7 13 0,1 1 0,0-1 0,0 1 0,-1-1 0,1 1 0,0 0 0,-1-1 0,1 1 0,0-1 0,-1 1 0,1 0 0,-1-1 0,1 1 0,-1 0 0,1-1 0,-1 1 0,1 0 0,-1-1 0,1 1 0,-1 0 0,1 0 0,-1 0 0,1 0 0,-1 0 0,1 0 0,-1 0 0,-1 0 0,3 14 0,13 24 0,-8-30 17,1 0 0,0 0-1,1 0 1,0-1 0,0 0 0,0 0-1,13 6 1,-10-5-392,0 0 0,0 1 1,17 17-1,-18-14-6451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278"/>
    </inkml:context>
    <inkml:brush xml:id="br0">
      <inkml:brushProperty name="width" value="0.05" units="cm"/>
      <inkml:brushProperty name="height" value="0.05" units="cm"/>
      <inkml:brushProperty name="color" value="#E71224"/>
    </inkml:brush>
  </inkml:definitions>
  <inkml:trace contextRef="#ctx0" brushRef="#br0">0 0 24575,'2'1'0,"-1"0"0,0-1 0,1 1 0,-1 0 0,0 0 0,0 0 0,0-1 0,0 1 0,1 0 0,-1 1 0,0-1 0,-1 0 0,1 0 0,0 0 0,0 1 0,0-1 0,-1 0 0,1 1 0,-1-1 0,1 0 0,0 3 0,12 39 0,-11-34 0,6 18 0,3 11 0,23 54 0,19 55 0,1-1 0,-47-127-1365,-1-2-5461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633"/>
    </inkml:context>
    <inkml:brush xml:id="br0">
      <inkml:brushProperty name="width" value="0.05" units="cm"/>
      <inkml:brushProperty name="height" value="0.05" units="cm"/>
      <inkml:brushProperty name="color" value="#E71224"/>
    </inkml:brush>
  </inkml:definitions>
  <inkml:trace contextRef="#ctx0" brushRef="#br0">0 1 24575,'5'0'0,"1"4"0,4 7 0,1 5 0,-2 5 0,-2 4 0,-3 1 0,3 1 0,0 1 0,-1 0 0,-1-5-8191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190"/>
    </inkml:context>
    <inkml:brush xml:id="br0">
      <inkml:brushProperty name="width" value="0.05" units="cm"/>
      <inkml:brushProperty name="height" value="0.05" units="cm"/>
      <inkml:brushProperty name="color" value="#E71224"/>
    </inkml:brush>
  </inkml:definitions>
  <inkml:trace contextRef="#ctx0" brushRef="#br0">220 0 24575,'2'1'0,"-1"-1"0,0 1 0,1-1 0,-1 1 0,0 0 0,0 0 0,1-1 0,-1 1 0,0 0 0,0 0 0,0 0 0,0 0 0,0 0 0,0 1 0,0-1 0,0 0 0,-1 0 0,2 2 0,15 30 0,-13-25 0,-4-5 0,1-1 0,1 1 0,-1-1 0,0 0 0,0 0 0,1 0 0,-1 0 0,1 0 0,0 0 0,0 0 0,0 0 0,0-1 0,0 1 0,0-1 0,0 1 0,0-1 0,0 0 0,1 0 0,-1 0 0,0 0 0,1 0 0,-1 0 0,1-1 0,-1 1 0,1-1 0,0 0 0,-1 0 0,1 0 0,-1 0 0,1 0 0,-1 0 0,1-1 0,-1 1 0,1-1 0,-1 0 0,1 0 0,-1 0 0,0 0 0,1 0 0,-1 0 0,0-1 0,0 1 0,0-1 0,0 1 0,0-1 0,0 0 0,0 0 0,-1 0 0,1 0 0,-1 0 0,1 0 0,-1 0 0,0-1 0,0 1 0,0 0 0,0-1 0,1-4 0,3-27 0,-5 34 0,5 24 0,2 2 0,29 125 0,-30-93 0,-3-1 0,-5 88 0,-1-35 0,3-104 0,0 0 0,0 0 0,-1 0 0,1 0 0,-2-1 0,1 1 0,-1 0 0,0 0 0,0-1 0,0 1 0,-1-1 0,0 0 0,0 1 0,0-1 0,0-1 0,-1 1 0,0 0 0,0-1 0,-1 0 0,-8 7 0,3-5 0,0-1 0,0 1 0,0-2 0,-1 0 0,1 0 0,-1-1 0,0 0 0,0-1 0,-1 0 0,-14 0 0,-22 1 0,-89-6 0,134 2-44,1 1 0,-1 0 0,1-1 0,-1 0 0,1 1 0,-1-1 0,1 0 0,0 0 0,-1 0 0,1-1 0,0 1 0,0 0 0,0-1 0,0 0 0,0 1 0,0-1 0,0 0 0,1 0-1,-1 0 1,1 0 0,-1 0 0,1 0 0,0-1 0,0 1 0,0 0 0,0-1 0,0 1 0,0-1 0,1 1 0,-1-4 0,-2-14-6782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606"/>
    </inkml:context>
    <inkml:brush xml:id="br0">
      <inkml:brushProperty name="width" value="0.05" units="cm"/>
      <inkml:brushProperty name="height" value="0.05" units="cm"/>
      <inkml:brushProperty name="color" value="#E71224"/>
    </inkml:brush>
  </inkml:definitions>
  <inkml:trace contextRef="#ctx0" brushRef="#br0">84 52 24575,'-4'0'0,"1"1"0,0 0 0,0 0 0,0 0 0,-1 0 0,1 1 0,0-1 0,1 1 0,-1 0 0,0-1 0,0 2 0,1-1 0,-1 0 0,1 0 0,0 1 0,-1-1 0,1 1 0,0 0 0,1-1 0,-1 1 0,0 0 0,1 0 0,0 0 0,-1 0 0,1 1 0,-1 4 0,-2 7 0,0 0 0,1 0 0,0 1 0,0 22 0,3-37 0,-1 11 0,0-1 0,1 0 0,1 1 0,0-1 0,0 1 0,4 12 0,-4-21 0,0-1 0,0 1 0,0-1 0,1 1 0,-1-1 0,1 0 0,0 1 0,-1-1 0,1 0 0,0 0 0,0 0 0,0-1 0,1 1 0,-1 0 0,0-1 0,1 1 0,-1-1 0,1 0 0,-1 0 0,1 0 0,0 0 0,-1 0 0,1-1 0,0 1 0,-1-1 0,1 1 0,0-1 0,0 0 0,0 0 0,4-1 0,-3 1 0,1 0 0,0 0 0,0-1 0,0 0 0,-1 0 0,1 0 0,0 0 0,-1-1 0,1 1 0,-1-1 0,1 0 0,-1-1 0,0 1 0,0-1 0,0 0 0,0 0 0,-1 0 0,1 0 0,3-5 0,-4 3 0,0-1 0,1 0 0,-2 0 0,1 0 0,-1-1 0,0 1 0,0-1 0,-1 1 0,1-1 0,-2 0 0,1 1 0,-1-14 0,0 5 20,-1-1 0,0 1 0,-2-1 0,1 1 0,-10-27 0,10 36-107,0 0-1,-1 0 1,1 0 0,-2 0-1,1 1 1,0 0 0,-1-1-1,0 1 1,0 0-1,-1 1 1,1-1 0,-1 1-1,0 0 1,0 0 0,-1 1-1,-9-6 1,-2 3-6739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2.303"/>
    </inkml:context>
    <inkml:brush xml:id="br0">
      <inkml:brushProperty name="width" value="0.05" units="cm"/>
      <inkml:brushProperty name="height" value="0.05" units="cm"/>
      <inkml:brushProperty name="color" value="#E71224"/>
    </inkml:brush>
  </inkml:definitions>
  <inkml:trace contextRef="#ctx0" brushRef="#br0">1 155 24575,'1'9'0,"0"1"0,1-1 0,-1 0 0,2 0 0,-1-1 0,1 1 0,5 8 0,9 40 0,-27-85 0,4 13 0,0-1 0,1 1 0,-3-20 0,6 24 0,1 1 0,1 0 0,-1 0 0,2-1 0,-1 1 0,2 0 0,3-20 0,-3 27 0,-1-1 0,1 1 0,0-1 0,0 1 0,0 0 0,0-1 0,0 1 0,1 0 0,-1 1 0,1-1 0,0 0 0,0 1 0,0-1 0,0 1 0,0 0 0,1 0 0,-1 0 0,0 1 0,1-1 0,0 1 0,-1 0 0,1 0 0,0 0 0,5 0 0,35-4 0,1 2 0,82 7 0,-23-1 0,-65-2 0,-19 0 0,-1-1 0,27-3 0,-46 3-23,-1 0 1,1 0-1,0 0 0,-1-1 0,1 1 1,0 0-1,0 0 0,-1 0 0,1-1 1,0 1-1,0 0 0,-1 0 0,1-1 1,0 1-1,0 0 0,0 0 0,-1-1 1,1 1-1,0 0 0,0-1 0,0 1 1,0 0-1,0-1 0,0 1 0,0 0 1,0-1-1,0 1 0,0 0 0,0-1 1,0 1-1,0 0 0,0-1 0,0 1 1,0 0-1,0-1 0,0 1 0,0 0 1,0-1-1,0 1 0,1 0 0,-1 0 1,0-1-1,0 1 0,0 0 0,1-1 1,-1 1-1,0 0 0,0 0 0,1 0 0,-1-1 1,0 1-1,1 0 0,-1 0 0,0 0 1,0 0-1,1-1 0,-1 1 0,0 0 1,1 0-1,-13-5-6803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054"/>
    </inkml:context>
    <inkml:brush xml:id="br0">
      <inkml:brushProperty name="width" value="0.05" units="cm"/>
      <inkml:brushProperty name="height" value="0.05" units="cm"/>
      <inkml:brushProperty name="color" value="#E71224"/>
    </inkml:brush>
  </inkml:definitions>
  <inkml:trace contextRef="#ctx0" brushRef="#br0">33 0 24575,'-1'1'0,"0"-1"0,0 1 0,0-1 0,0 1 0,-1-1 0,1 1 0,0 0 0,0 0 0,0-1 0,0 1 0,0 0 0,1 0 0,-1 0 0,0 0 0,0 0 0,0 0 0,1 0 0,-1 1 0,1-1 0,-1 0 0,1 0 0,-1 0 0,1 1 0,0-1 0,0 0 0,-1 0 0,1 3 0,-5 40 0,5-39 0,-2 19 0,0-6 0,0 0 0,1 0 0,1 0 0,1 1 0,1-1 0,0 0 0,1-1 0,7 22 0,-8-36 0,0 0 0,0 0 0,1 0 0,-1 0 0,1 0 0,0 0 0,0-1 0,0 0 0,0 1 0,0-1 0,1 0 0,-1-1 0,1 1 0,-1 0 0,1-1 0,0 0 0,-1 0 0,1 0 0,0 0 0,0-1 0,0 0 0,4 1 0,11-1 0,0 0 0,0 0 0,20-4 0,-34 2 0,-1 0 0,1 0 0,-1 0 0,1 0 0,-1 0 0,0-1 0,1 0 0,-1 0 0,-1 0 0,1-1 0,0 1 0,-1-1 0,0 0 0,0 0 0,0 0 0,0 0 0,-1 0 0,1-1 0,-1 1 0,3-10 0,1-2 0,0 0 0,-1 0 0,-1-1 0,4-32 0,-6 42-91,-1 0 0,-1 0 0,0 1 0,0-1 0,0 0 0,-1 0 0,1 0 0,-2 1 0,1-1 0,-1 1 0,0-1 0,0 1 0,-1-1 0,-6-9 0,-2 3-6735</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784"/>
    </inkml:context>
    <inkml:brush xml:id="br0">
      <inkml:brushProperty name="width" value="0.05" units="cm"/>
      <inkml:brushProperty name="height" value="0.05" units="cm"/>
      <inkml:brushProperty name="color" value="#E71224"/>
    </inkml:brush>
  </inkml:definitions>
  <inkml:trace contextRef="#ctx0" brushRef="#br0">0 2 24575,'113'-2'0,"123"5"0,-232-3 0,0 1 0,-1-1 0,1 1 0,-1 0 0,1 0 0,-1 0 0,1 0 0,-1 0 0,1 1 0,-1 0 0,0 0 0,0 0 0,0 0 0,0 0 0,0 0 0,-1 1 0,1 0 0,-1-1 0,1 1 0,-1 0 0,0 0 0,0 0 0,0 0 0,-1 1 0,1-1 0,-1 0 0,0 1 0,1-1 0,-1 6 0,2 9 0,-1 0 0,-1 0 0,-1 0 0,-3 35 0,0-7 0,2-36 0,1 1 0,-2-1 0,1 0 0,-1 0 0,-1 0 0,0 0 0,0 0 0,-1-1 0,0 1 0,-1-1 0,0 0 0,0-1 0,-1 1 0,0-1 0,-1 0 0,-9 10 0,10-13 0,0 1 0,1 1 0,0-1 0,1 1 0,0 0 0,0 0 0,0 0 0,0 1 0,1-1 0,1 1 0,-4 12 0,6-17 0,0-1 0,-1 0 0,1 0 0,0 0 0,0 0 0,1 0 0,-1 0 0,0 0 0,1 0 0,-1 1 0,1-1 0,0 0 0,-1-1 0,1 1 0,0 0 0,0 0 0,1 0 0,1 3 0,0-3 0,-1 0 0,1 0 0,0-1 0,0 1 0,-1-1 0,1 0 0,0 0 0,0 0 0,0 0 0,0 0 0,0 0 0,0-1 0,1 1 0,-1-1 0,0 0 0,5-1 0,11-1 0,-1-2 0,0 0 0,0-1 0,0-1 0,0 0 0,-1-1 0,0-1 0,22-15 0,-33 20-124,-1 0 0,0-1 0,0 1 0,0-1 0,-1 0 0,1-1-1,-1 1 1,0-1 0,0 0 0,5-9 0,-2-3-6702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4.142"/>
    </inkml:context>
    <inkml:brush xml:id="br0">
      <inkml:brushProperty name="width" value="0.05" units="cm"/>
      <inkml:brushProperty name="height" value="0.05" units="cm"/>
      <inkml:brushProperty name="color" value="#E71224"/>
    </inkml:brush>
  </inkml:definitions>
  <inkml:trace contextRef="#ctx0" brushRef="#br0">0 200 24575,'1'-2'0,"0"1"0,-1 0 0,1-1 0,0 1 0,0 0 0,0 0 0,0 0 0,0 0 0,0 0 0,0 0 0,0 0 0,0 0 0,0 0 0,1 0 0,-1 0 0,0 1 0,1-1 0,-1 1 0,0-1 0,1 1 0,1-1 0,39-12 0,-32 10 0,-6 2 0,22-7 0,1 0 0,37-19 0,3-4-22,-49 25-170,0-2 0,-1 0 0,-1-1 0,1 0 1,-1-2-1,17-14 0,-20 13-6634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237"/>
    </inkml:context>
    <inkml:brush xml:id="br0">
      <inkml:brushProperty name="width" value="0.05" units="cm"/>
      <inkml:brushProperty name="height" value="0.05" units="cm"/>
      <inkml:brushProperty name="color" value="#E71224"/>
    </inkml:brush>
  </inkml:definitions>
  <inkml:trace contextRef="#ctx0" brushRef="#br0">15884 562 24575,'0'-1'0,"-1"-1"0,1 1 0,-1-1 0,1 1 0,-1-1 0,0 1 0,1 0 0,-1-1 0,0 1 0,0 0 0,0 0 0,0-1 0,0 1 0,-1 0 0,1 0 0,0 0 0,0 0 0,-1 0 0,-1-1 0,-35-17 0,24 13 0,-22-10 0,0 1 0,0 3 0,-75-16 0,1-1 0,29 3 0,20 6 0,-92-18 0,-247-38-982,369 71 982,-24-3 0,-70-21 0,90 20-147,-1 2 0,-55-4 0,47 6-21,-48-10 1,-178-37 167,60 14 0,150 28 0,-79-2 0,4 0 0,-1-6 0,-177-1 0,-831 20 1758,1127 0-1758,0 0 0,0 2 0,-18 5 0,-40 4 0,-31 2 0,70-8 0,-62 3 0,54-8 0,1 1 0,-57 10 0,61-7 0,-77 1 0,77-6 0,-72 10 0,25 7 0,-2-5 0,-118 3 0,158-16 0,1 3 0,-83 12 0,69-6 0,-1-2 0,-117-5 0,113-3 0,-1 3 0,-87 12 0,105-7 0,-79-1 0,75-5 0,-66 10 0,-13 3-321,-260-8 0,206-7 189,111 1 87,0 3 1,0 4-1,-83 16 1,-73 13 44,141-24 0,56-7 76,9-1 105,2 0-1,-1 2 1,-37 12-1,17-4-124,0-2 0,-52 7 0,50-10-63,-88 26 0,-85 53 7,-15 11 0,96-28 0,16-16 0,-24 9 0,73-34 0,43-16 0,-1-1 0,-50 12 0,-45 5 0,64-13 0,0-3 0,0-2 0,-93 3 0,111-12 0,-51 9 0,51-5 0,-54 1 0,-383-8 0,449-1 0,-57-10 0,57 6 0,-56-2 0,-59-5 0,0-1 0,125 13 0,0-2 0,-29-6 0,28 4 0,-45-3 0,4 4 0,-63-13 0,95 13 0,-41-8 0,-140-5 0,-589 18 0,785 0 0,0 1 0,0 0 0,-18 6 0,-40 5 0,-48 4 0,60-6 0,8 1 0,-25 2 0,56-11 0,-1 1 0,1 1 0,-35 12 0,29-8 0,-47 8 0,-9 0 0,0 4 0,1 3 0,-130 57 0,104-28 0,62-28 0,-36 13 0,50-24 0,-58 33 0,64-31 0,0-1 0,-41 13 0,38-16 0,-55 30 0,69-33 0,1-1 0,-1-1 0,-29 8 0,32-11 0,0 1 0,0 0 0,1 1 0,0 0 0,0 1 0,-24 16 0,23-13 0,0 0 0,0-2 0,-1 0 0,-31 11 0,32-13 0,-1 0 0,1 0 0,1 2 0,-1 0 0,1 0 0,-17 15 0,-41 36 0,-29 29 0,78-63 0,-27 40 0,2-3 0,-100 107 0,105-130 0,34-32 0,0 0 0,1 0 0,0 0 0,1 1 0,0 1 0,-7 9 0,-24 35 0,29-43 0,0 1 0,1 0 0,1 1 0,0 0 0,0 0 0,-5 16 0,-61 219 0,46-87 0,2-26 0,16-76 0,-31 105 0,34-143 0,2 1 0,0 0 0,1 1 0,0 24 0,1-18 0,-9 48 0,-5 38 0,5-25 0,4-26 0,2 0 0,6 106 0,1-62 0,-1-84 0,2 0 0,9 41 0,-2-14 0,17 52 0,-18-73 0,10 58 0,8 97 0,0 2 0,-23-165 0,1-1 0,1 0 0,1 0 0,13 27 0,-7-19 0,23 77 0,-26-70 0,27 60 0,-13-44 0,-7-14 0,2 0 0,38 56 0,66 89 0,-74-118 0,4-2 0,2-3 0,2-2 0,67 50 0,22-7 0,-50-37 0,-28-21-23,1-4-1,143 58 0,-94-45-940,130 48 892,-22-8 72,202 34 719,-406-119-973,218 56 254,-49-18 0,-7-7 0,-66-16 0,290 53-2072,-338-63 1708,70 4 0,54 8-272,103 15 325,-62-11 278,169 23-443,-239-29 171,-93-15 629,85 21-1,-114-19-323,71 5 0,-74-10 0,0 1 0,45 12 0,1 3 0,145 12 0,111 30 0,-306-53 0,2-1 4,46 2 0,-55-8 203,0 2-1,-1 2 1,47 12-1,-33-6-206,0-1 0,59 5 0,-40-6 0,61-1 0,-85-7 0,67 10 0,-5 6 309,1-4-1,160 1 1,-243-14-309,406 14 0,-263-2-311,198-10 0,-161-5 167,-87 3 48,0-5 1,119-21 0,26-4-877,-13 2 472,77-13 238,-15 2-200,-82 14 282,19-3 216,-175 15-14,-4 1 39,-1 2 0,76-2 0,-94 10-61,0-3 0,61-14 0,-58 9 0,78-6 0,-31 8 0,103-24 0,-47 7 0,35-12-126,-32 6 1582,61-16-1810,-21-7 1312,-88 24-958,-2-4 0,119-57 0,-85 33 0,205-112-368,-184 86 251,110-71 117,221-170 1288,-347 226-1099,114-86 328,-74 26 201,70-77 274,-141 128-702,-19 14-155,-5-3 0,-3-3 0,128-209 0,-163 232-135,-15 27 0,-3-1 0,-1-1 0,24-66 0,-33 70 0,41-70 0,4-9 0,-45 75 0,23-99 0,-21 68 0,-18 67 0,4-10 0,-1 1 0,-1-1 0,-2-1 0,3-48 0,-8 45 0,2 1 0,1 0 0,11-55 0,-6 39 0,-2 0 0,-1 0 0,-3 0 0,-5-53 0,1-4 0,6-32 0,-6-143 0,-10 209 0,0-9 0,8 7-349,-22-114 0,-25-1 349,-52-141 0,50 185 349,-129-237 0,100 228-349,46 83 0,26 45 0,-1 1 0,-16-22 0,-18-29 0,31 47 0,-31-40 0,3 10 0,19 25 0,-41-43 0,27 40 0,-1 2 0,-2 1 0,-71-38 0,109 66 0,-19-11 0,0 0 0,-1 1 0,0 1 0,-1 2 0,0 0 0,-29-6 0,-79-13 0,90 17-1365,25 6-5461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749"/>
    </inkml:context>
    <inkml:brush xml:id="br0">
      <inkml:brushProperty name="width" value="0.05" units="cm"/>
      <inkml:brushProperty name="height" value="0.05" units="cm"/>
      <inkml:brushProperty name="color" value="#E71224"/>
    </inkml:brush>
  </inkml:definitions>
  <inkml:trace contextRef="#ctx0" brushRef="#br0">0 472 24575,'35'-2'0,"0"-2"0,0-1 0,0-2 0,51-17 0,64-13 0,92 8 0,-209 24 0,58-15 0,-61 12 0,1 1 0,39-3 0,243-35-1372,-187 23 1143,-31 3-808,31-5 985,-92 18 478,51-15-1,11-2-646,140-39 1394,-133 30-1235,-25 14 400,-50 13-589,0-2-1,41-16 1,-53 17-6575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612"/>
    </inkml:context>
    <inkml:brush xml:id="br0">
      <inkml:brushProperty name="width" value="0.05" units="cm"/>
      <inkml:brushProperty name="height" value="0.05" units="cm"/>
      <inkml:brushProperty name="color" value="#E71224"/>
    </inkml:brush>
  </inkml:definitions>
  <inkml:trace contextRef="#ctx0" brushRef="#br0">58 0 24575,'-2'0'0,"0"0"0,0 1 0,1-1 0,-1 0 0,0 1 0,0-1 0,0 1 0,0 0 0,0-1 0,0 1 0,1 0 0,-1 0 0,0 0 0,1 0 0,-1 1 0,1-1 0,-1 0 0,1 1 0,0-1 0,-1 1 0,-1 2 0,1 1 0,-1 0 0,1 0 0,0 0 0,0 0 0,0 0 0,1 0 0,0 1 0,-1 5 0,1 3 0,0 0 0,1 0 0,1 0 0,0 1 0,5 22 0,-3-30 0,0 0 0,0-1 0,1 1 0,0-1 0,0 0 0,1 0 0,0 0 0,0 0 0,0-1 0,1 0 0,-1 0 0,1-1 0,0 1 0,12 5 0,13 8 0,54 22 0,-83-40 0,12 6 0,10 4 0,-1 1 0,24 15 0,-42-23 0,-1 0 0,1 0 0,-1 0 0,0 0 0,0 1 0,0-1 0,-1 1 0,1 0 0,-1 0 0,0 1 0,0-1 0,0 1 0,-1-1 0,1 1 0,-1 0 0,2 8 0,-4-11 4,1 0-1,-1-1 0,0 1 1,0 0-1,0 0 0,-1-1 1,1 1-1,0 0 1,-1-1-1,1 1 0,-1-1 1,1 1-1,-1 0 0,0-1 1,1 1-1,-1-1 1,0 1-1,0-1 0,0 0 1,0 1-1,-1-1 0,1 0 1,0 0-1,0 0 1,-1 0-1,1 0 0,-1 0 1,1 0-1,-1 0 0,1-1 1,-1 1-1,1 0 1,-1-1-1,-3 1 0,-5 1-288,0 0 0,0 0-1,0-1 1,-14-1-1,23 0 230,-23 0-6770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182"/>
    </inkml:context>
    <inkml:brush xml:id="br0">
      <inkml:brushProperty name="width" value="0.05" units="cm"/>
      <inkml:brushProperty name="height" value="0.05" units="cm"/>
      <inkml:brushProperty name="color" value="#E71224"/>
    </inkml:brush>
  </inkml:definitions>
  <inkml:trace contextRef="#ctx0" brushRef="#br0">0 0 24575,'8'2'0,"-1"-1"0,1 1 0,-1 0 0,0 0 0,1 1 0,-1 0 0,9 6 0,9 2 0,81 38 0,-64-28 0,2-2 0,46 14 0,38 14 0,-87-31 0,0-1 0,45 10 0,-33-10 0,-1 2 0,0 3 0,57 30 0,-98-45 0,9 4 0,16 8 0,47 29 0,-77-41 0,0 0 0,-1 0 0,0 1 0,0-1 0,0 1 0,-1 0 0,0 0 0,0 1 0,-1-1 0,0 1 0,0 0 0,0 0 0,-1 0 0,0 0 0,0 0 0,0 10 0,1-2 0,-2-1 0,0 1 0,-1 0 0,0-1 0,-1 1 0,-1-1 0,-5 21 0,4-27 0,0 1 0,-1-1 0,-1 0 0,1 0 0,-1 0 0,-1-1 0,1 1 0,-1-1 0,-11 9 0,0 0 0,-1 0 0,-30 19 0,14-13 0,-32 21 0,-117 58 0,-20-4-1365,186-91-5461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766"/>
    </inkml:context>
    <inkml:brush xml:id="br0">
      <inkml:brushProperty name="width" value="0.05" units="cm"/>
      <inkml:brushProperty name="height" value="0.05" units="cm"/>
      <inkml:brushProperty name="color" value="#E71224"/>
    </inkml:brush>
  </inkml:definitions>
  <inkml:trace contextRef="#ctx0" brushRef="#br0">322 50 24575,'-5'-1'0,"0"0"0,0-1 0,1 1 0,-1-1 0,1 0 0,-1-1 0,1 1 0,-6-5 0,-12-6 0,17 11 0,0-1 0,0 1 0,0 0 0,0 1 0,-1-1 0,1 1 0,0 0 0,-1 1 0,1-1 0,-1 1 0,1 0 0,-1 0 0,1 1 0,-1 0 0,1 0 0,-1 0 0,1 0 0,0 1 0,0 0 0,0 0 0,0 0 0,0 1 0,-8 5 0,3 0 0,1 1 0,1 0 0,-1 0 0,1 0 0,1 1 0,0 0 0,0 1 0,1-1 0,-8 20 0,8-16 0,1 0 0,0 1 0,0 0 0,1 0 0,1 0 0,1 0 0,0 0 0,1 0 0,1 1 0,2 28 0,2-24 0,0-1 0,1 1 0,1-1 0,1 0 0,1-1 0,0 0 0,21 32 0,-15-31 0,1-1 0,0 0 0,1-2 0,1 0 0,19 15 0,20 17 0,111 90 0,-104-87 0,-51-43 0,-1 0 0,0 1 0,-1 0 0,0 0 0,0 1 0,-1 0 0,0 1 0,-1 0 0,14 24 0,-16-22 0,0 1 0,-1 0 0,-1 0 0,0 0 0,-1 1 0,-1-1 0,0 1 0,-1 22 0,-1-29 0,-1 1 0,0-1 0,0 0 0,-1 1 0,0-1 0,-1 0 0,0 0 0,0-1 0,0 1 0,-1 0 0,-1-1 0,1 0 0,-1 0 0,0-1 0,0 1 0,-8 6 0,4-4 0,0-1 0,-1 0 0,1-1 0,-2 0 0,1 0 0,-1-1 0,0 0 0,0-1 0,0-1 0,-1 0 0,1 0 0,-1-1 0,0 0 0,0-1 0,0-1 0,-24 1 0,19-1 0,1 1 0,-31 7 0,34-5 0,1-2 0,-1 1 0,0-2 0,0 1 0,-21-2 0,23-4-1365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154"/>
    </inkml:context>
    <inkml:brush xml:id="br0">
      <inkml:brushProperty name="width" value="0.05" units="cm"/>
      <inkml:brushProperty name="height" value="0.05" units="cm"/>
      <inkml:brushProperty name="color" value="#E71224"/>
    </inkml:brush>
  </inkml:definitions>
  <inkml:trace contextRef="#ctx0" brushRef="#br0">1 1 24575,'0'25'0,"1"0"0,2 0 0,9 42 0,-5-31 0,2 43 0,3 12 0,15 26-1365,-22-99-5461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50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4.002"/>
    </inkml:context>
    <inkml:brush xml:id="br0">
      <inkml:brushProperty name="width" value="0.05" units="cm"/>
      <inkml:brushProperty name="height" value="0.05" units="cm"/>
      <inkml:brushProperty name="color" value="#E71224"/>
    </inkml:brush>
  </inkml:definitions>
  <inkml:trace contextRef="#ctx0" brushRef="#br0">1 1 24575,'0'43'0,"3"0"0,10 57 0,-2-25 0,-8-48 0,1 0 0,1 0 0,18 49 0,-17-57 0,-1 0 0,-1-1 0,-1 2 0,2 28 0,7 36 0,14 64 0,-20-104 0,1 0 0,2-1 0,2 0 0,29 72 0,-23-75 0,16 61 0,-21-60 0,30 68 0,-27-75 0,16 58 0,-21-59 0,1-1 0,18 38 0,-15-39-455,-1 1 0,10 38 0,-18-52-6371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5.675"/>
    </inkml:context>
    <inkml:brush xml:id="br0">
      <inkml:brushProperty name="width" value="0.05" units="cm"/>
      <inkml:brushProperty name="height" value="0.05" units="cm"/>
      <inkml:brushProperty name="color" value="#E71224"/>
    </inkml:brush>
  </inkml:definitions>
  <inkml:trace contextRef="#ctx0" brushRef="#br0">2279 217 24575,'-31'0'0,"-1"-2"0,0 0 0,-43-10 0,42 6 0,-45-3 0,47 7 0,1-1 0,-36-10 0,27 3 0,0 2 0,-1 2 0,1 1 0,-66 2 0,86 2 0,-1-1 0,1-1 0,-20-5 0,17 4 0,1 0 0,-25-1 0,-466 4 0,248 2 0,246 1 0,1 1 0,0 0 0,1 1 0,-1 0 0,1 2 0,0 0 0,-20 11 0,-50 16 0,45-22 0,16-6 0,0 2 0,1 1 0,0 0 0,1 2 0,-35 20 0,35-12 0,0 2 0,2 1 0,0 0 0,2 1 0,-28 41 0,42-55 0,1 0 0,0 0 0,0 1 0,1 0 0,0 0 0,0 0 0,1 0 0,0 0 0,1 0 0,-1 11 0,1 18 0,4 46 0,1-18 0,-7-14 0,2-38 0,0 1 0,0 0 0,2 0 0,0-1 0,0 1 0,7 27 0,1-27 0,0 0 0,0 0 0,2-1 0,0 0 0,0-1 0,1-1 0,1 1 0,0-2 0,0 0 0,1-1 0,1 0 0,16 8 0,-9-8 0,1 0 0,0-1 0,43 9 0,-37-10 0,52 19 0,-53-16 0,1-2 0,0-1 0,0-2 0,40 5 0,33 6 0,58 10 0,-113-16 0,-17-3 0,1-1 0,0-2 0,34 2 0,-41-6 0,45 11 0,-45-8 0,46 5 0,55 4 0,-85-7 0,62 2 0,-61-8 0,14-1 0,1 2 0,87 14 0,-97-9 0,-1-2 0,1-2 0,50-4 0,72 3 0,-79 12 0,-55-7 0,57 2 0,-48-8 0,7 0 0,-1 1 0,77 13 0,-63-5 0,2-4 0,-1-2 0,76-6 0,-13 0 0,1499 3 0,-1600-2 0,1-1 0,-1-1 0,48-14 0,-45 10 0,0 1 0,53-5 0,-29 10 0,-8 1 0,72-11 0,-1 0 0,-84 11 0,0-2 0,39-8 0,-63 9 0,0 0 0,-1 1 0,0-1 0,0 0 0,0-1 0,0 0 0,0 0 0,7-5 0,-11 6 0,-1 0 0,0-1 0,1 0 0,-1 1 0,0-1 0,0 0 0,-1 0 0,1 0 0,-1 0 0,1 0 0,-1-1 0,0 1 0,0 0 0,0-1 0,-1 1 0,1 0 0,-1-1 0,0-5 0,2-51 0,-8-97 0,4 147 0,0 0 0,-1 0 0,0 0 0,0 0 0,-1 0 0,-1 1 0,1 0 0,-1 0 0,-1 0 0,0 0 0,0 1 0,-1 0 0,0 0 0,0 1 0,0 0 0,-14-9 0,0 0 0,0 2 0,-1 1 0,-1 0 0,0 2 0,-38-13 0,29 13 0,10 5 0,1-2 0,-32-17 0,24 13 0,1 0 0,-2 2 0,-56-13 0,56 16 0,-93-28 0,54 14 0,-80-12 0,-47-13 0,102 22 0,-49-6 0,-53-13 0,151 32 0,-53-6 0,44 9 0,-187-44 0,-26-11 0,256 60 0,0-1 0,0 0 0,1-1 0,-13-7 0,-18-7 0,-52-22 0,57 23 0,-1 3 0,-62-18 0,-153-18 0,224 46 0,0 1 0,-34 1 0,33 2 0,1-2 0,-38-7 0,22-1 0,0 2 0,0 1 0,-80-2 0,-33 8 0,-142 6 0,274 0 38,0 0 1,-43 15-1,46-12-408,-1-1 0,-1-1 0,-29 3 0,31-7-6456</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7.621"/>
    </inkml:context>
    <inkml:brush xml:id="br0">
      <inkml:brushProperty name="width" value="0.05" units="cm"/>
      <inkml:brushProperty name="height" value="0.05" units="cm"/>
      <inkml:brushProperty name="color" value="#E71224"/>
    </inkml:brush>
  </inkml:definitions>
  <inkml:trace contextRef="#ctx0" brushRef="#br0">2196 241 24575,'-13'0'0,"0"-2"0,0 0 0,-21-6 0,-24-3 0,-18-3 0,55 8 0,-1 2 0,-26-2 0,-59-7 0,70 7 0,-58-2 0,-73-5 0,-11-1 0,137 15 0,4-2 0,0 2 0,0 1 0,-57 12 0,-107 25 0,167-34 0,-47 15 0,57-12 0,-1-2 0,-1-1 0,-47 4 0,56-8 0,-1 1 0,-29 8 0,-28 2 0,57-10 0,1 1 0,0 0 0,0 2 0,0 0 0,0 1 0,1 0 0,0 2 0,0 0 0,1 1 0,0 0 0,0 2 0,1-1 0,1 2 0,0 0 0,0 1 0,1 0 0,1 1 0,0 1 0,-16 27 0,-1 2 0,21-33 0,0 0 0,0 1 0,1 0 0,1 0 0,0 1 0,1 0 0,0 0 0,1 0 0,0 0 0,-2 18 0,5-21 0,0 0 0,1 0 0,0 0 0,0 0 0,1-1 0,0 1 0,1 0 0,0-1 0,1 1 0,0-1 0,0 0 0,1 1 0,0-2 0,1 1 0,0 0 0,9 11 0,49 63 0,131 135 0,-138-175 0,-5-6 0,-38-28 0,0 0 0,0-1 0,1-1 0,0 0 0,1-1 0,-1-1 0,1 0 0,27 5 0,36 14 0,15 10 0,137 32 0,-150-42 0,-60-16 0,1-2 0,0 0 0,0-1 0,32 3 0,55 6 0,-71-8 0,58 2 0,-64-9 0,1 2 0,0 2 0,44 8 0,-30-3 0,1-3 0,0-2 0,0-1 0,49-6 0,11 1 0,-21 4 0,95-3 0,-170 1 0,0 0 0,0-1 0,-1 0 0,1-1 0,-1 0 0,1-1 0,13-7 0,-20 9 0,0 0 0,0-1 0,0 0 0,0 0 0,0 0 0,-1-1 0,0 1 0,1-1 0,-1 0 0,0 0 0,-1 0 0,1 0 0,-1 0 0,0-1 0,0 1 0,0-1 0,0 1 0,1-8 0,9-36 0,2 0 0,2 0 0,34-69 0,-46 106 0,0 0 0,0-1 0,-1 1 0,-1-1 0,0 1 0,1-23 0,-5-76 0,-1 45 0,5-37 0,-5-89 0,1 180 0,0 0 0,-1 0 0,0 1 0,-1-1 0,-1 1 0,1 0 0,-10-14 0,6 11 0,2 0 0,-1-1 0,-5-18 0,3 6 0,0 0 0,-2 1 0,-1 1 0,-1 0 0,-21-30 0,6 3 0,24 43 0,1 0 0,-1 1 0,0-1 0,-1 1 0,0 0 0,0 0 0,0 0 0,-1 1 0,0 0 0,0 0 0,-1 0 0,-13-9 0,-9 1 0,-47-16 0,1 1 0,66 26-273,0 0 0,0 0 0,-1 1 0,-16-3 0,6 3-6553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3.065"/>
    </inkml:context>
    <inkml:brush xml:id="br0">
      <inkml:brushProperty name="width" value="0.05" units="cm"/>
      <inkml:brushProperty name="height" value="0.05" units="cm"/>
      <inkml:brushProperty name="color" value="#E71224"/>
    </inkml:brush>
  </inkml:definitions>
  <inkml:trace contextRef="#ctx0" brushRef="#br0">0 84 24575,'35'-2'0,"1"-1"0,-1-2 0,68-17 0,-63 13 0,1 2 0,0 3 0,0 0 0,0 3 0,53 5 0,95-6 0,-188 2 0,1 0 0,-1 0 0,1 0 0,-1 0 0,1 0 0,-1-1 0,1 1 0,-1 0 0,1-1 0,-1 0 0,1 1 0,-1-1 0,1 0 0,-1 1 0,0-1 0,1 0 0,-1 0 0,1-2 0,-2 3 0,0-1 0,-1 0 0,1 0 0,-1 0 0,1 1 0,-1-1 0,1 0 0,-1 1 0,0-1 0,1 0 0,-1 1 0,0-1 0,1 1 0,-1-1 0,0 1 0,0 0 0,1-1 0,-1 1 0,0 0 0,0-1 0,0 1 0,0 0 0,0 0 0,1 0 0,-1 0 0,0-1 0,0 1 0,0 1 0,0-1 0,0 0 0,-1 0 0,-83-6 0,-128 7 0,76 2 0,-76-3-1365,190 0-5461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4.506"/>
    </inkml:context>
    <inkml:brush xml:id="br0">
      <inkml:brushProperty name="width" value="0.05" units="cm"/>
      <inkml:brushProperty name="height" value="0.05" units="cm"/>
      <inkml:brushProperty name="color" value="#E71224"/>
    </inkml:brush>
  </inkml:definitions>
  <inkml:trace contextRef="#ctx0" brushRef="#br0">0 25 24575,'537'0'0,"-523"-1"12,-1 0 0,1-1 0,22-7 0,-1 1-1425,-16 5-5413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5.205"/>
    </inkml:context>
    <inkml:brush xml:id="br0">
      <inkml:brushProperty name="width" value="0.05" units="cm"/>
      <inkml:brushProperty name="height" value="0.05" units="cm"/>
      <inkml:brushProperty name="color" value="#E71224"/>
    </inkml:brush>
  </inkml:definitions>
  <inkml:trace contextRef="#ctx0" brushRef="#br0">36 0 24575,'13'0'0,"1"1"0,-1 0 0,0 1 0,0 0 0,0 1 0,0 1 0,0 0 0,-1 1 0,1 0 0,12 7 0,-21-9 0,0-1 0,0 1 0,0 0 0,0 0 0,0 1 0,-1-1 0,0 1 0,0-1 0,0 1 0,0 0 0,0 0 0,-1 0 0,0 1 0,1-1 0,-2 1 0,1-1 0,0 1 0,-1 0 0,0-1 0,0 1 0,-1 0 0,1 0 0,-1 0 0,0-1 0,0 1 0,-1 0 0,1 0 0,-1 0 0,0 0 0,-3 6 0,3-6 0,-1 0 0,0-1 0,0 1 0,0-1 0,0 1 0,-1-1 0,0 0 0,0 0 0,0 0 0,0 0 0,-1-1 0,1 1 0,-1-1 0,-7 5 0,-2-1 0,0 0 0,0-1 0,-24 7 0,24-9 0,0 1 0,1 0 0,0 1 0,0 0 0,-15 10 0,12-5-1365,2-2-5461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011"/>
    </inkml:context>
    <inkml:brush xml:id="br0">
      <inkml:brushProperty name="width" value="0.05" units="cm"/>
      <inkml:brushProperty name="height" value="0.05" units="cm"/>
      <inkml:brushProperty name="color" value="#E71224"/>
    </inkml:brush>
  </inkml:definitions>
  <inkml:trace contextRef="#ctx0" brushRef="#br0">0 0 24575,'1'24'20,"1"0"0,1 0 0,1-1 0,1 1 0,12 34 0,-12-43-169,1 0 1,1-1-1,0 0 1,0 0-1,1 0 1,1-1-1,0-1 1,1 1-1,17 15 1,-15-18-6678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1.629"/>
    </inkml:context>
    <inkml:brush xml:id="br0">
      <inkml:brushProperty name="width" value="0.05" units="cm"/>
      <inkml:brushProperty name="height" value="0.05" units="cm"/>
      <inkml:brushProperty name="color" value="#E71224"/>
    </inkml:brush>
  </inkml:definitions>
  <inkml:trace contextRef="#ctx0" brushRef="#br0">1 1 24575,'45'2'0,"56"9"0,-56-4 0,59 0 0,-86-7-120,-4-1-87,1 1-1,-1 1 1,0 0-1,0 1 0,20 5 1,-17-1-6619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2.420"/>
    </inkml:context>
    <inkml:brush xml:id="br0">
      <inkml:brushProperty name="width" value="0.05" units="cm"/>
      <inkml:brushProperty name="height" value="0.05" units="cm"/>
      <inkml:brushProperty name="color" value="#E71224"/>
    </inkml:brush>
  </inkml:definitions>
  <inkml:trace contextRef="#ctx0" brushRef="#br0">91 1 24575,'3'0'0,"-1"1"0,1-1 0,-1 1 0,0 0 0,0 0 0,1 0 0,-1 0 0,0 1 0,0-1 0,0 1 0,0-1 0,0 1 0,-1-1 0,1 1 0,0 0 0,-1 0 0,1 0 0,1 4 0,25 44 0,-24-42 0,95 164 0,-97-168 0,0 1 0,0-1 0,0 1 0,0 0 0,-1 0 0,0 0 0,0 0 0,0 0 0,-1 0 0,0 0 0,1 0 0,-2 0 0,1 0 0,-1 0 0,0 0 0,0 0 0,0 0 0,-2 5 0,0-4 0,0 0 0,-1 0 0,0 0 0,0-1 0,0 1 0,-1-1 0,1 0 0,-1 0 0,-1-1 0,1 1 0,0-1 0,-11 6 0,-9 7-195,0 1 0,2 1 0,0 2 0,2 0 0,0 1 0,-31 44 0,42-53-6631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5.470"/>
    </inkml:context>
    <inkml:brush xml:id="br0">
      <inkml:brushProperty name="width" value="0.05" units="cm"/>
      <inkml:brushProperty name="height" value="0.05" units="cm"/>
      <inkml:brushProperty name="color" value="#E71224"/>
    </inkml:brush>
  </inkml:definitions>
  <inkml:trace contextRef="#ctx0" brushRef="#br0">2572 163 24575,'-11'-1'0,"0"-1"0,0 0 0,0 0 0,-15-6 0,-9-2 0,-176-48 0,147 32 0,42 16 0,-1 1 0,0 1 0,-1 1 0,1 1 0,-1 1 0,-45-3 0,-1003 7 0,485 3 0,568 0 0,0 0 0,0 1 0,0 1 0,0 1 0,-24 10 0,-33 7 0,68-21 0,1 1 0,0 0 0,-1 0 0,1 1 0,0 0 0,0 0 0,1 1 0,-1-1 0,-6 6 0,10-6 0,0 0 0,0 1 0,0-1 0,1 0 0,-1 1 0,1 0 0,0 0 0,0-1 0,1 1 0,-1 0 0,1 0 0,0 1 0,0-1 0,0 0 0,0 0 0,1 0 0,-1 6 0,0 16 0,0 0 0,6 48 0,-4-66 0,1 0 0,0 1 0,0-1 0,1-1 0,0 1 0,0 0 0,1-1 0,0 1 0,0-1 0,1 0 0,-1 0 0,12 11 0,-3-5 0,0-1 0,1 0 0,0-1 0,1 0 0,0-1 0,1-1 0,0 0 0,0-1 0,21 6 0,100 8 0,-87-14 0,0-3 0,0-2 0,83-6 0,-24 0 0,1603 3 0,-1703 0 0,-1 0 0,1-1 0,0 0 0,0 0 0,0-1 0,0 0 0,-1 0 0,1-1 0,-1 0 0,0-1 0,0 0 0,0 0 0,0-1 0,-1 0 0,1 0 0,-1-1 0,-1 0 0,1 0 0,-1 0 0,0-1 0,0 0 0,-1 0 0,0-1 0,0 1 0,-1-1 0,0 0 0,0 0 0,-1-1 0,0 1 0,-1-1 0,0 1 0,0-1 0,1-9 0,-3 8 0,0 1 0,0 0 0,-1-1 0,0 1 0,-1 0 0,0 0 0,0 0 0,-1 0 0,0 0 0,-1 1 0,-8-16 0,8 19 0,1 0 0,-1 0 0,0 1 0,0-1 0,-1 1 0,1 0 0,-1 0 0,0 0 0,0 1 0,0 0 0,0 0 0,-1 0 0,1 1 0,-1 0 0,0 0 0,0 0 0,0 0 0,1 1 0,-9-1 0,-30-1 0,-56-10 0,30 4-1365,48 8-5461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7.532"/>
    </inkml:context>
    <inkml:brush xml:id="br0">
      <inkml:brushProperty name="width" value="0.05" units="cm"/>
      <inkml:brushProperty name="height" value="0.05" units="cm"/>
      <inkml:brushProperty name="color" value="#E71224"/>
    </inkml:brush>
  </inkml:definitions>
  <inkml:trace contextRef="#ctx0" brushRef="#br0">1341 165 24575,'-5'-2'0,"1"1"0,-1 0 0,0-1 0,1 0 0,-1 0 0,1-1 0,0 1 0,-7-5 0,-10-6 0,-51-28 0,61 33 0,0 1 0,-1 0 0,0 1 0,0 0 0,-1 0 0,1 2 0,-1-1 0,-1 2 0,1 0 0,-18-2 0,-68-8 0,69 8 0,-55-3 0,-29 6 0,-173 6 0,275-3 0,0 2 0,1-1 0,-1 1 0,1 1 0,0 0 0,0 1 0,1 0 0,-17 11 0,-8 8 0,-34 30 0,6-5 0,-27 21 0,84-64 0,1 1 0,0-1 0,0 1 0,0-1 0,1 1 0,0 1 0,1-1 0,0 0 0,0 1 0,0 0 0,1 0 0,0 0 0,-1 14 0,0 11 0,1 0 0,4 37 0,0-26 0,-1-36 0,0 1 0,1 0 0,0-1 0,1 1 0,0-1 0,0 0 0,1 0 0,0 0 0,1-1 0,-1 1 0,1-1 0,1 0 0,-1 0 0,11 9 0,3 3 0,1-2 0,0 0 0,40 24 0,-39-30 0,1-1 0,0-1 0,0-1 0,1-1 0,34 6 0,39 12 0,-73-19 0,0-1 0,0-1 0,1-2 0,-1 0 0,32-1 0,-27-1 0,1 1 0,-1 1 0,31 7 0,-46-6 0,-1 0 0,1 0 0,0-1 0,0-1 0,0 0 0,0-1 0,0-1 0,0 0 0,0 0 0,0-1 0,-1-1 0,1 0 0,0-1 0,-1 0 0,21-11 0,-27 12 0,24-15 0,42-32 0,-63 43 0,0-1 0,-1 0 0,0-1 0,0 0 0,-1 0 0,0 0 0,-1-1 0,8-15 0,-6 11 0,0 0 0,0 1 0,18-19 0,-19 24 0,0-1 0,0 1 0,-1-1 0,0-1 0,-1 1 0,0-1 0,0 0 0,-1 0 0,3-12 0,-5 15 0,30-174 0,-27 148 0,-3 24 0,0-1 0,0 1 0,-2-1 0,1 0 0,-2-14 0,1 22 0,0-1 0,-1 1 0,0-1 0,0 1 0,1-1 0,-1 1 0,-1 0 0,1-1 0,0 1 0,0 0 0,-1 0 0,0 0 0,1 0 0,-1 0 0,0 0 0,0 1 0,0-1 0,0 0 0,0 1 0,0 0 0,0-1 0,-1 1 0,1 0 0,0 0 0,-5-1 0,-14-3-1365,0 2-5461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9.985"/>
    </inkml:context>
    <inkml:brush xml:id="br0">
      <inkml:brushProperty name="width" value="0.05" units="cm"/>
      <inkml:brushProperty name="height" value="0.05" units="cm"/>
      <inkml:brushProperty name="color" value="#E71224"/>
    </inkml:brush>
  </inkml:definitions>
  <inkml:trace contextRef="#ctx0" brushRef="#br0">2169 114 24575,'-38'0'0,"-1"1"0,0-2 0,0-1 0,-59-12 0,51 7 0,0 2 0,0 1 0,0 3 0,-48 5 0,-13-1 0,-1283-3 0,1443 0 0,6 1 0,1-2 0,97-16 0,-92 9 0,-1 2 0,1 3 0,74 7 0,-13-1 0,839-4 0,-2841 1 0,1930-3 0,-1-2 0,0-2 0,73-21 0,-84 21 0,1 2 0,0 2 0,1 1 0,52 6 0,6-1 0,1101-3-1365,-1179 0-5461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3.506"/>
    </inkml:context>
    <inkml:brush xml:id="br0">
      <inkml:brushProperty name="width" value="0.05" units="cm"/>
      <inkml:brushProperty name="height" value="0.05" units="cm"/>
      <inkml:brushProperty name="color" value="#E71224"/>
    </inkml:brush>
  </inkml:definitions>
  <inkml:trace contextRef="#ctx0" brushRef="#br0">2409 216 24575,'-56'-22'0,"-9"-3"0,43 16 0,-1 0 0,-27-6 0,17 7 0,9 2 0,0 1 0,-1 1 0,-28-1 0,31 4 0,-1-2 0,-26-6 0,26 4 0,0 1 0,-24 0 0,-571 2 0,299 4 0,303-1 0,0 1 0,-1 0 0,-20 7 0,-38 4 0,57-11 0,0 1 0,0 1 0,0 1 0,-25 10 0,-29 8 0,-225 55 0,277-73 0,1 1 0,1 1 0,-1 1 0,-26 15 0,38-18 0,-1 1 0,1 0 0,0 0 0,0 0 0,1 1 0,0 0 0,0 1 0,0-1 0,1 1 0,0 0 0,-6 15 0,0 0 0,1 0 0,2 1 0,0 0 0,1 1 0,1-1 0,2 1 0,0 1 0,0 40 0,4-48 0,0 1 0,2 0 0,0 0 0,8 29 0,-8-40 0,1-1 0,0 0 0,0 0 0,1 0 0,0 0 0,0 0 0,0-1 0,1 0 0,0 0 0,0 0 0,1-1 0,0 1 0,11 7 0,-13-10 0,17 12 0,1 0 0,0-2 0,1 0 0,33 12 0,195 58 0,-203-71 0,1-2 0,0-2 0,0-3 0,51 0 0,-59-5 0,0 2 0,64 11 0,-41-5 0,0-2 0,0-3 0,73-7 0,-12 2 0,-31 3 0,106-3 0,-40-25 0,-131 21 0,-1-1 0,46-19 0,19-6 0,-72 28 0,0-2 0,0-1 0,-1 0 0,0-1 0,-1-2 0,0 0 0,0-1 0,-1 0 0,0-2 0,-1 0 0,-1-1 0,0-1 0,-1 0 0,21-27 0,-15 13 0,-4 5 0,24-41 0,-9 5 0,32-65 0,-58 110 0,-1 0 0,0 0 0,-1 0 0,-1-1 0,-1 0 0,2-27 0,-3 35 0,-1 1 0,0-1 0,0 1 0,-1-1 0,1 1 0,-2-1 0,1 1 0,-1-1 0,0 1 0,-1 0 0,0 0 0,0 0 0,0 1 0,-1-1 0,0 1 0,0 0 0,-1 0 0,0 0 0,0 0 0,0 1 0,0 0 0,-1 0 0,0 0 0,-11-6 0,-33-22 0,33 22 0,0 0 0,0 1 0,-1 0 0,-27-10 0,4 5 0,-64-34 0,50 21 0,44 24-170,0 1-1,0-1 0,-1 2 1,1 0-1,-1 0 0,1 1 1,-24 0-1,13 1-6655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5.259"/>
    </inkml:context>
    <inkml:brush xml:id="br0">
      <inkml:brushProperty name="width" value="0.05" units="cm"/>
      <inkml:brushProperty name="height" value="0.05" units="cm"/>
      <inkml:brushProperty name="color" value="#E71224"/>
    </inkml:brush>
  </inkml:definitions>
  <inkml:trace contextRef="#ctx0" brushRef="#br0">3856 621 24575,'-17'-1'0,"0"-1"0,0-1 0,0-1 0,0-1 0,1 0 0,0-1 0,0 0 0,1-1 0,-20-13 0,17 12 0,0 0 0,0 2 0,-34-9 0,-7-2 0,-1-3 0,21 8 0,-51-23 0,56 20 0,-59-16 0,58 20 0,-60-25 0,57 20 0,-1 2 0,-1 1 0,-58-10 0,47 11 0,-67-23 0,85 21 0,-43-13 0,-220-50 0,280 72 0,-5-1 0,1 0 0,-1 1 0,0 1 0,-36-2 0,34 5 0,-48-10 0,47 6 0,-45-3 0,-56-6 0,85 8 0,-62-2 0,76 8 0,0-1 0,1-1 0,-44-10 0,23 5 0,-1 2 0,-1 1 0,1 3 0,-48 5 0,-13-1 0,-13-5 0,-131 5 0,180 9 0,52-7 0,0-2 0,-28 3 0,3-3 0,-47 10 0,15-1 0,51-8 0,0 2 0,-34 12 0,-17 4 0,73-21 0,-1 1 0,0-1 0,1 1 0,-1 0 0,1 0 0,0 0 0,0 0 0,0 1 0,0 0 0,0 0 0,0 0 0,1 0 0,-1 0 0,1 1 0,0 0 0,-5 7 0,1 2 0,0 1 0,1 0 0,-9 28 0,-4 13 0,5-17 0,3 1 0,0 1 0,-7 64 0,13-56 0,2-1 0,1 1 0,8 69 0,-4-103 0,1-1 0,0 0 0,1 0 0,0-1 0,1 1 0,0-1 0,8 13 0,3 2 0,36 46 0,-39-59 0,0 0 0,0-1 0,1-1 0,1 0 0,0-1 0,21 12 0,104 47 0,-71-41 0,2-3 0,145 34 0,-185-54 0,-1 2 0,50 20 0,-58-20 0,1-2 0,-1 0 0,26 3 0,1 0 0,-21-4 0,0-2 0,1-1 0,29-2 0,-29 0 0,0 0 0,54 9 0,-13 2 0,0-4 0,0-3 0,98-7 0,-37 0 0,-45 2 0,94 3 0,-108 11 0,-53-8 0,1-1 0,30 1 0,31-4 0,-31-1 0,-1 2 0,65 10 0,-48-3 0,0-4 0,131-6 0,-71-1 0,489 2 0,-578-2 0,0-2 0,0-1 0,50-15 0,-24 5 0,-20 5 0,-1-2 0,66-27 0,-80 27 0,0-2 0,-1-1 0,46-33 0,-65 42 0,-1 0 0,-1-1 0,1 0 0,-1 0 0,0 0 0,0-1 0,-1 1 0,0-2 0,-1 1 0,0 0 0,0-1 0,0 0 0,-1 0 0,-1 0 0,0 0 0,0 0 0,1-11 0,1-52 0,-9-122 0,3 181 0,-1 1 0,0-1 0,-1 1 0,0 0 0,0 0 0,-1 1 0,-1-1 0,0 1 0,-1 0 0,-10-13 0,-9-9 0,-54-52 0,69 76 0,-1 0 0,0 0 0,0 2 0,-1-1 0,0 1 0,-15-5 0,11 5 0,1-1 0,0-1 0,-20-13 0,20 12 0,0 2 0,-1 0 0,0 0 0,0 2 0,0 0 0,-1 1 0,0 1 0,0 1 0,-26-2 0,-32-8 0,50 8 0,0 0 0,-32 1 0,47 3 0,-1 1 0,1 1 0,0-1 0,0 2 0,0 0 0,0 0 0,-19 7 0,27-7-105,1-1 0,0 0 0,-1 1 0,1-1 0,0 1 0,0 0 0,0 0 0,0-1 0,0 1 0,0 1 0,1-1 0,-2 3 0,-5 10-6721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031"/>
    </inkml:context>
    <inkml:brush xml:id="br0">
      <inkml:brushProperty name="width" value="0.05" units="cm"/>
      <inkml:brushProperty name="height" value="0.05" units="cm"/>
      <inkml:brushProperty name="color" value="#E71224"/>
    </inkml:brush>
  </inkml:definitions>
  <inkml:trace contextRef="#ctx0" brushRef="#br0">1 1 24575,'1'9'0,"1"0"0,1 0 0,-1-1 0,1 1 0,1-1 0,0 0 0,0 1 0,0-2 0,1 1 0,8 9 0,13 26 0,27 39 0,-6-12 0,70 113 0,-18-31 0,-56-100 0,-84-72-1365,26 12-5461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494"/>
    </inkml:context>
    <inkml:brush xml:id="br0">
      <inkml:brushProperty name="width" value="0.05" units="cm"/>
      <inkml:brushProperty name="height" value="0.05" units="cm"/>
      <inkml:brushProperty name="color" value="#E71224"/>
    </inkml:brush>
  </inkml:definitions>
  <inkml:trace contextRef="#ctx0" brushRef="#br0">125 1 24575,'-1'19'0,"0"1"0,-2-1 0,0 0 0,-1 1 0,-13 35 0,-46 86 0,57-129 0,6-12-31,-10 17 186,9-16-198,1-1 1,0 1-1,0-1 1,-1 0-1,1 1 1,0-1-1,-1 0 1,1 1-1,-1-1 1,1 0-1,0 1 0,-1-1 1,1 0-1,-1 0 1,1 1-1,-1-1 1,1 0-1,0 0 1,-1 0-1,1 0 1,-1 1-1,1-1 0,-1 0 1,1 0-1,-1 0 1,1 0-1,-1 0 1,1 0-1,-1-1 1,1 1-1,-1 0 1,1 0-1,-1 0 1,0-1-1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898"/>
    </inkml:context>
    <inkml:brush xml:id="br0">
      <inkml:brushProperty name="width" value="0.05" units="cm"/>
      <inkml:brushProperty name="height" value="0.05" units="cm"/>
      <inkml:brushProperty name="color" value="#E71224"/>
    </inkml:brush>
  </inkml:definitions>
  <inkml:trace contextRef="#ctx0" brushRef="#br0">0 0 24575,'9'2'0,"0"0"0,0 1 0,-1 0 0,1 0 0,-1 1 0,0-1 0,0 2 0,0-1 0,-1 1 0,1 1 0,8 8 0,12 6 0,-10-8 0,8 6 0,1-1 0,0-1 0,52 21 0,117 34 0,-170-63-1365,-2-2-5461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629"/>
    </inkml:context>
    <inkml:brush xml:id="br0">
      <inkml:brushProperty name="width" value="0.05" units="cm"/>
      <inkml:brushProperty name="height" value="0.05" units="cm"/>
      <inkml:brushProperty name="color" value="#E71224"/>
    </inkml:brush>
  </inkml:definitions>
  <inkml:trace contextRef="#ctx0" brushRef="#br0">6 159 24575,'1'0'0,"0"0"0,0 1 0,0-1 0,0 1 0,0-1 0,0 1 0,0-1 0,0 1 0,0 0 0,0-1 0,-1 1 0,1 0 0,0 0 0,0-1 0,-1 1 0,1 0 0,0 0 0,-1 0 0,1 0 0,-1 0 0,1 0 0,-1 0 0,0 0 0,1 0 0,-1 0 0,0 0 0,0 2 0,6 38 0,-4-29 0,1 2 0,1-1 0,0 0 0,10 20 0,-9-23 0,-1 0 0,0 0 0,-1 0 0,0 0 0,0 1 0,1 12 0,-7-17 0,-4-17 0,-8-19 0,14 29 0,-10-29 0,1-1 0,1 0 0,-9-54 0,18 82 0,-4-20 0,2 0 0,0-28 0,1 48 0,1 0 0,0-1 0,0 1 0,0 0 0,0-1 0,1 1 0,-1 0 0,1 0 0,0-1 0,0 1 0,0 0 0,0 0 0,1 0 0,-1 0 0,1 0 0,0 0 0,0 1 0,0-1 0,0 0 0,0 1 0,1 0 0,-1-1 0,1 1 0,4-3 0,-3 4 0,0 1 0,0-1 0,0 1 0,0 0 0,0-1 0,0 2 0,0-1 0,1 0 0,-1 1 0,0 0 0,0 0 0,-1 0 0,1 1 0,0-1 0,0 1 0,-1 0 0,1 0 0,-1 0 0,1 0 0,2 3 0,11 8 0,-1 1 0,22 24 0,-28-27 0,47 40 0,-43-40 0,0 1 0,0 1 0,-1 0 0,12 17 0,2-5-1365,-12-17-5461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7.700"/>
    </inkml:context>
    <inkml:brush xml:id="br0">
      <inkml:brushProperty name="width" value="0.05" units="cm"/>
      <inkml:brushProperty name="height" value="0.05" units="cm"/>
      <inkml:brushProperty name="color" value="#E71224"/>
    </inkml:brush>
  </inkml:definitions>
  <inkml:trace contextRef="#ctx0" brushRef="#br0">0 2 24575,'23'0'0,"-1"-1"0,1 1 0,-1 1 0,0 0 0,0 2 0,0 1 0,43 13 0,-39-9 0,0 0 0,0-2 0,33 3 0,23 5 0,-48-9-66,-1-1 0,1-1-1,51-4 1,-42 0-1034,-19 1-5726</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8.476"/>
    </inkml:context>
    <inkml:brush xml:id="br0">
      <inkml:brushProperty name="width" value="0.05" units="cm"/>
      <inkml:brushProperty name="height" value="0.05" units="cm"/>
      <inkml:brushProperty name="color" value="#E71224"/>
    </inkml:brush>
  </inkml:definitions>
  <inkml:trace contextRef="#ctx0" brushRef="#br0">6 0 24575,'1'3'0,"0"-1"0,1 0 0,-1 0 0,0 0 0,1 0 0,-1 0 0,1 0 0,0-1 0,0 1 0,0 0 0,0-1 0,0 0 0,3 3 0,11 8 0,-16-11 0,20 21 0,0 0 0,1-2 0,27 21 0,-41-36 0,0 1 0,0 0 0,0 1 0,-1-1 0,0 1 0,-1 0 0,1 1 0,-1-1 0,-1 1 0,1 0 0,-2 0 0,1 1 0,-1-1 0,0 1 0,0 0 0,-1-1 0,-1 1 0,1 0 0,-2 1 0,1-1 0,-1 0 0,0 0 0,-1 0 0,0 0 0,-3 9 0,2-11 0,-1 1 0,0-1 0,0-1 0,-1 1 0,0 0 0,0-1 0,0 0 0,-1 0 0,0 0 0,0 0 0,-1-1 0,1 0 0,-1 0 0,-1-1 0,1 1 0,-9 4 0,-29 29 0,37-30 0,-1-1 0,0 0 0,0 0 0,0-1 0,-10 6 0,-16 7-1365,19-11-5461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0.916"/>
    </inkml:context>
    <inkml:brush xml:id="br0">
      <inkml:brushProperty name="width" value="0.05" units="cm"/>
      <inkml:brushProperty name="height" value="0.05" units="cm"/>
      <inkml:brushProperty name="color" value="#E71224"/>
    </inkml:brush>
  </inkml:definitions>
  <inkml:trace contextRef="#ctx0" brushRef="#br0">2249 167 24575,'-13'-2'0,"1"1"0,-1-2 0,1 0 0,-1-1 0,1 0 0,0 0 0,0-1 0,-19-12 0,15 8 0,-1 1 0,-36-12 0,22 12 0,-15-5 0,0 3 0,0 1 0,-1 2 0,-56-1 0,79 8 0,0-1 0,-1-1 0,1-1 0,-24-6 0,6 2 0,-1 2 0,0 1 0,0 3 0,-52 5 0,-3-2 0,12-3 0,-95 3 0,148 3 0,0 2 0,-55 18 0,51-13 0,-92 41 0,113-48 0,1 0 0,0 1 0,0 1 0,0 1 0,1 0 0,0 1 0,1 0 0,-1 1 0,-22 23 0,-1 1 0,29-27 0,-1 0 0,1 0 0,1 1 0,-1 0 0,-9 15 0,-7 16 0,-65 114 0,73-114 0,-21 75 0,4-6 0,15-52 0,-12 64 0,13-45 0,5-17 0,9-37 0,-1 0 0,-13 35 0,9-31 0,2 1 0,0-1 0,2 1 0,0 1 0,1 36 0,-9 60 0,4-58 0,3 1 0,5 115 0,3-65 0,-2-96 0,1-1 0,1 1 0,1-1 0,1 0 0,11 27 0,5 27 0,-8-17 0,3 0 0,2-1 0,42 92 0,-22-59 0,-30-66 0,0 0 0,2-1 0,24 39 0,31 46 0,-44-68 0,44 59 0,42 37 0,-76-95 0,2-2 0,2-2 0,0 0 0,3-3 0,52 36 0,-9-15 0,-46-29 0,0-2 0,1-1 0,1-1 0,64 23 0,20 6 0,-92-36 0,0 0 0,1-2 0,52 12 0,75 5 0,-140-24 0,0 0 0,-1 0 0,21 10 0,-24-8 0,1-1 0,-1-1 0,1 0 0,0-1 0,20 3 0,-23-6 0,24 2 0,63 11 0,-49-5 0,0-3 0,0-2 0,87-6 0,-28 0 0,-83 3 0,0 0 0,26-6 0,-42 5 0,-1-1 0,0 0 0,0-1 0,0 0 0,0 0 0,0-1 0,-1 0 0,1 0 0,12-11 0,32-26 0,-22 19 0,-1-2 0,-1-1 0,-1-1 0,-1-1 0,23-32 0,-20 17 0,-15 25 0,-2-1 0,0 0 0,-1-1 0,-1 0 0,12-31 0,0-13 0,-12 38 0,-1 0 0,-1-1 0,-1-1 0,-2 1 0,5-51 0,-8 41 0,9-46 0,-5 46 0,1-51 0,-8-753 0,-1 802 0,-12-67 0,1 17 0,8 52 0,-18-60 0,-2-11 0,-27-105 0,22 123 0,-5 2 0,-71-128 0,81 170 0,-1 2 0,-51-64 0,63 90 0,-1 1 0,0 1 0,-1 0 0,0 1 0,-1 0 0,-1 2 0,0 0 0,-35-16 0,-88-26 0,117 47 0,-1 2 0,0 0 0,0 1 0,0 1 0,-1 2 0,1 0 0,0 2 0,-36 5 0,52-5-105,1 0 0,-1 1 0,1 0 0,-1 0 0,1 1 0,0 0 0,0 1 0,0 0 0,1 0 0,-1 0 0,1 1 0,-9 7 0,5 0-6721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1.953"/>
    </inkml:context>
    <inkml:brush xml:id="br0">
      <inkml:brushProperty name="width" value="0.05" units="cm"/>
      <inkml:brushProperty name="height" value="0.05" units="cm"/>
      <inkml:brushProperty name="color" value="#E71224"/>
    </inkml:brush>
  </inkml:definitions>
  <inkml:trace contextRef="#ctx0" brushRef="#br0">304 0 24575,'1'63'0,"-2"65"0,-1-113 0,0 0 0,0 1 0,-2-1 0,0-1 0,-1 1 0,-7 17 0,-22 46 0,-27 93 0,55-154 0,-1-2 0,-1 1 0,-14 21 0,13-22 0,0 1 0,1-1 0,-8 20 0,5-1-341,-2 0 0,-2-1-1,-29 48 1,34-68-6485</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341"/>
    </inkml:context>
    <inkml:brush xml:id="br0">
      <inkml:brushProperty name="width" value="0.05" units="cm"/>
      <inkml:brushProperty name="height" value="0.05" units="cm"/>
      <inkml:brushProperty name="color" value="#E71224"/>
    </inkml:brush>
  </inkml:definitions>
  <inkml:trace contextRef="#ctx0" brushRef="#br0">1 1 24575,'8'0'0,"-1"1"0,1 1 0,-1-1 0,1 1 0,-1 0 0,0 1 0,0 0 0,0 0 0,0 0 0,0 1 0,-1 0 0,1 0 0,-1 1 0,10 9 0,1 3 0,0 1 0,-1 0 0,18 29 0,-28-40 0,0 0 0,1 0 0,0 0 0,15 11 0,-14-12 0,0 0 0,-1 1 0,1 0 0,9 12 0,24 32 0,95 89 0,-79-84 0,-27-24 0,27 39 0,-35-43 0,-7-9-33,16 23-1299,-24-26-5494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711"/>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0,1 0 0,-5 0-8191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164"/>
    </inkml:context>
    <inkml:brush xml:id="br0">
      <inkml:brushProperty name="width" value="0.05" units="cm"/>
      <inkml:brushProperty name="height" value="0.05" units="cm"/>
      <inkml:brushProperty name="color" value="#E71224"/>
    </inkml:brush>
  </inkml:definitions>
  <inkml:trace contextRef="#ctx0" brushRef="#br0">300 28 24575,'-1'-1'0,"1"0"0,-1 0 0,1 0 0,-1-1 0,1 1 0,-1 0 0,0 0 0,0 0 0,1 0 0,-1 0 0,0 0 0,0 0 0,0 1 0,0-1 0,0 0 0,0 0 0,0 1 0,-1-1 0,1 1 0,0-1 0,0 1 0,0-1 0,-1 1 0,1 0 0,0-1 0,0 1 0,-3 0 0,-40-5 0,39 5 0,-5-1 0,-1 0 0,1 2 0,-1-1 0,1 1 0,-1 1 0,1-1 0,0 2 0,0 0 0,0 0 0,0 1 0,0 0 0,-13 8 0,17-8 0,1 0 0,-1 0 0,1 1 0,0 0 0,0 0 0,1 0 0,-1 1 0,1 0 0,1 0 0,-1 0 0,1 0 0,0 0 0,0 1 0,0-1 0,1 1 0,0 0 0,1-1 0,0 1 0,-1 11 0,0-4 0,1-1 0,0 1 0,2 0 0,-1 0 0,2-1 0,-1 1 0,9 26 0,-9-35 0,2 0 0,-1-1 0,0 1 0,1-1 0,0 1 0,0-1 0,0 0 0,1 0 0,-1 0 0,1-1 0,0 1 0,0-1 0,0 0 0,0 0 0,1-1 0,-1 1 0,1-1 0,0 0 0,0 0 0,-1 0 0,1-1 0,0 1 0,1-1 0,5 0 0,19 2-78,0-1-1,36-3 1,-36 0-1052,-6 1-5696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502"/>
    </inkml:context>
    <inkml:brush xml:id="br0">
      <inkml:brushProperty name="width" value="0.05" units="cm"/>
      <inkml:brushProperty name="height" value="0.05" units="cm"/>
      <inkml:brushProperty name="color" value="#E71224"/>
    </inkml:brush>
  </inkml:definitions>
  <inkml:trace contextRef="#ctx0" brushRef="#br0">1 1 24575,'1'20'0,"1"0"0,8 36 0,-5-35 0,-1 1 0,1 26 0,8 55 0,-8-75 0,3 56 0,-8-74-117,1 0-132,-1 0-1,-1 0 0,0 0 1,-3 15-1,-2-8-6576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4.382"/>
    </inkml:context>
    <inkml:brush xml:id="br0">
      <inkml:brushProperty name="width" value="0.05" units="cm"/>
      <inkml:brushProperty name="height" value="0.05" units="cm"/>
      <inkml:brushProperty name="color" value="#E71224"/>
    </inkml:brush>
  </inkml:definitions>
  <inkml:trace contextRef="#ctx0" brushRef="#br0">0 1 24575,'0'643'0,"1"-626"0,1 0 0,0 0 0,6 18 0,5 40 0,-7-29-1365,0-29-5461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5.196"/>
    </inkml:context>
    <inkml:brush xml:id="br0">
      <inkml:brushProperty name="width" value="0.05" units="cm"/>
      <inkml:brushProperty name="height" value="0.05" units="cm"/>
      <inkml:brushProperty name="color" value="#E71224"/>
    </inkml:brush>
  </inkml:definitions>
  <inkml:trace contextRef="#ctx0" brushRef="#br0">1 231 24575,'9'0'0,"0"1"0,1 1 0,-1 0 0,0 0 0,0 0 0,-1 1 0,1 1 0,-1 0 0,1 0 0,-1 0 0,0 1 0,11 9 0,10 10 0,48 49 0,-18-15 0,-41-41 0,-13-12 0,0 1 0,1-1 0,-1 0 0,1 0 0,0-1 0,0 1 0,1-1 0,-1-1 0,1 1 0,0-1 0,9 3 0,-14-7 0,0 0 0,0 1 0,0-1 0,0 0 0,0 0 0,-1-1 0,1 1 0,0 0 0,0-1 0,-1 1 0,1-1 0,-1 1 0,1-1 0,-1 0 0,0 1 0,0-1 0,2-3 0,18-33 0,-11 16 0,0 1 0,2 1 0,0 0 0,1 1 0,1 0 0,1 1 0,0 0 0,2 2 0,30-26 0,111-94 0,-71 58-1365,-75 67-5461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51.632"/>
    </inkml:context>
    <inkml:brush xml:id="br0">
      <inkml:brushProperty name="width" value="0.05" units="cm"/>
      <inkml:brushProperty name="height" value="0.05" units="cm"/>
      <inkml:brushProperty name="color" value="#E71224"/>
    </inkml:brush>
  </inkml:definitions>
  <inkml:trace contextRef="#ctx0" brushRef="#br0">0 0 24575,'9'1'0,"0"0"0,-1 0 0,1 1 0,15 5 0,24 5 0,178-8 0,-129-6 0,-87 2-273,0-1 0,0 0 0,0 0 0,19-6 0,-12 1-6553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0.788"/>
    </inkml:context>
    <inkml:brush xml:id="br0">
      <inkml:brushProperty name="width" value="0.05" units="cm"/>
      <inkml:brushProperty name="height" value="0.05" units="cm"/>
      <inkml:brushProperty name="color" value="#E71224"/>
    </inkml:brush>
  </inkml:definitions>
  <inkml:trace contextRef="#ctx0" brushRef="#br0">1 1 24575,'7'2'0,"0"1"0,1-1 0,-1 2 0,0-1 0,0 1 0,-1 0 0,10 7 0,-13-9 0,83 69 0,-24-18 0,-60-52 0,-1 0 0,0 0 0,0 0 0,0-1 0,0 1 0,1 0 0,-1 0 0,0-1 0,1 1 0,-1-1 0,1 1 0,-1-1 0,1 0 0,-1 1 0,1-1 0,-1 0 0,1 0 0,-1 0 0,1 0 0,-1 0 0,1 0 0,-1-1 0,1 1 0,-1 0 0,0-1 0,1 1 0,-1-1 0,1 1 0,-1-1 0,0 0 0,0 0 0,1 0 0,0-1 0,4-4 0,-1 0 0,0 0 0,0 0 0,-1-1 0,6-11 0,-6 11 0,-1 1 0,1 0 0,1 0 0,-1 0 0,9-9 0,-1 5 0,-1 2 0,1-1 0,0 2 0,1-1 0,22-8 0,-31 14 0,-1 1 0,0 0 0,1 0 0,-1 1 0,1-1 0,-1 1 0,1-1 0,-1 1 0,1 0 0,-1 0 0,1 1 0,-1-1 0,0 1 0,1 0 0,-1-1 0,1 2 0,-1-1 0,0 0 0,0 1 0,0-1 0,0 1 0,0 0 0,0 0 0,0 0 0,0 0 0,-1 1 0,1-1 0,-1 1 0,3 3 0,-1 0 0,1 1 0,-1 0 0,0 0 0,-1 0 0,0 1 0,0-1 0,0 1 0,-1-1 0,-1 1 0,1 0 0,0 11 0,-2-16 0,1 0 0,-1 0 0,-1 0 0,1 0 0,0 0 0,-1 0 0,1 1 0,-1-1 0,0 0 0,0-1 0,0 1 0,0 0 0,-1 0 0,1 0 0,-1-1 0,0 1 0,0-1 0,0 1 0,0-1 0,0 0 0,0 0 0,-1 0 0,1 0 0,-1 0 0,1 0 0,-1-1 0,0 1 0,1-1 0,-1 1 0,0-1 0,-5 1 0,-140 37 0,133-37 120,9-3-321,7-1-1083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1.662"/>
    </inkml:context>
    <inkml:brush xml:id="br0">
      <inkml:brushProperty name="width" value="0.05" units="cm"/>
      <inkml:brushProperty name="height" value="0.05" units="cm"/>
      <inkml:brushProperty name="color" value="#E71224"/>
    </inkml:brush>
  </inkml:definitions>
  <inkml:trace contextRef="#ctx0" brushRef="#br0">2520 25 24575,'-1901'0'0,"1881"1"0,1 1 0,-37 9 0,35-7 0,0 0 0,-28 2 0,-19-6 0,35 0 0,-1 0 0,1 3 0,-50 9 0,28-5 0,45-6 0,-1 0 0,1 0 0,0 1 0,0 1 0,-19 6 0,26-8 0,0 1 0,0 0 0,1 0 0,-1 0 0,0 0 0,1 0 0,0 0 0,-1 1 0,1-1 0,0 1 0,0 0 0,1 0 0,-1-1 0,0 1 0,1 0 0,0 0 0,0 1 0,0-1 0,0 0 0,0 0 0,0 0 0,0 7 0,-2 50 0,5 88 0,2-33 0,-4-99 0,-1-4 0,1-1 0,1 0 0,0 1 0,0-1 0,4 12 0,-4-19 0,1 0 0,-1-1 0,1 1 0,0 0 0,0-1 0,1 1 0,-1-1 0,1 0 0,-1 0 0,1 0 0,0 0 0,0 0 0,1-1 0,-1 1 0,0-1 0,1 0 0,6 3 0,7 2 0,0-1 0,0-1 0,1-1 0,0 0 0,0-1 0,0-1 0,0-1 0,28-1 0,-18 0 0,-1 1 0,46 8 0,-5 1 0,1-2 0,-1-4 0,104-7 0,-41 1 0,351 2 0,-453-2 0,-1-1 0,1-2 0,48-13 0,-48 10 0,1 2 0,0 0 0,38-1 0,-21 4 0,49-10 0,-25 2 0,-5-1 0,-45 7 0,0 1 0,31-1 0,528 4 0,-277 3 0,-295-2 0,1-1 0,-1 1 0,0-1 0,0 0 0,0-1 0,0 0 0,0 0 0,0-1 0,-1 0 0,9-4 0,-14 5 0,0 1 0,0-1 0,0 1 0,0-1 0,0 0 0,-1 0 0,1 0 0,-1 1 0,1-2 0,-1 1 0,0 0 0,1 0 0,-1 0 0,-1-1 0,1 1 0,0 0 0,0-1 0,-1 1 0,1 0 0,-1-1 0,0 1 0,0-1 0,0 1 0,0-1 0,0 1 0,-1-1 0,1 1 0,-1-1 0,1 1 0,-1 0 0,0-1 0,0 1 0,0 0 0,0 0 0,0 0 0,-3-4 0,-15-29 0,-1 1 0,-2 0 0,-1 2 0,-53-57 0,62 73 0,0-1 0,1 0 0,-16-30 0,17 27 0,-2 0 0,-23-29 0,17 26 0,16 18 0,0 0 0,-1 0 0,1 0 0,-1 1 0,-1-1 0,-9-6 0,12 10 0,-1-1 0,1 1 0,-1 0 0,0 0 0,1 1 0,-1-1 0,0 1 0,0 0 0,1-1 0,-1 2 0,0-1 0,0 0 0,1 1 0,-1 0 0,-6 2 0,5-2 0,-37 11 0,-1-1 0,0-3 0,0-1 0,-61 1 0,52-9 0,0 2 0,-86 14 0,73-7-7,-1-2 1,-132-7-1,73-2-1338,102 3-5481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5.698"/>
    </inkml:context>
    <inkml:brush xml:id="br0">
      <inkml:brushProperty name="width" value="0.05" units="cm"/>
      <inkml:brushProperty name="height" value="0.05" units="cm"/>
      <inkml:brushProperty name="color" value="#E71224"/>
    </inkml:brush>
  </inkml:definitions>
  <inkml:trace contextRef="#ctx0" brushRef="#br0">32 618 24575,'0'1'0,"0"0"0,1 0 0,-1 0 0,0 0 0,1 0 0,-1 0 0,1 0 0,-1-1 0,1 1 0,0 0 0,-1 0 0,1 0 0,0-1 0,-1 1 0,1 0 0,0-1 0,0 1 0,0-1 0,0 1 0,0-1 0,0 1 0,0-1 0,0 1 0,0-1 0,1 0 0,34 10 0,-19-7 0,174 48 0,-123-35 0,-26-9 0,0-2 0,0-2 0,0-2 0,53-5 0,7 1 0,-71 5 0,59 10 0,-59-7 0,57 3 0,768-9 0,-824 0 0,57-11 0,-57 6 0,56-2 0,-85 8 0,46 0 0,1-2 0,62-11 0,-78 9 0,1 0 0,54 3 0,19-1 0,-34-11 0,-55 8 0,0 1 0,30-1 0,20 4 0,-36 2 0,0-2 0,0-1 0,51-10 0,-38 4 0,0 3 0,0 2 0,0 1 0,52 6 0,10-1 0,-49-2 0,69-3 0,-126 2 0,1 0 0,-1 0 0,1-1 0,-1 0 0,1 1 0,-1-1 0,0 0 0,1 0 0,-1 0 0,0-1 0,0 1 0,0-1 0,0 1 0,0-1 0,0 1 0,0-1 0,0 0 0,-1 0 0,3-3 0,-2 1 0,1 0 0,-1-1 0,-1 1 0,1-1 0,-1 1 0,0-1 0,0 1 0,0-1 0,0 0 0,-1-5 0,0 1 0,0 0 0,0 0 0,-1 0 0,-1 0 0,0 1 0,0-1 0,0 0 0,-1 1 0,0-1 0,-9-14 0,-10-14 0,-32-72 0,30 57 0,6 18 0,-2 0 0,-1 2 0,-49-59 0,66 87 0,1 1 0,-1 0 0,1 0 0,-1 1 0,0-1 0,0 1 0,0 0 0,0 0 0,0 0 0,-1 0 0,1 1 0,-6-2 0,-60-5 0,18 2 0,-29-4 0,0 3 0,-151 8 0,89 2 0,58-5 0,-96 4 0,146 3 0,-61 17 0,69-15 0,0 0 0,0-2 0,-55 3 0,55-7 0,1 0 0,-1 1 0,-38 9 0,34-6 0,-1-1 0,1-1 0,-35-2 0,35-1 0,0 1 0,0 1 0,-37 8 0,36-4 0,-1-3 0,1 0 0,0-2 0,-38-3 0,-68 2 0,66 14 0,53-10 0,-1 0 0,-29 2 0,-623-5 0,327-3 0,342 2 0,-1 0 0,1 0 0,-1 0 0,1 0 0,-1 1 0,1-1 0,-1 1 0,1 0 0,-1 0 0,1 0 0,0 1 0,-1-1 0,1 1 0,0 0 0,0 0 0,0 0 0,1 0 0,-1 0 0,-4 5 0,5-3 0,0-1 0,0 1 0,1 0 0,-1 0 0,1-1 0,0 1 0,0 0 0,0 0 0,1 0 0,-1 0 0,1 0 0,0 0 0,0 0 0,1 0 0,-1 0 0,1 0 0,1 6 0,21 89 0,9 48 0,-21-88 0,-5-31 0,-2 0 0,2 43 0,-6-45-1365,0-3-5461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09.085"/>
    </inkml:context>
    <inkml:brush xml:id="br0">
      <inkml:brushProperty name="width" value="0.05" units="cm"/>
      <inkml:brushProperty name="height" value="0.05" units="cm"/>
      <inkml:brushProperty name="color" value="#E71224"/>
    </inkml:brush>
  </inkml:definitions>
  <inkml:trace contextRef="#ctx0" brushRef="#br0">16 1126 24575,'0'0'0,"-1"0"0,0 0 0,1 0 0,-1 0 0,0 0 0,1 0 0,-1 0 0,1-1 0,-1 1 0,0 0 0,1 0 0,-1 0 0,1-1 0,-1 1 0,1 0 0,-1-1 0,1 1 0,-1-1 0,1 1 0,-1 0 0,1-1 0,-1 1 0,1-1 0,0 1 0,-1-1 0,1 1 0,0-1 0,0 1 0,-1-1 0,1 0 0,0 0 0,2-25 0,16-19 0,25-31 0,78-104 0,-105 159 0,114-135 0,-67 82 0,88-92 0,-138 151 0,-1-2 0,-1 1 0,0-1 0,-1-1 0,0 0 0,-2 0 0,0-1 0,5-23 0,9-15 0,-18 48 0,1 1 0,0-1 0,0 1 0,1 0 0,0 1 0,12-12 0,10-13 0,-27 32 0,-1 0 0,1-1 0,-1 1 0,0-1 0,1 1 0,-1-1 0,1 0 0,-1 1 0,0-1 0,1 1 0,-1-1 0,0 0 0,0 1 0,1-1 0,-1 0 0,0 1 0,0-1 0,0 0 0,0 1 0,0-1 0,0 0 0,0 1 0,0-1 0,0 0 0,0 1 0,-1-1 0,1 0 0,0 1 0,0-1 0,-1 0 0,1 1 0,0-1 0,-1 1 0,1-2 0,-2 1 0,0 0 0,0 0 0,0 0 0,0 0 0,0 0 0,0 0 0,0 0 0,0 1 0,0-1 0,0 1 0,-3-1 0,-67-1 0,65 2 0,-122 3 0,163-4 0,163 3 0,-192-2 0,0 1 0,0 0 0,0 0 0,0 1 0,-1-1 0,1 1 0,0 0 0,-1 0 0,1 1 0,-1-1 0,0 1 0,0 0 0,0 0 0,0 0 0,0 1 0,-1-1 0,1 1 0,4 7 0,1 4 0,0 1 0,-2-1 0,1 1 0,4 18 0,0-3 0,-2-6-118,-3-5-131,0-1-1,2-1 1,0 1-1,17 23 1,-15-29-6577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0.324"/>
    </inkml:context>
    <inkml:brush xml:id="br0">
      <inkml:brushProperty name="width" value="0.05" units="cm"/>
      <inkml:brushProperty name="height" value="0.05" units="cm"/>
      <inkml:brushProperty name="color" value="#E71224"/>
    </inkml:brush>
  </inkml:definitions>
  <inkml:trace contextRef="#ctx0" brushRef="#br0">2329 324 24575,'-37'-13'0,"18"4"0,-25-7 0,0-1 0,-56-33 0,60 30 0,-76-26 0,24 11 0,43 16 0,-1 1 0,-1 2 0,-1 3 0,-83-11 0,62 12 0,47 7 0,-1 1 0,-35-1 0,-9 3 0,-126 6 0,177-1 0,0 2 0,1 1 0,0 0 0,0 1 0,0 1 0,1 1 0,0 1 0,1 0 0,-21 17 0,-49 26 0,-2 0 0,-18 8 0,86-49 0,0 0 0,-27 22 0,-22 13 0,50-34 0,1 1 0,1 1 0,-20 20 0,15-13 0,14-11 0,0 0 0,0 0 0,1 1 0,1 1 0,0-1 0,1 1 0,0 1 0,1-1 0,-5 19 0,3-9 0,-2-1 0,-12 25 0,11-27 0,1 1 0,-13 40 0,15-37 0,-21 46 0,17-46 0,0 1 0,2 0 0,1 0 0,1 1 0,1 0 0,-2 26 0,-3 10 0,6-35 0,0 1 0,0 47 0,5-66 0,1 0 0,0 0 0,0 0 0,0-1 0,2 1 0,-1-1 0,1 1 0,0-1 0,0 0 0,1 0 0,1 0 0,8 13 0,32 32 0,1-3 0,87 75 0,-100-100 0,0 0 0,2-2 0,63 30 0,115 33 0,-167-68 0,1-1 0,0-3 0,75 12 0,12 1 0,-76-17 0,-30-4 0,1-1 0,42 0 0,-25-4 0,21 0 0,0-2 0,102-17 0,-116 10 0,-1-3 0,-1-3 0,0-1 0,-1-3 0,67-33 0,-66 23 0,-27 16 0,0-1 0,-1-1 0,0-1 0,-1-1 0,26-24 0,-26 16 0,-1 0 0,-1-1 0,-2-1 0,0-1 0,17-36 0,-11 15 0,-3-1 0,30-100 0,-46 130 0,11-39 0,-2 0 0,-2-2 0,4-82 0,-14 118 0,9-46 0,-6 46 0,3-45 0,-6 26 0,0 16 0,-1 0 0,-2 0 0,0 0 0,-7-32 0,4 48 0,0 0 0,0 0 0,-2 1 0,1-1 0,-1 1 0,0 1 0,-14-16 0,-58-59 0,75 80 0,-38-34-1365,28 28-5461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1.252"/>
    </inkml:context>
    <inkml:brush xml:id="br0">
      <inkml:brushProperty name="width" value="0.05" units="cm"/>
      <inkml:brushProperty name="height" value="0.05" units="cm"/>
      <inkml:brushProperty name="color" value="#E71224"/>
    </inkml:brush>
  </inkml:definitions>
  <inkml:trace contextRef="#ctx0" brushRef="#br0">969 1 24575,'-28'1'0,"0"1"0,0 2 0,1 0 0,-1 2 0,1 1 0,0 2 0,0 0 0,1 2 0,-39 22 0,-46 17 0,-30 17 0,99-44 0,24-14 0,0 1 0,0 1 0,1 1 0,1 0 0,-23 22 0,5 2 0,2 1 0,1 1 0,-44 74 0,64-88 0,1 1 0,1 0 0,2 0 0,0 1 0,-4 41 0,5-13 0,2 0 0,3 0 0,8 72 0,-5-112 0,1-1 0,0 0 0,1 1 0,1-2 0,0 1 0,7 13 0,44 70 0,-37-68 0,1-1 0,1 0 0,1-1 0,2-2 0,0 0 0,1-2 0,2-1 0,44 28 0,-56-39 0,9 6 0,1-2 0,49 22 0,37 16 0,-76-34 0,65 24 0,93 31 0,-189-71 0,0-1 0,-1 0 0,1 0 0,0 0 0,0-1 0,-1 1 0,1-1 0,0 0 0,0 0 0,0 0 0,0-1 0,0 1 0,-1-1 0,1 0 0,0 0 0,-1 0 0,1-1 0,6-3 0,-6 2 0,0 0 0,-1 0 0,1-1 0,-1 0 0,1 0 0,-1 0 0,-1 0 0,1 0 0,0 0 0,-1-1 0,0 1 0,0-1 0,0 0 0,0-5 0,35-75 0,-8 20 0,-11 23 0,26-43 0,9-21 0,-41 80 0,30-43 0,2-5 0,-36 56 0,-1 0 0,-1-1 0,0 1 0,-1-1 0,-1 0 0,2-32 0,-4-119 0,-3 91 0,0 69 0,0 0 0,0 0 0,0 0 0,-2 0 0,1 0 0,-1 1 0,0-1 0,-10-17 0,-2 1 0,-30-40 0,-1-2 0,-45-57 0,23 36-1365,57 76-5461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5.112"/>
    </inkml:context>
    <inkml:brush xml:id="br0">
      <inkml:brushProperty name="width" value="0.05" units="cm"/>
      <inkml:brushProperty name="height" value="0.05" units="cm"/>
      <inkml:brushProperty name="color" value="#E71224"/>
    </inkml:brush>
  </inkml:definitions>
  <inkml:trace contextRef="#ctx0" brushRef="#br0">2487 252 24575,'-4'-1'0,"-1"0"0,1-1 0,-1 1 0,1-1 0,0 0 0,0 0 0,0-1 0,-7-4 0,-9-4 0,-41-23 0,47 25 0,0 1 0,0 0 0,0 1 0,-1 1 0,0 0 0,-29-6 0,-177-41 0,133 29 0,68 17 0,-1 1 0,1 1 0,-2 1 0,-34-2 0,-42-7 0,71 9 0,-50-4 0,-1030 9 0,1089 0 0,0 2 0,1 0 0,-1 0 0,1 2 0,-22 8 0,-34 9 0,-54 4 0,122-26 0,0 1 0,-1 0 0,1 0 0,0 0 0,0 1 0,0-1 0,0 1 0,0 0 0,0 1 0,0-1 0,1 1 0,-1 0 0,1 0 0,0 0 0,0 1 0,0-1 0,0 1 0,1 0 0,-1 0 0,1 1 0,0-1 0,0 1 0,1-1 0,-1 1 0,1 0 0,-3 8 0,-23 58-1365,23-54-5461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7.141"/>
    </inkml:context>
    <inkml:brush xml:id="br0">
      <inkml:brushProperty name="width" value="0.05" units="cm"/>
      <inkml:brushProperty name="height" value="0.05" units="cm"/>
      <inkml:brushProperty name="color" value="#E71224"/>
    </inkml:brush>
  </inkml:definitions>
  <inkml:trace contextRef="#ctx0" brushRef="#br0">0 0 24575,'0'530'0,"1"-517"0,1 0 0,0 0 0,1 1 0,0-1 0,1-1 0,1 1 0,0-1 0,0 1 0,1-1 0,1-1 0,0 1 0,1-1 0,0-1 0,0 1 0,1-1 0,1-1 0,0 0 0,0 0 0,0-1 0,15 9 0,-9-6 0,1 0 0,0-1 0,1-1 0,-1 0 0,2-2 0,-1 0 0,1-1 0,21 4 0,45 9 0,-48-10 0,1-1 0,-1-1 0,67 1 0,-75-6 0,57 9 0,-55-6 0,50 3 0,900-9 0,-962 2 0,0 1 0,33 7 0,34 4 0,545-11 0,-306-5 0,-320 3 0,1 0 0,-1 0 0,1-1 0,-1 0 0,0 0 0,1-1 0,-1 1 0,0-1 0,0 0 0,0-1 0,0 1 0,0-1 0,-1 0 0,1 0 0,-1 0 0,0-1 0,0 0 0,0 1 0,3-6 0,-1 1 0,0 0 0,-1-1 0,0 0 0,-1 0 0,0 0 0,0-1 0,-1 1 0,0-1 0,2-17 0,0 1 0,-2-1 0,-2 1 0,0 0 0,-2-1 0,0 1 0,-7-34 0,3 44 0,-1 1 0,0 0 0,-13-21 0,-9-21 0,23 43 0,-7-18 0,-33-61 0,26 67 0,0 1 0,-2 1 0,-1 1 0,-1 1 0,-40-31 0,-25-22 0,83 71 0,-1 0 0,1 0 0,-1 0 0,0 1 0,0 0 0,-1 0 0,1 1 0,-1 0 0,1 0 0,-1 0 0,0 1 0,1 0 0,-10-1 0,-16 1 0,-53 5 0,28-1 0,-169-3-1365,205 0-5461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9.395"/>
    </inkml:context>
    <inkml:brush xml:id="br0">
      <inkml:brushProperty name="width" value="0.05" units="cm"/>
      <inkml:brushProperty name="height" value="0.05" units="cm"/>
      <inkml:brushProperty name="color" value="#E71224"/>
    </inkml:brush>
  </inkml:definitions>
  <inkml:trace contextRef="#ctx0" brushRef="#br0">2319 209 24575,'0'-2'0,"0"0"0,-1 0 0,0 0 0,1 0 0,-1 0 0,0 0 0,0 1 0,0-1 0,0 0 0,0 0 0,0 1 0,-1-1 0,1 1 0,0-1 0,-1 1 0,0 0 0,1-1 0,-1 1 0,0 0 0,1 0 0,-4-1 0,-45-19 0,40 17 0,-169-44 0,159 42 0,-1 0 0,1 2 0,-40-4 0,-9-1 0,-88-16 0,128 20 0,0 1 0,-1 2 0,-30 1 0,32 2 0,-1-2 0,1-1 0,-41-8 0,27 3 0,0 1 0,-1 3 0,1 2 0,-55 5 0,-4-2 0,-21-4 0,-133 5 0,217 3 0,0 2 0,1 2 0,-67 26 0,-95 46 0,168-66 0,1 0 0,0 2 0,1 1 0,-32 28 0,55-41 0,0 1 0,1-1 0,0 1 0,0 0 0,0 0 0,1 1 0,0 0 0,1-1 0,-1 1 0,2 1 0,-1-1 0,1 0 0,0 1 0,-1 13 0,1 4 0,1 1 0,1-1 0,6 38 0,-4-45 0,2 0 0,0-1 0,2 0 0,0 0 0,0 0 0,2 0 0,0-1 0,1-1 0,1 1 0,20 25 0,-4-12 0,1 0 0,2-2 0,62 48 0,-67-60 0,1-1 0,0-1 0,2-1 0,-1-1 0,34 9 0,33 15 0,-65-25 0,1-2 0,59 10 0,-24-5 0,17 7 0,90 18 0,-104-33 0,1-2 0,78-7 0,-24 0 0,-34 5 0,100-5 0,-175 2 0,0-2 0,0 1 0,0-2 0,0 0 0,0 0 0,-1-2 0,13-6 0,78-54 0,-21 12 0,-13 12 0,73-57 0,-106 73 0,-19 15 0,-1-1 0,20-20 0,-32 28 0,0 0 0,-1 0 0,0-1 0,1 1 0,-1-1 0,-1 0 0,1 0 0,-1 0 0,0 0 0,0 0 0,0-1 0,-1 1 0,2-7 0,-1-29 20,-3-58-1,-1 38-1423,2 39-5422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3.174"/>
    </inkml:context>
    <inkml:brush xml:id="br0">
      <inkml:brushProperty name="width" value="0.05" units="cm"/>
      <inkml:brushProperty name="height" value="0.05" units="cm"/>
      <inkml:brushProperty name="color" value="#E71224"/>
    </inkml:brush>
  </inkml:definitions>
  <inkml:trace contextRef="#ctx0" brushRef="#br0">0 0 24575,'30'2'0,"54"9"0,-54-6 0,53 3 0,1376-9 0,-1428 3 0,-1 1 0,36 8 0,-17-2 0,8 2 0,-32-6 0,0-1 0,43 3 0,839-9 0,-888 4 0,0-1 0,33 9 0,33 3 0,346-12 83,-208-3-1531,-201 2-5378</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7.038"/>
    </inkml:context>
    <inkml:brush xml:id="br0">
      <inkml:brushProperty name="width" value="0.05" units="cm"/>
      <inkml:brushProperty name="height" value="0.05" units="cm"/>
      <inkml:brushProperty name="color" value="#E71224"/>
    </inkml:brush>
  </inkml:definitions>
  <inkml:trace contextRef="#ctx0" brushRef="#br0">12170 178 24575,'-161'-13'0,"107"6"0,-59 1 0,0 8 0,-151-4 0,196-10 0,50 8 0,-1 0 0,-27-1 0,-284 5 0,157 1 0,154-2 0,1-1 0,-36-8 0,35 5 0,-1 2 0,-26-2 0,-652 3 0,339 4 0,221-4 0,-150 5 0,220 9 0,50-7 0,-1-2 0,-28 3 0,-651-4 0,340-5 0,-1453 3 0,1784-1 0,0-2 0,-28-6 0,27 4 0,-46-3 0,-801 6 0,425 4 0,-2868-2 0,3299-1 0,0-1 0,-33-7 0,-33-4 0,39 12 0,-85-13 0,-25-16 0,109 25 0,-1 2 0,-77 6 0,-52-3 0,93-13 0,54 8 0,-57-3 0,-63 8-1365,128 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286"/>
    </inkml:context>
    <inkml:brush xml:id="br0">
      <inkml:brushProperty name="width" value="0.05" units="cm"/>
      <inkml:brushProperty name="height" value="0.05" units="cm"/>
      <inkml:brushProperty name="color" value="#E71224"/>
    </inkml:brush>
  </inkml:definitions>
  <inkml:trace contextRef="#ctx0" brushRef="#br0">1 122 24575,'1'12'0,"0"0"0,1 0 0,1 0 0,0-1 0,0 1 0,2-1 0,-1 0 0,8 13 0,1 0 0,2 0 0,25 33 0,-35-52 0,-1 1 0,1-1 0,1 0 0,-1-1 0,1 1 0,0-1 0,0 0 0,0-1 0,0 1 0,0-1 0,1-1 0,0 1 0,-1-1 0,1 0 0,10 1 0,-14-2 0,0-1 0,1 0 0,-1 0 0,0-1 0,1 1 0,-1-1 0,0 1 0,1-1 0,-1 0 0,0-1 0,0 1 0,0 0 0,0-1 0,0 1 0,0-1 0,-1 0 0,1 0 0,0 0 0,-1-1 0,0 1 0,1 0 0,-1-1 0,0 0 0,0 1 0,-1-1 0,1 0 0,0 0 0,-1 0 0,0 0 0,0 0 0,0-1 0,0 1 0,0 0 0,0-6 0,3-22 0,-1 0 0,-1 0 0,-2 0 0,-7-57 0,5 78-124,0 1 0,-1-1 0,0 1 0,0 0 0,-1 0 0,-1 0-1,1 0 1,-1 1 0,-1 0 0,-9-11 0,5 6-6702</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9.593"/>
    </inkml:context>
    <inkml:brush xml:id="br0">
      <inkml:brushProperty name="width" value="0.05" units="cm"/>
      <inkml:brushProperty name="height" value="0.05" units="cm"/>
      <inkml:brushProperty name="color" value="#E71224"/>
    </inkml:brush>
  </inkml:definitions>
  <inkml:trace contextRef="#ctx0" brushRef="#br0">0 58 24575,'1'-1'0,"-1"-1"0,1 1 0,-1 0 0,1 0 0,0 0 0,-1 0 0,1 0 0,0 0 0,0 0 0,0 0 0,0 0 0,0 1 0,0-1 0,0 0 0,0 1 0,0-1 0,0 0 0,0 1 0,3-1 0,29-12 0,-23 9 0,15-2 0,0 0 0,0 2 0,1 0 0,0 2 0,0 1 0,0 1 0,32 5 0,21-3 0,3416-2 0,-3476 1 0,-1 1 0,35 8 0,-33-5 0,0-1 0,26 1 0,165-8 0,81 6 0,-208 8 0,-52-5 0,54 2 0,-16-9 0,-34 0 0,0 1 0,0 1 0,0 3 0,36 7 0,-30-4 0,0-2 0,0-1 0,0-3 0,56-5 0,3 1 0,-42 3 0,0-1 0,0 2 0,91 14 0,-116-10 0,0-2 0,60-2 0,20 1 0,-45 10 0,-51-7 0,0-2 0,28 2 0,71 8 0,-78-7 0,56 0 0,535-7 0,-611 3 0,-1-1 0,35 10 0,-33-7 0,0 0 0,25 1 0,654-3 0,-341-5 0,3238 3 0,-3564-2 0,62-11 0,-18 1 0,-3 2 0,-30 4 0,67-2 0,-91 7 0,0-1 0,34-8 0,31-2 0,-55 11 0,0-1 0,50-10 0,-52 7 0,0 2 0,42-1 0,-42 3 0,1 0 0,45-10 0,-44 6 0,-1 1 0,1 1 0,37 2 0,-37 1 0,0-1 0,0-1 0,34-7 0,-19 2 0,0 2 0,0 2 0,0 2 0,46 4 0,11 0 0,452-3-1365,-531 0-5461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2.233"/>
    </inkml:context>
    <inkml:brush xml:id="br0">
      <inkml:brushProperty name="width" value="0.05" units="cm"/>
      <inkml:brushProperty name="height" value="0.05" units="cm"/>
      <inkml:brushProperty name="color" value="#E71224"/>
    </inkml:brush>
  </inkml:definitions>
  <inkml:trace contextRef="#ctx0" brushRef="#br0">468 4 24575,'-52'-2'0,"31"1"0,0 0 0,-1 2 0,1 0 0,-23 4 0,37-2 0,0-2 0,0 2 0,1 0 0,-1 0 0,1 0 0,-1 1 0,1 0 0,0 0 0,0 0 0,1 1 0,0 0 0,-1 0 0,1 0 0,0 0 0,1 1 0,0 0 0,0 0 0,0 1 0,1-1 0,0 1 0,0-1 0,1 1 0,-1 0 0,2 0 0,-1 0 0,0 0 0,1 0 0,1 9 0,-1 37 0,2-31 0,-2 0 0,-1 1 0,-6 31 0,2-18 0,2 0 0,2-1 0,1 0 0,4 39 0,-1 9 0,-1-70 0,0 0 0,1 0 0,4 14 0,3 30 0,-6-38 0,0 0 0,1-1 0,8 23 0,-7-25 0,-1 1 0,0 0 0,0 0 0,1 23 0,-5-19 0,9 37 0,-5-37 0,0 0 0,-1 21 0,-3 8 0,-2-22 0,3 1 0,1-2 0,8 53 0,-4-45 0,-2 0 0,-2 0 0,-1 1 0,-4 39 0,1 8 0,2-79 0,0 1 0,0 0 0,0 0 0,-1 0 0,-1 0 0,1 0 0,0 0 0,-1-1 0,0 1 0,1-1 0,-2 0 0,1 1 0,0-1 0,-2 0 0,-1 4 0,-5 1 0,0 0 0,0 0 0,0-1 0,-16 8 0,24-14 0,-5 4 0,0 1 0,1 0 0,-1 0 0,2 1 0,-1-1 0,1 1 0,0 0 0,0 0 0,1 0 0,0 1 0,-3 13 0,2-9 0,-1 0 0,0 0 0,-16 23 0,17-28 0,-1-1 0,1 0 0,1 1 0,-1 0 0,2 1 0,-1 0 0,-3 9 0,7-16 0,0 0 0,-1 0 0,1 0 0,-1 0 0,1 0 0,0 0 0,0 0 0,0 0 0,0 0 0,0 0 0,1 0 0,-1 0 0,1 0 0,-1 0 0,0 0 0,1 0 0,0-1 0,0 1 0,0 0 0,0 0 0,0 0 0,0-1 0,1 1 0,-2-1 0,2 0 0,0 1 0,-1 0 0,0-2 0,1 2 0,0-1 0,0 0 0,-1 0 0,1 0 0,0 0 0,-1 0 0,2-1 0,-2 0 0,4 2 0,52 8 0,-42-9 0,-1 1 0,0 1 0,1 1 0,23 8 0,-35-11 0,1 1 0,-1 0 0,0-1 0,0 2 0,1-1 0,-2 1 0,1-1 0,0 1 0,-1-1 0,1 0 0,-1 2 0,1-1 0,-2-1 0,1 2 0,0-1 0,0 0 0,-1 1 0,0-1 0,0 1 0,1-1 0,-1 1 0,-1-1 0,1 7 0,2 52 0,-4 64 0,-2-27 0,3-83 0,-2-1 0,-6 27 0,-3 28 0,10-33 0,-10 69 0,7-77 0,-1 34 0,4-38 0,-1 0 0,-6 26 0,2-15 0,2 1 0,2-1 0,4 71 0,0-24 0,-4 23 0,4 114 0,8-165 0,-6-39 0,-1-1 0,1 22 0,-4-24 0,1 10 0,-1 1 0,3 0 0,5 23 0,-2-12 0,-2 1 0,-2-1 0,-1 0 0,-3 41 0,-1 6 0,3 797 0,1-867 0,0-1 0,0 0 0,1 0 0,0 0 0,1-1 0,0 2 0,1-2 0,8 16 0,-9-19 0,1-1 0,0 1 0,0-1 0,0 0 0,1 0 0,0-1 0,1 1 0,-2-1 0,2 0 0,0 0 0,0-1 0,0 1 0,13 4 0,-1-2-227,-1-1-1,1-1 1,1-1-1,0-1 1,25 1-1,-27-3-6598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7.395"/>
    </inkml:context>
    <inkml:brush xml:id="br0">
      <inkml:brushProperty name="width" value="0.05" units="cm"/>
      <inkml:brushProperty name="height" value="0.05" units="cm"/>
      <inkml:brushProperty name="color" value="#E71224"/>
    </inkml:brush>
  </inkml:definitions>
  <inkml:trace contextRef="#ctx0" brushRef="#br0">755 1 24575,'-6'0'0,"-27"-1"0,-1 2 0,1 0 0,0 2 0,0 0 0,-51 12 0,51-6 0,0-1 0,0 3 0,2 0 0,-1 1 0,2 2 0,-45 27 0,69-37 0,0 2 0,1 0 0,0-1 0,1 1 0,-1 1 0,1-1 0,1 0 0,-5 11 0,-18 57 0,20-41 0,1 1 0,2-1 0,2 1 0,4 37 0,0 9 0,-5 13 0,5 98 0,21-88 0,2 18 0,-16-74 0,-4-25 0,-2-1 0,1 31 0,-5-32 0,1-1 0,2 1 0,8 31 0,15 71 0,-21-100 0,-1 1 0,1 26 0,-4-39 0,-1 0 0,0 0 0,-1 0 0,-1-1 0,0 1 0,0-1 0,-8 16 0,8-21 0,0-1 0,0 1 0,-1 0 0,1-1 0,-1 0 0,-1 0 0,1 1 0,0-2 0,-1 1 0,0 0 0,1-1 0,-1 1 0,-1-1 0,-7 4 0,1-2 0,-1-1 0,1-1 0,-1 1 0,-18 1 0,16-3 0,0 2 0,0-1 0,-17 6 0,27-6 0,1 0 0,-1 1 0,1-1 0,0 1 0,-1-1 0,1 1 0,1 0 0,-1 0 0,1-1 0,-1 2 0,1-1 0,0 0 0,0 0 0,1 1 0,-1 0 0,1-1 0,-1 7 0,-3 9 0,-4 37 0,8-53 0,1 0 0,0 1 0,0 0 0,1-1 0,-1 0 0,1 0 0,-1 0 0,1 1 0,1-1 0,-1 0 0,1 0 0,-1 1 0,1-1 0,0-1 0,0 2 0,1-2 0,-1 1 0,1 0 0,-1-1 0,1 0 0,0 1 0,1-1 0,-1 0 0,0 0 0,1 0 0,6 3 0,1-1 0,1-1 0,0 0 0,0 1 0,0-2 0,0 0 0,1-1 0,-1 0 0,14 0 0,-18-1 0,2 0 0,-1 0 0,1 1 0,0-1 0,-1 2 0,1 0 0,10 2 0,-17-3 0,-1 0 0,1 0 0,0 1 0,-1-2 0,0 2 0,1 0 0,-1-1 0,0 1 0,0-1 0,0 2 0,0-1 0,0-1 0,-1 2 0,1-2 0,-1 2 0,0-1 0,1 0 0,-1 0 0,0 0 0,-1 1 0,1-1 0,0 1 0,-1-1 0,1 4 0,1 16 0,0 0 0,-1-1 0,-2 1 0,-1 0 0,-7 30 0,-36 34 0,41-75 0,-44 159 0,25-85 0,15-61 0,1 0 0,2 0 0,-3 42 0,6 33 0,6 128 0,-3-217 0,1 0 0,1-1 0,0 1 0,0 0 0,1-1 0,0 0 0,1-1 0,1 1 0,0 0 0,0-1 0,1 0 0,0 1 0,1-1 0,0-1 0,12 8 0,-13-7 0,-1-1 0,0 1 0,-1-1 0,0 1 0,0 0 0,-1 1 0,-1-1 0,1 1 0,-2 0 0,3 12 0,10 27 0,-11-37 15,0 1 0,-2 0-1,1 0 1,-1 22 0,-2-25-146,0-1 0,0 1 0,1-1 0,1 1 1,0-1-1,0 1 0,1-1 0,1 0 1,-1 1-1,10 12 0,-5-11-6695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35.224"/>
    </inkml:context>
    <inkml:brush xml:id="br0">
      <inkml:brushProperty name="width" value="0.05" units="cm"/>
      <inkml:brushProperty name="height" value="0.05" units="cm"/>
      <inkml:brushProperty name="color" value="#E71224"/>
    </inkml:brush>
  </inkml:definitions>
  <inkml:trace contextRef="#ctx0" brushRef="#br0">0 0 24066,'0'2222'0,"20406"-2222"0,-20406-2222 0,-20406 2222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270"/>
    </inkml:context>
    <inkml:brush xml:id="br0">
      <inkml:brushProperty name="width" value="0.05" units="cm"/>
      <inkml:brushProperty name="height" value="0.05" units="cm"/>
      <inkml:brushProperty name="color" value="#E71224"/>
    </inkml:brush>
  </inkml:definitions>
  <inkml:trace contextRef="#ctx0" brushRef="#br0">250 0 24575,'-3'55'0,"-2"0"0,-17 73 0,1-14 0,16-82 0,-2-1 0,-1 0 0,-2 0 0,-18 38 0,18-41 0,1 0 0,1 1 0,-5 33 0,0 0 0,-22 63 36,17-65-736,-13 81-1,28-120-6125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814"/>
    </inkml:context>
    <inkml:brush xml:id="br0">
      <inkml:brushProperty name="width" value="0.05" units="cm"/>
      <inkml:brushProperty name="height" value="0.05" units="cm"/>
      <inkml:brushProperty name="color" value="#E71224"/>
    </inkml:brush>
  </inkml:definitions>
  <inkml:trace contextRef="#ctx0" brushRef="#br0">1 1 24575,'1'0'0,"0"1"0,1-1 0,-1 1 0,1-1 0,-1 1 0,0-1 0,1 1 0,-1 0 0,0 0 0,0 0 0,0 0 0,1 0 0,-1 0 0,0 0 0,0 0 0,-1 0 0,1 0 0,0 1 0,1 1 0,16 32 0,-12-22 0,52 117 0,-24-53 0,-28-61 0,1 0 0,0 0 0,0-1 0,2 1 0,11 14 0,3 2 0,22 40 0,-28-43 0,1 0 0,26 30 0,40 52-1365,-72-96-5461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227"/>
    </inkml:context>
    <inkml:brush xml:id="br0">
      <inkml:brushProperty name="width" value="0.05" units="cm"/>
      <inkml:brushProperty name="height" value="0.05" units="cm"/>
      <inkml:brushProperty name="color" value="#E71224"/>
    </inkml:brush>
  </inkml:definitions>
  <inkml:trace contextRef="#ctx0" brushRef="#br0">178 0 24575,'1'34'0,"-2"-1"0,-1 0 0,-11 53 0,9-70 0,0 0 0,0-1 0,-2 0 0,0 0 0,-11 20 0,6-10 0,0 0 0,2 0 0,-11 51 0,10-37 0,-17 31 64,21-55-349,0-1-1,0 1 0,1 0 0,-4 24 0,7-19-6540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771"/>
    </inkml:context>
    <inkml:brush xml:id="br0">
      <inkml:brushProperty name="width" value="0.05" units="cm"/>
      <inkml:brushProperty name="height" value="0.05" units="cm"/>
      <inkml:brushProperty name="color" value="#E71224"/>
    </inkml:brush>
  </inkml:definitions>
  <inkml:trace contextRef="#ctx0" brushRef="#br0">1 1 24575,'3'2'0,"0"0"0,0 0 0,0 1 0,-1-1 0,1 1 0,-1 0 0,1 0 0,-1 0 0,0 0 0,0 0 0,0 0 0,0 0 0,-1 1 0,3 6 0,-1-3 0,25 44 0,-17-33 0,0 1 0,-2 0 0,0 1 0,6 22 0,26 77 0,-16-51 0,7 30 0,29 76 0,19 37-1365,-73-196-5461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349"/>
    </inkml:context>
    <inkml:brush xml:id="br0">
      <inkml:brushProperty name="width" value="0.05" units="cm"/>
      <inkml:brushProperty name="height" value="0.05" units="cm"/>
      <inkml:brushProperty name="color" value="#E71224"/>
    </inkml:brush>
  </inkml:definitions>
  <inkml:trace contextRef="#ctx0" brushRef="#br0">1 0 24575,'0'454'0,"0"-450"0,0 0 0,0 0 0,0 0 0,1-1 0,-1 1 0,1 0 0,0-1 0,0 1 0,0-1 0,1 1 0,-1-1 0,1 1 0,4 5 0,-5-8 0,-1-1 0,1 1 0,0 0 0,0-1 0,0 1 0,0 0 0,-1-1 0,1 1 0,0-1 0,0 0 0,0 1 0,0-1 0,0 0 0,0 1 0,0-1 0,1 0 0,-1 0 0,0 0 0,2 0 0,-1-1 0,1 1 0,-1-1 0,1 0 0,-1 0 0,1 0 0,-1 0 0,0 0 0,0-1 0,1 1 0,-1-1 0,2-2 0,14-14 0,-1 0 0,0-1 0,-2-1 0,15-26 0,-12 20 0,-12 16 0,1 0 0,-2 0 0,0-1 0,0 0 0,-1 0 0,0 0 0,-1-1 0,0 1 0,1-21 0,6-8-1365,-5 24-5461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799"/>
    </inkml:context>
    <inkml:brush xml:id="br0">
      <inkml:brushProperty name="width" value="0.05" units="cm"/>
      <inkml:brushProperty name="height" value="0.05" units="cm"/>
      <inkml:brushProperty name="color" value="#E71224"/>
    </inkml:brush>
  </inkml:definitions>
  <inkml:trace contextRef="#ctx0" brushRef="#br0">26 0 24575,'3'131'0,"-6"142"0,-9-206 0,8-48 0,0 0 0,-1 26 0,4 369 83,3-199-1531,-2-194-5378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720"/>
    </inkml:context>
    <inkml:brush xml:id="br0">
      <inkml:brushProperty name="width" value="0.05" units="cm"/>
      <inkml:brushProperty name="height" value="0.05" units="cm"/>
      <inkml:brushProperty name="color" value="#E71224"/>
    </inkml:brush>
  </inkml:definitions>
  <inkml:trace contextRef="#ctx0" brushRef="#br0">52 160 24575,'20'57'0,"-13"-19"0,1 10 0,27 87 0,-33-125 0,-4-9 0,-13-21 0,-18-35 0,25 35 0,2-1 0,0 0 0,-5-37 0,1 6 0,-15-108 0,20 139-1365,2 1-5461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201"/>
    </inkml:context>
    <inkml:brush xml:id="br0">
      <inkml:brushProperty name="width" value="0.05" units="cm"/>
      <inkml:brushProperty name="height" value="0.05" units="cm"/>
      <inkml:brushProperty name="color" value="#E71224"/>
    </inkml:brush>
  </inkml:definitions>
  <inkml:trace contextRef="#ctx0" brushRef="#br0">27 0 24575,'0'480'0,"-1"-460"43,-1-1-1,-8 33 1,-3 32-1536,13-63-5333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552"/>
    </inkml:context>
    <inkml:brush xml:id="br0">
      <inkml:brushProperty name="width" value="0.05" units="cm"/>
      <inkml:brushProperty name="height" value="0.05" units="cm"/>
      <inkml:brushProperty name="color" value="#E71224"/>
    </inkml:brush>
  </inkml:definitions>
  <inkml:trace contextRef="#ctx0" brushRef="#br0">0 26 24575,'0'-4'0,"5"-2"0,5 1 0,5 1 0,5 1 0,3 1 0,2 1 0,1 0 0,0 1 0,0 1 0,0-1 0,0 0 0,-1 0 0,1 0 0,-1 0 0,0 0 0,0 0 0,-4 0-8191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879"/>
    </inkml:context>
    <inkml:brush xml:id="br0">
      <inkml:brushProperty name="width" value="0.05" units="cm"/>
      <inkml:brushProperty name="height" value="0.05" units="cm"/>
      <inkml:brushProperty name="color" value="#E71224"/>
    </inkml:brush>
  </inkml:definitions>
  <inkml:trace contextRef="#ctx0" brushRef="#br0">1 1 24575,'0'529'-1365,"0"-507"-5461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205"/>
    </inkml:context>
    <inkml:brush xml:id="br0">
      <inkml:brushProperty name="width" value="0.05" units="cm"/>
      <inkml:brushProperty name="height" value="0.05" units="cm"/>
      <inkml:brushProperty name="color" value="#E71224"/>
    </inkml:brush>
  </inkml:definitions>
  <inkml:trace contextRef="#ctx0" brushRef="#br0">0 1 24575,'0'4'0,"0"6"0,0 5 0,0 1-8191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7.587"/>
    </inkml:context>
    <inkml:brush xml:id="br0">
      <inkml:brushProperty name="width" value="0.05" units="cm"/>
      <inkml:brushProperty name="height" value="0.05" units="cm"/>
      <inkml:brushProperty name="color" value="#E71224"/>
    </inkml:brush>
  </inkml:definitions>
  <inkml:trace contextRef="#ctx0" brushRef="#br0">157 15 24575,'-4'2'0,"-1"0"0,0 0 0,1 1 0,-1-1 0,1 1 0,0 0 0,-1 0 0,2 1 0,-1-1 0,0 1 0,1 0 0,-4 5 0,-4 1 0,1 2 0,1 1 0,0 0 0,0 0 0,2 0 0,-1 1 0,2 0 0,0 0 0,0 1 0,2 0 0,0 0 0,0 0 0,2 1 0,0-1 0,0 1 0,1-1 0,1 1 0,1-1 0,0 1 0,7 28 0,-6-38 0,0 0 0,0-1 0,1 1 0,0-1 0,0 0 0,0 0 0,1 0 0,-1 0 0,1-1 0,0 1 0,1-1 0,-1 0 0,1 0 0,0 0 0,0-1 0,0 0 0,0 0 0,0 0 0,1-1 0,-1 1 0,1-1 0,0 0 0,0-1 0,9 2 0,14 1 0,1-1 0,0-1 0,51-3 0,-42 0 0,-22 1 0,-8 0 0,0 0 0,0 0 0,0-1 0,0 0 0,0-1 0,9-2 0,-14 2 0,-1 1 0,0-1 0,0 0 0,1 0 0,-1 0 0,-1-1 0,1 1 0,0-1 0,-1 1 0,1-1 0,-1 0 0,0 0 0,0 0 0,0-1 0,0 1 0,0 0 0,-1-1 0,2-4 0,0-2 0,0 1 0,0-1 0,-1 1 0,1-17 0,-3 23 0,0 0 0,1-1 0,-1 1 0,-1 0 0,1-1 0,0 1 0,-1 0 0,0 0 0,1-1 0,-1 1 0,-1 0 0,1 0 0,0 0 0,-1 0 0,1 0 0,-5-4 0,6 6 0,-1 0 0,0 1 0,0-1 0,0 1 0,0 0 0,0-1 0,1 1 0,-1 0 0,0-1 0,0 1 0,0 0 0,0 0 0,0 0 0,0 0 0,0 0 0,0 0 0,0 0 0,0 0 0,0 0 0,0 0 0,0 1 0,0-1 0,0 0 0,0 1 0,0-1 0,1 0 0,-3 2 0,3-2 0,-1 1 0,1-1 0,-1 1 0,0-1 0,1 0 0,-1 1 0,0-1 0,1 0 0,-1 0 0,0 1 0,0-1 0,1 0 0,-1 0 0,0 0 0,0 0 0,1 0 0,-1 0 0,0 0 0,0 0 0,1 0 0,-1-1 0,0 1 0,0 0 0,1 0 0,-1-1 0,0 1 0,1 0 0,-1-1 0,0 1 0,1 0 0,-1-1 0,1 1 0,-1-1 0,1 1 0,-1-1 0,1 0 0,-1 1 0,1-1 0,-1 1 0,0-2 0,-13-25 0,1-1 0,2 0 0,0-1 0,2 0 0,1-1 0,1 0 0,2 0 0,-2-40 0,8 81 0,1-1 0,1 1 0,0-1 0,0 0 0,7 14 0,-3-8 0,-1 0 0,-1 0 0,5 28 0,-2 2 49,25 85 0,-6-34-1512,-22-76-5363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330"/>
    </inkml:context>
    <inkml:brush xml:id="br0">
      <inkml:brushProperty name="width" value="0.05" units="cm"/>
      <inkml:brushProperty name="height" value="0.05" units="cm"/>
      <inkml:brushProperty name="color" value="#E71224"/>
    </inkml:brush>
  </inkml:definitions>
  <inkml:trace contextRef="#ctx0" brushRef="#br0">520 0 24575,'0'38'0,"-1"5"0,6 49 0,-3-79 0,0 0 0,1-1 0,0 1 0,1-1 0,0 0 0,1 0 0,0 0 0,9 15 0,-9-22 0,-1 0 0,1 0 0,-1-1 0,1 1 0,0-1 0,1 0 0,-1-1 0,1 1 0,0-1 0,0 0 0,0-1 0,0 1 0,0-1 0,0 0 0,1-1 0,-1 1 0,1-1 0,10 0 0,10 0 0,1 0 0,0-2 0,28-5 0,-53 5 0,1 1 0,-1-1 0,1 0 0,-1 0 0,1-1 0,-1 1 0,0-1 0,1 1 0,-1-1 0,0 0 0,0-1 0,0 1 0,-1 0 0,1-1 0,-1 1 0,1-1 0,-1 0 0,0 0 0,0 0 0,0 0 0,0 0 0,0-1 0,-1 1 0,0 0 0,1-1 0,-1 1 0,0-5 0,2-4 0,-1-1 0,-1 1 0,0-1 0,0 0 0,-1 0 0,-3-17 0,3 28 0,0 0 0,0 0 0,-1 0 0,1 1 0,0-1 0,-1 0 0,0 0 0,1 0 0,-1 1 0,0-1 0,0 1 0,0-1 0,0 0 0,0 1 0,0-1 0,0 1 0,0 0 0,-1-1 0,1 1 0,-1 0 0,1 0 0,-1 0 0,-2-1 0,3 1 0,1 1 0,-1 0 0,0 0 0,1 0 0,-1 0 0,0 0 0,1 0 0,-1 0 0,1 0 0,-1 0 0,0 0 0,1 1 0,-1-1 0,1 0 0,-1 0 0,0 1 0,1-1 0,-1 0 0,1 1 0,-1-1 0,1 0 0,-1 1 0,1-1 0,-1 1 0,0 1 0,-1 0 0,1-1 0,1 1 0,-1 0 0,0 0 0,0 0 0,1-1 0,-1 1 0,1 0 0,-1 0 0,1 4 0,-1 2 0,1 1 0,1-1 0,-1 0 0,2 1 0,-1-1 0,1 0 0,0 0 0,1 0 0,6 14 0,43 70 0,-12-22 0,45 78 0,3 9 0,-54-87 0,-17-36 0,-1 1 0,-1 0 0,18 67 0,-9-31 0,2 3 0,-25-69 0,0 0 0,0 1 0,0-1 0,-1 1 0,0-1 0,0 1 0,-1-1 0,1 1 0,-1-1 0,0 1 0,-4 8 0,4-12 0,0 1 0,-1-1 0,1 0 0,-1 0 0,0 0 0,0 0 0,0 0 0,0 0 0,0 0 0,0-1 0,0 1 0,0-1 0,-1 1 0,1-1 0,0 0 0,-1 0 0,0 0 0,1 0 0,-1 0 0,1-1 0,-1 1 0,-5-1 0,-7 2 0,0-2 0,-30-2 0,24 1 0,-103 0 0,-54-2 0,148-1 0,0-2 0,-30-8 0,30 6 0,-55-8 0,-148-16 0,-27-30 0,248 60 0,1-1 0,0 0 0,-1-1 0,1 0 0,0-1 0,-15-9 0,24 13 0,1 0 0,-1 0 0,1 0 0,-1 0 0,1 0 0,-1-1 0,1 1 0,0-1 0,0 1 0,0-1 0,0 1 0,0-1 0,0 0 0,0 0 0,0 1 0,1-1 0,-1 0 0,1 0 0,-1-2 0,1 1 0,1 0 0,-1 1 0,1-1 0,0 1 0,0-1 0,0 1 0,0 0 0,0-1 0,0 1 0,1 0 0,-1 0 0,1 0 0,0 0 0,-1 0 0,1 0 0,0 0 0,0 0 0,4-2 0,7-4 0,0 1 0,0-1 0,1 2 0,27-10 0,-15 7 0,-5 2 0,0 1 0,1 2 0,0 0 0,24-1 0,19-3 0,172-42 0,-162 36-1365,-49 7-5461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922"/>
    </inkml:context>
    <inkml:brush xml:id="br0">
      <inkml:brushProperty name="width" value="0.05" units="cm"/>
      <inkml:brushProperty name="height" value="0.05" units="cm"/>
      <inkml:brushProperty name="color" value="#E71224"/>
    </inkml:brush>
  </inkml:definitions>
  <inkml:trace contextRef="#ctx0" brushRef="#br0">729 274 24575,'-2'-5'0,"-1"0"0,1 1 0,-1-1 0,1 0 0,-1 1 0,-1 0 0,1 0 0,-1 0 0,1 0 0,-1 0 0,-8-5 0,1-1 0,-6-7 0,-2 1 0,0 1 0,-1 1 0,0 1 0,-1 0 0,-36-15 0,8 8 0,-101-25 0,115 35 0,-26-5 0,57 15 0,-1-1 0,1 2 0,0-1 0,0 0 0,0 1 0,0-1 0,0 1 0,1 0 0,-1 1 0,0-1 0,0 1 0,1 0 0,-7 3 0,4-1 0,-9 5 0,1 2 0,-1-1 0,-12 14 0,23-19 0,0-1 0,0 1 0,0 0 0,1 1 0,-1-1 0,1 1 0,0-1 0,1 1 0,0 0 0,0 0 0,0 0 0,-1 8 0,-8 37 0,7-33 0,0 0 0,1 0 0,0 1 0,1 28 0,3-41 0,-1 0 0,1 0 0,0-1 0,1 1 0,-1-1 0,1 1 0,0-1 0,1 0 0,-1 1 0,1-1 0,0 0 0,0-1 0,0 1 0,1-1 0,0 1 0,0-1 0,0 0 0,0 0 0,7 4 0,-1-1 0,1-1 0,0 0 0,0 0 0,0-1 0,1-1 0,0 0 0,0 0 0,0-2 0,0 1 0,16 0 0,33 7 0,-33-4 0,-1-2 0,34 0 0,-37-3 0,0-2 0,0 0 0,0-2 0,34-8 0,-51 9 0,0 0 0,-1 0 0,1-1 0,-1 0 0,1 0 0,-1 0 0,0-1 0,0 0 0,0 0 0,-1-1 0,0 1 0,0-1 0,0 0 0,0-1 0,-1 1 0,0-1 0,0 0 0,0 0 0,-1 0 0,3-7 0,-4 7 0,0-1 0,0 1 0,-1 0 0,0 0 0,0-1 0,0 1 0,-1-1 0,0 1 0,0-1 0,-1 1 0,0 0 0,0-1 0,0 1 0,-1 0 0,0 0 0,0 0 0,-1 0 0,0 0 0,0 0 0,0 1 0,0-1 0,-5-5 0,-2-1 0,-1 1 0,1 0 0,-2 0 0,1 1 0,-1 1 0,-1 0 0,0 0 0,-16-7 0,10 5 0,16 9 0,0 0 0,0 0 0,0 0 0,0 0 0,-1 0 0,1 1 0,-1 0 0,-5-2 0,8 3 0,-1 1 0,1-1 0,0 0 0,0 1 0,0-1 0,0 0 0,0 1 0,0-1 0,0 1 0,1 0 0,-1-1 0,0 1 0,0 0 0,0 0 0,0-1 0,1 1 0,-1 0 0,0 0 0,1 0 0,-1 0 0,1 0 0,-1 0 0,1 0 0,-1 0 0,1 0 0,0 0 0,0 0 0,-1 0 0,1 0 0,0 0 0,0 0 0,0 1 0,0-1 0,0 0 0,1 1 0,-2 8 0,1 0 0,0 0 0,1-1 0,0 1 0,0 0 0,1-1 0,0 1 0,1-1 0,0 0 0,1 0 0,-1 0 0,2 0 0,7 11 0,8 10 0,1-1 0,33 34 0,-29-35 0,42 35 0,-38-38 0,-10-10 0,1-1 0,1 0 0,33 16 0,3 2 0,-53-31-52,0 0-1,-1 1 1,1-1-1,0-1 1,0 1-1,0-1 1,0 1-1,0-1 1,0 0-1,0 0 1,0-1-1,0 1 1,0-1-1,-1 0 1,1 0-1,0 0 1,0-1-1,-1 1 1,1-1-1,-1 0 1,1 0-1,-1 0 0,0 0 1,1-1-1,4-5 1,6-4-6774</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298"/>
    </inkml:context>
    <inkml:brush xml:id="br0">
      <inkml:brushProperty name="width" value="0.05" units="cm"/>
      <inkml:brushProperty name="height" value="0.05" units="cm"/>
      <inkml:brushProperty name="color" value="#E71224"/>
    </inkml:brush>
  </inkml:definitions>
  <inkml:trace contextRef="#ctx0" brushRef="#br0">101 7 24575,'-2'0'0,"-1"1"0,1-1 0,0 1 0,-1 0 0,1-1 0,0 1 0,0 0 0,-1 0 0,1 0 0,0 1 0,0-1 0,0 1 0,0-1 0,1 1 0,-1-1 0,0 1 0,1 0 0,-1 0 0,1 0 0,-1 0 0,1 0 0,0 0 0,0 0 0,0 0 0,0 1 0,0-1 0,1 0 0,-1 1 0,1-1 0,-1 0 0,1 1 0,0 2 0,-2 14 0,0 0 0,2 0 0,1 22 0,0-20 0,-1 17 0,0-13 0,0 1 0,1-1 0,1 0 0,2 0 0,0 0 0,14 41 0,-7-48 0,-6-29 0,-6-31 0,-5 23 0,-1 0 0,-13-25 0,12 27 0,0 0 0,1-1 0,-4-18 0,3 2-120,4 21 17,0 0-1,1 0 0,0-1 0,1 1 0,1-1 1,0 1-1,1-1 0,0 0 0,1 1 1,1-1-1,5-19 0,-2 17-6722</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672"/>
    </inkml:context>
    <inkml:brush xml:id="br0">
      <inkml:brushProperty name="width" value="0.05" units="cm"/>
      <inkml:brushProperty name="height" value="0.05" units="cm"/>
      <inkml:brushProperty name="color" value="#E71224"/>
    </inkml:brush>
  </inkml:definitions>
  <inkml:trace contextRef="#ctx0" brushRef="#br0">1 1 24575,'2'38'0,"2"1"0,17 72 0,-7-47 0,21 88 0,-25-93 0,-4-28 0,3 55 0,4 11 0,-8-71 0,2 51 0,-5-50 30,1 1-1,2-1 1,10 40-1,-7-41-400,-2 1 1,-1 0-1,2 45 0,-7-50-6455</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014"/>
    </inkml:context>
    <inkml:brush xml:id="br0">
      <inkml:brushProperty name="width" value="0.05" units="cm"/>
      <inkml:brushProperty name="height" value="0.05" units="cm"/>
      <inkml:brushProperty name="color" value="#E71224"/>
    </inkml:brush>
  </inkml:definitions>
  <inkml:trace contextRef="#ctx0" brushRef="#br0">454 26 24575,'-11'0'0,"1"-2"0,0 1 0,-1-1 0,-12-5 0,-36-6 0,49 13 0,0 0 0,0 0 0,1 1 0,-1 1 0,0-1 0,1 1 0,-1 1 0,1 0 0,0 0 0,0 1 0,-17 9 0,7 0 0,0 1 0,1 0 0,-32 33 0,26-25 0,15-15 0,0 1 0,1 0 0,0 1 0,0 0 0,-9 13 0,16-20 0,0 0 0,0 0 0,-1 1 0,2-1 0,-1 1 0,0-1 0,0 1 0,1-1 0,-1 1 0,1-1 0,0 1 0,0-1 0,0 1 0,0 0 0,0-1 0,0 1 0,1-1 0,-1 1 0,1-1 0,0 1 0,0-1 0,0 0 0,0 1 0,0-1 0,0 0 0,1 0 0,-1 1 0,1-1 0,0 0 0,1 1 0,4 2 0,0-1 0,1 0 0,-1 0 0,1-1 0,0 0 0,0 0 0,0-1 0,0 0 0,0 0 0,0-1 0,16 1 0,9 2 0,1 1-237,-1-2-1,52-2 1,-70-2-416,7 1-6173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2.619"/>
    </inkml:context>
    <inkml:brush xml:id="br0">
      <inkml:brushProperty name="width" value="0.05" units="cm"/>
      <inkml:brushProperty name="height" value="0.05" units="cm"/>
      <inkml:brushProperty name="color" value="#E71224"/>
    </inkml:brush>
  </inkml:definitions>
  <inkml:trace contextRef="#ctx0" brushRef="#br0">61 13 24575,'-2'1'0,"0"-1"0,0 1 0,0-1 0,0 1 0,0 0 0,0 0 0,0 0 0,0 0 0,0 0 0,0 0 0,0 0 0,1 1 0,-1-1 0,0 1 0,1-1 0,0 1 0,-1-1 0,1 1 0,0 0 0,0 0 0,0 0 0,0 0 0,0 0 0,0 0 0,0 0 0,0 4 0,-2 5 0,0-1 0,1 1 0,-2 20 0,2-10 0,0-3 0,1 1 0,0-1 0,1 1 0,1-1 0,0 0 0,2 0 0,4 19 0,-6-35 0,1 1 0,-1-1 0,1 1 0,-1-1 0,1 0 0,0 0 0,0 1 0,0-1 0,0-1 0,0 1 0,1 0 0,-1-1 0,0 1 0,1-1 0,-1 1 0,1-1 0,0 0 0,-1 0 0,1 0 0,0-1 0,0 1 0,-1-1 0,1 1 0,0-1 0,0 0 0,0 0 0,0 0 0,-1-1 0,1 1 0,0-1 0,4-1 0,-3 1 0,0 1 0,0-2 0,0 1 0,0 0 0,0-1 0,0 0 0,-1 0 0,1 0 0,-1 0 0,1-1 0,-1 1 0,0-1 0,0 0 0,0 0 0,0 0 0,-1 0 0,1-1 0,-1 1 0,0-1 0,0 1 0,2-6 0,1-18 0,-2 0 0,-1 0 0,-1 0 0,-1 0 0,-8-51 0,-1 39 0,9 37 0,0 1 0,-1-1 0,1 1 0,-1-1 0,0 1 0,1 0 0,-1-1 0,0 1 0,0 0 0,0-1 0,0 1 0,0 0 0,0 0 0,-1 0 0,1 0 0,0 0 0,0 0 0,-1 0 0,1 0 0,-1 0 0,0 0 0,1 1 0,1 0 0,-1 0 0,1 0 0,-1 0 0,1 0 0,-1 0 0,1 0 0,-1 0 0,1 1 0,-1-1 0,1 0 0,-1 0 0,1 0 0,0 0 0,-1 1 0,1-1 0,-1 0 0,1 1 0,0-1 0,-1 0 0,1 1 0,0-1 0,-1 0 0,1 1 0,0-1 0,-1 0 0,1 1 0,0-1 0,0 1 0,0-1 0,-1 1 0,1-1 0,0 1 0,0-1 0,0 1 0,0-1 0,0 0 0,0 1 0,0-1 0,0 1 0,0-1 0,0 1 0,0-1 0,0 1 0,0-1 0,0 1 0,1-1 0,-1 1 0,0-1 0,0 1 0,1-1 0,-1 0 0,0 1 0,0-1 0,1 0 0,0 1 0,13 32 0,-12-31 0,17 31-341,1 0 0,2-2-1,44 50 1,-54-70-6485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370"/>
    </inkml:context>
    <inkml:brush xml:id="br0">
      <inkml:brushProperty name="width" value="0.05" units="cm"/>
      <inkml:brushProperty name="height" value="0.05" units="cm"/>
      <inkml:brushProperty name="color" value="#E71224"/>
    </inkml:brush>
  </inkml:definitions>
  <inkml:trace contextRef="#ctx0" brushRef="#br0">2 1 24575,'0'42'0,"-1"-15"0,1 1 0,5 33 0,-3-52 0,0 0 0,0 0 0,0 0 0,2-1 0,-1 1 0,1-1 0,0 0 0,0 0 0,1 0 0,10 12 0,132 133 0,-102-108 0,-28-29-1365,0-3-5461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994"/>
    </inkml:context>
    <inkml:brush xml:id="br0">
      <inkml:brushProperty name="width" value="0.05" units="cm"/>
      <inkml:brushProperty name="height" value="0.05" units="cm"/>
      <inkml:brushProperty name="color" value="#E71224"/>
    </inkml:brush>
  </inkml:definitions>
  <inkml:trace contextRef="#ctx0" brushRef="#br0">104 179 24575,'1'29'0,"2"-1"0,6 29 0,-4-28 0,3 55 0,-9-40 0,0-30 0,0 0 0,1 0 0,1 0 0,0 0 0,4 18 0,2-22 0,-11-26 0,-105-178 0,105 188 0,1 0 0,0 0 0,0 0 0,0 0 0,1-1 0,-1 1 0,2-1 0,-1 0 0,1 1 0,0-1 0,0 0 0,1 0 0,0 0 0,0 0 0,0 0 0,1 1 0,0-1 0,1 0 0,3-10 0,-2 9 0,1-1 0,0 1 0,1 0 0,0 0 0,1 0 0,-1 1 0,1 0 0,1 0 0,-1 0 0,1 1 0,0 0 0,1 0 0,13-7 0,32-22 0,-44 27 0,0 1 0,1 0 0,1 0 0,-1 1 0,1 1 0,0 0 0,0 0 0,0 1 0,1 1 0,-1 0 0,22-3 0,41 6-1365,-52 0-5461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1.429"/>
    </inkml:context>
    <inkml:brush xml:id="br0">
      <inkml:brushProperty name="width" value="0.05" units="cm"/>
      <inkml:brushProperty name="height" value="0.05" units="cm"/>
      <inkml:brushProperty name="color" value="#E71224"/>
    </inkml:brush>
  </inkml:definitions>
  <inkml:trace contextRef="#ctx0" brushRef="#br0">33 1 24575,'0'47'0,"1"-10"0,-1 0 0,-2-1 0,-13 69 0,9-64 0,1 0 0,1 0 0,3 0 0,1 0 0,7 46 0,-5-75 0,1 1 0,0-1 0,1 0 0,8 16 0,-8-21 0,-1 0 0,0 1 0,0-1 0,-1 0 0,1 1 0,-2 0 0,1 0 0,-1-1 0,0 1 0,-1 0 0,0 0 0,0 0 0,-2 11 0,-6-3-1365,-3-6-5461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4.723"/>
    </inkml:context>
    <inkml:brush xml:id="br0">
      <inkml:brushProperty name="width" value="0.05" units="cm"/>
      <inkml:brushProperty name="height" value="0.05" units="cm"/>
      <inkml:brushProperty name="color" value="#E71224"/>
    </inkml:brush>
  </inkml:definitions>
  <inkml:trace contextRef="#ctx0" brushRef="#br0">233 153 24575,'1'-5'0,"0"0"0,0 0 0,0 1 0,0-1 0,1 0 0,0 1 0,0-1 0,0 1 0,1-1 0,-1 1 0,1 0 0,0 0 0,0 0 0,1 0 0,-1 1 0,1-1 0,-1 1 0,1 0 0,7-4 0,6-7 0,-17 14 0,0 0 0,1-1 0,-1 1 0,1 0 0,-1 0 0,0-1 0,1 1 0,-1 0 0,0-1 0,1 1 0,-1 0 0,0-1 0,1 1 0,-1-1 0,0 1 0,0-1 0,0 1 0,1 0 0,-1-1 0,0 1 0,0-1 0,0 1 0,0-1 0,0 1 0,0-1 0,0 1 0,0-1 0,0 1 0,0-1 0,0 1 0,0-1 0,0 1 0,0-1 0,-1 1 0,1 0 0,0-1 0,-19-7 0,-31 5 0,47 3 0,-37-1 0,-103 4 0,139-2 0,1 0 0,0 1 0,-1-1 0,1 0 0,0 1 0,0 0 0,0 0 0,0 0 0,0 0 0,1 0 0,-1 0 0,0 1 0,-2 4 0,4-7 0,0 1 0,0 0 0,1-1 0,-1 1 0,0 0 0,0 0 0,1 0 0,-1-1 0,1 1 0,-1 0 0,1 0 0,-1 0 0,1 0 0,0 0 0,-1 0 0,1 0 0,0 0 0,0 0 0,0 0 0,0 0 0,0 0 0,0 0 0,0 0 0,0 0 0,0 0 0,0 0 0,1 0 0,-1 0 0,0 0 0,1 0 0,-1 0 0,1 0 0,-1 0 0,1 0 0,-1 0 0,1 0 0,0-1 0,-1 1 0,1 0 0,0 0 0,-1-1 0,1 1 0,0 0 0,0-1 0,0 1 0,2 0 0,-1 0 0,0-1 0,1 1 0,-1-1 0,0 0 0,1 0 0,-1 0 0,1 0 0,-1 0 0,0 0 0,1-1 0,-1 1 0,1-1 0,-1 0 0,0 1 0,4-3 0,37-20 0,-28 15 0,-3 2 0,2-2 0,0 0 0,0 0 0,1 2 0,0 0 0,1 1 0,-1 0 0,1 1 0,0 1 0,20-2 0,-64 5 0,-67 4 0,85-3 0,0 0 0,0 1 0,0 0 0,0 1 0,1 0 0,-1 1 0,-13 6 0,20-8 0,1 1 0,-1-1 0,1 1 0,-1-1 0,1 1 0,0 0 0,0-1 0,0 1 0,1 0 0,-1 0 0,1 1 0,-1-1 0,1 0 0,0 0 0,0 1 0,0-1 0,1 0 0,0 1 0,-1 3 0,2 75 0,1-54 0,-3 36-18,0-44-251,1 1-1,0-1 1,1 0-1,7 33 1,-2-37-6557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6.054"/>
    </inkml:context>
    <inkml:brush xml:id="br0">
      <inkml:brushProperty name="width" value="0.05" units="cm"/>
      <inkml:brushProperty name="height" value="0.05" units="cm"/>
      <inkml:brushProperty name="color" value="#E71224"/>
    </inkml:brush>
  </inkml:definitions>
  <inkml:trace contextRef="#ctx0" brushRef="#br0">0 42 24575,'4'0'0,"6"0"0,6 0 0,3 0 0,4 0 0,2 0 0,1 0 0,0 0 0,-4-4 0,-2-2 0,1 1 0,0 0 0,1 2 0,2 1 0,-4-3 0,-1-1 0,-4 0-8191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9.024"/>
    </inkml:context>
    <inkml:brush xml:id="br0">
      <inkml:brushProperty name="width" value="0.05" units="cm"/>
      <inkml:brushProperty name="height" value="0.05" units="cm"/>
      <inkml:brushProperty name="color" value="#E71224"/>
    </inkml:brush>
  </inkml:definitions>
  <inkml:trace contextRef="#ctx0" brushRef="#br0">1 1 24575,'256'0'0,"-258"0"0,1 0 0,-1 0 0,1 1 0,-1-1 0,1 1 0,-1-1 0,1 1 0,-1 0 0,1-1 0,0 1 0,-1 0 0,1 0 0,0 0 0,0 0 0,0 0 0,0 0 0,0 0 0,0 1 0,0-1 0,0 0 0,0 1 0,0-1 0,1 0 0,-1 1 0,1-1 0,-1 1 0,1-1 0,-1 1 0,1-1 0,0 1 0,0-1 0,0 1 0,0 1 0,0 64 0,1-48 0,0 17 0,-1-1 0,1 1 0,2-1 0,9 38 0,-1-35 0,1 0 0,34 69 0,-34-70-1365,-9-19-5461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979"/>
    </inkml:context>
    <inkml:brush xml:id="br0">
      <inkml:brushProperty name="width" value="0.05" units="cm"/>
      <inkml:brushProperty name="height" value="0.05" units="cm"/>
      <inkml:brushProperty name="color" value="#E71224"/>
    </inkml:brush>
  </inkml:definitions>
  <inkml:trace contextRef="#ctx0" brushRef="#br0">26 310 24575,'19'53'0,"-15"-17"0,-1 0 0,-2 0 0,-3 39 0,0-29 0,4 50 0,11-28 0,-9-50 0,-1 0 0,3 29 0,-7 307 0,1-1012 0,1 641 0,2-1 0,-1 1 0,2 0 0,0 0 0,9-20 0,9-40 0,9-70 0,-22 124 0,0 1 0,2 0 0,1 1 0,24-35 0,-33 53 0,1-1 0,-1 0 0,1 1 0,0 0 0,0-1 0,0 1 0,0 1 0,0-1 0,0 1 0,1 0 0,-1 0 0,1 0 0,0 0 0,0 1 0,-1 0 0,8-1 0,-10 2 0,-1 1 0,1 0 0,-1 0 0,1 0 0,-1-1 0,0 1 0,0 1 0,1-1 0,-1 0 0,0 0 0,0 0 0,0 1 0,0-1 0,0 0 0,0 1 0,-1-1 0,1 1 0,0-1 0,-1 1 0,1-1 0,-1 1 0,1 2 0,9 40 0,-9-40 0,5 39 0,-2 1 0,-3-1 0,-6 85 0,4-121 0,-1 0 0,0-1 0,0 1 0,-1-1 0,1 0 0,-1 1 0,-1-1 0,1-1 0,-1 1 0,0 0 0,-1-1 0,1 0 0,-1 0 0,0 0 0,0-1 0,0 1 0,-1-1 0,0-1 0,0 1 0,0-1 0,0 0 0,-12 4 0,3-1 0,1 0 0,-1-2 0,-1 0 0,1-1 0,-1 0 0,1-1 0,-1-1 0,1 0 0,-17-2 0,28 0-68,0 1 0,1 0-1,-1-1 1,0 0 0,1 0 0,-1 0-1,1 0 1,-1-1 0,1 1 0,-1-1-1,1 0 1,0 0 0,0 0 0,0 0-1,0 0 1,0-1 0,1 0 0,-1 1-1,-2-4 1,-2-9-6758</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2.334"/>
    </inkml:context>
    <inkml:brush xml:id="br0">
      <inkml:brushProperty name="width" value="0.05" units="cm"/>
      <inkml:brushProperty name="height" value="0.05" units="cm"/>
      <inkml:brushProperty name="color" value="#E71224"/>
    </inkml:brush>
  </inkml:definitions>
  <inkml:trace contextRef="#ctx0" brushRef="#br0">77 1 24575,'2'98'0,"-4"107"0,-23-78 0,12-39 0,8-61 0,1 0 0,0 30 0,3-37 0,-1 0 0,-8 30 0,-2 37 0,12 290-1365,0-355-5461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008"/>
    </inkml:context>
    <inkml:brush xml:id="br0">
      <inkml:brushProperty name="width" value="0.05" units="cm"/>
      <inkml:brushProperty name="height" value="0.05" units="cm"/>
      <inkml:brushProperty name="color" value="#E71224"/>
    </inkml:brush>
  </inkml:definitions>
  <inkml:trace contextRef="#ctx0" brushRef="#br0">250 23 24575,'0'-2'0,"-1"1"0,1 0 0,-1 0 0,1-1 0,-1 1 0,0 0 0,0 0 0,1 0 0,-1 0 0,0 0 0,0 0 0,0 0 0,0 0 0,0 0 0,0 0 0,0 1 0,-1-1 0,1 0 0,0 1 0,0-1 0,-1 1 0,1-1 0,0 1 0,-1 0 0,1-1 0,0 1 0,-1 0 0,1 0 0,0 0 0,-1 0 0,1 0 0,-3 1 0,-3-1 0,1 0 0,0 0 0,-1 1 0,1 0 0,-11 3 0,10 0 0,0 0 0,1 0 0,0 1 0,0-1 0,0 2 0,0-1 0,1 0 0,0 1 0,0 0 0,0 0 0,1 1 0,-6 9 0,-22 29 0,25-36 0,1 0 0,0 0 0,1 1 0,0-1 0,0 1 0,-3 12 0,5-16 0,1 0 0,1 0 0,-1 0 0,1 0 0,0 0 0,0 0 0,1 0 0,-1 1 0,1-1 0,1 0 0,-1 0 0,3 7 0,-2-9 0,1-1 0,1 0 0,-1 0 0,0 0 0,1 0 0,0 0 0,-1 0 0,1-1 0,0 1 0,0-1 0,1 0 0,-1 0 0,0 0 0,1 0 0,-1 0 0,1-1 0,0 0 0,7 2 0,0 0 0,0-1 0,0 0 0,0-1 0,1 0 0,14 0 0,-17-2 0,-1 0 0,0 0 0,0-1 0,0 0 0,0 0 0,0-1 0,0 0 0,-1 0 0,1-1 0,-1 0 0,0 0 0,0-1 0,0 0 0,-1 0 0,0-1 0,0 0 0,0 0 0,-1 0 0,1 0 0,-2-1 0,9-14 0,-6 6 0,0 0 0,-1-1 0,0 0 0,-2 0 0,0-1 0,0 0 0,-2 1 0,0-1 0,-1-28 0,3 64 21,0 1-1,1-1 0,1 0 1,13 29-1,9 28-1487,-23-59-5359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548"/>
    </inkml:context>
    <inkml:brush xml:id="br0">
      <inkml:brushProperty name="width" value="0.05" units="cm"/>
      <inkml:brushProperty name="height" value="0.05" units="cm"/>
      <inkml:brushProperty name="color" value="#E71224"/>
    </inkml:brush>
  </inkml:definitions>
  <inkml:trace contextRef="#ctx0" brushRef="#br0">34 1 24575,'1'31'0,"3"1"0,0 0 0,2-1 0,1 0 0,1 0 0,14 32 0,-18-56 0,0 1 0,0-1 0,0-1 0,1 1 0,0 0 0,0-1 0,1 0 0,-1 0 0,1-1 0,1 0 0,-1 0 0,12 7 0,-16-11 0,1 0 0,-1 0 0,1 0 0,-1 0 0,1 0 0,-1 0 0,1-1 0,0 1 0,-1-1 0,1 0 0,0 0 0,-1 0 0,1 0 0,0 0 0,-1-1 0,1 1 0,2-1 0,-2-1 0,0 1 0,-1-1 0,1 0 0,-1 0 0,1 1 0,-1-2 0,0 1 0,0 0 0,0 0 0,0-1 0,0 1 0,0-1 0,-1 1 0,1-1 0,-1 0 0,0 0 0,0 1 0,1-5 0,8-22 0,1 1 0,2 0 0,17-29 0,-20 34 0,2 2 0,8 88 0,-12-34 0,2 0 0,2-1 0,0 0 0,23 39 0,-23-48 0,-1 0 0,-2 1 0,0 1 0,5 27 0,16 41 0,-16-49 0,-2 0 0,-1 1 0,7 79 0,-11-68 0,-3-29 0,-1 0 0,-1 1 0,-1 0 0,-1-1 0,-2 1 0,-5 29 0,5-52 0,0 1 0,-1-1 0,1 0 0,-1 0 0,0 0 0,0-1 0,0 1 0,-1-1 0,0 1 0,0-1 0,0 0 0,0-1 0,-1 1 0,1-1 0,-1 0 0,0 0 0,0 0 0,0 0 0,0-1 0,0 0 0,-6 1 0,-6 2 0,0-1 0,0 0 0,0-1 0,0-1 0,-29-1 0,12-1 0,5 1 0,0-2 0,0-1 0,-37-7 0,57 7 0,0-1 0,0 0 0,0 0 0,1-1 0,-1 0 0,1-1 0,0 1 0,0-1 0,0-1 0,1 0 0,0 0 0,0 0 0,0-1 0,-7-10 0,8 7 0,0-1 0,0 1 0,1-2 0,0 1 0,1 0 0,1-1 0,0 0 0,0 0 0,1 0 0,0 0 0,1 0 0,1 0 0,0-1 0,1 1 0,0 0 0,0 0 0,2 0 0,-1 0 0,8-18 0,-1 14-1365,1 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3.336"/>
    </inkml:context>
    <inkml:brush xml:id="br0">
      <inkml:brushProperty name="width" value="0.05" units="cm"/>
      <inkml:brushProperty name="height" value="0.05" units="cm"/>
      <inkml:brushProperty name="color" value="#E71224"/>
    </inkml:brush>
  </inkml:definitions>
  <inkml:trace contextRef="#ctx0" brushRef="#br0">0 115 24575,'1'11'0,"0"-1"0,1 1 0,0 0 0,0 0 0,1-1 0,1 0 0,0 1 0,7 13 0,4 2 0,31 44 0,-44-67 0,-1-1 0,1 1 0,0-1 0,0 0 0,1 1 0,-1-1 0,0 0 0,1 0 0,-1-1 0,1 1 0,0 0 0,0-1 0,-1 0 0,1 1 0,0-1 0,0 0 0,0-1 0,0 1 0,0 0 0,0-1 0,1 0 0,-1 0 0,0 0 0,0 0 0,0 0 0,6-1 0,-5-1 0,0 0 0,1 1 0,-1-1 0,0-1 0,0 1 0,0-1 0,0 1 0,-1-1 0,1 0 0,-1 0 0,1-1 0,-1 1 0,0-1 0,-1 1 0,1-1 0,0 0 0,1-5 0,15-27 0,-1 4 0,22-58 0,-37 82 0,0 0 0,-1-1 0,0 1 0,0 0 0,-1-1 0,0 1 0,-1-1 0,0 1 0,0-1 0,-1 1 0,0-1 0,-3-15 0,4 24 0,0-1 0,0 1 0,-1-1 0,1 1 0,0-1 0,0 1 0,0-1 0,0 1 0,0-1 0,-1 1 0,1-1 0,0 1 0,0-1 0,-1 1 0,1-1 0,0 1 0,-1-1 0,1 1 0,0 0 0,-1-1 0,1 1 0,0 0 0,-1-1 0,1 1 0,-1 0 0,1 0 0,-1-1 0,1 1 0,-1 0 0,0 0 0,-6 13 0,0 26 0,6-24 0,2 0 0,0 0 0,0 0 0,1 0 0,1 0 0,1 0 0,0-1 0,1 1 0,7 14 0,-2-7 0,1-1 0,2-1 0,0 0 0,0 0 0,19 18 0,58 85 0,67 80 0,-128-164 0,45 77 0,-69-109 0,33 68 0,-36-70 0,0 0 0,0-1 0,0 2 0,-1-1 0,0 0 0,0 0 0,0 0 0,0 1 0,-1-1 0,0 0 0,0 1 0,-1 7 0,0-11 0,-1 0 0,1 0 0,0 0 0,-1 1 0,0-2 0,1 1 0,-1 0 0,0 0 0,0 0 0,0-1 0,0 1 0,0-1 0,-1 0 0,1 1 0,0-1 0,-1 0 0,1-1 0,-1 1 0,1 0 0,-1-1 0,1 1 0,-1-1 0,1 0 0,-4 1 0,-73-2 0,60 0 0,-66 1 0,-47-4 0,129 4-44,1 0 0,-1-1 0,1 1 0,0-1 0,-1 1 0,1-1 0,-1 0 0,1 0 0,0 0 0,0 0 0,0-1 0,-1 1 0,1-1 0,1 1 0,-1-1 0,0 0 0,0 1 0,0-1-1,1 0 1,-1 0 0,1 0 0,0-1 0,-1 1 0,1 0 0,0 0 0,0-1 0,1 1 0,-1 0 0,0-1 0,0-3 0,-2-14-6782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950"/>
    </inkml:context>
    <inkml:brush xml:id="br0">
      <inkml:brushProperty name="width" value="0.05" units="cm"/>
      <inkml:brushProperty name="height" value="0.05" units="cm"/>
      <inkml:brushProperty name="color" value="#E71224"/>
    </inkml:brush>
  </inkml:definitions>
  <inkml:trace contextRef="#ctx0" brushRef="#br0">231 310 24575,'5'-2'0,"0"-1"0,1 1 0,-1-1 0,0 0 0,0 0 0,0 0 0,-1-1 0,1 0 0,-1 0 0,0 0 0,0 0 0,6-9 0,1 0 0,-5 7 0,-1 0 0,0 0 0,0-1 0,-1 0 0,0 0 0,0 0 0,-1-1 0,1 1 0,-2-1 0,1 0 0,-1 0 0,0 0 0,-1 0 0,0 0 0,0 0 0,-1 0 0,0 0 0,0 0 0,-1 0 0,0-1 0,0 1 0,-1 0 0,0 1 0,-5-14 0,5 18 0,0 0 0,0 0 0,0 1 0,0-1 0,-1 1 0,1-1 0,-1 1 0,1 0 0,-1 0 0,0 0 0,0 0 0,0 0 0,0 0 0,0 1 0,-1 0 0,1 0 0,0 0 0,-1 0 0,1 0 0,0 0 0,-7 1 0,-9-2 0,-1 2 0,-34 3 0,23-1 0,21-2 0,0 0 0,1 1 0,-1 0 0,1 1 0,-14 3 0,19-3 0,1 0 0,-1-1 0,1 1 0,-1 1 0,1-1 0,0 0 0,0 1 0,0 0 0,0-1 0,1 1 0,-1 0 0,1 0 0,0 1 0,-1-1 0,2 0 0,-3 5 0,-2 5 0,0 1 0,1-1 0,1 1 0,1 0 0,-1 0 0,2 0 0,0 1 0,1-1 0,1 0 0,0 1 0,0-1 0,2 0 0,0 1 0,0-1 0,1 0 0,7 17 0,-8-27 0,0 0 0,1 0 0,0 0 0,0 0 0,0 0 0,0 0 0,0-1 0,1 0 0,-1 0 0,1 0 0,0 0 0,0 0 0,0-1 0,1 1 0,-1-1 0,1 0 0,-1-1 0,1 1 0,-1-1 0,1 0 0,9 1 0,10 1 0,1-1 0,49-2 0,-51-1 0,-10 1-273,0 0 0,1-1 0,-1-1 0,24-6 0,-21 3-6553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4.352"/>
    </inkml:context>
    <inkml:brush xml:id="br0">
      <inkml:brushProperty name="width" value="0.05" units="cm"/>
      <inkml:brushProperty name="height" value="0.05" units="cm"/>
      <inkml:brushProperty name="color" value="#E71224"/>
    </inkml:brush>
  </inkml:definitions>
  <inkml:trace contextRef="#ctx0" brushRef="#br0">2 0 24575,'-2'81'0,"4"90"0,-1-161 0,1-1 0,0 1 0,0-1 0,0 0 0,8 16 0,-4-66 0,-7-193-1365,1 213-5461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323"/>
    </inkml:context>
    <inkml:brush xml:id="br0">
      <inkml:brushProperty name="width" value="0.05" units="cm"/>
      <inkml:brushProperty name="height" value="0.05" units="cm"/>
      <inkml:brushProperty name="color" value="#E71224"/>
    </inkml:brush>
  </inkml:definitions>
  <inkml:trace contextRef="#ctx0" brushRef="#br0">287 1 24575,'-17'-1'0,"0"2"0,0 0 0,1 1 0,-1 1 0,-20 6 0,27-6 0,0 1 0,1 1 0,-1 0 0,1 0 0,0 0 0,1 1 0,-1 1 0,1 0 0,-11 12 0,-37 50-1365,47-56-5461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989"/>
    </inkml:context>
    <inkml:brush xml:id="br0">
      <inkml:brushProperty name="width" value="0.05" units="cm"/>
      <inkml:brushProperty name="height" value="0.05" units="cm"/>
      <inkml:brushProperty name="color" value="#E71224"/>
    </inkml:brush>
  </inkml:definitions>
  <inkml:trace contextRef="#ctx0" brushRef="#br0">0 143 24575,'4'0'0,"2"-5"0,3 0 0,6-5 0,-1-4 0,2 0 0,2 2 0,-1-1 0,0 2 0,2 3 0,1-2 0,3 1 0,0 2 0,-3-2 0,0 0 0,-4 3-8191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11.270"/>
    </inkml:context>
    <inkml:brush xml:id="br0">
      <inkml:brushProperty name="width" value="0.05" units="cm"/>
      <inkml:brushProperty name="height" value="0.05" units="cm"/>
      <inkml:brushProperty name="color" value="#E71224"/>
    </inkml:brush>
  </inkml:definitions>
  <inkml:trace contextRef="#ctx0" brushRef="#br0">52 392 24575,'1'22'0,"0"-15"0,-1 0 0,1 0 0,-1 0 0,-1 0 0,1 0 0,-1 0 0,-1 0 0,1 0 0,-1 0 0,0 0 0,-1 0 0,1-1 0,-6 10 0,8-16 0,0 0 0,0 1 0,-1-1 0,1 1 0,0-1 0,0 0 0,-1 1 0,1-1 0,0 1 0,-1-1 0,1 0 0,0 0 0,-1 1 0,1-1 0,0 0 0,-1 1 0,1-1 0,-1 0 0,1 0 0,-1 0 0,1 0 0,0 1 0,-1-1 0,1 0 0,-1 0 0,1 0 0,-1 0 0,1 0 0,-1 0 0,1 0 0,-1 0 0,1 0 0,-1 0 0,1 0 0,0-1 0,-1 1 0,1 0 0,-1 0 0,1 0 0,-1-1 0,0 1 0,-8-23 0,3-30 0,6 46 0,-1-14 0,1 0 0,1 1 0,4-24 0,-3 36 0,0 1 0,0 0 0,0 0 0,1 1 0,0-1 0,0 0 0,1 1 0,0 0 0,0 0 0,0 0 0,1 0 0,8-8 0,42-49 0,-49 53 0,0 1 0,1 0 0,1 0 0,-1 1 0,2 0 0,-1 0 0,1 1 0,0 0 0,0 0 0,1 1 0,0 0 0,18-7 0,70-27 0,-37 13 0,-46 22 0,-27 10 0,-27 11 0,-59 9 0,52-14 0,-67 24 0,82-17-1365,19-8-5461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5.863"/>
    </inkml:context>
    <inkml:brush xml:id="br0">
      <inkml:brushProperty name="width" value="0.05" units="cm"/>
      <inkml:brushProperty name="height" value="0.05" units="cm"/>
      <inkml:brushProperty name="color" value="#E71224"/>
    </inkml:brush>
  </inkml:definitions>
  <inkml:trace contextRef="#ctx0" brushRef="#br0">0 270 24575,'19'-1'0,"0"-1"0,33-7 0,-31 4 0,-1 2 0,25-2 0,-4 2 0,43-9 0,-6 0 0,53-11 0,-94 14 0,0 2 0,74-4 0,-41 12 0,-31 1 0,-1-2 0,1-2 0,73-13 0,-84 10 0,0 2 0,1 0 0,37 2 0,-37 1 0,0-1 0,-1-1 0,37-7 0,-32 1 0,-13 5 0,-1-2 0,1 0 0,-1-1 0,-1-1 0,1-1 0,28-17 0,-20 10-682,56-26-1,-67 35-6143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6.434"/>
    </inkml:context>
    <inkml:brush xml:id="br0">
      <inkml:brushProperty name="width" value="0.05" units="cm"/>
      <inkml:brushProperty name="height" value="0.05" units="cm"/>
      <inkml:brushProperty name="color" value="#E71224"/>
    </inkml:brush>
  </inkml:definitions>
  <inkml:trace contextRef="#ctx0" brushRef="#br0">1 1 24575,'10'1'0,"1"0"0,0 1 0,0 1 0,-1 0 0,1 0 0,-1 1 0,0 0 0,19 11 0,44 16 0,-67-29 0,0 0 0,0 0 0,0 0 0,0 1 0,-1-1 0,1 1 0,-1 1 0,0-1 0,0 1 0,0 0 0,0 0 0,0 0 0,-1 1 0,0 0 0,0 0 0,0 0 0,-1 0 0,1 0 0,-1 1 0,0 0 0,-1-1 0,0 1 0,0 0 0,0 0 0,0 0 0,-1 1 0,0-1 0,0 9 0,2 1 0,-1 0 0,-1 0 0,-1 0 0,-2 29 0,1-40 0,1 0 0,-1-1 0,-1 1 0,1-1 0,-1 0 0,1 1 0,-1-1 0,0 0 0,-1 0 0,1 0 0,-1 0 0,0-1 0,0 1 0,0-1 0,0 1 0,-1-1 0,1 0 0,-1 0 0,0-1 0,-7 5 0,6-4-54,0 0-1,0 0 0,0 1 1,1 0-1,-1 0 1,1 0-1,0 0 0,0 1 1,1-1-1,-1 1 1,1 0-1,0 0 0,0 1 1,1-1-1,-1 0 0,1 1 1,0 0-1,1-1 1,0 1-1,0 0 0,0 0 1,0 0-1,1 0 1,0 7-1,0 8-6771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1.865"/>
    </inkml:context>
    <inkml:brush xml:id="br0">
      <inkml:brushProperty name="width" value="0.05" units="cm"/>
      <inkml:brushProperty name="height" value="0.05" units="cm"/>
      <inkml:brushProperty name="color" value="#E71224"/>
    </inkml:brush>
  </inkml:definitions>
  <inkml:trace contextRef="#ctx0" brushRef="#br0">92 0 24575,'0'457'0,"0"-453"0,-1 0 0,1 1 0,-1-1 0,1 1 0,-1-1 0,0 0 0,-1 1 0,1-1 0,-1 0 0,0 0 0,0 0 0,-3 5 0,4-8 0,0 0 0,1-1 0,-1 1 0,0 0 0,1-1 0,-1 1 0,0-1 0,0 1 0,0-1 0,1 1 0,-1-1 0,0 1 0,0-1 0,0 0 0,0 1 0,0-1 0,0 0 0,0 0 0,0 0 0,0 0 0,0 0 0,-2 0 0,1-1 0,0 1 0,0-1 0,0 0 0,0 0 0,0 0 0,0-1 0,1 1 0,-1 0 0,0-1 0,1 1 0,-1-1 0,1 1 0,-1-1 0,-1-3 0,-9-10-1365,1 1-5461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2.977"/>
    </inkml:context>
    <inkml:brush xml:id="br0">
      <inkml:brushProperty name="width" value="0.05" units="cm"/>
      <inkml:brushProperty name="height" value="0.05" units="cm"/>
      <inkml:brushProperty name="color" value="#E71224"/>
    </inkml:brush>
  </inkml:definitions>
  <inkml:trace contextRef="#ctx0" brushRef="#br0">211 177 24575,'0'-4'0,"-5"-2"0,-1-4 0,-4-1 0,-5 2 0,0-2 0,-2 0 0,2-2 0,-1 2 0,2-3 0,-1 1 0,2-1 0,-1 2 0,-4-3 0,-2 3 0,2 2-8191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3.721"/>
    </inkml:context>
    <inkml:brush xml:id="br0">
      <inkml:brushProperty name="width" value="0.05" units="cm"/>
      <inkml:brushProperty name="height" value="0.05" units="cm"/>
      <inkml:brushProperty name="color" value="#E71224"/>
    </inkml:brush>
  </inkml:definitions>
  <inkml:trace contextRef="#ctx0" brushRef="#br0">0 274 24575,'2'-1'0,"0"1"0,0-1 0,0 1 0,0-1 0,0 0 0,0 0 0,0 0 0,0 0 0,-1 0 0,1 0 0,0 0 0,-1 0 0,1-1 0,-1 1 0,1-1 0,-1 1 0,1-3 0,26-36 0,-13 18 0,17-26 0,16-17 0,-39 54-341,0-1 0,-1 0-1,8-16 1,-8 14-6485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113"/>
    </inkml:context>
    <inkml:brush xml:id="br0">
      <inkml:brushProperty name="width" value="0.05" units="cm"/>
      <inkml:brushProperty name="height" value="0.05" units="cm"/>
      <inkml:brushProperty name="color" value="#E71224"/>
    </inkml:brush>
  </inkml:definitions>
  <inkml:trace contextRef="#ctx0" brushRef="#br0">60 1 24575,'-2'0'0,"0"1"0,1 0 0,-1 0 0,0 0 0,1 0 0,-1 0 0,1 0 0,-1 0 0,1 1 0,0-1 0,-1 0 0,1 1 0,0-1 0,0 1 0,0-1 0,0 1 0,-1 3 0,-15 31 0,12-10 0,0 1 0,2-1 0,0 1 0,2 0 0,1 0 0,7 47 0,-5-61 0,1 1 0,0-1 0,1 0 0,0 1 0,1-2 0,1 1 0,0-1 0,1 1 0,0-2 0,1 1 0,0-1 0,18 18 0,-19-21 0,1 0 0,1 0 0,0-1 0,0 0 0,0-1 0,0 0 0,1 0 0,0-1 0,1 0 0,-1-1 0,1 0 0,0-1 0,0 0 0,0-1 0,21 2 0,-29-4 0,0 0 0,0 0 0,0 0 0,0-1 0,0 1 0,0-1 0,0 0 0,0 0 0,0 0 0,0 0 0,-1 0 0,1-1 0,0 1 0,-1-1 0,1 0 0,-1 1 0,1-1 0,-1-1 0,4-3 0,-3 1 0,0 0 0,0 0 0,0 0 0,-1 0 0,0-1 0,0 1 0,0-1 0,-1 1 0,0-1 0,1-5 0,-1-5 0,0 0 0,-1 0 0,0 0 0,-2 0 0,0 1 0,-7-30 0,-4 3 0,-1 1 0,-2 0 0,-1 1 0,-3 1 0,-35-54 0,55 92 0,-1 0 0,1 0 0,-1 1 0,1-1 0,-1 0 0,0 0 0,1 0 0,-1 0 0,0 1 0,0-1 0,1 0 0,-1 1 0,0-1 0,0 1 0,0-1 0,0 1 0,0-1 0,0 1 0,0-1 0,0 1 0,0 0 0,0 0 0,0-1 0,0 1 0,0 0 0,0 0 0,0 0 0,0 0 0,0 0 0,0 1 0,-2-1 0,3 1 0,-1 0 0,1 0 0,-1 0 0,1-1 0,0 1 0,-1 0 0,1 0 0,0 0 0,0 0 0,-1 0 0,1 0 0,0 0 0,0 0 0,0 0 0,0 0 0,1 0 0,-1 0 0,0 0 0,0 0 0,0 0 0,1 0 0,-1 0 0,0 0 0,1 0 0,-1 0 0,1 0 0,-1-1 0,1 1 0,0 0 0,-1 0 0,1 0 0,0-1 0,1 2 0,18 22 0,0-2 0,2 0 0,0-1 0,2-1 0,26 17 0,-32-24 0,0 1 0,-2 1 0,1 1 0,-2 0 0,0 1 0,-1 0 0,-1 1 0,0 1 0,10 21 0,12 16 92,-27-45-456,0 0 0,-1 0-1,11 23 1,-11-11-6462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241"/>
    </inkml:context>
    <inkml:brush xml:id="br0">
      <inkml:brushProperty name="width" value="0.05" units="cm"/>
      <inkml:brushProperty name="height" value="0.05" units="cm"/>
      <inkml:brushProperty name="color" value="#E71224"/>
    </inkml:brush>
  </inkml:definitions>
  <inkml:trace contextRef="#ctx0" brushRef="#br0">28 0 24575,'2'113'0,"-5"123"0,-10-164 0,9-52 0,0 0 0,-1 28 0,5 32-1365,0-57-5461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673"/>
    </inkml:context>
    <inkml:brush xml:id="br0">
      <inkml:brushProperty name="width" value="0.05" units="cm"/>
      <inkml:brushProperty name="height" value="0.05" units="cm"/>
      <inkml:brushProperty name="color" value="#E71224"/>
    </inkml:brush>
  </inkml:definitions>
  <inkml:trace contextRef="#ctx0" brushRef="#br0">310 221 24575,'-7'0'0,"-1"-1"0,0 0 0,1 0 0,-1-1 0,0 0 0,1 0 0,0 0 0,-1-1 0,1-1 0,0 1 0,1-1 0,-9-5 0,-5-7 0,1 0 0,-25-28 0,25 24 0,-41-32 0,27 26-1365,21 13-5461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6.461"/>
    </inkml:context>
    <inkml:brush xml:id="br0">
      <inkml:brushProperty name="width" value="0.05" units="cm"/>
      <inkml:brushProperty name="height" value="0.05" units="cm"/>
      <inkml:brushProperty name="color" value="#E71224"/>
    </inkml:brush>
  </inkml:definitions>
  <inkml:trace contextRef="#ctx0" brushRef="#br0">0 360 24575,'1'-2'0,"1"0"0,0 0 0,-1 0 0,1-1 0,0 2 0,0-1 0,0 0 0,0 0 0,0 1 0,1-1 0,-1 1 0,0 0 0,1-1 0,-1 1 0,6-1 0,16-12 0,-8 1 0,1 0 0,27-15 0,-26 18 0,-1-1 0,-1 0 0,16-16 0,41-30 0,-52 41 0,0-1 0,22-22 0,-24 21-682,37-29-1,-43 37-6143</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7.901"/>
    </inkml:context>
    <inkml:brush xml:id="br0">
      <inkml:brushProperty name="width" value="0.05" units="cm"/>
      <inkml:brushProperty name="height" value="0.05" units="cm"/>
      <inkml:brushProperty name="color" value="#E71224"/>
    </inkml:brush>
  </inkml:definitions>
  <inkml:trace contextRef="#ctx0" brushRef="#br0">30 1 24575,'0'37'0,"1"2"0,-2 0 0,-1 0 0,-12 59 0,8-61-30,2 0-1,1 1 1,4 67 0,0-39-1214,0-43-5582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8.301"/>
    </inkml:context>
    <inkml:brush xml:id="br0">
      <inkml:brushProperty name="width" value="0.05" units="cm"/>
      <inkml:brushProperty name="height" value="0.05" units="cm"/>
      <inkml:brushProperty name="color" value="#E71224"/>
    </inkml:brush>
  </inkml:definitions>
  <inkml:trace contextRef="#ctx0" brushRef="#br0">188 291 24575,'-6'-7'0,"1"-1"0,0 1 0,0-1 0,1 0 0,0 0 0,0 0 0,1-1 0,0 1 0,-2-12 0,-17-38 0,10 38 0,-29-36 0,15 22 0,-1 10-1365,11 16-5461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9.282"/>
    </inkml:context>
    <inkml:brush xml:id="br0">
      <inkml:brushProperty name="width" value="0.05" units="cm"/>
      <inkml:brushProperty name="height" value="0.05" units="cm"/>
      <inkml:brushProperty name="color" value="#E71224"/>
    </inkml:brush>
  </inkml:definitions>
  <inkml:trace contextRef="#ctx0" brushRef="#br0">1 327 24575,'10'1'0,"0"0"0,0 1 0,0 0 0,0 1 0,0 0 0,0 0 0,16 9 0,-15-7 0,0 0 0,-1-1 0,1-1 0,1 1 0,-1-2 0,14 2 0,-19-3 0,0-1 0,1 0 0,-1-1 0,0 1 0,0-1 0,1-1 0,-1 1 0,0-1 0,0 0 0,0 0 0,-1-1 0,1 0 0,-1 0 0,1 0 0,-1-1 0,0 1 0,0-1 0,0 0 0,-1-1 0,8-8 0,3-7 0,-2-1 0,0 0 0,-1-1 0,10-27 0,-12 26 0,1 1 0,1 0 0,16-24 0,13-18-1365,-33 49-5461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2.459"/>
    </inkml:context>
    <inkml:brush xml:id="br0">
      <inkml:brushProperty name="width" value="0.05" units="cm"/>
      <inkml:brushProperty name="height" value="0.05" units="cm"/>
      <inkml:brushProperty name="color" value="#E71224"/>
    </inkml:brush>
  </inkml:definitions>
  <inkml:trace contextRef="#ctx0" brushRef="#br0">489 889 24575,'1900'0'0,"-1868"2"0,57 10 0,-57-7 0,56 4 0,1193-9 0,-584-2 0,-688 2 0,0 0 0,0-1 0,0-1 0,0 0 0,0 0 0,0 0 0,-1-1 0,1-1 0,-1 1 0,0-1 0,0-1 0,0 0 0,0 0 0,-1 0 0,0-1 0,0 0 0,-1 0 0,0-1 0,0 0 0,0 0 0,-1 0 0,9-15 0,0-21 0,-1-2 0,-2 0 0,-2 0 0,-3-1 0,-1 0 0,-2 0 0,-2-1 0,-8-67 0,5 98 0,-1 0 0,-1 1 0,-1 0 0,0 0 0,-1 0 0,0 0 0,-1 1 0,-14-21 0,7 7 0,13 25 0,0-1 0,-1 1 0,1 0 0,-1 0 0,1 0 0,-1 0 0,0 1 0,0-1 0,0 0 0,0 1 0,-1-1 0,1 1 0,-1 0 0,1 0 0,-1 0 0,0 0 0,0 0 0,0 0 0,0 1 0,0 0 0,0-1 0,0 1 0,-7-1 0,-20-2 0,-1 2 0,0 1 0,-43 4 0,45-1 0,1-1 0,-1-1 0,1-1 0,-40-8 0,30 2 0,-49-2 0,48 6 0,-48-11 0,-45-13 0,88 21 0,1 1 0,-1 2 0,0 2 0,-45 4 0,-12 0 0,-1985-3 0,2066 1 0,0 1 0,-35 8 0,33-5 0,0-1 0,-25 1 0,-464-4 0,246-3 0,233 4 0,-57 10 0,57-6 0,-56 2 0,55-8 0,-7-1 0,0 2 0,0 2 0,-73 14 0,109-16 0,1 1 0,0-1 0,0 0 0,0 1 0,0 0 0,0 0 0,0-1 0,0 2 0,1-1 0,-1 0 0,1 1 0,-1-1 0,1 1 0,0-1 0,0 1 0,0 0 0,0 0 0,1 0 0,-1 0 0,1 0 0,0 1 0,-1-1 0,2 0 0,-1 1 0,0-1 0,0 5 0,0 11 0,0-1 0,0 1 0,5 34 0,-1-14 0,-2 4 0,-2-30 0,0 1 0,1-1 0,1 1 0,1-1 0,0 0 0,0 1 0,2-1 0,-1 0 0,2 0 0,10 22 0,-10-24 0,0 2 0,-1-1 0,0 0 0,-1 1 0,-1 0 0,0 0 0,0-1 0,-1 1 0,-1 0 0,0 0 0,-3 15 0,2-12 0,0 0 0,1 0 0,1 0 0,1 0 0,0-1 0,9 32 0,-10-44 0,1 0 0,-1 0 0,1 0 0,0 0 0,0-1 0,1 1 0,-1-1 0,1 1 0,-1-1 0,1 0 0,0 0 0,-1 0 0,1 0 0,0 0 0,0-1 0,0 1 0,1-1 0,-1 0 0,0 0 0,1 0 0,-1 0 0,0-1 0,5 1 0,11 1 0,0-2 0,0 0 0,21-2 0,-9 0 0,36-1 0,215 5 0,-210 11 0,-53-9 0,1 0 0,29 2 0,57-6-1365,-82 0-5461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359"/>
    </inkml:context>
    <inkml:brush xml:id="br0">
      <inkml:brushProperty name="width" value="0.05" units="cm"/>
      <inkml:brushProperty name="height" value="0.05" units="cm"/>
      <inkml:brushProperty name="color" value="#E71224"/>
    </inkml:brush>
  </inkml:definitions>
  <inkml:trace contextRef="#ctx0" brushRef="#br0">431 83 24575,'0'-2'0,"0"0"0,-1 1 0,1-1 0,-1 0 0,1 0 0,-1 1 0,0-1 0,1 0 0,-1 1 0,0-1 0,0 1 0,0-1 0,0 1 0,0 0 0,-1-1 0,1 1 0,0 0 0,-1 0 0,1 0 0,0 0 0,-1 0 0,0 0 0,1 0 0,-3-1 0,-47-14 0,29 10 0,6 0 0,-1 1 0,0 1 0,0 1 0,-1 0 0,1 1 0,-26 1 0,37 1 0,0 0 0,0 0 0,0 1 0,0 0 0,0 1 0,0-1 0,0 1 0,0 0 0,0 0 0,1 1 0,-1 0 0,1 0 0,0 0 0,0 1 0,0 0 0,0 0 0,0 0 0,1 0 0,0 1 0,0-1 0,-5 8 0,-3 9 0,5-12 0,1 1 0,0-1 0,1 1 0,0 1 0,1-1 0,0 1 0,1-1 0,0 1 0,0 0 0,-1 18 0,3-9 0,0-1 0,1 1 0,1 0 0,1 0 0,1 0 0,9 30 0,-11-45 0,1 1 0,0 0 0,1-1 0,-1 0 0,1 1 0,0-1 0,0 0 0,1-1 0,-1 1 0,1-1 0,0 1 0,1-1 0,-1 0 0,1 0 0,-1-1 0,1 0 0,0 1 0,1-2 0,-1 1 0,0-1 0,1 1 0,-1-1 0,1-1 0,0 1 0,0-1 0,7 1 0,23 1 0,303 19 0,-278-20-45,-40-1-219,1 0 0,-1-1 0,1-1 0,39-8 0,-43 4-6562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809"/>
    </inkml:context>
    <inkml:brush xml:id="br0">
      <inkml:brushProperty name="width" value="0.05" units="cm"/>
      <inkml:brushProperty name="height" value="0.05" units="cm"/>
      <inkml:brushProperty name="color" value="#E71224"/>
    </inkml:brush>
  </inkml:definitions>
  <inkml:trace contextRef="#ctx0" brushRef="#br0">0 1 24575,'1'0'0,"1"1"0,-1-1 0,0 1 0,1 0 0,-1 0 0,0 0 0,0 0 0,0-1 0,0 2 0,0-1 0,0 0 0,0 0 0,0 0 0,0 0 0,0 1 0,0-1 0,-1 0 0,1 1 0,-1-1 0,1 0 0,0 3 0,12 39 0,-11-34 0,6 28-18,-2 0 0,-2 0 0,-1 1 0,-2-1-1,-4 45 1,1 2-1238,2-62-5570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177"/>
    </inkml:context>
    <inkml:brush xml:id="br0">
      <inkml:brushProperty name="width" value="0.05" units="cm"/>
      <inkml:brushProperty name="height" value="0.05" units="cm"/>
      <inkml:brushProperty name="color" value="#E71224"/>
    </inkml:brush>
  </inkml:definitions>
  <inkml:trace contextRef="#ctx0" brushRef="#br0">1 55 24575,'86'1'0,"95"-3"0,-157-2 43,0 0-1,41-14 0,-41 10-539,1 1-1,29-3 1,-33 8-6329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686"/>
    </inkml:context>
    <inkml:brush xml:id="br0">
      <inkml:brushProperty name="width" value="0.05" units="cm"/>
      <inkml:brushProperty name="height" value="0.05" units="cm"/>
      <inkml:brushProperty name="color" value="#E71224"/>
    </inkml:brush>
  </inkml:definitions>
  <inkml:trace contextRef="#ctx0" brushRef="#br0">0 0 24575,'2'1'0,"-1"-1"0,0 1 0,0 0 0,0-1 0,1 1 0,-1 0 0,0 0 0,0 0 0,0 0 0,0 0 0,-1 0 0,1 0 0,0 0 0,0 0 0,-1 0 0,1 0 0,0 0 0,-1 1 0,1 1 0,13 33 0,-10-26 0,38 80 0,-26-60 0,20 56 0,17 48 0,-49-125 0,0 0 0,0-1 0,2 1 0,-1-1 0,1 0 0,7 7 0,19 31 0,-22-30-1365,0-3-5461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642"/>
    </inkml:context>
    <inkml:brush xml:id="br0">
      <inkml:brushProperty name="width" value="0.05" units="cm"/>
      <inkml:brushProperty name="height" value="0.05" units="cm"/>
      <inkml:brushProperty name="color" value="#E71224"/>
    </inkml:brush>
  </inkml:definitions>
  <inkml:trace contextRef="#ctx0" brushRef="#br0">1 1 24575,'1'0'0,"0"1"0,0-1 0,0 1 0,0 0 0,0-1 0,1 1 0,-1 0 0,0-1 0,0 1 0,-1 0 0,1 0 0,0 0 0,0 0 0,0 0 0,-1 0 0,1 0 0,0 0 0,-1 0 0,1 1 0,-1-1 0,1 0 0,-1 0 0,0 0 0,1 1 0,-1-1 0,0 0 0,0 2 0,5 42 0,-5-41 0,3 306 64,-5-161-1493,2-126-5397</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5.016"/>
    </inkml:context>
    <inkml:brush xml:id="br0">
      <inkml:brushProperty name="width" value="0.05" units="cm"/>
      <inkml:brushProperty name="height" value="0.05" units="cm"/>
      <inkml:brushProperty name="color" value="#E71224"/>
    </inkml:brush>
  </inkml:definitions>
  <inkml:trace contextRef="#ctx0" brushRef="#br0">0 27 24575,'5'0'0,"5"0"0,7 0 0,4 0 0,3 0 0,3 0 0,0 0 0,1 0 0,0 0 0,-5-4 0,-2-2 0,1 0 0,0 1 0,2 2 0,0 1 0,-2 1-8191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6.734"/>
    </inkml:context>
    <inkml:brush xml:id="br0">
      <inkml:brushProperty name="width" value="0.05" units="cm"/>
      <inkml:brushProperty name="height" value="0.05" units="cm"/>
      <inkml:brushProperty name="color" value="#E71224"/>
    </inkml:brush>
  </inkml:definitions>
  <inkml:trace contextRef="#ctx0" brushRef="#br0">1 1 24575,'0'5'0,"0"5"0,0 7 0,0 4 0,0 3 0,0 3 0,0 0 0,0 1 0,0 0 0,0 0 0,0-1 0,0 0 0,0 0 0,0 0 0,0-5-8191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031"/>
    </inkml:context>
    <inkml:brush xml:id="br0">
      <inkml:brushProperty name="width" value="0.05" units="cm"/>
      <inkml:brushProperty name="height" value="0.05" units="cm"/>
      <inkml:brushProperty name="color" value="#E71224"/>
    </inkml:brush>
  </inkml:definitions>
  <inkml:trace contextRef="#ctx0" brushRef="#br0">1 0 24575,'4'0'0,"7"0"0,1 5 0,3 1 0,-1 5 0,-3 4 0,1 0 0,-1 2 0,2-2 0,3-3 0,-1 0 0,-3-1-8191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371"/>
    </inkml:context>
    <inkml:brush xml:id="br0">
      <inkml:brushProperty name="width" value="0.05" units="cm"/>
      <inkml:brushProperty name="height" value="0.05" units="cm"/>
      <inkml:brushProperty name="color" value="#E71224"/>
    </inkml:brush>
  </inkml:definitions>
  <inkml:trace contextRef="#ctx0" brushRef="#br0">1 1 24575,'4'0'0,"2"4"0,0 7 0,3 1 0,0-2-8191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340"/>
    </inkml:context>
    <inkml:brush xml:id="br0">
      <inkml:brushProperty name="width" value="0.05" units="cm"/>
      <inkml:brushProperty name="height" value="0.05" units="cm"/>
      <inkml:brushProperty name="color" value="#E71224"/>
    </inkml:brush>
  </inkml:definitions>
  <inkml:trace contextRef="#ctx0" brushRef="#br0">607 138 24575,'-4'-1'0,"0"-1"0,0 0 0,0 0 0,1 0 0,-1-1 0,0 1 0,1-1 0,-5-4 0,-9-6 0,-13-4 0,-1 2 0,-1 1 0,-56-16 0,64 23 0,-45-8 0,60 14 0,1 0 0,0 1 0,-1-1 0,1 1 0,0 1 0,-1 0 0,1 0 0,0 1 0,-10 2 0,15-2 0,1-1 0,-1 1 0,0 0 0,1-1 0,0 1 0,-1 0 0,1 0 0,0 1 0,0-1 0,0 0 0,1 1 0,-1-1 0,0 1 0,1 0 0,0 0 0,0-1 0,0 1 0,0 0 0,0 0 0,0 0 0,1 0 0,-1 0 0,1 0 0,0 0 0,0 0 0,0 0 0,1 3 0,-1 0 0,0 0 0,1-1 0,0 1 0,0-1 0,1 1 0,-1-1 0,1 1 0,1-1 0,-1 0 0,1 0 0,-1 0 0,2 0 0,5 7 0,20 13 0,1 0 0,2-3 0,33 20 0,-30-20 0,-5-4 0,-12-8 0,-1 0 0,0 1 0,26 24 0,-40-33 0,0 1 0,0 0 0,0 0 0,-1 0 0,1 0 0,-1 1 0,0-1 0,0 1 0,0-1 0,0 1 0,-1 0 0,1 0 0,-1-1 0,0 1 0,0 0 0,-1 0 0,1 0 0,-1 0 0,0 0 0,0 0 0,0 1 0,0-1 0,-1 0 0,-1 5 0,1-6 0,0 0 0,-1 1 0,1-1 0,-1 0 0,0 0 0,0 0 0,0 0 0,0 0 0,0 0 0,0-1 0,-1 1 0,0-1 0,1 0 0,-1 0 0,0 1 0,0-2 0,0 1 0,0 0 0,0-1 0,-1 1 0,1-1 0,-1 0 0,-3 1 0,-9 0 0,0 1 0,0-2 0,0 0 0,-18-2 0,20 0 0,-1 1 0,0 1 0,-14 2 0,13 0 0,-24 6 0,-45 4 0,75-12 0,-1 0 0,0-1 0,0-1 0,1 1 0,-1-1 0,1-1 0,-1 0 0,1-1 0,-16-5 0,10-2-1365,4-1-5461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972"/>
    </inkml:context>
    <inkml:brush xml:id="br0">
      <inkml:brushProperty name="width" value="0.05" units="cm"/>
      <inkml:brushProperty name="height" value="0.05" units="cm"/>
      <inkml:brushProperty name="color" value="#E71224"/>
    </inkml:brush>
  </inkml:definitions>
  <inkml:trace contextRef="#ctx0" brushRef="#br0">138 249 24575,'2'-3'0,"-1"0"0,1 0 0,0 1 0,0-1 0,0 1 0,0-1 0,1 1 0,-1 0 0,1 0 0,-1 0 0,1 0 0,0 1 0,4-3 0,13-11 0,-14 9 0,0-1 0,-1-1 0,0 1 0,0-1 0,0 0 0,-1 0 0,-1 0 0,1-1 0,-1 1 0,-1-1 0,2-11 0,-3 17 0,0 0 0,0 0 0,-1 1 0,0-1 0,1 0 0,-1 0 0,0 0 0,0 0 0,-1 0 0,1 0 0,-1 0 0,1 0 0,-1 0 0,0 1 0,0-1 0,0 0 0,0 1 0,-1-1 0,1 0 0,-1 1 0,0 0 0,1-1 0,-1 1 0,0 0 0,-1 0 0,1 0 0,0 0 0,0 0 0,-1 1 0,1-1 0,-1 1 0,1-1 0,-1 1 0,0 0 0,0 0 0,1 0 0,-5 0 0,-4-2 0,0 2 0,0 0 0,1 0 0,-1 1 0,0 0 0,0 1 0,0 0 0,-19 5 0,26-5 0,0 1 0,0-1 0,0 1 0,0 0 0,1 0 0,-1 0 0,0 0 0,1 1 0,0-1 0,-1 1 0,1 0 0,0 0 0,0 0 0,1 1 0,-1-1 0,1 1 0,0-1 0,0 1 0,0 0 0,0 0 0,0 0 0,1 0 0,0 0 0,0 0 0,-1 5 0,0 1 0,1 1 0,0 0 0,0 0 0,1 0 0,1 0 0,0-1 0,0 1 0,1 0 0,0 0 0,1-1 0,0 1 0,6 10 0,-6-15 0,0 0 0,1 0 0,0-1 0,0 1 0,0-1 0,1 0 0,0 0 0,0-1 0,0 1 0,1-1 0,-1-1 0,1 1 0,0-1 0,0 0 0,0 0 0,0 0 0,1-1 0,-1 0 0,1 0 0,11 1 0,27 3 0,-26-4 0,-1 1 0,1 0 0,-1 2 0,0 0 0,20 9 0,-21-8 0,0-1 0,0-1 0,0 0 0,28 2 0,21 5 0,-45-7-455,1-1 0,31 0 0,-31-2-6371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531"/>
    </inkml:context>
    <inkml:brush xml:id="br0">
      <inkml:brushProperty name="width" value="0.05" units="cm"/>
      <inkml:brushProperty name="height" value="0.05" units="cm"/>
      <inkml:brushProperty name="color" value="#E71224"/>
    </inkml:brush>
  </inkml:definitions>
  <inkml:trace contextRef="#ctx0" brushRef="#br0">296 32 24575,'0'-1'0,"0"0"0,-1 0 0,0 0 0,1 0 0,-1-1 0,1 1 0,-1 0 0,0 0 0,0 0 0,0 0 0,0 1 0,0-1 0,0 0 0,0 0 0,0 0 0,0 1 0,0-1 0,0 1 0,0-1 0,0 1 0,-1-1 0,1 1 0,0-1 0,0 1 0,-1 0 0,1 0 0,-2 0 0,-41-5 0,39 5 0,-19-2 0,9 0 0,0 1 0,0 0 0,0 1 0,0 1 0,0 0 0,0 1 0,-15 4 0,27-4 0,-1 1 0,1-1 0,0 1 0,0 0 0,0 0 0,0 0 0,0 0 0,1 0 0,-1 1 0,1-1 0,0 1 0,0 0 0,0-1 0,1 1 0,-1 0 0,1 0 0,0 0 0,-1 6 0,-2 11 0,0-1 0,0 27 0,2-29 0,2-1 0,0 1 0,1-1 0,0 1 0,2-1 0,6 26 0,-6-35 0,0-1 0,0 0 0,0 0 0,1 0 0,0 0 0,0-1 0,1 1 0,0-1 0,0 0 0,0 0 0,1-1 0,0 0 0,0 0 0,0 0 0,1-1 0,12 7 0,-7-5-136,2 0-1,-1-1 1,1 0-1,-1-1 1,1 0-1,0-1 1,1-1-1,-1 0 0,23-1 1,-14-1-6690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871"/>
    </inkml:context>
    <inkml:brush xml:id="br0">
      <inkml:brushProperty name="width" value="0.05" units="cm"/>
      <inkml:brushProperty name="height" value="0.05" units="cm"/>
      <inkml:brushProperty name="color" value="#E71224"/>
    </inkml:brush>
  </inkml:definitions>
  <inkml:trace contextRef="#ctx0" brushRef="#br0">1 1 24575,'0'4'0,"0"7"0,0 5 0,0 5 0,4-1 0,2 0 0,0 2 0,-2 1 0,0 1 0,-2 2 0,-1-9 0,-1-7-8191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367"/>
    </inkml:context>
    <inkml:brush xml:id="br0">
      <inkml:brushProperty name="width" value="0.05" units="cm"/>
      <inkml:brushProperty name="height" value="0.05" units="cm"/>
      <inkml:brushProperty name="color" value="#E71224"/>
    </inkml:brush>
  </inkml:definitions>
  <inkml:trace contextRef="#ctx0" brushRef="#br0">2 0 24575,'-1'52'0,"0"-12"0,2 0 0,1 0 0,13 68 0,-11-81 0,0-1 0,-2 1 0,-2 49 0,1 24 0,3-78-1365,2-4-5461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088"/>
    </inkml:context>
    <inkml:brush xml:id="br0">
      <inkml:brushProperty name="width" value="0.05" units="cm"/>
      <inkml:brushProperty name="height" value="0.05" units="cm"/>
      <inkml:brushProperty name="color" value="#E71224"/>
    </inkml:brush>
  </inkml:definitions>
  <inkml:trace contextRef="#ctx0" brushRef="#br0">1 326 24575,'2'-3'0,"-1"1"0,1 0 0,0 0 0,0-1 0,0 1 0,0 0 0,1 1 0,-1-1 0,0 0 0,1 1 0,-1-1 0,1 1 0,0 0 0,-1 0 0,1 0 0,0 0 0,5 0 0,10-7 0,15-9 0,57-20 0,-56 25 0,53-29 0,76-66 0,-157 102-170,0-1-1,0 0 0,-1 0 1,0-1-1,0 0 0,0 0 1,4-8-1,-1 0-6655</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831"/>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0,-4 0-8191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374"/>
    </inkml:context>
    <inkml:brush xml:id="br0">
      <inkml:brushProperty name="width" value="0.05" units="cm"/>
      <inkml:brushProperty name="height" value="0.05" units="cm"/>
      <inkml:brushProperty name="color" value="#E71224"/>
    </inkml:brush>
  </inkml:definitions>
  <inkml:trace contextRef="#ctx0" brushRef="#br0">1 1 24575,'0'5'0,"4"1"0,3 4 0,-2 5 0,0 5 0,-1 3 0,-2 2 0,-1 2 0,-1 1 0,0-1 0,0 1 0,0-1 0,0 1 0,4-6 0,2-1 0,-1 0 0,0-3-8191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79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3.627"/>
    </inkml:context>
    <inkml:brush xml:id="br0">
      <inkml:brushProperty name="width" value="0.05" units="cm"/>
      <inkml:brushProperty name="height" value="0.05" units="cm"/>
      <inkml:brushProperty name="color" value="#E71224"/>
    </inkml:brush>
  </inkml:definitions>
  <inkml:trace contextRef="#ctx0" brushRef="#br0">1 1 24575,'1'14'0,"1"0"0,0 0 0,1 0 0,1 0 0,0 0 0,6 13 0,-4-12 0,-1 1 0,0-1 0,-1 1 0,3 27 0,6 81 0,-6-69 0,1 60 0,-7-94 0,1 0 0,7 33 0,4 36 0,-12-11-1365,-1-55-5461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4.509"/>
    </inkml:context>
    <inkml:brush xml:id="br0">
      <inkml:brushProperty name="width" value="0.05" units="cm"/>
      <inkml:brushProperty name="height" value="0.05" units="cm"/>
      <inkml:brushProperty name="color" value="#E71224"/>
    </inkml:brush>
  </inkml:definitions>
  <inkml:trace contextRef="#ctx0" brushRef="#br0">169 0 24575,'-2'5'0,"0"0"0,-1 0 0,1 0 0,-1 0 0,0 0 0,0-1 0,-1 0 0,1 1 0,-1-1 0,0-1 0,0 1 0,-5 3 0,-3 4 0,-24 24 0,17-18 0,1 1 0,-15 21 0,32-38 0,1-1 0,-1 1 0,1 0 0,-1 0 0,1-1 0,0 1 0,-1 0 0,1 0 0,0 0 0,0 0 0,0 0 0,-1 0 0,1 0 0,0-1 0,0 1 0,0 0 0,1 0 0,-1 0 0,0 0 0,0 0 0,0 0 0,1 0 0,-1-1 0,0 1 0,1 0 0,-1 0 0,1 0 0,-1-1 0,1 1 0,-1 0 0,1-1 0,-1 1 0,1 0 0,0-1 0,-1 1 0,1-1 0,0 1 0,0-1 0,-1 1 0,1-1 0,0 1 0,0-1 0,0 0 0,0 1 0,0-1 0,51 16 0,-39-13 0,14 6 0,0 0 0,28 15 0,-46-20 0,-1 1 0,0 0 0,1 0 0,-2 1 0,1 0 0,-1 1 0,0-1 0,0 1 0,10 14 0,-17-21-4,3 5-147,0 0-1,0-1 1,1 1 0,-1-1 0,1 0 0,0 0-1,0 0 1,5 3 0,6 1-6675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269"/>
    </inkml:context>
    <inkml:brush xml:id="br0">
      <inkml:brushProperty name="width" value="0.05" units="cm"/>
      <inkml:brushProperty name="height" value="0.05" units="cm"/>
      <inkml:brushProperty name="color" value="#E71224"/>
    </inkml:brush>
  </inkml:definitions>
  <inkml:trace contextRef="#ctx0" brushRef="#br0">586 3 24575,'-131'-2'0,"-140"5"0,269-3 0,-1 0 0,0 1 0,1-1 0,-1 1 0,1-1 0,0 1 0,-1 0 0,1 0 0,0 0 0,-1 0 0,1 0 0,0 1 0,0-1 0,0 1 0,0-1 0,0 1 0,0 0 0,1 0 0,-1 0 0,0 0 0,1 0 0,-1 0 0,1 0 0,0 0 0,0 1 0,0-1 0,0 0 0,0 1 0,1-1 0,-1 1 0,1-1 0,-1 1 0,1-1 0,0 1 0,0-1 0,0 1 0,0-1 0,1 1 0,0 3 0,0 1 0,0 0 0,1 0 0,0-1 0,0 1 0,0 0 0,1-1 0,0 1 0,1-1 0,0 0 0,-1 0 0,2 0 0,-1 0 0,7 5 0,13 11 0,0 0 0,-2 2 0,-1 0 0,0 2 0,17 30 0,-35-51 0,0 0 0,0 1 0,-1-1 0,0 1 0,0-1 0,-1 1 0,1 0 0,-1 0 0,0 0 0,-1 0 0,1 0 0,-1 0 0,-1 0 0,1 0 0,-1-1 0,-1 8 0,1-9 0,-1-1 0,1 1 0,0-1 0,-1 1 0,0-1 0,0 0 0,0 0 0,0 0 0,0 0 0,0 0 0,-1-1 0,0 1 0,1 0 0,-1-1 0,0 0 0,0 0 0,0 0 0,-1 0 0,1 0 0,0-1 0,-1 0 0,1 1 0,-1-1 0,1 0 0,-1-1 0,-5 2 0,-34 0 39,-76-4 0,38 0-1482,58 2-5383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685"/>
    </inkml:context>
    <inkml:brush xml:id="br0">
      <inkml:brushProperty name="width" value="0.05" units="cm"/>
      <inkml:brushProperty name="height" value="0.05" units="cm"/>
      <inkml:brushProperty name="color" value="#E71224"/>
    </inkml:brush>
  </inkml:definitions>
  <inkml:trace contextRef="#ctx0" brushRef="#br0">1 1 24575,'4'0'0,"7"0"0,1 4 0,-2 7 0,-2 6 0,-3 4 0,-1 3 0,-3 2 0,-1 2 0,0 0 0,0 0 0,-1 0 0,1-1 0,4-5 0,2-1 0,0 0 0,3-3 0,0-5-8191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24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0,0 0 0,-1 0 0,1 0 0,-1 0 0,1 0 0,0 0 0,-1 0 0,0 1 0,1-1 0,-1 0 0,0 0 0,0 1 0,1 1 0,4 41 0,-5-39 0,2 250 64,-3-132-1493,1-100-5397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581"/>
    </inkml:context>
    <inkml:brush xml:id="br0">
      <inkml:brushProperty name="width" value="0.05" units="cm"/>
      <inkml:brushProperty name="height" value="0.05" units="cm"/>
      <inkml:brushProperty name="color" value="#E71224"/>
    </inkml:brush>
  </inkml:definitions>
  <inkml:trace contextRef="#ctx0" brushRef="#br0">0 1 24575,'0'4'0,"0"7"0,0 1-8191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7.667"/>
    </inkml:context>
    <inkml:brush xml:id="br0">
      <inkml:brushProperty name="width" value="0.05" units="cm"/>
      <inkml:brushProperty name="height" value="0.05" units="cm"/>
      <inkml:brushProperty name="color" value="#E71224"/>
    </inkml:brush>
  </inkml:definitions>
  <inkml:trace contextRef="#ctx0" brushRef="#br0">29 123 24575,'2'95'0,"-4"105"0,2-199 0,0 1 0,0 0 0,0-1 0,-1 1 0,1-1 0,0 1 0,-1 0 0,1-1 0,-1 1 0,1-1 0,-1 1 0,0-1 0,1 0 0,-1 1 0,0-1 0,0 0 0,0 1 0,-1 0 0,-5-7 0,2-15 0,-1-51 0,7-103 0,1 65 0,-2 104 0,0 1 0,1-1 0,-1 1 0,1-1 0,0 1 0,0-1 0,1 1 0,-1 0 0,1 0 0,0 0 0,4-7 0,-6 10 0,1 1 0,-1-1 0,1 0 0,-1 1 0,1-1 0,-1 1 0,1-1 0,0 1 0,-1 0 0,1-1 0,0 1 0,-1-1 0,1 1 0,0 0 0,0 0 0,-1-1 0,1 1 0,0 0 0,0 0 0,-1 0 0,1 0 0,0 0 0,0 0 0,-1 0 0,1 0 0,1 0 0,0 1 0,0 0 0,0 1 0,0-1 0,-1 0 0,1 0 0,0 1 0,-1-1 0,1 1 0,-1 0 0,1-1 0,-1 1 0,0 0 0,0 0 0,2 2 0,8 18 0,-1-1 0,7 25 0,-2-6 0,-8-18 0,0 1 0,6 43 0,-2-10 0,-4 6 0,-5-43 0,-2-52 0,-1 11 0,-2 0 0,-7-32 0,5 31 0,1-1 0,-1-26 0,4 35 0,1-1 0,1 0 0,0 0 0,1 1 0,5-19 0,-6 31 0,-1 1 0,1-1 0,-1 1 0,1 0 0,0 0 0,0-1 0,0 1 0,0 0 0,1 0 0,-1 0 0,1 0 0,-1 0 0,1 1 0,-1-1 0,1 0 0,0 1 0,0-1 0,0 1 0,0-1 0,0 1 0,0 0 0,0 0 0,1 0 0,-1 0 0,0 0 0,1 1 0,-1-1 0,0 1 0,1-1 0,-1 1 0,1 0 0,-1 0 0,0 0 0,1 0 0,-1 1 0,1-1 0,-1 1 0,0-1 0,1 1 0,-1 0 0,0 0 0,0 0 0,3 1 0,0 1 0,0 0 0,0 1 0,0-1 0,-1 1 0,0 0 0,1 0 0,-2 1 0,1-1 0,0 1 0,3 6 0,32 57 0,-34-59 0,9 24-133,-1 0 0,-2 1 0,-1 1 0,7 45 0,-12-55-567,0-2-6126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709"/>
    </inkml:context>
    <inkml:brush xml:id="br0">
      <inkml:brushProperty name="width" value="0.05" units="cm"/>
      <inkml:brushProperty name="height" value="0.05" units="cm"/>
      <inkml:brushProperty name="color" value="#E71224"/>
    </inkml:brush>
  </inkml:definitions>
  <inkml:trace contextRef="#ctx0" brushRef="#br0">248 0 24575,'-10'0'0,"-5"0"0,-1 0 0,1 1 0,-27 5 0,37-4 0,0-1 0,-1 1 0,1 0 0,1 1 0,-1-1 0,0 1 0,0 0 0,1 0 0,0 0 0,-1 1 0,1 0 0,1-1 0,-1 1 0,-3 6 0,3-6 0,-3 4 0,-1 1 0,2 0 0,-1 1 0,1-1 0,0 1 0,1 1 0,0-1 0,1 1 0,0-1 0,1 1 0,0 0 0,0 0 0,0 14 0,2-4 0,-1 9 0,1 1 0,1 1 0,2-2 0,7 36 0,-9-63 0,1 0 0,0 0 0,0 0 0,0 0 0,0 0 0,1-1 0,-1 1 0,1 0 0,0-1 0,-1 1 0,1-1 0,1 1 0,-1-1 0,0 0 0,0 0 0,1 0 0,-1 0 0,1 0 0,0-1 0,-1 1 0,1-1 0,0 0 0,0 1 0,0-1 0,0-1 0,0 1 0,0 0 0,0-1 0,0 1 0,0-1 0,0 0 0,0 0 0,1 0 0,-1-1 0,0 1 0,0-1 0,3-1 0,-1 1 0,0 0 0,0-1 0,0 0 0,-1 0 0,1 0 0,0-1 0,-1 1 0,0-1 0,0 0 0,0 0 0,0-1 0,0 1 0,-1-1 0,1 0 0,-1 0 0,0 0 0,0 0 0,-1 0 0,1-1 0,-1 1 0,0-1 0,3-8 0,-2 1 0,-1-1 0,-1 0 0,1 1 0,-2-1 0,0 0 0,0 0 0,-1 1 0,-1-1 0,0 0 0,-8-24 0,16 48 0,0 0 0,1-1 0,0 0 0,1 0 0,9 9 0,14 14 44,-23-22-396,1-2 0,0 0-1,14 11 1,-8-10-6474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8.767"/>
    </inkml:context>
    <inkml:brush xml:id="br0">
      <inkml:brushProperty name="width" value="0.05" units="cm"/>
      <inkml:brushProperty name="height" value="0.05" units="cm"/>
      <inkml:brushProperty name="color" value="#E71224"/>
    </inkml:brush>
  </inkml:definitions>
  <inkml:trace contextRef="#ctx0" brushRef="#br0">166 0 24575,'4'2'0,"-1"1"0,0-1 0,0 0 0,0 1 0,0 0 0,-1-1 0,1 1 0,-1 0 0,1 1 0,-1-1 0,0 0 0,2 5 0,6 7 0,-1-1 0,0 0 0,-1 0 0,-1 1 0,0 0 0,5 18 0,6 12 0,32 65 0,-42-93 0,-1 0 0,-1 1 0,0-1 0,-1 1 0,3 26 0,11 34 0,-18-75 0,0 1 0,0-1 0,0 0 0,0 1 0,0-1 0,-1 1 0,1 0 0,-1-1 0,0 1 0,0-1 0,0 1 0,-1-1 0,1 1 0,-1 0 0,0-1 0,0 0 0,-2 5 0,1-6 0,0 1 0,0-1 0,-1 0 0,1 0 0,0 0 0,-1 0 0,0-1 0,1 1 0,-1-1 0,0 1 0,0-1 0,0 0 0,0 0 0,0 0 0,0-1 0,0 1 0,0-1 0,0 0 0,0 0 0,-4 0 0,-13 0 0,0 0 0,1-2 0,-1 0 0,-29-8 0,5 1 0,40 8 0,-1 0 0,1 0 0,0 1 0,-1 0 0,1 0 0,0 0 0,0 0 0,-1 1 0,1 0 0,0 0 0,0 0 0,0 0 0,-1 1 0,2-1 0,-1 1 0,0 0 0,0 0 0,0 1 0,-4 3 0,4-2 0,-1 1 0,1 0 0,1 0 0,-1 0 0,1 0 0,0 1 0,0-1 0,0 1 0,1-1 0,0 1 0,0 0 0,-2 11 0,-5 23 0,-9 47 0,17-80 0,0 1 0,1-1 0,0 1 0,0-1 0,1 0 0,0 1 0,0-1 0,1 0 0,2 9 0,-2-13 0,0 0 0,0 0 0,1 0 0,-1-1 0,1 1 0,-1 0 0,1-1 0,0 0 0,0 0 0,0 0 0,0 0 0,0 0 0,0-1 0,1 1 0,-1-1 0,0 0 0,1 0 0,-1 0 0,1-1 0,0 1 0,-1-1 0,1 0 0,-1 0 0,8-1 0,2 1 0,1-1 0,-1 0 0,0-1 0,0-1 0,19-6 0,-25 7 0,-1-1 0,0 0 0,1 0 0,-1 0 0,-1-1 0,1 0 0,0 0 0,-1 0 0,0-1 0,7-8 0,-3 2 0,-1-1 0,-1-1 0,10-20 0,-6 10 0,-2 6-113,-4 8-66,0 1 0,-1-1 0,-1 0 0,1 0 1,-1 0-1,2-15 0,-2 4-6647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305"/>
    </inkml:context>
    <inkml:brush xml:id="br0">
      <inkml:brushProperty name="width" value="0.05" units="cm"/>
      <inkml:brushProperty name="height" value="0.05" units="cm"/>
      <inkml:brushProperty name="color" value="#E71224"/>
    </inkml:brush>
  </inkml:definitions>
  <inkml:trace contextRef="#ctx0" brushRef="#br0">0 0 24575,'0'428'-1365,"0"-405"-5461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646"/>
    </inkml:context>
    <inkml:brush xml:id="br0">
      <inkml:brushProperty name="width" value="0.05" units="cm"/>
      <inkml:brushProperty name="height" value="0.05" units="cm"/>
      <inkml:brushProperty name="color" value="#E71224"/>
    </inkml:brush>
  </inkml:definitions>
  <inkml:trace contextRef="#ctx0" brushRef="#br0">1 0 24575,'0'5'0,"4"1"0,2 4 0,0 1-8191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345"/>
    </inkml:context>
    <inkml:brush xml:id="br0">
      <inkml:brushProperty name="width" value="0.05" units="cm"/>
      <inkml:brushProperty name="height" value="0.05" units="cm"/>
      <inkml:brushProperty name="color" value="#E71224"/>
    </inkml:brush>
  </inkml:definitions>
  <inkml:trace contextRef="#ctx0" brushRef="#br0">0 1 24575,'0'990'0,"1"-970"0,1 0 0,9 36 0,-6-35 0,-1 1 0,1 26 0,-5-7-23,-1-27-245,1 0-1,0 0 1,1 0-1,4 17 1,0-13-6558</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793"/>
    </inkml:context>
    <inkml:brush xml:id="br0">
      <inkml:brushProperty name="width" value="0.05" units="cm"/>
      <inkml:brushProperty name="height" value="0.05" units="cm"/>
      <inkml:brushProperty name="color" value="#E71224"/>
    </inkml:brush>
  </inkml:definitions>
  <inkml:trace contextRef="#ctx0" brushRef="#br0">0 0 24575,'5'0'0,"0"5"0,1 5 0,3 2 0,1 3 0,-2 3 0,-3 4 0,-1 2 0,-2 2 0,-1 1 0,-1 0 0,0 0 0,0 1 0,-1-1 0,1 0 0,0 0 0,0 0 0,0-5-8191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150"/>
    </inkml:context>
    <inkml:brush xml:id="br0">
      <inkml:brushProperty name="width" value="0.05" units="cm"/>
      <inkml:brushProperty name="height" value="0.05" units="cm"/>
      <inkml:brushProperty name="color" value="#E71224"/>
    </inkml:brush>
  </inkml:definitions>
  <inkml:trace contextRef="#ctx0" brushRef="#br0">1 1 24575,'4'0'0,"7"0"0,1 4 0,-2 7 0,-2 0-8191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786"/>
    </inkml:context>
    <inkml:brush xml:id="br0">
      <inkml:brushProperty name="width" value="0.05" units="cm"/>
      <inkml:brushProperty name="height" value="0.05" units="cm"/>
      <inkml:brushProperty name="color" value="#E71224"/>
    </inkml:brush>
  </inkml:definitions>
  <inkml:trace contextRef="#ctx0" brushRef="#br0">29 1 24575,'3'131'0,"-7"140"0,-9-199 0,9-53 0,0 0 0,-2 31 0,5 373 83,3-204-1531,-2-196-5378</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2.730"/>
    </inkml:context>
    <inkml:brush xml:id="br0">
      <inkml:brushProperty name="width" value="0.05" units="cm"/>
      <inkml:brushProperty name="height" value="0.05" units="cm"/>
      <inkml:brushProperty name="color" value="#E71224"/>
    </inkml:brush>
  </inkml:definitions>
  <inkml:trace contextRef="#ctx0" brushRef="#br0">204 1 24575,'-2'3'0,"0"1"0,0-1 0,-1 0 0,0 0 0,1 0 0,-1 0 0,-1-1 0,1 1 0,0-1 0,0 0 0,-1 0 0,-3 2 0,-8 6 0,-3 6 0,1 1 0,0 0 0,2 2 0,0-1 0,1 2 0,0 0 0,-17 38 0,30-56 0,0-1 0,0 1 0,0 0 0,1 0 0,-1-1 0,1 1 0,-1 0 0,1 0 0,0-1 0,0 1 0,0 0 0,0 0 0,0 0 0,0 0 0,0-1 0,0 1 0,1 0 0,-1 0 0,1 0 0,-1-1 0,1 1 0,0 0 0,0-1 0,-1 1 0,1-1 0,0 1 0,1-1 0,-1 1 0,0-1 0,0 1 0,3 1 0,5 3 0,-1-1 0,1 0 0,0 0 0,0-1 0,11 3 0,28 16 0,-14 0-455,1-1 0,67 30 0,-86-46-6371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3.492"/>
    </inkml:context>
    <inkml:brush xml:id="br0">
      <inkml:brushProperty name="width" value="0.05" units="cm"/>
      <inkml:brushProperty name="height" value="0.05" units="cm"/>
      <inkml:brushProperty name="color" value="#E71224"/>
    </inkml:brush>
  </inkml:definitions>
  <inkml:trace contextRef="#ctx0" brushRef="#br0">8000 152 24575,'-21'-1'0,"1"-1"0,-39-10 0,9 2 0,-6 0 0,31 4 0,-1 2 0,-44-2 0,37 4 0,-48-8 0,48 4 0,-48-1 0,21 8 0,25 0 0,0-2 0,0 0 0,-61-13 0,53 7 0,-1 2 0,1 2 0,-1 2 0,-48 5 0,-10-1 0,75-3 0,-1-1 0,1-1 0,-51-11 0,36 6 0,0 2 0,0 2 0,0 1 0,-56 6 0,-4-1 0,-2362-3 0,2434-2 0,-54-9 0,54 6 0,-52-3 0,-1340 7 0,656 3 0,746-1 0,1 1 0,-32 8 0,-35 2 0,-81-13 0,-69 3 0,152 10 0,54-7 0,-57 4 0,-14-11 0,-74 3 0,107 11 0,50-8 0,-1 0 0,-27 1 0,36-5 0,0 1 0,-1 0 0,1 1 0,0 0 0,0 0 0,1 1 0,-1 1 0,0-1 0,-14 9 0,20-9 0,-1 0 0,1 0 0,0 1 0,-1-1 0,2 1 0,-1 0 0,0 0 0,1 0 0,0 0 0,0 1 0,0-1 0,0 1 0,1 0 0,0 0 0,0 0 0,0 0 0,0 0 0,1 0 0,-1 11 0,-10 62 0,6-47 0,-2 61 0,7-55 0,0 1 0,2 1 0,1-1 0,13 72 0,-4-71 0,2 0 0,32 66 0,-20-29 0,-23-66 0,0 0 0,0-1 0,1 0 0,0 0 0,1 0 0,0 0 0,0 0 0,1 0 0,0-1 0,0 0 0,1 0 0,0-1 0,11 11 0,0-5 0,0-1 0,1-1 0,0 0 0,1-2 0,0 0 0,1-1 0,-1-1 0,1-1 0,1 0 0,41 5 0,-3-2 0,-31-3 0,0-2 0,34 1 0,-38-5 0,0 1 0,0 1 0,40 9 0,-37-6 0,-1-1 0,36 0 0,-34-3 0,0 2 0,28 5 0,-28-3 0,55 3 0,-55-7 0,-1 1 0,33 8 0,-6 2 0,1-3 0,0-2 0,98 0 0,-123-6 0,0 1 0,45 10 0,-53-9 0,11 2 0,62-2 0,-67-3 0,0 1 0,0 1 0,41 9 0,-38-6 0,0 0 0,42 0 0,-39-3 0,63 11 0,-57-4 0,0-1 0,0-1 0,67 0 0,-86-7 0,12-1 0,0 1 0,-1 2 0,60 11 0,-49-6 0,0-2 0,1-2 0,0-2 0,48-5 0,9 2 0,885 2 0,-946 2 0,54 9 0,-53-5 0,51 1 0,1558-6 0,-756-3 0,-865 1 0,56-11 0,-55 7 0,53-3 0,-5 8 0,-24 1 0,0-2 0,87-13 0,160-23 0,-226 25 0,-50 8 0,-1 0 0,28 0 0,-39 4 0,0 0 0,-1 0 0,1-1 0,0-1 0,0 0 0,-1-1 0,1 0 0,-1-1 0,0-1 0,0 1 0,0-2 0,-1 0 0,1 0 0,-1-1 0,14-12 0,88-74 0,-105 85 0,22-23 0,48-62 0,-69 79 0,-1-2 0,0 1 0,-1-1 0,0 0 0,-1-1 0,-1 1 0,-1-1 0,0 0 0,1-26 0,-1-20 0,-5-82 0,-1 53 0,1 81 0,0 0 0,-1 0 0,-1 1 0,1-1 0,-1 1 0,-1-1 0,0 1 0,-8-14 0,-2 0 0,0 1 0,-22-27 0,20 32-15,-1 1 0,-1 0 0,0 2 0,-1 0 0,-27-16 0,-1-1-1260,35 22-5551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220"/>
    </inkml:context>
    <inkml:brush xml:id="br0">
      <inkml:brushProperty name="width" value="0.05" units="cm"/>
      <inkml:brushProperty name="height" value="0.05" units="cm"/>
      <inkml:brushProperty name="color" value="#E71224"/>
    </inkml:brush>
  </inkml:definitions>
  <inkml:trace contextRef="#ctx0" brushRef="#br0">0 978 24575,'12'-2'0,"1"0"0,-1-1 0,-1 0 0,1 0 0,0-1 0,-1-1 0,0 0 0,0 0 0,0-1 0,10-9 0,-5 6 0,0 0 0,1 0 0,29-10 0,76-32 0,422-128 0,-314 93 0,-186 68 0,193-85 0,165-81 0,-329 145 0,-19 8 0,6-3 0,-41 23 0,-1 0 0,26-10 0,143-62 0,-139 62-1365,-27 15-5461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377"/>
    </inkml:context>
    <inkml:brush xml:id="br0">
      <inkml:brushProperty name="width" value="0.05" units="cm"/>
      <inkml:brushProperty name="height" value="0.05" units="cm"/>
      <inkml:brushProperty name="color" value="#E71224"/>
    </inkml:brush>
  </inkml:definitions>
  <inkml:trace contextRef="#ctx0" brushRef="#br0">60 1 24575,'-1'0'0,"-1"1"0,1 0 0,0-1 0,0 1 0,0 0 0,0-1 0,-1 1 0,1 0 0,0 0 0,1 0 0,-1 0 0,0 0 0,0 0 0,0 0 0,0 0 0,1 0 0,-1 0 0,1 1 0,-1-1 0,0 2 0,-13 33 0,11-27 0,-3 14 0,0 0 0,2 0 0,1 0 0,1 0 0,1 1 0,1-1 0,5 43 0,-5-61 0,1 1 0,-1-1 0,1 0 0,0 0 0,0 0 0,1 1 0,-1-1 0,1-1 0,0 1 0,1 0 0,-1 0 0,1-1 0,0 1 0,0-1 0,0 0 0,1 0 0,-1 0 0,1-1 0,0 1 0,0-1 0,1 0 0,-1 0 0,0 0 0,1 0 0,5 2 0,-4-3 0,0 0 0,-1 1 0,0 0 0,1 1 0,-1-1 0,-1 1 0,1 0 0,0 0 0,-1 0 0,0 1 0,0-1 0,0 1 0,-1 0 0,1 0 0,-1 1 0,0-1 0,-1 1 0,1-1 0,-1 1 0,0 0 0,-1 0 0,0 0 0,1 0 0,-2 0 0,1 0 0,-1 0 0,0 0 0,0 0 0,-1 0 0,1 0 0,-1 0 0,-4 12 0,3-13-54,0 0-1,0 0 0,-1 0 1,0 0-1,0-1 1,0 1-1,0-1 0,-1 0 1,0 0-1,0 0 1,0 0-1,0 0 0,-1-1 1,1 0-1,-1 0 0,0 0 1,0-1-1,0 1 1,0-1-1,0-1 0,0 1 1,-1-1-1,1 1 1,-6-1-1,-9 2-6771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704"/>
    </inkml:context>
    <inkml:brush xml:id="br0">
      <inkml:brushProperty name="width" value="0.05" units="cm"/>
      <inkml:brushProperty name="height" value="0.05" units="cm"/>
      <inkml:brushProperty name="color" value="#E71224"/>
    </inkml:brush>
  </inkml:definitions>
  <inkml:trace contextRef="#ctx0" brushRef="#br0">0 1 24575,'28'3'0,"-1"0"0,0 3 0,0 0 0,0 1 0,36 17 0,-10-6 0,149 37 0,-151-44 0,0 2 0,55 22 0,-17-2 0,-63-25 0,-1 1 0,-1 0 0,0 2 0,0 1 0,-1 1 0,42 31 0,-59-39 0,-1 0 0,1 1 0,-1 0 0,0 0 0,0 0 0,0 0 0,-1 1 0,0-1 0,-1 1 0,1 0 0,-1 1 0,0-1 0,-1 0 0,0 1 0,0-1 0,-1 1 0,0 0 0,0 0 0,-1-1 0,0 1 0,-1 14 0,-1-12 0,-1 0 0,0-1 0,0 1 0,-1-1 0,0 0 0,0 0 0,-1 0 0,0 0 0,-1-1 0,0 0 0,0 0 0,-1-1 0,1 0 0,-2 0 0,1 0 0,-15 9 0,-45 42 0,22-17 0,-62 47-1365,93-76-5461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137"/>
    </inkml:context>
    <inkml:brush xml:id="br0">
      <inkml:brushProperty name="width" value="0.05" units="cm"/>
      <inkml:brushProperty name="height" value="0.05" units="cm"/>
      <inkml:brushProperty name="color" value="#E71224"/>
    </inkml:brush>
  </inkml:definitions>
  <inkml:trace contextRef="#ctx0" brushRef="#br0">0 0 24575,'3'1'0,"0"0"0,0 0 0,0 0 0,-1 0 0,1 0 0,0 0 0,-1 1 0,1-1 0,-1 1 0,1 0 0,-1 0 0,0 0 0,0 0 0,0 0 0,0 0 0,3 5 0,26 41 0,0 18 0,-12-23 0,32 49 0,47 82 0,-86-154 0,0 1 0,11 31 0,-16-33 0,1-1 0,1 0 0,1-1 0,13 19 0,-14-22 23,0 0 0,-1 0 0,-1 0 0,7 19-1,-9-19-317,1 0-1,0-1 0,2 0 0,15 24 0,-12-25-6530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528"/>
    </inkml:context>
    <inkml:brush xml:id="br0">
      <inkml:brushProperty name="width" value="0.05" units="cm"/>
      <inkml:brushProperty name="height" value="0.05" units="cm"/>
      <inkml:brushProperty name="color" value="#E71224"/>
    </inkml:brush>
  </inkml:definitions>
  <inkml:trace contextRef="#ctx0" brushRef="#br0">2 365 24575,'-1'-10'0,"0"0"0,1 0 0,0 0 0,1 0 0,0 0 0,1 0 0,0 1 0,0-1 0,1 0 0,1 1 0,-1 0 0,1 0 0,1 0 0,0 0 0,8-10 0,7-5 0,2 2 0,35-30 0,-3 4 0,-13 5-1365,-26 31-5461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948"/>
    </inkml:context>
    <inkml:brush xml:id="br0">
      <inkml:brushProperty name="width" value="0.05" units="cm"/>
      <inkml:brushProperty name="height" value="0.05" units="cm"/>
      <inkml:brushProperty name="color" value="#E71224"/>
    </inkml:brush>
  </inkml:definitions>
  <inkml:trace contextRef="#ctx0" brushRef="#br0">1 388 24575,'4'-1'0,"0"-1"0,1 0 0,-1 0 0,0 0 0,0 0 0,0-1 0,0 1 0,-1-1 0,1 0 0,-1 0 0,4-4 0,22-15 0,33-14 0,89-66 0,-3 1 0,-104 65 0,-35 28 0,0 1 0,0-1 0,17-9 0,-10 8-1365,-4 0-5461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382"/>
    </inkml:context>
    <inkml:brush xml:id="br0">
      <inkml:brushProperty name="width" value="0.05" units="cm"/>
      <inkml:brushProperty name="height" value="0.05" units="cm"/>
      <inkml:brushProperty name="color" value="#E71224"/>
    </inkml:brush>
  </inkml:definitions>
  <inkml:trace contextRef="#ctx0" brushRef="#br0">3 1 24575,'-1'40'0,"0"-9"0,1 0 0,1 0 0,1 1 0,2-1 0,1 0 0,2-1 0,10 32 0,-1 5 134,-5-12-1633,-5-38-5327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772"/>
    </inkml:context>
    <inkml:brush xml:id="br0">
      <inkml:brushProperty name="width" value="0.05" units="cm"/>
      <inkml:brushProperty name="height" value="0.05" units="cm"/>
      <inkml:brushProperty name="color" value="#E71224"/>
    </inkml:brush>
  </inkml:definitions>
  <inkml:trace contextRef="#ctx0" brushRef="#br0">0 1 24575,'4'0'0,"2"4"0,4 2 0,0 4 0,-2 0-8191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206"/>
    </inkml:context>
    <inkml:brush xml:id="br0">
      <inkml:brushProperty name="width" value="0.05" units="cm"/>
      <inkml:brushProperty name="height" value="0.05" units="cm"/>
      <inkml:brushProperty name="color" value="#E71224"/>
    </inkml:brush>
  </inkml:definitions>
  <inkml:trace contextRef="#ctx0" brushRef="#br0">31 1 24575,'14'161'0,"-8"-107"0,1 60 0,-8 439 0,0-537-151,0 0-1,-1 0 0,-1 0 0,-1 0 1,0 0-1,-1-1 0,-1 1 1,-14 27-1,10-28-6674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610"/>
    </inkml:context>
    <inkml:brush xml:id="br0">
      <inkml:brushProperty name="width" value="0.05" units="cm"/>
      <inkml:brushProperty name="height" value="0.05" units="cm"/>
      <inkml:brushProperty name="color" value="#E71224"/>
    </inkml:brush>
  </inkml:definitions>
  <inkml:trace contextRef="#ctx0" brushRef="#br0">1 1 24575,'5'1'0,"0"1"0,1 0 0,-1 1 0,0-1 0,0 1 0,-1 0 0,1 0 0,0 1 0,6 6 0,6 3 0,42 29 0,-31-21 0,0-1 0,1-2 0,55 26 0,-13-15 0,66 25 0,-41-24-1365,-76-22-5461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8.272"/>
    </inkml:context>
    <inkml:brush xml:id="br0">
      <inkml:brushProperty name="width" value="0.05" units="cm"/>
      <inkml:brushProperty name="height" value="0.05" units="cm"/>
      <inkml:brushProperty name="color" value="#E71224"/>
    </inkml:brush>
  </inkml:definitions>
  <inkml:trace contextRef="#ctx0" brushRef="#br0">508 480 24575,'1'-12'0,"1"0"0,0 1 0,1-1 0,0 1 0,1-1 0,6-14 0,-4 13 0,-1-1 0,-1 1 0,5-29 0,-6 24 0,-2-1 0,0 1 0,-2-1 0,1 1 0,-5-22 0,3 33 0,1 0 0,-1 1 0,-1-1 0,1 1 0,-1 0 0,0-1 0,0 1 0,-1 1 0,0-1 0,0 0 0,0 1 0,-1 0 0,0 0 0,0 0 0,0 1 0,-12-8 0,2 2 0,0 2 0,-1 0 0,-1 1 0,1 0 0,-1 1 0,0 1 0,-1 1 0,1 0 0,-1 2 0,0 0 0,1 0 0,-35 3 0,38-1 0,-1 0 0,0 1 0,0 0 0,-27 6 0,38-6 0,-1 0 0,0 1 0,1 0 0,0 0 0,-1 0 0,1 1 0,0-1 0,0 1 0,1 0 0,-1 0 0,0 0 0,1 1 0,0-1 0,0 1 0,0 0 0,-3 5 0,-1 4 0,2 0 0,-1 1 0,2 0 0,-1 0 0,2 0 0,0 0 0,-2 26 0,-5 27 0,5-45 0,1 1 0,2-1 0,0 0 0,1 1 0,1-1 0,5 34 0,-3-42 0,1-1 0,0 1 0,1-1 0,1 0 0,0 0 0,1-1 0,0 1 0,1-1 0,0 0 0,0-1 0,17 18 0,0-2 0,-2-2 0,2-1 0,49 41 0,-54-55 0,0-1 0,0 0 0,1-1 0,0-1 0,1-1 0,32 5 0,22 8 0,-64-15 0,-1-1 0,1-1 0,-1 0 0,1 0 0,0-1 0,0 0 0,0-1 0,19-2 0,-25 1 0,-1 0 0,0 0 0,1-1 0,-1 0 0,0 1 0,0-1 0,0 0 0,0-1 0,0 1 0,-1-1 0,1 0 0,-1 0 0,1 0 0,-1 0 0,0 0 0,0-1 0,-1 0 0,1 1 0,-1-1 0,0 0 0,0 0 0,0 0 0,2-7 0,7-21 0,-1-1 0,9-55 0,3-14-1365,-20 82-5461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9.532"/>
    </inkml:context>
    <inkml:brush xml:id="br0">
      <inkml:brushProperty name="width" value="0.05" units="cm"/>
      <inkml:brushProperty name="height" value="0.05" units="cm"/>
      <inkml:brushProperty name="color" value="#E71224"/>
    </inkml:brush>
  </inkml:definitions>
  <inkml:trace contextRef="#ctx0" brushRef="#br0">1 0 24575,'2'25'0,"2"-1"0,0 0 0,1-1 0,2 1 0,0-1 0,21 43 0,-21-48 0,4 4 0,1 0 0,16 23 0,8 13 0,0 3 0,78 97 0,-41-61 0,95 108 0,-111-139 0,-49-56 0,-6-8 0,0-1 0,0 1 0,-1 0 0,1 0 0,-1 1 0,1-1 0,-1 0 0,0 0 0,1 1 0,-1-1 0,1 4 0,-3-5 0,1 1 0,-1-1 0,1 0 0,-1 1 0,1-1 0,-1 0 0,0 1 0,0-1 0,0 0 0,1 0 0,-1 0 0,0 0 0,0 0 0,-1 0 0,1 0 0,0 0 0,0 0 0,0-1 0,-1 1 0,1 0 0,0-1 0,-1 1 0,1-1 0,0 0 0,-2 1 0,-22 13 0,1 2 0,1 0 0,0 1 0,1 1 0,1 2 0,1 0 0,-20 26 0,-5 2 0,33-34 0,1 1 0,0 0 0,1 0 0,1 1 0,0 1 0,-12 31 0,21-47 0,0-1 0,-1 1 0,1 0 0,0-1 0,-1 1 0,1-1 0,0 1 0,0 0 0,0-1 0,0 1 0,0 0 0,0-1 0,0 1 0,0 0 0,0-1 0,0 1 0,0 0 0,0-1 0,0 1 0,0 0 0,1-1 0,-1 1 0,0-1 0,0 1 0,1 0 0,-1-1 0,0 1 0,1-1 0,-1 1 0,2 0 0,20 0 0,35-22 0,-47 17 0,166-79 0,-129 59 0,-30 17 0,0-1 0,0-1 0,-1-1 0,-1 0 0,1-1 0,14-15 0,-20 17-170,0-1-1,-1 0 0,-1 0 1,1-1-1,-2 0 0,1 0 1,10-24-1,-12 15-6655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0F46D-5C31-45FC-885A-9FFA64391E44}" type="datetimeFigureOut">
              <a:rPr lang="en-CA" smtClean="0"/>
              <a:t>2024-12-28</a:t>
            </a:fld>
            <a:endParaRPr lang="en-CA"/>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CA"/>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A9FDC-ACE0-4BEB-8A08-99DF01244DAE}" type="slidenum">
              <a:rPr lang="en-CA" smtClean="0"/>
              <a:t>‹#›</a:t>
            </a:fld>
            <a:endParaRPr lang="en-CA"/>
          </a:p>
        </p:txBody>
      </p:sp>
    </p:spTree>
    <p:extLst>
      <p:ext uri="{BB962C8B-B14F-4D97-AF65-F5344CB8AC3E}">
        <p14:creationId xmlns:p14="http://schemas.microsoft.com/office/powerpoint/2010/main" val="280627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93</a:t>
            </a:fld>
            <a:endParaRPr lang="en-CA"/>
          </a:p>
        </p:txBody>
      </p:sp>
    </p:spTree>
    <p:extLst>
      <p:ext uri="{BB962C8B-B14F-4D97-AF65-F5344CB8AC3E}">
        <p14:creationId xmlns:p14="http://schemas.microsoft.com/office/powerpoint/2010/main" val="263215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149</a:t>
            </a:fld>
            <a:endParaRPr lang="en-CA"/>
          </a:p>
        </p:txBody>
      </p:sp>
    </p:spTree>
    <p:extLst>
      <p:ext uri="{BB962C8B-B14F-4D97-AF65-F5344CB8AC3E}">
        <p14:creationId xmlns:p14="http://schemas.microsoft.com/office/powerpoint/2010/main" val="97920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394</a:t>
            </a:fld>
            <a:endParaRPr lang="en-CA"/>
          </a:p>
        </p:txBody>
      </p:sp>
    </p:spTree>
    <p:extLst>
      <p:ext uri="{BB962C8B-B14F-4D97-AF65-F5344CB8AC3E}">
        <p14:creationId xmlns:p14="http://schemas.microsoft.com/office/powerpoint/2010/main" val="474781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12776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2024-12-28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430073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753416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3611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433026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80389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60391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34466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63730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8037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55131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51D3685-CBB9-4875-8DB5-BB79F8EBDB18}" type="datetimeFigureOut">
              <a:rPr lang="en-CA" smtClean="0"/>
              <a:t>2024-12-28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30045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51D3685-CBB9-4875-8DB5-BB79F8EBDB18}" type="datetimeFigureOut">
              <a:rPr lang="en-CA" smtClean="0"/>
              <a:t>2024-12-28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24610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3"/>
          <p:cNvSpPr>
            <a:spLocks noGrp="1"/>
          </p:cNvSpPr>
          <p:nvPr>
            <p:ph type="ftr" sz="quarter" idx="11"/>
          </p:nvPr>
        </p:nvSpPr>
        <p:spPr/>
        <p:txBody>
          <a:bodyPr/>
          <a:lstStyle/>
          <a:p>
            <a:endParaRPr lang="en-CA"/>
          </a:p>
        </p:txBody>
      </p:sp>
      <p:sp>
        <p:nvSpPr>
          <p:cNvPr id="6" name="Slide Number Placeholder 4"/>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256949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2"/>
          <p:cNvSpPr>
            <a:spLocks noGrp="1"/>
          </p:cNvSpPr>
          <p:nvPr>
            <p:ph type="ftr" sz="quarter" idx="11"/>
          </p:nvPr>
        </p:nvSpPr>
        <p:spPr/>
        <p:txBody>
          <a:bodyPr/>
          <a:lstStyle/>
          <a:p>
            <a:endParaRPr lang="en-CA"/>
          </a:p>
        </p:txBody>
      </p:sp>
      <p:sp>
        <p:nvSpPr>
          <p:cNvPr id="6" name="Slide Number Placeholder 3"/>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83658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851D3685-CBB9-4875-8DB5-BB79F8EBDB18}" type="datetimeFigureOut">
              <a:rPr lang="en-CA" smtClean="0"/>
              <a:t>2024-12-28</a:t>
            </a:fld>
            <a:endParaRPr lang="en-CA"/>
          </a:p>
        </p:txBody>
      </p:sp>
      <p:sp>
        <p:nvSpPr>
          <p:cNvPr id="5" name="Footer Placeholder 5"/>
          <p:cNvSpPr>
            <a:spLocks noGrp="1"/>
          </p:cNvSpPr>
          <p:nvPr>
            <p:ph type="ftr" sz="quarter" idx="11"/>
          </p:nvPr>
        </p:nvSpPr>
        <p:spPr/>
        <p:txBody>
          <a:bodyPr/>
          <a:lstStyle/>
          <a:p>
            <a:endParaRPr lang="en-CA"/>
          </a:p>
        </p:txBody>
      </p:sp>
      <p:sp>
        <p:nvSpPr>
          <p:cNvPr id="6"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857682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2024-12-28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352207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51D3685-CBB9-4875-8DB5-BB79F8EBDB18}" type="datetimeFigureOut">
              <a:rPr lang="en-CA" smtClean="0"/>
              <a:t>2024-12-28</a:t>
            </a:fld>
            <a:endParaRPr lang="en-C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C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73C33B-3CF7-4C79-ABA2-2E214EA91E3E}" type="slidenum">
              <a:rPr lang="en-CA" smtClean="0"/>
              <a:t>‹#›</a:t>
            </a:fld>
            <a:endParaRPr lang="en-CA"/>
          </a:p>
        </p:txBody>
      </p:sp>
    </p:spTree>
    <p:extLst>
      <p:ext uri="{BB962C8B-B14F-4D97-AF65-F5344CB8AC3E}">
        <p14:creationId xmlns:p14="http://schemas.microsoft.com/office/powerpoint/2010/main" val="7172778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4.png"/><Relationship Id="rId2" Type="http://schemas.openxmlformats.org/officeDocument/2006/relationships/image" Target="../media/image1533.png"/><Relationship Id="rId1" Type="http://schemas.openxmlformats.org/officeDocument/2006/relationships/slideLayout" Target="../slideLayouts/slideLayout2.xml"/><Relationship Id="rId6" Type="http://schemas.openxmlformats.org/officeDocument/2006/relationships/image" Target="../media/image1537.png"/><Relationship Id="rId5" Type="http://schemas.openxmlformats.org/officeDocument/2006/relationships/image" Target="../media/image1536.png"/><Relationship Id="rId4" Type="http://schemas.openxmlformats.org/officeDocument/2006/relationships/image" Target="../media/image1535.png"/></Relationships>
</file>

<file path=ppt/slides/_rels/slide101.xml.rels><?xml version="1.0" encoding="UTF-8" standalone="yes"?>
<Relationships xmlns="http://schemas.openxmlformats.org/package/2006/relationships"><Relationship Id="rId26" Type="http://schemas.openxmlformats.org/officeDocument/2006/relationships/customXml" Target="../ink/ink1319.xml"/><Relationship Id="rId21" Type="http://schemas.openxmlformats.org/officeDocument/2006/relationships/image" Target="../media/image1548.png"/><Relationship Id="rId42" Type="http://schemas.openxmlformats.org/officeDocument/2006/relationships/customXml" Target="../ink/ink1327.xml"/><Relationship Id="rId47" Type="http://schemas.openxmlformats.org/officeDocument/2006/relationships/image" Target="../media/image1561.png"/><Relationship Id="rId63" Type="http://schemas.openxmlformats.org/officeDocument/2006/relationships/image" Target="../media/image1569.png"/><Relationship Id="rId68" Type="http://schemas.openxmlformats.org/officeDocument/2006/relationships/customXml" Target="../ink/ink1340.xml"/><Relationship Id="rId16" Type="http://schemas.openxmlformats.org/officeDocument/2006/relationships/customXml" Target="../ink/ink1314.xml"/><Relationship Id="rId11" Type="http://schemas.openxmlformats.org/officeDocument/2006/relationships/image" Target="../media/image1543.png"/><Relationship Id="rId24" Type="http://schemas.openxmlformats.org/officeDocument/2006/relationships/customXml" Target="../ink/ink1318.xml"/><Relationship Id="rId32" Type="http://schemas.openxmlformats.org/officeDocument/2006/relationships/customXml" Target="../ink/ink1322.xml"/><Relationship Id="rId37" Type="http://schemas.openxmlformats.org/officeDocument/2006/relationships/image" Target="../media/image1556.png"/><Relationship Id="rId40" Type="http://schemas.openxmlformats.org/officeDocument/2006/relationships/customXml" Target="../ink/ink1326.xml"/><Relationship Id="rId45" Type="http://schemas.openxmlformats.org/officeDocument/2006/relationships/image" Target="../media/image1560.png"/><Relationship Id="rId53" Type="http://schemas.openxmlformats.org/officeDocument/2006/relationships/image" Target="../media/image1564.png"/><Relationship Id="rId58" Type="http://schemas.openxmlformats.org/officeDocument/2006/relationships/customXml" Target="../ink/ink1335.xml"/><Relationship Id="rId66" Type="http://schemas.openxmlformats.org/officeDocument/2006/relationships/customXml" Target="../ink/ink1339.xml"/><Relationship Id="rId74" Type="http://schemas.openxmlformats.org/officeDocument/2006/relationships/customXml" Target="../ink/ink1343.xml"/><Relationship Id="rId5" Type="http://schemas.openxmlformats.org/officeDocument/2006/relationships/image" Target="../media/image1540.png"/><Relationship Id="rId61" Type="http://schemas.openxmlformats.org/officeDocument/2006/relationships/image" Target="../media/image1568.png"/><Relationship Id="rId19" Type="http://schemas.openxmlformats.org/officeDocument/2006/relationships/image" Target="../media/image1547.png"/><Relationship Id="rId14" Type="http://schemas.openxmlformats.org/officeDocument/2006/relationships/customXml" Target="../ink/ink1313.xml"/><Relationship Id="rId22" Type="http://schemas.openxmlformats.org/officeDocument/2006/relationships/customXml" Target="../ink/ink1317.xml"/><Relationship Id="rId27" Type="http://schemas.openxmlformats.org/officeDocument/2006/relationships/image" Target="../media/image1551.png"/><Relationship Id="rId30" Type="http://schemas.openxmlformats.org/officeDocument/2006/relationships/customXml" Target="../ink/ink1321.xml"/><Relationship Id="rId35" Type="http://schemas.openxmlformats.org/officeDocument/2006/relationships/image" Target="../media/image1555.png"/><Relationship Id="rId43" Type="http://schemas.openxmlformats.org/officeDocument/2006/relationships/image" Target="../media/image1559.png"/><Relationship Id="rId48" Type="http://schemas.openxmlformats.org/officeDocument/2006/relationships/customXml" Target="../ink/ink1330.xml"/><Relationship Id="rId56" Type="http://schemas.openxmlformats.org/officeDocument/2006/relationships/customXml" Target="../ink/ink1334.xml"/><Relationship Id="rId64" Type="http://schemas.openxmlformats.org/officeDocument/2006/relationships/customXml" Target="../ink/ink1338.xml"/><Relationship Id="rId69" Type="http://schemas.openxmlformats.org/officeDocument/2006/relationships/image" Target="../media/image1572.png"/><Relationship Id="rId77" Type="http://schemas.openxmlformats.org/officeDocument/2006/relationships/image" Target="../media/image1278.png"/><Relationship Id="rId8" Type="http://schemas.openxmlformats.org/officeDocument/2006/relationships/customXml" Target="../ink/ink1310.xml"/><Relationship Id="rId51" Type="http://schemas.openxmlformats.org/officeDocument/2006/relationships/image" Target="../media/image1563.png"/><Relationship Id="rId72" Type="http://schemas.openxmlformats.org/officeDocument/2006/relationships/customXml" Target="../ink/ink1342.xml"/><Relationship Id="rId3" Type="http://schemas.openxmlformats.org/officeDocument/2006/relationships/image" Target="../media/image1539.png"/><Relationship Id="rId12" Type="http://schemas.openxmlformats.org/officeDocument/2006/relationships/customXml" Target="../ink/ink1312.xml"/><Relationship Id="rId17" Type="http://schemas.openxmlformats.org/officeDocument/2006/relationships/image" Target="../media/image1546.png"/><Relationship Id="rId25" Type="http://schemas.openxmlformats.org/officeDocument/2006/relationships/image" Target="../media/image1550.png"/><Relationship Id="rId33" Type="http://schemas.openxmlformats.org/officeDocument/2006/relationships/image" Target="../media/image1554.png"/><Relationship Id="rId38" Type="http://schemas.openxmlformats.org/officeDocument/2006/relationships/customXml" Target="../ink/ink1325.xml"/><Relationship Id="rId46" Type="http://schemas.openxmlformats.org/officeDocument/2006/relationships/customXml" Target="../ink/ink1329.xml"/><Relationship Id="rId59" Type="http://schemas.openxmlformats.org/officeDocument/2006/relationships/image" Target="../media/image1567.png"/><Relationship Id="rId67" Type="http://schemas.openxmlformats.org/officeDocument/2006/relationships/image" Target="../media/image1571.png"/><Relationship Id="rId20" Type="http://schemas.openxmlformats.org/officeDocument/2006/relationships/customXml" Target="../ink/ink1316.xml"/><Relationship Id="rId41" Type="http://schemas.openxmlformats.org/officeDocument/2006/relationships/image" Target="../media/image1558.png"/><Relationship Id="rId54" Type="http://schemas.openxmlformats.org/officeDocument/2006/relationships/customXml" Target="../ink/ink1333.xml"/><Relationship Id="rId62" Type="http://schemas.openxmlformats.org/officeDocument/2006/relationships/customXml" Target="../ink/ink1337.xml"/><Relationship Id="rId70" Type="http://schemas.openxmlformats.org/officeDocument/2006/relationships/customXml" Target="../ink/ink1341.xml"/><Relationship Id="rId75" Type="http://schemas.openxmlformats.org/officeDocument/2006/relationships/image" Target="../media/image1575.png"/><Relationship Id="rId1" Type="http://schemas.openxmlformats.org/officeDocument/2006/relationships/slideLayout" Target="../slideLayouts/slideLayout2.xml"/><Relationship Id="rId6" Type="http://schemas.openxmlformats.org/officeDocument/2006/relationships/customXml" Target="../ink/ink1309.xml"/><Relationship Id="rId15" Type="http://schemas.openxmlformats.org/officeDocument/2006/relationships/image" Target="../media/image1545.png"/><Relationship Id="rId23" Type="http://schemas.openxmlformats.org/officeDocument/2006/relationships/image" Target="../media/image1549.png"/><Relationship Id="rId28" Type="http://schemas.openxmlformats.org/officeDocument/2006/relationships/customXml" Target="../ink/ink1320.xml"/><Relationship Id="rId36" Type="http://schemas.openxmlformats.org/officeDocument/2006/relationships/customXml" Target="../ink/ink1324.xml"/><Relationship Id="rId49" Type="http://schemas.openxmlformats.org/officeDocument/2006/relationships/image" Target="../media/image1562.png"/><Relationship Id="rId57" Type="http://schemas.openxmlformats.org/officeDocument/2006/relationships/image" Target="../media/image1566.png"/><Relationship Id="rId10" Type="http://schemas.openxmlformats.org/officeDocument/2006/relationships/customXml" Target="../ink/ink1311.xml"/><Relationship Id="rId31" Type="http://schemas.openxmlformats.org/officeDocument/2006/relationships/image" Target="../media/image1553.png"/><Relationship Id="rId44" Type="http://schemas.openxmlformats.org/officeDocument/2006/relationships/customXml" Target="../ink/ink1328.xml"/><Relationship Id="rId52" Type="http://schemas.openxmlformats.org/officeDocument/2006/relationships/customXml" Target="../ink/ink1332.xml"/><Relationship Id="rId60" Type="http://schemas.openxmlformats.org/officeDocument/2006/relationships/customXml" Target="../ink/ink1336.xml"/><Relationship Id="rId65" Type="http://schemas.openxmlformats.org/officeDocument/2006/relationships/image" Target="../media/image1570.png"/><Relationship Id="rId73" Type="http://schemas.openxmlformats.org/officeDocument/2006/relationships/image" Target="../media/image1574.png"/><Relationship Id="rId4" Type="http://schemas.openxmlformats.org/officeDocument/2006/relationships/customXml" Target="../ink/ink1308.xml"/><Relationship Id="rId9" Type="http://schemas.openxmlformats.org/officeDocument/2006/relationships/image" Target="../media/image1542.png"/><Relationship Id="rId13" Type="http://schemas.openxmlformats.org/officeDocument/2006/relationships/image" Target="../media/image1544.png"/><Relationship Id="rId18" Type="http://schemas.openxmlformats.org/officeDocument/2006/relationships/customXml" Target="../ink/ink1315.xml"/><Relationship Id="rId39" Type="http://schemas.openxmlformats.org/officeDocument/2006/relationships/image" Target="../media/image1557.png"/><Relationship Id="rId34" Type="http://schemas.openxmlformats.org/officeDocument/2006/relationships/customXml" Target="../ink/ink1323.xml"/><Relationship Id="rId50" Type="http://schemas.openxmlformats.org/officeDocument/2006/relationships/customXml" Target="../ink/ink1331.xml"/><Relationship Id="rId55" Type="http://schemas.openxmlformats.org/officeDocument/2006/relationships/image" Target="../media/image1565.png"/><Relationship Id="rId76" Type="http://schemas.openxmlformats.org/officeDocument/2006/relationships/customXml" Target="../ink/ink1344.xml"/><Relationship Id="rId7" Type="http://schemas.openxmlformats.org/officeDocument/2006/relationships/image" Target="../media/image1541.png"/><Relationship Id="rId71" Type="http://schemas.openxmlformats.org/officeDocument/2006/relationships/image" Target="../media/image1573.png"/><Relationship Id="rId2" Type="http://schemas.openxmlformats.org/officeDocument/2006/relationships/image" Target="../media/image1538.png"/><Relationship Id="rId29" Type="http://schemas.openxmlformats.org/officeDocument/2006/relationships/image" Target="../media/image1552.png"/></Relationships>
</file>

<file path=ppt/slides/_rels/slide102.xml.rels><?xml version="1.0" encoding="UTF-8" standalone="yes"?>
<Relationships xmlns="http://schemas.openxmlformats.org/package/2006/relationships"><Relationship Id="rId8" Type="http://schemas.openxmlformats.org/officeDocument/2006/relationships/image" Target="../media/image1579.png"/><Relationship Id="rId3" Type="http://schemas.openxmlformats.org/officeDocument/2006/relationships/customXml" Target="../ink/ink1345.xml"/><Relationship Id="rId7" Type="http://schemas.openxmlformats.org/officeDocument/2006/relationships/customXml" Target="../ink/ink1347.xml"/><Relationship Id="rId2" Type="http://schemas.openxmlformats.org/officeDocument/2006/relationships/image" Target="../media/image1576.png"/><Relationship Id="rId1" Type="http://schemas.openxmlformats.org/officeDocument/2006/relationships/slideLayout" Target="../slideLayouts/slideLayout2.xml"/><Relationship Id="rId6" Type="http://schemas.openxmlformats.org/officeDocument/2006/relationships/image" Target="../media/image1578.png"/><Relationship Id="rId5" Type="http://schemas.openxmlformats.org/officeDocument/2006/relationships/customXml" Target="../ink/ink1346.xml"/><Relationship Id="rId10" Type="http://schemas.openxmlformats.org/officeDocument/2006/relationships/image" Target="../media/image1580.png"/><Relationship Id="rId4" Type="http://schemas.openxmlformats.org/officeDocument/2006/relationships/image" Target="../media/image1577.png"/><Relationship Id="rId9" Type="http://schemas.openxmlformats.org/officeDocument/2006/relationships/customXml" Target="../ink/ink1348.xml"/></Relationships>
</file>

<file path=ppt/slides/_rels/slide103.xml.rels><?xml version="1.0" encoding="UTF-8" standalone="yes"?>
<Relationships xmlns="http://schemas.openxmlformats.org/package/2006/relationships"><Relationship Id="rId2" Type="http://schemas.openxmlformats.org/officeDocument/2006/relationships/image" Target="../media/image158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8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8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9.xml.rels><?xml version="1.0" encoding="UTF-8" standalone="yes"?>
<Relationships xmlns="http://schemas.openxmlformats.org/package/2006/relationships"><Relationship Id="rId8" Type="http://schemas.openxmlformats.org/officeDocument/2006/relationships/image" Target="../media/image1589.png"/><Relationship Id="rId3" Type="http://schemas.openxmlformats.org/officeDocument/2006/relationships/customXml" Target="../ink/ink1349.xml"/><Relationship Id="rId7" Type="http://schemas.openxmlformats.org/officeDocument/2006/relationships/customXml" Target="../ink/ink1351.xml"/><Relationship Id="rId2" Type="http://schemas.openxmlformats.org/officeDocument/2006/relationships/image" Target="../media/image1586.png"/><Relationship Id="rId1" Type="http://schemas.openxmlformats.org/officeDocument/2006/relationships/slideLayout" Target="../slideLayouts/slideLayout2.xml"/><Relationship Id="rId6" Type="http://schemas.openxmlformats.org/officeDocument/2006/relationships/image" Target="../media/image1588.png"/><Relationship Id="rId11" Type="http://schemas.openxmlformats.org/officeDocument/2006/relationships/image" Target="../media/image1591.png"/><Relationship Id="rId5" Type="http://schemas.openxmlformats.org/officeDocument/2006/relationships/customXml" Target="../ink/ink1350.xml"/><Relationship Id="rId10" Type="http://schemas.openxmlformats.org/officeDocument/2006/relationships/customXml" Target="../ink/ink1352.xml"/><Relationship Id="rId4" Type="http://schemas.openxmlformats.org/officeDocument/2006/relationships/image" Target="../media/image1587.png"/><Relationship Id="rId9" Type="http://schemas.openxmlformats.org/officeDocument/2006/relationships/image" Target="../media/image15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595.png"/><Relationship Id="rId13" Type="http://schemas.openxmlformats.org/officeDocument/2006/relationships/customXml" Target="../ink/ink1358.xml"/><Relationship Id="rId3" Type="http://schemas.openxmlformats.org/officeDocument/2006/relationships/customXml" Target="../ink/ink1353.xml"/><Relationship Id="rId7" Type="http://schemas.openxmlformats.org/officeDocument/2006/relationships/customXml" Target="../ink/ink1355.xml"/><Relationship Id="rId12" Type="http://schemas.openxmlformats.org/officeDocument/2006/relationships/image" Target="../media/image1597.png"/><Relationship Id="rId2" Type="http://schemas.openxmlformats.org/officeDocument/2006/relationships/image" Target="../media/image1592.png"/><Relationship Id="rId1" Type="http://schemas.openxmlformats.org/officeDocument/2006/relationships/slideLayout" Target="../slideLayouts/slideLayout2.xml"/><Relationship Id="rId6" Type="http://schemas.openxmlformats.org/officeDocument/2006/relationships/image" Target="../media/image1594.png"/><Relationship Id="rId11" Type="http://schemas.openxmlformats.org/officeDocument/2006/relationships/customXml" Target="../ink/ink1357.xml"/><Relationship Id="rId5" Type="http://schemas.openxmlformats.org/officeDocument/2006/relationships/customXml" Target="../ink/ink1354.xml"/><Relationship Id="rId10" Type="http://schemas.openxmlformats.org/officeDocument/2006/relationships/image" Target="../media/image1596.png"/><Relationship Id="rId4" Type="http://schemas.openxmlformats.org/officeDocument/2006/relationships/image" Target="../media/image1593.png"/><Relationship Id="rId9" Type="http://schemas.openxmlformats.org/officeDocument/2006/relationships/customXml" Target="../ink/ink1356.xml"/><Relationship Id="rId14" Type="http://schemas.openxmlformats.org/officeDocument/2006/relationships/image" Target="../media/image1598.png"/></Relationships>
</file>

<file path=ppt/slides/_rels/slide111.xml.rels><?xml version="1.0" encoding="UTF-8" standalone="yes"?>
<Relationships xmlns="http://schemas.openxmlformats.org/package/2006/relationships"><Relationship Id="rId8" Type="http://schemas.openxmlformats.org/officeDocument/2006/relationships/image" Target="../media/image1602.png"/><Relationship Id="rId3" Type="http://schemas.openxmlformats.org/officeDocument/2006/relationships/customXml" Target="../ink/ink1359.xml"/><Relationship Id="rId7" Type="http://schemas.openxmlformats.org/officeDocument/2006/relationships/customXml" Target="../ink/ink1361.xml"/><Relationship Id="rId2" Type="http://schemas.openxmlformats.org/officeDocument/2006/relationships/image" Target="../media/image1599.png"/><Relationship Id="rId1" Type="http://schemas.openxmlformats.org/officeDocument/2006/relationships/slideLayout" Target="../slideLayouts/slideLayout2.xml"/><Relationship Id="rId6" Type="http://schemas.openxmlformats.org/officeDocument/2006/relationships/image" Target="../media/image1601.png"/><Relationship Id="rId5" Type="http://schemas.openxmlformats.org/officeDocument/2006/relationships/customXml" Target="../ink/ink1360.xml"/><Relationship Id="rId10" Type="http://schemas.openxmlformats.org/officeDocument/2006/relationships/image" Target="../media/image1603.png"/><Relationship Id="rId4" Type="http://schemas.openxmlformats.org/officeDocument/2006/relationships/image" Target="../media/image1600.png"/><Relationship Id="rId9" Type="http://schemas.openxmlformats.org/officeDocument/2006/relationships/customXml" Target="../ink/ink1362.xml"/></Relationships>
</file>

<file path=ppt/slides/_rels/slide112.xml.rels><?xml version="1.0" encoding="UTF-8" standalone="yes"?>
<Relationships xmlns="http://schemas.openxmlformats.org/package/2006/relationships"><Relationship Id="rId8" Type="http://schemas.openxmlformats.org/officeDocument/2006/relationships/customXml" Target="../ink/ink1363.xml"/><Relationship Id="rId13" Type="http://schemas.openxmlformats.org/officeDocument/2006/relationships/image" Target="../media/image1608.png"/><Relationship Id="rId18" Type="http://schemas.openxmlformats.org/officeDocument/2006/relationships/customXml" Target="../ink/ink1368.xml"/><Relationship Id="rId3" Type="http://schemas.openxmlformats.org/officeDocument/2006/relationships/image" Target="../media/image3.png"/><Relationship Id="rId21" Type="http://schemas.openxmlformats.org/officeDocument/2006/relationships/image" Target="../media/image1612.png"/><Relationship Id="rId7" Type="http://schemas.openxmlformats.org/officeDocument/2006/relationships/image" Target="../media/image1605.png"/><Relationship Id="rId12" Type="http://schemas.openxmlformats.org/officeDocument/2006/relationships/customXml" Target="../ink/ink1365.xml"/><Relationship Id="rId17" Type="http://schemas.openxmlformats.org/officeDocument/2006/relationships/image" Target="../media/image1610.png"/><Relationship Id="rId2" Type="http://schemas.openxmlformats.org/officeDocument/2006/relationships/image" Target="../media/image2.png"/><Relationship Id="rId16" Type="http://schemas.openxmlformats.org/officeDocument/2006/relationships/customXml" Target="../ink/ink1367.xml"/><Relationship Id="rId20" Type="http://schemas.openxmlformats.org/officeDocument/2006/relationships/customXml" Target="../ink/ink1369.xml"/><Relationship Id="rId1" Type="http://schemas.openxmlformats.org/officeDocument/2006/relationships/slideLayout" Target="../slideLayouts/slideLayout2.xml"/><Relationship Id="rId6" Type="http://schemas.openxmlformats.org/officeDocument/2006/relationships/image" Target="../media/image1604.png"/><Relationship Id="rId11" Type="http://schemas.openxmlformats.org/officeDocument/2006/relationships/image" Target="../media/image1607.png"/><Relationship Id="rId5" Type="http://schemas.openxmlformats.org/officeDocument/2006/relationships/image" Target="../media/image5.png"/><Relationship Id="rId15" Type="http://schemas.openxmlformats.org/officeDocument/2006/relationships/image" Target="../media/image1609.png"/><Relationship Id="rId10" Type="http://schemas.openxmlformats.org/officeDocument/2006/relationships/customXml" Target="../ink/ink1364.xml"/><Relationship Id="rId19" Type="http://schemas.openxmlformats.org/officeDocument/2006/relationships/image" Target="../media/image1611.png"/><Relationship Id="rId4" Type="http://schemas.openxmlformats.org/officeDocument/2006/relationships/image" Target="../media/image4.png"/><Relationship Id="rId9" Type="http://schemas.openxmlformats.org/officeDocument/2006/relationships/image" Target="../media/image1606.png"/><Relationship Id="rId14" Type="http://schemas.openxmlformats.org/officeDocument/2006/relationships/customXml" Target="../ink/ink136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616.png"/><Relationship Id="rId13" Type="http://schemas.openxmlformats.org/officeDocument/2006/relationships/customXml" Target="../ink/ink1375.xml"/><Relationship Id="rId3" Type="http://schemas.openxmlformats.org/officeDocument/2006/relationships/customXml" Target="../ink/ink1370.xml"/><Relationship Id="rId7" Type="http://schemas.openxmlformats.org/officeDocument/2006/relationships/customXml" Target="../ink/ink1372.xml"/><Relationship Id="rId12" Type="http://schemas.openxmlformats.org/officeDocument/2006/relationships/image" Target="../media/image1618.png"/><Relationship Id="rId2" Type="http://schemas.openxmlformats.org/officeDocument/2006/relationships/image" Target="../media/image1613.png"/><Relationship Id="rId16"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615.png"/><Relationship Id="rId11" Type="http://schemas.openxmlformats.org/officeDocument/2006/relationships/customXml" Target="../ink/ink1374.xml"/><Relationship Id="rId5" Type="http://schemas.openxmlformats.org/officeDocument/2006/relationships/customXml" Target="../ink/ink1371.xml"/><Relationship Id="rId15" Type="http://schemas.openxmlformats.org/officeDocument/2006/relationships/customXml" Target="../ink/ink1376.xml"/><Relationship Id="rId10" Type="http://schemas.openxmlformats.org/officeDocument/2006/relationships/image" Target="../media/image1617.png"/><Relationship Id="rId4" Type="http://schemas.openxmlformats.org/officeDocument/2006/relationships/image" Target="../media/image1614.png"/><Relationship Id="rId9" Type="http://schemas.openxmlformats.org/officeDocument/2006/relationships/customXml" Target="../ink/ink1373.xml"/><Relationship Id="rId14" Type="http://schemas.openxmlformats.org/officeDocument/2006/relationships/image" Target="../media/image16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622.png"/><Relationship Id="rId2" Type="http://schemas.openxmlformats.org/officeDocument/2006/relationships/image" Target="../media/image16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1377.xml"/><Relationship Id="rId2" Type="http://schemas.openxmlformats.org/officeDocument/2006/relationships/image" Target="../media/image1623.png"/><Relationship Id="rId1" Type="http://schemas.openxmlformats.org/officeDocument/2006/relationships/slideLayout" Target="../slideLayouts/slideLayout2.xml"/><Relationship Id="rId6" Type="http://schemas.openxmlformats.org/officeDocument/2006/relationships/image" Target="../media/image1625.png"/><Relationship Id="rId5" Type="http://schemas.openxmlformats.org/officeDocument/2006/relationships/customXml" Target="../ink/ink1378.xml"/><Relationship Id="rId4" Type="http://schemas.openxmlformats.org/officeDocument/2006/relationships/image" Target="../media/image1624.png"/></Relationships>
</file>

<file path=ppt/slides/_rels/slide117.xml.rels><?xml version="1.0" encoding="UTF-8" standalone="yes"?>
<Relationships xmlns="http://schemas.openxmlformats.org/package/2006/relationships"><Relationship Id="rId3" Type="http://schemas.openxmlformats.org/officeDocument/2006/relationships/image" Target="../media/image1627.png"/><Relationship Id="rId2" Type="http://schemas.openxmlformats.org/officeDocument/2006/relationships/image" Target="../media/image16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632.png"/><Relationship Id="rId13" Type="http://schemas.openxmlformats.org/officeDocument/2006/relationships/customXml" Target="../ink/ink1384.xml"/><Relationship Id="rId18" Type="http://schemas.openxmlformats.org/officeDocument/2006/relationships/image" Target="../media/image1637.png"/><Relationship Id="rId3" Type="http://schemas.openxmlformats.org/officeDocument/2006/relationships/customXml" Target="../ink/ink1379.xml"/><Relationship Id="rId21" Type="http://schemas.openxmlformats.org/officeDocument/2006/relationships/customXml" Target="../ink/ink1388.xml"/><Relationship Id="rId7" Type="http://schemas.openxmlformats.org/officeDocument/2006/relationships/customXml" Target="../ink/ink1381.xml"/><Relationship Id="rId12" Type="http://schemas.openxmlformats.org/officeDocument/2006/relationships/image" Target="../media/image1634.png"/><Relationship Id="rId17" Type="http://schemas.openxmlformats.org/officeDocument/2006/relationships/customXml" Target="../ink/ink1386.xml"/><Relationship Id="rId2" Type="http://schemas.openxmlformats.org/officeDocument/2006/relationships/image" Target="../media/image1629.png"/><Relationship Id="rId16" Type="http://schemas.openxmlformats.org/officeDocument/2006/relationships/image" Target="../media/image1636.png"/><Relationship Id="rId20" Type="http://schemas.openxmlformats.org/officeDocument/2006/relationships/image" Target="../media/image1638.png"/><Relationship Id="rId1" Type="http://schemas.openxmlformats.org/officeDocument/2006/relationships/slideLayout" Target="../slideLayouts/slideLayout2.xml"/><Relationship Id="rId6" Type="http://schemas.openxmlformats.org/officeDocument/2006/relationships/image" Target="../media/image1631.png"/><Relationship Id="rId11" Type="http://schemas.openxmlformats.org/officeDocument/2006/relationships/customXml" Target="../ink/ink1383.xml"/><Relationship Id="rId24" Type="http://schemas.openxmlformats.org/officeDocument/2006/relationships/image" Target="../media/image1640.png"/><Relationship Id="rId5" Type="http://schemas.openxmlformats.org/officeDocument/2006/relationships/customXml" Target="../ink/ink1380.xml"/><Relationship Id="rId15" Type="http://schemas.openxmlformats.org/officeDocument/2006/relationships/customXml" Target="../ink/ink1385.xml"/><Relationship Id="rId23" Type="http://schemas.openxmlformats.org/officeDocument/2006/relationships/customXml" Target="../ink/ink1389.xml"/><Relationship Id="rId10" Type="http://schemas.openxmlformats.org/officeDocument/2006/relationships/image" Target="../media/image1633.png"/><Relationship Id="rId19" Type="http://schemas.openxmlformats.org/officeDocument/2006/relationships/customXml" Target="../ink/ink1387.xml"/><Relationship Id="rId4" Type="http://schemas.openxmlformats.org/officeDocument/2006/relationships/image" Target="../media/image1630.png"/><Relationship Id="rId9" Type="http://schemas.openxmlformats.org/officeDocument/2006/relationships/customXml" Target="../ink/ink1382.xml"/><Relationship Id="rId14" Type="http://schemas.openxmlformats.org/officeDocument/2006/relationships/image" Target="../media/image1635.png"/><Relationship Id="rId22" Type="http://schemas.openxmlformats.org/officeDocument/2006/relationships/image" Target="../media/image1639.png"/></Relationships>
</file>

<file path=ppt/slides/_rels/slide121.xml.rels><?xml version="1.0" encoding="UTF-8" standalone="yes"?>
<Relationships xmlns="http://schemas.openxmlformats.org/package/2006/relationships"><Relationship Id="rId26" Type="http://schemas.openxmlformats.org/officeDocument/2006/relationships/customXml" Target="../ink/ink1401.xml"/><Relationship Id="rId21" Type="http://schemas.openxmlformats.org/officeDocument/2006/relationships/image" Target="../media/image1651.png"/><Relationship Id="rId42" Type="http://schemas.openxmlformats.org/officeDocument/2006/relationships/customXml" Target="../ink/ink1409.xml"/><Relationship Id="rId47" Type="http://schemas.openxmlformats.org/officeDocument/2006/relationships/image" Target="../media/image1664.png"/><Relationship Id="rId63" Type="http://schemas.openxmlformats.org/officeDocument/2006/relationships/image" Target="../media/image1672.png"/><Relationship Id="rId68" Type="http://schemas.openxmlformats.org/officeDocument/2006/relationships/customXml" Target="../ink/ink1422.xml"/><Relationship Id="rId16" Type="http://schemas.openxmlformats.org/officeDocument/2006/relationships/customXml" Target="../ink/ink1396.xml"/><Relationship Id="rId11" Type="http://schemas.openxmlformats.org/officeDocument/2006/relationships/image" Target="../media/image1646.png"/><Relationship Id="rId32" Type="http://schemas.openxmlformats.org/officeDocument/2006/relationships/customXml" Target="../ink/ink1404.xml"/><Relationship Id="rId37" Type="http://schemas.openxmlformats.org/officeDocument/2006/relationships/image" Target="../media/image1659.png"/><Relationship Id="rId53" Type="http://schemas.openxmlformats.org/officeDocument/2006/relationships/image" Target="../media/image1667.png"/><Relationship Id="rId58" Type="http://schemas.openxmlformats.org/officeDocument/2006/relationships/customXml" Target="../ink/ink1417.xml"/><Relationship Id="rId74" Type="http://schemas.openxmlformats.org/officeDocument/2006/relationships/customXml" Target="../ink/ink1425.xml"/><Relationship Id="rId79" Type="http://schemas.openxmlformats.org/officeDocument/2006/relationships/image" Target="../media/image1680.png"/><Relationship Id="rId5" Type="http://schemas.openxmlformats.org/officeDocument/2006/relationships/image" Target="../media/image1643.png"/><Relationship Id="rId61" Type="http://schemas.openxmlformats.org/officeDocument/2006/relationships/image" Target="../media/image1671.png"/><Relationship Id="rId19" Type="http://schemas.openxmlformats.org/officeDocument/2006/relationships/image" Target="../media/image1650.png"/><Relationship Id="rId14" Type="http://schemas.openxmlformats.org/officeDocument/2006/relationships/customXml" Target="../ink/ink1395.xml"/><Relationship Id="rId22" Type="http://schemas.openxmlformats.org/officeDocument/2006/relationships/customXml" Target="../ink/ink1399.xml"/><Relationship Id="rId27" Type="http://schemas.openxmlformats.org/officeDocument/2006/relationships/image" Target="../media/image1654.png"/><Relationship Id="rId30" Type="http://schemas.openxmlformats.org/officeDocument/2006/relationships/customXml" Target="../ink/ink1403.xml"/><Relationship Id="rId35" Type="http://schemas.openxmlformats.org/officeDocument/2006/relationships/image" Target="../media/image1658.png"/><Relationship Id="rId43" Type="http://schemas.openxmlformats.org/officeDocument/2006/relationships/image" Target="../media/image1662.png"/><Relationship Id="rId48" Type="http://schemas.openxmlformats.org/officeDocument/2006/relationships/customXml" Target="../ink/ink1412.xml"/><Relationship Id="rId56" Type="http://schemas.openxmlformats.org/officeDocument/2006/relationships/customXml" Target="../ink/ink1416.xml"/><Relationship Id="rId64" Type="http://schemas.openxmlformats.org/officeDocument/2006/relationships/customXml" Target="../ink/ink1420.xml"/><Relationship Id="rId69" Type="http://schemas.openxmlformats.org/officeDocument/2006/relationships/image" Target="../media/image1675.png"/><Relationship Id="rId77" Type="http://schemas.openxmlformats.org/officeDocument/2006/relationships/image" Target="../media/image1679.png"/><Relationship Id="rId8" Type="http://schemas.openxmlformats.org/officeDocument/2006/relationships/customXml" Target="../ink/ink1392.xml"/><Relationship Id="rId51" Type="http://schemas.openxmlformats.org/officeDocument/2006/relationships/image" Target="../media/image1666.png"/><Relationship Id="rId72" Type="http://schemas.openxmlformats.org/officeDocument/2006/relationships/customXml" Target="../ink/ink1424.xml"/><Relationship Id="rId80" Type="http://schemas.openxmlformats.org/officeDocument/2006/relationships/customXml" Target="../ink/ink1428.xml"/><Relationship Id="rId3" Type="http://schemas.openxmlformats.org/officeDocument/2006/relationships/image" Target="../media/image1642.png"/><Relationship Id="rId12" Type="http://schemas.openxmlformats.org/officeDocument/2006/relationships/customXml" Target="../ink/ink1394.xml"/><Relationship Id="rId17" Type="http://schemas.openxmlformats.org/officeDocument/2006/relationships/image" Target="../media/image1649.png"/><Relationship Id="rId25" Type="http://schemas.openxmlformats.org/officeDocument/2006/relationships/image" Target="../media/image1653.png"/><Relationship Id="rId33" Type="http://schemas.openxmlformats.org/officeDocument/2006/relationships/image" Target="../media/image1657.png"/><Relationship Id="rId38" Type="http://schemas.openxmlformats.org/officeDocument/2006/relationships/customXml" Target="../ink/ink1407.xml"/><Relationship Id="rId46" Type="http://schemas.openxmlformats.org/officeDocument/2006/relationships/customXml" Target="../ink/ink1411.xml"/><Relationship Id="rId59" Type="http://schemas.openxmlformats.org/officeDocument/2006/relationships/image" Target="../media/image1670.png"/><Relationship Id="rId67" Type="http://schemas.openxmlformats.org/officeDocument/2006/relationships/image" Target="../media/image1674.png"/><Relationship Id="rId20" Type="http://schemas.openxmlformats.org/officeDocument/2006/relationships/customXml" Target="../ink/ink1398.xml"/><Relationship Id="rId41" Type="http://schemas.openxmlformats.org/officeDocument/2006/relationships/image" Target="../media/image1661.png"/><Relationship Id="rId54" Type="http://schemas.openxmlformats.org/officeDocument/2006/relationships/customXml" Target="../ink/ink1415.xml"/><Relationship Id="rId62" Type="http://schemas.openxmlformats.org/officeDocument/2006/relationships/customXml" Target="../ink/ink1419.xml"/><Relationship Id="rId70" Type="http://schemas.openxmlformats.org/officeDocument/2006/relationships/customXml" Target="../ink/ink1423.xml"/><Relationship Id="rId75" Type="http://schemas.openxmlformats.org/officeDocument/2006/relationships/image" Target="../media/image1678.png"/><Relationship Id="rId1" Type="http://schemas.openxmlformats.org/officeDocument/2006/relationships/slideLayout" Target="../slideLayouts/slideLayout2.xml"/><Relationship Id="rId6" Type="http://schemas.openxmlformats.org/officeDocument/2006/relationships/customXml" Target="../ink/ink1391.xml"/><Relationship Id="rId15" Type="http://schemas.openxmlformats.org/officeDocument/2006/relationships/image" Target="../media/image1648.png"/><Relationship Id="rId23" Type="http://schemas.openxmlformats.org/officeDocument/2006/relationships/image" Target="../media/image1652.png"/><Relationship Id="rId28" Type="http://schemas.openxmlformats.org/officeDocument/2006/relationships/customXml" Target="../ink/ink1402.xml"/><Relationship Id="rId36" Type="http://schemas.openxmlformats.org/officeDocument/2006/relationships/customXml" Target="../ink/ink1406.xml"/><Relationship Id="rId49" Type="http://schemas.openxmlformats.org/officeDocument/2006/relationships/image" Target="../media/image1665.png"/><Relationship Id="rId57" Type="http://schemas.openxmlformats.org/officeDocument/2006/relationships/image" Target="../media/image1669.png"/><Relationship Id="rId10" Type="http://schemas.openxmlformats.org/officeDocument/2006/relationships/customXml" Target="../ink/ink1393.xml"/><Relationship Id="rId31" Type="http://schemas.openxmlformats.org/officeDocument/2006/relationships/image" Target="../media/image1656.png"/><Relationship Id="rId44" Type="http://schemas.openxmlformats.org/officeDocument/2006/relationships/customXml" Target="../ink/ink1410.xml"/><Relationship Id="rId52" Type="http://schemas.openxmlformats.org/officeDocument/2006/relationships/customXml" Target="../ink/ink1414.xml"/><Relationship Id="rId60" Type="http://schemas.openxmlformats.org/officeDocument/2006/relationships/customXml" Target="../ink/ink1418.xml"/><Relationship Id="rId65" Type="http://schemas.openxmlformats.org/officeDocument/2006/relationships/image" Target="../media/image1673.png"/><Relationship Id="rId73" Type="http://schemas.openxmlformats.org/officeDocument/2006/relationships/image" Target="../media/image1677.png"/><Relationship Id="rId78" Type="http://schemas.openxmlformats.org/officeDocument/2006/relationships/customXml" Target="../ink/ink1427.xml"/><Relationship Id="rId81" Type="http://schemas.openxmlformats.org/officeDocument/2006/relationships/image" Target="../media/image1681.png"/><Relationship Id="rId4" Type="http://schemas.openxmlformats.org/officeDocument/2006/relationships/customXml" Target="../ink/ink1390.xml"/><Relationship Id="rId9" Type="http://schemas.openxmlformats.org/officeDocument/2006/relationships/image" Target="../media/image1645.png"/><Relationship Id="rId13" Type="http://schemas.openxmlformats.org/officeDocument/2006/relationships/image" Target="../media/image1647.png"/><Relationship Id="rId18" Type="http://schemas.openxmlformats.org/officeDocument/2006/relationships/customXml" Target="../ink/ink1397.xml"/><Relationship Id="rId39" Type="http://schemas.openxmlformats.org/officeDocument/2006/relationships/image" Target="../media/image1660.png"/><Relationship Id="rId34" Type="http://schemas.openxmlformats.org/officeDocument/2006/relationships/customXml" Target="../ink/ink1405.xml"/><Relationship Id="rId50" Type="http://schemas.openxmlformats.org/officeDocument/2006/relationships/customXml" Target="../ink/ink1413.xml"/><Relationship Id="rId55" Type="http://schemas.openxmlformats.org/officeDocument/2006/relationships/image" Target="../media/image1668.png"/><Relationship Id="rId76" Type="http://schemas.openxmlformats.org/officeDocument/2006/relationships/customXml" Target="../ink/ink1426.xml"/><Relationship Id="rId7" Type="http://schemas.openxmlformats.org/officeDocument/2006/relationships/image" Target="../media/image1644.png"/><Relationship Id="rId71" Type="http://schemas.openxmlformats.org/officeDocument/2006/relationships/image" Target="../media/image1676.png"/><Relationship Id="rId2" Type="http://schemas.openxmlformats.org/officeDocument/2006/relationships/image" Target="../media/image1641.png"/><Relationship Id="rId29" Type="http://schemas.openxmlformats.org/officeDocument/2006/relationships/image" Target="../media/image1655.png"/><Relationship Id="rId24" Type="http://schemas.openxmlformats.org/officeDocument/2006/relationships/customXml" Target="../ink/ink1400.xml"/><Relationship Id="rId40" Type="http://schemas.openxmlformats.org/officeDocument/2006/relationships/customXml" Target="../ink/ink1408.xml"/><Relationship Id="rId45" Type="http://schemas.openxmlformats.org/officeDocument/2006/relationships/image" Target="../media/image1663.png"/><Relationship Id="rId66" Type="http://schemas.openxmlformats.org/officeDocument/2006/relationships/customXml" Target="../ink/ink14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6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8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13" Type="http://schemas.openxmlformats.org/officeDocument/2006/relationships/image" Target="../media/image1690.png"/><Relationship Id="rId18" Type="http://schemas.openxmlformats.org/officeDocument/2006/relationships/customXml" Target="../ink/ink1436.xml"/><Relationship Id="rId26" Type="http://schemas.openxmlformats.org/officeDocument/2006/relationships/customXml" Target="../ink/ink1440.xml"/><Relationship Id="rId3" Type="http://schemas.openxmlformats.org/officeDocument/2006/relationships/image" Target="../media/image1685.png"/><Relationship Id="rId21" Type="http://schemas.openxmlformats.org/officeDocument/2006/relationships/image" Target="../media/image1694.png"/><Relationship Id="rId34" Type="http://schemas.openxmlformats.org/officeDocument/2006/relationships/customXml" Target="../ink/ink1444.xml"/><Relationship Id="rId7" Type="http://schemas.openxmlformats.org/officeDocument/2006/relationships/image" Target="../media/image1687.png"/><Relationship Id="rId12" Type="http://schemas.openxmlformats.org/officeDocument/2006/relationships/customXml" Target="../ink/ink1433.xml"/><Relationship Id="rId17" Type="http://schemas.openxmlformats.org/officeDocument/2006/relationships/image" Target="../media/image1692.png"/><Relationship Id="rId25" Type="http://schemas.openxmlformats.org/officeDocument/2006/relationships/image" Target="../media/image1696.png"/><Relationship Id="rId33" Type="http://schemas.openxmlformats.org/officeDocument/2006/relationships/image" Target="../media/image1700.png"/><Relationship Id="rId2" Type="http://schemas.openxmlformats.org/officeDocument/2006/relationships/image" Target="../media/image1684.png"/><Relationship Id="rId16" Type="http://schemas.openxmlformats.org/officeDocument/2006/relationships/customXml" Target="../ink/ink1435.xml"/><Relationship Id="rId20" Type="http://schemas.openxmlformats.org/officeDocument/2006/relationships/customXml" Target="../ink/ink1437.xml"/><Relationship Id="rId29" Type="http://schemas.openxmlformats.org/officeDocument/2006/relationships/image" Target="../media/image1698.png"/><Relationship Id="rId1" Type="http://schemas.openxmlformats.org/officeDocument/2006/relationships/slideLayout" Target="../slideLayouts/slideLayout2.xml"/><Relationship Id="rId6" Type="http://schemas.openxmlformats.org/officeDocument/2006/relationships/customXml" Target="../ink/ink1430.xml"/><Relationship Id="rId11" Type="http://schemas.openxmlformats.org/officeDocument/2006/relationships/image" Target="../media/image1689.png"/><Relationship Id="rId24" Type="http://schemas.openxmlformats.org/officeDocument/2006/relationships/customXml" Target="../ink/ink1439.xml"/><Relationship Id="rId32" Type="http://schemas.openxmlformats.org/officeDocument/2006/relationships/customXml" Target="../ink/ink1443.xml"/><Relationship Id="rId5" Type="http://schemas.openxmlformats.org/officeDocument/2006/relationships/image" Target="../media/image1686.png"/><Relationship Id="rId15" Type="http://schemas.openxmlformats.org/officeDocument/2006/relationships/image" Target="../media/image1691.png"/><Relationship Id="rId23" Type="http://schemas.openxmlformats.org/officeDocument/2006/relationships/image" Target="../media/image1695.png"/><Relationship Id="rId28" Type="http://schemas.openxmlformats.org/officeDocument/2006/relationships/customXml" Target="../ink/ink1441.xml"/><Relationship Id="rId36" Type="http://schemas.openxmlformats.org/officeDocument/2006/relationships/customXml" Target="../ink/ink1445.xml"/><Relationship Id="rId10" Type="http://schemas.openxmlformats.org/officeDocument/2006/relationships/customXml" Target="../ink/ink1432.xml"/><Relationship Id="rId19" Type="http://schemas.openxmlformats.org/officeDocument/2006/relationships/image" Target="../media/image1693.png"/><Relationship Id="rId31" Type="http://schemas.openxmlformats.org/officeDocument/2006/relationships/image" Target="../media/image1699.png"/><Relationship Id="rId4" Type="http://schemas.openxmlformats.org/officeDocument/2006/relationships/customXml" Target="../ink/ink1429.xml"/><Relationship Id="rId9" Type="http://schemas.openxmlformats.org/officeDocument/2006/relationships/image" Target="../media/image1688.png"/><Relationship Id="rId14" Type="http://schemas.openxmlformats.org/officeDocument/2006/relationships/customXml" Target="../ink/ink1434.xml"/><Relationship Id="rId22" Type="http://schemas.openxmlformats.org/officeDocument/2006/relationships/customXml" Target="../ink/ink1438.xml"/><Relationship Id="rId27" Type="http://schemas.openxmlformats.org/officeDocument/2006/relationships/image" Target="../media/image1697.png"/><Relationship Id="rId30" Type="http://schemas.openxmlformats.org/officeDocument/2006/relationships/customXml" Target="../ink/ink1442.xml"/><Relationship Id="rId35" Type="http://schemas.openxmlformats.org/officeDocument/2006/relationships/image" Target="../media/image1701.png"/><Relationship Id="rId8" Type="http://schemas.openxmlformats.org/officeDocument/2006/relationships/customXml" Target="../ink/ink143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70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0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8" Type="http://schemas.openxmlformats.org/officeDocument/2006/relationships/image" Target="../media/image1710.png"/><Relationship Id="rId3" Type="http://schemas.openxmlformats.org/officeDocument/2006/relationships/image" Target="../media/image1705.png"/><Relationship Id="rId7" Type="http://schemas.openxmlformats.org/officeDocument/2006/relationships/image" Target="../media/image1709.png"/><Relationship Id="rId2" Type="http://schemas.openxmlformats.org/officeDocument/2006/relationships/image" Target="../media/image1704.png"/><Relationship Id="rId1" Type="http://schemas.openxmlformats.org/officeDocument/2006/relationships/slideLayout" Target="../slideLayouts/slideLayout2.xml"/><Relationship Id="rId6" Type="http://schemas.openxmlformats.org/officeDocument/2006/relationships/image" Target="../media/image1708.png"/><Relationship Id="rId5" Type="http://schemas.openxmlformats.org/officeDocument/2006/relationships/image" Target="../media/image1707.png"/><Relationship Id="rId10" Type="http://schemas.openxmlformats.org/officeDocument/2006/relationships/image" Target="../media/image1712.png"/><Relationship Id="rId4" Type="http://schemas.openxmlformats.org/officeDocument/2006/relationships/image" Target="../media/image1706.png"/><Relationship Id="rId9" Type="http://schemas.openxmlformats.org/officeDocument/2006/relationships/image" Target="../media/image1711.png"/></Relationships>
</file>

<file path=ppt/slides/_rels/slide129.xml.rels><?xml version="1.0" encoding="UTF-8" standalone="yes"?>
<Relationships xmlns="http://schemas.openxmlformats.org/package/2006/relationships"><Relationship Id="rId3" Type="http://schemas.openxmlformats.org/officeDocument/2006/relationships/image" Target="../media/image1714.png"/><Relationship Id="rId7" Type="http://schemas.openxmlformats.org/officeDocument/2006/relationships/image" Target="../media/image1718.png"/><Relationship Id="rId2" Type="http://schemas.openxmlformats.org/officeDocument/2006/relationships/image" Target="../media/image1713.png"/><Relationship Id="rId1" Type="http://schemas.openxmlformats.org/officeDocument/2006/relationships/slideLayout" Target="../slideLayouts/slideLayout2.xml"/><Relationship Id="rId6" Type="http://schemas.openxmlformats.org/officeDocument/2006/relationships/image" Target="../media/image1717.png"/><Relationship Id="rId5" Type="http://schemas.openxmlformats.org/officeDocument/2006/relationships/image" Target="../media/image1716.png"/><Relationship Id="rId4" Type="http://schemas.openxmlformats.org/officeDocument/2006/relationships/image" Target="../media/image1715.png"/></Relationships>
</file>

<file path=ppt/slides/_rels/slide13.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110.png"/><Relationship Id="rId4" Type="http://schemas.openxmlformats.org/officeDocument/2006/relationships/image" Target="../media/image810.png"/><Relationship Id="rId9" Type="http://schemas.openxmlformats.org/officeDocument/2006/relationships/customXml" Target="../ink/ink4.xml"/><Relationship Id="rId14" Type="http://schemas.openxmlformats.org/officeDocument/2006/relationships/image" Target="../media/image13.png"/></Relationships>
</file>

<file path=ppt/slides/_rels/slide130.xml.rels><?xml version="1.0" encoding="UTF-8" standalone="yes"?>
<Relationships xmlns="http://schemas.openxmlformats.org/package/2006/relationships"><Relationship Id="rId2" Type="http://schemas.openxmlformats.org/officeDocument/2006/relationships/image" Target="../media/image17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3" Type="http://schemas.openxmlformats.org/officeDocument/2006/relationships/customXml" Target="../ink/ink1447.xml"/><Relationship Id="rId18" Type="http://schemas.openxmlformats.org/officeDocument/2006/relationships/customXml" Target="../ink/ink1449.xml"/><Relationship Id="rId26" Type="http://schemas.openxmlformats.org/officeDocument/2006/relationships/customXml" Target="../ink/ink1453.xml"/><Relationship Id="rId39" Type="http://schemas.openxmlformats.org/officeDocument/2006/relationships/image" Target="../media/image1743.png"/><Relationship Id="rId21" Type="http://schemas.openxmlformats.org/officeDocument/2006/relationships/image" Target="../media/image1734.png"/><Relationship Id="rId34" Type="http://schemas.openxmlformats.org/officeDocument/2006/relationships/customXml" Target="../ink/ink1457.xml"/><Relationship Id="rId42" Type="http://schemas.openxmlformats.org/officeDocument/2006/relationships/customXml" Target="../ink/ink1461.xml"/><Relationship Id="rId7" Type="http://schemas.openxmlformats.org/officeDocument/2006/relationships/image" Target="../media/image1725.png"/><Relationship Id="rId2" Type="http://schemas.openxmlformats.org/officeDocument/2006/relationships/image" Target="../media/image1720.png"/><Relationship Id="rId16" Type="http://schemas.openxmlformats.org/officeDocument/2006/relationships/customXml" Target="../ink/ink1448.xml"/><Relationship Id="rId29" Type="http://schemas.openxmlformats.org/officeDocument/2006/relationships/image" Target="../media/image1738.png"/><Relationship Id="rId1" Type="http://schemas.openxmlformats.org/officeDocument/2006/relationships/slideLayout" Target="../slideLayouts/slideLayout2.xml"/><Relationship Id="rId6" Type="http://schemas.openxmlformats.org/officeDocument/2006/relationships/image" Target="../media/image1724.png"/><Relationship Id="rId11" Type="http://schemas.openxmlformats.org/officeDocument/2006/relationships/image" Target="../media/image1728.png"/><Relationship Id="rId24" Type="http://schemas.openxmlformats.org/officeDocument/2006/relationships/customXml" Target="../ink/ink1452.xml"/><Relationship Id="rId32" Type="http://schemas.openxmlformats.org/officeDocument/2006/relationships/customXml" Target="../ink/ink1456.xml"/><Relationship Id="rId37" Type="http://schemas.openxmlformats.org/officeDocument/2006/relationships/image" Target="../media/image1742.png"/><Relationship Id="rId40" Type="http://schemas.openxmlformats.org/officeDocument/2006/relationships/customXml" Target="../ink/ink1460.xml"/><Relationship Id="rId45" Type="http://schemas.openxmlformats.org/officeDocument/2006/relationships/image" Target="../media/image1746.png"/><Relationship Id="rId5" Type="http://schemas.openxmlformats.org/officeDocument/2006/relationships/image" Target="../media/image1723.png"/><Relationship Id="rId15" Type="http://schemas.openxmlformats.org/officeDocument/2006/relationships/image" Target="../media/image1731.png"/><Relationship Id="rId23" Type="http://schemas.openxmlformats.org/officeDocument/2006/relationships/image" Target="../media/image1735.png"/><Relationship Id="rId28" Type="http://schemas.openxmlformats.org/officeDocument/2006/relationships/customXml" Target="../ink/ink1454.xml"/><Relationship Id="rId36" Type="http://schemas.openxmlformats.org/officeDocument/2006/relationships/customXml" Target="../ink/ink1458.xml"/><Relationship Id="rId10" Type="http://schemas.openxmlformats.org/officeDocument/2006/relationships/image" Target="../media/image1727.png"/><Relationship Id="rId19" Type="http://schemas.openxmlformats.org/officeDocument/2006/relationships/image" Target="../media/image1733.png"/><Relationship Id="rId31" Type="http://schemas.openxmlformats.org/officeDocument/2006/relationships/image" Target="../media/image1739.png"/><Relationship Id="rId44" Type="http://schemas.openxmlformats.org/officeDocument/2006/relationships/customXml" Target="../ink/ink1462.xml"/><Relationship Id="rId4" Type="http://schemas.openxmlformats.org/officeDocument/2006/relationships/image" Target="../media/image1722.png"/><Relationship Id="rId9" Type="http://schemas.openxmlformats.org/officeDocument/2006/relationships/customXml" Target="../ink/ink1446.xml"/><Relationship Id="rId14" Type="http://schemas.openxmlformats.org/officeDocument/2006/relationships/image" Target="../media/image1730.png"/><Relationship Id="rId22" Type="http://schemas.openxmlformats.org/officeDocument/2006/relationships/customXml" Target="../ink/ink1451.xml"/><Relationship Id="rId27" Type="http://schemas.openxmlformats.org/officeDocument/2006/relationships/image" Target="../media/image1737.png"/><Relationship Id="rId30" Type="http://schemas.openxmlformats.org/officeDocument/2006/relationships/customXml" Target="../ink/ink1455.xml"/><Relationship Id="rId35" Type="http://schemas.openxmlformats.org/officeDocument/2006/relationships/image" Target="../media/image1741.png"/><Relationship Id="rId43" Type="http://schemas.openxmlformats.org/officeDocument/2006/relationships/image" Target="../media/image1745.png"/><Relationship Id="rId8" Type="http://schemas.openxmlformats.org/officeDocument/2006/relationships/image" Target="../media/image1726.png"/><Relationship Id="rId3" Type="http://schemas.openxmlformats.org/officeDocument/2006/relationships/image" Target="../media/image1721.png"/><Relationship Id="rId12" Type="http://schemas.openxmlformats.org/officeDocument/2006/relationships/image" Target="../media/image1729.png"/><Relationship Id="rId17" Type="http://schemas.openxmlformats.org/officeDocument/2006/relationships/image" Target="../media/image1732.png"/><Relationship Id="rId25" Type="http://schemas.openxmlformats.org/officeDocument/2006/relationships/image" Target="../media/image1736.png"/><Relationship Id="rId33" Type="http://schemas.openxmlformats.org/officeDocument/2006/relationships/image" Target="../media/image1740.png"/><Relationship Id="rId38" Type="http://schemas.openxmlformats.org/officeDocument/2006/relationships/customXml" Target="../ink/ink1459.xml"/><Relationship Id="rId20" Type="http://schemas.openxmlformats.org/officeDocument/2006/relationships/customXml" Target="../ink/ink1450.xml"/><Relationship Id="rId41" Type="http://schemas.openxmlformats.org/officeDocument/2006/relationships/image" Target="../media/image1744.png"/></Relationships>
</file>

<file path=ppt/slides/_rels/slide132.xml.rels><?xml version="1.0" encoding="UTF-8" standalone="yes"?>
<Relationships xmlns="http://schemas.openxmlformats.org/package/2006/relationships"><Relationship Id="rId13" Type="http://schemas.openxmlformats.org/officeDocument/2006/relationships/customXml" Target="../ink/ink1468.xml"/><Relationship Id="rId18" Type="http://schemas.openxmlformats.org/officeDocument/2006/relationships/image" Target="../media/image1755.png"/><Relationship Id="rId26" Type="http://schemas.openxmlformats.org/officeDocument/2006/relationships/image" Target="../media/image1759.png"/><Relationship Id="rId39" Type="http://schemas.openxmlformats.org/officeDocument/2006/relationships/customXml" Target="../ink/ink1481.xml"/><Relationship Id="rId21" Type="http://schemas.openxmlformats.org/officeDocument/2006/relationships/customXml" Target="../ink/ink1472.xml"/><Relationship Id="rId34" Type="http://schemas.openxmlformats.org/officeDocument/2006/relationships/image" Target="../media/image1763.png"/><Relationship Id="rId42" Type="http://schemas.openxmlformats.org/officeDocument/2006/relationships/image" Target="../media/image1767.png"/><Relationship Id="rId7" Type="http://schemas.openxmlformats.org/officeDocument/2006/relationships/customXml" Target="../ink/ink1465.xml"/><Relationship Id="rId2" Type="http://schemas.openxmlformats.org/officeDocument/2006/relationships/image" Target="../media/image1747.png"/><Relationship Id="rId16" Type="http://schemas.openxmlformats.org/officeDocument/2006/relationships/image" Target="../media/image1754.png"/><Relationship Id="rId20" Type="http://schemas.openxmlformats.org/officeDocument/2006/relationships/image" Target="../media/image1756.png"/><Relationship Id="rId29" Type="http://schemas.openxmlformats.org/officeDocument/2006/relationships/customXml" Target="../ink/ink1476.xml"/><Relationship Id="rId41" Type="http://schemas.openxmlformats.org/officeDocument/2006/relationships/customXml" Target="../ink/ink1482.xml"/><Relationship Id="rId1" Type="http://schemas.openxmlformats.org/officeDocument/2006/relationships/slideLayout" Target="../slideLayouts/slideLayout2.xml"/><Relationship Id="rId6" Type="http://schemas.openxmlformats.org/officeDocument/2006/relationships/image" Target="../media/image1749.png"/><Relationship Id="rId11" Type="http://schemas.openxmlformats.org/officeDocument/2006/relationships/customXml" Target="../ink/ink1467.xml"/><Relationship Id="rId24" Type="http://schemas.openxmlformats.org/officeDocument/2006/relationships/image" Target="../media/image1758.png"/><Relationship Id="rId32" Type="http://schemas.openxmlformats.org/officeDocument/2006/relationships/image" Target="../media/image1762.png"/><Relationship Id="rId37" Type="http://schemas.openxmlformats.org/officeDocument/2006/relationships/customXml" Target="../ink/ink1480.xml"/><Relationship Id="rId40" Type="http://schemas.openxmlformats.org/officeDocument/2006/relationships/image" Target="../media/image1766.png"/><Relationship Id="rId5" Type="http://schemas.openxmlformats.org/officeDocument/2006/relationships/customXml" Target="../ink/ink1464.xml"/><Relationship Id="rId15" Type="http://schemas.openxmlformats.org/officeDocument/2006/relationships/customXml" Target="../ink/ink1469.xml"/><Relationship Id="rId23" Type="http://schemas.openxmlformats.org/officeDocument/2006/relationships/customXml" Target="../ink/ink1473.xml"/><Relationship Id="rId28" Type="http://schemas.openxmlformats.org/officeDocument/2006/relationships/image" Target="../media/image1760.png"/><Relationship Id="rId36" Type="http://schemas.openxmlformats.org/officeDocument/2006/relationships/image" Target="../media/image1764.png"/><Relationship Id="rId10" Type="http://schemas.openxmlformats.org/officeDocument/2006/relationships/image" Target="../media/image1751.png"/><Relationship Id="rId19" Type="http://schemas.openxmlformats.org/officeDocument/2006/relationships/customXml" Target="../ink/ink1471.xml"/><Relationship Id="rId31" Type="http://schemas.openxmlformats.org/officeDocument/2006/relationships/customXml" Target="../ink/ink1477.xml"/><Relationship Id="rId4" Type="http://schemas.openxmlformats.org/officeDocument/2006/relationships/image" Target="../media/image1748.png"/><Relationship Id="rId9" Type="http://schemas.openxmlformats.org/officeDocument/2006/relationships/customXml" Target="../ink/ink1466.xml"/><Relationship Id="rId14" Type="http://schemas.openxmlformats.org/officeDocument/2006/relationships/image" Target="../media/image1753.png"/><Relationship Id="rId22" Type="http://schemas.openxmlformats.org/officeDocument/2006/relationships/image" Target="../media/image1757.png"/><Relationship Id="rId27" Type="http://schemas.openxmlformats.org/officeDocument/2006/relationships/customXml" Target="../ink/ink1475.xml"/><Relationship Id="rId30" Type="http://schemas.openxmlformats.org/officeDocument/2006/relationships/image" Target="../media/image1761.png"/><Relationship Id="rId35" Type="http://schemas.openxmlformats.org/officeDocument/2006/relationships/customXml" Target="../ink/ink1479.xml"/><Relationship Id="rId8" Type="http://schemas.openxmlformats.org/officeDocument/2006/relationships/image" Target="../media/image1750.png"/><Relationship Id="rId3" Type="http://schemas.openxmlformats.org/officeDocument/2006/relationships/customXml" Target="../ink/ink1463.xml"/><Relationship Id="rId12" Type="http://schemas.openxmlformats.org/officeDocument/2006/relationships/image" Target="../media/image1752.png"/><Relationship Id="rId17" Type="http://schemas.openxmlformats.org/officeDocument/2006/relationships/customXml" Target="../ink/ink1470.xml"/><Relationship Id="rId25" Type="http://schemas.openxmlformats.org/officeDocument/2006/relationships/customXml" Target="../ink/ink1474.xml"/><Relationship Id="rId33" Type="http://schemas.openxmlformats.org/officeDocument/2006/relationships/customXml" Target="../ink/ink1478.xml"/><Relationship Id="rId38" Type="http://schemas.openxmlformats.org/officeDocument/2006/relationships/image" Target="../media/image1765.png"/></Relationships>
</file>

<file path=ppt/slides/_rels/slide133.xml.rels><?xml version="1.0" encoding="UTF-8" standalone="yes"?>
<Relationships xmlns="http://schemas.openxmlformats.org/package/2006/relationships"><Relationship Id="rId8" Type="http://schemas.openxmlformats.org/officeDocument/2006/relationships/image" Target="../media/image1772.png"/><Relationship Id="rId13" Type="http://schemas.openxmlformats.org/officeDocument/2006/relationships/customXml" Target="../ink/ink1487.xml"/><Relationship Id="rId18" Type="http://schemas.openxmlformats.org/officeDocument/2006/relationships/image" Target="../media/image1777.png"/><Relationship Id="rId3" Type="http://schemas.openxmlformats.org/officeDocument/2006/relationships/image" Target="../media/image1769.png"/><Relationship Id="rId7" Type="http://schemas.openxmlformats.org/officeDocument/2006/relationships/customXml" Target="../ink/ink1484.xml"/><Relationship Id="rId12" Type="http://schemas.openxmlformats.org/officeDocument/2006/relationships/image" Target="../media/image1774.png"/><Relationship Id="rId17" Type="http://schemas.openxmlformats.org/officeDocument/2006/relationships/customXml" Target="../ink/ink1489.xml"/><Relationship Id="rId2" Type="http://schemas.openxmlformats.org/officeDocument/2006/relationships/image" Target="../media/image1768.png"/><Relationship Id="rId16" Type="http://schemas.openxmlformats.org/officeDocument/2006/relationships/image" Target="../media/image1776.png"/><Relationship Id="rId20" Type="http://schemas.openxmlformats.org/officeDocument/2006/relationships/image" Target="../media/image1778.png"/><Relationship Id="rId1" Type="http://schemas.openxmlformats.org/officeDocument/2006/relationships/slideLayout" Target="../slideLayouts/slideLayout2.xml"/><Relationship Id="rId6" Type="http://schemas.openxmlformats.org/officeDocument/2006/relationships/image" Target="../media/image1771.png"/><Relationship Id="rId11" Type="http://schemas.openxmlformats.org/officeDocument/2006/relationships/customXml" Target="../ink/ink1486.xml"/><Relationship Id="rId5" Type="http://schemas.openxmlformats.org/officeDocument/2006/relationships/customXml" Target="../ink/ink1483.xml"/><Relationship Id="rId15" Type="http://schemas.openxmlformats.org/officeDocument/2006/relationships/customXml" Target="../ink/ink1488.xml"/><Relationship Id="rId10" Type="http://schemas.openxmlformats.org/officeDocument/2006/relationships/image" Target="../media/image1773.png"/><Relationship Id="rId19" Type="http://schemas.openxmlformats.org/officeDocument/2006/relationships/customXml" Target="../ink/ink1490.xml"/><Relationship Id="rId4" Type="http://schemas.openxmlformats.org/officeDocument/2006/relationships/image" Target="../media/image1770.png"/><Relationship Id="rId9" Type="http://schemas.openxmlformats.org/officeDocument/2006/relationships/customXml" Target="../ink/ink1485.xml"/><Relationship Id="rId14" Type="http://schemas.openxmlformats.org/officeDocument/2006/relationships/image" Target="../media/image1775.png"/></Relationships>
</file>

<file path=ppt/slides/_rels/slide134.xml.rels><?xml version="1.0" encoding="UTF-8" standalone="yes"?>
<Relationships xmlns="http://schemas.openxmlformats.org/package/2006/relationships"><Relationship Id="rId26" Type="http://schemas.openxmlformats.org/officeDocument/2006/relationships/customXml" Target="../ink/ink1499.xml"/><Relationship Id="rId21" Type="http://schemas.openxmlformats.org/officeDocument/2006/relationships/image" Target="../media/image1792.png"/><Relationship Id="rId34" Type="http://schemas.openxmlformats.org/officeDocument/2006/relationships/customXml" Target="../ink/ink1503.xml"/><Relationship Id="rId42" Type="http://schemas.openxmlformats.org/officeDocument/2006/relationships/customXml" Target="../ink/ink1507.xml"/><Relationship Id="rId47" Type="http://schemas.openxmlformats.org/officeDocument/2006/relationships/image" Target="../media/image1805.png"/><Relationship Id="rId50" Type="http://schemas.openxmlformats.org/officeDocument/2006/relationships/customXml" Target="../ink/ink1511.xml"/><Relationship Id="rId55" Type="http://schemas.openxmlformats.org/officeDocument/2006/relationships/image" Target="../media/image1809.png"/><Relationship Id="rId63" Type="http://schemas.openxmlformats.org/officeDocument/2006/relationships/image" Target="../media/image1813.png"/><Relationship Id="rId7" Type="http://schemas.openxmlformats.org/officeDocument/2006/relationships/image" Target="../media/image1784.png"/><Relationship Id="rId2" Type="http://schemas.openxmlformats.org/officeDocument/2006/relationships/image" Target="../media/image1779.png"/><Relationship Id="rId16" Type="http://schemas.openxmlformats.org/officeDocument/2006/relationships/customXml" Target="../ink/ink1494.xml"/><Relationship Id="rId29" Type="http://schemas.openxmlformats.org/officeDocument/2006/relationships/image" Target="../media/image1796.png"/><Relationship Id="rId11" Type="http://schemas.openxmlformats.org/officeDocument/2006/relationships/image" Target="../media/image1787.png"/><Relationship Id="rId24" Type="http://schemas.openxmlformats.org/officeDocument/2006/relationships/customXml" Target="../ink/ink1498.xml"/><Relationship Id="rId32" Type="http://schemas.openxmlformats.org/officeDocument/2006/relationships/customXml" Target="../ink/ink1502.xml"/><Relationship Id="rId37" Type="http://schemas.openxmlformats.org/officeDocument/2006/relationships/image" Target="../media/image1800.png"/><Relationship Id="rId40" Type="http://schemas.openxmlformats.org/officeDocument/2006/relationships/customXml" Target="../ink/ink1506.xml"/><Relationship Id="rId45" Type="http://schemas.openxmlformats.org/officeDocument/2006/relationships/image" Target="../media/image1804.png"/><Relationship Id="rId53" Type="http://schemas.openxmlformats.org/officeDocument/2006/relationships/image" Target="../media/image1808.png"/><Relationship Id="rId58" Type="http://schemas.openxmlformats.org/officeDocument/2006/relationships/customXml" Target="../ink/ink1515.xml"/><Relationship Id="rId66" Type="http://schemas.openxmlformats.org/officeDocument/2006/relationships/image" Target="../media/image1815.png"/><Relationship Id="rId5" Type="http://schemas.openxmlformats.org/officeDocument/2006/relationships/image" Target="../media/image1782.png"/><Relationship Id="rId61" Type="http://schemas.openxmlformats.org/officeDocument/2006/relationships/image" Target="../media/image1812.png"/><Relationship Id="rId19" Type="http://schemas.openxmlformats.org/officeDocument/2006/relationships/image" Target="../media/image1791.png"/><Relationship Id="rId14" Type="http://schemas.openxmlformats.org/officeDocument/2006/relationships/customXml" Target="../ink/ink1493.xml"/><Relationship Id="rId22" Type="http://schemas.openxmlformats.org/officeDocument/2006/relationships/customXml" Target="../ink/ink1497.xml"/><Relationship Id="rId27" Type="http://schemas.openxmlformats.org/officeDocument/2006/relationships/image" Target="../media/image1795.png"/><Relationship Id="rId30" Type="http://schemas.openxmlformats.org/officeDocument/2006/relationships/customXml" Target="../ink/ink1501.xml"/><Relationship Id="rId35" Type="http://schemas.openxmlformats.org/officeDocument/2006/relationships/image" Target="../media/image1799.png"/><Relationship Id="rId43" Type="http://schemas.openxmlformats.org/officeDocument/2006/relationships/image" Target="../media/image1803.png"/><Relationship Id="rId48" Type="http://schemas.openxmlformats.org/officeDocument/2006/relationships/customXml" Target="../ink/ink1510.xml"/><Relationship Id="rId56" Type="http://schemas.openxmlformats.org/officeDocument/2006/relationships/customXml" Target="../ink/ink1514.xml"/><Relationship Id="rId64" Type="http://schemas.openxmlformats.org/officeDocument/2006/relationships/customXml" Target="../ink/ink1518.xml"/><Relationship Id="rId8" Type="http://schemas.openxmlformats.org/officeDocument/2006/relationships/image" Target="../media/image1785.png"/><Relationship Id="rId51" Type="http://schemas.openxmlformats.org/officeDocument/2006/relationships/image" Target="../media/image1807.png"/><Relationship Id="rId3" Type="http://schemas.openxmlformats.org/officeDocument/2006/relationships/image" Target="../media/image1780.png"/><Relationship Id="rId12" Type="http://schemas.openxmlformats.org/officeDocument/2006/relationships/customXml" Target="../ink/ink1492.xml"/><Relationship Id="rId17" Type="http://schemas.openxmlformats.org/officeDocument/2006/relationships/image" Target="../media/image1790.png"/><Relationship Id="rId25" Type="http://schemas.openxmlformats.org/officeDocument/2006/relationships/image" Target="../media/image1794.png"/><Relationship Id="rId33" Type="http://schemas.openxmlformats.org/officeDocument/2006/relationships/image" Target="../media/image1798.png"/><Relationship Id="rId38" Type="http://schemas.openxmlformats.org/officeDocument/2006/relationships/customXml" Target="../ink/ink1505.xml"/><Relationship Id="rId46" Type="http://schemas.openxmlformats.org/officeDocument/2006/relationships/customXml" Target="../ink/ink1509.xml"/><Relationship Id="rId59" Type="http://schemas.openxmlformats.org/officeDocument/2006/relationships/image" Target="../media/image1811.png"/><Relationship Id="rId20" Type="http://schemas.openxmlformats.org/officeDocument/2006/relationships/customXml" Target="../ink/ink1496.xml"/><Relationship Id="rId41" Type="http://schemas.openxmlformats.org/officeDocument/2006/relationships/image" Target="../media/image1802.png"/><Relationship Id="rId54" Type="http://schemas.openxmlformats.org/officeDocument/2006/relationships/customXml" Target="../ink/ink1513.xml"/><Relationship Id="rId62" Type="http://schemas.openxmlformats.org/officeDocument/2006/relationships/customXml" Target="../ink/ink1517.xml"/><Relationship Id="rId1" Type="http://schemas.openxmlformats.org/officeDocument/2006/relationships/slideLayout" Target="../slideLayouts/slideLayout2.xml"/><Relationship Id="rId6" Type="http://schemas.openxmlformats.org/officeDocument/2006/relationships/image" Target="../media/image1783.png"/><Relationship Id="rId15" Type="http://schemas.openxmlformats.org/officeDocument/2006/relationships/image" Target="../media/image1789.png"/><Relationship Id="rId23" Type="http://schemas.openxmlformats.org/officeDocument/2006/relationships/image" Target="../media/image1793.png"/><Relationship Id="rId28" Type="http://schemas.openxmlformats.org/officeDocument/2006/relationships/customXml" Target="../ink/ink1500.xml"/><Relationship Id="rId36" Type="http://schemas.openxmlformats.org/officeDocument/2006/relationships/customXml" Target="../ink/ink1504.xml"/><Relationship Id="rId49" Type="http://schemas.openxmlformats.org/officeDocument/2006/relationships/image" Target="../media/image1806.png"/><Relationship Id="rId57" Type="http://schemas.openxmlformats.org/officeDocument/2006/relationships/image" Target="../media/image1810.png"/><Relationship Id="rId10" Type="http://schemas.openxmlformats.org/officeDocument/2006/relationships/customXml" Target="../ink/ink1491.xml"/><Relationship Id="rId31" Type="http://schemas.openxmlformats.org/officeDocument/2006/relationships/image" Target="../media/image1797.png"/><Relationship Id="rId44" Type="http://schemas.openxmlformats.org/officeDocument/2006/relationships/customXml" Target="../ink/ink1508.xml"/><Relationship Id="rId52" Type="http://schemas.openxmlformats.org/officeDocument/2006/relationships/customXml" Target="../ink/ink1512.xml"/><Relationship Id="rId60" Type="http://schemas.openxmlformats.org/officeDocument/2006/relationships/customXml" Target="../ink/ink1516.xml"/><Relationship Id="rId65" Type="http://schemas.openxmlformats.org/officeDocument/2006/relationships/image" Target="../media/image1814.png"/><Relationship Id="rId4" Type="http://schemas.openxmlformats.org/officeDocument/2006/relationships/image" Target="../media/image1781.png"/><Relationship Id="rId9" Type="http://schemas.openxmlformats.org/officeDocument/2006/relationships/image" Target="../media/image1786.png"/><Relationship Id="rId13" Type="http://schemas.openxmlformats.org/officeDocument/2006/relationships/image" Target="../media/image1788.png"/><Relationship Id="rId18" Type="http://schemas.openxmlformats.org/officeDocument/2006/relationships/customXml" Target="../ink/ink1495.xml"/><Relationship Id="rId39" Type="http://schemas.openxmlformats.org/officeDocument/2006/relationships/image" Target="../media/image1801.png"/></Relationships>
</file>

<file path=ppt/slides/_rels/slide135.xml.rels><?xml version="1.0" encoding="UTF-8" standalone="yes"?>
<Relationships xmlns="http://schemas.openxmlformats.org/package/2006/relationships"><Relationship Id="rId26" Type="http://schemas.openxmlformats.org/officeDocument/2006/relationships/image" Target="../media/image1830.png"/><Relationship Id="rId21" Type="http://schemas.openxmlformats.org/officeDocument/2006/relationships/customXml" Target="../ink/ink1525.xml"/><Relationship Id="rId42" Type="http://schemas.openxmlformats.org/officeDocument/2006/relationships/image" Target="../media/image1838.png"/><Relationship Id="rId47" Type="http://schemas.openxmlformats.org/officeDocument/2006/relationships/customXml" Target="../ink/ink1538.xml"/><Relationship Id="rId63" Type="http://schemas.openxmlformats.org/officeDocument/2006/relationships/customXml" Target="../ink/ink1546.xml"/><Relationship Id="rId68" Type="http://schemas.openxmlformats.org/officeDocument/2006/relationships/image" Target="../media/image1851.png"/><Relationship Id="rId84" Type="http://schemas.openxmlformats.org/officeDocument/2006/relationships/image" Target="../media/image1859.png"/><Relationship Id="rId89" Type="http://schemas.openxmlformats.org/officeDocument/2006/relationships/customXml" Target="../ink/ink1559.xml"/><Relationship Id="rId112" Type="http://schemas.openxmlformats.org/officeDocument/2006/relationships/image" Target="../media/image1873.png"/><Relationship Id="rId16" Type="http://schemas.openxmlformats.org/officeDocument/2006/relationships/image" Target="../media/image1825.png"/><Relationship Id="rId107" Type="http://schemas.openxmlformats.org/officeDocument/2006/relationships/customXml" Target="../ink/ink1568.xml"/><Relationship Id="rId11" Type="http://schemas.openxmlformats.org/officeDocument/2006/relationships/customXml" Target="../ink/ink1520.xml"/><Relationship Id="rId32" Type="http://schemas.openxmlformats.org/officeDocument/2006/relationships/image" Target="../media/image1833.png"/><Relationship Id="rId37" Type="http://schemas.openxmlformats.org/officeDocument/2006/relationships/customXml" Target="../ink/ink1533.xml"/><Relationship Id="rId53" Type="http://schemas.openxmlformats.org/officeDocument/2006/relationships/customXml" Target="../ink/ink1541.xml"/><Relationship Id="rId58" Type="http://schemas.openxmlformats.org/officeDocument/2006/relationships/image" Target="../media/image1846.png"/><Relationship Id="rId74" Type="http://schemas.openxmlformats.org/officeDocument/2006/relationships/image" Target="../media/image1854.png"/><Relationship Id="rId79" Type="http://schemas.openxmlformats.org/officeDocument/2006/relationships/customXml" Target="../ink/ink1554.xml"/><Relationship Id="rId102" Type="http://schemas.openxmlformats.org/officeDocument/2006/relationships/image" Target="../media/image1868.png"/><Relationship Id="rId5" Type="http://schemas.openxmlformats.org/officeDocument/2006/relationships/image" Target="../media/image1818.png"/><Relationship Id="rId90" Type="http://schemas.openxmlformats.org/officeDocument/2006/relationships/image" Target="../media/image1862.png"/><Relationship Id="rId95" Type="http://schemas.openxmlformats.org/officeDocument/2006/relationships/customXml" Target="../ink/ink1562.xml"/><Relationship Id="rId22" Type="http://schemas.openxmlformats.org/officeDocument/2006/relationships/image" Target="../media/image1828.png"/><Relationship Id="rId27" Type="http://schemas.openxmlformats.org/officeDocument/2006/relationships/customXml" Target="../ink/ink1528.xml"/><Relationship Id="rId43" Type="http://schemas.openxmlformats.org/officeDocument/2006/relationships/customXml" Target="../ink/ink1536.xml"/><Relationship Id="rId48" Type="http://schemas.openxmlformats.org/officeDocument/2006/relationships/image" Target="../media/image1841.png"/><Relationship Id="rId64" Type="http://schemas.openxmlformats.org/officeDocument/2006/relationships/image" Target="../media/image1849.png"/><Relationship Id="rId69" Type="http://schemas.openxmlformats.org/officeDocument/2006/relationships/customXml" Target="../ink/ink1549.xml"/><Relationship Id="rId113" Type="http://schemas.openxmlformats.org/officeDocument/2006/relationships/customXml" Target="../ink/ink1571.xml"/><Relationship Id="rId80" Type="http://schemas.openxmlformats.org/officeDocument/2006/relationships/image" Target="../media/image1857.png"/><Relationship Id="rId85" Type="http://schemas.openxmlformats.org/officeDocument/2006/relationships/customXml" Target="../ink/ink1557.xml"/><Relationship Id="rId12" Type="http://schemas.openxmlformats.org/officeDocument/2006/relationships/image" Target="../media/image1823.png"/><Relationship Id="rId17" Type="http://schemas.openxmlformats.org/officeDocument/2006/relationships/customXml" Target="../ink/ink1523.xml"/><Relationship Id="rId33" Type="http://schemas.openxmlformats.org/officeDocument/2006/relationships/customXml" Target="../ink/ink1531.xml"/><Relationship Id="rId38" Type="http://schemas.openxmlformats.org/officeDocument/2006/relationships/image" Target="../media/image1836.png"/><Relationship Id="rId59" Type="http://schemas.openxmlformats.org/officeDocument/2006/relationships/customXml" Target="../ink/ink1544.xml"/><Relationship Id="rId103" Type="http://schemas.openxmlformats.org/officeDocument/2006/relationships/customXml" Target="../ink/ink1566.xml"/><Relationship Id="rId108" Type="http://schemas.openxmlformats.org/officeDocument/2006/relationships/image" Target="../media/image1871.png"/><Relationship Id="rId54" Type="http://schemas.openxmlformats.org/officeDocument/2006/relationships/image" Target="../media/image1844.png"/><Relationship Id="rId70" Type="http://schemas.openxmlformats.org/officeDocument/2006/relationships/image" Target="../media/image1852.png"/><Relationship Id="rId75" Type="http://schemas.openxmlformats.org/officeDocument/2006/relationships/customXml" Target="../ink/ink1552.xml"/><Relationship Id="rId91" Type="http://schemas.openxmlformats.org/officeDocument/2006/relationships/customXml" Target="../ink/ink1560.xml"/><Relationship Id="rId96" Type="http://schemas.openxmlformats.org/officeDocument/2006/relationships/image" Target="../media/image1865.png"/><Relationship Id="rId1" Type="http://schemas.openxmlformats.org/officeDocument/2006/relationships/slideLayout" Target="../slideLayouts/slideLayout2.xml"/><Relationship Id="rId6" Type="http://schemas.openxmlformats.org/officeDocument/2006/relationships/image" Target="../media/image1819.png"/><Relationship Id="rId15" Type="http://schemas.openxmlformats.org/officeDocument/2006/relationships/customXml" Target="../ink/ink1522.xml"/><Relationship Id="rId23" Type="http://schemas.openxmlformats.org/officeDocument/2006/relationships/customXml" Target="../ink/ink1526.xml"/><Relationship Id="rId28" Type="http://schemas.openxmlformats.org/officeDocument/2006/relationships/image" Target="../media/image1831.png"/><Relationship Id="rId36" Type="http://schemas.openxmlformats.org/officeDocument/2006/relationships/image" Target="../media/image1835.png"/><Relationship Id="rId49" Type="http://schemas.openxmlformats.org/officeDocument/2006/relationships/customXml" Target="../ink/ink1539.xml"/><Relationship Id="rId57" Type="http://schemas.openxmlformats.org/officeDocument/2006/relationships/customXml" Target="../ink/ink1543.xml"/><Relationship Id="rId106" Type="http://schemas.openxmlformats.org/officeDocument/2006/relationships/image" Target="../media/image1870.png"/><Relationship Id="rId114" Type="http://schemas.openxmlformats.org/officeDocument/2006/relationships/image" Target="../media/image1874.png"/><Relationship Id="rId10" Type="http://schemas.openxmlformats.org/officeDocument/2006/relationships/image" Target="../media/image1822.png"/><Relationship Id="rId31" Type="http://schemas.openxmlformats.org/officeDocument/2006/relationships/customXml" Target="../ink/ink1530.xml"/><Relationship Id="rId44" Type="http://schemas.openxmlformats.org/officeDocument/2006/relationships/image" Target="../media/image1839.png"/><Relationship Id="rId52" Type="http://schemas.openxmlformats.org/officeDocument/2006/relationships/image" Target="../media/image1843.png"/><Relationship Id="rId60" Type="http://schemas.openxmlformats.org/officeDocument/2006/relationships/image" Target="../media/image1847.png"/><Relationship Id="rId65" Type="http://schemas.openxmlformats.org/officeDocument/2006/relationships/customXml" Target="../ink/ink1547.xml"/><Relationship Id="rId73" Type="http://schemas.openxmlformats.org/officeDocument/2006/relationships/customXml" Target="../ink/ink1551.xml"/><Relationship Id="rId78" Type="http://schemas.openxmlformats.org/officeDocument/2006/relationships/image" Target="../media/image1856.png"/><Relationship Id="rId81" Type="http://schemas.openxmlformats.org/officeDocument/2006/relationships/customXml" Target="../ink/ink1555.xml"/><Relationship Id="rId86" Type="http://schemas.openxmlformats.org/officeDocument/2006/relationships/image" Target="../media/image1860.png"/><Relationship Id="rId94" Type="http://schemas.openxmlformats.org/officeDocument/2006/relationships/image" Target="../media/image1864.png"/><Relationship Id="rId99" Type="http://schemas.openxmlformats.org/officeDocument/2006/relationships/customXml" Target="../ink/ink1564.xml"/><Relationship Id="rId101" Type="http://schemas.openxmlformats.org/officeDocument/2006/relationships/customXml" Target="../ink/ink1565.xml"/><Relationship Id="rId4" Type="http://schemas.openxmlformats.org/officeDocument/2006/relationships/image" Target="../media/image1817.png"/><Relationship Id="rId9" Type="http://schemas.openxmlformats.org/officeDocument/2006/relationships/customXml" Target="../ink/ink1519.xml"/><Relationship Id="rId13" Type="http://schemas.openxmlformats.org/officeDocument/2006/relationships/customXml" Target="../ink/ink1521.xml"/><Relationship Id="rId18" Type="http://schemas.openxmlformats.org/officeDocument/2006/relationships/image" Target="../media/image1826.png"/><Relationship Id="rId39" Type="http://schemas.openxmlformats.org/officeDocument/2006/relationships/customXml" Target="../ink/ink1534.xml"/><Relationship Id="rId109" Type="http://schemas.openxmlformats.org/officeDocument/2006/relationships/customXml" Target="../ink/ink1569.xml"/><Relationship Id="rId34" Type="http://schemas.openxmlformats.org/officeDocument/2006/relationships/image" Target="../media/image1834.png"/><Relationship Id="rId50" Type="http://schemas.openxmlformats.org/officeDocument/2006/relationships/image" Target="../media/image1842.png"/><Relationship Id="rId55" Type="http://schemas.openxmlformats.org/officeDocument/2006/relationships/customXml" Target="../ink/ink1542.xml"/><Relationship Id="rId76" Type="http://schemas.openxmlformats.org/officeDocument/2006/relationships/image" Target="../media/image1855.png"/><Relationship Id="rId97" Type="http://schemas.openxmlformats.org/officeDocument/2006/relationships/customXml" Target="../ink/ink1563.xml"/><Relationship Id="rId104" Type="http://schemas.openxmlformats.org/officeDocument/2006/relationships/image" Target="../media/image1869.png"/><Relationship Id="rId7" Type="http://schemas.openxmlformats.org/officeDocument/2006/relationships/image" Target="../media/image1820.png"/><Relationship Id="rId71" Type="http://schemas.openxmlformats.org/officeDocument/2006/relationships/customXml" Target="../ink/ink1550.xml"/><Relationship Id="rId92" Type="http://schemas.openxmlformats.org/officeDocument/2006/relationships/image" Target="../media/image1863.png"/><Relationship Id="rId2" Type="http://schemas.openxmlformats.org/officeDocument/2006/relationships/image" Target="../media/image1815.png"/><Relationship Id="rId29" Type="http://schemas.openxmlformats.org/officeDocument/2006/relationships/customXml" Target="../ink/ink1529.xml"/><Relationship Id="rId24" Type="http://schemas.openxmlformats.org/officeDocument/2006/relationships/image" Target="../media/image1829.png"/><Relationship Id="rId40" Type="http://schemas.openxmlformats.org/officeDocument/2006/relationships/image" Target="../media/image1837.png"/><Relationship Id="rId45" Type="http://schemas.openxmlformats.org/officeDocument/2006/relationships/customXml" Target="../ink/ink1537.xml"/><Relationship Id="rId66" Type="http://schemas.openxmlformats.org/officeDocument/2006/relationships/image" Target="../media/image1850.png"/><Relationship Id="rId87" Type="http://schemas.openxmlformats.org/officeDocument/2006/relationships/customXml" Target="../ink/ink1558.xml"/><Relationship Id="rId110" Type="http://schemas.openxmlformats.org/officeDocument/2006/relationships/image" Target="../media/image1872.png"/><Relationship Id="rId61" Type="http://schemas.openxmlformats.org/officeDocument/2006/relationships/customXml" Target="../ink/ink1545.xml"/><Relationship Id="rId82" Type="http://schemas.openxmlformats.org/officeDocument/2006/relationships/image" Target="../media/image1858.png"/><Relationship Id="rId19" Type="http://schemas.openxmlformats.org/officeDocument/2006/relationships/customXml" Target="../ink/ink1524.xml"/><Relationship Id="rId14" Type="http://schemas.openxmlformats.org/officeDocument/2006/relationships/image" Target="../media/image1824.png"/><Relationship Id="rId30" Type="http://schemas.openxmlformats.org/officeDocument/2006/relationships/image" Target="../media/image1832.png"/><Relationship Id="rId35" Type="http://schemas.openxmlformats.org/officeDocument/2006/relationships/customXml" Target="../ink/ink1532.xml"/><Relationship Id="rId56" Type="http://schemas.openxmlformats.org/officeDocument/2006/relationships/image" Target="../media/image1845.png"/><Relationship Id="rId77" Type="http://schemas.openxmlformats.org/officeDocument/2006/relationships/customXml" Target="../ink/ink1553.xml"/><Relationship Id="rId100" Type="http://schemas.openxmlformats.org/officeDocument/2006/relationships/image" Target="../media/image1867.png"/><Relationship Id="rId105" Type="http://schemas.openxmlformats.org/officeDocument/2006/relationships/customXml" Target="../ink/ink1567.xml"/><Relationship Id="rId8" Type="http://schemas.openxmlformats.org/officeDocument/2006/relationships/image" Target="../media/image1821.png"/><Relationship Id="rId51" Type="http://schemas.openxmlformats.org/officeDocument/2006/relationships/customXml" Target="../ink/ink1540.xml"/><Relationship Id="rId72" Type="http://schemas.openxmlformats.org/officeDocument/2006/relationships/image" Target="../media/image1853.png"/><Relationship Id="rId93" Type="http://schemas.openxmlformats.org/officeDocument/2006/relationships/customXml" Target="../ink/ink1561.xml"/><Relationship Id="rId98" Type="http://schemas.openxmlformats.org/officeDocument/2006/relationships/image" Target="../media/image1866.png"/><Relationship Id="rId3" Type="http://schemas.openxmlformats.org/officeDocument/2006/relationships/image" Target="../media/image1816.png"/><Relationship Id="rId25" Type="http://schemas.openxmlformats.org/officeDocument/2006/relationships/customXml" Target="../ink/ink1527.xml"/><Relationship Id="rId46" Type="http://schemas.openxmlformats.org/officeDocument/2006/relationships/image" Target="../media/image1840.png"/><Relationship Id="rId67" Type="http://schemas.openxmlformats.org/officeDocument/2006/relationships/customXml" Target="../ink/ink1548.xml"/><Relationship Id="rId20" Type="http://schemas.openxmlformats.org/officeDocument/2006/relationships/image" Target="../media/image1827.png"/><Relationship Id="rId41" Type="http://schemas.openxmlformats.org/officeDocument/2006/relationships/customXml" Target="../ink/ink1535.xml"/><Relationship Id="rId62" Type="http://schemas.openxmlformats.org/officeDocument/2006/relationships/image" Target="../media/image1848.png"/><Relationship Id="rId83" Type="http://schemas.openxmlformats.org/officeDocument/2006/relationships/customXml" Target="../ink/ink1556.xml"/><Relationship Id="rId88" Type="http://schemas.openxmlformats.org/officeDocument/2006/relationships/image" Target="../media/image1861.png"/><Relationship Id="rId111" Type="http://schemas.openxmlformats.org/officeDocument/2006/relationships/customXml" Target="../ink/ink1570.xml"/></Relationships>
</file>

<file path=ppt/slides/_rels/slide136.xml.rels><?xml version="1.0" encoding="UTF-8" standalone="yes"?>
<Relationships xmlns="http://schemas.openxmlformats.org/package/2006/relationships"><Relationship Id="rId3" Type="http://schemas.openxmlformats.org/officeDocument/2006/relationships/customXml" Target="../ink/ink1572.xml"/><Relationship Id="rId2" Type="http://schemas.openxmlformats.org/officeDocument/2006/relationships/image" Target="../media/image1875.png"/><Relationship Id="rId1" Type="http://schemas.openxmlformats.org/officeDocument/2006/relationships/slideLayout" Target="../slideLayouts/slideLayout2.xml"/><Relationship Id="rId4" Type="http://schemas.openxmlformats.org/officeDocument/2006/relationships/image" Target="../media/image1876.png"/></Relationships>
</file>

<file path=ppt/slides/_rels/slide137.xml.rels><?xml version="1.0" encoding="UTF-8" standalone="yes"?>
<Relationships xmlns="http://schemas.openxmlformats.org/package/2006/relationships"><Relationship Id="rId13" Type="http://schemas.openxmlformats.org/officeDocument/2006/relationships/customXml" Target="../ink/ink1576.xml"/><Relationship Id="rId18" Type="http://schemas.openxmlformats.org/officeDocument/2006/relationships/image" Target="../media/image1887.png"/><Relationship Id="rId26" Type="http://schemas.openxmlformats.org/officeDocument/2006/relationships/image" Target="../media/image1891.png"/><Relationship Id="rId39" Type="http://schemas.openxmlformats.org/officeDocument/2006/relationships/customXml" Target="../ink/ink1589.xml"/><Relationship Id="rId21" Type="http://schemas.openxmlformats.org/officeDocument/2006/relationships/customXml" Target="../ink/ink1580.xml"/><Relationship Id="rId34" Type="http://schemas.openxmlformats.org/officeDocument/2006/relationships/image" Target="../media/image1895.png"/><Relationship Id="rId42" Type="http://schemas.openxmlformats.org/officeDocument/2006/relationships/image" Target="../media/image1899.png"/><Relationship Id="rId47" Type="http://schemas.openxmlformats.org/officeDocument/2006/relationships/customXml" Target="../ink/ink1593.xml"/><Relationship Id="rId50" Type="http://schemas.openxmlformats.org/officeDocument/2006/relationships/image" Target="../media/image1903.png"/><Relationship Id="rId55" Type="http://schemas.openxmlformats.org/officeDocument/2006/relationships/customXml" Target="../ink/ink1597.xml"/><Relationship Id="rId63" Type="http://schemas.openxmlformats.org/officeDocument/2006/relationships/customXml" Target="../ink/ink1601.xml"/><Relationship Id="rId7" Type="http://schemas.openxmlformats.org/officeDocument/2006/relationships/customXml" Target="../ink/ink1573.xml"/><Relationship Id="rId2" Type="http://schemas.openxmlformats.org/officeDocument/2006/relationships/image" Target="../media/image1877.png"/><Relationship Id="rId16" Type="http://schemas.openxmlformats.org/officeDocument/2006/relationships/image" Target="../media/image1886.png"/><Relationship Id="rId29" Type="http://schemas.openxmlformats.org/officeDocument/2006/relationships/customXml" Target="../ink/ink1584.xml"/><Relationship Id="rId11" Type="http://schemas.openxmlformats.org/officeDocument/2006/relationships/customXml" Target="../ink/ink1575.xml"/><Relationship Id="rId24" Type="http://schemas.openxmlformats.org/officeDocument/2006/relationships/image" Target="../media/image1890.png"/><Relationship Id="rId32" Type="http://schemas.openxmlformats.org/officeDocument/2006/relationships/image" Target="../media/image1894.png"/><Relationship Id="rId37" Type="http://schemas.openxmlformats.org/officeDocument/2006/relationships/customXml" Target="../ink/ink1588.xml"/><Relationship Id="rId40" Type="http://schemas.openxmlformats.org/officeDocument/2006/relationships/image" Target="../media/image1898.png"/><Relationship Id="rId45" Type="http://schemas.openxmlformats.org/officeDocument/2006/relationships/customXml" Target="../ink/ink1592.xml"/><Relationship Id="rId53" Type="http://schemas.openxmlformats.org/officeDocument/2006/relationships/customXml" Target="../ink/ink1596.xml"/><Relationship Id="rId58" Type="http://schemas.openxmlformats.org/officeDocument/2006/relationships/image" Target="../media/image1907.png"/><Relationship Id="rId5" Type="http://schemas.openxmlformats.org/officeDocument/2006/relationships/image" Target="../media/image1880.png"/><Relationship Id="rId61" Type="http://schemas.openxmlformats.org/officeDocument/2006/relationships/customXml" Target="../ink/ink1600.xml"/><Relationship Id="rId19" Type="http://schemas.openxmlformats.org/officeDocument/2006/relationships/customXml" Target="../ink/ink1579.xml"/><Relationship Id="rId14" Type="http://schemas.openxmlformats.org/officeDocument/2006/relationships/image" Target="../media/image1885.png"/><Relationship Id="rId22" Type="http://schemas.openxmlformats.org/officeDocument/2006/relationships/image" Target="../media/image1889.png"/><Relationship Id="rId27" Type="http://schemas.openxmlformats.org/officeDocument/2006/relationships/customXml" Target="../ink/ink1583.xml"/><Relationship Id="rId30" Type="http://schemas.openxmlformats.org/officeDocument/2006/relationships/image" Target="../media/image1893.png"/><Relationship Id="rId35" Type="http://schemas.openxmlformats.org/officeDocument/2006/relationships/customXml" Target="../ink/ink1587.xml"/><Relationship Id="rId43" Type="http://schemas.openxmlformats.org/officeDocument/2006/relationships/customXml" Target="../ink/ink1591.xml"/><Relationship Id="rId48" Type="http://schemas.openxmlformats.org/officeDocument/2006/relationships/image" Target="../media/image1902.png"/><Relationship Id="rId56" Type="http://schemas.openxmlformats.org/officeDocument/2006/relationships/image" Target="../media/image1906.png"/><Relationship Id="rId64" Type="http://schemas.openxmlformats.org/officeDocument/2006/relationships/image" Target="../media/image1910.png"/><Relationship Id="rId8" Type="http://schemas.openxmlformats.org/officeDocument/2006/relationships/image" Target="../media/image1882.png"/><Relationship Id="rId51" Type="http://schemas.openxmlformats.org/officeDocument/2006/relationships/customXml" Target="../ink/ink1595.xml"/><Relationship Id="rId3" Type="http://schemas.openxmlformats.org/officeDocument/2006/relationships/image" Target="../media/image1878.png"/><Relationship Id="rId12" Type="http://schemas.openxmlformats.org/officeDocument/2006/relationships/image" Target="../media/image1884.png"/><Relationship Id="rId17" Type="http://schemas.openxmlformats.org/officeDocument/2006/relationships/customXml" Target="../ink/ink1578.xml"/><Relationship Id="rId25" Type="http://schemas.openxmlformats.org/officeDocument/2006/relationships/customXml" Target="../ink/ink1582.xml"/><Relationship Id="rId33" Type="http://schemas.openxmlformats.org/officeDocument/2006/relationships/customXml" Target="../ink/ink1586.xml"/><Relationship Id="rId38" Type="http://schemas.openxmlformats.org/officeDocument/2006/relationships/image" Target="../media/image1897.png"/><Relationship Id="rId46" Type="http://schemas.openxmlformats.org/officeDocument/2006/relationships/image" Target="../media/image1901.png"/><Relationship Id="rId59" Type="http://schemas.openxmlformats.org/officeDocument/2006/relationships/customXml" Target="../ink/ink1599.xml"/><Relationship Id="rId20" Type="http://schemas.openxmlformats.org/officeDocument/2006/relationships/image" Target="../media/image1888.png"/><Relationship Id="rId41" Type="http://schemas.openxmlformats.org/officeDocument/2006/relationships/customXml" Target="../ink/ink1590.xml"/><Relationship Id="rId54" Type="http://schemas.openxmlformats.org/officeDocument/2006/relationships/image" Target="../media/image1905.png"/><Relationship Id="rId62" Type="http://schemas.openxmlformats.org/officeDocument/2006/relationships/image" Target="../media/image1909.png"/><Relationship Id="rId1" Type="http://schemas.openxmlformats.org/officeDocument/2006/relationships/slideLayout" Target="../slideLayouts/slideLayout2.xml"/><Relationship Id="rId6" Type="http://schemas.openxmlformats.org/officeDocument/2006/relationships/image" Target="../media/image1881.png"/><Relationship Id="rId15" Type="http://schemas.openxmlformats.org/officeDocument/2006/relationships/customXml" Target="../ink/ink1577.xml"/><Relationship Id="rId23" Type="http://schemas.openxmlformats.org/officeDocument/2006/relationships/customXml" Target="../ink/ink1581.xml"/><Relationship Id="rId28" Type="http://schemas.openxmlformats.org/officeDocument/2006/relationships/image" Target="../media/image1892.png"/><Relationship Id="rId36" Type="http://schemas.openxmlformats.org/officeDocument/2006/relationships/image" Target="../media/image1896.png"/><Relationship Id="rId49" Type="http://schemas.openxmlformats.org/officeDocument/2006/relationships/customXml" Target="../ink/ink1594.xml"/><Relationship Id="rId57" Type="http://schemas.openxmlformats.org/officeDocument/2006/relationships/customXml" Target="../ink/ink1598.xml"/><Relationship Id="rId10" Type="http://schemas.openxmlformats.org/officeDocument/2006/relationships/image" Target="../media/image1883.png"/><Relationship Id="rId31" Type="http://schemas.openxmlformats.org/officeDocument/2006/relationships/customXml" Target="../ink/ink1585.xml"/><Relationship Id="rId44" Type="http://schemas.openxmlformats.org/officeDocument/2006/relationships/image" Target="../media/image1900.png"/><Relationship Id="rId52" Type="http://schemas.openxmlformats.org/officeDocument/2006/relationships/image" Target="../media/image1904.png"/><Relationship Id="rId60" Type="http://schemas.openxmlformats.org/officeDocument/2006/relationships/image" Target="../media/image1908.png"/><Relationship Id="rId4" Type="http://schemas.openxmlformats.org/officeDocument/2006/relationships/image" Target="../media/image1879.png"/><Relationship Id="rId9" Type="http://schemas.openxmlformats.org/officeDocument/2006/relationships/customXml" Target="../ink/ink1574.xml"/></Relationships>
</file>

<file path=ppt/slides/_rels/slide138.xml.rels><?xml version="1.0" encoding="UTF-8" standalone="yes"?>
<Relationships xmlns="http://schemas.openxmlformats.org/package/2006/relationships"><Relationship Id="rId8" Type="http://schemas.openxmlformats.org/officeDocument/2006/relationships/image" Target="../media/image1915.png"/><Relationship Id="rId3" Type="http://schemas.openxmlformats.org/officeDocument/2006/relationships/image" Target="../media/image1912.png"/><Relationship Id="rId7" Type="http://schemas.openxmlformats.org/officeDocument/2006/relationships/customXml" Target="../ink/ink1603.xml"/><Relationship Id="rId12" Type="http://schemas.openxmlformats.org/officeDocument/2006/relationships/image" Target="../media/image1917.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14.png"/><Relationship Id="rId11" Type="http://schemas.openxmlformats.org/officeDocument/2006/relationships/customXml" Target="../ink/ink1605.xml"/><Relationship Id="rId5" Type="http://schemas.openxmlformats.org/officeDocument/2006/relationships/customXml" Target="../ink/ink1602.xml"/><Relationship Id="rId10" Type="http://schemas.openxmlformats.org/officeDocument/2006/relationships/image" Target="../media/image1916.png"/><Relationship Id="rId4" Type="http://schemas.openxmlformats.org/officeDocument/2006/relationships/image" Target="../media/image1913.png"/><Relationship Id="rId9" Type="http://schemas.openxmlformats.org/officeDocument/2006/relationships/customXml" Target="../ink/ink1604.xml"/></Relationships>
</file>

<file path=ppt/slides/_rels/slide139.xml.rels><?xml version="1.0" encoding="UTF-8" standalone="yes"?>
<Relationships xmlns="http://schemas.openxmlformats.org/package/2006/relationships"><Relationship Id="rId8" Type="http://schemas.openxmlformats.org/officeDocument/2006/relationships/image" Target="../media/image1921.png"/><Relationship Id="rId3" Type="http://schemas.openxmlformats.org/officeDocument/2006/relationships/customXml" Target="../ink/ink1606.xml"/><Relationship Id="rId7" Type="http://schemas.openxmlformats.org/officeDocument/2006/relationships/customXml" Target="../ink/ink1608.xml"/><Relationship Id="rId2" Type="http://schemas.openxmlformats.org/officeDocument/2006/relationships/image" Target="../media/image1918.png"/><Relationship Id="rId1" Type="http://schemas.openxmlformats.org/officeDocument/2006/relationships/slideLayout" Target="../slideLayouts/slideLayout2.xml"/><Relationship Id="rId6" Type="http://schemas.openxmlformats.org/officeDocument/2006/relationships/image" Target="../media/image1920.png"/><Relationship Id="rId5" Type="http://schemas.openxmlformats.org/officeDocument/2006/relationships/customXml" Target="../ink/ink1607.xml"/><Relationship Id="rId10" Type="http://schemas.openxmlformats.org/officeDocument/2006/relationships/image" Target="../media/image1922.png"/><Relationship Id="rId4" Type="http://schemas.openxmlformats.org/officeDocument/2006/relationships/image" Target="../media/image1919.png"/><Relationship Id="rId9" Type="http://schemas.openxmlformats.org/officeDocument/2006/relationships/customXml" Target="../ink/ink1609.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10.xml"/><Relationship Id="rId14" Type="http://schemas.openxmlformats.org/officeDocument/2006/relationships/image" Target="../media/image20.png"/></Relationships>
</file>

<file path=ppt/slides/_rels/slide140.xml.rels><?xml version="1.0" encoding="UTF-8" standalone="yes"?>
<Relationships xmlns="http://schemas.openxmlformats.org/package/2006/relationships"><Relationship Id="rId8" Type="http://schemas.openxmlformats.org/officeDocument/2006/relationships/customXml" Target="../ink/ink1612.xml"/><Relationship Id="rId13" Type="http://schemas.openxmlformats.org/officeDocument/2006/relationships/image" Target="../media/image1929.png"/><Relationship Id="rId18" Type="http://schemas.openxmlformats.org/officeDocument/2006/relationships/customXml" Target="../ink/ink1617.xml"/><Relationship Id="rId26" Type="http://schemas.openxmlformats.org/officeDocument/2006/relationships/customXml" Target="../ink/ink1621.xml"/><Relationship Id="rId3" Type="http://schemas.openxmlformats.org/officeDocument/2006/relationships/customXml" Target="../ink/ink1610.xml"/><Relationship Id="rId21" Type="http://schemas.openxmlformats.org/officeDocument/2006/relationships/image" Target="../media/image1933.png"/><Relationship Id="rId7" Type="http://schemas.openxmlformats.org/officeDocument/2006/relationships/image" Target="../media/image1926.png"/><Relationship Id="rId12" Type="http://schemas.openxmlformats.org/officeDocument/2006/relationships/customXml" Target="../ink/ink1614.xml"/><Relationship Id="rId17" Type="http://schemas.openxmlformats.org/officeDocument/2006/relationships/image" Target="../media/image1931.png"/><Relationship Id="rId25" Type="http://schemas.openxmlformats.org/officeDocument/2006/relationships/image" Target="../media/image1935.png"/><Relationship Id="rId2" Type="http://schemas.openxmlformats.org/officeDocument/2006/relationships/image" Target="../media/image1923.png"/><Relationship Id="rId16" Type="http://schemas.openxmlformats.org/officeDocument/2006/relationships/customXml" Target="../ink/ink1616.xml"/><Relationship Id="rId20" Type="http://schemas.openxmlformats.org/officeDocument/2006/relationships/customXml" Target="../ink/ink1618.xml"/><Relationship Id="rId29" Type="http://schemas.openxmlformats.org/officeDocument/2006/relationships/image" Target="../media/image1937.png"/><Relationship Id="rId1" Type="http://schemas.openxmlformats.org/officeDocument/2006/relationships/slideLayout" Target="../slideLayouts/slideLayout2.xml"/><Relationship Id="rId6" Type="http://schemas.openxmlformats.org/officeDocument/2006/relationships/customXml" Target="../ink/ink1611.xml"/><Relationship Id="rId11" Type="http://schemas.openxmlformats.org/officeDocument/2006/relationships/image" Target="../media/image1928.png"/><Relationship Id="rId24" Type="http://schemas.openxmlformats.org/officeDocument/2006/relationships/customXml" Target="../ink/ink1620.xml"/><Relationship Id="rId5" Type="http://schemas.openxmlformats.org/officeDocument/2006/relationships/image" Target="../media/image1925.png"/><Relationship Id="rId15" Type="http://schemas.openxmlformats.org/officeDocument/2006/relationships/image" Target="../media/image1930.png"/><Relationship Id="rId23" Type="http://schemas.openxmlformats.org/officeDocument/2006/relationships/image" Target="../media/image1934.png"/><Relationship Id="rId28" Type="http://schemas.openxmlformats.org/officeDocument/2006/relationships/customXml" Target="../ink/ink1622.xml"/><Relationship Id="rId10" Type="http://schemas.openxmlformats.org/officeDocument/2006/relationships/customXml" Target="../ink/ink1613.xml"/><Relationship Id="rId19" Type="http://schemas.openxmlformats.org/officeDocument/2006/relationships/image" Target="../media/image1932.png"/><Relationship Id="rId31" Type="http://schemas.openxmlformats.org/officeDocument/2006/relationships/image" Target="../media/image1938.png"/><Relationship Id="rId4" Type="http://schemas.openxmlformats.org/officeDocument/2006/relationships/image" Target="../media/image1924.png"/><Relationship Id="rId9" Type="http://schemas.openxmlformats.org/officeDocument/2006/relationships/image" Target="../media/image1927.png"/><Relationship Id="rId14" Type="http://schemas.openxmlformats.org/officeDocument/2006/relationships/customXml" Target="../ink/ink1615.xml"/><Relationship Id="rId22" Type="http://schemas.openxmlformats.org/officeDocument/2006/relationships/customXml" Target="../ink/ink1619.xml"/><Relationship Id="rId27" Type="http://schemas.openxmlformats.org/officeDocument/2006/relationships/image" Target="../media/image1936.png"/><Relationship Id="rId30" Type="http://schemas.openxmlformats.org/officeDocument/2006/relationships/customXml" Target="../ink/ink1623.xml"/></Relationships>
</file>

<file path=ppt/slides/_rels/slide141.xml.rels><?xml version="1.0" encoding="UTF-8" standalone="yes"?>
<Relationships xmlns="http://schemas.openxmlformats.org/package/2006/relationships"><Relationship Id="rId8" Type="http://schemas.openxmlformats.org/officeDocument/2006/relationships/image" Target="../media/image1942.png"/><Relationship Id="rId13" Type="http://schemas.openxmlformats.org/officeDocument/2006/relationships/customXml" Target="../ink/ink1629.xml"/><Relationship Id="rId3" Type="http://schemas.openxmlformats.org/officeDocument/2006/relationships/customXml" Target="../ink/ink1624.xml"/><Relationship Id="rId7" Type="http://schemas.openxmlformats.org/officeDocument/2006/relationships/customXml" Target="../ink/ink1626.xml"/><Relationship Id="rId12" Type="http://schemas.openxmlformats.org/officeDocument/2006/relationships/image" Target="../media/image1944.png"/><Relationship Id="rId2" Type="http://schemas.openxmlformats.org/officeDocument/2006/relationships/image" Target="../media/image1939.png"/><Relationship Id="rId1" Type="http://schemas.openxmlformats.org/officeDocument/2006/relationships/slideLayout" Target="../slideLayouts/slideLayout2.xml"/><Relationship Id="rId6" Type="http://schemas.openxmlformats.org/officeDocument/2006/relationships/image" Target="../media/image1941.png"/><Relationship Id="rId11" Type="http://schemas.openxmlformats.org/officeDocument/2006/relationships/customXml" Target="../ink/ink1628.xml"/><Relationship Id="rId5" Type="http://schemas.openxmlformats.org/officeDocument/2006/relationships/customXml" Target="../ink/ink1625.xml"/><Relationship Id="rId10" Type="http://schemas.openxmlformats.org/officeDocument/2006/relationships/image" Target="../media/image1943.png"/><Relationship Id="rId4" Type="http://schemas.openxmlformats.org/officeDocument/2006/relationships/image" Target="../media/image1940.png"/><Relationship Id="rId9" Type="http://schemas.openxmlformats.org/officeDocument/2006/relationships/customXml" Target="../ink/ink1627.xml"/><Relationship Id="rId14" Type="http://schemas.openxmlformats.org/officeDocument/2006/relationships/image" Target="../media/image1945.png"/></Relationships>
</file>

<file path=ppt/slides/_rels/slide142.xml.rels><?xml version="1.0" encoding="UTF-8" standalone="yes"?>
<Relationships xmlns="http://schemas.openxmlformats.org/package/2006/relationships"><Relationship Id="rId13" Type="http://schemas.openxmlformats.org/officeDocument/2006/relationships/customXml" Target="../ink/ink1634.xml"/><Relationship Id="rId18" Type="http://schemas.openxmlformats.org/officeDocument/2006/relationships/image" Target="../media/image1955.png"/><Relationship Id="rId26" Type="http://schemas.openxmlformats.org/officeDocument/2006/relationships/image" Target="../media/image1959.png"/><Relationship Id="rId39" Type="http://schemas.openxmlformats.org/officeDocument/2006/relationships/customXml" Target="../ink/ink1647.xml"/><Relationship Id="rId21" Type="http://schemas.openxmlformats.org/officeDocument/2006/relationships/customXml" Target="../ink/ink1638.xml"/><Relationship Id="rId34" Type="http://schemas.openxmlformats.org/officeDocument/2006/relationships/image" Target="../media/image1963.png"/><Relationship Id="rId42" Type="http://schemas.openxmlformats.org/officeDocument/2006/relationships/image" Target="../media/image1967.png"/><Relationship Id="rId47" Type="http://schemas.openxmlformats.org/officeDocument/2006/relationships/image" Target="../media/image1970.png"/><Relationship Id="rId7" Type="http://schemas.openxmlformats.org/officeDocument/2006/relationships/customXml" Target="../ink/ink1631.xml"/><Relationship Id="rId2" Type="http://schemas.openxmlformats.org/officeDocument/2006/relationships/image" Target="../media/image1946.png"/><Relationship Id="rId16" Type="http://schemas.openxmlformats.org/officeDocument/2006/relationships/image" Target="../media/image1954.png"/><Relationship Id="rId29" Type="http://schemas.openxmlformats.org/officeDocument/2006/relationships/customXml" Target="../ink/ink1642.xml"/><Relationship Id="rId11" Type="http://schemas.openxmlformats.org/officeDocument/2006/relationships/customXml" Target="../ink/ink1633.xml"/><Relationship Id="rId24" Type="http://schemas.openxmlformats.org/officeDocument/2006/relationships/image" Target="../media/image1958.png"/><Relationship Id="rId32" Type="http://schemas.openxmlformats.org/officeDocument/2006/relationships/image" Target="../media/image1962.png"/><Relationship Id="rId37" Type="http://schemas.openxmlformats.org/officeDocument/2006/relationships/customXml" Target="../ink/ink1646.xml"/><Relationship Id="rId40" Type="http://schemas.openxmlformats.org/officeDocument/2006/relationships/image" Target="../media/image1966.png"/><Relationship Id="rId45" Type="http://schemas.openxmlformats.org/officeDocument/2006/relationships/image" Target="../media/image1969.png"/><Relationship Id="rId5" Type="http://schemas.openxmlformats.org/officeDocument/2006/relationships/customXml" Target="../ink/ink1630.xml"/><Relationship Id="rId15" Type="http://schemas.openxmlformats.org/officeDocument/2006/relationships/customXml" Target="../ink/ink1635.xml"/><Relationship Id="rId23" Type="http://schemas.openxmlformats.org/officeDocument/2006/relationships/customXml" Target="../ink/ink1639.xml"/><Relationship Id="rId28" Type="http://schemas.openxmlformats.org/officeDocument/2006/relationships/image" Target="../media/image1960.png"/><Relationship Id="rId36" Type="http://schemas.openxmlformats.org/officeDocument/2006/relationships/image" Target="../media/image1964.png"/><Relationship Id="rId49" Type="http://schemas.openxmlformats.org/officeDocument/2006/relationships/image" Target="../media/image1971.png"/><Relationship Id="rId10" Type="http://schemas.openxmlformats.org/officeDocument/2006/relationships/image" Target="../media/image1951.png"/><Relationship Id="rId19" Type="http://schemas.openxmlformats.org/officeDocument/2006/relationships/customXml" Target="../ink/ink1637.xml"/><Relationship Id="rId31" Type="http://schemas.openxmlformats.org/officeDocument/2006/relationships/customXml" Target="../ink/ink1643.xml"/><Relationship Id="rId44" Type="http://schemas.openxmlformats.org/officeDocument/2006/relationships/image" Target="../media/image1968.png"/><Relationship Id="rId4" Type="http://schemas.openxmlformats.org/officeDocument/2006/relationships/image" Target="../media/image1948.png"/><Relationship Id="rId9" Type="http://schemas.openxmlformats.org/officeDocument/2006/relationships/customXml" Target="../ink/ink1632.xml"/><Relationship Id="rId14" Type="http://schemas.openxmlformats.org/officeDocument/2006/relationships/image" Target="../media/image1953.png"/><Relationship Id="rId22" Type="http://schemas.openxmlformats.org/officeDocument/2006/relationships/image" Target="../media/image1957.png"/><Relationship Id="rId27" Type="http://schemas.openxmlformats.org/officeDocument/2006/relationships/customXml" Target="../ink/ink1641.xml"/><Relationship Id="rId30" Type="http://schemas.openxmlformats.org/officeDocument/2006/relationships/image" Target="../media/image1961.png"/><Relationship Id="rId35" Type="http://schemas.openxmlformats.org/officeDocument/2006/relationships/customXml" Target="../ink/ink1645.xml"/><Relationship Id="rId43" Type="http://schemas.openxmlformats.org/officeDocument/2006/relationships/customXml" Target="../ink/ink1649.xml"/><Relationship Id="rId48" Type="http://schemas.openxmlformats.org/officeDocument/2006/relationships/customXml" Target="../ink/ink1651.xml"/><Relationship Id="rId8" Type="http://schemas.openxmlformats.org/officeDocument/2006/relationships/image" Target="../media/image1950.png"/><Relationship Id="rId3" Type="http://schemas.openxmlformats.org/officeDocument/2006/relationships/image" Target="../media/image1947.png"/><Relationship Id="rId12" Type="http://schemas.openxmlformats.org/officeDocument/2006/relationships/image" Target="../media/image1952.png"/><Relationship Id="rId17" Type="http://schemas.openxmlformats.org/officeDocument/2006/relationships/customXml" Target="../ink/ink1636.xml"/><Relationship Id="rId25" Type="http://schemas.openxmlformats.org/officeDocument/2006/relationships/customXml" Target="../ink/ink1640.xml"/><Relationship Id="rId33" Type="http://schemas.openxmlformats.org/officeDocument/2006/relationships/customXml" Target="../ink/ink1644.xml"/><Relationship Id="rId38" Type="http://schemas.openxmlformats.org/officeDocument/2006/relationships/image" Target="../media/image1965.png"/><Relationship Id="rId46" Type="http://schemas.openxmlformats.org/officeDocument/2006/relationships/customXml" Target="../ink/ink1650.xml"/><Relationship Id="rId20" Type="http://schemas.openxmlformats.org/officeDocument/2006/relationships/image" Target="../media/image1956.png"/><Relationship Id="rId41" Type="http://schemas.openxmlformats.org/officeDocument/2006/relationships/customXml" Target="../ink/ink1648.xml"/><Relationship Id="rId1" Type="http://schemas.openxmlformats.org/officeDocument/2006/relationships/slideLayout" Target="../slideLayouts/slideLayout2.xml"/><Relationship Id="rId6" Type="http://schemas.openxmlformats.org/officeDocument/2006/relationships/image" Target="../media/image1949.png"/></Relationships>
</file>

<file path=ppt/slides/_rels/slide143.xml.rels><?xml version="1.0" encoding="UTF-8" standalone="yes"?>
<Relationships xmlns="http://schemas.openxmlformats.org/package/2006/relationships"><Relationship Id="rId2" Type="http://schemas.openxmlformats.org/officeDocument/2006/relationships/image" Target="../media/image197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97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97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7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97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97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78.png"/></Relationships>
</file>

<file path=ppt/slides/_rels/slide15.xml.rels><?xml version="1.0" encoding="UTF-8" standalone="yes"?>
<Relationships xmlns="http://schemas.openxmlformats.org/package/2006/relationships"><Relationship Id="rId13" Type="http://schemas.openxmlformats.org/officeDocument/2006/relationships/customXml" Target="../ink/ink18.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customXml" Target="../ink/ink13.xml"/><Relationship Id="rId21" Type="http://schemas.openxmlformats.org/officeDocument/2006/relationships/customXml" Target="../ink/ink22.xml"/><Relationship Id="rId34" Type="http://schemas.openxmlformats.org/officeDocument/2006/relationships/image" Target="../media/image37.png"/><Relationship Id="rId7" Type="http://schemas.openxmlformats.org/officeDocument/2006/relationships/customXml" Target="../ink/ink15.xml"/><Relationship Id="rId12" Type="http://schemas.openxmlformats.org/officeDocument/2006/relationships/image" Target="../media/image26.png"/><Relationship Id="rId17" Type="http://schemas.openxmlformats.org/officeDocument/2006/relationships/customXml" Target="../ink/ink20.xml"/><Relationship Id="rId25" Type="http://schemas.openxmlformats.org/officeDocument/2006/relationships/customXml" Target="../ink/ink24.xml"/><Relationship Id="rId33" Type="http://schemas.openxmlformats.org/officeDocument/2006/relationships/customXml" Target="../ink/ink28.xml"/><Relationship Id="rId2" Type="http://schemas.openxmlformats.org/officeDocument/2006/relationships/image" Target="../media/image21.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17.xml"/><Relationship Id="rId24" Type="http://schemas.openxmlformats.org/officeDocument/2006/relationships/image" Target="../media/image32.png"/><Relationship Id="rId32" Type="http://schemas.openxmlformats.org/officeDocument/2006/relationships/image" Target="../media/image36.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28" Type="http://schemas.openxmlformats.org/officeDocument/2006/relationships/image" Target="../media/image34.png"/><Relationship Id="rId36"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customXml" Target="../ink/ink21.xml"/><Relationship Id="rId31" Type="http://schemas.openxmlformats.org/officeDocument/2006/relationships/customXml" Target="../ink/ink27.xml"/><Relationship Id="rId4" Type="http://schemas.openxmlformats.org/officeDocument/2006/relationships/image" Target="../media/image22.png"/><Relationship Id="rId9" Type="http://schemas.openxmlformats.org/officeDocument/2006/relationships/customXml" Target="../ink/ink16.xml"/><Relationship Id="rId14" Type="http://schemas.openxmlformats.org/officeDocument/2006/relationships/image" Target="../media/image27.png"/><Relationship Id="rId22" Type="http://schemas.openxmlformats.org/officeDocument/2006/relationships/image" Target="../media/image31.png"/><Relationship Id="rId27" Type="http://schemas.openxmlformats.org/officeDocument/2006/relationships/customXml" Target="../ink/ink25.xml"/><Relationship Id="rId30" Type="http://schemas.openxmlformats.org/officeDocument/2006/relationships/image" Target="../media/image35.png"/><Relationship Id="rId35" Type="http://schemas.openxmlformats.org/officeDocument/2006/relationships/customXml" Target="../ink/ink29.xml"/><Relationship Id="rId8" Type="http://schemas.openxmlformats.org/officeDocument/2006/relationships/image" Target="../media/image2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980.png"/><Relationship Id="rId2" Type="http://schemas.openxmlformats.org/officeDocument/2006/relationships/image" Target="../media/image197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customXml" Target="../ink/ink1654.xml"/><Relationship Id="rId13" Type="http://schemas.openxmlformats.org/officeDocument/2006/relationships/image" Target="../media/image1987.png"/><Relationship Id="rId3" Type="http://schemas.openxmlformats.org/officeDocument/2006/relationships/image" Target="../media/image1982.png"/><Relationship Id="rId7" Type="http://schemas.openxmlformats.org/officeDocument/2006/relationships/image" Target="../media/image1984.png"/><Relationship Id="rId12" Type="http://schemas.openxmlformats.org/officeDocument/2006/relationships/customXml" Target="../ink/ink1656.xml"/><Relationship Id="rId17" Type="http://schemas.openxmlformats.org/officeDocument/2006/relationships/image" Target="../media/image1989.png"/><Relationship Id="rId2" Type="http://schemas.openxmlformats.org/officeDocument/2006/relationships/image" Target="../media/image1981.png"/><Relationship Id="rId16" Type="http://schemas.openxmlformats.org/officeDocument/2006/relationships/customXml" Target="../ink/ink1658.xml"/><Relationship Id="rId1" Type="http://schemas.openxmlformats.org/officeDocument/2006/relationships/slideLayout" Target="../slideLayouts/slideLayout2.xml"/><Relationship Id="rId6" Type="http://schemas.openxmlformats.org/officeDocument/2006/relationships/customXml" Target="../ink/ink1653.xml"/><Relationship Id="rId11" Type="http://schemas.openxmlformats.org/officeDocument/2006/relationships/image" Target="../media/image1986.png"/><Relationship Id="rId5" Type="http://schemas.openxmlformats.org/officeDocument/2006/relationships/image" Target="../media/image1983.png"/><Relationship Id="rId15" Type="http://schemas.openxmlformats.org/officeDocument/2006/relationships/image" Target="../media/image1988.png"/><Relationship Id="rId10" Type="http://schemas.openxmlformats.org/officeDocument/2006/relationships/customXml" Target="../ink/ink1655.xml"/><Relationship Id="rId4" Type="http://schemas.openxmlformats.org/officeDocument/2006/relationships/customXml" Target="../ink/ink1652.xml"/><Relationship Id="rId9" Type="http://schemas.openxmlformats.org/officeDocument/2006/relationships/image" Target="../media/image1985.png"/><Relationship Id="rId14" Type="http://schemas.openxmlformats.org/officeDocument/2006/relationships/customXml" Target="../ink/ink1657.xml"/></Relationships>
</file>

<file path=ppt/slides/_rels/slide153.xml.rels><?xml version="1.0" encoding="UTF-8" standalone="yes"?>
<Relationships xmlns="http://schemas.openxmlformats.org/package/2006/relationships"><Relationship Id="rId3" Type="http://schemas.openxmlformats.org/officeDocument/2006/relationships/image" Target="../media/image1991.png"/><Relationship Id="rId2" Type="http://schemas.openxmlformats.org/officeDocument/2006/relationships/image" Target="../media/image199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6" Type="http://schemas.openxmlformats.org/officeDocument/2006/relationships/image" Target="../media/image2004.png"/><Relationship Id="rId21" Type="http://schemas.openxmlformats.org/officeDocument/2006/relationships/customXml" Target="../ink/ink1668.xml"/><Relationship Id="rId34" Type="http://schemas.openxmlformats.org/officeDocument/2006/relationships/image" Target="../media/image2008.png"/><Relationship Id="rId42" Type="http://schemas.openxmlformats.org/officeDocument/2006/relationships/image" Target="../media/image2012.png"/><Relationship Id="rId47" Type="http://schemas.openxmlformats.org/officeDocument/2006/relationships/customXml" Target="../ink/ink1681.xml"/><Relationship Id="rId50" Type="http://schemas.openxmlformats.org/officeDocument/2006/relationships/image" Target="../media/image2016.png"/><Relationship Id="rId55" Type="http://schemas.openxmlformats.org/officeDocument/2006/relationships/customXml" Target="../ink/ink1685.xml"/><Relationship Id="rId63" Type="http://schemas.openxmlformats.org/officeDocument/2006/relationships/image" Target="../media/image2023.png"/><Relationship Id="rId7" Type="http://schemas.openxmlformats.org/officeDocument/2006/relationships/customXml" Target="../ink/ink1661.xml"/><Relationship Id="rId2" Type="http://schemas.openxmlformats.org/officeDocument/2006/relationships/image" Target="../media/image1992.png"/><Relationship Id="rId16" Type="http://schemas.openxmlformats.org/officeDocument/2006/relationships/image" Target="../media/image1999.png"/><Relationship Id="rId29" Type="http://schemas.openxmlformats.org/officeDocument/2006/relationships/customXml" Target="../ink/ink1672.xml"/><Relationship Id="rId11" Type="http://schemas.openxmlformats.org/officeDocument/2006/relationships/customXml" Target="../ink/ink1663.xml"/><Relationship Id="rId24" Type="http://schemas.openxmlformats.org/officeDocument/2006/relationships/image" Target="../media/image2003.png"/><Relationship Id="rId32" Type="http://schemas.openxmlformats.org/officeDocument/2006/relationships/image" Target="../media/image2007.png"/><Relationship Id="rId37" Type="http://schemas.openxmlformats.org/officeDocument/2006/relationships/customXml" Target="../ink/ink1676.xml"/><Relationship Id="rId40" Type="http://schemas.openxmlformats.org/officeDocument/2006/relationships/image" Target="../media/image2011.png"/><Relationship Id="rId45" Type="http://schemas.openxmlformats.org/officeDocument/2006/relationships/customXml" Target="../ink/ink1680.xml"/><Relationship Id="rId53" Type="http://schemas.openxmlformats.org/officeDocument/2006/relationships/customXml" Target="../ink/ink1684.xml"/><Relationship Id="rId58" Type="http://schemas.openxmlformats.org/officeDocument/2006/relationships/image" Target="../media/image2020.png"/><Relationship Id="rId66" Type="http://schemas.openxmlformats.org/officeDocument/2006/relationships/customXml" Target="../ink/ink1690.xml"/><Relationship Id="rId5" Type="http://schemas.openxmlformats.org/officeDocument/2006/relationships/customXml" Target="../ink/ink1660.xml"/><Relationship Id="rId61" Type="http://schemas.openxmlformats.org/officeDocument/2006/relationships/image" Target="../media/image2022.png"/><Relationship Id="rId19" Type="http://schemas.openxmlformats.org/officeDocument/2006/relationships/customXml" Target="../ink/ink1667.xml"/><Relationship Id="rId14" Type="http://schemas.openxmlformats.org/officeDocument/2006/relationships/image" Target="../media/image1998.png"/><Relationship Id="rId22" Type="http://schemas.openxmlformats.org/officeDocument/2006/relationships/image" Target="../media/image2002.png"/><Relationship Id="rId27" Type="http://schemas.openxmlformats.org/officeDocument/2006/relationships/customXml" Target="../ink/ink1671.xml"/><Relationship Id="rId30" Type="http://schemas.openxmlformats.org/officeDocument/2006/relationships/image" Target="../media/image2006.png"/><Relationship Id="rId35" Type="http://schemas.openxmlformats.org/officeDocument/2006/relationships/customXml" Target="../ink/ink1675.xml"/><Relationship Id="rId43" Type="http://schemas.openxmlformats.org/officeDocument/2006/relationships/customXml" Target="../ink/ink1679.xml"/><Relationship Id="rId48" Type="http://schemas.openxmlformats.org/officeDocument/2006/relationships/image" Target="../media/image2015.png"/><Relationship Id="rId56" Type="http://schemas.openxmlformats.org/officeDocument/2006/relationships/image" Target="../media/image2019.png"/><Relationship Id="rId64" Type="http://schemas.openxmlformats.org/officeDocument/2006/relationships/customXml" Target="../ink/ink1689.xml"/><Relationship Id="rId8" Type="http://schemas.openxmlformats.org/officeDocument/2006/relationships/image" Target="../media/image1995.png"/><Relationship Id="rId51" Type="http://schemas.openxmlformats.org/officeDocument/2006/relationships/customXml" Target="../ink/ink1683.xml"/><Relationship Id="rId3" Type="http://schemas.openxmlformats.org/officeDocument/2006/relationships/customXml" Target="../ink/ink1659.xml"/><Relationship Id="rId12" Type="http://schemas.openxmlformats.org/officeDocument/2006/relationships/image" Target="../media/image1997.png"/><Relationship Id="rId17" Type="http://schemas.openxmlformats.org/officeDocument/2006/relationships/customXml" Target="../ink/ink1666.xml"/><Relationship Id="rId25" Type="http://schemas.openxmlformats.org/officeDocument/2006/relationships/customXml" Target="../ink/ink1670.xml"/><Relationship Id="rId33" Type="http://schemas.openxmlformats.org/officeDocument/2006/relationships/customXml" Target="../ink/ink1674.xml"/><Relationship Id="rId38" Type="http://schemas.openxmlformats.org/officeDocument/2006/relationships/image" Target="../media/image2010.png"/><Relationship Id="rId46" Type="http://schemas.openxmlformats.org/officeDocument/2006/relationships/image" Target="../media/image2014.png"/><Relationship Id="rId59" Type="http://schemas.openxmlformats.org/officeDocument/2006/relationships/customXml" Target="../ink/ink1687.xml"/><Relationship Id="rId67" Type="http://schemas.openxmlformats.org/officeDocument/2006/relationships/image" Target="../media/image2025.png"/><Relationship Id="rId20" Type="http://schemas.openxmlformats.org/officeDocument/2006/relationships/image" Target="../media/image2001.png"/><Relationship Id="rId41" Type="http://schemas.openxmlformats.org/officeDocument/2006/relationships/customXml" Target="../ink/ink1678.xml"/><Relationship Id="rId54" Type="http://schemas.openxmlformats.org/officeDocument/2006/relationships/image" Target="../media/image2018.png"/><Relationship Id="rId62" Type="http://schemas.openxmlformats.org/officeDocument/2006/relationships/customXml" Target="../ink/ink1688.xml"/><Relationship Id="rId1" Type="http://schemas.openxmlformats.org/officeDocument/2006/relationships/slideLayout" Target="../slideLayouts/slideLayout2.xml"/><Relationship Id="rId6" Type="http://schemas.openxmlformats.org/officeDocument/2006/relationships/image" Target="../media/image1994.png"/><Relationship Id="rId15" Type="http://schemas.openxmlformats.org/officeDocument/2006/relationships/customXml" Target="../ink/ink1665.xml"/><Relationship Id="rId23" Type="http://schemas.openxmlformats.org/officeDocument/2006/relationships/customXml" Target="../ink/ink1669.xml"/><Relationship Id="rId28" Type="http://schemas.openxmlformats.org/officeDocument/2006/relationships/image" Target="../media/image2005.png"/><Relationship Id="rId36" Type="http://schemas.openxmlformats.org/officeDocument/2006/relationships/image" Target="../media/image2009.png"/><Relationship Id="rId49" Type="http://schemas.openxmlformats.org/officeDocument/2006/relationships/customXml" Target="../ink/ink1682.xml"/><Relationship Id="rId57" Type="http://schemas.openxmlformats.org/officeDocument/2006/relationships/customXml" Target="../ink/ink1686.xml"/><Relationship Id="rId10" Type="http://schemas.openxmlformats.org/officeDocument/2006/relationships/image" Target="../media/image1996.png"/><Relationship Id="rId31" Type="http://schemas.openxmlformats.org/officeDocument/2006/relationships/customXml" Target="../ink/ink1673.xml"/><Relationship Id="rId44" Type="http://schemas.openxmlformats.org/officeDocument/2006/relationships/image" Target="../media/image2013.png"/><Relationship Id="rId52" Type="http://schemas.openxmlformats.org/officeDocument/2006/relationships/image" Target="../media/image2017.png"/><Relationship Id="rId60" Type="http://schemas.openxmlformats.org/officeDocument/2006/relationships/image" Target="../media/image2021.png"/><Relationship Id="rId65" Type="http://schemas.openxmlformats.org/officeDocument/2006/relationships/image" Target="../media/image2024.png"/><Relationship Id="rId4" Type="http://schemas.openxmlformats.org/officeDocument/2006/relationships/image" Target="../media/image1993.png"/><Relationship Id="rId9" Type="http://schemas.openxmlformats.org/officeDocument/2006/relationships/customXml" Target="../ink/ink1662.xml"/><Relationship Id="rId13" Type="http://schemas.openxmlformats.org/officeDocument/2006/relationships/customXml" Target="../ink/ink1664.xml"/><Relationship Id="rId18" Type="http://schemas.openxmlformats.org/officeDocument/2006/relationships/image" Target="../media/image2000.png"/><Relationship Id="rId39" Type="http://schemas.openxmlformats.org/officeDocument/2006/relationships/customXml" Target="../ink/ink1677.xml"/></Relationships>
</file>

<file path=ppt/slides/_rels/slide155.xml.rels><?xml version="1.0" encoding="UTF-8" standalone="yes"?>
<Relationships xmlns="http://schemas.openxmlformats.org/package/2006/relationships"><Relationship Id="rId3" Type="http://schemas.openxmlformats.org/officeDocument/2006/relationships/image" Target="../media/image2027.png"/><Relationship Id="rId2" Type="http://schemas.openxmlformats.org/officeDocument/2006/relationships/image" Target="../media/image202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3" Type="http://schemas.openxmlformats.org/officeDocument/2006/relationships/customXml" Target="../ink/ink1695.xml"/><Relationship Id="rId18" Type="http://schemas.openxmlformats.org/officeDocument/2006/relationships/image" Target="../media/image2037.png"/><Relationship Id="rId26" Type="http://schemas.openxmlformats.org/officeDocument/2006/relationships/image" Target="../media/image2041.png"/><Relationship Id="rId39" Type="http://schemas.openxmlformats.org/officeDocument/2006/relationships/image" Target="../media/image2048.png"/><Relationship Id="rId21" Type="http://schemas.openxmlformats.org/officeDocument/2006/relationships/customXml" Target="../ink/ink1699.xml"/><Relationship Id="rId34" Type="http://schemas.openxmlformats.org/officeDocument/2006/relationships/customXml" Target="../ink/ink1705.xml"/><Relationship Id="rId42" Type="http://schemas.openxmlformats.org/officeDocument/2006/relationships/customXml" Target="../ink/ink1709.xml"/><Relationship Id="rId47" Type="http://schemas.openxmlformats.org/officeDocument/2006/relationships/image" Target="../media/image2052.png"/><Relationship Id="rId50" Type="http://schemas.openxmlformats.org/officeDocument/2006/relationships/customXml" Target="../ink/ink1713.xml"/><Relationship Id="rId55" Type="http://schemas.openxmlformats.org/officeDocument/2006/relationships/image" Target="../media/image2056.png"/><Relationship Id="rId7" Type="http://schemas.openxmlformats.org/officeDocument/2006/relationships/customXml" Target="../ink/ink1692.xml"/><Relationship Id="rId2" Type="http://schemas.openxmlformats.org/officeDocument/2006/relationships/image" Target="../media/image2028.png"/><Relationship Id="rId16" Type="http://schemas.openxmlformats.org/officeDocument/2006/relationships/image" Target="../media/image2036.png"/><Relationship Id="rId29" Type="http://schemas.openxmlformats.org/officeDocument/2006/relationships/customXml" Target="../ink/ink1703.xml"/><Relationship Id="rId11" Type="http://schemas.openxmlformats.org/officeDocument/2006/relationships/customXml" Target="../ink/ink1694.xml"/><Relationship Id="rId24" Type="http://schemas.openxmlformats.org/officeDocument/2006/relationships/image" Target="../media/image2040.png"/><Relationship Id="rId32" Type="http://schemas.openxmlformats.org/officeDocument/2006/relationships/image" Target="../media/image2044.png"/><Relationship Id="rId37" Type="http://schemas.openxmlformats.org/officeDocument/2006/relationships/image" Target="../media/image2047.png"/><Relationship Id="rId40" Type="http://schemas.openxmlformats.org/officeDocument/2006/relationships/customXml" Target="../ink/ink1708.xml"/><Relationship Id="rId45" Type="http://schemas.openxmlformats.org/officeDocument/2006/relationships/image" Target="../media/image2051.png"/><Relationship Id="rId53" Type="http://schemas.openxmlformats.org/officeDocument/2006/relationships/image" Target="../media/image2055.png"/><Relationship Id="rId58" Type="http://schemas.openxmlformats.org/officeDocument/2006/relationships/customXml" Target="../ink/ink1717.xml"/><Relationship Id="rId5" Type="http://schemas.openxmlformats.org/officeDocument/2006/relationships/customXml" Target="../ink/ink1691.xml"/><Relationship Id="rId61" Type="http://schemas.openxmlformats.org/officeDocument/2006/relationships/image" Target="../media/image2059.png"/><Relationship Id="rId19" Type="http://schemas.openxmlformats.org/officeDocument/2006/relationships/customXml" Target="../ink/ink1698.xml"/><Relationship Id="rId14" Type="http://schemas.openxmlformats.org/officeDocument/2006/relationships/image" Target="../media/image2035.png"/><Relationship Id="rId22" Type="http://schemas.openxmlformats.org/officeDocument/2006/relationships/image" Target="../media/image2039.png"/><Relationship Id="rId27" Type="http://schemas.openxmlformats.org/officeDocument/2006/relationships/customXml" Target="../ink/ink1702.xml"/><Relationship Id="rId30" Type="http://schemas.openxmlformats.org/officeDocument/2006/relationships/image" Target="../media/image2043.png"/><Relationship Id="rId35" Type="http://schemas.openxmlformats.org/officeDocument/2006/relationships/image" Target="../media/image2046.png"/><Relationship Id="rId43" Type="http://schemas.openxmlformats.org/officeDocument/2006/relationships/image" Target="../media/image2050.png"/><Relationship Id="rId48" Type="http://schemas.openxmlformats.org/officeDocument/2006/relationships/customXml" Target="../ink/ink1712.xml"/><Relationship Id="rId56" Type="http://schemas.openxmlformats.org/officeDocument/2006/relationships/customXml" Target="../ink/ink1716.xml"/><Relationship Id="rId8" Type="http://schemas.openxmlformats.org/officeDocument/2006/relationships/image" Target="../media/image2032.png"/><Relationship Id="rId51" Type="http://schemas.openxmlformats.org/officeDocument/2006/relationships/image" Target="../media/image2054.png"/><Relationship Id="rId3" Type="http://schemas.openxmlformats.org/officeDocument/2006/relationships/image" Target="../media/image2029.png"/><Relationship Id="rId12" Type="http://schemas.openxmlformats.org/officeDocument/2006/relationships/image" Target="../media/image2034.png"/><Relationship Id="rId17" Type="http://schemas.openxmlformats.org/officeDocument/2006/relationships/customXml" Target="../ink/ink1697.xml"/><Relationship Id="rId25" Type="http://schemas.openxmlformats.org/officeDocument/2006/relationships/customXml" Target="../ink/ink1701.xml"/><Relationship Id="rId33" Type="http://schemas.openxmlformats.org/officeDocument/2006/relationships/image" Target="../media/image2045.png"/><Relationship Id="rId38" Type="http://schemas.openxmlformats.org/officeDocument/2006/relationships/customXml" Target="../ink/ink1707.xml"/><Relationship Id="rId46" Type="http://schemas.openxmlformats.org/officeDocument/2006/relationships/customXml" Target="../ink/ink1711.xml"/><Relationship Id="rId59" Type="http://schemas.openxmlformats.org/officeDocument/2006/relationships/image" Target="../media/image2058.png"/><Relationship Id="rId20" Type="http://schemas.openxmlformats.org/officeDocument/2006/relationships/image" Target="../media/image2038.png"/><Relationship Id="rId41" Type="http://schemas.openxmlformats.org/officeDocument/2006/relationships/image" Target="../media/image2049.png"/><Relationship Id="rId54" Type="http://schemas.openxmlformats.org/officeDocument/2006/relationships/customXml" Target="../ink/ink1715.xml"/><Relationship Id="rId1" Type="http://schemas.openxmlformats.org/officeDocument/2006/relationships/slideLayout" Target="../slideLayouts/slideLayout2.xml"/><Relationship Id="rId6" Type="http://schemas.openxmlformats.org/officeDocument/2006/relationships/image" Target="../media/image2031.png"/><Relationship Id="rId15" Type="http://schemas.openxmlformats.org/officeDocument/2006/relationships/customXml" Target="../ink/ink1696.xml"/><Relationship Id="rId23" Type="http://schemas.openxmlformats.org/officeDocument/2006/relationships/customXml" Target="../ink/ink1700.xml"/><Relationship Id="rId28" Type="http://schemas.openxmlformats.org/officeDocument/2006/relationships/image" Target="../media/image2042.png"/><Relationship Id="rId36" Type="http://schemas.openxmlformats.org/officeDocument/2006/relationships/customXml" Target="../ink/ink1706.xml"/><Relationship Id="rId49" Type="http://schemas.openxmlformats.org/officeDocument/2006/relationships/image" Target="../media/image2053.png"/><Relationship Id="rId57" Type="http://schemas.openxmlformats.org/officeDocument/2006/relationships/image" Target="../media/image2057.png"/><Relationship Id="rId10" Type="http://schemas.openxmlformats.org/officeDocument/2006/relationships/image" Target="../media/image2033.png"/><Relationship Id="rId31" Type="http://schemas.openxmlformats.org/officeDocument/2006/relationships/customXml" Target="../ink/ink1704.xml"/><Relationship Id="rId44" Type="http://schemas.openxmlformats.org/officeDocument/2006/relationships/customXml" Target="../ink/ink1710.xml"/><Relationship Id="rId52" Type="http://schemas.openxmlformats.org/officeDocument/2006/relationships/customXml" Target="../ink/ink1714.xml"/><Relationship Id="rId60" Type="http://schemas.openxmlformats.org/officeDocument/2006/relationships/customXml" Target="../ink/ink1718.xml"/><Relationship Id="rId4" Type="http://schemas.openxmlformats.org/officeDocument/2006/relationships/image" Target="../media/image2030.png"/><Relationship Id="rId9" Type="http://schemas.openxmlformats.org/officeDocument/2006/relationships/customXml" Target="../ink/ink1693.xml"/></Relationships>
</file>

<file path=ppt/slides/_rels/slide157.xml.rels><?xml version="1.0" encoding="UTF-8" standalone="yes"?>
<Relationships xmlns="http://schemas.openxmlformats.org/package/2006/relationships"><Relationship Id="rId8" Type="http://schemas.openxmlformats.org/officeDocument/2006/relationships/customXml" Target="../ink/ink1721.xml"/><Relationship Id="rId13" Type="http://schemas.openxmlformats.org/officeDocument/2006/relationships/image" Target="../media/image2066.png"/><Relationship Id="rId3" Type="http://schemas.openxmlformats.org/officeDocument/2006/relationships/image" Target="../media/image2061.png"/><Relationship Id="rId7" Type="http://schemas.openxmlformats.org/officeDocument/2006/relationships/image" Target="../media/image2063.png"/><Relationship Id="rId12" Type="http://schemas.openxmlformats.org/officeDocument/2006/relationships/customXml" Target="../ink/ink1723.xml"/><Relationship Id="rId2" Type="http://schemas.openxmlformats.org/officeDocument/2006/relationships/image" Target="../media/image2060.png"/><Relationship Id="rId1" Type="http://schemas.openxmlformats.org/officeDocument/2006/relationships/slideLayout" Target="../slideLayouts/slideLayout2.xml"/><Relationship Id="rId6" Type="http://schemas.openxmlformats.org/officeDocument/2006/relationships/customXml" Target="../ink/ink1720.xml"/><Relationship Id="rId11" Type="http://schemas.openxmlformats.org/officeDocument/2006/relationships/image" Target="../media/image2065.png"/><Relationship Id="rId5" Type="http://schemas.openxmlformats.org/officeDocument/2006/relationships/image" Target="../media/image2062.png"/><Relationship Id="rId15" Type="http://schemas.openxmlformats.org/officeDocument/2006/relationships/image" Target="../media/image2067.png"/><Relationship Id="rId10" Type="http://schemas.openxmlformats.org/officeDocument/2006/relationships/customXml" Target="../ink/ink1722.xml"/><Relationship Id="rId4" Type="http://schemas.openxmlformats.org/officeDocument/2006/relationships/customXml" Target="../ink/ink1719.xml"/><Relationship Id="rId9" Type="http://schemas.openxmlformats.org/officeDocument/2006/relationships/image" Target="../media/image2064.png"/><Relationship Id="rId14" Type="http://schemas.openxmlformats.org/officeDocument/2006/relationships/customXml" Target="../ink/ink1724.xml"/></Relationships>
</file>

<file path=ppt/slides/_rels/slide158.xml.rels><?xml version="1.0" encoding="UTF-8" standalone="yes"?>
<Relationships xmlns="http://schemas.openxmlformats.org/package/2006/relationships"><Relationship Id="rId8" Type="http://schemas.openxmlformats.org/officeDocument/2006/relationships/image" Target="../media/image20650.png"/><Relationship Id="rId13" Type="http://schemas.openxmlformats.org/officeDocument/2006/relationships/customXml" Target="../ink/ink1730.xml"/><Relationship Id="rId18" Type="http://schemas.openxmlformats.org/officeDocument/2006/relationships/image" Target="../media/image2070.png"/><Relationship Id="rId3" Type="http://schemas.openxmlformats.org/officeDocument/2006/relationships/customXml" Target="../ink/ink1725.xml"/><Relationship Id="rId7" Type="http://schemas.openxmlformats.org/officeDocument/2006/relationships/customXml" Target="../ink/ink1727.xml"/><Relationship Id="rId12" Type="http://schemas.openxmlformats.org/officeDocument/2006/relationships/image" Target="../media/image20670.png"/><Relationship Id="rId17" Type="http://schemas.openxmlformats.org/officeDocument/2006/relationships/customXml" Target="../ink/ink1732.xml"/><Relationship Id="rId2" Type="http://schemas.openxmlformats.org/officeDocument/2006/relationships/image" Target="../media/image2068.png"/><Relationship Id="rId16" Type="http://schemas.openxmlformats.org/officeDocument/2006/relationships/image" Target="../media/image2069.png"/><Relationship Id="rId1" Type="http://schemas.openxmlformats.org/officeDocument/2006/relationships/slideLayout" Target="../slideLayouts/slideLayout2.xml"/><Relationship Id="rId6" Type="http://schemas.openxmlformats.org/officeDocument/2006/relationships/image" Target="../media/image20640.png"/><Relationship Id="rId11" Type="http://schemas.openxmlformats.org/officeDocument/2006/relationships/customXml" Target="../ink/ink1729.xml"/><Relationship Id="rId5" Type="http://schemas.openxmlformats.org/officeDocument/2006/relationships/customXml" Target="../ink/ink1726.xml"/><Relationship Id="rId15" Type="http://schemas.openxmlformats.org/officeDocument/2006/relationships/customXml" Target="../ink/ink1731.xml"/><Relationship Id="rId10" Type="http://schemas.openxmlformats.org/officeDocument/2006/relationships/image" Target="../media/image20660.png"/><Relationship Id="rId4" Type="http://schemas.openxmlformats.org/officeDocument/2006/relationships/image" Target="../media/image20630.png"/><Relationship Id="rId9" Type="http://schemas.openxmlformats.org/officeDocument/2006/relationships/customXml" Target="../ink/ink1728.xml"/><Relationship Id="rId14" Type="http://schemas.openxmlformats.org/officeDocument/2006/relationships/image" Target="../media/image20680.png"/></Relationships>
</file>

<file path=ppt/slides/_rels/slide159.xml.rels><?xml version="1.0" encoding="UTF-8" standalone="yes"?>
<Relationships xmlns="http://schemas.openxmlformats.org/package/2006/relationships"><Relationship Id="rId3" Type="http://schemas.openxmlformats.org/officeDocument/2006/relationships/image" Target="../media/image2072.png"/><Relationship Id="rId2" Type="http://schemas.openxmlformats.org/officeDocument/2006/relationships/image" Target="../media/image207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image" Target="../media/image47.png"/><Relationship Id="rId26" Type="http://schemas.openxmlformats.org/officeDocument/2006/relationships/image" Target="../media/image51.png"/><Relationship Id="rId39" Type="http://schemas.openxmlformats.org/officeDocument/2006/relationships/customXml" Target="../ink/ink48.xml"/><Relationship Id="rId21" Type="http://schemas.openxmlformats.org/officeDocument/2006/relationships/customXml" Target="../ink/ink39.xml"/><Relationship Id="rId34" Type="http://schemas.openxmlformats.org/officeDocument/2006/relationships/image" Target="../media/image55.png"/><Relationship Id="rId7" Type="http://schemas.openxmlformats.org/officeDocument/2006/relationships/customXml" Target="../ink/ink32.xml"/><Relationship Id="rId12" Type="http://schemas.openxmlformats.org/officeDocument/2006/relationships/image" Target="../media/image44.png"/><Relationship Id="rId17" Type="http://schemas.openxmlformats.org/officeDocument/2006/relationships/customXml" Target="../ink/ink37.xml"/><Relationship Id="rId25" Type="http://schemas.openxmlformats.org/officeDocument/2006/relationships/customXml" Target="../ink/ink41.xml"/><Relationship Id="rId33" Type="http://schemas.openxmlformats.org/officeDocument/2006/relationships/customXml" Target="../ink/ink45.xml"/><Relationship Id="rId38" Type="http://schemas.openxmlformats.org/officeDocument/2006/relationships/image" Target="../media/image57.png"/><Relationship Id="rId2" Type="http://schemas.openxmlformats.org/officeDocument/2006/relationships/image" Target="../media/image39.png"/><Relationship Id="rId16" Type="http://schemas.openxmlformats.org/officeDocument/2006/relationships/image" Target="../media/image46.png"/><Relationship Id="rId20" Type="http://schemas.openxmlformats.org/officeDocument/2006/relationships/image" Target="../media/image48.png"/><Relationship Id="rId29"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34.xml"/><Relationship Id="rId24" Type="http://schemas.openxmlformats.org/officeDocument/2006/relationships/image" Target="../media/image50.png"/><Relationship Id="rId32" Type="http://schemas.openxmlformats.org/officeDocument/2006/relationships/image" Target="../media/image54.png"/><Relationship Id="rId37" Type="http://schemas.openxmlformats.org/officeDocument/2006/relationships/customXml" Target="../ink/ink47.xml"/><Relationship Id="rId40" Type="http://schemas.openxmlformats.org/officeDocument/2006/relationships/image" Target="../media/image58.png"/><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0.xml"/><Relationship Id="rId28" Type="http://schemas.openxmlformats.org/officeDocument/2006/relationships/image" Target="../media/image52.png"/><Relationship Id="rId36"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customXml" Target="../ink/ink38.xml"/><Relationship Id="rId31" Type="http://schemas.openxmlformats.org/officeDocument/2006/relationships/customXml" Target="../ink/ink44.xml"/><Relationship Id="rId4" Type="http://schemas.openxmlformats.org/officeDocument/2006/relationships/image" Target="../media/image40.png"/><Relationship Id="rId9" Type="http://schemas.openxmlformats.org/officeDocument/2006/relationships/customXml" Target="../ink/ink33.xml"/><Relationship Id="rId14" Type="http://schemas.openxmlformats.org/officeDocument/2006/relationships/image" Target="../media/image45.png"/><Relationship Id="rId22" Type="http://schemas.openxmlformats.org/officeDocument/2006/relationships/image" Target="../media/image49.png"/><Relationship Id="rId27" Type="http://schemas.openxmlformats.org/officeDocument/2006/relationships/customXml" Target="../ink/ink42.xml"/><Relationship Id="rId30" Type="http://schemas.openxmlformats.org/officeDocument/2006/relationships/image" Target="../media/image53.png"/><Relationship Id="rId35" Type="http://schemas.openxmlformats.org/officeDocument/2006/relationships/customXml" Target="../ink/ink46.xml"/><Relationship Id="rId8" Type="http://schemas.openxmlformats.org/officeDocument/2006/relationships/image" Target="../media/image42.png"/><Relationship Id="rId3" Type="http://schemas.openxmlformats.org/officeDocument/2006/relationships/customXml" Target="../ink/ink30.xml"/></Relationships>
</file>

<file path=ppt/slides/_rels/slide160.xml.rels><?xml version="1.0" encoding="UTF-8" standalone="yes"?>
<Relationships xmlns="http://schemas.openxmlformats.org/package/2006/relationships"><Relationship Id="rId26" Type="http://schemas.openxmlformats.org/officeDocument/2006/relationships/image" Target="../media/image2088.png"/><Relationship Id="rId21" Type="http://schemas.openxmlformats.org/officeDocument/2006/relationships/customXml" Target="../ink/ink1738.xml"/><Relationship Id="rId42" Type="http://schemas.openxmlformats.org/officeDocument/2006/relationships/image" Target="../media/image2096.png"/><Relationship Id="rId47" Type="http://schemas.openxmlformats.org/officeDocument/2006/relationships/customXml" Target="../ink/ink1751.xml"/><Relationship Id="rId63" Type="http://schemas.openxmlformats.org/officeDocument/2006/relationships/customXml" Target="../ink/ink1759.xml"/><Relationship Id="rId68" Type="http://schemas.openxmlformats.org/officeDocument/2006/relationships/image" Target="../media/image2109.png"/><Relationship Id="rId84" Type="http://schemas.openxmlformats.org/officeDocument/2006/relationships/image" Target="../media/image2117.png"/><Relationship Id="rId89" Type="http://schemas.openxmlformats.org/officeDocument/2006/relationships/customXml" Target="../ink/ink1772.xml"/><Relationship Id="rId16" Type="http://schemas.openxmlformats.org/officeDocument/2006/relationships/image" Target="../media/image2083.png"/><Relationship Id="rId11" Type="http://schemas.openxmlformats.org/officeDocument/2006/relationships/customXml" Target="../ink/ink1733.xml"/><Relationship Id="rId32" Type="http://schemas.openxmlformats.org/officeDocument/2006/relationships/image" Target="../media/image2091.png"/><Relationship Id="rId37" Type="http://schemas.openxmlformats.org/officeDocument/2006/relationships/customXml" Target="../ink/ink1746.xml"/><Relationship Id="rId53" Type="http://schemas.openxmlformats.org/officeDocument/2006/relationships/customXml" Target="../ink/ink1754.xml"/><Relationship Id="rId58" Type="http://schemas.openxmlformats.org/officeDocument/2006/relationships/image" Target="../media/image2104.png"/><Relationship Id="rId74" Type="http://schemas.openxmlformats.org/officeDocument/2006/relationships/image" Target="../media/image2112.png"/><Relationship Id="rId79" Type="http://schemas.openxmlformats.org/officeDocument/2006/relationships/customXml" Target="../ink/ink1767.xml"/><Relationship Id="rId5" Type="http://schemas.openxmlformats.org/officeDocument/2006/relationships/image" Target="../media/image2076.png"/><Relationship Id="rId90" Type="http://schemas.openxmlformats.org/officeDocument/2006/relationships/image" Target="../media/image2120.png"/><Relationship Id="rId14" Type="http://schemas.openxmlformats.org/officeDocument/2006/relationships/image" Target="../media/image2082.png"/><Relationship Id="rId22" Type="http://schemas.openxmlformats.org/officeDocument/2006/relationships/image" Target="../media/image2086.png"/><Relationship Id="rId27" Type="http://schemas.openxmlformats.org/officeDocument/2006/relationships/customXml" Target="../ink/ink1741.xml"/><Relationship Id="rId30" Type="http://schemas.openxmlformats.org/officeDocument/2006/relationships/image" Target="../media/image2090.png"/><Relationship Id="rId35" Type="http://schemas.openxmlformats.org/officeDocument/2006/relationships/customXml" Target="../ink/ink1745.xml"/><Relationship Id="rId43" Type="http://schemas.openxmlformats.org/officeDocument/2006/relationships/customXml" Target="../ink/ink1749.xml"/><Relationship Id="rId48" Type="http://schemas.openxmlformats.org/officeDocument/2006/relationships/image" Target="../media/image2099.png"/><Relationship Id="rId56" Type="http://schemas.openxmlformats.org/officeDocument/2006/relationships/image" Target="../media/image2103.png"/><Relationship Id="rId64" Type="http://schemas.openxmlformats.org/officeDocument/2006/relationships/image" Target="../media/image2107.png"/><Relationship Id="rId69" Type="http://schemas.openxmlformats.org/officeDocument/2006/relationships/customXml" Target="../ink/ink1762.xml"/><Relationship Id="rId77" Type="http://schemas.openxmlformats.org/officeDocument/2006/relationships/customXml" Target="../ink/ink1766.xml"/><Relationship Id="rId8" Type="http://schemas.openxmlformats.org/officeDocument/2006/relationships/image" Target="../media/image2079.png"/><Relationship Id="rId51" Type="http://schemas.openxmlformats.org/officeDocument/2006/relationships/customXml" Target="../ink/ink1753.xml"/><Relationship Id="rId72" Type="http://schemas.openxmlformats.org/officeDocument/2006/relationships/image" Target="../media/image2111.png"/><Relationship Id="rId80" Type="http://schemas.openxmlformats.org/officeDocument/2006/relationships/image" Target="../media/image2115.png"/><Relationship Id="rId85" Type="http://schemas.openxmlformats.org/officeDocument/2006/relationships/customXml" Target="../ink/ink1770.xml"/><Relationship Id="rId3" Type="http://schemas.openxmlformats.org/officeDocument/2006/relationships/image" Target="../media/image2074.png"/><Relationship Id="rId12" Type="http://schemas.openxmlformats.org/officeDocument/2006/relationships/image" Target="../media/image1887.png"/><Relationship Id="rId17" Type="http://schemas.openxmlformats.org/officeDocument/2006/relationships/customXml" Target="../ink/ink1736.xml"/><Relationship Id="rId25" Type="http://schemas.openxmlformats.org/officeDocument/2006/relationships/customXml" Target="../ink/ink1740.xml"/><Relationship Id="rId33" Type="http://schemas.openxmlformats.org/officeDocument/2006/relationships/customXml" Target="../ink/ink1744.xml"/><Relationship Id="rId38" Type="http://schemas.openxmlformats.org/officeDocument/2006/relationships/image" Target="../media/image2094.png"/><Relationship Id="rId46" Type="http://schemas.openxmlformats.org/officeDocument/2006/relationships/image" Target="../media/image2098.png"/><Relationship Id="rId59" Type="http://schemas.openxmlformats.org/officeDocument/2006/relationships/customXml" Target="../ink/ink1757.xml"/><Relationship Id="rId67" Type="http://schemas.openxmlformats.org/officeDocument/2006/relationships/customXml" Target="../ink/ink1761.xml"/><Relationship Id="rId20" Type="http://schemas.openxmlformats.org/officeDocument/2006/relationships/image" Target="../media/image2085.png"/><Relationship Id="rId41" Type="http://schemas.openxmlformats.org/officeDocument/2006/relationships/customXml" Target="../ink/ink1748.xml"/><Relationship Id="rId54" Type="http://schemas.openxmlformats.org/officeDocument/2006/relationships/image" Target="../media/image2102.png"/><Relationship Id="rId62" Type="http://schemas.openxmlformats.org/officeDocument/2006/relationships/image" Target="../media/image2106.png"/><Relationship Id="rId70" Type="http://schemas.openxmlformats.org/officeDocument/2006/relationships/image" Target="../media/image2110.png"/><Relationship Id="rId75" Type="http://schemas.openxmlformats.org/officeDocument/2006/relationships/customXml" Target="../ink/ink1765.xml"/><Relationship Id="rId83" Type="http://schemas.openxmlformats.org/officeDocument/2006/relationships/customXml" Target="../ink/ink1769.xml"/><Relationship Id="rId88" Type="http://schemas.openxmlformats.org/officeDocument/2006/relationships/image" Target="../media/image2119.png"/><Relationship Id="rId91" Type="http://schemas.openxmlformats.org/officeDocument/2006/relationships/customXml" Target="../ink/ink1773.xml"/><Relationship Id="rId1" Type="http://schemas.openxmlformats.org/officeDocument/2006/relationships/slideLayout" Target="../slideLayouts/slideLayout2.xml"/><Relationship Id="rId6" Type="http://schemas.openxmlformats.org/officeDocument/2006/relationships/image" Target="../media/image2077.png"/><Relationship Id="rId15" Type="http://schemas.openxmlformats.org/officeDocument/2006/relationships/customXml" Target="../ink/ink1735.xml"/><Relationship Id="rId23" Type="http://schemas.openxmlformats.org/officeDocument/2006/relationships/customXml" Target="../ink/ink1739.xml"/><Relationship Id="rId28" Type="http://schemas.openxmlformats.org/officeDocument/2006/relationships/image" Target="../media/image2089.png"/><Relationship Id="rId36" Type="http://schemas.openxmlformats.org/officeDocument/2006/relationships/image" Target="../media/image2093.png"/><Relationship Id="rId49" Type="http://schemas.openxmlformats.org/officeDocument/2006/relationships/customXml" Target="../ink/ink1752.xml"/><Relationship Id="rId57" Type="http://schemas.openxmlformats.org/officeDocument/2006/relationships/customXml" Target="../ink/ink1756.xml"/><Relationship Id="rId10" Type="http://schemas.openxmlformats.org/officeDocument/2006/relationships/image" Target="../media/image2081.png"/><Relationship Id="rId31" Type="http://schemas.openxmlformats.org/officeDocument/2006/relationships/customXml" Target="../ink/ink1743.xml"/><Relationship Id="rId44" Type="http://schemas.openxmlformats.org/officeDocument/2006/relationships/image" Target="../media/image2097.png"/><Relationship Id="rId52" Type="http://schemas.openxmlformats.org/officeDocument/2006/relationships/image" Target="../media/image2101.png"/><Relationship Id="rId60" Type="http://schemas.openxmlformats.org/officeDocument/2006/relationships/image" Target="../media/image2105.png"/><Relationship Id="rId65" Type="http://schemas.openxmlformats.org/officeDocument/2006/relationships/customXml" Target="../ink/ink1760.xml"/><Relationship Id="rId73" Type="http://schemas.openxmlformats.org/officeDocument/2006/relationships/customXml" Target="../ink/ink1764.xml"/><Relationship Id="rId78" Type="http://schemas.openxmlformats.org/officeDocument/2006/relationships/image" Target="../media/image2114.png"/><Relationship Id="rId81" Type="http://schemas.openxmlformats.org/officeDocument/2006/relationships/customXml" Target="../ink/ink1768.xml"/><Relationship Id="rId86" Type="http://schemas.openxmlformats.org/officeDocument/2006/relationships/image" Target="../media/image2118.png"/><Relationship Id="rId4" Type="http://schemas.openxmlformats.org/officeDocument/2006/relationships/image" Target="../media/image2075.png"/><Relationship Id="rId9" Type="http://schemas.openxmlformats.org/officeDocument/2006/relationships/image" Target="../media/image2080.png"/><Relationship Id="rId13" Type="http://schemas.openxmlformats.org/officeDocument/2006/relationships/customXml" Target="../ink/ink1734.xml"/><Relationship Id="rId18" Type="http://schemas.openxmlformats.org/officeDocument/2006/relationships/image" Target="../media/image2084.png"/><Relationship Id="rId39" Type="http://schemas.openxmlformats.org/officeDocument/2006/relationships/customXml" Target="../ink/ink1747.xml"/><Relationship Id="rId34" Type="http://schemas.openxmlformats.org/officeDocument/2006/relationships/image" Target="../media/image2092.png"/><Relationship Id="rId50" Type="http://schemas.openxmlformats.org/officeDocument/2006/relationships/image" Target="../media/image2100.png"/><Relationship Id="rId55" Type="http://schemas.openxmlformats.org/officeDocument/2006/relationships/customXml" Target="../ink/ink1755.xml"/><Relationship Id="rId76" Type="http://schemas.openxmlformats.org/officeDocument/2006/relationships/image" Target="../media/image2113.png"/><Relationship Id="rId7" Type="http://schemas.openxmlformats.org/officeDocument/2006/relationships/image" Target="../media/image2078.png"/><Relationship Id="rId71" Type="http://schemas.openxmlformats.org/officeDocument/2006/relationships/customXml" Target="../ink/ink1763.xml"/><Relationship Id="rId92" Type="http://schemas.openxmlformats.org/officeDocument/2006/relationships/image" Target="../media/image2121.png"/><Relationship Id="rId2" Type="http://schemas.openxmlformats.org/officeDocument/2006/relationships/image" Target="../media/image2073.png"/><Relationship Id="rId29" Type="http://schemas.openxmlformats.org/officeDocument/2006/relationships/customXml" Target="../ink/ink1742.xml"/><Relationship Id="rId24" Type="http://schemas.openxmlformats.org/officeDocument/2006/relationships/image" Target="../media/image2087.png"/><Relationship Id="rId40" Type="http://schemas.openxmlformats.org/officeDocument/2006/relationships/image" Target="../media/image2095.png"/><Relationship Id="rId45" Type="http://schemas.openxmlformats.org/officeDocument/2006/relationships/customXml" Target="../ink/ink1750.xml"/><Relationship Id="rId66" Type="http://schemas.openxmlformats.org/officeDocument/2006/relationships/image" Target="../media/image2108.png"/><Relationship Id="rId87" Type="http://schemas.openxmlformats.org/officeDocument/2006/relationships/customXml" Target="../ink/ink1771.xml"/><Relationship Id="rId61" Type="http://schemas.openxmlformats.org/officeDocument/2006/relationships/customXml" Target="../ink/ink1758.xml"/><Relationship Id="rId82" Type="http://schemas.openxmlformats.org/officeDocument/2006/relationships/image" Target="../media/image2116.png"/><Relationship Id="rId19" Type="http://schemas.openxmlformats.org/officeDocument/2006/relationships/customXml" Target="../ink/ink1737.xml"/></Relationships>
</file>

<file path=ppt/slides/_rels/slide161.xml.rels><?xml version="1.0" encoding="UTF-8" standalone="yes"?>
<Relationships xmlns="http://schemas.openxmlformats.org/package/2006/relationships"><Relationship Id="rId13" Type="http://schemas.openxmlformats.org/officeDocument/2006/relationships/customXml" Target="../ink/ink1777.xml"/><Relationship Id="rId18" Type="http://schemas.openxmlformats.org/officeDocument/2006/relationships/image" Target="../media/image2132.png"/><Relationship Id="rId26" Type="http://schemas.openxmlformats.org/officeDocument/2006/relationships/image" Target="../media/image2136.png"/><Relationship Id="rId39" Type="http://schemas.openxmlformats.org/officeDocument/2006/relationships/customXml" Target="../ink/ink1790.xml"/><Relationship Id="rId21" Type="http://schemas.openxmlformats.org/officeDocument/2006/relationships/customXml" Target="../ink/ink1781.xml"/><Relationship Id="rId34" Type="http://schemas.openxmlformats.org/officeDocument/2006/relationships/image" Target="../media/image2140.png"/><Relationship Id="rId42" Type="http://schemas.openxmlformats.org/officeDocument/2006/relationships/image" Target="../media/image2144.png"/><Relationship Id="rId47" Type="http://schemas.openxmlformats.org/officeDocument/2006/relationships/customXml" Target="../ink/ink1794.xml"/><Relationship Id="rId50" Type="http://schemas.openxmlformats.org/officeDocument/2006/relationships/image" Target="../media/image2148.png"/><Relationship Id="rId55" Type="http://schemas.openxmlformats.org/officeDocument/2006/relationships/customXml" Target="../ink/ink1798.xml"/><Relationship Id="rId7" Type="http://schemas.openxmlformats.org/officeDocument/2006/relationships/customXml" Target="../ink/ink1774.xml"/><Relationship Id="rId2" Type="http://schemas.openxmlformats.org/officeDocument/2006/relationships/image" Target="../media/image2122.png"/><Relationship Id="rId16" Type="http://schemas.openxmlformats.org/officeDocument/2006/relationships/image" Target="../media/image2131.png"/><Relationship Id="rId29" Type="http://schemas.openxmlformats.org/officeDocument/2006/relationships/customXml" Target="../ink/ink1785.xml"/><Relationship Id="rId11" Type="http://schemas.openxmlformats.org/officeDocument/2006/relationships/customXml" Target="../ink/ink1776.xml"/><Relationship Id="rId24" Type="http://schemas.openxmlformats.org/officeDocument/2006/relationships/image" Target="../media/image2135.png"/><Relationship Id="rId32" Type="http://schemas.openxmlformats.org/officeDocument/2006/relationships/image" Target="../media/image2139.png"/><Relationship Id="rId37" Type="http://schemas.openxmlformats.org/officeDocument/2006/relationships/customXml" Target="../ink/ink1789.xml"/><Relationship Id="rId40" Type="http://schemas.openxmlformats.org/officeDocument/2006/relationships/image" Target="../media/image2143.png"/><Relationship Id="rId45" Type="http://schemas.openxmlformats.org/officeDocument/2006/relationships/customXml" Target="../ink/ink1793.xml"/><Relationship Id="rId53" Type="http://schemas.openxmlformats.org/officeDocument/2006/relationships/customXml" Target="../ink/ink1797.xml"/><Relationship Id="rId58" Type="http://schemas.openxmlformats.org/officeDocument/2006/relationships/image" Target="../media/image2152.png"/><Relationship Id="rId5" Type="http://schemas.openxmlformats.org/officeDocument/2006/relationships/image" Target="../media/image2125.png"/><Relationship Id="rId19" Type="http://schemas.openxmlformats.org/officeDocument/2006/relationships/customXml" Target="../ink/ink1780.xml"/><Relationship Id="rId4" Type="http://schemas.openxmlformats.org/officeDocument/2006/relationships/image" Target="../media/image2124.png"/><Relationship Id="rId9" Type="http://schemas.openxmlformats.org/officeDocument/2006/relationships/customXml" Target="../ink/ink1775.xml"/><Relationship Id="rId14" Type="http://schemas.openxmlformats.org/officeDocument/2006/relationships/image" Target="../media/image2130.png"/><Relationship Id="rId22" Type="http://schemas.openxmlformats.org/officeDocument/2006/relationships/image" Target="../media/image2134.png"/><Relationship Id="rId27" Type="http://schemas.openxmlformats.org/officeDocument/2006/relationships/customXml" Target="../ink/ink1784.xml"/><Relationship Id="rId30" Type="http://schemas.openxmlformats.org/officeDocument/2006/relationships/image" Target="../media/image2138.png"/><Relationship Id="rId35" Type="http://schemas.openxmlformats.org/officeDocument/2006/relationships/customXml" Target="../ink/ink1788.xml"/><Relationship Id="rId43" Type="http://schemas.openxmlformats.org/officeDocument/2006/relationships/customXml" Target="../ink/ink1792.xml"/><Relationship Id="rId48" Type="http://schemas.openxmlformats.org/officeDocument/2006/relationships/image" Target="../media/image2147.png"/><Relationship Id="rId56" Type="http://schemas.openxmlformats.org/officeDocument/2006/relationships/image" Target="../media/image2151.png"/><Relationship Id="rId8" Type="http://schemas.openxmlformats.org/officeDocument/2006/relationships/image" Target="../media/image2127.png"/><Relationship Id="rId51" Type="http://schemas.openxmlformats.org/officeDocument/2006/relationships/customXml" Target="../ink/ink1796.xml"/><Relationship Id="rId3" Type="http://schemas.openxmlformats.org/officeDocument/2006/relationships/image" Target="../media/image2123.png"/><Relationship Id="rId12" Type="http://schemas.openxmlformats.org/officeDocument/2006/relationships/image" Target="../media/image2129.png"/><Relationship Id="rId17" Type="http://schemas.openxmlformats.org/officeDocument/2006/relationships/customXml" Target="../ink/ink1779.xml"/><Relationship Id="rId25" Type="http://schemas.openxmlformats.org/officeDocument/2006/relationships/customXml" Target="../ink/ink1783.xml"/><Relationship Id="rId33" Type="http://schemas.openxmlformats.org/officeDocument/2006/relationships/customXml" Target="../ink/ink1787.xml"/><Relationship Id="rId38" Type="http://schemas.openxmlformats.org/officeDocument/2006/relationships/image" Target="../media/image2142.png"/><Relationship Id="rId46" Type="http://schemas.openxmlformats.org/officeDocument/2006/relationships/image" Target="../media/image2146.png"/><Relationship Id="rId20" Type="http://schemas.openxmlformats.org/officeDocument/2006/relationships/image" Target="../media/image2133.png"/><Relationship Id="rId41" Type="http://schemas.openxmlformats.org/officeDocument/2006/relationships/customXml" Target="../ink/ink1791.xml"/><Relationship Id="rId54" Type="http://schemas.openxmlformats.org/officeDocument/2006/relationships/image" Target="../media/image2150.png"/><Relationship Id="rId1" Type="http://schemas.openxmlformats.org/officeDocument/2006/relationships/slideLayout" Target="../slideLayouts/slideLayout2.xml"/><Relationship Id="rId6" Type="http://schemas.openxmlformats.org/officeDocument/2006/relationships/image" Target="../media/image2126.png"/><Relationship Id="rId15" Type="http://schemas.openxmlformats.org/officeDocument/2006/relationships/customXml" Target="../ink/ink1778.xml"/><Relationship Id="rId23" Type="http://schemas.openxmlformats.org/officeDocument/2006/relationships/customXml" Target="../ink/ink1782.xml"/><Relationship Id="rId28" Type="http://schemas.openxmlformats.org/officeDocument/2006/relationships/image" Target="../media/image2137.png"/><Relationship Id="rId36" Type="http://schemas.openxmlformats.org/officeDocument/2006/relationships/image" Target="../media/image2141.png"/><Relationship Id="rId49" Type="http://schemas.openxmlformats.org/officeDocument/2006/relationships/customXml" Target="../ink/ink1795.xml"/><Relationship Id="rId57" Type="http://schemas.openxmlformats.org/officeDocument/2006/relationships/customXml" Target="../ink/ink1799.xml"/><Relationship Id="rId10" Type="http://schemas.openxmlformats.org/officeDocument/2006/relationships/image" Target="../media/image2128.png"/><Relationship Id="rId31" Type="http://schemas.openxmlformats.org/officeDocument/2006/relationships/customXml" Target="../ink/ink1786.xml"/><Relationship Id="rId44" Type="http://schemas.openxmlformats.org/officeDocument/2006/relationships/image" Target="../media/image2145.png"/><Relationship Id="rId52" Type="http://schemas.openxmlformats.org/officeDocument/2006/relationships/image" Target="../media/image2149.png"/></Relationships>
</file>

<file path=ppt/slides/_rels/slide162.xml.rels><?xml version="1.0" encoding="UTF-8" standalone="yes"?>
<Relationships xmlns="http://schemas.openxmlformats.org/package/2006/relationships"><Relationship Id="rId8" Type="http://schemas.openxmlformats.org/officeDocument/2006/relationships/image" Target="../media/image2157.png"/><Relationship Id="rId13" Type="http://schemas.openxmlformats.org/officeDocument/2006/relationships/customXml" Target="../ink/ink1804.xml"/><Relationship Id="rId18" Type="http://schemas.openxmlformats.org/officeDocument/2006/relationships/image" Target="../media/image2162.png"/><Relationship Id="rId26" Type="http://schemas.openxmlformats.org/officeDocument/2006/relationships/image" Target="../media/image2165.png"/><Relationship Id="rId3" Type="http://schemas.openxmlformats.org/officeDocument/2006/relationships/image" Target="../media/image2154.png"/><Relationship Id="rId21" Type="http://schemas.openxmlformats.org/officeDocument/2006/relationships/customXml" Target="../ink/ink1808.xml"/><Relationship Id="rId7" Type="http://schemas.openxmlformats.org/officeDocument/2006/relationships/customXml" Target="../ink/ink1801.xml"/><Relationship Id="rId12" Type="http://schemas.openxmlformats.org/officeDocument/2006/relationships/image" Target="../media/image2159.png"/><Relationship Id="rId17" Type="http://schemas.openxmlformats.org/officeDocument/2006/relationships/customXml" Target="../ink/ink1806.xml"/><Relationship Id="rId25" Type="http://schemas.openxmlformats.org/officeDocument/2006/relationships/customXml" Target="../ink/ink1810.xml"/><Relationship Id="rId2" Type="http://schemas.openxmlformats.org/officeDocument/2006/relationships/image" Target="../media/image2153.png"/><Relationship Id="rId16" Type="http://schemas.openxmlformats.org/officeDocument/2006/relationships/image" Target="../media/image2161.png"/><Relationship Id="rId20" Type="http://schemas.openxmlformats.org/officeDocument/2006/relationships/image" Target="../media/image1924.png"/><Relationship Id="rId1" Type="http://schemas.openxmlformats.org/officeDocument/2006/relationships/slideLayout" Target="../slideLayouts/slideLayout2.xml"/><Relationship Id="rId6" Type="http://schemas.openxmlformats.org/officeDocument/2006/relationships/image" Target="../media/image2156.png"/><Relationship Id="rId11" Type="http://schemas.openxmlformats.org/officeDocument/2006/relationships/customXml" Target="../ink/ink1803.xml"/><Relationship Id="rId24" Type="http://schemas.openxmlformats.org/officeDocument/2006/relationships/image" Target="../media/image2164.png"/><Relationship Id="rId5" Type="http://schemas.openxmlformats.org/officeDocument/2006/relationships/customXml" Target="../ink/ink1800.xml"/><Relationship Id="rId15" Type="http://schemas.openxmlformats.org/officeDocument/2006/relationships/customXml" Target="../ink/ink1805.xml"/><Relationship Id="rId23" Type="http://schemas.openxmlformats.org/officeDocument/2006/relationships/customXml" Target="../ink/ink1809.xml"/><Relationship Id="rId10" Type="http://schemas.openxmlformats.org/officeDocument/2006/relationships/image" Target="../media/image2158.png"/><Relationship Id="rId19" Type="http://schemas.openxmlformats.org/officeDocument/2006/relationships/customXml" Target="../ink/ink1807.xml"/><Relationship Id="rId4" Type="http://schemas.openxmlformats.org/officeDocument/2006/relationships/image" Target="../media/image2155.png"/><Relationship Id="rId9" Type="http://schemas.openxmlformats.org/officeDocument/2006/relationships/customXml" Target="../ink/ink1802.xml"/><Relationship Id="rId14" Type="http://schemas.openxmlformats.org/officeDocument/2006/relationships/image" Target="../media/image2160.png"/><Relationship Id="rId22" Type="http://schemas.openxmlformats.org/officeDocument/2006/relationships/image" Target="../media/image2163.png"/></Relationships>
</file>

<file path=ppt/slides/_rels/slide163.xml.rels><?xml version="1.0" encoding="UTF-8" standalone="yes"?>
<Relationships xmlns="http://schemas.openxmlformats.org/package/2006/relationships"><Relationship Id="rId2" Type="http://schemas.openxmlformats.org/officeDocument/2006/relationships/image" Target="../media/image216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2170.png"/><Relationship Id="rId3" Type="http://schemas.openxmlformats.org/officeDocument/2006/relationships/customXml" Target="../ink/ink1811.xml"/><Relationship Id="rId7" Type="http://schemas.openxmlformats.org/officeDocument/2006/relationships/customXml" Target="../ink/ink1813.xml"/><Relationship Id="rId12" Type="http://schemas.openxmlformats.org/officeDocument/2006/relationships/image" Target="../media/image2172.png"/><Relationship Id="rId2" Type="http://schemas.openxmlformats.org/officeDocument/2006/relationships/image" Target="../media/image2167.png"/><Relationship Id="rId1" Type="http://schemas.openxmlformats.org/officeDocument/2006/relationships/slideLayout" Target="../slideLayouts/slideLayout2.xml"/><Relationship Id="rId6" Type="http://schemas.openxmlformats.org/officeDocument/2006/relationships/image" Target="../media/image2169.png"/><Relationship Id="rId11" Type="http://schemas.openxmlformats.org/officeDocument/2006/relationships/customXml" Target="../ink/ink1815.xml"/><Relationship Id="rId5" Type="http://schemas.openxmlformats.org/officeDocument/2006/relationships/customXml" Target="../ink/ink1812.xml"/><Relationship Id="rId10" Type="http://schemas.openxmlformats.org/officeDocument/2006/relationships/image" Target="../media/image2171.png"/><Relationship Id="rId4" Type="http://schemas.openxmlformats.org/officeDocument/2006/relationships/image" Target="../media/image2168.png"/><Relationship Id="rId9" Type="http://schemas.openxmlformats.org/officeDocument/2006/relationships/customXml" Target="../ink/ink181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6" Type="http://schemas.openxmlformats.org/officeDocument/2006/relationships/image" Target="../media/image2186.png"/><Relationship Id="rId21" Type="http://schemas.openxmlformats.org/officeDocument/2006/relationships/customXml" Target="../ink/ink1824.xml"/><Relationship Id="rId42" Type="http://schemas.openxmlformats.org/officeDocument/2006/relationships/image" Target="../media/image2194.png"/><Relationship Id="rId47" Type="http://schemas.openxmlformats.org/officeDocument/2006/relationships/customXml" Target="../ink/ink1837.xml"/><Relationship Id="rId63" Type="http://schemas.openxmlformats.org/officeDocument/2006/relationships/customXml" Target="../ink/ink1845.xml"/><Relationship Id="rId68" Type="http://schemas.openxmlformats.org/officeDocument/2006/relationships/image" Target="../media/image2207.png"/><Relationship Id="rId16" Type="http://schemas.openxmlformats.org/officeDocument/2006/relationships/image" Target="../media/image2181.png"/><Relationship Id="rId11" Type="http://schemas.openxmlformats.org/officeDocument/2006/relationships/customXml" Target="../ink/ink1819.xml"/><Relationship Id="rId24" Type="http://schemas.openxmlformats.org/officeDocument/2006/relationships/image" Target="../media/image2185.png"/><Relationship Id="rId32" Type="http://schemas.openxmlformats.org/officeDocument/2006/relationships/image" Target="../media/image2189.png"/><Relationship Id="rId37" Type="http://schemas.openxmlformats.org/officeDocument/2006/relationships/customXml" Target="../ink/ink1832.xml"/><Relationship Id="rId40" Type="http://schemas.openxmlformats.org/officeDocument/2006/relationships/image" Target="../media/image2193.png"/><Relationship Id="rId45" Type="http://schemas.openxmlformats.org/officeDocument/2006/relationships/customXml" Target="../ink/ink1836.xml"/><Relationship Id="rId53" Type="http://schemas.openxmlformats.org/officeDocument/2006/relationships/customXml" Target="../ink/ink1840.xml"/><Relationship Id="rId58" Type="http://schemas.openxmlformats.org/officeDocument/2006/relationships/image" Target="../media/image2202.png"/><Relationship Id="rId66" Type="http://schemas.openxmlformats.org/officeDocument/2006/relationships/image" Target="../media/image2206.png"/><Relationship Id="rId74" Type="http://schemas.openxmlformats.org/officeDocument/2006/relationships/image" Target="../media/image2210.png"/><Relationship Id="rId5" Type="http://schemas.openxmlformats.org/officeDocument/2006/relationships/customXml" Target="../ink/ink1816.xml"/><Relationship Id="rId61" Type="http://schemas.openxmlformats.org/officeDocument/2006/relationships/customXml" Target="../ink/ink1844.xml"/><Relationship Id="rId19" Type="http://schemas.openxmlformats.org/officeDocument/2006/relationships/customXml" Target="../ink/ink1823.xml"/><Relationship Id="rId14" Type="http://schemas.openxmlformats.org/officeDocument/2006/relationships/image" Target="../media/image2180.png"/><Relationship Id="rId22" Type="http://schemas.openxmlformats.org/officeDocument/2006/relationships/image" Target="../media/image2184.png"/><Relationship Id="rId27" Type="http://schemas.openxmlformats.org/officeDocument/2006/relationships/customXml" Target="../ink/ink1827.xml"/><Relationship Id="rId30" Type="http://schemas.openxmlformats.org/officeDocument/2006/relationships/image" Target="../media/image2188.png"/><Relationship Id="rId35" Type="http://schemas.openxmlformats.org/officeDocument/2006/relationships/customXml" Target="../ink/ink1831.xml"/><Relationship Id="rId43" Type="http://schemas.openxmlformats.org/officeDocument/2006/relationships/customXml" Target="../ink/ink1835.xml"/><Relationship Id="rId48" Type="http://schemas.openxmlformats.org/officeDocument/2006/relationships/image" Target="../media/image2197.png"/><Relationship Id="rId56" Type="http://schemas.openxmlformats.org/officeDocument/2006/relationships/image" Target="../media/image2201.png"/><Relationship Id="rId64" Type="http://schemas.openxmlformats.org/officeDocument/2006/relationships/image" Target="../media/image2205.png"/><Relationship Id="rId69" Type="http://schemas.openxmlformats.org/officeDocument/2006/relationships/customXml" Target="../ink/ink1848.xml"/><Relationship Id="rId77" Type="http://schemas.openxmlformats.org/officeDocument/2006/relationships/customXml" Target="../ink/ink1852.xml"/><Relationship Id="rId8" Type="http://schemas.openxmlformats.org/officeDocument/2006/relationships/image" Target="../media/image2177.png"/><Relationship Id="rId51" Type="http://schemas.openxmlformats.org/officeDocument/2006/relationships/customXml" Target="../ink/ink1839.xml"/><Relationship Id="rId72" Type="http://schemas.openxmlformats.org/officeDocument/2006/relationships/image" Target="../media/image2209.png"/><Relationship Id="rId3" Type="http://schemas.openxmlformats.org/officeDocument/2006/relationships/image" Target="../media/image2174.png"/><Relationship Id="rId12" Type="http://schemas.openxmlformats.org/officeDocument/2006/relationships/image" Target="../media/image2179.png"/><Relationship Id="rId17" Type="http://schemas.openxmlformats.org/officeDocument/2006/relationships/customXml" Target="../ink/ink1822.xml"/><Relationship Id="rId25" Type="http://schemas.openxmlformats.org/officeDocument/2006/relationships/customXml" Target="../ink/ink1826.xml"/><Relationship Id="rId33" Type="http://schemas.openxmlformats.org/officeDocument/2006/relationships/customXml" Target="../ink/ink1830.xml"/><Relationship Id="rId38" Type="http://schemas.openxmlformats.org/officeDocument/2006/relationships/image" Target="../media/image2192.png"/><Relationship Id="rId46" Type="http://schemas.openxmlformats.org/officeDocument/2006/relationships/image" Target="../media/image2196.png"/><Relationship Id="rId59" Type="http://schemas.openxmlformats.org/officeDocument/2006/relationships/customXml" Target="../ink/ink1843.xml"/><Relationship Id="rId67" Type="http://schemas.openxmlformats.org/officeDocument/2006/relationships/customXml" Target="../ink/ink1847.xml"/><Relationship Id="rId20" Type="http://schemas.openxmlformats.org/officeDocument/2006/relationships/image" Target="../media/image2183.png"/><Relationship Id="rId41" Type="http://schemas.openxmlformats.org/officeDocument/2006/relationships/customXml" Target="../ink/ink1834.xml"/><Relationship Id="rId54" Type="http://schemas.openxmlformats.org/officeDocument/2006/relationships/image" Target="../media/image2200.png"/><Relationship Id="rId62" Type="http://schemas.openxmlformats.org/officeDocument/2006/relationships/image" Target="../media/image2204.png"/><Relationship Id="rId70" Type="http://schemas.openxmlformats.org/officeDocument/2006/relationships/image" Target="../media/image2208.png"/><Relationship Id="rId75" Type="http://schemas.openxmlformats.org/officeDocument/2006/relationships/customXml" Target="../ink/ink1851.xml"/><Relationship Id="rId1" Type="http://schemas.openxmlformats.org/officeDocument/2006/relationships/slideLayout" Target="../slideLayouts/slideLayout2.xml"/><Relationship Id="rId6" Type="http://schemas.openxmlformats.org/officeDocument/2006/relationships/image" Target="../media/image2176.png"/><Relationship Id="rId15" Type="http://schemas.openxmlformats.org/officeDocument/2006/relationships/customXml" Target="../ink/ink1821.xml"/><Relationship Id="rId23" Type="http://schemas.openxmlformats.org/officeDocument/2006/relationships/customXml" Target="../ink/ink1825.xml"/><Relationship Id="rId28" Type="http://schemas.openxmlformats.org/officeDocument/2006/relationships/image" Target="../media/image2187.png"/><Relationship Id="rId36" Type="http://schemas.openxmlformats.org/officeDocument/2006/relationships/image" Target="../media/image2191.png"/><Relationship Id="rId49" Type="http://schemas.openxmlformats.org/officeDocument/2006/relationships/customXml" Target="../ink/ink1838.xml"/><Relationship Id="rId57" Type="http://schemas.openxmlformats.org/officeDocument/2006/relationships/customXml" Target="../ink/ink1842.xml"/><Relationship Id="rId10" Type="http://schemas.openxmlformats.org/officeDocument/2006/relationships/image" Target="../media/image2178.png"/><Relationship Id="rId31" Type="http://schemas.openxmlformats.org/officeDocument/2006/relationships/customXml" Target="../ink/ink1829.xml"/><Relationship Id="rId44" Type="http://schemas.openxmlformats.org/officeDocument/2006/relationships/image" Target="../media/image2195.png"/><Relationship Id="rId52" Type="http://schemas.openxmlformats.org/officeDocument/2006/relationships/image" Target="../media/image2199.png"/><Relationship Id="rId60" Type="http://schemas.openxmlformats.org/officeDocument/2006/relationships/image" Target="../media/image2203.png"/><Relationship Id="rId65" Type="http://schemas.openxmlformats.org/officeDocument/2006/relationships/customXml" Target="../ink/ink1846.xml"/><Relationship Id="rId73" Type="http://schemas.openxmlformats.org/officeDocument/2006/relationships/customXml" Target="../ink/ink1850.xml"/><Relationship Id="rId78" Type="http://schemas.openxmlformats.org/officeDocument/2006/relationships/image" Target="../media/image2212.png"/><Relationship Id="rId4" Type="http://schemas.openxmlformats.org/officeDocument/2006/relationships/image" Target="../media/image2175.png"/><Relationship Id="rId9" Type="http://schemas.openxmlformats.org/officeDocument/2006/relationships/customXml" Target="../ink/ink1818.xml"/><Relationship Id="rId13" Type="http://schemas.openxmlformats.org/officeDocument/2006/relationships/customXml" Target="../ink/ink1820.xml"/><Relationship Id="rId18" Type="http://schemas.openxmlformats.org/officeDocument/2006/relationships/image" Target="../media/image2182.png"/><Relationship Id="rId39" Type="http://schemas.openxmlformats.org/officeDocument/2006/relationships/customXml" Target="../ink/ink1833.xml"/><Relationship Id="rId34" Type="http://schemas.openxmlformats.org/officeDocument/2006/relationships/image" Target="../media/image2190.png"/><Relationship Id="rId50" Type="http://schemas.openxmlformats.org/officeDocument/2006/relationships/image" Target="../media/image2198.png"/><Relationship Id="rId55" Type="http://schemas.openxmlformats.org/officeDocument/2006/relationships/customXml" Target="../ink/ink1841.xml"/><Relationship Id="rId76" Type="http://schemas.openxmlformats.org/officeDocument/2006/relationships/image" Target="../media/image2211.png"/><Relationship Id="rId7" Type="http://schemas.openxmlformats.org/officeDocument/2006/relationships/customXml" Target="../ink/ink1817.xml"/><Relationship Id="rId71" Type="http://schemas.openxmlformats.org/officeDocument/2006/relationships/customXml" Target="../ink/ink1849.xml"/><Relationship Id="rId2" Type="http://schemas.openxmlformats.org/officeDocument/2006/relationships/image" Target="../media/image2173.png"/><Relationship Id="rId29" Type="http://schemas.openxmlformats.org/officeDocument/2006/relationships/customXml" Target="../ink/ink1828.xml"/></Relationships>
</file>

<file path=ppt/slides/_rels/slide167.xml.rels><?xml version="1.0" encoding="UTF-8" standalone="yes"?>
<Relationships xmlns="http://schemas.openxmlformats.org/package/2006/relationships"><Relationship Id="rId2" Type="http://schemas.openxmlformats.org/officeDocument/2006/relationships/image" Target="../media/image221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2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21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1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21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21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21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3" Type="http://schemas.openxmlformats.org/officeDocument/2006/relationships/image" Target="../media/image2226.png"/><Relationship Id="rId18" Type="http://schemas.openxmlformats.org/officeDocument/2006/relationships/customXml" Target="../ink/ink1860.xml"/><Relationship Id="rId26" Type="http://schemas.openxmlformats.org/officeDocument/2006/relationships/customXml" Target="../ink/ink1864.xml"/><Relationship Id="rId21" Type="http://schemas.openxmlformats.org/officeDocument/2006/relationships/image" Target="../media/image2230.png"/><Relationship Id="rId34" Type="http://schemas.openxmlformats.org/officeDocument/2006/relationships/customXml" Target="../ink/ink1868.xml"/><Relationship Id="rId7" Type="http://schemas.openxmlformats.org/officeDocument/2006/relationships/image" Target="../media/image2223.png"/><Relationship Id="rId12" Type="http://schemas.openxmlformats.org/officeDocument/2006/relationships/customXml" Target="../ink/ink1857.xml"/><Relationship Id="rId17" Type="http://schemas.openxmlformats.org/officeDocument/2006/relationships/image" Target="../media/image2228.png"/><Relationship Id="rId25" Type="http://schemas.openxmlformats.org/officeDocument/2006/relationships/image" Target="../media/image2232.png"/><Relationship Id="rId33" Type="http://schemas.openxmlformats.org/officeDocument/2006/relationships/image" Target="../media/image2236.png"/><Relationship Id="rId2" Type="http://schemas.openxmlformats.org/officeDocument/2006/relationships/image" Target="../media/image2220.png"/><Relationship Id="rId16" Type="http://schemas.openxmlformats.org/officeDocument/2006/relationships/customXml" Target="../ink/ink1859.xml"/><Relationship Id="rId20" Type="http://schemas.openxmlformats.org/officeDocument/2006/relationships/customXml" Target="../ink/ink1861.xml"/><Relationship Id="rId29" Type="http://schemas.openxmlformats.org/officeDocument/2006/relationships/image" Target="../media/image2234.png"/><Relationship Id="rId1" Type="http://schemas.openxmlformats.org/officeDocument/2006/relationships/slideLayout" Target="../slideLayouts/slideLayout2.xml"/><Relationship Id="rId6" Type="http://schemas.openxmlformats.org/officeDocument/2006/relationships/customXml" Target="../ink/ink1854.xml"/><Relationship Id="rId11" Type="http://schemas.openxmlformats.org/officeDocument/2006/relationships/image" Target="../media/image2225.png"/><Relationship Id="rId24" Type="http://schemas.openxmlformats.org/officeDocument/2006/relationships/customXml" Target="../ink/ink1863.xml"/><Relationship Id="rId32" Type="http://schemas.openxmlformats.org/officeDocument/2006/relationships/customXml" Target="../ink/ink1867.xml"/><Relationship Id="rId37" Type="http://schemas.openxmlformats.org/officeDocument/2006/relationships/image" Target="../media/image2238.png"/><Relationship Id="rId5" Type="http://schemas.openxmlformats.org/officeDocument/2006/relationships/image" Target="../media/image2222.png"/><Relationship Id="rId15" Type="http://schemas.openxmlformats.org/officeDocument/2006/relationships/image" Target="../media/image2227.png"/><Relationship Id="rId23" Type="http://schemas.openxmlformats.org/officeDocument/2006/relationships/image" Target="../media/image2231.png"/><Relationship Id="rId28" Type="http://schemas.openxmlformats.org/officeDocument/2006/relationships/customXml" Target="../ink/ink1865.xml"/><Relationship Id="rId36" Type="http://schemas.openxmlformats.org/officeDocument/2006/relationships/customXml" Target="../ink/ink1869.xml"/><Relationship Id="rId10" Type="http://schemas.openxmlformats.org/officeDocument/2006/relationships/customXml" Target="../ink/ink1856.xml"/><Relationship Id="rId19" Type="http://schemas.openxmlformats.org/officeDocument/2006/relationships/image" Target="../media/image2229.png"/><Relationship Id="rId31" Type="http://schemas.openxmlformats.org/officeDocument/2006/relationships/image" Target="../media/image2235.png"/><Relationship Id="rId4" Type="http://schemas.openxmlformats.org/officeDocument/2006/relationships/customXml" Target="../ink/ink1853.xml"/><Relationship Id="rId9" Type="http://schemas.openxmlformats.org/officeDocument/2006/relationships/image" Target="../media/image2224.png"/><Relationship Id="rId14" Type="http://schemas.openxmlformats.org/officeDocument/2006/relationships/customXml" Target="../ink/ink1858.xml"/><Relationship Id="rId22" Type="http://schemas.openxmlformats.org/officeDocument/2006/relationships/customXml" Target="../ink/ink1862.xml"/><Relationship Id="rId27" Type="http://schemas.openxmlformats.org/officeDocument/2006/relationships/image" Target="../media/image2233.png"/><Relationship Id="rId30" Type="http://schemas.openxmlformats.org/officeDocument/2006/relationships/customXml" Target="../ink/ink1866.xml"/><Relationship Id="rId35" Type="http://schemas.openxmlformats.org/officeDocument/2006/relationships/image" Target="../media/image2237.png"/><Relationship Id="rId8" Type="http://schemas.openxmlformats.org/officeDocument/2006/relationships/customXml" Target="../ink/ink1855.xml"/><Relationship Id="rId3" Type="http://schemas.openxmlformats.org/officeDocument/2006/relationships/image" Target="../media/image222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2242.png"/><Relationship Id="rId3" Type="http://schemas.openxmlformats.org/officeDocument/2006/relationships/customXml" Target="../ink/ink1870.xml"/><Relationship Id="rId7" Type="http://schemas.openxmlformats.org/officeDocument/2006/relationships/customXml" Target="../ink/ink1872.xml"/><Relationship Id="rId2" Type="http://schemas.openxmlformats.org/officeDocument/2006/relationships/image" Target="../media/image2239.png"/><Relationship Id="rId1" Type="http://schemas.openxmlformats.org/officeDocument/2006/relationships/slideLayout" Target="../slideLayouts/slideLayout2.xml"/><Relationship Id="rId6" Type="http://schemas.openxmlformats.org/officeDocument/2006/relationships/image" Target="../media/image2241.png"/><Relationship Id="rId5" Type="http://schemas.openxmlformats.org/officeDocument/2006/relationships/customXml" Target="../ink/ink1871.xml"/><Relationship Id="rId10" Type="http://schemas.openxmlformats.org/officeDocument/2006/relationships/image" Target="../media/image2243.png"/><Relationship Id="rId4" Type="http://schemas.openxmlformats.org/officeDocument/2006/relationships/image" Target="../media/image2240.png"/><Relationship Id="rId9" Type="http://schemas.openxmlformats.org/officeDocument/2006/relationships/customXml" Target="../ink/ink1873.xml"/></Relationships>
</file>

<file path=ppt/slides/_rels/slide179.xml.rels><?xml version="1.0" encoding="UTF-8" standalone="yes"?>
<Relationships xmlns="http://schemas.openxmlformats.org/package/2006/relationships"><Relationship Id="rId13" Type="http://schemas.openxmlformats.org/officeDocument/2006/relationships/customXml" Target="../ink/ink1878.xml"/><Relationship Id="rId18" Type="http://schemas.openxmlformats.org/officeDocument/2006/relationships/image" Target="../media/image2253.png"/><Relationship Id="rId26" Type="http://schemas.openxmlformats.org/officeDocument/2006/relationships/image" Target="../media/image2257.png"/><Relationship Id="rId39" Type="http://schemas.openxmlformats.org/officeDocument/2006/relationships/customXml" Target="../ink/ink1891.xml"/><Relationship Id="rId21" Type="http://schemas.openxmlformats.org/officeDocument/2006/relationships/customXml" Target="../ink/ink1882.xml"/><Relationship Id="rId34" Type="http://schemas.openxmlformats.org/officeDocument/2006/relationships/image" Target="../media/image2261.png"/><Relationship Id="rId7" Type="http://schemas.openxmlformats.org/officeDocument/2006/relationships/customXml" Target="../ink/ink1875.xml"/><Relationship Id="rId12" Type="http://schemas.openxmlformats.org/officeDocument/2006/relationships/image" Target="../media/image2250.png"/><Relationship Id="rId17" Type="http://schemas.openxmlformats.org/officeDocument/2006/relationships/customXml" Target="../ink/ink1880.xml"/><Relationship Id="rId25" Type="http://schemas.openxmlformats.org/officeDocument/2006/relationships/customXml" Target="../ink/ink1884.xml"/><Relationship Id="rId33" Type="http://schemas.openxmlformats.org/officeDocument/2006/relationships/customXml" Target="../ink/ink1888.xml"/><Relationship Id="rId38" Type="http://schemas.openxmlformats.org/officeDocument/2006/relationships/image" Target="../media/image2263.png"/><Relationship Id="rId2" Type="http://schemas.openxmlformats.org/officeDocument/2006/relationships/image" Target="../media/image2244.png"/><Relationship Id="rId16" Type="http://schemas.openxmlformats.org/officeDocument/2006/relationships/image" Target="../media/image2252.png"/><Relationship Id="rId20" Type="http://schemas.openxmlformats.org/officeDocument/2006/relationships/image" Target="../media/image2254.png"/><Relationship Id="rId29" Type="http://schemas.openxmlformats.org/officeDocument/2006/relationships/customXml" Target="../ink/ink1886.xml"/><Relationship Id="rId1" Type="http://schemas.openxmlformats.org/officeDocument/2006/relationships/slideLayout" Target="../slideLayouts/slideLayout2.xml"/><Relationship Id="rId6" Type="http://schemas.openxmlformats.org/officeDocument/2006/relationships/image" Target="../media/image2247.png"/><Relationship Id="rId11" Type="http://schemas.openxmlformats.org/officeDocument/2006/relationships/customXml" Target="../ink/ink1877.xml"/><Relationship Id="rId24" Type="http://schemas.openxmlformats.org/officeDocument/2006/relationships/image" Target="../media/image2256.png"/><Relationship Id="rId32" Type="http://schemas.openxmlformats.org/officeDocument/2006/relationships/image" Target="../media/image2260.png"/><Relationship Id="rId37" Type="http://schemas.openxmlformats.org/officeDocument/2006/relationships/customXml" Target="../ink/ink1890.xml"/><Relationship Id="rId40" Type="http://schemas.openxmlformats.org/officeDocument/2006/relationships/image" Target="../media/image2264.png"/><Relationship Id="rId5" Type="http://schemas.openxmlformats.org/officeDocument/2006/relationships/customXml" Target="../ink/ink1874.xml"/><Relationship Id="rId15" Type="http://schemas.openxmlformats.org/officeDocument/2006/relationships/customXml" Target="../ink/ink1879.xml"/><Relationship Id="rId23" Type="http://schemas.openxmlformats.org/officeDocument/2006/relationships/customXml" Target="../ink/ink1883.xml"/><Relationship Id="rId28" Type="http://schemas.openxmlformats.org/officeDocument/2006/relationships/image" Target="../media/image2258.png"/><Relationship Id="rId36" Type="http://schemas.openxmlformats.org/officeDocument/2006/relationships/image" Target="../media/image2262.png"/><Relationship Id="rId10" Type="http://schemas.openxmlformats.org/officeDocument/2006/relationships/image" Target="../media/image2249.png"/><Relationship Id="rId19" Type="http://schemas.openxmlformats.org/officeDocument/2006/relationships/customXml" Target="../ink/ink1881.xml"/><Relationship Id="rId31" Type="http://schemas.openxmlformats.org/officeDocument/2006/relationships/customXml" Target="../ink/ink1887.xml"/><Relationship Id="rId4" Type="http://schemas.openxmlformats.org/officeDocument/2006/relationships/image" Target="../media/image2246.png"/><Relationship Id="rId9" Type="http://schemas.openxmlformats.org/officeDocument/2006/relationships/customXml" Target="../ink/ink1876.xml"/><Relationship Id="rId14" Type="http://schemas.openxmlformats.org/officeDocument/2006/relationships/image" Target="../media/image2251.png"/><Relationship Id="rId22" Type="http://schemas.openxmlformats.org/officeDocument/2006/relationships/image" Target="../media/image2255.png"/><Relationship Id="rId27" Type="http://schemas.openxmlformats.org/officeDocument/2006/relationships/customXml" Target="../ink/ink1885.xml"/><Relationship Id="rId30" Type="http://schemas.openxmlformats.org/officeDocument/2006/relationships/image" Target="../media/image2259.png"/><Relationship Id="rId35" Type="http://schemas.openxmlformats.org/officeDocument/2006/relationships/customXml" Target="../ink/ink1889.xml"/><Relationship Id="rId8" Type="http://schemas.openxmlformats.org/officeDocument/2006/relationships/image" Target="../media/image2248.png"/><Relationship Id="rId3" Type="http://schemas.openxmlformats.org/officeDocument/2006/relationships/image" Target="../media/image2245.png"/></Relationships>
</file>

<file path=ppt/slides/_rels/slide18.xml.rels><?xml version="1.0" encoding="UTF-8" standalone="yes"?>
<Relationships xmlns="http://schemas.openxmlformats.org/package/2006/relationships"><Relationship Id="rId117" Type="http://schemas.openxmlformats.org/officeDocument/2006/relationships/customXml" Target="../ink/ink106.xml"/><Relationship Id="rId21" Type="http://schemas.openxmlformats.org/officeDocument/2006/relationships/customXml" Target="../ink/ink58.xml"/><Relationship Id="rId42" Type="http://schemas.openxmlformats.org/officeDocument/2006/relationships/image" Target="../media/image80.png"/><Relationship Id="rId47" Type="http://schemas.openxmlformats.org/officeDocument/2006/relationships/customXml" Target="../ink/ink71.xml"/><Relationship Id="rId63" Type="http://schemas.openxmlformats.org/officeDocument/2006/relationships/customXml" Target="../ink/ink79.xml"/><Relationship Id="rId68" Type="http://schemas.openxmlformats.org/officeDocument/2006/relationships/image" Target="../media/image93.png"/><Relationship Id="rId84" Type="http://schemas.openxmlformats.org/officeDocument/2006/relationships/image" Target="../media/image101.png"/><Relationship Id="rId89" Type="http://schemas.openxmlformats.org/officeDocument/2006/relationships/customXml" Target="../ink/ink92.xml"/><Relationship Id="rId112" Type="http://schemas.openxmlformats.org/officeDocument/2006/relationships/image" Target="../media/image115.png"/><Relationship Id="rId16" Type="http://schemas.openxmlformats.org/officeDocument/2006/relationships/image" Target="../media/image67.png"/><Relationship Id="rId107" Type="http://schemas.openxmlformats.org/officeDocument/2006/relationships/customXml" Target="../ink/ink101.xml"/><Relationship Id="rId11" Type="http://schemas.openxmlformats.org/officeDocument/2006/relationships/customXml" Target="../ink/ink53.xml"/><Relationship Id="rId32" Type="http://schemas.openxmlformats.org/officeDocument/2006/relationships/image" Target="../media/image75.png"/><Relationship Id="rId37" Type="http://schemas.openxmlformats.org/officeDocument/2006/relationships/customXml" Target="../ink/ink66.xml"/><Relationship Id="rId53" Type="http://schemas.openxmlformats.org/officeDocument/2006/relationships/customXml" Target="../ink/ink74.xml"/><Relationship Id="rId58" Type="http://schemas.openxmlformats.org/officeDocument/2006/relationships/image" Target="../media/image88.png"/><Relationship Id="rId74" Type="http://schemas.openxmlformats.org/officeDocument/2006/relationships/image" Target="../media/image96.png"/><Relationship Id="rId79" Type="http://schemas.openxmlformats.org/officeDocument/2006/relationships/customXml" Target="../ink/ink87.xml"/><Relationship Id="rId102" Type="http://schemas.openxmlformats.org/officeDocument/2006/relationships/image" Target="../media/image110.png"/><Relationship Id="rId123" Type="http://schemas.openxmlformats.org/officeDocument/2006/relationships/image" Target="../media/image120.png"/><Relationship Id="rId128" Type="http://schemas.openxmlformats.org/officeDocument/2006/relationships/customXml" Target="../ink/ink112.xml"/><Relationship Id="rId5" Type="http://schemas.openxmlformats.org/officeDocument/2006/relationships/customXml" Target="../ink/ink50.xml"/><Relationship Id="rId90" Type="http://schemas.openxmlformats.org/officeDocument/2006/relationships/image" Target="../media/image104.png"/><Relationship Id="rId95" Type="http://schemas.openxmlformats.org/officeDocument/2006/relationships/customXml" Target="../ink/ink95.xml"/><Relationship Id="rId22" Type="http://schemas.openxmlformats.org/officeDocument/2006/relationships/image" Target="../media/image70.png"/><Relationship Id="rId27" Type="http://schemas.openxmlformats.org/officeDocument/2006/relationships/customXml" Target="../ink/ink61.xml"/><Relationship Id="rId43" Type="http://schemas.openxmlformats.org/officeDocument/2006/relationships/customXml" Target="../ink/ink69.xml"/><Relationship Id="rId48" Type="http://schemas.openxmlformats.org/officeDocument/2006/relationships/image" Target="../media/image83.png"/><Relationship Id="rId64" Type="http://schemas.openxmlformats.org/officeDocument/2006/relationships/image" Target="../media/image91.png"/><Relationship Id="rId69" Type="http://schemas.openxmlformats.org/officeDocument/2006/relationships/customXml" Target="../ink/ink82.xml"/><Relationship Id="rId113" Type="http://schemas.openxmlformats.org/officeDocument/2006/relationships/customXml" Target="../ink/ink104.xml"/><Relationship Id="rId118" Type="http://schemas.openxmlformats.org/officeDocument/2006/relationships/customXml" Target="../ink/ink107.xml"/><Relationship Id="rId80" Type="http://schemas.openxmlformats.org/officeDocument/2006/relationships/image" Target="../media/image99.png"/><Relationship Id="rId85" Type="http://schemas.openxmlformats.org/officeDocument/2006/relationships/customXml" Target="../ink/ink90.xml"/><Relationship Id="rId12" Type="http://schemas.openxmlformats.org/officeDocument/2006/relationships/image" Target="../media/image65.png"/><Relationship Id="rId17" Type="http://schemas.openxmlformats.org/officeDocument/2006/relationships/customXml" Target="../ink/ink56.xml"/><Relationship Id="rId33" Type="http://schemas.openxmlformats.org/officeDocument/2006/relationships/customXml" Target="../ink/ink64.xml"/><Relationship Id="rId38" Type="http://schemas.openxmlformats.org/officeDocument/2006/relationships/image" Target="../media/image78.png"/><Relationship Id="rId59" Type="http://schemas.openxmlformats.org/officeDocument/2006/relationships/customXml" Target="../ink/ink77.xml"/><Relationship Id="rId103" Type="http://schemas.openxmlformats.org/officeDocument/2006/relationships/customXml" Target="../ink/ink99.xml"/><Relationship Id="rId108" Type="http://schemas.openxmlformats.org/officeDocument/2006/relationships/image" Target="../media/image113.png"/><Relationship Id="rId124" Type="http://schemas.openxmlformats.org/officeDocument/2006/relationships/customXml" Target="../ink/ink110.xml"/><Relationship Id="rId129" Type="http://schemas.openxmlformats.org/officeDocument/2006/relationships/image" Target="../media/image123.png"/><Relationship Id="rId54" Type="http://schemas.openxmlformats.org/officeDocument/2006/relationships/image" Target="../media/image86.png"/><Relationship Id="rId70" Type="http://schemas.openxmlformats.org/officeDocument/2006/relationships/image" Target="../media/image94.png"/><Relationship Id="rId75" Type="http://schemas.openxmlformats.org/officeDocument/2006/relationships/customXml" Target="../ink/ink85.xml"/><Relationship Id="rId91" Type="http://schemas.openxmlformats.org/officeDocument/2006/relationships/customXml" Target="../ink/ink93.xml"/><Relationship Id="rId9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62.png"/><Relationship Id="rId23" Type="http://schemas.openxmlformats.org/officeDocument/2006/relationships/customXml" Target="../ink/ink59.xml"/><Relationship Id="rId28" Type="http://schemas.openxmlformats.org/officeDocument/2006/relationships/image" Target="../media/image73.png"/><Relationship Id="rId49" Type="http://schemas.openxmlformats.org/officeDocument/2006/relationships/customXml" Target="../ink/ink72.xml"/><Relationship Id="rId114" Type="http://schemas.openxmlformats.org/officeDocument/2006/relationships/image" Target="../media/image116.png"/><Relationship Id="rId119" Type="http://schemas.openxmlformats.org/officeDocument/2006/relationships/image" Target="../media/image118.png"/><Relationship Id="rId44" Type="http://schemas.openxmlformats.org/officeDocument/2006/relationships/image" Target="../media/image81.png"/><Relationship Id="rId60" Type="http://schemas.openxmlformats.org/officeDocument/2006/relationships/image" Target="../media/image89.png"/><Relationship Id="rId65" Type="http://schemas.openxmlformats.org/officeDocument/2006/relationships/customXml" Target="../ink/ink80.xml"/><Relationship Id="rId81" Type="http://schemas.openxmlformats.org/officeDocument/2006/relationships/customXml" Target="../ink/ink88.xml"/><Relationship Id="rId86" Type="http://schemas.openxmlformats.org/officeDocument/2006/relationships/image" Target="../media/image102.png"/><Relationship Id="rId130" Type="http://schemas.openxmlformats.org/officeDocument/2006/relationships/customXml" Target="../ink/ink113.xml"/><Relationship Id="rId13" Type="http://schemas.openxmlformats.org/officeDocument/2006/relationships/customXml" Target="../ink/ink54.xml"/><Relationship Id="rId18" Type="http://schemas.openxmlformats.org/officeDocument/2006/relationships/image" Target="../media/image68.png"/><Relationship Id="rId39" Type="http://schemas.openxmlformats.org/officeDocument/2006/relationships/customXml" Target="../ink/ink67.xml"/><Relationship Id="rId109" Type="http://schemas.openxmlformats.org/officeDocument/2006/relationships/customXml" Target="../ink/ink102.xml"/><Relationship Id="rId34" Type="http://schemas.openxmlformats.org/officeDocument/2006/relationships/image" Target="../media/image76.png"/><Relationship Id="rId50" Type="http://schemas.openxmlformats.org/officeDocument/2006/relationships/image" Target="../media/image84.png"/><Relationship Id="rId55" Type="http://schemas.openxmlformats.org/officeDocument/2006/relationships/customXml" Target="../ink/ink75.xml"/><Relationship Id="rId76" Type="http://schemas.openxmlformats.org/officeDocument/2006/relationships/image" Target="../media/image97.png"/><Relationship Id="rId97" Type="http://schemas.openxmlformats.org/officeDocument/2006/relationships/customXml" Target="../ink/ink96.xml"/><Relationship Id="rId104" Type="http://schemas.openxmlformats.org/officeDocument/2006/relationships/image" Target="../media/image111.png"/><Relationship Id="rId120" Type="http://schemas.openxmlformats.org/officeDocument/2006/relationships/customXml" Target="../ink/ink108.xml"/><Relationship Id="rId125" Type="http://schemas.openxmlformats.org/officeDocument/2006/relationships/image" Target="../media/image121.png"/><Relationship Id="rId7" Type="http://schemas.openxmlformats.org/officeDocument/2006/relationships/customXml" Target="../ink/ink51.xml"/><Relationship Id="rId71" Type="http://schemas.openxmlformats.org/officeDocument/2006/relationships/customXml" Target="../ink/ink83.xml"/><Relationship Id="rId92" Type="http://schemas.openxmlformats.org/officeDocument/2006/relationships/image" Target="../media/image105.png"/><Relationship Id="rId2" Type="http://schemas.openxmlformats.org/officeDocument/2006/relationships/image" Target="../media/image60.png"/><Relationship Id="rId29" Type="http://schemas.openxmlformats.org/officeDocument/2006/relationships/customXml" Target="../ink/ink62.xml"/><Relationship Id="rId24" Type="http://schemas.openxmlformats.org/officeDocument/2006/relationships/image" Target="../media/image71.png"/><Relationship Id="rId40" Type="http://schemas.openxmlformats.org/officeDocument/2006/relationships/image" Target="../media/image79.png"/><Relationship Id="rId45" Type="http://schemas.openxmlformats.org/officeDocument/2006/relationships/customXml" Target="../ink/ink70.xml"/><Relationship Id="rId66" Type="http://schemas.openxmlformats.org/officeDocument/2006/relationships/image" Target="../media/image92.png"/><Relationship Id="rId87" Type="http://schemas.openxmlformats.org/officeDocument/2006/relationships/customXml" Target="../ink/ink91.xml"/><Relationship Id="rId110" Type="http://schemas.openxmlformats.org/officeDocument/2006/relationships/image" Target="../media/image114.png"/><Relationship Id="rId115" Type="http://schemas.openxmlformats.org/officeDocument/2006/relationships/customXml" Target="../ink/ink105.xml"/><Relationship Id="rId131" Type="http://schemas.openxmlformats.org/officeDocument/2006/relationships/image" Target="../media/image124.png"/><Relationship Id="rId61" Type="http://schemas.openxmlformats.org/officeDocument/2006/relationships/customXml" Target="../ink/ink78.xml"/><Relationship Id="rId82" Type="http://schemas.openxmlformats.org/officeDocument/2006/relationships/image" Target="../media/image100.png"/><Relationship Id="rId19" Type="http://schemas.openxmlformats.org/officeDocument/2006/relationships/customXml" Target="../ink/ink57.xml"/><Relationship Id="rId14" Type="http://schemas.openxmlformats.org/officeDocument/2006/relationships/image" Target="../media/image66.png"/><Relationship Id="rId30" Type="http://schemas.openxmlformats.org/officeDocument/2006/relationships/image" Target="../media/image74.png"/><Relationship Id="rId35" Type="http://schemas.openxmlformats.org/officeDocument/2006/relationships/customXml" Target="../ink/ink65.xml"/><Relationship Id="rId56" Type="http://schemas.openxmlformats.org/officeDocument/2006/relationships/image" Target="../media/image87.png"/><Relationship Id="rId77" Type="http://schemas.openxmlformats.org/officeDocument/2006/relationships/customXml" Target="../ink/ink86.xml"/><Relationship Id="rId100" Type="http://schemas.openxmlformats.org/officeDocument/2006/relationships/image" Target="../media/image109.png"/><Relationship Id="rId105" Type="http://schemas.openxmlformats.org/officeDocument/2006/relationships/customXml" Target="../ink/ink100.xml"/><Relationship Id="rId126" Type="http://schemas.openxmlformats.org/officeDocument/2006/relationships/customXml" Target="../ink/ink111.xml"/><Relationship Id="rId8" Type="http://schemas.openxmlformats.org/officeDocument/2006/relationships/image" Target="../media/image63.png"/><Relationship Id="rId51" Type="http://schemas.openxmlformats.org/officeDocument/2006/relationships/customXml" Target="../ink/ink73.xml"/><Relationship Id="rId72" Type="http://schemas.openxmlformats.org/officeDocument/2006/relationships/image" Target="../media/image95.png"/><Relationship Id="rId93" Type="http://schemas.openxmlformats.org/officeDocument/2006/relationships/customXml" Target="../ink/ink94.xml"/><Relationship Id="rId98" Type="http://schemas.openxmlformats.org/officeDocument/2006/relationships/image" Target="../media/image108.png"/><Relationship Id="rId121" Type="http://schemas.openxmlformats.org/officeDocument/2006/relationships/image" Target="../media/image119.png"/><Relationship Id="rId3" Type="http://schemas.openxmlformats.org/officeDocument/2006/relationships/customXml" Target="../ink/ink49.xml"/><Relationship Id="rId25" Type="http://schemas.openxmlformats.org/officeDocument/2006/relationships/customXml" Target="../ink/ink60.xml"/><Relationship Id="rId46" Type="http://schemas.openxmlformats.org/officeDocument/2006/relationships/image" Target="../media/image82.png"/><Relationship Id="rId67" Type="http://schemas.openxmlformats.org/officeDocument/2006/relationships/customXml" Target="../ink/ink81.xml"/><Relationship Id="rId116" Type="http://schemas.openxmlformats.org/officeDocument/2006/relationships/image" Target="../media/image117.png"/><Relationship Id="rId20" Type="http://schemas.openxmlformats.org/officeDocument/2006/relationships/image" Target="../media/image69.png"/><Relationship Id="rId41" Type="http://schemas.openxmlformats.org/officeDocument/2006/relationships/customXml" Target="../ink/ink68.xml"/><Relationship Id="rId62" Type="http://schemas.openxmlformats.org/officeDocument/2006/relationships/image" Target="../media/image90.png"/><Relationship Id="rId83" Type="http://schemas.openxmlformats.org/officeDocument/2006/relationships/customXml" Target="../ink/ink89.xml"/><Relationship Id="rId88" Type="http://schemas.openxmlformats.org/officeDocument/2006/relationships/image" Target="../media/image103.png"/><Relationship Id="rId111" Type="http://schemas.openxmlformats.org/officeDocument/2006/relationships/customXml" Target="../ink/ink103.xml"/><Relationship Id="rId15" Type="http://schemas.openxmlformats.org/officeDocument/2006/relationships/customXml" Target="../ink/ink55.xml"/><Relationship Id="rId36" Type="http://schemas.openxmlformats.org/officeDocument/2006/relationships/image" Target="../media/image77.png"/><Relationship Id="rId57" Type="http://schemas.openxmlformats.org/officeDocument/2006/relationships/customXml" Target="../ink/ink76.xml"/><Relationship Id="rId106" Type="http://schemas.openxmlformats.org/officeDocument/2006/relationships/image" Target="../media/image112.png"/><Relationship Id="rId127" Type="http://schemas.openxmlformats.org/officeDocument/2006/relationships/image" Target="../media/image122.png"/><Relationship Id="rId10" Type="http://schemas.openxmlformats.org/officeDocument/2006/relationships/image" Target="../media/image64.png"/><Relationship Id="rId31" Type="http://schemas.openxmlformats.org/officeDocument/2006/relationships/customXml" Target="../ink/ink63.xml"/><Relationship Id="rId52" Type="http://schemas.openxmlformats.org/officeDocument/2006/relationships/image" Target="../media/image85.png"/><Relationship Id="rId73" Type="http://schemas.openxmlformats.org/officeDocument/2006/relationships/customXml" Target="../ink/ink84.xml"/><Relationship Id="rId78" Type="http://schemas.openxmlformats.org/officeDocument/2006/relationships/image" Target="../media/image98.png"/><Relationship Id="rId94" Type="http://schemas.openxmlformats.org/officeDocument/2006/relationships/image" Target="../media/image106.png"/><Relationship Id="rId99" Type="http://schemas.openxmlformats.org/officeDocument/2006/relationships/customXml" Target="../ink/ink97.xml"/><Relationship Id="rId101" Type="http://schemas.openxmlformats.org/officeDocument/2006/relationships/customXml" Target="../ink/ink98.xml"/><Relationship Id="rId122" Type="http://schemas.openxmlformats.org/officeDocument/2006/relationships/customXml" Target="../ink/ink109.xml"/><Relationship Id="rId4" Type="http://schemas.openxmlformats.org/officeDocument/2006/relationships/image" Target="../media/image61.png"/><Relationship Id="rId9" Type="http://schemas.openxmlformats.org/officeDocument/2006/relationships/customXml" Target="../ink/ink52.xml"/><Relationship Id="rId26" Type="http://schemas.openxmlformats.org/officeDocument/2006/relationships/image" Target="../media/image72.png"/></Relationships>
</file>

<file path=ppt/slides/_rels/slide180.xml.rels><?xml version="1.0" encoding="UTF-8" standalone="yes"?>
<Relationships xmlns="http://schemas.openxmlformats.org/package/2006/relationships"><Relationship Id="rId13" Type="http://schemas.openxmlformats.org/officeDocument/2006/relationships/image" Target="../media/image2272.png"/><Relationship Id="rId18" Type="http://schemas.openxmlformats.org/officeDocument/2006/relationships/customXml" Target="../ink/ink1898.xml"/><Relationship Id="rId26" Type="http://schemas.openxmlformats.org/officeDocument/2006/relationships/customXml" Target="../ink/ink1902.xml"/><Relationship Id="rId39" Type="http://schemas.openxmlformats.org/officeDocument/2006/relationships/image" Target="../media/image2285.png"/><Relationship Id="rId21" Type="http://schemas.openxmlformats.org/officeDocument/2006/relationships/image" Target="../media/image2276.png"/><Relationship Id="rId34" Type="http://schemas.openxmlformats.org/officeDocument/2006/relationships/customXml" Target="../ink/ink1906.xml"/><Relationship Id="rId42" Type="http://schemas.openxmlformats.org/officeDocument/2006/relationships/image" Target="../media/image2287.png"/><Relationship Id="rId7" Type="http://schemas.openxmlformats.org/officeDocument/2006/relationships/image" Target="../media/image2269.png"/><Relationship Id="rId2" Type="http://schemas.openxmlformats.org/officeDocument/2006/relationships/image" Target="../media/image2265.png"/><Relationship Id="rId16" Type="http://schemas.openxmlformats.org/officeDocument/2006/relationships/customXml" Target="../ink/ink1897.xml"/><Relationship Id="rId29" Type="http://schemas.openxmlformats.org/officeDocument/2006/relationships/image" Target="../media/image2280.png"/><Relationship Id="rId1" Type="http://schemas.openxmlformats.org/officeDocument/2006/relationships/slideLayout" Target="../slideLayouts/slideLayout2.xml"/><Relationship Id="rId6" Type="http://schemas.openxmlformats.org/officeDocument/2006/relationships/customXml" Target="../ink/ink1892.xml"/><Relationship Id="rId11" Type="http://schemas.openxmlformats.org/officeDocument/2006/relationships/image" Target="../media/image2271.png"/><Relationship Id="rId24" Type="http://schemas.openxmlformats.org/officeDocument/2006/relationships/customXml" Target="../ink/ink1901.xml"/><Relationship Id="rId32" Type="http://schemas.openxmlformats.org/officeDocument/2006/relationships/customXml" Target="../ink/ink1905.xml"/><Relationship Id="rId37" Type="http://schemas.openxmlformats.org/officeDocument/2006/relationships/image" Target="../media/image2284.png"/><Relationship Id="rId40" Type="http://schemas.openxmlformats.org/officeDocument/2006/relationships/customXml" Target="../ink/ink1909.xml"/><Relationship Id="rId45" Type="http://schemas.openxmlformats.org/officeDocument/2006/relationships/image" Target="../media/image2290.png"/><Relationship Id="rId5" Type="http://schemas.openxmlformats.org/officeDocument/2006/relationships/image" Target="../media/image2268.png"/><Relationship Id="rId15" Type="http://schemas.openxmlformats.org/officeDocument/2006/relationships/image" Target="../media/image2273.png"/><Relationship Id="rId23" Type="http://schemas.openxmlformats.org/officeDocument/2006/relationships/image" Target="../media/image2277.png"/><Relationship Id="rId28" Type="http://schemas.openxmlformats.org/officeDocument/2006/relationships/customXml" Target="../ink/ink1903.xml"/><Relationship Id="rId36" Type="http://schemas.openxmlformats.org/officeDocument/2006/relationships/customXml" Target="../ink/ink1907.xml"/><Relationship Id="rId10" Type="http://schemas.openxmlformats.org/officeDocument/2006/relationships/customXml" Target="../ink/ink1894.xml"/><Relationship Id="rId19" Type="http://schemas.openxmlformats.org/officeDocument/2006/relationships/image" Target="../media/image2275.png"/><Relationship Id="rId31" Type="http://schemas.openxmlformats.org/officeDocument/2006/relationships/image" Target="../media/image2281.png"/><Relationship Id="rId44" Type="http://schemas.openxmlformats.org/officeDocument/2006/relationships/image" Target="../media/image2289.png"/><Relationship Id="rId4" Type="http://schemas.openxmlformats.org/officeDocument/2006/relationships/image" Target="../media/image2267.png"/><Relationship Id="rId9" Type="http://schemas.openxmlformats.org/officeDocument/2006/relationships/image" Target="../media/image2270.png"/><Relationship Id="rId14" Type="http://schemas.openxmlformats.org/officeDocument/2006/relationships/customXml" Target="../ink/ink1896.xml"/><Relationship Id="rId22" Type="http://schemas.openxmlformats.org/officeDocument/2006/relationships/customXml" Target="../ink/ink1900.xml"/><Relationship Id="rId27" Type="http://schemas.openxmlformats.org/officeDocument/2006/relationships/image" Target="../media/image2279.png"/><Relationship Id="rId30" Type="http://schemas.openxmlformats.org/officeDocument/2006/relationships/customXml" Target="../ink/ink1904.xml"/><Relationship Id="rId35" Type="http://schemas.openxmlformats.org/officeDocument/2006/relationships/image" Target="../media/image2283.png"/><Relationship Id="rId43" Type="http://schemas.openxmlformats.org/officeDocument/2006/relationships/image" Target="../media/image2288.png"/><Relationship Id="rId8" Type="http://schemas.openxmlformats.org/officeDocument/2006/relationships/customXml" Target="../ink/ink1893.xml"/><Relationship Id="rId3" Type="http://schemas.openxmlformats.org/officeDocument/2006/relationships/image" Target="../media/image2266.png"/><Relationship Id="rId12" Type="http://schemas.openxmlformats.org/officeDocument/2006/relationships/customXml" Target="../ink/ink1895.xml"/><Relationship Id="rId17" Type="http://schemas.openxmlformats.org/officeDocument/2006/relationships/image" Target="../media/image2274.png"/><Relationship Id="rId25" Type="http://schemas.openxmlformats.org/officeDocument/2006/relationships/image" Target="../media/image2278.png"/><Relationship Id="rId33" Type="http://schemas.openxmlformats.org/officeDocument/2006/relationships/image" Target="../media/image2282.png"/><Relationship Id="rId38" Type="http://schemas.openxmlformats.org/officeDocument/2006/relationships/customXml" Target="../ink/ink1908.xml"/><Relationship Id="rId20" Type="http://schemas.openxmlformats.org/officeDocument/2006/relationships/customXml" Target="../ink/ink1899.xml"/><Relationship Id="rId41" Type="http://schemas.openxmlformats.org/officeDocument/2006/relationships/image" Target="../media/image2286.png"/></Relationships>
</file>

<file path=ppt/slides/_rels/slide181.xml.rels><?xml version="1.0" encoding="UTF-8" standalone="yes"?>
<Relationships xmlns="http://schemas.openxmlformats.org/package/2006/relationships"><Relationship Id="rId3" Type="http://schemas.openxmlformats.org/officeDocument/2006/relationships/image" Target="../media/image2292.png"/><Relationship Id="rId2" Type="http://schemas.openxmlformats.org/officeDocument/2006/relationships/image" Target="../media/image229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293.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295.png"/><Relationship Id="rId2" Type="http://schemas.openxmlformats.org/officeDocument/2006/relationships/image" Target="../media/image2294.png"/><Relationship Id="rId1" Type="http://schemas.openxmlformats.org/officeDocument/2006/relationships/slideLayout" Target="../slideLayouts/slideLayout2.xml"/><Relationship Id="rId4" Type="http://schemas.openxmlformats.org/officeDocument/2006/relationships/image" Target="../media/image2296.png"/></Relationships>
</file>

<file path=ppt/slides/_rels/slide184.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customXml" Target="../ink/ink1915.xml"/><Relationship Id="rId3" Type="http://schemas.openxmlformats.org/officeDocument/2006/relationships/customXml" Target="../ink/ink1910.xml"/><Relationship Id="rId7" Type="http://schemas.openxmlformats.org/officeDocument/2006/relationships/customXml" Target="../ink/ink1912.xml"/><Relationship Id="rId12" Type="http://schemas.openxmlformats.org/officeDocument/2006/relationships/image" Target="../media/image2302.png"/><Relationship Id="rId2" Type="http://schemas.openxmlformats.org/officeDocument/2006/relationships/image" Target="../media/image2297.png"/><Relationship Id="rId1" Type="http://schemas.openxmlformats.org/officeDocument/2006/relationships/slideLayout" Target="../slideLayouts/slideLayout2.xml"/><Relationship Id="rId6" Type="http://schemas.openxmlformats.org/officeDocument/2006/relationships/image" Target="../media/image2299.png"/><Relationship Id="rId11" Type="http://schemas.openxmlformats.org/officeDocument/2006/relationships/customXml" Target="../ink/ink1914.xml"/><Relationship Id="rId5" Type="http://schemas.openxmlformats.org/officeDocument/2006/relationships/customXml" Target="../ink/ink1911.xml"/><Relationship Id="rId10" Type="http://schemas.openxmlformats.org/officeDocument/2006/relationships/image" Target="../media/image2301.png"/><Relationship Id="rId4" Type="http://schemas.openxmlformats.org/officeDocument/2006/relationships/image" Target="../media/image2298.png"/><Relationship Id="rId9" Type="http://schemas.openxmlformats.org/officeDocument/2006/relationships/customXml" Target="../ink/ink1913.xml"/><Relationship Id="rId14" Type="http://schemas.openxmlformats.org/officeDocument/2006/relationships/image" Target="../media/image230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3" Type="http://schemas.openxmlformats.org/officeDocument/2006/relationships/image" Target="../media/image2310.png"/><Relationship Id="rId18" Type="http://schemas.openxmlformats.org/officeDocument/2006/relationships/customXml" Target="../ink/ink1923.xml"/><Relationship Id="rId26" Type="http://schemas.openxmlformats.org/officeDocument/2006/relationships/customXml" Target="../ink/ink1927.xml"/><Relationship Id="rId21" Type="http://schemas.openxmlformats.org/officeDocument/2006/relationships/image" Target="../media/image2314.png"/><Relationship Id="rId34" Type="http://schemas.openxmlformats.org/officeDocument/2006/relationships/customXml" Target="../ink/ink1931.xml"/><Relationship Id="rId7" Type="http://schemas.openxmlformats.org/officeDocument/2006/relationships/image" Target="../media/image2307.png"/><Relationship Id="rId12" Type="http://schemas.openxmlformats.org/officeDocument/2006/relationships/customXml" Target="../ink/ink1920.xml"/><Relationship Id="rId17" Type="http://schemas.openxmlformats.org/officeDocument/2006/relationships/image" Target="../media/image2312.png"/><Relationship Id="rId25" Type="http://schemas.openxmlformats.org/officeDocument/2006/relationships/image" Target="../media/image2316.png"/><Relationship Id="rId33" Type="http://schemas.openxmlformats.org/officeDocument/2006/relationships/image" Target="../media/image2320.png"/><Relationship Id="rId2" Type="http://schemas.openxmlformats.org/officeDocument/2006/relationships/image" Target="../media/image2304.png"/><Relationship Id="rId16" Type="http://schemas.openxmlformats.org/officeDocument/2006/relationships/customXml" Target="../ink/ink1922.xml"/><Relationship Id="rId20" Type="http://schemas.openxmlformats.org/officeDocument/2006/relationships/customXml" Target="../ink/ink1924.xml"/><Relationship Id="rId29" Type="http://schemas.openxmlformats.org/officeDocument/2006/relationships/image" Target="../media/image2318.png"/><Relationship Id="rId1" Type="http://schemas.openxmlformats.org/officeDocument/2006/relationships/slideLayout" Target="../slideLayouts/slideLayout2.xml"/><Relationship Id="rId6" Type="http://schemas.openxmlformats.org/officeDocument/2006/relationships/customXml" Target="../ink/ink1917.xml"/><Relationship Id="rId11" Type="http://schemas.openxmlformats.org/officeDocument/2006/relationships/image" Target="../media/image2309.png"/><Relationship Id="rId24" Type="http://schemas.openxmlformats.org/officeDocument/2006/relationships/customXml" Target="../ink/ink1926.xml"/><Relationship Id="rId32" Type="http://schemas.openxmlformats.org/officeDocument/2006/relationships/customXml" Target="../ink/ink1930.xml"/><Relationship Id="rId37" Type="http://schemas.openxmlformats.org/officeDocument/2006/relationships/image" Target="../media/image2322.png"/><Relationship Id="rId5" Type="http://schemas.openxmlformats.org/officeDocument/2006/relationships/image" Target="../media/image2306.png"/><Relationship Id="rId15" Type="http://schemas.openxmlformats.org/officeDocument/2006/relationships/image" Target="../media/image2311.png"/><Relationship Id="rId23" Type="http://schemas.openxmlformats.org/officeDocument/2006/relationships/image" Target="../media/image2315.png"/><Relationship Id="rId28" Type="http://schemas.openxmlformats.org/officeDocument/2006/relationships/customXml" Target="../ink/ink1928.xml"/><Relationship Id="rId36" Type="http://schemas.openxmlformats.org/officeDocument/2006/relationships/customXml" Target="../ink/ink1932.xml"/><Relationship Id="rId10" Type="http://schemas.openxmlformats.org/officeDocument/2006/relationships/customXml" Target="../ink/ink1919.xml"/><Relationship Id="rId19" Type="http://schemas.openxmlformats.org/officeDocument/2006/relationships/image" Target="../media/image2313.png"/><Relationship Id="rId31" Type="http://schemas.openxmlformats.org/officeDocument/2006/relationships/image" Target="../media/image2319.png"/><Relationship Id="rId4" Type="http://schemas.openxmlformats.org/officeDocument/2006/relationships/customXml" Target="../ink/ink1916.xml"/><Relationship Id="rId9" Type="http://schemas.openxmlformats.org/officeDocument/2006/relationships/image" Target="../media/image2308.png"/><Relationship Id="rId14" Type="http://schemas.openxmlformats.org/officeDocument/2006/relationships/customXml" Target="../ink/ink1921.xml"/><Relationship Id="rId22" Type="http://schemas.openxmlformats.org/officeDocument/2006/relationships/customXml" Target="../ink/ink1925.xml"/><Relationship Id="rId27" Type="http://schemas.openxmlformats.org/officeDocument/2006/relationships/image" Target="../media/image2317.png"/><Relationship Id="rId30" Type="http://schemas.openxmlformats.org/officeDocument/2006/relationships/customXml" Target="../ink/ink1929.xml"/><Relationship Id="rId35" Type="http://schemas.openxmlformats.org/officeDocument/2006/relationships/image" Target="../media/image2321.png"/><Relationship Id="rId8" Type="http://schemas.openxmlformats.org/officeDocument/2006/relationships/customXml" Target="../ink/ink1918.xml"/><Relationship Id="rId3" Type="http://schemas.openxmlformats.org/officeDocument/2006/relationships/image" Target="../media/image2305.png"/></Relationships>
</file>

<file path=ppt/slides/_rels/slide187.xml.rels><?xml version="1.0" encoding="UTF-8" standalone="yes"?>
<Relationships xmlns="http://schemas.openxmlformats.org/package/2006/relationships"><Relationship Id="rId8" Type="http://schemas.openxmlformats.org/officeDocument/2006/relationships/customXml" Target="../ink/ink1935.xml"/><Relationship Id="rId3" Type="http://schemas.openxmlformats.org/officeDocument/2006/relationships/image" Target="../media/image2324.png"/><Relationship Id="rId7" Type="http://schemas.openxmlformats.org/officeDocument/2006/relationships/image" Target="../media/image2326.png"/><Relationship Id="rId2" Type="http://schemas.openxmlformats.org/officeDocument/2006/relationships/image" Target="../media/image2323.png"/><Relationship Id="rId1" Type="http://schemas.openxmlformats.org/officeDocument/2006/relationships/slideLayout" Target="../slideLayouts/slideLayout2.xml"/><Relationship Id="rId6" Type="http://schemas.openxmlformats.org/officeDocument/2006/relationships/customXml" Target="../ink/ink1934.xml"/><Relationship Id="rId5" Type="http://schemas.openxmlformats.org/officeDocument/2006/relationships/image" Target="../media/image2325.png"/><Relationship Id="rId4" Type="http://schemas.openxmlformats.org/officeDocument/2006/relationships/customXml" Target="../ink/ink1933.xml"/><Relationship Id="rId9" Type="http://schemas.openxmlformats.org/officeDocument/2006/relationships/image" Target="../media/image232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customXml" Target="../ink/ink1938.xml"/><Relationship Id="rId13" Type="http://schemas.openxmlformats.org/officeDocument/2006/relationships/image" Target="../media/image2334.png"/><Relationship Id="rId18" Type="http://schemas.openxmlformats.org/officeDocument/2006/relationships/customXml" Target="../ink/ink1943.xml"/><Relationship Id="rId3" Type="http://schemas.openxmlformats.org/officeDocument/2006/relationships/image" Target="../media/image2329.png"/><Relationship Id="rId7" Type="http://schemas.openxmlformats.org/officeDocument/2006/relationships/image" Target="../media/image2331.png"/><Relationship Id="rId12" Type="http://schemas.openxmlformats.org/officeDocument/2006/relationships/customXml" Target="../ink/ink1940.xml"/><Relationship Id="rId17" Type="http://schemas.openxmlformats.org/officeDocument/2006/relationships/image" Target="../media/image2336.png"/><Relationship Id="rId2" Type="http://schemas.openxmlformats.org/officeDocument/2006/relationships/image" Target="../media/image2328.png"/><Relationship Id="rId16" Type="http://schemas.openxmlformats.org/officeDocument/2006/relationships/customXml" Target="../ink/ink1942.xml"/><Relationship Id="rId1" Type="http://schemas.openxmlformats.org/officeDocument/2006/relationships/slideLayout" Target="../slideLayouts/slideLayout2.xml"/><Relationship Id="rId6" Type="http://schemas.openxmlformats.org/officeDocument/2006/relationships/customXml" Target="../ink/ink1937.xml"/><Relationship Id="rId11" Type="http://schemas.openxmlformats.org/officeDocument/2006/relationships/image" Target="../media/image2333.png"/><Relationship Id="rId5" Type="http://schemas.openxmlformats.org/officeDocument/2006/relationships/image" Target="../media/image2330.png"/><Relationship Id="rId15" Type="http://schemas.openxmlformats.org/officeDocument/2006/relationships/image" Target="../media/image2335.png"/><Relationship Id="rId10" Type="http://schemas.openxmlformats.org/officeDocument/2006/relationships/customXml" Target="../ink/ink1939.xml"/><Relationship Id="rId19" Type="http://schemas.openxmlformats.org/officeDocument/2006/relationships/image" Target="../media/image2337.png"/><Relationship Id="rId4" Type="http://schemas.openxmlformats.org/officeDocument/2006/relationships/customXml" Target="../ink/ink1936.xml"/><Relationship Id="rId9" Type="http://schemas.openxmlformats.org/officeDocument/2006/relationships/image" Target="../media/image2332.png"/><Relationship Id="rId14" Type="http://schemas.openxmlformats.org/officeDocument/2006/relationships/customXml" Target="../ink/ink1941.xml"/></Relationships>
</file>

<file path=ppt/slides/_rels/slide19.xml.rels><?xml version="1.0" encoding="UTF-8" standalone="yes"?>
<Relationships xmlns="http://schemas.openxmlformats.org/package/2006/relationships"><Relationship Id="rId13" Type="http://schemas.openxmlformats.org/officeDocument/2006/relationships/customXml" Target="../ink/ink119.xml"/><Relationship Id="rId18" Type="http://schemas.openxmlformats.org/officeDocument/2006/relationships/image" Target="../media/image133.png"/><Relationship Id="rId26" Type="http://schemas.openxmlformats.org/officeDocument/2006/relationships/image" Target="../media/image137.png"/><Relationship Id="rId39" Type="http://schemas.openxmlformats.org/officeDocument/2006/relationships/customXml" Target="../ink/ink132.xml"/><Relationship Id="rId21" Type="http://schemas.openxmlformats.org/officeDocument/2006/relationships/customXml" Target="../ink/ink123.xml"/><Relationship Id="rId34" Type="http://schemas.openxmlformats.org/officeDocument/2006/relationships/image" Target="../media/image141.png"/><Relationship Id="rId42" Type="http://schemas.openxmlformats.org/officeDocument/2006/relationships/image" Target="../media/image145.png"/><Relationship Id="rId47" Type="http://schemas.openxmlformats.org/officeDocument/2006/relationships/customXml" Target="../ink/ink136.xml"/><Relationship Id="rId7" Type="http://schemas.openxmlformats.org/officeDocument/2006/relationships/customXml" Target="../ink/ink116.xml"/><Relationship Id="rId2" Type="http://schemas.openxmlformats.org/officeDocument/2006/relationships/image" Target="../media/image125.png"/><Relationship Id="rId16" Type="http://schemas.openxmlformats.org/officeDocument/2006/relationships/image" Target="../media/image132.png"/><Relationship Id="rId29" Type="http://schemas.openxmlformats.org/officeDocument/2006/relationships/customXml" Target="../ink/ink127.xml"/><Relationship Id="rId11" Type="http://schemas.openxmlformats.org/officeDocument/2006/relationships/customXml" Target="../ink/ink118.xml"/><Relationship Id="rId24" Type="http://schemas.openxmlformats.org/officeDocument/2006/relationships/image" Target="../media/image136.png"/><Relationship Id="rId32" Type="http://schemas.openxmlformats.org/officeDocument/2006/relationships/image" Target="../media/image140.png"/><Relationship Id="rId37" Type="http://schemas.openxmlformats.org/officeDocument/2006/relationships/customXml" Target="../ink/ink131.xml"/><Relationship Id="rId40" Type="http://schemas.openxmlformats.org/officeDocument/2006/relationships/image" Target="../media/image144.png"/><Relationship Id="rId45" Type="http://schemas.openxmlformats.org/officeDocument/2006/relationships/customXml" Target="../ink/ink135.xml"/><Relationship Id="rId5" Type="http://schemas.openxmlformats.org/officeDocument/2006/relationships/customXml" Target="../ink/ink115.xml"/><Relationship Id="rId15" Type="http://schemas.openxmlformats.org/officeDocument/2006/relationships/customXml" Target="../ink/ink120.xml"/><Relationship Id="rId23" Type="http://schemas.openxmlformats.org/officeDocument/2006/relationships/customXml" Target="../ink/ink124.xml"/><Relationship Id="rId28" Type="http://schemas.openxmlformats.org/officeDocument/2006/relationships/image" Target="../media/image138.png"/><Relationship Id="rId36" Type="http://schemas.openxmlformats.org/officeDocument/2006/relationships/image" Target="../media/image142.png"/><Relationship Id="rId49" Type="http://schemas.openxmlformats.org/officeDocument/2006/relationships/image" Target="../media/image148.png"/><Relationship Id="rId10" Type="http://schemas.openxmlformats.org/officeDocument/2006/relationships/image" Target="../media/image129.png"/><Relationship Id="rId19" Type="http://schemas.openxmlformats.org/officeDocument/2006/relationships/customXml" Target="../ink/ink122.xml"/><Relationship Id="rId31" Type="http://schemas.openxmlformats.org/officeDocument/2006/relationships/customXml" Target="../ink/ink128.xml"/><Relationship Id="rId44" Type="http://schemas.openxmlformats.org/officeDocument/2006/relationships/image" Target="../media/image146.png"/><Relationship Id="rId4" Type="http://schemas.openxmlformats.org/officeDocument/2006/relationships/image" Target="../media/image126.png"/><Relationship Id="rId9" Type="http://schemas.openxmlformats.org/officeDocument/2006/relationships/customXml" Target="../ink/ink117.xml"/><Relationship Id="rId14" Type="http://schemas.openxmlformats.org/officeDocument/2006/relationships/image" Target="../media/image131.png"/><Relationship Id="rId22" Type="http://schemas.openxmlformats.org/officeDocument/2006/relationships/image" Target="../media/image135.png"/><Relationship Id="rId27" Type="http://schemas.openxmlformats.org/officeDocument/2006/relationships/customXml" Target="../ink/ink126.xml"/><Relationship Id="rId30" Type="http://schemas.openxmlformats.org/officeDocument/2006/relationships/image" Target="../media/image139.png"/><Relationship Id="rId35" Type="http://schemas.openxmlformats.org/officeDocument/2006/relationships/customXml" Target="../ink/ink130.xml"/><Relationship Id="rId43" Type="http://schemas.openxmlformats.org/officeDocument/2006/relationships/customXml" Target="../ink/ink134.xml"/><Relationship Id="rId48" Type="http://schemas.openxmlformats.org/officeDocument/2006/relationships/image" Target="../media/image88.png"/><Relationship Id="rId8" Type="http://schemas.openxmlformats.org/officeDocument/2006/relationships/image" Target="../media/image128.png"/><Relationship Id="rId3" Type="http://schemas.openxmlformats.org/officeDocument/2006/relationships/customXml" Target="../ink/ink114.xml"/><Relationship Id="rId12" Type="http://schemas.openxmlformats.org/officeDocument/2006/relationships/image" Target="../media/image130.png"/><Relationship Id="rId17" Type="http://schemas.openxmlformats.org/officeDocument/2006/relationships/customXml" Target="../ink/ink121.xml"/><Relationship Id="rId25" Type="http://schemas.openxmlformats.org/officeDocument/2006/relationships/customXml" Target="../ink/ink125.xml"/><Relationship Id="rId33" Type="http://schemas.openxmlformats.org/officeDocument/2006/relationships/customXml" Target="../ink/ink129.xml"/><Relationship Id="rId38" Type="http://schemas.openxmlformats.org/officeDocument/2006/relationships/image" Target="../media/image143.png"/><Relationship Id="rId46" Type="http://schemas.openxmlformats.org/officeDocument/2006/relationships/image" Target="../media/image147.png"/><Relationship Id="rId20" Type="http://schemas.openxmlformats.org/officeDocument/2006/relationships/image" Target="../media/image134.png"/><Relationship Id="rId41"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image" Target="../media/image127.png"/></Relationships>
</file>

<file path=ppt/slides/_rels/slide190.xml.rels><?xml version="1.0" encoding="UTF-8" standalone="yes"?>
<Relationships xmlns="http://schemas.openxmlformats.org/package/2006/relationships"><Relationship Id="rId8" Type="http://schemas.openxmlformats.org/officeDocument/2006/relationships/image" Target="../media/image2341.png"/><Relationship Id="rId3" Type="http://schemas.openxmlformats.org/officeDocument/2006/relationships/customXml" Target="../ink/ink1944.xml"/><Relationship Id="rId7" Type="http://schemas.openxmlformats.org/officeDocument/2006/relationships/customXml" Target="../ink/ink1946.xml"/><Relationship Id="rId2" Type="http://schemas.openxmlformats.org/officeDocument/2006/relationships/image" Target="../media/image2338.png"/><Relationship Id="rId1" Type="http://schemas.openxmlformats.org/officeDocument/2006/relationships/slideLayout" Target="../slideLayouts/slideLayout2.xml"/><Relationship Id="rId6" Type="http://schemas.openxmlformats.org/officeDocument/2006/relationships/image" Target="../media/image2340.png"/><Relationship Id="rId5" Type="http://schemas.openxmlformats.org/officeDocument/2006/relationships/customXml" Target="../ink/ink1945.xml"/><Relationship Id="rId10" Type="http://schemas.openxmlformats.org/officeDocument/2006/relationships/image" Target="../media/image2342.png"/><Relationship Id="rId4" Type="http://schemas.openxmlformats.org/officeDocument/2006/relationships/image" Target="../media/image2339.png"/><Relationship Id="rId9" Type="http://schemas.openxmlformats.org/officeDocument/2006/relationships/customXml" Target="../ink/ink1947.xml"/></Relationships>
</file>

<file path=ppt/slides/_rels/slide191.xml.rels><?xml version="1.0" encoding="UTF-8" standalone="yes"?>
<Relationships xmlns="http://schemas.openxmlformats.org/package/2006/relationships"><Relationship Id="rId3" Type="http://schemas.openxmlformats.org/officeDocument/2006/relationships/customXml" Target="../ink/ink1948.xml"/><Relationship Id="rId2" Type="http://schemas.openxmlformats.org/officeDocument/2006/relationships/image" Target="../media/image2343.png"/><Relationship Id="rId1" Type="http://schemas.openxmlformats.org/officeDocument/2006/relationships/slideLayout" Target="../slideLayouts/slideLayout2.xml"/><Relationship Id="rId4" Type="http://schemas.openxmlformats.org/officeDocument/2006/relationships/image" Target="../media/image2344.png"/></Relationships>
</file>

<file path=ppt/slides/_rels/slide192.xml.rels><?xml version="1.0" encoding="UTF-8" standalone="yes"?>
<Relationships xmlns="http://schemas.openxmlformats.org/package/2006/relationships"><Relationship Id="rId3" Type="http://schemas.openxmlformats.org/officeDocument/2006/relationships/customXml" Target="../ink/ink1949.xml"/><Relationship Id="rId2" Type="http://schemas.openxmlformats.org/officeDocument/2006/relationships/image" Target="../media/image2345.png"/><Relationship Id="rId1" Type="http://schemas.openxmlformats.org/officeDocument/2006/relationships/slideLayout" Target="../slideLayouts/slideLayout2.xml"/><Relationship Id="rId6" Type="http://schemas.openxmlformats.org/officeDocument/2006/relationships/image" Target="../media/image2347.png"/><Relationship Id="rId5" Type="http://schemas.openxmlformats.org/officeDocument/2006/relationships/customXml" Target="../ink/ink1950.xml"/><Relationship Id="rId4" Type="http://schemas.openxmlformats.org/officeDocument/2006/relationships/image" Target="../media/image2346.png"/></Relationships>
</file>

<file path=ppt/slides/_rels/slide193.xml.rels><?xml version="1.0" encoding="UTF-8" standalone="yes"?>
<Relationships xmlns="http://schemas.openxmlformats.org/package/2006/relationships"><Relationship Id="rId8" Type="http://schemas.openxmlformats.org/officeDocument/2006/relationships/customXml" Target="../ink/ink1953.xml"/><Relationship Id="rId13" Type="http://schemas.openxmlformats.org/officeDocument/2006/relationships/image" Target="../media/image2354.png"/><Relationship Id="rId18" Type="http://schemas.openxmlformats.org/officeDocument/2006/relationships/customXml" Target="../ink/ink1958.xml"/><Relationship Id="rId3" Type="http://schemas.openxmlformats.org/officeDocument/2006/relationships/image" Target="../media/image2349.png"/><Relationship Id="rId21" Type="http://schemas.openxmlformats.org/officeDocument/2006/relationships/image" Target="../media/image2358.png"/><Relationship Id="rId7" Type="http://schemas.openxmlformats.org/officeDocument/2006/relationships/image" Target="../media/image2351.png"/><Relationship Id="rId12" Type="http://schemas.openxmlformats.org/officeDocument/2006/relationships/customXml" Target="../ink/ink1955.xml"/><Relationship Id="rId17" Type="http://schemas.openxmlformats.org/officeDocument/2006/relationships/image" Target="../media/image2356.png"/><Relationship Id="rId2" Type="http://schemas.openxmlformats.org/officeDocument/2006/relationships/image" Target="../media/image2348.png"/><Relationship Id="rId16" Type="http://schemas.openxmlformats.org/officeDocument/2006/relationships/customXml" Target="../ink/ink1957.xml"/><Relationship Id="rId20" Type="http://schemas.openxmlformats.org/officeDocument/2006/relationships/customXml" Target="../ink/ink1959.xml"/><Relationship Id="rId1" Type="http://schemas.openxmlformats.org/officeDocument/2006/relationships/slideLayout" Target="../slideLayouts/slideLayout2.xml"/><Relationship Id="rId6" Type="http://schemas.openxmlformats.org/officeDocument/2006/relationships/customXml" Target="../ink/ink1952.xml"/><Relationship Id="rId11" Type="http://schemas.openxmlformats.org/officeDocument/2006/relationships/image" Target="../media/image2353.png"/><Relationship Id="rId5" Type="http://schemas.openxmlformats.org/officeDocument/2006/relationships/image" Target="../media/image2350.png"/><Relationship Id="rId15" Type="http://schemas.openxmlformats.org/officeDocument/2006/relationships/image" Target="../media/image2355.png"/><Relationship Id="rId10" Type="http://schemas.openxmlformats.org/officeDocument/2006/relationships/customXml" Target="../ink/ink1954.xml"/><Relationship Id="rId19" Type="http://schemas.openxmlformats.org/officeDocument/2006/relationships/image" Target="../media/image2357.png"/><Relationship Id="rId4" Type="http://schemas.openxmlformats.org/officeDocument/2006/relationships/customXml" Target="../ink/ink1951.xml"/><Relationship Id="rId9" Type="http://schemas.openxmlformats.org/officeDocument/2006/relationships/image" Target="../media/image2352.png"/><Relationship Id="rId14" Type="http://schemas.openxmlformats.org/officeDocument/2006/relationships/customXml" Target="../ink/ink1956.xml"/></Relationships>
</file>

<file path=ppt/slides/_rels/slide194.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image" Target="../media/image2359.png"/><Relationship Id="rId1" Type="http://schemas.openxmlformats.org/officeDocument/2006/relationships/slideLayout" Target="../slideLayouts/slideLayout2.xml"/><Relationship Id="rId4" Type="http://schemas.openxmlformats.org/officeDocument/2006/relationships/image" Target="../media/image2361.png"/></Relationships>
</file>

<file path=ppt/slides/_rels/slide195.xml.rels><?xml version="1.0" encoding="UTF-8" standalone="yes"?>
<Relationships xmlns="http://schemas.openxmlformats.org/package/2006/relationships"><Relationship Id="rId13" Type="http://schemas.openxmlformats.org/officeDocument/2006/relationships/image" Target="../media/image2368.png"/><Relationship Id="rId18" Type="http://schemas.openxmlformats.org/officeDocument/2006/relationships/customXml" Target="../ink/ink1967.xml"/><Relationship Id="rId26" Type="http://schemas.openxmlformats.org/officeDocument/2006/relationships/customXml" Target="../ink/ink1971.xml"/><Relationship Id="rId39" Type="http://schemas.openxmlformats.org/officeDocument/2006/relationships/customXml" Target="../ink/ink1976.xml"/><Relationship Id="rId21" Type="http://schemas.openxmlformats.org/officeDocument/2006/relationships/image" Target="../media/image2372.png"/><Relationship Id="rId34" Type="http://schemas.openxmlformats.org/officeDocument/2006/relationships/image" Target="../media/image2380.png"/><Relationship Id="rId42" Type="http://schemas.openxmlformats.org/officeDocument/2006/relationships/image" Target="../media/image2384.png"/><Relationship Id="rId47" Type="http://schemas.openxmlformats.org/officeDocument/2006/relationships/customXml" Target="../ink/ink1980.xml"/><Relationship Id="rId50" Type="http://schemas.openxmlformats.org/officeDocument/2006/relationships/image" Target="../media/image2388.png"/><Relationship Id="rId55" Type="http://schemas.openxmlformats.org/officeDocument/2006/relationships/customXml" Target="../ink/ink1984.xml"/><Relationship Id="rId63" Type="http://schemas.openxmlformats.org/officeDocument/2006/relationships/customXml" Target="../ink/ink1988.xml"/><Relationship Id="rId7" Type="http://schemas.openxmlformats.org/officeDocument/2006/relationships/image" Target="../media/image2365.png"/><Relationship Id="rId2" Type="http://schemas.openxmlformats.org/officeDocument/2006/relationships/image" Target="../media/image2362.png"/><Relationship Id="rId16" Type="http://schemas.openxmlformats.org/officeDocument/2006/relationships/customXml" Target="../ink/ink1966.xml"/><Relationship Id="rId29" Type="http://schemas.openxmlformats.org/officeDocument/2006/relationships/image" Target="../media/image2376.png"/><Relationship Id="rId11" Type="http://schemas.openxmlformats.org/officeDocument/2006/relationships/image" Target="../media/image2367.png"/><Relationship Id="rId24" Type="http://schemas.openxmlformats.org/officeDocument/2006/relationships/customXml" Target="../ink/ink1970.xml"/><Relationship Id="rId32" Type="http://schemas.openxmlformats.org/officeDocument/2006/relationships/image" Target="../media/image2378.png"/><Relationship Id="rId37" Type="http://schemas.openxmlformats.org/officeDocument/2006/relationships/customXml" Target="../ink/ink1975.xml"/><Relationship Id="rId40" Type="http://schemas.openxmlformats.org/officeDocument/2006/relationships/image" Target="../media/image2383.png"/><Relationship Id="rId45" Type="http://schemas.openxmlformats.org/officeDocument/2006/relationships/customXml" Target="../ink/ink1979.xml"/><Relationship Id="rId53" Type="http://schemas.openxmlformats.org/officeDocument/2006/relationships/customXml" Target="../ink/ink1983.xml"/><Relationship Id="rId58" Type="http://schemas.openxmlformats.org/officeDocument/2006/relationships/image" Target="../media/image2392.png"/><Relationship Id="rId5" Type="http://schemas.openxmlformats.org/officeDocument/2006/relationships/image" Target="../media/image2364.png"/><Relationship Id="rId61" Type="http://schemas.openxmlformats.org/officeDocument/2006/relationships/customXml" Target="../ink/ink1987.xml"/><Relationship Id="rId19" Type="http://schemas.openxmlformats.org/officeDocument/2006/relationships/image" Target="../media/image2371.png"/><Relationship Id="rId14" Type="http://schemas.openxmlformats.org/officeDocument/2006/relationships/customXml" Target="../ink/ink1965.xml"/><Relationship Id="rId22" Type="http://schemas.openxmlformats.org/officeDocument/2006/relationships/customXml" Target="../ink/ink1969.xml"/><Relationship Id="rId27" Type="http://schemas.openxmlformats.org/officeDocument/2006/relationships/image" Target="../media/image2375.png"/><Relationship Id="rId30" Type="http://schemas.openxmlformats.org/officeDocument/2006/relationships/customXml" Target="../ink/ink1973.xml"/><Relationship Id="rId35" Type="http://schemas.openxmlformats.org/officeDocument/2006/relationships/customXml" Target="../ink/ink1974.xml"/><Relationship Id="rId43" Type="http://schemas.openxmlformats.org/officeDocument/2006/relationships/customXml" Target="../ink/ink1978.xml"/><Relationship Id="rId48" Type="http://schemas.openxmlformats.org/officeDocument/2006/relationships/image" Target="../media/image2387.png"/><Relationship Id="rId56" Type="http://schemas.openxmlformats.org/officeDocument/2006/relationships/image" Target="../media/image2391.png"/><Relationship Id="rId64" Type="http://schemas.openxmlformats.org/officeDocument/2006/relationships/image" Target="../media/image2395.png"/><Relationship Id="rId8" Type="http://schemas.openxmlformats.org/officeDocument/2006/relationships/customXml" Target="../ink/ink1962.xml"/><Relationship Id="rId51" Type="http://schemas.openxmlformats.org/officeDocument/2006/relationships/customXml" Target="../ink/ink1982.xml"/><Relationship Id="rId3" Type="http://schemas.openxmlformats.org/officeDocument/2006/relationships/image" Target="../media/image2363.png"/><Relationship Id="rId12" Type="http://schemas.openxmlformats.org/officeDocument/2006/relationships/customXml" Target="../ink/ink1964.xml"/><Relationship Id="rId17" Type="http://schemas.openxmlformats.org/officeDocument/2006/relationships/image" Target="../media/image2370.png"/><Relationship Id="rId25" Type="http://schemas.openxmlformats.org/officeDocument/2006/relationships/image" Target="../media/image2374.png"/><Relationship Id="rId33" Type="http://schemas.openxmlformats.org/officeDocument/2006/relationships/image" Target="../media/image2379.png"/><Relationship Id="rId38" Type="http://schemas.openxmlformats.org/officeDocument/2006/relationships/image" Target="../media/image2382.png"/><Relationship Id="rId46" Type="http://schemas.openxmlformats.org/officeDocument/2006/relationships/image" Target="../media/image2386.png"/><Relationship Id="rId59" Type="http://schemas.openxmlformats.org/officeDocument/2006/relationships/customXml" Target="../ink/ink1986.xml"/><Relationship Id="rId20" Type="http://schemas.openxmlformats.org/officeDocument/2006/relationships/customXml" Target="../ink/ink1968.xml"/><Relationship Id="rId41" Type="http://schemas.openxmlformats.org/officeDocument/2006/relationships/customXml" Target="../ink/ink1977.xml"/><Relationship Id="rId54" Type="http://schemas.openxmlformats.org/officeDocument/2006/relationships/image" Target="../media/image2390.png"/><Relationship Id="rId62" Type="http://schemas.openxmlformats.org/officeDocument/2006/relationships/image" Target="../media/image2394.png"/><Relationship Id="rId1" Type="http://schemas.openxmlformats.org/officeDocument/2006/relationships/slideLayout" Target="../slideLayouts/slideLayout2.xml"/><Relationship Id="rId6" Type="http://schemas.openxmlformats.org/officeDocument/2006/relationships/customXml" Target="../ink/ink1961.xml"/><Relationship Id="rId15" Type="http://schemas.openxmlformats.org/officeDocument/2006/relationships/image" Target="../media/image2369.png"/><Relationship Id="rId23" Type="http://schemas.openxmlformats.org/officeDocument/2006/relationships/image" Target="../media/image2373.png"/><Relationship Id="rId28" Type="http://schemas.openxmlformats.org/officeDocument/2006/relationships/customXml" Target="../ink/ink1972.xml"/><Relationship Id="rId36" Type="http://schemas.openxmlformats.org/officeDocument/2006/relationships/image" Target="../media/image2381.png"/><Relationship Id="rId49" Type="http://schemas.openxmlformats.org/officeDocument/2006/relationships/customXml" Target="../ink/ink1981.xml"/><Relationship Id="rId57" Type="http://schemas.openxmlformats.org/officeDocument/2006/relationships/customXml" Target="../ink/ink1985.xml"/><Relationship Id="rId10" Type="http://schemas.openxmlformats.org/officeDocument/2006/relationships/customXml" Target="../ink/ink1963.xml"/><Relationship Id="rId31" Type="http://schemas.openxmlformats.org/officeDocument/2006/relationships/image" Target="../media/image2377.png"/><Relationship Id="rId44" Type="http://schemas.openxmlformats.org/officeDocument/2006/relationships/image" Target="../media/image2385.png"/><Relationship Id="rId52" Type="http://schemas.openxmlformats.org/officeDocument/2006/relationships/image" Target="../media/image2389.png"/><Relationship Id="rId60" Type="http://schemas.openxmlformats.org/officeDocument/2006/relationships/image" Target="../media/image2393.png"/><Relationship Id="rId4" Type="http://schemas.openxmlformats.org/officeDocument/2006/relationships/customXml" Target="../ink/ink1960.xml"/><Relationship Id="rId9" Type="http://schemas.openxmlformats.org/officeDocument/2006/relationships/image" Target="../media/image2366.png"/></Relationships>
</file>

<file path=ppt/slides/_rels/slide196.xml.rels><?xml version="1.0" encoding="UTF-8" standalone="yes"?>
<Relationships xmlns="http://schemas.openxmlformats.org/package/2006/relationships"><Relationship Id="rId3" Type="http://schemas.openxmlformats.org/officeDocument/2006/relationships/customXml" Target="../ink/ink1989.xml"/><Relationship Id="rId7" Type="http://schemas.openxmlformats.org/officeDocument/2006/relationships/image" Target="../media/image2399.png"/><Relationship Id="rId2" Type="http://schemas.openxmlformats.org/officeDocument/2006/relationships/image" Target="../media/image2396.png"/><Relationship Id="rId1" Type="http://schemas.openxmlformats.org/officeDocument/2006/relationships/slideLayout" Target="../slideLayouts/slideLayout2.xml"/><Relationship Id="rId6" Type="http://schemas.openxmlformats.org/officeDocument/2006/relationships/image" Target="../media/image2398.png"/><Relationship Id="rId5" Type="http://schemas.openxmlformats.org/officeDocument/2006/relationships/customXml" Target="../ink/ink1990.xml"/><Relationship Id="rId4" Type="http://schemas.openxmlformats.org/officeDocument/2006/relationships/image" Target="../media/image2397.png"/></Relationships>
</file>

<file path=ppt/slides/_rels/slide197.xml.rels><?xml version="1.0" encoding="UTF-8" standalone="yes"?>
<Relationships xmlns="http://schemas.openxmlformats.org/package/2006/relationships"><Relationship Id="rId2" Type="http://schemas.openxmlformats.org/officeDocument/2006/relationships/image" Target="../media/image240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2404.png"/><Relationship Id="rId13" Type="http://schemas.openxmlformats.org/officeDocument/2006/relationships/customXml" Target="../ink/ink1996.xml"/><Relationship Id="rId3" Type="http://schemas.openxmlformats.org/officeDocument/2006/relationships/customXml" Target="../ink/ink1991.xml"/><Relationship Id="rId7" Type="http://schemas.openxmlformats.org/officeDocument/2006/relationships/customXml" Target="../ink/ink1993.xml"/><Relationship Id="rId12" Type="http://schemas.openxmlformats.org/officeDocument/2006/relationships/image" Target="../media/image2406.png"/><Relationship Id="rId2" Type="http://schemas.openxmlformats.org/officeDocument/2006/relationships/image" Target="../media/image2401.png"/><Relationship Id="rId16" Type="http://schemas.openxmlformats.org/officeDocument/2006/relationships/image" Target="../media/image2408.png"/><Relationship Id="rId1" Type="http://schemas.openxmlformats.org/officeDocument/2006/relationships/slideLayout" Target="../slideLayouts/slideLayout2.xml"/><Relationship Id="rId6" Type="http://schemas.openxmlformats.org/officeDocument/2006/relationships/image" Target="../media/image2403.png"/><Relationship Id="rId11" Type="http://schemas.openxmlformats.org/officeDocument/2006/relationships/customXml" Target="../ink/ink1995.xml"/><Relationship Id="rId5" Type="http://schemas.openxmlformats.org/officeDocument/2006/relationships/customXml" Target="../ink/ink1992.xml"/><Relationship Id="rId15" Type="http://schemas.openxmlformats.org/officeDocument/2006/relationships/customXml" Target="../ink/ink1997.xml"/><Relationship Id="rId10" Type="http://schemas.openxmlformats.org/officeDocument/2006/relationships/image" Target="../media/image2405.png"/><Relationship Id="rId4" Type="http://schemas.openxmlformats.org/officeDocument/2006/relationships/image" Target="../media/image2402.png"/><Relationship Id="rId9" Type="http://schemas.openxmlformats.org/officeDocument/2006/relationships/customXml" Target="../ink/ink1994.xml"/><Relationship Id="rId14" Type="http://schemas.openxmlformats.org/officeDocument/2006/relationships/image" Target="../media/image24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148.xml"/><Relationship Id="rId21" Type="http://schemas.openxmlformats.org/officeDocument/2006/relationships/image" Target="../media/image159.png"/><Relationship Id="rId42" Type="http://schemas.openxmlformats.org/officeDocument/2006/relationships/customXml" Target="../ink/ink156.xml"/><Relationship Id="rId47" Type="http://schemas.openxmlformats.org/officeDocument/2006/relationships/image" Target="../media/image172.png"/><Relationship Id="rId63" Type="http://schemas.openxmlformats.org/officeDocument/2006/relationships/image" Target="../media/image180.png"/><Relationship Id="rId68" Type="http://schemas.openxmlformats.org/officeDocument/2006/relationships/customXml" Target="../ink/ink169.xml"/><Relationship Id="rId84" Type="http://schemas.openxmlformats.org/officeDocument/2006/relationships/customXml" Target="../ink/ink177.xml"/><Relationship Id="rId89" Type="http://schemas.openxmlformats.org/officeDocument/2006/relationships/image" Target="../media/image193.png"/><Relationship Id="rId16" Type="http://schemas.openxmlformats.org/officeDocument/2006/relationships/customXml" Target="../ink/ink143.xml"/><Relationship Id="rId11" Type="http://schemas.openxmlformats.org/officeDocument/2006/relationships/image" Target="../media/image154.png"/><Relationship Id="rId32" Type="http://schemas.openxmlformats.org/officeDocument/2006/relationships/customXml" Target="../ink/ink151.xml"/><Relationship Id="rId37" Type="http://schemas.openxmlformats.org/officeDocument/2006/relationships/image" Target="../media/image167.png"/><Relationship Id="rId53" Type="http://schemas.openxmlformats.org/officeDocument/2006/relationships/image" Target="../media/image175.png"/><Relationship Id="rId58" Type="http://schemas.openxmlformats.org/officeDocument/2006/relationships/customXml" Target="../ink/ink164.xml"/><Relationship Id="rId74" Type="http://schemas.openxmlformats.org/officeDocument/2006/relationships/customXml" Target="../ink/ink172.xml"/><Relationship Id="rId79" Type="http://schemas.openxmlformats.org/officeDocument/2006/relationships/image" Target="../media/image188.png"/><Relationship Id="rId5" Type="http://schemas.openxmlformats.org/officeDocument/2006/relationships/image" Target="../media/image151.png"/><Relationship Id="rId90" Type="http://schemas.openxmlformats.org/officeDocument/2006/relationships/customXml" Target="../ink/ink180.xml"/><Relationship Id="rId95" Type="http://schemas.openxmlformats.org/officeDocument/2006/relationships/image" Target="../media/image196.png"/><Relationship Id="rId22" Type="http://schemas.openxmlformats.org/officeDocument/2006/relationships/customXml" Target="../ink/ink146.xml"/><Relationship Id="rId27" Type="http://schemas.openxmlformats.org/officeDocument/2006/relationships/image" Target="../media/image162.png"/><Relationship Id="rId43" Type="http://schemas.openxmlformats.org/officeDocument/2006/relationships/image" Target="../media/image170.png"/><Relationship Id="rId48" Type="http://schemas.openxmlformats.org/officeDocument/2006/relationships/customXml" Target="../ink/ink159.xml"/><Relationship Id="rId64" Type="http://schemas.openxmlformats.org/officeDocument/2006/relationships/customXml" Target="../ink/ink167.xml"/><Relationship Id="rId69" Type="http://schemas.openxmlformats.org/officeDocument/2006/relationships/image" Target="../media/image183.png"/><Relationship Id="rId80" Type="http://schemas.openxmlformats.org/officeDocument/2006/relationships/customXml" Target="../ink/ink175.xml"/><Relationship Id="rId85" Type="http://schemas.openxmlformats.org/officeDocument/2006/relationships/image" Target="../media/image191.png"/><Relationship Id="rId12" Type="http://schemas.openxmlformats.org/officeDocument/2006/relationships/customXml" Target="../ink/ink141.xml"/><Relationship Id="rId17" Type="http://schemas.openxmlformats.org/officeDocument/2006/relationships/image" Target="../media/image157.png"/><Relationship Id="rId25" Type="http://schemas.openxmlformats.org/officeDocument/2006/relationships/image" Target="../media/image161.png"/><Relationship Id="rId33" Type="http://schemas.openxmlformats.org/officeDocument/2006/relationships/image" Target="../media/image165.png"/><Relationship Id="rId38" Type="http://schemas.openxmlformats.org/officeDocument/2006/relationships/customXml" Target="../ink/ink154.xml"/><Relationship Id="rId46" Type="http://schemas.openxmlformats.org/officeDocument/2006/relationships/customXml" Target="../ink/ink158.xml"/><Relationship Id="rId59" Type="http://schemas.openxmlformats.org/officeDocument/2006/relationships/image" Target="../media/image178.png"/><Relationship Id="rId67" Type="http://schemas.openxmlformats.org/officeDocument/2006/relationships/image" Target="../media/image182.png"/><Relationship Id="rId20" Type="http://schemas.openxmlformats.org/officeDocument/2006/relationships/customXml" Target="../ink/ink145.xml"/><Relationship Id="rId41" Type="http://schemas.openxmlformats.org/officeDocument/2006/relationships/image" Target="../media/image169.png"/><Relationship Id="rId54" Type="http://schemas.openxmlformats.org/officeDocument/2006/relationships/customXml" Target="../ink/ink162.xml"/><Relationship Id="rId62" Type="http://schemas.openxmlformats.org/officeDocument/2006/relationships/customXml" Target="../ink/ink166.xml"/><Relationship Id="rId70" Type="http://schemas.openxmlformats.org/officeDocument/2006/relationships/customXml" Target="../ink/ink170.xml"/><Relationship Id="rId75" Type="http://schemas.openxmlformats.org/officeDocument/2006/relationships/image" Target="../media/image186.png"/><Relationship Id="rId83" Type="http://schemas.openxmlformats.org/officeDocument/2006/relationships/image" Target="../media/image190.png"/><Relationship Id="rId88" Type="http://schemas.openxmlformats.org/officeDocument/2006/relationships/customXml" Target="../ink/ink179.xml"/><Relationship Id="rId91" Type="http://schemas.openxmlformats.org/officeDocument/2006/relationships/image" Target="../media/image194.png"/><Relationship Id="rId96"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customXml" Target="../ink/ink138.xml"/><Relationship Id="rId15" Type="http://schemas.openxmlformats.org/officeDocument/2006/relationships/image" Target="../media/image156.png"/><Relationship Id="rId23" Type="http://schemas.openxmlformats.org/officeDocument/2006/relationships/image" Target="../media/image160.png"/><Relationship Id="rId28" Type="http://schemas.openxmlformats.org/officeDocument/2006/relationships/customXml" Target="../ink/ink149.xml"/><Relationship Id="rId36" Type="http://schemas.openxmlformats.org/officeDocument/2006/relationships/customXml" Target="../ink/ink153.xml"/><Relationship Id="rId49" Type="http://schemas.openxmlformats.org/officeDocument/2006/relationships/image" Target="../media/image173.png"/><Relationship Id="rId57" Type="http://schemas.openxmlformats.org/officeDocument/2006/relationships/image" Target="../media/image177.png"/><Relationship Id="rId10" Type="http://schemas.openxmlformats.org/officeDocument/2006/relationships/customXml" Target="../ink/ink140.xml"/><Relationship Id="rId31" Type="http://schemas.openxmlformats.org/officeDocument/2006/relationships/image" Target="../media/image164.png"/><Relationship Id="rId44" Type="http://schemas.openxmlformats.org/officeDocument/2006/relationships/customXml" Target="../ink/ink157.xml"/><Relationship Id="rId52" Type="http://schemas.openxmlformats.org/officeDocument/2006/relationships/customXml" Target="../ink/ink161.xml"/><Relationship Id="rId60" Type="http://schemas.openxmlformats.org/officeDocument/2006/relationships/customXml" Target="../ink/ink165.xml"/><Relationship Id="rId65" Type="http://schemas.openxmlformats.org/officeDocument/2006/relationships/image" Target="../media/image181.png"/><Relationship Id="rId73" Type="http://schemas.openxmlformats.org/officeDocument/2006/relationships/image" Target="../media/image185.png"/><Relationship Id="rId78" Type="http://schemas.openxmlformats.org/officeDocument/2006/relationships/customXml" Target="../ink/ink174.xml"/><Relationship Id="rId81" Type="http://schemas.openxmlformats.org/officeDocument/2006/relationships/image" Target="../media/image189.png"/><Relationship Id="rId86" Type="http://schemas.openxmlformats.org/officeDocument/2006/relationships/customXml" Target="../ink/ink178.xml"/><Relationship Id="rId94" Type="http://schemas.openxmlformats.org/officeDocument/2006/relationships/customXml" Target="../ink/ink182.xml"/><Relationship Id="rId99" Type="http://schemas.openxmlformats.org/officeDocument/2006/relationships/image" Target="../media/image198.png"/><Relationship Id="rId101" Type="http://schemas.openxmlformats.org/officeDocument/2006/relationships/image" Target="../media/image199.png"/><Relationship Id="rId4" Type="http://schemas.openxmlformats.org/officeDocument/2006/relationships/customXml" Target="../ink/ink137.xml"/><Relationship Id="rId9" Type="http://schemas.openxmlformats.org/officeDocument/2006/relationships/image" Target="../media/image153.png"/><Relationship Id="rId13" Type="http://schemas.openxmlformats.org/officeDocument/2006/relationships/image" Target="../media/image155.png"/><Relationship Id="rId18" Type="http://schemas.openxmlformats.org/officeDocument/2006/relationships/customXml" Target="../ink/ink144.xml"/><Relationship Id="rId39" Type="http://schemas.openxmlformats.org/officeDocument/2006/relationships/image" Target="../media/image168.png"/><Relationship Id="rId34" Type="http://schemas.openxmlformats.org/officeDocument/2006/relationships/customXml" Target="../ink/ink152.xml"/><Relationship Id="rId50" Type="http://schemas.openxmlformats.org/officeDocument/2006/relationships/customXml" Target="../ink/ink160.xml"/><Relationship Id="rId55" Type="http://schemas.openxmlformats.org/officeDocument/2006/relationships/image" Target="../media/image176.png"/><Relationship Id="rId76" Type="http://schemas.openxmlformats.org/officeDocument/2006/relationships/customXml" Target="../ink/ink173.xml"/><Relationship Id="rId97" Type="http://schemas.openxmlformats.org/officeDocument/2006/relationships/image" Target="../media/image197.png"/><Relationship Id="rId7" Type="http://schemas.openxmlformats.org/officeDocument/2006/relationships/image" Target="../media/image152.png"/><Relationship Id="rId71" Type="http://schemas.openxmlformats.org/officeDocument/2006/relationships/image" Target="../media/image184.png"/><Relationship Id="rId92" Type="http://schemas.openxmlformats.org/officeDocument/2006/relationships/customXml" Target="../ink/ink181.xml"/><Relationship Id="rId2" Type="http://schemas.openxmlformats.org/officeDocument/2006/relationships/image" Target="../media/image149.png"/><Relationship Id="rId29" Type="http://schemas.openxmlformats.org/officeDocument/2006/relationships/image" Target="../media/image163.png"/><Relationship Id="rId24" Type="http://schemas.openxmlformats.org/officeDocument/2006/relationships/customXml" Target="../ink/ink147.xml"/><Relationship Id="rId40" Type="http://schemas.openxmlformats.org/officeDocument/2006/relationships/customXml" Target="../ink/ink155.xml"/><Relationship Id="rId45" Type="http://schemas.openxmlformats.org/officeDocument/2006/relationships/image" Target="../media/image171.png"/><Relationship Id="rId66" Type="http://schemas.openxmlformats.org/officeDocument/2006/relationships/customXml" Target="../ink/ink168.xml"/><Relationship Id="rId87" Type="http://schemas.openxmlformats.org/officeDocument/2006/relationships/image" Target="../media/image192.png"/><Relationship Id="rId61" Type="http://schemas.openxmlformats.org/officeDocument/2006/relationships/image" Target="../media/image179.png"/><Relationship Id="rId82" Type="http://schemas.openxmlformats.org/officeDocument/2006/relationships/customXml" Target="../ink/ink176.xml"/><Relationship Id="rId19" Type="http://schemas.openxmlformats.org/officeDocument/2006/relationships/image" Target="../media/image158.png"/><Relationship Id="rId14" Type="http://schemas.openxmlformats.org/officeDocument/2006/relationships/customXml" Target="../ink/ink142.xml"/><Relationship Id="rId30" Type="http://schemas.openxmlformats.org/officeDocument/2006/relationships/customXml" Target="../ink/ink150.xml"/><Relationship Id="rId35" Type="http://schemas.openxmlformats.org/officeDocument/2006/relationships/image" Target="../media/image166.png"/><Relationship Id="rId56" Type="http://schemas.openxmlformats.org/officeDocument/2006/relationships/customXml" Target="../ink/ink163.xml"/><Relationship Id="rId77" Type="http://schemas.openxmlformats.org/officeDocument/2006/relationships/image" Target="../media/image187.png"/><Relationship Id="rId100" Type="http://schemas.openxmlformats.org/officeDocument/2006/relationships/customXml" Target="../ink/ink185.xml"/><Relationship Id="rId8" Type="http://schemas.openxmlformats.org/officeDocument/2006/relationships/customXml" Target="../ink/ink139.xml"/><Relationship Id="rId51" Type="http://schemas.openxmlformats.org/officeDocument/2006/relationships/image" Target="../media/image174.png"/><Relationship Id="rId72" Type="http://schemas.openxmlformats.org/officeDocument/2006/relationships/customXml" Target="../ink/ink171.xml"/><Relationship Id="rId93" Type="http://schemas.openxmlformats.org/officeDocument/2006/relationships/image" Target="../media/image195.png"/><Relationship Id="rId98" Type="http://schemas.openxmlformats.org/officeDocument/2006/relationships/customXml" Target="../ink/ink184.xml"/><Relationship Id="rId3" Type="http://schemas.openxmlformats.org/officeDocument/2006/relationships/image" Target="../media/image150.png"/></Relationships>
</file>

<file path=ppt/slides/_rels/slide200.xml.rels><?xml version="1.0" encoding="UTF-8" standalone="yes"?>
<Relationships xmlns="http://schemas.openxmlformats.org/package/2006/relationships"><Relationship Id="rId8" Type="http://schemas.openxmlformats.org/officeDocument/2006/relationships/image" Target="../media/image2412.png"/><Relationship Id="rId3" Type="http://schemas.openxmlformats.org/officeDocument/2006/relationships/customXml" Target="../ink/ink1998.xml"/><Relationship Id="rId7" Type="http://schemas.openxmlformats.org/officeDocument/2006/relationships/customXml" Target="../ink/ink2000.xml"/><Relationship Id="rId2" Type="http://schemas.openxmlformats.org/officeDocument/2006/relationships/image" Target="../media/image2409.png"/><Relationship Id="rId1" Type="http://schemas.openxmlformats.org/officeDocument/2006/relationships/slideLayout" Target="../slideLayouts/slideLayout2.xml"/><Relationship Id="rId6" Type="http://schemas.openxmlformats.org/officeDocument/2006/relationships/image" Target="../media/image2411.png"/><Relationship Id="rId5" Type="http://schemas.openxmlformats.org/officeDocument/2006/relationships/customXml" Target="../ink/ink1999.xml"/><Relationship Id="rId10" Type="http://schemas.openxmlformats.org/officeDocument/2006/relationships/image" Target="../media/image2413.png"/><Relationship Id="rId4" Type="http://schemas.openxmlformats.org/officeDocument/2006/relationships/image" Target="../media/image2410.png"/><Relationship Id="rId9" Type="http://schemas.openxmlformats.org/officeDocument/2006/relationships/customXml" Target="../ink/ink2001.xml"/></Relationships>
</file>

<file path=ppt/slides/_rels/slide201.xml.rels><?xml version="1.0" encoding="UTF-8" standalone="yes"?>
<Relationships xmlns="http://schemas.openxmlformats.org/package/2006/relationships"><Relationship Id="rId2" Type="http://schemas.openxmlformats.org/officeDocument/2006/relationships/image" Target="../media/image241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41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3" Type="http://schemas.openxmlformats.org/officeDocument/2006/relationships/customXml" Target="../ink/ink2007.xml"/><Relationship Id="rId18" Type="http://schemas.openxmlformats.org/officeDocument/2006/relationships/image" Target="../media/image2424.png"/><Relationship Id="rId26" Type="http://schemas.openxmlformats.org/officeDocument/2006/relationships/image" Target="../media/image2428.png"/><Relationship Id="rId3" Type="http://schemas.openxmlformats.org/officeDocument/2006/relationships/customXml" Target="../ink/ink2002.xml"/><Relationship Id="rId21" Type="http://schemas.openxmlformats.org/officeDocument/2006/relationships/customXml" Target="../ink/ink2011.xml"/><Relationship Id="rId34" Type="http://schemas.openxmlformats.org/officeDocument/2006/relationships/image" Target="../media/image2432.png"/><Relationship Id="rId7" Type="http://schemas.openxmlformats.org/officeDocument/2006/relationships/customXml" Target="../ink/ink2004.xml"/><Relationship Id="rId12" Type="http://schemas.openxmlformats.org/officeDocument/2006/relationships/image" Target="../media/image2421.png"/><Relationship Id="rId17" Type="http://schemas.openxmlformats.org/officeDocument/2006/relationships/customXml" Target="../ink/ink2009.xml"/><Relationship Id="rId25" Type="http://schemas.openxmlformats.org/officeDocument/2006/relationships/customXml" Target="../ink/ink2013.xml"/><Relationship Id="rId33" Type="http://schemas.openxmlformats.org/officeDocument/2006/relationships/customXml" Target="../ink/ink2017.xml"/><Relationship Id="rId2" Type="http://schemas.openxmlformats.org/officeDocument/2006/relationships/image" Target="../media/image2416.png"/><Relationship Id="rId16" Type="http://schemas.openxmlformats.org/officeDocument/2006/relationships/image" Target="../media/image2423.png"/><Relationship Id="rId20" Type="http://schemas.openxmlformats.org/officeDocument/2006/relationships/image" Target="../media/image2425.png"/><Relationship Id="rId29" Type="http://schemas.openxmlformats.org/officeDocument/2006/relationships/customXml" Target="../ink/ink2015.xml"/><Relationship Id="rId1" Type="http://schemas.openxmlformats.org/officeDocument/2006/relationships/slideLayout" Target="../slideLayouts/slideLayout2.xml"/><Relationship Id="rId6" Type="http://schemas.openxmlformats.org/officeDocument/2006/relationships/image" Target="../media/image2418.png"/><Relationship Id="rId11" Type="http://schemas.openxmlformats.org/officeDocument/2006/relationships/customXml" Target="../ink/ink2006.xml"/><Relationship Id="rId24" Type="http://schemas.openxmlformats.org/officeDocument/2006/relationships/image" Target="../media/image2427.png"/><Relationship Id="rId32" Type="http://schemas.openxmlformats.org/officeDocument/2006/relationships/image" Target="../media/image2431.png"/><Relationship Id="rId5" Type="http://schemas.openxmlformats.org/officeDocument/2006/relationships/customXml" Target="../ink/ink2003.xml"/><Relationship Id="rId15" Type="http://schemas.openxmlformats.org/officeDocument/2006/relationships/customXml" Target="../ink/ink2008.xml"/><Relationship Id="rId23" Type="http://schemas.openxmlformats.org/officeDocument/2006/relationships/customXml" Target="../ink/ink2012.xml"/><Relationship Id="rId28" Type="http://schemas.openxmlformats.org/officeDocument/2006/relationships/image" Target="../media/image2429.png"/><Relationship Id="rId36" Type="http://schemas.openxmlformats.org/officeDocument/2006/relationships/image" Target="../media/image2433.png"/><Relationship Id="rId10" Type="http://schemas.openxmlformats.org/officeDocument/2006/relationships/image" Target="../media/image2420.png"/><Relationship Id="rId19" Type="http://schemas.openxmlformats.org/officeDocument/2006/relationships/customXml" Target="../ink/ink2010.xml"/><Relationship Id="rId31" Type="http://schemas.openxmlformats.org/officeDocument/2006/relationships/customXml" Target="../ink/ink2016.xml"/><Relationship Id="rId4" Type="http://schemas.openxmlformats.org/officeDocument/2006/relationships/image" Target="../media/image2417.png"/><Relationship Id="rId9" Type="http://schemas.openxmlformats.org/officeDocument/2006/relationships/customXml" Target="../ink/ink2005.xml"/><Relationship Id="rId14" Type="http://schemas.openxmlformats.org/officeDocument/2006/relationships/image" Target="../media/image2422.png"/><Relationship Id="rId22" Type="http://schemas.openxmlformats.org/officeDocument/2006/relationships/image" Target="../media/image2426.png"/><Relationship Id="rId27" Type="http://schemas.openxmlformats.org/officeDocument/2006/relationships/customXml" Target="../ink/ink2014.xml"/><Relationship Id="rId30" Type="http://schemas.openxmlformats.org/officeDocument/2006/relationships/image" Target="../media/image2430.png"/><Relationship Id="rId35" Type="http://schemas.openxmlformats.org/officeDocument/2006/relationships/customXml" Target="../ink/ink2018.xml"/><Relationship Id="rId8" Type="http://schemas.openxmlformats.org/officeDocument/2006/relationships/image" Target="../media/image2419.png"/></Relationships>
</file>

<file path=ppt/slides/_rels/slide205.xml.rels><?xml version="1.0" encoding="UTF-8" standalone="yes"?>
<Relationships xmlns="http://schemas.openxmlformats.org/package/2006/relationships"><Relationship Id="rId3" Type="http://schemas.openxmlformats.org/officeDocument/2006/relationships/image" Target="../media/image2435.png"/><Relationship Id="rId2" Type="http://schemas.openxmlformats.org/officeDocument/2006/relationships/image" Target="../media/image2434.png"/><Relationship Id="rId1" Type="http://schemas.openxmlformats.org/officeDocument/2006/relationships/slideLayout" Target="../slideLayouts/slideLayout2.xml"/><Relationship Id="rId5" Type="http://schemas.openxmlformats.org/officeDocument/2006/relationships/image" Target="../media/image2436.png"/><Relationship Id="rId4" Type="http://schemas.openxmlformats.org/officeDocument/2006/relationships/customXml" Target="../ink/ink2019.xml"/></Relationships>
</file>

<file path=ppt/slides/_rels/slide206.xml.rels><?xml version="1.0" encoding="UTF-8" standalone="yes"?>
<Relationships xmlns="http://schemas.openxmlformats.org/package/2006/relationships"><Relationship Id="rId8" Type="http://schemas.openxmlformats.org/officeDocument/2006/relationships/customXml" Target="../ink/ink2022.xml"/><Relationship Id="rId3" Type="http://schemas.openxmlformats.org/officeDocument/2006/relationships/image" Target="../media/image2438.png"/><Relationship Id="rId7" Type="http://schemas.openxmlformats.org/officeDocument/2006/relationships/image" Target="../media/image2440.png"/><Relationship Id="rId2" Type="http://schemas.openxmlformats.org/officeDocument/2006/relationships/image" Target="../media/image2437.png"/><Relationship Id="rId1" Type="http://schemas.openxmlformats.org/officeDocument/2006/relationships/slideLayout" Target="../slideLayouts/slideLayout2.xml"/><Relationship Id="rId6" Type="http://schemas.openxmlformats.org/officeDocument/2006/relationships/customXml" Target="../ink/ink2021.xml"/><Relationship Id="rId11" Type="http://schemas.openxmlformats.org/officeDocument/2006/relationships/image" Target="../media/image2442.png"/><Relationship Id="rId5" Type="http://schemas.openxmlformats.org/officeDocument/2006/relationships/image" Target="../media/image2439.png"/><Relationship Id="rId10" Type="http://schemas.openxmlformats.org/officeDocument/2006/relationships/customXml" Target="../ink/ink2023.xml"/><Relationship Id="rId4" Type="http://schemas.openxmlformats.org/officeDocument/2006/relationships/customXml" Target="../ink/ink2020.xml"/><Relationship Id="rId9" Type="http://schemas.openxmlformats.org/officeDocument/2006/relationships/image" Target="../media/image2441.png"/></Relationships>
</file>

<file path=ppt/slides/_rels/slide207.xml.rels><?xml version="1.0" encoding="UTF-8" standalone="yes"?>
<Relationships xmlns="http://schemas.openxmlformats.org/package/2006/relationships"><Relationship Id="rId2" Type="http://schemas.openxmlformats.org/officeDocument/2006/relationships/image" Target="../media/image244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customXml" Target="../ink/ink2026.xml"/><Relationship Id="rId13" Type="http://schemas.openxmlformats.org/officeDocument/2006/relationships/image" Target="../media/image2450.png"/><Relationship Id="rId3" Type="http://schemas.openxmlformats.org/officeDocument/2006/relationships/image" Target="../media/image2445.png"/><Relationship Id="rId7" Type="http://schemas.openxmlformats.org/officeDocument/2006/relationships/image" Target="../media/image2447.png"/><Relationship Id="rId12" Type="http://schemas.openxmlformats.org/officeDocument/2006/relationships/customXml" Target="../ink/ink2028.xml"/><Relationship Id="rId2" Type="http://schemas.openxmlformats.org/officeDocument/2006/relationships/image" Target="../media/image2444.png"/><Relationship Id="rId16" Type="http://schemas.openxmlformats.org/officeDocument/2006/relationships/customXml" Target="../ink/ink2030.xml"/><Relationship Id="rId1" Type="http://schemas.openxmlformats.org/officeDocument/2006/relationships/slideLayout" Target="../slideLayouts/slideLayout2.xml"/><Relationship Id="rId6" Type="http://schemas.openxmlformats.org/officeDocument/2006/relationships/customXml" Target="../ink/ink2025.xml"/><Relationship Id="rId11" Type="http://schemas.openxmlformats.org/officeDocument/2006/relationships/image" Target="../media/image2449.png"/><Relationship Id="rId5" Type="http://schemas.openxmlformats.org/officeDocument/2006/relationships/image" Target="../media/image2446.png"/><Relationship Id="rId15" Type="http://schemas.openxmlformats.org/officeDocument/2006/relationships/image" Target="../media/image2451.png"/><Relationship Id="rId10" Type="http://schemas.openxmlformats.org/officeDocument/2006/relationships/customXml" Target="../ink/ink2027.xml"/><Relationship Id="rId4" Type="http://schemas.openxmlformats.org/officeDocument/2006/relationships/customXml" Target="../ink/ink2024.xml"/><Relationship Id="rId9" Type="http://schemas.openxmlformats.org/officeDocument/2006/relationships/image" Target="../media/image2448.png"/><Relationship Id="rId14" Type="http://schemas.openxmlformats.org/officeDocument/2006/relationships/customXml" Target="../ink/ink2029.xml"/></Relationships>
</file>

<file path=ppt/slides/_rels/slide209.xml.rels><?xml version="1.0" encoding="UTF-8" standalone="yes"?>
<Relationships xmlns="http://schemas.openxmlformats.org/package/2006/relationships"><Relationship Id="rId8" Type="http://schemas.openxmlformats.org/officeDocument/2006/relationships/image" Target="../media/image2455.png"/><Relationship Id="rId13" Type="http://schemas.openxmlformats.org/officeDocument/2006/relationships/customXml" Target="../ink/ink2036.xml"/><Relationship Id="rId18" Type="http://schemas.openxmlformats.org/officeDocument/2006/relationships/image" Target="../media/image2460.png"/><Relationship Id="rId26" Type="http://schemas.openxmlformats.org/officeDocument/2006/relationships/image" Target="../media/image2463.png"/><Relationship Id="rId3" Type="http://schemas.openxmlformats.org/officeDocument/2006/relationships/customXml" Target="../ink/ink2031.xml"/><Relationship Id="rId21" Type="http://schemas.openxmlformats.org/officeDocument/2006/relationships/customXml" Target="../ink/ink2040.xml"/><Relationship Id="rId7" Type="http://schemas.openxmlformats.org/officeDocument/2006/relationships/customXml" Target="../ink/ink2033.xml"/><Relationship Id="rId12" Type="http://schemas.openxmlformats.org/officeDocument/2006/relationships/image" Target="../media/image2457.png"/><Relationship Id="rId17" Type="http://schemas.openxmlformats.org/officeDocument/2006/relationships/customXml" Target="../ink/ink2038.xml"/><Relationship Id="rId25" Type="http://schemas.openxmlformats.org/officeDocument/2006/relationships/customXml" Target="../ink/ink2042.xml"/><Relationship Id="rId2" Type="http://schemas.openxmlformats.org/officeDocument/2006/relationships/image" Target="../media/image2452.png"/><Relationship Id="rId16" Type="http://schemas.openxmlformats.org/officeDocument/2006/relationships/image" Target="../media/image2459.png"/><Relationship Id="rId20" Type="http://schemas.openxmlformats.org/officeDocument/2006/relationships/image" Target="../media/image2461.png"/><Relationship Id="rId1" Type="http://schemas.openxmlformats.org/officeDocument/2006/relationships/slideLayout" Target="../slideLayouts/slideLayout2.xml"/><Relationship Id="rId6" Type="http://schemas.openxmlformats.org/officeDocument/2006/relationships/image" Target="../media/image2454.png"/><Relationship Id="rId11" Type="http://schemas.openxmlformats.org/officeDocument/2006/relationships/customXml" Target="../ink/ink2035.xml"/><Relationship Id="rId24" Type="http://schemas.openxmlformats.org/officeDocument/2006/relationships/image" Target="../media/image2450.png"/><Relationship Id="rId5" Type="http://schemas.openxmlformats.org/officeDocument/2006/relationships/customXml" Target="../ink/ink2032.xml"/><Relationship Id="rId15" Type="http://schemas.openxmlformats.org/officeDocument/2006/relationships/customXml" Target="../ink/ink2037.xml"/><Relationship Id="rId23" Type="http://schemas.openxmlformats.org/officeDocument/2006/relationships/customXml" Target="../ink/ink2041.xml"/><Relationship Id="rId10" Type="http://schemas.openxmlformats.org/officeDocument/2006/relationships/image" Target="../media/image2456.png"/><Relationship Id="rId19" Type="http://schemas.openxmlformats.org/officeDocument/2006/relationships/customXml" Target="../ink/ink2039.xml"/><Relationship Id="rId4" Type="http://schemas.openxmlformats.org/officeDocument/2006/relationships/image" Target="../media/image2453.png"/><Relationship Id="rId9" Type="http://schemas.openxmlformats.org/officeDocument/2006/relationships/customXml" Target="../ink/ink2034.xml"/><Relationship Id="rId14" Type="http://schemas.openxmlformats.org/officeDocument/2006/relationships/image" Target="../media/image2458.png"/><Relationship Id="rId22" Type="http://schemas.openxmlformats.org/officeDocument/2006/relationships/image" Target="../media/image2462.png"/></Relationships>
</file>

<file path=ppt/slides/_rels/slide21.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customXml" Target="../ink/ink191.xml"/><Relationship Id="rId18" Type="http://schemas.openxmlformats.org/officeDocument/2006/relationships/image" Target="../media/image208.png"/><Relationship Id="rId3" Type="http://schemas.openxmlformats.org/officeDocument/2006/relationships/customXml" Target="../ink/ink186.xml"/><Relationship Id="rId21" Type="http://schemas.openxmlformats.org/officeDocument/2006/relationships/customXml" Target="../ink/ink195.xml"/><Relationship Id="rId7" Type="http://schemas.openxmlformats.org/officeDocument/2006/relationships/customXml" Target="../ink/ink188.xml"/><Relationship Id="rId12" Type="http://schemas.openxmlformats.org/officeDocument/2006/relationships/image" Target="../media/image205.png"/><Relationship Id="rId17" Type="http://schemas.openxmlformats.org/officeDocument/2006/relationships/customXml" Target="../ink/ink193.xml"/><Relationship Id="rId2" Type="http://schemas.openxmlformats.org/officeDocument/2006/relationships/image" Target="../media/image200.png"/><Relationship Id="rId16" Type="http://schemas.openxmlformats.org/officeDocument/2006/relationships/image" Target="../media/image207.png"/><Relationship Id="rId20"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customXml" Target="../ink/ink190.xml"/><Relationship Id="rId24" Type="http://schemas.openxmlformats.org/officeDocument/2006/relationships/image" Target="../media/image211.png"/><Relationship Id="rId5" Type="http://schemas.openxmlformats.org/officeDocument/2006/relationships/customXml" Target="../ink/ink187.xml"/><Relationship Id="rId15" Type="http://schemas.openxmlformats.org/officeDocument/2006/relationships/customXml" Target="../ink/ink192.xml"/><Relationship Id="rId23" Type="http://schemas.openxmlformats.org/officeDocument/2006/relationships/customXml" Target="../ink/ink196.xml"/><Relationship Id="rId10" Type="http://schemas.openxmlformats.org/officeDocument/2006/relationships/image" Target="../media/image204.png"/><Relationship Id="rId19" Type="http://schemas.openxmlformats.org/officeDocument/2006/relationships/customXml" Target="../ink/ink194.xml"/><Relationship Id="rId4" Type="http://schemas.openxmlformats.org/officeDocument/2006/relationships/image" Target="../media/image201.png"/><Relationship Id="rId9" Type="http://schemas.openxmlformats.org/officeDocument/2006/relationships/customXml" Target="../ink/ink189.xml"/><Relationship Id="rId14" Type="http://schemas.openxmlformats.org/officeDocument/2006/relationships/image" Target="../media/image206.png"/><Relationship Id="rId22" Type="http://schemas.openxmlformats.org/officeDocument/2006/relationships/image" Target="../media/image210.png"/></Relationships>
</file>

<file path=ppt/slides/_rels/slide210.xml.rels><?xml version="1.0" encoding="UTF-8" standalone="yes"?>
<Relationships xmlns="http://schemas.openxmlformats.org/package/2006/relationships"><Relationship Id="rId26" Type="http://schemas.openxmlformats.org/officeDocument/2006/relationships/image" Target="../media/image2476.png"/><Relationship Id="rId21" Type="http://schemas.openxmlformats.org/officeDocument/2006/relationships/customXml" Target="../ink/ink2052.xml"/><Relationship Id="rId42" Type="http://schemas.openxmlformats.org/officeDocument/2006/relationships/image" Target="../media/image2484.png"/><Relationship Id="rId47" Type="http://schemas.openxmlformats.org/officeDocument/2006/relationships/customXml" Target="../ink/ink2065.xml"/><Relationship Id="rId63" Type="http://schemas.openxmlformats.org/officeDocument/2006/relationships/customXml" Target="../ink/ink2073.xml"/><Relationship Id="rId68" Type="http://schemas.openxmlformats.org/officeDocument/2006/relationships/image" Target="../media/image2497.png"/><Relationship Id="rId7" Type="http://schemas.openxmlformats.org/officeDocument/2006/relationships/customXml" Target="../ink/ink2045.xml"/><Relationship Id="rId2" Type="http://schemas.openxmlformats.org/officeDocument/2006/relationships/image" Target="../media/image2464.png"/><Relationship Id="rId16" Type="http://schemas.openxmlformats.org/officeDocument/2006/relationships/image" Target="../media/image2471.png"/><Relationship Id="rId29" Type="http://schemas.openxmlformats.org/officeDocument/2006/relationships/customXml" Target="../ink/ink2056.xml"/><Relationship Id="rId11" Type="http://schemas.openxmlformats.org/officeDocument/2006/relationships/customXml" Target="../ink/ink2047.xml"/><Relationship Id="rId24" Type="http://schemas.openxmlformats.org/officeDocument/2006/relationships/image" Target="../media/image2475.png"/><Relationship Id="rId32" Type="http://schemas.openxmlformats.org/officeDocument/2006/relationships/image" Target="../media/image2479.png"/><Relationship Id="rId37" Type="http://schemas.openxmlformats.org/officeDocument/2006/relationships/customXml" Target="../ink/ink2060.xml"/><Relationship Id="rId40" Type="http://schemas.openxmlformats.org/officeDocument/2006/relationships/image" Target="../media/image2483.png"/><Relationship Id="rId45" Type="http://schemas.openxmlformats.org/officeDocument/2006/relationships/customXml" Target="../ink/ink2064.xml"/><Relationship Id="rId53" Type="http://schemas.openxmlformats.org/officeDocument/2006/relationships/customXml" Target="../ink/ink2068.xml"/><Relationship Id="rId58" Type="http://schemas.openxmlformats.org/officeDocument/2006/relationships/image" Target="../media/image2492.png"/><Relationship Id="rId66" Type="http://schemas.openxmlformats.org/officeDocument/2006/relationships/image" Target="../media/image2496.png"/><Relationship Id="rId5" Type="http://schemas.openxmlformats.org/officeDocument/2006/relationships/customXml" Target="../ink/ink2044.xml"/><Relationship Id="rId61" Type="http://schemas.openxmlformats.org/officeDocument/2006/relationships/customXml" Target="../ink/ink2072.xml"/><Relationship Id="rId19" Type="http://schemas.openxmlformats.org/officeDocument/2006/relationships/customXml" Target="../ink/ink2051.xml"/><Relationship Id="rId14" Type="http://schemas.openxmlformats.org/officeDocument/2006/relationships/image" Target="../media/image2470.png"/><Relationship Id="rId22" Type="http://schemas.openxmlformats.org/officeDocument/2006/relationships/image" Target="../media/image2474.png"/><Relationship Id="rId27" Type="http://schemas.openxmlformats.org/officeDocument/2006/relationships/customXml" Target="../ink/ink2055.xml"/><Relationship Id="rId30" Type="http://schemas.openxmlformats.org/officeDocument/2006/relationships/image" Target="../media/image2478.png"/><Relationship Id="rId35" Type="http://schemas.openxmlformats.org/officeDocument/2006/relationships/customXml" Target="../ink/ink2059.xml"/><Relationship Id="rId43" Type="http://schemas.openxmlformats.org/officeDocument/2006/relationships/customXml" Target="../ink/ink2063.xml"/><Relationship Id="rId48" Type="http://schemas.openxmlformats.org/officeDocument/2006/relationships/image" Target="../media/image2487.png"/><Relationship Id="rId56" Type="http://schemas.openxmlformats.org/officeDocument/2006/relationships/image" Target="../media/image2491.png"/><Relationship Id="rId64" Type="http://schemas.openxmlformats.org/officeDocument/2006/relationships/image" Target="../media/image2495.png"/><Relationship Id="rId69" Type="http://schemas.openxmlformats.org/officeDocument/2006/relationships/customXml" Target="../ink/ink2076.xml"/><Relationship Id="rId8" Type="http://schemas.openxmlformats.org/officeDocument/2006/relationships/image" Target="../media/image2467.png"/><Relationship Id="rId51" Type="http://schemas.openxmlformats.org/officeDocument/2006/relationships/customXml" Target="../ink/ink2067.xml"/><Relationship Id="rId3" Type="http://schemas.openxmlformats.org/officeDocument/2006/relationships/customXml" Target="../ink/ink2043.xml"/><Relationship Id="rId12" Type="http://schemas.openxmlformats.org/officeDocument/2006/relationships/image" Target="../media/image2469.png"/><Relationship Id="rId17" Type="http://schemas.openxmlformats.org/officeDocument/2006/relationships/customXml" Target="../ink/ink2050.xml"/><Relationship Id="rId25" Type="http://schemas.openxmlformats.org/officeDocument/2006/relationships/customXml" Target="../ink/ink2054.xml"/><Relationship Id="rId33" Type="http://schemas.openxmlformats.org/officeDocument/2006/relationships/customXml" Target="../ink/ink2058.xml"/><Relationship Id="rId38" Type="http://schemas.openxmlformats.org/officeDocument/2006/relationships/image" Target="../media/image2482.png"/><Relationship Id="rId46" Type="http://schemas.openxmlformats.org/officeDocument/2006/relationships/image" Target="../media/image2486.png"/><Relationship Id="rId59" Type="http://schemas.openxmlformats.org/officeDocument/2006/relationships/customXml" Target="../ink/ink2071.xml"/><Relationship Id="rId67" Type="http://schemas.openxmlformats.org/officeDocument/2006/relationships/customXml" Target="../ink/ink2075.xml"/><Relationship Id="rId20" Type="http://schemas.openxmlformats.org/officeDocument/2006/relationships/image" Target="../media/image2473.png"/><Relationship Id="rId41" Type="http://schemas.openxmlformats.org/officeDocument/2006/relationships/customXml" Target="../ink/ink2062.xml"/><Relationship Id="rId54" Type="http://schemas.openxmlformats.org/officeDocument/2006/relationships/image" Target="../media/image2490.png"/><Relationship Id="rId62" Type="http://schemas.openxmlformats.org/officeDocument/2006/relationships/image" Target="../media/image2494.png"/><Relationship Id="rId70" Type="http://schemas.openxmlformats.org/officeDocument/2006/relationships/image" Target="../media/image2498.png"/><Relationship Id="rId1" Type="http://schemas.openxmlformats.org/officeDocument/2006/relationships/slideLayout" Target="../slideLayouts/slideLayout2.xml"/><Relationship Id="rId6" Type="http://schemas.openxmlformats.org/officeDocument/2006/relationships/image" Target="../media/image2466.png"/><Relationship Id="rId15" Type="http://schemas.openxmlformats.org/officeDocument/2006/relationships/customXml" Target="../ink/ink2049.xml"/><Relationship Id="rId23" Type="http://schemas.openxmlformats.org/officeDocument/2006/relationships/customXml" Target="../ink/ink2053.xml"/><Relationship Id="rId28" Type="http://schemas.openxmlformats.org/officeDocument/2006/relationships/image" Target="../media/image2477.png"/><Relationship Id="rId36" Type="http://schemas.openxmlformats.org/officeDocument/2006/relationships/image" Target="../media/image2481.png"/><Relationship Id="rId49" Type="http://schemas.openxmlformats.org/officeDocument/2006/relationships/customXml" Target="../ink/ink2066.xml"/><Relationship Id="rId57" Type="http://schemas.openxmlformats.org/officeDocument/2006/relationships/customXml" Target="../ink/ink2070.xml"/><Relationship Id="rId10" Type="http://schemas.openxmlformats.org/officeDocument/2006/relationships/image" Target="../media/image2468.png"/><Relationship Id="rId31" Type="http://schemas.openxmlformats.org/officeDocument/2006/relationships/customXml" Target="../ink/ink2057.xml"/><Relationship Id="rId44" Type="http://schemas.openxmlformats.org/officeDocument/2006/relationships/image" Target="../media/image2485.png"/><Relationship Id="rId52" Type="http://schemas.openxmlformats.org/officeDocument/2006/relationships/image" Target="../media/image2489.png"/><Relationship Id="rId60" Type="http://schemas.openxmlformats.org/officeDocument/2006/relationships/image" Target="../media/image2493.png"/><Relationship Id="rId65" Type="http://schemas.openxmlformats.org/officeDocument/2006/relationships/customXml" Target="../ink/ink2074.xml"/><Relationship Id="rId4" Type="http://schemas.openxmlformats.org/officeDocument/2006/relationships/image" Target="../media/image2465.png"/><Relationship Id="rId9" Type="http://schemas.openxmlformats.org/officeDocument/2006/relationships/customXml" Target="../ink/ink2046.xml"/><Relationship Id="rId13" Type="http://schemas.openxmlformats.org/officeDocument/2006/relationships/customXml" Target="../ink/ink2048.xml"/><Relationship Id="rId18" Type="http://schemas.openxmlformats.org/officeDocument/2006/relationships/image" Target="../media/image2472.png"/><Relationship Id="rId39" Type="http://schemas.openxmlformats.org/officeDocument/2006/relationships/customXml" Target="../ink/ink2061.xml"/><Relationship Id="rId34" Type="http://schemas.openxmlformats.org/officeDocument/2006/relationships/image" Target="../media/image2480.png"/><Relationship Id="rId50" Type="http://schemas.openxmlformats.org/officeDocument/2006/relationships/image" Target="../media/image2488.png"/><Relationship Id="rId55" Type="http://schemas.openxmlformats.org/officeDocument/2006/relationships/customXml" Target="../ink/ink2069.xml"/></Relationships>
</file>

<file path=ppt/slides/_rels/slide211.xml.rels><?xml version="1.0" encoding="UTF-8" standalone="yes"?>
<Relationships xmlns="http://schemas.openxmlformats.org/package/2006/relationships"><Relationship Id="rId8" Type="http://schemas.openxmlformats.org/officeDocument/2006/relationships/customXml" Target="../ink/ink2078.xml"/><Relationship Id="rId13" Type="http://schemas.openxmlformats.org/officeDocument/2006/relationships/image" Target="../media/image2506.png"/><Relationship Id="rId18" Type="http://schemas.openxmlformats.org/officeDocument/2006/relationships/customXml" Target="../ink/ink2083.xml"/><Relationship Id="rId26" Type="http://schemas.openxmlformats.org/officeDocument/2006/relationships/customXml" Target="../ink/ink2087.xml"/><Relationship Id="rId3" Type="http://schemas.openxmlformats.org/officeDocument/2006/relationships/image" Target="../media/image2500.png"/><Relationship Id="rId21" Type="http://schemas.openxmlformats.org/officeDocument/2006/relationships/customXml" Target="../ink/ink2085.xml"/><Relationship Id="rId7" Type="http://schemas.openxmlformats.org/officeDocument/2006/relationships/image" Target="../media/image2503.png"/><Relationship Id="rId12" Type="http://schemas.openxmlformats.org/officeDocument/2006/relationships/customXml" Target="../ink/ink2080.xml"/><Relationship Id="rId17" Type="http://schemas.openxmlformats.org/officeDocument/2006/relationships/image" Target="../media/image2507.png"/><Relationship Id="rId25" Type="http://schemas.openxmlformats.org/officeDocument/2006/relationships/image" Target="../media/image2511.png"/><Relationship Id="rId2" Type="http://schemas.openxmlformats.org/officeDocument/2006/relationships/image" Target="../media/image2499.png"/><Relationship Id="rId16" Type="http://schemas.openxmlformats.org/officeDocument/2006/relationships/customXml" Target="../ink/ink2082.xml"/><Relationship Id="rId20" Type="http://schemas.openxmlformats.org/officeDocument/2006/relationships/image" Target="../media/image2508.png"/><Relationship Id="rId29" Type="http://schemas.openxmlformats.org/officeDocument/2006/relationships/image" Target="../media/image2513.png"/><Relationship Id="rId1" Type="http://schemas.openxmlformats.org/officeDocument/2006/relationships/slideLayout" Target="../slideLayouts/slideLayout2.xml"/><Relationship Id="rId6" Type="http://schemas.openxmlformats.org/officeDocument/2006/relationships/customXml" Target="../ink/ink2077.xml"/><Relationship Id="rId11" Type="http://schemas.openxmlformats.org/officeDocument/2006/relationships/image" Target="../media/image2505.png"/><Relationship Id="rId24" Type="http://schemas.openxmlformats.org/officeDocument/2006/relationships/customXml" Target="../ink/ink2086.xml"/><Relationship Id="rId5" Type="http://schemas.openxmlformats.org/officeDocument/2006/relationships/image" Target="../media/image2502.png"/><Relationship Id="rId15" Type="http://schemas.openxmlformats.org/officeDocument/2006/relationships/image" Target="../media/image2450.png"/><Relationship Id="rId23" Type="http://schemas.openxmlformats.org/officeDocument/2006/relationships/image" Target="../media/image2510.png"/><Relationship Id="rId28" Type="http://schemas.openxmlformats.org/officeDocument/2006/relationships/customXml" Target="../ink/ink2088.xml"/><Relationship Id="rId10" Type="http://schemas.openxmlformats.org/officeDocument/2006/relationships/customXml" Target="../ink/ink2079.xml"/><Relationship Id="rId19" Type="http://schemas.openxmlformats.org/officeDocument/2006/relationships/customXml" Target="../ink/ink2084.xml"/><Relationship Id="rId31" Type="http://schemas.openxmlformats.org/officeDocument/2006/relationships/image" Target="../media/image2514.png"/><Relationship Id="rId4" Type="http://schemas.openxmlformats.org/officeDocument/2006/relationships/image" Target="../media/image2501.png"/><Relationship Id="rId9" Type="http://schemas.openxmlformats.org/officeDocument/2006/relationships/image" Target="../media/image2504.png"/><Relationship Id="rId14" Type="http://schemas.openxmlformats.org/officeDocument/2006/relationships/customXml" Target="../ink/ink2081.xml"/><Relationship Id="rId22" Type="http://schemas.openxmlformats.org/officeDocument/2006/relationships/image" Target="../media/image2509.png"/><Relationship Id="rId27" Type="http://schemas.openxmlformats.org/officeDocument/2006/relationships/image" Target="../media/image2512.png"/><Relationship Id="rId30" Type="http://schemas.openxmlformats.org/officeDocument/2006/relationships/customXml" Target="../ink/ink208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customXml" Target="../ink/ink2092.xml"/><Relationship Id="rId3" Type="http://schemas.openxmlformats.org/officeDocument/2006/relationships/image" Target="../media/image2516.png"/><Relationship Id="rId7" Type="http://schemas.openxmlformats.org/officeDocument/2006/relationships/image" Target="../media/image2518.png"/><Relationship Id="rId2" Type="http://schemas.openxmlformats.org/officeDocument/2006/relationships/image" Target="../media/image2515.png"/><Relationship Id="rId1" Type="http://schemas.openxmlformats.org/officeDocument/2006/relationships/slideLayout" Target="../slideLayouts/slideLayout2.xml"/><Relationship Id="rId6" Type="http://schemas.openxmlformats.org/officeDocument/2006/relationships/customXml" Target="../ink/ink2091.xml"/><Relationship Id="rId5" Type="http://schemas.openxmlformats.org/officeDocument/2006/relationships/image" Target="../media/image2517.png"/><Relationship Id="rId4" Type="http://schemas.openxmlformats.org/officeDocument/2006/relationships/customXml" Target="../ink/ink2090.xml"/><Relationship Id="rId9" Type="http://schemas.openxmlformats.org/officeDocument/2006/relationships/image" Target="../media/image2519.png"/></Relationships>
</file>

<file path=ppt/slides/_rels/slide214.xml.rels><?xml version="1.0" encoding="UTF-8" standalone="yes"?>
<Relationships xmlns="http://schemas.openxmlformats.org/package/2006/relationships"><Relationship Id="rId2" Type="http://schemas.openxmlformats.org/officeDocument/2006/relationships/image" Target="../media/image252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522.png"/><Relationship Id="rId2" Type="http://schemas.openxmlformats.org/officeDocument/2006/relationships/image" Target="../media/image2521.png"/><Relationship Id="rId1" Type="http://schemas.openxmlformats.org/officeDocument/2006/relationships/slideLayout" Target="../slideLayouts/slideLayout2.xml"/><Relationship Id="rId4" Type="http://schemas.openxmlformats.org/officeDocument/2006/relationships/image" Target="../media/image2523.png"/></Relationships>
</file>

<file path=ppt/slides/_rels/slide216.xml.rels><?xml version="1.0" encoding="UTF-8" standalone="yes"?>
<Relationships xmlns="http://schemas.openxmlformats.org/package/2006/relationships"><Relationship Id="rId13" Type="http://schemas.openxmlformats.org/officeDocument/2006/relationships/customXml" Target="../ink/ink2098.xml"/><Relationship Id="rId18" Type="http://schemas.openxmlformats.org/officeDocument/2006/relationships/image" Target="../media/image2531.png"/><Relationship Id="rId26" Type="http://schemas.openxmlformats.org/officeDocument/2006/relationships/image" Target="../media/image2535.png"/><Relationship Id="rId39" Type="http://schemas.openxmlformats.org/officeDocument/2006/relationships/customXml" Target="../ink/ink2111.xml"/><Relationship Id="rId21" Type="http://schemas.openxmlformats.org/officeDocument/2006/relationships/customXml" Target="../ink/ink2102.xml"/><Relationship Id="rId34" Type="http://schemas.openxmlformats.org/officeDocument/2006/relationships/image" Target="../media/image2539.png"/><Relationship Id="rId42" Type="http://schemas.openxmlformats.org/officeDocument/2006/relationships/image" Target="../media/image2543.png"/><Relationship Id="rId47" Type="http://schemas.openxmlformats.org/officeDocument/2006/relationships/customXml" Target="../ink/ink2115.xml"/><Relationship Id="rId50" Type="http://schemas.openxmlformats.org/officeDocument/2006/relationships/image" Target="../media/image2547.png"/><Relationship Id="rId55" Type="http://schemas.openxmlformats.org/officeDocument/2006/relationships/customXml" Target="../ink/ink2119.xml"/><Relationship Id="rId63" Type="http://schemas.openxmlformats.org/officeDocument/2006/relationships/customXml" Target="../ink/ink2123.xml"/><Relationship Id="rId7" Type="http://schemas.openxmlformats.org/officeDocument/2006/relationships/customXml" Target="../ink/ink2095.xml"/><Relationship Id="rId2" Type="http://schemas.openxmlformats.org/officeDocument/2006/relationships/image" Target="../media/image2524.png"/><Relationship Id="rId16" Type="http://schemas.openxmlformats.org/officeDocument/2006/relationships/image" Target="../media/image2530.png"/><Relationship Id="rId29" Type="http://schemas.openxmlformats.org/officeDocument/2006/relationships/customXml" Target="../ink/ink2106.xml"/><Relationship Id="rId11" Type="http://schemas.openxmlformats.org/officeDocument/2006/relationships/customXml" Target="../ink/ink2097.xml"/><Relationship Id="rId24" Type="http://schemas.openxmlformats.org/officeDocument/2006/relationships/image" Target="../media/image2534.png"/><Relationship Id="rId32" Type="http://schemas.openxmlformats.org/officeDocument/2006/relationships/image" Target="../media/image2538.png"/><Relationship Id="rId37" Type="http://schemas.openxmlformats.org/officeDocument/2006/relationships/customXml" Target="../ink/ink2110.xml"/><Relationship Id="rId40" Type="http://schemas.openxmlformats.org/officeDocument/2006/relationships/image" Target="../media/image2542.png"/><Relationship Id="rId45" Type="http://schemas.openxmlformats.org/officeDocument/2006/relationships/customXml" Target="../ink/ink2114.xml"/><Relationship Id="rId53" Type="http://schemas.openxmlformats.org/officeDocument/2006/relationships/customXml" Target="../ink/ink2118.xml"/><Relationship Id="rId58" Type="http://schemas.openxmlformats.org/officeDocument/2006/relationships/image" Target="../media/image2551.png"/><Relationship Id="rId5" Type="http://schemas.openxmlformats.org/officeDocument/2006/relationships/customXml" Target="../ink/ink2094.xml"/><Relationship Id="rId61" Type="http://schemas.openxmlformats.org/officeDocument/2006/relationships/customXml" Target="../ink/ink2122.xml"/><Relationship Id="rId19" Type="http://schemas.openxmlformats.org/officeDocument/2006/relationships/customXml" Target="../ink/ink2101.xml"/><Relationship Id="rId14" Type="http://schemas.openxmlformats.org/officeDocument/2006/relationships/image" Target="../media/image2529.png"/><Relationship Id="rId22" Type="http://schemas.openxmlformats.org/officeDocument/2006/relationships/image" Target="../media/image2533.png"/><Relationship Id="rId27" Type="http://schemas.openxmlformats.org/officeDocument/2006/relationships/customXml" Target="../ink/ink2105.xml"/><Relationship Id="rId30" Type="http://schemas.openxmlformats.org/officeDocument/2006/relationships/image" Target="../media/image2537.png"/><Relationship Id="rId35" Type="http://schemas.openxmlformats.org/officeDocument/2006/relationships/customXml" Target="../ink/ink2109.xml"/><Relationship Id="rId43" Type="http://schemas.openxmlformats.org/officeDocument/2006/relationships/customXml" Target="../ink/ink2113.xml"/><Relationship Id="rId48" Type="http://schemas.openxmlformats.org/officeDocument/2006/relationships/image" Target="../media/image2546.png"/><Relationship Id="rId56" Type="http://schemas.openxmlformats.org/officeDocument/2006/relationships/image" Target="../media/image2550.png"/><Relationship Id="rId64" Type="http://schemas.openxmlformats.org/officeDocument/2006/relationships/image" Target="../media/image2554.png"/><Relationship Id="rId8" Type="http://schemas.openxmlformats.org/officeDocument/2006/relationships/image" Target="../media/image2527.png"/><Relationship Id="rId51" Type="http://schemas.openxmlformats.org/officeDocument/2006/relationships/customXml" Target="../ink/ink2117.xml"/><Relationship Id="rId3" Type="http://schemas.openxmlformats.org/officeDocument/2006/relationships/customXml" Target="../ink/ink2093.xml"/><Relationship Id="rId12" Type="http://schemas.openxmlformats.org/officeDocument/2006/relationships/image" Target="../media/image2450.png"/><Relationship Id="rId17" Type="http://schemas.openxmlformats.org/officeDocument/2006/relationships/customXml" Target="../ink/ink2100.xml"/><Relationship Id="rId25" Type="http://schemas.openxmlformats.org/officeDocument/2006/relationships/customXml" Target="../ink/ink2104.xml"/><Relationship Id="rId33" Type="http://schemas.openxmlformats.org/officeDocument/2006/relationships/customXml" Target="../ink/ink2108.xml"/><Relationship Id="rId38" Type="http://schemas.openxmlformats.org/officeDocument/2006/relationships/image" Target="../media/image2541.png"/><Relationship Id="rId46" Type="http://schemas.openxmlformats.org/officeDocument/2006/relationships/image" Target="../media/image2545.png"/><Relationship Id="rId59" Type="http://schemas.openxmlformats.org/officeDocument/2006/relationships/customXml" Target="../ink/ink2121.xml"/><Relationship Id="rId20" Type="http://schemas.openxmlformats.org/officeDocument/2006/relationships/image" Target="../media/image2532.png"/><Relationship Id="rId41" Type="http://schemas.openxmlformats.org/officeDocument/2006/relationships/customXml" Target="../ink/ink2112.xml"/><Relationship Id="rId54" Type="http://schemas.openxmlformats.org/officeDocument/2006/relationships/image" Target="../media/image2549.png"/><Relationship Id="rId62" Type="http://schemas.openxmlformats.org/officeDocument/2006/relationships/image" Target="../media/image2553.png"/><Relationship Id="rId1" Type="http://schemas.openxmlformats.org/officeDocument/2006/relationships/slideLayout" Target="../slideLayouts/slideLayout2.xml"/><Relationship Id="rId6" Type="http://schemas.openxmlformats.org/officeDocument/2006/relationships/image" Target="../media/image2526.png"/><Relationship Id="rId15" Type="http://schemas.openxmlformats.org/officeDocument/2006/relationships/customXml" Target="../ink/ink2099.xml"/><Relationship Id="rId23" Type="http://schemas.openxmlformats.org/officeDocument/2006/relationships/customXml" Target="../ink/ink2103.xml"/><Relationship Id="rId28" Type="http://schemas.openxmlformats.org/officeDocument/2006/relationships/image" Target="../media/image2536.png"/><Relationship Id="rId36" Type="http://schemas.openxmlformats.org/officeDocument/2006/relationships/image" Target="../media/image2540.png"/><Relationship Id="rId49" Type="http://schemas.openxmlformats.org/officeDocument/2006/relationships/customXml" Target="../ink/ink2116.xml"/><Relationship Id="rId57" Type="http://schemas.openxmlformats.org/officeDocument/2006/relationships/customXml" Target="../ink/ink2120.xml"/><Relationship Id="rId10" Type="http://schemas.openxmlformats.org/officeDocument/2006/relationships/image" Target="../media/image2528.png"/><Relationship Id="rId31" Type="http://schemas.openxmlformats.org/officeDocument/2006/relationships/customXml" Target="../ink/ink2107.xml"/><Relationship Id="rId44" Type="http://schemas.openxmlformats.org/officeDocument/2006/relationships/image" Target="../media/image2544.png"/><Relationship Id="rId52" Type="http://schemas.openxmlformats.org/officeDocument/2006/relationships/image" Target="../media/image2548.png"/><Relationship Id="rId60" Type="http://schemas.openxmlformats.org/officeDocument/2006/relationships/image" Target="../media/image2552.png"/><Relationship Id="rId4" Type="http://schemas.openxmlformats.org/officeDocument/2006/relationships/image" Target="../media/image2525.png"/><Relationship Id="rId9" Type="http://schemas.openxmlformats.org/officeDocument/2006/relationships/customXml" Target="../ink/ink2096.xml"/></Relationships>
</file>

<file path=ppt/slides/_rels/slide217.xml.rels><?xml version="1.0" encoding="UTF-8" standalone="yes"?>
<Relationships xmlns="http://schemas.openxmlformats.org/package/2006/relationships"><Relationship Id="rId8" Type="http://schemas.openxmlformats.org/officeDocument/2006/relationships/customXml" Target="../ink/ink2126.xml"/><Relationship Id="rId13" Type="http://schemas.openxmlformats.org/officeDocument/2006/relationships/image" Target="../media/image2561.png"/><Relationship Id="rId18" Type="http://schemas.openxmlformats.org/officeDocument/2006/relationships/customXml" Target="../ink/ink2131.xml"/><Relationship Id="rId26" Type="http://schemas.openxmlformats.org/officeDocument/2006/relationships/customXml" Target="../ink/ink2135.xml"/><Relationship Id="rId3" Type="http://schemas.openxmlformats.org/officeDocument/2006/relationships/customXml" Target="../ink/ink2124.xml"/><Relationship Id="rId21" Type="http://schemas.openxmlformats.org/officeDocument/2006/relationships/image" Target="../media/image2450.png"/><Relationship Id="rId7" Type="http://schemas.openxmlformats.org/officeDocument/2006/relationships/image" Target="../media/image2558.png"/><Relationship Id="rId12" Type="http://schemas.openxmlformats.org/officeDocument/2006/relationships/customXml" Target="../ink/ink2128.xml"/><Relationship Id="rId17" Type="http://schemas.openxmlformats.org/officeDocument/2006/relationships/image" Target="../media/image2563.png"/><Relationship Id="rId25" Type="http://schemas.openxmlformats.org/officeDocument/2006/relationships/image" Target="../media/image2566.png"/><Relationship Id="rId2" Type="http://schemas.openxmlformats.org/officeDocument/2006/relationships/image" Target="../media/image2555.png"/><Relationship Id="rId16" Type="http://schemas.openxmlformats.org/officeDocument/2006/relationships/customXml" Target="../ink/ink2130.xml"/><Relationship Id="rId20" Type="http://schemas.openxmlformats.org/officeDocument/2006/relationships/customXml" Target="../ink/ink2132.xml"/><Relationship Id="rId29" Type="http://schemas.openxmlformats.org/officeDocument/2006/relationships/image" Target="../media/image2568.png"/><Relationship Id="rId1" Type="http://schemas.openxmlformats.org/officeDocument/2006/relationships/slideLayout" Target="../slideLayouts/slideLayout2.xml"/><Relationship Id="rId6" Type="http://schemas.openxmlformats.org/officeDocument/2006/relationships/image" Target="../media/image2557.png"/><Relationship Id="rId11" Type="http://schemas.openxmlformats.org/officeDocument/2006/relationships/image" Target="../media/image2560.png"/><Relationship Id="rId24" Type="http://schemas.openxmlformats.org/officeDocument/2006/relationships/customXml" Target="../ink/ink2134.xml"/><Relationship Id="rId5" Type="http://schemas.openxmlformats.org/officeDocument/2006/relationships/customXml" Target="../ink/ink2125.xml"/><Relationship Id="rId15" Type="http://schemas.openxmlformats.org/officeDocument/2006/relationships/image" Target="../media/image2562.png"/><Relationship Id="rId23" Type="http://schemas.openxmlformats.org/officeDocument/2006/relationships/image" Target="../media/image2565.png"/><Relationship Id="rId28" Type="http://schemas.openxmlformats.org/officeDocument/2006/relationships/customXml" Target="../ink/ink2136.xml"/><Relationship Id="rId10" Type="http://schemas.openxmlformats.org/officeDocument/2006/relationships/customXml" Target="../ink/ink2127.xml"/><Relationship Id="rId19" Type="http://schemas.openxmlformats.org/officeDocument/2006/relationships/image" Target="../media/image2564.png"/><Relationship Id="rId4" Type="http://schemas.openxmlformats.org/officeDocument/2006/relationships/image" Target="../media/image2556.png"/><Relationship Id="rId9" Type="http://schemas.openxmlformats.org/officeDocument/2006/relationships/image" Target="../media/image2559.png"/><Relationship Id="rId14" Type="http://schemas.openxmlformats.org/officeDocument/2006/relationships/customXml" Target="../ink/ink2129.xml"/><Relationship Id="rId22" Type="http://schemas.openxmlformats.org/officeDocument/2006/relationships/customXml" Target="../ink/ink2133.xml"/><Relationship Id="rId27" Type="http://schemas.openxmlformats.org/officeDocument/2006/relationships/image" Target="../media/image2567.png"/></Relationships>
</file>

<file path=ppt/slides/_rels/slide218.xml.rels><?xml version="1.0" encoding="UTF-8" standalone="yes"?>
<Relationships xmlns="http://schemas.openxmlformats.org/package/2006/relationships"><Relationship Id="rId13" Type="http://schemas.openxmlformats.org/officeDocument/2006/relationships/customXml" Target="../ink/ink2142.xml"/><Relationship Id="rId18" Type="http://schemas.openxmlformats.org/officeDocument/2006/relationships/image" Target="../media/image2577.png"/><Relationship Id="rId26" Type="http://schemas.openxmlformats.org/officeDocument/2006/relationships/image" Target="../media/image2581.png"/><Relationship Id="rId21" Type="http://schemas.openxmlformats.org/officeDocument/2006/relationships/customXml" Target="../ink/ink2146.xml"/><Relationship Id="rId34" Type="http://schemas.openxmlformats.org/officeDocument/2006/relationships/image" Target="../media/image2585.png"/><Relationship Id="rId7" Type="http://schemas.openxmlformats.org/officeDocument/2006/relationships/customXml" Target="../ink/ink2139.xml"/><Relationship Id="rId12" Type="http://schemas.openxmlformats.org/officeDocument/2006/relationships/image" Target="../media/image2574.png"/><Relationship Id="rId17" Type="http://schemas.openxmlformats.org/officeDocument/2006/relationships/customXml" Target="../ink/ink2144.xml"/><Relationship Id="rId25" Type="http://schemas.openxmlformats.org/officeDocument/2006/relationships/customXml" Target="../ink/ink2148.xml"/><Relationship Id="rId33" Type="http://schemas.openxmlformats.org/officeDocument/2006/relationships/customXml" Target="../ink/ink2152.xml"/><Relationship Id="rId38" Type="http://schemas.openxmlformats.org/officeDocument/2006/relationships/image" Target="../media/image2450.png"/><Relationship Id="rId2" Type="http://schemas.openxmlformats.org/officeDocument/2006/relationships/image" Target="../media/image2569.png"/><Relationship Id="rId16" Type="http://schemas.openxmlformats.org/officeDocument/2006/relationships/image" Target="../media/image2576.png"/><Relationship Id="rId20" Type="http://schemas.openxmlformats.org/officeDocument/2006/relationships/image" Target="../media/image2578.png"/><Relationship Id="rId29" Type="http://schemas.openxmlformats.org/officeDocument/2006/relationships/customXml" Target="../ink/ink2150.xml"/><Relationship Id="rId1" Type="http://schemas.openxmlformats.org/officeDocument/2006/relationships/slideLayout" Target="../slideLayouts/slideLayout2.xml"/><Relationship Id="rId6" Type="http://schemas.openxmlformats.org/officeDocument/2006/relationships/image" Target="../media/image2571.png"/><Relationship Id="rId11" Type="http://schemas.openxmlformats.org/officeDocument/2006/relationships/customXml" Target="../ink/ink2141.xml"/><Relationship Id="rId24" Type="http://schemas.openxmlformats.org/officeDocument/2006/relationships/image" Target="../media/image2580.png"/><Relationship Id="rId32" Type="http://schemas.openxmlformats.org/officeDocument/2006/relationships/image" Target="../media/image2584.png"/><Relationship Id="rId37" Type="http://schemas.openxmlformats.org/officeDocument/2006/relationships/customXml" Target="../ink/ink2154.xml"/><Relationship Id="rId5" Type="http://schemas.openxmlformats.org/officeDocument/2006/relationships/customXml" Target="../ink/ink2138.xml"/><Relationship Id="rId15" Type="http://schemas.openxmlformats.org/officeDocument/2006/relationships/customXml" Target="../ink/ink2143.xml"/><Relationship Id="rId23" Type="http://schemas.openxmlformats.org/officeDocument/2006/relationships/customXml" Target="../ink/ink2147.xml"/><Relationship Id="rId28" Type="http://schemas.openxmlformats.org/officeDocument/2006/relationships/image" Target="../media/image2582.png"/><Relationship Id="rId36" Type="http://schemas.openxmlformats.org/officeDocument/2006/relationships/image" Target="../media/image2586.png"/><Relationship Id="rId10" Type="http://schemas.openxmlformats.org/officeDocument/2006/relationships/image" Target="../media/image2573.png"/><Relationship Id="rId19" Type="http://schemas.openxmlformats.org/officeDocument/2006/relationships/customXml" Target="../ink/ink2145.xml"/><Relationship Id="rId31" Type="http://schemas.openxmlformats.org/officeDocument/2006/relationships/customXml" Target="../ink/ink2151.xml"/><Relationship Id="rId4" Type="http://schemas.openxmlformats.org/officeDocument/2006/relationships/image" Target="../media/image2570.png"/><Relationship Id="rId9" Type="http://schemas.openxmlformats.org/officeDocument/2006/relationships/customXml" Target="../ink/ink2140.xml"/><Relationship Id="rId14" Type="http://schemas.openxmlformats.org/officeDocument/2006/relationships/image" Target="../media/image2575.png"/><Relationship Id="rId22" Type="http://schemas.openxmlformats.org/officeDocument/2006/relationships/image" Target="../media/image2579.png"/><Relationship Id="rId27" Type="http://schemas.openxmlformats.org/officeDocument/2006/relationships/customXml" Target="../ink/ink2149.xml"/><Relationship Id="rId30" Type="http://schemas.openxmlformats.org/officeDocument/2006/relationships/image" Target="../media/image2583.png"/><Relationship Id="rId35" Type="http://schemas.openxmlformats.org/officeDocument/2006/relationships/customXml" Target="../ink/ink2153.xml"/><Relationship Id="rId8" Type="http://schemas.openxmlformats.org/officeDocument/2006/relationships/image" Target="../media/image2572.png"/><Relationship Id="rId3" Type="http://schemas.openxmlformats.org/officeDocument/2006/relationships/customXml" Target="../ink/ink2137.xml"/></Relationships>
</file>

<file path=ppt/slides/_rels/slide219.xml.rels><?xml version="1.0" encoding="UTF-8" standalone="yes"?>
<Relationships xmlns="http://schemas.openxmlformats.org/package/2006/relationships"><Relationship Id="rId8" Type="http://schemas.openxmlformats.org/officeDocument/2006/relationships/image" Target="../media/image2592.png"/><Relationship Id="rId13" Type="http://schemas.openxmlformats.org/officeDocument/2006/relationships/customXml" Target="../ink/ink2158.xml"/><Relationship Id="rId18" Type="http://schemas.openxmlformats.org/officeDocument/2006/relationships/image" Target="../media/image2597.png"/><Relationship Id="rId26" Type="http://schemas.openxmlformats.org/officeDocument/2006/relationships/image" Target="../media/image2601.png"/><Relationship Id="rId3" Type="http://schemas.openxmlformats.org/officeDocument/2006/relationships/image" Target="../media/image2588.png"/><Relationship Id="rId21" Type="http://schemas.openxmlformats.org/officeDocument/2006/relationships/customXml" Target="../ink/ink2162.xml"/><Relationship Id="rId7" Type="http://schemas.openxmlformats.org/officeDocument/2006/relationships/customXml" Target="../ink/ink2155.xml"/><Relationship Id="rId12" Type="http://schemas.openxmlformats.org/officeDocument/2006/relationships/image" Target="../media/image2594.png"/><Relationship Id="rId17" Type="http://schemas.openxmlformats.org/officeDocument/2006/relationships/customXml" Target="../ink/ink2160.xml"/><Relationship Id="rId25" Type="http://schemas.openxmlformats.org/officeDocument/2006/relationships/customXml" Target="../ink/ink2164.xml"/><Relationship Id="rId2" Type="http://schemas.openxmlformats.org/officeDocument/2006/relationships/image" Target="../media/image2587.png"/><Relationship Id="rId16" Type="http://schemas.openxmlformats.org/officeDocument/2006/relationships/image" Target="../media/image2596.png"/><Relationship Id="rId20" Type="http://schemas.openxmlformats.org/officeDocument/2006/relationships/image" Target="../media/image2598.png"/><Relationship Id="rId1" Type="http://schemas.openxmlformats.org/officeDocument/2006/relationships/slideLayout" Target="../slideLayouts/slideLayout2.xml"/><Relationship Id="rId6" Type="http://schemas.openxmlformats.org/officeDocument/2006/relationships/image" Target="../media/image2591.png"/><Relationship Id="rId11" Type="http://schemas.openxmlformats.org/officeDocument/2006/relationships/customXml" Target="../ink/ink2157.xml"/><Relationship Id="rId24" Type="http://schemas.openxmlformats.org/officeDocument/2006/relationships/image" Target="../media/image2600.png"/><Relationship Id="rId5" Type="http://schemas.openxmlformats.org/officeDocument/2006/relationships/image" Target="../media/image2590.png"/><Relationship Id="rId15" Type="http://schemas.openxmlformats.org/officeDocument/2006/relationships/customXml" Target="../ink/ink2159.xml"/><Relationship Id="rId23" Type="http://schemas.openxmlformats.org/officeDocument/2006/relationships/customXml" Target="../ink/ink2163.xml"/><Relationship Id="rId28" Type="http://schemas.openxmlformats.org/officeDocument/2006/relationships/image" Target="../media/image2602.png"/><Relationship Id="rId10" Type="http://schemas.openxmlformats.org/officeDocument/2006/relationships/image" Target="../media/image2593.png"/><Relationship Id="rId19" Type="http://schemas.openxmlformats.org/officeDocument/2006/relationships/customXml" Target="../ink/ink2161.xml"/><Relationship Id="rId4" Type="http://schemas.openxmlformats.org/officeDocument/2006/relationships/image" Target="../media/image2589.png"/><Relationship Id="rId9" Type="http://schemas.openxmlformats.org/officeDocument/2006/relationships/customXml" Target="../ink/ink2156.xml"/><Relationship Id="rId14" Type="http://schemas.openxmlformats.org/officeDocument/2006/relationships/image" Target="../media/image2595.png"/><Relationship Id="rId22" Type="http://schemas.openxmlformats.org/officeDocument/2006/relationships/image" Target="../media/image2599.png"/><Relationship Id="rId27" Type="http://schemas.openxmlformats.org/officeDocument/2006/relationships/customXml" Target="../ink/ink2165.xml"/></Relationships>
</file>

<file path=ppt/slides/_rels/slide2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604.png"/><Relationship Id="rId2" Type="http://schemas.openxmlformats.org/officeDocument/2006/relationships/image" Target="../media/image260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606.png"/><Relationship Id="rId2" Type="http://schemas.openxmlformats.org/officeDocument/2006/relationships/image" Target="../media/image2605.png"/><Relationship Id="rId1" Type="http://schemas.openxmlformats.org/officeDocument/2006/relationships/slideLayout" Target="../slideLayouts/slideLayout2.xml"/><Relationship Id="rId4" Type="http://schemas.openxmlformats.org/officeDocument/2006/relationships/image" Target="../media/image2607.png"/></Relationships>
</file>

<file path=ppt/slides/_rels/slide222.xml.rels><?xml version="1.0" encoding="UTF-8" standalone="yes"?>
<Relationships xmlns="http://schemas.openxmlformats.org/package/2006/relationships"><Relationship Id="rId2" Type="http://schemas.openxmlformats.org/officeDocument/2006/relationships/image" Target="../media/image260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6" Type="http://schemas.openxmlformats.org/officeDocument/2006/relationships/image" Target="../media/image2622.png"/><Relationship Id="rId21" Type="http://schemas.openxmlformats.org/officeDocument/2006/relationships/customXml" Target="../ink/ink2174.xml"/><Relationship Id="rId42" Type="http://schemas.openxmlformats.org/officeDocument/2006/relationships/image" Target="../media/image2450.png"/><Relationship Id="rId47" Type="http://schemas.openxmlformats.org/officeDocument/2006/relationships/image" Target="../media/image2631.png"/><Relationship Id="rId63" Type="http://schemas.openxmlformats.org/officeDocument/2006/relationships/customXml" Target="../ink/ink2196.xml"/><Relationship Id="rId68" Type="http://schemas.openxmlformats.org/officeDocument/2006/relationships/image" Target="../media/image2641.png"/><Relationship Id="rId7" Type="http://schemas.openxmlformats.org/officeDocument/2006/relationships/customXml" Target="../ink/ink2167.xml"/><Relationship Id="rId71" Type="http://schemas.openxmlformats.org/officeDocument/2006/relationships/customXml" Target="../ink/ink2200.xml"/><Relationship Id="rId2" Type="http://schemas.openxmlformats.org/officeDocument/2006/relationships/image" Target="../media/image2609.png"/><Relationship Id="rId16" Type="http://schemas.openxmlformats.org/officeDocument/2006/relationships/image" Target="../media/image2617.png"/><Relationship Id="rId29" Type="http://schemas.openxmlformats.org/officeDocument/2006/relationships/customXml" Target="../ink/ink2178.xml"/><Relationship Id="rId11" Type="http://schemas.openxmlformats.org/officeDocument/2006/relationships/customXml" Target="../ink/ink2169.xml"/><Relationship Id="rId24" Type="http://schemas.openxmlformats.org/officeDocument/2006/relationships/image" Target="../media/image2621.png"/><Relationship Id="rId32" Type="http://schemas.openxmlformats.org/officeDocument/2006/relationships/image" Target="../media/image2625.png"/><Relationship Id="rId37" Type="http://schemas.openxmlformats.org/officeDocument/2006/relationships/customXml" Target="../ink/ink2182.xml"/><Relationship Id="rId40" Type="http://schemas.openxmlformats.org/officeDocument/2006/relationships/image" Target="../media/image2629.png"/><Relationship Id="rId45" Type="http://schemas.openxmlformats.org/officeDocument/2006/relationships/image" Target="../media/image2630.png"/><Relationship Id="rId53" Type="http://schemas.openxmlformats.org/officeDocument/2006/relationships/customXml" Target="../ink/ink2191.xml"/><Relationship Id="rId58" Type="http://schemas.openxmlformats.org/officeDocument/2006/relationships/image" Target="../media/image2636.png"/><Relationship Id="rId66" Type="http://schemas.openxmlformats.org/officeDocument/2006/relationships/image" Target="../media/image2640.png"/><Relationship Id="rId5" Type="http://schemas.openxmlformats.org/officeDocument/2006/relationships/customXml" Target="../ink/ink2166.xml"/><Relationship Id="rId61" Type="http://schemas.openxmlformats.org/officeDocument/2006/relationships/customXml" Target="../ink/ink2195.xml"/><Relationship Id="rId19" Type="http://schemas.openxmlformats.org/officeDocument/2006/relationships/customXml" Target="../ink/ink2173.xml"/><Relationship Id="rId14" Type="http://schemas.openxmlformats.org/officeDocument/2006/relationships/image" Target="../media/image2616.png"/><Relationship Id="rId22" Type="http://schemas.openxmlformats.org/officeDocument/2006/relationships/image" Target="../media/image2620.png"/><Relationship Id="rId27" Type="http://schemas.openxmlformats.org/officeDocument/2006/relationships/customXml" Target="../ink/ink2177.xml"/><Relationship Id="rId30" Type="http://schemas.openxmlformats.org/officeDocument/2006/relationships/image" Target="../media/image2624.png"/><Relationship Id="rId35" Type="http://schemas.openxmlformats.org/officeDocument/2006/relationships/customXml" Target="../ink/ink2181.xml"/><Relationship Id="rId43" Type="http://schemas.openxmlformats.org/officeDocument/2006/relationships/customXml" Target="../ink/ink2185.xml"/><Relationship Id="rId48" Type="http://schemas.openxmlformats.org/officeDocument/2006/relationships/customXml" Target="../ink/ink2188.xml"/><Relationship Id="rId56" Type="http://schemas.openxmlformats.org/officeDocument/2006/relationships/image" Target="../media/image2635.png"/><Relationship Id="rId64" Type="http://schemas.openxmlformats.org/officeDocument/2006/relationships/image" Target="../media/image2639.png"/><Relationship Id="rId69" Type="http://schemas.openxmlformats.org/officeDocument/2006/relationships/customXml" Target="../ink/ink2199.xml"/><Relationship Id="rId8" Type="http://schemas.openxmlformats.org/officeDocument/2006/relationships/image" Target="../media/image2613.png"/><Relationship Id="rId51" Type="http://schemas.openxmlformats.org/officeDocument/2006/relationships/customXml" Target="../ink/ink2190.xml"/><Relationship Id="rId72" Type="http://schemas.openxmlformats.org/officeDocument/2006/relationships/image" Target="../media/image2643.png"/><Relationship Id="rId3" Type="http://schemas.openxmlformats.org/officeDocument/2006/relationships/image" Target="../media/image2610.png"/><Relationship Id="rId12" Type="http://schemas.openxmlformats.org/officeDocument/2006/relationships/image" Target="../media/image2615.png"/><Relationship Id="rId17" Type="http://schemas.openxmlformats.org/officeDocument/2006/relationships/customXml" Target="../ink/ink2172.xml"/><Relationship Id="rId25" Type="http://schemas.openxmlformats.org/officeDocument/2006/relationships/customXml" Target="../ink/ink2176.xml"/><Relationship Id="rId33" Type="http://schemas.openxmlformats.org/officeDocument/2006/relationships/customXml" Target="../ink/ink2180.xml"/><Relationship Id="rId38" Type="http://schemas.openxmlformats.org/officeDocument/2006/relationships/image" Target="../media/image2628.png"/><Relationship Id="rId46" Type="http://schemas.openxmlformats.org/officeDocument/2006/relationships/customXml" Target="../ink/ink2187.xml"/><Relationship Id="rId59" Type="http://schemas.openxmlformats.org/officeDocument/2006/relationships/customXml" Target="../ink/ink2194.xml"/><Relationship Id="rId67" Type="http://schemas.openxmlformats.org/officeDocument/2006/relationships/customXml" Target="../ink/ink2198.xml"/><Relationship Id="rId20" Type="http://schemas.openxmlformats.org/officeDocument/2006/relationships/image" Target="../media/image2619.png"/><Relationship Id="rId41" Type="http://schemas.openxmlformats.org/officeDocument/2006/relationships/customXml" Target="../ink/ink2184.xml"/><Relationship Id="rId54" Type="http://schemas.openxmlformats.org/officeDocument/2006/relationships/image" Target="../media/image2634.png"/><Relationship Id="rId62" Type="http://schemas.openxmlformats.org/officeDocument/2006/relationships/image" Target="../media/image2638.png"/><Relationship Id="rId70" Type="http://schemas.openxmlformats.org/officeDocument/2006/relationships/image" Target="../media/image2642.png"/><Relationship Id="rId1" Type="http://schemas.openxmlformats.org/officeDocument/2006/relationships/slideLayout" Target="../slideLayouts/slideLayout2.xml"/><Relationship Id="rId6" Type="http://schemas.openxmlformats.org/officeDocument/2006/relationships/image" Target="../media/image2612.png"/><Relationship Id="rId15" Type="http://schemas.openxmlformats.org/officeDocument/2006/relationships/customXml" Target="../ink/ink2171.xml"/><Relationship Id="rId23" Type="http://schemas.openxmlformats.org/officeDocument/2006/relationships/customXml" Target="../ink/ink2175.xml"/><Relationship Id="rId28" Type="http://schemas.openxmlformats.org/officeDocument/2006/relationships/image" Target="../media/image2623.png"/><Relationship Id="rId36" Type="http://schemas.openxmlformats.org/officeDocument/2006/relationships/image" Target="../media/image2627.png"/><Relationship Id="rId49" Type="http://schemas.openxmlformats.org/officeDocument/2006/relationships/customXml" Target="../ink/ink2189.xml"/><Relationship Id="rId57" Type="http://schemas.openxmlformats.org/officeDocument/2006/relationships/customXml" Target="../ink/ink2193.xml"/><Relationship Id="rId10" Type="http://schemas.openxmlformats.org/officeDocument/2006/relationships/image" Target="../media/image2614.png"/><Relationship Id="rId31" Type="http://schemas.openxmlformats.org/officeDocument/2006/relationships/customXml" Target="../ink/ink2179.xml"/><Relationship Id="rId44" Type="http://schemas.openxmlformats.org/officeDocument/2006/relationships/customXml" Target="../ink/ink2186.xml"/><Relationship Id="rId52" Type="http://schemas.openxmlformats.org/officeDocument/2006/relationships/image" Target="../media/image2633.png"/><Relationship Id="rId60" Type="http://schemas.openxmlformats.org/officeDocument/2006/relationships/image" Target="../media/image2637.png"/><Relationship Id="rId65" Type="http://schemas.openxmlformats.org/officeDocument/2006/relationships/customXml" Target="../ink/ink2197.xml"/><Relationship Id="rId4" Type="http://schemas.openxmlformats.org/officeDocument/2006/relationships/image" Target="../media/image2611.png"/><Relationship Id="rId9" Type="http://schemas.openxmlformats.org/officeDocument/2006/relationships/customXml" Target="../ink/ink2168.xml"/><Relationship Id="rId13" Type="http://schemas.openxmlformats.org/officeDocument/2006/relationships/customXml" Target="../ink/ink2170.xml"/><Relationship Id="rId18" Type="http://schemas.openxmlformats.org/officeDocument/2006/relationships/image" Target="../media/image2618.png"/><Relationship Id="rId39" Type="http://schemas.openxmlformats.org/officeDocument/2006/relationships/customXml" Target="../ink/ink2183.xml"/><Relationship Id="rId34" Type="http://schemas.openxmlformats.org/officeDocument/2006/relationships/image" Target="../media/image2626.png"/><Relationship Id="rId50" Type="http://schemas.openxmlformats.org/officeDocument/2006/relationships/image" Target="../media/image2632.png"/><Relationship Id="rId55" Type="http://schemas.openxmlformats.org/officeDocument/2006/relationships/customXml" Target="../ink/ink2192.xml"/></Relationships>
</file>

<file path=ppt/slides/_rels/slide224.xml.rels><?xml version="1.0" encoding="UTF-8" standalone="yes"?>
<Relationships xmlns="http://schemas.openxmlformats.org/package/2006/relationships"><Relationship Id="rId3" Type="http://schemas.openxmlformats.org/officeDocument/2006/relationships/image" Target="../media/image2645.png"/><Relationship Id="rId2" Type="http://schemas.openxmlformats.org/officeDocument/2006/relationships/image" Target="../media/image264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647.png"/><Relationship Id="rId2" Type="http://schemas.openxmlformats.org/officeDocument/2006/relationships/image" Target="../media/image2646.png"/><Relationship Id="rId1" Type="http://schemas.openxmlformats.org/officeDocument/2006/relationships/slideLayout" Target="../slideLayouts/slideLayout2.xml"/><Relationship Id="rId4" Type="http://schemas.openxmlformats.org/officeDocument/2006/relationships/image" Target="../media/image264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64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65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652.png"/><Relationship Id="rId2" Type="http://schemas.openxmlformats.org/officeDocument/2006/relationships/image" Target="../media/image26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image" Target="../media/image2656.png"/><Relationship Id="rId13" Type="http://schemas.openxmlformats.org/officeDocument/2006/relationships/customXml" Target="../ink/ink2206.xml"/><Relationship Id="rId18" Type="http://schemas.openxmlformats.org/officeDocument/2006/relationships/image" Target="../media/image2661.png"/><Relationship Id="rId3" Type="http://schemas.openxmlformats.org/officeDocument/2006/relationships/customXml" Target="../ink/ink2201.xml"/><Relationship Id="rId21" Type="http://schemas.openxmlformats.org/officeDocument/2006/relationships/customXml" Target="../ink/ink2210.xml"/><Relationship Id="rId7" Type="http://schemas.openxmlformats.org/officeDocument/2006/relationships/customXml" Target="../ink/ink2203.xml"/><Relationship Id="rId12" Type="http://schemas.openxmlformats.org/officeDocument/2006/relationships/image" Target="../media/image2658.png"/><Relationship Id="rId17" Type="http://schemas.openxmlformats.org/officeDocument/2006/relationships/customXml" Target="../ink/ink2208.xml"/><Relationship Id="rId2" Type="http://schemas.openxmlformats.org/officeDocument/2006/relationships/image" Target="../media/image2653.png"/><Relationship Id="rId16" Type="http://schemas.openxmlformats.org/officeDocument/2006/relationships/image" Target="../media/image2660.png"/><Relationship Id="rId20" Type="http://schemas.openxmlformats.org/officeDocument/2006/relationships/image" Target="../media/image2662.png"/><Relationship Id="rId1" Type="http://schemas.openxmlformats.org/officeDocument/2006/relationships/slideLayout" Target="../slideLayouts/slideLayout2.xml"/><Relationship Id="rId6" Type="http://schemas.openxmlformats.org/officeDocument/2006/relationships/image" Target="../media/image2655.png"/><Relationship Id="rId11" Type="http://schemas.openxmlformats.org/officeDocument/2006/relationships/customXml" Target="../ink/ink2205.xml"/><Relationship Id="rId5" Type="http://schemas.openxmlformats.org/officeDocument/2006/relationships/customXml" Target="../ink/ink2202.xml"/><Relationship Id="rId15" Type="http://schemas.openxmlformats.org/officeDocument/2006/relationships/customXml" Target="../ink/ink2207.xml"/><Relationship Id="rId10" Type="http://schemas.openxmlformats.org/officeDocument/2006/relationships/image" Target="../media/image2657.png"/><Relationship Id="rId19" Type="http://schemas.openxmlformats.org/officeDocument/2006/relationships/customXml" Target="../ink/ink2209.xml"/><Relationship Id="rId4" Type="http://schemas.openxmlformats.org/officeDocument/2006/relationships/image" Target="../media/image2654.png"/><Relationship Id="rId9" Type="http://schemas.openxmlformats.org/officeDocument/2006/relationships/customXml" Target="../ink/ink2204.xml"/><Relationship Id="rId14" Type="http://schemas.openxmlformats.org/officeDocument/2006/relationships/image" Target="../media/image2659.png"/><Relationship Id="rId22" Type="http://schemas.openxmlformats.org/officeDocument/2006/relationships/image" Target="../media/image2663.png"/></Relationships>
</file>

<file path=ppt/slides/_rels/slide231.xml.rels><?xml version="1.0" encoding="UTF-8" standalone="yes"?>
<Relationships xmlns="http://schemas.openxmlformats.org/package/2006/relationships"><Relationship Id="rId8" Type="http://schemas.openxmlformats.org/officeDocument/2006/relationships/image" Target="../media/image2667.png"/><Relationship Id="rId13" Type="http://schemas.openxmlformats.org/officeDocument/2006/relationships/customXml" Target="../ink/ink2216.xml"/><Relationship Id="rId3" Type="http://schemas.openxmlformats.org/officeDocument/2006/relationships/customXml" Target="../ink/ink2211.xml"/><Relationship Id="rId7" Type="http://schemas.openxmlformats.org/officeDocument/2006/relationships/customXml" Target="../ink/ink2213.xml"/><Relationship Id="rId12" Type="http://schemas.openxmlformats.org/officeDocument/2006/relationships/image" Target="../media/image2669.png"/><Relationship Id="rId2" Type="http://schemas.openxmlformats.org/officeDocument/2006/relationships/image" Target="../media/image2664.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2666.png"/><Relationship Id="rId11" Type="http://schemas.openxmlformats.org/officeDocument/2006/relationships/customXml" Target="../ink/ink2215.xml"/><Relationship Id="rId5" Type="http://schemas.openxmlformats.org/officeDocument/2006/relationships/customXml" Target="../ink/ink2212.xml"/><Relationship Id="rId15" Type="http://schemas.openxmlformats.org/officeDocument/2006/relationships/customXml" Target="../ink/ink2217.xml"/><Relationship Id="rId10" Type="http://schemas.openxmlformats.org/officeDocument/2006/relationships/image" Target="../media/image2668.png"/><Relationship Id="rId4" Type="http://schemas.openxmlformats.org/officeDocument/2006/relationships/image" Target="../media/image2665.png"/><Relationship Id="rId9" Type="http://schemas.openxmlformats.org/officeDocument/2006/relationships/customXml" Target="../ink/ink2214.xml"/><Relationship Id="rId14" Type="http://schemas.openxmlformats.org/officeDocument/2006/relationships/image" Target="../media/image2670.png"/></Relationships>
</file>

<file path=ppt/slides/_rels/slide232.xml.rels><?xml version="1.0" encoding="UTF-8" standalone="yes"?>
<Relationships xmlns="http://schemas.openxmlformats.org/package/2006/relationships"><Relationship Id="rId3" Type="http://schemas.openxmlformats.org/officeDocument/2006/relationships/image" Target="../media/image2673.png"/><Relationship Id="rId2" Type="http://schemas.openxmlformats.org/officeDocument/2006/relationships/image" Target="../media/image267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3" Type="http://schemas.openxmlformats.org/officeDocument/2006/relationships/customXml" Target="../ink/ink2223.xml"/><Relationship Id="rId18" Type="http://schemas.openxmlformats.org/officeDocument/2006/relationships/image" Target="../media/image2682.png"/><Relationship Id="rId26" Type="http://schemas.openxmlformats.org/officeDocument/2006/relationships/customXml" Target="../ink/ink2229.xml"/><Relationship Id="rId39" Type="http://schemas.openxmlformats.org/officeDocument/2006/relationships/customXml" Target="../ink/ink2234.xml"/><Relationship Id="rId21" Type="http://schemas.openxmlformats.org/officeDocument/2006/relationships/image" Target="../media/image2684.png"/><Relationship Id="rId34" Type="http://schemas.openxmlformats.org/officeDocument/2006/relationships/image" Target="../media/image2692.png"/><Relationship Id="rId42" Type="http://schemas.openxmlformats.org/officeDocument/2006/relationships/image" Target="../media/image2696.png"/><Relationship Id="rId47" Type="http://schemas.openxmlformats.org/officeDocument/2006/relationships/customXml" Target="../ink/ink2238.xml"/><Relationship Id="rId50" Type="http://schemas.openxmlformats.org/officeDocument/2006/relationships/image" Target="../media/image2700.png"/><Relationship Id="rId7" Type="http://schemas.openxmlformats.org/officeDocument/2006/relationships/customXml" Target="../ink/ink2220.xml"/><Relationship Id="rId2" Type="http://schemas.openxmlformats.org/officeDocument/2006/relationships/image" Target="../media/image2674.png"/><Relationship Id="rId16" Type="http://schemas.openxmlformats.org/officeDocument/2006/relationships/image" Target="../media/image2681.png"/><Relationship Id="rId29" Type="http://schemas.openxmlformats.org/officeDocument/2006/relationships/image" Target="../media/image2689.png"/><Relationship Id="rId11" Type="http://schemas.openxmlformats.org/officeDocument/2006/relationships/customXml" Target="../ink/ink2222.xml"/><Relationship Id="rId24" Type="http://schemas.openxmlformats.org/officeDocument/2006/relationships/customXml" Target="../ink/ink2228.xml"/><Relationship Id="rId32" Type="http://schemas.openxmlformats.org/officeDocument/2006/relationships/image" Target="../media/image2691.png"/><Relationship Id="rId37" Type="http://schemas.openxmlformats.org/officeDocument/2006/relationships/customXml" Target="../ink/ink2233.xml"/><Relationship Id="rId40" Type="http://schemas.openxmlformats.org/officeDocument/2006/relationships/image" Target="../media/image2695.png"/><Relationship Id="rId45" Type="http://schemas.openxmlformats.org/officeDocument/2006/relationships/customXml" Target="../ink/ink2237.xml"/><Relationship Id="rId5" Type="http://schemas.openxmlformats.org/officeDocument/2006/relationships/customXml" Target="../ink/ink2219.xml"/><Relationship Id="rId15" Type="http://schemas.openxmlformats.org/officeDocument/2006/relationships/customXml" Target="../ink/ink2224.xml"/><Relationship Id="rId23" Type="http://schemas.openxmlformats.org/officeDocument/2006/relationships/image" Target="../media/image2685.png"/><Relationship Id="rId28" Type="http://schemas.openxmlformats.org/officeDocument/2006/relationships/image" Target="../media/image2688.png"/><Relationship Id="rId36" Type="http://schemas.openxmlformats.org/officeDocument/2006/relationships/image" Target="../media/image2693.png"/><Relationship Id="rId49" Type="http://schemas.openxmlformats.org/officeDocument/2006/relationships/customXml" Target="../ink/ink2239.xml"/><Relationship Id="rId10" Type="http://schemas.openxmlformats.org/officeDocument/2006/relationships/image" Target="../media/image2678.png"/><Relationship Id="rId19" Type="http://schemas.openxmlformats.org/officeDocument/2006/relationships/customXml" Target="../ink/ink2226.xml"/><Relationship Id="rId31" Type="http://schemas.openxmlformats.org/officeDocument/2006/relationships/customXml" Target="../ink/ink2230.xml"/><Relationship Id="rId44" Type="http://schemas.openxmlformats.org/officeDocument/2006/relationships/image" Target="../media/image2697.png"/><Relationship Id="rId52" Type="http://schemas.openxmlformats.org/officeDocument/2006/relationships/image" Target="../media/image2701.png"/><Relationship Id="rId4" Type="http://schemas.openxmlformats.org/officeDocument/2006/relationships/image" Target="../media/image2675.png"/><Relationship Id="rId9" Type="http://schemas.openxmlformats.org/officeDocument/2006/relationships/customXml" Target="../ink/ink2221.xml"/><Relationship Id="rId14" Type="http://schemas.openxmlformats.org/officeDocument/2006/relationships/image" Target="../media/image2680.png"/><Relationship Id="rId22" Type="http://schemas.openxmlformats.org/officeDocument/2006/relationships/customXml" Target="../ink/ink2227.xml"/><Relationship Id="rId27" Type="http://schemas.openxmlformats.org/officeDocument/2006/relationships/image" Target="../media/image2687.png"/><Relationship Id="rId30" Type="http://schemas.openxmlformats.org/officeDocument/2006/relationships/image" Target="../media/image2690.png"/><Relationship Id="rId35" Type="http://schemas.openxmlformats.org/officeDocument/2006/relationships/customXml" Target="../ink/ink2232.xml"/><Relationship Id="rId43" Type="http://schemas.openxmlformats.org/officeDocument/2006/relationships/customXml" Target="../ink/ink2236.xml"/><Relationship Id="rId48" Type="http://schemas.openxmlformats.org/officeDocument/2006/relationships/image" Target="../media/image2699.png"/><Relationship Id="rId8" Type="http://schemas.openxmlformats.org/officeDocument/2006/relationships/image" Target="../media/image2677.png"/><Relationship Id="rId51" Type="http://schemas.openxmlformats.org/officeDocument/2006/relationships/customXml" Target="../ink/ink2240.xml"/><Relationship Id="rId3" Type="http://schemas.openxmlformats.org/officeDocument/2006/relationships/customXml" Target="../ink/ink2218.xml"/><Relationship Id="rId12" Type="http://schemas.openxmlformats.org/officeDocument/2006/relationships/image" Target="../media/image2679.png"/><Relationship Id="rId17" Type="http://schemas.openxmlformats.org/officeDocument/2006/relationships/customXml" Target="../ink/ink2225.xml"/><Relationship Id="rId25" Type="http://schemas.openxmlformats.org/officeDocument/2006/relationships/image" Target="../media/image2686.png"/><Relationship Id="rId33" Type="http://schemas.openxmlformats.org/officeDocument/2006/relationships/customXml" Target="../ink/ink2231.xml"/><Relationship Id="rId38" Type="http://schemas.openxmlformats.org/officeDocument/2006/relationships/image" Target="../media/image2694.png"/><Relationship Id="rId46" Type="http://schemas.openxmlformats.org/officeDocument/2006/relationships/image" Target="../media/image2698.png"/><Relationship Id="rId20" Type="http://schemas.openxmlformats.org/officeDocument/2006/relationships/image" Target="../media/image2683.png"/><Relationship Id="rId41" Type="http://schemas.openxmlformats.org/officeDocument/2006/relationships/customXml" Target="../ink/ink2235.xml"/><Relationship Id="rId1" Type="http://schemas.openxmlformats.org/officeDocument/2006/relationships/slideLayout" Target="../slideLayouts/slideLayout2.xml"/><Relationship Id="rId6" Type="http://schemas.openxmlformats.org/officeDocument/2006/relationships/image" Target="../media/image2676.png"/></Relationships>
</file>

<file path=ppt/slides/_rels/slide235.xml.rels><?xml version="1.0" encoding="UTF-8" standalone="yes"?>
<Relationships xmlns="http://schemas.openxmlformats.org/package/2006/relationships"><Relationship Id="rId8" Type="http://schemas.openxmlformats.org/officeDocument/2006/relationships/image" Target="../media/image2705.png"/><Relationship Id="rId3" Type="http://schemas.openxmlformats.org/officeDocument/2006/relationships/customXml" Target="../ink/ink2241.xml"/><Relationship Id="rId7" Type="http://schemas.openxmlformats.org/officeDocument/2006/relationships/customXml" Target="../ink/ink2243.xml"/><Relationship Id="rId2" Type="http://schemas.openxmlformats.org/officeDocument/2006/relationships/image" Target="../media/image2702.png"/><Relationship Id="rId1" Type="http://schemas.openxmlformats.org/officeDocument/2006/relationships/slideLayout" Target="../slideLayouts/slideLayout2.xml"/><Relationship Id="rId6" Type="http://schemas.openxmlformats.org/officeDocument/2006/relationships/image" Target="../media/image2704.png"/><Relationship Id="rId5" Type="http://schemas.openxmlformats.org/officeDocument/2006/relationships/customXml" Target="../ink/ink2242.xml"/><Relationship Id="rId4" Type="http://schemas.openxmlformats.org/officeDocument/2006/relationships/image" Target="../media/image2703.png"/></Relationships>
</file>

<file path=ppt/slides/_rels/slide236.xml.rels><?xml version="1.0" encoding="UTF-8" standalone="yes"?>
<Relationships xmlns="http://schemas.openxmlformats.org/package/2006/relationships"><Relationship Id="rId8" Type="http://schemas.openxmlformats.org/officeDocument/2006/relationships/image" Target="../media/image2709.png"/><Relationship Id="rId3" Type="http://schemas.openxmlformats.org/officeDocument/2006/relationships/customXml" Target="../ink/ink2244.xml"/><Relationship Id="rId7" Type="http://schemas.openxmlformats.org/officeDocument/2006/relationships/customXml" Target="../ink/ink2246.xml"/><Relationship Id="rId12" Type="http://schemas.openxmlformats.org/officeDocument/2006/relationships/image" Target="../media/image2711.png"/><Relationship Id="rId2" Type="http://schemas.openxmlformats.org/officeDocument/2006/relationships/image" Target="../media/image2706.png"/><Relationship Id="rId1" Type="http://schemas.openxmlformats.org/officeDocument/2006/relationships/slideLayout" Target="../slideLayouts/slideLayout2.xml"/><Relationship Id="rId6" Type="http://schemas.openxmlformats.org/officeDocument/2006/relationships/image" Target="../media/image2708.png"/><Relationship Id="rId11" Type="http://schemas.openxmlformats.org/officeDocument/2006/relationships/customXml" Target="../ink/ink2248.xml"/><Relationship Id="rId5" Type="http://schemas.openxmlformats.org/officeDocument/2006/relationships/customXml" Target="../ink/ink2245.xml"/><Relationship Id="rId10" Type="http://schemas.openxmlformats.org/officeDocument/2006/relationships/image" Target="../media/image2710.png"/><Relationship Id="rId4" Type="http://schemas.openxmlformats.org/officeDocument/2006/relationships/image" Target="../media/image2707.png"/><Relationship Id="rId9" Type="http://schemas.openxmlformats.org/officeDocument/2006/relationships/customXml" Target="../ink/ink2247.xml"/></Relationships>
</file>

<file path=ppt/slides/_rels/slide237.xml.rels><?xml version="1.0" encoding="UTF-8" standalone="yes"?>
<Relationships xmlns="http://schemas.openxmlformats.org/package/2006/relationships"><Relationship Id="rId8" Type="http://schemas.openxmlformats.org/officeDocument/2006/relationships/customXml" Target="../ink/ink2251.xml"/><Relationship Id="rId13" Type="http://schemas.openxmlformats.org/officeDocument/2006/relationships/image" Target="../media/image2718.png"/><Relationship Id="rId3" Type="http://schemas.openxmlformats.org/officeDocument/2006/relationships/image" Target="../media/image2713.png"/><Relationship Id="rId7" Type="http://schemas.openxmlformats.org/officeDocument/2006/relationships/image" Target="../media/image2715.png"/><Relationship Id="rId12" Type="http://schemas.openxmlformats.org/officeDocument/2006/relationships/customXml" Target="../ink/ink2253.xml"/><Relationship Id="rId2" Type="http://schemas.openxmlformats.org/officeDocument/2006/relationships/image" Target="../media/image2712.png"/><Relationship Id="rId1" Type="http://schemas.openxmlformats.org/officeDocument/2006/relationships/slideLayout" Target="../slideLayouts/slideLayout2.xml"/><Relationship Id="rId6" Type="http://schemas.openxmlformats.org/officeDocument/2006/relationships/customXml" Target="../ink/ink2250.xml"/><Relationship Id="rId11" Type="http://schemas.openxmlformats.org/officeDocument/2006/relationships/image" Target="../media/image2717.png"/><Relationship Id="rId5" Type="http://schemas.openxmlformats.org/officeDocument/2006/relationships/image" Target="../media/image2714.png"/><Relationship Id="rId15" Type="http://schemas.openxmlformats.org/officeDocument/2006/relationships/image" Target="../media/image2719.png"/><Relationship Id="rId10" Type="http://schemas.openxmlformats.org/officeDocument/2006/relationships/customXml" Target="../ink/ink2252.xml"/><Relationship Id="rId4" Type="http://schemas.openxmlformats.org/officeDocument/2006/relationships/customXml" Target="../ink/ink2249.xml"/><Relationship Id="rId9" Type="http://schemas.openxmlformats.org/officeDocument/2006/relationships/image" Target="../media/image2716.png"/><Relationship Id="rId14" Type="http://schemas.openxmlformats.org/officeDocument/2006/relationships/customXml" Target="../ink/ink225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3" Type="http://schemas.openxmlformats.org/officeDocument/2006/relationships/customXml" Target="../ink/ink2259.xml"/><Relationship Id="rId18" Type="http://schemas.openxmlformats.org/officeDocument/2006/relationships/image" Target="../media/image2729.png"/><Relationship Id="rId26" Type="http://schemas.openxmlformats.org/officeDocument/2006/relationships/image" Target="../media/image2733.png"/><Relationship Id="rId3" Type="http://schemas.openxmlformats.org/officeDocument/2006/relationships/image" Target="../media/image2721.png"/><Relationship Id="rId21" Type="http://schemas.openxmlformats.org/officeDocument/2006/relationships/customXml" Target="../ink/ink2263.xml"/><Relationship Id="rId34" Type="http://schemas.openxmlformats.org/officeDocument/2006/relationships/image" Target="../media/image2737.png"/><Relationship Id="rId7" Type="http://schemas.openxmlformats.org/officeDocument/2006/relationships/customXml" Target="../ink/ink2256.xml"/><Relationship Id="rId12" Type="http://schemas.openxmlformats.org/officeDocument/2006/relationships/image" Target="../media/image2726.png"/><Relationship Id="rId17" Type="http://schemas.openxmlformats.org/officeDocument/2006/relationships/customXml" Target="../ink/ink2261.xml"/><Relationship Id="rId25" Type="http://schemas.openxmlformats.org/officeDocument/2006/relationships/customXml" Target="../ink/ink2265.xml"/><Relationship Id="rId33" Type="http://schemas.openxmlformats.org/officeDocument/2006/relationships/customXml" Target="../ink/ink2269.xml"/><Relationship Id="rId2" Type="http://schemas.openxmlformats.org/officeDocument/2006/relationships/image" Target="../media/image2720.png"/><Relationship Id="rId16" Type="http://schemas.openxmlformats.org/officeDocument/2006/relationships/image" Target="../media/image2728.png"/><Relationship Id="rId20" Type="http://schemas.openxmlformats.org/officeDocument/2006/relationships/image" Target="../media/image2730.png"/><Relationship Id="rId29" Type="http://schemas.openxmlformats.org/officeDocument/2006/relationships/customXml" Target="../ink/ink2267.xml"/><Relationship Id="rId1" Type="http://schemas.openxmlformats.org/officeDocument/2006/relationships/slideLayout" Target="../slideLayouts/slideLayout2.xml"/><Relationship Id="rId6" Type="http://schemas.openxmlformats.org/officeDocument/2006/relationships/image" Target="../media/image2723.png"/><Relationship Id="rId11" Type="http://schemas.openxmlformats.org/officeDocument/2006/relationships/customXml" Target="../ink/ink2258.xml"/><Relationship Id="rId24" Type="http://schemas.openxmlformats.org/officeDocument/2006/relationships/image" Target="../media/image2732.png"/><Relationship Id="rId32" Type="http://schemas.openxmlformats.org/officeDocument/2006/relationships/image" Target="../media/image2736.png"/><Relationship Id="rId5" Type="http://schemas.openxmlformats.org/officeDocument/2006/relationships/customXml" Target="../ink/ink2255.xml"/><Relationship Id="rId15" Type="http://schemas.openxmlformats.org/officeDocument/2006/relationships/customXml" Target="../ink/ink2260.xml"/><Relationship Id="rId23" Type="http://schemas.openxmlformats.org/officeDocument/2006/relationships/customXml" Target="../ink/ink2264.xml"/><Relationship Id="rId28" Type="http://schemas.openxmlformats.org/officeDocument/2006/relationships/image" Target="../media/image2734.png"/><Relationship Id="rId36" Type="http://schemas.openxmlformats.org/officeDocument/2006/relationships/image" Target="../media/image2738.png"/><Relationship Id="rId10" Type="http://schemas.openxmlformats.org/officeDocument/2006/relationships/image" Target="../media/image2725.png"/><Relationship Id="rId19" Type="http://schemas.openxmlformats.org/officeDocument/2006/relationships/customXml" Target="../ink/ink2262.xml"/><Relationship Id="rId31" Type="http://schemas.openxmlformats.org/officeDocument/2006/relationships/customXml" Target="../ink/ink2268.xml"/><Relationship Id="rId4" Type="http://schemas.openxmlformats.org/officeDocument/2006/relationships/image" Target="../media/image2722.png"/><Relationship Id="rId9" Type="http://schemas.openxmlformats.org/officeDocument/2006/relationships/customXml" Target="../ink/ink2257.xml"/><Relationship Id="rId14" Type="http://schemas.openxmlformats.org/officeDocument/2006/relationships/image" Target="../media/image2727.png"/><Relationship Id="rId22" Type="http://schemas.openxmlformats.org/officeDocument/2006/relationships/image" Target="../media/image2731.png"/><Relationship Id="rId27" Type="http://schemas.openxmlformats.org/officeDocument/2006/relationships/customXml" Target="../ink/ink2266.xml"/><Relationship Id="rId30" Type="http://schemas.openxmlformats.org/officeDocument/2006/relationships/image" Target="../media/image2735.png"/><Relationship Id="rId35" Type="http://schemas.openxmlformats.org/officeDocument/2006/relationships/customXml" Target="../ink/ink2270.xml"/><Relationship Id="rId8" Type="http://schemas.openxmlformats.org/officeDocument/2006/relationships/image" Target="../media/image2724.png"/></Relationships>
</file>

<file path=ppt/slides/_rels/slide2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739.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8" Type="http://schemas.openxmlformats.org/officeDocument/2006/relationships/customXml" Target="../ink/ink2273.xml"/><Relationship Id="rId13" Type="http://schemas.openxmlformats.org/officeDocument/2006/relationships/image" Target="../media/image2746.png"/><Relationship Id="rId3" Type="http://schemas.openxmlformats.org/officeDocument/2006/relationships/image" Target="../media/image2741.png"/><Relationship Id="rId7" Type="http://schemas.openxmlformats.org/officeDocument/2006/relationships/image" Target="../media/image2743.png"/><Relationship Id="rId12" Type="http://schemas.openxmlformats.org/officeDocument/2006/relationships/customXml" Target="../ink/ink2275.xml"/><Relationship Id="rId2" Type="http://schemas.openxmlformats.org/officeDocument/2006/relationships/image" Target="../media/image2740.png"/><Relationship Id="rId1" Type="http://schemas.openxmlformats.org/officeDocument/2006/relationships/slideLayout" Target="../slideLayouts/slideLayout2.xml"/><Relationship Id="rId6" Type="http://schemas.openxmlformats.org/officeDocument/2006/relationships/customXml" Target="../ink/ink2272.xml"/><Relationship Id="rId11" Type="http://schemas.openxmlformats.org/officeDocument/2006/relationships/image" Target="../media/image2745.png"/><Relationship Id="rId5" Type="http://schemas.openxmlformats.org/officeDocument/2006/relationships/image" Target="../media/image2742.png"/><Relationship Id="rId15" Type="http://schemas.openxmlformats.org/officeDocument/2006/relationships/image" Target="../media/image2747.png"/><Relationship Id="rId10" Type="http://schemas.openxmlformats.org/officeDocument/2006/relationships/customXml" Target="../ink/ink2274.xml"/><Relationship Id="rId4" Type="http://schemas.openxmlformats.org/officeDocument/2006/relationships/customXml" Target="../ink/ink2271.xml"/><Relationship Id="rId9" Type="http://schemas.openxmlformats.org/officeDocument/2006/relationships/image" Target="../media/image2744.png"/><Relationship Id="rId14" Type="http://schemas.openxmlformats.org/officeDocument/2006/relationships/customXml" Target="../ink/ink2276.xml"/></Relationships>
</file>

<file path=ppt/slides/_rels/slide243.xml.rels><?xml version="1.0" encoding="UTF-8" standalone="yes"?>
<Relationships xmlns="http://schemas.openxmlformats.org/package/2006/relationships"><Relationship Id="rId3" Type="http://schemas.openxmlformats.org/officeDocument/2006/relationships/customXml" Target="../ink/ink2277.xml"/><Relationship Id="rId2" Type="http://schemas.openxmlformats.org/officeDocument/2006/relationships/image" Target="../media/image2748.png"/><Relationship Id="rId1" Type="http://schemas.openxmlformats.org/officeDocument/2006/relationships/slideLayout" Target="../slideLayouts/slideLayout2.xml"/><Relationship Id="rId4" Type="http://schemas.openxmlformats.org/officeDocument/2006/relationships/image" Target="../media/image2749.png"/></Relationships>
</file>

<file path=ppt/slides/_rels/slide244.xml.rels><?xml version="1.0" encoding="UTF-8" standalone="yes"?>
<Relationships xmlns="http://schemas.openxmlformats.org/package/2006/relationships"><Relationship Id="rId8" Type="http://schemas.openxmlformats.org/officeDocument/2006/relationships/image" Target="../media/image2753.png"/><Relationship Id="rId13" Type="http://schemas.openxmlformats.org/officeDocument/2006/relationships/customXml" Target="../ink/ink2283.xml"/><Relationship Id="rId18" Type="http://schemas.openxmlformats.org/officeDocument/2006/relationships/image" Target="../media/image2758.png"/><Relationship Id="rId3" Type="http://schemas.openxmlformats.org/officeDocument/2006/relationships/customXml" Target="../ink/ink2278.xml"/><Relationship Id="rId7" Type="http://schemas.openxmlformats.org/officeDocument/2006/relationships/customXml" Target="../ink/ink2280.xml"/><Relationship Id="rId12" Type="http://schemas.openxmlformats.org/officeDocument/2006/relationships/image" Target="../media/image2755.png"/><Relationship Id="rId17" Type="http://schemas.openxmlformats.org/officeDocument/2006/relationships/customXml" Target="../ink/ink2285.xml"/><Relationship Id="rId2" Type="http://schemas.openxmlformats.org/officeDocument/2006/relationships/image" Target="../media/image2750.png"/><Relationship Id="rId16" Type="http://schemas.openxmlformats.org/officeDocument/2006/relationships/image" Target="../media/image2757.png"/><Relationship Id="rId1" Type="http://schemas.openxmlformats.org/officeDocument/2006/relationships/slideLayout" Target="../slideLayouts/slideLayout2.xml"/><Relationship Id="rId6" Type="http://schemas.openxmlformats.org/officeDocument/2006/relationships/image" Target="../media/image2752.png"/><Relationship Id="rId11" Type="http://schemas.openxmlformats.org/officeDocument/2006/relationships/customXml" Target="../ink/ink2282.xml"/><Relationship Id="rId5" Type="http://schemas.openxmlformats.org/officeDocument/2006/relationships/customXml" Target="../ink/ink2279.xml"/><Relationship Id="rId15" Type="http://schemas.openxmlformats.org/officeDocument/2006/relationships/customXml" Target="../ink/ink2284.xml"/><Relationship Id="rId10" Type="http://schemas.openxmlformats.org/officeDocument/2006/relationships/image" Target="../media/image2754.png"/><Relationship Id="rId4" Type="http://schemas.openxmlformats.org/officeDocument/2006/relationships/image" Target="../media/image2751.png"/><Relationship Id="rId9" Type="http://schemas.openxmlformats.org/officeDocument/2006/relationships/customXml" Target="../ink/ink2281.xml"/><Relationship Id="rId14" Type="http://schemas.openxmlformats.org/officeDocument/2006/relationships/image" Target="../media/image2756.png"/></Relationships>
</file>

<file path=ppt/slides/_rels/slide245.xml.rels><?xml version="1.0" encoding="UTF-8" standalone="yes"?>
<Relationships xmlns="http://schemas.openxmlformats.org/package/2006/relationships"><Relationship Id="rId3" Type="http://schemas.openxmlformats.org/officeDocument/2006/relationships/customXml" Target="../ink/ink2286.xml"/><Relationship Id="rId2" Type="http://schemas.openxmlformats.org/officeDocument/2006/relationships/image" Target="../media/image2759.png"/><Relationship Id="rId1" Type="http://schemas.openxmlformats.org/officeDocument/2006/relationships/slideLayout" Target="../slideLayouts/slideLayout2.xml"/><Relationship Id="rId6" Type="http://schemas.openxmlformats.org/officeDocument/2006/relationships/image" Target="../media/image2761.png"/><Relationship Id="rId5" Type="http://schemas.openxmlformats.org/officeDocument/2006/relationships/customXml" Target="../ink/ink2287.xml"/><Relationship Id="rId4" Type="http://schemas.openxmlformats.org/officeDocument/2006/relationships/image" Target="../media/image2760.png"/></Relationships>
</file>

<file path=ppt/slides/_rels/slide246.xml.rels><?xml version="1.0" encoding="UTF-8" standalone="yes"?>
<Relationships xmlns="http://schemas.openxmlformats.org/package/2006/relationships"><Relationship Id="rId3" Type="http://schemas.openxmlformats.org/officeDocument/2006/relationships/customXml" Target="../ink/ink2288.xml"/><Relationship Id="rId2" Type="http://schemas.openxmlformats.org/officeDocument/2006/relationships/image" Target="../media/image2762.png"/><Relationship Id="rId1" Type="http://schemas.openxmlformats.org/officeDocument/2006/relationships/slideLayout" Target="../slideLayouts/slideLayout2.xml"/><Relationship Id="rId6" Type="http://schemas.openxmlformats.org/officeDocument/2006/relationships/image" Target="../media/image2764.png"/><Relationship Id="rId5" Type="http://schemas.openxmlformats.org/officeDocument/2006/relationships/customXml" Target="../ink/ink2289.xml"/><Relationship Id="rId4" Type="http://schemas.openxmlformats.org/officeDocument/2006/relationships/image" Target="../media/image2763.png"/></Relationships>
</file>

<file path=ppt/slides/_rels/slide247.xml.rels><?xml version="1.0" encoding="UTF-8" standalone="yes"?>
<Relationships xmlns="http://schemas.openxmlformats.org/package/2006/relationships"><Relationship Id="rId13" Type="http://schemas.openxmlformats.org/officeDocument/2006/relationships/image" Target="../media/image2771.png"/><Relationship Id="rId18" Type="http://schemas.openxmlformats.org/officeDocument/2006/relationships/customXml" Target="../ink/ink2297.xml"/><Relationship Id="rId26" Type="http://schemas.openxmlformats.org/officeDocument/2006/relationships/customXml" Target="../ink/ink2301.xml"/><Relationship Id="rId3" Type="http://schemas.openxmlformats.org/officeDocument/2006/relationships/image" Target="../media/image2766.png"/><Relationship Id="rId21" Type="http://schemas.openxmlformats.org/officeDocument/2006/relationships/image" Target="../media/image2775.png"/><Relationship Id="rId34" Type="http://schemas.openxmlformats.org/officeDocument/2006/relationships/customXml" Target="../ink/ink2305.xml"/><Relationship Id="rId7" Type="http://schemas.openxmlformats.org/officeDocument/2006/relationships/image" Target="../media/image2768.png"/><Relationship Id="rId12" Type="http://schemas.openxmlformats.org/officeDocument/2006/relationships/customXml" Target="../ink/ink2294.xml"/><Relationship Id="rId17" Type="http://schemas.openxmlformats.org/officeDocument/2006/relationships/image" Target="../media/image2773.png"/><Relationship Id="rId25" Type="http://schemas.openxmlformats.org/officeDocument/2006/relationships/image" Target="../media/image2777.png"/><Relationship Id="rId33" Type="http://schemas.openxmlformats.org/officeDocument/2006/relationships/image" Target="../media/image2781.png"/><Relationship Id="rId2" Type="http://schemas.openxmlformats.org/officeDocument/2006/relationships/image" Target="../media/image2765.png"/><Relationship Id="rId16" Type="http://schemas.openxmlformats.org/officeDocument/2006/relationships/customXml" Target="../ink/ink2296.xml"/><Relationship Id="rId20" Type="http://schemas.openxmlformats.org/officeDocument/2006/relationships/customXml" Target="../ink/ink2298.xml"/><Relationship Id="rId29" Type="http://schemas.openxmlformats.org/officeDocument/2006/relationships/image" Target="../media/image2779.png"/><Relationship Id="rId1" Type="http://schemas.openxmlformats.org/officeDocument/2006/relationships/slideLayout" Target="../slideLayouts/slideLayout2.xml"/><Relationship Id="rId6" Type="http://schemas.openxmlformats.org/officeDocument/2006/relationships/customXml" Target="../ink/ink2291.xml"/><Relationship Id="rId11" Type="http://schemas.openxmlformats.org/officeDocument/2006/relationships/image" Target="../media/image2770.png"/><Relationship Id="rId24" Type="http://schemas.openxmlformats.org/officeDocument/2006/relationships/customXml" Target="../ink/ink2300.xml"/><Relationship Id="rId32" Type="http://schemas.openxmlformats.org/officeDocument/2006/relationships/customXml" Target="../ink/ink2304.xml"/><Relationship Id="rId5" Type="http://schemas.openxmlformats.org/officeDocument/2006/relationships/image" Target="../media/image2767.png"/><Relationship Id="rId15" Type="http://schemas.openxmlformats.org/officeDocument/2006/relationships/image" Target="../media/image2772.png"/><Relationship Id="rId23" Type="http://schemas.openxmlformats.org/officeDocument/2006/relationships/image" Target="../media/image2776.png"/><Relationship Id="rId28" Type="http://schemas.openxmlformats.org/officeDocument/2006/relationships/customXml" Target="../ink/ink2302.xml"/><Relationship Id="rId10" Type="http://schemas.openxmlformats.org/officeDocument/2006/relationships/customXml" Target="../ink/ink2293.xml"/><Relationship Id="rId19" Type="http://schemas.openxmlformats.org/officeDocument/2006/relationships/image" Target="../media/image2774.png"/><Relationship Id="rId31" Type="http://schemas.openxmlformats.org/officeDocument/2006/relationships/image" Target="../media/image2780.png"/><Relationship Id="rId4" Type="http://schemas.openxmlformats.org/officeDocument/2006/relationships/customXml" Target="../ink/ink2290.xml"/><Relationship Id="rId9" Type="http://schemas.openxmlformats.org/officeDocument/2006/relationships/image" Target="../media/image2769.png"/><Relationship Id="rId14" Type="http://schemas.openxmlformats.org/officeDocument/2006/relationships/customXml" Target="../ink/ink2295.xml"/><Relationship Id="rId22" Type="http://schemas.openxmlformats.org/officeDocument/2006/relationships/customXml" Target="../ink/ink2299.xml"/><Relationship Id="rId27" Type="http://schemas.openxmlformats.org/officeDocument/2006/relationships/image" Target="../media/image2778.png"/><Relationship Id="rId30" Type="http://schemas.openxmlformats.org/officeDocument/2006/relationships/customXml" Target="../ink/ink2303.xml"/><Relationship Id="rId35" Type="http://schemas.openxmlformats.org/officeDocument/2006/relationships/image" Target="../media/image2782.png"/><Relationship Id="rId8" Type="http://schemas.openxmlformats.org/officeDocument/2006/relationships/customXml" Target="../ink/ink2292.xml"/></Relationships>
</file>

<file path=ppt/slides/_rels/slide248.xml.rels><?xml version="1.0" encoding="UTF-8" standalone="yes"?>
<Relationships xmlns="http://schemas.openxmlformats.org/package/2006/relationships"><Relationship Id="rId8" Type="http://schemas.openxmlformats.org/officeDocument/2006/relationships/image" Target="../media/image2786.png"/><Relationship Id="rId3" Type="http://schemas.openxmlformats.org/officeDocument/2006/relationships/customXml" Target="../ink/ink2306.xml"/><Relationship Id="rId7" Type="http://schemas.openxmlformats.org/officeDocument/2006/relationships/customXml" Target="../ink/ink2308.xml"/><Relationship Id="rId12" Type="http://schemas.openxmlformats.org/officeDocument/2006/relationships/image" Target="../media/image2788.png"/><Relationship Id="rId2" Type="http://schemas.openxmlformats.org/officeDocument/2006/relationships/image" Target="../media/image2783.png"/><Relationship Id="rId1" Type="http://schemas.openxmlformats.org/officeDocument/2006/relationships/slideLayout" Target="../slideLayouts/slideLayout2.xml"/><Relationship Id="rId6" Type="http://schemas.openxmlformats.org/officeDocument/2006/relationships/image" Target="../media/image2785.png"/><Relationship Id="rId11" Type="http://schemas.openxmlformats.org/officeDocument/2006/relationships/customXml" Target="../ink/ink2310.xml"/><Relationship Id="rId5" Type="http://schemas.openxmlformats.org/officeDocument/2006/relationships/customXml" Target="../ink/ink2307.xml"/><Relationship Id="rId10" Type="http://schemas.openxmlformats.org/officeDocument/2006/relationships/image" Target="../media/image2787.png"/><Relationship Id="rId4" Type="http://schemas.openxmlformats.org/officeDocument/2006/relationships/image" Target="../media/image2784.png"/><Relationship Id="rId9" Type="http://schemas.openxmlformats.org/officeDocument/2006/relationships/customXml" Target="../ink/ink2309.xml"/></Relationships>
</file>

<file path=ppt/slides/_rels/slide249.xml.rels><?xml version="1.0" encoding="UTF-8" standalone="yes"?>
<Relationships xmlns="http://schemas.openxmlformats.org/package/2006/relationships"><Relationship Id="rId26" Type="http://schemas.openxmlformats.org/officeDocument/2006/relationships/image" Target="../media/image2801.png"/><Relationship Id="rId21" Type="http://schemas.openxmlformats.org/officeDocument/2006/relationships/customXml" Target="../ink/ink2320.xml"/><Relationship Id="rId34" Type="http://schemas.openxmlformats.org/officeDocument/2006/relationships/image" Target="../media/image2805.png"/><Relationship Id="rId42" Type="http://schemas.openxmlformats.org/officeDocument/2006/relationships/image" Target="../media/image2809.png"/><Relationship Id="rId47" Type="http://schemas.openxmlformats.org/officeDocument/2006/relationships/customXml" Target="../ink/ink2333.xml"/><Relationship Id="rId50" Type="http://schemas.openxmlformats.org/officeDocument/2006/relationships/image" Target="../media/image2813.png"/><Relationship Id="rId55" Type="http://schemas.openxmlformats.org/officeDocument/2006/relationships/customXml" Target="../ink/ink2337.xml"/><Relationship Id="rId63" Type="http://schemas.openxmlformats.org/officeDocument/2006/relationships/customXml" Target="../ink/ink2341.xml"/><Relationship Id="rId7" Type="http://schemas.openxmlformats.org/officeDocument/2006/relationships/customXml" Target="../ink/ink2313.xml"/><Relationship Id="rId2" Type="http://schemas.openxmlformats.org/officeDocument/2006/relationships/image" Target="../media/image2789.png"/><Relationship Id="rId16" Type="http://schemas.openxmlformats.org/officeDocument/2006/relationships/image" Target="../media/image2796.png"/><Relationship Id="rId29" Type="http://schemas.openxmlformats.org/officeDocument/2006/relationships/customXml" Target="../ink/ink2324.xml"/><Relationship Id="rId11" Type="http://schemas.openxmlformats.org/officeDocument/2006/relationships/customXml" Target="../ink/ink2315.xml"/><Relationship Id="rId24" Type="http://schemas.openxmlformats.org/officeDocument/2006/relationships/image" Target="../media/image2800.png"/><Relationship Id="rId32" Type="http://schemas.openxmlformats.org/officeDocument/2006/relationships/image" Target="../media/image2804.png"/><Relationship Id="rId37" Type="http://schemas.openxmlformats.org/officeDocument/2006/relationships/customXml" Target="../ink/ink2328.xml"/><Relationship Id="rId40" Type="http://schemas.openxmlformats.org/officeDocument/2006/relationships/image" Target="../media/image2808.png"/><Relationship Id="rId45" Type="http://schemas.openxmlformats.org/officeDocument/2006/relationships/customXml" Target="../ink/ink2332.xml"/><Relationship Id="rId53" Type="http://schemas.openxmlformats.org/officeDocument/2006/relationships/customXml" Target="../ink/ink2336.xml"/><Relationship Id="rId58" Type="http://schemas.openxmlformats.org/officeDocument/2006/relationships/image" Target="../media/image2817.png"/><Relationship Id="rId66" Type="http://schemas.openxmlformats.org/officeDocument/2006/relationships/image" Target="../media/image2821.png"/><Relationship Id="rId5" Type="http://schemas.openxmlformats.org/officeDocument/2006/relationships/customXml" Target="../ink/ink2312.xml"/><Relationship Id="rId61" Type="http://schemas.openxmlformats.org/officeDocument/2006/relationships/customXml" Target="../ink/ink2340.xml"/><Relationship Id="rId19" Type="http://schemas.openxmlformats.org/officeDocument/2006/relationships/customXml" Target="../ink/ink2319.xml"/><Relationship Id="rId14" Type="http://schemas.openxmlformats.org/officeDocument/2006/relationships/image" Target="../media/image2795.png"/><Relationship Id="rId22" Type="http://schemas.openxmlformats.org/officeDocument/2006/relationships/image" Target="../media/image2799.png"/><Relationship Id="rId27" Type="http://schemas.openxmlformats.org/officeDocument/2006/relationships/customXml" Target="../ink/ink2323.xml"/><Relationship Id="rId30" Type="http://schemas.openxmlformats.org/officeDocument/2006/relationships/image" Target="../media/image2803.png"/><Relationship Id="rId35" Type="http://schemas.openxmlformats.org/officeDocument/2006/relationships/customXml" Target="../ink/ink2327.xml"/><Relationship Id="rId43" Type="http://schemas.openxmlformats.org/officeDocument/2006/relationships/customXml" Target="../ink/ink2331.xml"/><Relationship Id="rId48" Type="http://schemas.openxmlformats.org/officeDocument/2006/relationships/image" Target="../media/image2812.png"/><Relationship Id="rId56" Type="http://schemas.openxmlformats.org/officeDocument/2006/relationships/image" Target="../media/image2816.png"/><Relationship Id="rId64" Type="http://schemas.openxmlformats.org/officeDocument/2006/relationships/image" Target="../media/image2820.png"/><Relationship Id="rId8" Type="http://schemas.openxmlformats.org/officeDocument/2006/relationships/image" Target="../media/image2792.png"/><Relationship Id="rId51" Type="http://schemas.openxmlformats.org/officeDocument/2006/relationships/customXml" Target="../ink/ink2335.xml"/><Relationship Id="rId3" Type="http://schemas.openxmlformats.org/officeDocument/2006/relationships/customXml" Target="../ink/ink2311.xml"/><Relationship Id="rId12" Type="http://schemas.openxmlformats.org/officeDocument/2006/relationships/image" Target="../media/image2794.png"/><Relationship Id="rId17" Type="http://schemas.openxmlformats.org/officeDocument/2006/relationships/customXml" Target="../ink/ink2318.xml"/><Relationship Id="rId25" Type="http://schemas.openxmlformats.org/officeDocument/2006/relationships/customXml" Target="../ink/ink2322.xml"/><Relationship Id="rId33" Type="http://schemas.openxmlformats.org/officeDocument/2006/relationships/customXml" Target="../ink/ink2326.xml"/><Relationship Id="rId38" Type="http://schemas.openxmlformats.org/officeDocument/2006/relationships/image" Target="../media/image2807.png"/><Relationship Id="rId46" Type="http://schemas.openxmlformats.org/officeDocument/2006/relationships/image" Target="../media/image2811.png"/><Relationship Id="rId59" Type="http://schemas.openxmlformats.org/officeDocument/2006/relationships/customXml" Target="../ink/ink2339.xml"/><Relationship Id="rId20" Type="http://schemas.openxmlformats.org/officeDocument/2006/relationships/image" Target="../media/image2798.png"/><Relationship Id="rId41" Type="http://schemas.openxmlformats.org/officeDocument/2006/relationships/customXml" Target="../ink/ink2330.xml"/><Relationship Id="rId54" Type="http://schemas.openxmlformats.org/officeDocument/2006/relationships/image" Target="../media/image2815.png"/><Relationship Id="rId62" Type="http://schemas.openxmlformats.org/officeDocument/2006/relationships/image" Target="../media/image2819.png"/><Relationship Id="rId1" Type="http://schemas.openxmlformats.org/officeDocument/2006/relationships/slideLayout" Target="../slideLayouts/slideLayout2.xml"/><Relationship Id="rId6" Type="http://schemas.openxmlformats.org/officeDocument/2006/relationships/image" Target="../media/image2791.png"/><Relationship Id="rId15" Type="http://schemas.openxmlformats.org/officeDocument/2006/relationships/customXml" Target="../ink/ink2317.xml"/><Relationship Id="rId23" Type="http://schemas.openxmlformats.org/officeDocument/2006/relationships/customXml" Target="../ink/ink2321.xml"/><Relationship Id="rId28" Type="http://schemas.openxmlformats.org/officeDocument/2006/relationships/image" Target="../media/image2802.png"/><Relationship Id="rId36" Type="http://schemas.openxmlformats.org/officeDocument/2006/relationships/image" Target="../media/image2806.png"/><Relationship Id="rId49" Type="http://schemas.openxmlformats.org/officeDocument/2006/relationships/customXml" Target="../ink/ink2334.xml"/><Relationship Id="rId57" Type="http://schemas.openxmlformats.org/officeDocument/2006/relationships/customXml" Target="../ink/ink2338.xml"/><Relationship Id="rId10" Type="http://schemas.openxmlformats.org/officeDocument/2006/relationships/image" Target="../media/image2793.png"/><Relationship Id="rId31" Type="http://schemas.openxmlformats.org/officeDocument/2006/relationships/customXml" Target="../ink/ink2325.xml"/><Relationship Id="rId44" Type="http://schemas.openxmlformats.org/officeDocument/2006/relationships/image" Target="../media/image2810.png"/><Relationship Id="rId52" Type="http://schemas.openxmlformats.org/officeDocument/2006/relationships/image" Target="../media/image2814.png"/><Relationship Id="rId60" Type="http://schemas.openxmlformats.org/officeDocument/2006/relationships/image" Target="../media/image2818.png"/><Relationship Id="rId65" Type="http://schemas.openxmlformats.org/officeDocument/2006/relationships/customXml" Target="../ink/ink2342.xml"/><Relationship Id="rId4" Type="http://schemas.openxmlformats.org/officeDocument/2006/relationships/image" Target="../media/image2790.png"/><Relationship Id="rId9" Type="http://schemas.openxmlformats.org/officeDocument/2006/relationships/customXml" Target="../ink/ink2314.xml"/><Relationship Id="rId13" Type="http://schemas.openxmlformats.org/officeDocument/2006/relationships/customXml" Target="../ink/ink2316.xml"/><Relationship Id="rId18" Type="http://schemas.openxmlformats.org/officeDocument/2006/relationships/image" Target="../media/image2797.png"/><Relationship Id="rId39" Type="http://schemas.openxmlformats.org/officeDocument/2006/relationships/customXml" Target="../ink/ink2329.xml"/></Relationships>
</file>

<file path=ppt/slides/_rels/slide2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customXml" Target="../ink/ink197.xml"/><Relationship Id="rId7" Type="http://schemas.openxmlformats.org/officeDocument/2006/relationships/customXml" Target="../ink/ink199.xml"/><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customXml" Target="../ink/ink198.xml"/><Relationship Id="rId4" Type="http://schemas.openxmlformats.org/officeDocument/2006/relationships/image" Target="../media/image215.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8" Type="http://schemas.openxmlformats.org/officeDocument/2006/relationships/image" Target="../media/image2825.png"/><Relationship Id="rId13" Type="http://schemas.openxmlformats.org/officeDocument/2006/relationships/customXml" Target="../ink/ink2348.xml"/><Relationship Id="rId18" Type="http://schemas.openxmlformats.org/officeDocument/2006/relationships/image" Target="../media/image2830.png"/><Relationship Id="rId26" Type="http://schemas.openxmlformats.org/officeDocument/2006/relationships/image" Target="../media/image2834.png"/><Relationship Id="rId3" Type="http://schemas.openxmlformats.org/officeDocument/2006/relationships/customXml" Target="../ink/ink2343.xml"/><Relationship Id="rId21" Type="http://schemas.openxmlformats.org/officeDocument/2006/relationships/customXml" Target="../ink/ink2352.xml"/><Relationship Id="rId7" Type="http://schemas.openxmlformats.org/officeDocument/2006/relationships/customXml" Target="../ink/ink2345.xml"/><Relationship Id="rId12" Type="http://schemas.openxmlformats.org/officeDocument/2006/relationships/image" Target="../media/image2827.png"/><Relationship Id="rId17" Type="http://schemas.openxmlformats.org/officeDocument/2006/relationships/customXml" Target="../ink/ink2350.xml"/><Relationship Id="rId25" Type="http://schemas.openxmlformats.org/officeDocument/2006/relationships/customXml" Target="../ink/ink2354.xml"/><Relationship Id="rId2" Type="http://schemas.openxmlformats.org/officeDocument/2006/relationships/image" Target="../media/image2822.png"/><Relationship Id="rId16" Type="http://schemas.openxmlformats.org/officeDocument/2006/relationships/image" Target="../media/image2829.png"/><Relationship Id="rId20" Type="http://schemas.openxmlformats.org/officeDocument/2006/relationships/image" Target="../media/image2831.png"/><Relationship Id="rId29" Type="http://schemas.openxmlformats.org/officeDocument/2006/relationships/customXml" Target="../ink/ink2356.xml"/><Relationship Id="rId1" Type="http://schemas.openxmlformats.org/officeDocument/2006/relationships/slideLayout" Target="../slideLayouts/slideLayout2.xml"/><Relationship Id="rId6" Type="http://schemas.openxmlformats.org/officeDocument/2006/relationships/image" Target="../media/image2824.png"/><Relationship Id="rId11" Type="http://schemas.openxmlformats.org/officeDocument/2006/relationships/customXml" Target="../ink/ink2347.xml"/><Relationship Id="rId24" Type="http://schemas.openxmlformats.org/officeDocument/2006/relationships/image" Target="../media/image2833.png"/><Relationship Id="rId5" Type="http://schemas.openxmlformats.org/officeDocument/2006/relationships/customXml" Target="../ink/ink2344.xml"/><Relationship Id="rId15" Type="http://schemas.openxmlformats.org/officeDocument/2006/relationships/customXml" Target="../ink/ink2349.xml"/><Relationship Id="rId23" Type="http://schemas.openxmlformats.org/officeDocument/2006/relationships/customXml" Target="../ink/ink2353.xml"/><Relationship Id="rId28" Type="http://schemas.openxmlformats.org/officeDocument/2006/relationships/image" Target="../media/image2835.png"/><Relationship Id="rId10" Type="http://schemas.openxmlformats.org/officeDocument/2006/relationships/image" Target="../media/image2826.png"/><Relationship Id="rId19" Type="http://schemas.openxmlformats.org/officeDocument/2006/relationships/customXml" Target="../ink/ink2351.xml"/><Relationship Id="rId4" Type="http://schemas.openxmlformats.org/officeDocument/2006/relationships/image" Target="../media/image2823.png"/><Relationship Id="rId9" Type="http://schemas.openxmlformats.org/officeDocument/2006/relationships/customXml" Target="../ink/ink2346.xml"/><Relationship Id="rId14" Type="http://schemas.openxmlformats.org/officeDocument/2006/relationships/image" Target="../media/image2828.png"/><Relationship Id="rId22" Type="http://schemas.openxmlformats.org/officeDocument/2006/relationships/image" Target="../media/image2832.png"/><Relationship Id="rId27" Type="http://schemas.openxmlformats.org/officeDocument/2006/relationships/customXml" Target="../ink/ink2355.xml"/><Relationship Id="rId30" Type="http://schemas.openxmlformats.org/officeDocument/2006/relationships/image" Target="../media/image2836.png"/></Relationships>
</file>

<file path=ppt/slides/_rels/slide252.xml.rels><?xml version="1.0" encoding="UTF-8" standalone="yes"?>
<Relationships xmlns="http://schemas.openxmlformats.org/package/2006/relationships"><Relationship Id="rId13" Type="http://schemas.openxmlformats.org/officeDocument/2006/relationships/image" Target="../media/image2845.png"/><Relationship Id="rId18" Type="http://schemas.openxmlformats.org/officeDocument/2006/relationships/customXml" Target="../ink/ink2362.xml"/><Relationship Id="rId26" Type="http://schemas.openxmlformats.org/officeDocument/2006/relationships/customXml" Target="../ink/ink2366.xml"/><Relationship Id="rId39" Type="http://schemas.openxmlformats.org/officeDocument/2006/relationships/image" Target="../media/image2858.png"/><Relationship Id="rId21" Type="http://schemas.openxmlformats.org/officeDocument/2006/relationships/image" Target="../media/image2849.png"/><Relationship Id="rId34" Type="http://schemas.openxmlformats.org/officeDocument/2006/relationships/customXml" Target="../ink/ink2370.xml"/><Relationship Id="rId42" Type="http://schemas.openxmlformats.org/officeDocument/2006/relationships/customXml" Target="../ink/ink2374.xml"/><Relationship Id="rId47" Type="http://schemas.openxmlformats.org/officeDocument/2006/relationships/image" Target="../media/image2862.png"/><Relationship Id="rId7" Type="http://schemas.openxmlformats.org/officeDocument/2006/relationships/image" Target="../media/image2842.png"/><Relationship Id="rId2" Type="http://schemas.openxmlformats.org/officeDocument/2006/relationships/image" Target="../media/image2837.png"/><Relationship Id="rId16" Type="http://schemas.openxmlformats.org/officeDocument/2006/relationships/customXml" Target="../ink/ink2361.xml"/><Relationship Id="rId29" Type="http://schemas.openxmlformats.org/officeDocument/2006/relationships/image" Target="../media/image2853.png"/><Relationship Id="rId11" Type="http://schemas.openxmlformats.org/officeDocument/2006/relationships/image" Target="../media/image2844.png"/><Relationship Id="rId24" Type="http://schemas.openxmlformats.org/officeDocument/2006/relationships/customXml" Target="../ink/ink2365.xml"/><Relationship Id="rId32" Type="http://schemas.openxmlformats.org/officeDocument/2006/relationships/customXml" Target="../ink/ink2369.xml"/><Relationship Id="rId37" Type="http://schemas.openxmlformats.org/officeDocument/2006/relationships/image" Target="../media/image2857.png"/><Relationship Id="rId40" Type="http://schemas.openxmlformats.org/officeDocument/2006/relationships/customXml" Target="../ink/ink2373.xml"/><Relationship Id="rId45" Type="http://schemas.openxmlformats.org/officeDocument/2006/relationships/image" Target="../media/image2861.png"/><Relationship Id="rId5" Type="http://schemas.openxmlformats.org/officeDocument/2006/relationships/image" Target="../media/image2840.png"/><Relationship Id="rId15" Type="http://schemas.openxmlformats.org/officeDocument/2006/relationships/image" Target="../media/image2846.png"/><Relationship Id="rId23" Type="http://schemas.openxmlformats.org/officeDocument/2006/relationships/image" Target="../media/image2850.png"/><Relationship Id="rId28" Type="http://schemas.openxmlformats.org/officeDocument/2006/relationships/customXml" Target="../ink/ink2367.xml"/><Relationship Id="rId36" Type="http://schemas.openxmlformats.org/officeDocument/2006/relationships/customXml" Target="../ink/ink2371.xml"/><Relationship Id="rId49" Type="http://schemas.openxmlformats.org/officeDocument/2006/relationships/image" Target="../media/image2863.png"/><Relationship Id="rId10" Type="http://schemas.openxmlformats.org/officeDocument/2006/relationships/customXml" Target="../ink/ink2358.xml"/><Relationship Id="rId19" Type="http://schemas.openxmlformats.org/officeDocument/2006/relationships/image" Target="../media/image2848.png"/><Relationship Id="rId31" Type="http://schemas.openxmlformats.org/officeDocument/2006/relationships/image" Target="../media/image2854.png"/><Relationship Id="rId44" Type="http://schemas.openxmlformats.org/officeDocument/2006/relationships/customXml" Target="../ink/ink2375.xml"/><Relationship Id="rId4" Type="http://schemas.openxmlformats.org/officeDocument/2006/relationships/image" Target="../media/image2839.png"/><Relationship Id="rId9" Type="http://schemas.openxmlformats.org/officeDocument/2006/relationships/image" Target="../media/image2843.png"/><Relationship Id="rId14" Type="http://schemas.openxmlformats.org/officeDocument/2006/relationships/customXml" Target="../ink/ink2360.xml"/><Relationship Id="rId22" Type="http://schemas.openxmlformats.org/officeDocument/2006/relationships/customXml" Target="../ink/ink2364.xml"/><Relationship Id="rId27" Type="http://schemas.openxmlformats.org/officeDocument/2006/relationships/image" Target="../media/image2852.png"/><Relationship Id="rId30" Type="http://schemas.openxmlformats.org/officeDocument/2006/relationships/customXml" Target="../ink/ink2368.xml"/><Relationship Id="rId35" Type="http://schemas.openxmlformats.org/officeDocument/2006/relationships/image" Target="../media/image2856.png"/><Relationship Id="rId43" Type="http://schemas.openxmlformats.org/officeDocument/2006/relationships/image" Target="../media/image2860.png"/><Relationship Id="rId48" Type="http://schemas.openxmlformats.org/officeDocument/2006/relationships/customXml" Target="../ink/ink2377.xml"/><Relationship Id="rId8" Type="http://schemas.openxmlformats.org/officeDocument/2006/relationships/customXml" Target="../ink/ink2357.xml"/><Relationship Id="rId3" Type="http://schemas.openxmlformats.org/officeDocument/2006/relationships/image" Target="../media/image2838.png"/><Relationship Id="rId12" Type="http://schemas.openxmlformats.org/officeDocument/2006/relationships/customXml" Target="../ink/ink2359.xml"/><Relationship Id="rId17" Type="http://schemas.openxmlformats.org/officeDocument/2006/relationships/image" Target="../media/image2847.png"/><Relationship Id="rId25" Type="http://schemas.openxmlformats.org/officeDocument/2006/relationships/image" Target="../media/image2851.png"/><Relationship Id="rId33" Type="http://schemas.openxmlformats.org/officeDocument/2006/relationships/image" Target="../media/image2855.png"/><Relationship Id="rId38" Type="http://schemas.openxmlformats.org/officeDocument/2006/relationships/customXml" Target="../ink/ink2372.xml"/><Relationship Id="rId46" Type="http://schemas.openxmlformats.org/officeDocument/2006/relationships/customXml" Target="../ink/ink2376.xml"/><Relationship Id="rId20" Type="http://schemas.openxmlformats.org/officeDocument/2006/relationships/customXml" Target="../ink/ink2363.xml"/><Relationship Id="rId41" Type="http://schemas.openxmlformats.org/officeDocument/2006/relationships/image" Target="../media/image2859.png"/><Relationship Id="rId1" Type="http://schemas.openxmlformats.org/officeDocument/2006/relationships/slideLayout" Target="../slideLayouts/slideLayout2.xml"/><Relationship Id="rId6" Type="http://schemas.openxmlformats.org/officeDocument/2006/relationships/image" Target="../media/image2841.png"/></Relationships>
</file>

<file path=ppt/slides/_rels/slide253.xml.rels><?xml version="1.0" encoding="UTF-8" standalone="yes"?>
<Relationships xmlns="http://schemas.openxmlformats.org/package/2006/relationships"><Relationship Id="rId3" Type="http://schemas.openxmlformats.org/officeDocument/2006/relationships/customXml" Target="../ink/ink2378.xml"/><Relationship Id="rId2" Type="http://schemas.openxmlformats.org/officeDocument/2006/relationships/image" Target="../media/image2864.png"/><Relationship Id="rId1" Type="http://schemas.openxmlformats.org/officeDocument/2006/relationships/slideLayout" Target="../slideLayouts/slideLayout2.xml"/><Relationship Id="rId4" Type="http://schemas.openxmlformats.org/officeDocument/2006/relationships/image" Target="../media/image286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8" Type="http://schemas.openxmlformats.org/officeDocument/2006/relationships/image" Target="../media/image2869.png"/><Relationship Id="rId3" Type="http://schemas.openxmlformats.org/officeDocument/2006/relationships/customXml" Target="../ink/ink2379.xml"/><Relationship Id="rId7" Type="http://schemas.openxmlformats.org/officeDocument/2006/relationships/customXml" Target="../ink/ink2381.xml"/><Relationship Id="rId12" Type="http://schemas.openxmlformats.org/officeDocument/2006/relationships/image" Target="../media/image2871.png"/><Relationship Id="rId2" Type="http://schemas.openxmlformats.org/officeDocument/2006/relationships/image" Target="../media/image2866.png"/><Relationship Id="rId1" Type="http://schemas.openxmlformats.org/officeDocument/2006/relationships/slideLayout" Target="../slideLayouts/slideLayout2.xml"/><Relationship Id="rId6" Type="http://schemas.openxmlformats.org/officeDocument/2006/relationships/image" Target="../media/image2868.png"/><Relationship Id="rId11" Type="http://schemas.openxmlformats.org/officeDocument/2006/relationships/customXml" Target="../ink/ink2383.xml"/><Relationship Id="rId5" Type="http://schemas.openxmlformats.org/officeDocument/2006/relationships/customXml" Target="../ink/ink2380.xml"/><Relationship Id="rId10" Type="http://schemas.openxmlformats.org/officeDocument/2006/relationships/image" Target="../media/image2870.png"/><Relationship Id="rId4" Type="http://schemas.openxmlformats.org/officeDocument/2006/relationships/image" Target="../media/image2867.png"/><Relationship Id="rId9" Type="http://schemas.openxmlformats.org/officeDocument/2006/relationships/customXml" Target="../ink/ink2382.xml"/></Relationships>
</file>

<file path=ppt/slides/_rels/slide256.xml.rels><?xml version="1.0" encoding="UTF-8" standalone="yes"?>
<Relationships xmlns="http://schemas.openxmlformats.org/package/2006/relationships"><Relationship Id="rId8" Type="http://schemas.openxmlformats.org/officeDocument/2006/relationships/image" Target="../media/image2875.png"/><Relationship Id="rId13" Type="http://schemas.openxmlformats.org/officeDocument/2006/relationships/customXml" Target="../ink/ink2389.xml"/><Relationship Id="rId18" Type="http://schemas.openxmlformats.org/officeDocument/2006/relationships/image" Target="../media/image2880.png"/><Relationship Id="rId3" Type="http://schemas.openxmlformats.org/officeDocument/2006/relationships/customXml" Target="../ink/ink2384.xml"/><Relationship Id="rId21" Type="http://schemas.openxmlformats.org/officeDocument/2006/relationships/customXml" Target="../ink/ink2393.xml"/><Relationship Id="rId7" Type="http://schemas.openxmlformats.org/officeDocument/2006/relationships/customXml" Target="../ink/ink2386.xml"/><Relationship Id="rId12" Type="http://schemas.openxmlformats.org/officeDocument/2006/relationships/image" Target="../media/image2877.png"/><Relationship Id="rId17" Type="http://schemas.openxmlformats.org/officeDocument/2006/relationships/customXml" Target="../ink/ink2391.xml"/><Relationship Id="rId2" Type="http://schemas.openxmlformats.org/officeDocument/2006/relationships/image" Target="../media/image2872.png"/><Relationship Id="rId16" Type="http://schemas.openxmlformats.org/officeDocument/2006/relationships/image" Target="../media/image2879.png"/><Relationship Id="rId20" Type="http://schemas.openxmlformats.org/officeDocument/2006/relationships/image" Target="../media/image2881.png"/><Relationship Id="rId1" Type="http://schemas.openxmlformats.org/officeDocument/2006/relationships/slideLayout" Target="../slideLayouts/slideLayout2.xml"/><Relationship Id="rId6" Type="http://schemas.openxmlformats.org/officeDocument/2006/relationships/image" Target="../media/image2874.png"/><Relationship Id="rId11" Type="http://schemas.openxmlformats.org/officeDocument/2006/relationships/customXml" Target="../ink/ink2388.xml"/><Relationship Id="rId5" Type="http://schemas.openxmlformats.org/officeDocument/2006/relationships/customXml" Target="../ink/ink2385.xml"/><Relationship Id="rId15" Type="http://schemas.openxmlformats.org/officeDocument/2006/relationships/customXml" Target="../ink/ink2390.xml"/><Relationship Id="rId10" Type="http://schemas.openxmlformats.org/officeDocument/2006/relationships/image" Target="../media/image2876.png"/><Relationship Id="rId19" Type="http://schemas.openxmlformats.org/officeDocument/2006/relationships/customXml" Target="../ink/ink2392.xml"/><Relationship Id="rId4" Type="http://schemas.openxmlformats.org/officeDocument/2006/relationships/image" Target="../media/image2873.png"/><Relationship Id="rId9" Type="http://schemas.openxmlformats.org/officeDocument/2006/relationships/customXml" Target="../ink/ink2387.xml"/><Relationship Id="rId14" Type="http://schemas.openxmlformats.org/officeDocument/2006/relationships/image" Target="../media/image2878.png"/><Relationship Id="rId22" Type="http://schemas.openxmlformats.org/officeDocument/2006/relationships/image" Target="../media/image2882.png"/></Relationships>
</file>

<file path=ppt/slides/_rels/slide257.xml.rels><?xml version="1.0" encoding="UTF-8" standalone="yes"?>
<Relationships xmlns="http://schemas.openxmlformats.org/package/2006/relationships"><Relationship Id="rId8" Type="http://schemas.openxmlformats.org/officeDocument/2006/relationships/image" Target="../media/image2886.png"/><Relationship Id="rId3" Type="http://schemas.openxmlformats.org/officeDocument/2006/relationships/customXml" Target="../ink/ink2394.xml"/><Relationship Id="rId7" Type="http://schemas.openxmlformats.org/officeDocument/2006/relationships/customXml" Target="../ink/ink2396.xml"/><Relationship Id="rId2" Type="http://schemas.openxmlformats.org/officeDocument/2006/relationships/image" Target="../media/image2883.png"/><Relationship Id="rId1" Type="http://schemas.openxmlformats.org/officeDocument/2006/relationships/slideLayout" Target="../slideLayouts/slideLayout2.xml"/><Relationship Id="rId6" Type="http://schemas.openxmlformats.org/officeDocument/2006/relationships/image" Target="../media/image2885.png"/><Relationship Id="rId5" Type="http://schemas.openxmlformats.org/officeDocument/2006/relationships/customXml" Target="../ink/ink2395.xml"/><Relationship Id="rId4" Type="http://schemas.openxmlformats.org/officeDocument/2006/relationships/image" Target="../media/image288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8" Type="http://schemas.openxmlformats.org/officeDocument/2006/relationships/image" Target="../media/image2890.png"/><Relationship Id="rId3" Type="http://schemas.openxmlformats.org/officeDocument/2006/relationships/customXml" Target="../ink/ink2397.xml"/><Relationship Id="rId7" Type="http://schemas.openxmlformats.org/officeDocument/2006/relationships/customXml" Target="../ink/ink2399.xml"/><Relationship Id="rId2" Type="http://schemas.openxmlformats.org/officeDocument/2006/relationships/image" Target="../media/image2887.png"/><Relationship Id="rId1" Type="http://schemas.openxmlformats.org/officeDocument/2006/relationships/slideLayout" Target="../slideLayouts/slideLayout2.xml"/><Relationship Id="rId6" Type="http://schemas.openxmlformats.org/officeDocument/2006/relationships/image" Target="../media/image2889.png"/><Relationship Id="rId5" Type="http://schemas.openxmlformats.org/officeDocument/2006/relationships/customXml" Target="../ink/ink2398.xml"/><Relationship Id="rId4" Type="http://schemas.openxmlformats.org/officeDocument/2006/relationships/image" Target="../media/image2888.png"/></Relationships>
</file>

<file path=ppt/slides/_rels/slide2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3" Type="http://schemas.openxmlformats.org/officeDocument/2006/relationships/image" Target="../media/image2898.png"/><Relationship Id="rId18" Type="http://schemas.openxmlformats.org/officeDocument/2006/relationships/customXml" Target="../ink/ink2406.xml"/><Relationship Id="rId26" Type="http://schemas.openxmlformats.org/officeDocument/2006/relationships/customXml" Target="../ink/ink2410.xml"/><Relationship Id="rId39" Type="http://schemas.openxmlformats.org/officeDocument/2006/relationships/image" Target="../media/image2911.png"/><Relationship Id="rId21" Type="http://schemas.openxmlformats.org/officeDocument/2006/relationships/image" Target="../media/image2902.png"/><Relationship Id="rId34" Type="http://schemas.openxmlformats.org/officeDocument/2006/relationships/customXml" Target="../ink/ink2414.xml"/><Relationship Id="rId42" Type="http://schemas.openxmlformats.org/officeDocument/2006/relationships/customXml" Target="../ink/ink2418.xml"/><Relationship Id="rId47" Type="http://schemas.openxmlformats.org/officeDocument/2006/relationships/image" Target="../media/image2915.png"/><Relationship Id="rId50" Type="http://schemas.openxmlformats.org/officeDocument/2006/relationships/customXml" Target="../ink/ink2422.xml"/><Relationship Id="rId55" Type="http://schemas.openxmlformats.org/officeDocument/2006/relationships/image" Target="../media/image2919.png"/><Relationship Id="rId63" Type="http://schemas.openxmlformats.org/officeDocument/2006/relationships/image" Target="../media/image2923.png"/><Relationship Id="rId7" Type="http://schemas.openxmlformats.org/officeDocument/2006/relationships/image" Target="../media/image2895.png"/><Relationship Id="rId2" Type="http://schemas.openxmlformats.org/officeDocument/2006/relationships/image" Target="../media/image2891.png"/><Relationship Id="rId16" Type="http://schemas.openxmlformats.org/officeDocument/2006/relationships/customXml" Target="../ink/ink2405.xml"/><Relationship Id="rId29" Type="http://schemas.openxmlformats.org/officeDocument/2006/relationships/image" Target="../media/image2906.png"/><Relationship Id="rId11" Type="http://schemas.openxmlformats.org/officeDocument/2006/relationships/image" Target="../media/image2897.png"/><Relationship Id="rId24" Type="http://schemas.openxmlformats.org/officeDocument/2006/relationships/customXml" Target="../ink/ink2409.xml"/><Relationship Id="rId32" Type="http://schemas.openxmlformats.org/officeDocument/2006/relationships/customXml" Target="../ink/ink2413.xml"/><Relationship Id="rId37" Type="http://schemas.openxmlformats.org/officeDocument/2006/relationships/image" Target="../media/image2910.png"/><Relationship Id="rId40" Type="http://schemas.openxmlformats.org/officeDocument/2006/relationships/customXml" Target="../ink/ink2417.xml"/><Relationship Id="rId45" Type="http://schemas.openxmlformats.org/officeDocument/2006/relationships/image" Target="../media/image2914.png"/><Relationship Id="rId53" Type="http://schemas.openxmlformats.org/officeDocument/2006/relationships/image" Target="../media/image2918.png"/><Relationship Id="rId58" Type="http://schemas.openxmlformats.org/officeDocument/2006/relationships/customXml" Target="../ink/ink2426.xml"/><Relationship Id="rId5" Type="http://schemas.openxmlformats.org/officeDocument/2006/relationships/image" Target="../media/image2894.png"/><Relationship Id="rId61" Type="http://schemas.openxmlformats.org/officeDocument/2006/relationships/image" Target="../media/image2922.png"/><Relationship Id="rId19" Type="http://schemas.openxmlformats.org/officeDocument/2006/relationships/image" Target="../media/image2901.png"/><Relationship Id="rId14" Type="http://schemas.openxmlformats.org/officeDocument/2006/relationships/customXml" Target="../ink/ink2404.xml"/><Relationship Id="rId22" Type="http://schemas.openxmlformats.org/officeDocument/2006/relationships/customXml" Target="../ink/ink2408.xml"/><Relationship Id="rId27" Type="http://schemas.openxmlformats.org/officeDocument/2006/relationships/image" Target="../media/image2905.png"/><Relationship Id="rId30" Type="http://schemas.openxmlformats.org/officeDocument/2006/relationships/customXml" Target="../ink/ink2412.xml"/><Relationship Id="rId35" Type="http://schemas.openxmlformats.org/officeDocument/2006/relationships/image" Target="../media/image2909.png"/><Relationship Id="rId43" Type="http://schemas.openxmlformats.org/officeDocument/2006/relationships/image" Target="../media/image2913.png"/><Relationship Id="rId48" Type="http://schemas.openxmlformats.org/officeDocument/2006/relationships/customXml" Target="../ink/ink2421.xml"/><Relationship Id="rId56" Type="http://schemas.openxmlformats.org/officeDocument/2006/relationships/customXml" Target="../ink/ink2425.xml"/><Relationship Id="rId8" Type="http://schemas.openxmlformats.org/officeDocument/2006/relationships/customXml" Target="../ink/ink2401.xml"/><Relationship Id="rId51" Type="http://schemas.openxmlformats.org/officeDocument/2006/relationships/image" Target="../media/image2917.png"/><Relationship Id="rId3" Type="http://schemas.openxmlformats.org/officeDocument/2006/relationships/image" Target="../media/image2892.png"/><Relationship Id="rId12" Type="http://schemas.openxmlformats.org/officeDocument/2006/relationships/customXml" Target="../ink/ink2403.xml"/><Relationship Id="rId17" Type="http://schemas.openxmlformats.org/officeDocument/2006/relationships/image" Target="../media/image2900.png"/><Relationship Id="rId25" Type="http://schemas.openxmlformats.org/officeDocument/2006/relationships/image" Target="../media/image2904.png"/><Relationship Id="rId33" Type="http://schemas.openxmlformats.org/officeDocument/2006/relationships/image" Target="../media/image2908.png"/><Relationship Id="rId38" Type="http://schemas.openxmlformats.org/officeDocument/2006/relationships/customXml" Target="../ink/ink2416.xml"/><Relationship Id="rId46" Type="http://schemas.openxmlformats.org/officeDocument/2006/relationships/customXml" Target="../ink/ink2420.xml"/><Relationship Id="rId59" Type="http://schemas.openxmlformats.org/officeDocument/2006/relationships/image" Target="../media/image2921.png"/><Relationship Id="rId20" Type="http://schemas.openxmlformats.org/officeDocument/2006/relationships/customXml" Target="../ink/ink2407.xml"/><Relationship Id="rId41" Type="http://schemas.openxmlformats.org/officeDocument/2006/relationships/image" Target="../media/image2912.png"/><Relationship Id="rId54" Type="http://schemas.openxmlformats.org/officeDocument/2006/relationships/customXml" Target="../ink/ink2424.xml"/><Relationship Id="rId62" Type="http://schemas.openxmlformats.org/officeDocument/2006/relationships/customXml" Target="../ink/ink2428.xml"/><Relationship Id="rId1" Type="http://schemas.openxmlformats.org/officeDocument/2006/relationships/slideLayout" Target="../slideLayouts/slideLayout2.xml"/><Relationship Id="rId6" Type="http://schemas.openxmlformats.org/officeDocument/2006/relationships/customXml" Target="../ink/ink2400.xml"/><Relationship Id="rId15" Type="http://schemas.openxmlformats.org/officeDocument/2006/relationships/image" Target="../media/image2899.png"/><Relationship Id="rId23" Type="http://schemas.openxmlformats.org/officeDocument/2006/relationships/image" Target="../media/image2903.png"/><Relationship Id="rId28" Type="http://schemas.openxmlformats.org/officeDocument/2006/relationships/customXml" Target="../ink/ink2411.xml"/><Relationship Id="rId36" Type="http://schemas.openxmlformats.org/officeDocument/2006/relationships/customXml" Target="../ink/ink2415.xml"/><Relationship Id="rId49" Type="http://schemas.openxmlformats.org/officeDocument/2006/relationships/image" Target="../media/image2916.png"/><Relationship Id="rId57" Type="http://schemas.openxmlformats.org/officeDocument/2006/relationships/image" Target="../media/image2920.png"/><Relationship Id="rId10" Type="http://schemas.openxmlformats.org/officeDocument/2006/relationships/customXml" Target="../ink/ink2402.xml"/><Relationship Id="rId31" Type="http://schemas.openxmlformats.org/officeDocument/2006/relationships/image" Target="../media/image2907.png"/><Relationship Id="rId44" Type="http://schemas.openxmlformats.org/officeDocument/2006/relationships/customXml" Target="../ink/ink2419.xml"/><Relationship Id="rId52" Type="http://schemas.openxmlformats.org/officeDocument/2006/relationships/customXml" Target="../ink/ink2423.xml"/><Relationship Id="rId60" Type="http://schemas.openxmlformats.org/officeDocument/2006/relationships/customXml" Target="../ink/ink2427.xml"/><Relationship Id="rId4" Type="http://schemas.openxmlformats.org/officeDocument/2006/relationships/image" Target="../media/image2893.png"/><Relationship Id="rId9" Type="http://schemas.openxmlformats.org/officeDocument/2006/relationships/image" Target="../media/image2896.png"/></Relationships>
</file>

<file path=ppt/slides/_rels/slide261.xml.rels><?xml version="1.0" encoding="UTF-8" standalone="yes"?>
<Relationships xmlns="http://schemas.openxmlformats.org/package/2006/relationships"><Relationship Id="rId2" Type="http://schemas.openxmlformats.org/officeDocument/2006/relationships/image" Target="../media/image292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6" Type="http://schemas.openxmlformats.org/officeDocument/2006/relationships/customXml" Target="../ink/ink2440.xml"/><Relationship Id="rId21" Type="http://schemas.openxmlformats.org/officeDocument/2006/relationships/image" Target="../media/image2935.png"/><Relationship Id="rId42" Type="http://schemas.openxmlformats.org/officeDocument/2006/relationships/customXml" Target="../ink/ink2448.xml"/><Relationship Id="rId47" Type="http://schemas.openxmlformats.org/officeDocument/2006/relationships/image" Target="../media/image2948.png"/><Relationship Id="rId63" Type="http://schemas.openxmlformats.org/officeDocument/2006/relationships/image" Target="../media/image2955.png"/><Relationship Id="rId68" Type="http://schemas.openxmlformats.org/officeDocument/2006/relationships/customXml" Target="../ink/ink2461.xml"/><Relationship Id="rId16" Type="http://schemas.openxmlformats.org/officeDocument/2006/relationships/customXml" Target="../ink/ink2435.xml"/><Relationship Id="rId11" Type="http://schemas.openxmlformats.org/officeDocument/2006/relationships/image" Target="../media/image2930.png"/><Relationship Id="rId32" Type="http://schemas.openxmlformats.org/officeDocument/2006/relationships/customXml" Target="../ink/ink2443.xml"/><Relationship Id="rId37" Type="http://schemas.openxmlformats.org/officeDocument/2006/relationships/image" Target="../media/image2943.png"/><Relationship Id="rId53" Type="http://schemas.openxmlformats.org/officeDocument/2006/relationships/image" Target="../media/image2951.png"/><Relationship Id="rId58" Type="http://schemas.openxmlformats.org/officeDocument/2006/relationships/customXml" Target="../ink/ink2456.xml"/><Relationship Id="rId74" Type="http://schemas.openxmlformats.org/officeDocument/2006/relationships/customXml" Target="../ink/ink2464.xml"/><Relationship Id="rId79" Type="http://schemas.openxmlformats.org/officeDocument/2006/relationships/image" Target="../media/image2963.png"/><Relationship Id="rId5" Type="http://schemas.openxmlformats.org/officeDocument/2006/relationships/image" Target="../media/image2927.png"/><Relationship Id="rId61" Type="http://schemas.openxmlformats.org/officeDocument/2006/relationships/image" Target="../media/image2907.png"/><Relationship Id="rId19" Type="http://schemas.openxmlformats.org/officeDocument/2006/relationships/image" Target="../media/image2934.png"/><Relationship Id="rId14" Type="http://schemas.openxmlformats.org/officeDocument/2006/relationships/customXml" Target="../ink/ink2434.xml"/><Relationship Id="rId22" Type="http://schemas.openxmlformats.org/officeDocument/2006/relationships/customXml" Target="../ink/ink2438.xml"/><Relationship Id="rId27" Type="http://schemas.openxmlformats.org/officeDocument/2006/relationships/image" Target="../media/image2938.png"/><Relationship Id="rId30" Type="http://schemas.openxmlformats.org/officeDocument/2006/relationships/customXml" Target="../ink/ink2442.xml"/><Relationship Id="rId35" Type="http://schemas.openxmlformats.org/officeDocument/2006/relationships/image" Target="../media/image2942.png"/><Relationship Id="rId43" Type="http://schemas.openxmlformats.org/officeDocument/2006/relationships/image" Target="../media/image2946.png"/><Relationship Id="rId48" Type="http://schemas.openxmlformats.org/officeDocument/2006/relationships/customXml" Target="../ink/ink2451.xml"/><Relationship Id="rId56" Type="http://schemas.openxmlformats.org/officeDocument/2006/relationships/customXml" Target="../ink/ink2455.xml"/><Relationship Id="rId64" Type="http://schemas.openxmlformats.org/officeDocument/2006/relationships/customXml" Target="../ink/ink2459.xml"/><Relationship Id="rId69" Type="http://schemas.openxmlformats.org/officeDocument/2006/relationships/image" Target="../media/image2958.png"/><Relationship Id="rId77" Type="http://schemas.openxmlformats.org/officeDocument/2006/relationships/image" Target="../media/image2962.png"/><Relationship Id="rId8" Type="http://schemas.openxmlformats.org/officeDocument/2006/relationships/customXml" Target="../ink/ink2431.xml"/><Relationship Id="rId51" Type="http://schemas.openxmlformats.org/officeDocument/2006/relationships/image" Target="../media/image2950.png"/><Relationship Id="rId72" Type="http://schemas.openxmlformats.org/officeDocument/2006/relationships/customXml" Target="../ink/ink2463.xml"/><Relationship Id="rId80" Type="http://schemas.openxmlformats.org/officeDocument/2006/relationships/customXml" Target="../ink/ink2467.xml"/><Relationship Id="rId3" Type="http://schemas.openxmlformats.org/officeDocument/2006/relationships/image" Target="../media/image2926.png"/><Relationship Id="rId12" Type="http://schemas.openxmlformats.org/officeDocument/2006/relationships/customXml" Target="../ink/ink2433.xml"/><Relationship Id="rId17" Type="http://schemas.openxmlformats.org/officeDocument/2006/relationships/image" Target="../media/image2933.png"/><Relationship Id="rId25" Type="http://schemas.openxmlformats.org/officeDocument/2006/relationships/image" Target="../media/image2937.png"/><Relationship Id="rId33" Type="http://schemas.openxmlformats.org/officeDocument/2006/relationships/image" Target="../media/image2941.png"/><Relationship Id="rId38" Type="http://schemas.openxmlformats.org/officeDocument/2006/relationships/customXml" Target="../ink/ink2446.xml"/><Relationship Id="rId46" Type="http://schemas.openxmlformats.org/officeDocument/2006/relationships/customXml" Target="../ink/ink2450.xml"/><Relationship Id="rId59" Type="http://schemas.openxmlformats.org/officeDocument/2006/relationships/image" Target="../media/image2954.png"/><Relationship Id="rId67" Type="http://schemas.openxmlformats.org/officeDocument/2006/relationships/image" Target="../media/image2957.png"/><Relationship Id="rId20" Type="http://schemas.openxmlformats.org/officeDocument/2006/relationships/customXml" Target="../ink/ink2437.xml"/><Relationship Id="rId41" Type="http://schemas.openxmlformats.org/officeDocument/2006/relationships/image" Target="../media/image2945.png"/><Relationship Id="rId54" Type="http://schemas.openxmlformats.org/officeDocument/2006/relationships/customXml" Target="../ink/ink2454.xml"/><Relationship Id="rId62" Type="http://schemas.openxmlformats.org/officeDocument/2006/relationships/customXml" Target="../ink/ink2458.xml"/><Relationship Id="rId70" Type="http://schemas.openxmlformats.org/officeDocument/2006/relationships/customXml" Target="../ink/ink2462.xml"/><Relationship Id="rId75" Type="http://schemas.openxmlformats.org/officeDocument/2006/relationships/image" Target="../media/image2961.png"/><Relationship Id="rId1" Type="http://schemas.openxmlformats.org/officeDocument/2006/relationships/slideLayout" Target="../slideLayouts/slideLayout2.xml"/><Relationship Id="rId6" Type="http://schemas.openxmlformats.org/officeDocument/2006/relationships/customXml" Target="../ink/ink2430.xml"/><Relationship Id="rId15" Type="http://schemas.openxmlformats.org/officeDocument/2006/relationships/image" Target="../media/image2932.png"/><Relationship Id="rId23" Type="http://schemas.openxmlformats.org/officeDocument/2006/relationships/image" Target="../media/image2936.png"/><Relationship Id="rId28" Type="http://schemas.openxmlformats.org/officeDocument/2006/relationships/customXml" Target="../ink/ink2441.xml"/><Relationship Id="rId36" Type="http://schemas.openxmlformats.org/officeDocument/2006/relationships/customXml" Target="../ink/ink2445.xml"/><Relationship Id="rId49" Type="http://schemas.openxmlformats.org/officeDocument/2006/relationships/image" Target="../media/image2949.png"/><Relationship Id="rId57" Type="http://schemas.openxmlformats.org/officeDocument/2006/relationships/image" Target="../media/image2953.png"/><Relationship Id="rId10" Type="http://schemas.openxmlformats.org/officeDocument/2006/relationships/customXml" Target="../ink/ink2432.xml"/><Relationship Id="rId31" Type="http://schemas.openxmlformats.org/officeDocument/2006/relationships/image" Target="../media/image2940.png"/><Relationship Id="rId44" Type="http://schemas.openxmlformats.org/officeDocument/2006/relationships/customXml" Target="../ink/ink2449.xml"/><Relationship Id="rId52" Type="http://schemas.openxmlformats.org/officeDocument/2006/relationships/customXml" Target="../ink/ink2453.xml"/><Relationship Id="rId60" Type="http://schemas.openxmlformats.org/officeDocument/2006/relationships/customXml" Target="../ink/ink2457.xml"/><Relationship Id="rId65" Type="http://schemas.openxmlformats.org/officeDocument/2006/relationships/image" Target="../media/image2956.png"/><Relationship Id="rId73" Type="http://schemas.openxmlformats.org/officeDocument/2006/relationships/image" Target="../media/image2960.png"/><Relationship Id="rId78" Type="http://schemas.openxmlformats.org/officeDocument/2006/relationships/customXml" Target="../ink/ink2466.xml"/><Relationship Id="rId81" Type="http://schemas.openxmlformats.org/officeDocument/2006/relationships/image" Target="../media/image2964.png"/><Relationship Id="rId4" Type="http://schemas.openxmlformats.org/officeDocument/2006/relationships/customXml" Target="../ink/ink2429.xml"/><Relationship Id="rId9" Type="http://schemas.openxmlformats.org/officeDocument/2006/relationships/image" Target="../media/image2929.png"/><Relationship Id="rId13" Type="http://schemas.openxmlformats.org/officeDocument/2006/relationships/image" Target="../media/image2931.png"/><Relationship Id="rId18" Type="http://schemas.openxmlformats.org/officeDocument/2006/relationships/customXml" Target="../ink/ink2436.xml"/><Relationship Id="rId39" Type="http://schemas.openxmlformats.org/officeDocument/2006/relationships/image" Target="../media/image2944.png"/><Relationship Id="rId34" Type="http://schemas.openxmlformats.org/officeDocument/2006/relationships/customXml" Target="../ink/ink2444.xml"/><Relationship Id="rId50" Type="http://schemas.openxmlformats.org/officeDocument/2006/relationships/customXml" Target="../ink/ink2452.xml"/><Relationship Id="rId55" Type="http://schemas.openxmlformats.org/officeDocument/2006/relationships/image" Target="../media/image2952.png"/><Relationship Id="rId76" Type="http://schemas.openxmlformats.org/officeDocument/2006/relationships/customXml" Target="../ink/ink2465.xml"/><Relationship Id="rId7" Type="http://schemas.openxmlformats.org/officeDocument/2006/relationships/image" Target="../media/image2928.png"/><Relationship Id="rId71" Type="http://schemas.openxmlformats.org/officeDocument/2006/relationships/image" Target="../media/image2959.png"/><Relationship Id="rId2" Type="http://schemas.openxmlformats.org/officeDocument/2006/relationships/image" Target="../media/image2925.png"/><Relationship Id="rId29" Type="http://schemas.openxmlformats.org/officeDocument/2006/relationships/image" Target="../media/image2939.png"/><Relationship Id="rId24" Type="http://schemas.openxmlformats.org/officeDocument/2006/relationships/customXml" Target="../ink/ink2439.xml"/><Relationship Id="rId40" Type="http://schemas.openxmlformats.org/officeDocument/2006/relationships/customXml" Target="../ink/ink2447.xml"/><Relationship Id="rId45" Type="http://schemas.openxmlformats.org/officeDocument/2006/relationships/image" Target="../media/image2947.png"/><Relationship Id="rId66" Type="http://schemas.openxmlformats.org/officeDocument/2006/relationships/customXml" Target="../ink/ink2460.xml"/></Relationships>
</file>

<file path=ppt/slides/_rels/slide263.xml.rels><?xml version="1.0" encoding="UTF-8" standalone="yes"?>
<Relationships xmlns="http://schemas.openxmlformats.org/package/2006/relationships"><Relationship Id="rId8" Type="http://schemas.openxmlformats.org/officeDocument/2006/relationships/customXml" Target="../ink/ink2470.xml"/><Relationship Id="rId13" Type="http://schemas.openxmlformats.org/officeDocument/2006/relationships/image" Target="../media/image2971.png"/><Relationship Id="rId18" Type="http://schemas.openxmlformats.org/officeDocument/2006/relationships/customXml" Target="../ink/ink2475.xml"/><Relationship Id="rId26" Type="http://schemas.openxmlformats.org/officeDocument/2006/relationships/customXml" Target="../ink/ink2479.xml"/><Relationship Id="rId3" Type="http://schemas.openxmlformats.org/officeDocument/2006/relationships/image" Target="../media/image2966.png"/><Relationship Id="rId21" Type="http://schemas.openxmlformats.org/officeDocument/2006/relationships/image" Target="../media/image2975.png"/><Relationship Id="rId7" Type="http://schemas.openxmlformats.org/officeDocument/2006/relationships/image" Target="../media/image2968.png"/><Relationship Id="rId12" Type="http://schemas.openxmlformats.org/officeDocument/2006/relationships/customXml" Target="../ink/ink2472.xml"/><Relationship Id="rId17" Type="http://schemas.openxmlformats.org/officeDocument/2006/relationships/image" Target="../media/image2973.png"/><Relationship Id="rId25" Type="http://schemas.openxmlformats.org/officeDocument/2006/relationships/image" Target="../media/image2977.png"/><Relationship Id="rId2" Type="http://schemas.openxmlformats.org/officeDocument/2006/relationships/image" Target="../media/image2965.png"/><Relationship Id="rId16" Type="http://schemas.openxmlformats.org/officeDocument/2006/relationships/customXml" Target="../ink/ink2474.xml"/><Relationship Id="rId20" Type="http://schemas.openxmlformats.org/officeDocument/2006/relationships/customXml" Target="../ink/ink2476.xml"/><Relationship Id="rId29" Type="http://schemas.openxmlformats.org/officeDocument/2006/relationships/image" Target="../media/image2979.png"/><Relationship Id="rId1" Type="http://schemas.openxmlformats.org/officeDocument/2006/relationships/slideLayout" Target="../slideLayouts/slideLayout2.xml"/><Relationship Id="rId6" Type="http://schemas.openxmlformats.org/officeDocument/2006/relationships/customXml" Target="../ink/ink2469.xml"/><Relationship Id="rId11" Type="http://schemas.openxmlformats.org/officeDocument/2006/relationships/image" Target="../media/image2970.png"/><Relationship Id="rId24" Type="http://schemas.openxmlformats.org/officeDocument/2006/relationships/customXml" Target="../ink/ink2478.xml"/><Relationship Id="rId5" Type="http://schemas.openxmlformats.org/officeDocument/2006/relationships/image" Target="../media/image2967.png"/><Relationship Id="rId15" Type="http://schemas.openxmlformats.org/officeDocument/2006/relationships/image" Target="../media/image2972.png"/><Relationship Id="rId23" Type="http://schemas.openxmlformats.org/officeDocument/2006/relationships/image" Target="../media/image2976.png"/><Relationship Id="rId28" Type="http://schemas.openxmlformats.org/officeDocument/2006/relationships/customXml" Target="../ink/ink2480.xml"/><Relationship Id="rId10" Type="http://schemas.openxmlformats.org/officeDocument/2006/relationships/customXml" Target="../ink/ink2471.xml"/><Relationship Id="rId19" Type="http://schemas.openxmlformats.org/officeDocument/2006/relationships/image" Target="../media/image2974.png"/><Relationship Id="rId4" Type="http://schemas.openxmlformats.org/officeDocument/2006/relationships/customXml" Target="../ink/ink2468.xml"/><Relationship Id="rId9" Type="http://schemas.openxmlformats.org/officeDocument/2006/relationships/image" Target="../media/image2969.png"/><Relationship Id="rId14" Type="http://schemas.openxmlformats.org/officeDocument/2006/relationships/customXml" Target="../ink/ink2473.xml"/><Relationship Id="rId22" Type="http://schemas.openxmlformats.org/officeDocument/2006/relationships/customXml" Target="../ink/ink2477.xml"/><Relationship Id="rId27" Type="http://schemas.openxmlformats.org/officeDocument/2006/relationships/image" Target="../media/image297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3" Type="http://schemas.openxmlformats.org/officeDocument/2006/relationships/customXml" Target="../ink/ink2486.xml"/><Relationship Id="rId18" Type="http://schemas.openxmlformats.org/officeDocument/2006/relationships/image" Target="../media/image2988.png"/><Relationship Id="rId26" Type="http://schemas.openxmlformats.org/officeDocument/2006/relationships/image" Target="../media/image2992.png"/><Relationship Id="rId39" Type="http://schemas.openxmlformats.org/officeDocument/2006/relationships/customXml" Target="../ink/ink2499.xml"/><Relationship Id="rId21" Type="http://schemas.openxmlformats.org/officeDocument/2006/relationships/customXml" Target="../ink/ink2490.xml"/><Relationship Id="rId34" Type="http://schemas.openxmlformats.org/officeDocument/2006/relationships/image" Target="../media/image2996.png"/><Relationship Id="rId42" Type="http://schemas.openxmlformats.org/officeDocument/2006/relationships/image" Target="../media/image2999.png"/><Relationship Id="rId47" Type="http://schemas.openxmlformats.org/officeDocument/2006/relationships/image" Target="../media/image3001.png"/><Relationship Id="rId50" Type="http://schemas.openxmlformats.org/officeDocument/2006/relationships/customXml" Target="../ink/ink2505.xml"/><Relationship Id="rId55" Type="http://schemas.openxmlformats.org/officeDocument/2006/relationships/image" Target="../media/image3005.png"/><Relationship Id="rId7" Type="http://schemas.openxmlformats.org/officeDocument/2006/relationships/customXml" Target="../ink/ink2483.xml"/><Relationship Id="rId2" Type="http://schemas.openxmlformats.org/officeDocument/2006/relationships/image" Target="../media/image2980.png"/><Relationship Id="rId16" Type="http://schemas.openxmlformats.org/officeDocument/2006/relationships/image" Target="../media/image2987.png"/><Relationship Id="rId29" Type="http://schemas.openxmlformats.org/officeDocument/2006/relationships/customXml" Target="../ink/ink2494.xml"/><Relationship Id="rId11" Type="http://schemas.openxmlformats.org/officeDocument/2006/relationships/customXml" Target="../ink/ink2485.xml"/><Relationship Id="rId24" Type="http://schemas.openxmlformats.org/officeDocument/2006/relationships/image" Target="../media/image2991.png"/><Relationship Id="rId32" Type="http://schemas.openxmlformats.org/officeDocument/2006/relationships/image" Target="../media/image2995.png"/><Relationship Id="rId37" Type="http://schemas.openxmlformats.org/officeDocument/2006/relationships/customXml" Target="../ink/ink2498.xml"/><Relationship Id="rId40" Type="http://schemas.openxmlformats.org/officeDocument/2006/relationships/image" Target="../media/image2998.png"/><Relationship Id="rId45" Type="http://schemas.openxmlformats.org/officeDocument/2006/relationships/image" Target="../media/image3000.png"/><Relationship Id="rId53" Type="http://schemas.openxmlformats.org/officeDocument/2006/relationships/image" Target="../media/image3004.png"/><Relationship Id="rId5" Type="http://schemas.openxmlformats.org/officeDocument/2006/relationships/customXml" Target="../ink/ink2482.xml"/><Relationship Id="rId19" Type="http://schemas.openxmlformats.org/officeDocument/2006/relationships/customXml" Target="../ink/ink2489.xml"/><Relationship Id="rId4" Type="http://schemas.openxmlformats.org/officeDocument/2006/relationships/image" Target="../media/image2981.png"/><Relationship Id="rId9" Type="http://schemas.openxmlformats.org/officeDocument/2006/relationships/customXml" Target="../ink/ink2484.xml"/><Relationship Id="rId14" Type="http://schemas.openxmlformats.org/officeDocument/2006/relationships/image" Target="../media/image2986.png"/><Relationship Id="rId22" Type="http://schemas.openxmlformats.org/officeDocument/2006/relationships/image" Target="../media/image2990.png"/><Relationship Id="rId27" Type="http://schemas.openxmlformats.org/officeDocument/2006/relationships/customXml" Target="../ink/ink2493.xml"/><Relationship Id="rId30" Type="http://schemas.openxmlformats.org/officeDocument/2006/relationships/image" Target="../media/image2994.png"/><Relationship Id="rId35" Type="http://schemas.openxmlformats.org/officeDocument/2006/relationships/customXml" Target="../ink/ink2497.xml"/><Relationship Id="rId43" Type="http://schemas.openxmlformats.org/officeDocument/2006/relationships/customXml" Target="../ink/ink2501.xml"/><Relationship Id="rId48" Type="http://schemas.openxmlformats.org/officeDocument/2006/relationships/customXml" Target="../ink/ink2504.xml"/><Relationship Id="rId56" Type="http://schemas.openxmlformats.org/officeDocument/2006/relationships/customXml" Target="../ink/ink2508.xml"/><Relationship Id="rId8" Type="http://schemas.openxmlformats.org/officeDocument/2006/relationships/image" Target="../media/image2983.png"/><Relationship Id="rId51" Type="http://schemas.openxmlformats.org/officeDocument/2006/relationships/image" Target="../media/image3003.png"/><Relationship Id="rId3" Type="http://schemas.openxmlformats.org/officeDocument/2006/relationships/customXml" Target="../ink/ink2481.xml"/><Relationship Id="rId12" Type="http://schemas.openxmlformats.org/officeDocument/2006/relationships/image" Target="../media/image2985.png"/><Relationship Id="rId17" Type="http://schemas.openxmlformats.org/officeDocument/2006/relationships/customXml" Target="../ink/ink2488.xml"/><Relationship Id="rId25" Type="http://schemas.openxmlformats.org/officeDocument/2006/relationships/customXml" Target="../ink/ink2492.xml"/><Relationship Id="rId33" Type="http://schemas.openxmlformats.org/officeDocument/2006/relationships/customXml" Target="../ink/ink2496.xml"/><Relationship Id="rId38" Type="http://schemas.openxmlformats.org/officeDocument/2006/relationships/image" Target="../media/image2907.png"/><Relationship Id="rId46" Type="http://schemas.openxmlformats.org/officeDocument/2006/relationships/customXml" Target="../ink/ink2503.xml"/><Relationship Id="rId20" Type="http://schemas.openxmlformats.org/officeDocument/2006/relationships/image" Target="../media/image2989.png"/><Relationship Id="rId41" Type="http://schemas.openxmlformats.org/officeDocument/2006/relationships/customXml" Target="../ink/ink2500.xml"/><Relationship Id="rId54" Type="http://schemas.openxmlformats.org/officeDocument/2006/relationships/customXml" Target="../ink/ink2507.xml"/><Relationship Id="rId1" Type="http://schemas.openxmlformats.org/officeDocument/2006/relationships/slideLayout" Target="../slideLayouts/slideLayout2.xml"/><Relationship Id="rId6" Type="http://schemas.openxmlformats.org/officeDocument/2006/relationships/image" Target="../media/image2982.png"/><Relationship Id="rId15" Type="http://schemas.openxmlformats.org/officeDocument/2006/relationships/customXml" Target="../ink/ink2487.xml"/><Relationship Id="rId23" Type="http://schemas.openxmlformats.org/officeDocument/2006/relationships/customXml" Target="../ink/ink2491.xml"/><Relationship Id="rId28" Type="http://schemas.openxmlformats.org/officeDocument/2006/relationships/image" Target="../media/image2993.png"/><Relationship Id="rId36" Type="http://schemas.openxmlformats.org/officeDocument/2006/relationships/image" Target="../media/image2997.png"/><Relationship Id="rId49" Type="http://schemas.openxmlformats.org/officeDocument/2006/relationships/image" Target="../media/image3002.png"/><Relationship Id="rId57" Type="http://schemas.openxmlformats.org/officeDocument/2006/relationships/image" Target="../media/image3006.png"/><Relationship Id="rId10" Type="http://schemas.openxmlformats.org/officeDocument/2006/relationships/image" Target="../media/image2984.png"/><Relationship Id="rId31" Type="http://schemas.openxmlformats.org/officeDocument/2006/relationships/customXml" Target="../ink/ink2495.xml"/><Relationship Id="rId44" Type="http://schemas.openxmlformats.org/officeDocument/2006/relationships/customXml" Target="../ink/ink2502.xml"/><Relationship Id="rId52" Type="http://schemas.openxmlformats.org/officeDocument/2006/relationships/customXml" Target="../ink/ink2506.xml"/></Relationships>
</file>

<file path=ppt/slides/_rels/slide266.xml.rels><?xml version="1.0" encoding="UTF-8" standalone="yes"?>
<Relationships xmlns="http://schemas.openxmlformats.org/package/2006/relationships"><Relationship Id="rId13" Type="http://schemas.openxmlformats.org/officeDocument/2006/relationships/customXml" Target="../ink/ink2513.xml"/><Relationship Id="rId18" Type="http://schemas.openxmlformats.org/officeDocument/2006/relationships/image" Target="../media/image3016.png"/><Relationship Id="rId26" Type="http://schemas.openxmlformats.org/officeDocument/2006/relationships/image" Target="../media/image3020.png"/><Relationship Id="rId3" Type="http://schemas.openxmlformats.org/officeDocument/2006/relationships/image" Target="../media/image3008.png"/><Relationship Id="rId21" Type="http://schemas.openxmlformats.org/officeDocument/2006/relationships/customXml" Target="../ink/ink2517.xml"/><Relationship Id="rId34" Type="http://schemas.openxmlformats.org/officeDocument/2006/relationships/image" Target="../media/image3024.png"/><Relationship Id="rId7" Type="http://schemas.openxmlformats.org/officeDocument/2006/relationships/customXml" Target="../ink/ink2510.xml"/><Relationship Id="rId12" Type="http://schemas.openxmlformats.org/officeDocument/2006/relationships/image" Target="../media/image3013.png"/><Relationship Id="rId17" Type="http://schemas.openxmlformats.org/officeDocument/2006/relationships/customXml" Target="../ink/ink2515.xml"/><Relationship Id="rId25" Type="http://schemas.openxmlformats.org/officeDocument/2006/relationships/customXml" Target="../ink/ink2519.xml"/><Relationship Id="rId33" Type="http://schemas.openxmlformats.org/officeDocument/2006/relationships/customXml" Target="../ink/ink2523.xml"/><Relationship Id="rId2" Type="http://schemas.openxmlformats.org/officeDocument/2006/relationships/image" Target="../media/image3007.png"/><Relationship Id="rId16" Type="http://schemas.openxmlformats.org/officeDocument/2006/relationships/image" Target="../media/image3015.png"/><Relationship Id="rId20" Type="http://schemas.openxmlformats.org/officeDocument/2006/relationships/image" Target="../media/image3017.png"/><Relationship Id="rId29" Type="http://schemas.openxmlformats.org/officeDocument/2006/relationships/customXml" Target="../ink/ink2521.xml"/><Relationship Id="rId1" Type="http://schemas.openxmlformats.org/officeDocument/2006/relationships/slideLayout" Target="../slideLayouts/slideLayout2.xml"/><Relationship Id="rId6" Type="http://schemas.openxmlformats.org/officeDocument/2006/relationships/image" Target="../media/image3010.png"/><Relationship Id="rId11" Type="http://schemas.openxmlformats.org/officeDocument/2006/relationships/customXml" Target="../ink/ink2512.xml"/><Relationship Id="rId24" Type="http://schemas.openxmlformats.org/officeDocument/2006/relationships/image" Target="../media/image3019.png"/><Relationship Id="rId32" Type="http://schemas.openxmlformats.org/officeDocument/2006/relationships/image" Target="../media/image3023.png"/><Relationship Id="rId5" Type="http://schemas.openxmlformats.org/officeDocument/2006/relationships/customXml" Target="../ink/ink2509.xml"/><Relationship Id="rId15" Type="http://schemas.openxmlformats.org/officeDocument/2006/relationships/customXml" Target="../ink/ink2514.xml"/><Relationship Id="rId23" Type="http://schemas.openxmlformats.org/officeDocument/2006/relationships/customXml" Target="../ink/ink2518.xml"/><Relationship Id="rId28" Type="http://schemas.openxmlformats.org/officeDocument/2006/relationships/image" Target="../media/image3021.png"/><Relationship Id="rId10" Type="http://schemas.openxmlformats.org/officeDocument/2006/relationships/image" Target="../media/image3012.png"/><Relationship Id="rId19" Type="http://schemas.openxmlformats.org/officeDocument/2006/relationships/customXml" Target="../ink/ink2516.xml"/><Relationship Id="rId31" Type="http://schemas.openxmlformats.org/officeDocument/2006/relationships/customXml" Target="../ink/ink2522.xml"/><Relationship Id="rId4" Type="http://schemas.openxmlformats.org/officeDocument/2006/relationships/image" Target="../media/image3009.png"/><Relationship Id="rId9" Type="http://schemas.openxmlformats.org/officeDocument/2006/relationships/customXml" Target="../ink/ink2511.xml"/><Relationship Id="rId14" Type="http://schemas.openxmlformats.org/officeDocument/2006/relationships/image" Target="../media/image3014.png"/><Relationship Id="rId22" Type="http://schemas.openxmlformats.org/officeDocument/2006/relationships/image" Target="../media/image3018.png"/><Relationship Id="rId27" Type="http://schemas.openxmlformats.org/officeDocument/2006/relationships/customXml" Target="../ink/ink2520.xml"/><Relationship Id="rId30" Type="http://schemas.openxmlformats.org/officeDocument/2006/relationships/image" Target="../media/image3022.png"/><Relationship Id="rId8" Type="http://schemas.openxmlformats.org/officeDocument/2006/relationships/image" Target="../media/image3011.png"/></Relationships>
</file>

<file path=ppt/slides/_rels/slide267.xml.rels><?xml version="1.0" encoding="UTF-8" standalone="yes"?>
<Relationships xmlns="http://schemas.openxmlformats.org/package/2006/relationships"><Relationship Id="rId2" Type="http://schemas.openxmlformats.org/officeDocument/2006/relationships/image" Target="../media/image302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8" Type="http://schemas.openxmlformats.org/officeDocument/2006/relationships/image" Target="../media/image3029.png"/><Relationship Id="rId13" Type="http://schemas.openxmlformats.org/officeDocument/2006/relationships/customXml" Target="../ink/ink2529.xml"/><Relationship Id="rId18" Type="http://schemas.openxmlformats.org/officeDocument/2006/relationships/image" Target="../media/image3034.png"/><Relationship Id="rId3" Type="http://schemas.openxmlformats.org/officeDocument/2006/relationships/customXml" Target="../ink/ink2524.xml"/><Relationship Id="rId21" Type="http://schemas.openxmlformats.org/officeDocument/2006/relationships/customXml" Target="../ink/ink2533.xml"/><Relationship Id="rId7" Type="http://schemas.openxmlformats.org/officeDocument/2006/relationships/customXml" Target="../ink/ink2526.xml"/><Relationship Id="rId12" Type="http://schemas.openxmlformats.org/officeDocument/2006/relationships/image" Target="../media/image3031.png"/><Relationship Id="rId17" Type="http://schemas.openxmlformats.org/officeDocument/2006/relationships/customXml" Target="../ink/ink2531.xml"/><Relationship Id="rId2" Type="http://schemas.openxmlformats.org/officeDocument/2006/relationships/image" Target="../media/image3026.png"/><Relationship Id="rId16" Type="http://schemas.openxmlformats.org/officeDocument/2006/relationships/image" Target="../media/image3033.png"/><Relationship Id="rId20" Type="http://schemas.openxmlformats.org/officeDocument/2006/relationships/image" Target="../media/image3035.png"/><Relationship Id="rId1" Type="http://schemas.openxmlformats.org/officeDocument/2006/relationships/slideLayout" Target="../slideLayouts/slideLayout2.xml"/><Relationship Id="rId6" Type="http://schemas.openxmlformats.org/officeDocument/2006/relationships/image" Target="../media/image3028.png"/><Relationship Id="rId11" Type="http://schemas.openxmlformats.org/officeDocument/2006/relationships/customXml" Target="../ink/ink2528.xml"/><Relationship Id="rId24" Type="http://schemas.openxmlformats.org/officeDocument/2006/relationships/image" Target="../media/image3037.png"/><Relationship Id="rId5" Type="http://schemas.openxmlformats.org/officeDocument/2006/relationships/customXml" Target="../ink/ink2525.xml"/><Relationship Id="rId15" Type="http://schemas.openxmlformats.org/officeDocument/2006/relationships/customXml" Target="../ink/ink2530.xml"/><Relationship Id="rId23" Type="http://schemas.openxmlformats.org/officeDocument/2006/relationships/customXml" Target="../ink/ink2534.xml"/><Relationship Id="rId10" Type="http://schemas.openxmlformats.org/officeDocument/2006/relationships/image" Target="../media/image3030.png"/><Relationship Id="rId19" Type="http://schemas.openxmlformats.org/officeDocument/2006/relationships/customXml" Target="../ink/ink2532.xml"/><Relationship Id="rId4" Type="http://schemas.openxmlformats.org/officeDocument/2006/relationships/image" Target="../media/image3027.png"/><Relationship Id="rId9" Type="http://schemas.openxmlformats.org/officeDocument/2006/relationships/customXml" Target="../ink/ink2527.xml"/><Relationship Id="rId14" Type="http://schemas.openxmlformats.org/officeDocument/2006/relationships/image" Target="../media/image3032.png"/><Relationship Id="rId22" Type="http://schemas.openxmlformats.org/officeDocument/2006/relationships/image" Target="../media/image3036.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customXml" Target="../ink/ink205.xml"/><Relationship Id="rId18" Type="http://schemas.openxmlformats.org/officeDocument/2006/relationships/image" Target="../media/image227.png"/><Relationship Id="rId26" Type="http://schemas.openxmlformats.org/officeDocument/2006/relationships/image" Target="../media/image231.png"/><Relationship Id="rId39" Type="http://schemas.openxmlformats.org/officeDocument/2006/relationships/customXml" Target="../ink/ink218.xml"/><Relationship Id="rId21" Type="http://schemas.openxmlformats.org/officeDocument/2006/relationships/customXml" Target="../ink/ink209.xml"/><Relationship Id="rId34" Type="http://schemas.openxmlformats.org/officeDocument/2006/relationships/image" Target="../media/image235.png"/><Relationship Id="rId42" Type="http://schemas.openxmlformats.org/officeDocument/2006/relationships/image" Target="../media/image239.png"/><Relationship Id="rId47" Type="http://schemas.openxmlformats.org/officeDocument/2006/relationships/customXml" Target="../ink/ink222.xml"/><Relationship Id="rId50" Type="http://schemas.openxmlformats.org/officeDocument/2006/relationships/image" Target="../media/image243.png"/><Relationship Id="rId55" Type="http://schemas.openxmlformats.org/officeDocument/2006/relationships/customXml" Target="../ink/ink226.xml"/><Relationship Id="rId7" Type="http://schemas.openxmlformats.org/officeDocument/2006/relationships/customXml" Target="../ink/ink202.xml"/><Relationship Id="rId2" Type="http://schemas.openxmlformats.org/officeDocument/2006/relationships/image" Target="../media/image219.png"/><Relationship Id="rId16" Type="http://schemas.openxmlformats.org/officeDocument/2006/relationships/image" Target="../media/image226.png"/><Relationship Id="rId29" Type="http://schemas.openxmlformats.org/officeDocument/2006/relationships/customXml" Target="../ink/ink213.xml"/><Relationship Id="rId11" Type="http://schemas.openxmlformats.org/officeDocument/2006/relationships/customXml" Target="../ink/ink204.xml"/><Relationship Id="rId24" Type="http://schemas.openxmlformats.org/officeDocument/2006/relationships/image" Target="../media/image230.png"/><Relationship Id="rId32" Type="http://schemas.openxmlformats.org/officeDocument/2006/relationships/image" Target="../media/image234.png"/><Relationship Id="rId37" Type="http://schemas.openxmlformats.org/officeDocument/2006/relationships/customXml" Target="../ink/ink217.xml"/><Relationship Id="rId40" Type="http://schemas.openxmlformats.org/officeDocument/2006/relationships/image" Target="../media/image238.png"/><Relationship Id="rId45" Type="http://schemas.openxmlformats.org/officeDocument/2006/relationships/customXml" Target="../ink/ink221.xml"/><Relationship Id="rId53" Type="http://schemas.openxmlformats.org/officeDocument/2006/relationships/customXml" Target="../ink/ink225.xml"/><Relationship Id="rId58" Type="http://schemas.openxmlformats.org/officeDocument/2006/relationships/image" Target="../media/image247.png"/><Relationship Id="rId5" Type="http://schemas.openxmlformats.org/officeDocument/2006/relationships/customXml" Target="../ink/ink201.xml"/><Relationship Id="rId19" Type="http://schemas.openxmlformats.org/officeDocument/2006/relationships/customXml" Target="../ink/ink208.xml"/><Relationship Id="rId4" Type="http://schemas.openxmlformats.org/officeDocument/2006/relationships/image" Target="../media/image220.png"/><Relationship Id="rId9" Type="http://schemas.openxmlformats.org/officeDocument/2006/relationships/customXml" Target="../ink/ink203.xml"/><Relationship Id="rId14" Type="http://schemas.openxmlformats.org/officeDocument/2006/relationships/image" Target="../media/image225.png"/><Relationship Id="rId22" Type="http://schemas.openxmlformats.org/officeDocument/2006/relationships/image" Target="../media/image229.png"/><Relationship Id="rId27" Type="http://schemas.openxmlformats.org/officeDocument/2006/relationships/customXml" Target="../ink/ink212.xml"/><Relationship Id="rId30" Type="http://schemas.openxmlformats.org/officeDocument/2006/relationships/image" Target="../media/image233.png"/><Relationship Id="rId35" Type="http://schemas.openxmlformats.org/officeDocument/2006/relationships/customXml" Target="../ink/ink216.xml"/><Relationship Id="rId43" Type="http://schemas.openxmlformats.org/officeDocument/2006/relationships/customXml" Target="../ink/ink220.xml"/><Relationship Id="rId48" Type="http://schemas.openxmlformats.org/officeDocument/2006/relationships/image" Target="../media/image242.png"/><Relationship Id="rId56" Type="http://schemas.openxmlformats.org/officeDocument/2006/relationships/image" Target="../media/image246.png"/><Relationship Id="rId8" Type="http://schemas.openxmlformats.org/officeDocument/2006/relationships/image" Target="../media/image222.png"/><Relationship Id="rId51" Type="http://schemas.openxmlformats.org/officeDocument/2006/relationships/customXml" Target="../ink/ink224.xml"/><Relationship Id="rId3" Type="http://schemas.openxmlformats.org/officeDocument/2006/relationships/customXml" Target="../ink/ink200.xml"/><Relationship Id="rId12" Type="http://schemas.openxmlformats.org/officeDocument/2006/relationships/image" Target="../media/image224.png"/><Relationship Id="rId17" Type="http://schemas.openxmlformats.org/officeDocument/2006/relationships/customXml" Target="../ink/ink207.xml"/><Relationship Id="rId25" Type="http://schemas.openxmlformats.org/officeDocument/2006/relationships/customXml" Target="../ink/ink211.xml"/><Relationship Id="rId33" Type="http://schemas.openxmlformats.org/officeDocument/2006/relationships/customXml" Target="../ink/ink215.xml"/><Relationship Id="rId38" Type="http://schemas.openxmlformats.org/officeDocument/2006/relationships/image" Target="../media/image237.png"/><Relationship Id="rId46" Type="http://schemas.openxmlformats.org/officeDocument/2006/relationships/image" Target="../media/image241.png"/><Relationship Id="rId59" Type="http://schemas.openxmlformats.org/officeDocument/2006/relationships/customXml" Target="../ink/ink228.xml"/><Relationship Id="rId20" Type="http://schemas.openxmlformats.org/officeDocument/2006/relationships/image" Target="../media/image228.png"/><Relationship Id="rId41" Type="http://schemas.openxmlformats.org/officeDocument/2006/relationships/customXml" Target="../ink/ink219.xml"/><Relationship Id="rId54"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21.png"/><Relationship Id="rId15" Type="http://schemas.openxmlformats.org/officeDocument/2006/relationships/customXml" Target="../ink/ink206.xml"/><Relationship Id="rId23" Type="http://schemas.openxmlformats.org/officeDocument/2006/relationships/customXml" Target="../ink/ink210.xml"/><Relationship Id="rId28" Type="http://schemas.openxmlformats.org/officeDocument/2006/relationships/image" Target="../media/image232.png"/><Relationship Id="rId36" Type="http://schemas.openxmlformats.org/officeDocument/2006/relationships/image" Target="../media/image236.png"/><Relationship Id="rId49" Type="http://schemas.openxmlformats.org/officeDocument/2006/relationships/customXml" Target="../ink/ink223.xml"/><Relationship Id="rId57" Type="http://schemas.openxmlformats.org/officeDocument/2006/relationships/customXml" Target="../ink/ink227.xml"/><Relationship Id="rId10" Type="http://schemas.openxmlformats.org/officeDocument/2006/relationships/image" Target="../media/image223.png"/><Relationship Id="rId31" Type="http://schemas.openxmlformats.org/officeDocument/2006/relationships/customXml" Target="../ink/ink214.xml"/><Relationship Id="rId44" Type="http://schemas.openxmlformats.org/officeDocument/2006/relationships/image" Target="../media/image240.png"/><Relationship Id="rId52" Type="http://schemas.openxmlformats.org/officeDocument/2006/relationships/image" Target="../media/image244.png"/><Relationship Id="rId60" Type="http://schemas.openxmlformats.org/officeDocument/2006/relationships/image" Target="../media/image248.png"/></Relationships>
</file>

<file path=ppt/slides/_rels/slide270.xml.rels><?xml version="1.0" encoding="UTF-8" standalone="yes"?>
<Relationships xmlns="http://schemas.openxmlformats.org/package/2006/relationships"><Relationship Id="rId8" Type="http://schemas.openxmlformats.org/officeDocument/2006/relationships/image" Target="../media/image3039.png"/><Relationship Id="rId13" Type="http://schemas.openxmlformats.org/officeDocument/2006/relationships/customXml" Target="../ink/ink2537.xml"/><Relationship Id="rId18" Type="http://schemas.openxmlformats.org/officeDocument/2006/relationships/image" Target="../media/image3044.png"/><Relationship Id="rId26" Type="http://schemas.openxmlformats.org/officeDocument/2006/relationships/image" Target="../media/image3048.png"/><Relationship Id="rId3" Type="http://schemas.openxmlformats.org/officeDocument/2006/relationships/image" Target="../media/image2.png"/><Relationship Id="rId21" Type="http://schemas.openxmlformats.org/officeDocument/2006/relationships/customXml" Target="../ink/ink2541.xml"/><Relationship Id="rId7" Type="http://schemas.openxmlformats.org/officeDocument/2006/relationships/image" Target="../media/image3038.png"/><Relationship Id="rId12" Type="http://schemas.openxmlformats.org/officeDocument/2006/relationships/image" Target="../media/image3041.png"/><Relationship Id="rId17" Type="http://schemas.openxmlformats.org/officeDocument/2006/relationships/customXml" Target="../ink/ink2539.xml"/><Relationship Id="rId25" Type="http://schemas.openxmlformats.org/officeDocument/2006/relationships/customXml" Target="../ink/ink2543.xml"/><Relationship Id="rId2" Type="http://schemas.openxmlformats.org/officeDocument/2006/relationships/image" Target="../media/image1.jpeg"/><Relationship Id="rId16" Type="http://schemas.openxmlformats.org/officeDocument/2006/relationships/image" Target="../media/image3043.png"/><Relationship Id="rId20" Type="http://schemas.openxmlformats.org/officeDocument/2006/relationships/image" Target="../media/image304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2536.xml"/><Relationship Id="rId24" Type="http://schemas.openxmlformats.org/officeDocument/2006/relationships/image" Target="../media/image3047.png"/><Relationship Id="rId5" Type="http://schemas.openxmlformats.org/officeDocument/2006/relationships/image" Target="../media/image4.png"/><Relationship Id="rId15" Type="http://schemas.openxmlformats.org/officeDocument/2006/relationships/customXml" Target="../ink/ink2538.xml"/><Relationship Id="rId23" Type="http://schemas.openxmlformats.org/officeDocument/2006/relationships/customXml" Target="../ink/ink2542.xml"/><Relationship Id="rId28" Type="http://schemas.openxmlformats.org/officeDocument/2006/relationships/image" Target="../media/image3049.png"/><Relationship Id="rId10" Type="http://schemas.openxmlformats.org/officeDocument/2006/relationships/image" Target="../media/image3040.png"/><Relationship Id="rId19" Type="http://schemas.openxmlformats.org/officeDocument/2006/relationships/customXml" Target="../ink/ink2540.xml"/><Relationship Id="rId4" Type="http://schemas.openxmlformats.org/officeDocument/2006/relationships/image" Target="../media/image3.png"/><Relationship Id="rId9" Type="http://schemas.openxmlformats.org/officeDocument/2006/relationships/customXml" Target="../ink/ink2535.xml"/><Relationship Id="rId14" Type="http://schemas.openxmlformats.org/officeDocument/2006/relationships/image" Target="../media/image3042.png"/><Relationship Id="rId22" Type="http://schemas.openxmlformats.org/officeDocument/2006/relationships/image" Target="../media/image3046.png"/><Relationship Id="rId27" Type="http://schemas.openxmlformats.org/officeDocument/2006/relationships/customXml" Target="../ink/ink2544.xml"/></Relationships>
</file>

<file path=ppt/slides/_rels/slide271.xml.rels><?xml version="1.0" encoding="UTF-8" standalone="yes"?>
<Relationships xmlns="http://schemas.openxmlformats.org/package/2006/relationships"><Relationship Id="rId13" Type="http://schemas.openxmlformats.org/officeDocument/2006/relationships/customXml" Target="../ink/ink2550.xml"/><Relationship Id="rId18" Type="http://schemas.openxmlformats.org/officeDocument/2006/relationships/image" Target="../media/image3058.png"/><Relationship Id="rId26" Type="http://schemas.openxmlformats.org/officeDocument/2006/relationships/image" Target="../media/image3062.png"/><Relationship Id="rId39" Type="http://schemas.openxmlformats.org/officeDocument/2006/relationships/customXml" Target="../ink/ink2563.xml"/><Relationship Id="rId21" Type="http://schemas.openxmlformats.org/officeDocument/2006/relationships/customXml" Target="../ink/ink2554.xml"/><Relationship Id="rId34" Type="http://schemas.openxmlformats.org/officeDocument/2006/relationships/image" Target="../media/image3066.png"/><Relationship Id="rId42" Type="http://schemas.openxmlformats.org/officeDocument/2006/relationships/image" Target="../media/image3070.png"/><Relationship Id="rId47" Type="http://schemas.openxmlformats.org/officeDocument/2006/relationships/customXml" Target="../ink/ink2567.xml"/><Relationship Id="rId50" Type="http://schemas.openxmlformats.org/officeDocument/2006/relationships/image" Target="../media/image3074.png"/><Relationship Id="rId55" Type="http://schemas.openxmlformats.org/officeDocument/2006/relationships/customXml" Target="../ink/ink2571.xml"/><Relationship Id="rId7" Type="http://schemas.openxmlformats.org/officeDocument/2006/relationships/customXml" Target="../ink/ink2547.xml"/><Relationship Id="rId2" Type="http://schemas.openxmlformats.org/officeDocument/2006/relationships/image" Target="../media/image3050.png"/><Relationship Id="rId16" Type="http://schemas.openxmlformats.org/officeDocument/2006/relationships/image" Target="../media/image3057.png"/><Relationship Id="rId29" Type="http://schemas.openxmlformats.org/officeDocument/2006/relationships/customXml" Target="../ink/ink2558.xml"/><Relationship Id="rId11" Type="http://schemas.openxmlformats.org/officeDocument/2006/relationships/customXml" Target="../ink/ink2549.xml"/><Relationship Id="rId24" Type="http://schemas.openxmlformats.org/officeDocument/2006/relationships/image" Target="../media/image3061.png"/><Relationship Id="rId32" Type="http://schemas.openxmlformats.org/officeDocument/2006/relationships/image" Target="../media/image3065.png"/><Relationship Id="rId37" Type="http://schemas.openxmlformats.org/officeDocument/2006/relationships/customXml" Target="../ink/ink2562.xml"/><Relationship Id="rId40" Type="http://schemas.openxmlformats.org/officeDocument/2006/relationships/image" Target="../media/image3069.png"/><Relationship Id="rId45" Type="http://schemas.openxmlformats.org/officeDocument/2006/relationships/customXml" Target="../ink/ink2566.xml"/><Relationship Id="rId53" Type="http://schemas.openxmlformats.org/officeDocument/2006/relationships/customXml" Target="../ink/ink2570.xml"/><Relationship Id="rId58" Type="http://schemas.openxmlformats.org/officeDocument/2006/relationships/image" Target="../media/image3078.png"/><Relationship Id="rId5" Type="http://schemas.openxmlformats.org/officeDocument/2006/relationships/customXml" Target="../ink/ink2546.xml"/><Relationship Id="rId19" Type="http://schemas.openxmlformats.org/officeDocument/2006/relationships/customXml" Target="../ink/ink2553.xml"/><Relationship Id="rId4" Type="http://schemas.openxmlformats.org/officeDocument/2006/relationships/image" Target="../media/image3051.png"/><Relationship Id="rId9" Type="http://schemas.openxmlformats.org/officeDocument/2006/relationships/customXml" Target="../ink/ink2548.xml"/><Relationship Id="rId14" Type="http://schemas.openxmlformats.org/officeDocument/2006/relationships/image" Target="../media/image3056.png"/><Relationship Id="rId22" Type="http://schemas.openxmlformats.org/officeDocument/2006/relationships/image" Target="../media/image3060.png"/><Relationship Id="rId27" Type="http://schemas.openxmlformats.org/officeDocument/2006/relationships/customXml" Target="../ink/ink2557.xml"/><Relationship Id="rId30" Type="http://schemas.openxmlformats.org/officeDocument/2006/relationships/image" Target="../media/image3064.png"/><Relationship Id="rId35" Type="http://schemas.openxmlformats.org/officeDocument/2006/relationships/customXml" Target="../ink/ink2561.xml"/><Relationship Id="rId43" Type="http://schemas.openxmlformats.org/officeDocument/2006/relationships/customXml" Target="../ink/ink2565.xml"/><Relationship Id="rId48" Type="http://schemas.openxmlformats.org/officeDocument/2006/relationships/image" Target="../media/image3073.png"/><Relationship Id="rId56" Type="http://schemas.openxmlformats.org/officeDocument/2006/relationships/image" Target="../media/image3077.png"/><Relationship Id="rId8" Type="http://schemas.openxmlformats.org/officeDocument/2006/relationships/image" Target="../media/image3053.png"/><Relationship Id="rId51" Type="http://schemas.openxmlformats.org/officeDocument/2006/relationships/customXml" Target="../ink/ink2569.xml"/><Relationship Id="rId3" Type="http://schemas.openxmlformats.org/officeDocument/2006/relationships/customXml" Target="../ink/ink2545.xml"/><Relationship Id="rId12" Type="http://schemas.openxmlformats.org/officeDocument/2006/relationships/image" Target="../media/image3055.png"/><Relationship Id="rId17" Type="http://schemas.openxmlformats.org/officeDocument/2006/relationships/customXml" Target="../ink/ink2552.xml"/><Relationship Id="rId25" Type="http://schemas.openxmlformats.org/officeDocument/2006/relationships/customXml" Target="../ink/ink2556.xml"/><Relationship Id="rId33" Type="http://schemas.openxmlformats.org/officeDocument/2006/relationships/customXml" Target="../ink/ink2560.xml"/><Relationship Id="rId38" Type="http://schemas.openxmlformats.org/officeDocument/2006/relationships/image" Target="../media/image3068.png"/><Relationship Id="rId46" Type="http://schemas.openxmlformats.org/officeDocument/2006/relationships/image" Target="../media/image3072.png"/><Relationship Id="rId59" Type="http://schemas.openxmlformats.org/officeDocument/2006/relationships/customXml" Target="../ink/ink2573.xml"/><Relationship Id="rId20" Type="http://schemas.openxmlformats.org/officeDocument/2006/relationships/image" Target="../media/image3059.png"/><Relationship Id="rId41" Type="http://schemas.openxmlformats.org/officeDocument/2006/relationships/customXml" Target="../ink/ink2564.xml"/><Relationship Id="rId54" Type="http://schemas.openxmlformats.org/officeDocument/2006/relationships/image" Target="../media/image3076.png"/><Relationship Id="rId1" Type="http://schemas.openxmlformats.org/officeDocument/2006/relationships/slideLayout" Target="../slideLayouts/slideLayout2.xml"/><Relationship Id="rId6" Type="http://schemas.openxmlformats.org/officeDocument/2006/relationships/image" Target="../media/image3052.png"/><Relationship Id="rId15" Type="http://schemas.openxmlformats.org/officeDocument/2006/relationships/customXml" Target="../ink/ink2551.xml"/><Relationship Id="rId23" Type="http://schemas.openxmlformats.org/officeDocument/2006/relationships/customXml" Target="../ink/ink2555.xml"/><Relationship Id="rId28" Type="http://schemas.openxmlformats.org/officeDocument/2006/relationships/image" Target="../media/image3063.png"/><Relationship Id="rId36" Type="http://schemas.openxmlformats.org/officeDocument/2006/relationships/image" Target="../media/image3067.png"/><Relationship Id="rId49" Type="http://schemas.openxmlformats.org/officeDocument/2006/relationships/customXml" Target="../ink/ink2568.xml"/><Relationship Id="rId57" Type="http://schemas.openxmlformats.org/officeDocument/2006/relationships/customXml" Target="../ink/ink2572.xml"/><Relationship Id="rId10" Type="http://schemas.openxmlformats.org/officeDocument/2006/relationships/image" Target="../media/image3054.png"/><Relationship Id="rId31" Type="http://schemas.openxmlformats.org/officeDocument/2006/relationships/customXml" Target="../ink/ink2559.xml"/><Relationship Id="rId44" Type="http://schemas.openxmlformats.org/officeDocument/2006/relationships/image" Target="../media/image3071.png"/><Relationship Id="rId52" Type="http://schemas.openxmlformats.org/officeDocument/2006/relationships/image" Target="../media/image3075.png"/><Relationship Id="rId60" Type="http://schemas.openxmlformats.org/officeDocument/2006/relationships/image" Target="../media/image3079.png"/></Relationships>
</file>

<file path=ppt/slides/_rels/slide272.xml.rels><?xml version="1.0" encoding="UTF-8" standalone="yes"?>
<Relationships xmlns="http://schemas.openxmlformats.org/package/2006/relationships"><Relationship Id="rId3" Type="http://schemas.openxmlformats.org/officeDocument/2006/relationships/customXml" Target="../ink/ink2574.xml"/><Relationship Id="rId2" Type="http://schemas.openxmlformats.org/officeDocument/2006/relationships/image" Target="../media/image3080.png"/><Relationship Id="rId1" Type="http://schemas.openxmlformats.org/officeDocument/2006/relationships/slideLayout" Target="../slideLayouts/slideLayout2.xml"/><Relationship Id="rId4" Type="http://schemas.openxmlformats.org/officeDocument/2006/relationships/image" Target="../media/image3081.png"/></Relationships>
</file>

<file path=ppt/slides/_rels/slide273.xml.rels><?xml version="1.0" encoding="UTF-8" standalone="yes"?>
<Relationships xmlns="http://schemas.openxmlformats.org/package/2006/relationships"><Relationship Id="rId2" Type="http://schemas.openxmlformats.org/officeDocument/2006/relationships/image" Target="../media/image3082.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3083.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8" Type="http://schemas.openxmlformats.org/officeDocument/2006/relationships/image" Target="../media/image3087.png"/><Relationship Id="rId13" Type="http://schemas.openxmlformats.org/officeDocument/2006/relationships/customXml" Target="../ink/ink2580.xml"/><Relationship Id="rId18" Type="http://schemas.openxmlformats.org/officeDocument/2006/relationships/image" Target="../media/image3092.png"/><Relationship Id="rId3" Type="http://schemas.openxmlformats.org/officeDocument/2006/relationships/customXml" Target="../ink/ink2575.xml"/><Relationship Id="rId7" Type="http://schemas.openxmlformats.org/officeDocument/2006/relationships/customXml" Target="../ink/ink2577.xml"/><Relationship Id="rId12" Type="http://schemas.openxmlformats.org/officeDocument/2006/relationships/image" Target="../media/image3089.png"/><Relationship Id="rId17" Type="http://schemas.openxmlformats.org/officeDocument/2006/relationships/customXml" Target="../ink/ink2582.xml"/><Relationship Id="rId2" Type="http://schemas.openxmlformats.org/officeDocument/2006/relationships/image" Target="../media/image3084.png"/><Relationship Id="rId16" Type="http://schemas.openxmlformats.org/officeDocument/2006/relationships/image" Target="../media/image3091.png"/><Relationship Id="rId20" Type="http://schemas.openxmlformats.org/officeDocument/2006/relationships/image" Target="../media/image3093.png"/><Relationship Id="rId1" Type="http://schemas.openxmlformats.org/officeDocument/2006/relationships/slideLayout" Target="../slideLayouts/slideLayout2.xml"/><Relationship Id="rId6" Type="http://schemas.openxmlformats.org/officeDocument/2006/relationships/image" Target="../media/image3086.png"/><Relationship Id="rId11" Type="http://schemas.openxmlformats.org/officeDocument/2006/relationships/customXml" Target="../ink/ink2579.xml"/><Relationship Id="rId5" Type="http://schemas.openxmlformats.org/officeDocument/2006/relationships/customXml" Target="../ink/ink2576.xml"/><Relationship Id="rId15" Type="http://schemas.openxmlformats.org/officeDocument/2006/relationships/customXml" Target="../ink/ink2581.xml"/><Relationship Id="rId10" Type="http://schemas.openxmlformats.org/officeDocument/2006/relationships/image" Target="../media/image3088.png"/><Relationship Id="rId19" Type="http://schemas.openxmlformats.org/officeDocument/2006/relationships/customXml" Target="../ink/ink2583.xml"/><Relationship Id="rId4" Type="http://schemas.openxmlformats.org/officeDocument/2006/relationships/image" Target="../media/image3085.png"/><Relationship Id="rId9" Type="http://schemas.openxmlformats.org/officeDocument/2006/relationships/customXml" Target="../ink/ink2578.xml"/><Relationship Id="rId14" Type="http://schemas.openxmlformats.org/officeDocument/2006/relationships/image" Target="../media/image3090.png"/></Relationships>
</file>

<file path=ppt/slides/_rels/slide276.xml.rels><?xml version="1.0" encoding="UTF-8" standalone="yes"?>
<Relationships xmlns="http://schemas.openxmlformats.org/package/2006/relationships"><Relationship Id="rId13" Type="http://schemas.openxmlformats.org/officeDocument/2006/relationships/customXml" Target="../ink/ink2588.xml"/><Relationship Id="rId18" Type="http://schemas.openxmlformats.org/officeDocument/2006/relationships/image" Target="../media/image3103.png"/><Relationship Id="rId26" Type="http://schemas.openxmlformats.org/officeDocument/2006/relationships/image" Target="../media/image3106.png"/><Relationship Id="rId21" Type="http://schemas.openxmlformats.org/officeDocument/2006/relationships/customXml" Target="../ink/ink2592.xml"/><Relationship Id="rId34" Type="http://schemas.openxmlformats.org/officeDocument/2006/relationships/customXml" Target="../ink/ink2599.xml"/><Relationship Id="rId7" Type="http://schemas.openxmlformats.org/officeDocument/2006/relationships/customXml" Target="../ink/ink2585.xml"/><Relationship Id="rId12" Type="http://schemas.openxmlformats.org/officeDocument/2006/relationships/image" Target="../media/image3100.png"/><Relationship Id="rId17" Type="http://schemas.openxmlformats.org/officeDocument/2006/relationships/customXml" Target="../ink/ink2590.xml"/><Relationship Id="rId25" Type="http://schemas.openxmlformats.org/officeDocument/2006/relationships/customXml" Target="../ink/ink2594.xml"/><Relationship Id="rId33" Type="http://schemas.openxmlformats.org/officeDocument/2006/relationships/image" Target="../media/image3109.png"/><Relationship Id="rId2" Type="http://schemas.openxmlformats.org/officeDocument/2006/relationships/image" Target="../media/image3094.png"/><Relationship Id="rId16" Type="http://schemas.openxmlformats.org/officeDocument/2006/relationships/image" Target="../media/image3102.png"/><Relationship Id="rId20" Type="http://schemas.openxmlformats.org/officeDocument/2006/relationships/image" Target="../media/image3104.png"/><Relationship Id="rId29" Type="http://schemas.openxmlformats.org/officeDocument/2006/relationships/image" Target="../media/image3107.png"/><Relationship Id="rId1" Type="http://schemas.openxmlformats.org/officeDocument/2006/relationships/slideLayout" Target="../slideLayouts/slideLayout2.xml"/><Relationship Id="rId6" Type="http://schemas.openxmlformats.org/officeDocument/2006/relationships/image" Target="../media/image3097.png"/><Relationship Id="rId11" Type="http://schemas.openxmlformats.org/officeDocument/2006/relationships/customXml" Target="../ink/ink2587.xml"/><Relationship Id="rId24" Type="http://schemas.openxmlformats.org/officeDocument/2006/relationships/image" Target="../media/image3105.png"/><Relationship Id="rId32" Type="http://schemas.openxmlformats.org/officeDocument/2006/relationships/customXml" Target="../ink/ink2598.xml"/><Relationship Id="rId37" Type="http://schemas.openxmlformats.org/officeDocument/2006/relationships/image" Target="../media/image3111.png"/><Relationship Id="rId5" Type="http://schemas.openxmlformats.org/officeDocument/2006/relationships/customXml" Target="../ink/ink2584.xml"/><Relationship Id="rId15" Type="http://schemas.openxmlformats.org/officeDocument/2006/relationships/customXml" Target="../ink/ink2589.xml"/><Relationship Id="rId23" Type="http://schemas.openxmlformats.org/officeDocument/2006/relationships/customXml" Target="../ink/ink2593.xml"/><Relationship Id="rId28" Type="http://schemas.openxmlformats.org/officeDocument/2006/relationships/customXml" Target="../ink/ink2596.xml"/><Relationship Id="rId36" Type="http://schemas.openxmlformats.org/officeDocument/2006/relationships/customXml" Target="../ink/ink2600.xml"/><Relationship Id="rId10" Type="http://schemas.openxmlformats.org/officeDocument/2006/relationships/image" Target="../media/image3099.png"/><Relationship Id="rId19" Type="http://schemas.openxmlformats.org/officeDocument/2006/relationships/customXml" Target="../ink/ink2591.xml"/><Relationship Id="rId31" Type="http://schemas.openxmlformats.org/officeDocument/2006/relationships/image" Target="../media/image3108.png"/><Relationship Id="rId4" Type="http://schemas.openxmlformats.org/officeDocument/2006/relationships/image" Target="../media/image3096.png"/><Relationship Id="rId9" Type="http://schemas.openxmlformats.org/officeDocument/2006/relationships/customXml" Target="../ink/ink2586.xml"/><Relationship Id="rId14" Type="http://schemas.openxmlformats.org/officeDocument/2006/relationships/image" Target="../media/image3101.png"/><Relationship Id="rId22" Type="http://schemas.openxmlformats.org/officeDocument/2006/relationships/image" Target="../media/image2907.png"/><Relationship Id="rId27" Type="http://schemas.openxmlformats.org/officeDocument/2006/relationships/customXml" Target="../ink/ink2595.xml"/><Relationship Id="rId30" Type="http://schemas.openxmlformats.org/officeDocument/2006/relationships/customXml" Target="../ink/ink2597.xml"/><Relationship Id="rId35" Type="http://schemas.openxmlformats.org/officeDocument/2006/relationships/image" Target="../media/image3110.png"/><Relationship Id="rId8" Type="http://schemas.openxmlformats.org/officeDocument/2006/relationships/image" Target="../media/image3098.png"/><Relationship Id="rId3" Type="http://schemas.openxmlformats.org/officeDocument/2006/relationships/image" Target="../media/image3095.png"/></Relationships>
</file>

<file path=ppt/slides/_rels/slide277.xml.rels><?xml version="1.0" encoding="UTF-8" standalone="yes"?>
<Relationships xmlns="http://schemas.openxmlformats.org/package/2006/relationships"><Relationship Id="rId26" Type="http://schemas.openxmlformats.org/officeDocument/2006/relationships/customXml" Target="../ink/ink2612.xml"/><Relationship Id="rId21" Type="http://schemas.openxmlformats.org/officeDocument/2006/relationships/image" Target="../media/image3121.png"/><Relationship Id="rId34" Type="http://schemas.openxmlformats.org/officeDocument/2006/relationships/customXml" Target="../ink/ink2616.xml"/><Relationship Id="rId42" Type="http://schemas.openxmlformats.org/officeDocument/2006/relationships/customXml" Target="../ink/ink2620.xml"/><Relationship Id="rId47" Type="http://schemas.openxmlformats.org/officeDocument/2006/relationships/image" Target="../media/image3134.png"/><Relationship Id="rId50" Type="http://schemas.openxmlformats.org/officeDocument/2006/relationships/customXml" Target="../ink/ink2624.xml"/><Relationship Id="rId55" Type="http://schemas.openxmlformats.org/officeDocument/2006/relationships/image" Target="../media/image3138.png"/><Relationship Id="rId63" Type="http://schemas.openxmlformats.org/officeDocument/2006/relationships/image" Target="../media/image3142.png"/><Relationship Id="rId7" Type="http://schemas.openxmlformats.org/officeDocument/2006/relationships/customXml" Target="../ink/ink2603.xml"/><Relationship Id="rId2" Type="http://schemas.openxmlformats.org/officeDocument/2006/relationships/image" Target="../media/image3112.png"/><Relationship Id="rId16" Type="http://schemas.openxmlformats.org/officeDocument/2006/relationships/image" Target="../media/image3119.png"/><Relationship Id="rId29" Type="http://schemas.openxmlformats.org/officeDocument/2006/relationships/image" Target="../media/image3125.png"/><Relationship Id="rId11" Type="http://schemas.openxmlformats.org/officeDocument/2006/relationships/customXml" Target="../ink/ink2605.xml"/><Relationship Id="rId24" Type="http://schemas.openxmlformats.org/officeDocument/2006/relationships/customXml" Target="../ink/ink2611.xml"/><Relationship Id="rId32" Type="http://schemas.openxmlformats.org/officeDocument/2006/relationships/customXml" Target="../ink/ink2615.xml"/><Relationship Id="rId37" Type="http://schemas.openxmlformats.org/officeDocument/2006/relationships/image" Target="../media/image3129.png"/><Relationship Id="rId40" Type="http://schemas.openxmlformats.org/officeDocument/2006/relationships/customXml" Target="../ink/ink2619.xml"/><Relationship Id="rId45" Type="http://schemas.openxmlformats.org/officeDocument/2006/relationships/image" Target="../media/image3133.png"/><Relationship Id="rId53" Type="http://schemas.openxmlformats.org/officeDocument/2006/relationships/image" Target="../media/image3137.png"/><Relationship Id="rId58" Type="http://schemas.openxmlformats.org/officeDocument/2006/relationships/customXml" Target="../ink/ink2628.xml"/><Relationship Id="rId66" Type="http://schemas.openxmlformats.org/officeDocument/2006/relationships/customXml" Target="../ink/ink2632.xml"/><Relationship Id="rId5" Type="http://schemas.openxmlformats.org/officeDocument/2006/relationships/customXml" Target="../ink/ink2602.xml"/><Relationship Id="rId61" Type="http://schemas.openxmlformats.org/officeDocument/2006/relationships/image" Target="../media/image3141.png"/><Relationship Id="rId19" Type="http://schemas.openxmlformats.org/officeDocument/2006/relationships/customXml" Target="../ink/ink2609.xml"/><Relationship Id="rId14" Type="http://schemas.openxmlformats.org/officeDocument/2006/relationships/image" Target="../media/image3118.png"/><Relationship Id="rId22" Type="http://schemas.openxmlformats.org/officeDocument/2006/relationships/customXml" Target="../ink/ink2610.xml"/><Relationship Id="rId27" Type="http://schemas.openxmlformats.org/officeDocument/2006/relationships/image" Target="../media/image3124.png"/><Relationship Id="rId30" Type="http://schemas.openxmlformats.org/officeDocument/2006/relationships/customXml" Target="../ink/ink2614.xml"/><Relationship Id="rId35" Type="http://schemas.openxmlformats.org/officeDocument/2006/relationships/image" Target="../media/image3128.png"/><Relationship Id="rId43" Type="http://schemas.openxmlformats.org/officeDocument/2006/relationships/image" Target="../media/image3132.png"/><Relationship Id="rId48" Type="http://schemas.openxmlformats.org/officeDocument/2006/relationships/customXml" Target="../ink/ink2623.xml"/><Relationship Id="rId56" Type="http://schemas.openxmlformats.org/officeDocument/2006/relationships/customXml" Target="../ink/ink2627.xml"/><Relationship Id="rId64" Type="http://schemas.openxmlformats.org/officeDocument/2006/relationships/customXml" Target="../ink/ink2631.xml"/><Relationship Id="rId8" Type="http://schemas.openxmlformats.org/officeDocument/2006/relationships/image" Target="../media/image3115.png"/><Relationship Id="rId51" Type="http://schemas.openxmlformats.org/officeDocument/2006/relationships/image" Target="../media/image3136.png"/><Relationship Id="rId3" Type="http://schemas.openxmlformats.org/officeDocument/2006/relationships/customXml" Target="../ink/ink2601.xml"/><Relationship Id="rId12" Type="http://schemas.openxmlformats.org/officeDocument/2006/relationships/image" Target="../media/image3117.png"/><Relationship Id="rId17" Type="http://schemas.openxmlformats.org/officeDocument/2006/relationships/customXml" Target="../ink/ink2608.xml"/><Relationship Id="rId25" Type="http://schemas.openxmlformats.org/officeDocument/2006/relationships/image" Target="../media/image3123.png"/><Relationship Id="rId33" Type="http://schemas.openxmlformats.org/officeDocument/2006/relationships/image" Target="../media/image3127.png"/><Relationship Id="rId38" Type="http://schemas.openxmlformats.org/officeDocument/2006/relationships/customXml" Target="../ink/ink2618.xml"/><Relationship Id="rId46" Type="http://schemas.openxmlformats.org/officeDocument/2006/relationships/customXml" Target="../ink/ink2622.xml"/><Relationship Id="rId59" Type="http://schemas.openxmlformats.org/officeDocument/2006/relationships/image" Target="../media/image3140.png"/><Relationship Id="rId67" Type="http://schemas.openxmlformats.org/officeDocument/2006/relationships/image" Target="../media/image3144.png"/><Relationship Id="rId20" Type="http://schemas.openxmlformats.org/officeDocument/2006/relationships/image" Target="../media/image2907.png"/><Relationship Id="rId41" Type="http://schemas.openxmlformats.org/officeDocument/2006/relationships/image" Target="../media/image3131.png"/><Relationship Id="rId54" Type="http://schemas.openxmlformats.org/officeDocument/2006/relationships/customXml" Target="../ink/ink2626.xml"/><Relationship Id="rId62" Type="http://schemas.openxmlformats.org/officeDocument/2006/relationships/customXml" Target="../ink/ink2630.xml"/><Relationship Id="rId1" Type="http://schemas.openxmlformats.org/officeDocument/2006/relationships/slideLayout" Target="../slideLayouts/slideLayout2.xml"/><Relationship Id="rId6" Type="http://schemas.openxmlformats.org/officeDocument/2006/relationships/image" Target="../media/image3114.png"/><Relationship Id="rId15" Type="http://schemas.openxmlformats.org/officeDocument/2006/relationships/customXml" Target="../ink/ink2607.xml"/><Relationship Id="rId23" Type="http://schemas.openxmlformats.org/officeDocument/2006/relationships/image" Target="../media/image3122.png"/><Relationship Id="rId28" Type="http://schemas.openxmlformats.org/officeDocument/2006/relationships/customXml" Target="../ink/ink2613.xml"/><Relationship Id="rId36" Type="http://schemas.openxmlformats.org/officeDocument/2006/relationships/customXml" Target="../ink/ink2617.xml"/><Relationship Id="rId49" Type="http://schemas.openxmlformats.org/officeDocument/2006/relationships/image" Target="../media/image3135.png"/><Relationship Id="rId57" Type="http://schemas.openxmlformats.org/officeDocument/2006/relationships/image" Target="../media/image3139.png"/><Relationship Id="rId10" Type="http://schemas.openxmlformats.org/officeDocument/2006/relationships/image" Target="../media/image3116.png"/><Relationship Id="rId31" Type="http://schemas.openxmlformats.org/officeDocument/2006/relationships/image" Target="../media/image3126.png"/><Relationship Id="rId44" Type="http://schemas.openxmlformats.org/officeDocument/2006/relationships/customXml" Target="../ink/ink2621.xml"/><Relationship Id="rId52" Type="http://schemas.openxmlformats.org/officeDocument/2006/relationships/customXml" Target="../ink/ink2625.xml"/><Relationship Id="rId60" Type="http://schemas.openxmlformats.org/officeDocument/2006/relationships/customXml" Target="../ink/ink2629.xml"/><Relationship Id="rId65" Type="http://schemas.openxmlformats.org/officeDocument/2006/relationships/image" Target="../media/image3143.png"/><Relationship Id="rId4" Type="http://schemas.openxmlformats.org/officeDocument/2006/relationships/image" Target="../media/image3113.png"/><Relationship Id="rId9" Type="http://schemas.openxmlformats.org/officeDocument/2006/relationships/customXml" Target="../ink/ink2604.xml"/><Relationship Id="rId13" Type="http://schemas.openxmlformats.org/officeDocument/2006/relationships/customXml" Target="../ink/ink2606.xml"/><Relationship Id="rId18" Type="http://schemas.openxmlformats.org/officeDocument/2006/relationships/image" Target="../media/image3120.png"/><Relationship Id="rId39" Type="http://schemas.openxmlformats.org/officeDocument/2006/relationships/image" Target="../media/image3130.png"/></Relationships>
</file>

<file path=ppt/slides/_rels/slide278.xml.rels><?xml version="1.0" encoding="UTF-8" standalone="yes"?>
<Relationships xmlns="http://schemas.openxmlformats.org/package/2006/relationships"><Relationship Id="rId8" Type="http://schemas.openxmlformats.org/officeDocument/2006/relationships/image" Target="../media/image3148.png"/><Relationship Id="rId3" Type="http://schemas.openxmlformats.org/officeDocument/2006/relationships/customXml" Target="../ink/ink2633.xml"/><Relationship Id="rId7" Type="http://schemas.openxmlformats.org/officeDocument/2006/relationships/customXml" Target="../ink/ink2635.xml"/><Relationship Id="rId2" Type="http://schemas.openxmlformats.org/officeDocument/2006/relationships/image" Target="../media/image3145.png"/><Relationship Id="rId1" Type="http://schemas.openxmlformats.org/officeDocument/2006/relationships/slideLayout" Target="../slideLayouts/slideLayout2.xml"/><Relationship Id="rId6" Type="http://schemas.openxmlformats.org/officeDocument/2006/relationships/image" Target="../media/image3147.png"/><Relationship Id="rId5" Type="http://schemas.openxmlformats.org/officeDocument/2006/relationships/customXml" Target="../ink/ink2634.xml"/><Relationship Id="rId4" Type="http://schemas.openxmlformats.org/officeDocument/2006/relationships/image" Target="../media/image3146.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6" Type="http://schemas.openxmlformats.org/officeDocument/2006/relationships/customXml" Target="../ink/ink239.xml"/><Relationship Id="rId21" Type="http://schemas.openxmlformats.org/officeDocument/2006/relationships/image" Target="../media/image260.png"/><Relationship Id="rId42" Type="http://schemas.openxmlformats.org/officeDocument/2006/relationships/customXml" Target="../ink/ink247.xml"/><Relationship Id="rId47" Type="http://schemas.openxmlformats.org/officeDocument/2006/relationships/image" Target="../media/image273.png"/><Relationship Id="rId63" Type="http://schemas.openxmlformats.org/officeDocument/2006/relationships/image" Target="../media/image281.png"/><Relationship Id="rId68" Type="http://schemas.openxmlformats.org/officeDocument/2006/relationships/customXml" Target="../ink/ink260.xml"/><Relationship Id="rId84" Type="http://schemas.openxmlformats.org/officeDocument/2006/relationships/customXml" Target="../ink/ink268.xml"/><Relationship Id="rId89" Type="http://schemas.openxmlformats.org/officeDocument/2006/relationships/image" Target="../media/image293.png"/><Relationship Id="rId112" Type="http://schemas.openxmlformats.org/officeDocument/2006/relationships/customXml" Target="../ink/ink282.xml"/><Relationship Id="rId16" Type="http://schemas.openxmlformats.org/officeDocument/2006/relationships/customXml" Target="../ink/ink234.xml"/><Relationship Id="rId107" Type="http://schemas.openxmlformats.org/officeDocument/2006/relationships/image" Target="../media/image302.png"/><Relationship Id="rId11" Type="http://schemas.openxmlformats.org/officeDocument/2006/relationships/image" Target="../media/image255.png"/><Relationship Id="rId32" Type="http://schemas.openxmlformats.org/officeDocument/2006/relationships/customXml" Target="../ink/ink242.xml"/><Relationship Id="rId37" Type="http://schemas.openxmlformats.org/officeDocument/2006/relationships/image" Target="../media/image268.png"/><Relationship Id="rId53" Type="http://schemas.openxmlformats.org/officeDocument/2006/relationships/image" Target="../media/image276.png"/><Relationship Id="rId58" Type="http://schemas.openxmlformats.org/officeDocument/2006/relationships/customXml" Target="../ink/ink255.xml"/><Relationship Id="rId74" Type="http://schemas.openxmlformats.org/officeDocument/2006/relationships/customXml" Target="../ink/ink263.xml"/><Relationship Id="rId79" Type="http://schemas.openxmlformats.org/officeDocument/2006/relationships/image" Target="../media/image288.png"/><Relationship Id="rId102" Type="http://schemas.openxmlformats.org/officeDocument/2006/relationships/customXml" Target="../ink/ink277.xml"/><Relationship Id="rId5" Type="http://schemas.openxmlformats.org/officeDocument/2006/relationships/image" Target="../media/image252.png"/><Relationship Id="rId90" Type="http://schemas.openxmlformats.org/officeDocument/2006/relationships/customXml" Target="../ink/ink271.xml"/><Relationship Id="rId95" Type="http://schemas.openxmlformats.org/officeDocument/2006/relationships/image" Target="../media/image296.png"/><Relationship Id="rId22" Type="http://schemas.openxmlformats.org/officeDocument/2006/relationships/customXml" Target="../ink/ink237.xml"/><Relationship Id="rId27" Type="http://schemas.openxmlformats.org/officeDocument/2006/relationships/image" Target="../media/image263.png"/><Relationship Id="rId43" Type="http://schemas.openxmlformats.org/officeDocument/2006/relationships/image" Target="../media/image271.png"/><Relationship Id="rId48" Type="http://schemas.openxmlformats.org/officeDocument/2006/relationships/customXml" Target="../ink/ink250.xml"/><Relationship Id="rId64" Type="http://schemas.openxmlformats.org/officeDocument/2006/relationships/customXml" Target="../ink/ink258.xml"/><Relationship Id="rId69" Type="http://schemas.openxmlformats.org/officeDocument/2006/relationships/image" Target="../media/image284.png"/><Relationship Id="rId113" Type="http://schemas.openxmlformats.org/officeDocument/2006/relationships/image" Target="../media/image305.png"/><Relationship Id="rId80" Type="http://schemas.openxmlformats.org/officeDocument/2006/relationships/customXml" Target="../ink/ink266.xml"/><Relationship Id="rId85" Type="http://schemas.openxmlformats.org/officeDocument/2006/relationships/image" Target="../media/image291.png"/><Relationship Id="rId12" Type="http://schemas.openxmlformats.org/officeDocument/2006/relationships/customXml" Target="../ink/ink232.xml"/><Relationship Id="rId17" Type="http://schemas.openxmlformats.org/officeDocument/2006/relationships/image" Target="../media/image258.png"/><Relationship Id="rId33" Type="http://schemas.openxmlformats.org/officeDocument/2006/relationships/image" Target="../media/image266.png"/><Relationship Id="rId38" Type="http://schemas.openxmlformats.org/officeDocument/2006/relationships/customXml" Target="../ink/ink245.xml"/><Relationship Id="rId59" Type="http://schemas.openxmlformats.org/officeDocument/2006/relationships/image" Target="../media/image279.png"/><Relationship Id="rId103" Type="http://schemas.openxmlformats.org/officeDocument/2006/relationships/image" Target="../media/image300.png"/><Relationship Id="rId108" Type="http://schemas.openxmlformats.org/officeDocument/2006/relationships/customXml" Target="../ink/ink280.xml"/><Relationship Id="rId54" Type="http://schemas.openxmlformats.org/officeDocument/2006/relationships/customXml" Target="../ink/ink253.xml"/><Relationship Id="rId70" Type="http://schemas.openxmlformats.org/officeDocument/2006/relationships/customXml" Target="../ink/ink261.xml"/><Relationship Id="rId75" Type="http://schemas.openxmlformats.org/officeDocument/2006/relationships/image" Target="../media/image287.png"/><Relationship Id="rId91" Type="http://schemas.openxmlformats.org/officeDocument/2006/relationships/image" Target="../media/image294.png"/><Relationship Id="rId96" Type="http://schemas.openxmlformats.org/officeDocument/2006/relationships/customXml" Target="../ink/ink274.xml"/><Relationship Id="rId1" Type="http://schemas.openxmlformats.org/officeDocument/2006/relationships/slideLayout" Target="../slideLayouts/slideLayout2.xml"/><Relationship Id="rId6" Type="http://schemas.openxmlformats.org/officeDocument/2006/relationships/customXml" Target="../ink/ink229.xml"/><Relationship Id="rId15" Type="http://schemas.openxmlformats.org/officeDocument/2006/relationships/image" Target="../media/image257.png"/><Relationship Id="rId23" Type="http://schemas.openxmlformats.org/officeDocument/2006/relationships/image" Target="../media/image261.png"/><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274.png"/><Relationship Id="rId57" Type="http://schemas.openxmlformats.org/officeDocument/2006/relationships/image" Target="../media/image278.png"/><Relationship Id="rId106" Type="http://schemas.openxmlformats.org/officeDocument/2006/relationships/customXml" Target="../ink/ink279.xml"/><Relationship Id="rId114" Type="http://schemas.openxmlformats.org/officeDocument/2006/relationships/customXml" Target="../ink/ink283.xml"/><Relationship Id="rId10" Type="http://schemas.openxmlformats.org/officeDocument/2006/relationships/customXml" Target="../ink/ink231.xml"/><Relationship Id="rId31" Type="http://schemas.openxmlformats.org/officeDocument/2006/relationships/image" Target="../media/image265.png"/><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6.xml"/><Relationship Id="rId65" Type="http://schemas.openxmlformats.org/officeDocument/2006/relationships/image" Target="../media/image282.png"/><Relationship Id="rId73" Type="http://schemas.openxmlformats.org/officeDocument/2006/relationships/image" Target="../media/image286.png"/><Relationship Id="rId78" Type="http://schemas.openxmlformats.org/officeDocument/2006/relationships/customXml" Target="../ink/ink265.xml"/><Relationship Id="rId81" Type="http://schemas.openxmlformats.org/officeDocument/2006/relationships/image" Target="../media/image289.png"/><Relationship Id="rId86" Type="http://schemas.openxmlformats.org/officeDocument/2006/relationships/customXml" Target="../ink/ink269.xml"/><Relationship Id="rId94" Type="http://schemas.openxmlformats.org/officeDocument/2006/relationships/customXml" Target="../ink/ink273.xml"/><Relationship Id="rId99" Type="http://schemas.openxmlformats.org/officeDocument/2006/relationships/image" Target="../media/image298.png"/><Relationship Id="rId101" Type="http://schemas.openxmlformats.org/officeDocument/2006/relationships/image" Target="../media/image299.png"/><Relationship Id="rId4" Type="http://schemas.openxmlformats.org/officeDocument/2006/relationships/image" Target="../media/image251.png"/><Relationship Id="rId9" Type="http://schemas.openxmlformats.org/officeDocument/2006/relationships/image" Target="../media/image254.png"/><Relationship Id="rId13" Type="http://schemas.openxmlformats.org/officeDocument/2006/relationships/image" Target="../media/image256.png"/><Relationship Id="rId18" Type="http://schemas.openxmlformats.org/officeDocument/2006/relationships/customXml" Target="../ink/ink235.xml"/><Relationship Id="rId39" Type="http://schemas.openxmlformats.org/officeDocument/2006/relationships/image" Target="../media/image269.png"/><Relationship Id="rId109" Type="http://schemas.openxmlformats.org/officeDocument/2006/relationships/image" Target="../media/image303.png"/><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277.png"/><Relationship Id="rId76" Type="http://schemas.openxmlformats.org/officeDocument/2006/relationships/customXml" Target="../ink/ink264.xml"/><Relationship Id="rId97" Type="http://schemas.openxmlformats.org/officeDocument/2006/relationships/image" Target="../media/image297.png"/><Relationship Id="rId104" Type="http://schemas.openxmlformats.org/officeDocument/2006/relationships/customXml" Target="../ink/ink278.xml"/><Relationship Id="rId7" Type="http://schemas.openxmlformats.org/officeDocument/2006/relationships/image" Target="../media/image253.png"/><Relationship Id="rId71" Type="http://schemas.openxmlformats.org/officeDocument/2006/relationships/image" Target="../media/image285.png"/><Relationship Id="rId92" Type="http://schemas.openxmlformats.org/officeDocument/2006/relationships/customXml" Target="../ink/ink272.xml"/><Relationship Id="rId2" Type="http://schemas.openxmlformats.org/officeDocument/2006/relationships/image" Target="../media/image249.png"/><Relationship Id="rId29" Type="http://schemas.openxmlformats.org/officeDocument/2006/relationships/image" Target="../media/image264.png"/><Relationship Id="rId24" Type="http://schemas.openxmlformats.org/officeDocument/2006/relationships/customXml" Target="../ink/ink238.xml"/><Relationship Id="rId40" Type="http://schemas.openxmlformats.org/officeDocument/2006/relationships/customXml" Target="../ink/ink246.xml"/><Relationship Id="rId45" Type="http://schemas.openxmlformats.org/officeDocument/2006/relationships/image" Target="../media/image272.png"/><Relationship Id="rId66" Type="http://schemas.openxmlformats.org/officeDocument/2006/relationships/customXml" Target="../ink/ink259.xml"/><Relationship Id="rId87" Type="http://schemas.openxmlformats.org/officeDocument/2006/relationships/image" Target="../media/image292.png"/><Relationship Id="rId110" Type="http://schemas.openxmlformats.org/officeDocument/2006/relationships/customXml" Target="../ink/ink281.xml"/><Relationship Id="rId115" Type="http://schemas.openxmlformats.org/officeDocument/2006/relationships/image" Target="../media/image306.png"/><Relationship Id="rId61" Type="http://schemas.openxmlformats.org/officeDocument/2006/relationships/image" Target="../media/image280.png"/><Relationship Id="rId82" Type="http://schemas.openxmlformats.org/officeDocument/2006/relationships/customXml" Target="../ink/ink267.xml"/><Relationship Id="rId19" Type="http://schemas.openxmlformats.org/officeDocument/2006/relationships/image" Target="../media/image259.png"/><Relationship Id="rId14" Type="http://schemas.openxmlformats.org/officeDocument/2006/relationships/customXml" Target="../ink/ink233.xml"/><Relationship Id="rId30" Type="http://schemas.openxmlformats.org/officeDocument/2006/relationships/customXml" Target="../ink/ink241.xml"/><Relationship Id="rId35" Type="http://schemas.openxmlformats.org/officeDocument/2006/relationships/image" Target="../media/image267.png"/><Relationship Id="rId56" Type="http://schemas.openxmlformats.org/officeDocument/2006/relationships/customXml" Target="../ink/ink254.xml"/><Relationship Id="rId77" Type="http://schemas.openxmlformats.org/officeDocument/2006/relationships/image" Target="../media/image88.png"/><Relationship Id="rId100" Type="http://schemas.openxmlformats.org/officeDocument/2006/relationships/customXml" Target="../ink/ink276.xml"/><Relationship Id="rId105" Type="http://schemas.openxmlformats.org/officeDocument/2006/relationships/image" Target="../media/image301.png"/><Relationship Id="rId8" Type="http://schemas.openxmlformats.org/officeDocument/2006/relationships/customXml" Target="../ink/ink230.xml"/><Relationship Id="rId51" Type="http://schemas.openxmlformats.org/officeDocument/2006/relationships/image" Target="../media/image275.png"/><Relationship Id="rId72" Type="http://schemas.openxmlformats.org/officeDocument/2006/relationships/customXml" Target="../ink/ink262.xml"/><Relationship Id="rId93" Type="http://schemas.openxmlformats.org/officeDocument/2006/relationships/image" Target="../media/image295.png"/><Relationship Id="rId98" Type="http://schemas.openxmlformats.org/officeDocument/2006/relationships/customXml" Target="../ink/ink275.xml"/><Relationship Id="rId3" Type="http://schemas.openxmlformats.org/officeDocument/2006/relationships/image" Target="../media/image250.png"/><Relationship Id="rId25" Type="http://schemas.openxmlformats.org/officeDocument/2006/relationships/image" Target="../media/image262.png"/><Relationship Id="rId46" Type="http://schemas.openxmlformats.org/officeDocument/2006/relationships/customXml" Target="../ink/ink249.xml"/><Relationship Id="rId67" Type="http://schemas.openxmlformats.org/officeDocument/2006/relationships/image" Target="../media/image283.png"/><Relationship Id="rId20" Type="http://schemas.openxmlformats.org/officeDocument/2006/relationships/customXml" Target="../ink/ink236.xml"/><Relationship Id="rId41" Type="http://schemas.openxmlformats.org/officeDocument/2006/relationships/image" Target="../media/image270.png"/><Relationship Id="rId62" Type="http://schemas.openxmlformats.org/officeDocument/2006/relationships/customXml" Target="../ink/ink257.xml"/><Relationship Id="rId83" Type="http://schemas.openxmlformats.org/officeDocument/2006/relationships/image" Target="../media/image290.png"/><Relationship Id="rId88" Type="http://schemas.openxmlformats.org/officeDocument/2006/relationships/customXml" Target="../ink/ink270.xml"/><Relationship Id="rId111" Type="http://schemas.openxmlformats.org/officeDocument/2006/relationships/image" Target="../media/image304.png"/></Relationships>
</file>

<file path=ppt/slides/_rels/slide280.xml.rels><?xml version="1.0" encoding="UTF-8" standalone="yes"?>
<Relationships xmlns="http://schemas.openxmlformats.org/package/2006/relationships"><Relationship Id="rId3" Type="http://schemas.openxmlformats.org/officeDocument/2006/relationships/image" Target="../media/image3150.png"/><Relationship Id="rId2" Type="http://schemas.openxmlformats.org/officeDocument/2006/relationships/image" Target="../media/image3149.png"/><Relationship Id="rId1" Type="http://schemas.openxmlformats.org/officeDocument/2006/relationships/slideLayout" Target="../slideLayouts/slideLayout2.xml"/><Relationship Id="rId4" Type="http://schemas.openxmlformats.org/officeDocument/2006/relationships/image" Target="../media/image3151.png"/></Relationships>
</file>

<file path=ppt/slides/_rels/slide281.xml.rels><?xml version="1.0" encoding="UTF-8" standalone="yes"?>
<Relationships xmlns="http://schemas.openxmlformats.org/package/2006/relationships"><Relationship Id="rId2" Type="http://schemas.openxmlformats.org/officeDocument/2006/relationships/image" Target="../media/image3152.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3" Type="http://schemas.openxmlformats.org/officeDocument/2006/relationships/image" Target="../media/image3159.png"/><Relationship Id="rId18" Type="http://schemas.openxmlformats.org/officeDocument/2006/relationships/customXml" Target="../ink/ink2643.xml"/><Relationship Id="rId26" Type="http://schemas.openxmlformats.org/officeDocument/2006/relationships/customXml" Target="../ink/ink2647.xml"/><Relationship Id="rId21" Type="http://schemas.openxmlformats.org/officeDocument/2006/relationships/image" Target="../media/image3163.png"/><Relationship Id="rId34" Type="http://schemas.openxmlformats.org/officeDocument/2006/relationships/customXml" Target="../ink/ink2651.xml"/><Relationship Id="rId7" Type="http://schemas.openxmlformats.org/officeDocument/2006/relationships/image" Target="../media/image3156.png"/><Relationship Id="rId12" Type="http://schemas.openxmlformats.org/officeDocument/2006/relationships/customXml" Target="../ink/ink2640.xml"/><Relationship Id="rId17" Type="http://schemas.openxmlformats.org/officeDocument/2006/relationships/image" Target="../media/image3161.png"/><Relationship Id="rId25" Type="http://schemas.openxmlformats.org/officeDocument/2006/relationships/image" Target="../media/image3165.png"/><Relationship Id="rId33" Type="http://schemas.openxmlformats.org/officeDocument/2006/relationships/image" Target="../media/image3169.png"/><Relationship Id="rId2" Type="http://schemas.openxmlformats.org/officeDocument/2006/relationships/image" Target="../media/image3153.png"/><Relationship Id="rId16" Type="http://schemas.openxmlformats.org/officeDocument/2006/relationships/customXml" Target="../ink/ink2642.xml"/><Relationship Id="rId20" Type="http://schemas.openxmlformats.org/officeDocument/2006/relationships/customXml" Target="../ink/ink2644.xml"/><Relationship Id="rId29" Type="http://schemas.openxmlformats.org/officeDocument/2006/relationships/image" Target="../media/image3167.png"/><Relationship Id="rId1" Type="http://schemas.openxmlformats.org/officeDocument/2006/relationships/slideLayout" Target="../slideLayouts/slideLayout2.xml"/><Relationship Id="rId6" Type="http://schemas.openxmlformats.org/officeDocument/2006/relationships/customXml" Target="../ink/ink2637.xml"/><Relationship Id="rId11" Type="http://schemas.openxmlformats.org/officeDocument/2006/relationships/image" Target="../media/image3158.png"/><Relationship Id="rId24" Type="http://schemas.openxmlformats.org/officeDocument/2006/relationships/customXml" Target="../ink/ink2646.xml"/><Relationship Id="rId32" Type="http://schemas.openxmlformats.org/officeDocument/2006/relationships/customXml" Target="../ink/ink2650.xml"/><Relationship Id="rId37" Type="http://schemas.openxmlformats.org/officeDocument/2006/relationships/image" Target="../media/image3171.png"/><Relationship Id="rId5" Type="http://schemas.openxmlformats.org/officeDocument/2006/relationships/image" Target="../media/image3155.png"/><Relationship Id="rId15" Type="http://schemas.openxmlformats.org/officeDocument/2006/relationships/image" Target="../media/image3160.png"/><Relationship Id="rId23" Type="http://schemas.openxmlformats.org/officeDocument/2006/relationships/image" Target="../media/image3164.png"/><Relationship Id="rId28" Type="http://schemas.openxmlformats.org/officeDocument/2006/relationships/customXml" Target="../ink/ink2648.xml"/><Relationship Id="rId36" Type="http://schemas.openxmlformats.org/officeDocument/2006/relationships/customXml" Target="../ink/ink2652.xml"/><Relationship Id="rId10" Type="http://schemas.openxmlformats.org/officeDocument/2006/relationships/customXml" Target="../ink/ink2639.xml"/><Relationship Id="rId19" Type="http://schemas.openxmlformats.org/officeDocument/2006/relationships/image" Target="../media/image3162.png"/><Relationship Id="rId31" Type="http://schemas.openxmlformats.org/officeDocument/2006/relationships/image" Target="../media/image3168.png"/><Relationship Id="rId4" Type="http://schemas.openxmlformats.org/officeDocument/2006/relationships/customXml" Target="../ink/ink2636.xml"/><Relationship Id="rId9" Type="http://schemas.openxmlformats.org/officeDocument/2006/relationships/image" Target="../media/image3157.png"/><Relationship Id="rId14" Type="http://schemas.openxmlformats.org/officeDocument/2006/relationships/customXml" Target="../ink/ink2641.xml"/><Relationship Id="rId22" Type="http://schemas.openxmlformats.org/officeDocument/2006/relationships/customXml" Target="../ink/ink2645.xml"/><Relationship Id="rId27" Type="http://schemas.openxmlformats.org/officeDocument/2006/relationships/image" Target="../media/image3166.png"/><Relationship Id="rId30" Type="http://schemas.openxmlformats.org/officeDocument/2006/relationships/customXml" Target="../ink/ink2649.xml"/><Relationship Id="rId35" Type="http://schemas.openxmlformats.org/officeDocument/2006/relationships/image" Target="../media/image3170.png"/><Relationship Id="rId8" Type="http://schemas.openxmlformats.org/officeDocument/2006/relationships/customXml" Target="../ink/ink2638.xml"/><Relationship Id="rId3" Type="http://schemas.openxmlformats.org/officeDocument/2006/relationships/image" Target="../media/image3154.png"/></Relationships>
</file>

<file path=ppt/slides/_rels/slide283.xml.rels><?xml version="1.0" encoding="UTF-8" standalone="yes"?>
<Relationships xmlns="http://schemas.openxmlformats.org/package/2006/relationships"><Relationship Id="rId8" Type="http://schemas.openxmlformats.org/officeDocument/2006/relationships/image" Target="../media/image3175.png"/><Relationship Id="rId13" Type="http://schemas.openxmlformats.org/officeDocument/2006/relationships/customXml" Target="../ink/ink2658.xml"/><Relationship Id="rId18" Type="http://schemas.openxmlformats.org/officeDocument/2006/relationships/image" Target="../media/image3180.png"/><Relationship Id="rId3" Type="http://schemas.openxmlformats.org/officeDocument/2006/relationships/customXml" Target="../ink/ink2653.xml"/><Relationship Id="rId7" Type="http://schemas.openxmlformats.org/officeDocument/2006/relationships/customXml" Target="../ink/ink2655.xml"/><Relationship Id="rId12" Type="http://schemas.openxmlformats.org/officeDocument/2006/relationships/image" Target="../media/image3177.png"/><Relationship Id="rId17" Type="http://schemas.openxmlformats.org/officeDocument/2006/relationships/customXml" Target="../ink/ink2660.xml"/><Relationship Id="rId2" Type="http://schemas.openxmlformats.org/officeDocument/2006/relationships/image" Target="../media/image3172.png"/><Relationship Id="rId16" Type="http://schemas.openxmlformats.org/officeDocument/2006/relationships/image" Target="../media/image3179.png"/><Relationship Id="rId1" Type="http://schemas.openxmlformats.org/officeDocument/2006/relationships/slideLayout" Target="../slideLayouts/slideLayout2.xml"/><Relationship Id="rId6" Type="http://schemas.openxmlformats.org/officeDocument/2006/relationships/image" Target="../media/image3174.png"/><Relationship Id="rId11" Type="http://schemas.openxmlformats.org/officeDocument/2006/relationships/customXml" Target="../ink/ink2657.xml"/><Relationship Id="rId5" Type="http://schemas.openxmlformats.org/officeDocument/2006/relationships/customXml" Target="../ink/ink2654.xml"/><Relationship Id="rId15" Type="http://schemas.openxmlformats.org/officeDocument/2006/relationships/customXml" Target="../ink/ink2659.xml"/><Relationship Id="rId10" Type="http://schemas.openxmlformats.org/officeDocument/2006/relationships/image" Target="../media/image3176.png"/><Relationship Id="rId4" Type="http://schemas.openxmlformats.org/officeDocument/2006/relationships/image" Target="../media/image3173.png"/><Relationship Id="rId9" Type="http://schemas.openxmlformats.org/officeDocument/2006/relationships/customXml" Target="../ink/ink2656.xml"/><Relationship Id="rId14" Type="http://schemas.openxmlformats.org/officeDocument/2006/relationships/image" Target="../media/image3178.png"/></Relationships>
</file>

<file path=ppt/slides/_rels/slide284.xml.rels><?xml version="1.0" encoding="UTF-8" standalone="yes"?>
<Relationships xmlns="http://schemas.openxmlformats.org/package/2006/relationships"><Relationship Id="rId13" Type="http://schemas.openxmlformats.org/officeDocument/2006/relationships/customXml" Target="../ink/ink2666.xml"/><Relationship Id="rId18" Type="http://schemas.openxmlformats.org/officeDocument/2006/relationships/image" Target="../media/image3189.png"/><Relationship Id="rId26" Type="http://schemas.openxmlformats.org/officeDocument/2006/relationships/customXml" Target="../ink/ink2672.xml"/><Relationship Id="rId39" Type="http://schemas.openxmlformats.org/officeDocument/2006/relationships/image" Target="../media/image3200.png"/><Relationship Id="rId21" Type="http://schemas.openxmlformats.org/officeDocument/2006/relationships/customXml" Target="../ink/ink2670.xml"/><Relationship Id="rId34" Type="http://schemas.openxmlformats.org/officeDocument/2006/relationships/customXml" Target="../ink/ink2676.xml"/><Relationship Id="rId42" Type="http://schemas.openxmlformats.org/officeDocument/2006/relationships/customXml" Target="../ink/ink2680.xml"/><Relationship Id="rId47" Type="http://schemas.openxmlformats.org/officeDocument/2006/relationships/image" Target="../media/image3204.png"/><Relationship Id="rId50" Type="http://schemas.openxmlformats.org/officeDocument/2006/relationships/customXml" Target="../ink/ink2684.xml"/><Relationship Id="rId7" Type="http://schemas.openxmlformats.org/officeDocument/2006/relationships/customXml" Target="../ink/ink2663.xml"/><Relationship Id="rId2" Type="http://schemas.openxmlformats.org/officeDocument/2006/relationships/image" Target="../media/image3181.png"/><Relationship Id="rId16" Type="http://schemas.openxmlformats.org/officeDocument/2006/relationships/image" Target="../media/image3188.png"/><Relationship Id="rId29" Type="http://schemas.openxmlformats.org/officeDocument/2006/relationships/image" Target="../media/image3195.png"/><Relationship Id="rId11" Type="http://schemas.openxmlformats.org/officeDocument/2006/relationships/customXml" Target="../ink/ink2665.xml"/><Relationship Id="rId24" Type="http://schemas.openxmlformats.org/officeDocument/2006/relationships/customXml" Target="../ink/ink2671.xml"/><Relationship Id="rId32" Type="http://schemas.openxmlformats.org/officeDocument/2006/relationships/customXml" Target="../ink/ink2675.xml"/><Relationship Id="rId37" Type="http://schemas.openxmlformats.org/officeDocument/2006/relationships/image" Target="../media/image3199.png"/><Relationship Id="rId40" Type="http://schemas.openxmlformats.org/officeDocument/2006/relationships/customXml" Target="../ink/ink2679.xml"/><Relationship Id="rId45" Type="http://schemas.openxmlformats.org/officeDocument/2006/relationships/image" Target="../media/image3203.png"/><Relationship Id="rId53" Type="http://schemas.openxmlformats.org/officeDocument/2006/relationships/image" Target="../media/image3207.png"/><Relationship Id="rId5" Type="http://schemas.openxmlformats.org/officeDocument/2006/relationships/customXml" Target="../ink/ink2662.xml"/><Relationship Id="rId10" Type="http://schemas.openxmlformats.org/officeDocument/2006/relationships/image" Target="../media/image3185.png"/><Relationship Id="rId19" Type="http://schemas.openxmlformats.org/officeDocument/2006/relationships/customXml" Target="../ink/ink2669.xml"/><Relationship Id="rId31" Type="http://schemas.openxmlformats.org/officeDocument/2006/relationships/image" Target="../media/image3196.png"/><Relationship Id="rId44" Type="http://schemas.openxmlformats.org/officeDocument/2006/relationships/customXml" Target="../ink/ink2681.xml"/><Relationship Id="rId52" Type="http://schemas.openxmlformats.org/officeDocument/2006/relationships/customXml" Target="../ink/ink2685.xml"/><Relationship Id="rId4" Type="http://schemas.openxmlformats.org/officeDocument/2006/relationships/image" Target="../media/image3182.png"/><Relationship Id="rId9" Type="http://schemas.openxmlformats.org/officeDocument/2006/relationships/customXml" Target="../ink/ink2664.xml"/><Relationship Id="rId14" Type="http://schemas.openxmlformats.org/officeDocument/2006/relationships/image" Target="../media/image3187.png"/><Relationship Id="rId22" Type="http://schemas.openxmlformats.org/officeDocument/2006/relationships/image" Target="../media/image3191.png"/><Relationship Id="rId27" Type="http://schemas.openxmlformats.org/officeDocument/2006/relationships/image" Target="../media/image3194.png"/><Relationship Id="rId30" Type="http://schemas.openxmlformats.org/officeDocument/2006/relationships/customXml" Target="../ink/ink2674.xml"/><Relationship Id="rId35" Type="http://schemas.openxmlformats.org/officeDocument/2006/relationships/image" Target="../media/image3198.png"/><Relationship Id="rId43" Type="http://schemas.openxmlformats.org/officeDocument/2006/relationships/image" Target="../media/image3202.png"/><Relationship Id="rId48" Type="http://schemas.openxmlformats.org/officeDocument/2006/relationships/customXml" Target="../ink/ink2683.xml"/><Relationship Id="rId8" Type="http://schemas.openxmlformats.org/officeDocument/2006/relationships/image" Target="../media/image3184.png"/><Relationship Id="rId51" Type="http://schemas.openxmlformats.org/officeDocument/2006/relationships/image" Target="../media/image3206.png"/><Relationship Id="rId3" Type="http://schemas.openxmlformats.org/officeDocument/2006/relationships/customXml" Target="../ink/ink2661.xml"/><Relationship Id="rId12" Type="http://schemas.openxmlformats.org/officeDocument/2006/relationships/image" Target="../media/image3186.png"/><Relationship Id="rId17" Type="http://schemas.openxmlformats.org/officeDocument/2006/relationships/customXml" Target="../ink/ink2668.xml"/><Relationship Id="rId25" Type="http://schemas.openxmlformats.org/officeDocument/2006/relationships/image" Target="../media/image3193.png"/><Relationship Id="rId33" Type="http://schemas.openxmlformats.org/officeDocument/2006/relationships/image" Target="../media/image3197.png"/><Relationship Id="rId38" Type="http://schemas.openxmlformats.org/officeDocument/2006/relationships/customXml" Target="../ink/ink2678.xml"/><Relationship Id="rId46" Type="http://schemas.openxmlformats.org/officeDocument/2006/relationships/customXml" Target="../ink/ink2682.xml"/><Relationship Id="rId20" Type="http://schemas.openxmlformats.org/officeDocument/2006/relationships/image" Target="../media/image3190.png"/><Relationship Id="rId41" Type="http://schemas.openxmlformats.org/officeDocument/2006/relationships/image" Target="../media/image3201.png"/><Relationship Id="rId1" Type="http://schemas.openxmlformats.org/officeDocument/2006/relationships/slideLayout" Target="../slideLayouts/slideLayout2.xml"/><Relationship Id="rId6" Type="http://schemas.openxmlformats.org/officeDocument/2006/relationships/image" Target="../media/image3183.png"/><Relationship Id="rId15" Type="http://schemas.openxmlformats.org/officeDocument/2006/relationships/customXml" Target="../ink/ink2667.xml"/><Relationship Id="rId23" Type="http://schemas.openxmlformats.org/officeDocument/2006/relationships/image" Target="../media/image3192.png"/><Relationship Id="rId28" Type="http://schemas.openxmlformats.org/officeDocument/2006/relationships/customXml" Target="../ink/ink2673.xml"/><Relationship Id="rId36" Type="http://schemas.openxmlformats.org/officeDocument/2006/relationships/customXml" Target="../ink/ink2677.xml"/><Relationship Id="rId49" Type="http://schemas.openxmlformats.org/officeDocument/2006/relationships/image" Target="../media/image3205.png"/></Relationships>
</file>

<file path=ppt/slides/_rels/slide285.xml.rels><?xml version="1.0" encoding="UTF-8" standalone="yes"?>
<Relationships xmlns="http://schemas.openxmlformats.org/package/2006/relationships"><Relationship Id="rId13" Type="http://schemas.openxmlformats.org/officeDocument/2006/relationships/image" Target="../media/image3213.png"/><Relationship Id="rId18" Type="http://schemas.openxmlformats.org/officeDocument/2006/relationships/customXml" Target="../ink/ink2693.xml"/><Relationship Id="rId26" Type="http://schemas.openxmlformats.org/officeDocument/2006/relationships/customXml" Target="../ink/ink2697.xml"/><Relationship Id="rId3" Type="http://schemas.openxmlformats.org/officeDocument/2006/relationships/customXml" Target="../ink/ink2686.xml"/><Relationship Id="rId21" Type="http://schemas.openxmlformats.org/officeDocument/2006/relationships/image" Target="../media/image3217.png"/><Relationship Id="rId34" Type="http://schemas.openxmlformats.org/officeDocument/2006/relationships/customXml" Target="../ink/ink2701.xml"/><Relationship Id="rId7" Type="http://schemas.openxmlformats.org/officeDocument/2006/relationships/image" Target="../media/image3210.png"/><Relationship Id="rId12" Type="http://schemas.openxmlformats.org/officeDocument/2006/relationships/customXml" Target="../ink/ink2690.xml"/><Relationship Id="rId17" Type="http://schemas.openxmlformats.org/officeDocument/2006/relationships/image" Target="../media/image3215.png"/><Relationship Id="rId25" Type="http://schemas.openxmlformats.org/officeDocument/2006/relationships/image" Target="../media/image3219.png"/><Relationship Id="rId33" Type="http://schemas.openxmlformats.org/officeDocument/2006/relationships/image" Target="../media/image3223.png"/><Relationship Id="rId2" Type="http://schemas.openxmlformats.org/officeDocument/2006/relationships/image" Target="../media/image3208.png"/><Relationship Id="rId16" Type="http://schemas.openxmlformats.org/officeDocument/2006/relationships/customXml" Target="../ink/ink2692.xml"/><Relationship Id="rId20" Type="http://schemas.openxmlformats.org/officeDocument/2006/relationships/customXml" Target="../ink/ink2694.xml"/><Relationship Id="rId29" Type="http://schemas.openxmlformats.org/officeDocument/2006/relationships/image" Target="../media/image3221.png"/><Relationship Id="rId1" Type="http://schemas.openxmlformats.org/officeDocument/2006/relationships/slideLayout" Target="../slideLayouts/slideLayout2.xml"/><Relationship Id="rId6" Type="http://schemas.openxmlformats.org/officeDocument/2006/relationships/customXml" Target="../ink/ink2687.xml"/><Relationship Id="rId11" Type="http://schemas.openxmlformats.org/officeDocument/2006/relationships/image" Target="../media/image3212.png"/><Relationship Id="rId24" Type="http://schemas.openxmlformats.org/officeDocument/2006/relationships/customXml" Target="../ink/ink2696.xml"/><Relationship Id="rId32" Type="http://schemas.openxmlformats.org/officeDocument/2006/relationships/customXml" Target="../ink/ink2700.xml"/><Relationship Id="rId5" Type="http://schemas.openxmlformats.org/officeDocument/2006/relationships/image" Target="../media/image3192.png"/><Relationship Id="rId15" Type="http://schemas.openxmlformats.org/officeDocument/2006/relationships/image" Target="../media/image3214.png"/><Relationship Id="rId23" Type="http://schemas.openxmlformats.org/officeDocument/2006/relationships/image" Target="../media/image3218.png"/><Relationship Id="rId28" Type="http://schemas.openxmlformats.org/officeDocument/2006/relationships/customXml" Target="../ink/ink2698.xml"/><Relationship Id="rId10" Type="http://schemas.openxmlformats.org/officeDocument/2006/relationships/customXml" Target="../ink/ink2689.xml"/><Relationship Id="rId19" Type="http://schemas.openxmlformats.org/officeDocument/2006/relationships/image" Target="../media/image3216.png"/><Relationship Id="rId31" Type="http://schemas.openxmlformats.org/officeDocument/2006/relationships/image" Target="../media/image3222.png"/><Relationship Id="rId4" Type="http://schemas.openxmlformats.org/officeDocument/2006/relationships/image" Target="../media/image3209.png"/><Relationship Id="rId9" Type="http://schemas.openxmlformats.org/officeDocument/2006/relationships/image" Target="../media/image3211.png"/><Relationship Id="rId14" Type="http://schemas.openxmlformats.org/officeDocument/2006/relationships/customXml" Target="../ink/ink2691.xml"/><Relationship Id="rId22" Type="http://schemas.openxmlformats.org/officeDocument/2006/relationships/customXml" Target="../ink/ink2695.xml"/><Relationship Id="rId27" Type="http://schemas.openxmlformats.org/officeDocument/2006/relationships/image" Target="../media/image3220.png"/><Relationship Id="rId30" Type="http://schemas.openxmlformats.org/officeDocument/2006/relationships/customXml" Target="../ink/ink2699.xml"/><Relationship Id="rId35" Type="http://schemas.openxmlformats.org/officeDocument/2006/relationships/image" Target="../media/image3224.png"/><Relationship Id="rId8" Type="http://schemas.openxmlformats.org/officeDocument/2006/relationships/customXml" Target="../ink/ink2688.xml"/></Relationships>
</file>

<file path=ppt/slides/_rels/slide286.xml.rels><?xml version="1.0" encoding="UTF-8" standalone="yes"?>
<Relationships xmlns="http://schemas.openxmlformats.org/package/2006/relationships"><Relationship Id="rId8" Type="http://schemas.openxmlformats.org/officeDocument/2006/relationships/image" Target="../media/image3228.png"/><Relationship Id="rId13" Type="http://schemas.openxmlformats.org/officeDocument/2006/relationships/customXml" Target="../ink/ink2707.xml"/><Relationship Id="rId18" Type="http://schemas.openxmlformats.org/officeDocument/2006/relationships/image" Target="../media/image3233.png"/><Relationship Id="rId3" Type="http://schemas.openxmlformats.org/officeDocument/2006/relationships/customXml" Target="../ink/ink2702.xml"/><Relationship Id="rId7" Type="http://schemas.openxmlformats.org/officeDocument/2006/relationships/customXml" Target="../ink/ink2704.xml"/><Relationship Id="rId12" Type="http://schemas.openxmlformats.org/officeDocument/2006/relationships/image" Target="../media/image3230.png"/><Relationship Id="rId17" Type="http://schemas.openxmlformats.org/officeDocument/2006/relationships/customXml" Target="../ink/ink2709.xml"/><Relationship Id="rId2" Type="http://schemas.openxmlformats.org/officeDocument/2006/relationships/image" Target="../media/image3225.png"/><Relationship Id="rId16" Type="http://schemas.openxmlformats.org/officeDocument/2006/relationships/image" Target="../media/image3232.png"/><Relationship Id="rId1" Type="http://schemas.openxmlformats.org/officeDocument/2006/relationships/slideLayout" Target="../slideLayouts/slideLayout2.xml"/><Relationship Id="rId6" Type="http://schemas.openxmlformats.org/officeDocument/2006/relationships/image" Target="../media/image3227.png"/><Relationship Id="rId11" Type="http://schemas.openxmlformats.org/officeDocument/2006/relationships/customXml" Target="../ink/ink2706.xml"/><Relationship Id="rId5" Type="http://schemas.openxmlformats.org/officeDocument/2006/relationships/customXml" Target="../ink/ink2703.xml"/><Relationship Id="rId15" Type="http://schemas.openxmlformats.org/officeDocument/2006/relationships/customXml" Target="../ink/ink2708.xml"/><Relationship Id="rId10" Type="http://schemas.openxmlformats.org/officeDocument/2006/relationships/image" Target="../media/image3229.png"/><Relationship Id="rId4" Type="http://schemas.openxmlformats.org/officeDocument/2006/relationships/image" Target="../media/image3226.png"/><Relationship Id="rId9" Type="http://schemas.openxmlformats.org/officeDocument/2006/relationships/customXml" Target="../ink/ink2705.xml"/><Relationship Id="rId14" Type="http://schemas.openxmlformats.org/officeDocument/2006/relationships/image" Target="../media/image3231.png"/></Relationships>
</file>

<file path=ppt/slides/_rels/slide287.xml.rels><?xml version="1.0" encoding="UTF-8" standalone="yes"?>
<Relationships xmlns="http://schemas.openxmlformats.org/package/2006/relationships"><Relationship Id="rId8" Type="http://schemas.openxmlformats.org/officeDocument/2006/relationships/customXml" Target="../ink/ink2712.xml"/><Relationship Id="rId3" Type="http://schemas.openxmlformats.org/officeDocument/2006/relationships/image" Target="../media/image3235.png"/><Relationship Id="rId7" Type="http://schemas.openxmlformats.org/officeDocument/2006/relationships/image" Target="../media/image3237.png"/><Relationship Id="rId2" Type="http://schemas.openxmlformats.org/officeDocument/2006/relationships/image" Target="../media/image3234.png"/><Relationship Id="rId1" Type="http://schemas.openxmlformats.org/officeDocument/2006/relationships/slideLayout" Target="../slideLayouts/slideLayout2.xml"/><Relationship Id="rId6" Type="http://schemas.openxmlformats.org/officeDocument/2006/relationships/customXml" Target="../ink/ink2711.xml"/><Relationship Id="rId11" Type="http://schemas.openxmlformats.org/officeDocument/2006/relationships/image" Target="../media/image3239.png"/><Relationship Id="rId5" Type="http://schemas.openxmlformats.org/officeDocument/2006/relationships/image" Target="../media/image3236.png"/><Relationship Id="rId10" Type="http://schemas.openxmlformats.org/officeDocument/2006/relationships/customXml" Target="../ink/ink2713.xml"/><Relationship Id="rId4" Type="http://schemas.openxmlformats.org/officeDocument/2006/relationships/customXml" Target="../ink/ink2710.xml"/><Relationship Id="rId9" Type="http://schemas.openxmlformats.org/officeDocument/2006/relationships/image" Target="../media/image3238.png"/></Relationships>
</file>

<file path=ppt/slides/_rels/slide288.xml.rels><?xml version="1.0" encoding="UTF-8" standalone="yes"?>
<Relationships xmlns="http://schemas.openxmlformats.org/package/2006/relationships"><Relationship Id="rId8" Type="http://schemas.openxmlformats.org/officeDocument/2006/relationships/image" Target="../media/image3243.png"/><Relationship Id="rId3" Type="http://schemas.openxmlformats.org/officeDocument/2006/relationships/customXml" Target="../ink/ink2714.xml"/><Relationship Id="rId7" Type="http://schemas.openxmlformats.org/officeDocument/2006/relationships/customXml" Target="../ink/ink2716.xml"/><Relationship Id="rId12" Type="http://schemas.openxmlformats.org/officeDocument/2006/relationships/image" Target="../media/image3245.png"/><Relationship Id="rId2" Type="http://schemas.openxmlformats.org/officeDocument/2006/relationships/image" Target="../media/image3240.png"/><Relationship Id="rId1" Type="http://schemas.openxmlformats.org/officeDocument/2006/relationships/slideLayout" Target="../slideLayouts/slideLayout2.xml"/><Relationship Id="rId6" Type="http://schemas.openxmlformats.org/officeDocument/2006/relationships/image" Target="../media/image3242.png"/><Relationship Id="rId11" Type="http://schemas.openxmlformats.org/officeDocument/2006/relationships/customXml" Target="../ink/ink2718.xml"/><Relationship Id="rId5" Type="http://schemas.openxmlformats.org/officeDocument/2006/relationships/customXml" Target="../ink/ink2715.xml"/><Relationship Id="rId10" Type="http://schemas.openxmlformats.org/officeDocument/2006/relationships/image" Target="../media/image3244.png"/><Relationship Id="rId4" Type="http://schemas.openxmlformats.org/officeDocument/2006/relationships/image" Target="../media/image3241.png"/><Relationship Id="rId9" Type="http://schemas.openxmlformats.org/officeDocument/2006/relationships/customXml" Target="../ink/ink2717.xml"/></Relationships>
</file>

<file path=ppt/slides/_rels/slide289.xml.rels><?xml version="1.0" encoding="UTF-8" standalone="yes"?>
<Relationships xmlns="http://schemas.openxmlformats.org/package/2006/relationships"><Relationship Id="rId8" Type="http://schemas.openxmlformats.org/officeDocument/2006/relationships/customXml" Target="../ink/ink2721.xml"/><Relationship Id="rId13" Type="http://schemas.openxmlformats.org/officeDocument/2006/relationships/image" Target="../media/image3252.png"/><Relationship Id="rId18" Type="http://schemas.openxmlformats.org/officeDocument/2006/relationships/customXml" Target="../ink/ink2726.xml"/><Relationship Id="rId3" Type="http://schemas.openxmlformats.org/officeDocument/2006/relationships/image" Target="../media/image3247.png"/><Relationship Id="rId7" Type="http://schemas.openxmlformats.org/officeDocument/2006/relationships/image" Target="../media/image3249.png"/><Relationship Id="rId12" Type="http://schemas.openxmlformats.org/officeDocument/2006/relationships/customXml" Target="../ink/ink2723.xml"/><Relationship Id="rId17" Type="http://schemas.openxmlformats.org/officeDocument/2006/relationships/image" Target="../media/image3254.png"/><Relationship Id="rId2" Type="http://schemas.openxmlformats.org/officeDocument/2006/relationships/image" Target="../media/image3246.png"/><Relationship Id="rId16" Type="http://schemas.openxmlformats.org/officeDocument/2006/relationships/customXml" Target="../ink/ink2725.xml"/><Relationship Id="rId1" Type="http://schemas.openxmlformats.org/officeDocument/2006/relationships/slideLayout" Target="../slideLayouts/slideLayout2.xml"/><Relationship Id="rId6" Type="http://schemas.openxmlformats.org/officeDocument/2006/relationships/customXml" Target="../ink/ink2720.xml"/><Relationship Id="rId11" Type="http://schemas.openxmlformats.org/officeDocument/2006/relationships/image" Target="../media/image3251.png"/><Relationship Id="rId5" Type="http://schemas.openxmlformats.org/officeDocument/2006/relationships/image" Target="../media/image3248.png"/><Relationship Id="rId15" Type="http://schemas.openxmlformats.org/officeDocument/2006/relationships/image" Target="../media/image3253.png"/><Relationship Id="rId10" Type="http://schemas.openxmlformats.org/officeDocument/2006/relationships/customXml" Target="../ink/ink2722.xml"/><Relationship Id="rId19" Type="http://schemas.openxmlformats.org/officeDocument/2006/relationships/image" Target="../media/image3255.png"/><Relationship Id="rId4" Type="http://schemas.openxmlformats.org/officeDocument/2006/relationships/customXml" Target="../ink/ink2719.xml"/><Relationship Id="rId9" Type="http://schemas.openxmlformats.org/officeDocument/2006/relationships/image" Target="../media/image3250.png"/><Relationship Id="rId14" Type="http://schemas.openxmlformats.org/officeDocument/2006/relationships/customXml" Target="../ink/ink27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3257.png"/><Relationship Id="rId2" Type="http://schemas.openxmlformats.org/officeDocument/2006/relationships/image" Target="../media/image3256.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3258.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3260.png"/><Relationship Id="rId2" Type="http://schemas.openxmlformats.org/officeDocument/2006/relationships/image" Target="../media/image3259.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8" Type="http://schemas.openxmlformats.org/officeDocument/2006/relationships/image" Target="../media/image3264.png"/><Relationship Id="rId3" Type="http://schemas.openxmlformats.org/officeDocument/2006/relationships/customXml" Target="../ink/ink2727.xml"/><Relationship Id="rId7" Type="http://schemas.openxmlformats.org/officeDocument/2006/relationships/customXml" Target="../ink/ink2729.xml"/><Relationship Id="rId2" Type="http://schemas.openxmlformats.org/officeDocument/2006/relationships/image" Target="../media/image3261.png"/><Relationship Id="rId1" Type="http://schemas.openxmlformats.org/officeDocument/2006/relationships/slideLayout" Target="../slideLayouts/slideLayout2.xml"/><Relationship Id="rId6" Type="http://schemas.openxmlformats.org/officeDocument/2006/relationships/image" Target="../media/image3263.png"/><Relationship Id="rId5" Type="http://schemas.openxmlformats.org/officeDocument/2006/relationships/customXml" Target="../ink/ink2728.xml"/><Relationship Id="rId10" Type="http://schemas.openxmlformats.org/officeDocument/2006/relationships/image" Target="../media/image3265.png"/><Relationship Id="rId4" Type="http://schemas.openxmlformats.org/officeDocument/2006/relationships/image" Target="../media/image3262.png"/><Relationship Id="rId9" Type="http://schemas.openxmlformats.org/officeDocument/2006/relationships/customXml" Target="../ink/ink2730.xml"/></Relationships>
</file>

<file path=ppt/slides/_rels/slide295.xml.rels><?xml version="1.0" encoding="UTF-8" standalone="yes"?>
<Relationships xmlns="http://schemas.openxmlformats.org/package/2006/relationships"><Relationship Id="rId13" Type="http://schemas.openxmlformats.org/officeDocument/2006/relationships/customXml" Target="../ink/ink2736.xml"/><Relationship Id="rId18" Type="http://schemas.openxmlformats.org/officeDocument/2006/relationships/image" Target="../media/image3274.png"/><Relationship Id="rId26" Type="http://schemas.openxmlformats.org/officeDocument/2006/relationships/image" Target="../media/image3278.png"/><Relationship Id="rId39" Type="http://schemas.openxmlformats.org/officeDocument/2006/relationships/image" Target="../media/image3285.png"/><Relationship Id="rId21" Type="http://schemas.openxmlformats.org/officeDocument/2006/relationships/customXml" Target="../ink/ink2740.xml"/><Relationship Id="rId34" Type="http://schemas.openxmlformats.org/officeDocument/2006/relationships/image" Target="../media/image3282.png"/><Relationship Id="rId7" Type="http://schemas.openxmlformats.org/officeDocument/2006/relationships/customXml" Target="../ink/ink2733.xml"/><Relationship Id="rId12" Type="http://schemas.openxmlformats.org/officeDocument/2006/relationships/image" Target="../media/image3271.png"/><Relationship Id="rId17" Type="http://schemas.openxmlformats.org/officeDocument/2006/relationships/customXml" Target="../ink/ink2738.xml"/><Relationship Id="rId25" Type="http://schemas.openxmlformats.org/officeDocument/2006/relationships/customXml" Target="../ink/ink2742.xml"/><Relationship Id="rId33" Type="http://schemas.openxmlformats.org/officeDocument/2006/relationships/customXml" Target="../ink/ink2746.xml"/><Relationship Id="rId38" Type="http://schemas.openxmlformats.org/officeDocument/2006/relationships/customXml" Target="../ink/ink2748.xml"/><Relationship Id="rId2" Type="http://schemas.openxmlformats.org/officeDocument/2006/relationships/image" Target="../media/image3266.png"/><Relationship Id="rId16" Type="http://schemas.openxmlformats.org/officeDocument/2006/relationships/image" Target="../media/image3273.png"/><Relationship Id="rId20" Type="http://schemas.openxmlformats.org/officeDocument/2006/relationships/image" Target="../media/image3275.png"/><Relationship Id="rId29" Type="http://schemas.openxmlformats.org/officeDocument/2006/relationships/customXml" Target="../ink/ink2744.xml"/><Relationship Id="rId1" Type="http://schemas.openxmlformats.org/officeDocument/2006/relationships/slideLayout" Target="../slideLayouts/slideLayout2.xml"/><Relationship Id="rId6" Type="http://schemas.openxmlformats.org/officeDocument/2006/relationships/image" Target="../media/image3268.png"/><Relationship Id="rId11" Type="http://schemas.openxmlformats.org/officeDocument/2006/relationships/customXml" Target="../ink/ink2735.xml"/><Relationship Id="rId24" Type="http://schemas.openxmlformats.org/officeDocument/2006/relationships/image" Target="../media/image3277.png"/><Relationship Id="rId32" Type="http://schemas.openxmlformats.org/officeDocument/2006/relationships/image" Target="../media/image3281.png"/><Relationship Id="rId37" Type="http://schemas.openxmlformats.org/officeDocument/2006/relationships/image" Target="../media/image3284.png"/><Relationship Id="rId5" Type="http://schemas.openxmlformats.org/officeDocument/2006/relationships/customXml" Target="../ink/ink2732.xml"/><Relationship Id="rId15" Type="http://schemas.openxmlformats.org/officeDocument/2006/relationships/customXml" Target="../ink/ink2737.xml"/><Relationship Id="rId23" Type="http://schemas.openxmlformats.org/officeDocument/2006/relationships/customXml" Target="../ink/ink2741.xml"/><Relationship Id="rId28" Type="http://schemas.openxmlformats.org/officeDocument/2006/relationships/image" Target="../media/image3279.png"/><Relationship Id="rId36" Type="http://schemas.openxmlformats.org/officeDocument/2006/relationships/customXml" Target="../ink/ink2747.xml"/><Relationship Id="rId10" Type="http://schemas.openxmlformats.org/officeDocument/2006/relationships/image" Target="../media/image3270.png"/><Relationship Id="rId19" Type="http://schemas.openxmlformats.org/officeDocument/2006/relationships/customXml" Target="../ink/ink2739.xml"/><Relationship Id="rId31" Type="http://schemas.openxmlformats.org/officeDocument/2006/relationships/customXml" Target="../ink/ink2745.xml"/><Relationship Id="rId4" Type="http://schemas.openxmlformats.org/officeDocument/2006/relationships/image" Target="../media/image3267.png"/><Relationship Id="rId9" Type="http://schemas.openxmlformats.org/officeDocument/2006/relationships/customXml" Target="../ink/ink2734.xml"/><Relationship Id="rId14" Type="http://schemas.openxmlformats.org/officeDocument/2006/relationships/image" Target="../media/image3272.png"/><Relationship Id="rId22" Type="http://schemas.openxmlformats.org/officeDocument/2006/relationships/image" Target="../media/image3276.png"/><Relationship Id="rId27" Type="http://schemas.openxmlformats.org/officeDocument/2006/relationships/customXml" Target="../ink/ink2743.xml"/><Relationship Id="rId30" Type="http://schemas.openxmlformats.org/officeDocument/2006/relationships/image" Target="../media/image3280.png"/><Relationship Id="rId35" Type="http://schemas.openxmlformats.org/officeDocument/2006/relationships/image" Target="../media/image3283.png"/><Relationship Id="rId8" Type="http://schemas.openxmlformats.org/officeDocument/2006/relationships/image" Target="../media/image3269.png"/><Relationship Id="rId3" Type="http://schemas.openxmlformats.org/officeDocument/2006/relationships/customXml" Target="../ink/ink2731.xml"/></Relationships>
</file>

<file path=ppt/slides/_rels/slide296.xml.rels><?xml version="1.0" encoding="UTF-8" standalone="yes"?>
<Relationships xmlns="http://schemas.openxmlformats.org/package/2006/relationships"><Relationship Id="rId8" Type="http://schemas.openxmlformats.org/officeDocument/2006/relationships/customXml" Target="../ink/ink2751.xml"/><Relationship Id="rId13" Type="http://schemas.openxmlformats.org/officeDocument/2006/relationships/image" Target="../media/image3292.png"/><Relationship Id="rId3" Type="http://schemas.openxmlformats.org/officeDocument/2006/relationships/customXml" Target="../ink/ink2749.xml"/><Relationship Id="rId7" Type="http://schemas.openxmlformats.org/officeDocument/2006/relationships/image" Target="../media/image3289.png"/><Relationship Id="rId12" Type="http://schemas.openxmlformats.org/officeDocument/2006/relationships/customXml" Target="../ink/ink2753.xml"/><Relationship Id="rId2" Type="http://schemas.openxmlformats.org/officeDocument/2006/relationships/image" Target="../media/image3286.png"/><Relationship Id="rId1" Type="http://schemas.openxmlformats.org/officeDocument/2006/relationships/slideLayout" Target="../slideLayouts/slideLayout2.xml"/><Relationship Id="rId6" Type="http://schemas.openxmlformats.org/officeDocument/2006/relationships/customXml" Target="../ink/ink2750.xml"/><Relationship Id="rId11" Type="http://schemas.openxmlformats.org/officeDocument/2006/relationships/image" Target="../media/image3291.png"/><Relationship Id="rId5" Type="http://schemas.openxmlformats.org/officeDocument/2006/relationships/image" Target="../media/image3288.png"/><Relationship Id="rId15" Type="http://schemas.openxmlformats.org/officeDocument/2006/relationships/image" Target="../media/image3293.png"/><Relationship Id="rId10" Type="http://schemas.openxmlformats.org/officeDocument/2006/relationships/customXml" Target="../ink/ink2752.xml"/><Relationship Id="rId4" Type="http://schemas.openxmlformats.org/officeDocument/2006/relationships/image" Target="../media/image3287.png"/><Relationship Id="rId9" Type="http://schemas.openxmlformats.org/officeDocument/2006/relationships/image" Target="../media/image3290.png"/><Relationship Id="rId14" Type="http://schemas.openxmlformats.org/officeDocument/2006/relationships/customXml" Target="../ink/ink2754.xml"/></Relationships>
</file>

<file path=ppt/slides/_rels/slide297.xml.rels><?xml version="1.0" encoding="UTF-8" standalone="yes"?>
<Relationships xmlns="http://schemas.openxmlformats.org/package/2006/relationships"><Relationship Id="rId8" Type="http://schemas.openxmlformats.org/officeDocument/2006/relationships/customXml" Target="../ink/ink2757.xml"/><Relationship Id="rId13" Type="http://schemas.openxmlformats.org/officeDocument/2006/relationships/image" Target="../media/image3300.png"/><Relationship Id="rId18" Type="http://schemas.openxmlformats.org/officeDocument/2006/relationships/customXml" Target="../ink/ink2762.xml"/><Relationship Id="rId3" Type="http://schemas.openxmlformats.org/officeDocument/2006/relationships/image" Target="../media/image3295.png"/><Relationship Id="rId21" Type="http://schemas.openxmlformats.org/officeDocument/2006/relationships/image" Target="../media/image3304.png"/><Relationship Id="rId7" Type="http://schemas.openxmlformats.org/officeDocument/2006/relationships/image" Target="../media/image3297.png"/><Relationship Id="rId12" Type="http://schemas.openxmlformats.org/officeDocument/2006/relationships/customXml" Target="../ink/ink2759.xml"/><Relationship Id="rId17" Type="http://schemas.openxmlformats.org/officeDocument/2006/relationships/image" Target="../media/image3302.png"/><Relationship Id="rId2" Type="http://schemas.openxmlformats.org/officeDocument/2006/relationships/image" Target="../media/image3294.png"/><Relationship Id="rId16" Type="http://schemas.openxmlformats.org/officeDocument/2006/relationships/customXml" Target="../ink/ink2761.xml"/><Relationship Id="rId20" Type="http://schemas.openxmlformats.org/officeDocument/2006/relationships/customXml" Target="../ink/ink2763.xml"/><Relationship Id="rId1" Type="http://schemas.openxmlformats.org/officeDocument/2006/relationships/slideLayout" Target="../slideLayouts/slideLayout2.xml"/><Relationship Id="rId6" Type="http://schemas.openxmlformats.org/officeDocument/2006/relationships/customXml" Target="../ink/ink2756.xml"/><Relationship Id="rId11" Type="http://schemas.openxmlformats.org/officeDocument/2006/relationships/image" Target="../media/image3299.png"/><Relationship Id="rId5" Type="http://schemas.openxmlformats.org/officeDocument/2006/relationships/image" Target="../media/image3296.png"/><Relationship Id="rId15" Type="http://schemas.openxmlformats.org/officeDocument/2006/relationships/image" Target="../media/image3301.png"/><Relationship Id="rId23" Type="http://schemas.openxmlformats.org/officeDocument/2006/relationships/image" Target="../media/image3305.png"/><Relationship Id="rId10" Type="http://schemas.openxmlformats.org/officeDocument/2006/relationships/customXml" Target="../ink/ink2758.xml"/><Relationship Id="rId19" Type="http://schemas.openxmlformats.org/officeDocument/2006/relationships/image" Target="../media/image3303.png"/><Relationship Id="rId4" Type="http://schemas.openxmlformats.org/officeDocument/2006/relationships/customXml" Target="../ink/ink2755.xml"/><Relationship Id="rId9" Type="http://schemas.openxmlformats.org/officeDocument/2006/relationships/image" Target="../media/image3298.png"/><Relationship Id="rId14" Type="http://schemas.openxmlformats.org/officeDocument/2006/relationships/customXml" Target="../ink/ink2760.xml"/><Relationship Id="rId22" Type="http://schemas.openxmlformats.org/officeDocument/2006/relationships/customXml" Target="../ink/ink2764.xml"/></Relationships>
</file>

<file path=ppt/slides/_rels/slide298.xml.rels><?xml version="1.0" encoding="UTF-8" standalone="yes"?>
<Relationships xmlns="http://schemas.openxmlformats.org/package/2006/relationships"><Relationship Id="rId8" Type="http://schemas.openxmlformats.org/officeDocument/2006/relationships/image" Target="../media/image3309.png"/><Relationship Id="rId3" Type="http://schemas.openxmlformats.org/officeDocument/2006/relationships/customXml" Target="../ink/ink2765.xml"/><Relationship Id="rId7" Type="http://schemas.openxmlformats.org/officeDocument/2006/relationships/customXml" Target="../ink/ink2767.xml"/><Relationship Id="rId2" Type="http://schemas.openxmlformats.org/officeDocument/2006/relationships/image" Target="../media/image3306.png"/><Relationship Id="rId1" Type="http://schemas.openxmlformats.org/officeDocument/2006/relationships/slideLayout" Target="../slideLayouts/slideLayout2.xml"/><Relationship Id="rId6" Type="http://schemas.openxmlformats.org/officeDocument/2006/relationships/image" Target="../media/image3308.png"/><Relationship Id="rId5" Type="http://schemas.openxmlformats.org/officeDocument/2006/relationships/customXml" Target="../ink/ink2766.xml"/><Relationship Id="rId10" Type="http://schemas.openxmlformats.org/officeDocument/2006/relationships/image" Target="../media/image3310.png"/><Relationship Id="rId4" Type="http://schemas.openxmlformats.org/officeDocument/2006/relationships/image" Target="../media/image3307.png"/><Relationship Id="rId9" Type="http://schemas.openxmlformats.org/officeDocument/2006/relationships/customXml" Target="../ink/ink2768.xml"/></Relationships>
</file>

<file path=ppt/slides/_rels/slide299.xml.rels><?xml version="1.0" encoding="UTF-8" standalone="yes"?>
<Relationships xmlns="http://schemas.openxmlformats.org/package/2006/relationships"><Relationship Id="rId3" Type="http://schemas.openxmlformats.org/officeDocument/2006/relationships/customXml" Target="../ink/ink2769.xml"/><Relationship Id="rId2" Type="http://schemas.openxmlformats.org/officeDocument/2006/relationships/image" Target="../media/image3283.png"/><Relationship Id="rId1" Type="http://schemas.openxmlformats.org/officeDocument/2006/relationships/slideLayout" Target="../slideLayouts/slideLayout2.xml"/><Relationship Id="rId6" Type="http://schemas.openxmlformats.org/officeDocument/2006/relationships/image" Target="../media/image3312.png"/><Relationship Id="rId5" Type="http://schemas.openxmlformats.org/officeDocument/2006/relationships/image" Target="../media/image3311.png"/><Relationship Id="rId4" Type="http://schemas.openxmlformats.org/officeDocument/2006/relationships/image" Target="../media/image32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 Id="rId9" Type="http://schemas.openxmlformats.org/officeDocument/2006/relationships/image" Target="../media/image314.png"/></Relationships>
</file>

<file path=ppt/slides/_rels/slide300.xml.rels><?xml version="1.0" encoding="UTF-8" standalone="yes"?>
<Relationships xmlns="http://schemas.openxmlformats.org/package/2006/relationships"><Relationship Id="rId3" Type="http://schemas.openxmlformats.org/officeDocument/2006/relationships/customXml" Target="../ink/ink2770.xml"/><Relationship Id="rId2" Type="http://schemas.openxmlformats.org/officeDocument/2006/relationships/image" Target="../media/image3313.png"/><Relationship Id="rId1" Type="http://schemas.openxmlformats.org/officeDocument/2006/relationships/slideLayout" Target="../slideLayouts/slideLayout2.xml"/><Relationship Id="rId4" Type="http://schemas.openxmlformats.org/officeDocument/2006/relationships/image" Target="../media/image331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customXml" Target="../ink/ink2771.xml"/><Relationship Id="rId2" Type="http://schemas.openxmlformats.org/officeDocument/2006/relationships/image" Target="../media/image3315.png"/><Relationship Id="rId1" Type="http://schemas.openxmlformats.org/officeDocument/2006/relationships/slideLayout" Target="../slideLayouts/slideLayout2.xml"/><Relationship Id="rId4" Type="http://schemas.openxmlformats.org/officeDocument/2006/relationships/image" Target="../media/image3316.png"/></Relationships>
</file>

<file path=ppt/slides/_rels/slide303.xml.rels><?xml version="1.0" encoding="UTF-8" standalone="yes"?>
<Relationships xmlns="http://schemas.openxmlformats.org/package/2006/relationships"><Relationship Id="rId13" Type="http://schemas.openxmlformats.org/officeDocument/2006/relationships/customXml" Target="../ink/ink2776.xml"/><Relationship Id="rId18" Type="http://schemas.openxmlformats.org/officeDocument/2006/relationships/image" Target="../media/image3326.png"/><Relationship Id="rId26" Type="http://schemas.openxmlformats.org/officeDocument/2006/relationships/image" Target="../media/image3330.png"/><Relationship Id="rId3" Type="http://schemas.openxmlformats.org/officeDocument/2006/relationships/image" Target="../media/image3318.png"/><Relationship Id="rId21" Type="http://schemas.openxmlformats.org/officeDocument/2006/relationships/customXml" Target="../ink/ink2780.xml"/><Relationship Id="rId7" Type="http://schemas.openxmlformats.org/officeDocument/2006/relationships/customXml" Target="../ink/ink2773.xml"/><Relationship Id="rId12" Type="http://schemas.openxmlformats.org/officeDocument/2006/relationships/image" Target="../media/image3323.png"/><Relationship Id="rId17" Type="http://schemas.openxmlformats.org/officeDocument/2006/relationships/customXml" Target="../ink/ink2778.xml"/><Relationship Id="rId25" Type="http://schemas.openxmlformats.org/officeDocument/2006/relationships/customXml" Target="../ink/ink2782.xml"/><Relationship Id="rId33" Type="http://schemas.openxmlformats.org/officeDocument/2006/relationships/image" Target="../media/image3333.png"/><Relationship Id="rId2" Type="http://schemas.openxmlformats.org/officeDocument/2006/relationships/image" Target="../media/image3317.png"/><Relationship Id="rId16" Type="http://schemas.openxmlformats.org/officeDocument/2006/relationships/image" Target="../media/image3325.png"/><Relationship Id="rId20" Type="http://schemas.openxmlformats.org/officeDocument/2006/relationships/image" Target="../media/image3327.png"/><Relationship Id="rId29" Type="http://schemas.openxmlformats.org/officeDocument/2006/relationships/customXml" Target="../ink/ink2784.xml"/><Relationship Id="rId1" Type="http://schemas.openxmlformats.org/officeDocument/2006/relationships/slideLayout" Target="../slideLayouts/slideLayout2.xml"/><Relationship Id="rId6" Type="http://schemas.openxmlformats.org/officeDocument/2006/relationships/image" Target="../media/image3320.png"/><Relationship Id="rId11" Type="http://schemas.openxmlformats.org/officeDocument/2006/relationships/customXml" Target="../ink/ink2775.xml"/><Relationship Id="rId24" Type="http://schemas.openxmlformats.org/officeDocument/2006/relationships/image" Target="../media/image3329.png"/><Relationship Id="rId32" Type="http://schemas.openxmlformats.org/officeDocument/2006/relationships/customXml" Target="../ink/ink2786.xml"/><Relationship Id="rId5" Type="http://schemas.openxmlformats.org/officeDocument/2006/relationships/customXml" Target="../ink/ink2772.xml"/><Relationship Id="rId15" Type="http://schemas.openxmlformats.org/officeDocument/2006/relationships/customXml" Target="../ink/ink2777.xml"/><Relationship Id="rId23" Type="http://schemas.openxmlformats.org/officeDocument/2006/relationships/customXml" Target="../ink/ink2781.xml"/><Relationship Id="rId28" Type="http://schemas.openxmlformats.org/officeDocument/2006/relationships/image" Target="../media/image3331.png"/><Relationship Id="rId10" Type="http://schemas.openxmlformats.org/officeDocument/2006/relationships/image" Target="../media/image3322.png"/><Relationship Id="rId19" Type="http://schemas.openxmlformats.org/officeDocument/2006/relationships/customXml" Target="../ink/ink2779.xml"/><Relationship Id="rId31" Type="http://schemas.openxmlformats.org/officeDocument/2006/relationships/customXml" Target="../ink/ink2785.xml"/><Relationship Id="rId4" Type="http://schemas.openxmlformats.org/officeDocument/2006/relationships/image" Target="../media/image3319.png"/><Relationship Id="rId9" Type="http://schemas.openxmlformats.org/officeDocument/2006/relationships/customXml" Target="../ink/ink2774.xml"/><Relationship Id="rId14" Type="http://schemas.openxmlformats.org/officeDocument/2006/relationships/image" Target="../media/image3324.png"/><Relationship Id="rId22" Type="http://schemas.openxmlformats.org/officeDocument/2006/relationships/image" Target="../media/image3328.png"/><Relationship Id="rId27" Type="http://schemas.openxmlformats.org/officeDocument/2006/relationships/customXml" Target="../ink/ink2783.xml"/><Relationship Id="rId30" Type="http://schemas.openxmlformats.org/officeDocument/2006/relationships/image" Target="../media/image3332.png"/><Relationship Id="rId8" Type="http://schemas.openxmlformats.org/officeDocument/2006/relationships/image" Target="../media/image3321.png"/></Relationships>
</file>

<file path=ppt/slides/_rels/slide304.xml.rels><?xml version="1.0" encoding="UTF-8" standalone="yes"?>
<Relationships xmlns="http://schemas.openxmlformats.org/package/2006/relationships"><Relationship Id="rId3" Type="http://schemas.openxmlformats.org/officeDocument/2006/relationships/image" Target="../media/image3335.png"/><Relationship Id="rId2" Type="http://schemas.openxmlformats.org/officeDocument/2006/relationships/image" Target="../media/image333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3337.png"/><Relationship Id="rId2" Type="http://schemas.openxmlformats.org/officeDocument/2006/relationships/image" Target="../media/image3336.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3" Type="http://schemas.openxmlformats.org/officeDocument/2006/relationships/customXml" Target="../ink/ink2792.xml"/><Relationship Id="rId18" Type="http://schemas.openxmlformats.org/officeDocument/2006/relationships/image" Target="../media/image3346.png"/><Relationship Id="rId26" Type="http://schemas.openxmlformats.org/officeDocument/2006/relationships/image" Target="../media/image3350.png"/><Relationship Id="rId39" Type="http://schemas.openxmlformats.org/officeDocument/2006/relationships/customXml" Target="../ink/ink2805.xml"/><Relationship Id="rId21" Type="http://schemas.openxmlformats.org/officeDocument/2006/relationships/customXml" Target="../ink/ink2796.xml"/><Relationship Id="rId34" Type="http://schemas.openxmlformats.org/officeDocument/2006/relationships/image" Target="../media/image3354.png"/><Relationship Id="rId42" Type="http://schemas.openxmlformats.org/officeDocument/2006/relationships/image" Target="../media/image3358.png"/><Relationship Id="rId47" Type="http://schemas.openxmlformats.org/officeDocument/2006/relationships/customXml" Target="../ink/ink2809.xml"/><Relationship Id="rId50" Type="http://schemas.openxmlformats.org/officeDocument/2006/relationships/image" Target="../media/image3362.png"/><Relationship Id="rId7" Type="http://schemas.openxmlformats.org/officeDocument/2006/relationships/customXml" Target="../ink/ink2789.xml"/><Relationship Id="rId2" Type="http://schemas.openxmlformats.org/officeDocument/2006/relationships/image" Target="../media/image3338.png"/><Relationship Id="rId16" Type="http://schemas.openxmlformats.org/officeDocument/2006/relationships/image" Target="../media/image3345.png"/><Relationship Id="rId29" Type="http://schemas.openxmlformats.org/officeDocument/2006/relationships/customXml" Target="../ink/ink2800.xml"/><Relationship Id="rId11" Type="http://schemas.openxmlformats.org/officeDocument/2006/relationships/customXml" Target="../ink/ink2791.xml"/><Relationship Id="rId24" Type="http://schemas.openxmlformats.org/officeDocument/2006/relationships/image" Target="../media/image3349.png"/><Relationship Id="rId32" Type="http://schemas.openxmlformats.org/officeDocument/2006/relationships/image" Target="../media/image3353.png"/><Relationship Id="rId37" Type="http://schemas.openxmlformats.org/officeDocument/2006/relationships/customXml" Target="../ink/ink2804.xml"/><Relationship Id="rId40" Type="http://schemas.openxmlformats.org/officeDocument/2006/relationships/image" Target="../media/image3357.png"/><Relationship Id="rId45" Type="http://schemas.openxmlformats.org/officeDocument/2006/relationships/customXml" Target="../ink/ink2808.xml"/><Relationship Id="rId53" Type="http://schemas.openxmlformats.org/officeDocument/2006/relationships/customXml" Target="../ink/ink2812.xml"/><Relationship Id="rId5" Type="http://schemas.openxmlformats.org/officeDocument/2006/relationships/customXml" Target="../ink/ink2788.xml"/><Relationship Id="rId10" Type="http://schemas.openxmlformats.org/officeDocument/2006/relationships/image" Target="../media/image3342.png"/><Relationship Id="rId19" Type="http://schemas.openxmlformats.org/officeDocument/2006/relationships/customXml" Target="../ink/ink2795.xml"/><Relationship Id="rId31" Type="http://schemas.openxmlformats.org/officeDocument/2006/relationships/customXml" Target="../ink/ink2801.xml"/><Relationship Id="rId44" Type="http://schemas.openxmlformats.org/officeDocument/2006/relationships/image" Target="../media/image3359.png"/><Relationship Id="rId52" Type="http://schemas.openxmlformats.org/officeDocument/2006/relationships/image" Target="../media/image3363.png"/><Relationship Id="rId4" Type="http://schemas.openxmlformats.org/officeDocument/2006/relationships/image" Target="../media/image3339.png"/><Relationship Id="rId9" Type="http://schemas.openxmlformats.org/officeDocument/2006/relationships/customXml" Target="../ink/ink2790.xml"/><Relationship Id="rId14" Type="http://schemas.openxmlformats.org/officeDocument/2006/relationships/image" Target="../media/image3344.png"/><Relationship Id="rId22" Type="http://schemas.openxmlformats.org/officeDocument/2006/relationships/image" Target="../media/image3348.png"/><Relationship Id="rId27" Type="http://schemas.openxmlformats.org/officeDocument/2006/relationships/customXml" Target="../ink/ink2799.xml"/><Relationship Id="rId30" Type="http://schemas.openxmlformats.org/officeDocument/2006/relationships/image" Target="../media/image3352.png"/><Relationship Id="rId35" Type="http://schemas.openxmlformats.org/officeDocument/2006/relationships/customXml" Target="../ink/ink2803.xml"/><Relationship Id="rId43" Type="http://schemas.openxmlformats.org/officeDocument/2006/relationships/customXml" Target="../ink/ink2807.xml"/><Relationship Id="rId48" Type="http://schemas.openxmlformats.org/officeDocument/2006/relationships/image" Target="../media/image3361.png"/><Relationship Id="rId8" Type="http://schemas.openxmlformats.org/officeDocument/2006/relationships/image" Target="../media/image3341.png"/><Relationship Id="rId51" Type="http://schemas.openxmlformats.org/officeDocument/2006/relationships/customXml" Target="../ink/ink2811.xml"/><Relationship Id="rId3" Type="http://schemas.openxmlformats.org/officeDocument/2006/relationships/customXml" Target="../ink/ink2787.xml"/><Relationship Id="rId12" Type="http://schemas.openxmlformats.org/officeDocument/2006/relationships/image" Target="../media/image3343.png"/><Relationship Id="rId17" Type="http://schemas.openxmlformats.org/officeDocument/2006/relationships/customXml" Target="../ink/ink2794.xml"/><Relationship Id="rId25" Type="http://schemas.openxmlformats.org/officeDocument/2006/relationships/customXml" Target="../ink/ink2798.xml"/><Relationship Id="rId33" Type="http://schemas.openxmlformats.org/officeDocument/2006/relationships/customXml" Target="../ink/ink2802.xml"/><Relationship Id="rId38" Type="http://schemas.openxmlformats.org/officeDocument/2006/relationships/image" Target="../media/image3356.png"/><Relationship Id="rId46" Type="http://schemas.openxmlformats.org/officeDocument/2006/relationships/image" Target="../media/image3360.png"/><Relationship Id="rId20" Type="http://schemas.openxmlformats.org/officeDocument/2006/relationships/image" Target="../media/image3347.png"/><Relationship Id="rId41" Type="http://schemas.openxmlformats.org/officeDocument/2006/relationships/customXml" Target="../ink/ink2806.xml"/><Relationship Id="rId54" Type="http://schemas.openxmlformats.org/officeDocument/2006/relationships/image" Target="../media/image3364.png"/><Relationship Id="rId1" Type="http://schemas.openxmlformats.org/officeDocument/2006/relationships/slideLayout" Target="../slideLayouts/slideLayout2.xml"/><Relationship Id="rId6" Type="http://schemas.openxmlformats.org/officeDocument/2006/relationships/image" Target="../media/image3340.png"/><Relationship Id="rId15" Type="http://schemas.openxmlformats.org/officeDocument/2006/relationships/customXml" Target="../ink/ink2793.xml"/><Relationship Id="rId23" Type="http://schemas.openxmlformats.org/officeDocument/2006/relationships/customXml" Target="../ink/ink2797.xml"/><Relationship Id="rId28" Type="http://schemas.openxmlformats.org/officeDocument/2006/relationships/image" Target="../media/image3351.png"/><Relationship Id="rId36" Type="http://schemas.openxmlformats.org/officeDocument/2006/relationships/image" Target="../media/image3355.png"/><Relationship Id="rId49" Type="http://schemas.openxmlformats.org/officeDocument/2006/relationships/customXml" Target="../ink/ink2810.xml"/></Relationships>
</file>

<file path=ppt/slides/_rels/slide307.xml.rels><?xml version="1.0" encoding="UTF-8" standalone="yes"?>
<Relationships xmlns="http://schemas.openxmlformats.org/package/2006/relationships"><Relationship Id="rId3" Type="http://schemas.openxmlformats.org/officeDocument/2006/relationships/image" Target="../media/image3366.png"/><Relationship Id="rId2" Type="http://schemas.openxmlformats.org/officeDocument/2006/relationships/image" Target="../media/image3365.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8" Type="http://schemas.openxmlformats.org/officeDocument/2006/relationships/customXml" Target="../ink/ink2815.xml"/><Relationship Id="rId13" Type="http://schemas.openxmlformats.org/officeDocument/2006/relationships/image" Target="../media/image3373.png"/><Relationship Id="rId18" Type="http://schemas.openxmlformats.org/officeDocument/2006/relationships/image" Target="../media/image3376.png"/><Relationship Id="rId3" Type="http://schemas.openxmlformats.org/officeDocument/2006/relationships/image" Target="../media/image3368.png"/><Relationship Id="rId21" Type="http://schemas.openxmlformats.org/officeDocument/2006/relationships/customXml" Target="../ink/ink2821.xml"/><Relationship Id="rId7" Type="http://schemas.openxmlformats.org/officeDocument/2006/relationships/image" Target="../media/image3370.png"/><Relationship Id="rId12" Type="http://schemas.openxmlformats.org/officeDocument/2006/relationships/customXml" Target="../ink/ink2817.xml"/><Relationship Id="rId17" Type="http://schemas.openxmlformats.org/officeDocument/2006/relationships/customXml" Target="../ink/ink2819.xml"/><Relationship Id="rId2" Type="http://schemas.openxmlformats.org/officeDocument/2006/relationships/image" Target="../media/image3367.png"/><Relationship Id="rId16" Type="http://schemas.openxmlformats.org/officeDocument/2006/relationships/image" Target="../media/image3375.png"/><Relationship Id="rId20" Type="http://schemas.openxmlformats.org/officeDocument/2006/relationships/image" Target="../media/image3377.png"/><Relationship Id="rId1" Type="http://schemas.openxmlformats.org/officeDocument/2006/relationships/slideLayout" Target="../slideLayouts/slideLayout2.xml"/><Relationship Id="rId6" Type="http://schemas.openxmlformats.org/officeDocument/2006/relationships/customXml" Target="../ink/ink2814.xml"/><Relationship Id="rId11" Type="http://schemas.openxmlformats.org/officeDocument/2006/relationships/image" Target="../media/image3372.png"/><Relationship Id="rId5" Type="http://schemas.openxmlformats.org/officeDocument/2006/relationships/image" Target="../media/image3369.png"/><Relationship Id="rId15" Type="http://schemas.openxmlformats.org/officeDocument/2006/relationships/customXml" Target="../ink/ink2818.xml"/><Relationship Id="rId10" Type="http://schemas.openxmlformats.org/officeDocument/2006/relationships/customXml" Target="../ink/ink2816.xml"/><Relationship Id="rId19" Type="http://schemas.openxmlformats.org/officeDocument/2006/relationships/customXml" Target="../ink/ink2820.xml"/><Relationship Id="rId4" Type="http://schemas.openxmlformats.org/officeDocument/2006/relationships/customXml" Target="../ink/ink2813.xml"/><Relationship Id="rId9" Type="http://schemas.openxmlformats.org/officeDocument/2006/relationships/image" Target="../media/image3371.png"/><Relationship Id="rId14" Type="http://schemas.openxmlformats.org/officeDocument/2006/relationships/image" Target="../media/image3374.png"/><Relationship Id="rId22" Type="http://schemas.openxmlformats.org/officeDocument/2006/relationships/image" Target="../media/image3378.png"/></Relationships>
</file>

<file path=ppt/slides/_rels/slide309.xml.rels><?xml version="1.0" encoding="UTF-8" standalone="yes"?>
<Relationships xmlns="http://schemas.openxmlformats.org/package/2006/relationships"><Relationship Id="rId8" Type="http://schemas.openxmlformats.org/officeDocument/2006/relationships/image" Target="../media/image3382.png"/><Relationship Id="rId13" Type="http://schemas.openxmlformats.org/officeDocument/2006/relationships/customXml" Target="../ink/ink2827.xml"/><Relationship Id="rId3" Type="http://schemas.openxmlformats.org/officeDocument/2006/relationships/customXml" Target="../ink/ink2822.xml"/><Relationship Id="rId7" Type="http://schemas.openxmlformats.org/officeDocument/2006/relationships/customXml" Target="../ink/ink2824.xml"/><Relationship Id="rId12" Type="http://schemas.openxmlformats.org/officeDocument/2006/relationships/image" Target="../media/image3384.png"/><Relationship Id="rId2" Type="http://schemas.openxmlformats.org/officeDocument/2006/relationships/image" Target="../media/image3379.png"/><Relationship Id="rId1" Type="http://schemas.openxmlformats.org/officeDocument/2006/relationships/slideLayout" Target="../slideLayouts/slideLayout2.xml"/><Relationship Id="rId6" Type="http://schemas.openxmlformats.org/officeDocument/2006/relationships/image" Target="../media/image3381.png"/><Relationship Id="rId11" Type="http://schemas.openxmlformats.org/officeDocument/2006/relationships/customXml" Target="../ink/ink2826.xml"/><Relationship Id="rId5" Type="http://schemas.openxmlformats.org/officeDocument/2006/relationships/customXml" Target="../ink/ink2823.xml"/><Relationship Id="rId10" Type="http://schemas.openxmlformats.org/officeDocument/2006/relationships/image" Target="../media/image3383.png"/><Relationship Id="rId4" Type="http://schemas.openxmlformats.org/officeDocument/2006/relationships/image" Target="../media/image3380.png"/><Relationship Id="rId9" Type="http://schemas.openxmlformats.org/officeDocument/2006/relationships/customXml" Target="../ink/ink2825.xml"/><Relationship Id="rId14" Type="http://schemas.openxmlformats.org/officeDocument/2006/relationships/image" Target="../media/image3385.png"/></Relationships>
</file>

<file path=ppt/slides/_rels/slide31.xml.rels><?xml version="1.0" encoding="UTF-8" standalone="yes"?>
<Relationships xmlns="http://schemas.openxmlformats.org/package/2006/relationships"><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3386.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3387.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8" Type="http://schemas.openxmlformats.org/officeDocument/2006/relationships/image" Target="../media/image3391.png"/><Relationship Id="rId13" Type="http://schemas.openxmlformats.org/officeDocument/2006/relationships/customXml" Target="../ink/ink2833.xml"/><Relationship Id="rId3" Type="http://schemas.openxmlformats.org/officeDocument/2006/relationships/customXml" Target="../ink/ink2828.xml"/><Relationship Id="rId7" Type="http://schemas.openxmlformats.org/officeDocument/2006/relationships/customXml" Target="../ink/ink2830.xml"/><Relationship Id="rId12" Type="http://schemas.openxmlformats.org/officeDocument/2006/relationships/image" Target="../media/image3393.png"/><Relationship Id="rId2" Type="http://schemas.openxmlformats.org/officeDocument/2006/relationships/image" Target="../media/image3388.png"/><Relationship Id="rId16" Type="http://schemas.openxmlformats.org/officeDocument/2006/relationships/image" Target="../media/image3395.png"/><Relationship Id="rId1" Type="http://schemas.openxmlformats.org/officeDocument/2006/relationships/slideLayout" Target="../slideLayouts/slideLayout2.xml"/><Relationship Id="rId6" Type="http://schemas.openxmlformats.org/officeDocument/2006/relationships/image" Target="../media/image3390.png"/><Relationship Id="rId11" Type="http://schemas.openxmlformats.org/officeDocument/2006/relationships/customXml" Target="../ink/ink2832.xml"/><Relationship Id="rId5" Type="http://schemas.openxmlformats.org/officeDocument/2006/relationships/customXml" Target="../ink/ink2829.xml"/><Relationship Id="rId15" Type="http://schemas.openxmlformats.org/officeDocument/2006/relationships/customXml" Target="../ink/ink2834.xml"/><Relationship Id="rId10" Type="http://schemas.openxmlformats.org/officeDocument/2006/relationships/image" Target="../media/image3392.png"/><Relationship Id="rId4" Type="http://schemas.openxmlformats.org/officeDocument/2006/relationships/image" Target="../media/image3389.png"/><Relationship Id="rId9" Type="http://schemas.openxmlformats.org/officeDocument/2006/relationships/customXml" Target="../ink/ink2831.xml"/><Relationship Id="rId14" Type="http://schemas.openxmlformats.org/officeDocument/2006/relationships/image" Target="../media/image3394.png"/></Relationships>
</file>

<file path=ppt/slides/_rels/slide314.xml.rels><?xml version="1.0" encoding="UTF-8" standalone="yes"?>
<Relationships xmlns="http://schemas.openxmlformats.org/package/2006/relationships"><Relationship Id="rId2" Type="http://schemas.openxmlformats.org/officeDocument/2006/relationships/image" Target="../media/image3396.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3" Type="http://schemas.openxmlformats.org/officeDocument/2006/relationships/customXml" Target="../ink/ink2840.xml"/><Relationship Id="rId18" Type="http://schemas.openxmlformats.org/officeDocument/2006/relationships/image" Target="../media/image3405.png"/><Relationship Id="rId26" Type="http://schemas.openxmlformats.org/officeDocument/2006/relationships/image" Target="../media/image3409.png"/><Relationship Id="rId39" Type="http://schemas.openxmlformats.org/officeDocument/2006/relationships/customXml" Target="../ink/ink2853.xml"/><Relationship Id="rId21" Type="http://schemas.openxmlformats.org/officeDocument/2006/relationships/customXml" Target="../ink/ink2844.xml"/><Relationship Id="rId34" Type="http://schemas.openxmlformats.org/officeDocument/2006/relationships/image" Target="../media/image3413.png"/><Relationship Id="rId42" Type="http://schemas.openxmlformats.org/officeDocument/2006/relationships/image" Target="../media/image3417.png"/><Relationship Id="rId47" Type="http://schemas.openxmlformats.org/officeDocument/2006/relationships/customXml" Target="../ink/ink2857.xml"/><Relationship Id="rId50" Type="http://schemas.openxmlformats.org/officeDocument/2006/relationships/image" Target="../media/image3421.png"/><Relationship Id="rId55" Type="http://schemas.openxmlformats.org/officeDocument/2006/relationships/customXml" Target="../ink/ink2861.xml"/><Relationship Id="rId7" Type="http://schemas.openxmlformats.org/officeDocument/2006/relationships/customXml" Target="../ink/ink2837.xml"/><Relationship Id="rId2" Type="http://schemas.openxmlformats.org/officeDocument/2006/relationships/image" Target="../media/image3397.png"/><Relationship Id="rId16" Type="http://schemas.openxmlformats.org/officeDocument/2006/relationships/image" Target="../media/image3404.png"/><Relationship Id="rId29" Type="http://schemas.openxmlformats.org/officeDocument/2006/relationships/customXml" Target="../ink/ink2848.xml"/><Relationship Id="rId11" Type="http://schemas.openxmlformats.org/officeDocument/2006/relationships/customXml" Target="../ink/ink2839.xml"/><Relationship Id="rId24" Type="http://schemas.openxmlformats.org/officeDocument/2006/relationships/image" Target="../media/image3408.png"/><Relationship Id="rId32" Type="http://schemas.openxmlformats.org/officeDocument/2006/relationships/image" Target="../media/image3412.png"/><Relationship Id="rId37" Type="http://schemas.openxmlformats.org/officeDocument/2006/relationships/customXml" Target="../ink/ink2852.xml"/><Relationship Id="rId40" Type="http://schemas.openxmlformats.org/officeDocument/2006/relationships/image" Target="../media/image3416.png"/><Relationship Id="rId45" Type="http://schemas.openxmlformats.org/officeDocument/2006/relationships/customXml" Target="../ink/ink2856.xml"/><Relationship Id="rId53" Type="http://schemas.openxmlformats.org/officeDocument/2006/relationships/customXml" Target="../ink/ink2860.xml"/><Relationship Id="rId58" Type="http://schemas.openxmlformats.org/officeDocument/2006/relationships/image" Target="../media/image3425.png"/><Relationship Id="rId5" Type="http://schemas.openxmlformats.org/officeDocument/2006/relationships/customXml" Target="../ink/ink2836.xml"/><Relationship Id="rId19" Type="http://schemas.openxmlformats.org/officeDocument/2006/relationships/customXml" Target="../ink/ink2843.xml"/><Relationship Id="rId4" Type="http://schemas.openxmlformats.org/officeDocument/2006/relationships/image" Target="../media/image3398.png"/><Relationship Id="rId9" Type="http://schemas.openxmlformats.org/officeDocument/2006/relationships/customXml" Target="../ink/ink2838.xml"/><Relationship Id="rId14" Type="http://schemas.openxmlformats.org/officeDocument/2006/relationships/image" Target="../media/image3403.png"/><Relationship Id="rId22" Type="http://schemas.openxmlformats.org/officeDocument/2006/relationships/image" Target="../media/image3407.png"/><Relationship Id="rId27" Type="http://schemas.openxmlformats.org/officeDocument/2006/relationships/customXml" Target="../ink/ink2847.xml"/><Relationship Id="rId30" Type="http://schemas.openxmlformats.org/officeDocument/2006/relationships/image" Target="../media/image3411.png"/><Relationship Id="rId35" Type="http://schemas.openxmlformats.org/officeDocument/2006/relationships/customXml" Target="../ink/ink2851.xml"/><Relationship Id="rId43" Type="http://schemas.openxmlformats.org/officeDocument/2006/relationships/customXml" Target="../ink/ink2855.xml"/><Relationship Id="rId48" Type="http://schemas.openxmlformats.org/officeDocument/2006/relationships/image" Target="../media/image3420.png"/><Relationship Id="rId56" Type="http://schemas.openxmlformats.org/officeDocument/2006/relationships/image" Target="../media/image3424.png"/><Relationship Id="rId8" Type="http://schemas.openxmlformats.org/officeDocument/2006/relationships/image" Target="../media/image3400.png"/><Relationship Id="rId51" Type="http://schemas.openxmlformats.org/officeDocument/2006/relationships/customXml" Target="../ink/ink2859.xml"/><Relationship Id="rId3" Type="http://schemas.openxmlformats.org/officeDocument/2006/relationships/customXml" Target="../ink/ink2835.xml"/><Relationship Id="rId12" Type="http://schemas.openxmlformats.org/officeDocument/2006/relationships/image" Target="../media/image3402.png"/><Relationship Id="rId17" Type="http://schemas.openxmlformats.org/officeDocument/2006/relationships/customXml" Target="../ink/ink2842.xml"/><Relationship Id="rId25" Type="http://schemas.openxmlformats.org/officeDocument/2006/relationships/customXml" Target="../ink/ink2846.xml"/><Relationship Id="rId33" Type="http://schemas.openxmlformats.org/officeDocument/2006/relationships/customXml" Target="../ink/ink2850.xml"/><Relationship Id="rId38" Type="http://schemas.openxmlformats.org/officeDocument/2006/relationships/image" Target="../media/image3415.png"/><Relationship Id="rId46" Type="http://schemas.openxmlformats.org/officeDocument/2006/relationships/image" Target="../media/image3419.png"/><Relationship Id="rId59" Type="http://schemas.openxmlformats.org/officeDocument/2006/relationships/customXml" Target="../ink/ink2863.xml"/><Relationship Id="rId20" Type="http://schemas.openxmlformats.org/officeDocument/2006/relationships/image" Target="../media/image3406.png"/><Relationship Id="rId41" Type="http://schemas.openxmlformats.org/officeDocument/2006/relationships/customXml" Target="../ink/ink2854.xml"/><Relationship Id="rId54" Type="http://schemas.openxmlformats.org/officeDocument/2006/relationships/image" Target="../media/image3423.png"/><Relationship Id="rId1" Type="http://schemas.openxmlformats.org/officeDocument/2006/relationships/slideLayout" Target="../slideLayouts/slideLayout2.xml"/><Relationship Id="rId6" Type="http://schemas.openxmlformats.org/officeDocument/2006/relationships/image" Target="../media/image3399.png"/><Relationship Id="rId15" Type="http://schemas.openxmlformats.org/officeDocument/2006/relationships/customXml" Target="../ink/ink2841.xml"/><Relationship Id="rId23" Type="http://schemas.openxmlformats.org/officeDocument/2006/relationships/customXml" Target="../ink/ink2845.xml"/><Relationship Id="rId28" Type="http://schemas.openxmlformats.org/officeDocument/2006/relationships/image" Target="../media/image3410.png"/><Relationship Id="rId36" Type="http://schemas.openxmlformats.org/officeDocument/2006/relationships/image" Target="../media/image3414.png"/><Relationship Id="rId49" Type="http://schemas.openxmlformats.org/officeDocument/2006/relationships/customXml" Target="../ink/ink2858.xml"/><Relationship Id="rId57" Type="http://schemas.openxmlformats.org/officeDocument/2006/relationships/customXml" Target="../ink/ink2862.xml"/><Relationship Id="rId10" Type="http://schemas.openxmlformats.org/officeDocument/2006/relationships/image" Target="../media/image3401.png"/><Relationship Id="rId31" Type="http://schemas.openxmlformats.org/officeDocument/2006/relationships/customXml" Target="../ink/ink2849.xml"/><Relationship Id="rId44" Type="http://schemas.openxmlformats.org/officeDocument/2006/relationships/image" Target="../media/image3418.png"/><Relationship Id="rId52" Type="http://schemas.openxmlformats.org/officeDocument/2006/relationships/image" Target="../media/image3422.png"/><Relationship Id="rId60" Type="http://schemas.openxmlformats.org/officeDocument/2006/relationships/image" Target="../media/image3426.png"/></Relationships>
</file>

<file path=ppt/slides/_rels/slide316.xml.rels><?xml version="1.0" encoding="UTF-8" standalone="yes"?>
<Relationships xmlns="http://schemas.openxmlformats.org/package/2006/relationships"><Relationship Id="rId8" Type="http://schemas.openxmlformats.org/officeDocument/2006/relationships/image" Target="../media/image3430.png"/><Relationship Id="rId13" Type="http://schemas.openxmlformats.org/officeDocument/2006/relationships/customXml" Target="../ink/ink2869.xml"/><Relationship Id="rId18" Type="http://schemas.openxmlformats.org/officeDocument/2006/relationships/image" Target="../media/image3435.png"/><Relationship Id="rId26" Type="http://schemas.openxmlformats.org/officeDocument/2006/relationships/image" Target="../media/image3439.png"/><Relationship Id="rId3" Type="http://schemas.openxmlformats.org/officeDocument/2006/relationships/customXml" Target="../ink/ink2864.xml"/><Relationship Id="rId21" Type="http://schemas.openxmlformats.org/officeDocument/2006/relationships/customXml" Target="../ink/ink2873.xml"/><Relationship Id="rId7" Type="http://schemas.openxmlformats.org/officeDocument/2006/relationships/customXml" Target="../ink/ink2866.xml"/><Relationship Id="rId12" Type="http://schemas.openxmlformats.org/officeDocument/2006/relationships/image" Target="../media/image3432.png"/><Relationship Id="rId17" Type="http://schemas.openxmlformats.org/officeDocument/2006/relationships/customXml" Target="../ink/ink2871.xml"/><Relationship Id="rId25" Type="http://schemas.openxmlformats.org/officeDocument/2006/relationships/customXml" Target="../ink/ink2875.xml"/><Relationship Id="rId2" Type="http://schemas.openxmlformats.org/officeDocument/2006/relationships/image" Target="../media/image3427.png"/><Relationship Id="rId16" Type="http://schemas.openxmlformats.org/officeDocument/2006/relationships/image" Target="../media/image3434.png"/><Relationship Id="rId20" Type="http://schemas.openxmlformats.org/officeDocument/2006/relationships/image" Target="../media/image3436.png"/><Relationship Id="rId1" Type="http://schemas.openxmlformats.org/officeDocument/2006/relationships/slideLayout" Target="../slideLayouts/slideLayout2.xml"/><Relationship Id="rId6" Type="http://schemas.openxmlformats.org/officeDocument/2006/relationships/image" Target="../media/image3429.png"/><Relationship Id="rId11" Type="http://schemas.openxmlformats.org/officeDocument/2006/relationships/customXml" Target="../ink/ink2868.xml"/><Relationship Id="rId24" Type="http://schemas.openxmlformats.org/officeDocument/2006/relationships/image" Target="../media/image3438.png"/><Relationship Id="rId5" Type="http://schemas.openxmlformats.org/officeDocument/2006/relationships/customXml" Target="../ink/ink2865.xml"/><Relationship Id="rId15" Type="http://schemas.openxmlformats.org/officeDocument/2006/relationships/customXml" Target="../ink/ink2870.xml"/><Relationship Id="rId23" Type="http://schemas.openxmlformats.org/officeDocument/2006/relationships/customXml" Target="../ink/ink2874.xml"/><Relationship Id="rId10" Type="http://schemas.openxmlformats.org/officeDocument/2006/relationships/image" Target="../media/image3431.png"/><Relationship Id="rId19" Type="http://schemas.openxmlformats.org/officeDocument/2006/relationships/customXml" Target="../ink/ink2872.xml"/><Relationship Id="rId4" Type="http://schemas.openxmlformats.org/officeDocument/2006/relationships/image" Target="../media/image3428.png"/><Relationship Id="rId9" Type="http://schemas.openxmlformats.org/officeDocument/2006/relationships/customXml" Target="../ink/ink2867.xml"/><Relationship Id="rId14" Type="http://schemas.openxmlformats.org/officeDocument/2006/relationships/image" Target="../media/image3433.png"/><Relationship Id="rId22" Type="http://schemas.openxmlformats.org/officeDocument/2006/relationships/image" Target="../media/image3437.png"/></Relationships>
</file>

<file path=ppt/slides/_rels/slide317.xml.rels><?xml version="1.0" encoding="UTF-8" standalone="yes"?>
<Relationships xmlns="http://schemas.openxmlformats.org/package/2006/relationships"><Relationship Id="rId8" Type="http://schemas.openxmlformats.org/officeDocument/2006/relationships/image" Target="../media/image3443.png"/><Relationship Id="rId3" Type="http://schemas.openxmlformats.org/officeDocument/2006/relationships/customXml" Target="../ink/ink2876.xml"/><Relationship Id="rId7" Type="http://schemas.openxmlformats.org/officeDocument/2006/relationships/customXml" Target="../ink/ink2878.xml"/><Relationship Id="rId2" Type="http://schemas.openxmlformats.org/officeDocument/2006/relationships/image" Target="../media/image3440.png"/><Relationship Id="rId1" Type="http://schemas.openxmlformats.org/officeDocument/2006/relationships/slideLayout" Target="../slideLayouts/slideLayout2.xml"/><Relationship Id="rId6" Type="http://schemas.openxmlformats.org/officeDocument/2006/relationships/image" Target="../media/image3442.png"/><Relationship Id="rId5" Type="http://schemas.openxmlformats.org/officeDocument/2006/relationships/customXml" Target="../ink/ink2877.xml"/><Relationship Id="rId10" Type="http://schemas.openxmlformats.org/officeDocument/2006/relationships/image" Target="../media/image3444.png"/><Relationship Id="rId4" Type="http://schemas.openxmlformats.org/officeDocument/2006/relationships/image" Target="../media/image3441.png"/><Relationship Id="rId9" Type="http://schemas.openxmlformats.org/officeDocument/2006/relationships/customXml" Target="../ink/ink2879.xml"/></Relationships>
</file>

<file path=ppt/slides/_rels/slide318.xml.rels><?xml version="1.0" encoding="UTF-8" standalone="yes"?>
<Relationships xmlns="http://schemas.openxmlformats.org/package/2006/relationships"><Relationship Id="rId13" Type="http://schemas.openxmlformats.org/officeDocument/2006/relationships/customXml" Target="../ink/ink2885.xml"/><Relationship Id="rId18" Type="http://schemas.openxmlformats.org/officeDocument/2006/relationships/image" Target="../media/image3453.png"/><Relationship Id="rId26" Type="http://schemas.openxmlformats.org/officeDocument/2006/relationships/image" Target="../media/image3457.png"/><Relationship Id="rId39" Type="http://schemas.openxmlformats.org/officeDocument/2006/relationships/customXml" Target="../ink/ink2898.xml"/><Relationship Id="rId21" Type="http://schemas.openxmlformats.org/officeDocument/2006/relationships/customXml" Target="../ink/ink2889.xml"/><Relationship Id="rId34" Type="http://schemas.openxmlformats.org/officeDocument/2006/relationships/image" Target="../media/image3461.png"/><Relationship Id="rId42" Type="http://schemas.openxmlformats.org/officeDocument/2006/relationships/image" Target="../media/image3465.png"/><Relationship Id="rId47" Type="http://schemas.openxmlformats.org/officeDocument/2006/relationships/customXml" Target="../ink/ink2902.xml"/><Relationship Id="rId50" Type="http://schemas.openxmlformats.org/officeDocument/2006/relationships/image" Target="../media/image3416.png"/><Relationship Id="rId7" Type="http://schemas.openxmlformats.org/officeDocument/2006/relationships/customXml" Target="../ink/ink2882.xml"/><Relationship Id="rId2" Type="http://schemas.openxmlformats.org/officeDocument/2006/relationships/image" Target="../media/image3445.png"/><Relationship Id="rId16" Type="http://schemas.openxmlformats.org/officeDocument/2006/relationships/image" Target="../media/image3452.png"/><Relationship Id="rId29" Type="http://schemas.openxmlformats.org/officeDocument/2006/relationships/customXml" Target="../ink/ink2893.xml"/><Relationship Id="rId11" Type="http://schemas.openxmlformats.org/officeDocument/2006/relationships/customXml" Target="../ink/ink2884.xml"/><Relationship Id="rId24" Type="http://schemas.openxmlformats.org/officeDocument/2006/relationships/image" Target="../media/image3456.png"/><Relationship Id="rId32" Type="http://schemas.openxmlformats.org/officeDocument/2006/relationships/image" Target="../media/image3460.png"/><Relationship Id="rId37" Type="http://schemas.openxmlformats.org/officeDocument/2006/relationships/customXml" Target="../ink/ink2897.xml"/><Relationship Id="rId40" Type="http://schemas.openxmlformats.org/officeDocument/2006/relationships/image" Target="../media/image3464.png"/><Relationship Id="rId45" Type="http://schemas.openxmlformats.org/officeDocument/2006/relationships/customXml" Target="../ink/ink2901.xml"/><Relationship Id="rId5" Type="http://schemas.openxmlformats.org/officeDocument/2006/relationships/customXml" Target="../ink/ink2881.xml"/><Relationship Id="rId15" Type="http://schemas.openxmlformats.org/officeDocument/2006/relationships/customXml" Target="../ink/ink2886.xml"/><Relationship Id="rId23" Type="http://schemas.openxmlformats.org/officeDocument/2006/relationships/customXml" Target="../ink/ink2890.xml"/><Relationship Id="rId28" Type="http://schemas.openxmlformats.org/officeDocument/2006/relationships/image" Target="../media/image3458.png"/><Relationship Id="rId36" Type="http://schemas.openxmlformats.org/officeDocument/2006/relationships/image" Target="../media/image3462.png"/><Relationship Id="rId49" Type="http://schemas.openxmlformats.org/officeDocument/2006/relationships/customXml" Target="../ink/ink2903.xml"/><Relationship Id="rId10" Type="http://schemas.openxmlformats.org/officeDocument/2006/relationships/image" Target="../media/image3449.png"/><Relationship Id="rId19" Type="http://schemas.openxmlformats.org/officeDocument/2006/relationships/customXml" Target="../ink/ink2888.xml"/><Relationship Id="rId31" Type="http://schemas.openxmlformats.org/officeDocument/2006/relationships/customXml" Target="../ink/ink2894.xml"/><Relationship Id="rId44" Type="http://schemas.openxmlformats.org/officeDocument/2006/relationships/image" Target="../media/image3466.png"/><Relationship Id="rId4" Type="http://schemas.openxmlformats.org/officeDocument/2006/relationships/image" Target="../media/image3446.png"/><Relationship Id="rId9" Type="http://schemas.openxmlformats.org/officeDocument/2006/relationships/customXml" Target="../ink/ink2883.xml"/><Relationship Id="rId14" Type="http://schemas.openxmlformats.org/officeDocument/2006/relationships/image" Target="../media/image3451.png"/><Relationship Id="rId22" Type="http://schemas.openxmlformats.org/officeDocument/2006/relationships/image" Target="../media/image3455.png"/><Relationship Id="rId27" Type="http://schemas.openxmlformats.org/officeDocument/2006/relationships/customXml" Target="../ink/ink2892.xml"/><Relationship Id="rId30" Type="http://schemas.openxmlformats.org/officeDocument/2006/relationships/image" Target="../media/image3459.png"/><Relationship Id="rId35" Type="http://schemas.openxmlformats.org/officeDocument/2006/relationships/customXml" Target="../ink/ink2896.xml"/><Relationship Id="rId43" Type="http://schemas.openxmlformats.org/officeDocument/2006/relationships/customXml" Target="../ink/ink2900.xml"/><Relationship Id="rId48" Type="http://schemas.openxmlformats.org/officeDocument/2006/relationships/image" Target="../media/image3468.png"/><Relationship Id="rId8" Type="http://schemas.openxmlformats.org/officeDocument/2006/relationships/image" Target="../media/image3448.png"/><Relationship Id="rId3" Type="http://schemas.openxmlformats.org/officeDocument/2006/relationships/customXml" Target="../ink/ink2880.xml"/><Relationship Id="rId12" Type="http://schemas.openxmlformats.org/officeDocument/2006/relationships/image" Target="../media/image3450.png"/><Relationship Id="rId17" Type="http://schemas.openxmlformats.org/officeDocument/2006/relationships/customXml" Target="../ink/ink2887.xml"/><Relationship Id="rId25" Type="http://schemas.openxmlformats.org/officeDocument/2006/relationships/customXml" Target="../ink/ink2891.xml"/><Relationship Id="rId33" Type="http://schemas.openxmlformats.org/officeDocument/2006/relationships/customXml" Target="../ink/ink2895.xml"/><Relationship Id="rId38" Type="http://schemas.openxmlformats.org/officeDocument/2006/relationships/image" Target="../media/image3463.png"/><Relationship Id="rId46" Type="http://schemas.openxmlformats.org/officeDocument/2006/relationships/image" Target="../media/image3467.png"/><Relationship Id="rId20" Type="http://schemas.openxmlformats.org/officeDocument/2006/relationships/image" Target="../media/image3454.png"/><Relationship Id="rId41" Type="http://schemas.openxmlformats.org/officeDocument/2006/relationships/customXml" Target="../ink/ink2899.xml"/><Relationship Id="rId1" Type="http://schemas.openxmlformats.org/officeDocument/2006/relationships/slideLayout" Target="../slideLayouts/slideLayout2.xml"/><Relationship Id="rId6" Type="http://schemas.openxmlformats.org/officeDocument/2006/relationships/image" Target="../media/image3447.png"/></Relationships>
</file>

<file path=ppt/slides/_rels/slide319.xml.rels><?xml version="1.0" encoding="UTF-8" standalone="yes"?>
<Relationships xmlns="http://schemas.openxmlformats.org/package/2006/relationships"><Relationship Id="rId13" Type="http://schemas.openxmlformats.org/officeDocument/2006/relationships/customXml" Target="../ink/ink2909.xml"/><Relationship Id="rId18" Type="http://schemas.openxmlformats.org/officeDocument/2006/relationships/image" Target="../media/image3477.png"/><Relationship Id="rId26" Type="http://schemas.openxmlformats.org/officeDocument/2006/relationships/image" Target="../media/image3481.png"/><Relationship Id="rId39" Type="http://schemas.openxmlformats.org/officeDocument/2006/relationships/image" Target="../media/image3488.png"/><Relationship Id="rId21" Type="http://schemas.openxmlformats.org/officeDocument/2006/relationships/customXml" Target="../ink/ink2913.xml"/><Relationship Id="rId34" Type="http://schemas.openxmlformats.org/officeDocument/2006/relationships/image" Target="../media/image3485.png"/><Relationship Id="rId7" Type="http://schemas.openxmlformats.org/officeDocument/2006/relationships/customXml" Target="../ink/ink2906.xml"/><Relationship Id="rId2" Type="http://schemas.openxmlformats.org/officeDocument/2006/relationships/image" Target="../media/image3469.png"/><Relationship Id="rId16" Type="http://schemas.openxmlformats.org/officeDocument/2006/relationships/image" Target="../media/image3476.png"/><Relationship Id="rId20" Type="http://schemas.openxmlformats.org/officeDocument/2006/relationships/image" Target="../media/image3478.png"/><Relationship Id="rId29" Type="http://schemas.openxmlformats.org/officeDocument/2006/relationships/customXml" Target="../ink/ink2917.xml"/><Relationship Id="rId41" Type="http://schemas.openxmlformats.org/officeDocument/2006/relationships/image" Target="../media/image3489.png"/><Relationship Id="rId1" Type="http://schemas.openxmlformats.org/officeDocument/2006/relationships/slideLayout" Target="../slideLayouts/slideLayout2.xml"/><Relationship Id="rId6" Type="http://schemas.openxmlformats.org/officeDocument/2006/relationships/image" Target="../media/image3471.png"/><Relationship Id="rId11" Type="http://schemas.openxmlformats.org/officeDocument/2006/relationships/customXml" Target="../ink/ink2908.xml"/><Relationship Id="rId24" Type="http://schemas.openxmlformats.org/officeDocument/2006/relationships/image" Target="../media/image3480.png"/><Relationship Id="rId32" Type="http://schemas.openxmlformats.org/officeDocument/2006/relationships/image" Target="../media/image3484.png"/><Relationship Id="rId37" Type="http://schemas.openxmlformats.org/officeDocument/2006/relationships/image" Target="../media/image3487.png"/><Relationship Id="rId40" Type="http://schemas.openxmlformats.org/officeDocument/2006/relationships/customXml" Target="../ink/ink2922.xml"/><Relationship Id="rId5" Type="http://schemas.openxmlformats.org/officeDocument/2006/relationships/customXml" Target="../ink/ink2905.xml"/><Relationship Id="rId15" Type="http://schemas.openxmlformats.org/officeDocument/2006/relationships/customXml" Target="../ink/ink2910.xml"/><Relationship Id="rId23" Type="http://schemas.openxmlformats.org/officeDocument/2006/relationships/customXml" Target="../ink/ink2914.xml"/><Relationship Id="rId28" Type="http://schemas.openxmlformats.org/officeDocument/2006/relationships/image" Target="../media/image3482.png"/><Relationship Id="rId36" Type="http://schemas.openxmlformats.org/officeDocument/2006/relationships/customXml" Target="../ink/ink2920.xml"/><Relationship Id="rId10" Type="http://schemas.openxmlformats.org/officeDocument/2006/relationships/image" Target="../media/image3473.png"/><Relationship Id="rId19" Type="http://schemas.openxmlformats.org/officeDocument/2006/relationships/customXml" Target="../ink/ink2912.xml"/><Relationship Id="rId31" Type="http://schemas.openxmlformats.org/officeDocument/2006/relationships/customXml" Target="../ink/ink2918.xml"/><Relationship Id="rId4" Type="http://schemas.openxmlformats.org/officeDocument/2006/relationships/image" Target="../media/image3470.png"/><Relationship Id="rId9" Type="http://schemas.openxmlformats.org/officeDocument/2006/relationships/customXml" Target="../ink/ink2907.xml"/><Relationship Id="rId14" Type="http://schemas.openxmlformats.org/officeDocument/2006/relationships/image" Target="../media/image3475.png"/><Relationship Id="rId22" Type="http://schemas.openxmlformats.org/officeDocument/2006/relationships/image" Target="../media/image3479.png"/><Relationship Id="rId27" Type="http://schemas.openxmlformats.org/officeDocument/2006/relationships/customXml" Target="../ink/ink2916.xml"/><Relationship Id="rId30" Type="http://schemas.openxmlformats.org/officeDocument/2006/relationships/image" Target="../media/image3483.png"/><Relationship Id="rId35" Type="http://schemas.openxmlformats.org/officeDocument/2006/relationships/image" Target="../media/image3486.png"/><Relationship Id="rId8" Type="http://schemas.openxmlformats.org/officeDocument/2006/relationships/image" Target="../media/image3472.png"/><Relationship Id="rId3" Type="http://schemas.openxmlformats.org/officeDocument/2006/relationships/customXml" Target="../ink/ink2904.xml"/><Relationship Id="rId12" Type="http://schemas.openxmlformats.org/officeDocument/2006/relationships/image" Target="../media/image3474.png"/><Relationship Id="rId17" Type="http://schemas.openxmlformats.org/officeDocument/2006/relationships/customXml" Target="../ink/ink2911.xml"/><Relationship Id="rId25" Type="http://schemas.openxmlformats.org/officeDocument/2006/relationships/customXml" Target="../ink/ink2915.xml"/><Relationship Id="rId33" Type="http://schemas.openxmlformats.org/officeDocument/2006/relationships/customXml" Target="../ink/ink2919.xml"/><Relationship Id="rId38" Type="http://schemas.openxmlformats.org/officeDocument/2006/relationships/customXml" Target="../ink/ink2921.xml"/></Relationships>
</file>

<file path=ppt/slides/_rels/slide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320.xml.rels><?xml version="1.0" encoding="UTF-8" standalone="yes"?>
<Relationships xmlns="http://schemas.openxmlformats.org/package/2006/relationships"><Relationship Id="rId13" Type="http://schemas.openxmlformats.org/officeDocument/2006/relationships/image" Target="../media/image3496.png"/><Relationship Id="rId18" Type="http://schemas.openxmlformats.org/officeDocument/2006/relationships/customXml" Target="../ink/ink2930.xml"/><Relationship Id="rId26" Type="http://schemas.openxmlformats.org/officeDocument/2006/relationships/customXml" Target="../ink/ink2934.xml"/><Relationship Id="rId39" Type="http://schemas.openxmlformats.org/officeDocument/2006/relationships/image" Target="../media/image3509.png"/><Relationship Id="rId21" Type="http://schemas.openxmlformats.org/officeDocument/2006/relationships/image" Target="../media/image3500.png"/><Relationship Id="rId34" Type="http://schemas.openxmlformats.org/officeDocument/2006/relationships/customXml" Target="../ink/ink2938.xml"/><Relationship Id="rId42" Type="http://schemas.openxmlformats.org/officeDocument/2006/relationships/customXml" Target="../ink/ink2942.xml"/><Relationship Id="rId7" Type="http://schemas.openxmlformats.org/officeDocument/2006/relationships/image" Target="../media/image3493.png"/><Relationship Id="rId2" Type="http://schemas.openxmlformats.org/officeDocument/2006/relationships/image" Target="../media/image3490.png"/><Relationship Id="rId16" Type="http://schemas.openxmlformats.org/officeDocument/2006/relationships/customXml" Target="../ink/ink2929.xml"/><Relationship Id="rId20" Type="http://schemas.openxmlformats.org/officeDocument/2006/relationships/customXml" Target="../ink/ink2931.xml"/><Relationship Id="rId29" Type="http://schemas.openxmlformats.org/officeDocument/2006/relationships/image" Target="../media/image3504.png"/><Relationship Id="rId41" Type="http://schemas.openxmlformats.org/officeDocument/2006/relationships/image" Target="../media/image3510.png"/><Relationship Id="rId1" Type="http://schemas.openxmlformats.org/officeDocument/2006/relationships/slideLayout" Target="../slideLayouts/slideLayout2.xml"/><Relationship Id="rId6" Type="http://schemas.openxmlformats.org/officeDocument/2006/relationships/customXml" Target="../ink/ink2924.xml"/><Relationship Id="rId11" Type="http://schemas.openxmlformats.org/officeDocument/2006/relationships/image" Target="../media/image3495.png"/><Relationship Id="rId24" Type="http://schemas.openxmlformats.org/officeDocument/2006/relationships/customXml" Target="../ink/ink2933.xml"/><Relationship Id="rId32" Type="http://schemas.openxmlformats.org/officeDocument/2006/relationships/customXml" Target="../ink/ink2937.xml"/><Relationship Id="rId37" Type="http://schemas.openxmlformats.org/officeDocument/2006/relationships/image" Target="../media/image3508.png"/><Relationship Id="rId40" Type="http://schemas.openxmlformats.org/officeDocument/2006/relationships/customXml" Target="../ink/ink2941.xml"/><Relationship Id="rId5" Type="http://schemas.openxmlformats.org/officeDocument/2006/relationships/image" Target="../media/image3492.png"/><Relationship Id="rId15" Type="http://schemas.openxmlformats.org/officeDocument/2006/relationships/image" Target="../media/image3497.png"/><Relationship Id="rId23" Type="http://schemas.openxmlformats.org/officeDocument/2006/relationships/image" Target="../media/image3501.png"/><Relationship Id="rId28" Type="http://schemas.openxmlformats.org/officeDocument/2006/relationships/customXml" Target="../ink/ink2935.xml"/><Relationship Id="rId36" Type="http://schemas.openxmlformats.org/officeDocument/2006/relationships/customXml" Target="../ink/ink2939.xml"/><Relationship Id="rId10" Type="http://schemas.openxmlformats.org/officeDocument/2006/relationships/customXml" Target="../ink/ink2926.xml"/><Relationship Id="rId19" Type="http://schemas.openxmlformats.org/officeDocument/2006/relationships/image" Target="../media/image3499.png"/><Relationship Id="rId31" Type="http://schemas.openxmlformats.org/officeDocument/2006/relationships/image" Target="../media/image3505.png"/><Relationship Id="rId4" Type="http://schemas.openxmlformats.org/officeDocument/2006/relationships/customXml" Target="../ink/ink2923.xml"/><Relationship Id="rId9" Type="http://schemas.openxmlformats.org/officeDocument/2006/relationships/image" Target="../media/image3494.png"/><Relationship Id="rId14" Type="http://schemas.openxmlformats.org/officeDocument/2006/relationships/customXml" Target="../ink/ink2928.xml"/><Relationship Id="rId22" Type="http://schemas.openxmlformats.org/officeDocument/2006/relationships/customXml" Target="../ink/ink2932.xml"/><Relationship Id="rId27" Type="http://schemas.openxmlformats.org/officeDocument/2006/relationships/image" Target="../media/image3503.png"/><Relationship Id="rId30" Type="http://schemas.openxmlformats.org/officeDocument/2006/relationships/customXml" Target="../ink/ink2936.xml"/><Relationship Id="rId35" Type="http://schemas.openxmlformats.org/officeDocument/2006/relationships/image" Target="../media/image3507.png"/><Relationship Id="rId43" Type="http://schemas.openxmlformats.org/officeDocument/2006/relationships/image" Target="../media/image3511.png"/><Relationship Id="rId8" Type="http://schemas.openxmlformats.org/officeDocument/2006/relationships/customXml" Target="../ink/ink2925.xml"/><Relationship Id="rId3" Type="http://schemas.openxmlformats.org/officeDocument/2006/relationships/image" Target="../media/image3491.png"/><Relationship Id="rId12" Type="http://schemas.openxmlformats.org/officeDocument/2006/relationships/customXml" Target="../ink/ink2927.xml"/><Relationship Id="rId17" Type="http://schemas.openxmlformats.org/officeDocument/2006/relationships/image" Target="../media/image3498.png"/><Relationship Id="rId25" Type="http://schemas.openxmlformats.org/officeDocument/2006/relationships/image" Target="../media/image3502.png"/><Relationship Id="rId33" Type="http://schemas.openxmlformats.org/officeDocument/2006/relationships/image" Target="../media/image3506.png"/><Relationship Id="rId38" Type="http://schemas.openxmlformats.org/officeDocument/2006/relationships/customXml" Target="../ink/ink2940.xml"/></Relationships>
</file>

<file path=ppt/slides/_rels/slide321.xml.rels><?xml version="1.0" encoding="UTF-8" standalone="yes"?>
<Relationships xmlns="http://schemas.openxmlformats.org/package/2006/relationships"><Relationship Id="rId8" Type="http://schemas.openxmlformats.org/officeDocument/2006/relationships/image" Target="../media/image3515.png"/><Relationship Id="rId3" Type="http://schemas.openxmlformats.org/officeDocument/2006/relationships/customXml" Target="../ink/ink2943.xml"/><Relationship Id="rId7" Type="http://schemas.openxmlformats.org/officeDocument/2006/relationships/customXml" Target="../ink/ink2945.xml"/><Relationship Id="rId12" Type="http://schemas.openxmlformats.org/officeDocument/2006/relationships/image" Target="../media/image3517.png"/><Relationship Id="rId2" Type="http://schemas.openxmlformats.org/officeDocument/2006/relationships/image" Target="../media/image3512.png"/><Relationship Id="rId1" Type="http://schemas.openxmlformats.org/officeDocument/2006/relationships/slideLayout" Target="../slideLayouts/slideLayout2.xml"/><Relationship Id="rId6" Type="http://schemas.openxmlformats.org/officeDocument/2006/relationships/image" Target="../media/image3514.png"/><Relationship Id="rId11" Type="http://schemas.openxmlformats.org/officeDocument/2006/relationships/customXml" Target="../ink/ink2947.xml"/><Relationship Id="rId5" Type="http://schemas.openxmlformats.org/officeDocument/2006/relationships/customXml" Target="../ink/ink2944.xml"/><Relationship Id="rId10" Type="http://schemas.openxmlformats.org/officeDocument/2006/relationships/image" Target="../media/image3516.png"/><Relationship Id="rId4" Type="http://schemas.openxmlformats.org/officeDocument/2006/relationships/image" Target="../media/image3513.png"/><Relationship Id="rId9" Type="http://schemas.openxmlformats.org/officeDocument/2006/relationships/customXml" Target="../ink/ink2946.xml"/></Relationships>
</file>

<file path=ppt/slides/_rels/slide322.xml.rels><?xml version="1.0" encoding="UTF-8" standalone="yes"?>
<Relationships xmlns="http://schemas.openxmlformats.org/package/2006/relationships"><Relationship Id="rId8" Type="http://schemas.openxmlformats.org/officeDocument/2006/relationships/image" Target="../media/image3521.png"/><Relationship Id="rId13" Type="http://schemas.openxmlformats.org/officeDocument/2006/relationships/customXml" Target="../ink/ink2953.xml"/><Relationship Id="rId3" Type="http://schemas.openxmlformats.org/officeDocument/2006/relationships/customXml" Target="../ink/ink2948.xml"/><Relationship Id="rId7" Type="http://schemas.openxmlformats.org/officeDocument/2006/relationships/customXml" Target="../ink/ink2950.xml"/><Relationship Id="rId12" Type="http://schemas.openxmlformats.org/officeDocument/2006/relationships/image" Target="../media/image3523.png"/><Relationship Id="rId17" Type="http://schemas.openxmlformats.org/officeDocument/2006/relationships/image" Target="../media/image3526.png"/><Relationship Id="rId2" Type="http://schemas.openxmlformats.org/officeDocument/2006/relationships/image" Target="../media/image3518.png"/><Relationship Id="rId16" Type="http://schemas.openxmlformats.org/officeDocument/2006/relationships/image" Target="../media/image3525.png"/><Relationship Id="rId1" Type="http://schemas.openxmlformats.org/officeDocument/2006/relationships/slideLayout" Target="../slideLayouts/slideLayout2.xml"/><Relationship Id="rId6" Type="http://schemas.openxmlformats.org/officeDocument/2006/relationships/image" Target="../media/image3520.png"/><Relationship Id="rId11" Type="http://schemas.openxmlformats.org/officeDocument/2006/relationships/customXml" Target="../ink/ink2952.xml"/><Relationship Id="rId5" Type="http://schemas.openxmlformats.org/officeDocument/2006/relationships/customXml" Target="../ink/ink2949.xml"/><Relationship Id="rId15" Type="http://schemas.openxmlformats.org/officeDocument/2006/relationships/customXml" Target="../ink/ink2954.xml"/><Relationship Id="rId10" Type="http://schemas.openxmlformats.org/officeDocument/2006/relationships/image" Target="../media/image3522.png"/><Relationship Id="rId4" Type="http://schemas.openxmlformats.org/officeDocument/2006/relationships/image" Target="../media/image3519.png"/><Relationship Id="rId9" Type="http://schemas.openxmlformats.org/officeDocument/2006/relationships/customXml" Target="../ink/ink2951.xml"/><Relationship Id="rId14" Type="http://schemas.openxmlformats.org/officeDocument/2006/relationships/image" Target="../media/image3524.png"/></Relationships>
</file>

<file path=ppt/slides/_rels/slide323.xml.rels><?xml version="1.0" encoding="UTF-8" standalone="yes"?>
<Relationships xmlns="http://schemas.openxmlformats.org/package/2006/relationships"><Relationship Id="rId13" Type="http://schemas.openxmlformats.org/officeDocument/2006/relationships/image" Target="../media/image3533.png"/><Relationship Id="rId18" Type="http://schemas.openxmlformats.org/officeDocument/2006/relationships/customXml" Target="../ink/ink2962.xml"/><Relationship Id="rId26" Type="http://schemas.openxmlformats.org/officeDocument/2006/relationships/customXml" Target="../ink/ink2966.xml"/><Relationship Id="rId39" Type="http://schemas.openxmlformats.org/officeDocument/2006/relationships/image" Target="../media/image3546.png"/><Relationship Id="rId21" Type="http://schemas.openxmlformats.org/officeDocument/2006/relationships/image" Target="../media/image3537.png"/><Relationship Id="rId34" Type="http://schemas.openxmlformats.org/officeDocument/2006/relationships/customXml" Target="../ink/ink2970.xml"/><Relationship Id="rId42" Type="http://schemas.openxmlformats.org/officeDocument/2006/relationships/customXml" Target="../ink/ink2974.xml"/><Relationship Id="rId47" Type="http://schemas.openxmlformats.org/officeDocument/2006/relationships/image" Target="../media/image3550.png"/><Relationship Id="rId50" Type="http://schemas.openxmlformats.org/officeDocument/2006/relationships/image" Target="../media/image3552.png"/><Relationship Id="rId55" Type="http://schemas.openxmlformats.org/officeDocument/2006/relationships/customXml" Target="../ink/ink2980.xml"/><Relationship Id="rId63" Type="http://schemas.openxmlformats.org/officeDocument/2006/relationships/customXml" Target="../ink/ink2984.xml"/><Relationship Id="rId7" Type="http://schemas.openxmlformats.org/officeDocument/2006/relationships/image" Target="../media/image3530.png"/><Relationship Id="rId2" Type="http://schemas.openxmlformats.org/officeDocument/2006/relationships/image" Target="../media/image3527.png"/><Relationship Id="rId16" Type="http://schemas.openxmlformats.org/officeDocument/2006/relationships/customXml" Target="../ink/ink2961.xml"/><Relationship Id="rId29" Type="http://schemas.openxmlformats.org/officeDocument/2006/relationships/image" Target="../media/image3541.png"/><Relationship Id="rId11" Type="http://schemas.openxmlformats.org/officeDocument/2006/relationships/image" Target="../media/image3532.png"/><Relationship Id="rId24" Type="http://schemas.openxmlformats.org/officeDocument/2006/relationships/customXml" Target="../ink/ink2965.xml"/><Relationship Id="rId32" Type="http://schemas.openxmlformats.org/officeDocument/2006/relationships/customXml" Target="../ink/ink2969.xml"/><Relationship Id="rId37" Type="http://schemas.openxmlformats.org/officeDocument/2006/relationships/image" Target="../media/image3545.png"/><Relationship Id="rId40" Type="http://schemas.openxmlformats.org/officeDocument/2006/relationships/customXml" Target="../ink/ink2973.xml"/><Relationship Id="rId45" Type="http://schemas.openxmlformats.org/officeDocument/2006/relationships/image" Target="../media/image3549.png"/><Relationship Id="rId53" Type="http://schemas.openxmlformats.org/officeDocument/2006/relationships/customXml" Target="../ink/ink2979.xml"/><Relationship Id="rId58" Type="http://schemas.openxmlformats.org/officeDocument/2006/relationships/image" Target="../media/image3556.png"/><Relationship Id="rId5" Type="http://schemas.openxmlformats.org/officeDocument/2006/relationships/customXml" Target="../ink/ink2956.xml"/><Relationship Id="rId61" Type="http://schemas.openxmlformats.org/officeDocument/2006/relationships/customXml" Target="../ink/ink2983.xml"/><Relationship Id="rId19" Type="http://schemas.openxmlformats.org/officeDocument/2006/relationships/image" Target="../media/image3536.png"/><Relationship Id="rId14" Type="http://schemas.openxmlformats.org/officeDocument/2006/relationships/customXml" Target="../ink/ink2960.xml"/><Relationship Id="rId22" Type="http://schemas.openxmlformats.org/officeDocument/2006/relationships/customXml" Target="../ink/ink2964.xml"/><Relationship Id="rId27" Type="http://schemas.openxmlformats.org/officeDocument/2006/relationships/image" Target="../media/image3540.png"/><Relationship Id="rId30" Type="http://schemas.openxmlformats.org/officeDocument/2006/relationships/customXml" Target="../ink/ink2968.xml"/><Relationship Id="rId35" Type="http://schemas.openxmlformats.org/officeDocument/2006/relationships/image" Target="../media/image3544.png"/><Relationship Id="rId43" Type="http://schemas.openxmlformats.org/officeDocument/2006/relationships/image" Target="../media/image3548.png"/><Relationship Id="rId48" Type="http://schemas.openxmlformats.org/officeDocument/2006/relationships/image" Target="../media/image3551.png"/><Relationship Id="rId56" Type="http://schemas.openxmlformats.org/officeDocument/2006/relationships/image" Target="../media/image3555.png"/><Relationship Id="rId64" Type="http://schemas.openxmlformats.org/officeDocument/2006/relationships/image" Target="../media/image3559.png"/><Relationship Id="rId8" Type="http://schemas.openxmlformats.org/officeDocument/2006/relationships/customXml" Target="../ink/ink2957.xml"/><Relationship Id="rId51" Type="http://schemas.openxmlformats.org/officeDocument/2006/relationships/customXml" Target="../ink/ink2978.xml"/><Relationship Id="rId3" Type="http://schemas.openxmlformats.org/officeDocument/2006/relationships/customXml" Target="../ink/ink2955.xml"/><Relationship Id="rId12" Type="http://schemas.openxmlformats.org/officeDocument/2006/relationships/customXml" Target="../ink/ink2959.xml"/><Relationship Id="rId17" Type="http://schemas.openxmlformats.org/officeDocument/2006/relationships/image" Target="../media/image3535.png"/><Relationship Id="rId25" Type="http://schemas.openxmlformats.org/officeDocument/2006/relationships/image" Target="../media/image3539.png"/><Relationship Id="rId33" Type="http://schemas.openxmlformats.org/officeDocument/2006/relationships/image" Target="../media/image3543.png"/><Relationship Id="rId38" Type="http://schemas.openxmlformats.org/officeDocument/2006/relationships/customXml" Target="../ink/ink2972.xml"/><Relationship Id="rId46" Type="http://schemas.openxmlformats.org/officeDocument/2006/relationships/customXml" Target="../ink/ink2976.xml"/><Relationship Id="rId59" Type="http://schemas.openxmlformats.org/officeDocument/2006/relationships/customXml" Target="../ink/ink2982.xml"/><Relationship Id="rId20" Type="http://schemas.openxmlformats.org/officeDocument/2006/relationships/customXml" Target="../ink/ink2963.xml"/><Relationship Id="rId41" Type="http://schemas.openxmlformats.org/officeDocument/2006/relationships/image" Target="../media/image3547.png"/><Relationship Id="rId54" Type="http://schemas.openxmlformats.org/officeDocument/2006/relationships/image" Target="../media/image3554.png"/><Relationship Id="rId62" Type="http://schemas.openxmlformats.org/officeDocument/2006/relationships/image" Target="../media/image3558.png"/><Relationship Id="rId1" Type="http://schemas.openxmlformats.org/officeDocument/2006/relationships/slideLayout" Target="../slideLayouts/slideLayout2.xml"/><Relationship Id="rId6" Type="http://schemas.openxmlformats.org/officeDocument/2006/relationships/image" Target="../media/image3529.png"/><Relationship Id="rId15" Type="http://schemas.openxmlformats.org/officeDocument/2006/relationships/image" Target="../media/image3534.png"/><Relationship Id="rId23" Type="http://schemas.openxmlformats.org/officeDocument/2006/relationships/image" Target="../media/image3538.png"/><Relationship Id="rId28" Type="http://schemas.openxmlformats.org/officeDocument/2006/relationships/customXml" Target="../ink/ink2967.xml"/><Relationship Id="rId36" Type="http://schemas.openxmlformats.org/officeDocument/2006/relationships/customXml" Target="../ink/ink2971.xml"/><Relationship Id="rId49" Type="http://schemas.openxmlformats.org/officeDocument/2006/relationships/customXml" Target="../ink/ink2977.xml"/><Relationship Id="rId57" Type="http://schemas.openxmlformats.org/officeDocument/2006/relationships/customXml" Target="../ink/ink2981.xml"/><Relationship Id="rId10" Type="http://schemas.openxmlformats.org/officeDocument/2006/relationships/customXml" Target="../ink/ink2958.xml"/><Relationship Id="rId31" Type="http://schemas.openxmlformats.org/officeDocument/2006/relationships/image" Target="../media/image3542.png"/><Relationship Id="rId44" Type="http://schemas.openxmlformats.org/officeDocument/2006/relationships/customXml" Target="../ink/ink2975.xml"/><Relationship Id="rId52" Type="http://schemas.openxmlformats.org/officeDocument/2006/relationships/image" Target="../media/image3553.png"/><Relationship Id="rId60" Type="http://schemas.openxmlformats.org/officeDocument/2006/relationships/image" Target="../media/image3557.png"/><Relationship Id="rId4" Type="http://schemas.openxmlformats.org/officeDocument/2006/relationships/image" Target="../media/image3528.png"/><Relationship Id="rId9" Type="http://schemas.openxmlformats.org/officeDocument/2006/relationships/image" Target="../media/image3531.png"/></Relationships>
</file>

<file path=ppt/slides/_rels/slide324.xml.rels><?xml version="1.0" encoding="UTF-8" standalone="yes"?>
<Relationships xmlns="http://schemas.openxmlformats.org/package/2006/relationships"><Relationship Id="rId8" Type="http://schemas.openxmlformats.org/officeDocument/2006/relationships/image" Target="../media/image3563.png"/><Relationship Id="rId13" Type="http://schemas.openxmlformats.org/officeDocument/2006/relationships/customXml" Target="../ink/ink2990.xml"/><Relationship Id="rId18" Type="http://schemas.openxmlformats.org/officeDocument/2006/relationships/image" Target="../media/image3568.png"/><Relationship Id="rId3" Type="http://schemas.openxmlformats.org/officeDocument/2006/relationships/customXml" Target="../ink/ink2985.xml"/><Relationship Id="rId7" Type="http://schemas.openxmlformats.org/officeDocument/2006/relationships/customXml" Target="../ink/ink2987.xml"/><Relationship Id="rId12" Type="http://schemas.openxmlformats.org/officeDocument/2006/relationships/image" Target="../media/image3565.png"/><Relationship Id="rId17" Type="http://schemas.openxmlformats.org/officeDocument/2006/relationships/customXml" Target="../ink/ink2992.xml"/><Relationship Id="rId2" Type="http://schemas.openxmlformats.org/officeDocument/2006/relationships/image" Target="../media/image3560.png"/><Relationship Id="rId16" Type="http://schemas.openxmlformats.org/officeDocument/2006/relationships/image" Target="../media/image3567.png"/><Relationship Id="rId20" Type="http://schemas.openxmlformats.org/officeDocument/2006/relationships/image" Target="../media/image3569.png"/><Relationship Id="rId1" Type="http://schemas.openxmlformats.org/officeDocument/2006/relationships/slideLayout" Target="../slideLayouts/slideLayout2.xml"/><Relationship Id="rId6" Type="http://schemas.openxmlformats.org/officeDocument/2006/relationships/image" Target="../media/image3562.png"/><Relationship Id="rId11" Type="http://schemas.openxmlformats.org/officeDocument/2006/relationships/customXml" Target="../ink/ink2989.xml"/><Relationship Id="rId5" Type="http://schemas.openxmlformats.org/officeDocument/2006/relationships/customXml" Target="../ink/ink2986.xml"/><Relationship Id="rId15" Type="http://schemas.openxmlformats.org/officeDocument/2006/relationships/customXml" Target="../ink/ink2991.xml"/><Relationship Id="rId10" Type="http://schemas.openxmlformats.org/officeDocument/2006/relationships/image" Target="../media/image3564.png"/><Relationship Id="rId19" Type="http://schemas.openxmlformats.org/officeDocument/2006/relationships/customXml" Target="../ink/ink2993.xml"/><Relationship Id="rId4" Type="http://schemas.openxmlformats.org/officeDocument/2006/relationships/image" Target="../media/image3561.png"/><Relationship Id="rId9" Type="http://schemas.openxmlformats.org/officeDocument/2006/relationships/customXml" Target="../ink/ink2988.xml"/><Relationship Id="rId14" Type="http://schemas.openxmlformats.org/officeDocument/2006/relationships/image" Target="../media/image3566.png"/></Relationships>
</file>

<file path=ppt/slides/_rels/slide325.xml.rels><?xml version="1.0" encoding="UTF-8" standalone="yes"?>
<Relationships xmlns="http://schemas.openxmlformats.org/package/2006/relationships"><Relationship Id="rId8" Type="http://schemas.openxmlformats.org/officeDocument/2006/relationships/customXml" Target="../ink/ink2996.xml"/><Relationship Id="rId13" Type="http://schemas.openxmlformats.org/officeDocument/2006/relationships/image" Target="../media/image3576.png"/><Relationship Id="rId18" Type="http://schemas.openxmlformats.org/officeDocument/2006/relationships/customXml" Target="../ink/ink3001.xml"/><Relationship Id="rId3" Type="http://schemas.openxmlformats.org/officeDocument/2006/relationships/image" Target="../media/image3571.png"/><Relationship Id="rId21" Type="http://schemas.openxmlformats.org/officeDocument/2006/relationships/image" Target="../media/image3580.png"/><Relationship Id="rId7" Type="http://schemas.openxmlformats.org/officeDocument/2006/relationships/image" Target="../media/image3573.png"/><Relationship Id="rId12" Type="http://schemas.openxmlformats.org/officeDocument/2006/relationships/customXml" Target="../ink/ink2998.xml"/><Relationship Id="rId17" Type="http://schemas.openxmlformats.org/officeDocument/2006/relationships/image" Target="../media/image3578.png"/><Relationship Id="rId25" Type="http://schemas.openxmlformats.org/officeDocument/2006/relationships/image" Target="../media/image3582.png"/><Relationship Id="rId2" Type="http://schemas.openxmlformats.org/officeDocument/2006/relationships/image" Target="../media/image3570.png"/><Relationship Id="rId16" Type="http://schemas.openxmlformats.org/officeDocument/2006/relationships/customXml" Target="../ink/ink3000.xml"/><Relationship Id="rId20" Type="http://schemas.openxmlformats.org/officeDocument/2006/relationships/customXml" Target="../ink/ink3002.xml"/><Relationship Id="rId1" Type="http://schemas.openxmlformats.org/officeDocument/2006/relationships/slideLayout" Target="../slideLayouts/slideLayout2.xml"/><Relationship Id="rId6" Type="http://schemas.openxmlformats.org/officeDocument/2006/relationships/customXml" Target="../ink/ink2995.xml"/><Relationship Id="rId11" Type="http://schemas.openxmlformats.org/officeDocument/2006/relationships/image" Target="../media/image3575.png"/><Relationship Id="rId24" Type="http://schemas.openxmlformats.org/officeDocument/2006/relationships/customXml" Target="../ink/ink3004.xml"/><Relationship Id="rId5" Type="http://schemas.openxmlformats.org/officeDocument/2006/relationships/image" Target="../media/image3572.png"/><Relationship Id="rId15" Type="http://schemas.openxmlformats.org/officeDocument/2006/relationships/image" Target="../media/image3577.png"/><Relationship Id="rId23" Type="http://schemas.openxmlformats.org/officeDocument/2006/relationships/image" Target="../media/image3581.png"/><Relationship Id="rId10" Type="http://schemas.openxmlformats.org/officeDocument/2006/relationships/customXml" Target="../ink/ink2997.xml"/><Relationship Id="rId19" Type="http://schemas.openxmlformats.org/officeDocument/2006/relationships/image" Target="../media/image3579.png"/><Relationship Id="rId4" Type="http://schemas.openxmlformats.org/officeDocument/2006/relationships/customXml" Target="../ink/ink2994.xml"/><Relationship Id="rId9" Type="http://schemas.openxmlformats.org/officeDocument/2006/relationships/image" Target="../media/image3574.png"/><Relationship Id="rId14" Type="http://schemas.openxmlformats.org/officeDocument/2006/relationships/customXml" Target="../ink/ink2999.xml"/><Relationship Id="rId22" Type="http://schemas.openxmlformats.org/officeDocument/2006/relationships/customXml" Target="../ink/ink3003.xml"/></Relationships>
</file>

<file path=ppt/slides/_rels/slide326.xml.rels><?xml version="1.0" encoding="UTF-8" standalone="yes"?>
<Relationships xmlns="http://schemas.openxmlformats.org/package/2006/relationships"><Relationship Id="rId13" Type="http://schemas.openxmlformats.org/officeDocument/2006/relationships/customXml" Target="../ink/ink3010.xml"/><Relationship Id="rId18" Type="http://schemas.openxmlformats.org/officeDocument/2006/relationships/image" Target="../media/image3591.png"/><Relationship Id="rId26" Type="http://schemas.openxmlformats.org/officeDocument/2006/relationships/image" Target="../media/image3595.png"/><Relationship Id="rId3" Type="http://schemas.openxmlformats.org/officeDocument/2006/relationships/customXml" Target="../ink/ink3005.xml"/><Relationship Id="rId21" Type="http://schemas.openxmlformats.org/officeDocument/2006/relationships/customXml" Target="../ink/ink3014.xml"/><Relationship Id="rId34" Type="http://schemas.openxmlformats.org/officeDocument/2006/relationships/image" Target="../media/image3599.png"/><Relationship Id="rId7" Type="http://schemas.openxmlformats.org/officeDocument/2006/relationships/customXml" Target="../ink/ink3007.xml"/><Relationship Id="rId12" Type="http://schemas.openxmlformats.org/officeDocument/2006/relationships/image" Target="../media/image3588.png"/><Relationship Id="rId17" Type="http://schemas.openxmlformats.org/officeDocument/2006/relationships/customXml" Target="../ink/ink3012.xml"/><Relationship Id="rId25" Type="http://schemas.openxmlformats.org/officeDocument/2006/relationships/customXml" Target="../ink/ink3016.xml"/><Relationship Id="rId33" Type="http://schemas.openxmlformats.org/officeDocument/2006/relationships/customXml" Target="../ink/ink3020.xml"/><Relationship Id="rId2" Type="http://schemas.openxmlformats.org/officeDocument/2006/relationships/image" Target="../media/image3583.png"/><Relationship Id="rId16" Type="http://schemas.openxmlformats.org/officeDocument/2006/relationships/image" Target="../media/image3590.png"/><Relationship Id="rId20" Type="http://schemas.openxmlformats.org/officeDocument/2006/relationships/image" Target="../media/image3592.png"/><Relationship Id="rId29" Type="http://schemas.openxmlformats.org/officeDocument/2006/relationships/customXml" Target="../ink/ink3018.xml"/><Relationship Id="rId1" Type="http://schemas.openxmlformats.org/officeDocument/2006/relationships/slideLayout" Target="../slideLayouts/slideLayout2.xml"/><Relationship Id="rId6" Type="http://schemas.openxmlformats.org/officeDocument/2006/relationships/image" Target="../media/image3585.png"/><Relationship Id="rId11" Type="http://schemas.openxmlformats.org/officeDocument/2006/relationships/customXml" Target="../ink/ink3009.xml"/><Relationship Id="rId24" Type="http://schemas.openxmlformats.org/officeDocument/2006/relationships/image" Target="../media/image3594.png"/><Relationship Id="rId32" Type="http://schemas.openxmlformats.org/officeDocument/2006/relationships/image" Target="../media/image3598.png"/><Relationship Id="rId5" Type="http://schemas.openxmlformats.org/officeDocument/2006/relationships/customXml" Target="../ink/ink3006.xml"/><Relationship Id="rId15" Type="http://schemas.openxmlformats.org/officeDocument/2006/relationships/customXml" Target="../ink/ink3011.xml"/><Relationship Id="rId23" Type="http://schemas.openxmlformats.org/officeDocument/2006/relationships/customXml" Target="../ink/ink3015.xml"/><Relationship Id="rId28" Type="http://schemas.openxmlformats.org/officeDocument/2006/relationships/image" Target="../media/image3596.png"/><Relationship Id="rId10" Type="http://schemas.openxmlformats.org/officeDocument/2006/relationships/image" Target="../media/image3587.png"/><Relationship Id="rId19" Type="http://schemas.openxmlformats.org/officeDocument/2006/relationships/customXml" Target="../ink/ink3013.xml"/><Relationship Id="rId31" Type="http://schemas.openxmlformats.org/officeDocument/2006/relationships/customXml" Target="../ink/ink3019.xml"/><Relationship Id="rId4" Type="http://schemas.openxmlformats.org/officeDocument/2006/relationships/image" Target="../media/image3584.png"/><Relationship Id="rId9" Type="http://schemas.openxmlformats.org/officeDocument/2006/relationships/customXml" Target="../ink/ink3008.xml"/><Relationship Id="rId14" Type="http://schemas.openxmlformats.org/officeDocument/2006/relationships/image" Target="../media/image3589.png"/><Relationship Id="rId22" Type="http://schemas.openxmlformats.org/officeDocument/2006/relationships/image" Target="../media/image3593.png"/><Relationship Id="rId27" Type="http://schemas.openxmlformats.org/officeDocument/2006/relationships/customXml" Target="../ink/ink3017.xml"/><Relationship Id="rId30" Type="http://schemas.openxmlformats.org/officeDocument/2006/relationships/image" Target="../media/image3597.png"/><Relationship Id="rId8" Type="http://schemas.openxmlformats.org/officeDocument/2006/relationships/image" Target="../media/image3586.png"/></Relationships>
</file>

<file path=ppt/slides/_rels/slide327.xml.rels><?xml version="1.0" encoding="UTF-8" standalone="yes"?>
<Relationships xmlns="http://schemas.openxmlformats.org/package/2006/relationships"><Relationship Id="rId13" Type="http://schemas.openxmlformats.org/officeDocument/2006/relationships/customXml" Target="../ink/ink3026.xml"/><Relationship Id="rId18" Type="http://schemas.openxmlformats.org/officeDocument/2006/relationships/customXml" Target="../ink/ink3028.xml"/><Relationship Id="rId26" Type="http://schemas.openxmlformats.org/officeDocument/2006/relationships/customXml" Target="../ink/ink3032.xml"/><Relationship Id="rId39" Type="http://schemas.openxmlformats.org/officeDocument/2006/relationships/customXml" Target="../ink/ink3038.xml"/><Relationship Id="rId21" Type="http://schemas.openxmlformats.org/officeDocument/2006/relationships/image" Target="../media/image3610.png"/><Relationship Id="rId34" Type="http://schemas.openxmlformats.org/officeDocument/2006/relationships/image" Target="../media/image3617.png"/><Relationship Id="rId42" Type="http://schemas.openxmlformats.org/officeDocument/2006/relationships/image" Target="../media/image3621.png"/><Relationship Id="rId47" Type="http://schemas.openxmlformats.org/officeDocument/2006/relationships/customXml" Target="../ink/ink3042.xml"/><Relationship Id="rId50" Type="http://schemas.openxmlformats.org/officeDocument/2006/relationships/customXml" Target="../ink/ink3043.xml"/><Relationship Id="rId55" Type="http://schemas.openxmlformats.org/officeDocument/2006/relationships/image" Target="../media/image3628.png"/><Relationship Id="rId7" Type="http://schemas.openxmlformats.org/officeDocument/2006/relationships/customXml" Target="../ink/ink3023.xml"/><Relationship Id="rId2" Type="http://schemas.openxmlformats.org/officeDocument/2006/relationships/image" Target="../media/image3600.png"/><Relationship Id="rId16" Type="http://schemas.openxmlformats.org/officeDocument/2006/relationships/customXml" Target="../ink/ink3027.xml"/><Relationship Id="rId29" Type="http://schemas.openxmlformats.org/officeDocument/2006/relationships/image" Target="../media/image3614.png"/><Relationship Id="rId11" Type="http://schemas.openxmlformats.org/officeDocument/2006/relationships/customXml" Target="../ink/ink3025.xml"/><Relationship Id="rId24" Type="http://schemas.openxmlformats.org/officeDocument/2006/relationships/customXml" Target="../ink/ink3031.xml"/><Relationship Id="rId32" Type="http://schemas.openxmlformats.org/officeDocument/2006/relationships/customXml" Target="../ink/ink3035.xml"/><Relationship Id="rId37" Type="http://schemas.openxmlformats.org/officeDocument/2006/relationships/customXml" Target="../ink/ink3037.xml"/><Relationship Id="rId40" Type="http://schemas.openxmlformats.org/officeDocument/2006/relationships/image" Target="../media/image3620.png"/><Relationship Id="rId45" Type="http://schemas.openxmlformats.org/officeDocument/2006/relationships/customXml" Target="../ink/ink3041.xml"/><Relationship Id="rId53" Type="http://schemas.openxmlformats.org/officeDocument/2006/relationships/image" Target="../media/image3627.png"/><Relationship Id="rId5" Type="http://schemas.openxmlformats.org/officeDocument/2006/relationships/customXml" Target="../ink/ink3022.xml"/><Relationship Id="rId19" Type="http://schemas.openxmlformats.org/officeDocument/2006/relationships/image" Target="../media/image3609.png"/><Relationship Id="rId4" Type="http://schemas.openxmlformats.org/officeDocument/2006/relationships/image" Target="../media/image3601.png"/><Relationship Id="rId9" Type="http://schemas.openxmlformats.org/officeDocument/2006/relationships/customXml" Target="../ink/ink3024.xml"/><Relationship Id="rId14" Type="http://schemas.openxmlformats.org/officeDocument/2006/relationships/image" Target="../media/image3606.png"/><Relationship Id="rId22" Type="http://schemas.openxmlformats.org/officeDocument/2006/relationships/customXml" Target="../ink/ink3030.xml"/><Relationship Id="rId27" Type="http://schemas.openxmlformats.org/officeDocument/2006/relationships/image" Target="../media/image3613.png"/><Relationship Id="rId30" Type="http://schemas.openxmlformats.org/officeDocument/2006/relationships/customXml" Target="../ink/ink3034.xml"/><Relationship Id="rId35" Type="http://schemas.openxmlformats.org/officeDocument/2006/relationships/customXml" Target="../ink/ink3036.xml"/><Relationship Id="rId43" Type="http://schemas.openxmlformats.org/officeDocument/2006/relationships/customXml" Target="../ink/ink3040.xml"/><Relationship Id="rId48" Type="http://schemas.openxmlformats.org/officeDocument/2006/relationships/image" Target="../media/image3624.png"/><Relationship Id="rId56" Type="http://schemas.openxmlformats.org/officeDocument/2006/relationships/customXml" Target="../ink/ink3046.xml"/><Relationship Id="rId8" Type="http://schemas.openxmlformats.org/officeDocument/2006/relationships/image" Target="../media/image3603.png"/><Relationship Id="rId51" Type="http://schemas.openxmlformats.org/officeDocument/2006/relationships/image" Target="../media/image3626.png"/><Relationship Id="rId3" Type="http://schemas.openxmlformats.org/officeDocument/2006/relationships/customXml" Target="../ink/ink3021.xml"/><Relationship Id="rId12" Type="http://schemas.openxmlformats.org/officeDocument/2006/relationships/image" Target="../media/image3605.png"/><Relationship Id="rId17" Type="http://schemas.openxmlformats.org/officeDocument/2006/relationships/image" Target="../media/image3608.png"/><Relationship Id="rId25" Type="http://schemas.openxmlformats.org/officeDocument/2006/relationships/image" Target="../media/image3612.png"/><Relationship Id="rId33" Type="http://schemas.openxmlformats.org/officeDocument/2006/relationships/image" Target="../media/image3616.png"/><Relationship Id="rId38" Type="http://schemas.openxmlformats.org/officeDocument/2006/relationships/image" Target="../media/image3619.png"/><Relationship Id="rId46" Type="http://schemas.openxmlformats.org/officeDocument/2006/relationships/image" Target="../media/image3623.png"/><Relationship Id="rId20" Type="http://schemas.openxmlformats.org/officeDocument/2006/relationships/customXml" Target="../ink/ink3029.xml"/><Relationship Id="rId41" Type="http://schemas.openxmlformats.org/officeDocument/2006/relationships/customXml" Target="../ink/ink3039.xml"/><Relationship Id="rId54" Type="http://schemas.openxmlformats.org/officeDocument/2006/relationships/customXml" Target="../ink/ink3045.xml"/><Relationship Id="rId1" Type="http://schemas.openxmlformats.org/officeDocument/2006/relationships/slideLayout" Target="../slideLayouts/slideLayout2.xml"/><Relationship Id="rId6" Type="http://schemas.openxmlformats.org/officeDocument/2006/relationships/image" Target="../media/image3602.png"/><Relationship Id="rId15" Type="http://schemas.openxmlformats.org/officeDocument/2006/relationships/image" Target="../media/image3607.png"/><Relationship Id="rId23" Type="http://schemas.openxmlformats.org/officeDocument/2006/relationships/image" Target="../media/image3611.png"/><Relationship Id="rId28" Type="http://schemas.openxmlformats.org/officeDocument/2006/relationships/customXml" Target="../ink/ink3033.xml"/><Relationship Id="rId36" Type="http://schemas.openxmlformats.org/officeDocument/2006/relationships/image" Target="../media/image3618.png"/><Relationship Id="rId49" Type="http://schemas.openxmlformats.org/officeDocument/2006/relationships/image" Target="../media/image3625.png"/><Relationship Id="rId57" Type="http://schemas.openxmlformats.org/officeDocument/2006/relationships/image" Target="../media/image3629.png"/><Relationship Id="rId10" Type="http://schemas.openxmlformats.org/officeDocument/2006/relationships/image" Target="../media/image3604.png"/><Relationship Id="rId31" Type="http://schemas.openxmlformats.org/officeDocument/2006/relationships/image" Target="../media/image3615.png"/><Relationship Id="rId44" Type="http://schemas.openxmlformats.org/officeDocument/2006/relationships/image" Target="../media/image3622.png"/><Relationship Id="rId52" Type="http://schemas.openxmlformats.org/officeDocument/2006/relationships/customXml" Target="../ink/ink3044.xml"/></Relationships>
</file>

<file path=ppt/slides/_rels/slide328.xml.rels><?xml version="1.0" encoding="UTF-8" standalone="yes"?>
<Relationships xmlns="http://schemas.openxmlformats.org/package/2006/relationships"><Relationship Id="rId8" Type="http://schemas.openxmlformats.org/officeDocument/2006/relationships/customXml" Target="../ink/ink3049.xml"/><Relationship Id="rId13" Type="http://schemas.openxmlformats.org/officeDocument/2006/relationships/image" Target="../media/image3636.png"/><Relationship Id="rId18" Type="http://schemas.openxmlformats.org/officeDocument/2006/relationships/customXml" Target="../ink/ink3054.xml"/><Relationship Id="rId3" Type="http://schemas.openxmlformats.org/officeDocument/2006/relationships/image" Target="../media/image3631.png"/><Relationship Id="rId21" Type="http://schemas.openxmlformats.org/officeDocument/2006/relationships/image" Target="../media/image3640.png"/><Relationship Id="rId7" Type="http://schemas.openxmlformats.org/officeDocument/2006/relationships/image" Target="../media/image3633.png"/><Relationship Id="rId12" Type="http://schemas.openxmlformats.org/officeDocument/2006/relationships/customXml" Target="../ink/ink3051.xml"/><Relationship Id="rId17" Type="http://schemas.openxmlformats.org/officeDocument/2006/relationships/image" Target="../media/image3638.png"/><Relationship Id="rId2" Type="http://schemas.openxmlformats.org/officeDocument/2006/relationships/image" Target="../media/image3630.png"/><Relationship Id="rId16" Type="http://schemas.openxmlformats.org/officeDocument/2006/relationships/customXml" Target="../ink/ink3053.xml"/><Relationship Id="rId20" Type="http://schemas.openxmlformats.org/officeDocument/2006/relationships/customXml" Target="../ink/ink3055.xml"/><Relationship Id="rId1" Type="http://schemas.openxmlformats.org/officeDocument/2006/relationships/slideLayout" Target="../slideLayouts/slideLayout2.xml"/><Relationship Id="rId6" Type="http://schemas.openxmlformats.org/officeDocument/2006/relationships/customXml" Target="../ink/ink3048.xml"/><Relationship Id="rId11" Type="http://schemas.openxmlformats.org/officeDocument/2006/relationships/image" Target="../media/image3635.png"/><Relationship Id="rId5" Type="http://schemas.openxmlformats.org/officeDocument/2006/relationships/image" Target="../media/image3632.png"/><Relationship Id="rId15" Type="http://schemas.openxmlformats.org/officeDocument/2006/relationships/image" Target="../media/image3637.png"/><Relationship Id="rId10" Type="http://schemas.openxmlformats.org/officeDocument/2006/relationships/customXml" Target="../ink/ink3050.xml"/><Relationship Id="rId19" Type="http://schemas.openxmlformats.org/officeDocument/2006/relationships/image" Target="../media/image3639.png"/><Relationship Id="rId4" Type="http://schemas.openxmlformats.org/officeDocument/2006/relationships/customXml" Target="../ink/ink3047.xml"/><Relationship Id="rId9" Type="http://schemas.openxmlformats.org/officeDocument/2006/relationships/image" Target="../media/image3634.png"/><Relationship Id="rId14" Type="http://schemas.openxmlformats.org/officeDocument/2006/relationships/customXml" Target="../ink/ink3052.xml"/></Relationships>
</file>

<file path=ppt/slides/_rels/slide329.xml.rels><?xml version="1.0" encoding="UTF-8" standalone="yes"?>
<Relationships xmlns="http://schemas.openxmlformats.org/package/2006/relationships"><Relationship Id="rId2" Type="http://schemas.openxmlformats.org/officeDocument/2006/relationships/image" Target="../media/image36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customXml" Target="../ink/ink286.xml"/><Relationship Id="rId13" Type="http://schemas.openxmlformats.org/officeDocument/2006/relationships/image" Target="../media/image332.png"/><Relationship Id="rId18" Type="http://schemas.openxmlformats.org/officeDocument/2006/relationships/customXml" Target="../ink/ink291.xml"/><Relationship Id="rId3" Type="http://schemas.openxmlformats.org/officeDocument/2006/relationships/image" Target="../media/image327.png"/><Relationship Id="rId21" Type="http://schemas.openxmlformats.org/officeDocument/2006/relationships/image" Target="../media/image336.png"/><Relationship Id="rId7" Type="http://schemas.openxmlformats.org/officeDocument/2006/relationships/image" Target="../media/image329.png"/><Relationship Id="rId12" Type="http://schemas.openxmlformats.org/officeDocument/2006/relationships/customXml" Target="../ink/ink288.xml"/><Relationship Id="rId17" Type="http://schemas.openxmlformats.org/officeDocument/2006/relationships/image" Target="../media/image334.png"/><Relationship Id="rId2" Type="http://schemas.openxmlformats.org/officeDocument/2006/relationships/image" Target="../media/image326.png"/><Relationship Id="rId16" Type="http://schemas.openxmlformats.org/officeDocument/2006/relationships/customXml" Target="../ink/ink290.xml"/><Relationship Id="rId20" Type="http://schemas.openxmlformats.org/officeDocument/2006/relationships/customXml" Target="../ink/ink292.xml"/><Relationship Id="rId1" Type="http://schemas.openxmlformats.org/officeDocument/2006/relationships/slideLayout" Target="../slideLayouts/slideLayout2.xml"/><Relationship Id="rId6" Type="http://schemas.openxmlformats.org/officeDocument/2006/relationships/customXml" Target="../ink/ink285.xml"/><Relationship Id="rId11" Type="http://schemas.openxmlformats.org/officeDocument/2006/relationships/image" Target="../media/image331.png"/><Relationship Id="rId5" Type="http://schemas.openxmlformats.org/officeDocument/2006/relationships/image" Target="../media/image328.png"/><Relationship Id="rId15" Type="http://schemas.openxmlformats.org/officeDocument/2006/relationships/image" Target="../media/image333.png"/><Relationship Id="rId10" Type="http://schemas.openxmlformats.org/officeDocument/2006/relationships/customXml" Target="../ink/ink287.xml"/><Relationship Id="rId19" Type="http://schemas.openxmlformats.org/officeDocument/2006/relationships/image" Target="../media/image335.png"/><Relationship Id="rId4" Type="http://schemas.openxmlformats.org/officeDocument/2006/relationships/customXml" Target="../ink/ink284.xml"/><Relationship Id="rId9" Type="http://schemas.openxmlformats.org/officeDocument/2006/relationships/image" Target="../media/image330.png"/><Relationship Id="rId14" Type="http://schemas.openxmlformats.org/officeDocument/2006/relationships/customXml" Target="../ink/ink289.xml"/></Relationships>
</file>

<file path=ppt/slides/_rels/slide330.xml.rels><?xml version="1.0" encoding="UTF-8" standalone="yes"?>
<Relationships xmlns="http://schemas.openxmlformats.org/package/2006/relationships"><Relationship Id="rId2" Type="http://schemas.openxmlformats.org/officeDocument/2006/relationships/hyperlink" Target="https://www.udemy.com/course/unreal-engine-5-gas-top-down-rpg/learn/lecture/39783732#reviews" TargetMode="Externa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3643.png"/><Relationship Id="rId7" Type="http://schemas.openxmlformats.org/officeDocument/2006/relationships/image" Target="../media/image3645.png"/><Relationship Id="rId2" Type="http://schemas.openxmlformats.org/officeDocument/2006/relationships/image" Target="../media/image3642.png"/><Relationship Id="rId1" Type="http://schemas.openxmlformats.org/officeDocument/2006/relationships/slideLayout" Target="../slideLayouts/slideLayout2.xml"/><Relationship Id="rId6" Type="http://schemas.openxmlformats.org/officeDocument/2006/relationships/customXml" Target="../ink/ink3057.xml"/><Relationship Id="rId5" Type="http://schemas.openxmlformats.org/officeDocument/2006/relationships/image" Target="../media/image3644.png"/><Relationship Id="rId4" Type="http://schemas.openxmlformats.org/officeDocument/2006/relationships/customXml" Target="../ink/ink3056.xml"/></Relationships>
</file>

<file path=ppt/slides/_rels/slide332.xml.rels><?xml version="1.0" encoding="UTF-8" standalone="yes"?>
<Relationships xmlns="http://schemas.openxmlformats.org/package/2006/relationships"><Relationship Id="rId8" Type="http://schemas.openxmlformats.org/officeDocument/2006/relationships/image" Target="../media/image3649.png"/><Relationship Id="rId13" Type="http://schemas.openxmlformats.org/officeDocument/2006/relationships/customXml" Target="../ink/ink3063.xml"/><Relationship Id="rId3" Type="http://schemas.openxmlformats.org/officeDocument/2006/relationships/customXml" Target="../ink/ink3058.xml"/><Relationship Id="rId7" Type="http://schemas.openxmlformats.org/officeDocument/2006/relationships/customXml" Target="../ink/ink3060.xml"/><Relationship Id="rId12" Type="http://schemas.openxmlformats.org/officeDocument/2006/relationships/image" Target="../media/image3651.png"/><Relationship Id="rId2" Type="http://schemas.openxmlformats.org/officeDocument/2006/relationships/image" Target="../media/image3646.png"/><Relationship Id="rId1" Type="http://schemas.openxmlformats.org/officeDocument/2006/relationships/slideLayout" Target="../slideLayouts/slideLayout2.xml"/><Relationship Id="rId6" Type="http://schemas.openxmlformats.org/officeDocument/2006/relationships/image" Target="../media/image3648.png"/><Relationship Id="rId11" Type="http://schemas.openxmlformats.org/officeDocument/2006/relationships/customXml" Target="../ink/ink3062.xml"/><Relationship Id="rId5" Type="http://schemas.openxmlformats.org/officeDocument/2006/relationships/customXml" Target="../ink/ink3059.xml"/><Relationship Id="rId10" Type="http://schemas.openxmlformats.org/officeDocument/2006/relationships/image" Target="../media/image3650.png"/><Relationship Id="rId4" Type="http://schemas.openxmlformats.org/officeDocument/2006/relationships/image" Target="../media/image3647.png"/><Relationship Id="rId9" Type="http://schemas.openxmlformats.org/officeDocument/2006/relationships/customXml" Target="../ink/ink3061.xml"/><Relationship Id="rId14" Type="http://schemas.openxmlformats.org/officeDocument/2006/relationships/image" Target="../media/image3390.png"/></Relationships>
</file>

<file path=ppt/slides/_rels/slide333.xml.rels><?xml version="1.0" encoding="UTF-8" standalone="yes"?>
<Relationships xmlns="http://schemas.openxmlformats.org/package/2006/relationships"><Relationship Id="rId3" Type="http://schemas.openxmlformats.org/officeDocument/2006/relationships/customXml" Target="../ink/ink3064.xml"/><Relationship Id="rId2" Type="http://schemas.openxmlformats.org/officeDocument/2006/relationships/image" Target="../media/image3652.png"/><Relationship Id="rId1" Type="http://schemas.openxmlformats.org/officeDocument/2006/relationships/slideLayout" Target="../slideLayouts/slideLayout2.xml"/><Relationship Id="rId4" Type="http://schemas.openxmlformats.org/officeDocument/2006/relationships/image" Target="../media/image3653.png"/></Relationships>
</file>

<file path=ppt/slides/_rels/slide334.xml.rels><?xml version="1.0" encoding="UTF-8" standalone="yes"?>
<Relationships xmlns="http://schemas.openxmlformats.org/package/2006/relationships"><Relationship Id="rId3" Type="http://schemas.openxmlformats.org/officeDocument/2006/relationships/image" Target="../media/image3655.png"/><Relationship Id="rId2" Type="http://schemas.openxmlformats.org/officeDocument/2006/relationships/image" Target="../media/image3654.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8" Type="http://schemas.openxmlformats.org/officeDocument/2006/relationships/image" Target="../media/image3660.png"/><Relationship Id="rId3" Type="http://schemas.openxmlformats.org/officeDocument/2006/relationships/image" Target="../media/image3657.png"/><Relationship Id="rId7" Type="http://schemas.openxmlformats.org/officeDocument/2006/relationships/image" Target="../media/image3659.png"/><Relationship Id="rId2" Type="http://schemas.openxmlformats.org/officeDocument/2006/relationships/image" Target="../media/image3656.png"/><Relationship Id="rId1" Type="http://schemas.openxmlformats.org/officeDocument/2006/relationships/slideLayout" Target="../slideLayouts/slideLayout2.xml"/><Relationship Id="rId6" Type="http://schemas.openxmlformats.org/officeDocument/2006/relationships/customXml" Target="../ink/ink3066.xml"/><Relationship Id="rId5" Type="http://schemas.openxmlformats.org/officeDocument/2006/relationships/image" Target="../media/image3658.png"/><Relationship Id="rId10" Type="http://schemas.openxmlformats.org/officeDocument/2006/relationships/image" Target="../media/image3662.png"/><Relationship Id="rId4" Type="http://schemas.openxmlformats.org/officeDocument/2006/relationships/customXml" Target="../ink/ink3065.xml"/><Relationship Id="rId9" Type="http://schemas.openxmlformats.org/officeDocument/2006/relationships/image" Target="../media/image3661.png"/></Relationships>
</file>

<file path=ppt/slides/_rels/slide336.xml.rels><?xml version="1.0" encoding="UTF-8" standalone="yes"?>
<Relationships xmlns="http://schemas.openxmlformats.org/package/2006/relationships"><Relationship Id="rId2" Type="http://schemas.openxmlformats.org/officeDocument/2006/relationships/image" Target="../media/image3663.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3664.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366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667.png"/><Relationship Id="rId2" Type="http://schemas.openxmlformats.org/officeDocument/2006/relationships/image" Target="../media/image3666.png"/><Relationship Id="rId1" Type="http://schemas.openxmlformats.org/officeDocument/2006/relationships/slideLayout" Target="../slideLayouts/slideLayout2.xml"/><Relationship Id="rId5" Type="http://schemas.openxmlformats.org/officeDocument/2006/relationships/image" Target="../media/image3669.png"/><Relationship Id="rId4" Type="http://schemas.openxmlformats.org/officeDocument/2006/relationships/image" Target="../media/image3668.png"/></Relationships>
</file>

<file path=ppt/slides/_rels/slide34.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customXml" Target="../ink/ink298.xml"/><Relationship Id="rId18" Type="http://schemas.openxmlformats.org/officeDocument/2006/relationships/customXml" Target="../ink/ink300.xml"/><Relationship Id="rId3" Type="http://schemas.openxmlformats.org/officeDocument/2006/relationships/customXml" Target="../ink/ink293.xml"/><Relationship Id="rId21" Type="http://schemas.openxmlformats.org/officeDocument/2006/relationships/image" Target="../media/image347.png"/><Relationship Id="rId7" Type="http://schemas.openxmlformats.org/officeDocument/2006/relationships/customXml" Target="../ink/ink295.xml"/><Relationship Id="rId12" Type="http://schemas.openxmlformats.org/officeDocument/2006/relationships/image" Target="../media/image342.png"/><Relationship Id="rId17" Type="http://schemas.openxmlformats.org/officeDocument/2006/relationships/image" Target="../media/image345.png"/><Relationship Id="rId2" Type="http://schemas.openxmlformats.org/officeDocument/2006/relationships/image" Target="../media/image337.png"/><Relationship Id="rId16" Type="http://schemas.openxmlformats.org/officeDocument/2006/relationships/customXml" Target="../ink/ink299.xml"/><Relationship Id="rId20" Type="http://schemas.openxmlformats.org/officeDocument/2006/relationships/customXml" Target="../ink/ink301.xml"/><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customXml" Target="../ink/ink297.xml"/><Relationship Id="rId5" Type="http://schemas.openxmlformats.org/officeDocument/2006/relationships/customXml" Target="../ink/ink294.xml"/><Relationship Id="rId15" Type="http://schemas.openxmlformats.org/officeDocument/2006/relationships/image" Target="../media/image344.png"/><Relationship Id="rId23" Type="http://schemas.openxmlformats.org/officeDocument/2006/relationships/image" Target="../media/image348.png"/><Relationship Id="rId10" Type="http://schemas.openxmlformats.org/officeDocument/2006/relationships/image" Target="../media/image341.png"/><Relationship Id="rId19" Type="http://schemas.openxmlformats.org/officeDocument/2006/relationships/image" Target="../media/image346.png"/><Relationship Id="rId4" Type="http://schemas.openxmlformats.org/officeDocument/2006/relationships/image" Target="../media/image338.png"/><Relationship Id="rId9" Type="http://schemas.openxmlformats.org/officeDocument/2006/relationships/customXml" Target="../ink/ink296.xml"/><Relationship Id="rId14" Type="http://schemas.openxmlformats.org/officeDocument/2006/relationships/image" Target="../media/image343.png"/><Relationship Id="rId22" Type="http://schemas.openxmlformats.org/officeDocument/2006/relationships/customXml" Target="../ink/ink302.xml"/></Relationships>
</file>

<file path=ppt/slides/_rels/slide340.xml.rels><?xml version="1.0" encoding="UTF-8" standalone="yes"?>
<Relationships xmlns="http://schemas.openxmlformats.org/package/2006/relationships"><Relationship Id="rId8" Type="http://schemas.openxmlformats.org/officeDocument/2006/relationships/image" Target="../media/image3674.png"/><Relationship Id="rId13" Type="http://schemas.openxmlformats.org/officeDocument/2006/relationships/customXml" Target="../ink/ink3071.xml"/><Relationship Id="rId18" Type="http://schemas.openxmlformats.org/officeDocument/2006/relationships/image" Target="../media/image3679.png"/><Relationship Id="rId3" Type="http://schemas.openxmlformats.org/officeDocument/2006/relationships/image" Target="../media/image3671.png"/><Relationship Id="rId21" Type="http://schemas.openxmlformats.org/officeDocument/2006/relationships/customXml" Target="../ink/ink3075.xml"/><Relationship Id="rId7" Type="http://schemas.openxmlformats.org/officeDocument/2006/relationships/customXml" Target="../ink/ink3068.xml"/><Relationship Id="rId12" Type="http://schemas.openxmlformats.org/officeDocument/2006/relationships/image" Target="../media/image3676.png"/><Relationship Id="rId17" Type="http://schemas.openxmlformats.org/officeDocument/2006/relationships/customXml" Target="../ink/ink3073.xml"/><Relationship Id="rId2" Type="http://schemas.openxmlformats.org/officeDocument/2006/relationships/image" Target="../media/image3670.png"/><Relationship Id="rId16" Type="http://schemas.openxmlformats.org/officeDocument/2006/relationships/image" Target="../media/image3678.png"/><Relationship Id="rId20" Type="http://schemas.openxmlformats.org/officeDocument/2006/relationships/image" Target="../media/image3680.png"/><Relationship Id="rId1" Type="http://schemas.openxmlformats.org/officeDocument/2006/relationships/slideLayout" Target="../slideLayouts/slideLayout2.xml"/><Relationship Id="rId6" Type="http://schemas.openxmlformats.org/officeDocument/2006/relationships/image" Target="../media/image3673.png"/><Relationship Id="rId11" Type="http://schemas.openxmlformats.org/officeDocument/2006/relationships/customXml" Target="../ink/ink3070.xml"/><Relationship Id="rId5" Type="http://schemas.openxmlformats.org/officeDocument/2006/relationships/customXml" Target="../ink/ink3067.xml"/><Relationship Id="rId15" Type="http://schemas.openxmlformats.org/officeDocument/2006/relationships/customXml" Target="../ink/ink3072.xml"/><Relationship Id="rId10" Type="http://schemas.openxmlformats.org/officeDocument/2006/relationships/image" Target="../media/image3675.png"/><Relationship Id="rId19" Type="http://schemas.openxmlformats.org/officeDocument/2006/relationships/customXml" Target="../ink/ink3074.xml"/><Relationship Id="rId4" Type="http://schemas.openxmlformats.org/officeDocument/2006/relationships/image" Target="../media/image3672.png"/><Relationship Id="rId9" Type="http://schemas.openxmlformats.org/officeDocument/2006/relationships/customXml" Target="../ink/ink3069.xml"/><Relationship Id="rId14" Type="http://schemas.openxmlformats.org/officeDocument/2006/relationships/image" Target="../media/image3677.png"/><Relationship Id="rId22" Type="http://schemas.openxmlformats.org/officeDocument/2006/relationships/image" Target="../media/image3681.png"/></Relationships>
</file>

<file path=ppt/slides/_rels/slide341.xml.rels><?xml version="1.0" encoding="UTF-8" standalone="yes"?>
<Relationships xmlns="http://schemas.openxmlformats.org/package/2006/relationships"><Relationship Id="rId2" Type="http://schemas.openxmlformats.org/officeDocument/2006/relationships/image" Target="../media/image3682.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3684.png"/><Relationship Id="rId2" Type="http://schemas.openxmlformats.org/officeDocument/2006/relationships/image" Target="../media/image3683.png"/><Relationship Id="rId1" Type="http://schemas.openxmlformats.org/officeDocument/2006/relationships/slideLayout" Target="../slideLayouts/slideLayout2.xml"/><Relationship Id="rId6" Type="http://schemas.openxmlformats.org/officeDocument/2006/relationships/image" Target="../media/image3687.png"/><Relationship Id="rId5" Type="http://schemas.openxmlformats.org/officeDocument/2006/relationships/image" Target="../media/image3686.png"/><Relationship Id="rId4" Type="http://schemas.openxmlformats.org/officeDocument/2006/relationships/image" Target="../media/image3685.png"/></Relationships>
</file>

<file path=ppt/slides/_rels/slide343.xml.rels><?xml version="1.0" encoding="UTF-8" standalone="yes"?>
<Relationships xmlns="http://schemas.openxmlformats.org/package/2006/relationships"><Relationship Id="rId3" Type="http://schemas.openxmlformats.org/officeDocument/2006/relationships/customXml" Target="../ink/ink3076.xml"/><Relationship Id="rId2" Type="http://schemas.openxmlformats.org/officeDocument/2006/relationships/image" Target="../media/image3688.png"/><Relationship Id="rId1" Type="http://schemas.openxmlformats.org/officeDocument/2006/relationships/slideLayout" Target="../slideLayouts/slideLayout2.xml"/><Relationship Id="rId4" Type="http://schemas.openxmlformats.org/officeDocument/2006/relationships/image" Target="../media/image3689.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customXml" Target="../ink/ink3077.xml"/><Relationship Id="rId2" Type="http://schemas.openxmlformats.org/officeDocument/2006/relationships/image" Target="../media/image3690.png"/><Relationship Id="rId1" Type="http://schemas.openxmlformats.org/officeDocument/2006/relationships/slideLayout" Target="../slideLayouts/slideLayout2.xml"/><Relationship Id="rId4" Type="http://schemas.openxmlformats.org/officeDocument/2006/relationships/image" Target="../media/image3691.png"/></Relationships>
</file>

<file path=ppt/slides/_rels/slide347.xml.rels><?xml version="1.0" encoding="UTF-8" standalone="yes"?>
<Relationships xmlns="http://schemas.openxmlformats.org/package/2006/relationships"><Relationship Id="rId8" Type="http://schemas.openxmlformats.org/officeDocument/2006/relationships/image" Target="../media/image3695.png"/><Relationship Id="rId3" Type="http://schemas.openxmlformats.org/officeDocument/2006/relationships/customXml" Target="../ink/ink3078.xml"/><Relationship Id="rId7" Type="http://schemas.openxmlformats.org/officeDocument/2006/relationships/customXml" Target="../ink/ink3080.xml"/><Relationship Id="rId2" Type="http://schemas.openxmlformats.org/officeDocument/2006/relationships/image" Target="../media/image3692.png"/><Relationship Id="rId1" Type="http://schemas.openxmlformats.org/officeDocument/2006/relationships/slideLayout" Target="../slideLayouts/slideLayout2.xml"/><Relationship Id="rId6" Type="http://schemas.openxmlformats.org/officeDocument/2006/relationships/image" Target="../media/image3694.png"/><Relationship Id="rId5" Type="http://schemas.openxmlformats.org/officeDocument/2006/relationships/customXml" Target="../ink/ink3079.xml"/><Relationship Id="rId10" Type="http://schemas.openxmlformats.org/officeDocument/2006/relationships/image" Target="../media/image3696.png"/><Relationship Id="rId4" Type="http://schemas.openxmlformats.org/officeDocument/2006/relationships/image" Target="../media/image3693.png"/><Relationship Id="rId9" Type="http://schemas.openxmlformats.org/officeDocument/2006/relationships/customXml" Target="../ink/ink3081.xml"/></Relationships>
</file>

<file path=ppt/slides/_rels/slide348.xml.rels><?xml version="1.0" encoding="UTF-8" standalone="yes"?>
<Relationships xmlns="http://schemas.openxmlformats.org/package/2006/relationships"><Relationship Id="rId3" Type="http://schemas.openxmlformats.org/officeDocument/2006/relationships/customXml" Target="../ink/ink3082.xml"/><Relationship Id="rId2" Type="http://schemas.openxmlformats.org/officeDocument/2006/relationships/image" Target="../media/image3697.png"/><Relationship Id="rId1" Type="http://schemas.openxmlformats.org/officeDocument/2006/relationships/slideLayout" Target="../slideLayouts/slideLayout2.xml"/><Relationship Id="rId6" Type="http://schemas.openxmlformats.org/officeDocument/2006/relationships/image" Target="../media/image3699.png"/><Relationship Id="rId5" Type="http://schemas.openxmlformats.org/officeDocument/2006/relationships/customXml" Target="../ink/ink3083.xml"/><Relationship Id="rId4" Type="http://schemas.openxmlformats.org/officeDocument/2006/relationships/image" Target="../media/image3698.png"/></Relationships>
</file>

<file path=ppt/slides/_rels/slide349.xml.rels><?xml version="1.0" encoding="UTF-8" standalone="yes"?>
<Relationships xmlns="http://schemas.openxmlformats.org/package/2006/relationships"><Relationship Id="rId3" Type="http://schemas.openxmlformats.org/officeDocument/2006/relationships/image" Target="../media/image3701.png"/><Relationship Id="rId2" Type="http://schemas.openxmlformats.org/officeDocument/2006/relationships/image" Target="../media/image3700.png"/><Relationship Id="rId1" Type="http://schemas.openxmlformats.org/officeDocument/2006/relationships/slideLayout" Target="../slideLayouts/slideLayout2.xml"/><Relationship Id="rId5" Type="http://schemas.openxmlformats.org/officeDocument/2006/relationships/image" Target="../media/image3702.png"/><Relationship Id="rId4" Type="http://schemas.openxmlformats.org/officeDocument/2006/relationships/customXml" Target="../ink/ink3084.xml"/></Relationships>
</file>

<file path=ppt/slides/_rels/slide35.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3704.png"/><Relationship Id="rId2" Type="http://schemas.openxmlformats.org/officeDocument/2006/relationships/image" Target="../media/image3703.png"/><Relationship Id="rId1" Type="http://schemas.openxmlformats.org/officeDocument/2006/relationships/slideLayout" Target="../slideLayouts/slideLayout2.xml"/><Relationship Id="rId6" Type="http://schemas.openxmlformats.org/officeDocument/2006/relationships/image" Target="../media/image3707.png"/><Relationship Id="rId5" Type="http://schemas.openxmlformats.org/officeDocument/2006/relationships/image" Target="../media/image3706.png"/><Relationship Id="rId4" Type="http://schemas.openxmlformats.org/officeDocument/2006/relationships/image" Target="../media/image3705.png"/></Relationships>
</file>

<file path=ppt/slides/_rels/slide351.xml.rels><?xml version="1.0" encoding="UTF-8" standalone="yes"?>
<Relationships xmlns="http://schemas.openxmlformats.org/package/2006/relationships"><Relationship Id="rId2" Type="http://schemas.openxmlformats.org/officeDocument/2006/relationships/image" Target="../media/image370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customXml" Target="../ink/ink3085.xml"/><Relationship Id="rId2" Type="http://schemas.openxmlformats.org/officeDocument/2006/relationships/image" Target="../media/image3709.png"/><Relationship Id="rId1" Type="http://schemas.openxmlformats.org/officeDocument/2006/relationships/slideLayout" Target="../slideLayouts/slideLayout2.xml"/><Relationship Id="rId4" Type="http://schemas.openxmlformats.org/officeDocument/2006/relationships/image" Target="../media/image371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8" Type="http://schemas.openxmlformats.org/officeDocument/2006/relationships/customXml" Target="../ink/ink3088.xml"/><Relationship Id="rId13" Type="http://schemas.openxmlformats.org/officeDocument/2006/relationships/image" Target="../media/image3717.png"/><Relationship Id="rId18" Type="http://schemas.openxmlformats.org/officeDocument/2006/relationships/customXml" Target="../ink/ink3093.xml"/><Relationship Id="rId3" Type="http://schemas.openxmlformats.org/officeDocument/2006/relationships/image" Target="../media/image3712.png"/><Relationship Id="rId7" Type="http://schemas.openxmlformats.org/officeDocument/2006/relationships/image" Target="../media/image3714.png"/><Relationship Id="rId12" Type="http://schemas.openxmlformats.org/officeDocument/2006/relationships/customXml" Target="../ink/ink3090.xml"/><Relationship Id="rId17" Type="http://schemas.openxmlformats.org/officeDocument/2006/relationships/image" Target="../media/image3719.png"/><Relationship Id="rId2" Type="http://schemas.openxmlformats.org/officeDocument/2006/relationships/image" Target="../media/image3711.png"/><Relationship Id="rId16" Type="http://schemas.openxmlformats.org/officeDocument/2006/relationships/customXml" Target="../ink/ink3092.xml"/><Relationship Id="rId1" Type="http://schemas.openxmlformats.org/officeDocument/2006/relationships/slideLayout" Target="../slideLayouts/slideLayout2.xml"/><Relationship Id="rId6" Type="http://schemas.openxmlformats.org/officeDocument/2006/relationships/customXml" Target="../ink/ink3087.xml"/><Relationship Id="rId11" Type="http://schemas.openxmlformats.org/officeDocument/2006/relationships/image" Target="../media/image3716.png"/><Relationship Id="rId5" Type="http://schemas.openxmlformats.org/officeDocument/2006/relationships/image" Target="../media/image3713.png"/><Relationship Id="rId15" Type="http://schemas.openxmlformats.org/officeDocument/2006/relationships/image" Target="../media/image3718.png"/><Relationship Id="rId10" Type="http://schemas.openxmlformats.org/officeDocument/2006/relationships/customXml" Target="../ink/ink3089.xml"/><Relationship Id="rId19" Type="http://schemas.openxmlformats.org/officeDocument/2006/relationships/image" Target="../media/image3720.png"/><Relationship Id="rId4" Type="http://schemas.openxmlformats.org/officeDocument/2006/relationships/customXml" Target="../ink/ink3086.xml"/><Relationship Id="rId9" Type="http://schemas.openxmlformats.org/officeDocument/2006/relationships/image" Target="../media/image3715.png"/><Relationship Id="rId14" Type="http://schemas.openxmlformats.org/officeDocument/2006/relationships/customXml" Target="../ink/ink3091.xml"/></Relationships>
</file>

<file path=ppt/slides/_rels/slide356.xml.rels><?xml version="1.0" encoding="UTF-8" standalone="yes"?>
<Relationships xmlns="http://schemas.openxmlformats.org/package/2006/relationships"><Relationship Id="rId8" Type="http://schemas.openxmlformats.org/officeDocument/2006/relationships/customXml" Target="../ink/ink3096.xml"/><Relationship Id="rId13" Type="http://schemas.openxmlformats.org/officeDocument/2006/relationships/image" Target="../media/image3727.png"/><Relationship Id="rId18" Type="http://schemas.openxmlformats.org/officeDocument/2006/relationships/customXml" Target="../ink/ink3101.xml"/><Relationship Id="rId3" Type="http://schemas.openxmlformats.org/officeDocument/2006/relationships/image" Target="../media/image3722.png"/><Relationship Id="rId21" Type="http://schemas.openxmlformats.org/officeDocument/2006/relationships/image" Target="../media/image3730.png"/><Relationship Id="rId7" Type="http://schemas.openxmlformats.org/officeDocument/2006/relationships/image" Target="../media/image3724.png"/><Relationship Id="rId12" Type="http://schemas.openxmlformats.org/officeDocument/2006/relationships/customXml" Target="../ink/ink3098.xml"/><Relationship Id="rId17" Type="http://schemas.openxmlformats.org/officeDocument/2006/relationships/image" Target="../media/image3729.png"/><Relationship Id="rId2" Type="http://schemas.openxmlformats.org/officeDocument/2006/relationships/image" Target="../media/image3721.png"/><Relationship Id="rId16" Type="http://schemas.openxmlformats.org/officeDocument/2006/relationships/customXml" Target="../ink/ink3100.xml"/><Relationship Id="rId20" Type="http://schemas.openxmlformats.org/officeDocument/2006/relationships/customXml" Target="../ink/ink3102.xml"/><Relationship Id="rId1" Type="http://schemas.openxmlformats.org/officeDocument/2006/relationships/slideLayout" Target="../slideLayouts/slideLayout2.xml"/><Relationship Id="rId6" Type="http://schemas.openxmlformats.org/officeDocument/2006/relationships/customXml" Target="../ink/ink3095.xml"/><Relationship Id="rId11" Type="http://schemas.openxmlformats.org/officeDocument/2006/relationships/image" Target="../media/image3726.png"/><Relationship Id="rId5" Type="http://schemas.openxmlformats.org/officeDocument/2006/relationships/image" Target="../media/image3723.png"/><Relationship Id="rId15" Type="http://schemas.openxmlformats.org/officeDocument/2006/relationships/image" Target="../media/image3728.png"/><Relationship Id="rId10" Type="http://schemas.openxmlformats.org/officeDocument/2006/relationships/customXml" Target="../ink/ink3097.xml"/><Relationship Id="rId19" Type="http://schemas.openxmlformats.org/officeDocument/2006/relationships/image" Target="../media/image3718.png"/><Relationship Id="rId4" Type="http://schemas.openxmlformats.org/officeDocument/2006/relationships/customXml" Target="../ink/ink3094.xml"/><Relationship Id="rId9" Type="http://schemas.openxmlformats.org/officeDocument/2006/relationships/image" Target="../media/image3725.png"/><Relationship Id="rId14" Type="http://schemas.openxmlformats.org/officeDocument/2006/relationships/customXml" Target="../ink/ink3099.xml"/></Relationships>
</file>

<file path=ppt/slides/_rels/slide357.xml.rels><?xml version="1.0" encoding="UTF-8" standalone="yes"?>
<Relationships xmlns="http://schemas.openxmlformats.org/package/2006/relationships"><Relationship Id="rId3" Type="http://schemas.openxmlformats.org/officeDocument/2006/relationships/customXml" Target="../ink/ink3103.xml"/><Relationship Id="rId2" Type="http://schemas.openxmlformats.org/officeDocument/2006/relationships/image" Target="../media/image3731.png"/><Relationship Id="rId1" Type="http://schemas.openxmlformats.org/officeDocument/2006/relationships/slideLayout" Target="../slideLayouts/slideLayout2.xml"/><Relationship Id="rId6" Type="http://schemas.openxmlformats.org/officeDocument/2006/relationships/image" Target="../media/image3733.png"/><Relationship Id="rId5" Type="http://schemas.openxmlformats.org/officeDocument/2006/relationships/customXml" Target="../ink/ink3104.xml"/><Relationship Id="rId4" Type="http://schemas.openxmlformats.org/officeDocument/2006/relationships/image" Target="../media/image3732.png"/></Relationships>
</file>

<file path=ppt/slides/_rels/slide358.xml.rels><?xml version="1.0" encoding="UTF-8" standalone="yes"?>
<Relationships xmlns="http://schemas.openxmlformats.org/package/2006/relationships"><Relationship Id="rId13" Type="http://schemas.openxmlformats.org/officeDocument/2006/relationships/customXml" Target="../ink/ink3110.xml"/><Relationship Id="rId18" Type="http://schemas.openxmlformats.org/officeDocument/2006/relationships/image" Target="../media/image3742.png"/><Relationship Id="rId26" Type="http://schemas.openxmlformats.org/officeDocument/2006/relationships/image" Target="../media/image3746.png"/><Relationship Id="rId39" Type="http://schemas.openxmlformats.org/officeDocument/2006/relationships/customXml" Target="../ink/ink3123.xml"/><Relationship Id="rId21" Type="http://schemas.openxmlformats.org/officeDocument/2006/relationships/customXml" Target="../ink/ink3114.xml"/><Relationship Id="rId34" Type="http://schemas.openxmlformats.org/officeDocument/2006/relationships/image" Target="../media/image3750.png"/><Relationship Id="rId42" Type="http://schemas.openxmlformats.org/officeDocument/2006/relationships/image" Target="../media/image3754.png"/><Relationship Id="rId47" Type="http://schemas.openxmlformats.org/officeDocument/2006/relationships/customXml" Target="../ink/ink3127.xml"/><Relationship Id="rId7" Type="http://schemas.openxmlformats.org/officeDocument/2006/relationships/customXml" Target="../ink/ink3107.xml"/><Relationship Id="rId2" Type="http://schemas.openxmlformats.org/officeDocument/2006/relationships/image" Target="../media/image3734.png"/><Relationship Id="rId16" Type="http://schemas.openxmlformats.org/officeDocument/2006/relationships/image" Target="../media/image3741.png"/><Relationship Id="rId29" Type="http://schemas.openxmlformats.org/officeDocument/2006/relationships/customXml" Target="../ink/ink3118.xml"/><Relationship Id="rId1" Type="http://schemas.openxmlformats.org/officeDocument/2006/relationships/slideLayout" Target="../slideLayouts/slideLayout2.xml"/><Relationship Id="rId6" Type="http://schemas.openxmlformats.org/officeDocument/2006/relationships/image" Target="../media/image3736.png"/><Relationship Id="rId11" Type="http://schemas.openxmlformats.org/officeDocument/2006/relationships/customXml" Target="../ink/ink3109.xml"/><Relationship Id="rId24" Type="http://schemas.openxmlformats.org/officeDocument/2006/relationships/image" Target="../media/image3745.png"/><Relationship Id="rId32" Type="http://schemas.openxmlformats.org/officeDocument/2006/relationships/image" Target="../media/image3749.png"/><Relationship Id="rId37" Type="http://schemas.openxmlformats.org/officeDocument/2006/relationships/customXml" Target="../ink/ink3122.xml"/><Relationship Id="rId40" Type="http://schemas.openxmlformats.org/officeDocument/2006/relationships/image" Target="../media/image3753.png"/><Relationship Id="rId45" Type="http://schemas.openxmlformats.org/officeDocument/2006/relationships/customXml" Target="../ink/ink3126.xml"/><Relationship Id="rId5" Type="http://schemas.openxmlformats.org/officeDocument/2006/relationships/customXml" Target="../ink/ink3106.xml"/><Relationship Id="rId15" Type="http://schemas.openxmlformats.org/officeDocument/2006/relationships/customXml" Target="../ink/ink3111.xml"/><Relationship Id="rId23" Type="http://schemas.openxmlformats.org/officeDocument/2006/relationships/customXml" Target="../ink/ink3115.xml"/><Relationship Id="rId28" Type="http://schemas.openxmlformats.org/officeDocument/2006/relationships/image" Target="../media/image3747.png"/><Relationship Id="rId36" Type="http://schemas.openxmlformats.org/officeDocument/2006/relationships/image" Target="../media/image3751.png"/><Relationship Id="rId10" Type="http://schemas.openxmlformats.org/officeDocument/2006/relationships/image" Target="../media/image3738.png"/><Relationship Id="rId19" Type="http://schemas.openxmlformats.org/officeDocument/2006/relationships/customXml" Target="../ink/ink3113.xml"/><Relationship Id="rId31" Type="http://schemas.openxmlformats.org/officeDocument/2006/relationships/customXml" Target="../ink/ink3119.xml"/><Relationship Id="rId44" Type="http://schemas.openxmlformats.org/officeDocument/2006/relationships/image" Target="../media/image3755.png"/><Relationship Id="rId4" Type="http://schemas.openxmlformats.org/officeDocument/2006/relationships/image" Target="../media/image3735.png"/><Relationship Id="rId9" Type="http://schemas.openxmlformats.org/officeDocument/2006/relationships/customXml" Target="../ink/ink3108.xml"/><Relationship Id="rId14" Type="http://schemas.openxmlformats.org/officeDocument/2006/relationships/image" Target="../media/image3740.png"/><Relationship Id="rId22" Type="http://schemas.openxmlformats.org/officeDocument/2006/relationships/image" Target="../media/image3744.png"/><Relationship Id="rId27" Type="http://schemas.openxmlformats.org/officeDocument/2006/relationships/customXml" Target="../ink/ink3117.xml"/><Relationship Id="rId30" Type="http://schemas.openxmlformats.org/officeDocument/2006/relationships/image" Target="../media/image3748.png"/><Relationship Id="rId35" Type="http://schemas.openxmlformats.org/officeDocument/2006/relationships/customXml" Target="../ink/ink3121.xml"/><Relationship Id="rId43" Type="http://schemas.openxmlformats.org/officeDocument/2006/relationships/customXml" Target="../ink/ink3125.xml"/><Relationship Id="rId48" Type="http://schemas.openxmlformats.org/officeDocument/2006/relationships/image" Target="../media/image3757.png"/><Relationship Id="rId8" Type="http://schemas.openxmlformats.org/officeDocument/2006/relationships/image" Target="../media/image3737.png"/><Relationship Id="rId3" Type="http://schemas.openxmlformats.org/officeDocument/2006/relationships/customXml" Target="../ink/ink3105.xml"/><Relationship Id="rId12" Type="http://schemas.openxmlformats.org/officeDocument/2006/relationships/image" Target="../media/image3739.png"/><Relationship Id="rId17" Type="http://schemas.openxmlformats.org/officeDocument/2006/relationships/customXml" Target="../ink/ink3112.xml"/><Relationship Id="rId25" Type="http://schemas.openxmlformats.org/officeDocument/2006/relationships/customXml" Target="../ink/ink3116.xml"/><Relationship Id="rId33" Type="http://schemas.openxmlformats.org/officeDocument/2006/relationships/customXml" Target="../ink/ink3120.xml"/><Relationship Id="rId38" Type="http://schemas.openxmlformats.org/officeDocument/2006/relationships/image" Target="../media/image3752.png"/><Relationship Id="rId46" Type="http://schemas.openxmlformats.org/officeDocument/2006/relationships/image" Target="../media/image3756.png"/><Relationship Id="rId20" Type="http://schemas.openxmlformats.org/officeDocument/2006/relationships/image" Target="../media/image3743.png"/><Relationship Id="rId41" Type="http://schemas.openxmlformats.org/officeDocument/2006/relationships/customXml" Target="../ink/ink3124.xml"/></Relationships>
</file>

<file path=ppt/slides/_rels/slide359.xml.rels><?xml version="1.0" encoding="UTF-8" standalone="yes"?>
<Relationships xmlns="http://schemas.openxmlformats.org/package/2006/relationships"><Relationship Id="rId13" Type="http://schemas.openxmlformats.org/officeDocument/2006/relationships/customXml" Target="../ink/ink3133.xml"/><Relationship Id="rId18" Type="http://schemas.openxmlformats.org/officeDocument/2006/relationships/image" Target="../media/image3766.png"/><Relationship Id="rId26" Type="http://schemas.openxmlformats.org/officeDocument/2006/relationships/image" Target="../media/image3769.png"/><Relationship Id="rId21" Type="http://schemas.openxmlformats.org/officeDocument/2006/relationships/customXml" Target="../ink/ink3137.xml"/><Relationship Id="rId34" Type="http://schemas.openxmlformats.org/officeDocument/2006/relationships/image" Target="../media/image3773.png"/><Relationship Id="rId7" Type="http://schemas.openxmlformats.org/officeDocument/2006/relationships/customXml" Target="../ink/ink3130.xml"/><Relationship Id="rId12" Type="http://schemas.openxmlformats.org/officeDocument/2006/relationships/image" Target="../media/image3763.png"/><Relationship Id="rId17" Type="http://schemas.openxmlformats.org/officeDocument/2006/relationships/customXml" Target="../ink/ink3135.xml"/><Relationship Id="rId25" Type="http://schemas.openxmlformats.org/officeDocument/2006/relationships/customXml" Target="../ink/ink3139.xml"/><Relationship Id="rId33" Type="http://schemas.openxmlformats.org/officeDocument/2006/relationships/customXml" Target="../ink/ink3143.xml"/><Relationship Id="rId38" Type="http://schemas.openxmlformats.org/officeDocument/2006/relationships/image" Target="../media/image3776.png"/><Relationship Id="rId2" Type="http://schemas.openxmlformats.org/officeDocument/2006/relationships/image" Target="../media/image3758.png"/><Relationship Id="rId16" Type="http://schemas.openxmlformats.org/officeDocument/2006/relationships/image" Target="../media/image3765.png"/><Relationship Id="rId20" Type="http://schemas.openxmlformats.org/officeDocument/2006/relationships/image" Target="../media/image3767.png"/><Relationship Id="rId29" Type="http://schemas.openxmlformats.org/officeDocument/2006/relationships/customXml" Target="../ink/ink3141.xml"/><Relationship Id="rId1" Type="http://schemas.openxmlformats.org/officeDocument/2006/relationships/slideLayout" Target="../slideLayouts/slideLayout2.xml"/><Relationship Id="rId6" Type="http://schemas.openxmlformats.org/officeDocument/2006/relationships/image" Target="../media/image3760.png"/><Relationship Id="rId11" Type="http://schemas.openxmlformats.org/officeDocument/2006/relationships/customXml" Target="../ink/ink3132.xml"/><Relationship Id="rId24" Type="http://schemas.openxmlformats.org/officeDocument/2006/relationships/image" Target="../media/image3753.png"/><Relationship Id="rId32" Type="http://schemas.openxmlformats.org/officeDocument/2006/relationships/image" Target="../media/image3772.png"/><Relationship Id="rId37" Type="http://schemas.openxmlformats.org/officeDocument/2006/relationships/image" Target="../media/image3775.png"/><Relationship Id="rId5" Type="http://schemas.openxmlformats.org/officeDocument/2006/relationships/customXml" Target="../ink/ink3129.xml"/><Relationship Id="rId15" Type="http://schemas.openxmlformats.org/officeDocument/2006/relationships/customXml" Target="../ink/ink3134.xml"/><Relationship Id="rId23" Type="http://schemas.openxmlformats.org/officeDocument/2006/relationships/customXml" Target="../ink/ink3138.xml"/><Relationship Id="rId28" Type="http://schemas.openxmlformats.org/officeDocument/2006/relationships/image" Target="../media/image3770.png"/><Relationship Id="rId36" Type="http://schemas.openxmlformats.org/officeDocument/2006/relationships/image" Target="../media/image3774.png"/><Relationship Id="rId10" Type="http://schemas.openxmlformats.org/officeDocument/2006/relationships/image" Target="../media/image3762.png"/><Relationship Id="rId19" Type="http://schemas.openxmlformats.org/officeDocument/2006/relationships/customXml" Target="../ink/ink3136.xml"/><Relationship Id="rId31" Type="http://schemas.openxmlformats.org/officeDocument/2006/relationships/customXml" Target="../ink/ink3142.xml"/><Relationship Id="rId4" Type="http://schemas.openxmlformats.org/officeDocument/2006/relationships/image" Target="../media/image3759.png"/><Relationship Id="rId9" Type="http://schemas.openxmlformats.org/officeDocument/2006/relationships/customXml" Target="../ink/ink3131.xml"/><Relationship Id="rId14" Type="http://schemas.openxmlformats.org/officeDocument/2006/relationships/image" Target="../media/image3764.png"/><Relationship Id="rId22" Type="http://schemas.openxmlformats.org/officeDocument/2006/relationships/image" Target="../media/image3768.png"/><Relationship Id="rId27" Type="http://schemas.openxmlformats.org/officeDocument/2006/relationships/customXml" Target="../ink/ink3140.xml"/><Relationship Id="rId30" Type="http://schemas.openxmlformats.org/officeDocument/2006/relationships/image" Target="../media/image3771.png"/><Relationship Id="rId35" Type="http://schemas.openxmlformats.org/officeDocument/2006/relationships/customXml" Target="../ink/ink3144.xml"/><Relationship Id="rId8" Type="http://schemas.openxmlformats.org/officeDocument/2006/relationships/image" Target="../media/image3761.png"/><Relationship Id="rId3" Type="http://schemas.openxmlformats.org/officeDocument/2006/relationships/customXml" Target="../ink/ink3128.xml"/></Relationships>
</file>

<file path=ppt/slides/_rels/slide3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8" Type="http://schemas.openxmlformats.org/officeDocument/2006/relationships/image" Target="../media/image3780.png"/><Relationship Id="rId13" Type="http://schemas.openxmlformats.org/officeDocument/2006/relationships/customXml" Target="../ink/ink3150.xml"/><Relationship Id="rId18" Type="http://schemas.openxmlformats.org/officeDocument/2006/relationships/image" Target="../media/image3785.png"/><Relationship Id="rId26" Type="http://schemas.openxmlformats.org/officeDocument/2006/relationships/image" Target="../media/image3789.png"/><Relationship Id="rId3" Type="http://schemas.openxmlformats.org/officeDocument/2006/relationships/customXml" Target="../ink/ink3145.xml"/><Relationship Id="rId21" Type="http://schemas.openxmlformats.org/officeDocument/2006/relationships/customXml" Target="../ink/ink3154.xml"/><Relationship Id="rId7" Type="http://schemas.openxmlformats.org/officeDocument/2006/relationships/customXml" Target="../ink/ink3147.xml"/><Relationship Id="rId12" Type="http://schemas.openxmlformats.org/officeDocument/2006/relationships/image" Target="../media/image3782.png"/><Relationship Id="rId17" Type="http://schemas.openxmlformats.org/officeDocument/2006/relationships/customXml" Target="../ink/ink3152.xml"/><Relationship Id="rId25" Type="http://schemas.openxmlformats.org/officeDocument/2006/relationships/customXml" Target="../ink/ink3156.xml"/><Relationship Id="rId2" Type="http://schemas.openxmlformats.org/officeDocument/2006/relationships/image" Target="../media/image3777.png"/><Relationship Id="rId16" Type="http://schemas.openxmlformats.org/officeDocument/2006/relationships/image" Target="../media/image3784.png"/><Relationship Id="rId20" Type="http://schemas.openxmlformats.org/officeDocument/2006/relationships/image" Target="../media/image3786.png"/><Relationship Id="rId29" Type="http://schemas.openxmlformats.org/officeDocument/2006/relationships/customXml" Target="../ink/ink3158.xml"/><Relationship Id="rId1" Type="http://schemas.openxmlformats.org/officeDocument/2006/relationships/slideLayout" Target="../slideLayouts/slideLayout2.xml"/><Relationship Id="rId6" Type="http://schemas.openxmlformats.org/officeDocument/2006/relationships/image" Target="../media/image3779.png"/><Relationship Id="rId11" Type="http://schemas.openxmlformats.org/officeDocument/2006/relationships/customXml" Target="../ink/ink3149.xml"/><Relationship Id="rId24" Type="http://schemas.openxmlformats.org/officeDocument/2006/relationships/image" Target="../media/image3788.png"/><Relationship Id="rId5" Type="http://schemas.openxmlformats.org/officeDocument/2006/relationships/customXml" Target="../ink/ink3146.xml"/><Relationship Id="rId15" Type="http://schemas.openxmlformats.org/officeDocument/2006/relationships/customXml" Target="../ink/ink3151.xml"/><Relationship Id="rId23" Type="http://schemas.openxmlformats.org/officeDocument/2006/relationships/customXml" Target="../ink/ink3155.xml"/><Relationship Id="rId28" Type="http://schemas.openxmlformats.org/officeDocument/2006/relationships/image" Target="../media/image3790.png"/><Relationship Id="rId10" Type="http://schemas.openxmlformats.org/officeDocument/2006/relationships/image" Target="../media/image3781.png"/><Relationship Id="rId19" Type="http://schemas.openxmlformats.org/officeDocument/2006/relationships/customXml" Target="../ink/ink3153.xml"/><Relationship Id="rId4" Type="http://schemas.openxmlformats.org/officeDocument/2006/relationships/image" Target="../media/image3778.png"/><Relationship Id="rId9" Type="http://schemas.openxmlformats.org/officeDocument/2006/relationships/customXml" Target="../ink/ink3148.xml"/><Relationship Id="rId14" Type="http://schemas.openxmlformats.org/officeDocument/2006/relationships/image" Target="../media/image3783.png"/><Relationship Id="rId22" Type="http://schemas.openxmlformats.org/officeDocument/2006/relationships/image" Target="../media/image3787.png"/><Relationship Id="rId27" Type="http://schemas.openxmlformats.org/officeDocument/2006/relationships/customXml" Target="../ink/ink3157.xml"/><Relationship Id="rId30" Type="http://schemas.openxmlformats.org/officeDocument/2006/relationships/image" Target="../media/image3791.png"/></Relationships>
</file>

<file path=ppt/slides/_rels/slide361.xml.rels><?xml version="1.0" encoding="UTF-8" standalone="yes"?>
<Relationships xmlns="http://schemas.openxmlformats.org/package/2006/relationships"><Relationship Id="rId13" Type="http://schemas.openxmlformats.org/officeDocument/2006/relationships/customXml" Target="../ink/ink3163.xml"/><Relationship Id="rId18" Type="http://schemas.openxmlformats.org/officeDocument/2006/relationships/image" Target="../media/image3801.png"/><Relationship Id="rId26" Type="http://schemas.openxmlformats.org/officeDocument/2006/relationships/image" Target="../media/image3805.png"/><Relationship Id="rId3" Type="http://schemas.openxmlformats.org/officeDocument/2006/relationships/image" Target="../media/image3793.png"/><Relationship Id="rId21" Type="http://schemas.openxmlformats.org/officeDocument/2006/relationships/customXml" Target="../ink/ink3167.xml"/><Relationship Id="rId34" Type="http://schemas.openxmlformats.org/officeDocument/2006/relationships/image" Target="../media/image3809.png"/><Relationship Id="rId7" Type="http://schemas.openxmlformats.org/officeDocument/2006/relationships/image" Target="../media/image3795.png"/><Relationship Id="rId12" Type="http://schemas.openxmlformats.org/officeDocument/2006/relationships/image" Target="../media/image3798.png"/><Relationship Id="rId17" Type="http://schemas.openxmlformats.org/officeDocument/2006/relationships/customXml" Target="../ink/ink3165.xml"/><Relationship Id="rId25" Type="http://schemas.openxmlformats.org/officeDocument/2006/relationships/customXml" Target="../ink/ink3169.xml"/><Relationship Id="rId33" Type="http://schemas.openxmlformats.org/officeDocument/2006/relationships/customXml" Target="../ink/ink3173.xml"/><Relationship Id="rId2" Type="http://schemas.openxmlformats.org/officeDocument/2006/relationships/image" Target="../media/image3792.png"/><Relationship Id="rId16" Type="http://schemas.openxmlformats.org/officeDocument/2006/relationships/image" Target="../media/image3800.png"/><Relationship Id="rId20" Type="http://schemas.openxmlformats.org/officeDocument/2006/relationships/image" Target="../media/image3802.png"/><Relationship Id="rId29" Type="http://schemas.openxmlformats.org/officeDocument/2006/relationships/customXml" Target="../ink/ink3171.xml"/><Relationship Id="rId1" Type="http://schemas.openxmlformats.org/officeDocument/2006/relationships/slideLayout" Target="../slideLayouts/slideLayout2.xml"/><Relationship Id="rId6" Type="http://schemas.openxmlformats.org/officeDocument/2006/relationships/customXml" Target="../ink/ink3160.xml"/><Relationship Id="rId11" Type="http://schemas.openxmlformats.org/officeDocument/2006/relationships/customXml" Target="../ink/ink3162.xml"/><Relationship Id="rId24" Type="http://schemas.openxmlformats.org/officeDocument/2006/relationships/image" Target="../media/image3804.png"/><Relationship Id="rId32" Type="http://schemas.openxmlformats.org/officeDocument/2006/relationships/image" Target="../media/image3808.png"/><Relationship Id="rId5" Type="http://schemas.openxmlformats.org/officeDocument/2006/relationships/image" Target="../media/image3794.png"/><Relationship Id="rId15" Type="http://schemas.openxmlformats.org/officeDocument/2006/relationships/customXml" Target="../ink/ink3164.xml"/><Relationship Id="rId23" Type="http://schemas.openxmlformats.org/officeDocument/2006/relationships/customXml" Target="../ink/ink3168.xml"/><Relationship Id="rId28" Type="http://schemas.openxmlformats.org/officeDocument/2006/relationships/image" Target="../media/image3806.png"/><Relationship Id="rId10" Type="http://schemas.openxmlformats.org/officeDocument/2006/relationships/image" Target="../media/image3797.png"/><Relationship Id="rId19" Type="http://schemas.openxmlformats.org/officeDocument/2006/relationships/customXml" Target="../ink/ink3166.xml"/><Relationship Id="rId31" Type="http://schemas.openxmlformats.org/officeDocument/2006/relationships/customXml" Target="../ink/ink3172.xml"/><Relationship Id="rId4" Type="http://schemas.openxmlformats.org/officeDocument/2006/relationships/customXml" Target="../ink/ink3159.xml"/><Relationship Id="rId9" Type="http://schemas.openxmlformats.org/officeDocument/2006/relationships/customXml" Target="../ink/ink3161.xml"/><Relationship Id="rId14" Type="http://schemas.openxmlformats.org/officeDocument/2006/relationships/image" Target="../media/image3799.png"/><Relationship Id="rId22" Type="http://schemas.openxmlformats.org/officeDocument/2006/relationships/image" Target="../media/image3803.png"/><Relationship Id="rId27" Type="http://schemas.openxmlformats.org/officeDocument/2006/relationships/customXml" Target="../ink/ink3170.xml"/><Relationship Id="rId30" Type="http://schemas.openxmlformats.org/officeDocument/2006/relationships/image" Target="../media/image3807.png"/><Relationship Id="rId8" Type="http://schemas.openxmlformats.org/officeDocument/2006/relationships/image" Target="../media/image3796.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8" Type="http://schemas.openxmlformats.org/officeDocument/2006/relationships/image" Target="../media/image3795.png"/><Relationship Id="rId13" Type="http://schemas.openxmlformats.org/officeDocument/2006/relationships/customXml" Target="../ink/ink3178.xml"/><Relationship Id="rId18" Type="http://schemas.openxmlformats.org/officeDocument/2006/relationships/image" Target="../media/image3815.png"/><Relationship Id="rId26" Type="http://schemas.openxmlformats.org/officeDocument/2006/relationships/image" Target="../media/image3819.png"/><Relationship Id="rId3" Type="http://schemas.openxmlformats.org/officeDocument/2006/relationships/image" Target="../media/image3792.png"/><Relationship Id="rId21" Type="http://schemas.openxmlformats.org/officeDocument/2006/relationships/customXml" Target="../ink/ink3182.xml"/><Relationship Id="rId7" Type="http://schemas.openxmlformats.org/officeDocument/2006/relationships/customXml" Target="../ink/ink3175.xml"/><Relationship Id="rId12" Type="http://schemas.openxmlformats.org/officeDocument/2006/relationships/image" Target="../media/image3812.png"/><Relationship Id="rId17" Type="http://schemas.openxmlformats.org/officeDocument/2006/relationships/customXml" Target="../ink/ink3180.xml"/><Relationship Id="rId25" Type="http://schemas.openxmlformats.org/officeDocument/2006/relationships/customXml" Target="../ink/ink3184.xml"/><Relationship Id="rId2" Type="http://schemas.openxmlformats.org/officeDocument/2006/relationships/image" Target="../media/image3810.png"/><Relationship Id="rId16" Type="http://schemas.openxmlformats.org/officeDocument/2006/relationships/image" Target="../media/image3814.png"/><Relationship Id="rId20" Type="http://schemas.openxmlformats.org/officeDocument/2006/relationships/image" Target="../media/image3816.png"/><Relationship Id="rId1" Type="http://schemas.openxmlformats.org/officeDocument/2006/relationships/slideLayout" Target="../slideLayouts/slideLayout2.xml"/><Relationship Id="rId6" Type="http://schemas.openxmlformats.org/officeDocument/2006/relationships/image" Target="../media/image3794.png"/><Relationship Id="rId11" Type="http://schemas.openxmlformats.org/officeDocument/2006/relationships/customXml" Target="../ink/ink3177.xml"/><Relationship Id="rId24" Type="http://schemas.openxmlformats.org/officeDocument/2006/relationships/image" Target="../media/image3818.png"/><Relationship Id="rId5" Type="http://schemas.openxmlformats.org/officeDocument/2006/relationships/customXml" Target="../ink/ink3174.xml"/><Relationship Id="rId15" Type="http://schemas.openxmlformats.org/officeDocument/2006/relationships/customXml" Target="../ink/ink3179.xml"/><Relationship Id="rId23" Type="http://schemas.openxmlformats.org/officeDocument/2006/relationships/customXml" Target="../ink/ink3183.xml"/><Relationship Id="rId28" Type="http://schemas.openxmlformats.org/officeDocument/2006/relationships/image" Target="../media/image3820.png"/><Relationship Id="rId10" Type="http://schemas.openxmlformats.org/officeDocument/2006/relationships/image" Target="../media/image3811.png"/><Relationship Id="rId19" Type="http://schemas.openxmlformats.org/officeDocument/2006/relationships/customXml" Target="../ink/ink3181.xml"/><Relationship Id="rId4" Type="http://schemas.openxmlformats.org/officeDocument/2006/relationships/image" Target="../media/image3793.png"/><Relationship Id="rId9" Type="http://schemas.openxmlformats.org/officeDocument/2006/relationships/customXml" Target="../ink/ink3176.xml"/><Relationship Id="rId14" Type="http://schemas.openxmlformats.org/officeDocument/2006/relationships/image" Target="../media/image3813.png"/><Relationship Id="rId22" Type="http://schemas.openxmlformats.org/officeDocument/2006/relationships/image" Target="../media/image3817.png"/><Relationship Id="rId27" Type="http://schemas.openxmlformats.org/officeDocument/2006/relationships/customXml" Target="../ink/ink3185.xml"/></Relationships>
</file>

<file path=ppt/slides/_rels/slide364.xml.rels><?xml version="1.0" encoding="UTF-8" standalone="yes"?>
<Relationships xmlns="http://schemas.openxmlformats.org/package/2006/relationships"><Relationship Id="rId8" Type="http://schemas.openxmlformats.org/officeDocument/2006/relationships/image" Target="../media/image3824.png"/><Relationship Id="rId13" Type="http://schemas.openxmlformats.org/officeDocument/2006/relationships/customXml" Target="../ink/ink3191.xml"/><Relationship Id="rId18" Type="http://schemas.openxmlformats.org/officeDocument/2006/relationships/image" Target="../media/image3829.png"/><Relationship Id="rId3" Type="http://schemas.openxmlformats.org/officeDocument/2006/relationships/customXml" Target="../ink/ink3186.xml"/><Relationship Id="rId21" Type="http://schemas.openxmlformats.org/officeDocument/2006/relationships/customXml" Target="../ink/ink3195.xml"/><Relationship Id="rId7" Type="http://schemas.openxmlformats.org/officeDocument/2006/relationships/customXml" Target="../ink/ink3188.xml"/><Relationship Id="rId12" Type="http://schemas.openxmlformats.org/officeDocument/2006/relationships/image" Target="../media/image3826.png"/><Relationship Id="rId17" Type="http://schemas.openxmlformats.org/officeDocument/2006/relationships/customXml" Target="../ink/ink3193.xml"/><Relationship Id="rId2" Type="http://schemas.openxmlformats.org/officeDocument/2006/relationships/image" Target="../media/image3821.png"/><Relationship Id="rId16" Type="http://schemas.openxmlformats.org/officeDocument/2006/relationships/image" Target="../media/image3828.png"/><Relationship Id="rId20" Type="http://schemas.openxmlformats.org/officeDocument/2006/relationships/image" Target="../media/image3830.png"/><Relationship Id="rId1" Type="http://schemas.openxmlformats.org/officeDocument/2006/relationships/slideLayout" Target="../slideLayouts/slideLayout2.xml"/><Relationship Id="rId6" Type="http://schemas.openxmlformats.org/officeDocument/2006/relationships/image" Target="../media/image3823.png"/><Relationship Id="rId11" Type="http://schemas.openxmlformats.org/officeDocument/2006/relationships/customXml" Target="../ink/ink3190.xml"/><Relationship Id="rId5" Type="http://schemas.openxmlformats.org/officeDocument/2006/relationships/customXml" Target="../ink/ink3187.xml"/><Relationship Id="rId15" Type="http://schemas.openxmlformats.org/officeDocument/2006/relationships/customXml" Target="../ink/ink3192.xml"/><Relationship Id="rId10" Type="http://schemas.openxmlformats.org/officeDocument/2006/relationships/image" Target="../media/image3825.png"/><Relationship Id="rId19" Type="http://schemas.openxmlformats.org/officeDocument/2006/relationships/customXml" Target="../ink/ink3194.xml"/><Relationship Id="rId4" Type="http://schemas.openxmlformats.org/officeDocument/2006/relationships/image" Target="../media/image3822.png"/><Relationship Id="rId9" Type="http://schemas.openxmlformats.org/officeDocument/2006/relationships/customXml" Target="../ink/ink3189.xml"/><Relationship Id="rId14" Type="http://schemas.openxmlformats.org/officeDocument/2006/relationships/image" Target="../media/image3827.png"/><Relationship Id="rId22" Type="http://schemas.openxmlformats.org/officeDocument/2006/relationships/image" Target="../media/image3831.png"/></Relationships>
</file>

<file path=ppt/slides/_rels/slide365.xml.rels><?xml version="1.0" encoding="UTF-8" standalone="yes"?>
<Relationships xmlns="http://schemas.openxmlformats.org/package/2006/relationships"><Relationship Id="rId8" Type="http://schemas.openxmlformats.org/officeDocument/2006/relationships/image" Target="../media/image3835.png"/><Relationship Id="rId13" Type="http://schemas.openxmlformats.org/officeDocument/2006/relationships/customXml" Target="../ink/ink3201.xml"/><Relationship Id="rId18" Type="http://schemas.openxmlformats.org/officeDocument/2006/relationships/image" Target="../media/image3840.png"/><Relationship Id="rId3" Type="http://schemas.openxmlformats.org/officeDocument/2006/relationships/customXml" Target="../ink/ink3196.xml"/><Relationship Id="rId7" Type="http://schemas.openxmlformats.org/officeDocument/2006/relationships/customXml" Target="../ink/ink3198.xml"/><Relationship Id="rId12" Type="http://schemas.openxmlformats.org/officeDocument/2006/relationships/image" Target="../media/image3837.png"/><Relationship Id="rId17" Type="http://schemas.openxmlformats.org/officeDocument/2006/relationships/customXml" Target="../ink/ink3203.xml"/><Relationship Id="rId2" Type="http://schemas.openxmlformats.org/officeDocument/2006/relationships/image" Target="../media/image3832.png"/><Relationship Id="rId16" Type="http://schemas.openxmlformats.org/officeDocument/2006/relationships/image" Target="../media/image3839.png"/><Relationship Id="rId20" Type="http://schemas.openxmlformats.org/officeDocument/2006/relationships/image" Target="../media/image3841.png"/><Relationship Id="rId1" Type="http://schemas.openxmlformats.org/officeDocument/2006/relationships/slideLayout" Target="../slideLayouts/slideLayout2.xml"/><Relationship Id="rId6" Type="http://schemas.openxmlformats.org/officeDocument/2006/relationships/image" Target="../media/image3834.png"/><Relationship Id="rId11" Type="http://schemas.openxmlformats.org/officeDocument/2006/relationships/customXml" Target="../ink/ink3200.xml"/><Relationship Id="rId5" Type="http://schemas.openxmlformats.org/officeDocument/2006/relationships/customXml" Target="../ink/ink3197.xml"/><Relationship Id="rId15" Type="http://schemas.openxmlformats.org/officeDocument/2006/relationships/customXml" Target="../ink/ink3202.xml"/><Relationship Id="rId10" Type="http://schemas.openxmlformats.org/officeDocument/2006/relationships/image" Target="../media/image3836.png"/><Relationship Id="rId19" Type="http://schemas.openxmlformats.org/officeDocument/2006/relationships/customXml" Target="../ink/ink3204.xml"/><Relationship Id="rId4" Type="http://schemas.openxmlformats.org/officeDocument/2006/relationships/image" Target="../media/image3833.png"/><Relationship Id="rId9" Type="http://schemas.openxmlformats.org/officeDocument/2006/relationships/customXml" Target="../ink/ink3199.xml"/><Relationship Id="rId14" Type="http://schemas.openxmlformats.org/officeDocument/2006/relationships/image" Target="../media/image3838.png"/></Relationships>
</file>

<file path=ppt/slides/_rels/slide366.xml.rels><?xml version="1.0" encoding="UTF-8" standalone="yes"?>
<Relationships xmlns="http://schemas.openxmlformats.org/package/2006/relationships"><Relationship Id="rId13" Type="http://schemas.openxmlformats.org/officeDocument/2006/relationships/customXml" Target="../ink/ink3209.xml"/><Relationship Id="rId18" Type="http://schemas.openxmlformats.org/officeDocument/2006/relationships/image" Target="../media/image3851.png"/><Relationship Id="rId26" Type="http://schemas.openxmlformats.org/officeDocument/2006/relationships/image" Target="../media/image3855.png"/><Relationship Id="rId39" Type="http://schemas.openxmlformats.org/officeDocument/2006/relationships/customXml" Target="../ink/ink3222.xml"/><Relationship Id="rId21" Type="http://schemas.openxmlformats.org/officeDocument/2006/relationships/customXml" Target="../ink/ink3213.xml"/><Relationship Id="rId34" Type="http://schemas.openxmlformats.org/officeDocument/2006/relationships/image" Target="../media/image3859.png"/><Relationship Id="rId42" Type="http://schemas.openxmlformats.org/officeDocument/2006/relationships/image" Target="../media/image3863.png"/><Relationship Id="rId47" Type="http://schemas.openxmlformats.org/officeDocument/2006/relationships/customXml" Target="../ink/ink3226.xml"/><Relationship Id="rId50" Type="http://schemas.openxmlformats.org/officeDocument/2006/relationships/image" Target="../media/image3867.png"/><Relationship Id="rId55" Type="http://schemas.openxmlformats.org/officeDocument/2006/relationships/customXml" Target="../ink/ink3230.xml"/><Relationship Id="rId7" Type="http://schemas.openxmlformats.org/officeDocument/2006/relationships/customXml" Target="../ink/ink3206.xml"/><Relationship Id="rId2" Type="http://schemas.openxmlformats.org/officeDocument/2006/relationships/image" Target="../media/image3842.png"/><Relationship Id="rId16" Type="http://schemas.openxmlformats.org/officeDocument/2006/relationships/image" Target="../media/image3850.png"/><Relationship Id="rId29" Type="http://schemas.openxmlformats.org/officeDocument/2006/relationships/customXml" Target="../ink/ink3217.xml"/><Relationship Id="rId11" Type="http://schemas.openxmlformats.org/officeDocument/2006/relationships/customXml" Target="../ink/ink3208.xml"/><Relationship Id="rId24" Type="http://schemas.openxmlformats.org/officeDocument/2006/relationships/image" Target="../media/image3854.png"/><Relationship Id="rId32" Type="http://schemas.openxmlformats.org/officeDocument/2006/relationships/image" Target="../media/image3858.png"/><Relationship Id="rId37" Type="http://schemas.openxmlformats.org/officeDocument/2006/relationships/customXml" Target="../ink/ink3221.xml"/><Relationship Id="rId40" Type="http://schemas.openxmlformats.org/officeDocument/2006/relationships/image" Target="../media/image3862.png"/><Relationship Id="rId45" Type="http://schemas.openxmlformats.org/officeDocument/2006/relationships/customXml" Target="../ink/ink3225.xml"/><Relationship Id="rId53" Type="http://schemas.openxmlformats.org/officeDocument/2006/relationships/customXml" Target="../ink/ink3229.xml"/><Relationship Id="rId58" Type="http://schemas.openxmlformats.org/officeDocument/2006/relationships/image" Target="../media/image3871.png"/><Relationship Id="rId5" Type="http://schemas.openxmlformats.org/officeDocument/2006/relationships/customXml" Target="../ink/ink3205.xml"/><Relationship Id="rId61" Type="http://schemas.openxmlformats.org/officeDocument/2006/relationships/customXml" Target="../ink/ink3233.xml"/><Relationship Id="rId19" Type="http://schemas.openxmlformats.org/officeDocument/2006/relationships/customXml" Target="../ink/ink3212.xml"/><Relationship Id="rId14" Type="http://schemas.openxmlformats.org/officeDocument/2006/relationships/image" Target="../media/image3849.png"/><Relationship Id="rId22" Type="http://schemas.openxmlformats.org/officeDocument/2006/relationships/image" Target="../media/image3853.png"/><Relationship Id="rId27" Type="http://schemas.openxmlformats.org/officeDocument/2006/relationships/customXml" Target="../ink/ink3216.xml"/><Relationship Id="rId30" Type="http://schemas.openxmlformats.org/officeDocument/2006/relationships/image" Target="../media/image3857.png"/><Relationship Id="rId35" Type="http://schemas.openxmlformats.org/officeDocument/2006/relationships/customXml" Target="../ink/ink3220.xml"/><Relationship Id="rId43" Type="http://schemas.openxmlformats.org/officeDocument/2006/relationships/customXml" Target="../ink/ink3224.xml"/><Relationship Id="rId48" Type="http://schemas.openxmlformats.org/officeDocument/2006/relationships/image" Target="../media/image3866.png"/><Relationship Id="rId56" Type="http://schemas.openxmlformats.org/officeDocument/2006/relationships/image" Target="../media/image3870.png"/><Relationship Id="rId8" Type="http://schemas.openxmlformats.org/officeDocument/2006/relationships/image" Target="../media/image3846.png"/><Relationship Id="rId51" Type="http://schemas.openxmlformats.org/officeDocument/2006/relationships/customXml" Target="../ink/ink3228.xml"/><Relationship Id="rId3" Type="http://schemas.openxmlformats.org/officeDocument/2006/relationships/image" Target="../media/image3843.png"/><Relationship Id="rId12" Type="http://schemas.openxmlformats.org/officeDocument/2006/relationships/image" Target="../media/image3848.png"/><Relationship Id="rId17" Type="http://schemas.openxmlformats.org/officeDocument/2006/relationships/customXml" Target="../ink/ink3211.xml"/><Relationship Id="rId25" Type="http://schemas.openxmlformats.org/officeDocument/2006/relationships/customXml" Target="../ink/ink3215.xml"/><Relationship Id="rId33" Type="http://schemas.openxmlformats.org/officeDocument/2006/relationships/customXml" Target="../ink/ink3219.xml"/><Relationship Id="rId38" Type="http://schemas.openxmlformats.org/officeDocument/2006/relationships/image" Target="../media/image3861.png"/><Relationship Id="rId46" Type="http://schemas.openxmlformats.org/officeDocument/2006/relationships/image" Target="../media/image3865.png"/><Relationship Id="rId59" Type="http://schemas.openxmlformats.org/officeDocument/2006/relationships/customXml" Target="../ink/ink3232.xml"/><Relationship Id="rId20" Type="http://schemas.openxmlformats.org/officeDocument/2006/relationships/image" Target="../media/image3852.png"/><Relationship Id="rId41" Type="http://schemas.openxmlformats.org/officeDocument/2006/relationships/customXml" Target="../ink/ink3223.xml"/><Relationship Id="rId54" Type="http://schemas.openxmlformats.org/officeDocument/2006/relationships/image" Target="../media/image3869.png"/><Relationship Id="rId62" Type="http://schemas.openxmlformats.org/officeDocument/2006/relationships/image" Target="../media/image3873.png"/><Relationship Id="rId1" Type="http://schemas.openxmlformats.org/officeDocument/2006/relationships/slideLayout" Target="../slideLayouts/slideLayout2.xml"/><Relationship Id="rId6" Type="http://schemas.openxmlformats.org/officeDocument/2006/relationships/image" Target="../media/image3845.png"/><Relationship Id="rId15" Type="http://schemas.openxmlformats.org/officeDocument/2006/relationships/customXml" Target="../ink/ink3210.xml"/><Relationship Id="rId23" Type="http://schemas.openxmlformats.org/officeDocument/2006/relationships/customXml" Target="../ink/ink3214.xml"/><Relationship Id="rId28" Type="http://schemas.openxmlformats.org/officeDocument/2006/relationships/image" Target="../media/image3856.png"/><Relationship Id="rId36" Type="http://schemas.openxmlformats.org/officeDocument/2006/relationships/image" Target="../media/image3860.png"/><Relationship Id="rId49" Type="http://schemas.openxmlformats.org/officeDocument/2006/relationships/customXml" Target="../ink/ink3227.xml"/><Relationship Id="rId57" Type="http://schemas.openxmlformats.org/officeDocument/2006/relationships/customXml" Target="../ink/ink3231.xml"/><Relationship Id="rId10" Type="http://schemas.openxmlformats.org/officeDocument/2006/relationships/image" Target="../media/image3847.png"/><Relationship Id="rId31" Type="http://schemas.openxmlformats.org/officeDocument/2006/relationships/customXml" Target="../ink/ink3218.xml"/><Relationship Id="rId44" Type="http://schemas.openxmlformats.org/officeDocument/2006/relationships/image" Target="../media/image3864.png"/><Relationship Id="rId52" Type="http://schemas.openxmlformats.org/officeDocument/2006/relationships/image" Target="../media/image3868.png"/><Relationship Id="rId60" Type="http://schemas.openxmlformats.org/officeDocument/2006/relationships/image" Target="../media/image3872.png"/><Relationship Id="rId4" Type="http://schemas.openxmlformats.org/officeDocument/2006/relationships/image" Target="../media/image3844.png"/><Relationship Id="rId9" Type="http://schemas.openxmlformats.org/officeDocument/2006/relationships/customXml" Target="../ink/ink3207.xml"/></Relationships>
</file>

<file path=ppt/slides/_rels/slide367.xml.rels><?xml version="1.0" encoding="UTF-8" standalone="yes"?>
<Relationships xmlns="http://schemas.openxmlformats.org/package/2006/relationships"><Relationship Id="rId3" Type="http://schemas.openxmlformats.org/officeDocument/2006/relationships/customXml" Target="../ink/ink3234.xml"/><Relationship Id="rId7" Type="http://schemas.openxmlformats.org/officeDocument/2006/relationships/image" Target="../media/image3877.png"/><Relationship Id="rId2" Type="http://schemas.openxmlformats.org/officeDocument/2006/relationships/image" Target="../media/image3874.png"/><Relationship Id="rId1" Type="http://schemas.openxmlformats.org/officeDocument/2006/relationships/slideLayout" Target="../slideLayouts/slideLayout2.xml"/><Relationship Id="rId6" Type="http://schemas.openxmlformats.org/officeDocument/2006/relationships/image" Target="../media/image3876.png"/><Relationship Id="rId5" Type="http://schemas.openxmlformats.org/officeDocument/2006/relationships/customXml" Target="../ink/ink3235.xml"/><Relationship Id="rId4" Type="http://schemas.openxmlformats.org/officeDocument/2006/relationships/image" Target="../media/image3875.png"/></Relationships>
</file>

<file path=ppt/slides/_rels/slide368.xml.rels><?xml version="1.0" encoding="UTF-8" standalone="yes"?>
<Relationships xmlns="http://schemas.openxmlformats.org/package/2006/relationships"><Relationship Id="rId13" Type="http://schemas.openxmlformats.org/officeDocument/2006/relationships/image" Target="../media/image3884.png"/><Relationship Id="rId18" Type="http://schemas.openxmlformats.org/officeDocument/2006/relationships/customXml" Target="../ink/ink3243.xml"/><Relationship Id="rId26" Type="http://schemas.openxmlformats.org/officeDocument/2006/relationships/customXml" Target="../ink/ink3247.xml"/><Relationship Id="rId39" Type="http://schemas.openxmlformats.org/officeDocument/2006/relationships/image" Target="../media/image3897.png"/><Relationship Id="rId21" Type="http://schemas.openxmlformats.org/officeDocument/2006/relationships/image" Target="../media/image3888.png"/><Relationship Id="rId34" Type="http://schemas.openxmlformats.org/officeDocument/2006/relationships/customXml" Target="../ink/ink3251.xml"/><Relationship Id="rId7" Type="http://schemas.openxmlformats.org/officeDocument/2006/relationships/image" Target="../media/image3881.png"/><Relationship Id="rId12" Type="http://schemas.openxmlformats.org/officeDocument/2006/relationships/customXml" Target="../ink/ink3240.xml"/><Relationship Id="rId17" Type="http://schemas.openxmlformats.org/officeDocument/2006/relationships/image" Target="../media/image3886.png"/><Relationship Id="rId25" Type="http://schemas.openxmlformats.org/officeDocument/2006/relationships/image" Target="../media/image3890.png"/><Relationship Id="rId33" Type="http://schemas.openxmlformats.org/officeDocument/2006/relationships/image" Target="../media/image3894.png"/><Relationship Id="rId38" Type="http://schemas.openxmlformats.org/officeDocument/2006/relationships/customXml" Target="../ink/ink3253.xml"/><Relationship Id="rId2" Type="http://schemas.openxmlformats.org/officeDocument/2006/relationships/image" Target="../media/image3878.png"/><Relationship Id="rId16" Type="http://schemas.openxmlformats.org/officeDocument/2006/relationships/customXml" Target="../ink/ink3242.xml"/><Relationship Id="rId20" Type="http://schemas.openxmlformats.org/officeDocument/2006/relationships/customXml" Target="../ink/ink3244.xml"/><Relationship Id="rId29" Type="http://schemas.openxmlformats.org/officeDocument/2006/relationships/image" Target="../media/image3892.png"/><Relationship Id="rId1" Type="http://schemas.openxmlformats.org/officeDocument/2006/relationships/slideLayout" Target="../slideLayouts/slideLayout2.xml"/><Relationship Id="rId6" Type="http://schemas.openxmlformats.org/officeDocument/2006/relationships/customXml" Target="../ink/ink3237.xml"/><Relationship Id="rId11" Type="http://schemas.openxmlformats.org/officeDocument/2006/relationships/image" Target="../media/image3883.png"/><Relationship Id="rId24" Type="http://schemas.openxmlformats.org/officeDocument/2006/relationships/customXml" Target="../ink/ink3246.xml"/><Relationship Id="rId32" Type="http://schemas.openxmlformats.org/officeDocument/2006/relationships/customXml" Target="../ink/ink3250.xml"/><Relationship Id="rId37" Type="http://schemas.openxmlformats.org/officeDocument/2006/relationships/image" Target="../media/image3896.png"/><Relationship Id="rId40" Type="http://schemas.openxmlformats.org/officeDocument/2006/relationships/image" Target="../media/image3877.png"/><Relationship Id="rId5" Type="http://schemas.openxmlformats.org/officeDocument/2006/relationships/image" Target="../media/image3880.png"/><Relationship Id="rId15" Type="http://schemas.openxmlformats.org/officeDocument/2006/relationships/image" Target="../media/image3885.png"/><Relationship Id="rId23" Type="http://schemas.openxmlformats.org/officeDocument/2006/relationships/image" Target="../media/image3889.png"/><Relationship Id="rId28" Type="http://schemas.openxmlformats.org/officeDocument/2006/relationships/customXml" Target="../ink/ink3248.xml"/><Relationship Id="rId36" Type="http://schemas.openxmlformats.org/officeDocument/2006/relationships/customXml" Target="../ink/ink3252.xml"/><Relationship Id="rId10" Type="http://schemas.openxmlformats.org/officeDocument/2006/relationships/customXml" Target="../ink/ink3239.xml"/><Relationship Id="rId19" Type="http://schemas.openxmlformats.org/officeDocument/2006/relationships/image" Target="../media/image3887.png"/><Relationship Id="rId31" Type="http://schemas.openxmlformats.org/officeDocument/2006/relationships/image" Target="../media/image3893.png"/><Relationship Id="rId4" Type="http://schemas.openxmlformats.org/officeDocument/2006/relationships/customXml" Target="../ink/ink3236.xml"/><Relationship Id="rId9" Type="http://schemas.openxmlformats.org/officeDocument/2006/relationships/image" Target="../media/image3882.png"/><Relationship Id="rId14" Type="http://schemas.openxmlformats.org/officeDocument/2006/relationships/customXml" Target="../ink/ink3241.xml"/><Relationship Id="rId22" Type="http://schemas.openxmlformats.org/officeDocument/2006/relationships/customXml" Target="../ink/ink3245.xml"/><Relationship Id="rId27" Type="http://schemas.openxmlformats.org/officeDocument/2006/relationships/image" Target="../media/image3891.png"/><Relationship Id="rId30" Type="http://schemas.openxmlformats.org/officeDocument/2006/relationships/customXml" Target="../ink/ink3249.xml"/><Relationship Id="rId35" Type="http://schemas.openxmlformats.org/officeDocument/2006/relationships/image" Target="../media/image3895.png"/><Relationship Id="rId8" Type="http://schemas.openxmlformats.org/officeDocument/2006/relationships/customXml" Target="../ink/ink3238.xml"/><Relationship Id="rId3" Type="http://schemas.openxmlformats.org/officeDocument/2006/relationships/image" Target="../media/image3879.png"/></Relationships>
</file>

<file path=ppt/slides/_rels/slide369.xml.rels><?xml version="1.0" encoding="UTF-8" standalone="yes"?>
<Relationships xmlns="http://schemas.openxmlformats.org/package/2006/relationships"><Relationship Id="rId8" Type="http://schemas.openxmlformats.org/officeDocument/2006/relationships/customXml" Target="../ink/ink3256.xml"/><Relationship Id="rId13" Type="http://schemas.openxmlformats.org/officeDocument/2006/relationships/image" Target="../media/image3904.png"/><Relationship Id="rId18" Type="http://schemas.openxmlformats.org/officeDocument/2006/relationships/customXml" Target="../ink/ink3261.xml"/><Relationship Id="rId3" Type="http://schemas.openxmlformats.org/officeDocument/2006/relationships/image" Target="../media/image3899.png"/><Relationship Id="rId21" Type="http://schemas.openxmlformats.org/officeDocument/2006/relationships/image" Target="../media/image3908.png"/><Relationship Id="rId7" Type="http://schemas.openxmlformats.org/officeDocument/2006/relationships/image" Target="../media/image3901.png"/><Relationship Id="rId12" Type="http://schemas.openxmlformats.org/officeDocument/2006/relationships/customXml" Target="../ink/ink3258.xml"/><Relationship Id="rId17" Type="http://schemas.openxmlformats.org/officeDocument/2006/relationships/image" Target="../media/image3906.png"/><Relationship Id="rId2" Type="http://schemas.openxmlformats.org/officeDocument/2006/relationships/image" Target="../media/image3898.png"/><Relationship Id="rId16" Type="http://schemas.openxmlformats.org/officeDocument/2006/relationships/customXml" Target="../ink/ink3260.xml"/><Relationship Id="rId20" Type="http://schemas.openxmlformats.org/officeDocument/2006/relationships/customXml" Target="../ink/ink3262.xml"/><Relationship Id="rId1" Type="http://schemas.openxmlformats.org/officeDocument/2006/relationships/slideLayout" Target="../slideLayouts/slideLayout2.xml"/><Relationship Id="rId6" Type="http://schemas.openxmlformats.org/officeDocument/2006/relationships/customXml" Target="../ink/ink3255.xml"/><Relationship Id="rId11" Type="http://schemas.openxmlformats.org/officeDocument/2006/relationships/image" Target="../media/image3903.png"/><Relationship Id="rId24" Type="http://schemas.openxmlformats.org/officeDocument/2006/relationships/image" Target="../media/image3910.png"/><Relationship Id="rId5" Type="http://schemas.openxmlformats.org/officeDocument/2006/relationships/image" Target="../media/image3900.png"/><Relationship Id="rId15" Type="http://schemas.openxmlformats.org/officeDocument/2006/relationships/image" Target="../media/image3905.png"/><Relationship Id="rId23" Type="http://schemas.openxmlformats.org/officeDocument/2006/relationships/image" Target="../media/image3909.png"/><Relationship Id="rId10" Type="http://schemas.openxmlformats.org/officeDocument/2006/relationships/customXml" Target="../ink/ink3257.xml"/><Relationship Id="rId19" Type="http://schemas.openxmlformats.org/officeDocument/2006/relationships/image" Target="../media/image3907.png"/><Relationship Id="rId4" Type="http://schemas.openxmlformats.org/officeDocument/2006/relationships/customXml" Target="../ink/ink3254.xml"/><Relationship Id="rId9" Type="http://schemas.openxmlformats.org/officeDocument/2006/relationships/image" Target="../media/image3902.png"/><Relationship Id="rId14" Type="http://schemas.openxmlformats.org/officeDocument/2006/relationships/customXml" Target="../ink/ink3259.xml"/><Relationship Id="rId22" Type="http://schemas.openxmlformats.org/officeDocument/2006/relationships/customXml" Target="../ink/ink3263.xml"/></Relationships>
</file>

<file path=ppt/slides/_rels/slide37.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customXml" Target="../ink/ink307.xml"/><Relationship Id="rId18" Type="http://schemas.openxmlformats.org/officeDocument/2006/relationships/image" Target="../media/image360.png"/><Relationship Id="rId3" Type="http://schemas.openxmlformats.org/officeDocument/2006/relationships/image" Target="../media/image352.png"/><Relationship Id="rId7" Type="http://schemas.openxmlformats.org/officeDocument/2006/relationships/customXml" Target="../ink/ink304.xml"/><Relationship Id="rId12" Type="http://schemas.openxmlformats.org/officeDocument/2006/relationships/image" Target="../media/image357.png"/><Relationship Id="rId17" Type="http://schemas.openxmlformats.org/officeDocument/2006/relationships/customXml" Target="../ink/ink309.xml"/><Relationship Id="rId2" Type="http://schemas.openxmlformats.org/officeDocument/2006/relationships/image" Target="../media/image351.png"/><Relationship Id="rId16" Type="http://schemas.openxmlformats.org/officeDocument/2006/relationships/image" Target="../media/image359.png"/><Relationship Id="rId20"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354.png"/><Relationship Id="rId11" Type="http://schemas.openxmlformats.org/officeDocument/2006/relationships/customXml" Target="../ink/ink306.xml"/><Relationship Id="rId5" Type="http://schemas.openxmlformats.org/officeDocument/2006/relationships/customXml" Target="../ink/ink303.xml"/><Relationship Id="rId15" Type="http://schemas.openxmlformats.org/officeDocument/2006/relationships/customXml" Target="../ink/ink308.xml"/><Relationship Id="rId10" Type="http://schemas.openxmlformats.org/officeDocument/2006/relationships/image" Target="../media/image356.png"/><Relationship Id="rId19" Type="http://schemas.openxmlformats.org/officeDocument/2006/relationships/customXml" Target="../ink/ink310.xml"/><Relationship Id="rId4" Type="http://schemas.openxmlformats.org/officeDocument/2006/relationships/image" Target="../media/image353.png"/><Relationship Id="rId9" Type="http://schemas.openxmlformats.org/officeDocument/2006/relationships/customXml" Target="../ink/ink305.xml"/><Relationship Id="rId14" Type="http://schemas.openxmlformats.org/officeDocument/2006/relationships/image" Target="../media/image358.png"/></Relationships>
</file>

<file path=ppt/slides/_rels/slide370.xml.rels><?xml version="1.0" encoding="UTF-8" standalone="yes"?>
<Relationships xmlns="http://schemas.openxmlformats.org/package/2006/relationships"><Relationship Id="rId3" Type="http://schemas.openxmlformats.org/officeDocument/2006/relationships/image" Target="../media/image3912.png"/><Relationship Id="rId2" Type="http://schemas.openxmlformats.org/officeDocument/2006/relationships/image" Target="../media/image3911.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3913.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3915.png"/><Relationship Id="rId2" Type="http://schemas.openxmlformats.org/officeDocument/2006/relationships/image" Target="../media/image3914.png"/><Relationship Id="rId1" Type="http://schemas.openxmlformats.org/officeDocument/2006/relationships/slideLayout" Target="../slideLayouts/slideLayout2.xml"/><Relationship Id="rId4" Type="http://schemas.openxmlformats.org/officeDocument/2006/relationships/image" Target="../media/image3916.png"/></Relationships>
</file>

<file path=ppt/slides/_rels/slide374.xml.rels><?xml version="1.0" encoding="UTF-8" standalone="yes"?>
<Relationships xmlns="http://schemas.openxmlformats.org/package/2006/relationships"><Relationship Id="rId13" Type="http://schemas.openxmlformats.org/officeDocument/2006/relationships/customXml" Target="../ink/ink3268.xml"/><Relationship Id="rId18" Type="http://schemas.openxmlformats.org/officeDocument/2006/relationships/image" Target="../media/image3926.png"/><Relationship Id="rId26" Type="http://schemas.openxmlformats.org/officeDocument/2006/relationships/image" Target="../media/image3930.png"/><Relationship Id="rId39" Type="http://schemas.openxmlformats.org/officeDocument/2006/relationships/image" Target="../media/image3935.png"/><Relationship Id="rId21" Type="http://schemas.openxmlformats.org/officeDocument/2006/relationships/customXml" Target="../ink/ink3272.xml"/><Relationship Id="rId34" Type="http://schemas.openxmlformats.org/officeDocument/2006/relationships/customXml" Target="../ink/ink3279.xml"/><Relationship Id="rId7" Type="http://schemas.openxmlformats.org/officeDocument/2006/relationships/customXml" Target="../ink/ink3265.xml"/><Relationship Id="rId2" Type="http://schemas.openxmlformats.org/officeDocument/2006/relationships/image" Target="../media/image3917.png"/><Relationship Id="rId16" Type="http://schemas.openxmlformats.org/officeDocument/2006/relationships/image" Target="../media/image3925.png"/><Relationship Id="rId20" Type="http://schemas.openxmlformats.org/officeDocument/2006/relationships/image" Target="../media/image3927.png"/><Relationship Id="rId29" Type="http://schemas.openxmlformats.org/officeDocument/2006/relationships/customXml" Target="../ink/ink3276.xml"/><Relationship Id="rId41" Type="http://schemas.openxmlformats.org/officeDocument/2006/relationships/image" Target="../media/image3936.png"/><Relationship Id="rId1" Type="http://schemas.openxmlformats.org/officeDocument/2006/relationships/slideLayout" Target="../slideLayouts/slideLayout2.xml"/><Relationship Id="rId6" Type="http://schemas.openxmlformats.org/officeDocument/2006/relationships/image" Target="../media/image3920.png"/><Relationship Id="rId11" Type="http://schemas.openxmlformats.org/officeDocument/2006/relationships/customXml" Target="../ink/ink3267.xml"/><Relationship Id="rId24" Type="http://schemas.openxmlformats.org/officeDocument/2006/relationships/image" Target="../media/image3929.png"/><Relationship Id="rId32" Type="http://schemas.openxmlformats.org/officeDocument/2006/relationships/customXml" Target="../ink/ink3278.xml"/><Relationship Id="rId37" Type="http://schemas.openxmlformats.org/officeDocument/2006/relationships/image" Target="../media/image3934.png"/><Relationship Id="rId40" Type="http://schemas.openxmlformats.org/officeDocument/2006/relationships/customXml" Target="../ink/ink3282.xml"/><Relationship Id="rId5" Type="http://schemas.openxmlformats.org/officeDocument/2006/relationships/customXml" Target="../ink/ink3264.xml"/><Relationship Id="rId15" Type="http://schemas.openxmlformats.org/officeDocument/2006/relationships/customXml" Target="../ink/ink3269.xml"/><Relationship Id="rId23" Type="http://schemas.openxmlformats.org/officeDocument/2006/relationships/customXml" Target="../ink/ink3273.xml"/><Relationship Id="rId28" Type="http://schemas.openxmlformats.org/officeDocument/2006/relationships/image" Target="../media/image3753.png"/><Relationship Id="rId36" Type="http://schemas.openxmlformats.org/officeDocument/2006/relationships/customXml" Target="../ink/ink3280.xml"/><Relationship Id="rId10" Type="http://schemas.openxmlformats.org/officeDocument/2006/relationships/image" Target="../media/image3922.png"/><Relationship Id="rId19" Type="http://schemas.openxmlformats.org/officeDocument/2006/relationships/customXml" Target="../ink/ink3271.xml"/><Relationship Id="rId31" Type="http://schemas.openxmlformats.org/officeDocument/2006/relationships/customXml" Target="../ink/ink3277.xml"/><Relationship Id="rId4" Type="http://schemas.openxmlformats.org/officeDocument/2006/relationships/image" Target="../media/image3919.png"/><Relationship Id="rId9" Type="http://schemas.openxmlformats.org/officeDocument/2006/relationships/customXml" Target="../ink/ink3266.xml"/><Relationship Id="rId14" Type="http://schemas.openxmlformats.org/officeDocument/2006/relationships/image" Target="../media/image3924.png"/><Relationship Id="rId22" Type="http://schemas.openxmlformats.org/officeDocument/2006/relationships/image" Target="../media/image3928.png"/><Relationship Id="rId27" Type="http://schemas.openxmlformats.org/officeDocument/2006/relationships/customXml" Target="../ink/ink3275.xml"/><Relationship Id="rId30" Type="http://schemas.openxmlformats.org/officeDocument/2006/relationships/image" Target="../media/image3931.png"/><Relationship Id="rId35" Type="http://schemas.openxmlformats.org/officeDocument/2006/relationships/image" Target="../media/image3933.png"/><Relationship Id="rId8" Type="http://schemas.openxmlformats.org/officeDocument/2006/relationships/image" Target="../media/image3921.png"/><Relationship Id="rId3" Type="http://schemas.openxmlformats.org/officeDocument/2006/relationships/image" Target="../media/image3918.png"/><Relationship Id="rId12" Type="http://schemas.openxmlformats.org/officeDocument/2006/relationships/image" Target="../media/image3923.png"/><Relationship Id="rId17" Type="http://schemas.openxmlformats.org/officeDocument/2006/relationships/customXml" Target="../ink/ink3270.xml"/><Relationship Id="rId25" Type="http://schemas.openxmlformats.org/officeDocument/2006/relationships/customXml" Target="../ink/ink3274.xml"/><Relationship Id="rId33" Type="http://schemas.openxmlformats.org/officeDocument/2006/relationships/image" Target="../media/image3932.png"/><Relationship Id="rId38" Type="http://schemas.openxmlformats.org/officeDocument/2006/relationships/customXml" Target="../ink/ink3281.xml"/></Relationships>
</file>

<file path=ppt/slides/_rels/slide375.xml.rels><?xml version="1.0" encoding="UTF-8" standalone="yes"?>
<Relationships xmlns="http://schemas.openxmlformats.org/package/2006/relationships"><Relationship Id="rId2" Type="http://schemas.openxmlformats.org/officeDocument/2006/relationships/image" Target="../media/image3937.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8" Type="http://schemas.openxmlformats.org/officeDocument/2006/relationships/image" Target="../media/image3941.png"/><Relationship Id="rId13" Type="http://schemas.openxmlformats.org/officeDocument/2006/relationships/customXml" Target="../ink/ink3288.xml"/><Relationship Id="rId18" Type="http://schemas.openxmlformats.org/officeDocument/2006/relationships/image" Target="../media/image3946.png"/><Relationship Id="rId3" Type="http://schemas.openxmlformats.org/officeDocument/2006/relationships/customXml" Target="../ink/ink3283.xml"/><Relationship Id="rId7" Type="http://schemas.openxmlformats.org/officeDocument/2006/relationships/customXml" Target="../ink/ink3285.xml"/><Relationship Id="rId12" Type="http://schemas.openxmlformats.org/officeDocument/2006/relationships/image" Target="../media/image3943.png"/><Relationship Id="rId17" Type="http://schemas.openxmlformats.org/officeDocument/2006/relationships/customXml" Target="../ink/ink3290.xml"/><Relationship Id="rId2" Type="http://schemas.openxmlformats.org/officeDocument/2006/relationships/image" Target="../media/image3938.png"/><Relationship Id="rId16" Type="http://schemas.openxmlformats.org/officeDocument/2006/relationships/image" Target="../media/image3945.png"/><Relationship Id="rId20" Type="http://schemas.openxmlformats.org/officeDocument/2006/relationships/image" Target="../media/image3947.png"/><Relationship Id="rId1" Type="http://schemas.openxmlformats.org/officeDocument/2006/relationships/slideLayout" Target="../slideLayouts/slideLayout2.xml"/><Relationship Id="rId6" Type="http://schemas.openxmlformats.org/officeDocument/2006/relationships/image" Target="../media/image3940.png"/><Relationship Id="rId11" Type="http://schemas.openxmlformats.org/officeDocument/2006/relationships/customXml" Target="../ink/ink3287.xml"/><Relationship Id="rId5" Type="http://schemas.openxmlformats.org/officeDocument/2006/relationships/customXml" Target="../ink/ink3284.xml"/><Relationship Id="rId15" Type="http://schemas.openxmlformats.org/officeDocument/2006/relationships/customXml" Target="../ink/ink3289.xml"/><Relationship Id="rId10" Type="http://schemas.openxmlformats.org/officeDocument/2006/relationships/image" Target="../media/image3942.png"/><Relationship Id="rId19" Type="http://schemas.openxmlformats.org/officeDocument/2006/relationships/customXml" Target="../ink/ink3291.xml"/><Relationship Id="rId4" Type="http://schemas.openxmlformats.org/officeDocument/2006/relationships/image" Target="../media/image3939.png"/><Relationship Id="rId9" Type="http://schemas.openxmlformats.org/officeDocument/2006/relationships/customXml" Target="../ink/ink3286.xml"/><Relationship Id="rId14" Type="http://schemas.openxmlformats.org/officeDocument/2006/relationships/image" Target="../media/image3944.png"/></Relationships>
</file>

<file path=ppt/slides/_rels/slide377.xml.rels><?xml version="1.0" encoding="UTF-8" standalone="yes"?>
<Relationships xmlns="http://schemas.openxmlformats.org/package/2006/relationships"><Relationship Id="rId8" Type="http://schemas.openxmlformats.org/officeDocument/2006/relationships/image" Target="../media/image3951.png"/><Relationship Id="rId13" Type="http://schemas.openxmlformats.org/officeDocument/2006/relationships/customXml" Target="../ink/ink3297.xml"/><Relationship Id="rId18" Type="http://schemas.openxmlformats.org/officeDocument/2006/relationships/customXml" Target="../ink/ink3300.xml"/><Relationship Id="rId26" Type="http://schemas.openxmlformats.org/officeDocument/2006/relationships/image" Target="../media/image3958.png"/><Relationship Id="rId3" Type="http://schemas.openxmlformats.org/officeDocument/2006/relationships/customXml" Target="../ink/ink3292.xml"/><Relationship Id="rId21" Type="http://schemas.openxmlformats.org/officeDocument/2006/relationships/customXml" Target="../ink/ink3302.xml"/><Relationship Id="rId7" Type="http://schemas.openxmlformats.org/officeDocument/2006/relationships/customXml" Target="../ink/ink3294.xml"/><Relationship Id="rId12" Type="http://schemas.openxmlformats.org/officeDocument/2006/relationships/image" Target="../media/image3753.png"/><Relationship Id="rId17" Type="http://schemas.openxmlformats.org/officeDocument/2006/relationships/image" Target="../media/image3954.png"/><Relationship Id="rId25" Type="http://schemas.openxmlformats.org/officeDocument/2006/relationships/customXml" Target="../ink/ink3304.xml"/><Relationship Id="rId2" Type="http://schemas.openxmlformats.org/officeDocument/2006/relationships/image" Target="../media/image3948.png"/><Relationship Id="rId16" Type="http://schemas.openxmlformats.org/officeDocument/2006/relationships/customXml" Target="../ink/ink3299.xml"/><Relationship Id="rId20" Type="http://schemas.openxmlformats.org/officeDocument/2006/relationships/image" Target="../media/image3955.png"/><Relationship Id="rId1" Type="http://schemas.openxmlformats.org/officeDocument/2006/relationships/slideLayout" Target="../slideLayouts/slideLayout2.xml"/><Relationship Id="rId6" Type="http://schemas.openxmlformats.org/officeDocument/2006/relationships/image" Target="../media/image3950.png"/><Relationship Id="rId11" Type="http://schemas.openxmlformats.org/officeDocument/2006/relationships/customXml" Target="../ink/ink3296.xml"/><Relationship Id="rId24" Type="http://schemas.openxmlformats.org/officeDocument/2006/relationships/image" Target="../media/image3957.png"/><Relationship Id="rId5" Type="http://schemas.openxmlformats.org/officeDocument/2006/relationships/customXml" Target="../ink/ink3293.xml"/><Relationship Id="rId15" Type="http://schemas.openxmlformats.org/officeDocument/2006/relationships/image" Target="../media/image3953.png"/><Relationship Id="rId23" Type="http://schemas.openxmlformats.org/officeDocument/2006/relationships/customXml" Target="../ink/ink3303.xml"/><Relationship Id="rId10" Type="http://schemas.openxmlformats.org/officeDocument/2006/relationships/image" Target="../media/image3952.png"/><Relationship Id="rId19" Type="http://schemas.openxmlformats.org/officeDocument/2006/relationships/customXml" Target="../ink/ink3301.xml"/><Relationship Id="rId4" Type="http://schemas.openxmlformats.org/officeDocument/2006/relationships/image" Target="../media/image3949.png"/><Relationship Id="rId9" Type="http://schemas.openxmlformats.org/officeDocument/2006/relationships/customXml" Target="../ink/ink3295.xml"/><Relationship Id="rId14" Type="http://schemas.openxmlformats.org/officeDocument/2006/relationships/customXml" Target="../ink/ink3298.xml"/><Relationship Id="rId22" Type="http://schemas.openxmlformats.org/officeDocument/2006/relationships/image" Target="../media/image3956.png"/></Relationships>
</file>

<file path=ppt/slides/_rels/slide378.xml.rels><?xml version="1.0" encoding="UTF-8" standalone="yes"?>
<Relationships xmlns="http://schemas.openxmlformats.org/package/2006/relationships"><Relationship Id="rId3" Type="http://schemas.openxmlformats.org/officeDocument/2006/relationships/image" Target="../media/image3960.png"/><Relationship Id="rId2" Type="http://schemas.openxmlformats.org/officeDocument/2006/relationships/image" Target="../media/image3959.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8" Type="http://schemas.openxmlformats.org/officeDocument/2006/relationships/image" Target="../media/image3964.png"/><Relationship Id="rId13" Type="http://schemas.openxmlformats.org/officeDocument/2006/relationships/customXml" Target="../ink/ink3310.xml"/><Relationship Id="rId3" Type="http://schemas.openxmlformats.org/officeDocument/2006/relationships/customXml" Target="../ink/ink3305.xml"/><Relationship Id="rId7" Type="http://schemas.openxmlformats.org/officeDocument/2006/relationships/customXml" Target="../ink/ink3307.xml"/><Relationship Id="rId12" Type="http://schemas.openxmlformats.org/officeDocument/2006/relationships/image" Target="../media/image3966.png"/><Relationship Id="rId2" Type="http://schemas.openxmlformats.org/officeDocument/2006/relationships/image" Target="../media/image3961.png"/><Relationship Id="rId16" Type="http://schemas.openxmlformats.org/officeDocument/2006/relationships/image" Target="../media/image3968.png"/><Relationship Id="rId1" Type="http://schemas.openxmlformats.org/officeDocument/2006/relationships/slideLayout" Target="../slideLayouts/slideLayout2.xml"/><Relationship Id="rId6" Type="http://schemas.openxmlformats.org/officeDocument/2006/relationships/image" Target="../media/image3963.png"/><Relationship Id="rId11" Type="http://schemas.openxmlformats.org/officeDocument/2006/relationships/customXml" Target="../ink/ink3309.xml"/><Relationship Id="rId5" Type="http://schemas.openxmlformats.org/officeDocument/2006/relationships/customXml" Target="../ink/ink3306.xml"/><Relationship Id="rId15" Type="http://schemas.openxmlformats.org/officeDocument/2006/relationships/customXml" Target="../ink/ink3311.xml"/><Relationship Id="rId10" Type="http://schemas.openxmlformats.org/officeDocument/2006/relationships/image" Target="../media/image3965.png"/><Relationship Id="rId4" Type="http://schemas.openxmlformats.org/officeDocument/2006/relationships/image" Target="../media/image3962.png"/><Relationship Id="rId9" Type="http://schemas.openxmlformats.org/officeDocument/2006/relationships/customXml" Target="../ink/ink3308.xml"/><Relationship Id="rId14" Type="http://schemas.openxmlformats.org/officeDocument/2006/relationships/image" Target="../media/image3967.png"/></Relationships>
</file>

<file path=ppt/slides/_rels/slide38.xml.rels><?xml version="1.0" encoding="UTF-8" standalone="yes"?>
<Relationships xmlns="http://schemas.openxmlformats.org/package/2006/relationships"><Relationship Id="rId13" Type="http://schemas.openxmlformats.org/officeDocument/2006/relationships/customXml" Target="../ink/ink314.xml"/><Relationship Id="rId18" Type="http://schemas.openxmlformats.org/officeDocument/2006/relationships/image" Target="../media/image372.png"/><Relationship Id="rId26" Type="http://schemas.openxmlformats.org/officeDocument/2006/relationships/image" Target="../media/image376.png"/><Relationship Id="rId39" Type="http://schemas.openxmlformats.org/officeDocument/2006/relationships/customXml" Target="../ink/ink327.xml"/><Relationship Id="rId21" Type="http://schemas.openxmlformats.org/officeDocument/2006/relationships/customXml" Target="../ink/ink318.xml"/><Relationship Id="rId34" Type="http://schemas.openxmlformats.org/officeDocument/2006/relationships/image" Target="../media/image380.png"/><Relationship Id="rId42" Type="http://schemas.openxmlformats.org/officeDocument/2006/relationships/image" Target="../media/image384.png"/><Relationship Id="rId47" Type="http://schemas.openxmlformats.org/officeDocument/2006/relationships/customXml" Target="../ink/ink331.xml"/><Relationship Id="rId7" Type="http://schemas.openxmlformats.org/officeDocument/2006/relationships/image" Target="../media/image365.png"/><Relationship Id="rId2" Type="http://schemas.openxmlformats.org/officeDocument/2006/relationships/image" Target="../media/image362.png"/><Relationship Id="rId16" Type="http://schemas.openxmlformats.org/officeDocument/2006/relationships/image" Target="../media/image371.png"/><Relationship Id="rId29" Type="http://schemas.openxmlformats.org/officeDocument/2006/relationships/customXml" Target="../ink/ink322.xml"/><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customXml" Target="../ink/ink313.xml"/><Relationship Id="rId24" Type="http://schemas.openxmlformats.org/officeDocument/2006/relationships/image" Target="../media/image375.png"/><Relationship Id="rId32" Type="http://schemas.openxmlformats.org/officeDocument/2006/relationships/image" Target="../media/image379.png"/><Relationship Id="rId37" Type="http://schemas.openxmlformats.org/officeDocument/2006/relationships/customXml" Target="../ink/ink326.xml"/><Relationship Id="rId40" Type="http://schemas.openxmlformats.org/officeDocument/2006/relationships/image" Target="../media/image383.png"/><Relationship Id="rId45" Type="http://schemas.openxmlformats.org/officeDocument/2006/relationships/customXml" Target="../ink/ink330.xml"/><Relationship Id="rId5" Type="http://schemas.openxmlformats.org/officeDocument/2006/relationships/customXml" Target="../ink/ink312.xml"/><Relationship Id="rId15" Type="http://schemas.openxmlformats.org/officeDocument/2006/relationships/customXml" Target="../ink/ink315.xml"/><Relationship Id="rId23" Type="http://schemas.openxmlformats.org/officeDocument/2006/relationships/customXml" Target="../ink/ink319.xml"/><Relationship Id="rId28" Type="http://schemas.openxmlformats.org/officeDocument/2006/relationships/image" Target="../media/image377.png"/><Relationship Id="rId36" Type="http://schemas.openxmlformats.org/officeDocument/2006/relationships/image" Target="../media/image381.png"/><Relationship Id="rId10" Type="http://schemas.openxmlformats.org/officeDocument/2006/relationships/image" Target="../media/image368.png"/><Relationship Id="rId19" Type="http://schemas.openxmlformats.org/officeDocument/2006/relationships/customXml" Target="../ink/ink317.xml"/><Relationship Id="rId31" Type="http://schemas.openxmlformats.org/officeDocument/2006/relationships/customXml" Target="../ink/ink323.xml"/><Relationship Id="rId44" Type="http://schemas.openxmlformats.org/officeDocument/2006/relationships/image" Target="../media/image385.png"/><Relationship Id="rId4" Type="http://schemas.openxmlformats.org/officeDocument/2006/relationships/image" Target="../media/image363.png"/><Relationship Id="rId9" Type="http://schemas.openxmlformats.org/officeDocument/2006/relationships/image" Target="../media/image367.png"/><Relationship Id="rId14" Type="http://schemas.openxmlformats.org/officeDocument/2006/relationships/image" Target="../media/image370.png"/><Relationship Id="rId22" Type="http://schemas.openxmlformats.org/officeDocument/2006/relationships/image" Target="../media/image374.png"/><Relationship Id="rId27" Type="http://schemas.openxmlformats.org/officeDocument/2006/relationships/customXml" Target="../ink/ink321.xml"/><Relationship Id="rId30" Type="http://schemas.openxmlformats.org/officeDocument/2006/relationships/image" Target="../media/image378.png"/><Relationship Id="rId35" Type="http://schemas.openxmlformats.org/officeDocument/2006/relationships/customXml" Target="../ink/ink325.xml"/><Relationship Id="rId43" Type="http://schemas.openxmlformats.org/officeDocument/2006/relationships/customXml" Target="../ink/ink329.xml"/><Relationship Id="rId48" Type="http://schemas.openxmlformats.org/officeDocument/2006/relationships/image" Target="../media/image387.png"/><Relationship Id="rId8" Type="http://schemas.openxmlformats.org/officeDocument/2006/relationships/image" Target="../media/image366.png"/><Relationship Id="rId3" Type="http://schemas.openxmlformats.org/officeDocument/2006/relationships/customXml" Target="../ink/ink311.xml"/><Relationship Id="rId12" Type="http://schemas.openxmlformats.org/officeDocument/2006/relationships/image" Target="../media/image369.png"/><Relationship Id="rId17" Type="http://schemas.openxmlformats.org/officeDocument/2006/relationships/customXml" Target="../ink/ink316.xml"/><Relationship Id="rId25" Type="http://schemas.openxmlformats.org/officeDocument/2006/relationships/customXml" Target="../ink/ink320.xml"/><Relationship Id="rId33" Type="http://schemas.openxmlformats.org/officeDocument/2006/relationships/customXml" Target="../ink/ink324.xml"/><Relationship Id="rId38" Type="http://schemas.openxmlformats.org/officeDocument/2006/relationships/image" Target="../media/image382.png"/><Relationship Id="rId46" Type="http://schemas.openxmlformats.org/officeDocument/2006/relationships/image" Target="../media/image386.png"/><Relationship Id="rId20" Type="http://schemas.openxmlformats.org/officeDocument/2006/relationships/image" Target="../media/image373.png"/><Relationship Id="rId41" Type="http://schemas.openxmlformats.org/officeDocument/2006/relationships/customXml" Target="../ink/ink328.xml"/></Relationships>
</file>

<file path=ppt/slides/_rels/slide380.xml.rels><?xml version="1.0" encoding="UTF-8" standalone="yes"?>
<Relationships xmlns="http://schemas.openxmlformats.org/package/2006/relationships"><Relationship Id="rId8" Type="http://schemas.openxmlformats.org/officeDocument/2006/relationships/image" Target="../media/image3972.png"/><Relationship Id="rId3" Type="http://schemas.openxmlformats.org/officeDocument/2006/relationships/customXml" Target="../ink/ink3312.xml"/><Relationship Id="rId7" Type="http://schemas.openxmlformats.org/officeDocument/2006/relationships/customXml" Target="../ink/ink3314.xml"/><Relationship Id="rId12" Type="http://schemas.openxmlformats.org/officeDocument/2006/relationships/image" Target="../media/image3974.png"/><Relationship Id="rId2" Type="http://schemas.openxmlformats.org/officeDocument/2006/relationships/image" Target="../media/image3969.png"/><Relationship Id="rId1" Type="http://schemas.openxmlformats.org/officeDocument/2006/relationships/slideLayout" Target="../slideLayouts/slideLayout2.xml"/><Relationship Id="rId6" Type="http://schemas.openxmlformats.org/officeDocument/2006/relationships/image" Target="../media/image3971.png"/><Relationship Id="rId11" Type="http://schemas.openxmlformats.org/officeDocument/2006/relationships/customXml" Target="../ink/ink3316.xml"/><Relationship Id="rId5" Type="http://schemas.openxmlformats.org/officeDocument/2006/relationships/customXml" Target="../ink/ink3313.xml"/><Relationship Id="rId10" Type="http://schemas.openxmlformats.org/officeDocument/2006/relationships/image" Target="../media/image3973.png"/><Relationship Id="rId4" Type="http://schemas.openxmlformats.org/officeDocument/2006/relationships/image" Target="../media/image3970.png"/><Relationship Id="rId9" Type="http://schemas.openxmlformats.org/officeDocument/2006/relationships/customXml" Target="../ink/ink3315.xml"/></Relationships>
</file>

<file path=ppt/slides/_rels/slide381.xml.rels><?xml version="1.0" encoding="UTF-8" standalone="yes"?>
<Relationships xmlns="http://schemas.openxmlformats.org/package/2006/relationships"><Relationship Id="rId13" Type="http://schemas.openxmlformats.org/officeDocument/2006/relationships/image" Target="../media/image3981.png"/><Relationship Id="rId18" Type="http://schemas.openxmlformats.org/officeDocument/2006/relationships/customXml" Target="../ink/ink3324.xml"/><Relationship Id="rId26" Type="http://schemas.openxmlformats.org/officeDocument/2006/relationships/customXml" Target="../ink/ink3328.xml"/><Relationship Id="rId21" Type="http://schemas.openxmlformats.org/officeDocument/2006/relationships/image" Target="../media/image3985.png"/><Relationship Id="rId34" Type="http://schemas.openxmlformats.org/officeDocument/2006/relationships/customXml" Target="../ink/ink3332.xml"/><Relationship Id="rId7" Type="http://schemas.openxmlformats.org/officeDocument/2006/relationships/image" Target="../media/image3978.png"/><Relationship Id="rId12" Type="http://schemas.openxmlformats.org/officeDocument/2006/relationships/customXml" Target="../ink/ink3321.xml"/><Relationship Id="rId17" Type="http://schemas.openxmlformats.org/officeDocument/2006/relationships/image" Target="../media/image3983.png"/><Relationship Id="rId25" Type="http://schemas.openxmlformats.org/officeDocument/2006/relationships/image" Target="../media/image3987.png"/><Relationship Id="rId33" Type="http://schemas.openxmlformats.org/officeDocument/2006/relationships/image" Target="../media/image3991.png"/><Relationship Id="rId2" Type="http://schemas.openxmlformats.org/officeDocument/2006/relationships/image" Target="../media/image3975.png"/><Relationship Id="rId16" Type="http://schemas.openxmlformats.org/officeDocument/2006/relationships/customXml" Target="../ink/ink3323.xml"/><Relationship Id="rId20" Type="http://schemas.openxmlformats.org/officeDocument/2006/relationships/customXml" Target="../ink/ink3325.xml"/><Relationship Id="rId29" Type="http://schemas.openxmlformats.org/officeDocument/2006/relationships/image" Target="../media/image3989.png"/><Relationship Id="rId1" Type="http://schemas.openxmlformats.org/officeDocument/2006/relationships/slideLayout" Target="../slideLayouts/slideLayout2.xml"/><Relationship Id="rId6" Type="http://schemas.openxmlformats.org/officeDocument/2006/relationships/customXml" Target="../ink/ink3318.xml"/><Relationship Id="rId11" Type="http://schemas.openxmlformats.org/officeDocument/2006/relationships/image" Target="../media/image3980.png"/><Relationship Id="rId24" Type="http://schemas.openxmlformats.org/officeDocument/2006/relationships/customXml" Target="../ink/ink3327.xml"/><Relationship Id="rId32" Type="http://schemas.openxmlformats.org/officeDocument/2006/relationships/customXml" Target="../ink/ink3331.xml"/><Relationship Id="rId37" Type="http://schemas.openxmlformats.org/officeDocument/2006/relationships/image" Target="../media/image3993.png"/><Relationship Id="rId5" Type="http://schemas.openxmlformats.org/officeDocument/2006/relationships/image" Target="../media/image3977.png"/><Relationship Id="rId15" Type="http://schemas.openxmlformats.org/officeDocument/2006/relationships/image" Target="../media/image3982.png"/><Relationship Id="rId23" Type="http://schemas.openxmlformats.org/officeDocument/2006/relationships/image" Target="../media/image3986.png"/><Relationship Id="rId28" Type="http://schemas.openxmlformats.org/officeDocument/2006/relationships/customXml" Target="../ink/ink3329.xml"/><Relationship Id="rId36" Type="http://schemas.openxmlformats.org/officeDocument/2006/relationships/customXml" Target="../ink/ink3333.xml"/><Relationship Id="rId10" Type="http://schemas.openxmlformats.org/officeDocument/2006/relationships/customXml" Target="../ink/ink3320.xml"/><Relationship Id="rId19" Type="http://schemas.openxmlformats.org/officeDocument/2006/relationships/image" Target="../media/image3984.png"/><Relationship Id="rId31" Type="http://schemas.openxmlformats.org/officeDocument/2006/relationships/image" Target="../media/image3990.png"/><Relationship Id="rId4" Type="http://schemas.openxmlformats.org/officeDocument/2006/relationships/customXml" Target="../ink/ink3317.xml"/><Relationship Id="rId9" Type="http://schemas.openxmlformats.org/officeDocument/2006/relationships/image" Target="../media/image3979.png"/><Relationship Id="rId14" Type="http://schemas.openxmlformats.org/officeDocument/2006/relationships/customXml" Target="../ink/ink3322.xml"/><Relationship Id="rId22" Type="http://schemas.openxmlformats.org/officeDocument/2006/relationships/customXml" Target="../ink/ink3326.xml"/><Relationship Id="rId27" Type="http://schemas.openxmlformats.org/officeDocument/2006/relationships/image" Target="../media/image3988.png"/><Relationship Id="rId30" Type="http://schemas.openxmlformats.org/officeDocument/2006/relationships/customXml" Target="../ink/ink3330.xml"/><Relationship Id="rId35" Type="http://schemas.openxmlformats.org/officeDocument/2006/relationships/image" Target="../media/image3992.png"/><Relationship Id="rId8" Type="http://schemas.openxmlformats.org/officeDocument/2006/relationships/customXml" Target="../ink/ink3319.xml"/><Relationship Id="rId3" Type="http://schemas.openxmlformats.org/officeDocument/2006/relationships/image" Target="../media/image3976.png"/></Relationships>
</file>

<file path=ppt/slides/_rels/slide382.xml.rels><?xml version="1.0" encoding="UTF-8" standalone="yes"?>
<Relationships xmlns="http://schemas.openxmlformats.org/package/2006/relationships"><Relationship Id="rId26" Type="http://schemas.openxmlformats.org/officeDocument/2006/relationships/image" Target="../media/image4006.png"/><Relationship Id="rId21" Type="http://schemas.openxmlformats.org/officeDocument/2006/relationships/customXml" Target="../ink/ink3343.xml"/><Relationship Id="rId34" Type="http://schemas.openxmlformats.org/officeDocument/2006/relationships/image" Target="../media/image4010.png"/><Relationship Id="rId42" Type="http://schemas.openxmlformats.org/officeDocument/2006/relationships/image" Target="../media/image4013.png"/><Relationship Id="rId47" Type="http://schemas.openxmlformats.org/officeDocument/2006/relationships/image" Target="../media/image4015.png"/><Relationship Id="rId50" Type="http://schemas.openxmlformats.org/officeDocument/2006/relationships/customXml" Target="../ink/ink3359.xml"/><Relationship Id="rId55" Type="http://schemas.openxmlformats.org/officeDocument/2006/relationships/image" Target="../media/image4018.png"/><Relationship Id="rId63" Type="http://schemas.openxmlformats.org/officeDocument/2006/relationships/customXml" Target="../ink/ink3367.xml"/><Relationship Id="rId7" Type="http://schemas.openxmlformats.org/officeDocument/2006/relationships/customXml" Target="../ink/ink3336.xml"/><Relationship Id="rId2" Type="http://schemas.openxmlformats.org/officeDocument/2006/relationships/image" Target="../media/image3994.png"/><Relationship Id="rId16" Type="http://schemas.openxmlformats.org/officeDocument/2006/relationships/image" Target="../media/image4001.png"/><Relationship Id="rId29" Type="http://schemas.openxmlformats.org/officeDocument/2006/relationships/customXml" Target="../ink/ink3347.xml"/><Relationship Id="rId11" Type="http://schemas.openxmlformats.org/officeDocument/2006/relationships/customXml" Target="../ink/ink3338.xml"/><Relationship Id="rId24" Type="http://schemas.openxmlformats.org/officeDocument/2006/relationships/image" Target="../media/image4005.png"/><Relationship Id="rId32" Type="http://schemas.openxmlformats.org/officeDocument/2006/relationships/image" Target="../media/image4009.png"/><Relationship Id="rId37" Type="http://schemas.openxmlformats.org/officeDocument/2006/relationships/customXml" Target="../ink/ink3351.xml"/><Relationship Id="rId40" Type="http://schemas.openxmlformats.org/officeDocument/2006/relationships/image" Target="../media/image3753.png"/><Relationship Id="rId45" Type="http://schemas.openxmlformats.org/officeDocument/2006/relationships/image" Target="../media/image4014.png"/><Relationship Id="rId53" Type="http://schemas.openxmlformats.org/officeDocument/2006/relationships/image" Target="../media/image4017.png"/><Relationship Id="rId58" Type="http://schemas.openxmlformats.org/officeDocument/2006/relationships/customXml" Target="../ink/ink3364.xml"/><Relationship Id="rId5" Type="http://schemas.openxmlformats.org/officeDocument/2006/relationships/customXml" Target="../ink/ink3335.xml"/><Relationship Id="rId61" Type="http://schemas.openxmlformats.org/officeDocument/2006/relationships/image" Target="../media/image4020.png"/><Relationship Id="rId19" Type="http://schemas.openxmlformats.org/officeDocument/2006/relationships/customXml" Target="../ink/ink3342.xml"/><Relationship Id="rId14" Type="http://schemas.openxmlformats.org/officeDocument/2006/relationships/image" Target="../media/image4000.png"/><Relationship Id="rId22" Type="http://schemas.openxmlformats.org/officeDocument/2006/relationships/image" Target="../media/image4004.png"/><Relationship Id="rId27" Type="http://schemas.openxmlformats.org/officeDocument/2006/relationships/customXml" Target="../ink/ink3346.xml"/><Relationship Id="rId30" Type="http://schemas.openxmlformats.org/officeDocument/2006/relationships/image" Target="../media/image4008.png"/><Relationship Id="rId35" Type="http://schemas.openxmlformats.org/officeDocument/2006/relationships/customXml" Target="../ink/ink3350.xml"/><Relationship Id="rId43" Type="http://schemas.openxmlformats.org/officeDocument/2006/relationships/customXml" Target="../ink/ink3354.xml"/><Relationship Id="rId48" Type="http://schemas.openxmlformats.org/officeDocument/2006/relationships/customXml" Target="../ink/ink3357.xml"/><Relationship Id="rId56" Type="http://schemas.openxmlformats.org/officeDocument/2006/relationships/customXml" Target="../ink/ink3362.xml"/><Relationship Id="rId64" Type="http://schemas.openxmlformats.org/officeDocument/2006/relationships/customXml" Target="../ink/ink3368.xml"/><Relationship Id="rId8" Type="http://schemas.openxmlformats.org/officeDocument/2006/relationships/image" Target="../media/image3997.png"/><Relationship Id="rId51" Type="http://schemas.openxmlformats.org/officeDocument/2006/relationships/image" Target="../media/image4016.png"/><Relationship Id="rId3" Type="http://schemas.openxmlformats.org/officeDocument/2006/relationships/customXml" Target="../ink/ink3334.xml"/><Relationship Id="rId12" Type="http://schemas.openxmlformats.org/officeDocument/2006/relationships/image" Target="../media/image3999.png"/><Relationship Id="rId17" Type="http://schemas.openxmlformats.org/officeDocument/2006/relationships/customXml" Target="../ink/ink3341.xml"/><Relationship Id="rId25" Type="http://schemas.openxmlformats.org/officeDocument/2006/relationships/customXml" Target="../ink/ink3345.xml"/><Relationship Id="rId33" Type="http://schemas.openxmlformats.org/officeDocument/2006/relationships/customXml" Target="../ink/ink3349.xml"/><Relationship Id="rId38" Type="http://schemas.openxmlformats.org/officeDocument/2006/relationships/image" Target="../media/image4012.png"/><Relationship Id="rId46" Type="http://schemas.openxmlformats.org/officeDocument/2006/relationships/customXml" Target="../ink/ink3356.xml"/><Relationship Id="rId59" Type="http://schemas.openxmlformats.org/officeDocument/2006/relationships/image" Target="../media/image4019.png"/><Relationship Id="rId20" Type="http://schemas.openxmlformats.org/officeDocument/2006/relationships/image" Target="../media/image4003.png"/><Relationship Id="rId41" Type="http://schemas.openxmlformats.org/officeDocument/2006/relationships/customXml" Target="../ink/ink3353.xml"/><Relationship Id="rId54" Type="http://schemas.openxmlformats.org/officeDocument/2006/relationships/customXml" Target="../ink/ink3361.xml"/><Relationship Id="rId62" Type="http://schemas.openxmlformats.org/officeDocument/2006/relationships/customXml" Target="../ink/ink3366.xml"/><Relationship Id="rId1" Type="http://schemas.openxmlformats.org/officeDocument/2006/relationships/slideLayout" Target="../slideLayouts/slideLayout2.xml"/><Relationship Id="rId6" Type="http://schemas.openxmlformats.org/officeDocument/2006/relationships/image" Target="../media/image3996.png"/><Relationship Id="rId15" Type="http://schemas.openxmlformats.org/officeDocument/2006/relationships/customXml" Target="../ink/ink3340.xml"/><Relationship Id="rId23" Type="http://schemas.openxmlformats.org/officeDocument/2006/relationships/customXml" Target="../ink/ink3344.xml"/><Relationship Id="rId28" Type="http://schemas.openxmlformats.org/officeDocument/2006/relationships/image" Target="../media/image4007.png"/><Relationship Id="rId36" Type="http://schemas.openxmlformats.org/officeDocument/2006/relationships/image" Target="../media/image4011.png"/><Relationship Id="rId49" Type="http://schemas.openxmlformats.org/officeDocument/2006/relationships/customXml" Target="../ink/ink3358.xml"/><Relationship Id="rId57" Type="http://schemas.openxmlformats.org/officeDocument/2006/relationships/customXml" Target="../ink/ink3363.xml"/><Relationship Id="rId10" Type="http://schemas.openxmlformats.org/officeDocument/2006/relationships/image" Target="../media/image3998.png"/><Relationship Id="rId31" Type="http://schemas.openxmlformats.org/officeDocument/2006/relationships/customXml" Target="../ink/ink3348.xml"/><Relationship Id="rId44" Type="http://schemas.openxmlformats.org/officeDocument/2006/relationships/customXml" Target="../ink/ink3355.xml"/><Relationship Id="rId52" Type="http://schemas.openxmlformats.org/officeDocument/2006/relationships/customXml" Target="../ink/ink3360.xml"/><Relationship Id="rId60" Type="http://schemas.openxmlformats.org/officeDocument/2006/relationships/customXml" Target="../ink/ink3365.xml"/><Relationship Id="rId65" Type="http://schemas.openxmlformats.org/officeDocument/2006/relationships/image" Target="../media/image4021.png"/><Relationship Id="rId4" Type="http://schemas.openxmlformats.org/officeDocument/2006/relationships/image" Target="../media/image3995.png"/><Relationship Id="rId9" Type="http://schemas.openxmlformats.org/officeDocument/2006/relationships/customXml" Target="../ink/ink3337.xml"/><Relationship Id="rId13" Type="http://schemas.openxmlformats.org/officeDocument/2006/relationships/customXml" Target="../ink/ink3339.xml"/><Relationship Id="rId18" Type="http://schemas.openxmlformats.org/officeDocument/2006/relationships/image" Target="../media/image4002.png"/><Relationship Id="rId39" Type="http://schemas.openxmlformats.org/officeDocument/2006/relationships/customXml" Target="../ink/ink3352.xml"/></Relationships>
</file>

<file path=ppt/slides/_rels/slide383.xml.rels><?xml version="1.0" encoding="UTF-8" standalone="yes"?>
<Relationships xmlns="http://schemas.openxmlformats.org/package/2006/relationships"><Relationship Id="rId8" Type="http://schemas.openxmlformats.org/officeDocument/2006/relationships/customXml" Target="../ink/ink3371.xml"/><Relationship Id="rId3" Type="http://schemas.openxmlformats.org/officeDocument/2006/relationships/image" Target="../media/image4023.png"/><Relationship Id="rId7" Type="http://schemas.openxmlformats.org/officeDocument/2006/relationships/image" Target="../media/image4025.png"/><Relationship Id="rId2" Type="http://schemas.openxmlformats.org/officeDocument/2006/relationships/image" Target="../media/image4022.png"/><Relationship Id="rId1" Type="http://schemas.openxmlformats.org/officeDocument/2006/relationships/slideLayout" Target="../slideLayouts/slideLayout2.xml"/><Relationship Id="rId6" Type="http://schemas.openxmlformats.org/officeDocument/2006/relationships/customXml" Target="../ink/ink3370.xml"/><Relationship Id="rId11" Type="http://schemas.openxmlformats.org/officeDocument/2006/relationships/image" Target="../media/image4027.png"/><Relationship Id="rId5" Type="http://schemas.openxmlformats.org/officeDocument/2006/relationships/image" Target="../media/image4024.png"/><Relationship Id="rId10" Type="http://schemas.openxmlformats.org/officeDocument/2006/relationships/customXml" Target="../ink/ink3372.xml"/><Relationship Id="rId4" Type="http://schemas.openxmlformats.org/officeDocument/2006/relationships/customXml" Target="../ink/ink3369.xml"/><Relationship Id="rId9" Type="http://schemas.openxmlformats.org/officeDocument/2006/relationships/image" Target="../media/image4026.png"/></Relationships>
</file>

<file path=ppt/slides/_rels/slide384.xml.rels><?xml version="1.0" encoding="UTF-8" standalone="yes"?>
<Relationships xmlns="http://schemas.openxmlformats.org/package/2006/relationships"><Relationship Id="rId2" Type="http://schemas.openxmlformats.org/officeDocument/2006/relationships/image" Target="../media/image4028.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8" Type="http://schemas.openxmlformats.org/officeDocument/2006/relationships/image" Target="../media/image4032.png"/><Relationship Id="rId13" Type="http://schemas.openxmlformats.org/officeDocument/2006/relationships/customXml" Target="../ink/ink3378.xml"/><Relationship Id="rId18" Type="http://schemas.openxmlformats.org/officeDocument/2006/relationships/image" Target="../media/image4037.png"/><Relationship Id="rId3" Type="http://schemas.openxmlformats.org/officeDocument/2006/relationships/customXml" Target="../ink/ink3373.xml"/><Relationship Id="rId7" Type="http://schemas.openxmlformats.org/officeDocument/2006/relationships/customXml" Target="../ink/ink3375.xml"/><Relationship Id="rId12" Type="http://schemas.openxmlformats.org/officeDocument/2006/relationships/image" Target="../media/image4034.png"/><Relationship Id="rId17" Type="http://schemas.openxmlformats.org/officeDocument/2006/relationships/customXml" Target="../ink/ink3380.xml"/><Relationship Id="rId2" Type="http://schemas.openxmlformats.org/officeDocument/2006/relationships/image" Target="../media/image4029.png"/><Relationship Id="rId16" Type="http://schemas.openxmlformats.org/officeDocument/2006/relationships/image" Target="../media/image4036.png"/><Relationship Id="rId1" Type="http://schemas.openxmlformats.org/officeDocument/2006/relationships/slideLayout" Target="../slideLayouts/slideLayout2.xml"/><Relationship Id="rId6" Type="http://schemas.openxmlformats.org/officeDocument/2006/relationships/image" Target="../media/image4031.png"/><Relationship Id="rId11" Type="http://schemas.openxmlformats.org/officeDocument/2006/relationships/customXml" Target="../ink/ink3377.xml"/><Relationship Id="rId5" Type="http://schemas.openxmlformats.org/officeDocument/2006/relationships/customXml" Target="../ink/ink3374.xml"/><Relationship Id="rId15" Type="http://schemas.openxmlformats.org/officeDocument/2006/relationships/customXml" Target="../ink/ink3379.xml"/><Relationship Id="rId10" Type="http://schemas.openxmlformats.org/officeDocument/2006/relationships/image" Target="../media/image4033.png"/><Relationship Id="rId4" Type="http://schemas.openxmlformats.org/officeDocument/2006/relationships/image" Target="../media/image4030.png"/><Relationship Id="rId9" Type="http://schemas.openxmlformats.org/officeDocument/2006/relationships/customXml" Target="../ink/ink3376.xml"/><Relationship Id="rId14" Type="http://schemas.openxmlformats.org/officeDocument/2006/relationships/image" Target="../media/image4035.png"/></Relationships>
</file>

<file path=ppt/slides/_rels/slide386.xml.rels><?xml version="1.0" encoding="UTF-8" standalone="yes"?>
<Relationships xmlns="http://schemas.openxmlformats.org/package/2006/relationships"><Relationship Id="rId3" Type="http://schemas.openxmlformats.org/officeDocument/2006/relationships/customXml" Target="../ink/ink3381.xml"/><Relationship Id="rId2" Type="http://schemas.openxmlformats.org/officeDocument/2006/relationships/image" Target="../media/image4038.png"/><Relationship Id="rId1" Type="http://schemas.openxmlformats.org/officeDocument/2006/relationships/slideLayout" Target="../slideLayouts/slideLayout2.xml"/><Relationship Id="rId6" Type="http://schemas.openxmlformats.org/officeDocument/2006/relationships/image" Target="../media/image4040.png"/><Relationship Id="rId5" Type="http://schemas.openxmlformats.org/officeDocument/2006/relationships/customXml" Target="../ink/ink3382.xml"/><Relationship Id="rId4" Type="http://schemas.openxmlformats.org/officeDocument/2006/relationships/image" Target="../media/image4039.png"/></Relationships>
</file>

<file path=ppt/slides/_rels/slide387.xml.rels><?xml version="1.0" encoding="UTF-8" standalone="yes"?>
<Relationships xmlns="http://schemas.openxmlformats.org/package/2006/relationships"><Relationship Id="rId8" Type="http://schemas.openxmlformats.org/officeDocument/2006/relationships/image" Target="../media/image4044.png"/><Relationship Id="rId3" Type="http://schemas.openxmlformats.org/officeDocument/2006/relationships/customXml" Target="../ink/ink3383.xml"/><Relationship Id="rId7" Type="http://schemas.openxmlformats.org/officeDocument/2006/relationships/customXml" Target="../ink/ink3385.xml"/><Relationship Id="rId2" Type="http://schemas.openxmlformats.org/officeDocument/2006/relationships/image" Target="../media/image4041.png"/><Relationship Id="rId1" Type="http://schemas.openxmlformats.org/officeDocument/2006/relationships/slideLayout" Target="../slideLayouts/slideLayout2.xml"/><Relationship Id="rId6" Type="http://schemas.openxmlformats.org/officeDocument/2006/relationships/image" Target="../media/image4043.png"/><Relationship Id="rId5" Type="http://schemas.openxmlformats.org/officeDocument/2006/relationships/customXml" Target="../ink/ink3384.xml"/><Relationship Id="rId4" Type="http://schemas.openxmlformats.org/officeDocument/2006/relationships/image" Target="../media/image4042.png"/></Relationships>
</file>

<file path=ppt/slides/_rels/slide388.xml.rels><?xml version="1.0" encoding="UTF-8" standalone="yes"?>
<Relationships xmlns="http://schemas.openxmlformats.org/package/2006/relationships"><Relationship Id="rId8" Type="http://schemas.openxmlformats.org/officeDocument/2006/relationships/image" Target="../media/image4048.png"/><Relationship Id="rId3" Type="http://schemas.openxmlformats.org/officeDocument/2006/relationships/customXml" Target="../ink/ink3386.xml"/><Relationship Id="rId7" Type="http://schemas.openxmlformats.org/officeDocument/2006/relationships/customXml" Target="../ink/ink3388.xml"/><Relationship Id="rId2" Type="http://schemas.openxmlformats.org/officeDocument/2006/relationships/image" Target="../media/image4045.png"/><Relationship Id="rId1" Type="http://schemas.openxmlformats.org/officeDocument/2006/relationships/slideLayout" Target="../slideLayouts/slideLayout2.xml"/><Relationship Id="rId6" Type="http://schemas.openxmlformats.org/officeDocument/2006/relationships/image" Target="../media/image4047.png"/><Relationship Id="rId5" Type="http://schemas.openxmlformats.org/officeDocument/2006/relationships/customXml" Target="../ink/ink3387.xml"/><Relationship Id="rId4" Type="http://schemas.openxmlformats.org/officeDocument/2006/relationships/image" Target="../media/image4046.png"/></Relationships>
</file>

<file path=ppt/slides/_rels/slide389.xml.rels><?xml version="1.0" encoding="UTF-8" standalone="yes"?>
<Relationships xmlns="http://schemas.openxmlformats.org/package/2006/relationships"><Relationship Id="rId8" Type="http://schemas.openxmlformats.org/officeDocument/2006/relationships/image" Target="../media/image4052.png"/><Relationship Id="rId3" Type="http://schemas.openxmlformats.org/officeDocument/2006/relationships/customXml" Target="../ink/ink3389.xml"/><Relationship Id="rId7" Type="http://schemas.openxmlformats.org/officeDocument/2006/relationships/customXml" Target="../ink/ink3391.xml"/><Relationship Id="rId2" Type="http://schemas.openxmlformats.org/officeDocument/2006/relationships/image" Target="../media/image4049.png"/><Relationship Id="rId1" Type="http://schemas.openxmlformats.org/officeDocument/2006/relationships/slideLayout" Target="../slideLayouts/slideLayout2.xml"/><Relationship Id="rId6" Type="http://schemas.openxmlformats.org/officeDocument/2006/relationships/image" Target="../media/image4051.png"/><Relationship Id="rId5" Type="http://schemas.openxmlformats.org/officeDocument/2006/relationships/customXml" Target="../ink/ink3390.xml"/><Relationship Id="rId4" Type="http://schemas.openxmlformats.org/officeDocument/2006/relationships/image" Target="../media/image4050.png"/></Relationships>
</file>

<file path=ppt/slides/_rels/slide39.xml.rels><?xml version="1.0" encoding="UTF-8" standalone="yes"?>
<Relationships xmlns="http://schemas.openxmlformats.org/package/2006/relationships"><Relationship Id="rId13" Type="http://schemas.openxmlformats.org/officeDocument/2006/relationships/customXml" Target="../ink/ink336.xml"/><Relationship Id="rId18" Type="http://schemas.openxmlformats.org/officeDocument/2006/relationships/image" Target="../media/image397.png"/><Relationship Id="rId26" Type="http://schemas.openxmlformats.org/officeDocument/2006/relationships/image" Target="../media/image401.png"/><Relationship Id="rId39" Type="http://schemas.openxmlformats.org/officeDocument/2006/relationships/customXml" Target="../ink/ink349.xml"/><Relationship Id="rId21" Type="http://schemas.openxmlformats.org/officeDocument/2006/relationships/customXml" Target="../ink/ink340.xml"/><Relationship Id="rId34" Type="http://schemas.openxmlformats.org/officeDocument/2006/relationships/image" Target="../media/image404.png"/><Relationship Id="rId42" Type="http://schemas.openxmlformats.org/officeDocument/2006/relationships/image" Target="../media/image408.png"/><Relationship Id="rId47" Type="http://schemas.openxmlformats.org/officeDocument/2006/relationships/image" Target="../media/image411.png"/><Relationship Id="rId50" Type="http://schemas.openxmlformats.org/officeDocument/2006/relationships/image" Target="../media/image413.png"/><Relationship Id="rId55" Type="http://schemas.openxmlformats.org/officeDocument/2006/relationships/customXml" Target="../ink/ink356.xml"/><Relationship Id="rId7" Type="http://schemas.openxmlformats.org/officeDocument/2006/relationships/image" Target="../media/image391.png"/><Relationship Id="rId2" Type="http://schemas.openxmlformats.org/officeDocument/2006/relationships/image" Target="../media/image388.png"/><Relationship Id="rId16" Type="http://schemas.openxmlformats.org/officeDocument/2006/relationships/image" Target="../media/image396.png"/><Relationship Id="rId29" Type="http://schemas.openxmlformats.org/officeDocument/2006/relationships/customXml" Target="../ink/ink344.xml"/><Relationship Id="rId11" Type="http://schemas.openxmlformats.org/officeDocument/2006/relationships/customXml" Target="../ink/ink335.xml"/><Relationship Id="rId24" Type="http://schemas.openxmlformats.org/officeDocument/2006/relationships/image" Target="../media/image400.png"/><Relationship Id="rId32" Type="http://schemas.openxmlformats.org/officeDocument/2006/relationships/image" Target="../media/image343.png"/><Relationship Id="rId37" Type="http://schemas.openxmlformats.org/officeDocument/2006/relationships/customXml" Target="../ink/ink348.xml"/><Relationship Id="rId40" Type="http://schemas.openxmlformats.org/officeDocument/2006/relationships/image" Target="../media/image407.png"/><Relationship Id="rId45" Type="http://schemas.openxmlformats.org/officeDocument/2006/relationships/customXml" Target="../ink/ink352.xml"/><Relationship Id="rId53" Type="http://schemas.openxmlformats.org/officeDocument/2006/relationships/image" Target="../media/image415.png"/><Relationship Id="rId58" Type="http://schemas.openxmlformats.org/officeDocument/2006/relationships/image" Target="../media/image417.png"/><Relationship Id="rId5" Type="http://schemas.openxmlformats.org/officeDocument/2006/relationships/image" Target="../media/image390.png"/><Relationship Id="rId19" Type="http://schemas.openxmlformats.org/officeDocument/2006/relationships/customXml" Target="../ink/ink339.xml"/><Relationship Id="rId4" Type="http://schemas.openxmlformats.org/officeDocument/2006/relationships/customXml" Target="../ink/ink332.xml"/><Relationship Id="rId9" Type="http://schemas.openxmlformats.org/officeDocument/2006/relationships/image" Target="../media/image392.png"/><Relationship Id="rId14" Type="http://schemas.openxmlformats.org/officeDocument/2006/relationships/image" Target="../media/image395.png"/><Relationship Id="rId22" Type="http://schemas.openxmlformats.org/officeDocument/2006/relationships/image" Target="../media/image399.png"/><Relationship Id="rId27" Type="http://schemas.openxmlformats.org/officeDocument/2006/relationships/customXml" Target="../ink/ink343.xml"/><Relationship Id="rId30" Type="http://schemas.openxmlformats.org/officeDocument/2006/relationships/image" Target="../media/image403.png"/><Relationship Id="rId35" Type="http://schemas.openxmlformats.org/officeDocument/2006/relationships/customXml" Target="../ink/ink347.xml"/><Relationship Id="rId43" Type="http://schemas.openxmlformats.org/officeDocument/2006/relationships/customXml" Target="../ink/ink351.xml"/><Relationship Id="rId48" Type="http://schemas.openxmlformats.org/officeDocument/2006/relationships/image" Target="../media/image412.png"/><Relationship Id="rId56" Type="http://schemas.openxmlformats.org/officeDocument/2006/relationships/image" Target="../media/image416.png"/><Relationship Id="rId8" Type="http://schemas.openxmlformats.org/officeDocument/2006/relationships/customXml" Target="../ink/ink334.xml"/><Relationship Id="rId51" Type="http://schemas.openxmlformats.org/officeDocument/2006/relationships/customXml" Target="../ink/ink354.xml"/><Relationship Id="rId3" Type="http://schemas.openxmlformats.org/officeDocument/2006/relationships/image" Target="../media/image389.png"/><Relationship Id="rId12" Type="http://schemas.openxmlformats.org/officeDocument/2006/relationships/image" Target="../media/image394.png"/><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38" Type="http://schemas.openxmlformats.org/officeDocument/2006/relationships/image" Target="../media/image406.png"/><Relationship Id="rId46" Type="http://schemas.openxmlformats.org/officeDocument/2006/relationships/image" Target="../media/image410.png"/><Relationship Id="rId59" Type="http://schemas.openxmlformats.org/officeDocument/2006/relationships/image" Target="../media/image418.png"/><Relationship Id="rId20" Type="http://schemas.openxmlformats.org/officeDocument/2006/relationships/image" Target="../media/image398.png"/><Relationship Id="rId41" Type="http://schemas.openxmlformats.org/officeDocument/2006/relationships/customXml" Target="../ink/ink350.xml"/><Relationship Id="rId54" Type="http://schemas.openxmlformats.org/officeDocument/2006/relationships/customXml" Target="../ink/ink355.xml"/><Relationship Id="rId1" Type="http://schemas.openxmlformats.org/officeDocument/2006/relationships/slideLayout" Target="../slideLayouts/slideLayout2.xml"/><Relationship Id="rId6" Type="http://schemas.openxmlformats.org/officeDocument/2006/relationships/customXml" Target="../ink/ink333.xml"/><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402.png"/><Relationship Id="rId36" Type="http://schemas.openxmlformats.org/officeDocument/2006/relationships/image" Target="../media/image405.png"/><Relationship Id="rId49" Type="http://schemas.openxmlformats.org/officeDocument/2006/relationships/customXml" Target="../ink/ink353.xml"/><Relationship Id="rId57" Type="http://schemas.openxmlformats.org/officeDocument/2006/relationships/customXml" Target="../ink/ink357.xml"/><Relationship Id="rId10" Type="http://schemas.openxmlformats.org/officeDocument/2006/relationships/image" Target="../media/image393.png"/><Relationship Id="rId31" Type="http://schemas.openxmlformats.org/officeDocument/2006/relationships/customXml" Target="../ink/ink345.xml"/><Relationship Id="rId44" Type="http://schemas.openxmlformats.org/officeDocument/2006/relationships/image" Target="../media/image409.png"/><Relationship Id="rId52" Type="http://schemas.openxmlformats.org/officeDocument/2006/relationships/image" Target="../media/image414.png"/></Relationships>
</file>

<file path=ppt/slides/_rels/slide390.xml.rels><?xml version="1.0" encoding="UTF-8" standalone="yes"?>
<Relationships xmlns="http://schemas.openxmlformats.org/package/2006/relationships"><Relationship Id="rId3" Type="http://schemas.openxmlformats.org/officeDocument/2006/relationships/customXml" Target="../ink/ink3392.xml"/><Relationship Id="rId2" Type="http://schemas.openxmlformats.org/officeDocument/2006/relationships/image" Target="../media/image4053.png"/><Relationship Id="rId1" Type="http://schemas.openxmlformats.org/officeDocument/2006/relationships/slideLayout" Target="../slideLayouts/slideLayout2.xml"/><Relationship Id="rId6" Type="http://schemas.openxmlformats.org/officeDocument/2006/relationships/image" Target="../media/image4055.png"/><Relationship Id="rId5" Type="http://schemas.openxmlformats.org/officeDocument/2006/relationships/customXml" Target="../ink/ink3393.xml"/><Relationship Id="rId4" Type="http://schemas.openxmlformats.org/officeDocument/2006/relationships/image" Target="../media/image4054.png"/></Relationships>
</file>

<file path=ppt/slides/_rels/slide391.xml.rels><?xml version="1.0" encoding="UTF-8" standalone="yes"?>
<Relationships xmlns="http://schemas.openxmlformats.org/package/2006/relationships"><Relationship Id="rId13" Type="http://schemas.openxmlformats.org/officeDocument/2006/relationships/customXml" Target="../ink/ink3399.xml"/><Relationship Id="rId18" Type="http://schemas.openxmlformats.org/officeDocument/2006/relationships/image" Target="../media/image4064.png"/><Relationship Id="rId26" Type="http://schemas.openxmlformats.org/officeDocument/2006/relationships/customXml" Target="../ink/ink3404.xml"/><Relationship Id="rId39" Type="http://schemas.openxmlformats.org/officeDocument/2006/relationships/image" Target="../media/image4076.png"/><Relationship Id="rId21" Type="http://schemas.openxmlformats.org/officeDocument/2006/relationships/image" Target="../media/image4066.png"/><Relationship Id="rId34" Type="http://schemas.openxmlformats.org/officeDocument/2006/relationships/customXml" Target="../ink/ink3408.xml"/><Relationship Id="rId7" Type="http://schemas.openxmlformats.org/officeDocument/2006/relationships/customXml" Target="../ink/ink3396.xml"/><Relationship Id="rId12" Type="http://schemas.openxmlformats.org/officeDocument/2006/relationships/image" Target="../media/image4061.png"/><Relationship Id="rId17" Type="http://schemas.openxmlformats.org/officeDocument/2006/relationships/customXml" Target="../ink/ink3401.xml"/><Relationship Id="rId25" Type="http://schemas.openxmlformats.org/officeDocument/2006/relationships/image" Target="../media/image4069.png"/><Relationship Id="rId33" Type="http://schemas.openxmlformats.org/officeDocument/2006/relationships/image" Target="../media/image4073.png"/><Relationship Id="rId38" Type="http://schemas.openxmlformats.org/officeDocument/2006/relationships/customXml" Target="../ink/ink3410.xml"/><Relationship Id="rId2" Type="http://schemas.openxmlformats.org/officeDocument/2006/relationships/image" Target="../media/image4056.png"/><Relationship Id="rId16" Type="http://schemas.openxmlformats.org/officeDocument/2006/relationships/image" Target="../media/image4063.png"/><Relationship Id="rId20" Type="http://schemas.openxmlformats.org/officeDocument/2006/relationships/image" Target="../media/image4065.png"/><Relationship Id="rId29" Type="http://schemas.openxmlformats.org/officeDocument/2006/relationships/image" Target="../media/image4071.png"/><Relationship Id="rId1" Type="http://schemas.openxmlformats.org/officeDocument/2006/relationships/slideLayout" Target="../slideLayouts/slideLayout2.xml"/><Relationship Id="rId6" Type="http://schemas.openxmlformats.org/officeDocument/2006/relationships/image" Target="../media/image4058.png"/><Relationship Id="rId11" Type="http://schemas.openxmlformats.org/officeDocument/2006/relationships/customXml" Target="../ink/ink3398.xml"/><Relationship Id="rId24" Type="http://schemas.openxmlformats.org/officeDocument/2006/relationships/customXml" Target="../ink/ink3403.xml"/><Relationship Id="rId32" Type="http://schemas.openxmlformats.org/officeDocument/2006/relationships/customXml" Target="../ink/ink3407.xml"/><Relationship Id="rId37" Type="http://schemas.openxmlformats.org/officeDocument/2006/relationships/image" Target="../media/image4075.png"/><Relationship Id="rId5" Type="http://schemas.openxmlformats.org/officeDocument/2006/relationships/customXml" Target="../ink/ink3395.xml"/><Relationship Id="rId15" Type="http://schemas.openxmlformats.org/officeDocument/2006/relationships/customXml" Target="../ink/ink3400.xml"/><Relationship Id="rId23" Type="http://schemas.openxmlformats.org/officeDocument/2006/relationships/image" Target="../media/image4068.png"/><Relationship Id="rId28" Type="http://schemas.openxmlformats.org/officeDocument/2006/relationships/customXml" Target="../ink/ink3405.xml"/><Relationship Id="rId36" Type="http://schemas.openxmlformats.org/officeDocument/2006/relationships/customXml" Target="../ink/ink3409.xml"/><Relationship Id="rId10" Type="http://schemas.openxmlformats.org/officeDocument/2006/relationships/image" Target="../media/image4060.png"/><Relationship Id="rId19" Type="http://schemas.openxmlformats.org/officeDocument/2006/relationships/customXml" Target="../ink/ink3402.xml"/><Relationship Id="rId31" Type="http://schemas.openxmlformats.org/officeDocument/2006/relationships/image" Target="../media/image4072.png"/><Relationship Id="rId4" Type="http://schemas.openxmlformats.org/officeDocument/2006/relationships/image" Target="../media/image4057.png"/><Relationship Id="rId9" Type="http://schemas.openxmlformats.org/officeDocument/2006/relationships/customXml" Target="../ink/ink3397.xml"/><Relationship Id="rId14" Type="http://schemas.openxmlformats.org/officeDocument/2006/relationships/image" Target="../media/image4062.png"/><Relationship Id="rId22" Type="http://schemas.openxmlformats.org/officeDocument/2006/relationships/image" Target="../media/image4067.png"/><Relationship Id="rId27" Type="http://schemas.openxmlformats.org/officeDocument/2006/relationships/image" Target="../media/image4070.png"/><Relationship Id="rId30" Type="http://schemas.openxmlformats.org/officeDocument/2006/relationships/customXml" Target="../ink/ink3406.xml"/><Relationship Id="rId35" Type="http://schemas.openxmlformats.org/officeDocument/2006/relationships/image" Target="../media/image4074.png"/><Relationship Id="rId8" Type="http://schemas.openxmlformats.org/officeDocument/2006/relationships/image" Target="../media/image4059.png"/><Relationship Id="rId3" Type="http://schemas.openxmlformats.org/officeDocument/2006/relationships/customXml" Target="../ink/ink3394.xml"/></Relationships>
</file>

<file path=ppt/slides/_rels/slide392.xml.rels><?xml version="1.0" encoding="UTF-8" standalone="yes"?>
<Relationships xmlns="http://schemas.openxmlformats.org/package/2006/relationships"><Relationship Id="rId3" Type="http://schemas.openxmlformats.org/officeDocument/2006/relationships/customXml" Target="../ink/ink3411.xml"/><Relationship Id="rId2" Type="http://schemas.openxmlformats.org/officeDocument/2006/relationships/image" Target="../media/image4077.png"/><Relationship Id="rId1" Type="http://schemas.openxmlformats.org/officeDocument/2006/relationships/slideLayout" Target="../slideLayouts/slideLayout2.xml"/><Relationship Id="rId4" Type="http://schemas.openxmlformats.org/officeDocument/2006/relationships/image" Target="../media/image4078.png"/></Relationships>
</file>

<file path=ppt/slides/_rels/slide393.xml.rels><?xml version="1.0" encoding="UTF-8" standalone="yes"?>
<Relationships xmlns="http://schemas.openxmlformats.org/package/2006/relationships"><Relationship Id="rId2" Type="http://schemas.openxmlformats.org/officeDocument/2006/relationships/image" Target="../media/image4079.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40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4081.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4082.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8" Type="http://schemas.openxmlformats.org/officeDocument/2006/relationships/image" Target="../media/image4086.png"/><Relationship Id="rId13" Type="http://schemas.openxmlformats.org/officeDocument/2006/relationships/customXml" Target="../ink/ink3417.xml"/><Relationship Id="rId18" Type="http://schemas.openxmlformats.org/officeDocument/2006/relationships/image" Target="../media/image4091.png"/><Relationship Id="rId3" Type="http://schemas.openxmlformats.org/officeDocument/2006/relationships/customXml" Target="../ink/ink3412.xml"/><Relationship Id="rId21" Type="http://schemas.openxmlformats.org/officeDocument/2006/relationships/customXml" Target="../ink/ink3421.xml"/><Relationship Id="rId7" Type="http://schemas.openxmlformats.org/officeDocument/2006/relationships/customXml" Target="../ink/ink3414.xml"/><Relationship Id="rId12" Type="http://schemas.openxmlformats.org/officeDocument/2006/relationships/image" Target="../media/image4088.png"/><Relationship Id="rId17" Type="http://schemas.openxmlformats.org/officeDocument/2006/relationships/customXml" Target="../ink/ink3419.xml"/><Relationship Id="rId2" Type="http://schemas.openxmlformats.org/officeDocument/2006/relationships/image" Target="../media/image4083.png"/><Relationship Id="rId16" Type="http://schemas.openxmlformats.org/officeDocument/2006/relationships/image" Target="../media/image4090.png"/><Relationship Id="rId20" Type="http://schemas.openxmlformats.org/officeDocument/2006/relationships/image" Target="../media/image4092.png"/><Relationship Id="rId1" Type="http://schemas.openxmlformats.org/officeDocument/2006/relationships/slideLayout" Target="../slideLayouts/slideLayout2.xml"/><Relationship Id="rId6" Type="http://schemas.openxmlformats.org/officeDocument/2006/relationships/image" Target="../media/image4085.png"/><Relationship Id="rId11" Type="http://schemas.openxmlformats.org/officeDocument/2006/relationships/customXml" Target="../ink/ink3416.xml"/><Relationship Id="rId24" Type="http://schemas.openxmlformats.org/officeDocument/2006/relationships/image" Target="../media/image4094.png"/><Relationship Id="rId5" Type="http://schemas.openxmlformats.org/officeDocument/2006/relationships/customXml" Target="../ink/ink3413.xml"/><Relationship Id="rId15" Type="http://schemas.openxmlformats.org/officeDocument/2006/relationships/customXml" Target="../ink/ink3418.xml"/><Relationship Id="rId23" Type="http://schemas.openxmlformats.org/officeDocument/2006/relationships/customXml" Target="../ink/ink3422.xml"/><Relationship Id="rId10" Type="http://schemas.openxmlformats.org/officeDocument/2006/relationships/image" Target="../media/image4087.png"/><Relationship Id="rId19" Type="http://schemas.openxmlformats.org/officeDocument/2006/relationships/customXml" Target="../ink/ink3420.xml"/><Relationship Id="rId4" Type="http://schemas.openxmlformats.org/officeDocument/2006/relationships/image" Target="../media/image4084.png"/><Relationship Id="rId9" Type="http://schemas.openxmlformats.org/officeDocument/2006/relationships/customXml" Target="../ink/ink3415.xml"/><Relationship Id="rId14" Type="http://schemas.openxmlformats.org/officeDocument/2006/relationships/image" Target="../media/image4089.png"/><Relationship Id="rId22" Type="http://schemas.openxmlformats.org/officeDocument/2006/relationships/image" Target="../media/image4093.png"/></Relationships>
</file>

<file path=ppt/slides/_rels/slide398.xml.rels><?xml version="1.0" encoding="UTF-8" standalone="yes"?>
<Relationships xmlns="http://schemas.openxmlformats.org/package/2006/relationships"><Relationship Id="rId8" Type="http://schemas.openxmlformats.org/officeDocument/2006/relationships/image" Target="../media/image4098.png"/><Relationship Id="rId13" Type="http://schemas.openxmlformats.org/officeDocument/2006/relationships/customXml" Target="../ink/ink3428.xml"/><Relationship Id="rId18" Type="http://schemas.openxmlformats.org/officeDocument/2006/relationships/image" Target="../media/image4070.png"/><Relationship Id="rId3" Type="http://schemas.openxmlformats.org/officeDocument/2006/relationships/customXml" Target="../ink/ink3423.xml"/><Relationship Id="rId21" Type="http://schemas.openxmlformats.org/officeDocument/2006/relationships/customXml" Target="../ink/ink3432.xml"/><Relationship Id="rId7" Type="http://schemas.openxmlformats.org/officeDocument/2006/relationships/customXml" Target="../ink/ink3425.xml"/><Relationship Id="rId12" Type="http://schemas.openxmlformats.org/officeDocument/2006/relationships/image" Target="../media/image4100.png"/><Relationship Id="rId17" Type="http://schemas.openxmlformats.org/officeDocument/2006/relationships/customXml" Target="../ink/ink3430.xml"/><Relationship Id="rId2" Type="http://schemas.openxmlformats.org/officeDocument/2006/relationships/image" Target="../media/image4095.png"/><Relationship Id="rId16" Type="http://schemas.openxmlformats.org/officeDocument/2006/relationships/image" Target="../media/image4102.png"/><Relationship Id="rId20" Type="http://schemas.openxmlformats.org/officeDocument/2006/relationships/image" Target="../media/image4103.png"/><Relationship Id="rId1" Type="http://schemas.openxmlformats.org/officeDocument/2006/relationships/slideLayout" Target="../slideLayouts/slideLayout2.xml"/><Relationship Id="rId6" Type="http://schemas.openxmlformats.org/officeDocument/2006/relationships/image" Target="../media/image4097.png"/><Relationship Id="rId11" Type="http://schemas.openxmlformats.org/officeDocument/2006/relationships/customXml" Target="../ink/ink3427.xml"/><Relationship Id="rId24" Type="http://schemas.openxmlformats.org/officeDocument/2006/relationships/image" Target="../media/image4105.png"/><Relationship Id="rId5" Type="http://schemas.openxmlformats.org/officeDocument/2006/relationships/customXml" Target="../ink/ink3424.xml"/><Relationship Id="rId15" Type="http://schemas.openxmlformats.org/officeDocument/2006/relationships/customXml" Target="../ink/ink3429.xml"/><Relationship Id="rId23" Type="http://schemas.openxmlformats.org/officeDocument/2006/relationships/customXml" Target="../ink/ink3433.xml"/><Relationship Id="rId10" Type="http://schemas.openxmlformats.org/officeDocument/2006/relationships/image" Target="../media/image4099.png"/><Relationship Id="rId19" Type="http://schemas.openxmlformats.org/officeDocument/2006/relationships/customXml" Target="../ink/ink3431.xml"/><Relationship Id="rId4" Type="http://schemas.openxmlformats.org/officeDocument/2006/relationships/image" Target="../media/image4096.png"/><Relationship Id="rId9" Type="http://schemas.openxmlformats.org/officeDocument/2006/relationships/customXml" Target="../ink/ink3426.xml"/><Relationship Id="rId14" Type="http://schemas.openxmlformats.org/officeDocument/2006/relationships/image" Target="../media/image4101.png"/><Relationship Id="rId22" Type="http://schemas.openxmlformats.org/officeDocument/2006/relationships/image" Target="../media/image4104.png"/></Relationships>
</file>

<file path=ppt/slides/_rels/slide399.xml.rels><?xml version="1.0" encoding="UTF-8" standalone="yes"?>
<Relationships xmlns="http://schemas.openxmlformats.org/package/2006/relationships"><Relationship Id="rId8" Type="http://schemas.openxmlformats.org/officeDocument/2006/relationships/image" Target="../media/image4109.png"/><Relationship Id="rId13" Type="http://schemas.openxmlformats.org/officeDocument/2006/relationships/customXml" Target="../ink/ink3439.xml"/><Relationship Id="rId18" Type="http://schemas.openxmlformats.org/officeDocument/2006/relationships/image" Target="../media/image4114.png"/><Relationship Id="rId3" Type="http://schemas.openxmlformats.org/officeDocument/2006/relationships/customXml" Target="../ink/ink3434.xml"/><Relationship Id="rId7" Type="http://schemas.openxmlformats.org/officeDocument/2006/relationships/customXml" Target="../ink/ink3436.xml"/><Relationship Id="rId12" Type="http://schemas.openxmlformats.org/officeDocument/2006/relationships/image" Target="../media/image4111.png"/><Relationship Id="rId17" Type="http://schemas.openxmlformats.org/officeDocument/2006/relationships/customXml" Target="../ink/ink3441.xml"/><Relationship Id="rId2" Type="http://schemas.openxmlformats.org/officeDocument/2006/relationships/image" Target="../media/image4106.png"/><Relationship Id="rId16" Type="http://schemas.openxmlformats.org/officeDocument/2006/relationships/image" Target="../media/image4113.png"/><Relationship Id="rId1" Type="http://schemas.openxmlformats.org/officeDocument/2006/relationships/slideLayout" Target="../slideLayouts/slideLayout2.xml"/><Relationship Id="rId6" Type="http://schemas.openxmlformats.org/officeDocument/2006/relationships/image" Target="../media/image4108.png"/><Relationship Id="rId11" Type="http://schemas.openxmlformats.org/officeDocument/2006/relationships/customXml" Target="../ink/ink3438.xml"/><Relationship Id="rId5" Type="http://schemas.openxmlformats.org/officeDocument/2006/relationships/customXml" Target="../ink/ink3435.xml"/><Relationship Id="rId15" Type="http://schemas.openxmlformats.org/officeDocument/2006/relationships/customXml" Target="../ink/ink3440.xml"/><Relationship Id="rId10" Type="http://schemas.openxmlformats.org/officeDocument/2006/relationships/image" Target="../media/image4110.png"/><Relationship Id="rId4" Type="http://schemas.openxmlformats.org/officeDocument/2006/relationships/image" Target="../media/image4107.png"/><Relationship Id="rId9" Type="http://schemas.openxmlformats.org/officeDocument/2006/relationships/customXml" Target="../ink/ink3437.xml"/><Relationship Id="rId14" Type="http://schemas.openxmlformats.org/officeDocument/2006/relationships/image" Target="../media/image41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423.png"/><Relationship Id="rId18" Type="http://schemas.openxmlformats.org/officeDocument/2006/relationships/customXml" Target="../ink/ink367.xml"/><Relationship Id="rId26" Type="http://schemas.openxmlformats.org/officeDocument/2006/relationships/image" Target="../media/image429.png"/><Relationship Id="rId39" Type="http://schemas.openxmlformats.org/officeDocument/2006/relationships/customXml" Target="../ink/ink376.xml"/><Relationship Id="rId21" Type="http://schemas.openxmlformats.org/officeDocument/2006/relationships/image" Target="../media/image426.png"/><Relationship Id="rId34" Type="http://schemas.openxmlformats.org/officeDocument/2006/relationships/image" Target="../media/image433.png"/><Relationship Id="rId7" Type="http://schemas.openxmlformats.org/officeDocument/2006/relationships/customXml" Target="../ink/ink360.xml"/><Relationship Id="rId12" Type="http://schemas.openxmlformats.org/officeDocument/2006/relationships/customXml" Target="../ink/ink363.xml"/><Relationship Id="rId17" Type="http://schemas.openxmlformats.org/officeDocument/2006/relationships/image" Target="../media/image424.png"/><Relationship Id="rId25" Type="http://schemas.openxmlformats.org/officeDocument/2006/relationships/image" Target="../media/image428.png"/><Relationship Id="rId33" Type="http://schemas.openxmlformats.org/officeDocument/2006/relationships/customXml" Target="../ink/ink374.xml"/><Relationship Id="rId38" Type="http://schemas.openxmlformats.org/officeDocument/2006/relationships/image" Target="../media/image436.png"/><Relationship Id="rId2" Type="http://schemas.openxmlformats.org/officeDocument/2006/relationships/image" Target="../media/image419.png"/><Relationship Id="rId16" Type="http://schemas.openxmlformats.org/officeDocument/2006/relationships/customXml" Target="../ink/ink366.xml"/><Relationship Id="rId20" Type="http://schemas.openxmlformats.org/officeDocument/2006/relationships/customXml" Target="../ink/ink368.xml"/><Relationship Id="rId29" Type="http://schemas.openxmlformats.org/officeDocument/2006/relationships/customXml" Target="../ink/ink37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2.png"/><Relationship Id="rId24" Type="http://schemas.openxmlformats.org/officeDocument/2006/relationships/customXml" Target="../ink/ink370.xml"/><Relationship Id="rId32" Type="http://schemas.openxmlformats.org/officeDocument/2006/relationships/image" Target="../media/image432.png"/><Relationship Id="rId37" Type="http://schemas.openxmlformats.org/officeDocument/2006/relationships/customXml" Target="../ink/ink375.xml"/><Relationship Id="rId40" Type="http://schemas.openxmlformats.org/officeDocument/2006/relationships/image" Target="../media/image437.png"/><Relationship Id="rId5" Type="http://schemas.openxmlformats.org/officeDocument/2006/relationships/customXml" Target="../ink/ink359.xml"/><Relationship Id="rId15" Type="http://schemas.openxmlformats.org/officeDocument/2006/relationships/customXml" Target="../ink/ink365.xml"/><Relationship Id="rId23" Type="http://schemas.openxmlformats.org/officeDocument/2006/relationships/image" Target="../media/image427.png"/><Relationship Id="rId28" Type="http://schemas.openxmlformats.org/officeDocument/2006/relationships/image" Target="../media/image430.png"/><Relationship Id="rId36" Type="http://schemas.openxmlformats.org/officeDocument/2006/relationships/image" Target="../media/image435.png"/><Relationship Id="rId10" Type="http://schemas.openxmlformats.org/officeDocument/2006/relationships/customXml" Target="../ink/ink362.xml"/><Relationship Id="rId19" Type="http://schemas.openxmlformats.org/officeDocument/2006/relationships/image" Target="../media/image425.png"/><Relationship Id="rId31" Type="http://schemas.openxmlformats.org/officeDocument/2006/relationships/customXml" Target="../ink/ink373.xml"/><Relationship Id="rId4" Type="http://schemas.openxmlformats.org/officeDocument/2006/relationships/image" Target="../media/image420.png"/><Relationship Id="rId9" Type="http://schemas.openxmlformats.org/officeDocument/2006/relationships/customXml" Target="../ink/ink361.xml"/><Relationship Id="rId14" Type="http://schemas.openxmlformats.org/officeDocument/2006/relationships/customXml" Target="../ink/ink364.xml"/><Relationship Id="rId22" Type="http://schemas.openxmlformats.org/officeDocument/2006/relationships/customXml" Target="../ink/ink369.xml"/><Relationship Id="rId27" Type="http://schemas.openxmlformats.org/officeDocument/2006/relationships/customXml" Target="../ink/ink371.xml"/><Relationship Id="rId30" Type="http://schemas.openxmlformats.org/officeDocument/2006/relationships/image" Target="../media/image431.png"/><Relationship Id="rId35" Type="http://schemas.openxmlformats.org/officeDocument/2006/relationships/image" Target="../media/image434.png"/><Relationship Id="rId8" Type="http://schemas.openxmlformats.org/officeDocument/2006/relationships/image" Target="../media/image343.png"/><Relationship Id="rId3" Type="http://schemas.openxmlformats.org/officeDocument/2006/relationships/customXml" Target="../ink/ink358.xml"/></Relationships>
</file>

<file path=ppt/slides/_rels/slide400.xml.rels><?xml version="1.0" encoding="UTF-8" standalone="yes"?>
<Relationships xmlns="http://schemas.openxmlformats.org/package/2006/relationships"><Relationship Id="rId8" Type="http://schemas.openxmlformats.org/officeDocument/2006/relationships/customXml" Target="../ink/ink3444.xml"/><Relationship Id="rId3" Type="http://schemas.openxmlformats.org/officeDocument/2006/relationships/image" Target="../media/image4116.png"/><Relationship Id="rId7" Type="http://schemas.openxmlformats.org/officeDocument/2006/relationships/image" Target="../media/image4118.png"/><Relationship Id="rId2" Type="http://schemas.openxmlformats.org/officeDocument/2006/relationships/image" Target="../media/image4115.png"/><Relationship Id="rId1" Type="http://schemas.openxmlformats.org/officeDocument/2006/relationships/slideLayout" Target="../slideLayouts/slideLayout2.xml"/><Relationship Id="rId6" Type="http://schemas.openxmlformats.org/officeDocument/2006/relationships/customXml" Target="../ink/ink3443.xml"/><Relationship Id="rId11" Type="http://schemas.openxmlformats.org/officeDocument/2006/relationships/image" Target="../media/image4120.png"/><Relationship Id="rId5" Type="http://schemas.openxmlformats.org/officeDocument/2006/relationships/image" Target="../media/image4117.png"/><Relationship Id="rId10" Type="http://schemas.openxmlformats.org/officeDocument/2006/relationships/customXml" Target="../ink/ink3445.xml"/><Relationship Id="rId4" Type="http://schemas.openxmlformats.org/officeDocument/2006/relationships/customXml" Target="../ink/ink3442.xml"/><Relationship Id="rId9" Type="http://schemas.openxmlformats.org/officeDocument/2006/relationships/image" Target="../media/image4119.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4121.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4122.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8" Type="http://schemas.openxmlformats.org/officeDocument/2006/relationships/customXml" Target="../ink/ink3448.xml"/><Relationship Id="rId13" Type="http://schemas.openxmlformats.org/officeDocument/2006/relationships/image" Target="../media/image4129.png"/><Relationship Id="rId18" Type="http://schemas.openxmlformats.org/officeDocument/2006/relationships/customXml" Target="../ink/ink3453.xml"/><Relationship Id="rId26" Type="http://schemas.openxmlformats.org/officeDocument/2006/relationships/customXml" Target="../ink/ink3457.xml"/><Relationship Id="rId3" Type="http://schemas.openxmlformats.org/officeDocument/2006/relationships/image" Target="../media/image4124.png"/><Relationship Id="rId21" Type="http://schemas.openxmlformats.org/officeDocument/2006/relationships/image" Target="../media/image4133.png"/><Relationship Id="rId7" Type="http://schemas.openxmlformats.org/officeDocument/2006/relationships/image" Target="../media/image4126.png"/><Relationship Id="rId12" Type="http://schemas.openxmlformats.org/officeDocument/2006/relationships/customXml" Target="../ink/ink3450.xml"/><Relationship Id="rId17" Type="http://schemas.openxmlformats.org/officeDocument/2006/relationships/image" Target="../media/image4131.png"/><Relationship Id="rId25" Type="http://schemas.openxmlformats.org/officeDocument/2006/relationships/image" Target="../media/image4135.png"/><Relationship Id="rId2" Type="http://schemas.openxmlformats.org/officeDocument/2006/relationships/image" Target="../media/image4123.png"/><Relationship Id="rId16" Type="http://schemas.openxmlformats.org/officeDocument/2006/relationships/customXml" Target="../ink/ink3452.xml"/><Relationship Id="rId20" Type="http://schemas.openxmlformats.org/officeDocument/2006/relationships/customXml" Target="../ink/ink3454.xml"/><Relationship Id="rId29" Type="http://schemas.openxmlformats.org/officeDocument/2006/relationships/image" Target="../media/image4137.png"/><Relationship Id="rId1" Type="http://schemas.openxmlformats.org/officeDocument/2006/relationships/slideLayout" Target="../slideLayouts/slideLayout2.xml"/><Relationship Id="rId6" Type="http://schemas.openxmlformats.org/officeDocument/2006/relationships/customXml" Target="../ink/ink3447.xml"/><Relationship Id="rId11" Type="http://schemas.openxmlformats.org/officeDocument/2006/relationships/image" Target="../media/image4128.png"/><Relationship Id="rId24" Type="http://schemas.openxmlformats.org/officeDocument/2006/relationships/customXml" Target="../ink/ink3456.xml"/><Relationship Id="rId5" Type="http://schemas.openxmlformats.org/officeDocument/2006/relationships/image" Target="../media/image4125.png"/><Relationship Id="rId15" Type="http://schemas.openxmlformats.org/officeDocument/2006/relationships/image" Target="../media/image4130.png"/><Relationship Id="rId23" Type="http://schemas.openxmlformats.org/officeDocument/2006/relationships/image" Target="../media/image4134.png"/><Relationship Id="rId28" Type="http://schemas.openxmlformats.org/officeDocument/2006/relationships/customXml" Target="../ink/ink3458.xml"/><Relationship Id="rId10" Type="http://schemas.openxmlformats.org/officeDocument/2006/relationships/customXml" Target="../ink/ink3449.xml"/><Relationship Id="rId19" Type="http://schemas.openxmlformats.org/officeDocument/2006/relationships/image" Target="../media/image4132.png"/><Relationship Id="rId4" Type="http://schemas.openxmlformats.org/officeDocument/2006/relationships/customXml" Target="../ink/ink3446.xml"/><Relationship Id="rId9" Type="http://schemas.openxmlformats.org/officeDocument/2006/relationships/image" Target="../media/image4127.png"/><Relationship Id="rId14" Type="http://schemas.openxmlformats.org/officeDocument/2006/relationships/customXml" Target="../ink/ink3451.xml"/><Relationship Id="rId22" Type="http://schemas.openxmlformats.org/officeDocument/2006/relationships/customXml" Target="../ink/ink3455.xml"/><Relationship Id="rId27" Type="http://schemas.openxmlformats.org/officeDocument/2006/relationships/image" Target="../media/image4136.png"/></Relationships>
</file>

<file path=ppt/slides/_rels/slide405.xml.rels><?xml version="1.0" encoding="UTF-8" standalone="yes"?>
<Relationships xmlns="http://schemas.openxmlformats.org/package/2006/relationships"><Relationship Id="rId8" Type="http://schemas.openxmlformats.org/officeDocument/2006/relationships/customXml" Target="../ink/ink3461.xml"/><Relationship Id="rId13" Type="http://schemas.openxmlformats.org/officeDocument/2006/relationships/image" Target="../media/image4144.png"/><Relationship Id="rId3" Type="http://schemas.openxmlformats.org/officeDocument/2006/relationships/image" Target="../media/image4139.png"/><Relationship Id="rId7" Type="http://schemas.openxmlformats.org/officeDocument/2006/relationships/image" Target="../media/image4141.png"/><Relationship Id="rId12" Type="http://schemas.openxmlformats.org/officeDocument/2006/relationships/customXml" Target="../ink/ink3463.xml"/><Relationship Id="rId2" Type="http://schemas.openxmlformats.org/officeDocument/2006/relationships/image" Target="../media/image4138.png"/><Relationship Id="rId1" Type="http://schemas.openxmlformats.org/officeDocument/2006/relationships/slideLayout" Target="../slideLayouts/slideLayout2.xml"/><Relationship Id="rId6" Type="http://schemas.openxmlformats.org/officeDocument/2006/relationships/customXml" Target="../ink/ink3460.xml"/><Relationship Id="rId11" Type="http://schemas.openxmlformats.org/officeDocument/2006/relationships/image" Target="../media/image4143.png"/><Relationship Id="rId5" Type="http://schemas.openxmlformats.org/officeDocument/2006/relationships/image" Target="../media/image4140.png"/><Relationship Id="rId15" Type="http://schemas.openxmlformats.org/officeDocument/2006/relationships/image" Target="../media/image4145.png"/><Relationship Id="rId10" Type="http://schemas.openxmlformats.org/officeDocument/2006/relationships/customXml" Target="../ink/ink3462.xml"/><Relationship Id="rId4" Type="http://schemas.openxmlformats.org/officeDocument/2006/relationships/customXml" Target="../ink/ink3459.xml"/><Relationship Id="rId9" Type="http://schemas.openxmlformats.org/officeDocument/2006/relationships/image" Target="../media/image4142.png"/><Relationship Id="rId14" Type="http://schemas.openxmlformats.org/officeDocument/2006/relationships/customXml" Target="../ink/ink3464.xml"/></Relationships>
</file>

<file path=ppt/slides/_rels/slide406.xml.rels><?xml version="1.0" encoding="UTF-8" standalone="yes"?>
<Relationships xmlns="http://schemas.openxmlformats.org/package/2006/relationships"><Relationship Id="rId8" Type="http://schemas.openxmlformats.org/officeDocument/2006/relationships/customXml" Target="../ink/ink3467.xml"/><Relationship Id="rId13" Type="http://schemas.openxmlformats.org/officeDocument/2006/relationships/image" Target="../media/image4152.png"/><Relationship Id="rId3" Type="http://schemas.openxmlformats.org/officeDocument/2006/relationships/image" Target="../media/image4147.png"/><Relationship Id="rId7" Type="http://schemas.openxmlformats.org/officeDocument/2006/relationships/image" Target="../media/image4149.png"/><Relationship Id="rId12" Type="http://schemas.openxmlformats.org/officeDocument/2006/relationships/customXml" Target="../ink/ink3469.xml"/><Relationship Id="rId2" Type="http://schemas.openxmlformats.org/officeDocument/2006/relationships/image" Target="../media/image4146.png"/><Relationship Id="rId1" Type="http://schemas.openxmlformats.org/officeDocument/2006/relationships/slideLayout" Target="../slideLayouts/slideLayout2.xml"/><Relationship Id="rId6" Type="http://schemas.openxmlformats.org/officeDocument/2006/relationships/customXml" Target="../ink/ink3466.xml"/><Relationship Id="rId11" Type="http://schemas.openxmlformats.org/officeDocument/2006/relationships/image" Target="../media/image4151.png"/><Relationship Id="rId5" Type="http://schemas.openxmlformats.org/officeDocument/2006/relationships/image" Target="../media/image4148.png"/><Relationship Id="rId10" Type="http://schemas.openxmlformats.org/officeDocument/2006/relationships/customXml" Target="../ink/ink3468.xml"/><Relationship Id="rId4" Type="http://schemas.openxmlformats.org/officeDocument/2006/relationships/customXml" Target="../ink/ink3465.xml"/><Relationship Id="rId9" Type="http://schemas.openxmlformats.org/officeDocument/2006/relationships/image" Target="../media/image4150.png"/></Relationships>
</file>

<file path=ppt/slides/_rels/slide407.xml.rels><?xml version="1.0" encoding="UTF-8" standalone="yes"?>
<Relationships xmlns="http://schemas.openxmlformats.org/package/2006/relationships"><Relationship Id="rId8" Type="http://schemas.openxmlformats.org/officeDocument/2006/relationships/image" Target="../media/image4156.png"/><Relationship Id="rId3" Type="http://schemas.openxmlformats.org/officeDocument/2006/relationships/customXml" Target="../ink/ink3470.xml"/><Relationship Id="rId7" Type="http://schemas.openxmlformats.org/officeDocument/2006/relationships/customXml" Target="../ink/ink3472.xml"/><Relationship Id="rId2" Type="http://schemas.openxmlformats.org/officeDocument/2006/relationships/image" Target="../media/image4153.png"/><Relationship Id="rId1" Type="http://schemas.openxmlformats.org/officeDocument/2006/relationships/slideLayout" Target="../slideLayouts/slideLayout2.xml"/><Relationship Id="rId6" Type="http://schemas.openxmlformats.org/officeDocument/2006/relationships/image" Target="../media/image4155.png"/><Relationship Id="rId5" Type="http://schemas.openxmlformats.org/officeDocument/2006/relationships/customXml" Target="../ink/ink3471.xml"/><Relationship Id="rId10" Type="http://schemas.openxmlformats.org/officeDocument/2006/relationships/image" Target="../media/image4144.png"/><Relationship Id="rId4" Type="http://schemas.openxmlformats.org/officeDocument/2006/relationships/image" Target="../media/image4154.png"/><Relationship Id="rId9" Type="http://schemas.openxmlformats.org/officeDocument/2006/relationships/customXml" Target="../ink/ink3473.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3" Type="http://schemas.openxmlformats.org/officeDocument/2006/relationships/image" Target="../media/image4163.png"/><Relationship Id="rId18" Type="http://schemas.openxmlformats.org/officeDocument/2006/relationships/customXml" Target="../ink/ink3481.xml"/><Relationship Id="rId26" Type="http://schemas.openxmlformats.org/officeDocument/2006/relationships/customXml" Target="../ink/ink3485.xml"/><Relationship Id="rId39" Type="http://schemas.openxmlformats.org/officeDocument/2006/relationships/image" Target="../media/image4176.png"/><Relationship Id="rId21" Type="http://schemas.openxmlformats.org/officeDocument/2006/relationships/image" Target="../media/image4167.png"/><Relationship Id="rId34" Type="http://schemas.openxmlformats.org/officeDocument/2006/relationships/customXml" Target="../ink/ink3489.xml"/><Relationship Id="rId42" Type="http://schemas.openxmlformats.org/officeDocument/2006/relationships/customXml" Target="../ink/ink3493.xml"/><Relationship Id="rId47" Type="http://schemas.openxmlformats.org/officeDocument/2006/relationships/image" Target="../media/image4180.png"/><Relationship Id="rId7" Type="http://schemas.openxmlformats.org/officeDocument/2006/relationships/image" Target="../media/image4160.png"/><Relationship Id="rId2" Type="http://schemas.openxmlformats.org/officeDocument/2006/relationships/image" Target="../media/image4157.png"/><Relationship Id="rId16" Type="http://schemas.openxmlformats.org/officeDocument/2006/relationships/customXml" Target="../ink/ink3480.xml"/><Relationship Id="rId29" Type="http://schemas.openxmlformats.org/officeDocument/2006/relationships/image" Target="../media/image4171.png"/><Relationship Id="rId11" Type="http://schemas.openxmlformats.org/officeDocument/2006/relationships/image" Target="../media/image4162.png"/><Relationship Id="rId24" Type="http://schemas.openxmlformats.org/officeDocument/2006/relationships/customXml" Target="../ink/ink3484.xml"/><Relationship Id="rId32" Type="http://schemas.openxmlformats.org/officeDocument/2006/relationships/customXml" Target="../ink/ink3488.xml"/><Relationship Id="rId37" Type="http://schemas.openxmlformats.org/officeDocument/2006/relationships/image" Target="../media/image4175.png"/><Relationship Id="rId40" Type="http://schemas.openxmlformats.org/officeDocument/2006/relationships/customXml" Target="../ink/ink3492.xml"/><Relationship Id="rId45" Type="http://schemas.openxmlformats.org/officeDocument/2006/relationships/image" Target="../media/image4179.png"/><Relationship Id="rId5" Type="http://schemas.openxmlformats.org/officeDocument/2006/relationships/image" Target="../media/image4159.png"/><Relationship Id="rId15" Type="http://schemas.openxmlformats.org/officeDocument/2006/relationships/image" Target="../media/image4164.png"/><Relationship Id="rId23" Type="http://schemas.openxmlformats.org/officeDocument/2006/relationships/image" Target="../media/image4168.png"/><Relationship Id="rId28" Type="http://schemas.openxmlformats.org/officeDocument/2006/relationships/customXml" Target="../ink/ink3486.xml"/><Relationship Id="rId36" Type="http://schemas.openxmlformats.org/officeDocument/2006/relationships/customXml" Target="../ink/ink3490.xml"/><Relationship Id="rId49" Type="http://schemas.openxmlformats.org/officeDocument/2006/relationships/image" Target="../media/image4181.png"/><Relationship Id="rId10" Type="http://schemas.openxmlformats.org/officeDocument/2006/relationships/customXml" Target="../ink/ink3477.xml"/><Relationship Id="rId19" Type="http://schemas.openxmlformats.org/officeDocument/2006/relationships/image" Target="../media/image4166.png"/><Relationship Id="rId31" Type="http://schemas.openxmlformats.org/officeDocument/2006/relationships/image" Target="../media/image4172.png"/><Relationship Id="rId44" Type="http://schemas.openxmlformats.org/officeDocument/2006/relationships/customXml" Target="../ink/ink3494.xml"/><Relationship Id="rId4" Type="http://schemas.openxmlformats.org/officeDocument/2006/relationships/customXml" Target="../ink/ink3474.xml"/><Relationship Id="rId9" Type="http://schemas.openxmlformats.org/officeDocument/2006/relationships/image" Target="../media/image4161.png"/><Relationship Id="rId14" Type="http://schemas.openxmlformats.org/officeDocument/2006/relationships/customXml" Target="../ink/ink3479.xml"/><Relationship Id="rId22" Type="http://schemas.openxmlformats.org/officeDocument/2006/relationships/customXml" Target="../ink/ink3483.xml"/><Relationship Id="rId27" Type="http://schemas.openxmlformats.org/officeDocument/2006/relationships/image" Target="../media/image4170.png"/><Relationship Id="rId30" Type="http://schemas.openxmlformats.org/officeDocument/2006/relationships/customXml" Target="../ink/ink3487.xml"/><Relationship Id="rId35" Type="http://schemas.openxmlformats.org/officeDocument/2006/relationships/image" Target="../media/image4174.png"/><Relationship Id="rId43" Type="http://schemas.openxmlformats.org/officeDocument/2006/relationships/image" Target="../media/image4178.png"/><Relationship Id="rId48" Type="http://schemas.openxmlformats.org/officeDocument/2006/relationships/customXml" Target="../ink/ink3496.xml"/><Relationship Id="rId8" Type="http://schemas.openxmlformats.org/officeDocument/2006/relationships/customXml" Target="../ink/ink3476.xml"/><Relationship Id="rId3" Type="http://schemas.openxmlformats.org/officeDocument/2006/relationships/image" Target="../media/image4158.png"/><Relationship Id="rId12" Type="http://schemas.openxmlformats.org/officeDocument/2006/relationships/customXml" Target="../ink/ink3478.xml"/><Relationship Id="rId17" Type="http://schemas.openxmlformats.org/officeDocument/2006/relationships/image" Target="../media/image4165.png"/><Relationship Id="rId25" Type="http://schemas.openxmlformats.org/officeDocument/2006/relationships/image" Target="../media/image4169.png"/><Relationship Id="rId33" Type="http://schemas.openxmlformats.org/officeDocument/2006/relationships/image" Target="../media/image4173.png"/><Relationship Id="rId38" Type="http://schemas.openxmlformats.org/officeDocument/2006/relationships/customXml" Target="../ink/ink3491.xml"/><Relationship Id="rId46" Type="http://schemas.openxmlformats.org/officeDocument/2006/relationships/customXml" Target="../ink/ink3495.xml"/><Relationship Id="rId20" Type="http://schemas.openxmlformats.org/officeDocument/2006/relationships/customXml" Target="../ink/ink3482.xml"/><Relationship Id="rId41" Type="http://schemas.openxmlformats.org/officeDocument/2006/relationships/image" Target="../media/image4177.png"/><Relationship Id="rId1" Type="http://schemas.openxmlformats.org/officeDocument/2006/relationships/slideLayout" Target="../slideLayouts/slideLayout2.xml"/><Relationship Id="rId6" Type="http://schemas.openxmlformats.org/officeDocument/2006/relationships/customXml" Target="../ink/ink3475.xml"/></Relationships>
</file>

<file path=ppt/slides/_rels/slide41.xml.rels><?xml version="1.0" encoding="UTF-8" standalone="yes"?>
<Relationships xmlns="http://schemas.openxmlformats.org/package/2006/relationships"><Relationship Id="rId117" Type="http://schemas.openxmlformats.org/officeDocument/2006/relationships/customXml" Target="../ink/ink431.xml"/><Relationship Id="rId21" Type="http://schemas.openxmlformats.org/officeDocument/2006/relationships/image" Target="../media/image449.png"/><Relationship Id="rId42" Type="http://schemas.openxmlformats.org/officeDocument/2006/relationships/customXml" Target="../ink/ink395.xml"/><Relationship Id="rId63" Type="http://schemas.openxmlformats.org/officeDocument/2006/relationships/image" Target="../media/image470.png"/><Relationship Id="rId84" Type="http://schemas.openxmlformats.org/officeDocument/2006/relationships/image" Target="../media/image482.png"/><Relationship Id="rId16" Type="http://schemas.openxmlformats.org/officeDocument/2006/relationships/customXml" Target="../ink/ink382.xml"/><Relationship Id="rId107" Type="http://schemas.openxmlformats.org/officeDocument/2006/relationships/customXml" Target="../ink/ink426.xml"/><Relationship Id="rId11" Type="http://schemas.openxmlformats.org/officeDocument/2006/relationships/image" Target="../media/image444.png"/><Relationship Id="rId32" Type="http://schemas.openxmlformats.org/officeDocument/2006/relationships/customXml" Target="../ink/ink390.xml"/><Relationship Id="rId37" Type="http://schemas.openxmlformats.org/officeDocument/2006/relationships/image" Target="../media/image457.png"/><Relationship Id="rId53" Type="http://schemas.openxmlformats.org/officeDocument/2006/relationships/image" Target="../media/image465.png"/><Relationship Id="rId58" Type="http://schemas.openxmlformats.org/officeDocument/2006/relationships/customXml" Target="../ink/ink403.xml"/><Relationship Id="rId74" Type="http://schemas.openxmlformats.org/officeDocument/2006/relationships/image" Target="../media/image477.png"/><Relationship Id="rId79" Type="http://schemas.openxmlformats.org/officeDocument/2006/relationships/customXml" Target="../ink/ink412.xml"/><Relationship Id="rId102" Type="http://schemas.openxmlformats.org/officeDocument/2006/relationships/image" Target="../media/image491.png"/><Relationship Id="rId123" Type="http://schemas.openxmlformats.org/officeDocument/2006/relationships/customXml" Target="../ink/ink434.xml"/><Relationship Id="rId128" Type="http://schemas.openxmlformats.org/officeDocument/2006/relationships/image" Target="../media/image504.png"/><Relationship Id="rId5" Type="http://schemas.openxmlformats.org/officeDocument/2006/relationships/image" Target="../media/image441.png"/><Relationship Id="rId90" Type="http://schemas.openxmlformats.org/officeDocument/2006/relationships/image" Target="../media/image485.png"/><Relationship Id="rId95" Type="http://schemas.openxmlformats.org/officeDocument/2006/relationships/customXml" Target="../ink/ink420.xml"/><Relationship Id="rId22" Type="http://schemas.openxmlformats.org/officeDocument/2006/relationships/customXml" Target="../ink/ink385.xml"/><Relationship Id="rId27" Type="http://schemas.openxmlformats.org/officeDocument/2006/relationships/image" Target="../media/image452.png"/><Relationship Id="rId43" Type="http://schemas.openxmlformats.org/officeDocument/2006/relationships/image" Target="../media/image460.png"/><Relationship Id="rId48" Type="http://schemas.openxmlformats.org/officeDocument/2006/relationships/customXml" Target="../ink/ink398.xml"/><Relationship Id="rId64" Type="http://schemas.openxmlformats.org/officeDocument/2006/relationships/customXml" Target="../ink/ink406.xml"/><Relationship Id="rId69" Type="http://schemas.openxmlformats.org/officeDocument/2006/relationships/customXml" Target="../ink/ink408.xml"/><Relationship Id="rId113" Type="http://schemas.openxmlformats.org/officeDocument/2006/relationships/customXml" Target="../ink/ink429.xml"/><Relationship Id="rId118" Type="http://schemas.openxmlformats.org/officeDocument/2006/relationships/image" Target="../media/image499.png"/><Relationship Id="rId80" Type="http://schemas.openxmlformats.org/officeDocument/2006/relationships/image" Target="../media/image480.png"/><Relationship Id="rId85" Type="http://schemas.openxmlformats.org/officeDocument/2006/relationships/customXml" Target="../ink/ink415.xml"/><Relationship Id="rId12" Type="http://schemas.openxmlformats.org/officeDocument/2006/relationships/customXml" Target="../ink/ink380.xml"/><Relationship Id="rId17" Type="http://schemas.openxmlformats.org/officeDocument/2006/relationships/image" Target="../media/image447.png"/><Relationship Id="rId33" Type="http://schemas.openxmlformats.org/officeDocument/2006/relationships/image" Target="../media/image455.png"/><Relationship Id="rId38" Type="http://schemas.openxmlformats.org/officeDocument/2006/relationships/customXml" Target="../ink/ink393.xml"/><Relationship Id="rId59" Type="http://schemas.openxmlformats.org/officeDocument/2006/relationships/image" Target="../media/image468.png"/><Relationship Id="rId103" Type="http://schemas.openxmlformats.org/officeDocument/2006/relationships/customXml" Target="../ink/ink424.xml"/><Relationship Id="rId108" Type="http://schemas.openxmlformats.org/officeDocument/2006/relationships/image" Target="../media/image494.png"/><Relationship Id="rId124" Type="http://schemas.openxmlformats.org/officeDocument/2006/relationships/image" Target="../media/image502.png"/><Relationship Id="rId129" Type="http://schemas.openxmlformats.org/officeDocument/2006/relationships/customXml" Target="../ink/ink437.xml"/><Relationship Id="rId54" Type="http://schemas.openxmlformats.org/officeDocument/2006/relationships/customXml" Target="../ink/ink401.xml"/><Relationship Id="rId70" Type="http://schemas.openxmlformats.org/officeDocument/2006/relationships/image" Target="../media/image474.png"/><Relationship Id="rId75" Type="http://schemas.openxmlformats.org/officeDocument/2006/relationships/customXml" Target="../ink/ink410.xml"/><Relationship Id="rId91" Type="http://schemas.openxmlformats.org/officeDocument/2006/relationships/customXml" Target="../ink/ink418.xml"/><Relationship Id="rId96" Type="http://schemas.openxmlformats.org/officeDocument/2006/relationships/image" Target="../media/image488.png"/><Relationship Id="rId1" Type="http://schemas.openxmlformats.org/officeDocument/2006/relationships/slideLayout" Target="../slideLayouts/slideLayout2.xml"/><Relationship Id="rId6" Type="http://schemas.openxmlformats.org/officeDocument/2006/relationships/customXml" Target="../ink/ink377.xml"/><Relationship Id="rId23" Type="http://schemas.openxmlformats.org/officeDocument/2006/relationships/image" Target="../media/image450.png"/><Relationship Id="rId28" Type="http://schemas.openxmlformats.org/officeDocument/2006/relationships/customXml" Target="../ink/ink388.xml"/><Relationship Id="rId49" Type="http://schemas.openxmlformats.org/officeDocument/2006/relationships/image" Target="../media/image463.png"/><Relationship Id="rId114" Type="http://schemas.openxmlformats.org/officeDocument/2006/relationships/image" Target="../media/image497.png"/><Relationship Id="rId119" Type="http://schemas.openxmlformats.org/officeDocument/2006/relationships/customXml" Target="../ink/ink432.xml"/><Relationship Id="rId44" Type="http://schemas.openxmlformats.org/officeDocument/2006/relationships/customXml" Target="../ink/ink396.xml"/><Relationship Id="rId60" Type="http://schemas.openxmlformats.org/officeDocument/2006/relationships/customXml" Target="../ink/ink404.xml"/><Relationship Id="rId65" Type="http://schemas.openxmlformats.org/officeDocument/2006/relationships/image" Target="../media/image471.png"/><Relationship Id="rId81" Type="http://schemas.openxmlformats.org/officeDocument/2006/relationships/customXml" Target="../ink/ink413.xml"/><Relationship Id="rId86" Type="http://schemas.openxmlformats.org/officeDocument/2006/relationships/image" Target="../media/image483.png"/><Relationship Id="rId130" Type="http://schemas.openxmlformats.org/officeDocument/2006/relationships/image" Target="../media/image505.png"/><Relationship Id="rId13" Type="http://schemas.openxmlformats.org/officeDocument/2006/relationships/image" Target="../media/image445.png"/><Relationship Id="rId18" Type="http://schemas.openxmlformats.org/officeDocument/2006/relationships/customXml" Target="../ink/ink383.xml"/><Relationship Id="rId39" Type="http://schemas.openxmlformats.org/officeDocument/2006/relationships/image" Target="../media/image458.png"/><Relationship Id="rId109" Type="http://schemas.openxmlformats.org/officeDocument/2006/relationships/customXml" Target="../ink/ink427.xml"/><Relationship Id="rId34" Type="http://schemas.openxmlformats.org/officeDocument/2006/relationships/customXml" Target="../ink/ink391.xml"/><Relationship Id="rId50" Type="http://schemas.openxmlformats.org/officeDocument/2006/relationships/customXml" Target="../ink/ink399.xml"/><Relationship Id="rId55" Type="http://schemas.openxmlformats.org/officeDocument/2006/relationships/image" Target="../media/image466.png"/><Relationship Id="rId76" Type="http://schemas.openxmlformats.org/officeDocument/2006/relationships/image" Target="../media/image478.png"/><Relationship Id="rId97" Type="http://schemas.openxmlformats.org/officeDocument/2006/relationships/customXml" Target="../ink/ink421.xml"/><Relationship Id="rId104" Type="http://schemas.openxmlformats.org/officeDocument/2006/relationships/image" Target="../media/image492.png"/><Relationship Id="rId120" Type="http://schemas.openxmlformats.org/officeDocument/2006/relationships/image" Target="../media/image500.png"/><Relationship Id="rId125" Type="http://schemas.openxmlformats.org/officeDocument/2006/relationships/customXml" Target="../ink/ink435.xml"/><Relationship Id="rId7" Type="http://schemas.openxmlformats.org/officeDocument/2006/relationships/image" Target="../media/image442.png"/><Relationship Id="rId71" Type="http://schemas.openxmlformats.org/officeDocument/2006/relationships/image" Target="../media/image475.png"/><Relationship Id="rId92" Type="http://schemas.openxmlformats.org/officeDocument/2006/relationships/image" Target="../media/image486.png"/><Relationship Id="rId2" Type="http://schemas.openxmlformats.org/officeDocument/2006/relationships/image" Target="../media/image438.png"/><Relationship Id="rId29" Type="http://schemas.openxmlformats.org/officeDocument/2006/relationships/image" Target="../media/image453.png"/><Relationship Id="rId24" Type="http://schemas.openxmlformats.org/officeDocument/2006/relationships/customXml" Target="../ink/ink386.xml"/><Relationship Id="rId40" Type="http://schemas.openxmlformats.org/officeDocument/2006/relationships/customXml" Target="../ink/ink394.xml"/><Relationship Id="rId45" Type="http://schemas.openxmlformats.org/officeDocument/2006/relationships/image" Target="../media/image461.png"/><Relationship Id="rId66" Type="http://schemas.openxmlformats.org/officeDocument/2006/relationships/image" Target="../media/image472.png"/><Relationship Id="rId87" Type="http://schemas.openxmlformats.org/officeDocument/2006/relationships/customXml" Target="../ink/ink416.xml"/><Relationship Id="rId110" Type="http://schemas.openxmlformats.org/officeDocument/2006/relationships/image" Target="../media/image495.png"/><Relationship Id="rId115" Type="http://schemas.openxmlformats.org/officeDocument/2006/relationships/customXml" Target="../ink/ink430.xml"/><Relationship Id="rId131" Type="http://schemas.openxmlformats.org/officeDocument/2006/relationships/image" Target="../media/image506.png"/><Relationship Id="rId61" Type="http://schemas.openxmlformats.org/officeDocument/2006/relationships/image" Target="../media/image469.png"/><Relationship Id="rId82" Type="http://schemas.openxmlformats.org/officeDocument/2006/relationships/image" Target="../media/image481.png"/><Relationship Id="rId19" Type="http://schemas.openxmlformats.org/officeDocument/2006/relationships/image" Target="../media/image448.png"/><Relationship Id="rId14" Type="http://schemas.openxmlformats.org/officeDocument/2006/relationships/customXml" Target="../ink/ink381.xml"/><Relationship Id="rId30" Type="http://schemas.openxmlformats.org/officeDocument/2006/relationships/customXml" Target="../ink/ink389.xml"/><Relationship Id="rId35" Type="http://schemas.openxmlformats.org/officeDocument/2006/relationships/image" Target="../media/image456.png"/><Relationship Id="rId56" Type="http://schemas.openxmlformats.org/officeDocument/2006/relationships/customXml" Target="../ink/ink402.xml"/><Relationship Id="rId77" Type="http://schemas.openxmlformats.org/officeDocument/2006/relationships/customXml" Target="../ink/ink411.xml"/><Relationship Id="rId100" Type="http://schemas.openxmlformats.org/officeDocument/2006/relationships/image" Target="../media/image490.png"/><Relationship Id="rId105" Type="http://schemas.openxmlformats.org/officeDocument/2006/relationships/customXml" Target="../ink/ink425.xml"/><Relationship Id="rId126" Type="http://schemas.openxmlformats.org/officeDocument/2006/relationships/image" Target="../media/image503.png"/><Relationship Id="rId8" Type="http://schemas.openxmlformats.org/officeDocument/2006/relationships/customXml" Target="../ink/ink378.xml"/><Relationship Id="rId51" Type="http://schemas.openxmlformats.org/officeDocument/2006/relationships/image" Target="../media/image464.png"/><Relationship Id="rId72" Type="http://schemas.openxmlformats.org/officeDocument/2006/relationships/image" Target="../media/image476.png"/><Relationship Id="rId93" Type="http://schemas.openxmlformats.org/officeDocument/2006/relationships/customXml" Target="../ink/ink419.xml"/><Relationship Id="rId98" Type="http://schemas.openxmlformats.org/officeDocument/2006/relationships/image" Target="../media/image489.png"/><Relationship Id="rId121" Type="http://schemas.openxmlformats.org/officeDocument/2006/relationships/customXml" Target="../ink/ink433.xml"/><Relationship Id="rId3" Type="http://schemas.openxmlformats.org/officeDocument/2006/relationships/image" Target="../media/image439.png"/><Relationship Id="rId25" Type="http://schemas.openxmlformats.org/officeDocument/2006/relationships/image" Target="../media/image451.png"/><Relationship Id="rId46" Type="http://schemas.openxmlformats.org/officeDocument/2006/relationships/customXml" Target="../ink/ink397.xml"/><Relationship Id="rId67" Type="http://schemas.openxmlformats.org/officeDocument/2006/relationships/customXml" Target="../ink/ink407.xml"/><Relationship Id="rId116" Type="http://schemas.openxmlformats.org/officeDocument/2006/relationships/image" Target="../media/image498.png"/><Relationship Id="rId20" Type="http://schemas.openxmlformats.org/officeDocument/2006/relationships/customXml" Target="../ink/ink384.xml"/><Relationship Id="rId41" Type="http://schemas.openxmlformats.org/officeDocument/2006/relationships/image" Target="../media/image459.png"/><Relationship Id="rId62" Type="http://schemas.openxmlformats.org/officeDocument/2006/relationships/customXml" Target="../ink/ink405.xml"/><Relationship Id="rId83" Type="http://schemas.openxmlformats.org/officeDocument/2006/relationships/customXml" Target="../ink/ink414.xml"/><Relationship Id="rId88" Type="http://schemas.openxmlformats.org/officeDocument/2006/relationships/image" Target="../media/image484.png"/><Relationship Id="rId111" Type="http://schemas.openxmlformats.org/officeDocument/2006/relationships/customXml" Target="../ink/ink428.xml"/><Relationship Id="rId132" Type="http://schemas.openxmlformats.org/officeDocument/2006/relationships/customXml" Target="../ink/ink438.xml"/><Relationship Id="rId15" Type="http://schemas.openxmlformats.org/officeDocument/2006/relationships/image" Target="../media/image446.png"/><Relationship Id="rId36" Type="http://schemas.openxmlformats.org/officeDocument/2006/relationships/customXml" Target="../ink/ink392.xml"/><Relationship Id="rId57" Type="http://schemas.openxmlformats.org/officeDocument/2006/relationships/image" Target="../media/image467.png"/><Relationship Id="rId106" Type="http://schemas.openxmlformats.org/officeDocument/2006/relationships/image" Target="../media/image493.png"/><Relationship Id="rId127" Type="http://schemas.openxmlformats.org/officeDocument/2006/relationships/customXml" Target="../ink/ink436.xml"/><Relationship Id="rId10" Type="http://schemas.openxmlformats.org/officeDocument/2006/relationships/customXml" Target="../ink/ink379.xml"/><Relationship Id="rId31" Type="http://schemas.openxmlformats.org/officeDocument/2006/relationships/image" Target="../media/image454.png"/><Relationship Id="rId52" Type="http://schemas.openxmlformats.org/officeDocument/2006/relationships/customXml" Target="../ink/ink400.xml"/><Relationship Id="rId73" Type="http://schemas.openxmlformats.org/officeDocument/2006/relationships/customXml" Target="../ink/ink409.xml"/><Relationship Id="rId78" Type="http://schemas.openxmlformats.org/officeDocument/2006/relationships/image" Target="../media/image479.png"/><Relationship Id="rId94" Type="http://schemas.openxmlformats.org/officeDocument/2006/relationships/image" Target="../media/image487.png"/><Relationship Id="rId99" Type="http://schemas.openxmlformats.org/officeDocument/2006/relationships/customXml" Target="../ink/ink422.xml"/><Relationship Id="rId101" Type="http://schemas.openxmlformats.org/officeDocument/2006/relationships/customXml" Target="../ink/ink423.xml"/><Relationship Id="rId122" Type="http://schemas.openxmlformats.org/officeDocument/2006/relationships/image" Target="../media/image501.png"/><Relationship Id="rId4" Type="http://schemas.openxmlformats.org/officeDocument/2006/relationships/image" Target="../media/image440.png"/><Relationship Id="rId9" Type="http://schemas.openxmlformats.org/officeDocument/2006/relationships/image" Target="../media/image443.png"/><Relationship Id="rId26" Type="http://schemas.openxmlformats.org/officeDocument/2006/relationships/customXml" Target="../ink/ink387.xml"/><Relationship Id="rId47" Type="http://schemas.openxmlformats.org/officeDocument/2006/relationships/image" Target="../media/image462.png"/><Relationship Id="rId68" Type="http://schemas.openxmlformats.org/officeDocument/2006/relationships/image" Target="../media/image473.png"/><Relationship Id="rId89" Type="http://schemas.openxmlformats.org/officeDocument/2006/relationships/customXml" Target="../ink/ink417.xml"/><Relationship Id="rId112" Type="http://schemas.openxmlformats.org/officeDocument/2006/relationships/image" Target="../media/image496.png"/><Relationship Id="rId133" Type="http://schemas.openxmlformats.org/officeDocument/2006/relationships/image" Target="../media/image507.png"/></Relationships>
</file>

<file path=ppt/slides/_rels/slide410.xml.rels><?xml version="1.0" encoding="UTF-8" standalone="yes"?>
<Relationships xmlns="http://schemas.openxmlformats.org/package/2006/relationships"><Relationship Id="rId8" Type="http://schemas.openxmlformats.org/officeDocument/2006/relationships/image" Target="../media/image4185.png"/><Relationship Id="rId3" Type="http://schemas.openxmlformats.org/officeDocument/2006/relationships/customXml" Target="../ink/ink3497.xml"/><Relationship Id="rId7" Type="http://schemas.openxmlformats.org/officeDocument/2006/relationships/customXml" Target="../ink/ink3499.xml"/><Relationship Id="rId12" Type="http://schemas.openxmlformats.org/officeDocument/2006/relationships/image" Target="../media/image4187.png"/><Relationship Id="rId2" Type="http://schemas.openxmlformats.org/officeDocument/2006/relationships/image" Target="../media/image4182.png"/><Relationship Id="rId1" Type="http://schemas.openxmlformats.org/officeDocument/2006/relationships/slideLayout" Target="../slideLayouts/slideLayout2.xml"/><Relationship Id="rId6" Type="http://schemas.openxmlformats.org/officeDocument/2006/relationships/image" Target="../media/image4184.png"/><Relationship Id="rId11" Type="http://schemas.openxmlformats.org/officeDocument/2006/relationships/customXml" Target="../ink/ink3501.xml"/><Relationship Id="rId5" Type="http://schemas.openxmlformats.org/officeDocument/2006/relationships/customXml" Target="../ink/ink3498.xml"/><Relationship Id="rId10" Type="http://schemas.openxmlformats.org/officeDocument/2006/relationships/image" Target="../media/image4186.png"/><Relationship Id="rId4" Type="http://schemas.openxmlformats.org/officeDocument/2006/relationships/image" Target="../media/image4183.png"/><Relationship Id="rId9" Type="http://schemas.openxmlformats.org/officeDocument/2006/relationships/customXml" Target="../ink/ink3500.xml"/></Relationships>
</file>

<file path=ppt/slides/_rels/slide411.xml.rels><?xml version="1.0" encoding="UTF-8" standalone="yes"?>
<Relationships xmlns="http://schemas.openxmlformats.org/package/2006/relationships"><Relationship Id="rId13" Type="http://schemas.openxmlformats.org/officeDocument/2006/relationships/image" Target="../media/image4194.png"/><Relationship Id="rId18" Type="http://schemas.openxmlformats.org/officeDocument/2006/relationships/customXml" Target="../ink/ink3509.xml"/><Relationship Id="rId26" Type="http://schemas.openxmlformats.org/officeDocument/2006/relationships/customXml" Target="../ink/ink3513.xml"/><Relationship Id="rId3" Type="http://schemas.openxmlformats.org/officeDocument/2006/relationships/image" Target="../media/image4189.png"/><Relationship Id="rId21" Type="http://schemas.openxmlformats.org/officeDocument/2006/relationships/image" Target="../media/image4197.png"/><Relationship Id="rId34" Type="http://schemas.openxmlformats.org/officeDocument/2006/relationships/customXml" Target="../ink/ink3517.xml"/><Relationship Id="rId7" Type="http://schemas.openxmlformats.org/officeDocument/2006/relationships/image" Target="../media/image4191.png"/><Relationship Id="rId12" Type="http://schemas.openxmlformats.org/officeDocument/2006/relationships/customXml" Target="../ink/ink3506.xml"/><Relationship Id="rId17" Type="http://schemas.openxmlformats.org/officeDocument/2006/relationships/image" Target="../media/image4165.png"/><Relationship Id="rId25" Type="http://schemas.openxmlformats.org/officeDocument/2006/relationships/image" Target="../media/image4199.png"/><Relationship Id="rId33" Type="http://schemas.openxmlformats.org/officeDocument/2006/relationships/image" Target="../media/image4203.png"/><Relationship Id="rId2" Type="http://schemas.openxmlformats.org/officeDocument/2006/relationships/image" Target="../media/image4188.png"/><Relationship Id="rId16" Type="http://schemas.openxmlformats.org/officeDocument/2006/relationships/customXml" Target="../ink/ink3508.xml"/><Relationship Id="rId20" Type="http://schemas.openxmlformats.org/officeDocument/2006/relationships/customXml" Target="../ink/ink3510.xml"/><Relationship Id="rId29" Type="http://schemas.openxmlformats.org/officeDocument/2006/relationships/image" Target="../media/image4201.png"/><Relationship Id="rId1" Type="http://schemas.openxmlformats.org/officeDocument/2006/relationships/slideLayout" Target="../slideLayouts/slideLayout2.xml"/><Relationship Id="rId6" Type="http://schemas.openxmlformats.org/officeDocument/2006/relationships/customXml" Target="../ink/ink3503.xml"/><Relationship Id="rId11" Type="http://schemas.openxmlformats.org/officeDocument/2006/relationships/image" Target="../media/image4193.png"/><Relationship Id="rId24" Type="http://schemas.openxmlformats.org/officeDocument/2006/relationships/customXml" Target="../ink/ink3512.xml"/><Relationship Id="rId32" Type="http://schemas.openxmlformats.org/officeDocument/2006/relationships/customXml" Target="../ink/ink3516.xml"/><Relationship Id="rId5" Type="http://schemas.openxmlformats.org/officeDocument/2006/relationships/image" Target="../media/image4190.png"/><Relationship Id="rId15" Type="http://schemas.openxmlformats.org/officeDocument/2006/relationships/image" Target="../media/image4195.png"/><Relationship Id="rId23" Type="http://schemas.openxmlformats.org/officeDocument/2006/relationships/image" Target="../media/image4198.png"/><Relationship Id="rId28" Type="http://schemas.openxmlformats.org/officeDocument/2006/relationships/customXml" Target="../ink/ink3514.xml"/><Relationship Id="rId36" Type="http://schemas.openxmlformats.org/officeDocument/2006/relationships/image" Target="../media/image4204.png"/><Relationship Id="rId10" Type="http://schemas.openxmlformats.org/officeDocument/2006/relationships/customXml" Target="../ink/ink3505.xml"/><Relationship Id="rId19" Type="http://schemas.openxmlformats.org/officeDocument/2006/relationships/image" Target="../media/image4196.png"/><Relationship Id="rId31" Type="http://schemas.openxmlformats.org/officeDocument/2006/relationships/image" Target="../media/image4202.png"/><Relationship Id="rId4" Type="http://schemas.openxmlformats.org/officeDocument/2006/relationships/customXml" Target="../ink/ink3502.xml"/><Relationship Id="rId9" Type="http://schemas.openxmlformats.org/officeDocument/2006/relationships/image" Target="../media/image4192.png"/><Relationship Id="rId14" Type="http://schemas.openxmlformats.org/officeDocument/2006/relationships/customXml" Target="../ink/ink3507.xml"/><Relationship Id="rId22" Type="http://schemas.openxmlformats.org/officeDocument/2006/relationships/customXml" Target="../ink/ink3511.xml"/><Relationship Id="rId27" Type="http://schemas.openxmlformats.org/officeDocument/2006/relationships/image" Target="../media/image4200.png"/><Relationship Id="rId30" Type="http://schemas.openxmlformats.org/officeDocument/2006/relationships/customXml" Target="../ink/ink3515.xml"/><Relationship Id="rId35" Type="http://schemas.openxmlformats.org/officeDocument/2006/relationships/customXml" Target="../ink/ink3518.xml"/><Relationship Id="rId8" Type="http://schemas.openxmlformats.org/officeDocument/2006/relationships/customXml" Target="../ink/ink3504.xml"/></Relationships>
</file>

<file path=ppt/slides/_rels/slide412.xml.rels><?xml version="1.0" encoding="UTF-8" standalone="yes"?>
<Relationships xmlns="http://schemas.openxmlformats.org/package/2006/relationships"><Relationship Id="rId3" Type="http://schemas.openxmlformats.org/officeDocument/2006/relationships/image" Target="../media/image4206.png"/><Relationship Id="rId7" Type="http://schemas.openxmlformats.org/officeDocument/2006/relationships/image" Target="../media/image4208.png"/><Relationship Id="rId2" Type="http://schemas.openxmlformats.org/officeDocument/2006/relationships/image" Target="../media/image4205.png"/><Relationship Id="rId1" Type="http://schemas.openxmlformats.org/officeDocument/2006/relationships/slideLayout" Target="../slideLayouts/slideLayout2.xml"/><Relationship Id="rId6" Type="http://schemas.openxmlformats.org/officeDocument/2006/relationships/customXml" Target="../ink/ink3520.xml"/><Relationship Id="rId5" Type="http://schemas.openxmlformats.org/officeDocument/2006/relationships/image" Target="../media/image4207.png"/><Relationship Id="rId4" Type="http://schemas.openxmlformats.org/officeDocument/2006/relationships/customXml" Target="../ink/ink3519.xml"/></Relationships>
</file>

<file path=ppt/slides/_rels/slide413.xml.rels><?xml version="1.0" encoding="UTF-8" standalone="yes"?>
<Relationships xmlns="http://schemas.openxmlformats.org/package/2006/relationships"><Relationship Id="rId13" Type="http://schemas.openxmlformats.org/officeDocument/2006/relationships/customXml" Target="../ink/ink3525.xml"/><Relationship Id="rId18" Type="http://schemas.openxmlformats.org/officeDocument/2006/relationships/image" Target="../media/image4218.png"/><Relationship Id="rId26" Type="http://schemas.openxmlformats.org/officeDocument/2006/relationships/image" Target="../media/image4222.png"/><Relationship Id="rId39" Type="http://schemas.openxmlformats.org/officeDocument/2006/relationships/customXml" Target="../ink/ink3538.xml"/><Relationship Id="rId21" Type="http://schemas.openxmlformats.org/officeDocument/2006/relationships/customXml" Target="../ink/ink3529.xml"/><Relationship Id="rId34" Type="http://schemas.openxmlformats.org/officeDocument/2006/relationships/image" Target="../media/image4226.png"/><Relationship Id="rId42" Type="http://schemas.openxmlformats.org/officeDocument/2006/relationships/image" Target="../media/image4230.png"/><Relationship Id="rId47" Type="http://schemas.openxmlformats.org/officeDocument/2006/relationships/customXml" Target="../ink/ink3542.xml"/><Relationship Id="rId50" Type="http://schemas.openxmlformats.org/officeDocument/2006/relationships/image" Target="../media/image4234.png"/><Relationship Id="rId7" Type="http://schemas.openxmlformats.org/officeDocument/2006/relationships/customXml" Target="../ink/ink3522.xml"/><Relationship Id="rId2" Type="http://schemas.openxmlformats.org/officeDocument/2006/relationships/image" Target="../media/image4209.png"/><Relationship Id="rId16" Type="http://schemas.openxmlformats.org/officeDocument/2006/relationships/image" Target="../media/image4217.png"/><Relationship Id="rId29" Type="http://schemas.openxmlformats.org/officeDocument/2006/relationships/customXml" Target="../ink/ink3533.xml"/><Relationship Id="rId11" Type="http://schemas.openxmlformats.org/officeDocument/2006/relationships/customXml" Target="../ink/ink3524.xml"/><Relationship Id="rId24" Type="http://schemas.openxmlformats.org/officeDocument/2006/relationships/image" Target="../media/image4221.png"/><Relationship Id="rId32" Type="http://schemas.openxmlformats.org/officeDocument/2006/relationships/image" Target="../media/image4225.png"/><Relationship Id="rId37" Type="http://schemas.openxmlformats.org/officeDocument/2006/relationships/customXml" Target="../ink/ink3537.xml"/><Relationship Id="rId40" Type="http://schemas.openxmlformats.org/officeDocument/2006/relationships/image" Target="../media/image4229.png"/><Relationship Id="rId45" Type="http://schemas.openxmlformats.org/officeDocument/2006/relationships/customXml" Target="../ink/ink3541.xml"/><Relationship Id="rId53" Type="http://schemas.openxmlformats.org/officeDocument/2006/relationships/customXml" Target="../ink/ink3545.xml"/><Relationship Id="rId5" Type="http://schemas.openxmlformats.org/officeDocument/2006/relationships/customXml" Target="../ink/ink3521.xml"/><Relationship Id="rId10" Type="http://schemas.openxmlformats.org/officeDocument/2006/relationships/image" Target="../media/image4214.png"/><Relationship Id="rId19" Type="http://schemas.openxmlformats.org/officeDocument/2006/relationships/customXml" Target="../ink/ink3528.xml"/><Relationship Id="rId31" Type="http://schemas.openxmlformats.org/officeDocument/2006/relationships/customXml" Target="../ink/ink3534.xml"/><Relationship Id="rId44" Type="http://schemas.openxmlformats.org/officeDocument/2006/relationships/image" Target="../media/image4231.png"/><Relationship Id="rId52" Type="http://schemas.openxmlformats.org/officeDocument/2006/relationships/image" Target="../media/image4235.png"/><Relationship Id="rId4" Type="http://schemas.openxmlformats.org/officeDocument/2006/relationships/image" Target="../media/image4211.png"/><Relationship Id="rId9" Type="http://schemas.openxmlformats.org/officeDocument/2006/relationships/customXml" Target="../ink/ink3523.xml"/><Relationship Id="rId14" Type="http://schemas.openxmlformats.org/officeDocument/2006/relationships/image" Target="../media/image4216.png"/><Relationship Id="rId22" Type="http://schemas.openxmlformats.org/officeDocument/2006/relationships/image" Target="../media/image4220.png"/><Relationship Id="rId27" Type="http://schemas.openxmlformats.org/officeDocument/2006/relationships/customXml" Target="../ink/ink3532.xml"/><Relationship Id="rId30" Type="http://schemas.openxmlformats.org/officeDocument/2006/relationships/image" Target="../media/image4224.png"/><Relationship Id="rId35" Type="http://schemas.openxmlformats.org/officeDocument/2006/relationships/customXml" Target="../ink/ink3536.xml"/><Relationship Id="rId43" Type="http://schemas.openxmlformats.org/officeDocument/2006/relationships/customXml" Target="../ink/ink3540.xml"/><Relationship Id="rId48" Type="http://schemas.openxmlformats.org/officeDocument/2006/relationships/image" Target="../media/image4233.png"/><Relationship Id="rId8" Type="http://schemas.openxmlformats.org/officeDocument/2006/relationships/image" Target="../media/image4213.png"/><Relationship Id="rId51" Type="http://schemas.openxmlformats.org/officeDocument/2006/relationships/customXml" Target="../ink/ink3544.xml"/><Relationship Id="rId3" Type="http://schemas.openxmlformats.org/officeDocument/2006/relationships/image" Target="../media/image4210.png"/><Relationship Id="rId12" Type="http://schemas.openxmlformats.org/officeDocument/2006/relationships/image" Target="../media/image4215.png"/><Relationship Id="rId17" Type="http://schemas.openxmlformats.org/officeDocument/2006/relationships/customXml" Target="../ink/ink3527.xml"/><Relationship Id="rId25" Type="http://schemas.openxmlformats.org/officeDocument/2006/relationships/customXml" Target="../ink/ink3531.xml"/><Relationship Id="rId33" Type="http://schemas.openxmlformats.org/officeDocument/2006/relationships/customXml" Target="../ink/ink3535.xml"/><Relationship Id="rId38" Type="http://schemas.openxmlformats.org/officeDocument/2006/relationships/image" Target="../media/image4228.png"/><Relationship Id="rId46" Type="http://schemas.openxmlformats.org/officeDocument/2006/relationships/image" Target="../media/image4232.png"/><Relationship Id="rId20" Type="http://schemas.openxmlformats.org/officeDocument/2006/relationships/image" Target="../media/image4219.png"/><Relationship Id="rId41" Type="http://schemas.openxmlformats.org/officeDocument/2006/relationships/customXml" Target="../ink/ink3539.xml"/><Relationship Id="rId54" Type="http://schemas.openxmlformats.org/officeDocument/2006/relationships/image" Target="../media/image4165.png"/><Relationship Id="rId1" Type="http://schemas.openxmlformats.org/officeDocument/2006/relationships/slideLayout" Target="../slideLayouts/slideLayout2.xml"/><Relationship Id="rId6" Type="http://schemas.openxmlformats.org/officeDocument/2006/relationships/image" Target="../media/image4212.png"/><Relationship Id="rId15" Type="http://schemas.openxmlformats.org/officeDocument/2006/relationships/customXml" Target="../ink/ink3526.xml"/><Relationship Id="rId23" Type="http://schemas.openxmlformats.org/officeDocument/2006/relationships/customXml" Target="../ink/ink3530.xml"/><Relationship Id="rId28" Type="http://schemas.openxmlformats.org/officeDocument/2006/relationships/image" Target="../media/image4223.png"/><Relationship Id="rId36" Type="http://schemas.openxmlformats.org/officeDocument/2006/relationships/image" Target="../media/image4227.png"/><Relationship Id="rId49" Type="http://schemas.openxmlformats.org/officeDocument/2006/relationships/customXml" Target="../ink/ink3543.xml"/></Relationships>
</file>

<file path=ppt/slides/_rels/slide414.xml.rels><?xml version="1.0" encoding="UTF-8" standalone="yes"?>
<Relationships xmlns="http://schemas.openxmlformats.org/package/2006/relationships"><Relationship Id="rId13" Type="http://schemas.openxmlformats.org/officeDocument/2006/relationships/customXml" Target="../ink/ink3551.xml"/><Relationship Id="rId18" Type="http://schemas.openxmlformats.org/officeDocument/2006/relationships/image" Target="../media/image4244.png"/><Relationship Id="rId26" Type="http://schemas.openxmlformats.org/officeDocument/2006/relationships/image" Target="../media/image4247.png"/><Relationship Id="rId3" Type="http://schemas.openxmlformats.org/officeDocument/2006/relationships/customXml" Target="../ink/ink3546.xml"/><Relationship Id="rId21" Type="http://schemas.openxmlformats.org/officeDocument/2006/relationships/customXml" Target="../ink/ink3555.xml"/><Relationship Id="rId34" Type="http://schemas.openxmlformats.org/officeDocument/2006/relationships/image" Target="../media/image4251.png"/><Relationship Id="rId7" Type="http://schemas.openxmlformats.org/officeDocument/2006/relationships/customXml" Target="../ink/ink3548.xml"/><Relationship Id="rId12" Type="http://schemas.openxmlformats.org/officeDocument/2006/relationships/image" Target="../media/image4241.png"/><Relationship Id="rId17" Type="http://schemas.openxmlformats.org/officeDocument/2006/relationships/customXml" Target="../ink/ink3553.xml"/><Relationship Id="rId25" Type="http://schemas.openxmlformats.org/officeDocument/2006/relationships/customXml" Target="../ink/ink3557.xml"/><Relationship Id="rId33" Type="http://schemas.openxmlformats.org/officeDocument/2006/relationships/customXml" Target="../ink/ink3561.xml"/><Relationship Id="rId2" Type="http://schemas.openxmlformats.org/officeDocument/2006/relationships/image" Target="../media/image4236.png"/><Relationship Id="rId16" Type="http://schemas.openxmlformats.org/officeDocument/2006/relationships/image" Target="../media/image4243.png"/><Relationship Id="rId20" Type="http://schemas.openxmlformats.org/officeDocument/2006/relationships/image" Target="../media/image4165.png"/><Relationship Id="rId29" Type="http://schemas.openxmlformats.org/officeDocument/2006/relationships/customXml" Target="../ink/ink3559.xml"/><Relationship Id="rId1" Type="http://schemas.openxmlformats.org/officeDocument/2006/relationships/slideLayout" Target="../slideLayouts/slideLayout2.xml"/><Relationship Id="rId6" Type="http://schemas.openxmlformats.org/officeDocument/2006/relationships/image" Target="../media/image4238.png"/><Relationship Id="rId11" Type="http://schemas.openxmlformats.org/officeDocument/2006/relationships/customXml" Target="../ink/ink3550.xml"/><Relationship Id="rId24" Type="http://schemas.openxmlformats.org/officeDocument/2006/relationships/image" Target="../media/image4246.png"/><Relationship Id="rId32" Type="http://schemas.openxmlformats.org/officeDocument/2006/relationships/image" Target="../media/image4250.png"/><Relationship Id="rId5" Type="http://schemas.openxmlformats.org/officeDocument/2006/relationships/customXml" Target="../ink/ink3547.xml"/><Relationship Id="rId15" Type="http://schemas.openxmlformats.org/officeDocument/2006/relationships/customXml" Target="../ink/ink3552.xml"/><Relationship Id="rId23" Type="http://schemas.openxmlformats.org/officeDocument/2006/relationships/customXml" Target="../ink/ink3556.xml"/><Relationship Id="rId28" Type="http://schemas.openxmlformats.org/officeDocument/2006/relationships/image" Target="../media/image4248.png"/><Relationship Id="rId10" Type="http://schemas.openxmlformats.org/officeDocument/2006/relationships/image" Target="../media/image4240.png"/><Relationship Id="rId19" Type="http://schemas.openxmlformats.org/officeDocument/2006/relationships/customXml" Target="../ink/ink3554.xml"/><Relationship Id="rId31" Type="http://schemas.openxmlformats.org/officeDocument/2006/relationships/customXml" Target="../ink/ink3560.xml"/><Relationship Id="rId4" Type="http://schemas.openxmlformats.org/officeDocument/2006/relationships/image" Target="../media/image4237.png"/><Relationship Id="rId9" Type="http://schemas.openxmlformats.org/officeDocument/2006/relationships/customXml" Target="../ink/ink3549.xml"/><Relationship Id="rId14" Type="http://schemas.openxmlformats.org/officeDocument/2006/relationships/image" Target="../media/image4242.png"/><Relationship Id="rId22" Type="http://schemas.openxmlformats.org/officeDocument/2006/relationships/image" Target="../media/image4245.png"/><Relationship Id="rId27" Type="http://schemas.openxmlformats.org/officeDocument/2006/relationships/customXml" Target="../ink/ink3558.xml"/><Relationship Id="rId30" Type="http://schemas.openxmlformats.org/officeDocument/2006/relationships/image" Target="../media/image4249.png"/><Relationship Id="rId8" Type="http://schemas.openxmlformats.org/officeDocument/2006/relationships/image" Target="../media/image4239.png"/></Relationships>
</file>

<file path=ppt/slides/_rels/slide415.xml.rels><?xml version="1.0" encoding="UTF-8" standalone="yes"?>
<Relationships xmlns="http://schemas.openxmlformats.org/package/2006/relationships"><Relationship Id="rId13" Type="http://schemas.openxmlformats.org/officeDocument/2006/relationships/customXml" Target="../ink/ink3567.xml"/><Relationship Id="rId18" Type="http://schemas.openxmlformats.org/officeDocument/2006/relationships/image" Target="../media/image4260.png"/><Relationship Id="rId26" Type="http://schemas.openxmlformats.org/officeDocument/2006/relationships/image" Target="../media/image4264.png"/><Relationship Id="rId39" Type="http://schemas.openxmlformats.org/officeDocument/2006/relationships/customXml" Target="../ink/ink3580.xml"/><Relationship Id="rId21" Type="http://schemas.openxmlformats.org/officeDocument/2006/relationships/customXml" Target="../ink/ink3571.xml"/><Relationship Id="rId34" Type="http://schemas.openxmlformats.org/officeDocument/2006/relationships/image" Target="../media/image4268.png"/><Relationship Id="rId42" Type="http://schemas.openxmlformats.org/officeDocument/2006/relationships/image" Target="../media/image4272.png"/><Relationship Id="rId47" Type="http://schemas.openxmlformats.org/officeDocument/2006/relationships/customXml" Target="../ink/ink3584.xml"/><Relationship Id="rId7" Type="http://schemas.openxmlformats.org/officeDocument/2006/relationships/customXml" Target="../ink/ink3564.xml"/><Relationship Id="rId2" Type="http://schemas.openxmlformats.org/officeDocument/2006/relationships/image" Target="../media/image4252.png"/><Relationship Id="rId16" Type="http://schemas.openxmlformats.org/officeDocument/2006/relationships/image" Target="../media/image4259.png"/><Relationship Id="rId29" Type="http://schemas.openxmlformats.org/officeDocument/2006/relationships/customXml" Target="../ink/ink3575.xml"/><Relationship Id="rId1" Type="http://schemas.openxmlformats.org/officeDocument/2006/relationships/slideLayout" Target="../slideLayouts/slideLayout2.xml"/><Relationship Id="rId6" Type="http://schemas.openxmlformats.org/officeDocument/2006/relationships/image" Target="../media/image4254.png"/><Relationship Id="rId11" Type="http://schemas.openxmlformats.org/officeDocument/2006/relationships/customXml" Target="../ink/ink3566.xml"/><Relationship Id="rId24" Type="http://schemas.openxmlformats.org/officeDocument/2006/relationships/image" Target="../media/image4263.png"/><Relationship Id="rId32" Type="http://schemas.openxmlformats.org/officeDocument/2006/relationships/image" Target="../media/image4267.png"/><Relationship Id="rId37" Type="http://schemas.openxmlformats.org/officeDocument/2006/relationships/customXml" Target="../ink/ink3579.xml"/><Relationship Id="rId40" Type="http://schemas.openxmlformats.org/officeDocument/2006/relationships/image" Target="../media/image4271.png"/><Relationship Id="rId45" Type="http://schemas.openxmlformats.org/officeDocument/2006/relationships/customXml" Target="../ink/ink3583.xml"/><Relationship Id="rId5" Type="http://schemas.openxmlformats.org/officeDocument/2006/relationships/customXml" Target="../ink/ink3563.xml"/><Relationship Id="rId15" Type="http://schemas.openxmlformats.org/officeDocument/2006/relationships/customXml" Target="../ink/ink3568.xml"/><Relationship Id="rId23" Type="http://schemas.openxmlformats.org/officeDocument/2006/relationships/customXml" Target="../ink/ink3572.xml"/><Relationship Id="rId28" Type="http://schemas.openxmlformats.org/officeDocument/2006/relationships/image" Target="../media/image4265.png"/><Relationship Id="rId36" Type="http://schemas.openxmlformats.org/officeDocument/2006/relationships/image" Target="../media/image4269.png"/><Relationship Id="rId10" Type="http://schemas.openxmlformats.org/officeDocument/2006/relationships/image" Target="../media/image4256.png"/><Relationship Id="rId19" Type="http://schemas.openxmlformats.org/officeDocument/2006/relationships/customXml" Target="../ink/ink3570.xml"/><Relationship Id="rId31" Type="http://schemas.openxmlformats.org/officeDocument/2006/relationships/customXml" Target="../ink/ink3576.xml"/><Relationship Id="rId44" Type="http://schemas.openxmlformats.org/officeDocument/2006/relationships/image" Target="../media/image4273.png"/><Relationship Id="rId4" Type="http://schemas.openxmlformats.org/officeDocument/2006/relationships/image" Target="../media/image4253.png"/><Relationship Id="rId9" Type="http://schemas.openxmlformats.org/officeDocument/2006/relationships/customXml" Target="../ink/ink3565.xml"/><Relationship Id="rId14" Type="http://schemas.openxmlformats.org/officeDocument/2006/relationships/image" Target="../media/image4258.png"/><Relationship Id="rId22" Type="http://schemas.openxmlformats.org/officeDocument/2006/relationships/image" Target="../media/image4262.png"/><Relationship Id="rId27" Type="http://schemas.openxmlformats.org/officeDocument/2006/relationships/customXml" Target="../ink/ink3574.xml"/><Relationship Id="rId30" Type="http://schemas.openxmlformats.org/officeDocument/2006/relationships/image" Target="../media/image4266.png"/><Relationship Id="rId35" Type="http://schemas.openxmlformats.org/officeDocument/2006/relationships/customXml" Target="../ink/ink3578.xml"/><Relationship Id="rId43" Type="http://schemas.openxmlformats.org/officeDocument/2006/relationships/customXml" Target="../ink/ink3582.xml"/><Relationship Id="rId48" Type="http://schemas.openxmlformats.org/officeDocument/2006/relationships/image" Target="../media/image4274.png"/><Relationship Id="rId8" Type="http://schemas.openxmlformats.org/officeDocument/2006/relationships/image" Target="../media/image4255.png"/><Relationship Id="rId3" Type="http://schemas.openxmlformats.org/officeDocument/2006/relationships/customXml" Target="../ink/ink3562.xml"/><Relationship Id="rId12" Type="http://schemas.openxmlformats.org/officeDocument/2006/relationships/image" Target="../media/image4257.png"/><Relationship Id="rId17" Type="http://schemas.openxmlformats.org/officeDocument/2006/relationships/customXml" Target="../ink/ink3569.xml"/><Relationship Id="rId25" Type="http://schemas.openxmlformats.org/officeDocument/2006/relationships/customXml" Target="../ink/ink3573.xml"/><Relationship Id="rId33" Type="http://schemas.openxmlformats.org/officeDocument/2006/relationships/customXml" Target="../ink/ink3577.xml"/><Relationship Id="rId38" Type="http://schemas.openxmlformats.org/officeDocument/2006/relationships/image" Target="../media/image4270.png"/><Relationship Id="rId46" Type="http://schemas.openxmlformats.org/officeDocument/2006/relationships/image" Target="../media/image4165.png"/><Relationship Id="rId20" Type="http://schemas.openxmlformats.org/officeDocument/2006/relationships/image" Target="../media/image4261.png"/><Relationship Id="rId41" Type="http://schemas.openxmlformats.org/officeDocument/2006/relationships/customXml" Target="../ink/ink3581.xml"/></Relationships>
</file>

<file path=ppt/slides/_rels/slide416.xml.rels><?xml version="1.0" encoding="UTF-8" standalone="yes"?>
<Relationships xmlns="http://schemas.openxmlformats.org/package/2006/relationships"><Relationship Id="rId8" Type="http://schemas.openxmlformats.org/officeDocument/2006/relationships/image" Target="../media/image4278.png"/><Relationship Id="rId13" Type="http://schemas.openxmlformats.org/officeDocument/2006/relationships/customXml" Target="../ink/ink3590.xml"/><Relationship Id="rId3" Type="http://schemas.openxmlformats.org/officeDocument/2006/relationships/customXml" Target="../ink/ink3585.xml"/><Relationship Id="rId7" Type="http://schemas.openxmlformats.org/officeDocument/2006/relationships/customXml" Target="../ink/ink3587.xml"/><Relationship Id="rId12" Type="http://schemas.openxmlformats.org/officeDocument/2006/relationships/image" Target="../media/image4280.png"/><Relationship Id="rId2" Type="http://schemas.openxmlformats.org/officeDocument/2006/relationships/image" Target="../media/image4275.png"/><Relationship Id="rId1" Type="http://schemas.openxmlformats.org/officeDocument/2006/relationships/slideLayout" Target="../slideLayouts/slideLayout2.xml"/><Relationship Id="rId6" Type="http://schemas.openxmlformats.org/officeDocument/2006/relationships/image" Target="../media/image4277.png"/><Relationship Id="rId11" Type="http://schemas.openxmlformats.org/officeDocument/2006/relationships/customXml" Target="../ink/ink3589.xml"/><Relationship Id="rId5" Type="http://schemas.openxmlformats.org/officeDocument/2006/relationships/customXml" Target="../ink/ink3586.xml"/><Relationship Id="rId10" Type="http://schemas.openxmlformats.org/officeDocument/2006/relationships/image" Target="../media/image4279.png"/><Relationship Id="rId4" Type="http://schemas.openxmlformats.org/officeDocument/2006/relationships/image" Target="../media/image4276.png"/><Relationship Id="rId9" Type="http://schemas.openxmlformats.org/officeDocument/2006/relationships/customXml" Target="../ink/ink3588.xml"/><Relationship Id="rId14" Type="http://schemas.openxmlformats.org/officeDocument/2006/relationships/image" Target="../media/image4281.png"/></Relationships>
</file>

<file path=ppt/slides/_rels/slide417.xml.rels><?xml version="1.0" encoding="UTF-8" standalone="yes"?>
<Relationships xmlns="http://schemas.openxmlformats.org/package/2006/relationships"><Relationship Id="rId8" Type="http://schemas.openxmlformats.org/officeDocument/2006/relationships/customXml" Target="../ink/ink3593.xml"/><Relationship Id="rId13" Type="http://schemas.openxmlformats.org/officeDocument/2006/relationships/image" Target="../media/image4288.png"/><Relationship Id="rId18" Type="http://schemas.openxmlformats.org/officeDocument/2006/relationships/customXml" Target="../ink/ink3598.xml"/><Relationship Id="rId3" Type="http://schemas.openxmlformats.org/officeDocument/2006/relationships/image" Target="../media/image4283.png"/><Relationship Id="rId21" Type="http://schemas.openxmlformats.org/officeDocument/2006/relationships/image" Target="../media/image4292.png"/><Relationship Id="rId7" Type="http://schemas.openxmlformats.org/officeDocument/2006/relationships/image" Target="../media/image4285.png"/><Relationship Id="rId12" Type="http://schemas.openxmlformats.org/officeDocument/2006/relationships/customXml" Target="../ink/ink3595.xml"/><Relationship Id="rId17" Type="http://schemas.openxmlformats.org/officeDocument/2006/relationships/image" Target="../media/image4290.png"/><Relationship Id="rId2" Type="http://schemas.openxmlformats.org/officeDocument/2006/relationships/image" Target="../media/image4282.png"/><Relationship Id="rId16" Type="http://schemas.openxmlformats.org/officeDocument/2006/relationships/customXml" Target="../ink/ink3597.xml"/><Relationship Id="rId20" Type="http://schemas.openxmlformats.org/officeDocument/2006/relationships/customXml" Target="../ink/ink3599.xml"/><Relationship Id="rId1" Type="http://schemas.openxmlformats.org/officeDocument/2006/relationships/slideLayout" Target="../slideLayouts/slideLayout2.xml"/><Relationship Id="rId6" Type="http://schemas.openxmlformats.org/officeDocument/2006/relationships/customXml" Target="../ink/ink3592.xml"/><Relationship Id="rId11" Type="http://schemas.openxmlformats.org/officeDocument/2006/relationships/image" Target="../media/image4287.png"/><Relationship Id="rId5" Type="http://schemas.openxmlformats.org/officeDocument/2006/relationships/image" Target="../media/image4284.png"/><Relationship Id="rId15" Type="http://schemas.openxmlformats.org/officeDocument/2006/relationships/image" Target="../media/image4289.png"/><Relationship Id="rId10" Type="http://schemas.openxmlformats.org/officeDocument/2006/relationships/customXml" Target="../ink/ink3594.xml"/><Relationship Id="rId19" Type="http://schemas.openxmlformats.org/officeDocument/2006/relationships/image" Target="../media/image4291.png"/><Relationship Id="rId4" Type="http://schemas.openxmlformats.org/officeDocument/2006/relationships/customXml" Target="../ink/ink3591.xml"/><Relationship Id="rId9" Type="http://schemas.openxmlformats.org/officeDocument/2006/relationships/image" Target="../media/image4286.png"/><Relationship Id="rId14" Type="http://schemas.openxmlformats.org/officeDocument/2006/relationships/customXml" Target="../ink/ink3596.xml"/></Relationships>
</file>

<file path=ppt/slides/_rels/slide418.xml.rels><?xml version="1.0" encoding="UTF-8" standalone="yes"?>
<Relationships xmlns="http://schemas.openxmlformats.org/package/2006/relationships"><Relationship Id="rId2" Type="http://schemas.openxmlformats.org/officeDocument/2006/relationships/image" Target="../media/image4121.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429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441.xml"/><Relationship Id="rId13" Type="http://schemas.openxmlformats.org/officeDocument/2006/relationships/image" Target="../media/image514.png"/><Relationship Id="rId18" Type="http://schemas.openxmlformats.org/officeDocument/2006/relationships/customXml" Target="../ink/ink446.xml"/><Relationship Id="rId3" Type="http://schemas.openxmlformats.org/officeDocument/2006/relationships/image" Target="../media/image509.png"/><Relationship Id="rId21" Type="http://schemas.openxmlformats.org/officeDocument/2006/relationships/image" Target="../media/image518.png"/><Relationship Id="rId7" Type="http://schemas.openxmlformats.org/officeDocument/2006/relationships/image" Target="../media/image511.png"/><Relationship Id="rId12" Type="http://schemas.openxmlformats.org/officeDocument/2006/relationships/customXml" Target="../ink/ink443.xml"/><Relationship Id="rId17" Type="http://schemas.openxmlformats.org/officeDocument/2006/relationships/image" Target="../media/image516.png"/><Relationship Id="rId2" Type="http://schemas.openxmlformats.org/officeDocument/2006/relationships/image" Target="../media/image508.png"/><Relationship Id="rId16" Type="http://schemas.openxmlformats.org/officeDocument/2006/relationships/customXml" Target="../ink/ink445.xml"/><Relationship Id="rId20" Type="http://schemas.openxmlformats.org/officeDocument/2006/relationships/customXml" Target="../ink/ink447.xml"/><Relationship Id="rId1" Type="http://schemas.openxmlformats.org/officeDocument/2006/relationships/slideLayout" Target="../slideLayouts/slideLayout2.xml"/><Relationship Id="rId6" Type="http://schemas.openxmlformats.org/officeDocument/2006/relationships/customXml" Target="../ink/ink440.xml"/><Relationship Id="rId11" Type="http://schemas.openxmlformats.org/officeDocument/2006/relationships/image" Target="../media/image513.png"/><Relationship Id="rId5" Type="http://schemas.openxmlformats.org/officeDocument/2006/relationships/image" Target="../media/image510.png"/><Relationship Id="rId15" Type="http://schemas.openxmlformats.org/officeDocument/2006/relationships/image" Target="../media/image515.png"/><Relationship Id="rId10" Type="http://schemas.openxmlformats.org/officeDocument/2006/relationships/customXml" Target="../ink/ink442.xml"/><Relationship Id="rId19" Type="http://schemas.openxmlformats.org/officeDocument/2006/relationships/image" Target="../media/image517.png"/><Relationship Id="rId4" Type="http://schemas.openxmlformats.org/officeDocument/2006/relationships/customXml" Target="../ink/ink439.xml"/><Relationship Id="rId9" Type="http://schemas.openxmlformats.org/officeDocument/2006/relationships/image" Target="../media/image512.png"/><Relationship Id="rId14" Type="http://schemas.openxmlformats.org/officeDocument/2006/relationships/customXml" Target="../ink/ink444.xml"/></Relationships>
</file>

<file path=ppt/slides/_rels/slide420.xml.rels><?xml version="1.0" encoding="UTF-8" standalone="yes"?>
<Relationships xmlns="http://schemas.openxmlformats.org/package/2006/relationships"><Relationship Id="rId2" Type="http://schemas.openxmlformats.org/officeDocument/2006/relationships/image" Target="../media/image4294.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3" Type="http://schemas.openxmlformats.org/officeDocument/2006/relationships/image" Target="../media/image4301.png"/><Relationship Id="rId18" Type="http://schemas.openxmlformats.org/officeDocument/2006/relationships/customXml" Target="../ink/ink3606.xml"/><Relationship Id="rId26" Type="http://schemas.openxmlformats.org/officeDocument/2006/relationships/customXml" Target="../ink/ink3610.xml"/><Relationship Id="rId39" Type="http://schemas.openxmlformats.org/officeDocument/2006/relationships/image" Target="../media/image4314.png"/><Relationship Id="rId21" Type="http://schemas.openxmlformats.org/officeDocument/2006/relationships/image" Target="../media/image4305.png"/><Relationship Id="rId34" Type="http://schemas.openxmlformats.org/officeDocument/2006/relationships/customXml" Target="../ink/ink3614.xml"/><Relationship Id="rId42" Type="http://schemas.openxmlformats.org/officeDocument/2006/relationships/customXml" Target="../ink/ink3618.xml"/><Relationship Id="rId47" Type="http://schemas.openxmlformats.org/officeDocument/2006/relationships/image" Target="../media/image4318.png"/><Relationship Id="rId50" Type="http://schemas.openxmlformats.org/officeDocument/2006/relationships/customXml" Target="../ink/ink3622.xml"/><Relationship Id="rId55" Type="http://schemas.openxmlformats.org/officeDocument/2006/relationships/image" Target="../media/image4322.png"/><Relationship Id="rId7" Type="http://schemas.openxmlformats.org/officeDocument/2006/relationships/image" Target="../media/image4298.png"/><Relationship Id="rId2" Type="http://schemas.openxmlformats.org/officeDocument/2006/relationships/image" Target="../media/image4295.png"/><Relationship Id="rId16" Type="http://schemas.openxmlformats.org/officeDocument/2006/relationships/customXml" Target="../ink/ink3605.xml"/><Relationship Id="rId29" Type="http://schemas.openxmlformats.org/officeDocument/2006/relationships/image" Target="../media/image4309.png"/><Relationship Id="rId11" Type="http://schemas.openxmlformats.org/officeDocument/2006/relationships/image" Target="../media/image4300.png"/><Relationship Id="rId24" Type="http://schemas.openxmlformats.org/officeDocument/2006/relationships/customXml" Target="../ink/ink3609.xml"/><Relationship Id="rId32" Type="http://schemas.openxmlformats.org/officeDocument/2006/relationships/customXml" Target="../ink/ink3613.xml"/><Relationship Id="rId37" Type="http://schemas.openxmlformats.org/officeDocument/2006/relationships/image" Target="../media/image4313.png"/><Relationship Id="rId40" Type="http://schemas.openxmlformats.org/officeDocument/2006/relationships/customXml" Target="../ink/ink3617.xml"/><Relationship Id="rId45" Type="http://schemas.openxmlformats.org/officeDocument/2006/relationships/image" Target="../media/image4317.png"/><Relationship Id="rId53" Type="http://schemas.openxmlformats.org/officeDocument/2006/relationships/image" Target="../media/image4321.png"/><Relationship Id="rId5" Type="http://schemas.openxmlformats.org/officeDocument/2006/relationships/image" Target="../media/image4297.png"/><Relationship Id="rId19" Type="http://schemas.openxmlformats.org/officeDocument/2006/relationships/image" Target="../media/image4304.png"/><Relationship Id="rId4" Type="http://schemas.openxmlformats.org/officeDocument/2006/relationships/image" Target="../media/image4296.png"/><Relationship Id="rId9" Type="http://schemas.openxmlformats.org/officeDocument/2006/relationships/image" Target="../media/image4299.png"/><Relationship Id="rId14" Type="http://schemas.openxmlformats.org/officeDocument/2006/relationships/customXml" Target="../ink/ink3604.xml"/><Relationship Id="rId22" Type="http://schemas.openxmlformats.org/officeDocument/2006/relationships/customXml" Target="../ink/ink3608.xml"/><Relationship Id="rId27" Type="http://schemas.openxmlformats.org/officeDocument/2006/relationships/image" Target="../media/image4308.png"/><Relationship Id="rId30" Type="http://schemas.openxmlformats.org/officeDocument/2006/relationships/customXml" Target="../ink/ink3612.xml"/><Relationship Id="rId35" Type="http://schemas.openxmlformats.org/officeDocument/2006/relationships/image" Target="../media/image4312.png"/><Relationship Id="rId43" Type="http://schemas.openxmlformats.org/officeDocument/2006/relationships/image" Target="../media/image4316.png"/><Relationship Id="rId48" Type="http://schemas.openxmlformats.org/officeDocument/2006/relationships/customXml" Target="../ink/ink3621.xml"/><Relationship Id="rId56" Type="http://schemas.openxmlformats.org/officeDocument/2006/relationships/customXml" Target="../ink/ink3625.xml"/><Relationship Id="rId8" Type="http://schemas.openxmlformats.org/officeDocument/2006/relationships/customXml" Target="../ink/ink3601.xml"/><Relationship Id="rId51" Type="http://schemas.openxmlformats.org/officeDocument/2006/relationships/image" Target="../media/image4320.png"/><Relationship Id="rId3" Type="http://schemas.openxmlformats.org/officeDocument/2006/relationships/image" Target="../media/image4294.png"/><Relationship Id="rId12" Type="http://schemas.openxmlformats.org/officeDocument/2006/relationships/customXml" Target="../ink/ink3603.xml"/><Relationship Id="rId17" Type="http://schemas.openxmlformats.org/officeDocument/2006/relationships/image" Target="../media/image4303.png"/><Relationship Id="rId25" Type="http://schemas.openxmlformats.org/officeDocument/2006/relationships/image" Target="../media/image4307.png"/><Relationship Id="rId33" Type="http://schemas.openxmlformats.org/officeDocument/2006/relationships/image" Target="../media/image4311.png"/><Relationship Id="rId38" Type="http://schemas.openxmlformats.org/officeDocument/2006/relationships/customXml" Target="../ink/ink3616.xml"/><Relationship Id="rId46" Type="http://schemas.openxmlformats.org/officeDocument/2006/relationships/customXml" Target="../ink/ink3620.xml"/><Relationship Id="rId20" Type="http://schemas.openxmlformats.org/officeDocument/2006/relationships/customXml" Target="../ink/ink3607.xml"/><Relationship Id="rId41" Type="http://schemas.openxmlformats.org/officeDocument/2006/relationships/image" Target="../media/image4315.png"/><Relationship Id="rId54" Type="http://schemas.openxmlformats.org/officeDocument/2006/relationships/customXml" Target="../ink/ink3624.xml"/><Relationship Id="rId1" Type="http://schemas.openxmlformats.org/officeDocument/2006/relationships/slideLayout" Target="../slideLayouts/slideLayout2.xml"/><Relationship Id="rId6" Type="http://schemas.openxmlformats.org/officeDocument/2006/relationships/customXml" Target="../ink/ink3600.xml"/><Relationship Id="rId15" Type="http://schemas.openxmlformats.org/officeDocument/2006/relationships/image" Target="../media/image4302.png"/><Relationship Id="rId23" Type="http://schemas.openxmlformats.org/officeDocument/2006/relationships/image" Target="../media/image4306.png"/><Relationship Id="rId28" Type="http://schemas.openxmlformats.org/officeDocument/2006/relationships/customXml" Target="../ink/ink3611.xml"/><Relationship Id="rId36" Type="http://schemas.openxmlformats.org/officeDocument/2006/relationships/customXml" Target="../ink/ink3615.xml"/><Relationship Id="rId49" Type="http://schemas.openxmlformats.org/officeDocument/2006/relationships/image" Target="../media/image4319.png"/><Relationship Id="rId57" Type="http://schemas.openxmlformats.org/officeDocument/2006/relationships/image" Target="../media/image4323.png"/><Relationship Id="rId10" Type="http://schemas.openxmlformats.org/officeDocument/2006/relationships/customXml" Target="../ink/ink3602.xml"/><Relationship Id="rId31" Type="http://schemas.openxmlformats.org/officeDocument/2006/relationships/image" Target="../media/image4310.png"/><Relationship Id="rId44" Type="http://schemas.openxmlformats.org/officeDocument/2006/relationships/customXml" Target="../ink/ink3619.xml"/><Relationship Id="rId52" Type="http://schemas.openxmlformats.org/officeDocument/2006/relationships/customXml" Target="../ink/ink3623.xml"/></Relationships>
</file>

<file path=ppt/slides/_rels/slide422.xml.rels><?xml version="1.0" encoding="UTF-8" standalone="yes"?>
<Relationships xmlns="http://schemas.openxmlformats.org/package/2006/relationships"><Relationship Id="rId8" Type="http://schemas.openxmlformats.org/officeDocument/2006/relationships/customXml" Target="../ink/ink3628.xml"/><Relationship Id="rId13" Type="http://schemas.openxmlformats.org/officeDocument/2006/relationships/image" Target="../media/image4330.png"/><Relationship Id="rId18" Type="http://schemas.openxmlformats.org/officeDocument/2006/relationships/customXml" Target="../ink/ink3633.xml"/><Relationship Id="rId26" Type="http://schemas.openxmlformats.org/officeDocument/2006/relationships/customXml" Target="../ink/ink3637.xml"/><Relationship Id="rId3" Type="http://schemas.openxmlformats.org/officeDocument/2006/relationships/image" Target="../media/image4325.png"/><Relationship Id="rId21" Type="http://schemas.openxmlformats.org/officeDocument/2006/relationships/image" Target="../media/image4334.png"/><Relationship Id="rId7" Type="http://schemas.openxmlformats.org/officeDocument/2006/relationships/image" Target="../media/image4327.png"/><Relationship Id="rId12" Type="http://schemas.openxmlformats.org/officeDocument/2006/relationships/customXml" Target="../ink/ink3630.xml"/><Relationship Id="rId17" Type="http://schemas.openxmlformats.org/officeDocument/2006/relationships/image" Target="../media/image4332.png"/><Relationship Id="rId25" Type="http://schemas.openxmlformats.org/officeDocument/2006/relationships/image" Target="../media/image4336.png"/><Relationship Id="rId2" Type="http://schemas.openxmlformats.org/officeDocument/2006/relationships/image" Target="../media/image4324.png"/><Relationship Id="rId16" Type="http://schemas.openxmlformats.org/officeDocument/2006/relationships/customXml" Target="../ink/ink3632.xml"/><Relationship Id="rId20" Type="http://schemas.openxmlformats.org/officeDocument/2006/relationships/customXml" Target="../ink/ink3634.xml"/><Relationship Id="rId29" Type="http://schemas.openxmlformats.org/officeDocument/2006/relationships/image" Target="../media/image4338.png"/><Relationship Id="rId1" Type="http://schemas.openxmlformats.org/officeDocument/2006/relationships/slideLayout" Target="../slideLayouts/slideLayout2.xml"/><Relationship Id="rId6" Type="http://schemas.openxmlformats.org/officeDocument/2006/relationships/customXml" Target="../ink/ink3627.xml"/><Relationship Id="rId11" Type="http://schemas.openxmlformats.org/officeDocument/2006/relationships/image" Target="../media/image4329.png"/><Relationship Id="rId24" Type="http://schemas.openxmlformats.org/officeDocument/2006/relationships/customXml" Target="../ink/ink3636.xml"/><Relationship Id="rId5" Type="http://schemas.openxmlformats.org/officeDocument/2006/relationships/image" Target="../media/image4326.png"/><Relationship Id="rId15" Type="http://schemas.openxmlformats.org/officeDocument/2006/relationships/image" Target="../media/image4331.png"/><Relationship Id="rId23" Type="http://schemas.openxmlformats.org/officeDocument/2006/relationships/image" Target="../media/image4335.png"/><Relationship Id="rId28" Type="http://schemas.openxmlformats.org/officeDocument/2006/relationships/customXml" Target="../ink/ink3638.xml"/><Relationship Id="rId10" Type="http://schemas.openxmlformats.org/officeDocument/2006/relationships/customXml" Target="../ink/ink3629.xml"/><Relationship Id="rId19" Type="http://schemas.openxmlformats.org/officeDocument/2006/relationships/image" Target="../media/image4333.png"/><Relationship Id="rId31" Type="http://schemas.openxmlformats.org/officeDocument/2006/relationships/image" Target="../media/image4339.png"/><Relationship Id="rId4" Type="http://schemas.openxmlformats.org/officeDocument/2006/relationships/customXml" Target="../ink/ink3626.xml"/><Relationship Id="rId9" Type="http://schemas.openxmlformats.org/officeDocument/2006/relationships/image" Target="../media/image4328.png"/><Relationship Id="rId14" Type="http://schemas.openxmlformats.org/officeDocument/2006/relationships/customXml" Target="../ink/ink3631.xml"/><Relationship Id="rId22" Type="http://schemas.openxmlformats.org/officeDocument/2006/relationships/customXml" Target="../ink/ink3635.xml"/><Relationship Id="rId27" Type="http://schemas.openxmlformats.org/officeDocument/2006/relationships/image" Target="../media/image4337.png"/><Relationship Id="rId30" Type="http://schemas.openxmlformats.org/officeDocument/2006/relationships/customXml" Target="../ink/ink3639.xml"/></Relationships>
</file>

<file path=ppt/slides/_rels/slide423.xml.rels><?xml version="1.0" encoding="UTF-8" standalone="yes"?>
<Relationships xmlns="http://schemas.openxmlformats.org/package/2006/relationships"><Relationship Id="rId13" Type="http://schemas.openxmlformats.org/officeDocument/2006/relationships/image" Target="../media/image4346.png"/><Relationship Id="rId18" Type="http://schemas.openxmlformats.org/officeDocument/2006/relationships/customXml" Target="../ink/ink3647.xml"/><Relationship Id="rId26" Type="http://schemas.openxmlformats.org/officeDocument/2006/relationships/customXml" Target="../ink/ink3651.xml"/><Relationship Id="rId39" Type="http://schemas.openxmlformats.org/officeDocument/2006/relationships/image" Target="../media/image4359.png"/><Relationship Id="rId21" Type="http://schemas.openxmlformats.org/officeDocument/2006/relationships/image" Target="../media/image4350.png"/><Relationship Id="rId34" Type="http://schemas.openxmlformats.org/officeDocument/2006/relationships/customXml" Target="../ink/ink3655.xml"/><Relationship Id="rId42" Type="http://schemas.openxmlformats.org/officeDocument/2006/relationships/customXml" Target="../ink/ink3659.xml"/><Relationship Id="rId7" Type="http://schemas.openxmlformats.org/officeDocument/2006/relationships/image" Target="../media/image4343.png"/><Relationship Id="rId2" Type="http://schemas.openxmlformats.org/officeDocument/2006/relationships/image" Target="../media/image4340.png"/><Relationship Id="rId16" Type="http://schemas.openxmlformats.org/officeDocument/2006/relationships/customXml" Target="../ink/ink3646.xml"/><Relationship Id="rId20" Type="http://schemas.openxmlformats.org/officeDocument/2006/relationships/customXml" Target="../ink/ink3648.xml"/><Relationship Id="rId29" Type="http://schemas.openxmlformats.org/officeDocument/2006/relationships/image" Target="../media/image4354.png"/><Relationship Id="rId41" Type="http://schemas.openxmlformats.org/officeDocument/2006/relationships/image" Target="../media/image4360.png"/><Relationship Id="rId1" Type="http://schemas.openxmlformats.org/officeDocument/2006/relationships/slideLayout" Target="../slideLayouts/slideLayout2.xml"/><Relationship Id="rId6" Type="http://schemas.openxmlformats.org/officeDocument/2006/relationships/customXml" Target="../ink/ink3641.xml"/><Relationship Id="rId11" Type="http://schemas.openxmlformats.org/officeDocument/2006/relationships/image" Target="../media/image4345.png"/><Relationship Id="rId24" Type="http://schemas.openxmlformats.org/officeDocument/2006/relationships/customXml" Target="../ink/ink3650.xml"/><Relationship Id="rId32" Type="http://schemas.openxmlformats.org/officeDocument/2006/relationships/customXml" Target="../ink/ink3654.xml"/><Relationship Id="rId37" Type="http://schemas.openxmlformats.org/officeDocument/2006/relationships/image" Target="../media/image4358.png"/><Relationship Id="rId40" Type="http://schemas.openxmlformats.org/officeDocument/2006/relationships/customXml" Target="../ink/ink3658.xml"/><Relationship Id="rId5" Type="http://schemas.openxmlformats.org/officeDocument/2006/relationships/image" Target="../media/image4342.png"/><Relationship Id="rId15" Type="http://schemas.openxmlformats.org/officeDocument/2006/relationships/image" Target="../media/image4347.png"/><Relationship Id="rId23" Type="http://schemas.openxmlformats.org/officeDocument/2006/relationships/image" Target="../media/image4351.png"/><Relationship Id="rId28" Type="http://schemas.openxmlformats.org/officeDocument/2006/relationships/customXml" Target="../ink/ink3652.xml"/><Relationship Id="rId36" Type="http://schemas.openxmlformats.org/officeDocument/2006/relationships/customXml" Target="../ink/ink3656.xml"/><Relationship Id="rId10" Type="http://schemas.openxmlformats.org/officeDocument/2006/relationships/customXml" Target="../ink/ink3643.xml"/><Relationship Id="rId19" Type="http://schemas.openxmlformats.org/officeDocument/2006/relationships/image" Target="../media/image4349.png"/><Relationship Id="rId31" Type="http://schemas.openxmlformats.org/officeDocument/2006/relationships/image" Target="../media/image4355.png"/><Relationship Id="rId4" Type="http://schemas.openxmlformats.org/officeDocument/2006/relationships/customXml" Target="../ink/ink3640.xml"/><Relationship Id="rId9" Type="http://schemas.openxmlformats.org/officeDocument/2006/relationships/image" Target="../media/image4344.png"/><Relationship Id="rId14" Type="http://schemas.openxmlformats.org/officeDocument/2006/relationships/customXml" Target="../ink/ink3645.xml"/><Relationship Id="rId22" Type="http://schemas.openxmlformats.org/officeDocument/2006/relationships/customXml" Target="../ink/ink3649.xml"/><Relationship Id="rId27" Type="http://schemas.openxmlformats.org/officeDocument/2006/relationships/image" Target="../media/image4353.png"/><Relationship Id="rId30" Type="http://schemas.openxmlformats.org/officeDocument/2006/relationships/customXml" Target="../ink/ink3653.xml"/><Relationship Id="rId35" Type="http://schemas.openxmlformats.org/officeDocument/2006/relationships/image" Target="../media/image4357.png"/><Relationship Id="rId43" Type="http://schemas.openxmlformats.org/officeDocument/2006/relationships/image" Target="../media/image4361.png"/><Relationship Id="rId8" Type="http://schemas.openxmlformats.org/officeDocument/2006/relationships/customXml" Target="../ink/ink3642.xml"/><Relationship Id="rId3" Type="http://schemas.openxmlformats.org/officeDocument/2006/relationships/image" Target="../media/image4341.png"/><Relationship Id="rId12" Type="http://schemas.openxmlformats.org/officeDocument/2006/relationships/customXml" Target="../ink/ink3644.xml"/><Relationship Id="rId17" Type="http://schemas.openxmlformats.org/officeDocument/2006/relationships/image" Target="../media/image4348.png"/><Relationship Id="rId25" Type="http://schemas.openxmlformats.org/officeDocument/2006/relationships/image" Target="../media/image4352.png"/><Relationship Id="rId33" Type="http://schemas.openxmlformats.org/officeDocument/2006/relationships/image" Target="../media/image4356.png"/><Relationship Id="rId38" Type="http://schemas.openxmlformats.org/officeDocument/2006/relationships/customXml" Target="../ink/ink3657.xml"/></Relationships>
</file>

<file path=ppt/slides/_rels/slide424.xml.rels><?xml version="1.0" encoding="UTF-8" standalone="yes"?>
<Relationships xmlns="http://schemas.openxmlformats.org/package/2006/relationships"><Relationship Id="rId8" Type="http://schemas.openxmlformats.org/officeDocument/2006/relationships/customXml" Target="../ink/ink3662.xml"/><Relationship Id="rId13" Type="http://schemas.openxmlformats.org/officeDocument/2006/relationships/image" Target="../media/image4368.png"/><Relationship Id="rId18" Type="http://schemas.openxmlformats.org/officeDocument/2006/relationships/customXml" Target="../ink/ink3667.xml"/><Relationship Id="rId26" Type="http://schemas.openxmlformats.org/officeDocument/2006/relationships/customXml" Target="../ink/ink3671.xml"/><Relationship Id="rId3" Type="http://schemas.openxmlformats.org/officeDocument/2006/relationships/image" Target="../media/image4363.png"/><Relationship Id="rId21" Type="http://schemas.openxmlformats.org/officeDocument/2006/relationships/image" Target="../media/image4372.png"/><Relationship Id="rId7" Type="http://schemas.openxmlformats.org/officeDocument/2006/relationships/image" Target="../media/image4365.png"/><Relationship Id="rId12" Type="http://schemas.openxmlformats.org/officeDocument/2006/relationships/customXml" Target="../ink/ink3664.xml"/><Relationship Id="rId17" Type="http://schemas.openxmlformats.org/officeDocument/2006/relationships/image" Target="../media/image4370.png"/><Relationship Id="rId25" Type="http://schemas.openxmlformats.org/officeDocument/2006/relationships/image" Target="../media/image4374.png"/><Relationship Id="rId2" Type="http://schemas.openxmlformats.org/officeDocument/2006/relationships/image" Target="../media/image4362.png"/><Relationship Id="rId16" Type="http://schemas.openxmlformats.org/officeDocument/2006/relationships/customXml" Target="../ink/ink3666.xml"/><Relationship Id="rId20" Type="http://schemas.openxmlformats.org/officeDocument/2006/relationships/customXml" Target="../ink/ink3668.xml"/><Relationship Id="rId29" Type="http://schemas.openxmlformats.org/officeDocument/2006/relationships/customXml" Target="../ink/ink3672.xml"/><Relationship Id="rId1" Type="http://schemas.openxmlformats.org/officeDocument/2006/relationships/slideLayout" Target="../slideLayouts/slideLayout2.xml"/><Relationship Id="rId6" Type="http://schemas.openxmlformats.org/officeDocument/2006/relationships/customXml" Target="../ink/ink3661.xml"/><Relationship Id="rId11" Type="http://schemas.openxmlformats.org/officeDocument/2006/relationships/image" Target="../media/image4367.png"/><Relationship Id="rId24" Type="http://schemas.openxmlformats.org/officeDocument/2006/relationships/customXml" Target="../ink/ink3670.xml"/><Relationship Id="rId5" Type="http://schemas.openxmlformats.org/officeDocument/2006/relationships/image" Target="../media/image4364.png"/><Relationship Id="rId15" Type="http://schemas.openxmlformats.org/officeDocument/2006/relationships/image" Target="../media/image4369.png"/><Relationship Id="rId23" Type="http://schemas.openxmlformats.org/officeDocument/2006/relationships/image" Target="../media/image4373.png"/><Relationship Id="rId28" Type="http://schemas.openxmlformats.org/officeDocument/2006/relationships/image" Target="../media/image4376.png"/><Relationship Id="rId10" Type="http://schemas.openxmlformats.org/officeDocument/2006/relationships/customXml" Target="../ink/ink3663.xml"/><Relationship Id="rId19" Type="http://schemas.openxmlformats.org/officeDocument/2006/relationships/image" Target="../media/image4371.png"/><Relationship Id="rId4" Type="http://schemas.openxmlformats.org/officeDocument/2006/relationships/customXml" Target="../ink/ink3660.xml"/><Relationship Id="rId9" Type="http://schemas.openxmlformats.org/officeDocument/2006/relationships/image" Target="../media/image4366.png"/><Relationship Id="rId14" Type="http://schemas.openxmlformats.org/officeDocument/2006/relationships/customXml" Target="../ink/ink3665.xml"/><Relationship Id="rId22" Type="http://schemas.openxmlformats.org/officeDocument/2006/relationships/customXml" Target="../ink/ink3669.xml"/><Relationship Id="rId27" Type="http://schemas.openxmlformats.org/officeDocument/2006/relationships/image" Target="../media/image4375.png"/><Relationship Id="rId30" Type="http://schemas.openxmlformats.org/officeDocument/2006/relationships/image" Target="../media/image4377.png"/></Relationships>
</file>

<file path=ppt/slides/_rels/slide425.xml.rels><?xml version="1.0" encoding="UTF-8" standalone="yes"?>
<Relationships xmlns="http://schemas.openxmlformats.org/package/2006/relationships"><Relationship Id="rId8" Type="http://schemas.openxmlformats.org/officeDocument/2006/relationships/customXml" Target="../ink/ink3675.xml"/><Relationship Id="rId13" Type="http://schemas.openxmlformats.org/officeDocument/2006/relationships/image" Target="../media/image4384.png"/><Relationship Id="rId18" Type="http://schemas.openxmlformats.org/officeDocument/2006/relationships/customXml" Target="../ink/ink3680.xml"/><Relationship Id="rId26" Type="http://schemas.openxmlformats.org/officeDocument/2006/relationships/customXml" Target="../ink/ink3684.xml"/><Relationship Id="rId3" Type="http://schemas.openxmlformats.org/officeDocument/2006/relationships/image" Target="../media/image4379.png"/><Relationship Id="rId21" Type="http://schemas.openxmlformats.org/officeDocument/2006/relationships/image" Target="../media/image4388.png"/><Relationship Id="rId7" Type="http://schemas.openxmlformats.org/officeDocument/2006/relationships/image" Target="../media/image4381.png"/><Relationship Id="rId12" Type="http://schemas.openxmlformats.org/officeDocument/2006/relationships/customXml" Target="../ink/ink3677.xml"/><Relationship Id="rId17" Type="http://schemas.openxmlformats.org/officeDocument/2006/relationships/image" Target="../media/image4386.png"/><Relationship Id="rId25" Type="http://schemas.openxmlformats.org/officeDocument/2006/relationships/image" Target="../media/image4390.png"/><Relationship Id="rId2" Type="http://schemas.openxmlformats.org/officeDocument/2006/relationships/image" Target="../media/image4378.png"/><Relationship Id="rId16" Type="http://schemas.openxmlformats.org/officeDocument/2006/relationships/customXml" Target="../ink/ink3679.xml"/><Relationship Id="rId20" Type="http://schemas.openxmlformats.org/officeDocument/2006/relationships/customXml" Target="../ink/ink3681.xml"/><Relationship Id="rId1" Type="http://schemas.openxmlformats.org/officeDocument/2006/relationships/slideLayout" Target="../slideLayouts/slideLayout2.xml"/><Relationship Id="rId6" Type="http://schemas.openxmlformats.org/officeDocument/2006/relationships/customXml" Target="../ink/ink3674.xml"/><Relationship Id="rId11" Type="http://schemas.openxmlformats.org/officeDocument/2006/relationships/image" Target="../media/image4383.png"/><Relationship Id="rId24" Type="http://schemas.openxmlformats.org/officeDocument/2006/relationships/customXml" Target="../ink/ink3683.xml"/><Relationship Id="rId5" Type="http://schemas.openxmlformats.org/officeDocument/2006/relationships/image" Target="../media/image4380.png"/><Relationship Id="rId15" Type="http://schemas.openxmlformats.org/officeDocument/2006/relationships/image" Target="../media/image4385.png"/><Relationship Id="rId23" Type="http://schemas.openxmlformats.org/officeDocument/2006/relationships/image" Target="../media/image4389.png"/><Relationship Id="rId10" Type="http://schemas.openxmlformats.org/officeDocument/2006/relationships/customXml" Target="../ink/ink3676.xml"/><Relationship Id="rId19" Type="http://schemas.openxmlformats.org/officeDocument/2006/relationships/image" Target="../media/image4387.png"/><Relationship Id="rId4" Type="http://schemas.openxmlformats.org/officeDocument/2006/relationships/customXml" Target="../ink/ink3673.xml"/><Relationship Id="rId9" Type="http://schemas.openxmlformats.org/officeDocument/2006/relationships/image" Target="../media/image4382.png"/><Relationship Id="rId14" Type="http://schemas.openxmlformats.org/officeDocument/2006/relationships/customXml" Target="../ink/ink3678.xml"/><Relationship Id="rId22" Type="http://schemas.openxmlformats.org/officeDocument/2006/relationships/customXml" Target="../ink/ink3682.xml"/><Relationship Id="rId27" Type="http://schemas.openxmlformats.org/officeDocument/2006/relationships/image" Target="../media/image4391.png"/></Relationships>
</file>

<file path=ppt/slides/_rels/slide426.xml.rels><?xml version="1.0" encoding="UTF-8" standalone="yes"?>
<Relationships xmlns="http://schemas.openxmlformats.org/package/2006/relationships"><Relationship Id="rId2" Type="http://schemas.openxmlformats.org/officeDocument/2006/relationships/image" Target="../media/image4392.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439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3" Type="http://schemas.openxmlformats.org/officeDocument/2006/relationships/image" Target="../media/image526.png"/><Relationship Id="rId18" Type="http://schemas.openxmlformats.org/officeDocument/2006/relationships/customXml" Target="../ink/ink454.xml"/><Relationship Id="rId26" Type="http://schemas.openxmlformats.org/officeDocument/2006/relationships/customXml" Target="../ink/ink458.xml"/><Relationship Id="rId39" Type="http://schemas.openxmlformats.org/officeDocument/2006/relationships/image" Target="../media/image539.png"/><Relationship Id="rId21" Type="http://schemas.openxmlformats.org/officeDocument/2006/relationships/image" Target="../media/image530.png"/><Relationship Id="rId34" Type="http://schemas.openxmlformats.org/officeDocument/2006/relationships/customXml" Target="../ink/ink462.xml"/><Relationship Id="rId7" Type="http://schemas.openxmlformats.org/officeDocument/2006/relationships/image" Target="../media/image522.png"/><Relationship Id="rId2" Type="http://schemas.openxmlformats.org/officeDocument/2006/relationships/image" Target="../media/image519.png"/><Relationship Id="rId16" Type="http://schemas.openxmlformats.org/officeDocument/2006/relationships/customXml" Target="../ink/ink453.xml"/><Relationship Id="rId20" Type="http://schemas.openxmlformats.org/officeDocument/2006/relationships/customXml" Target="../ink/ink455.xml"/><Relationship Id="rId29" Type="http://schemas.openxmlformats.org/officeDocument/2006/relationships/image" Target="../media/image534.png"/><Relationship Id="rId41"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customXml" Target="../ink/ink449.xml"/><Relationship Id="rId11" Type="http://schemas.openxmlformats.org/officeDocument/2006/relationships/image" Target="../media/image525.png"/><Relationship Id="rId24" Type="http://schemas.openxmlformats.org/officeDocument/2006/relationships/customXml" Target="../ink/ink457.xml"/><Relationship Id="rId32" Type="http://schemas.openxmlformats.org/officeDocument/2006/relationships/customXml" Target="../ink/ink461.xml"/><Relationship Id="rId37" Type="http://schemas.openxmlformats.org/officeDocument/2006/relationships/image" Target="../media/image538.png"/><Relationship Id="rId40" Type="http://schemas.openxmlformats.org/officeDocument/2006/relationships/customXml" Target="../ink/ink465.xml"/><Relationship Id="rId5" Type="http://schemas.openxmlformats.org/officeDocument/2006/relationships/image" Target="../media/image521.png"/><Relationship Id="rId15" Type="http://schemas.openxmlformats.org/officeDocument/2006/relationships/image" Target="../media/image527.png"/><Relationship Id="rId23" Type="http://schemas.openxmlformats.org/officeDocument/2006/relationships/image" Target="../media/image531.png"/><Relationship Id="rId28" Type="http://schemas.openxmlformats.org/officeDocument/2006/relationships/customXml" Target="../ink/ink459.xml"/><Relationship Id="rId36" Type="http://schemas.openxmlformats.org/officeDocument/2006/relationships/customXml" Target="../ink/ink463.xml"/><Relationship Id="rId10" Type="http://schemas.openxmlformats.org/officeDocument/2006/relationships/customXml" Target="../ink/ink450.xml"/><Relationship Id="rId19" Type="http://schemas.openxmlformats.org/officeDocument/2006/relationships/image" Target="../media/image529.png"/><Relationship Id="rId31" Type="http://schemas.openxmlformats.org/officeDocument/2006/relationships/image" Target="../media/image535.png"/><Relationship Id="rId4" Type="http://schemas.openxmlformats.org/officeDocument/2006/relationships/customXml" Target="../ink/ink448.xml"/><Relationship Id="rId9" Type="http://schemas.openxmlformats.org/officeDocument/2006/relationships/image" Target="../media/image524.png"/><Relationship Id="rId14" Type="http://schemas.openxmlformats.org/officeDocument/2006/relationships/customXml" Target="../ink/ink452.xml"/><Relationship Id="rId22" Type="http://schemas.openxmlformats.org/officeDocument/2006/relationships/customXml" Target="../ink/ink456.xml"/><Relationship Id="rId27" Type="http://schemas.openxmlformats.org/officeDocument/2006/relationships/image" Target="../media/image533.png"/><Relationship Id="rId30" Type="http://schemas.openxmlformats.org/officeDocument/2006/relationships/customXml" Target="../ink/ink460.xml"/><Relationship Id="rId35" Type="http://schemas.openxmlformats.org/officeDocument/2006/relationships/image" Target="../media/image537.png"/><Relationship Id="rId8" Type="http://schemas.openxmlformats.org/officeDocument/2006/relationships/image" Target="../media/image523.png"/><Relationship Id="rId3" Type="http://schemas.openxmlformats.org/officeDocument/2006/relationships/image" Target="../media/image520.png"/><Relationship Id="rId12" Type="http://schemas.openxmlformats.org/officeDocument/2006/relationships/customXml" Target="../ink/ink451.xml"/><Relationship Id="rId17" Type="http://schemas.openxmlformats.org/officeDocument/2006/relationships/image" Target="../media/image528.png"/><Relationship Id="rId25" Type="http://schemas.openxmlformats.org/officeDocument/2006/relationships/image" Target="../media/image532.png"/><Relationship Id="rId33" Type="http://schemas.openxmlformats.org/officeDocument/2006/relationships/image" Target="../media/image536.png"/><Relationship Id="rId38" Type="http://schemas.openxmlformats.org/officeDocument/2006/relationships/customXml" Target="../ink/ink464.xml"/></Relationships>
</file>

<file path=ppt/slides/_rels/slide430.xml.rels><?xml version="1.0" encoding="UTF-8" standalone="yes"?>
<Relationships xmlns="http://schemas.openxmlformats.org/package/2006/relationships"><Relationship Id="rId3" Type="http://schemas.openxmlformats.org/officeDocument/2006/relationships/image" Target="../media/image4395.png"/><Relationship Id="rId2" Type="http://schemas.openxmlformats.org/officeDocument/2006/relationships/image" Target="../media/image4394.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4397.png"/><Relationship Id="rId7" Type="http://schemas.openxmlformats.org/officeDocument/2006/relationships/image" Target="../media/image4401.png"/><Relationship Id="rId2" Type="http://schemas.openxmlformats.org/officeDocument/2006/relationships/image" Target="../media/image4396.png"/><Relationship Id="rId1" Type="http://schemas.openxmlformats.org/officeDocument/2006/relationships/slideLayout" Target="../slideLayouts/slideLayout2.xml"/><Relationship Id="rId6" Type="http://schemas.openxmlformats.org/officeDocument/2006/relationships/image" Target="../media/image4400.png"/><Relationship Id="rId5" Type="http://schemas.openxmlformats.org/officeDocument/2006/relationships/image" Target="../media/image4399.png"/><Relationship Id="rId4" Type="http://schemas.openxmlformats.org/officeDocument/2006/relationships/image" Target="../media/image4398.png"/></Relationships>
</file>

<file path=ppt/slides/_rels/slide432.xml.rels><?xml version="1.0" encoding="UTF-8" standalone="yes"?>
<Relationships xmlns="http://schemas.openxmlformats.org/package/2006/relationships"><Relationship Id="rId13" Type="http://schemas.openxmlformats.org/officeDocument/2006/relationships/image" Target="../media/image4408.png"/><Relationship Id="rId18" Type="http://schemas.openxmlformats.org/officeDocument/2006/relationships/customXml" Target="../ink/ink3692.xml"/><Relationship Id="rId26" Type="http://schemas.openxmlformats.org/officeDocument/2006/relationships/customXml" Target="../ink/ink3696.xml"/><Relationship Id="rId39" Type="http://schemas.openxmlformats.org/officeDocument/2006/relationships/image" Target="../media/image4421.png"/><Relationship Id="rId21" Type="http://schemas.openxmlformats.org/officeDocument/2006/relationships/image" Target="../media/image4412.png"/><Relationship Id="rId34" Type="http://schemas.openxmlformats.org/officeDocument/2006/relationships/customXml" Target="../ink/ink3700.xml"/><Relationship Id="rId42" Type="http://schemas.openxmlformats.org/officeDocument/2006/relationships/customXml" Target="../ink/ink3704.xml"/><Relationship Id="rId47" Type="http://schemas.openxmlformats.org/officeDocument/2006/relationships/image" Target="../media/image4425.png"/><Relationship Id="rId50" Type="http://schemas.openxmlformats.org/officeDocument/2006/relationships/customXml" Target="../ink/ink3708.xml"/><Relationship Id="rId7" Type="http://schemas.openxmlformats.org/officeDocument/2006/relationships/image" Target="../media/image4405.png"/><Relationship Id="rId2" Type="http://schemas.openxmlformats.org/officeDocument/2006/relationships/image" Target="../media/image4402.png"/><Relationship Id="rId16" Type="http://schemas.openxmlformats.org/officeDocument/2006/relationships/customXml" Target="../ink/ink3691.xml"/><Relationship Id="rId29" Type="http://schemas.openxmlformats.org/officeDocument/2006/relationships/image" Target="../media/image4416.png"/><Relationship Id="rId11" Type="http://schemas.openxmlformats.org/officeDocument/2006/relationships/image" Target="../media/image4407.png"/><Relationship Id="rId24" Type="http://schemas.openxmlformats.org/officeDocument/2006/relationships/customXml" Target="../ink/ink3695.xml"/><Relationship Id="rId32" Type="http://schemas.openxmlformats.org/officeDocument/2006/relationships/customXml" Target="../ink/ink3699.xml"/><Relationship Id="rId37" Type="http://schemas.openxmlformats.org/officeDocument/2006/relationships/image" Target="../media/image4420.png"/><Relationship Id="rId40" Type="http://schemas.openxmlformats.org/officeDocument/2006/relationships/customXml" Target="../ink/ink3703.xml"/><Relationship Id="rId45" Type="http://schemas.openxmlformats.org/officeDocument/2006/relationships/image" Target="../media/image4424.png"/><Relationship Id="rId53" Type="http://schemas.openxmlformats.org/officeDocument/2006/relationships/image" Target="../media/image4428.png"/><Relationship Id="rId5" Type="http://schemas.openxmlformats.org/officeDocument/2006/relationships/image" Target="../media/image4404.png"/><Relationship Id="rId10" Type="http://schemas.openxmlformats.org/officeDocument/2006/relationships/customXml" Target="../ink/ink3688.xml"/><Relationship Id="rId19" Type="http://schemas.openxmlformats.org/officeDocument/2006/relationships/image" Target="../media/image4411.png"/><Relationship Id="rId31" Type="http://schemas.openxmlformats.org/officeDocument/2006/relationships/image" Target="../media/image4417.png"/><Relationship Id="rId44" Type="http://schemas.openxmlformats.org/officeDocument/2006/relationships/customXml" Target="../ink/ink3705.xml"/><Relationship Id="rId52" Type="http://schemas.openxmlformats.org/officeDocument/2006/relationships/customXml" Target="../ink/ink3709.xml"/><Relationship Id="rId4" Type="http://schemas.openxmlformats.org/officeDocument/2006/relationships/customXml" Target="../ink/ink3685.xml"/><Relationship Id="rId9" Type="http://schemas.openxmlformats.org/officeDocument/2006/relationships/image" Target="../media/image4406.png"/><Relationship Id="rId14" Type="http://schemas.openxmlformats.org/officeDocument/2006/relationships/customXml" Target="../ink/ink3690.xml"/><Relationship Id="rId22" Type="http://schemas.openxmlformats.org/officeDocument/2006/relationships/customXml" Target="../ink/ink3694.xml"/><Relationship Id="rId27" Type="http://schemas.openxmlformats.org/officeDocument/2006/relationships/image" Target="../media/image4415.png"/><Relationship Id="rId30" Type="http://schemas.openxmlformats.org/officeDocument/2006/relationships/customXml" Target="../ink/ink3698.xml"/><Relationship Id="rId35" Type="http://schemas.openxmlformats.org/officeDocument/2006/relationships/image" Target="../media/image4419.png"/><Relationship Id="rId43" Type="http://schemas.openxmlformats.org/officeDocument/2006/relationships/image" Target="../media/image4423.png"/><Relationship Id="rId48" Type="http://schemas.openxmlformats.org/officeDocument/2006/relationships/customXml" Target="../ink/ink3707.xml"/><Relationship Id="rId8" Type="http://schemas.openxmlformats.org/officeDocument/2006/relationships/customXml" Target="../ink/ink3687.xml"/><Relationship Id="rId51" Type="http://schemas.openxmlformats.org/officeDocument/2006/relationships/image" Target="../media/image4427.png"/><Relationship Id="rId3" Type="http://schemas.openxmlformats.org/officeDocument/2006/relationships/image" Target="../media/image4403.png"/><Relationship Id="rId12" Type="http://schemas.openxmlformats.org/officeDocument/2006/relationships/customXml" Target="../ink/ink3689.xml"/><Relationship Id="rId17" Type="http://schemas.openxmlformats.org/officeDocument/2006/relationships/image" Target="../media/image4410.png"/><Relationship Id="rId25" Type="http://schemas.openxmlformats.org/officeDocument/2006/relationships/image" Target="../media/image4414.png"/><Relationship Id="rId33" Type="http://schemas.openxmlformats.org/officeDocument/2006/relationships/image" Target="../media/image4418.png"/><Relationship Id="rId38" Type="http://schemas.openxmlformats.org/officeDocument/2006/relationships/customXml" Target="../ink/ink3702.xml"/><Relationship Id="rId46" Type="http://schemas.openxmlformats.org/officeDocument/2006/relationships/customXml" Target="../ink/ink3706.xml"/><Relationship Id="rId20" Type="http://schemas.openxmlformats.org/officeDocument/2006/relationships/customXml" Target="../ink/ink3693.xml"/><Relationship Id="rId41" Type="http://schemas.openxmlformats.org/officeDocument/2006/relationships/image" Target="../media/image4422.png"/><Relationship Id="rId1" Type="http://schemas.openxmlformats.org/officeDocument/2006/relationships/slideLayout" Target="../slideLayouts/slideLayout2.xml"/><Relationship Id="rId6" Type="http://schemas.openxmlformats.org/officeDocument/2006/relationships/customXml" Target="../ink/ink3686.xml"/><Relationship Id="rId15" Type="http://schemas.openxmlformats.org/officeDocument/2006/relationships/image" Target="../media/image4409.png"/><Relationship Id="rId23" Type="http://schemas.openxmlformats.org/officeDocument/2006/relationships/image" Target="../media/image4413.png"/><Relationship Id="rId28" Type="http://schemas.openxmlformats.org/officeDocument/2006/relationships/customXml" Target="../ink/ink3697.xml"/><Relationship Id="rId36" Type="http://schemas.openxmlformats.org/officeDocument/2006/relationships/customXml" Target="../ink/ink3701.xml"/><Relationship Id="rId49" Type="http://schemas.openxmlformats.org/officeDocument/2006/relationships/image" Target="../media/image4426.png"/></Relationships>
</file>

<file path=ppt/slides/_rels/slide433.xml.rels><?xml version="1.0" encoding="UTF-8" standalone="yes"?>
<Relationships xmlns="http://schemas.openxmlformats.org/package/2006/relationships"><Relationship Id="rId8" Type="http://schemas.openxmlformats.org/officeDocument/2006/relationships/image" Target="../media/image4432.png"/><Relationship Id="rId3" Type="http://schemas.openxmlformats.org/officeDocument/2006/relationships/customXml" Target="../ink/ink3710.xml"/><Relationship Id="rId7" Type="http://schemas.openxmlformats.org/officeDocument/2006/relationships/customXml" Target="../ink/ink3712.xml"/><Relationship Id="rId2" Type="http://schemas.openxmlformats.org/officeDocument/2006/relationships/image" Target="../media/image4429.png"/><Relationship Id="rId1" Type="http://schemas.openxmlformats.org/officeDocument/2006/relationships/slideLayout" Target="../slideLayouts/slideLayout2.xml"/><Relationship Id="rId6" Type="http://schemas.openxmlformats.org/officeDocument/2006/relationships/image" Target="../media/image4431.png"/><Relationship Id="rId5" Type="http://schemas.openxmlformats.org/officeDocument/2006/relationships/customXml" Target="../ink/ink3711.xml"/><Relationship Id="rId4" Type="http://schemas.openxmlformats.org/officeDocument/2006/relationships/image" Target="../media/image4430.png"/></Relationships>
</file>

<file path=ppt/slides/_rels/slide434.xml.rels><?xml version="1.0" encoding="UTF-8" standalone="yes"?>
<Relationships xmlns="http://schemas.openxmlformats.org/package/2006/relationships"><Relationship Id="rId8" Type="http://schemas.openxmlformats.org/officeDocument/2006/relationships/image" Target="../media/image4436.png"/><Relationship Id="rId13" Type="http://schemas.openxmlformats.org/officeDocument/2006/relationships/customXml" Target="../ink/ink3718.xml"/><Relationship Id="rId18" Type="http://schemas.openxmlformats.org/officeDocument/2006/relationships/image" Target="../media/image4441.png"/><Relationship Id="rId26" Type="http://schemas.openxmlformats.org/officeDocument/2006/relationships/image" Target="../media/image4445.png"/><Relationship Id="rId3" Type="http://schemas.openxmlformats.org/officeDocument/2006/relationships/customXml" Target="../ink/ink3713.xml"/><Relationship Id="rId21" Type="http://schemas.openxmlformats.org/officeDocument/2006/relationships/customXml" Target="../ink/ink3722.xml"/><Relationship Id="rId7" Type="http://schemas.openxmlformats.org/officeDocument/2006/relationships/customXml" Target="../ink/ink3715.xml"/><Relationship Id="rId12" Type="http://schemas.openxmlformats.org/officeDocument/2006/relationships/image" Target="../media/image4438.png"/><Relationship Id="rId17" Type="http://schemas.openxmlformats.org/officeDocument/2006/relationships/customXml" Target="../ink/ink3720.xml"/><Relationship Id="rId25" Type="http://schemas.openxmlformats.org/officeDocument/2006/relationships/customXml" Target="../ink/ink3724.xml"/><Relationship Id="rId2" Type="http://schemas.openxmlformats.org/officeDocument/2006/relationships/image" Target="../media/image4433.png"/><Relationship Id="rId16" Type="http://schemas.openxmlformats.org/officeDocument/2006/relationships/image" Target="../media/image4440.png"/><Relationship Id="rId20" Type="http://schemas.openxmlformats.org/officeDocument/2006/relationships/image" Target="../media/image4442.png"/><Relationship Id="rId1" Type="http://schemas.openxmlformats.org/officeDocument/2006/relationships/slideLayout" Target="../slideLayouts/slideLayout2.xml"/><Relationship Id="rId6" Type="http://schemas.openxmlformats.org/officeDocument/2006/relationships/image" Target="../media/image4435.png"/><Relationship Id="rId11" Type="http://schemas.openxmlformats.org/officeDocument/2006/relationships/customXml" Target="../ink/ink3717.xml"/><Relationship Id="rId24" Type="http://schemas.openxmlformats.org/officeDocument/2006/relationships/image" Target="../media/image4444.png"/><Relationship Id="rId5" Type="http://schemas.openxmlformats.org/officeDocument/2006/relationships/customXml" Target="../ink/ink3714.xml"/><Relationship Id="rId15" Type="http://schemas.openxmlformats.org/officeDocument/2006/relationships/customXml" Target="../ink/ink3719.xml"/><Relationship Id="rId23" Type="http://schemas.openxmlformats.org/officeDocument/2006/relationships/customXml" Target="../ink/ink3723.xml"/><Relationship Id="rId28" Type="http://schemas.openxmlformats.org/officeDocument/2006/relationships/image" Target="../media/image4446.png"/><Relationship Id="rId10" Type="http://schemas.openxmlformats.org/officeDocument/2006/relationships/image" Target="../media/image4437.png"/><Relationship Id="rId19" Type="http://schemas.openxmlformats.org/officeDocument/2006/relationships/customXml" Target="../ink/ink3721.xml"/><Relationship Id="rId4" Type="http://schemas.openxmlformats.org/officeDocument/2006/relationships/image" Target="../media/image4434.png"/><Relationship Id="rId9" Type="http://schemas.openxmlformats.org/officeDocument/2006/relationships/customXml" Target="../ink/ink3716.xml"/><Relationship Id="rId14" Type="http://schemas.openxmlformats.org/officeDocument/2006/relationships/image" Target="../media/image4439.png"/><Relationship Id="rId22" Type="http://schemas.openxmlformats.org/officeDocument/2006/relationships/image" Target="../media/image4443.png"/><Relationship Id="rId27" Type="http://schemas.openxmlformats.org/officeDocument/2006/relationships/customXml" Target="../ink/ink3725.xml"/></Relationships>
</file>

<file path=ppt/slides/_rels/slide435.xml.rels><?xml version="1.0" encoding="UTF-8" standalone="yes"?>
<Relationships xmlns="http://schemas.openxmlformats.org/package/2006/relationships"><Relationship Id="rId2" Type="http://schemas.openxmlformats.org/officeDocument/2006/relationships/image" Target="../media/image4447.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8" Type="http://schemas.openxmlformats.org/officeDocument/2006/relationships/image" Target="../media/image4451.png"/><Relationship Id="rId13" Type="http://schemas.openxmlformats.org/officeDocument/2006/relationships/customXml" Target="../ink/ink3731.xml"/><Relationship Id="rId18" Type="http://schemas.openxmlformats.org/officeDocument/2006/relationships/image" Target="../media/image4455.png"/><Relationship Id="rId3" Type="http://schemas.openxmlformats.org/officeDocument/2006/relationships/customXml" Target="../ink/ink3726.xml"/><Relationship Id="rId21" Type="http://schemas.openxmlformats.org/officeDocument/2006/relationships/customXml" Target="../ink/ink3735.xml"/><Relationship Id="rId7" Type="http://schemas.openxmlformats.org/officeDocument/2006/relationships/customXml" Target="../ink/ink3728.xml"/><Relationship Id="rId12" Type="http://schemas.openxmlformats.org/officeDocument/2006/relationships/image" Target="../media/image4453.png"/><Relationship Id="rId17" Type="http://schemas.openxmlformats.org/officeDocument/2006/relationships/customXml" Target="../ink/ink3733.xml"/><Relationship Id="rId2" Type="http://schemas.openxmlformats.org/officeDocument/2006/relationships/image" Target="../media/image4448.png"/><Relationship Id="rId16" Type="http://schemas.openxmlformats.org/officeDocument/2006/relationships/image" Target="../media/image4446.png"/><Relationship Id="rId20" Type="http://schemas.openxmlformats.org/officeDocument/2006/relationships/image" Target="../media/image4456.png"/><Relationship Id="rId1" Type="http://schemas.openxmlformats.org/officeDocument/2006/relationships/slideLayout" Target="../slideLayouts/slideLayout2.xml"/><Relationship Id="rId6" Type="http://schemas.openxmlformats.org/officeDocument/2006/relationships/image" Target="../media/image4450.png"/><Relationship Id="rId11" Type="http://schemas.openxmlformats.org/officeDocument/2006/relationships/customXml" Target="../ink/ink3730.xml"/><Relationship Id="rId5" Type="http://schemas.openxmlformats.org/officeDocument/2006/relationships/customXml" Target="../ink/ink3727.xml"/><Relationship Id="rId15" Type="http://schemas.openxmlformats.org/officeDocument/2006/relationships/customXml" Target="../ink/ink3732.xml"/><Relationship Id="rId10" Type="http://schemas.openxmlformats.org/officeDocument/2006/relationships/image" Target="../media/image4452.png"/><Relationship Id="rId19" Type="http://schemas.openxmlformats.org/officeDocument/2006/relationships/customXml" Target="../ink/ink3734.xml"/><Relationship Id="rId4" Type="http://schemas.openxmlformats.org/officeDocument/2006/relationships/image" Target="../media/image4449.png"/><Relationship Id="rId9" Type="http://schemas.openxmlformats.org/officeDocument/2006/relationships/customXml" Target="../ink/ink3729.xml"/><Relationship Id="rId14" Type="http://schemas.openxmlformats.org/officeDocument/2006/relationships/image" Target="../media/image4454.png"/><Relationship Id="rId22" Type="http://schemas.openxmlformats.org/officeDocument/2006/relationships/image" Target="../media/image4457.png"/></Relationships>
</file>

<file path=ppt/slides/_rels/slide437.xml.rels><?xml version="1.0" encoding="UTF-8" standalone="yes"?>
<Relationships xmlns="http://schemas.openxmlformats.org/package/2006/relationships"><Relationship Id="rId8" Type="http://schemas.openxmlformats.org/officeDocument/2006/relationships/image" Target="../media/image4460.png"/><Relationship Id="rId3" Type="http://schemas.openxmlformats.org/officeDocument/2006/relationships/customXml" Target="../ink/ink3736.xml"/><Relationship Id="rId7" Type="http://schemas.openxmlformats.org/officeDocument/2006/relationships/customXml" Target="../ink/ink3738.xml"/><Relationship Id="rId2" Type="http://schemas.openxmlformats.org/officeDocument/2006/relationships/image" Target="../media/image4401.png"/><Relationship Id="rId1" Type="http://schemas.openxmlformats.org/officeDocument/2006/relationships/slideLayout" Target="../slideLayouts/slideLayout2.xml"/><Relationship Id="rId6" Type="http://schemas.openxmlformats.org/officeDocument/2006/relationships/image" Target="../media/image4459.png"/><Relationship Id="rId5" Type="http://schemas.openxmlformats.org/officeDocument/2006/relationships/customXml" Target="../ink/ink3737.xml"/><Relationship Id="rId4" Type="http://schemas.openxmlformats.org/officeDocument/2006/relationships/image" Target="../media/image4458.png"/></Relationships>
</file>

<file path=ppt/slides/_rels/slide438.xml.rels><?xml version="1.0" encoding="UTF-8" standalone="yes"?>
<Relationships xmlns="http://schemas.openxmlformats.org/package/2006/relationships"><Relationship Id="rId8" Type="http://schemas.openxmlformats.org/officeDocument/2006/relationships/image" Target="../media/image4464.png"/><Relationship Id="rId13" Type="http://schemas.openxmlformats.org/officeDocument/2006/relationships/customXml" Target="../ink/ink3744.xml"/><Relationship Id="rId3" Type="http://schemas.openxmlformats.org/officeDocument/2006/relationships/customXml" Target="../ink/ink3739.xml"/><Relationship Id="rId7" Type="http://schemas.openxmlformats.org/officeDocument/2006/relationships/customXml" Target="../ink/ink3741.xml"/><Relationship Id="rId12" Type="http://schemas.openxmlformats.org/officeDocument/2006/relationships/image" Target="../media/image4466.png"/><Relationship Id="rId2" Type="http://schemas.openxmlformats.org/officeDocument/2006/relationships/image" Target="../media/image4461.png"/><Relationship Id="rId1" Type="http://schemas.openxmlformats.org/officeDocument/2006/relationships/slideLayout" Target="../slideLayouts/slideLayout2.xml"/><Relationship Id="rId6" Type="http://schemas.openxmlformats.org/officeDocument/2006/relationships/image" Target="../media/image4463.png"/><Relationship Id="rId11" Type="http://schemas.openxmlformats.org/officeDocument/2006/relationships/customXml" Target="../ink/ink3743.xml"/><Relationship Id="rId5" Type="http://schemas.openxmlformats.org/officeDocument/2006/relationships/customXml" Target="../ink/ink3740.xml"/><Relationship Id="rId10" Type="http://schemas.openxmlformats.org/officeDocument/2006/relationships/image" Target="../media/image4465.png"/><Relationship Id="rId4" Type="http://schemas.openxmlformats.org/officeDocument/2006/relationships/image" Target="../media/image4462.png"/><Relationship Id="rId9" Type="http://schemas.openxmlformats.org/officeDocument/2006/relationships/customXml" Target="../ink/ink3742.xml"/><Relationship Id="rId14" Type="http://schemas.openxmlformats.org/officeDocument/2006/relationships/image" Target="../media/image4467.png"/></Relationships>
</file>

<file path=ppt/slides/_rels/slide439.xml.rels><?xml version="1.0" encoding="UTF-8" standalone="yes"?>
<Relationships xmlns="http://schemas.openxmlformats.org/package/2006/relationships"><Relationship Id="rId8" Type="http://schemas.openxmlformats.org/officeDocument/2006/relationships/image" Target="../media/image4471.png"/><Relationship Id="rId13" Type="http://schemas.openxmlformats.org/officeDocument/2006/relationships/customXml" Target="../ink/ink3750.xml"/><Relationship Id="rId18" Type="http://schemas.openxmlformats.org/officeDocument/2006/relationships/image" Target="../media/image4476.png"/><Relationship Id="rId3" Type="http://schemas.openxmlformats.org/officeDocument/2006/relationships/customXml" Target="../ink/ink3745.xml"/><Relationship Id="rId7" Type="http://schemas.openxmlformats.org/officeDocument/2006/relationships/customXml" Target="../ink/ink3747.xml"/><Relationship Id="rId12" Type="http://schemas.openxmlformats.org/officeDocument/2006/relationships/image" Target="../media/image4473.png"/><Relationship Id="rId17" Type="http://schemas.openxmlformats.org/officeDocument/2006/relationships/customXml" Target="../ink/ink3752.xml"/><Relationship Id="rId2" Type="http://schemas.openxmlformats.org/officeDocument/2006/relationships/image" Target="../media/image4468.png"/><Relationship Id="rId16" Type="http://schemas.openxmlformats.org/officeDocument/2006/relationships/image" Target="../media/image4475.png"/><Relationship Id="rId1" Type="http://schemas.openxmlformats.org/officeDocument/2006/relationships/slideLayout" Target="../slideLayouts/slideLayout2.xml"/><Relationship Id="rId6" Type="http://schemas.openxmlformats.org/officeDocument/2006/relationships/image" Target="../media/image4470.png"/><Relationship Id="rId11" Type="http://schemas.openxmlformats.org/officeDocument/2006/relationships/customXml" Target="../ink/ink3749.xml"/><Relationship Id="rId5" Type="http://schemas.openxmlformats.org/officeDocument/2006/relationships/customXml" Target="../ink/ink3746.xml"/><Relationship Id="rId15" Type="http://schemas.openxmlformats.org/officeDocument/2006/relationships/customXml" Target="../ink/ink3751.xml"/><Relationship Id="rId10" Type="http://schemas.openxmlformats.org/officeDocument/2006/relationships/image" Target="../media/image4472.png"/><Relationship Id="rId4" Type="http://schemas.openxmlformats.org/officeDocument/2006/relationships/image" Target="../media/image4469.png"/><Relationship Id="rId9" Type="http://schemas.openxmlformats.org/officeDocument/2006/relationships/customXml" Target="../ink/ink3748.xml"/><Relationship Id="rId14" Type="http://schemas.openxmlformats.org/officeDocument/2006/relationships/image" Target="../media/image4474.png"/></Relationships>
</file>

<file path=ppt/slides/_rels/slide44.xml.rels><?xml version="1.0" encoding="UTF-8" standalone="yes"?>
<Relationships xmlns="http://schemas.openxmlformats.org/package/2006/relationships"><Relationship Id="rId8" Type="http://schemas.openxmlformats.org/officeDocument/2006/relationships/customXml" Target="../ink/ink468.xml"/><Relationship Id="rId13" Type="http://schemas.openxmlformats.org/officeDocument/2006/relationships/image" Target="../media/image547.png"/><Relationship Id="rId3" Type="http://schemas.openxmlformats.org/officeDocument/2006/relationships/image" Target="../media/image542.png"/><Relationship Id="rId7" Type="http://schemas.openxmlformats.org/officeDocument/2006/relationships/image" Target="../media/image544.png"/><Relationship Id="rId12" Type="http://schemas.openxmlformats.org/officeDocument/2006/relationships/customXml" Target="../ink/ink470.xml"/><Relationship Id="rId2"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customXml" Target="../ink/ink467.xml"/><Relationship Id="rId11" Type="http://schemas.openxmlformats.org/officeDocument/2006/relationships/image" Target="../media/image546.png"/><Relationship Id="rId5" Type="http://schemas.openxmlformats.org/officeDocument/2006/relationships/image" Target="../media/image543.png"/><Relationship Id="rId15" Type="http://schemas.openxmlformats.org/officeDocument/2006/relationships/image" Target="../media/image548.png"/><Relationship Id="rId10" Type="http://schemas.openxmlformats.org/officeDocument/2006/relationships/customXml" Target="../ink/ink469.xml"/><Relationship Id="rId4" Type="http://schemas.openxmlformats.org/officeDocument/2006/relationships/customXml" Target="../ink/ink466.xml"/><Relationship Id="rId9" Type="http://schemas.openxmlformats.org/officeDocument/2006/relationships/image" Target="../media/image545.png"/><Relationship Id="rId14" Type="http://schemas.openxmlformats.org/officeDocument/2006/relationships/customXml" Target="../ink/ink471.xml"/></Relationships>
</file>

<file path=ppt/slides/_rels/slide440.xml.rels><?xml version="1.0" encoding="UTF-8" standalone="yes"?>
<Relationships xmlns="http://schemas.openxmlformats.org/package/2006/relationships"><Relationship Id="rId8" Type="http://schemas.openxmlformats.org/officeDocument/2006/relationships/image" Target="../media/image4480.png"/><Relationship Id="rId3" Type="http://schemas.openxmlformats.org/officeDocument/2006/relationships/customXml" Target="../ink/ink3753.xml"/><Relationship Id="rId7" Type="http://schemas.openxmlformats.org/officeDocument/2006/relationships/customXml" Target="../ink/ink3755.xml"/><Relationship Id="rId12" Type="http://schemas.openxmlformats.org/officeDocument/2006/relationships/image" Target="../media/image4481.png"/><Relationship Id="rId2" Type="http://schemas.openxmlformats.org/officeDocument/2006/relationships/image" Target="../media/image4477.png"/><Relationship Id="rId1" Type="http://schemas.openxmlformats.org/officeDocument/2006/relationships/slideLayout" Target="../slideLayouts/slideLayout2.xml"/><Relationship Id="rId6" Type="http://schemas.openxmlformats.org/officeDocument/2006/relationships/image" Target="../media/image4479.png"/><Relationship Id="rId11" Type="http://schemas.openxmlformats.org/officeDocument/2006/relationships/customXml" Target="../ink/ink3757.xml"/><Relationship Id="rId5" Type="http://schemas.openxmlformats.org/officeDocument/2006/relationships/customXml" Target="../ink/ink3754.xml"/><Relationship Id="rId10" Type="http://schemas.openxmlformats.org/officeDocument/2006/relationships/image" Target="../media/image4446.png"/><Relationship Id="rId4" Type="http://schemas.openxmlformats.org/officeDocument/2006/relationships/image" Target="../media/image4478.png"/><Relationship Id="rId9" Type="http://schemas.openxmlformats.org/officeDocument/2006/relationships/customXml" Target="../ink/ink3756.xml"/></Relationships>
</file>

<file path=ppt/slides/_rels/slide441.xml.rels><?xml version="1.0" encoding="UTF-8" standalone="yes"?>
<Relationships xmlns="http://schemas.openxmlformats.org/package/2006/relationships"><Relationship Id="rId8" Type="http://schemas.openxmlformats.org/officeDocument/2006/relationships/customXml" Target="../ink/ink3760.xml"/><Relationship Id="rId3" Type="http://schemas.openxmlformats.org/officeDocument/2006/relationships/image" Target="../media/image4483.png"/><Relationship Id="rId7" Type="http://schemas.openxmlformats.org/officeDocument/2006/relationships/image" Target="../media/image4485.png"/><Relationship Id="rId2" Type="http://schemas.openxmlformats.org/officeDocument/2006/relationships/image" Target="../media/image4482.png"/><Relationship Id="rId1" Type="http://schemas.openxmlformats.org/officeDocument/2006/relationships/slideLayout" Target="../slideLayouts/slideLayout2.xml"/><Relationship Id="rId6" Type="http://schemas.openxmlformats.org/officeDocument/2006/relationships/customXml" Target="../ink/ink3759.xml"/><Relationship Id="rId11" Type="http://schemas.openxmlformats.org/officeDocument/2006/relationships/image" Target="../media/image4446.png"/><Relationship Id="rId5" Type="http://schemas.openxmlformats.org/officeDocument/2006/relationships/image" Target="../media/image4484.png"/><Relationship Id="rId10" Type="http://schemas.openxmlformats.org/officeDocument/2006/relationships/customXml" Target="../ink/ink3761.xml"/><Relationship Id="rId4" Type="http://schemas.openxmlformats.org/officeDocument/2006/relationships/customXml" Target="../ink/ink3758.xml"/><Relationship Id="rId9" Type="http://schemas.openxmlformats.org/officeDocument/2006/relationships/image" Target="../media/image4486.png"/></Relationships>
</file>

<file path=ppt/slides/_rels/slide442.xml.rels><?xml version="1.0" encoding="UTF-8" standalone="yes"?>
<Relationships xmlns="http://schemas.openxmlformats.org/package/2006/relationships"><Relationship Id="rId8" Type="http://schemas.openxmlformats.org/officeDocument/2006/relationships/customXml" Target="../ink/ink3764.xml"/><Relationship Id="rId13" Type="http://schemas.openxmlformats.org/officeDocument/2006/relationships/image" Target="../media/image4493.png"/><Relationship Id="rId18" Type="http://schemas.openxmlformats.org/officeDocument/2006/relationships/customXml" Target="../ink/ink3769.xml"/><Relationship Id="rId3" Type="http://schemas.openxmlformats.org/officeDocument/2006/relationships/image" Target="../media/image4488.png"/><Relationship Id="rId7" Type="http://schemas.openxmlformats.org/officeDocument/2006/relationships/image" Target="../media/image4490.png"/><Relationship Id="rId12" Type="http://schemas.openxmlformats.org/officeDocument/2006/relationships/customXml" Target="../ink/ink3766.xml"/><Relationship Id="rId17" Type="http://schemas.openxmlformats.org/officeDocument/2006/relationships/image" Target="../media/image4495.png"/><Relationship Id="rId2" Type="http://schemas.openxmlformats.org/officeDocument/2006/relationships/image" Target="../media/image4487.png"/><Relationship Id="rId16" Type="http://schemas.openxmlformats.org/officeDocument/2006/relationships/customXml" Target="../ink/ink3768.xml"/><Relationship Id="rId1" Type="http://schemas.openxmlformats.org/officeDocument/2006/relationships/slideLayout" Target="../slideLayouts/slideLayout2.xml"/><Relationship Id="rId6" Type="http://schemas.openxmlformats.org/officeDocument/2006/relationships/customXml" Target="../ink/ink3763.xml"/><Relationship Id="rId11" Type="http://schemas.openxmlformats.org/officeDocument/2006/relationships/image" Target="../media/image4492.png"/><Relationship Id="rId5" Type="http://schemas.openxmlformats.org/officeDocument/2006/relationships/image" Target="../media/image4489.png"/><Relationship Id="rId15" Type="http://schemas.openxmlformats.org/officeDocument/2006/relationships/image" Target="../media/image4494.png"/><Relationship Id="rId10" Type="http://schemas.openxmlformats.org/officeDocument/2006/relationships/customXml" Target="../ink/ink3765.xml"/><Relationship Id="rId19" Type="http://schemas.openxmlformats.org/officeDocument/2006/relationships/image" Target="../media/image4446.png"/><Relationship Id="rId4" Type="http://schemas.openxmlformats.org/officeDocument/2006/relationships/customXml" Target="../ink/ink3762.xml"/><Relationship Id="rId9" Type="http://schemas.openxmlformats.org/officeDocument/2006/relationships/image" Target="../media/image4491.png"/><Relationship Id="rId14" Type="http://schemas.openxmlformats.org/officeDocument/2006/relationships/customXml" Target="../ink/ink3767.xml"/></Relationships>
</file>

<file path=ppt/slides/_rels/slide443.xml.rels><?xml version="1.0" encoding="UTF-8" standalone="yes"?>
<Relationships xmlns="http://schemas.openxmlformats.org/package/2006/relationships"><Relationship Id="rId8" Type="http://schemas.openxmlformats.org/officeDocument/2006/relationships/image" Target="../media/image4499.png"/><Relationship Id="rId13" Type="http://schemas.openxmlformats.org/officeDocument/2006/relationships/customXml" Target="../ink/ink3775.xml"/><Relationship Id="rId3" Type="http://schemas.openxmlformats.org/officeDocument/2006/relationships/customXml" Target="../ink/ink3770.xml"/><Relationship Id="rId7" Type="http://schemas.openxmlformats.org/officeDocument/2006/relationships/customXml" Target="../ink/ink3772.xml"/><Relationship Id="rId12" Type="http://schemas.openxmlformats.org/officeDocument/2006/relationships/image" Target="../media/image4501.png"/><Relationship Id="rId2" Type="http://schemas.openxmlformats.org/officeDocument/2006/relationships/image" Target="../media/image4496.png"/><Relationship Id="rId1" Type="http://schemas.openxmlformats.org/officeDocument/2006/relationships/slideLayout" Target="../slideLayouts/slideLayout2.xml"/><Relationship Id="rId6" Type="http://schemas.openxmlformats.org/officeDocument/2006/relationships/image" Target="../media/image4498.png"/><Relationship Id="rId11" Type="http://schemas.openxmlformats.org/officeDocument/2006/relationships/customXml" Target="../ink/ink3774.xml"/><Relationship Id="rId5" Type="http://schemas.openxmlformats.org/officeDocument/2006/relationships/customXml" Target="../ink/ink3771.xml"/><Relationship Id="rId10" Type="http://schemas.openxmlformats.org/officeDocument/2006/relationships/image" Target="../media/image4500.png"/><Relationship Id="rId4" Type="http://schemas.openxmlformats.org/officeDocument/2006/relationships/image" Target="../media/image4497.png"/><Relationship Id="rId9" Type="http://schemas.openxmlformats.org/officeDocument/2006/relationships/customXml" Target="../ink/ink3773.xml"/><Relationship Id="rId14" Type="http://schemas.openxmlformats.org/officeDocument/2006/relationships/image" Target="../media/image4502.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8" Type="http://schemas.openxmlformats.org/officeDocument/2006/relationships/customXml" Target="../ink/ink3778.xml"/><Relationship Id="rId13" Type="http://schemas.openxmlformats.org/officeDocument/2006/relationships/image" Target="../media/image4509.png"/><Relationship Id="rId18" Type="http://schemas.openxmlformats.org/officeDocument/2006/relationships/customXml" Target="../ink/ink3783.xml"/><Relationship Id="rId3" Type="http://schemas.openxmlformats.org/officeDocument/2006/relationships/image" Target="../media/image4504.png"/><Relationship Id="rId21" Type="http://schemas.openxmlformats.org/officeDocument/2006/relationships/image" Target="../media/image4513.png"/><Relationship Id="rId7" Type="http://schemas.openxmlformats.org/officeDocument/2006/relationships/image" Target="../media/image4506.png"/><Relationship Id="rId12" Type="http://schemas.openxmlformats.org/officeDocument/2006/relationships/customXml" Target="../ink/ink3780.xml"/><Relationship Id="rId17" Type="http://schemas.openxmlformats.org/officeDocument/2006/relationships/image" Target="../media/image4511.png"/><Relationship Id="rId2" Type="http://schemas.openxmlformats.org/officeDocument/2006/relationships/image" Target="../media/image4503.png"/><Relationship Id="rId16" Type="http://schemas.openxmlformats.org/officeDocument/2006/relationships/customXml" Target="../ink/ink3782.xml"/><Relationship Id="rId20" Type="http://schemas.openxmlformats.org/officeDocument/2006/relationships/customXml" Target="../ink/ink3784.xml"/><Relationship Id="rId1" Type="http://schemas.openxmlformats.org/officeDocument/2006/relationships/slideLayout" Target="../slideLayouts/slideLayout2.xml"/><Relationship Id="rId6" Type="http://schemas.openxmlformats.org/officeDocument/2006/relationships/customXml" Target="../ink/ink3777.xml"/><Relationship Id="rId11" Type="http://schemas.openxmlformats.org/officeDocument/2006/relationships/image" Target="../media/image4508.png"/><Relationship Id="rId5" Type="http://schemas.openxmlformats.org/officeDocument/2006/relationships/image" Target="../media/image4505.png"/><Relationship Id="rId15" Type="http://schemas.openxmlformats.org/officeDocument/2006/relationships/image" Target="../media/image4510.png"/><Relationship Id="rId23" Type="http://schemas.openxmlformats.org/officeDocument/2006/relationships/image" Target="../media/image4514.png"/><Relationship Id="rId10" Type="http://schemas.openxmlformats.org/officeDocument/2006/relationships/customXml" Target="../ink/ink3779.xml"/><Relationship Id="rId19" Type="http://schemas.openxmlformats.org/officeDocument/2006/relationships/image" Target="../media/image4512.png"/><Relationship Id="rId4" Type="http://schemas.openxmlformats.org/officeDocument/2006/relationships/customXml" Target="../ink/ink3776.xml"/><Relationship Id="rId9" Type="http://schemas.openxmlformats.org/officeDocument/2006/relationships/image" Target="../media/image4507.png"/><Relationship Id="rId14" Type="http://schemas.openxmlformats.org/officeDocument/2006/relationships/customXml" Target="../ink/ink3781.xml"/><Relationship Id="rId22" Type="http://schemas.openxmlformats.org/officeDocument/2006/relationships/customXml" Target="../ink/ink3785.xml"/></Relationships>
</file>

<file path=ppt/slides/_rels/slide446.xml.rels><?xml version="1.0" encoding="UTF-8" standalone="yes"?>
<Relationships xmlns="http://schemas.openxmlformats.org/package/2006/relationships"><Relationship Id="rId8" Type="http://schemas.openxmlformats.org/officeDocument/2006/relationships/image" Target="../media/image4518.png"/><Relationship Id="rId13" Type="http://schemas.openxmlformats.org/officeDocument/2006/relationships/customXml" Target="../ink/ink3791.xml"/><Relationship Id="rId18" Type="http://schemas.openxmlformats.org/officeDocument/2006/relationships/image" Target="../media/image4523.png"/><Relationship Id="rId26" Type="http://schemas.openxmlformats.org/officeDocument/2006/relationships/image" Target="../media/image4527.png"/><Relationship Id="rId3" Type="http://schemas.openxmlformats.org/officeDocument/2006/relationships/customXml" Target="../ink/ink3786.xml"/><Relationship Id="rId21" Type="http://schemas.openxmlformats.org/officeDocument/2006/relationships/customXml" Target="../ink/ink3795.xml"/><Relationship Id="rId7" Type="http://schemas.openxmlformats.org/officeDocument/2006/relationships/customXml" Target="../ink/ink3788.xml"/><Relationship Id="rId12" Type="http://schemas.openxmlformats.org/officeDocument/2006/relationships/image" Target="../media/image4520.png"/><Relationship Id="rId17" Type="http://schemas.openxmlformats.org/officeDocument/2006/relationships/customXml" Target="../ink/ink3793.xml"/><Relationship Id="rId25" Type="http://schemas.openxmlformats.org/officeDocument/2006/relationships/customXml" Target="../ink/ink3797.xml"/><Relationship Id="rId2" Type="http://schemas.openxmlformats.org/officeDocument/2006/relationships/image" Target="../media/image4515.png"/><Relationship Id="rId16" Type="http://schemas.openxmlformats.org/officeDocument/2006/relationships/image" Target="../media/image4522.png"/><Relationship Id="rId20" Type="http://schemas.openxmlformats.org/officeDocument/2006/relationships/image" Target="../media/image4524.png"/><Relationship Id="rId29" Type="http://schemas.openxmlformats.org/officeDocument/2006/relationships/customXml" Target="../ink/ink3799.xml"/><Relationship Id="rId1" Type="http://schemas.openxmlformats.org/officeDocument/2006/relationships/slideLayout" Target="../slideLayouts/slideLayout2.xml"/><Relationship Id="rId6" Type="http://schemas.openxmlformats.org/officeDocument/2006/relationships/image" Target="../media/image4517.png"/><Relationship Id="rId11" Type="http://schemas.openxmlformats.org/officeDocument/2006/relationships/customXml" Target="../ink/ink3790.xml"/><Relationship Id="rId24" Type="http://schemas.openxmlformats.org/officeDocument/2006/relationships/image" Target="../media/image4526.png"/><Relationship Id="rId32" Type="http://schemas.openxmlformats.org/officeDocument/2006/relationships/image" Target="../media/image4530.png"/><Relationship Id="rId5" Type="http://schemas.openxmlformats.org/officeDocument/2006/relationships/customXml" Target="../ink/ink3787.xml"/><Relationship Id="rId15" Type="http://schemas.openxmlformats.org/officeDocument/2006/relationships/customXml" Target="../ink/ink3792.xml"/><Relationship Id="rId23" Type="http://schemas.openxmlformats.org/officeDocument/2006/relationships/customXml" Target="../ink/ink3796.xml"/><Relationship Id="rId28" Type="http://schemas.openxmlformats.org/officeDocument/2006/relationships/image" Target="../media/image4528.png"/><Relationship Id="rId10" Type="http://schemas.openxmlformats.org/officeDocument/2006/relationships/image" Target="../media/image4519.png"/><Relationship Id="rId19" Type="http://schemas.openxmlformats.org/officeDocument/2006/relationships/customXml" Target="../ink/ink3794.xml"/><Relationship Id="rId31" Type="http://schemas.openxmlformats.org/officeDocument/2006/relationships/customXml" Target="../ink/ink3800.xml"/><Relationship Id="rId4" Type="http://schemas.openxmlformats.org/officeDocument/2006/relationships/image" Target="../media/image4516.png"/><Relationship Id="rId9" Type="http://schemas.openxmlformats.org/officeDocument/2006/relationships/customXml" Target="../ink/ink3789.xml"/><Relationship Id="rId14" Type="http://schemas.openxmlformats.org/officeDocument/2006/relationships/image" Target="../media/image4521.png"/><Relationship Id="rId22" Type="http://schemas.openxmlformats.org/officeDocument/2006/relationships/image" Target="../media/image4525.png"/><Relationship Id="rId27" Type="http://schemas.openxmlformats.org/officeDocument/2006/relationships/customXml" Target="../ink/ink3798.xml"/><Relationship Id="rId30" Type="http://schemas.openxmlformats.org/officeDocument/2006/relationships/image" Target="../media/image4529.png"/></Relationships>
</file>

<file path=ppt/slides/_rels/slide447.xml.rels><?xml version="1.0" encoding="UTF-8" standalone="yes"?>
<Relationships xmlns="http://schemas.openxmlformats.org/package/2006/relationships"><Relationship Id="rId8" Type="http://schemas.openxmlformats.org/officeDocument/2006/relationships/image" Target="../media/image4534.png"/><Relationship Id="rId3" Type="http://schemas.openxmlformats.org/officeDocument/2006/relationships/customXml" Target="../ink/ink3801.xml"/><Relationship Id="rId7" Type="http://schemas.openxmlformats.org/officeDocument/2006/relationships/customXml" Target="../ink/ink3803.xml"/><Relationship Id="rId2" Type="http://schemas.openxmlformats.org/officeDocument/2006/relationships/image" Target="../media/image4531.png"/><Relationship Id="rId1" Type="http://schemas.openxmlformats.org/officeDocument/2006/relationships/slideLayout" Target="../slideLayouts/slideLayout2.xml"/><Relationship Id="rId6" Type="http://schemas.openxmlformats.org/officeDocument/2006/relationships/image" Target="../media/image4533.png"/><Relationship Id="rId5" Type="http://schemas.openxmlformats.org/officeDocument/2006/relationships/customXml" Target="../ink/ink3802.xml"/><Relationship Id="rId4" Type="http://schemas.openxmlformats.org/officeDocument/2006/relationships/image" Target="../media/image4532.png"/></Relationships>
</file>

<file path=ppt/slides/_rels/slide448.xml.rels><?xml version="1.0" encoding="UTF-8" standalone="yes"?>
<Relationships xmlns="http://schemas.openxmlformats.org/package/2006/relationships"><Relationship Id="rId3" Type="http://schemas.openxmlformats.org/officeDocument/2006/relationships/image" Target="../media/image4536.png"/><Relationship Id="rId2" Type="http://schemas.openxmlformats.org/officeDocument/2006/relationships/image" Target="../media/image4535.png"/><Relationship Id="rId1" Type="http://schemas.openxmlformats.org/officeDocument/2006/relationships/slideLayout" Target="../slideLayouts/slideLayout2.xml"/><Relationship Id="rId4" Type="http://schemas.openxmlformats.org/officeDocument/2006/relationships/image" Target="../media/image4537.png"/></Relationships>
</file>

<file path=ppt/slides/_rels/slide449.xml.rels><?xml version="1.0" encoding="UTF-8" standalone="yes"?>
<Relationships xmlns="http://schemas.openxmlformats.org/package/2006/relationships"><Relationship Id="rId8" Type="http://schemas.openxmlformats.org/officeDocument/2006/relationships/image" Target="../media/image4541.png"/><Relationship Id="rId3" Type="http://schemas.openxmlformats.org/officeDocument/2006/relationships/customXml" Target="../ink/ink3804.xml"/><Relationship Id="rId7" Type="http://schemas.openxmlformats.org/officeDocument/2006/relationships/customXml" Target="../ink/ink3806.xml"/><Relationship Id="rId12" Type="http://schemas.openxmlformats.org/officeDocument/2006/relationships/image" Target="../media/image4543.png"/><Relationship Id="rId2" Type="http://schemas.openxmlformats.org/officeDocument/2006/relationships/image" Target="../media/image4538.png"/><Relationship Id="rId1" Type="http://schemas.openxmlformats.org/officeDocument/2006/relationships/slideLayout" Target="../slideLayouts/slideLayout2.xml"/><Relationship Id="rId6" Type="http://schemas.openxmlformats.org/officeDocument/2006/relationships/image" Target="../media/image4540.png"/><Relationship Id="rId11" Type="http://schemas.openxmlformats.org/officeDocument/2006/relationships/customXml" Target="../ink/ink3808.xml"/><Relationship Id="rId5" Type="http://schemas.openxmlformats.org/officeDocument/2006/relationships/customXml" Target="../ink/ink3805.xml"/><Relationship Id="rId10" Type="http://schemas.openxmlformats.org/officeDocument/2006/relationships/image" Target="../media/image4542.png"/><Relationship Id="rId4" Type="http://schemas.openxmlformats.org/officeDocument/2006/relationships/image" Target="../media/image4539.png"/><Relationship Id="rId9" Type="http://schemas.openxmlformats.org/officeDocument/2006/relationships/customXml" Target="../ink/ink3807.xml"/></Relationships>
</file>

<file path=ppt/slides/_rels/slide45.xml.rels><?xml version="1.0" encoding="UTF-8" standalone="yes"?>
<Relationships xmlns="http://schemas.openxmlformats.org/package/2006/relationships"><Relationship Id="rId13" Type="http://schemas.openxmlformats.org/officeDocument/2006/relationships/customXml" Target="../ink/ink475.xml"/><Relationship Id="rId18" Type="http://schemas.openxmlformats.org/officeDocument/2006/relationships/image" Target="../media/image559.png"/><Relationship Id="rId26" Type="http://schemas.openxmlformats.org/officeDocument/2006/relationships/image" Target="../media/image563.png"/><Relationship Id="rId39" Type="http://schemas.openxmlformats.org/officeDocument/2006/relationships/customXml" Target="../ink/ink488.xml"/><Relationship Id="rId21" Type="http://schemas.openxmlformats.org/officeDocument/2006/relationships/customXml" Target="../ink/ink479.xml"/><Relationship Id="rId34" Type="http://schemas.openxmlformats.org/officeDocument/2006/relationships/image" Target="../media/image567.png"/><Relationship Id="rId42" Type="http://schemas.openxmlformats.org/officeDocument/2006/relationships/image" Target="../media/image343.png"/><Relationship Id="rId7" Type="http://schemas.openxmlformats.org/officeDocument/2006/relationships/image" Target="../media/image552.png"/><Relationship Id="rId2" Type="http://schemas.openxmlformats.org/officeDocument/2006/relationships/image" Target="../media/image549.png"/><Relationship Id="rId16" Type="http://schemas.openxmlformats.org/officeDocument/2006/relationships/image" Target="../media/image558.png"/><Relationship Id="rId20" Type="http://schemas.openxmlformats.org/officeDocument/2006/relationships/image" Target="../media/image560.png"/><Relationship Id="rId29" Type="http://schemas.openxmlformats.org/officeDocument/2006/relationships/customXml" Target="../ink/ink483.xml"/><Relationship Id="rId41" Type="http://schemas.openxmlformats.org/officeDocument/2006/relationships/customXml" Target="../ink/ink489.xml"/><Relationship Id="rId1" Type="http://schemas.openxmlformats.org/officeDocument/2006/relationships/slideLayout" Target="../slideLayouts/slideLayout2.xml"/><Relationship Id="rId6" Type="http://schemas.openxmlformats.org/officeDocument/2006/relationships/customXml" Target="../ink/ink473.xml"/><Relationship Id="rId11" Type="http://schemas.openxmlformats.org/officeDocument/2006/relationships/image" Target="../media/image555.png"/><Relationship Id="rId24" Type="http://schemas.openxmlformats.org/officeDocument/2006/relationships/image" Target="../media/image562.png"/><Relationship Id="rId32" Type="http://schemas.openxmlformats.org/officeDocument/2006/relationships/image" Target="../media/image566.png"/><Relationship Id="rId37" Type="http://schemas.openxmlformats.org/officeDocument/2006/relationships/customXml" Target="../ink/ink487.xml"/><Relationship Id="rId40" Type="http://schemas.openxmlformats.org/officeDocument/2006/relationships/image" Target="../media/image570.png"/><Relationship Id="rId5" Type="http://schemas.openxmlformats.org/officeDocument/2006/relationships/image" Target="../media/image551.png"/><Relationship Id="rId15" Type="http://schemas.openxmlformats.org/officeDocument/2006/relationships/customXml" Target="../ink/ink476.xml"/><Relationship Id="rId23" Type="http://schemas.openxmlformats.org/officeDocument/2006/relationships/customXml" Target="../ink/ink480.xml"/><Relationship Id="rId28" Type="http://schemas.openxmlformats.org/officeDocument/2006/relationships/image" Target="../media/image564.png"/><Relationship Id="rId36" Type="http://schemas.openxmlformats.org/officeDocument/2006/relationships/image" Target="../media/image568.png"/><Relationship Id="rId10" Type="http://schemas.openxmlformats.org/officeDocument/2006/relationships/image" Target="../media/image554.png"/><Relationship Id="rId19" Type="http://schemas.openxmlformats.org/officeDocument/2006/relationships/customXml" Target="../ink/ink478.xml"/><Relationship Id="rId31" Type="http://schemas.openxmlformats.org/officeDocument/2006/relationships/customXml" Target="../ink/ink484.xml"/><Relationship Id="rId4" Type="http://schemas.openxmlformats.org/officeDocument/2006/relationships/customXml" Target="../ink/ink472.xml"/><Relationship Id="rId9" Type="http://schemas.openxmlformats.org/officeDocument/2006/relationships/image" Target="../media/image553.png"/><Relationship Id="rId14" Type="http://schemas.openxmlformats.org/officeDocument/2006/relationships/image" Target="../media/image557.png"/><Relationship Id="rId22" Type="http://schemas.openxmlformats.org/officeDocument/2006/relationships/image" Target="../media/image561.png"/><Relationship Id="rId27" Type="http://schemas.openxmlformats.org/officeDocument/2006/relationships/customXml" Target="../ink/ink482.xml"/><Relationship Id="rId30" Type="http://schemas.openxmlformats.org/officeDocument/2006/relationships/image" Target="../media/image565.png"/><Relationship Id="rId35" Type="http://schemas.openxmlformats.org/officeDocument/2006/relationships/customXml" Target="../ink/ink486.xml"/><Relationship Id="rId8" Type="http://schemas.openxmlformats.org/officeDocument/2006/relationships/customXml" Target="../ink/ink474.xml"/><Relationship Id="rId3" Type="http://schemas.openxmlformats.org/officeDocument/2006/relationships/image" Target="../media/image550.png"/><Relationship Id="rId12" Type="http://schemas.openxmlformats.org/officeDocument/2006/relationships/image" Target="../media/image556.png"/><Relationship Id="rId17" Type="http://schemas.openxmlformats.org/officeDocument/2006/relationships/customXml" Target="../ink/ink477.xml"/><Relationship Id="rId25" Type="http://schemas.openxmlformats.org/officeDocument/2006/relationships/customXml" Target="../ink/ink481.xml"/><Relationship Id="rId33" Type="http://schemas.openxmlformats.org/officeDocument/2006/relationships/customXml" Target="../ink/ink485.xml"/><Relationship Id="rId38" Type="http://schemas.openxmlformats.org/officeDocument/2006/relationships/image" Target="../media/image569.png"/></Relationships>
</file>

<file path=ppt/slides/_rels/slide450.xml.rels><?xml version="1.0" encoding="UTF-8" standalone="yes"?>
<Relationships xmlns="http://schemas.openxmlformats.org/package/2006/relationships"><Relationship Id="rId2" Type="http://schemas.openxmlformats.org/officeDocument/2006/relationships/image" Target="../media/image4544.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image" Target="../media/image4545.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4546.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4547.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4548.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4549.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image" Target="../media/image4551.png"/><Relationship Id="rId2" Type="http://schemas.openxmlformats.org/officeDocument/2006/relationships/image" Target="../media/image4550.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8" Type="http://schemas.openxmlformats.org/officeDocument/2006/relationships/customXml" Target="../ink/ink3811.xml"/><Relationship Id="rId13" Type="http://schemas.openxmlformats.org/officeDocument/2006/relationships/image" Target="../media/image4558.png"/><Relationship Id="rId18" Type="http://schemas.openxmlformats.org/officeDocument/2006/relationships/customXml" Target="../ink/ink3816.xml"/><Relationship Id="rId3" Type="http://schemas.openxmlformats.org/officeDocument/2006/relationships/image" Target="../media/image4553.png"/><Relationship Id="rId21" Type="http://schemas.openxmlformats.org/officeDocument/2006/relationships/image" Target="../media/image4561.png"/><Relationship Id="rId7" Type="http://schemas.openxmlformats.org/officeDocument/2006/relationships/image" Target="../media/image4555.png"/><Relationship Id="rId12" Type="http://schemas.openxmlformats.org/officeDocument/2006/relationships/customXml" Target="../ink/ink3813.xml"/><Relationship Id="rId17" Type="http://schemas.openxmlformats.org/officeDocument/2006/relationships/image" Target="../media/image4560.png"/><Relationship Id="rId2" Type="http://schemas.openxmlformats.org/officeDocument/2006/relationships/image" Target="../media/image4552.png"/><Relationship Id="rId16" Type="http://schemas.openxmlformats.org/officeDocument/2006/relationships/customXml" Target="../ink/ink3815.xml"/><Relationship Id="rId20" Type="http://schemas.openxmlformats.org/officeDocument/2006/relationships/customXml" Target="../ink/ink3817.xml"/><Relationship Id="rId1" Type="http://schemas.openxmlformats.org/officeDocument/2006/relationships/slideLayout" Target="../slideLayouts/slideLayout2.xml"/><Relationship Id="rId6" Type="http://schemas.openxmlformats.org/officeDocument/2006/relationships/customXml" Target="../ink/ink3810.xml"/><Relationship Id="rId11" Type="http://schemas.openxmlformats.org/officeDocument/2006/relationships/image" Target="../media/image4557.png"/><Relationship Id="rId5" Type="http://schemas.openxmlformats.org/officeDocument/2006/relationships/image" Target="../media/image4554.png"/><Relationship Id="rId15" Type="http://schemas.openxmlformats.org/officeDocument/2006/relationships/image" Target="../media/image4559.png"/><Relationship Id="rId23" Type="http://schemas.openxmlformats.org/officeDocument/2006/relationships/image" Target="../media/image4562.png"/><Relationship Id="rId10" Type="http://schemas.openxmlformats.org/officeDocument/2006/relationships/customXml" Target="../ink/ink3812.xml"/><Relationship Id="rId19" Type="http://schemas.openxmlformats.org/officeDocument/2006/relationships/image" Target="../media/image4446.png"/><Relationship Id="rId4" Type="http://schemas.openxmlformats.org/officeDocument/2006/relationships/customXml" Target="../ink/ink3809.xml"/><Relationship Id="rId9" Type="http://schemas.openxmlformats.org/officeDocument/2006/relationships/image" Target="../media/image4556.png"/><Relationship Id="rId14" Type="http://schemas.openxmlformats.org/officeDocument/2006/relationships/customXml" Target="../ink/ink3814.xml"/><Relationship Id="rId22" Type="http://schemas.openxmlformats.org/officeDocument/2006/relationships/customXml" Target="../ink/ink3818.xml"/></Relationships>
</file>

<file path=ppt/slides/_rels/slide459.xml.rels><?xml version="1.0" encoding="UTF-8" standalone="yes"?>
<Relationships xmlns="http://schemas.openxmlformats.org/package/2006/relationships"><Relationship Id="rId2" Type="http://schemas.openxmlformats.org/officeDocument/2006/relationships/image" Target="../media/image45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6" Type="http://schemas.openxmlformats.org/officeDocument/2006/relationships/customXml" Target="../ink/ink499.xml"/><Relationship Id="rId21" Type="http://schemas.openxmlformats.org/officeDocument/2006/relationships/image" Target="../media/image583.png"/><Relationship Id="rId42" Type="http://schemas.openxmlformats.org/officeDocument/2006/relationships/customXml" Target="../ink/ink507.xml"/><Relationship Id="rId47" Type="http://schemas.openxmlformats.org/officeDocument/2006/relationships/image" Target="../media/image596.png"/><Relationship Id="rId63" Type="http://schemas.openxmlformats.org/officeDocument/2006/relationships/image" Target="../media/image604.png"/><Relationship Id="rId68" Type="http://schemas.openxmlformats.org/officeDocument/2006/relationships/customXml" Target="../ink/ink520.xml"/><Relationship Id="rId16" Type="http://schemas.openxmlformats.org/officeDocument/2006/relationships/customXml" Target="../ink/ink494.xml"/><Relationship Id="rId11" Type="http://schemas.openxmlformats.org/officeDocument/2006/relationships/image" Target="../media/image577.png"/><Relationship Id="rId32" Type="http://schemas.openxmlformats.org/officeDocument/2006/relationships/customXml" Target="../ink/ink502.xml"/><Relationship Id="rId37" Type="http://schemas.openxmlformats.org/officeDocument/2006/relationships/image" Target="../media/image591.png"/><Relationship Id="rId53" Type="http://schemas.openxmlformats.org/officeDocument/2006/relationships/image" Target="../media/image599.png"/><Relationship Id="rId58" Type="http://schemas.openxmlformats.org/officeDocument/2006/relationships/customXml" Target="../ink/ink515.xml"/><Relationship Id="rId74" Type="http://schemas.openxmlformats.org/officeDocument/2006/relationships/customXml" Target="../ink/ink523.xml"/><Relationship Id="rId79" Type="http://schemas.openxmlformats.org/officeDocument/2006/relationships/image" Target="../media/image612.png"/><Relationship Id="rId5" Type="http://schemas.openxmlformats.org/officeDocument/2006/relationships/customXml" Target="../ink/ink491.xml"/><Relationship Id="rId61" Type="http://schemas.openxmlformats.org/officeDocument/2006/relationships/image" Target="../media/image603.png"/><Relationship Id="rId82" Type="http://schemas.openxmlformats.org/officeDocument/2006/relationships/customXml" Target="../ink/ink527.xml"/><Relationship Id="rId19" Type="http://schemas.openxmlformats.org/officeDocument/2006/relationships/image" Target="../media/image582.png"/><Relationship Id="rId14" Type="http://schemas.openxmlformats.org/officeDocument/2006/relationships/customXml" Target="../ink/ink493.xml"/><Relationship Id="rId22" Type="http://schemas.openxmlformats.org/officeDocument/2006/relationships/customXml" Target="../ink/ink497.xml"/><Relationship Id="rId27" Type="http://schemas.openxmlformats.org/officeDocument/2006/relationships/image" Target="../media/image586.png"/><Relationship Id="rId30" Type="http://schemas.openxmlformats.org/officeDocument/2006/relationships/customXml" Target="../ink/ink501.xml"/><Relationship Id="rId35" Type="http://schemas.openxmlformats.org/officeDocument/2006/relationships/image" Target="../media/image590.png"/><Relationship Id="rId43" Type="http://schemas.openxmlformats.org/officeDocument/2006/relationships/image" Target="../media/image594.png"/><Relationship Id="rId48" Type="http://schemas.openxmlformats.org/officeDocument/2006/relationships/customXml" Target="../ink/ink510.xml"/><Relationship Id="rId56" Type="http://schemas.openxmlformats.org/officeDocument/2006/relationships/customXml" Target="../ink/ink514.xml"/><Relationship Id="rId64" Type="http://schemas.openxmlformats.org/officeDocument/2006/relationships/customXml" Target="../ink/ink518.xml"/><Relationship Id="rId69" Type="http://schemas.openxmlformats.org/officeDocument/2006/relationships/image" Target="../media/image607.png"/><Relationship Id="rId77" Type="http://schemas.openxmlformats.org/officeDocument/2006/relationships/image" Target="../media/image611.png"/><Relationship Id="rId8" Type="http://schemas.openxmlformats.org/officeDocument/2006/relationships/image" Target="../media/image574.png"/><Relationship Id="rId51" Type="http://schemas.openxmlformats.org/officeDocument/2006/relationships/image" Target="../media/image598.png"/><Relationship Id="rId72" Type="http://schemas.openxmlformats.org/officeDocument/2006/relationships/customXml" Target="../ink/ink522.xml"/><Relationship Id="rId80" Type="http://schemas.openxmlformats.org/officeDocument/2006/relationships/customXml" Target="../ink/ink526.xml"/><Relationship Id="rId3" Type="http://schemas.openxmlformats.org/officeDocument/2006/relationships/customXml" Target="../ink/ink490.xml"/><Relationship Id="rId12" Type="http://schemas.openxmlformats.org/officeDocument/2006/relationships/image" Target="../media/image578.png"/><Relationship Id="rId17" Type="http://schemas.openxmlformats.org/officeDocument/2006/relationships/image" Target="../media/image581.png"/><Relationship Id="rId25" Type="http://schemas.openxmlformats.org/officeDocument/2006/relationships/image" Target="../media/image585.png"/><Relationship Id="rId33" Type="http://schemas.openxmlformats.org/officeDocument/2006/relationships/image" Target="../media/image589.png"/><Relationship Id="rId38" Type="http://schemas.openxmlformats.org/officeDocument/2006/relationships/customXml" Target="../ink/ink505.xml"/><Relationship Id="rId46" Type="http://schemas.openxmlformats.org/officeDocument/2006/relationships/customXml" Target="../ink/ink509.xml"/><Relationship Id="rId59" Type="http://schemas.openxmlformats.org/officeDocument/2006/relationships/image" Target="../media/image602.png"/><Relationship Id="rId67" Type="http://schemas.openxmlformats.org/officeDocument/2006/relationships/image" Target="../media/image606.png"/><Relationship Id="rId20" Type="http://schemas.openxmlformats.org/officeDocument/2006/relationships/customXml" Target="../ink/ink496.xml"/><Relationship Id="rId41" Type="http://schemas.openxmlformats.org/officeDocument/2006/relationships/image" Target="../media/image593.png"/><Relationship Id="rId54" Type="http://schemas.openxmlformats.org/officeDocument/2006/relationships/customXml" Target="../ink/ink513.xml"/><Relationship Id="rId62" Type="http://schemas.openxmlformats.org/officeDocument/2006/relationships/customXml" Target="../ink/ink517.xml"/><Relationship Id="rId70" Type="http://schemas.openxmlformats.org/officeDocument/2006/relationships/customXml" Target="../ink/ink521.xml"/><Relationship Id="rId75" Type="http://schemas.openxmlformats.org/officeDocument/2006/relationships/image" Target="../media/image610.png"/><Relationship Id="rId83" Type="http://schemas.openxmlformats.org/officeDocument/2006/relationships/image" Target="../media/image614.png"/><Relationship Id="rId1" Type="http://schemas.openxmlformats.org/officeDocument/2006/relationships/slideLayout" Target="../slideLayouts/slideLayout2.xml"/><Relationship Id="rId6" Type="http://schemas.openxmlformats.org/officeDocument/2006/relationships/image" Target="../media/image573.png"/><Relationship Id="rId15" Type="http://schemas.openxmlformats.org/officeDocument/2006/relationships/image" Target="../media/image580.png"/><Relationship Id="rId23" Type="http://schemas.openxmlformats.org/officeDocument/2006/relationships/image" Target="../media/image584.png"/><Relationship Id="rId28" Type="http://schemas.openxmlformats.org/officeDocument/2006/relationships/customXml" Target="../ink/ink500.xml"/><Relationship Id="rId36" Type="http://schemas.openxmlformats.org/officeDocument/2006/relationships/customXml" Target="../ink/ink504.xml"/><Relationship Id="rId49" Type="http://schemas.openxmlformats.org/officeDocument/2006/relationships/image" Target="../media/image597.png"/><Relationship Id="rId57" Type="http://schemas.openxmlformats.org/officeDocument/2006/relationships/image" Target="../media/image601.png"/><Relationship Id="rId10" Type="http://schemas.openxmlformats.org/officeDocument/2006/relationships/image" Target="../media/image576.png"/><Relationship Id="rId31" Type="http://schemas.openxmlformats.org/officeDocument/2006/relationships/image" Target="../media/image588.png"/><Relationship Id="rId44" Type="http://schemas.openxmlformats.org/officeDocument/2006/relationships/customXml" Target="../ink/ink508.xml"/><Relationship Id="rId52" Type="http://schemas.openxmlformats.org/officeDocument/2006/relationships/customXml" Target="../ink/ink512.xml"/><Relationship Id="rId60" Type="http://schemas.openxmlformats.org/officeDocument/2006/relationships/customXml" Target="../ink/ink516.xml"/><Relationship Id="rId65" Type="http://schemas.openxmlformats.org/officeDocument/2006/relationships/image" Target="../media/image605.png"/><Relationship Id="rId73" Type="http://schemas.openxmlformats.org/officeDocument/2006/relationships/image" Target="../media/image609.png"/><Relationship Id="rId78" Type="http://schemas.openxmlformats.org/officeDocument/2006/relationships/customXml" Target="../ink/ink525.xml"/><Relationship Id="rId81" Type="http://schemas.openxmlformats.org/officeDocument/2006/relationships/image" Target="../media/image613.png"/><Relationship Id="rId4" Type="http://schemas.openxmlformats.org/officeDocument/2006/relationships/image" Target="../media/image572.png"/><Relationship Id="rId9" Type="http://schemas.openxmlformats.org/officeDocument/2006/relationships/image" Target="../media/image575.png"/><Relationship Id="rId13" Type="http://schemas.openxmlformats.org/officeDocument/2006/relationships/image" Target="../media/image579.png"/><Relationship Id="rId18" Type="http://schemas.openxmlformats.org/officeDocument/2006/relationships/customXml" Target="../ink/ink495.xml"/><Relationship Id="rId39" Type="http://schemas.openxmlformats.org/officeDocument/2006/relationships/image" Target="../media/image592.png"/><Relationship Id="rId34" Type="http://schemas.openxmlformats.org/officeDocument/2006/relationships/customXml" Target="../ink/ink503.xml"/><Relationship Id="rId50" Type="http://schemas.openxmlformats.org/officeDocument/2006/relationships/customXml" Target="../ink/ink511.xml"/><Relationship Id="rId55" Type="http://schemas.openxmlformats.org/officeDocument/2006/relationships/image" Target="../media/image600.png"/><Relationship Id="rId76" Type="http://schemas.openxmlformats.org/officeDocument/2006/relationships/customXml" Target="../ink/ink524.xml"/><Relationship Id="rId7" Type="http://schemas.openxmlformats.org/officeDocument/2006/relationships/customXml" Target="../ink/ink492.xml"/><Relationship Id="rId71" Type="http://schemas.openxmlformats.org/officeDocument/2006/relationships/image" Target="../media/image608.png"/><Relationship Id="rId2" Type="http://schemas.openxmlformats.org/officeDocument/2006/relationships/image" Target="../media/image571.png"/><Relationship Id="rId29" Type="http://schemas.openxmlformats.org/officeDocument/2006/relationships/image" Target="../media/image587.png"/><Relationship Id="rId24" Type="http://schemas.openxmlformats.org/officeDocument/2006/relationships/customXml" Target="../ink/ink498.xml"/><Relationship Id="rId40" Type="http://schemas.openxmlformats.org/officeDocument/2006/relationships/customXml" Target="../ink/ink506.xml"/><Relationship Id="rId45" Type="http://schemas.openxmlformats.org/officeDocument/2006/relationships/image" Target="../media/image595.png"/><Relationship Id="rId66" Type="http://schemas.openxmlformats.org/officeDocument/2006/relationships/customXml" Target="../ink/ink519.xml"/></Relationships>
</file>

<file path=ppt/slides/_rels/slide460.xml.rels><?xml version="1.0" encoding="UTF-8" standalone="yes"?>
<Relationships xmlns="http://schemas.openxmlformats.org/package/2006/relationships"><Relationship Id="rId8" Type="http://schemas.openxmlformats.org/officeDocument/2006/relationships/image" Target="../media/image4567.png"/><Relationship Id="rId13" Type="http://schemas.openxmlformats.org/officeDocument/2006/relationships/customXml" Target="../ink/ink3824.xml"/><Relationship Id="rId3" Type="http://schemas.openxmlformats.org/officeDocument/2006/relationships/customXml" Target="../ink/ink3819.xml"/><Relationship Id="rId7" Type="http://schemas.openxmlformats.org/officeDocument/2006/relationships/customXml" Target="../ink/ink3821.xml"/><Relationship Id="rId12" Type="http://schemas.openxmlformats.org/officeDocument/2006/relationships/image" Target="../media/image4569.png"/><Relationship Id="rId2" Type="http://schemas.openxmlformats.org/officeDocument/2006/relationships/image" Target="../media/image4564.png"/><Relationship Id="rId1" Type="http://schemas.openxmlformats.org/officeDocument/2006/relationships/slideLayout" Target="../slideLayouts/slideLayout2.xml"/><Relationship Id="rId6" Type="http://schemas.openxmlformats.org/officeDocument/2006/relationships/image" Target="../media/image4566.png"/><Relationship Id="rId11" Type="http://schemas.openxmlformats.org/officeDocument/2006/relationships/customXml" Target="../ink/ink3823.xml"/><Relationship Id="rId5" Type="http://schemas.openxmlformats.org/officeDocument/2006/relationships/customXml" Target="../ink/ink3820.xml"/><Relationship Id="rId10" Type="http://schemas.openxmlformats.org/officeDocument/2006/relationships/image" Target="../media/image4568.png"/><Relationship Id="rId4" Type="http://schemas.openxmlformats.org/officeDocument/2006/relationships/image" Target="../media/image4565.png"/><Relationship Id="rId9" Type="http://schemas.openxmlformats.org/officeDocument/2006/relationships/customXml" Target="../ink/ink3822.xml"/><Relationship Id="rId14" Type="http://schemas.openxmlformats.org/officeDocument/2006/relationships/image" Target="../media/image4570.png"/></Relationships>
</file>

<file path=ppt/slides/_rels/slide461.xml.rels><?xml version="1.0" encoding="UTF-8" standalone="yes"?>
<Relationships xmlns="http://schemas.openxmlformats.org/package/2006/relationships"><Relationship Id="rId8" Type="http://schemas.openxmlformats.org/officeDocument/2006/relationships/customXml" Target="../ink/ink3827.xml"/><Relationship Id="rId13" Type="http://schemas.openxmlformats.org/officeDocument/2006/relationships/image" Target="../media/image4577.png"/><Relationship Id="rId18" Type="http://schemas.openxmlformats.org/officeDocument/2006/relationships/customXml" Target="../ink/ink3832.xml"/><Relationship Id="rId3" Type="http://schemas.openxmlformats.org/officeDocument/2006/relationships/image" Target="../media/image4572.png"/><Relationship Id="rId21" Type="http://schemas.openxmlformats.org/officeDocument/2006/relationships/image" Target="../media/image4446.png"/><Relationship Id="rId7" Type="http://schemas.openxmlformats.org/officeDocument/2006/relationships/image" Target="../media/image4574.png"/><Relationship Id="rId12" Type="http://schemas.openxmlformats.org/officeDocument/2006/relationships/customXml" Target="../ink/ink3829.xml"/><Relationship Id="rId17" Type="http://schemas.openxmlformats.org/officeDocument/2006/relationships/image" Target="../media/image4579.png"/><Relationship Id="rId2" Type="http://schemas.openxmlformats.org/officeDocument/2006/relationships/image" Target="../media/image4571.png"/><Relationship Id="rId16" Type="http://schemas.openxmlformats.org/officeDocument/2006/relationships/customXml" Target="../ink/ink3831.xml"/><Relationship Id="rId20" Type="http://schemas.openxmlformats.org/officeDocument/2006/relationships/customXml" Target="../ink/ink3833.xml"/><Relationship Id="rId1" Type="http://schemas.openxmlformats.org/officeDocument/2006/relationships/slideLayout" Target="../slideLayouts/slideLayout2.xml"/><Relationship Id="rId6" Type="http://schemas.openxmlformats.org/officeDocument/2006/relationships/customXml" Target="../ink/ink3826.xml"/><Relationship Id="rId11" Type="http://schemas.openxmlformats.org/officeDocument/2006/relationships/image" Target="../media/image4576.png"/><Relationship Id="rId5" Type="http://schemas.openxmlformats.org/officeDocument/2006/relationships/image" Target="../media/image4573.png"/><Relationship Id="rId15" Type="http://schemas.openxmlformats.org/officeDocument/2006/relationships/image" Target="../media/image4578.png"/><Relationship Id="rId10" Type="http://schemas.openxmlformats.org/officeDocument/2006/relationships/customXml" Target="../ink/ink3828.xml"/><Relationship Id="rId19" Type="http://schemas.openxmlformats.org/officeDocument/2006/relationships/image" Target="../media/image4580.png"/><Relationship Id="rId4" Type="http://schemas.openxmlformats.org/officeDocument/2006/relationships/customXml" Target="../ink/ink3825.xml"/><Relationship Id="rId9" Type="http://schemas.openxmlformats.org/officeDocument/2006/relationships/image" Target="../media/image4575.png"/><Relationship Id="rId14" Type="http://schemas.openxmlformats.org/officeDocument/2006/relationships/customXml" Target="../ink/ink3830.xml"/></Relationships>
</file>

<file path=ppt/slides/_rels/slide462.xml.rels><?xml version="1.0" encoding="UTF-8" standalone="yes"?>
<Relationships xmlns="http://schemas.openxmlformats.org/package/2006/relationships"><Relationship Id="rId26" Type="http://schemas.openxmlformats.org/officeDocument/2006/relationships/customXml" Target="../ink/ink3845.xml"/><Relationship Id="rId21" Type="http://schemas.openxmlformats.org/officeDocument/2006/relationships/image" Target="../media/image4591.png"/><Relationship Id="rId42" Type="http://schemas.openxmlformats.org/officeDocument/2006/relationships/customXml" Target="../ink/ink3853.xml"/><Relationship Id="rId47" Type="http://schemas.openxmlformats.org/officeDocument/2006/relationships/image" Target="../media/image4604.png"/><Relationship Id="rId63" Type="http://schemas.openxmlformats.org/officeDocument/2006/relationships/image" Target="../media/image4612.png"/><Relationship Id="rId68" Type="http://schemas.openxmlformats.org/officeDocument/2006/relationships/customXml" Target="../ink/ink3866.xml"/><Relationship Id="rId84" Type="http://schemas.openxmlformats.org/officeDocument/2006/relationships/customXml" Target="../ink/ink3874.xml"/><Relationship Id="rId89" Type="http://schemas.openxmlformats.org/officeDocument/2006/relationships/customXml" Target="../ink/ink3876.xml"/><Relationship Id="rId16" Type="http://schemas.openxmlformats.org/officeDocument/2006/relationships/customXml" Target="../ink/ink3840.xml"/><Relationship Id="rId11" Type="http://schemas.openxmlformats.org/officeDocument/2006/relationships/image" Target="../media/image4586.png"/><Relationship Id="rId32" Type="http://schemas.openxmlformats.org/officeDocument/2006/relationships/customXml" Target="../ink/ink3848.xml"/><Relationship Id="rId37" Type="http://schemas.openxmlformats.org/officeDocument/2006/relationships/image" Target="../media/image4599.png"/><Relationship Id="rId53" Type="http://schemas.openxmlformats.org/officeDocument/2006/relationships/image" Target="../media/image4607.png"/><Relationship Id="rId58" Type="http://schemas.openxmlformats.org/officeDocument/2006/relationships/customXml" Target="../ink/ink3861.xml"/><Relationship Id="rId74" Type="http://schemas.openxmlformats.org/officeDocument/2006/relationships/customXml" Target="../ink/ink3869.xml"/><Relationship Id="rId79" Type="http://schemas.openxmlformats.org/officeDocument/2006/relationships/image" Target="../media/image4620.png"/><Relationship Id="rId102" Type="http://schemas.openxmlformats.org/officeDocument/2006/relationships/image" Target="../media/image4446.png"/><Relationship Id="rId5" Type="http://schemas.openxmlformats.org/officeDocument/2006/relationships/image" Target="../media/image4583.png"/><Relationship Id="rId90" Type="http://schemas.openxmlformats.org/officeDocument/2006/relationships/image" Target="../media/image4626.png"/><Relationship Id="rId95" Type="http://schemas.openxmlformats.org/officeDocument/2006/relationships/customXml" Target="../ink/ink3879.xml"/><Relationship Id="rId22" Type="http://schemas.openxmlformats.org/officeDocument/2006/relationships/customXml" Target="../ink/ink3843.xml"/><Relationship Id="rId27" Type="http://schemas.openxmlformats.org/officeDocument/2006/relationships/image" Target="../media/image4594.png"/><Relationship Id="rId43" Type="http://schemas.openxmlformats.org/officeDocument/2006/relationships/image" Target="../media/image4602.png"/><Relationship Id="rId48" Type="http://schemas.openxmlformats.org/officeDocument/2006/relationships/customXml" Target="../ink/ink3856.xml"/><Relationship Id="rId64" Type="http://schemas.openxmlformats.org/officeDocument/2006/relationships/customXml" Target="../ink/ink3864.xml"/><Relationship Id="rId69" Type="http://schemas.openxmlformats.org/officeDocument/2006/relationships/image" Target="../media/image4615.png"/><Relationship Id="rId80" Type="http://schemas.openxmlformats.org/officeDocument/2006/relationships/customXml" Target="../ink/ink3872.xml"/><Relationship Id="rId85" Type="http://schemas.openxmlformats.org/officeDocument/2006/relationships/image" Target="../media/image4623.png"/><Relationship Id="rId12" Type="http://schemas.openxmlformats.org/officeDocument/2006/relationships/customXml" Target="../ink/ink3838.xml"/><Relationship Id="rId17" Type="http://schemas.openxmlformats.org/officeDocument/2006/relationships/image" Target="../media/image4589.png"/><Relationship Id="rId25" Type="http://schemas.openxmlformats.org/officeDocument/2006/relationships/image" Target="../media/image4593.png"/><Relationship Id="rId33" Type="http://schemas.openxmlformats.org/officeDocument/2006/relationships/image" Target="../media/image4597.png"/><Relationship Id="rId38" Type="http://schemas.openxmlformats.org/officeDocument/2006/relationships/customXml" Target="../ink/ink3851.xml"/><Relationship Id="rId46" Type="http://schemas.openxmlformats.org/officeDocument/2006/relationships/customXml" Target="../ink/ink3855.xml"/><Relationship Id="rId59" Type="http://schemas.openxmlformats.org/officeDocument/2006/relationships/image" Target="../media/image4610.png"/><Relationship Id="rId67" Type="http://schemas.openxmlformats.org/officeDocument/2006/relationships/image" Target="../media/image4614.png"/><Relationship Id="rId20" Type="http://schemas.openxmlformats.org/officeDocument/2006/relationships/customXml" Target="../ink/ink3842.xml"/><Relationship Id="rId41" Type="http://schemas.openxmlformats.org/officeDocument/2006/relationships/image" Target="../media/image4601.png"/><Relationship Id="rId54" Type="http://schemas.openxmlformats.org/officeDocument/2006/relationships/customXml" Target="../ink/ink3859.xml"/><Relationship Id="rId62" Type="http://schemas.openxmlformats.org/officeDocument/2006/relationships/customXml" Target="../ink/ink3863.xml"/><Relationship Id="rId70" Type="http://schemas.openxmlformats.org/officeDocument/2006/relationships/customXml" Target="../ink/ink3867.xml"/><Relationship Id="rId75" Type="http://schemas.openxmlformats.org/officeDocument/2006/relationships/image" Target="../media/image4618.png"/><Relationship Id="rId83" Type="http://schemas.openxmlformats.org/officeDocument/2006/relationships/image" Target="../media/image4622.png"/><Relationship Id="rId88" Type="http://schemas.openxmlformats.org/officeDocument/2006/relationships/image" Target="../media/image4625.png"/><Relationship Id="rId91" Type="http://schemas.openxmlformats.org/officeDocument/2006/relationships/customXml" Target="../ink/ink3877.xml"/><Relationship Id="rId96" Type="http://schemas.openxmlformats.org/officeDocument/2006/relationships/image" Target="../media/image4629.png"/><Relationship Id="rId1" Type="http://schemas.openxmlformats.org/officeDocument/2006/relationships/slideLayout" Target="../slideLayouts/slideLayout2.xml"/><Relationship Id="rId6" Type="http://schemas.openxmlformats.org/officeDocument/2006/relationships/customXml" Target="../ink/ink3835.xml"/><Relationship Id="rId15" Type="http://schemas.openxmlformats.org/officeDocument/2006/relationships/image" Target="../media/image4588.png"/><Relationship Id="rId23" Type="http://schemas.openxmlformats.org/officeDocument/2006/relationships/image" Target="../media/image4592.png"/><Relationship Id="rId28" Type="http://schemas.openxmlformats.org/officeDocument/2006/relationships/customXml" Target="../ink/ink3846.xml"/><Relationship Id="rId36" Type="http://schemas.openxmlformats.org/officeDocument/2006/relationships/customXml" Target="../ink/ink3850.xml"/><Relationship Id="rId49" Type="http://schemas.openxmlformats.org/officeDocument/2006/relationships/image" Target="../media/image4605.png"/><Relationship Id="rId57" Type="http://schemas.openxmlformats.org/officeDocument/2006/relationships/image" Target="../media/image4609.png"/><Relationship Id="rId10" Type="http://schemas.openxmlformats.org/officeDocument/2006/relationships/customXml" Target="../ink/ink3837.xml"/><Relationship Id="rId31" Type="http://schemas.openxmlformats.org/officeDocument/2006/relationships/image" Target="../media/image4596.png"/><Relationship Id="rId44" Type="http://schemas.openxmlformats.org/officeDocument/2006/relationships/customXml" Target="../ink/ink3854.xml"/><Relationship Id="rId52" Type="http://schemas.openxmlformats.org/officeDocument/2006/relationships/customXml" Target="../ink/ink3858.xml"/><Relationship Id="rId60" Type="http://schemas.openxmlformats.org/officeDocument/2006/relationships/customXml" Target="../ink/ink3862.xml"/><Relationship Id="rId65" Type="http://schemas.openxmlformats.org/officeDocument/2006/relationships/image" Target="../media/image4613.png"/><Relationship Id="rId73" Type="http://schemas.openxmlformats.org/officeDocument/2006/relationships/image" Target="../media/image4617.png"/><Relationship Id="rId78" Type="http://schemas.openxmlformats.org/officeDocument/2006/relationships/customXml" Target="../ink/ink3871.xml"/><Relationship Id="rId81" Type="http://schemas.openxmlformats.org/officeDocument/2006/relationships/image" Target="../media/image4621.png"/><Relationship Id="rId86" Type="http://schemas.openxmlformats.org/officeDocument/2006/relationships/customXml" Target="../ink/ink3875.xml"/><Relationship Id="rId94" Type="http://schemas.openxmlformats.org/officeDocument/2006/relationships/image" Target="../media/image4628.png"/><Relationship Id="rId99" Type="http://schemas.openxmlformats.org/officeDocument/2006/relationships/customXml" Target="../ink/ink3881.xml"/><Relationship Id="rId101" Type="http://schemas.openxmlformats.org/officeDocument/2006/relationships/customXml" Target="../ink/ink3882.xml"/><Relationship Id="rId4" Type="http://schemas.openxmlformats.org/officeDocument/2006/relationships/customXml" Target="../ink/ink3834.xml"/><Relationship Id="rId9" Type="http://schemas.openxmlformats.org/officeDocument/2006/relationships/image" Target="../media/image4585.png"/><Relationship Id="rId13" Type="http://schemas.openxmlformats.org/officeDocument/2006/relationships/image" Target="../media/image4587.png"/><Relationship Id="rId18" Type="http://schemas.openxmlformats.org/officeDocument/2006/relationships/customXml" Target="../ink/ink3841.xml"/><Relationship Id="rId39" Type="http://schemas.openxmlformats.org/officeDocument/2006/relationships/image" Target="../media/image4600.png"/><Relationship Id="rId34" Type="http://schemas.openxmlformats.org/officeDocument/2006/relationships/customXml" Target="../ink/ink3849.xml"/><Relationship Id="rId50" Type="http://schemas.openxmlformats.org/officeDocument/2006/relationships/customXml" Target="../ink/ink3857.xml"/><Relationship Id="rId55" Type="http://schemas.openxmlformats.org/officeDocument/2006/relationships/image" Target="../media/image4608.png"/><Relationship Id="rId76" Type="http://schemas.openxmlformats.org/officeDocument/2006/relationships/customXml" Target="../ink/ink3870.xml"/><Relationship Id="rId97" Type="http://schemas.openxmlformats.org/officeDocument/2006/relationships/customXml" Target="../ink/ink3880.xml"/><Relationship Id="rId7" Type="http://schemas.openxmlformats.org/officeDocument/2006/relationships/image" Target="../media/image4584.png"/><Relationship Id="rId71" Type="http://schemas.openxmlformats.org/officeDocument/2006/relationships/image" Target="../media/image4616.png"/><Relationship Id="rId92" Type="http://schemas.openxmlformats.org/officeDocument/2006/relationships/image" Target="../media/image4627.png"/><Relationship Id="rId2" Type="http://schemas.openxmlformats.org/officeDocument/2006/relationships/image" Target="../media/image4581.png"/><Relationship Id="rId29" Type="http://schemas.openxmlformats.org/officeDocument/2006/relationships/image" Target="../media/image4595.png"/><Relationship Id="rId24" Type="http://schemas.openxmlformats.org/officeDocument/2006/relationships/customXml" Target="../ink/ink3844.xml"/><Relationship Id="rId40" Type="http://schemas.openxmlformats.org/officeDocument/2006/relationships/customXml" Target="../ink/ink3852.xml"/><Relationship Id="rId45" Type="http://schemas.openxmlformats.org/officeDocument/2006/relationships/image" Target="../media/image4603.png"/><Relationship Id="rId66" Type="http://schemas.openxmlformats.org/officeDocument/2006/relationships/customXml" Target="../ink/ink3865.xml"/><Relationship Id="rId87" Type="http://schemas.openxmlformats.org/officeDocument/2006/relationships/image" Target="../media/image4624.png"/><Relationship Id="rId61" Type="http://schemas.openxmlformats.org/officeDocument/2006/relationships/image" Target="../media/image4611.png"/><Relationship Id="rId82" Type="http://schemas.openxmlformats.org/officeDocument/2006/relationships/customXml" Target="../ink/ink3873.xml"/><Relationship Id="rId19" Type="http://schemas.openxmlformats.org/officeDocument/2006/relationships/image" Target="../media/image4590.png"/><Relationship Id="rId14" Type="http://schemas.openxmlformats.org/officeDocument/2006/relationships/customXml" Target="../ink/ink3839.xml"/><Relationship Id="rId30" Type="http://schemas.openxmlformats.org/officeDocument/2006/relationships/customXml" Target="../ink/ink3847.xml"/><Relationship Id="rId35" Type="http://schemas.openxmlformats.org/officeDocument/2006/relationships/image" Target="../media/image4598.png"/><Relationship Id="rId56" Type="http://schemas.openxmlformats.org/officeDocument/2006/relationships/customXml" Target="../ink/ink3860.xml"/><Relationship Id="rId77" Type="http://schemas.openxmlformats.org/officeDocument/2006/relationships/image" Target="../media/image4619.png"/><Relationship Id="rId100" Type="http://schemas.openxmlformats.org/officeDocument/2006/relationships/image" Target="../media/image4631.png"/><Relationship Id="rId8" Type="http://schemas.openxmlformats.org/officeDocument/2006/relationships/customXml" Target="../ink/ink3836.xml"/><Relationship Id="rId51" Type="http://schemas.openxmlformats.org/officeDocument/2006/relationships/image" Target="../media/image4606.png"/><Relationship Id="rId72" Type="http://schemas.openxmlformats.org/officeDocument/2006/relationships/customXml" Target="../ink/ink3868.xml"/><Relationship Id="rId93" Type="http://schemas.openxmlformats.org/officeDocument/2006/relationships/customXml" Target="../ink/ink3878.xml"/><Relationship Id="rId98" Type="http://schemas.openxmlformats.org/officeDocument/2006/relationships/image" Target="../media/image4630.png"/><Relationship Id="rId3" Type="http://schemas.openxmlformats.org/officeDocument/2006/relationships/image" Target="../media/image4582.png"/></Relationships>
</file>

<file path=ppt/slides/_rels/slide463.xml.rels><?xml version="1.0" encoding="UTF-8" standalone="yes"?>
<Relationships xmlns="http://schemas.openxmlformats.org/package/2006/relationships"><Relationship Id="rId13" Type="http://schemas.openxmlformats.org/officeDocument/2006/relationships/image" Target="../media/image4638.png"/><Relationship Id="rId18" Type="http://schemas.openxmlformats.org/officeDocument/2006/relationships/customXml" Target="../ink/ink3890.xml"/><Relationship Id="rId26" Type="http://schemas.openxmlformats.org/officeDocument/2006/relationships/customXml" Target="../ink/ink3894.xml"/><Relationship Id="rId39" Type="http://schemas.openxmlformats.org/officeDocument/2006/relationships/image" Target="../media/image4651.png"/><Relationship Id="rId21" Type="http://schemas.openxmlformats.org/officeDocument/2006/relationships/image" Target="../media/image4642.png"/><Relationship Id="rId34" Type="http://schemas.openxmlformats.org/officeDocument/2006/relationships/customXml" Target="../ink/ink3898.xml"/><Relationship Id="rId7" Type="http://schemas.openxmlformats.org/officeDocument/2006/relationships/image" Target="../media/image4635.png"/><Relationship Id="rId12" Type="http://schemas.openxmlformats.org/officeDocument/2006/relationships/customXml" Target="../ink/ink3887.xml"/><Relationship Id="rId17" Type="http://schemas.openxmlformats.org/officeDocument/2006/relationships/image" Target="../media/image4640.png"/><Relationship Id="rId25" Type="http://schemas.openxmlformats.org/officeDocument/2006/relationships/image" Target="../media/image4644.png"/><Relationship Id="rId33" Type="http://schemas.openxmlformats.org/officeDocument/2006/relationships/image" Target="../media/image4648.png"/><Relationship Id="rId38" Type="http://schemas.openxmlformats.org/officeDocument/2006/relationships/customXml" Target="../ink/ink3900.xml"/><Relationship Id="rId2" Type="http://schemas.openxmlformats.org/officeDocument/2006/relationships/image" Target="../media/image4632.png"/><Relationship Id="rId16" Type="http://schemas.openxmlformats.org/officeDocument/2006/relationships/customXml" Target="../ink/ink3889.xml"/><Relationship Id="rId20" Type="http://schemas.openxmlformats.org/officeDocument/2006/relationships/customXml" Target="../ink/ink3891.xml"/><Relationship Id="rId29" Type="http://schemas.openxmlformats.org/officeDocument/2006/relationships/image" Target="../media/image4646.png"/><Relationship Id="rId1" Type="http://schemas.openxmlformats.org/officeDocument/2006/relationships/slideLayout" Target="../slideLayouts/slideLayout2.xml"/><Relationship Id="rId6" Type="http://schemas.openxmlformats.org/officeDocument/2006/relationships/customXml" Target="../ink/ink3884.xml"/><Relationship Id="rId11" Type="http://schemas.openxmlformats.org/officeDocument/2006/relationships/image" Target="../media/image4637.png"/><Relationship Id="rId24" Type="http://schemas.openxmlformats.org/officeDocument/2006/relationships/customXml" Target="../ink/ink3893.xml"/><Relationship Id="rId32" Type="http://schemas.openxmlformats.org/officeDocument/2006/relationships/customXml" Target="../ink/ink3897.xml"/><Relationship Id="rId37" Type="http://schemas.openxmlformats.org/officeDocument/2006/relationships/image" Target="../media/image4650.png"/><Relationship Id="rId40" Type="http://schemas.openxmlformats.org/officeDocument/2006/relationships/image" Target="../media/image4652.png"/><Relationship Id="rId5" Type="http://schemas.openxmlformats.org/officeDocument/2006/relationships/image" Target="../media/image4634.png"/><Relationship Id="rId15" Type="http://schemas.openxmlformats.org/officeDocument/2006/relationships/image" Target="../media/image4639.png"/><Relationship Id="rId23" Type="http://schemas.openxmlformats.org/officeDocument/2006/relationships/image" Target="../media/image4643.png"/><Relationship Id="rId28" Type="http://schemas.openxmlformats.org/officeDocument/2006/relationships/customXml" Target="../ink/ink3895.xml"/><Relationship Id="rId36" Type="http://schemas.openxmlformats.org/officeDocument/2006/relationships/customXml" Target="../ink/ink3899.xml"/><Relationship Id="rId10" Type="http://schemas.openxmlformats.org/officeDocument/2006/relationships/customXml" Target="../ink/ink3886.xml"/><Relationship Id="rId19" Type="http://schemas.openxmlformats.org/officeDocument/2006/relationships/image" Target="../media/image4641.png"/><Relationship Id="rId31" Type="http://schemas.openxmlformats.org/officeDocument/2006/relationships/image" Target="../media/image4647.png"/><Relationship Id="rId4" Type="http://schemas.openxmlformats.org/officeDocument/2006/relationships/customXml" Target="../ink/ink3883.xml"/><Relationship Id="rId9" Type="http://schemas.openxmlformats.org/officeDocument/2006/relationships/image" Target="../media/image4636.png"/><Relationship Id="rId14" Type="http://schemas.openxmlformats.org/officeDocument/2006/relationships/customXml" Target="../ink/ink3888.xml"/><Relationship Id="rId22" Type="http://schemas.openxmlformats.org/officeDocument/2006/relationships/customXml" Target="../ink/ink3892.xml"/><Relationship Id="rId27" Type="http://schemas.openxmlformats.org/officeDocument/2006/relationships/image" Target="../media/image4645.png"/><Relationship Id="rId30" Type="http://schemas.openxmlformats.org/officeDocument/2006/relationships/customXml" Target="../ink/ink3896.xml"/><Relationship Id="rId35" Type="http://schemas.openxmlformats.org/officeDocument/2006/relationships/image" Target="../media/image4649.png"/><Relationship Id="rId8" Type="http://schemas.openxmlformats.org/officeDocument/2006/relationships/customXml" Target="../ink/ink3885.xml"/><Relationship Id="rId3" Type="http://schemas.openxmlformats.org/officeDocument/2006/relationships/image" Target="../media/image4633.png"/></Relationships>
</file>

<file path=ppt/slides/_rels/slide464.xml.rels><?xml version="1.0" encoding="UTF-8" standalone="yes"?>
<Relationships xmlns="http://schemas.openxmlformats.org/package/2006/relationships"><Relationship Id="rId3" Type="http://schemas.openxmlformats.org/officeDocument/2006/relationships/customXml" Target="../ink/ink3901.xml"/><Relationship Id="rId2" Type="http://schemas.openxmlformats.org/officeDocument/2006/relationships/image" Target="../media/image4653.png"/><Relationship Id="rId1" Type="http://schemas.openxmlformats.org/officeDocument/2006/relationships/slideLayout" Target="../slideLayouts/slideLayout2.xml"/><Relationship Id="rId6" Type="http://schemas.openxmlformats.org/officeDocument/2006/relationships/image" Target="../media/image4655.png"/><Relationship Id="rId5" Type="http://schemas.openxmlformats.org/officeDocument/2006/relationships/customXml" Target="../ink/ink3902.xml"/><Relationship Id="rId4" Type="http://schemas.openxmlformats.org/officeDocument/2006/relationships/image" Target="../media/image4654.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6" Type="http://schemas.openxmlformats.org/officeDocument/2006/relationships/customXml" Target="../ink/ink538.xml"/><Relationship Id="rId21" Type="http://schemas.openxmlformats.org/officeDocument/2006/relationships/image" Target="../media/image626.png"/><Relationship Id="rId42" Type="http://schemas.openxmlformats.org/officeDocument/2006/relationships/customXml" Target="../ink/ink546.xml"/><Relationship Id="rId47" Type="http://schemas.openxmlformats.org/officeDocument/2006/relationships/image" Target="../media/image639.png"/><Relationship Id="rId63" Type="http://schemas.openxmlformats.org/officeDocument/2006/relationships/image" Target="../media/image647.png"/><Relationship Id="rId68" Type="http://schemas.openxmlformats.org/officeDocument/2006/relationships/customXml" Target="../ink/ink559.xml"/><Relationship Id="rId16" Type="http://schemas.openxmlformats.org/officeDocument/2006/relationships/customXml" Target="../ink/ink533.xml"/><Relationship Id="rId11" Type="http://schemas.openxmlformats.org/officeDocument/2006/relationships/image" Target="../media/image621.png"/><Relationship Id="rId24" Type="http://schemas.openxmlformats.org/officeDocument/2006/relationships/customXml" Target="../ink/ink537.xml"/><Relationship Id="rId32" Type="http://schemas.openxmlformats.org/officeDocument/2006/relationships/customXml" Target="../ink/ink541.xml"/><Relationship Id="rId37" Type="http://schemas.openxmlformats.org/officeDocument/2006/relationships/image" Target="../media/image634.png"/><Relationship Id="rId40" Type="http://schemas.openxmlformats.org/officeDocument/2006/relationships/customXml" Target="../ink/ink545.xml"/><Relationship Id="rId45" Type="http://schemas.openxmlformats.org/officeDocument/2006/relationships/image" Target="../media/image638.png"/><Relationship Id="rId53" Type="http://schemas.openxmlformats.org/officeDocument/2006/relationships/image" Target="../media/image642.png"/><Relationship Id="rId58" Type="http://schemas.openxmlformats.org/officeDocument/2006/relationships/customXml" Target="../ink/ink554.xml"/><Relationship Id="rId66" Type="http://schemas.openxmlformats.org/officeDocument/2006/relationships/customXml" Target="../ink/ink558.xml"/><Relationship Id="rId74" Type="http://schemas.openxmlformats.org/officeDocument/2006/relationships/customXml" Target="../ink/ink562.xml"/><Relationship Id="rId5" Type="http://schemas.openxmlformats.org/officeDocument/2006/relationships/image" Target="../media/image618.png"/><Relationship Id="rId61" Type="http://schemas.openxmlformats.org/officeDocument/2006/relationships/image" Target="../media/image646.png"/><Relationship Id="rId19" Type="http://schemas.openxmlformats.org/officeDocument/2006/relationships/image" Target="../media/image625.png"/><Relationship Id="rId14" Type="http://schemas.openxmlformats.org/officeDocument/2006/relationships/customXml" Target="../ink/ink532.xml"/><Relationship Id="rId22" Type="http://schemas.openxmlformats.org/officeDocument/2006/relationships/customXml" Target="../ink/ink536.xml"/><Relationship Id="rId27" Type="http://schemas.openxmlformats.org/officeDocument/2006/relationships/image" Target="../media/image629.png"/><Relationship Id="rId30" Type="http://schemas.openxmlformats.org/officeDocument/2006/relationships/customXml" Target="../ink/ink540.xml"/><Relationship Id="rId35" Type="http://schemas.openxmlformats.org/officeDocument/2006/relationships/image" Target="../media/image633.png"/><Relationship Id="rId43" Type="http://schemas.openxmlformats.org/officeDocument/2006/relationships/image" Target="../media/image637.png"/><Relationship Id="rId48" Type="http://schemas.openxmlformats.org/officeDocument/2006/relationships/customXml" Target="../ink/ink549.xml"/><Relationship Id="rId56" Type="http://schemas.openxmlformats.org/officeDocument/2006/relationships/customXml" Target="../ink/ink553.xml"/><Relationship Id="rId64" Type="http://schemas.openxmlformats.org/officeDocument/2006/relationships/customXml" Target="../ink/ink557.xml"/><Relationship Id="rId69" Type="http://schemas.openxmlformats.org/officeDocument/2006/relationships/image" Target="../media/image650.png"/><Relationship Id="rId77" Type="http://schemas.openxmlformats.org/officeDocument/2006/relationships/image" Target="../media/image654.png"/><Relationship Id="rId8" Type="http://schemas.openxmlformats.org/officeDocument/2006/relationships/customXml" Target="../ink/ink529.xml"/><Relationship Id="rId51" Type="http://schemas.openxmlformats.org/officeDocument/2006/relationships/image" Target="../media/image641.png"/><Relationship Id="rId72" Type="http://schemas.openxmlformats.org/officeDocument/2006/relationships/customXml" Target="../ink/ink561.xml"/><Relationship Id="rId3" Type="http://schemas.openxmlformats.org/officeDocument/2006/relationships/image" Target="../media/image616.png"/><Relationship Id="rId12" Type="http://schemas.openxmlformats.org/officeDocument/2006/relationships/customXml" Target="../ink/ink531.xml"/><Relationship Id="rId17" Type="http://schemas.openxmlformats.org/officeDocument/2006/relationships/image" Target="../media/image624.png"/><Relationship Id="rId25" Type="http://schemas.openxmlformats.org/officeDocument/2006/relationships/image" Target="../media/image628.png"/><Relationship Id="rId33" Type="http://schemas.openxmlformats.org/officeDocument/2006/relationships/image" Target="../media/image632.png"/><Relationship Id="rId38" Type="http://schemas.openxmlformats.org/officeDocument/2006/relationships/customXml" Target="../ink/ink544.xml"/><Relationship Id="rId46" Type="http://schemas.openxmlformats.org/officeDocument/2006/relationships/customXml" Target="../ink/ink548.xml"/><Relationship Id="rId59" Type="http://schemas.openxmlformats.org/officeDocument/2006/relationships/image" Target="../media/image645.png"/><Relationship Id="rId67" Type="http://schemas.openxmlformats.org/officeDocument/2006/relationships/image" Target="../media/image649.png"/><Relationship Id="rId20" Type="http://schemas.openxmlformats.org/officeDocument/2006/relationships/customXml" Target="../ink/ink535.xml"/><Relationship Id="rId41" Type="http://schemas.openxmlformats.org/officeDocument/2006/relationships/image" Target="../media/image636.png"/><Relationship Id="rId54" Type="http://schemas.openxmlformats.org/officeDocument/2006/relationships/customXml" Target="../ink/ink552.xml"/><Relationship Id="rId62" Type="http://schemas.openxmlformats.org/officeDocument/2006/relationships/customXml" Target="../ink/ink556.xml"/><Relationship Id="rId70" Type="http://schemas.openxmlformats.org/officeDocument/2006/relationships/customXml" Target="../ink/ink560.xml"/><Relationship Id="rId75" Type="http://schemas.openxmlformats.org/officeDocument/2006/relationships/image" Target="../media/image653.png"/><Relationship Id="rId1" Type="http://schemas.openxmlformats.org/officeDocument/2006/relationships/slideLayout" Target="../slideLayouts/slideLayout2.xml"/><Relationship Id="rId6" Type="http://schemas.openxmlformats.org/officeDocument/2006/relationships/customXml" Target="../ink/ink528.xml"/><Relationship Id="rId15" Type="http://schemas.openxmlformats.org/officeDocument/2006/relationships/image" Target="../media/image623.png"/><Relationship Id="rId23" Type="http://schemas.openxmlformats.org/officeDocument/2006/relationships/image" Target="../media/image627.png"/><Relationship Id="rId28" Type="http://schemas.openxmlformats.org/officeDocument/2006/relationships/customXml" Target="../ink/ink539.xml"/><Relationship Id="rId36" Type="http://schemas.openxmlformats.org/officeDocument/2006/relationships/customXml" Target="../ink/ink543.xml"/><Relationship Id="rId49" Type="http://schemas.openxmlformats.org/officeDocument/2006/relationships/image" Target="../media/image640.png"/><Relationship Id="rId57" Type="http://schemas.openxmlformats.org/officeDocument/2006/relationships/image" Target="../media/image644.png"/><Relationship Id="rId10" Type="http://schemas.openxmlformats.org/officeDocument/2006/relationships/customXml" Target="../ink/ink530.xml"/><Relationship Id="rId31" Type="http://schemas.openxmlformats.org/officeDocument/2006/relationships/image" Target="../media/image631.png"/><Relationship Id="rId44" Type="http://schemas.openxmlformats.org/officeDocument/2006/relationships/customXml" Target="../ink/ink547.xml"/><Relationship Id="rId52" Type="http://schemas.openxmlformats.org/officeDocument/2006/relationships/customXml" Target="../ink/ink551.xml"/><Relationship Id="rId60" Type="http://schemas.openxmlformats.org/officeDocument/2006/relationships/customXml" Target="../ink/ink555.xml"/><Relationship Id="rId65" Type="http://schemas.openxmlformats.org/officeDocument/2006/relationships/image" Target="../media/image648.png"/><Relationship Id="rId73" Type="http://schemas.openxmlformats.org/officeDocument/2006/relationships/image" Target="../media/image652.png"/><Relationship Id="rId4" Type="http://schemas.openxmlformats.org/officeDocument/2006/relationships/image" Target="../media/image617.png"/><Relationship Id="rId9" Type="http://schemas.openxmlformats.org/officeDocument/2006/relationships/image" Target="../media/image620.png"/><Relationship Id="rId13" Type="http://schemas.openxmlformats.org/officeDocument/2006/relationships/image" Target="../media/image622.png"/><Relationship Id="rId18" Type="http://schemas.openxmlformats.org/officeDocument/2006/relationships/customXml" Target="../ink/ink534.xml"/><Relationship Id="rId39" Type="http://schemas.openxmlformats.org/officeDocument/2006/relationships/image" Target="../media/image635.png"/><Relationship Id="rId34" Type="http://schemas.openxmlformats.org/officeDocument/2006/relationships/customXml" Target="../ink/ink542.xml"/><Relationship Id="rId50" Type="http://schemas.openxmlformats.org/officeDocument/2006/relationships/customXml" Target="../ink/ink550.xml"/><Relationship Id="rId55" Type="http://schemas.openxmlformats.org/officeDocument/2006/relationships/image" Target="../media/image643.png"/><Relationship Id="rId76" Type="http://schemas.openxmlformats.org/officeDocument/2006/relationships/customXml" Target="../ink/ink563.xml"/><Relationship Id="rId7" Type="http://schemas.openxmlformats.org/officeDocument/2006/relationships/image" Target="../media/image619.png"/><Relationship Id="rId71" Type="http://schemas.openxmlformats.org/officeDocument/2006/relationships/image" Target="../media/image651.png"/><Relationship Id="rId2" Type="http://schemas.openxmlformats.org/officeDocument/2006/relationships/image" Target="../media/image615.png"/><Relationship Id="rId29" Type="http://schemas.openxmlformats.org/officeDocument/2006/relationships/image" Target="../media/image630.png"/></Relationships>
</file>

<file path=ppt/slides/_rels/slide48.xml.rels><?xml version="1.0" encoding="UTF-8" standalone="yes"?>
<Relationships xmlns="http://schemas.openxmlformats.org/package/2006/relationships"><Relationship Id="rId8" Type="http://schemas.openxmlformats.org/officeDocument/2006/relationships/customXml" Target="../ink/ink566.xml"/><Relationship Id="rId13" Type="http://schemas.openxmlformats.org/officeDocument/2006/relationships/image" Target="../media/image661.png"/><Relationship Id="rId18" Type="http://schemas.openxmlformats.org/officeDocument/2006/relationships/customXml" Target="../ink/ink571.xml"/><Relationship Id="rId26" Type="http://schemas.openxmlformats.org/officeDocument/2006/relationships/image" Target="../media/image668.png"/><Relationship Id="rId3" Type="http://schemas.openxmlformats.org/officeDocument/2006/relationships/image" Target="../media/image656.png"/><Relationship Id="rId21" Type="http://schemas.openxmlformats.org/officeDocument/2006/relationships/image" Target="../media/image665.png"/><Relationship Id="rId7" Type="http://schemas.openxmlformats.org/officeDocument/2006/relationships/image" Target="../media/image658.png"/><Relationship Id="rId12" Type="http://schemas.openxmlformats.org/officeDocument/2006/relationships/customXml" Target="../ink/ink568.xml"/><Relationship Id="rId17" Type="http://schemas.openxmlformats.org/officeDocument/2006/relationships/image" Target="../media/image663.png"/><Relationship Id="rId25" Type="http://schemas.openxmlformats.org/officeDocument/2006/relationships/customXml" Target="../ink/ink574.xml"/><Relationship Id="rId2" Type="http://schemas.openxmlformats.org/officeDocument/2006/relationships/image" Target="../media/image655.png"/><Relationship Id="rId16" Type="http://schemas.openxmlformats.org/officeDocument/2006/relationships/customXml" Target="../ink/ink570.xml"/><Relationship Id="rId20" Type="http://schemas.openxmlformats.org/officeDocument/2006/relationships/customXml" Target="../ink/ink572.xml"/><Relationship Id="rId29"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customXml" Target="../ink/ink565.xml"/><Relationship Id="rId11" Type="http://schemas.openxmlformats.org/officeDocument/2006/relationships/image" Target="../media/image660.png"/><Relationship Id="rId24" Type="http://schemas.openxmlformats.org/officeDocument/2006/relationships/image" Target="../media/image667.png"/><Relationship Id="rId5" Type="http://schemas.openxmlformats.org/officeDocument/2006/relationships/image" Target="../media/image657.png"/><Relationship Id="rId15" Type="http://schemas.openxmlformats.org/officeDocument/2006/relationships/image" Target="../media/image662.png"/><Relationship Id="rId23" Type="http://schemas.openxmlformats.org/officeDocument/2006/relationships/image" Target="../media/image666.png"/><Relationship Id="rId28" Type="http://schemas.openxmlformats.org/officeDocument/2006/relationships/image" Target="../media/image669.png"/><Relationship Id="rId10" Type="http://schemas.openxmlformats.org/officeDocument/2006/relationships/customXml" Target="../ink/ink567.xml"/><Relationship Id="rId19" Type="http://schemas.openxmlformats.org/officeDocument/2006/relationships/image" Target="../media/image664.png"/><Relationship Id="rId4" Type="http://schemas.openxmlformats.org/officeDocument/2006/relationships/customXml" Target="../ink/ink564.xml"/><Relationship Id="rId9" Type="http://schemas.openxmlformats.org/officeDocument/2006/relationships/image" Target="../media/image659.png"/><Relationship Id="rId14" Type="http://schemas.openxmlformats.org/officeDocument/2006/relationships/customXml" Target="../ink/ink569.xml"/><Relationship Id="rId22" Type="http://schemas.openxmlformats.org/officeDocument/2006/relationships/customXml" Target="../ink/ink573.xml"/><Relationship Id="rId27" Type="http://schemas.openxmlformats.org/officeDocument/2006/relationships/customXml" Target="../ink/ink575.xml"/></Relationships>
</file>

<file path=ppt/slides/_rels/slide49.xml.rels><?xml version="1.0" encoding="UTF-8" standalone="yes"?>
<Relationships xmlns="http://schemas.openxmlformats.org/package/2006/relationships"><Relationship Id="rId13" Type="http://schemas.openxmlformats.org/officeDocument/2006/relationships/image" Target="../media/image677.png"/><Relationship Id="rId18" Type="http://schemas.openxmlformats.org/officeDocument/2006/relationships/customXml" Target="../ink/ink583.xml"/><Relationship Id="rId26" Type="http://schemas.openxmlformats.org/officeDocument/2006/relationships/customXml" Target="../ink/ink587.xml"/><Relationship Id="rId39" Type="http://schemas.openxmlformats.org/officeDocument/2006/relationships/image" Target="../media/image690.png"/><Relationship Id="rId21" Type="http://schemas.openxmlformats.org/officeDocument/2006/relationships/image" Target="../media/image681.png"/><Relationship Id="rId34" Type="http://schemas.openxmlformats.org/officeDocument/2006/relationships/customXml" Target="../ink/ink591.xml"/><Relationship Id="rId42" Type="http://schemas.openxmlformats.org/officeDocument/2006/relationships/customXml" Target="../ink/ink595.xml"/><Relationship Id="rId47" Type="http://schemas.openxmlformats.org/officeDocument/2006/relationships/image" Target="../media/image694.png"/><Relationship Id="rId50" Type="http://schemas.openxmlformats.org/officeDocument/2006/relationships/customXml" Target="../ink/ink599.xml"/><Relationship Id="rId7" Type="http://schemas.openxmlformats.org/officeDocument/2006/relationships/image" Target="../media/image674.png"/><Relationship Id="rId2" Type="http://schemas.openxmlformats.org/officeDocument/2006/relationships/image" Target="../media/image671.png"/><Relationship Id="rId16" Type="http://schemas.openxmlformats.org/officeDocument/2006/relationships/customXml" Target="../ink/ink582.xml"/><Relationship Id="rId29" Type="http://schemas.openxmlformats.org/officeDocument/2006/relationships/image" Target="../media/image685.png"/><Relationship Id="rId11" Type="http://schemas.openxmlformats.org/officeDocument/2006/relationships/image" Target="../media/image676.png"/><Relationship Id="rId24" Type="http://schemas.openxmlformats.org/officeDocument/2006/relationships/customXml" Target="../ink/ink586.xml"/><Relationship Id="rId32" Type="http://schemas.openxmlformats.org/officeDocument/2006/relationships/customXml" Target="../ink/ink590.xml"/><Relationship Id="rId37" Type="http://schemas.openxmlformats.org/officeDocument/2006/relationships/image" Target="../media/image689.png"/><Relationship Id="rId40" Type="http://schemas.openxmlformats.org/officeDocument/2006/relationships/customXml" Target="../ink/ink594.xml"/><Relationship Id="rId45" Type="http://schemas.openxmlformats.org/officeDocument/2006/relationships/image" Target="../media/image693.png"/><Relationship Id="rId53" Type="http://schemas.openxmlformats.org/officeDocument/2006/relationships/image" Target="../media/image697.png"/><Relationship Id="rId5" Type="http://schemas.openxmlformats.org/officeDocument/2006/relationships/image" Target="../media/image673.png"/><Relationship Id="rId10" Type="http://schemas.openxmlformats.org/officeDocument/2006/relationships/customXml" Target="../ink/ink579.xml"/><Relationship Id="rId19" Type="http://schemas.openxmlformats.org/officeDocument/2006/relationships/image" Target="../media/image680.png"/><Relationship Id="rId31" Type="http://schemas.openxmlformats.org/officeDocument/2006/relationships/image" Target="../media/image686.png"/><Relationship Id="rId44" Type="http://schemas.openxmlformats.org/officeDocument/2006/relationships/customXml" Target="../ink/ink596.xml"/><Relationship Id="rId52" Type="http://schemas.openxmlformats.org/officeDocument/2006/relationships/customXml" Target="../ink/ink600.xml"/><Relationship Id="rId4" Type="http://schemas.openxmlformats.org/officeDocument/2006/relationships/customXml" Target="../ink/ink576.xml"/><Relationship Id="rId9" Type="http://schemas.openxmlformats.org/officeDocument/2006/relationships/image" Target="../media/image675.png"/><Relationship Id="rId14" Type="http://schemas.openxmlformats.org/officeDocument/2006/relationships/customXml" Target="../ink/ink581.xml"/><Relationship Id="rId22" Type="http://schemas.openxmlformats.org/officeDocument/2006/relationships/customXml" Target="../ink/ink585.xml"/><Relationship Id="rId27" Type="http://schemas.openxmlformats.org/officeDocument/2006/relationships/image" Target="../media/image684.png"/><Relationship Id="rId30" Type="http://schemas.openxmlformats.org/officeDocument/2006/relationships/customXml" Target="../ink/ink589.xml"/><Relationship Id="rId35" Type="http://schemas.openxmlformats.org/officeDocument/2006/relationships/image" Target="../media/image688.png"/><Relationship Id="rId43" Type="http://schemas.openxmlformats.org/officeDocument/2006/relationships/image" Target="../media/image692.png"/><Relationship Id="rId48" Type="http://schemas.openxmlformats.org/officeDocument/2006/relationships/customXml" Target="../ink/ink598.xml"/><Relationship Id="rId8" Type="http://schemas.openxmlformats.org/officeDocument/2006/relationships/customXml" Target="../ink/ink578.xml"/><Relationship Id="rId51" Type="http://schemas.openxmlformats.org/officeDocument/2006/relationships/image" Target="../media/image696.png"/><Relationship Id="rId3" Type="http://schemas.openxmlformats.org/officeDocument/2006/relationships/image" Target="../media/image672.png"/><Relationship Id="rId12" Type="http://schemas.openxmlformats.org/officeDocument/2006/relationships/customXml" Target="../ink/ink580.xml"/><Relationship Id="rId17" Type="http://schemas.openxmlformats.org/officeDocument/2006/relationships/image" Target="../media/image679.png"/><Relationship Id="rId25" Type="http://schemas.openxmlformats.org/officeDocument/2006/relationships/image" Target="../media/image683.png"/><Relationship Id="rId33" Type="http://schemas.openxmlformats.org/officeDocument/2006/relationships/image" Target="../media/image687.png"/><Relationship Id="rId38" Type="http://schemas.openxmlformats.org/officeDocument/2006/relationships/customXml" Target="../ink/ink593.xml"/><Relationship Id="rId46" Type="http://schemas.openxmlformats.org/officeDocument/2006/relationships/customXml" Target="../ink/ink597.xml"/><Relationship Id="rId20" Type="http://schemas.openxmlformats.org/officeDocument/2006/relationships/customXml" Target="../ink/ink584.xml"/><Relationship Id="rId41" Type="http://schemas.openxmlformats.org/officeDocument/2006/relationships/image" Target="../media/image691.png"/><Relationship Id="rId1" Type="http://schemas.openxmlformats.org/officeDocument/2006/relationships/slideLayout" Target="../slideLayouts/slideLayout2.xml"/><Relationship Id="rId6" Type="http://schemas.openxmlformats.org/officeDocument/2006/relationships/customXml" Target="../ink/ink577.xml"/><Relationship Id="rId15" Type="http://schemas.openxmlformats.org/officeDocument/2006/relationships/image" Target="../media/image678.png"/><Relationship Id="rId23" Type="http://schemas.openxmlformats.org/officeDocument/2006/relationships/image" Target="../media/image682.png"/><Relationship Id="rId28" Type="http://schemas.openxmlformats.org/officeDocument/2006/relationships/customXml" Target="../ink/ink588.xml"/><Relationship Id="rId36" Type="http://schemas.openxmlformats.org/officeDocument/2006/relationships/customXml" Target="../ink/ink592.xml"/><Relationship Id="rId49" Type="http://schemas.openxmlformats.org/officeDocument/2006/relationships/image" Target="../media/image69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customXml" Target="../ink/ink601.xml"/><Relationship Id="rId7" Type="http://schemas.openxmlformats.org/officeDocument/2006/relationships/customXml" Target="../ink/ink603.xml"/><Relationship Id="rId2"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703.png"/><Relationship Id="rId5" Type="http://schemas.openxmlformats.org/officeDocument/2006/relationships/customXml" Target="../ink/ink602.xml"/><Relationship Id="rId10" Type="http://schemas.openxmlformats.org/officeDocument/2006/relationships/image" Target="../media/image702.png"/><Relationship Id="rId4" Type="http://schemas.openxmlformats.org/officeDocument/2006/relationships/image" Target="../media/image699.png"/><Relationship Id="rId9" Type="http://schemas.openxmlformats.org/officeDocument/2006/relationships/customXml" Target="../ink/ink604.xml"/></Relationships>
</file>

<file path=ppt/slides/_rels/slide51.xml.rels><?xml version="1.0" encoding="UTF-8" standalone="yes"?>
<Relationships xmlns="http://schemas.openxmlformats.org/package/2006/relationships"><Relationship Id="rId13" Type="http://schemas.openxmlformats.org/officeDocument/2006/relationships/customXml" Target="../ink/ink608.xml"/><Relationship Id="rId18" Type="http://schemas.openxmlformats.org/officeDocument/2006/relationships/image" Target="../media/image714.png"/><Relationship Id="rId26" Type="http://schemas.openxmlformats.org/officeDocument/2006/relationships/image" Target="../media/image718.png"/><Relationship Id="rId39" Type="http://schemas.openxmlformats.org/officeDocument/2006/relationships/customXml" Target="../ink/ink620.xml"/><Relationship Id="rId21" Type="http://schemas.openxmlformats.org/officeDocument/2006/relationships/customXml" Target="../ink/ink612.xml"/><Relationship Id="rId34" Type="http://schemas.openxmlformats.org/officeDocument/2006/relationships/image" Target="../media/image723.png"/><Relationship Id="rId7" Type="http://schemas.openxmlformats.org/officeDocument/2006/relationships/customXml" Target="../ink/ink605.xml"/><Relationship Id="rId12" Type="http://schemas.openxmlformats.org/officeDocument/2006/relationships/image" Target="../media/image711.png"/><Relationship Id="rId17" Type="http://schemas.openxmlformats.org/officeDocument/2006/relationships/customXml" Target="../ink/ink610.xml"/><Relationship Id="rId25" Type="http://schemas.openxmlformats.org/officeDocument/2006/relationships/customXml" Target="../ink/ink614.xml"/><Relationship Id="rId33" Type="http://schemas.openxmlformats.org/officeDocument/2006/relationships/customXml" Target="../ink/ink617.xml"/><Relationship Id="rId38" Type="http://schemas.openxmlformats.org/officeDocument/2006/relationships/image" Target="../media/image725.png"/><Relationship Id="rId2" Type="http://schemas.openxmlformats.org/officeDocument/2006/relationships/image" Target="../media/image704.png"/><Relationship Id="rId16" Type="http://schemas.openxmlformats.org/officeDocument/2006/relationships/image" Target="../media/image713.png"/><Relationship Id="rId20" Type="http://schemas.openxmlformats.org/officeDocument/2006/relationships/image" Target="../media/image715.png"/><Relationship Id="rId29" Type="http://schemas.openxmlformats.org/officeDocument/2006/relationships/customXml" Target="../ink/ink616.xml"/><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customXml" Target="../ink/ink607.xml"/><Relationship Id="rId24" Type="http://schemas.openxmlformats.org/officeDocument/2006/relationships/image" Target="../media/image717.png"/><Relationship Id="rId32" Type="http://schemas.openxmlformats.org/officeDocument/2006/relationships/image" Target="../media/image722.png"/><Relationship Id="rId37" Type="http://schemas.openxmlformats.org/officeDocument/2006/relationships/customXml" Target="../ink/ink619.xml"/><Relationship Id="rId40" Type="http://schemas.openxmlformats.org/officeDocument/2006/relationships/image" Target="../media/image726.png"/><Relationship Id="rId5" Type="http://schemas.openxmlformats.org/officeDocument/2006/relationships/image" Target="../media/image707.png"/><Relationship Id="rId15" Type="http://schemas.openxmlformats.org/officeDocument/2006/relationships/customXml" Target="../ink/ink609.xml"/><Relationship Id="rId23" Type="http://schemas.openxmlformats.org/officeDocument/2006/relationships/customXml" Target="../ink/ink613.xml"/><Relationship Id="rId28" Type="http://schemas.openxmlformats.org/officeDocument/2006/relationships/image" Target="../media/image719.png"/><Relationship Id="rId36" Type="http://schemas.openxmlformats.org/officeDocument/2006/relationships/image" Target="../media/image724.png"/><Relationship Id="rId10" Type="http://schemas.openxmlformats.org/officeDocument/2006/relationships/image" Target="../media/image710.png"/><Relationship Id="rId19" Type="http://schemas.openxmlformats.org/officeDocument/2006/relationships/customXml" Target="../ink/ink611.xml"/><Relationship Id="rId31" Type="http://schemas.openxmlformats.org/officeDocument/2006/relationships/image" Target="../media/image721.png"/><Relationship Id="rId4" Type="http://schemas.openxmlformats.org/officeDocument/2006/relationships/image" Target="../media/image706.png"/><Relationship Id="rId9" Type="http://schemas.openxmlformats.org/officeDocument/2006/relationships/customXml" Target="../ink/ink606.xml"/><Relationship Id="rId14" Type="http://schemas.openxmlformats.org/officeDocument/2006/relationships/image" Target="../media/image712.png"/><Relationship Id="rId22" Type="http://schemas.openxmlformats.org/officeDocument/2006/relationships/image" Target="../media/image716.png"/><Relationship Id="rId27" Type="http://schemas.openxmlformats.org/officeDocument/2006/relationships/customXml" Target="../ink/ink615.xml"/><Relationship Id="rId30" Type="http://schemas.openxmlformats.org/officeDocument/2006/relationships/image" Target="../media/image720.png"/><Relationship Id="rId35" Type="http://schemas.openxmlformats.org/officeDocument/2006/relationships/customXml" Target="../ink/ink618.xml"/><Relationship Id="rId8" Type="http://schemas.openxmlformats.org/officeDocument/2006/relationships/image" Target="../media/image709.png"/><Relationship Id="rId3" Type="http://schemas.openxmlformats.org/officeDocument/2006/relationships/image" Target="../media/image705.png"/></Relationships>
</file>

<file path=ppt/slides/_rels/slide52.xml.rels><?xml version="1.0" encoding="UTF-8" standalone="yes"?>
<Relationships xmlns="http://schemas.openxmlformats.org/package/2006/relationships"><Relationship Id="rId26" Type="http://schemas.openxmlformats.org/officeDocument/2006/relationships/customXml" Target="../ink/ink630.xml"/><Relationship Id="rId21" Type="http://schemas.openxmlformats.org/officeDocument/2006/relationships/image" Target="../media/image739.png"/><Relationship Id="rId34" Type="http://schemas.openxmlformats.org/officeDocument/2006/relationships/customXml" Target="../ink/ink634.xml"/><Relationship Id="rId42" Type="http://schemas.openxmlformats.org/officeDocument/2006/relationships/customXml" Target="../ink/ink638.xml"/><Relationship Id="rId47" Type="http://schemas.openxmlformats.org/officeDocument/2006/relationships/image" Target="../media/image752.png"/><Relationship Id="rId50" Type="http://schemas.openxmlformats.org/officeDocument/2006/relationships/customXml" Target="../ink/ink642.xml"/><Relationship Id="rId55" Type="http://schemas.openxmlformats.org/officeDocument/2006/relationships/image" Target="../media/image756.png"/><Relationship Id="rId63" Type="http://schemas.openxmlformats.org/officeDocument/2006/relationships/customXml" Target="../ink/ink648.xml"/><Relationship Id="rId68" Type="http://schemas.openxmlformats.org/officeDocument/2006/relationships/image" Target="../media/image763.png"/><Relationship Id="rId7" Type="http://schemas.openxmlformats.org/officeDocument/2006/relationships/image" Target="../media/image732.png"/><Relationship Id="rId2" Type="http://schemas.openxmlformats.org/officeDocument/2006/relationships/image" Target="../media/image727.png"/><Relationship Id="rId16" Type="http://schemas.openxmlformats.org/officeDocument/2006/relationships/customXml" Target="../ink/ink625.xml"/><Relationship Id="rId29" Type="http://schemas.openxmlformats.org/officeDocument/2006/relationships/image" Target="../media/image743.png"/><Relationship Id="rId11" Type="http://schemas.openxmlformats.org/officeDocument/2006/relationships/image" Target="../media/image734.png"/><Relationship Id="rId24" Type="http://schemas.openxmlformats.org/officeDocument/2006/relationships/customXml" Target="../ink/ink629.xml"/><Relationship Id="rId32" Type="http://schemas.openxmlformats.org/officeDocument/2006/relationships/customXml" Target="../ink/ink633.xml"/><Relationship Id="rId37" Type="http://schemas.openxmlformats.org/officeDocument/2006/relationships/image" Target="../media/image747.png"/><Relationship Id="rId40" Type="http://schemas.openxmlformats.org/officeDocument/2006/relationships/customXml" Target="../ink/ink637.xml"/><Relationship Id="rId45" Type="http://schemas.openxmlformats.org/officeDocument/2006/relationships/image" Target="../media/image751.png"/><Relationship Id="rId53" Type="http://schemas.openxmlformats.org/officeDocument/2006/relationships/image" Target="../media/image755.png"/><Relationship Id="rId58" Type="http://schemas.openxmlformats.org/officeDocument/2006/relationships/image" Target="../media/image758.png"/><Relationship Id="rId66" Type="http://schemas.openxmlformats.org/officeDocument/2006/relationships/image" Target="../media/image762.png"/><Relationship Id="rId5" Type="http://schemas.openxmlformats.org/officeDocument/2006/relationships/image" Target="../media/image730.png"/><Relationship Id="rId61" Type="http://schemas.openxmlformats.org/officeDocument/2006/relationships/customXml" Target="../ink/ink647.xml"/><Relationship Id="rId19" Type="http://schemas.openxmlformats.org/officeDocument/2006/relationships/image" Target="../media/image738.png"/><Relationship Id="rId14" Type="http://schemas.openxmlformats.org/officeDocument/2006/relationships/customXml" Target="../ink/ink624.xml"/><Relationship Id="rId22" Type="http://schemas.openxmlformats.org/officeDocument/2006/relationships/customXml" Target="../ink/ink628.xml"/><Relationship Id="rId27" Type="http://schemas.openxmlformats.org/officeDocument/2006/relationships/image" Target="../media/image742.png"/><Relationship Id="rId30" Type="http://schemas.openxmlformats.org/officeDocument/2006/relationships/customXml" Target="../ink/ink632.xml"/><Relationship Id="rId35" Type="http://schemas.openxmlformats.org/officeDocument/2006/relationships/image" Target="../media/image746.png"/><Relationship Id="rId43" Type="http://schemas.openxmlformats.org/officeDocument/2006/relationships/image" Target="../media/image750.png"/><Relationship Id="rId48" Type="http://schemas.openxmlformats.org/officeDocument/2006/relationships/customXml" Target="../ink/ink641.xml"/><Relationship Id="rId56" Type="http://schemas.openxmlformats.org/officeDocument/2006/relationships/customXml" Target="../ink/ink645.xml"/><Relationship Id="rId64" Type="http://schemas.openxmlformats.org/officeDocument/2006/relationships/image" Target="../media/image761.png"/><Relationship Id="rId8" Type="http://schemas.openxmlformats.org/officeDocument/2006/relationships/customXml" Target="../ink/ink621.xml"/><Relationship Id="rId51" Type="http://schemas.openxmlformats.org/officeDocument/2006/relationships/image" Target="../media/image754.png"/><Relationship Id="rId3" Type="http://schemas.openxmlformats.org/officeDocument/2006/relationships/image" Target="../media/image728.png"/><Relationship Id="rId12" Type="http://schemas.openxmlformats.org/officeDocument/2006/relationships/customXml" Target="../ink/ink623.xml"/><Relationship Id="rId17" Type="http://schemas.openxmlformats.org/officeDocument/2006/relationships/image" Target="../media/image737.png"/><Relationship Id="rId25" Type="http://schemas.openxmlformats.org/officeDocument/2006/relationships/image" Target="../media/image741.png"/><Relationship Id="rId33" Type="http://schemas.openxmlformats.org/officeDocument/2006/relationships/image" Target="../media/image745.png"/><Relationship Id="rId38" Type="http://schemas.openxmlformats.org/officeDocument/2006/relationships/customXml" Target="../ink/ink636.xml"/><Relationship Id="rId46" Type="http://schemas.openxmlformats.org/officeDocument/2006/relationships/customXml" Target="../ink/ink640.xml"/><Relationship Id="rId59" Type="http://schemas.openxmlformats.org/officeDocument/2006/relationships/customXml" Target="../ink/ink646.xml"/><Relationship Id="rId67" Type="http://schemas.openxmlformats.org/officeDocument/2006/relationships/customXml" Target="../ink/ink650.xml"/><Relationship Id="rId20" Type="http://schemas.openxmlformats.org/officeDocument/2006/relationships/customXml" Target="../ink/ink627.xml"/><Relationship Id="rId41" Type="http://schemas.openxmlformats.org/officeDocument/2006/relationships/image" Target="../media/image749.png"/><Relationship Id="rId54" Type="http://schemas.openxmlformats.org/officeDocument/2006/relationships/customXml" Target="../ink/ink644.xml"/><Relationship Id="rId6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31.png"/><Relationship Id="rId15" Type="http://schemas.openxmlformats.org/officeDocument/2006/relationships/image" Target="../media/image736.png"/><Relationship Id="rId23" Type="http://schemas.openxmlformats.org/officeDocument/2006/relationships/image" Target="../media/image740.png"/><Relationship Id="rId28" Type="http://schemas.openxmlformats.org/officeDocument/2006/relationships/customXml" Target="../ink/ink631.xml"/><Relationship Id="rId36" Type="http://schemas.openxmlformats.org/officeDocument/2006/relationships/customXml" Target="../ink/ink635.xml"/><Relationship Id="rId49" Type="http://schemas.openxmlformats.org/officeDocument/2006/relationships/image" Target="../media/image753.png"/><Relationship Id="rId57" Type="http://schemas.openxmlformats.org/officeDocument/2006/relationships/image" Target="../media/image757.png"/><Relationship Id="rId10" Type="http://schemas.openxmlformats.org/officeDocument/2006/relationships/customXml" Target="../ink/ink622.xml"/><Relationship Id="rId31" Type="http://schemas.openxmlformats.org/officeDocument/2006/relationships/image" Target="../media/image744.png"/><Relationship Id="rId44" Type="http://schemas.openxmlformats.org/officeDocument/2006/relationships/customXml" Target="../ink/ink639.xml"/><Relationship Id="rId52" Type="http://schemas.openxmlformats.org/officeDocument/2006/relationships/customXml" Target="../ink/ink643.xml"/><Relationship Id="rId60" Type="http://schemas.openxmlformats.org/officeDocument/2006/relationships/image" Target="../media/image759.png"/><Relationship Id="rId65" Type="http://schemas.openxmlformats.org/officeDocument/2006/relationships/customXml" Target="../ink/ink649.xml"/><Relationship Id="rId4" Type="http://schemas.openxmlformats.org/officeDocument/2006/relationships/image" Target="../media/image729.png"/><Relationship Id="rId9" Type="http://schemas.openxmlformats.org/officeDocument/2006/relationships/image" Target="../media/image733.png"/><Relationship Id="rId13" Type="http://schemas.openxmlformats.org/officeDocument/2006/relationships/image" Target="../media/image735.png"/><Relationship Id="rId18" Type="http://schemas.openxmlformats.org/officeDocument/2006/relationships/customXml" Target="../ink/ink626.xml"/><Relationship Id="rId39" Type="http://schemas.openxmlformats.org/officeDocument/2006/relationships/image" Target="../media/image748.png"/></Relationships>
</file>

<file path=ppt/slides/_rels/slide53.xml.rels><?xml version="1.0" encoding="UTF-8" standalone="yes"?>
<Relationships xmlns="http://schemas.openxmlformats.org/package/2006/relationships"><Relationship Id="rId8" Type="http://schemas.openxmlformats.org/officeDocument/2006/relationships/image" Target="../media/image767.png"/><Relationship Id="rId13" Type="http://schemas.openxmlformats.org/officeDocument/2006/relationships/customXml" Target="../ink/ink656.xml"/><Relationship Id="rId18" Type="http://schemas.openxmlformats.org/officeDocument/2006/relationships/image" Target="../media/image772.png"/><Relationship Id="rId26" Type="http://schemas.openxmlformats.org/officeDocument/2006/relationships/image" Target="../media/image776.png"/><Relationship Id="rId3" Type="http://schemas.openxmlformats.org/officeDocument/2006/relationships/customXml" Target="../ink/ink651.xml"/><Relationship Id="rId21" Type="http://schemas.openxmlformats.org/officeDocument/2006/relationships/customXml" Target="../ink/ink660.xml"/><Relationship Id="rId7" Type="http://schemas.openxmlformats.org/officeDocument/2006/relationships/customXml" Target="../ink/ink653.xml"/><Relationship Id="rId12" Type="http://schemas.openxmlformats.org/officeDocument/2006/relationships/image" Target="../media/image769.png"/><Relationship Id="rId17" Type="http://schemas.openxmlformats.org/officeDocument/2006/relationships/customXml" Target="../ink/ink658.xml"/><Relationship Id="rId25" Type="http://schemas.openxmlformats.org/officeDocument/2006/relationships/customXml" Target="../ink/ink662.xml"/><Relationship Id="rId2" Type="http://schemas.openxmlformats.org/officeDocument/2006/relationships/image" Target="../media/image764.png"/><Relationship Id="rId16" Type="http://schemas.openxmlformats.org/officeDocument/2006/relationships/image" Target="../media/image771.png"/><Relationship Id="rId20" Type="http://schemas.openxmlformats.org/officeDocument/2006/relationships/image" Target="../media/image773.png"/><Relationship Id="rId29" Type="http://schemas.openxmlformats.org/officeDocument/2006/relationships/customXml" Target="../ink/ink664.xml"/><Relationship Id="rId1" Type="http://schemas.openxmlformats.org/officeDocument/2006/relationships/slideLayout" Target="../slideLayouts/slideLayout2.xml"/><Relationship Id="rId6" Type="http://schemas.openxmlformats.org/officeDocument/2006/relationships/image" Target="../media/image766.png"/><Relationship Id="rId11" Type="http://schemas.openxmlformats.org/officeDocument/2006/relationships/customXml" Target="../ink/ink655.xml"/><Relationship Id="rId24" Type="http://schemas.openxmlformats.org/officeDocument/2006/relationships/image" Target="../media/image775.png"/><Relationship Id="rId5" Type="http://schemas.openxmlformats.org/officeDocument/2006/relationships/customXml" Target="../ink/ink652.xml"/><Relationship Id="rId15" Type="http://schemas.openxmlformats.org/officeDocument/2006/relationships/customXml" Target="../ink/ink657.xml"/><Relationship Id="rId23" Type="http://schemas.openxmlformats.org/officeDocument/2006/relationships/customXml" Target="../ink/ink661.xml"/><Relationship Id="rId28" Type="http://schemas.openxmlformats.org/officeDocument/2006/relationships/image" Target="../media/image777.png"/><Relationship Id="rId10" Type="http://schemas.openxmlformats.org/officeDocument/2006/relationships/image" Target="../media/image768.png"/><Relationship Id="rId19" Type="http://schemas.openxmlformats.org/officeDocument/2006/relationships/customXml" Target="../ink/ink659.xml"/><Relationship Id="rId4" Type="http://schemas.openxmlformats.org/officeDocument/2006/relationships/image" Target="../media/image765.png"/><Relationship Id="rId9" Type="http://schemas.openxmlformats.org/officeDocument/2006/relationships/customXml" Target="../ink/ink654.xml"/><Relationship Id="rId14" Type="http://schemas.openxmlformats.org/officeDocument/2006/relationships/image" Target="../media/image770.png"/><Relationship Id="rId22" Type="http://schemas.openxmlformats.org/officeDocument/2006/relationships/image" Target="../media/image774.png"/><Relationship Id="rId27" Type="http://schemas.openxmlformats.org/officeDocument/2006/relationships/customXml" Target="../ink/ink663.xml"/><Relationship Id="rId30" Type="http://schemas.openxmlformats.org/officeDocument/2006/relationships/image" Target="../media/image778.png"/></Relationships>
</file>

<file path=ppt/slides/_rels/slide54.xml.rels><?xml version="1.0" encoding="UTF-8" standalone="yes"?>
<Relationships xmlns="http://schemas.openxmlformats.org/package/2006/relationships"><Relationship Id="rId13" Type="http://schemas.openxmlformats.org/officeDocument/2006/relationships/customXml" Target="../ink/ink668.xml"/><Relationship Id="rId18" Type="http://schemas.openxmlformats.org/officeDocument/2006/relationships/image" Target="../media/image789.png"/><Relationship Id="rId26" Type="http://schemas.openxmlformats.org/officeDocument/2006/relationships/image" Target="../media/image793.png"/><Relationship Id="rId39" Type="http://schemas.openxmlformats.org/officeDocument/2006/relationships/customXml" Target="../ink/ink681.xml"/><Relationship Id="rId21" Type="http://schemas.openxmlformats.org/officeDocument/2006/relationships/customXml" Target="../ink/ink672.xml"/><Relationship Id="rId34" Type="http://schemas.openxmlformats.org/officeDocument/2006/relationships/image" Target="../media/image797.png"/><Relationship Id="rId42" Type="http://schemas.openxmlformats.org/officeDocument/2006/relationships/image" Target="../media/image801.png"/><Relationship Id="rId7" Type="http://schemas.openxmlformats.org/officeDocument/2006/relationships/customXml" Target="../ink/ink665.xml"/><Relationship Id="rId2" Type="http://schemas.openxmlformats.org/officeDocument/2006/relationships/image" Target="../media/image779.png"/><Relationship Id="rId16" Type="http://schemas.openxmlformats.org/officeDocument/2006/relationships/image" Target="../media/image788.png"/><Relationship Id="rId20" Type="http://schemas.openxmlformats.org/officeDocument/2006/relationships/image" Target="../media/image790.png"/><Relationship Id="rId29" Type="http://schemas.openxmlformats.org/officeDocument/2006/relationships/customXml" Target="../ink/ink676.xml"/><Relationship Id="rId41" Type="http://schemas.openxmlformats.org/officeDocument/2006/relationships/customXml" Target="../ink/ink682.xml"/><Relationship Id="rId1" Type="http://schemas.openxmlformats.org/officeDocument/2006/relationships/slideLayout" Target="../slideLayouts/slideLayout2.xml"/><Relationship Id="rId6" Type="http://schemas.openxmlformats.org/officeDocument/2006/relationships/image" Target="../media/image783.png"/><Relationship Id="rId11" Type="http://schemas.openxmlformats.org/officeDocument/2006/relationships/customXml" Target="../ink/ink667.xml"/><Relationship Id="rId24" Type="http://schemas.openxmlformats.org/officeDocument/2006/relationships/image" Target="../media/image792.png"/><Relationship Id="rId32" Type="http://schemas.openxmlformats.org/officeDocument/2006/relationships/image" Target="../media/image796.png"/><Relationship Id="rId37" Type="http://schemas.openxmlformats.org/officeDocument/2006/relationships/customXml" Target="../ink/ink680.xml"/><Relationship Id="rId40" Type="http://schemas.openxmlformats.org/officeDocument/2006/relationships/image" Target="../media/image800.png"/><Relationship Id="rId5" Type="http://schemas.openxmlformats.org/officeDocument/2006/relationships/image" Target="../media/image782.png"/><Relationship Id="rId15" Type="http://schemas.openxmlformats.org/officeDocument/2006/relationships/customXml" Target="../ink/ink669.xml"/><Relationship Id="rId23" Type="http://schemas.openxmlformats.org/officeDocument/2006/relationships/customXml" Target="../ink/ink673.xml"/><Relationship Id="rId28" Type="http://schemas.openxmlformats.org/officeDocument/2006/relationships/image" Target="../media/image794.png"/><Relationship Id="rId36" Type="http://schemas.openxmlformats.org/officeDocument/2006/relationships/image" Target="../media/image798.png"/><Relationship Id="rId10" Type="http://schemas.openxmlformats.org/officeDocument/2006/relationships/image" Target="../media/image785.png"/><Relationship Id="rId19" Type="http://schemas.openxmlformats.org/officeDocument/2006/relationships/customXml" Target="../ink/ink671.xml"/><Relationship Id="rId31" Type="http://schemas.openxmlformats.org/officeDocument/2006/relationships/customXml" Target="../ink/ink677.xml"/><Relationship Id="rId4" Type="http://schemas.openxmlformats.org/officeDocument/2006/relationships/image" Target="../media/image781.png"/><Relationship Id="rId9" Type="http://schemas.openxmlformats.org/officeDocument/2006/relationships/customXml" Target="../ink/ink666.xml"/><Relationship Id="rId14" Type="http://schemas.openxmlformats.org/officeDocument/2006/relationships/image" Target="../media/image787.png"/><Relationship Id="rId22" Type="http://schemas.openxmlformats.org/officeDocument/2006/relationships/image" Target="../media/image791.png"/><Relationship Id="rId27" Type="http://schemas.openxmlformats.org/officeDocument/2006/relationships/customXml" Target="../ink/ink675.xml"/><Relationship Id="rId30" Type="http://schemas.openxmlformats.org/officeDocument/2006/relationships/image" Target="../media/image795.png"/><Relationship Id="rId35" Type="http://schemas.openxmlformats.org/officeDocument/2006/relationships/customXml" Target="../ink/ink679.xml"/><Relationship Id="rId8" Type="http://schemas.openxmlformats.org/officeDocument/2006/relationships/image" Target="../media/image784.png"/><Relationship Id="rId3" Type="http://schemas.openxmlformats.org/officeDocument/2006/relationships/image" Target="../media/image780.png"/><Relationship Id="rId12" Type="http://schemas.openxmlformats.org/officeDocument/2006/relationships/image" Target="../media/image786.png"/><Relationship Id="rId17" Type="http://schemas.openxmlformats.org/officeDocument/2006/relationships/customXml" Target="../ink/ink670.xml"/><Relationship Id="rId25" Type="http://schemas.openxmlformats.org/officeDocument/2006/relationships/customXml" Target="../ink/ink674.xml"/><Relationship Id="rId33" Type="http://schemas.openxmlformats.org/officeDocument/2006/relationships/customXml" Target="../ink/ink678.xml"/><Relationship Id="rId38" Type="http://schemas.openxmlformats.org/officeDocument/2006/relationships/image" Target="../media/image799.png"/></Relationships>
</file>

<file path=ppt/slides/_rels/slide55.xml.rels><?xml version="1.0" encoding="UTF-8" standalone="yes"?>
<Relationships xmlns="http://schemas.openxmlformats.org/package/2006/relationships"><Relationship Id="rId13" Type="http://schemas.openxmlformats.org/officeDocument/2006/relationships/customXml" Target="../ink/ink686.xml"/><Relationship Id="rId18" Type="http://schemas.openxmlformats.org/officeDocument/2006/relationships/image" Target="../media/image813.png"/><Relationship Id="rId26" Type="http://schemas.openxmlformats.org/officeDocument/2006/relationships/image" Target="../media/image817.png"/><Relationship Id="rId39" Type="http://schemas.openxmlformats.org/officeDocument/2006/relationships/customXml" Target="../ink/ink699.xml"/><Relationship Id="rId21" Type="http://schemas.openxmlformats.org/officeDocument/2006/relationships/customXml" Target="../ink/ink690.xml"/><Relationship Id="rId34" Type="http://schemas.openxmlformats.org/officeDocument/2006/relationships/image" Target="../media/image821.png"/><Relationship Id="rId42" Type="http://schemas.openxmlformats.org/officeDocument/2006/relationships/image" Target="../media/image825.png"/><Relationship Id="rId47" Type="http://schemas.openxmlformats.org/officeDocument/2006/relationships/customXml" Target="../ink/ink703.xml"/><Relationship Id="rId50" Type="http://schemas.openxmlformats.org/officeDocument/2006/relationships/image" Target="../media/image829.png"/><Relationship Id="rId7" Type="http://schemas.openxmlformats.org/officeDocument/2006/relationships/customXml" Target="../ink/ink683.xml"/><Relationship Id="rId2" Type="http://schemas.openxmlformats.org/officeDocument/2006/relationships/image" Target="../media/image802.png"/><Relationship Id="rId16" Type="http://schemas.openxmlformats.org/officeDocument/2006/relationships/image" Target="../media/image812.png"/><Relationship Id="rId29" Type="http://schemas.openxmlformats.org/officeDocument/2006/relationships/customXml" Target="../ink/ink694.xml"/><Relationship Id="rId11" Type="http://schemas.openxmlformats.org/officeDocument/2006/relationships/customXml" Target="../ink/ink685.xml"/><Relationship Id="rId24" Type="http://schemas.openxmlformats.org/officeDocument/2006/relationships/image" Target="../media/image816.png"/><Relationship Id="rId32" Type="http://schemas.openxmlformats.org/officeDocument/2006/relationships/image" Target="../media/image820.png"/><Relationship Id="rId37" Type="http://schemas.openxmlformats.org/officeDocument/2006/relationships/customXml" Target="../ink/ink698.xml"/><Relationship Id="rId40" Type="http://schemas.openxmlformats.org/officeDocument/2006/relationships/image" Target="../media/image824.png"/><Relationship Id="rId45" Type="http://schemas.openxmlformats.org/officeDocument/2006/relationships/customXml" Target="../ink/ink702.xml"/><Relationship Id="rId5" Type="http://schemas.openxmlformats.org/officeDocument/2006/relationships/image" Target="../media/image805.png"/><Relationship Id="rId15" Type="http://schemas.openxmlformats.org/officeDocument/2006/relationships/customXml" Target="../ink/ink687.xml"/><Relationship Id="rId23" Type="http://schemas.openxmlformats.org/officeDocument/2006/relationships/customXml" Target="../ink/ink691.xml"/><Relationship Id="rId28" Type="http://schemas.openxmlformats.org/officeDocument/2006/relationships/image" Target="../media/image818.png"/><Relationship Id="rId36" Type="http://schemas.openxmlformats.org/officeDocument/2006/relationships/image" Target="../media/image822.png"/><Relationship Id="rId49" Type="http://schemas.openxmlformats.org/officeDocument/2006/relationships/customXml" Target="../ink/ink704.xml"/><Relationship Id="rId10" Type="http://schemas.openxmlformats.org/officeDocument/2006/relationships/image" Target="../media/image808.png"/><Relationship Id="rId19" Type="http://schemas.openxmlformats.org/officeDocument/2006/relationships/customXml" Target="../ink/ink689.xml"/><Relationship Id="rId31" Type="http://schemas.openxmlformats.org/officeDocument/2006/relationships/customXml" Target="../ink/ink695.xml"/><Relationship Id="rId44" Type="http://schemas.openxmlformats.org/officeDocument/2006/relationships/image" Target="../media/image826.png"/><Relationship Id="rId4" Type="http://schemas.openxmlformats.org/officeDocument/2006/relationships/image" Target="../media/image804.png"/><Relationship Id="rId9" Type="http://schemas.openxmlformats.org/officeDocument/2006/relationships/customXml" Target="../ink/ink684.xml"/><Relationship Id="rId14" Type="http://schemas.openxmlformats.org/officeDocument/2006/relationships/image" Target="../media/image811.png"/><Relationship Id="rId22" Type="http://schemas.openxmlformats.org/officeDocument/2006/relationships/image" Target="../media/image815.png"/><Relationship Id="rId27" Type="http://schemas.openxmlformats.org/officeDocument/2006/relationships/customXml" Target="../ink/ink693.xml"/><Relationship Id="rId30" Type="http://schemas.openxmlformats.org/officeDocument/2006/relationships/image" Target="../media/image819.png"/><Relationship Id="rId35" Type="http://schemas.openxmlformats.org/officeDocument/2006/relationships/customXml" Target="../ink/ink697.xml"/><Relationship Id="rId43" Type="http://schemas.openxmlformats.org/officeDocument/2006/relationships/customXml" Target="../ink/ink701.xml"/><Relationship Id="rId48" Type="http://schemas.openxmlformats.org/officeDocument/2006/relationships/image" Target="../media/image828.png"/><Relationship Id="rId8" Type="http://schemas.openxmlformats.org/officeDocument/2006/relationships/image" Target="../media/image807.png"/><Relationship Id="rId3" Type="http://schemas.openxmlformats.org/officeDocument/2006/relationships/image" Target="../media/image803.png"/><Relationship Id="rId12" Type="http://schemas.openxmlformats.org/officeDocument/2006/relationships/image" Target="../media/image809.png"/><Relationship Id="rId17" Type="http://schemas.openxmlformats.org/officeDocument/2006/relationships/customXml" Target="../ink/ink688.xml"/><Relationship Id="rId25" Type="http://schemas.openxmlformats.org/officeDocument/2006/relationships/customXml" Target="../ink/ink692.xml"/><Relationship Id="rId33" Type="http://schemas.openxmlformats.org/officeDocument/2006/relationships/customXml" Target="../ink/ink696.xml"/><Relationship Id="rId38" Type="http://schemas.openxmlformats.org/officeDocument/2006/relationships/image" Target="../media/image823.png"/><Relationship Id="rId46" Type="http://schemas.openxmlformats.org/officeDocument/2006/relationships/image" Target="../media/image827.png"/><Relationship Id="rId20" Type="http://schemas.openxmlformats.org/officeDocument/2006/relationships/image" Target="../media/image814.png"/><Relationship Id="rId41" Type="http://schemas.openxmlformats.org/officeDocument/2006/relationships/customXml" Target="../ink/ink700.xml"/><Relationship Id="rId1" Type="http://schemas.openxmlformats.org/officeDocument/2006/relationships/slideLayout" Target="../slideLayouts/slideLayout2.xml"/><Relationship Id="rId6" Type="http://schemas.openxmlformats.org/officeDocument/2006/relationships/image" Target="../media/image806.png"/></Relationships>
</file>

<file path=ppt/slides/_rels/slide56.xml.rels><?xml version="1.0" encoding="UTF-8" standalone="yes"?>
<Relationships xmlns="http://schemas.openxmlformats.org/package/2006/relationships"><Relationship Id="rId8" Type="http://schemas.openxmlformats.org/officeDocument/2006/relationships/image" Target="../media/image834.png"/><Relationship Id="rId13" Type="http://schemas.openxmlformats.org/officeDocument/2006/relationships/customXml" Target="../ink/ink709.xml"/><Relationship Id="rId3" Type="http://schemas.openxmlformats.org/officeDocument/2006/relationships/image" Target="../media/image831.png"/><Relationship Id="rId7" Type="http://schemas.openxmlformats.org/officeDocument/2006/relationships/image" Target="../media/image833.png"/><Relationship Id="rId12" Type="http://schemas.openxmlformats.org/officeDocument/2006/relationships/image" Target="../media/image836.png"/><Relationship Id="rId2" Type="http://schemas.openxmlformats.org/officeDocument/2006/relationships/image" Target="../media/image830.png"/><Relationship Id="rId16" Type="http://schemas.openxmlformats.org/officeDocument/2006/relationships/image" Target="../media/image838.png"/><Relationship Id="rId1" Type="http://schemas.openxmlformats.org/officeDocument/2006/relationships/slideLayout" Target="../slideLayouts/slideLayout2.xml"/><Relationship Id="rId6" Type="http://schemas.openxmlformats.org/officeDocument/2006/relationships/customXml" Target="../ink/ink706.xml"/><Relationship Id="rId11" Type="http://schemas.openxmlformats.org/officeDocument/2006/relationships/customXml" Target="../ink/ink708.xml"/><Relationship Id="rId5" Type="http://schemas.openxmlformats.org/officeDocument/2006/relationships/image" Target="../media/image832.png"/><Relationship Id="rId15" Type="http://schemas.openxmlformats.org/officeDocument/2006/relationships/customXml" Target="../ink/ink710.xml"/><Relationship Id="rId10" Type="http://schemas.openxmlformats.org/officeDocument/2006/relationships/image" Target="../media/image835.png"/><Relationship Id="rId4" Type="http://schemas.openxmlformats.org/officeDocument/2006/relationships/customXml" Target="../ink/ink705.xml"/><Relationship Id="rId9" Type="http://schemas.openxmlformats.org/officeDocument/2006/relationships/customXml" Target="../ink/ink707.xml"/><Relationship Id="rId14" Type="http://schemas.openxmlformats.org/officeDocument/2006/relationships/image" Target="../media/image837.png"/></Relationships>
</file>

<file path=ppt/slides/_rels/slide57.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9.png"/><Relationship Id="rId1" Type="http://schemas.openxmlformats.org/officeDocument/2006/relationships/slideLayout" Target="../slideLayouts/slideLayout2.xml"/><Relationship Id="rId4" Type="http://schemas.openxmlformats.org/officeDocument/2006/relationships/image" Target="../media/image841.png"/></Relationships>
</file>

<file path=ppt/slides/_rels/slide58.xml.rels><?xml version="1.0" encoding="UTF-8" standalone="yes"?>
<Relationships xmlns="http://schemas.openxmlformats.org/package/2006/relationships"><Relationship Id="rId26" Type="http://schemas.openxmlformats.org/officeDocument/2006/relationships/image" Target="../media/image854.png"/><Relationship Id="rId117" Type="http://schemas.openxmlformats.org/officeDocument/2006/relationships/customXml" Target="../ink/ink768.xml"/><Relationship Id="rId21" Type="http://schemas.openxmlformats.org/officeDocument/2006/relationships/customXml" Target="../ink/ink719.xml"/><Relationship Id="rId42" Type="http://schemas.openxmlformats.org/officeDocument/2006/relationships/image" Target="../media/image862.png"/><Relationship Id="rId47" Type="http://schemas.openxmlformats.org/officeDocument/2006/relationships/customXml" Target="../ink/ink732.xml"/><Relationship Id="rId63" Type="http://schemas.openxmlformats.org/officeDocument/2006/relationships/customXml" Target="../ink/ink740.xml"/><Relationship Id="rId68" Type="http://schemas.openxmlformats.org/officeDocument/2006/relationships/image" Target="../media/image875.png"/><Relationship Id="rId84" Type="http://schemas.openxmlformats.org/officeDocument/2006/relationships/customXml" Target="../ink/ink751.xml"/><Relationship Id="rId89" Type="http://schemas.openxmlformats.org/officeDocument/2006/relationships/customXml" Target="../ink/ink754.xml"/><Relationship Id="rId112" Type="http://schemas.openxmlformats.org/officeDocument/2006/relationships/image" Target="../media/image896.png"/><Relationship Id="rId16" Type="http://schemas.openxmlformats.org/officeDocument/2006/relationships/customXml" Target="../ink/ink716.xml"/><Relationship Id="rId107" Type="http://schemas.openxmlformats.org/officeDocument/2006/relationships/customXml" Target="../ink/ink763.xml"/><Relationship Id="rId11" Type="http://schemas.openxmlformats.org/officeDocument/2006/relationships/image" Target="../media/image848.png"/><Relationship Id="rId32" Type="http://schemas.openxmlformats.org/officeDocument/2006/relationships/image" Target="../media/image857.png"/><Relationship Id="rId37" Type="http://schemas.openxmlformats.org/officeDocument/2006/relationships/customXml" Target="../ink/ink727.xml"/><Relationship Id="rId53" Type="http://schemas.openxmlformats.org/officeDocument/2006/relationships/customXml" Target="../ink/ink735.xml"/><Relationship Id="rId58" Type="http://schemas.openxmlformats.org/officeDocument/2006/relationships/image" Target="../media/image870.png"/><Relationship Id="rId74" Type="http://schemas.openxmlformats.org/officeDocument/2006/relationships/image" Target="../media/image878.png"/><Relationship Id="rId79" Type="http://schemas.openxmlformats.org/officeDocument/2006/relationships/image" Target="../media/image880.png"/><Relationship Id="rId102" Type="http://schemas.openxmlformats.org/officeDocument/2006/relationships/image" Target="../media/image891.png"/><Relationship Id="rId5" Type="http://schemas.openxmlformats.org/officeDocument/2006/relationships/image" Target="../media/image845.png"/><Relationship Id="rId90" Type="http://schemas.openxmlformats.org/officeDocument/2006/relationships/image" Target="../media/image885.png"/><Relationship Id="rId95" Type="http://schemas.openxmlformats.org/officeDocument/2006/relationships/customXml" Target="../ink/ink757.xml"/><Relationship Id="rId22" Type="http://schemas.openxmlformats.org/officeDocument/2006/relationships/image" Target="../media/image852.png"/><Relationship Id="rId27" Type="http://schemas.openxmlformats.org/officeDocument/2006/relationships/customXml" Target="../ink/ink722.xml"/><Relationship Id="rId43" Type="http://schemas.openxmlformats.org/officeDocument/2006/relationships/customXml" Target="../ink/ink730.xml"/><Relationship Id="rId48" Type="http://schemas.openxmlformats.org/officeDocument/2006/relationships/image" Target="../media/image865.png"/><Relationship Id="rId64" Type="http://schemas.openxmlformats.org/officeDocument/2006/relationships/image" Target="../media/image873.png"/><Relationship Id="rId69" Type="http://schemas.openxmlformats.org/officeDocument/2006/relationships/customXml" Target="../ink/ink743.xml"/><Relationship Id="rId113" Type="http://schemas.openxmlformats.org/officeDocument/2006/relationships/customXml" Target="../ink/ink766.xml"/><Relationship Id="rId118" Type="http://schemas.openxmlformats.org/officeDocument/2006/relationships/image" Target="../media/image899.png"/><Relationship Id="rId80" Type="http://schemas.openxmlformats.org/officeDocument/2006/relationships/customXml" Target="../ink/ink749.xml"/><Relationship Id="rId85" Type="http://schemas.openxmlformats.org/officeDocument/2006/relationships/customXml" Target="../ink/ink752.xml"/><Relationship Id="rId12" Type="http://schemas.openxmlformats.org/officeDocument/2006/relationships/customXml" Target="../ink/ink714.xml"/><Relationship Id="rId17" Type="http://schemas.openxmlformats.org/officeDocument/2006/relationships/image" Target="../media/image850.png"/><Relationship Id="rId33" Type="http://schemas.openxmlformats.org/officeDocument/2006/relationships/customXml" Target="../ink/ink725.xml"/><Relationship Id="rId38" Type="http://schemas.openxmlformats.org/officeDocument/2006/relationships/image" Target="../media/image860.png"/><Relationship Id="rId59" Type="http://schemas.openxmlformats.org/officeDocument/2006/relationships/customXml" Target="../ink/ink738.xml"/><Relationship Id="rId103" Type="http://schemas.openxmlformats.org/officeDocument/2006/relationships/customXml" Target="../ink/ink761.xml"/><Relationship Id="rId108" Type="http://schemas.openxmlformats.org/officeDocument/2006/relationships/image" Target="../media/image894.png"/><Relationship Id="rId54" Type="http://schemas.openxmlformats.org/officeDocument/2006/relationships/image" Target="../media/image868.png"/><Relationship Id="rId70" Type="http://schemas.openxmlformats.org/officeDocument/2006/relationships/image" Target="../media/image876.png"/><Relationship Id="rId75" Type="http://schemas.openxmlformats.org/officeDocument/2006/relationships/customXml" Target="../ink/ink746.xml"/><Relationship Id="rId91" Type="http://schemas.openxmlformats.org/officeDocument/2006/relationships/customXml" Target="../ink/ink755.xml"/><Relationship Id="rId96" Type="http://schemas.openxmlformats.org/officeDocument/2006/relationships/image" Target="../media/image888.png"/><Relationship Id="rId1" Type="http://schemas.openxmlformats.org/officeDocument/2006/relationships/slideLayout" Target="../slideLayouts/slideLayout2.xml"/><Relationship Id="rId6" Type="http://schemas.openxmlformats.org/officeDocument/2006/relationships/customXml" Target="../ink/ink711.xml"/><Relationship Id="rId23" Type="http://schemas.openxmlformats.org/officeDocument/2006/relationships/customXml" Target="../ink/ink720.xml"/><Relationship Id="rId28" Type="http://schemas.openxmlformats.org/officeDocument/2006/relationships/image" Target="../media/image855.png"/><Relationship Id="rId49" Type="http://schemas.openxmlformats.org/officeDocument/2006/relationships/customXml" Target="../ink/ink733.xml"/><Relationship Id="rId114" Type="http://schemas.openxmlformats.org/officeDocument/2006/relationships/image" Target="../media/image897.png"/><Relationship Id="rId10" Type="http://schemas.openxmlformats.org/officeDocument/2006/relationships/customXml" Target="../ink/ink713.xml"/><Relationship Id="rId31" Type="http://schemas.openxmlformats.org/officeDocument/2006/relationships/customXml" Target="../ink/ink724.xml"/><Relationship Id="rId44" Type="http://schemas.openxmlformats.org/officeDocument/2006/relationships/image" Target="../media/image863.png"/><Relationship Id="rId52" Type="http://schemas.openxmlformats.org/officeDocument/2006/relationships/image" Target="../media/image867.png"/><Relationship Id="rId60" Type="http://schemas.openxmlformats.org/officeDocument/2006/relationships/image" Target="../media/image871.png"/><Relationship Id="rId65" Type="http://schemas.openxmlformats.org/officeDocument/2006/relationships/customXml" Target="../ink/ink741.xml"/><Relationship Id="rId73" Type="http://schemas.openxmlformats.org/officeDocument/2006/relationships/customXml" Target="../ink/ink745.xml"/><Relationship Id="rId78" Type="http://schemas.openxmlformats.org/officeDocument/2006/relationships/customXml" Target="../ink/ink748.xml"/><Relationship Id="rId81" Type="http://schemas.openxmlformats.org/officeDocument/2006/relationships/image" Target="../media/image881.png"/><Relationship Id="rId86" Type="http://schemas.openxmlformats.org/officeDocument/2006/relationships/image" Target="../media/image883.png"/><Relationship Id="rId94" Type="http://schemas.openxmlformats.org/officeDocument/2006/relationships/image" Target="../media/image887.png"/><Relationship Id="rId99" Type="http://schemas.openxmlformats.org/officeDocument/2006/relationships/customXml" Target="../ink/ink759.xml"/><Relationship Id="rId101" Type="http://schemas.openxmlformats.org/officeDocument/2006/relationships/customXml" Target="../ink/ink760.xml"/><Relationship Id="rId4" Type="http://schemas.openxmlformats.org/officeDocument/2006/relationships/image" Target="../media/image844.png"/><Relationship Id="rId9" Type="http://schemas.openxmlformats.org/officeDocument/2006/relationships/image" Target="../media/image847.png"/><Relationship Id="rId13" Type="http://schemas.openxmlformats.org/officeDocument/2006/relationships/image" Target="../media/image849.png"/><Relationship Id="rId18" Type="http://schemas.openxmlformats.org/officeDocument/2006/relationships/customXml" Target="../ink/ink717.xml"/><Relationship Id="rId39" Type="http://schemas.openxmlformats.org/officeDocument/2006/relationships/customXml" Target="../ink/ink728.xml"/><Relationship Id="rId109" Type="http://schemas.openxmlformats.org/officeDocument/2006/relationships/customXml" Target="../ink/ink764.xml"/><Relationship Id="rId34" Type="http://schemas.openxmlformats.org/officeDocument/2006/relationships/image" Target="../media/image858.png"/><Relationship Id="rId50" Type="http://schemas.openxmlformats.org/officeDocument/2006/relationships/image" Target="../media/image866.png"/><Relationship Id="rId55" Type="http://schemas.openxmlformats.org/officeDocument/2006/relationships/customXml" Target="../ink/ink736.xml"/><Relationship Id="rId76" Type="http://schemas.openxmlformats.org/officeDocument/2006/relationships/image" Target="../media/image879.png"/><Relationship Id="rId97" Type="http://schemas.openxmlformats.org/officeDocument/2006/relationships/customXml" Target="../ink/ink758.xml"/><Relationship Id="rId104" Type="http://schemas.openxmlformats.org/officeDocument/2006/relationships/image" Target="../media/image892.png"/><Relationship Id="rId7" Type="http://schemas.openxmlformats.org/officeDocument/2006/relationships/image" Target="../media/image846.png"/><Relationship Id="rId71" Type="http://schemas.openxmlformats.org/officeDocument/2006/relationships/customXml" Target="../ink/ink744.xml"/><Relationship Id="rId92" Type="http://schemas.openxmlformats.org/officeDocument/2006/relationships/image" Target="../media/image886.png"/><Relationship Id="rId2" Type="http://schemas.openxmlformats.org/officeDocument/2006/relationships/image" Target="../media/image842.png"/><Relationship Id="rId29" Type="http://schemas.openxmlformats.org/officeDocument/2006/relationships/customXml" Target="../ink/ink723.xml"/><Relationship Id="rId24" Type="http://schemas.openxmlformats.org/officeDocument/2006/relationships/image" Target="../media/image853.png"/><Relationship Id="rId40" Type="http://schemas.openxmlformats.org/officeDocument/2006/relationships/image" Target="../media/image861.png"/><Relationship Id="rId45" Type="http://schemas.openxmlformats.org/officeDocument/2006/relationships/customXml" Target="../ink/ink731.xml"/><Relationship Id="rId66" Type="http://schemas.openxmlformats.org/officeDocument/2006/relationships/image" Target="../media/image874.png"/><Relationship Id="rId87" Type="http://schemas.openxmlformats.org/officeDocument/2006/relationships/customXml" Target="../ink/ink753.xml"/><Relationship Id="rId110" Type="http://schemas.openxmlformats.org/officeDocument/2006/relationships/image" Target="../media/image895.png"/><Relationship Id="rId115" Type="http://schemas.openxmlformats.org/officeDocument/2006/relationships/customXml" Target="../ink/ink767.xml"/><Relationship Id="rId61" Type="http://schemas.openxmlformats.org/officeDocument/2006/relationships/customXml" Target="../ink/ink739.xml"/><Relationship Id="rId82" Type="http://schemas.openxmlformats.org/officeDocument/2006/relationships/customXml" Target="../ink/ink750.xml"/><Relationship Id="rId19" Type="http://schemas.openxmlformats.org/officeDocument/2006/relationships/image" Target="../media/image851.png"/><Relationship Id="rId14" Type="http://schemas.openxmlformats.org/officeDocument/2006/relationships/customXml" Target="../ink/ink715.xml"/><Relationship Id="rId30" Type="http://schemas.openxmlformats.org/officeDocument/2006/relationships/image" Target="../media/image856.png"/><Relationship Id="rId35" Type="http://schemas.openxmlformats.org/officeDocument/2006/relationships/customXml" Target="../ink/ink726.xml"/><Relationship Id="rId56" Type="http://schemas.openxmlformats.org/officeDocument/2006/relationships/image" Target="../media/image869.png"/><Relationship Id="rId77" Type="http://schemas.openxmlformats.org/officeDocument/2006/relationships/customXml" Target="../ink/ink747.xml"/><Relationship Id="rId100" Type="http://schemas.openxmlformats.org/officeDocument/2006/relationships/image" Target="../media/image890.png"/><Relationship Id="rId105" Type="http://schemas.openxmlformats.org/officeDocument/2006/relationships/customXml" Target="../ink/ink762.xml"/><Relationship Id="rId8" Type="http://schemas.openxmlformats.org/officeDocument/2006/relationships/customXml" Target="../ink/ink712.xml"/><Relationship Id="rId51" Type="http://schemas.openxmlformats.org/officeDocument/2006/relationships/customXml" Target="../ink/ink734.xml"/><Relationship Id="rId72" Type="http://schemas.openxmlformats.org/officeDocument/2006/relationships/image" Target="../media/image877.png"/><Relationship Id="rId93" Type="http://schemas.openxmlformats.org/officeDocument/2006/relationships/customXml" Target="../ink/ink756.xml"/><Relationship Id="rId98" Type="http://schemas.openxmlformats.org/officeDocument/2006/relationships/image" Target="../media/image889.png"/><Relationship Id="rId3" Type="http://schemas.openxmlformats.org/officeDocument/2006/relationships/image" Target="../media/image843.png"/><Relationship Id="rId25" Type="http://schemas.openxmlformats.org/officeDocument/2006/relationships/customXml" Target="../ink/ink721.xml"/><Relationship Id="rId46" Type="http://schemas.openxmlformats.org/officeDocument/2006/relationships/image" Target="../media/image864.png"/><Relationship Id="rId67" Type="http://schemas.openxmlformats.org/officeDocument/2006/relationships/customXml" Target="../ink/ink742.xml"/><Relationship Id="rId116" Type="http://schemas.openxmlformats.org/officeDocument/2006/relationships/image" Target="../media/image898.png"/><Relationship Id="rId20" Type="http://schemas.openxmlformats.org/officeDocument/2006/relationships/customXml" Target="../ink/ink718.xml"/><Relationship Id="rId41" Type="http://schemas.openxmlformats.org/officeDocument/2006/relationships/customXml" Target="../ink/ink729.xml"/><Relationship Id="rId62" Type="http://schemas.openxmlformats.org/officeDocument/2006/relationships/image" Target="../media/image872.png"/><Relationship Id="rId83" Type="http://schemas.openxmlformats.org/officeDocument/2006/relationships/image" Target="../media/image882.png"/><Relationship Id="rId88" Type="http://schemas.openxmlformats.org/officeDocument/2006/relationships/image" Target="../media/image884.png"/><Relationship Id="rId111" Type="http://schemas.openxmlformats.org/officeDocument/2006/relationships/customXml" Target="../ink/ink765.xml"/><Relationship Id="rId15" Type="http://schemas.openxmlformats.org/officeDocument/2006/relationships/image" Target="../media/image808.png"/><Relationship Id="rId36" Type="http://schemas.openxmlformats.org/officeDocument/2006/relationships/image" Target="../media/image859.png"/><Relationship Id="rId57" Type="http://schemas.openxmlformats.org/officeDocument/2006/relationships/customXml" Target="../ink/ink737.xml"/><Relationship Id="rId106" Type="http://schemas.openxmlformats.org/officeDocument/2006/relationships/image" Target="../media/image8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customXml" Target="../ink/ink773.xml"/><Relationship Id="rId18" Type="http://schemas.openxmlformats.org/officeDocument/2006/relationships/image" Target="../media/image909.png"/><Relationship Id="rId26" Type="http://schemas.openxmlformats.org/officeDocument/2006/relationships/image" Target="../media/image914.png"/><Relationship Id="rId39" Type="http://schemas.openxmlformats.org/officeDocument/2006/relationships/customXml" Target="../ink/ink786.xml"/><Relationship Id="rId21" Type="http://schemas.openxmlformats.org/officeDocument/2006/relationships/customXml" Target="../ink/ink777.xml"/><Relationship Id="rId34" Type="http://schemas.openxmlformats.org/officeDocument/2006/relationships/image" Target="../media/image918.png"/><Relationship Id="rId42" Type="http://schemas.openxmlformats.org/officeDocument/2006/relationships/image" Target="../media/image922.png"/><Relationship Id="rId7" Type="http://schemas.openxmlformats.org/officeDocument/2006/relationships/image" Target="../media/image903.png"/><Relationship Id="rId2" Type="http://schemas.openxmlformats.org/officeDocument/2006/relationships/image" Target="../media/image900.png"/><Relationship Id="rId16" Type="http://schemas.openxmlformats.org/officeDocument/2006/relationships/image" Target="../media/image908.png"/><Relationship Id="rId29" Type="http://schemas.openxmlformats.org/officeDocument/2006/relationships/customXml" Target="../ink/ink781.xml"/><Relationship Id="rId1" Type="http://schemas.openxmlformats.org/officeDocument/2006/relationships/slideLayout" Target="../slideLayouts/slideLayout2.xml"/><Relationship Id="rId6" Type="http://schemas.openxmlformats.org/officeDocument/2006/relationships/image" Target="../media/image902.png"/><Relationship Id="rId11" Type="http://schemas.openxmlformats.org/officeDocument/2006/relationships/customXml" Target="../ink/ink772.xml"/><Relationship Id="rId24" Type="http://schemas.openxmlformats.org/officeDocument/2006/relationships/image" Target="../media/image913.png"/><Relationship Id="rId32" Type="http://schemas.openxmlformats.org/officeDocument/2006/relationships/image" Target="../media/image917.png"/><Relationship Id="rId37" Type="http://schemas.openxmlformats.org/officeDocument/2006/relationships/customXml" Target="../ink/ink785.xml"/><Relationship Id="rId40" Type="http://schemas.openxmlformats.org/officeDocument/2006/relationships/image" Target="../media/image921.png"/><Relationship Id="rId45" Type="http://schemas.openxmlformats.org/officeDocument/2006/relationships/customXml" Target="../ink/ink789.xml"/><Relationship Id="rId5" Type="http://schemas.openxmlformats.org/officeDocument/2006/relationships/customXml" Target="../ink/ink770.xml"/><Relationship Id="rId15" Type="http://schemas.openxmlformats.org/officeDocument/2006/relationships/customXml" Target="../ink/ink774.xml"/><Relationship Id="rId23" Type="http://schemas.openxmlformats.org/officeDocument/2006/relationships/customXml" Target="../ink/ink778.xml"/><Relationship Id="rId28" Type="http://schemas.openxmlformats.org/officeDocument/2006/relationships/image" Target="../media/image915.png"/><Relationship Id="rId36" Type="http://schemas.openxmlformats.org/officeDocument/2006/relationships/image" Target="../media/image919.png"/><Relationship Id="rId10" Type="http://schemas.openxmlformats.org/officeDocument/2006/relationships/image" Target="../media/image905.png"/><Relationship Id="rId19" Type="http://schemas.openxmlformats.org/officeDocument/2006/relationships/customXml" Target="../ink/ink776.xml"/><Relationship Id="rId31" Type="http://schemas.openxmlformats.org/officeDocument/2006/relationships/customXml" Target="../ink/ink782.xml"/><Relationship Id="rId44" Type="http://schemas.openxmlformats.org/officeDocument/2006/relationships/image" Target="../media/image923.png"/><Relationship Id="rId4" Type="http://schemas.openxmlformats.org/officeDocument/2006/relationships/image" Target="../media/image901.png"/><Relationship Id="rId9" Type="http://schemas.openxmlformats.org/officeDocument/2006/relationships/customXml" Target="../ink/ink771.xml"/><Relationship Id="rId14" Type="http://schemas.openxmlformats.org/officeDocument/2006/relationships/image" Target="../media/image907.png"/><Relationship Id="rId22" Type="http://schemas.openxmlformats.org/officeDocument/2006/relationships/image" Target="../media/image912.png"/><Relationship Id="rId27" Type="http://schemas.openxmlformats.org/officeDocument/2006/relationships/customXml" Target="../ink/ink780.xml"/><Relationship Id="rId30" Type="http://schemas.openxmlformats.org/officeDocument/2006/relationships/image" Target="../media/image916.png"/><Relationship Id="rId35" Type="http://schemas.openxmlformats.org/officeDocument/2006/relationships/customXml" Target="../ink/ink784.xml"/><Relationship Id="rId43" Type="http://schemas.openxmlformats.org/officeDocument/2006/relationships/customXml" Target="../ink/ink788.xml"/><Relationship Id="rId8" Type="http://schemas.openxmlformats.org/officeDocument/2006/relationships/image" Target="../media/image904.png"/><Relationship Id="rId3" Type="http://schemas.openxmlformats.org/officeDocument/2006/relationships/customXml" Target="../ink/ink769.xml"/><Relationship Id="rId12" Type="http://schemas.openxmlformats.org/officeDocument/2006/relationships/image" Target="../media/image906.png"/><Relationship Id="rId17" Type="http://schemas.openxmlformats.org/officeDocument/2006/relationships/customXml" Target="../ink/ink775.xml"/><Relationship Id="rId25" Type="http://schemas.openxmlformats.org/officeDocument/2006/relationships/customXml" Target="../ink/ink779.xml"/><Relationship Id="rId33" Type="http://schemas.openxmlformats.org/officeDocument/2006/relationships/customXml" Target="../ink/ink783.xml"/><Relationship Id="rId38" Type="http://schemas.openxmlformats.org/officeDocument/2006/relationships/image" Target="../media/image920.png"/><Relationship Id="rId46" Type="http://schemas.openxmlformats.org/officeDocument/2006/relationships/image" Target="../media/image924.png"/><Relationship Id="rId20" Type="http://schemas.openxmlformats.org/officeDocument/2006/relationships/image" Target="../media/image911.png"/><Relationship Id="rId41" Type="http://schemas.openxmlformats.org/officeDocument/2006/relationships/customXml" Target="../ink/ink78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26" Type="http://schemas.openxmlformats.org/officeDocument/2006/relationships/image" Target="../media/image939.png"/><Relationship Id="rId21" Type="http://schemas.openxmlformats.org/officeDocument/2006/relationships/customXml" Target="../ink/ink798.xml"/><Relationship Id="rId34" Type="http://schemas.openxmlformats.org/officeDocument/2006/relationships/image" Target="../media/image943.png"/><Relationship Id="rId42" Type="http://schemas.openxmlformats.org/officeDocument/2006/relationships/image" Target="../media/image947.png"/><Relationship Id="rId47" Type="http://schemas.openxmlformats.org/officeDocument/2006/relationships/customXml" Target="../ink/ink811.xml"/><Relationship Id="rId50" Type="http://schemas.openxmlformats.org/officeDocument/2006/relationships/image" Target="../media/image951.png"/><Relationship Id="rId55" Type="http://schemas.openxmlformats.org/officeDocument/2006/relationships/customXml" Target="../ink/ink815.xml"/><Relationship Id="rId63" Type="http://schemas.openxmlformats.org/officeDocument/2006/relationships/customXml" Target="../ink/ink819.xml"/><Relationship Id="rId7" Type="http://schemas.openxmlformats.org/officeDocument/2006/relationships/customXml" Target="../ink/ink791.xml"/><Relationship Id="rId2" Type="http://schemas.openxmlformats.org/officeDocument/2006/relationships/image" Target="../media/image926.png"/><Relationship Id="rId16" Type="http://schemas.openxmlformats.org/officeDocument/2006/relationships/image" Target="../media/image934.png"/><Relationship Id="rId29" Type="http://schemas.openxmlformats.org/officeDocument/2006/relationships/customXml" Target="../ink/ink802.xml"/><Relationship Id="rId11" Type="http://schemas.openxmlformats.org/officeDocument/2006/relationships/customXml" Target="../ink/ink793.xml"/><Relationship Id="rId24" Type="http://schemas.openxmlformats.org/officeDocument/2006/relationships/image" Target="../media/image938.png"/><Relationship Id="rId32" Type="http://schemas.openxmlformats.org/officeDocument/2006/relationships/image" Target="../media/image942.png"/><Relationship Id="rId37" Type="http://schemas.openxmlformats.org/officeDocument/2006/relationships/customXml" Target="../ink/ink806.xml"/><Relationship Id="rId40" Type="http://schemas.openxmlformats.org/officeDocument/2006/relationships/image" Target="../media/image946.png"/><Relationship Id="rId45" Type="http://schemas.openxmlformats.org/officeDocument/2006/relationships/customXml" Target="../ink/ink810.xml"/><Relationship Id="rId53" Type="http://schemas.openxmlformats.org/officeDocument/2006/relationships/customXml" Target="../ink/ink814.xml"/><Relationship Id="rId58" Type="http://schemas.openxmlformats.org/officeDocument/2006/relationships/image" Target="../media/image955.png"/><Relationship Id="rId66" Type="http://schemas.openxmlformats.org/officeDocument/2006/relationships/image" Target="../media/image959.png"/><Relationship Id="rId5" Type="http://schemas.openxmlformats.org/officeDocument/2006/relationships/customXml" Target="../ink/ink790.xml"/><Relationship Id="rId61" Type="http://schemas.openxmlformats.org/officeDocument/2006/relationships/customXml" Target="../ink/ink818.xml"/><Relationship Id="rId19" Type="http://schemas.openxmlformats.org/officeDocument/2006/relationships/customXml" Target="../ink/ink797.xml"/><Relationship Id="rId14" Type="http://schemas.openxmlformats.org/officeDocument/2006/relationships/image" Target="../media/image933.png"/><Relationship Id="rId22" Type="http://schemas.openxmlformats.org/officeDocument/2006/relationships/image" Target="../media/image937.png"/><Relationship Id="rId27" Type="http://schemas.openxmlformats.org/officeDocument/2006/relationships/customXml" Target="../ink/ink801.xml"/><Relationship Id="rId30" Type="http://schemas.openxmlformats.org/officeDocument/2006/relationships/image" Target="../media/image941.png"/><Relationship Id="rId35" Type="http://schemas.openxmlformats.org/officeDocument/2006/relationships/customXml" Target="../ink/ink805.xml"/><Relationship Id="rId43" Type="http://schemas.openxmlformats.org/officeDocument/2006/relationships/customXml" Target="../ink/ink809.xml"/><Relationship Id="rId48" Type="http://schemas.openxmlformats.org/officeDocument/2006/relationships/image" Target="../media/image950.png"/><Relationship Id="rId56" Type="http://schemas.openxmlformats.org/officeDocument/2006/relationships/image" Target="../media/image954.png"/><Relationship Id="rId64" Type="http://schemas.openxmlformats.org/officeDocument/2006/relationships/image" Target="../media/image958.png"/><Relationship Id="rId8" Type="http://schemas.openxmlformats.org/officeDocument/2006/relationships/image" Target="../media/image930.png"/><Relationship Id="rId51" Type="http://schemas.openxmlformats.org/officeDocument/2006/relationships/customXml" Target="../ink/ink813.xml"/><Relationship Id="rId3" Type="http://schemas.openxmlformats.org/officeDocument/2006/relationships/image" Target="../media/image927.png"/><Relationship Id="rId12" Type="http://schemas.openxmlformats.org/officeDocument/2006/relationships/image" Target="../media/image932.png"/><Relationship Id="rId17" Type="http://schemas.openxmlformats.org/officeDocument/2006/relationships/customXml" Target="../ink/ink796.xml"/><Relationship Id="rId25" Type="http://schemas.openxmlformats.org/officeDocument/2006/relationships/customXml" Target="../ink/ink800.xml"/><Relationship Id="rId33" Type="http://schemas.openxmlformats.org/officeDocument/2006/relationships/customXml" Target="../ink/ink804.xml"/><Relationship Id="rId38" Type="http://schemas.openxmlformats.org/officeDocument/2006/relationships/image" Target="../media/image945.png"/><Relationship Id="rId46" Type="http://schemas.openxmlformats.org/officeDocument/2006/relationships/image" Target="../media/image949.png"/><Relationship Id="rId59" Type="http://schemas.openxmlformats.org/officeDocument/2006/relationships/customXml" Target="../ink/ink817.xml"/><Relationship Id="rId20" Type="http://schemas.openxmlformats.org/officeDocument/2006/relationships/image" Target="../media/image936.png"/><Relationship Id="rId41" Type="http://schemas.openxmlformats.org/officeDocument/2006/relationships/customXml" Target="../ink/ink808.xml"/><Relationship Id="rId54" Type="http://schemas.openxmlformats.org/officeDocument/2006/relationships/image" Target="../media/image953.png"/><Relationship Id="rId62" Type="http://schemas.openxmlformats.org/officeDocument/2006/relationships/image" Target="../media/image957.png"/><Relationship Id="rId1" Type="http://schemas.openxmlformats.org/officeDocument/2006/relationships/slideLayout" Target="../slideLayouts/slideLayout2.xml"/><Relationship Id="rId6" Type="http://schemas.openxmlformats.org/officeDocument/2006/relationships/image" Target="../media/image929.png"/><Relationship Id="rId15" Type="http://schemas.openxmlformats.org/officeDocument/2006/relationships/customXml" Target="../ink/ink795.xml"/><Relationship Id="rId23" Type="http://schemas.openxmlformats.org/officeDocument/2006/relationships/customXml" Target="../ink/ink799.xml"/><Relationship Id="rId28" Type="http://schemas.openxmlformats.org/officeDocument/2006/relationships/image" Target="../media/image940.png"/><Relationship Id="rId36" Type="http://schemas.openxmlformats.org/officeDocument/2006/relationships/image" Target="../media/image944.png"/><Relationship Id="rId49" Type="http://schemas.openxmlformats.org/officeDocument/2006/relationships/customXml" Target="../ink/ink812.xml"/><Relationship Id="rId57" Type="http://schemas.openxmlformats.org/officeDocument/2006/relationships/customXml" Target="../ink/ink816.xml"/><Relationship Id="rId10" Type="http://schemas.openxmlformats.org/officeDocument/2006/relationships/image" Target="../media/image931.png"/><Relationship Id="rId31" Type="http://schemas.openxmlformats.org/officeDocument/2006/relationships/customXml" Target="../ink/ink803.xml"/><Relationship Id="rId44" Type="http://schemas.openxmlformats.org/officeDocument/2006/relationships/image" Target="../media/image948.png"/><Relationship Id="rId52" Type="http://schemas.openxmlformats.org/officeDocument/2006/relationships/image" Target="../media/image952.png"/><Relationship Id="rId60" Type="http://schemas.openxmlformats.org/officeDocument/2006/relationships/image" Target="../media/image956.png"/><Relationship Id="rId65" Type="http://schemas.openxmlformats.org/officeDocument/2006/relationships/customXml" Target="../ink/ink820.xml"/><Relationship Id="rId4" Type="http://schemas.openxmlformats.org/officeDocument/2006/relationships/image" Target="../media/image928.png"/><Relationship Id="rId9" Type="http://schemas.openxmlformats.org/officeDocument/2006/relationships/customXml" Target="../ink/ink792.xml"/><Relationship Id="rId13" Type="http://schemas.openxmlformats.org/officeDocument/2006/relationships/customXml" Target="../ink/ink794.xml"/><Relationship Id="rId18" Type="http://schemas.openxmlformats.org/officeDocument/2006/relationships/image" Target="../media/image935.png"/><Relationship Id="rId39" Type="http://schemas.openxmlformats.org/officeDocument/2006/relationships/customXml" Target="../ink/ink807.xml"/></Relationships>
</file>

<file path=ppt/slides/_rels/slide63.xml.rels><?xml version="1.0" encoding="UTF-8" standalone="yes"?>
<Relationships xmlns="http://schemas.openxmlformats.org/package/2006/relationships"><Relationship Id="rId26" Type="http://schemas.openxmlformats.org/officeDocument/2006/relationships/image" Target="../media/image972.png"/><Relationship Id="rId21" Type="http://schemas.openxmlformats.org/officeDocument/2006/relationships/customXml" Target="../ink/ink830.xml"/><Relationship Id="rId42" Type="http://schemas.openxmlformats.org/officeDocument/2006/relationships/image" Target="../media/image980.png"/><Relationship Id="rId47" Type="http://schemas.openxmlformats.org/officeDocument/2006/relationships/customXml" Target="../ink/ink843.xml"/><Relationship Id="rId63" Type="http://schemas.openxmlformats.org/officeDocument/2006/relationships/customXml" Target="../ink/ink851.xml"/><Relationship Id="rId68" Type="http://schemas.openxmlformats.org/officeDocument/2006/relationships/image" Target="../media/image992.png"/><Relationship Id="rId84" Type="http://schemas.openxmlformats.org/officeDocument/2006/relationships/image" Target="../media/image1000.png"/><Relationship Id="rId89" Type="http://schemas.openxmlformats.org/officeDocument/2006/relationships/customXml" Target="../ink/ink864.xml"/><Relationship Id="rId16" Type="http://schemas.openxmlformats.org/officeDocument/2006/relationships/image" Target="../media/image967.png"/><Relationship Id="rId11" Type="http://schemas.openxmlformats.org/officeDocument/2006/relationships/customXml" Target="../ink/ink825.xml"/><Relationship Id="rId32" Type="http://schemas.openxmlformats.org/officeDocument/2006/relationships/image" Target="../media/image975.png"/><Relationship Id="rId37" Type="http://schemas.openxmlformats.org/officeDocument/2006/relationships/customXml" Target="../ink/ink838.xml"/><Relationship Id="rId53" Type="http://schemas.openxmlformats.org/officeDocument/2006/relationships/customXml" Target="../ink/ink846.xml"/><Relationship Id="rId58" Type="http://schemas.openxmlformats.org/officeDocument/2006/relationships/image" Target="../media/image987.png"/><Relationship Id="rId74" Type="http://schemas.openxmlformats.org/officeDocument/2006/relationships/image" Target="../media/image995.png"/><Relationship Id="rId79" Type="http://schemas.openxmlformats.org/officeDocument/2006/relationships/customXml" Target="../ink/ink859.xml"/><Relationship Id="rId5" Type="http://schemas.openxmlformats.org/officeDocument/2006/relationships/customXml" Target="../ink/ink822.xml"/><Relationship Id="rId90" Type="http://schemas.openxmlformats.org/officeDocument/2006/relationships/image" Target="../media/image1003.png"/><Relationship Id="rId95" Type="http://schemas.openxmlformats.org/officeDocument/2006/relationships/customXml" Target="../ink/ink867.xml"/><Relationship Id="rId22" Type="http://schemas.openxmlformats.org/officeDocument/2006/relationships/image" Target="../media/image970.png"/><Relationship Id="rId27" Type="http://schemas.openxmlformats.org/officeDocument/2006/relationships/customXml" Target="../ink/ink833.xml"/><Relationship Id="rId43" Type="http://schemas.openxmlformats.org/officeDocument/2006/relationships/customXml" Target="../ink/ink841.xml"/><Relationship Id="rId48" Type="http://schemas.openxmlformats.org/officeDocument/2006/relationships/image" Target="../media/image982.png"/><Relationship Id="rId64" Type="http://schemas.openxmlformats.org/officeDocument/2006/relationships/image" Target="../media/image990.png"/><Relationship Id="rId69" Type="http://schemas.openxmlformats.org/officeDocument/2006/relationships/customXml" Target="../ink/ink854.xml"/><Relationship Id="rId8" Type="http://schemas.openxmlformats.org/officeDocument/2006/relationships/image" Target="../media/image963.png"/><Relationship Id="rId51" Type="http://schemas.openxmlformats.org/officeDocument/2006/relationships/customXml" Target="../ink/ink845.xml"/><Relationship Id="rId72" Type="http://schemas.openxmlformats.org/officeDocument/2006/relationships/image" Target="../media/image994.png"/><Relationship Id="rId80" Type="http://schemas.openxmlformats.org/officeDocument/2006/relationships/image" Target="../media/image998.png"/><Relationship Id="rId85" Type="http://schemas.openxmlformats.org/officeDocument/2006/relationships/customXml" Target="../ink/ink862.xml"/><Relationship Id="rId93" Type="http://schemas.openxmlformats.org/officeDocument/2006/relationships/customXml" Target="../ink/ink866.xml"/><Relationship Id="rId3" Type="http://schemas.openxmlformats.org/officeDocument/2006/relationships/customXml" Target="../ink/ink821.xml"/><Relationship Id="rId12" Type="http://schemas.openxmlformats.org/officeDocument/2006/relationships/image" Target="../media/image965.png"/><Relationship Id="rId17" Type="http://schemas.openxmlformats.org/officeDocument/2006/relationships/customXml" Target="../ink/ink828.xml"/><Relationship Id="rId25" Type="http://schemas.openxmlformats.org/officeDocument/2006/relationships/customXml" Target="../ink/ink832.xml"/><Relationship Id="rId33" Type="http://schemas.openxmlformats.org/officeDocument/2006/relationships/customXml" Target="../ink/ink836.xml"/><Relationship Id="rId38" Type="http://schemas.openxmlformats.org/officeDocument/2006/relationships/image" Target="../media/image978.png"/><Relationship Id="rId46" Type="http://schemas.openxmlformats.org/officeDocument/2006/relationships/image" Target="../media/image981.png"/><Relationship Id="rId59" Type="http://schemas.openxmlformats.org/officeDocument/2006/relationships/customXml" Target="../ink/ink849.xml"/><Relationship Id="rId67" Type="http://schemas.openxmlformats.org/officeDocument/2006/relationships/customXml" Target="../ink/ink853.xml"/><Relationship Id="rId20" Type="http://schemas.openxmlformats.org/officeDocument/2006/relationships/image" Target="../media/image969.png"/><Relationship Id="rId41" Type="http://schemas.openxmlformats.org/officeDocument/2006/relationships/customXml" Target="../ink/ink840.xml"/><Relationship Id="rId54" Type="http://schemas.openxmlformats.org/officeDocument/2006/relationships/image" Target="../media/image985.png"/><Relationship Id="rId62" Type="http://schemas.openxmlformats.org/officeDocument/2006/relationships/image" Target="../media/image989.png"/><Relationship Id="rId70" Type="http://schemas.openxmlformats.org/officeDocument/2006/relationships/image" Target="../media/image993.png"/><Relationship Id="rId75" Type="http://schemas.openxmlformats.org/officeDocument/2006/relationships/customXml" Target="../ink/ink857.xml"/><Relationship Id="rId83" Type="http://schemas.openxmlformats.org/officeDocument/2006/relationships/customXml" Target="../ink/ink861.xml"/><Relationship Id="rId88" Type="http://schemas.openxmlformats.org/officeDocument/2006/relationships/image" Target="../media/image1002.png"/><Relationship Id="rId91" Type="http://schemas.openxmlformats.org/officeDocument/2006/relationships/customXml" Target="../ink/ink865.xml"/><Relationship Id="rId96" Type="http://schemas.openxmlformats.org/officeDocument/2006/relationships/image" Target="../media/image1006.png"/><Relationship Id="rId1" Type="http://schemas.openxmlformats.org/officeDocument/2006/relationships/slideLayout" Target="../slideLayouts/slideLayout2.xml"/><Relationship Id="rId6" Type="http://schemas.openxmlformats.org/officeDocument/2006/relationships/image" Target="../media/image962.png"/><Relationship Id="rId15" Type="http://schemas.openxmlformats.org/officeDocument/2006/relationships/customXml" Target="../ink/ink827.xml"/><Relationship Id="rId23" Type="http://schemas.openxmlformats.org/officeDocument/2006/relationships/customXml" Target="../ink/ink831.xml"/><Relationship Id="rId28" Type="http://schemas.openxmlformats.org/officeDocument/2006/relationships/image" Target="../media/image973.png"/><Relationship Id="rId36" Type="http://schemas.openxmlformats.org/officeDocument/2006/relationships/image" Target="../media/image977.png"/><Relationship Id="rId49" Type="http://schemas.openxmlformats.org/officeDocument/2006/relationships/customXml" Target="../ink/ink844.xml"/><Relationship Id="rId57" Type="http://schemas.openxmlformats.org/officeDocument/2006/relationships/customXml" Target="../ink/ink848.xml"/><Relationship Id="rId10" Type="http://schemas.openxmlformats.org/officeDocument/2006/relationships/image" Target="../media/image964.png"/><Relationship Id="rId31" Type="http://schemas.openxmlformats.org/officeDocument/2006/relationships/customXml" Target="../ink/ink835.xml"/><Relationship Id="rId44" Type="http://schemas.openxmlformats.org/officeDocument/2006/relationships/image" Target="../media/image808.png"/><Relationship Id="rId52" Type="http://schemas.openxmlformats.org/officeDocument/2006/relationships/image" Target="../media/image984.png"/><Relationship Id="rId60" Type="http://schemas.openxmlformats.org/officeDocument/2006/relationships/image" Target="../media/image988.png"/><Relationship Id="rId65" Type="http://schemas.openxmlformats.org/officeDocument/2006/relationships/customXml" Target="../ink/ink852.xml"/><Relationship Id="rId73" Type="http://schemas.openxmlformats.org/officeDocument/2006/relationships/customXml" Target="../ink/ink856.xml"/><Relationship Id="rId78" Type="http://schemas.openxmlformats.org/officeDocument/2006/relationships/image" Target="../media/image997.png"/><Relationship Id="rId81" Type="http://schemas.openxmlformats.org/officeDocument/2006/relationships/customXml" Target="../ink/ink860.xml"/><Relationship Id="rId86" Type="http://schemas.openxmlformats.org/officeDocument/2006/relationships/image" Target="../media/image1001.png"/><Relationship Id="rId94" Type="http://schemas.openxmlformats.org/officeDocument/2006/relationships/image" Target="../media/image1005.png"/><Relationship Id="rId4" Type="http://schemas.openxmlformats.org/officeDocument/2006/relationships/image" Target="../media/image961.png"/><Relationship Id="rId9" Type="http://schemas.openxmlformats.org/officeDocument/2006/relationships/customXml" Target="../ink/ink824.xml"/><Relationship Id="rId13" Type="http://schemas.openxmlformats.org/officeDocument/2006/relationships/customXml" Target="../ink/ink826.xml"/><Relationship Id="rId18" Type="http://schemas.openxmlformats.org/officeDocument/2006/relationships/image" Target="../media/image968.png"/><Relationship Id="rId39" Type="http://schemas.openxmlformats.org/officeDocument/2006/relationships/customXml" Target="../ink/ink839.xml"/><Relationship Id="rId34" Type="http://schemas.openxmlformats.org/officeDocument/2006/relationships/image" Target="../media/image976.png"/><Relationship Id="rId50" Type="http://schemas.openxmlformats.org/officeDocument/2006/relationships/image" Target="../media/image983.png"/><Relationship Id="rId55" Type="http://schemas.openxmlformats.org/officeDocument/2006/relationships/customXml" Target="../ink/ink847.xml"/><Relationship Id="rId76" Type="http://schemas.openxmlformats.org/officeDocument/2006/relationships/image" Target="../media/image996.png"/><Relationship Id="rId7" Type="http://schemas.openxmlformats.org/officeDocument/2006/relationships/customXml" Target="../ink/ink823.xml"/><Relationship Id="rId71" Type="http://schemas.openxmlformats.org/officeDocument/2006/relationships/customXml" Target="../ink/ink855.xml"/><Relationship Id="rId92" Type="http://schemas.openxmlformats.org/officeDocument/2006/relationships/image" Target="../media/image1004.png"/><Relationship Id="rId2" Type="http://schemas.openxmlformats.org/officeDocument/2006/relationships/image" Target="../media/image960.png"/><Relationship Id="rId29" Type="http://schemas.openxmlformats.org/officeDocument/2006/relationships/customXml" Target="../ink/ink834.xml"/><Relationship Id="rId24" Type="http://schemas.openxmlformats.org/officeDocument/2006/relationships/image" Target="../media/image971.png"/><Relationship Id="rId40" Type="http://schemas.openxmlformats.org/officeDocument/2006/relationships/image" Target="../media/image979.png"/><Relationship Id="rId45" Type="http://schemas.openxmlformats.org/officeDocument/2006/relationships/customXml" Target="../ink/ink842.xml"/><Relationship Id="rId66" Type="http://schemas.openxmlformats.org/officeDocument/2006/relationships/image" Target="../media/image991.png"/><Relationship Id="rId87" Type="http://schemas.openxmlformats.org/officeDocument/2006/relationships/customXml" Target="../ink/ink863.xml"/><Relationship Id="rId61" Type="http://schemas.openxmlformats.org/officeDocument/2006/relationships/customXml" Target="../ink/ink850.xml"/><Relationship Id="rId82" Type="http://schemas.openxmlformats.org/officeDocument/2006/relationships/image" Target="../media/image999.png"/><Relationship Id="rId19" Type="http://schemas.openxmlformats.org/officeDocument/2006/relationships/customXml" Target="../ink/ink829.xml"/><Relationship Id="rId14" Type="http://schemas.openxmlformats.org/officeDocument/2006/relationships/image" Target="../media/image966.png"/><Relationship Id="rId30" Type="http://schemas.openxmlformats.org/officeDocument/2006/relationships/image" Target="../media/image974.png"/><Relationship Id="rId35" Type="http://schemas.openxmlformats.org/officeDocument/2006/relationships/customXml" Target="../ink/ink837.xml"/><Relationship Id="rId56" Type="http://schemas.openxmlformats.org/officeDocument/2006/relationships/image" Target="../media/image986.png"/><Relationship Id="rId77" Type="http://schemas.openxmlformats.org/officeDocument/2006/relationships/customXml" Target="../ink/ink858.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0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012.png"/><Relationship Id="rId13" Type="http://schemas.openxmlformats.org/officeDocument/2006/relationships/customXml" Target="../ink/ink873.xml"/><Relationship Id="rId3" Type="http://schemas.openxmlformats.org/officeDocument/2006/relationships/customXml" Target="../ink/ink868.xml"/><Relationship Id="rId7" Type="http://schemas.openxmlformats.org/officeDocument/2006/relationships/customXml" Target="../ink/ink870.xml"/><Relationship Id="rId12" Type="http://schemas.openxmlformats.org/officeDocument/2006/relationships/image" Target="../media/image1014.png"/><Relationship Id="rId17" Type="http://schemas.openxmlformats.org/officeDocument/2006/relationships/image" Target="../media/image1016.png"/><Relationship Id="rId2" Type="http://schemas.openxmlformats.org/officeDocument/2006/relationships/image" Target="../media/image1008.png"/><Relationship Id="rId16" Type="http://schemas.openxmlformats.org/officeDocument/2006/relationships/image" Target="../media/image1015.png"/><Relationship Id="rId1" Type="http://schemas.openxmlformats.org/officeDocument/2006/relationships/slideLayout" Target="../slideLayouts/slideLayout2.xml"/><Relationship Id="rId6" Type="http://schemas.openxmlformats.org/officeDocument/2006/relationships/image" Target="../media/image1011.png"/><Relationship Id="rId11" Type="http://schemas.openxmlformats.org/officeDocument/2006/relationships/customXml" Target="../ink/ink872.xml"/><Relationship Id="rId5" Type="http://schemas.openxmlformats.org/officeDocument/2006/relationships/customXml" Target="../ink/ink869.xml"/><Relationship Id="rId15" Type="http://schemas.openxmlformats.org/officeDocument/2006/relationships/customXml" Target="../ink/ink874.xml"/><Relationship Id="rId10" Type="http://schemas.openxmlformats.org/officeDocument/2006/relationships/image" Target="../media/image1013.png"/><Relationship Id="rId4" Type="http://schemas.openxmlformats.org/officeDocument/2006/relationships/image" Target="../media/image1009.png"/><Relationship Id="rId9" Type="http://schemas.openxmlformats.org/officeDocument/2006/relationships/customXml" Target="../ink/ink871.xml"/><Relationship Id="rId14" Type="http://schemas.openxmlformats.org/officeDocument/2006/relationships/image" Target="../media/image808.png"/></Relationships>
</file>

<file path=ppt/slides/_rels/slide67.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customXml" Target="../ink/ink879.xml"/><Relationship Id="rId3" Type="http://schemas.openxmlformats.org/officeDocument/2006/relationships/image" Target="../media/image1018.png"/><Relationship Id="rId7" Type="http://schemas.openxmlformats.org/officeDocument/2006/relationships/customXml" Target="../ink/ink876.xml"/><Relationship Id="rId12" Type="http://schemas.openxmlformats.org/officeDocument/2006/relationships/image" Target="../media/image1023.png"/><Relationship Id="rId2" Type="http://schemas.openxmlformats.org/officeDocument/2006/relationships/image" Target="../media/image1017.png"/><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customXml" Target="../ink/ink878.xml"/><Relationship Id="rId5" Type="http://schemas.openxmlformats.org/officeDocument/2006/relationships/customXml" Target="../ink/ink875.xml"/><Relationship Id="rId10" Type="http://schemas.openxmlformats.org/officeDocument/2006/relationships/image" Target="../media/image1022.png"/><Relationship Id="rId4" Type="http://schemas.openxmlformats.org/officeDocument/2006/relationships/image" Target="../media/image1019.png"/><Relationship Id="rId9" Type="http://schemas.openxmlformats.org/officeDocument/2006/relationships/customXml" Target="../ink/ink877.xml"/><Relationship Id="rId14" Type="http://schemas.openxmlformats.org/officeDocument/2006/relationships/image" Target="../media/image1024.png"/></Relationships>
</file>

<file path=ppt/slides/_rels/slide68.xml.rels><?xml version="1.0" encoding="UTF-8" standalone="yes"?>
<Relationships xmlns="http://schemas.openxmlformats.org/package/2006/relationships"><Relationship Id="rId2" Type="http://schemas.openxmlformats.org/officeDocument/2006/relationships/image" Target="../media/image10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customXml" Target="../ink/ink884.xml"/><Relationship Id="rId18" Type="http://schemas.openxmlformats.org/officeDocument/2006/relationships/image" Target="../media/image1035.png"/><Relationship Id="rId26" Type="http://schemas.openxmlformats.org/officeDocument/2006/relationships/image" Target="../media/image1039.png"/><Relationship Id="rId3" Type="http://schemas.openxmlformats.org/officeDocument/2006/relationships/image" Target="../media/image1027.png"/><Relationship Id="rId21" Type="http://schemas.openxmlformats.org/officeDocument/2006/relationships/customXml" Target="../ink/ink888.xml"/><Relationship Id="rId7" Type="http://schemas.openxmlformats.org/officeDocument/2006/relationships/customXml" Target="../ink/ink881.xml"/><Relationship Id="rId12" Type="http://schemas.openxmlformats.org/officeDocument/2006/relationships/image" Target="../media/image1032.png"/><Relationship Id="rId17" Type="http://schemas.openxmlformats.org/officeDocument/2006/relationships/customXml" Target="../ink/ink886.xml"/><Relationship Id="rId25" Type="http://schemas.openxmlformats.org/officeDocument/2006/relationships/customXml" Target="../ink/ink890.xml"/><Relationship Id="rId2" Type="http://schemas.openxmlformats.org/officeDocument/2006/relationships/image" Target="../media/image1026.png"/><Relationship Id="rId16" Type="http://schemas.openxmlformats.org/officeDocument/2006/relationships/image" Target="../media/image1034.png"/><Relationship Id="rId20" Type="http://schemas.openxmlformats.org/officeDocument/2006/relationships/image" Target="../media/image1036.png"/><Relationship Id="rId1" Type="http://schemas.openxmlformats.org/officeDocument/2006/relationships/slideLayout" Target="../slideLayouts/slideLayout2.xml"/><Relationship Id="rId6" Type="http://schemas.openxmlformats.org/officeDocument/2006/relationships/image" Target="../media/image1029.png"/><Relationship Id="rId11" Type="http://schemas.openxmlformats.org/officeDocument/2006/relationships/customXml" Target="../ink/ink883.xml"/><Relationship Id="rId24" Type="http://schemas.openxmlformats.org/officeDocument/2006/relationships/image" Target="../media/image1038.png"/><Relationship Id="rId5" Type="http://schemas.openxmlformats.org/officeDocument/2006/relationships/customXml" Target="../ink/ink880.xml"/><Relationship Id="rId15" Type="http://schemas.openxmlformats.org/officeDocument/2006/relationships/customXml" Target="../ink/ink885.xml"/><Relationship Id="rId23" Type="http://schemas.openxmlformats.org/officeDocument/2006/relationships/customXml" Target="../ink/ink889.xml"/><Relationship Id="rId28" Type="http://schemas.openxmlformats.org/officeDocument/2006/relationships/image" Target="../media/image1040.png"/><Relationship Id="rId10" Type="http://schemas.openxmlformats.org/officeDocument/2006/relationships/image" Target="../media/image1031.png"/><Relationship Id="rId19" Type="http://schemas.openxmlformats.org/officeDocument/2006/relationships/customXml" Target="../ink/ink887.xml"/><Relationship Id="rId4" Type="http://schemas.openxmlformats.org/officeDocument/2006/relationships/image" Target="../media/image1028.png"/><Relationship Id="rId9" Type="http://schemas.openxmlformats.org/officeDocument/2006/relationships/customXml" Target="../ink/ink882.xml"/><Relationship Id="rId14" Type="http://schemas.openxmlformats.org/officeDocument/2006/relationships/image" Target="../media/image1033.png"/><Relationship Id="rId22" Type="http://schemas.openxmlformats.org/officeDocument/2006/relationships/image" Target="../media/image1037.png"/><Relationship Id="rId27" Type="http://schemas.openxmlformats.org/officeDocument/2006/relationships/customXml" Target="../ink/ink89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894.xml"/><Relationship Id="rId13" Type="http://schemas.openxmlformats.org/officeDocument/2006/relationships/image" Target="../media/image1047.png"/><Relationship Id="rId18" Type="http://schemas.openxmlformats.org/officeDocument/2006/relationships/customXml" Target="../ink/ink899.xml"/><Relationship Id="rId26" Type="http://schemas.openxmlformats.org/officeDocument/2006/relationships/image" Target="../media/image1054.png"/><Relationship Id="rId3" Type="http://schemas.openxmlformats.org/officeDocument/2006/relationships/image" Target="../media/image1042.png"/><Relationship Id="rId21" Type="http://schemas.openxmlformats.org/officeDocument/2006/relationships/image" Target="../media/image1051.png"/><Relationship Id="rId7" Type="http://schemas.openxmlformats.org/officeDocument/2006/relationships/image" Target="../media/image1044.png"/><Relationship Id="rId12" Type="http://schemas.openxmlformats.org/officeDocument/2006/relationships/customXml" Target="../ink/ink896.xml"/><Relationship Id="rId17" Type="http://schemas.openxmlformats.org/officeDocument/2006/relationships/image" Target="../media/image1049.png"/><Relationship Id="rId25" Type="http://schemas.openxmlformats.org/officeDocument/2006/relationships/customXml" Target="../ink/ink902.xml"/><Relationship Id="rId2" Type="http://schemas.openxmlformats.org/officeDocument/2006/relationships/image" Target="../media/image1041.png"/><Relationship Id="rId16" Type="http://schemas.openxmlformats.org/officeDocument/2006/relationships/customXml" Target="../ink/ink898.xml"/><Relationship Id="rId20" Type="http://schemas.openxmlformats.org/officeDocument/2006/relationships/customXml" Target="../ink/ink900.xml"/><Relationship Id="rId29" Type="http://schemas.openxmlformats.org/officeDocument/2006/relationships/customXml" Target="../ink/ink904.xml"/><Relationship Id="rId1" Type="http://schemas.openxmlformats.org/officeDocument/2006/relationships/slideLayout" Target="../slideLayouts/slideLayout2.xml"/><Relationship Id="rId6" Type="http://schemas.openxmlformats.org/officeDocument/2006/relationships/customXml" Target="../ink/ink893.xml"/><Relationship Id="rId11" Type="http://schemas.openxmlformats.org/officeDocument/2006/relationships/image" Target="../media/image1046.png"/><Relationship Id="rId24" Type="http://schemas.openxmlformats.org/officeDocument/2006/relationships/image" Target="../media/image1053.png"/><Relationship Id="rId5" Type="http://schemas.openxmlformats.org/officeDocument/2006/relationships/image" Target="../media/image1043.png"/><Relationship Id="rId15" Type="http://schemas.openxmlformats.org/officeDocument/2006/relationships/image" Target="../media/image1048.png"/><Relationship Id="rId23" Type="http://schemas.openxmlformats.org/officeDocument/2006/relationships/image" Target="../media/image1052.png"/><Relationship Id="rId28" Type="http://schemas.openxmlformats.org/officeDocument/2006/relationships/image" Target="../media/image1055.png"/><Relationship Id="rId10" Type="http://schemas.openxmlformats.org/officeDocument/2006/relationships/customXml" Target="../ink/ink895.xml"/><Relationship Id="rId19" Type="http://schemas.openxmlformats.org/officeDocument/2006/relationships/image" Target="../media/image1050.png"/><Relationship Id="rId4" Type="http://schemas.openxmlformats.org/officeDocument/2006/relationships/customXml" Target="../ink/ink892.xml"/><Relationship Id="rId9" Type="http://schemas.openxmlformats.org/officeDocument/2006/relationships/image" Target="../media/image1045.png"/><Relationship Id="rId14" Type="http://schemas.openxmlformats.org/officeDocument/2006/relationships/customXml" Target="../ink/ink897.xml"/><Relationship Id="rId22" Type="http://schemas.openxmlformats.org/officeDocument/2006/relationships/customXml" Target="../ink/ink901.xml"/><Relationship Id="rId27" Type="http://schemas.openxmlformats.org/officeDocument/2006/relationships/customXml" Target="../ink/ink903.xml"/><Relationship Id="rId30" Type="http://schemas.openxmlformats.org/officeDocument/2006/relationships/image" Target="../media/image1056.png"/></Relationships>
</file>

<file path=ppt/slides/_rels/slide71.xml.rels><?xml version="1.0" encoding="UTF-8" standalone="yes"?>
<Relationships xmlns="http://schemas.openxmlformats.org/package/2006/relationships"><Relationship Id="rId2" Type="http://schemas.openxmlformats.org/officeDocument/2006/relationships/image" Target="../media/image10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059.png"/><Relationship Id="rId3" Type="http://schemas.openxmlformats.org/officeDocument/2006/relationships/image" Target="../media/image2.png"/><Relationship Id="rId7" Type="http://schemas.openxmlformats.org/officeDocument/2006/relationships/image" Target="../media/image10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062.png"/><Relationship Id="rId3" Type="http://schemas.openxmlformats.org/officeDocument/2006/relationships/image" Target="../media/image2.png"/><Relationship Id="rId7" Type="http://schemas.openxmlformats.org/officeDocument/2006/relationships/image" Target="../media/image106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8" Type="http://schemas.openxmlformats.org/officeDocument/2006/relationships/image" Target="../media/image1066.png"/><Relationship Id="rId13" Type="http://schemas.openxmlformats.org/officeDocument/2006/relationships/customXml" Target="../ink/ink910.xml"/><Relationship Id="rId18" Type="http://schemas.openxmlformats.org/officeDocument/2006/relationships/image" Target="../media/image1071.png"/><Relationship Id="rId3" Type="http://schemas.openxmlformats.org/officeDocument/2006/relationships/customXml" Target="../ink/ink905.xml"/><Relationship Id="rId7" Type="http://schemas.openxmlformats.org/officeDocument/2006/relationships/customXml" Target="../ink/ink907.xml"/><Relationship Id="rId12" Type="http://schemas.openxmlformats.org/officeDocument/2006/relationships/image" Target="../media/image1068.png"/><Relationship Id="rId17" Type="http://schemas.openxmlformats.org/officeDocument/2006/relationships/customXml" Target="../ink/ink912.xml"/><Relationship Id="rId2" Type="http://schemas.openxmlformats.org/officeDocument/2006/relationships/image" Target="../media/image1063.png"/><Relationship Id="rId16"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1065.png"/><Relationship Id="rId11" Type="http://schemas.openxmlformats.org/officeDocument/2006/relationships/customXml" Target="../ink/ink909.xml"/><Relationship Id="rId5" Type="http://schemas.openxmlformats.org/officeDocument/2006/relationships/customXml" Target="../ink/ink906.xml"/><Relationship Id="rId15" Type="http://schemas.openxmlformats.org/officeDocument/2006/relationships/customXml" Target="../ink/ink911.xml"/><Relationship Id="rId10" Type="http://schemas.openxmlformats.org/officeDocument/2006/relationships/image" Target="../media/image1067.png"/><Relationship Id="rId4" Type="http://schemas.openxmlformats.org/officeDocument/2006/relationships/image" Target="../media/image1064.png"/><Relationship Id="rId9" Type="http://schemas.openxmlformats.org/officeDocument/2006/relationships/customXml" Target="../ink/ink908.xml"/><Relationship Id="rId14" Type="http://schemas.openxmlformats.org/officeDocument/2006/relationships/image" Target="../media/image1069.png"/></Relationships>
</file>

<file path=ppt/slides/_rels/slide77.xml.rels><?xml version="1.0" encoding="UTF-8" standalone="yes"?>
<Relationships xmlns="http://schemas.openxmlformats.org/package/2006/relationships"><Relationship Id="rId26" Type="http://schemas.openxmlformats.org/officeDocument/2006/relationships/customXml" Target="../ink/ink924.xml"/><Relationship Id="rId21" Type="http://schemas.openxmlformats.org/officeDocument/2006/relationships/image" Target="../media/image1082.png"/><Relationship Id="rId34" Type="http://schemas.openxmlformats.org/officeDocument/2006/relationships/customXml" Target="../ink/ink928.xml"/><Relationship Id="rId42" Type="http://schemas.openxmlformats.org/officeDocument/2006/relationships/customXml" Target="../ink/ink932.xml"/><Relationship Id="rId47" Type="http://schemas.openxmlformats.org/officeDocument/2006/relationships/image" Target="../media/image1095.png"/><Relationship Id="rId50" Type="http://schemas.openxmlformats.org/officeDocument/2006/relationships/customXml" Target="../ink/ink936.xml"/><Relationship Id="rId55" Type="http://schemas.openxmlformats.org/officeDocument/2006/relationships/image" Target="../media/image1099.png"/><Relationship Id="rId63" Type="http://schemas.openxmlformats.org/officeDocument/2006/relationships/image" Target="../media/image1103.png"/><Relationship Id="rId7" Type="http://schemas.openxmlformats.org/officeDocument/2006/relationships/image" Target="../media/image1075.png"/><Relationship Id="rId2" Type="http://schemas.openxmlformats.org/officeDocument/2006/relationships/image" Target="../media/image1072.png"/><Relationship Id="rId16" Type="http://schemas.openxmlformats.org/officeDocument/2006/relationships/customXml" Target="../ink/ink919.xml"/><Relationship Id="rId29" Type="http://schemas.openxmlformats.org/officeDocument/2006/relationships/image" Target="../media/image1086.png"/><Relationship Id="rId11" Type="http://schemas.openxmlformats.org/officeDocument/2006/relationships/image" Target="../media/image1077.png"/><Relationship Id="rId24" Type="http://schemas.openxmlformats.org/officeDocument/2006/relationships/customXml" Target="../ink/ink923.xml"/><Relationship Id="rId32" Type="http://schemas.openxmlformats.org/officeDocument/2006/relationships/customXml" Target="../ink/ink927.xml"/><Relationship Id="rId37" Type="http://schemas.openxmlformats.org/officeDocument/2006/relationships/image" Target="../media/image1090.png"/><Relationship Id="rId40" Type="http://schemas.openxmlformats.org/officeDocument/2006/relationships/customXml" Target="../ink/ink931.xml"/><Relationship Id="rId45" Type="http://schemas.openxmlformats.org/officeDocument/2006/relationships/image" Target="../media/image1094.png"/><Relationship Id="rId53" Type="http://schemas.openxmlformats.org/officeDocument/2006/relationships/image" Target="../media/image1098.png"/><Relationship Id="rId58" Type="http://schemas.openxmlformats.org/officeDocument/2006/relationships/customXml" Target="../ink/ink940.xml"/><Relationship Id="rId66" Type="http://schemas.openxmlformats.org/officeDocument/2006/relationships/customXml" Target="../ink/ink944.xml"/><Relationship Id="rId5" Type="http://schemas.openxmlformats.org/officeDocument/2006/relationships/image" Target="../media/image1074.png"/><Relationship Id="rId61" Type="http://schemas.openxmlformats.org/officeDocument/2006/relationships/image" Target="../media/image1102.png"/><Relationship Id="rId19" Type="http://schemas.openxmlformats.org/officeDocument/2006/relationships/image" Target="../media/image1081.png"/><Relationship Id="rId14" Type="http://schemas.openxmlformats.org/officeDocument/2006/relationships/customXml" Target="../ink/ink918.xml"/><Relationship Id="rId22" Type="http://schemas.openxmlformats.org/officeDocument/2006/relationships/customXml" Target="../ink/ink922.xml"/><Relationship Id="rId27" Type="http://schemas.openxmlformats.org/officeDocument/2006/relationships/image" Target="../media/image1085.png"/><Relationship Id="rId30" Type="http://schemas.openxmlformats.org/officeDocument/2006/relationships/customXml" Target="../ink/ink926.xml"/><Relationship Id="rId35" Type="http://schemas.openxmlformats.org/officeDocument/2006/relationships/image" Target="../media/image1089.png"/><Relationship Id="rId43" Type="http://schemas.openxmlformats.org/officeDocument/2006/relationships/image" Target="../media/image1093.png"/><Relationship Id="rId48" Type="http://schemas.openxmlformats.org/officeDocument/2006/relationships/customXml" Target="../ink/ink935.xml"/><Relationship Id="rId56" Type="http://schemas.openxmlformats.org/officeDocument/2006/relationships/customXml" Target="../ink/ink939.xml"/><Relationship Id="rId64" Type="http://schemas.openxmlformats.org/officeDocument/2006/relationships/customXml" Target="../ink/ink943.xml"/><Relationship Id="rId8" Type="http://schemas.openxmlformats.org/officeDocument/2006/relationships/customXml" Target="../ink/ink915.xml"/><Relationship Id="rId51" Type="http://schemas.openxmlformats.org/officeDocument/2006/relationships/image" Target="../media/image1097.png"/><Relationship Id="rId3" Type="http://schemas.openxmlformats.org/officeDocument/2006/relationships/image" Target="../media/image1073.png"/><Relationship Id="rId12" Type="http://schemas.openxmlformats.org/officeDocument/2006/relationships/customXml" Target="../ink/ink917.xml"/><Relationship Id="rId17" Type="http://schemas.openxmlformats.org/officeDocument/2006/relationships/image" Target="../media/image1080.png"/><Relationship Id="rId25" Type="http://schemas.openxmlformats.org/officeDocument/2006/relationships/image" Target="../media/image1084.png"/><Relationship Id="rId33" Type="http://schemas.openxmlformats.org/officeDocument/2006/relationships/image" Target="../media/image1088.png"/><Relationship Id="rId38" Type="http://schemas.openxmlformats.org/officeDocument/2006/relationships/customXml" Target="../ink/ink930.xml"/><Relationship Id="rId46" Type="http://schemas.openxmlformats.org/officeDocument/2006/relationships/customXml" Target="../ink/ink934.xml"/><Relationship Id="rId59" Type="http://schemas.openxmlformats.org/officeDocument/2006/relationships/image" Target="../media/image1101.png"/><Relationship Id="rId67" Type="http://schemas.openxmlformats.org/officeDocument/2006/relationships/image" Target="../media/image1105.png"/><Relationship Id="rId20" Type="http://schemas.openxmlformats.org/officeDocument/2006/relationships/customXml" Target="../ink/ink921.xml"/><Relationship Id="rId41" Type="http://schemas.openxmlformats.org/officeDocument/2006/relationships/image" Target="../media/image1092.png"/><Relationship Id="rId54" Type="http://schemas.openxmlformats.org/officeDocument/2006/relationships/customXml" Target="../ink/ink938.xml"/><Relationship Id="rId62" Type="http://schemas.openxmlformats.org/officeDocument/2006/relationships/customXml" Target="../ink/ink942.xml"/><Relationship Id="rId1" Type="http://schemas.openxmlformats.org/officeDocument/2006/relationships/slideLayout" Target="../slideLayouts/slideLayout2.xml"/><Relationship Id="rId6" Type="http://schemas.openxmlformats.org/officeDocument/2006/relationships/customXml" Target="../ink/ink914.xml"/><Relationship Id="rId15" Type="http://schemas.openxmlformats.org/officeDocument/2006/relationships/image" Target="../media/image1079.png"/><Relationship Id="rId23" Type="http://schemas.openxmlformats.org/officeDocument/2006/relationships/image" Target="../media/image1083.png"/><Relationship Id="rId28" Type="http://schemas.openxmlformats.org/officeDocument/2006/relationships/customXml" Target="../ink/ink925.xml"/><Relationship Id="rId36" Type="http://schemas.openxmlformats.org/officeDocument/2006/relationships/customXml" Target="../ink/ink929.xml"/><Relationship Id="rId49" Type="http://schemas.openxmlformats.org/officeDocument/2006/relationships/image" Target="../media/image1096.png"/><Relationship Id="rId57" Type="http://schemas.openxmlformats.org/officeDocument/2006/relationships/image" Target="../media/image1100.png"/><Relationship Id="rId10" Type="http://schemas.openxmlformats.org/officeDocument/2006/relationships/customXml" Target="../ink/ink916.xml"/><Relationship Id="rId31" Type="http://schemas.openxmlformats.org/officeDocument/2006/relationships/image" Target="../media/image1087.png"/><Relationship Id="rId44" Type="http://schemas.openxmlformats.org/officeDocument/2006/relationships/customXml" Target="../ink/ink933.xml"/><Relationship Id="rId52" Type="http://schemas.openxmlformats.org/officeDocument/2006/relationships/customXml" Target="../ink/ink937.xml"/><Relationship Id="rId60" Type="http://schemas.openxmlformats.org/officeDocument/2006/relationships/customXml" Target="../ink/ink941.xml"/><Relationship Id="rId65" Type="http://schemas.openxmlformats.org/officeDocument/2006/relationships/image" Target="../media/image1104.png"/><Relationship Id="rId4" Type="http://schemas.openxmlformats.org/officeDocument/2006/relationships/customXml" Target="../ink/ink913.xml"/><Relationship Id="rId9" Type="http://schemas.openxmlformats.org/officeDocument/2006/relationships/image" Target="../media/image1076.png"/><Relationship Id="rId13" Type="http://schemas.openxmlformats.org/officeDocument/2006/relationships/image" Target="../media/image1078.png"/><Relationship Id="rId18" Type="http://schemas.openxmlformats.org/officeDocument/2006/relationships/customXml" Target="../ink/ink920.xml"/><Relationship Id="rId39" Type="http://schemas.openxmlformats.org/officeDocument/2006/relationships/image" Target="../media/image1091.png"/></Relationships>
</file>

<file path=ppt/slides/_rels/slide78.xml.rels><?xml version="1.0" encoding="UTF-8" standalone="yes"?>
<Relationships xmlns="http://schemas.openxmlformats.org/package/2006/relationships"><Relationship Id="rId3" Type="http://schemas.openxmlformats.org/officeDocument/2006/relationships/image" Target="../media/image1107.png"/><Relationship Id="rId2" Type="http://schemas.openxmlformats.org/officeDocument/2006/relationships/image" Target="../media/image1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ustomXml" Target="../ink/ink945.xml"/><Relationship Id="rId7" Type="http://schemas.openxmlformats.org/officeDocument/2006/relationships/image" Target="../media/image1112.png"/><Relationship Id="rId2" Type="http://schemas.openxmlformats.org/officeDocument/2006/relationships/image" Target="../media/image1108.png"/><Relationship Id="rId1" Type="http://schemas.openxmlformats.org/officeDocument/2006/relationships/slideLayout" Target="../slideLayouts/slideLayout2.xml"/><Relationship Id="rId6" Type="http://schemas.openxmlformats.org/officeDocument/2006/relationships/image" Target="../media/image1111.png"/><Relationship Id="rId5" Type="http://schemas.openxmlformats.org/officeDocument/2006/relationships/customXml" Target="../ink/ink946.xml"/><Relationship Id="rId4" Type="http://schemas.openxmlformats.org/officeDocument/2006/relationships/image" Target="../media/image1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4.png"/><Relationship Id="rId2" Type="http://schemas.openxmlformats.org/officeDocument/2006/relationships/image" Target="../media/image111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16.png"/><Relationship Id="rId2" Type="http://schemas.openxmlformats.org/officeDocument/2006/relationships/image" Target="../media/image1115.png"/><Relationship Id="rId1" Type="http://schemas.openxmlformats.org/officeDocument/2006/relationships/slideLayout" Target="../slideLayouts/slideLayout2.xml"/><Relationship Id="rId4" Type="http://schemas.openxmlformats.org/officeDocument/2006/relationships/image" Target="../media/image1117.png"/></Relationships>
</file>

<file path=ppt/slides/_rels/slide82.xml.rels><?xml version="1.0" encoding="UTF-8" standalone="yes"?>
<Relationships xmlns="http://schemas.openxmlformats.org/package/2006/relationships"><Relationship Id="rId26" Type="http://schemas.openxmlformats.org/officeDocument/2006/relationships/customXml" Target="../ink/ink957.xml"/><Relationship Id="rId21" Type="http://schemas.openxmlformats.org/officeDocument/2006/relationships/image" Target="../media/image1129.png"/><Relationship Id="rId42" Type="http://schemas.openxmlformats.org/officeDocument/2006/relationships/customXml" Target="../ink/ink965.xml"/><Relationship Id="rId47" Type="http://schemas.openxmlformats.org/officeDocument/2006/relationships/image" Target="../media/image1142.png"/><Relationship Id="rId63" Type="http://schemas.openxmlformats.org/officeDocument/2006/relationships/image" Target="../media/image1150.png"/><Relationship Id="rId68" Type="http://schemas.openxmlformats.org/officeDocument/2006/relationships/customXml" Target="../ink/ink978.xml"/><Relationship Id="rId84" Type="http://schemas.openxmlformats.org/officeDocument/2006/relationships/customXml" Target="../ink/ink986.xml"/><Relationship Id="rId16" Type="http://schemas.openxmlformats.org/officeDocument/2006/relationships/customXml" Target="../ink/ink952.xml"/><Relationship Id="rId11" Type="http://schemas.openxmlformats.org/officeDocument/2006/relationships/image" Target="../media/image1124.png"/><Relationship Id="rId32" Type="http://schemas.openxmlformats.org/officeDocument/2006/relationships/customXml" Target="../ink/ink960.xml"/><Relationship Id="rId37" Type="http://schemas.openxmlformats.org/officeDocument/2006/relationships/image" Target="../media/image1137.png"/><Relationship Id="rId53" Type="http://schemas.openxmlformats.org/officeDocument/2006/relationships/image" Target="../media/image1145.png"/><Relationship Id="rId58" Type="http://schemas.openxmlformats.org/officeDocument/2006/relationships/customXml" Target="../ink/ink973.xml"/><Relationship Id="rId74" Type="http://schemas.openxmlformats.org/officeDocument/2006/relationships/customXml" Target="../ink/ink981.xml"/><Relationship Id="rId79" Type="http://schemas.openxmlformats.org/officeDocument/2006/relationships/image" Target="../media/image1158.png"/><Relationship Id="rId5" Type="http://schemas.openxmlformats.org/officeDocument/2006/relationships/image" Target="../media/image1121.png"/><Relationship Id="rId19" Type="http://schemas.openxmlformats.org/officeDocument/2006/relationships/image" Target="../media/image1128.png"/><Relationship Id="rId14" Type="http://schemas.openxmlformats.org/officeDocument/2006/relationships/customXml" Target="../ink/ink951.xml"/><Relationship Id="rId22" Type="http://schemas.openxmlformats.org/officeDocument/2006/relationships/customXml" Target="../ink/ink955.xml"/><Relationship Id="rId27" Type="http://schemas.openxmlformats.org/officeDocument/2006/relationships/image" Target="../media/image1132.png"/><Relationship Id="rId30" Type="http://schemas.openxmlformats.org/officeDocument/2006/relationships/customXml" Target="../ink/ink959.xml"/><Relationship Id="rId35" Type="http://schemas.openxmlformats.org/officeDocument/2006/relationships/image" Target="../media/image1136.png"/><Relationship Id="rId43" Type="http://schemas.openxmlformats.org/officeDocument/2006/relationships/image" Target="../media/image1140.png"/><Relationship Id="rId48" Type="http://schemas.openxmlformats.org/officeDocument/2006/relationships/customXml" Target="../ink/ink968.xml"/><Relationship Id="rId56" Type="http://schemas.openxmlformats.org/officeDocument/2006/relationships/customXml" Target="../ink/ink972.xml"/><Relationship Id="rId64" Type="http://schemas.openxmlformats.org/officeDocument/2006/relationships/customXml" Target="../ink/ink976.xml"/><Relationship Id="rId69" Type="http://schemas.openxmlformats.org/officeDocument/2006/relationships/image" Target="../media/image1153.png"/><Relationship Id="rId77" Type="http://schemas.openxmlformats.org/officeDocument/2006/relationships/image" Target="../media/image1157.png"/><Relationship Id="rId8" Type="http://schemas.openxmlformats.org/officeDocument/2006/relationships/customXml" Target="../ink/ink948.xml"/><Relationship Id="rId51" Type="http://schemas.openxmlformats.org/officeDocument/2006/relationships/image" Target="../media/image1144.png"/><Relationship Id="rId72" Type="http://schemas.openxmlformats.org/officeDocument/2006/relationships/customXml" Target="../ink/ink980.xml"/><Relationship Id="rId80" Type="http://schemas.openxmlformats.org/officeDocument/2006/relationships/customXml" Target="../ink/ink984.xml"/><Relationship Id="rId85" Type="http://schemas.openxmlformats.org/officeDocument/2006/relationships/image" Target="../media/image1161.png"/><Relationship Id="rId3" Type="http://schemas.openxmlformats.org/officeDocument/2006/relationships/image" Target="../media/image1119.png"/><Relationship Id="rId12" Type="http://schemas.openxmlformats.org/officeDocument/2006/relationships/customXml" Target="../ink/ink950.xml"/><Relationship Id="rId17" Type="http://schemas.openxmlformats.org/officeDocument/2006/relationships/image" Target="../media/image1127.png"/><Relationship Id="rId25" Type="http://schemas.openxmlformats.org/officeDocument/2006/relationships/image" Target="../media/image1131.png"/><Relationship Id="rId33" Type="http://schemas.openxmlformats.org/officeDocument/2006/relationships/image" Target="../media/image1135.png"/><Relationship Id="rId38" Type="http://schemas.openxmlformats.org/officeDocument/2006/relationships/customXml" Target="../ink/ink963.xml"/><Relationship Id="rId46" Type="http://schemas.openxmlformats.org/officeDocument/2006/relationships/customXml" Target="../ink/ink967.xml"/><Relationship Id="rId59" Type="http://schemas.openxmlformats.org/officeDocument/2006/relationships/image" Target="../media/image1148.png"/><Relationship Id="rId67" Type="http://schemas.openxmlformats.org/officeDocument/2006/relationships/image" Target="../media/image1152.png"/><Relationship Id="rId20" Type="http://schemas.openxmlformats.org/officeDocument/2006/relationships/customXml" Target="../ink/ink954.xml"/><Relationship Id="rId41" Type="http://schemas.openxmlformats.org/officeDocument/2006/relationships/image" Target="../media/image1139.png"/><Relationship Id="rId54" Type="http://schemas.openxmlformats.org/officeDocument/2006/relationships/customXml" Target="../ink/ink971.xml"/><Relationship Id="rId62" Type="http://schemas.openxmlformats.org/officeDocument/2006/relationships/customXml" Target="../ink/ink975.xml"/><Relationship Id="rId70" Type="http://schemas.openxmlformats.org/officeDocument/2006/relationships/customXml" Target="../ink/ink979.xml"/><Relationship Id="rId75" Type="http://schemas.openxmlformats.org/officeDocument/2006/relationships/image" Target="../media/image1156.png"/><Relationship Id="rId83" Type="http://schemas.openxmlformats.org/officeDocument/2006/relationships/image" Target="../media/image1160.png"/><Relationship Id="rId1" Type="http://schemas.openxmlformats.org/officeDocument/2006/relationships/slideLayout" Target="../slideLayouts/slideLayout2.xml"/><Relationship Id="rId6" Type="http://schemas.openxmlformats.org/officeDocument/2006/relationships/customXml" Target="../ink/ink947.xml"/><Relationship Id="rId15" Type="http://schemas.openxmlformats.org/officeDocument/2006/relationships/image" Target="../media/image1126.png"/><Relationship Id="rId23" Type="http://schemas.openxmlformats.org/officeDocument/2006/relationships/image" Target="../media/image1130.png"/><Relationship Id="rId28" Type="http://schemas.openxmlformats.org/officeDocument/2006/relationships/customXml" Target="../ink/ink958.xml"/><Relationship Id="rId36" Type="http://schemas.openxmlformats.org/officeDocument/2006/relationships/customXml" Target="../ink/ink962.xml"/><Relationship Id="rId49" Type="http://schemas.openxmlformats.org/officeDocument/2006/relationships/image" Target="../media/image1143.png"/><Relationship Id="rId57" Type="http://schemas.openxmlformats.org/officeDocument/2006/relationships/image" Target="../media/image1147.png"/><Relationship Id="rId10" Type="http://schemas.openxmlformats.org/officeDocument/2006/relationships/customXml" Target="../ink/ink949.xml"/><Relationship Id="rId31" Type="http://schemas.openxmlformats.org/officeDocument/2006/relationships/image" Target="../media/image1134.png"/><Relationship Id="rId44" Type="http://schemas.openxmlformats.org/officeDocument/2006/relationships/customXml" Target="../ink/ink966.xml"/><Relationship Id="rId52" Type="http://schemas.openxmlformats.org/officeDocument/2006/relationships/customXml" Target="../ink/ink970.xml"/><Relationship Id="rId60" Type="http://schemas.openxmlformats.org/officeDocument/2006/relationships/customXml" Target="../ink/ink974.xml"/><Relationship Id="rId65" Type="http://schemas.openxmlformats.org/officeDocument/2006/relationships/image" Target="../media/image1151.png"/><Relationship Id="rId73" Type="http://schemas.openxmlformats.org/officeDocument/2006/relationships/image" Target="../media/image1155.png"/><Relationship Id="rId78" Type="http://schemas.openxmlformats.org/officeDocument/2006/relationships/customXml" Target="../ink/ink983.xml"/><Relationship Id="rId81" Type="http://schemas.openxmlformats.org/officeDocument/2006/relationships/image" Target="../media/image1159.png"/><Relationship Id="rId86" Type="http://schemas.openxmlformats.org/officeDocument/2006/relationships/customXml" Target="../ink/ink987.xml"/><Relationship Id="rId4" Type="http://schemas.openxmlformats.org/officeDocument/2006/relationships/image" Target="../media/image1120.png"/><Relationship Id="rId9" Type="http://schemas.openxmlformats.org/officeDocument/2006/relationships/image" Target="../media/image1123.png"/><Relationship Id="rId13" Type="http://schemas.openxmlformats.org/officeDocument/2006/relationships/image" Target="../media/image1125.png"/><Relationship Id="rId18" Type="http://schemas.openxmlformats.org/officeDocument/2006/relationships/customXml" Target="../ink/ink953.xml"/><Relationship Id="rId39" Type="http://schemas.openxmlformats.org/officeDocument/2006/relationships/image" Target="../media/image1138.png"/><Relationship Id="rId34" Type="http://schemas.openxmlformats.org/officeDocument/2006/relationships/customXml" Target="../ink/ink961.xml"/><Relationship Id="rId50" Type="http://schemas.openxmlformats.org/officeDocument/2006/relationships/customXml" Target="../ink/ink969.xml"/><Relationship Id="rId55" Type="http://schemas.openxmlformats.org/officeDocument/2006/relationships/image" Target="../media/image1146.png"/><Relationship Id="rId76" Type="http://schemas.openxmlformats.org/officeDocument/2006/relationships/customXml" Target="../ink/ink982.xml"/><Relationship Id="rId7" Type="http://schemas.openxmlformats.org/officeDocument/2006/relationships/image" Target="../media/image1122.png"/><Relationship Id="rId71" Type="http://schemas.openxmlformats.org/officeDocument/2006/relationships/image" Target="../media/image1154.png"/><Relationship Id="rId2" Type="http://schemas.openxmlformats.org/officeDocument/2006/relationships/image" Target="../media/image1118.png"/><Relationship Id="rId29" Type="http://schemas.openxmlformats.org/officeDocument/2006/relationships/image" Target="../media/image1133.png"/><Relationship Id="rId24" Type="http://schemas.openxmlformats.org/officeDocument/2006/relationships/customXml" Target="../ink/ink956.xml"/><Relationship Id="rId40" Type="http://schemas.openxmlformats.org/officeDocument/2006/relationships/customXml" Target="../ink/ink964.xml"/><Relationship Id="rId45" Type="http://schemas.openxmlformats.org/officeDocument/2006/relationships/image" Target="../media/image1141.png"/><Relationship Id="rId66" Type="http://schemas.openxmlformats.org/officeDocument/2006/relationships/customXml" Target="../ink/ink977.xml"/><Relationship Id="rId87" Type="http://schemas.openxmlformats.org/officeDocument/2006/relationships/image" Target="../media/image1162.png"/><Relationship Id="rId61" Type="http://schemas.openxmlformats.org/officeDocument/2006/relationships/image" Target="../media/image1149.png"/><Relationship Id="rId82" Type="http://schemas.openxmlformats.org/officeDocument/2006/relationships/customXml" Target="../ink/ink985.xml"/></Relationships>
</file>

<file path=ppt/slides/_rels/slide83.xml.rels><?xml version="1.0" encoding="UTF-8" standalone="yes"?>
<Relationships xmlns="http://schemas.openxmlformats.org/package/2006/relationships"><Relationship Id="rId13" Type="http://schemas.openxmlformats.org/officeDocument/2006/relationships/image" Target="../media/image1169.png"/><Relationship Id="rId18" Type="http://schemas.openxmlformats.org/officeDocument/2006/relationships/customXml" Target="../ink/ink995.xml"/><Relationship Id="rId26" Type="http://schemas.openxmlformats.org/officeDocument/2006/relationships/customXml" Target="../ink/ink999.xml"/><Relationship Id="rId3" Type="http://schemas.openxmlformats.org/officeDocument/2006/relationships/image" Target="../media/image1164.png"/><Relationship Id="rId21" Type="http://schemas.openxmlformats.org/officeDocument/2006/relationships/image" Target="../media/image1173.png"/><Relationship Id="rId7" Type="http://schemas.openxmlformats.org/officeDocument/2006/relationships/image" Target="../media/image1166.png"/><Relationship Id="rId12" Type="http://schemas.openxmlformats.org/officeDocument/2006/relationships/customXml" Target="../ink/ink992.xml"/><Relationship Id="rId17" Type="http://schemas.openxmlformats.org/officeDocument/2006/relationships/image" Target="../media/image1171.png"/><Relationship Id="rId25" Type="http://schemas.openxmlformats.org/officeDocument/2006/relationships/image" Target="../media/image1175.png"/><Relationship Id="rId33" Type="http://schemas.openxmlformats.org/officeDocument/2006/relationships/image" Target="../media/image1180.png"/><Relationship Id="rId2" Type="http://schemas.openxmlformats.org/officeDocument/2006/relationships/image" Target="../media/image1163.png"/><Relationship Id="rId16" Type="http://schemas.openxmlformats.org/officeDocument/2006/relationships/customXml" Target="../ink/ink994.xml"/><Relationship Id="rId20" Type="http://schemas.openxmlformats.org/officeDocument/2006/relationships/customXml" Target="../ink/ink996.xml"/><Relationship Id="rId29" Type="http://schemas.openxmlformats.org/officeDocument/2006/relationships/image" Target="../media/image1177.png"/><Relationship Id="rId1" Type="http://schemas.openxmlformats.org/officeDocument/2006/relationships/slideLayout" Target="../slideLayouts/slideLayout2.xml"/><Relationship Id="rId6" Type="http://schemas.openxmlformats.org/officeDocument/2006/relationships/customXml" Target="../ink/ink989.xml"/><Relationship Id="rId11" Type="http://schemas.openxmlformats.org/officeDocument/2006/relationships/image" Target="../media/image1168.png"/><Relationship Id="rId24" Type="http://schemas.openxmlformats.org/officeDocument/2006/relationships/customXml" Target="../ink/ink998.xml"/><Relationship Id="rId32" Type="http://schemas.openxmlformats.org/officeDocument/2006/relationships/customXml" Target="../ink/ink1001.xml"/><Relationship Id="rId5" Type="http://schemas.openxmlformats.org/officeDocument/2006/relationships/image" Target="../media/image1165.png"/><Relationship Id="rId15" Type="http://schemas.openxmlformats.org/officeDocument/2006/relationships/image" Target="../media/image1170.png"/><Relationship Id="rId23" Type="http://schemas.openxmlformats.org/officeDocument/2006/relationships/image" Target="../media/image1174.png"/><Relationship Id="rId28" Type="http://schemas.openxmlformats.org/officeDocument/2006/relationships/customXml" Target="../ink/ink1000.xml"/><Relationship Id="rId10" Type="http://schemas.openxmlformats.org/officeDocument/2006/relationships/customXml" Target="../ink/ink991.xml"/><Relationship Id="rId19" Type="http://schemas.openxmlformats.org/officeDocument/2006/relationships/image" Target="../media/image1172.png"/><Relationship Id="rId31" Type="http://schemas.openxmlformats.org/officeDocument/2006/relationships/image" Target="../media/image1179.png"/><Relationship Id="rId4" Type="http://schemas.openxmlformats.org/officeDocument/2006/relationships/customXml" Target="../ink/ink988.xml"/><Relationship Id="rId9" Type="http://schemas.openxmlformats.org/officeDocument/2006/relationships/image" Target="../media/image1167.png"/><Relationship Id="rId14" Type="http://schemas.openxmlformats.org/officeDocument/2006/relationships/customXml" Target="../ink/ink993.xml"/><Relationship Id="rId22" Type="http://schemas.openxmlformats.org/officeDocument/2006/relationships/customXml" Target="../ink/ink997.xml"/><Relationship Id="rId27" Type="http://schemas.openxmlformats.org/officeDocument/2006/relationships/image" Target="../media/image1176.png"/><Relationship Id="rId30" Type="http://schemas.openxmlformats.org/officeDocument/2006/relationships/image" Target="../media/image1178.png"/><Relationship Id="rId8" Type="http://schemas.openxmlformats.org/officeDocument/2006/relationships/customXml" Target="../ink/ink99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image" Target="../media/image1181.png"/><Relationship Id="rId1" Type="http://schemas.openxmlformats.org/officeDocument/2006/relationships/slideLayout" Target="../slideLayouts/slideLayout2.xml"/><Relationship Id="rId5" Type="http://schemas.openxmlformats.org/officeDocument/2006/relationships/image" Target="../media/image1184.png"/><Relationship Id="rId4" Type="http://schemas.openxmlformats.org/officeDocument/2006/relationships/image" Target="../media/image1183.png"/></Relationships>
</file>

<file path=ppt/slides/_rels/slide86.xml.rels><?xml version="1.0" encoding="UTF-8" standalone="yes"?>
<Relationships xmlns="http://schemas.openxmlformats.org/package/2006/relationships"><Relationship Id="rId3" Type="http://schemas.openxmlformats.org/officeDocument/2006/relationships/image" Target="../media/image1186.png"/><Relationship Id="rId2" Type="http://schemas.openxmlformats.org/officeDocument/2006/relationships/image" Target="../media/image1185.png"/><Relationship Id="rId1" Type="http://schemas.openxmlformats.org/officeDocument/2006/relationships/slideLayout" Target="../slideLayouts/slideLayout2.xml"/><Relationship Id="rId4" Type="http://schemas.openxmlformats.org/officeDocument/2006/relationships/image" Target="../media/image1187.png"/></Relationships>
</file>

<file path=ppt/slides/_rels/slide87.xml.rels><?xml version="1.0" encoding="UTF-8" standalone="yes"?>
<Relationships xmlns="http://schemas.openxmlformats.org/package/2006/relationships"><Relationship Id="rId13" Type="http://schemas.openxmlformats.org/officeDocument/2006/relationships/customXml" Target="../ink/ink1007.xml"/><Relationship Id="rId18" Type="http://schemas.openxmlformats.org/officeDocument/2006/relationships/image" Target="../media/image1196.png"/><Relationship Id="rId26" Type="http://schemas.openxmlformats.org/officeDocument/2006/relationships/image" Target="../media/image1200.png"/><Relationship Id="rId3" Type="http://schemas.openxmlformats.org/officeDocument/2006/relationships/customXml" Target="../ink/ink1002.xml"/><Relationship Id="rId21" Type="http://schemas.openxmlformats.org/officeDocument/2006/relationships/customXml" Target="../ink/ink1011.xml"/><Relationship Id="rId34" Type="http://schemas.openxmlformats.org/officeDocument/2006/relationships/image" Target="../media/image1204.png"/><Relationship Id="rId7" Type="http://schemas.openxmlformats.org/officeDocument/2006/relationships/customXml" Target="../ink/ink1004.xml"/><Relationship Id="rId12" Type="http://schemas.openxmlformats.org/officeDocument/2006/relationships/image" Target="../media/image1193.png"/><Relationship Id="rId17" Type="http://schemas.openxmlformats.org/officeDocument/2006/relationships/customXml" Target="../ink/ink1009.xml"/><Relationship Id="rId25" Type="http://schemas.openxmlformats.org/officeDocument/2006/relationships/customXml" Target="../ink/ink1013.xml"/><Relationship Id="rId33" Type="http://schemas.openxmlformats.org/officeDocument/2006/relationships/customXml" Target="../ink/ink1017.xml"/><Relationship Id="rId2" Type="http://schemas.openxmlformats.org/officeDocument/2006/relationships/image" Target="../media/image1188.png"/><Relationship Id="rId16" Type="http://schemas.openxmlformats.org/officeDocument/2006/relationships/image" Target="../media/image1195.png"/><Relationship Id="rId20" Type="http://schemas.openxmlformats.org/officeDocument/2006/relationships/image" Target="../media/image1197.png"/><Relationship Id="rId29" Type="http://schemas.openxmlformats.org/officeDocument/2006/relationships/customXml" Target="../ink/ink1015.xml"/><Relationship Id="rId1" Type="http://schemas.openxmlformats.org/officeDocument/2006/relationships/slideLayout" Target="../slideLayouts/slideLayout2.xml"/><Relationship Id="rId6" Type="http://schemas.openxmlformats.org/officeDocument/2006/relationships/image" Target="../media/image1190.png"/><Relationship Id="rId11" Type="http://schemas.openxmlformats.org/officeDocument/2006/relationships/customXml" Target="../ink/ink1006.xml"/><Relationship Id="rId24" Type="http://schemas.openxmlformats.org/officeDocument/2006/relationships/image" Target="../media/image1199.png"/><Relationship Id="rId32" Type="http://schemas.openxmlformats.org/officeDocument/2006/relationships/image" Target="../media/image1203.png"/><Relationship Id="rId5" Type="http://schemas.openxmlformats.org/officeDocument/2006/relationships/customXml" Target="../ink/ink1003.xml"/><Relationship Id="rId15" Type="http://schemas.openxmlformats.org/officeDocument/2006/relationships/customXml" Target="../ink/ink1008.xml"/><Relationship Id="rId23" Type="http://schemas.openxmlformats.org/officeDocument/2006/relationships/customXml" Target="../ink/ink1012.xml"/><Relationship Id="rId28" Type="http://schemas.openxmlformats.org/officeDocument/2006/relationships/image" Target="../media/image1201.png"/><Relationship Id="rId10" Type="http://schemas.openxmlformats.org/officeDocument/2006/relationships/image" Target="../media/image1192.png"/><Relationship Id="rId19" Type="http://schemas.openxmlformats.org/officeDocument/2006/relationships/customXml" Target="../ink/ink1010.xml"/><Relationship Id="rId31" Type="http://schemas.openxmlformats.org/officeDocument/2006/relationships/customXml" Target="../ink/ink1016.xml"/><Relationship Id="rId4" Type="http://schemas.openxmlformats.org/officeDocument/2006/relationships/image" Target="../media/image1189.png"/><Relationship Id="rId9" Type="http://schemas.openxmlformats.org/officeDocument/2006/relationships/customXml" Target="../ink/ink1005.xml"/><Relationship Id="rId14" Type="http://schemas.openxmlformats.org/officeDocument/2006/relationships/image" Target="../media/image1194.png"/><Relationship Id="rId22" Type="http://schemas.openxmlformats.org/officeDocument/2006/relationships/image" Target="../media/image1198.png"/><Relationship Id="rId27" Type="http://schemas.openxmlformats.org/officeDocument/2006/relationships/customXml" Target="../ink/ink1014.xml"/><Relationship Id="rId30" Type="http://schemas.openxmlformats.org/officeDocument/2006/relationships/image" Target="../media/image1202.png"/><Relationship Id="rId8" Type="http://schemas.openxmlformats.org/officeDocument/2006/relationships/image" Target="../media/image119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17" Type="http://schemas.openxmlformats.org/officeDocument/2006/relationships/image" Target="../media/image1268.png"/><Relationship Id="rId21" Type="http://schemas.openxmlformats.org/officeDocument/2006/relationships/image" Target="../media/image1220.png"/><Relationship Id="rId42" Type="http://schemas.openxmlformats.org/officeDocument/2006/relationships/customXml" Target="../ink/ink1033.xml"/><Relationship Id="rId63" Type="http://schemas.openxmlformats.org/officeDocument/2006/relationships/image" Target="../media/image1241.png"/><Relationship Id="rId84" Type="http://schemas.openxmlformats.org/officeDocument/2006/relationships/customXml" Target="../ink/ink1054.xml"/><Relationship Id="rId138" Type="http://schemas.openxmlformats.org/officeDocument/2006/relationships/customXml" Target="../ink/ink1081.xml"/><Relationship Id="rId159" Type="http://schemas.openxmlformats.org/officeDocument/2006/relationships/image" Target="../media/image1289.png"/><Relationship Id="rId170" Type="http://schemas.openxmlformats.org/officeDocument/2006/relationships/customXml" Target="../ink/ink1097.xml"/><Relationship Id="rId191" Type="http://schemas.openxmlformats.org/officeDocument/2006/relationships/image" Target="../media/image1305.png"/><Relationship Id="rId205" Type="http://schemas.openxmlformats.org/officeDocument/2006/relationships/image" Target="../media/image1312.png"/><Relationship Id="rId226" Type="http://schemas.openxmlformats.org/officeDocument/2006/relationships/customXml" Target="../ink/ink1125.xml"/><Relationship Id="rId107" Type="http://schemas.openxmlformats.org/officeDocument/2006/relationships/image" Target="../media/image1263.png"/><Relationship Id="rId11" Type="http://schemas.openxmlformats.org/officeDocument/2006/relationships/image" Target="../media/image1215.png"/><Relationship Id="rId32" Type="http://schemas.openxmlformats.org/officeDocument/2006/relationships/customXml" Target="../ink/ink1028.xml"/><Relationship Id="rId53" Type="http://schemas.openxmlformats.org/officeDocument/2006/relationships/image" Target="../media/image1236.png"/><Relationship Id="rId74" Type="http://schemas.openxmlformats.org/officeDocument/2006/relationships/customXml" Target="../ink/ink1049.xml"/><Relationship Id="rId128" Type="http://schemas.openxmlformats.org/officeDocument/2006/relationships/customXml" Target="../ink/ink1076.xml"/><Relationship Id="rId149" Type="http://schemas.openxmlformats.org/officeDocument/2006/relationships/image" Target="../media/image1284.png"/><Relationship Id="rId5" Type="http://schemas.openxmlformats.org/officeDocument/2006/relationships/image" Target="../media/image1208.png"/><Relationship Id="rId95" Type="http://schemas.openxmlformats.org/officeDocument/2006/relationships/image" Target="../media/image1257.png"/><Relationship Id="rId160" Type="http://schemas.openxmlformats.org/officeDocument/2006/relationships/customXml" Target="../ink/ink1092.xml"/><Relationship Id="rId181" Type="http://schemas.openxmlformats.org/officeDocument/2006/relationships/image" Target="../media/image1300.png"/><Relationship Id="rId216" Type="http://schemas.openxmlformats.org/officeDocument/2006/relationships/customXml" Target="../ink/ink1120.xml"/><Relationship Id="rId237" Type="http://schemas.openxmlformats.org/officeDocument/2006/relationships/image" Target="../media/image1328.png"/><Relationship Id="rId22" Type="http://schemas.openxmlformats.org/officeDocument/2006/relationships/customXml" Target="../ink/ink1023.xml"/><Relationship Id="rId43" Type="http://schemas.openxmlformats.org/officeDocument/2006/relationships/image" Target="../media/image1231.png"/><Relationship Id="rId64" Type="http://schemas.openxmlformats.org/officeDocument/2006/relationships/customXml" Target="../ink/ink1044.xml"/><Relationship Id="rId118" Type="http://schemas.openxmlformats.org/officeDocument/2006/relationships/customXml" Target="../ink/ink1071.xml"/><Relationship Id="rId139" Type="http://schemas.openxmlformats.org/officeDocument/2006/relationships/image" Target="../media/image1279.png"/><Relationship Id="rId85" Type="http://schemas.openxmlformats.org/officeDocument/2006/relationships/image" Target="../media/image1252.png"/><Relationship Id="rId150" Type="http://schemas.openxmlformats.org/officeDocument/2006/relationships/customXml" Target="../ink/ink1087.xml"/><Relationship Id="rId171" Type="http://schemas.openxmlformats.org/officeDocument/2006/relationships/image" Target="../media/image1295.png"/><Relationship Id="rId192" Type="http://schemas.openxmlformats.org/officeDocument/2006/relationships/customXml" Target="../ink/ink1108.xml"/><Relationship Id="rId206" Type="http://schemas.openxmlformats.org/officeDocument/2006/relationships/customXml" Target="../ink/ink1115.xml"/><Relationship Id="rId227" Type="http://schemas.openxmlformats.org/officeDocument/2006/relationships/image" Target="../media/image1323.png"/><Relationship Id="rId12" Type="http://schemas.openxmlformats.org/officeDocument/2006/relationships/customXml" Target="../ink/ink1018.xml"/><Relationship Id="rId33" Type="http://schemas.openxmlformats.org/officeDocument/2006/relationships/image" Target="../media/image1226.png"/><Relationship Id="rId108" Type="http://schemas.openxmlformats.org/officeDocument/2006/relationships/customXml" Target="../ink/ink1066.xml"/><Relationship Id="rId129" Type="http://schemas.openxmlformats.org/officeDocument/2006/relationships/image" Target="../media/image1274.png"/><Relationship Id="rId54" Type="http://schemas.openxmlformats.org/officeDocument/2006/relationships/customXml" Target="../ink/ink1039.xml"/><Relationship Id="rId75" Type="http://schemas.openxmlformats.org/officeDocument/2006/relationships/image" Target="../media/image1247.png"/><Relationship Id="rId96" Type="http://schemas.openxmlformats.org/officeDocument/2006/relationships/customXml" Target="../ink/ink1060.xml"/><Relationship Id="rId140" Type="http://schemas.openxmlformats.org/officeDocument/2006/relationships/customXml" Target="../ink/ink1082.xml"/><Relationship Id="rId161" Type="http://schemas.openxmlformats.org/officeDocument/2006/relationships/image" Target="../media/image1290.png"/><Relationship Id="rId182" Type="http://schemas.openxmlformats.org/officeDocument/2006/relationships/customXml" Target="../ink/ink1103.xml"/><Relationship Id="rId217" Type="http://schemas.openxmlformats.org/officeDocument/2006/relationships/image" Target="../media/image1318.png"/><Relationship Id="rId6" Type="http://schemas.openxmlformats.org/officeDocument/2006/relationships/image" Target="../media/image1209.png"/><Relationship Id="rId23" Type="http://schemas.openxmlformats.org/officeDocument/2006/relationships/image" Target="../media/image1221.png"/><Relationship Id="rId119" Type="http://schemas.openxmlformats.org/officeDocument/2006/relationships/image" Target="../media/image1269.png"/><Relationship Id="rId44" Type="http://schemas.openxmlformats.org/officeDocument/2006/relationships/customXml" Target="../ink/ink1034.xml"/><Relationship Id="rId65" Type="http://schemas.openxmlformats.org/officeDocument/2006/relationships/image" Target="../media/image1242.png"/><Relationship Id="rId86" Type="http://schemas.openxmlformats.org/officeDocument/2006/relationships/customXml" Target="../ink/ink1055.xml"/><Relationship Id="rId130" Type="http://schemas.openxmlformats.org/officeDocument/2006/relationships/customXml" Target="../ink/ink1077.xml"/><Relationship Id="rId151" Type="http://schemas.openxmlformats.org/officeDocument/2006/relationships/image" Target="../media/image1285.png"/><Relationship Id="rId172" Type="http://schemas.openxmlformats.org/officeDocument/2006/relationships/customXml" Target="../ink/ink1098.xml"/><Relationship Id="rId193" Type="http://schemas.openxmlformats.org/officeDocument/2006/relationships/image" Target="../media/image1306.png"/><Relationship Id="rId207" Type="http://schemas.openxmlformats.org/officeDocument/2006/relationships/image" Target="../media/image1313.png"/><Relationship Id="rId228" Type="http://schemas.openxmlformats.org/officeDocument/2006/relationships/customXml" Target="../ink/ink1126.xml"/><Relationship Id="rId13" Type="http://schemas.openxmlformats.org/officeDocument/2006/relationships/image" Target="../media/image1216.png"/><Relationship Id="rId109" Type="http://schemas.openxmlformats.org/officeDocument/2006/relationships/image" Target="../media/image1264.png"/><Relationship Id="rId34" Type="http://schemas.openxmlformats.org/officeDocument/2006/relationships/customXml" Target="../ink/ink1029.xml"/><Relationship Id="rId55" Type="http://schemas.openxmlformats.org/officeDocument/2006/relationships/image" Target="../media/image1237.png"/><Relationship Id="rId76" Type="http://schemas.openxmlformats.org/officeDocument/2006/relationships/customXml" Target="../ink/ink1050.xml"/><Relationship Id="rId97" Type="http://schemas.openxmlformats.org/officeDocument/2006/relationships/image" Target="../media/image1258.png"/><Relationship Id="rId120" Type="http://schemas.openxmlformats.org/officeDocument/2006/relationships/customXml" Target="../ink/ink1072.xml"/><Relationship Id="rId141" Type="http://schemas.openxmlformats.org/officeDocument/2006/relationships/image" Target="../media/image1280.png"/><Relationship Id="rId7" Type="http://schemas.openxmlformats.org/officeDocument/2006/relationships/image" Target="../media/image1211.png"/><Relationship Id="rId162" Type="http://schemas.openxmlformats.org/officeDocument/2006/relationships/customXml" Target="../ink/ink1093.xml"/><Relationship Id="rId183" Type="http://schemas.openxmlformats.org/officeDocument/2006/relationships/image" Target="../media/image1301.png"/><Relationship Id="rId218" Type="http://schemas.openxmlformats.org/officeDocument/2006/relationships/customXml" Target="../ink/ink1121.xml"/><Relationship Id="rId24" Type="http://schemas.openxmlformats.org/officeDocument/2006/relationships/customXml" Target="../ink/ink1024.xml"/><Relationship Id="rId45" Type="http://schemas.openxmlformats.org/officeDocument/2006/relationships/image" Target="../media/image1232.png"/><Relationship Id="rId66" Type="http://schemas.openxmlformats.org/officeDocument/2006/relationships/customXml" Target="../ink/ink1045.xml"/><Relationship Id="rId87" Type="http://schemas.openxmlformats.org/officeDocument/2006/relationships/image" Target="../media/image1253.png"/><Relationship Id="rId110" Type="http://schemas.openxmlformats.org/officeDocument/2006/relationships/customXml" Target="../ink/ink1067.xml"/><Relationship Id="rId131" Type="http://schemas.openxmlformats.org/officeDocument/2006/relationships/image" Target="../media/image1275.png"/><Relationship Id="rId152" Type="http://schemas.openxmlformats.org/officeDocument/2006/relationships/customXml" Target="../ink/ink1088.xml"/><Relationship Id="rId173" Type="http://schemas.openxmlformats.org/officeDocument/2006/relationships/image" Target="../media/image1296.png"/><Relationship Id="rId194" Type="http://schemas.openxmlformats.org/officeDocument/2006/relationships/customXml" Target="../ink/ink1109.xml"/><Relationship Id="rId208" Type="http://schemas.openxmlformats.org/officeDocument/2006/relationships/customXml" Target="../ink/ink1116.xml"/><Relationship Id="rId229" Type="http://schemas.openxmlformats.org/officeDocument/2006/relationships/image" Target="../media/image1324.png"/><Relationship Id="rId14" Type="http://schemas.openxmlformats.org/officeDocument/2006/relationships/customXml" Target="../ink/ink1019.xml"/><Relationship Id="rId35" Type="http://schemas.openxmlformats.org/officeDocument/2006/relationships/image" Target="../media/image1227.png"/><Relationship Id="rId56" Type="http://schemas.openxmlformats.org/officeDocument/2006/relationships/customXml" Target="../ink/ink1040.xml"/><Relationship Id="rId77" Type="http://schemas.openxmlformats.org/officeDocument/2006/relationships/image" Target="../media/image1248.png"/><Relationship Id="rId100" Type="http://schemas.openxmlformats.org/officeDocument/2006/relationships/customXml" Target="../ink/ink1062.xml"/><Relationship Id="rId8" Type="http://schemas.openxmlformats.org/officeDocument/2006/relationships/image" Target="../media/image1212.png"/><Relationship Id="rId98" Type="http://schemas.openxmlformats.org/officeDocument/2006/relationships/customXml" Target="../ink/ink1061.xml"/><Relationship Id="rId121" Type="http://schemas.openxmlformats.org/officeDocument/2006/relationships/image" Target="../media/image1270.png"/><Relationship Id="rId142" Type="http://schemas.openxmlformats.org/officeDocument/2006/relationships/customXml" Target="../ink/ink1083.xml"/><Relationship Id="rId163" Type="http://schemas.openxmlformats.org/officeDocument/2006/relationships/image" Target="../media/image1291.png"/><Relationship Id="rId184" Type="http://schemas.openxmlformats.org/officeDocument/2006/relationships/customXml" Target="../ink/ink1104.xml"/><Relationship Id="rId219" Type="http://schemas.openxmlformats.org/officeDocument/2006/relationships/image" Target="../media/image1319.png"/><Relationship Id="rId230" Type="http://schemas.openxmlformats.org/officeDocument/2006/relationships/customXml" Target="../ink/ink1127.xml"/><Relationship Id="rId25" Type="http://schemas.openxmlformats.org/officeDocument/2006/relationships/image" Target="../media/image1222.png"/><Relationship Id="rId46" Type="http://schemas.openxmlformats.org/officeDocument/2006/relationships/customXml" Target="../ink/ink1035.xml"/><Relationship Id="rId67" Type="http://schemas.openxmlformats.org/officeDocument/2006/relationships/image" Target="../media/image1243.png"/><Relationship Id="rId88" Type="http://schemas.openxmlformats.org/officeDocument/2006/relationships/customXml" Target="../ink/ink1056.xml"/><Relationship Id="rId111" Type="http://schemas.openxmlformats.org/officeDocument/2006/relationships/image" Target="../media/image1265.png"/><Relationship Id="rId132" Type="http://schemas.openxmlformats.org/officeDocument/2006/relationships/customXml" Target="../ink/ink1078.xml"/><Relationship Id="rId153" Type="http://schemas.openxmlformats.org/officeDocument/2006/relationships/image" Target="../media/image1286.png"/><Relationship Id="rId174" Type="http://schemas.openxmlformats.org/officeDocument/2006/relationships/customXml" Target="../ink/ink1099.xml"/><Relationship Id="rId195" Type="http://schemas.openxmlformats.org/officeDocument/2006/relationships/image" Target="../media/image1307.png"/><Relationship Id="rId209" Type="http://schemas.openxmlformats.org/officeDocument/2006/relationships/image" Target="../media/image1314.png"/><Relationship Id="rId190" Type="http://schemas.openxmlformats.org/officeDocument/2006/relationships/customXml" Target="../ink/ink1107.xml"/><Relationship Id="rId204" Type="http://schemas.openxmlformats.org/officeDocument/2006/relationships/customXml" Target="../ink/ink1114.xml"/><Relationship Id="rId220" Type="http://schemas.openxmlformats.org/officeDocument/2006/relationships/customXml" Target="../ink/ink1122.xml"/><Relationship Id="rId225" Type="http://schemas.openxmlformats.org/officeDocument/2006/relationships/image" Target="../media/image1322.png"/><Relationship Id="rId15" Type="http://schemas.openxmlformats.org/officeDocument/2006/relationships/image" Target="../media/image1217.png"/><Relationship Id="rId36" Type="http://schemas.openxmlformats.org/officeDocument/2006/relationships/customXml" Target="../ink/ink1030.xml"/><Relationship Id="rId57" Type="http://schemas.openxmlformats.org/officeDocument/2006/relationships/image" Target="../media/image1238.png"/><Relationship Id="rId106" Type="http://schemas.openxmlformats.org/officeDocument/2006/relationships/customXml" Target="../ink/ink1065.xml"/><Relationship Id="rId127" Type="http://schemas.openxmlformats.org/officeDocument/2006/relationships/image" Target="../media/image1273.png"/><Relationship Id="rId10" Type="http://schemas.openxmlformats.org/officeDocument/2006/relationships/image" Target="../media/image1214.png"/><Relationship Id="rId31" Type="http://schemas.openxmlformats.org/officeDocument/2006/relationships/image" Target="../media/image1225.png"/><Relationship Id="rId52" Type="http://schemas.openxmlformats.org/officeDocument/2006/relationships/customXml" Target="../ink/ink1038.xml"/><Relationship Id="rId73" Type="http://schemas.openxmlformats.org/officeDocument/2006/relationships/image" Target="../media/image1246.png"/><Relationship Id="rId78" Type="http://schemas.openxmlformats.org/officeDocument/2006/relationships/customXml" Target="../ink/ink1051.xml"/><Relationship Id="rId94" Type="http://schemas.openxmlformats.org/officeDocument/2006/relationships/customXml" Target="../ink/ink1059.xml"/><Relationship Id="rId99" Type="http://schemas.openxmlformats.org/officeDocument/2006/relationships/image" Target="../media/image1259.png"/><Relationship Id="rId101" Type="http://schemas.openxmlformats.org/officeDocument/2006/relationships/image" Target="../media/image1260.png"/><Relationship Id="rId122" Type="http://schemas.openxmlformats.org/officeDocument/2006/relationships/customXml" Target="../ink/ink1073.xml"/><Relationship Id="rId143" Type="http://schemas.openxmlformats.org/officeDocument/2006/relationships/image" Target="../media/image1281.png"/><Relationship Id="rId148" Type="http://schemas.openxmlformats.org/officeDocument/2006/relationships/customXml" Target="../ink/ink1086.xml"/><Relationship Id="rId164" Type="http://schemas.openxmlformats.org/officeDocument/2006/relationships/customXml" Target="../ink/ink1094.xml"/><Relationship Id="rId169" Type="http://schemas.openxmlformats.org/officeDocument/2006/relationships/image" Target="../media/image1294.png"/><Relationship Id="rId185" Type="http://schemas.openxmlformats.org/officeDocument/2006/relationships/image" Target="../media/image1302.png"/><Relationship Id="rId4" Type="http://schemas.openxmlformats.org/officeDocument/2006/relationships/image" Target="../media/image1207.png"/><Relationship Id="rId9" Type="http://schemas.openxmlformats.org/officeDocument/2006/relationships/image" Target="../media/image1213.png"/><Relationship Id="rId180" Type="http://schemas.openxmlformats.org/officeDocument/2006/relationships/customXml" Target="../ink/ink1102.xml"/><Relationship Id="rId210" Type="http://schemas.openxmlformats.org/officeDocument/2006/relationships/customXml" Target="../ink/ink1117.xml"/><Relationship Id="rId215" Type="http://schemas.openxmlformats.org/officeDocument/2006/relationships/image" Target="../media/image1317.png"/><Relationship Id="rId236" Type="http://schemas.openxmlformats.org/officeDocument/2006/relationships/customXml" Target="../ink/ink1130.xml"/><Relationship Id="rId26" Type="http://schemas.openxmlformats.org/officeDocument/2006/relationships/customXml" Target="../ink/ink1025.xml"/><Relationship Id="rId231" Type="http://schemas.openxmlformats.org/officeDocument/2006/relationships/image" Target="../media/image1325.png"/><Relationship Id="rId47" Type="http://schemas.openxmlformats.org/officeDocument/2006/relationships/image" Target="../media/image1233.png"/><Relationship Id="rId68" Type="http://schemas.openxmlformats.org/officeDocument/2006/relationships/customXml" Target="../ink/ink1046.xml"/><Relationship Id="rId89" Type="http://schemas.openxmlformats.org/officeDocument/2006/relationships/image" Target="../media/image1254.png"/><Relationship Id="rId112" Type="http://schemas.openxmlformats.org/officeDocument/2006/relationships/customXml" Target="../ink/ink1068.xml"/><Relationship Id="rId133" Type="http://schemas.openxmlformats.org/officeDocument/2006/relationships/image" Target="../media/image1276.png"/><Relationship Id="rId154" Type="http://schemas.openxmlformats.org/officeDocument/2006/relationships/customXml" Target="../ink/ink1089.xml"/><Relationship Id="rId175" Type="http://schemas.openxmlformats.org/officeDocument/2006/relationships/image" Target="../media/image1297.png"/><Relationship Id="rId196" Type="http://schemas.openxmlformats.org/officeDocument/2006/relationships/customXml" Target="../ink/ink1110.xml"/><Relationship Id="rId200" Type="http://schemas.openxmlformats.org/officeDocument/2006/relationships/customXml" Target="../ink/ink1112.xml"/><Relationship Id="rId16" Type="http://schemas.openxmlformats.org/officeDocument/2006/relationships/customXml" Target="../ink/ink1020.xml"/><Relationship Id="rId221" Type="http://schemas.openxmlformats.org/officeDocument/2006/relationships/image" Target="../media/image1320.png"/><Relationship Id="rId37" Type="http://schemas.openxmlformats.org/officeDocument/2006/relationships/image" Target="../media/image1228.png"/><Relationship Id="rId58" Type="http://schemas.openxmlformats.org/officeDocument/2006/relationships/customXml" Target="../ink/ink1041.xml"/><Relationship Id="rId79" Type="http://schemas.openxmlformats.org/officeDocument/2006/relationships/image" Target="../media/image1249.png"/><Relationship Id="rId102" Type="http://schemas.openxmlformats.org/officeDocument/2006/relationships/customXml" Target="../ink/ink1063.xml"/><Relationship Id="rId123" Type="http://schemas.openxmlformats.org/officeDocument/2006/relationships/image" Target="../media/image1271.png"/><Relationship Id="rId144" Type="http://schemas.openxmlformats.org/officeDocument/2006/relationships/customXml" Target="../ink/ink1084.xml"/><Relationship Id="rId90" Type="http://schemas.openxmlformats.org/officeDocument/2006/relationships/customXml" Target="../ink/ink1057.xml"/><Relationship Id="rId165" Type="http://schemas.openxmlformats.org/officeDocument/2006/relationships/image" Target="../media/image1292.png"/><Relationship Id="rId186" Type="http://schemas.openxmlformats.org/officeDocument/2006/relationships/customXml" Target="../ink/ink1105.xml"/><Relationship Id="rId211" Type="http://schemas.openxmlformats.org/officeDocument/2006/relationships/image" Target="../media/image1315.png"/><Relationship Id="rId232" Type="http://schemas.openxmlformats.org/officeDocument/2006/relationships/customXml" Target="../ink/ink1128.xml"/><Relationship Id="rId27" Type="http://schemas.openxmlformats.org/officeDocument/2006/relationships/image" Target="../media/image1223.png"/><Relationship Id="rId48" Type="http://schemas.openxmlformats.org/officeDocument/2006/relationships/customXml" Target="../ink/ink1036.xml"/><Relationship Id="rId69" Type="http://schemas.openxmlformats.org/officeDocument/2006/relationships/image" Target="../media/image1244.png"/><Relationship Id="rId113" Type="http://schemas.openxmlformats.org/officeDocument/2006/relationships/image" Target="../media/image1266.png"/><Relationship Id="rId134" Type="http://schemas.openxmlformats.org/officeDocument/2006/relationships/customXml" Target="../ink/ink1079.xml"/><Relationship Id="rId80" Type="http://schemas.openxmlformats.org/officeDocument/2006/relationships/customXml" Target="../ink/ink1052.xml"/><Relationship Id="rId155" Type="http://schemas.openxmlformats.org/officeDocument/2006/relationships/image" Target="../media/image1287.png"/><Relationship Id="rId176" Type="http://schemas.openxmlformats.org/officeDocument/2006/relationships/customXml" Target="../ink/ink1100.xml"/><Relationship Id="rId197" Type="http://schemas.openxmlformats.org/officeDocument/2006/relationships/image" Target="../media/image1308.png"/><Relationship Id="rId201" Type="http://schemas.openxmlformats.org/officeDocument/2006/relationships/image" Target="../media/image1310.png"/><Relationship Id="rId222" Type="http://schemas.openxmlformats.org/officeDocument/2006/relationships/customXml" Target="../ink/ink1123.xml"/><Relationship Id="rId17" Type="http://schemas.openxmlformats.org/officeDocument/2006/relationships/image" Target="../media/image1218.png"/><Relationship Id="rId38" Type="http://schemas.openxmlformats.org/officeDocument/2006/relationships/customXml" Target="../ink/ink1031.xml"/><Relationship Id="rId59" Type="http://schemas.openxmlformats.org/officeDocument/2006/relationships/image" Target="../media/image1239.png"/><Relationship Id="rId103" Type="http://schemas.openxmlformats.org/officeDocument/2006/relationships/image" Target="../media/image1261.png"/><Relationship Id="rId124" Type="http://schemas.openxmlformats.org/officeDocument/2006/relationships/customXml" Target="../ink/ink1074.xml"/><Relationship Id="rId70" Type="http://schemas.openxmlformats.org/officeDocument/2006/relationships/customXml" Target="../ink/ink1047.xml"/><Relationship Id="rId91" Type="http://schemas.openxmlformats.org/officeDocument/2006/relationships/image" Target="../media/image1255.png"/><Relationship Id="rId145" Type="http://schemas.openxmlformats.org/officeDocument/2006/relationships/image" Target="../media/image1282.png"/><Relationship Id="rId166" Type="http://schemas.openxmlformats.org/officeDocument/2006/relationships/customXml" Target="../ink/ink1095.xml"/><Relationship Id="rId187" Type="http://schemas.openxmlformats.org/officeDocument/2006/relationships/image" Target="../media/image1303.png"/><Relationship Id="rId1" Type="http://schemas.openxmlformats.org/officeDocument/2006/relationships/slideLayout" Target="../slideLayouts/slideLayout2.xml"/><Relationship Id="rId212" Type="http://schemas.openxmlformats.org/officeDocument/2006/relationships/customXml" Target="../ink/ink1118.xml"/><Relationship Id="rId233" Type="http://schemas.openxmlformats.org/officeDocument/2006/relationships/image" Target="../media/image1326.png"/><Relationship Id="rId28" Type="http://schemas.openxmlformats.org/officeDocument/2006/relationships/customXml" Target="../ink/ink1026.xml"/><Relationship Id="rId49" Type="http://schemas.openxmlformats.org/officeDocument/2006/relationships/image" Target="../media/image1234.png"/><Relationship Id="rId114" Type="http://schemas.openxmlformats.org/officeDocument/2006/relationships/customXml" Target="../ink/ink1069.xml"/><Relationship Id="rId60" Type="http://schemas.openxmlformats.org/officeDocument/2006/relationships/customXml" Target="../ink/ink1042.xml"/><Relationship Id="rId81" Type="http://schemas.openxmlformats.org/officeDocument/2006/relationships/image" Target="../media/image1250.png"/><Relationship Id="rId135" Type="http://schemas.openxmlformats.org/officeDocument/2006/relationships/image" Target="../media/image1277.png"/><Relationship Id="rId156" Type="http://schemas.openxmlformats.org/officeDocument/2006/relationships/customXml" Target="../ink/ink1090.xml"/><Relationship Id="rId177" Type="http://schemas.openxmlformats.org/officeDocument/2006/relationships/image" Target="../media/image1298.png"/><Relationship Id="rId198" Type="http://schemas.openxmlformats.org/officeDocument/2006/relationships/customXml" Target="../ink/ink1111.xml"/><Relationship Id="rId202" Type="http://schemas.openxmlformats.org/officeDocument/2006/relationships/customXml" Target="../ink/ink1113.xml"/><Relationship Id="rId223" Type="http://schemas.openxmlformats.org/officeDocument/2006/relationships/image" Target="../media/image1321.png"/><Relationship Id="rId18" Type="http://schemas.openxmlformats.org/officeDocument/2006/relationships/customXml" Target="../ink/ink1021.xml"/><Relationship Id="rId39" Type="http://schemas.openxmlformats.org/officeDocument/2006/relationships/image" Target="../media/image1229.png"/><Relationship Id="rId50" Type="http://schemas.openxmlformats.org/officeDocument/2006/relationships/customXml" Target="../ink/ink1037.xml"/><Relationship Id="rId104" Type="http://schemas.openxmlformats.org/officeDocument/2006/relationships/customXml" Target="../ink/ink1064.xml"/><Relationship Id="rId125" Type="http://schemas.openxmlformats.org/officeDocument/2006/relationships/image" Target="../media/image1272.png"/><Relationship Id="rId146" Type="http://schemas.openxmlformats.org/officeDocument/2006/relationships/customXml" Target="../ink/ink1085.xml"/><Relationship Id="rId167" Type="http://schemas.openxmlformats.org/officeDocument/2006/relationships/image" Target="../media/image1293.png"/><Relationship Id="rId188" Type="http://schemas.openxmlformats.org/officeDocument/2006/relationships/customXml" Target="../ink/ink1106.xml"/><Relationship Id="rId71" Type="http://schemas.openxmlformats.org/officeDocument/2006/relationships/image" Target="../media/image1245.png"/><Relationship Id="rId92" Type="http://schemas.openxmlformats.org/officeDocument/2006/relationships/customXml" Target="../ink/ink1058.xml"/><Relationship Id="rId213" Type="http://schemas.openxmlformats.org/officeDocument/2006/relationships/image" Target="../media/image1316.png"/><Relationship Id="rId234" Type="http://schemas.openxmlformats.org/officeDocument/2006/relationships/customXml" Target="../ink/ink1129.xml"/><Relationship Id="rId2" Type="http://schemas.openxmlformats.org/officeDocument/2006/relationships/image" Target="../media/image1205.png"/><Relationship Id="rId29" Type="http://schemas.openxmlformats.org/officeDocument/2006/relationships/image" Target="../media/image1224.png"/><Relationship Id="rId40" Type="http://schemas.openxmlformats.org/officeDocument/2006/relationships/customXml" Target="../ink/ink1032.xml"/><Relationship Id="rId115" Type="http://schemas.openxmlformats.org/officeDocument/2006/relationships/image" Target="../media/image1267.png"/><Relationship Id="rId136" Type="http://schemas.openxmlformats.org/officeDocument/2006/relationships/customXml" Target="../ink/ink1080.xml"/><Relationship Id="rId157" Type="http://schemas.openxmlformats.org/officeDocument/2006/relationships/image" Target="../media/image1288.png"/><Relationship Id="rId178" Type="http://schemas.openxmlformats.org/officeDocument/2006/relationships/customXml" Target="../ink/ink1101.xml"/><Relationship Id="rId61" Type="http://schemas.openxmlformats.org/officeDocument/2006/relationships/image" Target="../media/image1240.png"/><Relationship Id="rId82" Type="http://schemas.openxmlformats.org/officeDocument/2006/relationships/customXml" Target="../ink/ink1053.xml"/><Relationship Id="rId199" Type="http://schemas.openxmlformats.org/officeDocument/2006/relationships/image" Target="../media/image1309.png"/><Relationship Id="rId203" Type="http://schemas.openxmlformats.org/officeDocument/2006/relationships/image" Target="../media/image1311.png"/><Relationship Id="rId19" Type="http://schemas.openxmlformats.org/officeDocument/2006/relationships/image" Target="../media/image1219.png"/><Relationship Id="rId224" Type="http://schemas.openxmlformats.org/officeDocument/2006/relationships/customXml" Target="../ink/ink1124.xml"/><Relationship Id="rId30" Type="http://schemas.openxmlformats.org/officeDocument/2006/relationships/customXml" Target="../ink/ink1027.xml"/><Relationship Id="rId105" Type="http://schemas.openxmlformats.org/officeDocument/2006/relationships/image" Target="../media/image1262.png"/><Relationship Id="rId126" Type="http://schemas.openxmlformats.org/officeDocument/2006/relationships/customXml" Target="../ink/ink1075.xml"/><Relationship Id="rId147" Type="http://schemas.openxmlformats.org/officeDocument/2006/relationships/image" Target="../media/image1283.png"/><Relationship Id="rId168" Type="http://schemas.openxmlformats.org/officeDocument/2006/relationships/customXml" Target="../ink/ink1096.xml"/><Relationship Id="rId51" Type="http://schemas.openxmlformats.org/officeDocument/2006/relationships/image" Target="../media/image1235.png"/><Relationship Id="rId72" Type="http://schemas.openxmlformats.org/officeDocument/2006/relationships/customXml" Target="../ink/ink1048.xml"/><Relationship Id="rId93" Type="http://schemas.openxmlformats.org/officeDocument/2006/relationships/image" Target="../media/image1256.png"/><Relationship Id="rId189" Type="http://schemas.openxmlformats.org/officeDocument/2006/relationships/image" Target="../media/image1304.png"/><Relationship Id="rId3" Type="http://schemas.openxmlformats.org/officeDocument/2006/relationships/image" Target="../media/image1206.png"/><Relationship Id="rId214" Type="http://schemas.openxmlformats.org/officeDocument/2006/relationships/customXml" Target="../ink/ink1119.xml"/><Relationship Id="rId235" Type="http://schemas.openxmlformats.org/officeDocument/2006/relationships/image" Target="../media/image1327.png"/><Relationship Id="rId116" Type="http://schemas.openxmlformats.org/officeDocument/2006/relationships/customXml" Target="../ink/ink1070.xml"/><Relationship Id="rId137" Type="http://schemas.openxmlformats.org/officeDocument/2006/relationships/image" Target="../media/image1278.png"/><Relationship Id="rId158" Type="http://schemas.openxmlformats.org/officeDocument/2006/relationships/customXml" Target="../ink/ink1091.xml"/><Relationship Id="rId20" Type="http://schemas.openxmlformats.org/officeDocument/2006/relationships/customXml" Target="../ink/ink1022.xml"/><Relationship Id="rId41" Type="http://schemas.openxmlformats.org/officeDocument/2006/relationships/image" Target="../media/image1230.png"/><Relationship Id="rId62" Type="http://schemas.openxmlformats.org/officeDocument/2006/relationships/customXml" Target="../ink/ink1043.xml"/><Relationship Id="rId83" Type="http://schemas.openxmlformats.org/officeDocument/2006/relationships/image" Target="../media/image1251.png"/><Relationship Id="rId179" Type="http://schemas.openxmlformats.org/officeDocument/2006/relationships/image" Target="../media/image1299.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3" Type="http://schemas.openxmlformats.org/officeDocument/2006/relationships/customXml" Target="../ink/ink1135.xml"/><Relationship Id="rId18" Type="http://schemas.openxmlformats.org/officeDocument/2006/relationships/image" Target="../media/image1338.png"/><Relationship Id="rId26" Type="http://schemas.openxmlformats.org/officeDocument/2006/relationships/image" Target="../media/image1342.png"/><Relationship Id="rId3" Type="http://schemas.openxmlformats.org/officeDocument/2006/relationships/image" Target="../media/image1330.png"/><Relationship Id="rId21" Type="http://schemas.openxmlformats.org/officeDocument/2006/relationships/customXml" Target="../ink/ink1139.xml"/><Relationship Id="rId34" Type="http://schemas.openxmlformats.org/officeDocument/2006/relationships/image" Target="../media/image1346.png"/><Relationship Id="rId7" Type="http://schemas.openxmlformats.org/officeDocument/2006/relationships/customXml" Target="../ink/ink1132.xml"/><Relationship Id="rId12" Type="http://schemas.openxmlformats.org/officeDocument/2006/relationships/image" Target="../media/image1335.png"/><Relationship Id="rId17" Type="http://schemas.openxmlformats.org/officeDocument/2006/relationships/customXml" Target="../ink/ink1137.xml"/><Relationship Id="rId25" Type="http://schemas.openxmlformats.org/officeDocument/2006/relationships/customXml" Target="../ink/ink1141.xml"/><Relationship Id="rId33" Type="http://schemas.openxmlformats.org/officeDocument/2006/relationships/customXml" Target="../ink/ink1145.xml"/><Relationship Id="rId2" Type="http://schemas.openxmlformats.org/officeDocument/2006/relationships/image" Target="../media/image1329.png"/><Relationship Id="rId16" Type="http://schemas.openxmlformats.org/officeDocument/2006/relationships/image" Target="../media/image1337.png"/><Relationship Id="rId20" Type="http://schemas.openxmlformats.org/officeDocument/2006/relationships/image" Target="../media/image1339.png"/><Relationship Id="rId29" Type="http://schemas.openxmlformats.org/officeDocument/2006/relationships/customXml" Target="../ink/ink1143.xml"/><Relationship Id="rId1" Type="http://schemas.openxmlformats.org/officeDocument/2006/relationships/slideLayout" Target="../slideLayouts/slideLayout2.xml"/><Relationship Id="rId6" Type="http://schemas.openxmlformats.org/officeDocument/2006/relationships/image" Target="../media/image1332.png"/><Relationship Id="rId11" Type="http://schemas.openxmlformats.org/officeDocument/2006/relationships/customXml" Target="../ink/ink1134.xml"/><Relationship Id="rId24" Type="http://schemas.openxmlformats.org/officeDocument/2006/relationships/image" Target="../media/image1341.png"/><Relationship Id="rId32" Type="http://schemas.openxmlformats.org/officeDocument/2006/relationships/image" Target="../media/image1345.png"/><Relationship Id="rId5" Type="http://schemas.openxmlformats.org/officeDocument/2006/relationships/customXml" Target="../ink/ink1131.xml"/><Relationship Id="rId15" Type="http://schemas.openxmlformats.org/officeDocument/2006/relationships/customXml" Target="../ink/ink1136.xml"/><Relationship Id="rId23" Type="http://schemas.openxmlformats.org/officeDocument/2006/relationships/customXml" Target="../ink/ink1140.xml"/><Relationship Id="rId28" Type="http://schemas.openxmlformats.org/officeDocument/2006/relationships/image" Target="../media/image1343.png"/><Relationship Id="rId36" Type="http://schemas.openxmlformats.org/officeDocument/2006/relationships/image" Target="../media/image1347.png"/><Relationship Id="rId10" Type="http://schemas.openxmlformats.org/officeDocument/2006/relationships/image" Target="../media/image1334.png"/><Relationship Id="rId19" Type="http://schemas.openxmlformats.org/officeDocument/2006/relationships/customXml" Target="../ink/ink1138.xml"/><Relationship Id="rId31" Type="http://schemas.openxmlformats.org/officeDocument/2006/relationships/customXml" Target="../ink/ink1144.xml"/><Relationship Id="rId4" Type="http://schemas.openxmlformats.org/officeDocument/2006/relationships/image" Target="../media/image1331.png"/><Relationship Id="rId9" Type="http://schemas.openxmlformats.org/officeDocument/2006/relationships/customXml" Target="../ink/ink1133.xml"/><Relationship Id="rId14" Type="http://schemas.openxmlformats.org/officeDocument/2006/relationships/image" Target="../media/image1336.png"/><Relationship Id="rId22" Type="http://schemas.openxmlformats.org/officeDocument/2006/relationships/image" Target="../media/image1340.png"/><Relationship Id="rId27" Type="http://schemas.openxmlformats.org/officeDocument/2006/relationships/customXml" Target="../ink/ink1142.xml"/><Relationship Id="rId30" Type="http://schemas.openxmlformats.org/officeDocument/2006/relationships/image" Target="../media/image1344.png"/><Relationship Id="rId35" Type="http://schemas.openxmlformats.org/officeDocument/2006/relationships/customXml" Target="../ink/ink1146.xml"/><Relationship Id="rId8" Type="http://schemas.openxmlformats.org/officeDocument/2006/relationships/image" Target="../media/image1333.png"/></Relationships>
</file>

<file path=ppt/slides/_rels/slide91.xml.rels><?xml version="1.0" encoding="UTF-8" standalone="yes"?>
<Relationships xmlns="http://schemas.openxmlformats.org/package/2006/relationships"><Relationship Id="rId2" Type="http://schemas.openxmlformats.org/officeDocument/2006/relationships/image" Target="../media/image134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17" Type="http://schemas.openxmlformats.org/officeDocument/2006/relationships/image" Target="../media/image1407.png"/><Relationship Id="rId21" Type="http://schemas.openxmlformats.org/officeDocument/2006/relationships/customXml" Target="../ink/ink1154.xml"/><Relationship Id="rId42" Type="http://schemas.openxmlformats.org/officeDocument/2006/relationships/image" Target="../media/image1371.png"/><Relationship Id="rId47" Type="http://schemas.openxmlformats.org/officeDocument/2006/relationships/customXml" Target="../ink/ink1167.xml"/><Relationship Id="rId63" Type="http://schemas.openxmlformats.org/officeDocument/2006/relationships/customXml" Target="../ink/ink1175.xml"/><Relationship Id="rId68" Type="http://schemas.openxmlformats.org/officeDocument/2006/relationships/image" Target="../media/image1278.png"/><Relationship Id="rId84" Type="http://schemas.openxmlformats.org/officeDocument/2006/relationships/customXml" Target="../ink/ink1185.xml"/><Relationship Id="rId89" Type="http://schemas.openxmlformats.org/officeDocument/2006/relationships/image" Target="../media/image1393.png"/><Relationship Id="rId112" Type="http://schemas.openxmlformats.org/officeDocument/2006/relationships/customXml" Target="../ink/ink1199.xml"/><Relationship Id="rId16" Type="http://schemas.openxmlformats.org/officeDocument/2006/relationships/image" Target="../media/image1358.png"/><Relationship Id="rId107" Type="http://schemas.openxmlformats.org/officeDocument/2006/relationships/image" Target="../media/image1402.png"/><Relationship Id="rId11" Type="http://schemas.openxmlformats.org/officeDocument/2006/relationships/customXml" Target="../ink/ink1149.xml"/><Relationship Id="rId32" Type="http://schemas.openxmlformats.org/officeDocument/2006/relationships/image" Target="../media/image1366.png"/><Relationship Id="rId37" Type="http://schemas.openxmlformats.org/officeDocument/2006/relationships/customXml" Target="../ink/ink1162.xml"/><Relationship Id="rId53" Type="http://schemas.openxmlformats.org/officeDocument/2006/relationships/customXml" Target="../ink/ink1170.xml"/><Relationship Id="rId58" Type="http://schemas.openxmlformats.org/officeDocument/2006/relationships/image" Target="../media/image1379.png"/><Relationship Id="rId74" Type="http://schemas.openxmlformats.org/officeDocument/2006/relationships/customXml" Target="../ink/ink1180.xml"/><Relationship Id="rId79" Type="http://schemas.openxmlformats.org/officeDocument/2006/relationships/image" Target="../media/image1388.png"/><Relationship Id="rId102" Type="http://schemas.openxmlformats.org/officeDocument/2006/relationships/customXml" Target="../ink/ink1194.xml"/><Relationship Id="rId123" Type="http://schemas.openxmlformats.org/officeDocument/2006/relationships/image" Target="../media/image1410.png"/><Relationship Id="rId128" Type="http://schemas.openxmlformats.org/officeDocument/2006/relationships/customXml" Target="../ink/ink1207.xml"/><Relationship Id="rId5" Type="http://schemas.openxmlformats.org/officeDocument/2006/relationships/image" Target="../media/image1352.png"/><Relationship Id="rId90" Type="http://schemas.openxmlformats.org/officeDocument/2006/relationships/customXml" Target="../ink/ink1188.xml"/><Relationship Id="rId95" Type="http://schemas.openxmlformats.org/officeDocument/2006/relationships/image" Target="../media/image1396.png"/><Relationship Id="rId22" Type="http://schemas.openxmlformats.org/officeDocument/2006/relationships/image" Target="../media/image1361.png"/><Relationship Id="rId27" Type="http://schemas.openxmlformats.org/officeDocument/2006/relationships/customXml" Target="../ink/ink1157.xml"/><Relationship Id="rId43" Type="http://schemas.openxmlformats.org/officeDocument/2006/relationships/customXml" Target="../ink/ink1165.xml"/><Relationship Id="rId48" Type="http://schemas.openxmlformats.org/officeDocument/2006/relationships/image" Target="../media/image1374.png"/><Relationship Id="rId64" Type="http://schemas.openxmlformats.org/officeDocument/2006/relationships/image" Target="../media/image1382.png"/><Relationship Id="rId69" Type="http://schemas.openxmlformats.org/officeDocument/2006/relationships/image" Target="../media/image1384.png"/><Relationship Id="rId113" Type="http://schemas.openxmlformats.org/officeDocument/2006/relationships/image" Target="../media/image1405.png"/><Relationship Id="rId118" Type="http://schemas.openxmlformats.org/officeDocument/2006/relationships/customXml" Target="../ink/ink1202.xml"/><Relationship Id="rId80" Type="http://schemas.openxmlformats.org/officeDocument/2006/relationships/customXml" Target="../ink/ink1183.xml"/><Relationship Id="rId85" Type="http://schemas.openxmlformats.org/officeDocument/2006/relationships/image" Target="../media/image1391.png"/><Relationship Id="rId12" Type="http://schemas.openxmlformats.org/officeDocument/2006/relationships/image" Target="../media/image1356.png"/><Relationship Id="rId17" Type="http://schemas.openxmlformats.org/officeDocument/2006/relationships/customXml" Target="../ink/ink1152.xml"/><Relationship Id="rId33" Type="http://schemas.openxmlformats.org/officeDocument/2006/relationships/customXml" Target="../ink/ink1160.xml"/><Relationship Id="rId38" Type="http://schemas.openxmlformats.org/officeDocument/2006/relationships/image" Target="../media/image1369.png"/><Relationship Id="rId59" Type="http://schemas.openxmlformats.org/officeDocument/2006/relationships/customXml" Target="../ink/ink1173.xml"/><Relationship Id="rId103" Type="http://schemas.openxmlformats.org/officeDocument/2006/relationships/image" Target="../media/image1400.png"/><Relationship Id="rId108" Type="http://schemas.openxmlformats.org/officeDocument/2006/relationships/customXml" Target="../ink/ink1197.xml"/><Relationship Id="rId124" Type="http://schemas.openxmlformats.org/officeDocument/2006/relationships/customXml" Target="../ink/ink1205.xml"/><Relationship Id="rId129" Type="http://schemas.openxmlformats.org/officeDocument/2006/relationships/image" Target="../media/image1413.png"/><Relationship Id="rId54" Type="http://schemas.openxmlformats.org/officeDocument/2006/relationships/image" Target="../media/image1377.png"/><Relationship Id="rId70" Type="http://schemas.openxmlformats.org/officeDocument/2006/relationships/customXml" Target="../ink/ink1178.xml"/><Relationship Id="rId75" Type="http://schemas.openxmlformats.org/officeDocument/2006/relationships/image" Target="../media/image1386.png"/><Relationship Id="rId91" Type="http://schemas.openxmlformats.org/officeDocument/2006/relationships/image" Target="../media/image1394.png"/><Relationship Id="rId96" Type="http://schemas.openxmlformats.org/officeDocument/2006/relationships/customXml" Target="../ink/ink1191.xml"/><Relationship Id="rId1" Type="http://schemas.openxmlformats.org/officeDocument/2006/relationships/slideLayout" Target="../slideLayouts/slideLayout2.xml"/><Relationship Id="rId6" Type="http://schemas.openxmlformats.org/officeDocument/2006/relationships/image" Target="../media/image1353.png"/><Relationship Id="rId23" Type="http://schemas.openxmlformats.org/officeDocument/2006/relationships/customXml" Target="../ink/ink1155.xml"/><Relationship Id="rId28" Type="http://schemas.openxmlformats.org/officeDocument/2006/relationships/image" Target="../media/image1364.png"/><Relationship Id="rId49" Type="http://schemas.openxmlformats.org/officeDocument/2006/relationships/customXml" Target="../ink/ink1168.xml"/><Relationship Id="rId114" Type="http://schemas.openxmlformats.org/officeDocument/2006/relationships/customXml" Target="../ink/ink1200.xml"/><Relationship Id="rId119" Type="http://schemas.openxmlformats.org/officeDocument/2006/relationships/image" Target="../media/image1408.png"/><Relationship Id="rId44" Type="http://schemas.openxmlformats.org/officeDocument/2006/relationships/image" Target="../media/image1372.png"/><Relationship Id="rId60" Type="http://schemas.openxmlformats.org/officeDocument/2006/relationships/image" Target="../media/image1380.png"/><Relationship Id="rId65" Type="http://schemas.openxmlformats.org/officeDocument/2006/relationships/customXml" Target="../ink/ink1176.xml"/><Relationship Id="rId81" Type="http://schemas.openxmlformats.org/officeDocument/2006/relationships/image" Target="../media/image1389.png"/><Relationship Id="rId86" Type="http://schemas.openxmlformats.org/officeDocument/2006/relationships/customXml" Target="../ink/ink1186.xml"/><Relationship Id="rId130" Type="http://schemas.openxmlformats.org/officeDocument/2006/relationships/customXml" Target="../ink/ink1208.xml"/><Relationship Id="rId13" Type="http://schemas.openxmlformats.org/officeDocument/2006/relationships/customXml" Target="../ink/ink1150.xml"/><Relationship Id="rId18" Type="http://schemas.openxmlformats.org/officeDocument/2006/relationships/image" Target="../media/image1359.png"/><Relationship Id="rId39" Type="http://schemas.openxmlformats.org/officeDocument/2006/relationships/customXml" Target="../ink/ink1163.xml"/><Relationship Id="rId109" Type="http://schemas.openxmlformats.org/officeDocument/2006/relationships/image" Target="../media/image1403.png"/><Relationship Id="rId34" Type="http://schemas.openxmlformats.org/officeDocument/2006/relationships/image" Target="../media/image1367.png"/><Relationship Id="rId50" Type="http://schemas.openxmlformats.org/officeDocument/2006/relationships/image" Target="../media/image1375.png"/><Relationship Id="rId55" Type="http://schemas.openxmlformats.org/officeDocument/2006/relationships/customXml" Target="../ink/ink1171.xml"/><Relationship Id="rId76" Type="http://schemas.openxmlformats.org/officeDocument/2006/relationships/customXml" Target="../ink/ink1181.xml"/><Relationship Id="rId97" Type="http://schemas.openxmlformats.org/officeDocument/2006/relationships/image" Target="../media/image1397.png"/><Relationship Id="rId104" Type="http://schemas.openxmlformats.org/officeDocument/2006/relationships/customXml" Target="../ink/ink1195.xml"/><Relationship Id="rId120" Type="http://schemas.openxmlformats.org/officeDocument/2006/relationships/customXml" Target="../ink/ink1203.xml"/><Relationship Id="rId125" Type="http://schemas.openxmlformats.org/officeDocument/2006/relationships/image" Target="../media/image1411.png"/><Relationship Id="rId7" Type="http://schemas.openxmlformats.org/officeDocument/2006/relationships/customXml" Target="../ink/ink1147.xml"/><Relationship Id="rId71" Type="http://schemas.openxmlformats.org/officeDocument/2006/relationships/image" Target="../media/image1246.png"/><Relationship Id="rId92" Type="http://schemas.openxmlformats.org/officeDocument/2006/relationships/customXml" Target="../ink/ink1189.xml"/><Relationship Id="rId2" Type="http://schemas.openxmlformats.org/officeDocument/2006/relationships/image" Target="../media/image1349.png"/><Relationship Id="rId29" Type="http://schemas.openxmlformats.org/officeDocument/2006/relationships/customXml" Target="../ink/ink1158.xml"/><Relationship Id="rId24" Type="http://schemas.openxmlformats.org/officeDocument/2006/relationships/image" Target="../media/image1362.png"/><Relationship Id="rId40" Type="http://schemas.openxmlformats.org/officeDocument/2006/relationships/image" Target="../media/image1370.png"/><Relationship Id="rId45" Type="http://schemas.openxmlformats.org/officeDocument/2006/relationships/customXml" Target="../ink/ink1166.xml"/><Relationship Id="rId66" Type="http://schemas.openxmlformats.org/officeDocument/2006/relationships/image" Target="../media/image1383.png"/><Relationship Id="rId87" Type="http://schemas.openxmlformats.org/officeDocument/2006/relationships/image" Target="../media/image1392.png"/><Relationship Id="rId110" Type="http://schemas.openxmlformats.org/officeDocument/2006/relationships/customXml" Target="../ink/ink1198.xml"/><Relationship Id="rId115" Type="http://schemas.openxmlformats.org/officeDocument/2006/relationships/image" Target="../media/image1406.png"/><Relationship Id="rId131" Type="http://schemas.openxmlformats.org/officeDocument/2006/relationships/image" Target="../media/image1414.png"/><Relationship Id="rId61" Type="http://schemas.openxmlformats.org/officeDocument/2006/relationships/customXml" Target="../ink/ink1174.xml"/><Relationship Id="rId82" Type="http://schemas.openxmlformats.org/officeDocument/2006/relationships/customXml" Target="../ink/ink1184.xml"/><Relationship Id="rId19" Type="http://schemas.openxmlformats.org/officeDocument/2006/relationships/customXml" Target="../ink/ink1153.xml"/><Relationship Id="rId14" Type="http://schemas.openxmlformats.org/officeDocument/2006/relationships/image" Target="../media/image1357.png"/><Relationship Id="rId30" Type="http://schemas.openxmlformats.org/officeDocument/2006/relationships/image" Target="../media/image1365.png"/><Relationship Id="rId35" Type="http://schemas.openxmlformats.org/officeDocument/2006/relationships/customXml" Target="../ink/ink1161.xml"/><Relationship Id="rId56" Type="http://schemas.openxmlformats.org/officeDocument/2006/relationships/image" Target="../media/image1378.png"/><Relationship Id="rId77" Type="http://schemas.openxmlformats.org/officeDocument/2006/relationships/image" Target="../media/image1387.png"/><Relationship Id="rId100" Type="http://schemas.openxmlformats.org/officeDocument/2006/relationships/customXml" Target="../ink/ink1193.xml"/><Relationship Id="rId105" Type="http://schemas.openxmlformats.org/officeDocument/2006/relationships/image" Target="../media/image1401.png"/><Relationship Id="rId126" Type="http://schemas.openxmlformats.org/officeDocument/2006/relationships/customXml" Target="../ink/ink1206.xml"/><Relationship Id="rId8" Type="http://schemas.openxmlformats.org/officeDocument/2006/relationships/image" Target="../media/image1354.png"/><Relationship Id="rId51" Type="http://schemas.openxmlformats.org/officeDocument/2006/relationships/customXml" Target="../ink/ink1169.xml"/><Relationship Id="rId72" Type="http://schemas.openxmlformats.org/officeDocument/2006/relationships/customXml" Target="../ink/ink1179.xml"/><Relationship Id="rId93" Type="http://schemas.openxmlformats.org/officeDocument/2006/relationships/image" Target="../media/image1395.png"/><Relationship Id="rId98" Type="http://schemas.openxmlformats.org/officeDocument/2006/relationships/customXml" Target="../ink/ink1192.xml"/><Relationship Id="rId121" Type="http://schemas.openxmlformats.org/officeDocument/2006/relationships/image" Target="../media/image1409.png"/><Relationship Id="rId3" Type="http://schemas.openxmlformats.org/officeDocument/2006/relationships/image" Target="../media/image1350.png"/><Relationship Id="rId25" Type="http://schemas.openxmlformats.org/officeDocument/2006/relationships/customXml" Target="../ink/ink1156.xml"/><Relationship Id="rId46" Type="http://schemas.openxmlformats.org/officeDocument/2006/relationships/image" Target="../media/image1373.png"/><Relationship Id="rId67" Type="http://schemas.openxmlformats.org/officeDocument/2006/relationships/customXml" Target="../ink/ink1177.xml"/><Relationship Id="rId116" Type="http://schemas.openxmlformats.org/officeDocument/2006/relationships/customXml" Target="../ink/ink1201.xml"/><Relationship Id="rId20" Type="http://schemas.openxmlformats.org/officeDocument/2006/relationships/image" Target="../media/image1360.png"/><Relationship Id="rId41" Type="http://schemas.openxmlformats.org/officeDocument/2006/relationships/customXml" Target="../ink/ink1164.xml"/><Relationship Id="rId62" Type="http://schemas.openxmlformats.org/officeDocument/2006/relationships/image" Target="../media/image1381.png"/><Relationship Id="rId83" Type="http://schemas.openxmlformats.org/officeDocument/2006/relationships/image" Target="../media/image1390.png"/><Relationship Id="rId88" Type="http://schemas.openxmlformats.org/officeDocument/2006/relationships/customXml" Target="../ink/ink1187.xml"/><Relationship Id="rId111" Type="http://schemas.openxmlformats.org/officeDocument/2006/relationships/image" Target="../media/image1404.png"/><Relationship Id="rId132" Type="http://schemas.openxmlformats.org/officeDocument/2006/relationships/image" Target="../media/image1187.png"/><Relationship Id="rId15" Type="http://schemas.openxmlformats.org/officeDocument/2006/relationships/customXml" Target="../ink/ink1151.xml"/><Relationship Id="rId36" Type="http://schemas.openxmlformats.org/officeDocument/2006/relationships/image" Target="../media/image1368.png"/><Relationship Id="rId57" Type="http://schemas.openxmlformats.org/officeDocument/2006/relationships/customXml" Target="../ink/ink1172.xml"/><Relationship Id="rId106" Type="http://schemas.openxmlformats.org/officeDocument/2006/relationships/customXml" Target="../ink/ink1196.xml"/><Relationship Id="rId127" Type="http://schemas.openxmlformats.org/officeDocument/2006/relationships/image" Target="../media/image1412.png"/><Relationship Id="rId10" Type="http://schemas.openxmlformats.org/officeDocument/2006/relationships/image" Target="../media/image1355.png"/><Relationship Id="rId31" Type="http://schemas.openxmlformats.org/officeDocument/2006/relationships/customXml" Target="../ink/ink1159.xml"/><Relationship Id="rId52" Type="http://schemas.openxmlformats.org/officeDocument/2006/relationships/image" Target="../media/image1376.png"/><Relationship Id="rId73" Type="http://schemas.openxmlformats.org/officeDocument/2006/relationships/image" Target="../media/image1385.png"/><Relationship Id="rId78" Type="http://schemas.openxmlformats.org/officeDocument/2006/relationships/customXml" Target="../ink/ink1182.xml"/><Relationship Id="rId94" Type="http://schemas.openxmlformats.org/officeDocument/2006/relationships/customXml" Target="../ink/ink1190.xml"/><Relationship Id="rId99" Type="http://schemas.openxmlformats.org/officeDocument/2006/relationships/image" Target="../media/image1398.png"/><Relationship Id="rId101" Type="http://schemas.openxmlformats.org/officeDocument/2006/relationships/image" Target="../media/image1399.png"/><Relationship Id="rId122" Type="http://schemas.openxmlformats.org/officeDocument/2006/relationships/customXml" Target="../ink/ink1204.xml"/><Relationship Id="rId4" Type="http://schemas.openxmlformats.org/officeDocument/2006/relationships/image" Target="../media/image1351.png"/><Relationship Id="rId9" Type="http://schemas.openxmlformats.org/officeDocument/2006/relationships/customXml" Target="../ink/ink1148.xml"/><Relationship Id="rId26" Type="http://schemas.openxmlformats.org/officeDocument/2006/relationships/image" Target="../media/image1363.png"/></Relationships>
</file>

<file path=ppt/slides/_rels/slide93.xml.rels><?xml version="1.0" encoding="UTF-8" standalone="yes"?>
<Relationships xmlns="http://schemas.openxmlformats.org/package/2006/relationships"><Relationship Id="rId13" Type="http://schemas.openxmlformats.org/officeDocument/2006/relationships/image" Target="../media/image1421.png"/><Relationship Id="rId18" Type="http://schemas.openxmlformats.org/officeDocument/2006/relationships/customXml" Target="../ink/ink1215.xml"/><Relationship Id="rId26" Type="http://schemas.openxmlformats.org/officeDocument/2006/relationships/customXml" Target="../ink/ink1219.xml"/><Relationship Id="rId3" Type="http://schemas.openxmlformats.org/officeDocument/2006/relationships/image" Target="../media/image1415.png"/><Relationship Id="rId21" Type="http://schemas.openxmlformats.org/officeDocument/2006/relationships/image" Target="../media/image1425.png"/><Relationship Id="rId7" Type="http://schemas.openxmlformats.org/officeDocument/2006/relationships/image" Target="../media/image1418.png"/><Relationship Id="rId12" Type="http://schemas.openxmlformats.org/officeDocument/2006/relationships/customXml" Target="../ink/ink1212.xml"/><Relationship Id="rId17" Type="http://schemas.openxmlformats.org/officeDocument/2006/relationships/image" Target="../media/image1423.png"/><Relationship Id="rId25" Type="http://schemas.openxmlformats.org/officeDocument/2006/relationships/image" Target="../media/image1427.png"/><Relationship Id="rId33" Type="http://schemas.openxmlformats.org/officeDocument/2006/relationships/image" Target="../media/image1278.png"/><Relationship Id="rId2" Type="http://schemas.openxmlformats.org/officeDocument/2006/relationships/notesSlide" Target="../notesSlides/notesSlide1.xml"/><Relationship Id="rId16" Type="http://schemas.openxmlformats.org/officeDocument/2006/relationships/customXml" Target="../ink/ink1214.xml"/><Relationship Id="rId20" Type="http://schemas.openxmlformats.org/officeDocument/2006/relationships/customXml" Target="../ink/ink1216.xml"/><Relationship Id="rId29" Type="http://schemas.openxmlformats.org/officeDocument/2006/relationships/image" Target="../media/image1429.png"/><Relationship Id="rId1" Type="http://schemas.openxmlformats.org/officeDocument/2006/relationships/slideLayout" Target="../slideLayouts/slideLayout2.xml"/><Relationship Id="rId6" Type="http://schemas.openxmlformats.org/officeDocument/2006/relationships/customXml" Target="../ink/ink1209.xml"/><Relationship Id="rId11" Type="http://schemas.openxmlformats.org/officeDocument/2006/relationships/image" Target="../media/image1420.png"/><Relationship Id="rId24" Type="http://schemas.openxmlformats.org/officeDocument/2006/relationships/customXml" Target="../ink/ink1218.xml"/><Relationship Id="rId32" Type="http://schemas.openxmlformats.org/officeDocument/2006/relationships/customXml" Target="../ink/ink1222.xml"/><Relationship Id="rId5" Type="http://schemas.openxmlformats.org/officeDocument/2006/relationships/image" Target="../media/image1417.png"/><Relationship Id="rId15" Type="http://schemas.openxmlformats.org/officeDocument/2006/relationships/image" Target="../media/image1422.png"/><Relationship Id="rId23" Type="http://schemas.openxmlformats.org/officeDocument/2006/relationships/image" Target="../media/image1426.png"/><Relationship Id="rId28" Type="http://schemas.openxmlformats.org/officeDocument/2006/relationships/customXml" Target="../ink/ink1220.xml"/><Relationship Id="rId10" Type="http://schemas.openxmlformats.org/officeDocument/2006/relationships/customXml" Target="../ink/ink1211.xml"/><Relationship Id="rId19" Type="http://schemas.openxmlformats.org/officeDocument/2006/relationships/image" Target="../media/image1424.png"/><Relationship Id="rId31" Type="http://schemas.openxmlformats.org/officeDocument/2006/relationships/image" Target="../media/image1430.png"/><Relationship Id="rId4" Type="http://schemas.openxmlformats.org/officeDocument/2006/relationships/image" Target="../media/image1416.png"/><Relationship Id="rId9" Type="http://schemas.openxmlformats.org/officeDocument/2006/relationships/image" Target="../media/image1419.png"/><Relationship Id="rId14" Type="http://schemas.openxmlformats.org/officeDocument/2006/relationships/customXml" Target="../ink/ink1213.xml"/><Relationship Id="rId22" Type="http://schemas.openxmlformats.org/officeDocument/2006/relationships/customXml" Target="../ink/ink1217.xml"/><Relationship Id="rId27" Type="http://schemas.openxmlformats.org/officeDocument/2006/relationships/image" Target="../media/image1428.png"/><Relationship Id="rId30" Type="http://schemas.openxmlformats.org/officeDocument/2006/relationships/customXml" Target="../ink/ink1221.xml"/><Relationship Id="rId8" Type="http://schemas.openxmlformats.org/officeDocument/2006/relationships/customXml" Target="../ink/ink1210.xml"/></Relationships>
</file>

<file path=ppt/slides/_rels/slide94.xml.rels><?xml version="1.0" encoding="UTF-8" standalone="yes"?>
<Relationships xmlns="http://schemas.openxmlformats.org/package/2006/relationships"><Relationship Id="rId3" Type="http://schemas.openxmlformats.org/officeDocument/2006/relationships/image" Target="../media/image1432.png"/><Relationship Id="rId2" Type="http://schemas.openxmlformats.org/officeDocument/2006/relationships/image" Target="../media/image1431.png"/><Relationship Id="rId1" Type="http://schemas.openxmlformats.org/officeDocument/2006/relationships/slideLayout" Target="../slideLayouts/slideLayout2.xml"/><Relationship Id="rId4" Type="http://schemas.openxmlformats.org/officeDocument/2006/relationships/image" Target="../media/image1433.png"/></Relationships>
</file>

<file path=ppt/slides/_rels/slide95.xml.rels><?xml version="1.0" encoding="UTF-8" standalone="yes"?>
<Relationships xmlns="http://schemas.openxmlformats.org/package/2006/relationships"><Relationship Id="rId13" Type="http://schemas.openxmlformats.org/officeDocument/2006/relationships/image" Target="../media/image1439.png"/><Relationship Id="rId18" Type="http://schemas.openxmlformats.org/officeDocument/2006/relationships/customXml" Target="../ink/ink1230.xml"/><Relationship Id="rId26" Type="http://schemas.openxmlformats.org/officeDocument/2006/relationships/customXml" Target="../ink/ink1234.xml"/><Relationship Id="rId3" Type="http://schemas.openxmlformats.org/officeDocument/2006/relationships/image" Target="../media/image1435.png"/><Relationship Id="rId21" Type="http://schemas.openxmlformats.org/officeDocument/2006/relationships/image" Target="../media/image1443.png"/><Relationship Id="rId7" Type="http://schemas.openxmlformats.org/officeDocument/2006/relationships/image" Target="../media/image1437.png"/><Relationship Id="rId12" Type="http://schemas.openxmlformats.org/officeDocument/2006/relationships/customXml" Target="../ink/ink1227.xml"/><Relationship Id="rId17" Type="http://schemas.openxmlformats.org/officeDocument/2006/relationships/image" Target="../media/image1441.png"/><Relationship Id="rId25" Type="http://schemas.openxmlformats.org/officeDocument/2006/relationships/image" Target="../media/image1445.png"/><Relationship Id="rId33" Type="http://schemas.openxmlformats.org/officeDocument/2006/relationships/image" Target="../media/image1449.png"/><Relationship Id="rId2" Type="http://schemas.openxmlformats.org/officeDocument/2006/relationships/image" Target="../media/image1434.png"/><Relationship Id="rId16" Type="http://schemas.openxmlformats.org/officeDocument/2006/relationships/customXml" Target="../ink/ink1229.xml"/><Relationship Id="rId20" Type="http://schemas.openxmlformats.org/officeDocument/2006/relationships/customXml" Target="../ink/ink1231.xml"/><Relationship Id="rId29" Type="http://schemas.openxmlformats.org/officeDocument/2006/relationships/image" Target="../media/image1447.png"/><Relationship Id="rId1" Type="http://schemas.openxmlformats.org/officeDocument/2006/relationships/slideLayout" Target="../slideLayouts/slideLayout2.xml"/><Relationship Id="rId6" Type="http://schemas.openxmlformats.org/officeDocument/2006/relationships/customXml" Target="../ink/ink1224.xml"/><Relationship Id="rId11" Type="http://schemas.openxmlformats.org/officeDocument/2006/relationships/image" Target="../media/image1278.png"/><Relationship Id="rId24" Type="http://schemas.openxmlformats.org/officeDocument/2006/relationships/customXml" Target="../ink/ink1233.xml"/><Relationship Id="rId32" Type="http://schemas.openxmlformats.org/officeDocument/2006/relationships/customXml" Target="../ink/ink1237.xml"/><Relationship Id="rId5" Type="http://schemas.openxmlformats.org/officeDocument/2006/relationships/image" Target="../media/image1436.png"/><Relationship Id="rId15" Type="http://schemas.openxmlformats.org/officeDocument/2006/relationships/image" Target="../media/image1440.png"/><Relationship Id="rId23" Type="http://schemas.openxmlformats.org/officeDocument/2006/relationships/image" Target="../media/image1444.png"/><Relationship Id="rId28" Type="http://schemas.openxmlformats.org/officeDocument/2006/relationships/customXml" Target="../ink/ink1235.xml"/><Relationship Id="rId10" Type="http://schemas.openxmlformats.org/officeDocument/2006/relationships/customXml" Target="../ink/ink1226.xml"/><Relationship Id="rId19" Type="http://schemas.openxmlformats.org/officeDocument/2006/relationships/image" Target="../media/image1442.png"/><Relationship Id="rId31" Type="http://schemas.openxmlformats.org/officeDocument/2006/relationships/image" Target="../media/image1448.png"/><Relationship Id="rId4" Type="http://schemas.openxmlformats.org/officeDocument/2006/relationships/customXml" Target="../ink/ink1223.xml"/><Relationship Id="rId9" Type="http://schemas.openxmlformats.org/officeDocument/2006/relationships/image" Target="../media/image1438.png"/><Relationship Id="rId14" Type="http://schemas.openxmlformats.org/officeDocument/2006/relationships/customXml" Target="../ink/ink1228.xml"/><Relationship Id="rId22" Type="http://schemas.openxmlformats.org/officeDocument/2006/relationships/customXml" Target="../ink/ink1232.xml"/><Relationship Id="rId27" Type="http://schemas.openxmlformats.org/officeDocument/2006/relationships/image" Target="../media/image1446.png"/><Relationship Id="rId30" Type="http://schemas.openxmlformats.org/officeDocument/2006/relationships/customXml" Target="../ink/ink1236.xml"/><Relationship Id="rId8" Type="http://schemas.openxmlformats.org/officeDocument/2006/relationships/customXml" Target="../ink/ink1225.xml"/></Relationships>
</file>

<file path=ppt/slides/_rels/slide96.xml.rels><?xml version="1.0" encoding="UTF-8" standalone="yes"?>
<Relationships xmlns="http://schemas.openxmlformats.org/package/2006/relationships"><Relationship Id="rId3" Type="http://schemas.openxmlformats.org/officeDocument/2006/relationships/image" Target="../media/image1451.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53.png"/><Relationship Id="rId4" Type="http://schemas.openxmlformats.org/officeDocument/2006/relationships/image" Target="../media/image1452.png"/></Relationships>
</file>

<file path=ppt/slides/_rels/slide97.xml.rels><?xml version="1.0" encoding="UTF-8" standalone="yes"?>
<Relationships xmlns="http://schemas.openxmlformats.org/package/2006/relationships"><Relationship Id="rId8" Type="http://schemas.openxmlformats.org/officeDocument/2006/relationships/customXml" Target="../ink/ink1240.xml"/><Relationship Id="rId13" Type="http://schemas.openxmlformats.org/officeDocument/2006/relationships/image" Target="../media/image1460.png"/><Relationship Id="rId18" Type="http://schemas.openxmlformats.org/officeDocument/2006/relationships/customXml" Target="../ink/ink1245.xml"/><Relationship Id="rId26" Type="http://schemas.openxmlformats.org/officeDocument/2006/relationships/customXml" Target="../ink/ink1249.xml"/><Relationship Id="rId3" Type="http://schemas.openxmlformats.org/officeDocument/2006/relationships/image" Target="../media/image1455.png"/><Relationship Id="rId21" Type="http://schemas.openxmlformats.org/officeDocument/2006/relationships/image" Target="../media/image1464.png"/><Relationship Id="rId7" Type="http://schemas.openxmlformats.org/officeDocument/2006/relationships/image" Target="../media/image1457.png"/><Relationship Id="rId12" Type="http://schemas.openxmlformats.org/officeDocument/2006/relationships/customXml" Target="../ink/ink1242.xml"/><Relationship Id="rId17" Type="http://schemas.openxmlformats.org/officeDocument/2006/relationships/image" Target="../media/image1462.png"/><Relationship Id="rId25" Type="http://schemas.openxmlformats.org/officeDocument/2006/relationships/image" Target="../media/image1466.png"/><Relationship Id="rId2" Type="http://schemas.openxmlformats.org/officeDocument/2006/relationships/image" Target="../media/image1454.png"/><Relationship Id="rId16" Type="http://schemas.openxmlformats.org/officeDocument/2006/relationships/customXml" Target="../ink/ink1244.xml"/><Relationship Id="rId20" Type="http://schemas.openxmlformats.org/officeDocument/2006/relationships/customXml" Target="../ink/ink1246.xml"/><Relationship Id="rId1" Type="http://schemas.openxmlformats.org/officeDocument/2006/relationships/slideLayout" Target="../slideLayouts/slideLayout2.xml"/><Relationship Id="rId6" Type="http://schemas.openxmlformats.org/officeDocument/2006/relationships/customXml" Target="../ink/ink1239.xml"/><Relationship Id="rId11" Type="http://schemas.openxmlformats.org/officeDocument/2006/relationships/image" Target="../media/image1459.png"/><Relationship Id="rId24" Type="http://schemas.openxmlformats.org/officeDocument/2006/relationships/customXml" Target="../ink/ink1248.xml"/><Relationship Id="rId5" Type="http://schemas.openxmlformats.org/officeDocument/2006/relationships/image" Target="../media/image1456.png"/><Relationship Id="rId15" Type="http://schemas.openxmlformats.org/officeDocument/2006/relationships/image" Target="../media/image1461.png"/><Relationship Id="rId23" Type="http://schemas.openxmlformats.org/officeDocument/2006/relationships/image" Target="../media/image1465.png"/><Relationship Id="rId10" Type="http://schemas.openxmlformats.org/officeDocument/2006/relationships/customXml" Target="../ink/ink1241.xml"/><Relationship Id="rId19" Type="http://schemas.openxmlformats.org/officeDocument/2006/relationships/image" Target="../media/image1463.png"/><Relationship Id="rId4" Type="http://schemas.openxmlformats.org/officeDocument/2006/relationships/customXml" Target="../ink/ink1238.xml"/><Relationship Id="rId9" Type="http://schemas.openxmlformats.org/officeDocument/2006/relationships/image" Target="../media/image1458.png"/><Relationship Id="rId14" Type="http://schemas.openxmlformats.org/officeDocument/2006/relationships/customXml" Target="../ink/ink1243.xml"/><Relationship Id="rId22" Type="http://schemas.openxmlformats.org/officeDocument/2006/relationships/customXml" Target="../ink/ink1247.xml"/><Relationship Id="rId27" Type="http://schemas.openxmlformats.org/officeDocument/2006/relationships/image" Target="../media/image1467.png"/></Relationships>
</file>

<file path=ppt/slides/_rels/slide98.xml.rels><?xml version="1.0" encoding="UTF-8" standalone="yes"?>
<Relationships xmlns="http://schemas.openxmlformats.org/package/2006/relationships"><Relationship Id="rId26" Type="http://schemas.openxmlformats.org/officeDocument/2006/relationships/image" Target="../media/image1482.png"/><Relationship Id="rId21" Type="http://schemas.openxmlformats.org/officeDocument/2006/relationships/customXml" Target="../ink/ink1257.xml"/><Relationship Id="rId42" Type="http://schemas.openxmlformats.org/officeDocument/2006/relationships/image" Target="../media/image1268.png"/><Relationship Id="rId47" Type="http://schemas.openxmlformats.org/officeDocument/2006/relationships/customXml" Target="../ink/ink1270.xml"/><Relationship Id="rId63" Type="http://schemas.openxmlformats.org/officeDocument/2006/relationships/customXml" Target="../ink/ink1278.xml"/><Relationship Id="rId68" Type="http://schemas.openxmlformats.org/officeDocument/2006/relationships/image" Target="../media/image1502.png"/><Relationship Id="rId16" Type="http://schemas.openxmlformats.org/officeDocument/2006/relationships/image" Target="../media/image1477.png"/><Relationship Id="rId11" Type="http://schemas.openxmlformats.org/officeDocument/2006/relationships/customXml" Target="../ink/ink1252.xml"/><Relationship Id="rId32" Type="http://schemas.openxmlformats.org/officeDocument/2006/relationships/image" Target="../media/image1485.png"/><Relationship Id="rId37" Type="http://schemas.openxmlformats.org/officeDocument/2006/relationships/customXml" Target="../ink/ink1265.xml"/><Relationship Id="rId53" Type="http://schemas.openxmlformats.org/officeDocument/2006/relationships/customXml" Target="../ink/ink1273.xml"/><Relationship Id="rId58" Type="http://schemas.openxmlformats.org/officeDocument/2006/relationships/image" Target="../media/image1497.png"/><Relationship Id="rId74" Type="http://schemas.openxmlformats.org/officeDocument/2006/relationships/image" Target="../media/image1505.png"/><Relationship Id="rId79" Type="http://schemas.openxmlformats.org/officeDocument/2006/relationships/customXml" Target="../ink/ink1286.xml"/><Relationship Id="rId5" Type="http://schemas.openxmlformats.org/officeDocument/2006/relationships/image" Target="../media/image1471.png"/><Relationship Id="rId61" Type="http://schemas.openxmlformats.org/officeDocument/2006/relationships/customXml" Target="../ink/ink1277.xml"/><Relationship Id="rId82" Type="http://schemas.openxmlformats.org/officeDocument/2006/relationships/image" Target="../media/image1509.png"/><Relationship Id="rId19" Type="http://schemas.openxmlformats.org/officeDocument/2006/relationships/customXml" Target="../ink/ink1256.xml"/><Relationship Id="rId14" Type="http://schemas.openxmlformats.org/officeDocument/2006/relationships/image" Target="../media/image1476.png"/><Relationship Id="rId22" Type="http://schemas.openxmlformats.org/officeDocument/2006/relationships/image" Target="../media/image1480.png"/><Relationship Id="rId27" Type="http://schemas.openxmlformats.org/officeDocument/2006/relationships/customXml" Target="../ink/ink1260.xml"/><Relationship Id="rId30" Type="http://schemas.openxmlformats.org/officeDocument/2006/relationships/image" Target="../media/image1484.png"/><Relationship Id="rId35" Type="http://schemas.openxmlformats.org/officeDocument/2006/relationships/customXml" Target="../ink/ink1264.xml"/><Relationship Id="rId43" Type="http://schemas.openxmlformats.org/officeDocument/2006/relationships/customXml" Target="../ink/ink1268.xml"/><Relationship Id="rId48" Type="http://schemas.openxmlformats.org/officeDocument/2006/relationships/image" Target="../media/image1492.png"/><Relationship Id="rId56" Type="http://schemas.openxmlformats.org/officeDocument/2006/relationships/image" Target="../media/image1496.png"/><Relationship Id="rId64" Type="http://schemas.openxmlformats.org/officeDocument/2006/relationships/image" Target="../media/image1500.png"/><Relationship Id="rId69" Type="http://schemas.openxmlformats.org/officeDocument/2006/relationships/customXml" Target="../ink/ink1281.xml"/><Relationship Id="rId77" Type="http://schemas.openxmlformats.org/officeDocument/2006/relationships/customXml" Target="../ink/ink1285.xml"/><Relationship Id="rId8" Type="http://schemas.openxmlformats.org/officeDocument/2006/relationships/image" Target="../media/image1473.png"/><Relationship Id="rId51" Type="http://schemas.openxmlformats.org/officeDocument/2006/relationships/customXml" Target="../ink/ink1272.xml"/><Relationship Id="rId72" Type="http://schemas.openxmlformats.org/officeDocument/2006/relationships/image" Target="../media/image1504.png"/><Relationship Id="rId80" Type="http://schemas.openxmlformats.org/officeDocument/2006/relationships/image" Target="../media/image1508.png"/><Relationship Id="rId3" Type="http://schemas.openxmlformats.org/officeDocument/2006/relationships/image" Target="../media/image1469.png"/><Relationship Id="rId12" Type="http://schemas.openxmlformats.org/officeDocument/2006/relationships/image" Target="../media/image1475.png"/><Relationship Id="rId17" Type="http://schemas.openxmlformats.org/officeDocument/2006/relationships/customXml" Target="../ink/ink1255.xml"/><Relationship Id="rId25" Type="http://schemas.openxmlformats.org/officeDocument/2006/relationships/customXml" Target="../ink/ink1259.xml"/><Relationship Id="rId33" Type="http://schemas.openxmlformats.org/officeDocument/2006/relationships/customXml" Target="../ink/ink1263.xml"/><Relationship Id="rId38" Type="http://schemas.openxmlformats.org/officeDocument/2006/relationships/image" Target="../media/image1488.png"/><Relationship Id="rId46" Type="http://schemas.openxmlformats.org/officeDocument/2006/relationships/image" Target="../media/image1491.png"/><Relationship Id="rId59" Type="http://schemas.openxmlformats.org/officeDocument/2006/relationships/customXml" Target="../ink/ink1276.xml"/><Relationship Id="rId67" Type="http://schemas.openxmlformats.org/officeDocument/2006/relationships/customXml" Target="../ink/ink1280.xml"/><Relationship Id="rId20" Type="http://schemas.openxmlformats.org/officeDocument/2006/relationships/image" Target="../media/image1479.png"/><Relationship Id="rId41" Type="http://schemas.openxmlformats.org/officeDocument/2006/relationships/customXml" Target="../ink/ink1267.xml"/><Relationship Id="rId54" Type="http://schemas.openxmlformats.org/officeDocument/2006/relationships/image" Target="../media/image1495.png"/><Relationship Id="rId62" Type="http://schemas.openxmlformats.org/officeDocument/2006/relationships/image" Target="../media/image1499.png"/><Relationship Id="rId70" Type="http://schemas.openxmlformats.org/officeDocument/2006/relationships/image" Target="../media/image1503.png"/><Relationship Id="rId75" Type="http://schemas.openxmlformats.org/officeDocument/2006/relationships/customXml" Target="../ink/ink1284.xml"/><Relationship Id="rId83"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472.png"/><Relationship Id="rId15" Type="http://schemas.openxmlformats.org/officeDocument/2006/relationships/customXml" Target="../ink/ink1254.xml"/><Relationship Id="rId23" Type="http://schemas.openxmlformats.org/officeDocument/2006/relationships/customXml" Target="../ink/ink1258.xml"/><Relationship Id="rId28" Type="http://schemas.openxmlformats.org/officeDocument/2006/relationships/image" Target="../media/image1483.png"/><Relationship Id="rId36" Type="http://schemas.openxmlformats.org/officeDocument/2006/relationships/image" Target="../media/image1487.png"/><Relationship Id="rId49" Type="http://schemas.openxmlformats.org/officeDocument/2006/relationships/customXml" Target="../ink/ink1271.xml"/><Relationship Id="rId57" Type="http://schemas.openxmlformats.org/officeDocument/2006/relationships/customXml" Target="../ink/ink1275.xml"/><Relationship Id="rId10" Type="http://schemas.openxmlformats.org/officeDocument/2006/relationships/image" Target="../media/image1474.png"/><Relationship Id="rId31" Type="http://schemas.openxmlformats.org/officeDocument/2006/relationships/customXml" Target="../ink/ink1262.xml"/><Relationship Id="rId44" Type="http://schemas.openxmlformats.org/officeDocument/2006/relationships/image" Target="../media/image1490.png"/><Relationship Id="rId52" Type="http://schemas.openxmlformats.org/officeDocument/2006/relationships/image" Target="../media/image1494.png"/><Relationship Id="rId60" Type="http://schemas.openxmlformats.org/officeDocument/2006/relationships/image" Target="../media/image1498.png"/><Relationship Id="rId65" Type="http://schemas.openxmlformats.org/officeDocument/2006/relationships/customXml" Target="../ink/ink1279.xml"/><Relationship Id="rId73" Type="http://schemas.openxmlformats.org/officeDocument/2006/relationships/customXml" Target="../ink/ink1283.xml"/><Relationship Id="rId78" Type="http://schemas.openxmlformats.org/officeDocument/2006/relationships/image" Target="../media/image1507.png"/><Relationship Id="rId81" Type="http://schemas.openxmlformats.org/officeDocument/2006/relationships/customXml" Target="../ink/ink1287.xml"/><Relationship Id="rId4" Type="http://schemas.openxmlformats.org/officeDocument/2006/relationships/image" Target="../media/image1470.png"/><Relationship Id="rId9" Type="http://schemas.openxmlformats.org/officeDocument/2006/relationships/customXml" Target="../ink/ink1251.xml"/><Relationship Id="rId13" Type="http://schemas.openxmlformats.org/officeDocument/2006/relationships/customXml" Target="../ink/ink1253.xml"/><Relationship Id="rId18" Type="http://schemas.openxmlformats.org/officeDocument/2006/relationships/image" Target="../media/image1478.png"/><Relationship Id="rId39" Type="http://schemas.openxmlformats.org/officeDocument/2006/relationships/customXml" Target="../ink/ink1266.xml"/><Relationship Id="rId34" Type="http://schemas.openxmlformats.org/officeDocument/2006/relationships/image" Target="../media/image1486.png"/><Relationship Id="rId50" Type="http://schemas.openxmlformats.org/officeDocument/2006/relationships/image" Target="../media/image1493.png"/><Relationship Id="rId55" Type="http://schemas.openxmlformats.org/officeDocument/2006/relationships/customXml" Target="../ink/ink1274.xml"/><Relationship Id="rId76" Type="http://schemas.openxmlformats.org/officeDocument/2006/relationships/image" Target="../media/image1506.png"/><Relationship Id="rId7" Type="http://schemas.openxmlformats.org/officeDocument/2006/relationships/customXml" Target="../ink/ink1250.xml"/><Relationship Id="rId71" Type="http://schemas.openxmlformats.org/officeDocument/2006/relationships/customXml" Target="../ink/ink1282.xml"/><Relationship Id="rId2" Type="http://schemas.openxmlformats.org/officeDocument/2006/relationships/image" Target="../media/image1468.png"/><Relationship Id="rId29" Type="http://schemas.openxmlformats.org/officeDocument/2006/relationships/customXml" Target="../ink/ink1261.xml"/><Relationship Id="rId24" Type="http://schemas.openxmlformats.org/officeDocument/2006/relationships/image" Target="../media/image1481.png"/><Relationship Id="rId40" Type="http://schemas.openxmlformats.org/officeDocument/2006/relationships/image" Target="../media/image1489.png"/><Relationship Id="rId45" Type="http://schemas.openxmlformats.org/officeDocument/2006/relationships/customXml" Target="../ink/ink1269.xml"/><Relationship Id="rId66" Type="http://schemas.openxmlformats.org/officeDocument/2006/relationships/image" Target="../media/image1501.png"/></Relationships>
</file>

<file path=ppt/slides/_rels/slide99.xml.rels><?xml version="1.0" encoding="UTF-8" standalone="yes"?>
<Relationships xmlns="http://schemas.openxmlformats.org/package/2006/relationships"><Relationship Id="rId13" Type="http://schemas.openxmlformats.org/officeDocument/2006/relationships/image" Target="../media/image1517.png"/><Relationship Id="rId18" Type="http://schemas.openxmlformats.org/officeDocument/2006/relationships/customXml" Target="../ink/ink1295.xml"/><Relationship Id="rId26" Type="http://schemas.openxmlformats.org/officeDocument/2006/relationships/customXml" Target="../ink/ink1299.xml"/><Relationship Id="rId39" Type="http://schemas.openxmlformats.org/officeDocument/2006/relationships/image" Target="../media/image1530.png"/><Relationship Id="rId21" Type="http://schemas.openxmlformats.org/officeDocument/2006/relationships/image" Target="../media/image1521.png"/><Relationship Id="rId34" Type="http://schemas.openxmlformats.org/officeDocument/2006/relationships/customXml" Target="../ink/ink1303.xml"/><Relationship Id="rId42" Type="http://schemas.openxmlformats.org/officeDocument/2006/relationships/customXml" Target="../ink/ink1307.xml"/><Relationship Id="rId7" Type="http://schemas.openxmlformats.org/officeDocument/2006/relationships/image" Target="../media/image1514.png"/><Relationship Id="rId2" Type="http://schemas.openxmlformats.org/officeDocument/2006/relationships/image" Target="../media/image1511.png"/><Relationship Id="rId16" Type="http://schemas.openxmlformats.org/officeDocument/2006/relationships/customXml" Target="../ink/ink1294.xml"/><Relationship Id="rId20" Type="http://schemas.openxmlformats.org/officeDocument/2006/relationships/customXml" Target="../ink/ink1296.xml"/><Relationship Id="rId29" Type="http://schemas.openxmlformats.org/officeDocument/2006/relationships/image" Target="../media/image1525.png"/><Relationship Id="rId41" Type="http://schemas.openxmlformats.org/officeDocument/2006/relationships/image" Target="../media/image1531.png"/><Relationship Id="rId1" Type="http://schemas.openxmlformats.org/officeDocument/2006/relationships/slideLayout" Target="../slideLayouts/slideLayout2.xml"/><Relationship Id="rId6" Type="http://schemas.openxmlformats.org/officeDocument/2006/relationships/customXml" Target="../ink/ink1289.xml"/><Relationship Id="rId11" Type="http://schemas.openxmlformats.org/officeDocument/2006/relationships/image" Target="../media/image1516.png"/><Relationship Id="rId24" Type="http://schemas.openxmlformats.org/officeDocument/2006/relationships/customXml" Target="../ink/ink1298.xml"/><Relationship Id="rId32" Type="http://schemas.openxmlformats.org/officeDocument/2006/relationships/customXml" Target="../ink/ink1302.xml"/><Relationship Id="rId37" Type="http://schemas.openxmlformats.org/officeDocument/2006/relationships/image" Target="../media/image1529.png"/><Relationship Id="rId40" Type="http://schemas.openxmlformats.org/officeDocument/2006/relationships/customXml" Target="../ink/ink1306.xml"/><Relationship Id="rId5" Type="http://schemas.openxmlformats.org/officeDocument/2006/relationships/image" Target="../media/image1513.png"/><Relationship Id="rId15" Type="http://schemas.openxmlformats.org/officeDocument/2006/relationships/image" Target="../media/image1518.png"/><Relationship Id="rId23" Type="http://schemas.openxmlformats.org/officeDocument/2006/relationships/image" Target="../media/image1522.png"/><Relationship Id="rId28" Type="http://schemas.openxmlformats.org/officeDocument/2006/relationships/customXml" Target="../ink/ink1300.xml"/><Relationship Id="rId36" Type="http://schemas.openxmlformats.org/officeDocument/2006/relationships/customXml" Target="../ink/ink1304.xml"/><Relationship Id="rId10" Type="http://schemas.openxmlformats.org/officeDocument/2006/relationships/customXml" Target="../ink/ink1291.xml"/><Relationship Id="rId19" Type="http://schemas.openxmlformats.org/officeDocument/2006/relationships/image" Target="../media/image1520.png"/><Relationship Id="rId31" Type="http://schemas.openxmlformats.org/officeDocument/2006/relationships/image" Target="../media/image1526.png"/><Relationship Id="rId4" Type="http://schemas.openxmlformats.org/officeDocument/2006/relationships/customXml" Target="../ink/ink1288.xml"/><Relationship Id="rId9" Type="http://schemas.openxmlformats.org/officeDocument/2006/relationships/image" Target="../media/image1515.png"/><Relationship Id="rId14" Type="http://schemas.openxmlformats.org/officeDocument/2006/relationships/customXml" Target="../ink/ink1293.xml"/><Relationship Id="rId22" Type="http://schemas.openxmlformats.org/officeDocument/2006/relationships/customXml" Target="../ink/ink1297.xml"/><Relationship Id="rId27" Type="http://schemas.openxmlformats.org/officeDocument/2006/relationships/image" Target="../media/image1524.png"/><Relationship Id="rId30" Type="http://schemas.openxmlformats.org/officeDocument/2006/relationships/customXml" Target="../ink/ink1301.xml"/><Relationship Id="rId35" Type="http://schemas.openxmlformats.org/officeDocument/2006/relationships/image" Target="../media/image1528.png"/><Relationship Id="rId43" Type="http://schemas.openxmlformats.org/officeDocument/2006/relationships/image" Target="../media/image1532.png"/><Relationship Id="rId8" Type="http://schemas.openxmlformats.org/officeDocument/2006/relationships/customXml" Target="../ink/ink1290.xml"/><Relationship Id="rId3" Type="http://schemas.openxmlformats.org/officeDocument/2006/relationships/image" Target="../media/image1512.png"/><Relationship Id="rId12" Type="http://schemas.openxmlformats.org/officeDocument/2006/relationships/customXml" Target="../ink/ink1292.xml"/><Relationship Id="rId17" Type="http://schemas.openxmlformats.org/officeDocument/2006/relationships/image" Target="../media/image1519.png"/><Relationship Id="rId25" Type="http://schemas.openxmlformats.org/officeDocument/2006/relationships/image" Target="../media/image1523.png"/><Relationship Id="rId33" Type="http://schemas.openxmlformats.org/officeDocument/2006/relationships/image" Target="../media/image1527.png"/><Relationship Id="rId38" Type="http://schemas.openxmlformats.org/officeDocument/2006/relationships/customXml" Target="../ink/ink130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76FE41-85A1-772F-B782-EFE2B5496C9B}"/>
              </a:ext>
            </a:extLst>
          </p:cNvPr>
          <p:cNvSpPr>
            <a:spLocks noGrp="1"/>
          </p:cNvSpPr>
          <p:nvPr>
            <p:ph type="ctrTitle"/>
          </p:nvPr>
        </p:nvSpPr>
        <p:spPr>
          <a:xfrm>
            <a:off x="3391172" y="2606266"/>
            <a:ext cx="5409655" cy="1645467"/>
          </a:xfrm>
        </p:spPr>
        <p:txBody>
          <a:bodyPr>
            <a:normAutofit fontScale="90000"/>
          </a:bodyPr>
          <a:lstStyle/>
          <a:p>
            <a:pPr algn="ctr"/>
            <a:r>
              <a:rPr lang="en-US" sz="5600" dirty="0">
                <a:solidFill>
                  <a:srgbClr val="FFFFFF"/>
                </a:solidFill>
              </a:rPr>
              <a:t>Aura Game</a:t>
            </a:r>
            <a:br>
              <a:rPr lang="en-US" sz="5600" dirty="0">
                <a:solidFill>
                  <a:srgbClr val="FFFFFF"/>
                </a:solidFill>
              </a:rPr>
            </a:br>
            <a:r>
              <a:rPr lang="en-US" sz="5600" dirty="0">
                <a:solidFill>
                  <a:srgbClr val="FFFFFF"/>
                </a:solidFill>
              </a:rPr>
              <a:t>UE5.5</a:t>
            </a:r>
            <a:endParaRPr lang="en-CA" sz="5600" dirty="0">
              <a:solidFill>
                <a:srgbClr val="FFFFFF"/>
              </a:solidFill>
            </a:endParaRPr>
          </a:p>
        </p:txBody>
      </p:sp>
    </p:spTree>
    <p:extLst>
      <p:ext uri="{BB962C8B-B14F-4D97-AF65-F5344CB8AC3E}">
        <p14:creationId xmlns:p14="http://schemas.microsoft.com/office/powerpoint/2010/main" val="2953265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385638-EDA1-F689-177C-AC65BB3191BD}"/>
              </a:ext>
            </a:extLst>
          </p:cNvPr>
          <p:cNvSpPr>
            <a:spLocks noGrp="1"/>
          </p:cNvSpPr>
          <p:nvPr>
            <p:ph type="title"/>
          </p:nvPr>
        </p:nvSpPr>
        <p:spPr>
          <a:xfrm>
            <a:off x="775470" y="3939139"/>
            <a:ext cx="10640754" cy="775845"/>
          </a:xfrm>
        </p:spPr>
        <p:txBody>
          <a:bodyPr vert="horz" lIns="91440" tIns="45720" rIns="91440" bIns="45720" rtlCol="0" anchor="b">
            <a:normAutofit fontScale="90000"/>
          </a:bodyPr>
          <a:lstStyle/>
          <a:p>
            <a:pPr algn="ctr"/>
            <a:r>
              <a:rPr lang="en-US" sz="2200" kern="1200" dirty="0">
                <a:solidFill>
                  <a:schemeClr val="tx2"/>
                </a:solidFill>
                <a:latin typeface="+mj-lt"/>
                <a:ea typeface="+mj-ea"/>
                <a:cs typeface="+mj-cs"/>
              </a:rPr>
              <a:t>Asset Editor Open Location: Bu </a:t>
            </a:r>
            <a:r>
              <a:rPr lang="en-US" sz="2200" kern="1200" dirty="0" err="1">
                <a:solidFill>
                  <a:schemeClr val="tx2"/>
                </a:solidFill>
                <a:latin typeface="+mj-lt"/>
                <a:ea typeface="+mj-ea"/>
                <a:cs typeface="+mj-cs"/>
              </a:rPr>
              <a:t>istege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bagli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sey</a:t>
            </a:r>
            <a:br>
              <a:rPr lang="en-US" sz="2200" kern="1200" dirty="0">
                <a:solidFill>
                  <a:schemeClr val="tx2"/>
                </a:solidFill>
                <a:latin typeface="+mj-lt"/>
                <a:ea typeface="+mj-ea"/>
                <a:cs typeface="+mj-cs"/>
              </a:rPr>
            </a:br>
            <a:r>
              <a:rPr lang="en-US" sz="2200" kern="1200" dirty="0" err="1">
                <a:solidFill>
                  <a:schemeClr val="tx2"/>
                </a:solidFill>
                <a:latin typeface="+mj-lt"/>
                <a:ea typeface="+mj-ea"/>
                <a:cs typeface="+mj-cs"/>
              </a:rPr>
              <a:t>Herhangi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dosya</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actiginizda</a:t>
            </a:r>
            <a:r>
              <a:rPr lang="en-US" sz="2200" kern="1200" dirty="0">
                <a:solidFill>
                  <a:schemeClr val="tx2"/>
                </a:solidFill>
                <a:latin typeface="+mj-lt"/>
                <a:ea typeface="+mj-ea"/>
                <a:cs typeface="+mj-cs"/>
              </a:rPr>
              <a:t> UE5 de hangi </a:t>
            </a:r>
            <a:r>
              <a:rPr lang="en-US" sz="2200" kern="1200" dirty="0" err="1">
                <a:solidFill>
                  <a:schemeClr val="tx2"/>
                </a:solidFill>
                <a:latin typeface="+mj-lt"/>
                <a:ea typeface="+mj-ea"/>
                <a:cs typeface="+mj-cs"/>
              </a:rPr>
              <a:t>sekmede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acilmasinin</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ayarini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yapmis</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oluyoruz</a:t>
            </a:r>
            <a:r>
              <a:rPr lang="en-US" sz="2200" kern="1200" dirty="0">
                <a:solidFill>
                  <a:schemeClr val="tx2"/>
                </a:solidFill>
                <a:latin typeface="+mj-lt"/>
                <a:ea typeface="+mj-ea"/>
                <a:cs typeface="+mj-cs"/>
              </a:rPr>
              <a:t>.</a:t>
            </a:r>
          </a:p>
        </p:txBody>
      </p:sp>
      <p:pic>
        <p:nvPicPr>
          <p:cNvPr id="5" name="Resim 4">
            <a:extLst>
              <a:ext uri="{FF2B5EF4-FFF2-40B4-BE49-F238E27FC236}">
                <a16:creationId xmlns:a16="http://schemas.microsoft.com/office/drawing/2014/main" id="{6AA6C636-E6D9-9FCD-328B-9BAC9E18DFCF}"/>
              </a:ext>
            </a:extLst>
          </p:cNvPr>
          <p:cNvPicPr>
            <a:picLocks noChangeAspect="1"/>
          </p:cNvPicPr>
          <p:nvPr/>
        </p:nvPicPr>
        <p:blipFill>
          <a:blip r:embed="rId2"/>
          <a:stretch>
            <a:fillRect/>
          </a:stretch>
        </p:blipFill>
        <p:spPr>
          <a:xfrm>
            <a:off x="332915" y="1183529"/>
            <a:ext cx="11525864" cy="2132283"/>
          </a:xfrm>
          <a:prstGeom prst="rect">
            <a:avLst/>
          </a:prstGeom>
        </p:spPr>
      </p:pic>
    </p:spTree>
    <p:extLst>
      <p:ext uri="{BB962C8B-B14F-4D97-AF65-F5344CB8AC3E}">
        <p14:creationId xmlns:p14="http://schemas.microsoft.com/office/powerpoint/2010/main" val="18578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E8A30D6-1E43-AE56-F6BF-330AC2312C2A}"/>
              </a:ext>
            </a:extLst>
          </p:cNvPr>
          <p:cNvPicPr>
            <a:picLocks noChangeAspect="1"/>
          </p:cNvPicPr>
          <p:nvPr/>
        </p:nvPicPr>
        <p:blipFill>
          <a:blip r:embed="rId2"/>
          <a:stretch>
            <a:fillRect/>
          </a:stretch>
        </p:blipFill>
        <p:spPr>
          <a:xfrm>
            <a:off x="602191" y="825131"/>
            <a:ext cx="10621857" cy="5515745"/>
          </a:xfrm>
          <a:prstGeom prst="rect">
            <a:avLst/>
          </a:prstGeom>
        </p:spPr>
      </p:pic>
      <p:pic>
        <p:nvPicPr>
          <p:cNvPr id="8" name="Resim 7">
            <a:extLst>
              <a:ext uri="{FF2B5EF4-FFF2-40B4-BE49-F238E27FC236}">
                <a16:creationId xmlns:a16="http://schemas.microsoft.com/office/drawing/2014/main" id="{DD81AEE8-6EC3-E962-C24E-75C5C62A6B9F}"/>
              </a:ext>
            </a:extLst>
          </p:cNvPr>
          <p:cNvPicPr>
            <a:picLocks noChangeAspect="1"/>
          </p:cNvPicPr>
          <p:nvPr/>
        </p:nvPicPr>
        <p:blipFill>
          <a:blip r:embed="rId3"/>
          <a:stretch>
            <a:fillRect/>
          </a:stretch>
        </p:blipFill>
        <p:spPr>
          <a:xfrm>
            <a:off x="602191" y="227246"/>
            <a:ext cx="5035047" cy="597885"/>
          </a:xfrm>
          <a:prstGeom prst="rect">
            <a:avLst/>
          </a:prstGeom>
        </p:spPr>
      </p:pic>
      <p:pic>
        <p:nvPicPr>
          <p:cNvPr id="10" name="Resim 9">
            <a:extLst>
              <a:ext uri="{FF2B5EF4-FFF2-40B4-BE49-F238E27FC236}">
                <a16:creationId xmlns:a16="http://schemas.microsoft.com/office/drawing/2014/main" id="{126931F2-9743-962F-A9A0-2E7CF5066040}"/>
              </a:ext>
            </a:extLst>
          </p:cNvPr>
          <p:cNvPicPr>
            <a:picLocks noChangeAspect="1"/>
          </p:cNvPicPr>
          <p:nvPr/>
        </p:nvPicPr>
        <p:blipFill>
          <a:blip r:embed="rId4"/>
          <a:stretch>
            <a:fillRect/>
          </a:stretch>
        </p:blipFill>
        <p:spPr>
          <a:xfrm>
            <a:off x="2378065" y="825131"/>
            <a:ext cx="1483297" cy="197201"/>
          </a:xfrm>
          <a:prstGeom prst="rect">
            <a:avLst/>
          </a:prstGeom>
        </p:spPr>
      </p:pic>
      <p:pic>
        <p:nvPicPr>
          <p:cNvPr id="12" name="Resim 11">
            <a:extLst>
              <a:ext uri="{FF2B5EF4-FFF2-40B4-BE49-F238E27FC236}">
                <a16:creationId xmlns:a16="http://schemas.microsoft.com/office/drawing/2014/main" id="{A5854FBE-F096-5496-6808-112E0BFC4EFC}"/>
              </a:ext>
            </a:extLst>
          </p:cNvPr>
          <p:cNvPicPr>
            <a:picLocks noChangeAspect="1"/>
          </p:cNvPicPr>
          <p:nvPr/>
        </p:nvPicPr>
        <p:blipFill>
          <a:blip r:embed="rId5"/>
          <a:stretch>
            <a:fillRect/>
          </a:stretch>
        </p:blipFill>
        <p:spPr>
          <a:xfrm>
            <a:off x="1100749" y="1100357"/>
            <a:ext cx="4037927" cy="197201"/>
          </a:xfrm>
          <a:prstGeom prst="rect">
            <a:avLst/>
          </a:prstGeom>
        </p:spPr>
      </p:pic>
      <p:pic>
        <p:nvPicPr>
          <p:cNvPr id="14" name="Resim 13">
            <a:extLst>
              <a:ext uri="{FF2B5EF4-FFF2-40B4-BE49-F238E27FC236}">
                <a16:creationId xmlns:a16="http://schemas.microsoft.com/office/drawing/2014/main" id="{84BE1BB8-1D74-40DA-A278-EA98FAB70722}"/>
              </a:ext>
            </a:extLst>
          </p:cNvPr>
          <p:cNvPicPr>
            <a:picLocks noChangeAspect="1"/>
          </p:cNvPicPr>
          <p:nvPr/>
        </p:nvPicPr>
        <p:blipFill>
          <a:blip r:embed="rId6"/>
          <a:stretch>
            <a:fillRect/>
          </a:stretch>
        </p:blipFill>
        <p:spPr>
          <a:xfrm>
            <a:off x="2505264" y="1442942"/>
            <a:ext cx="1228896" cy="905001"/>
          </a:xfrm>
          <a:prstGeom prst="rect">
            <a:avLst/>
          </a:prstGeom>
        </p:spPr>
      </p:pic>
    </p:spTree>
    <p:extLst>
      <p:ext uri="{BB962C8B-B14F-4D97-AF65-F5344CB8AC3E}">
        <p14:creationId xmlns:p14="http://schemas.microsoft.com/office/powerpoint/2010/main" val="27774708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1EBA22-2D32-EAFC-B4C2-165C83BB0E1D}"/>
              </a:ext>
            </a:extLst>
          </p:cNvPr>
          <p:cNvSpPr>
            <a:spLocks noGrp="1"/>
          </p:cNvSpPr>
          <p:nvPr>
            <p:ph type="title"/>
          </p:nvPr>
        </p:nvSpPr>
        <p:spPr>
          <a:xfrm>
            <a:off x="646111" y="452718"/>
            <a:ext cx="9404723" cy="760065"/>
          </a:xfrm>
        </p:spPr>
        <p:txBody>
          <a:bodyPr/>
          <a:lstStyle/>
          <a:p>
            <a:r>
              <a:rPr lang="en-US" dirty="0" err="1"/>
              <a:t>Biraz</a:t>
            </a:r>
            <a:r>
              <a:rPr lang="en-US" dirty="0"/>
              <a:t> </a:t>
            </a:r>
            <a:r>
              <a:rPr lang="en-US" dirty="0" err="1"/>
              <a:t>duzenleme</a:t>
            </a:r>
            <a:r>
              <a:rPr lang="en-US" dirty="0"/>
              <a:t> </a:t>
            </a:r>
            <a:r>
              <a:rPr lang="en-US" dirty="0" err="1"/>
              <a:t>yapiyoruz</a:t>
            </a:r>
            <a:endParaRPr lang="en-CA" dirty="0"/>
          </a:p>
        </p:txBody>
      </p:sp>
      <p:pic>
        <p:nvPicPr>
          <p:cNvPr id="5" name="Resim 4">
            <a:extLst>
              <a:ext uri="{FF2B5EF4-FFF2-40B4-BE49-F238E27FC236}">
                <a16:creationId xmlns:a16="http://schemas.microsoft.com/office/drawing/2014/main" id="{1A17425B-308D-3975-D955-B7AAD34AB984}"/>
              </a:ext>
            </a:extLst>
          </p:cNvPr>
          <p:cNvPicPr>
            <a:picLocks noChangeAspect="1"/>
          </p:cNvPicPr>
          <p:nvPr/>
        </p:nvPicPr>
        <p:blipFill>
          <a:blip r:embed="rId2"/>
          <a:stretch>
            <a:fillRect/>
          </a:stretch>
        </p:blipFill>
        <p:spPr>
          <a:xfrm>
            <a:off x="646111" y="2740305"/>
            <a:ext cx="7687748" cy="2686425"/>
          </a:xfrm>
          <a:prstGeom prst="rect">
            <a:avLst/>
          </a:prstGeom>
        </p:spPr>
      </p:pic>
      <p:pic>
        <p:nvPicPr>
          <p:cNvPr id="7" name="Resim 6">
            <a:extLst>
              <a:ext uri="{FF2B5EF4-FFF2-40B4-BE49-F238E27FC236}">
                <a16:creationId xmlns:a16="http://schemas.microsoft.com/office/drawing/2014/main" id="{2F18C53D-A1AA-5C06-CD31-07F71F3609E1}"/>
              </a:ext>
            </a:extLst>
          </p:cNvPr>
          <p:cNvPicPr>
            <a:picLocks noChangeAspect="1"/>
          </p:cNvPicPr>
          <p:nvPr/>
        </p:nvPicPr>
        <p:blipFill>
          <a:blip r:embed="rId3"/>
          <a:stretch>
            <a:fillRect/>
          </a:stretch>
        </p:blipFill>
        <p:spPr>
          <a:xfrm>
            <a:off x="4542380" y="1658333"/>
            <a:ext cx="3791479" cy="1000265"/>
          </a:xfrm>
          <a:prstGeom prst="rect">
            <a:avLst/>
          </a:prstGeom>
        </p:spPr>
      </p:pic>
      <p:grpSp>
        <p:nvGrpSpPr>
          <p:cNvPr id="25" name="Grup 24">
            <a:extLst>
              <a:ext uri="{FF2B5EF4-FFF2-40B4-BE49-F238E27FC236}">
                <a16:creationId xmlns:a16="http://schemas.microsoft.com/office/drawing/2014/main" id="{E2C66850-2418-C3F3-E52A-1512C16407FD}"/>
              </a:ext>
            </a:extLst>
          </p:cNvPr>
          <p:cNvGrpSpPr/>
          <p:nvPr/>
        </p:nvGrpSpPr>
        <p:grpSpPr>
          <a:xfrm>
            <a:off x="5465785" y="2646720"/>
            <a:ext cx="4533120" cy="1883520"/>
            <a:chOff x="5465785" y="2646720"/>
            <a:chExt cx="4533120" cy="18835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A6900D7A-D3FF-05C9-D180-D54417036071}"/>
                    </a:ext>
                  </a:extLst>
                </p14:cNvPr>
                <p14:cNvContentPartPr/>
                <p14:nvPr/>
              </p14:nvContentPartPr>
              <p14:xfrm>
                <a:off x="5465785" y="3959280"/>
                <a:ext cx="398520" cy="451440"/>
              </p14:xfrm>
            </p:contentPart>
          </mc:Choice>
          <mc:Fallback xmlns="">
            <p:pic>
              <p:nvPicPr>
                <p:cNvPr id="8" name="Mürekkep 7">
                  <a:extLst>
                    <a:ext uri="{FF2B5EF4-FFF2-40B4-BE49-F238E27FC236}">
                      <a16:creationId xmlns:a16="http://schemas.microsoft.com/office/drawing/2014/main" id="{A6900D7A-D3FF-05C9-D180-D54417036071}"/>
                    </a:ext>
                  </a:extLst>
                </p:cNvPr>
                <p:cNvPicPr/>
                <p:nvPr/>
              </p:nvPicPr>
              <p:blipFill>
                <a:blip r:embed="rId5"/>
                <a:stretch>
                  <a:fillRect/>
                </a:stretch>
              </p:blipFill>
              <p:spPr>
                <a:xfrm>
                  <a:off x="5456785" y="3950640"/>
                  <a:ext cx="4161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071A1B6-8468-EC58-0C18-F927034B2AB2}"/>
                    </a:ext>
                  </a:extLst>
                </p14:cNvPr>
                <p14:cNvContentPartPr/>
                <p14:nvPr/>
              </p14:nvContentPartPr>
              <p14:xfrm>
                <a:off x="5831545" y="2672280"/>
                <a:ext cx="232920" cy="1341720"/>
              </p14:xfrm>
            </p:contentPart>
          </mc:Choice>
          <mc:Fallback xmlns="">
            <p:pic>
              <p:nvPicPr>
                <p:cNvPr id="9" name="Mürekkep 8">
                  <a:extLst>
                    <a:ext uri="{FF2B5EF4-FFF2-40B4-BE49-F238E27FC236}">
                      <a16:creationId xmlns:a16="http://schemas.microsoft.com/office/drawing/2014/main" id="{4071A1B6-8468-EC58-0C18-F927034B2AB2}"/>
                    </a:ext>
                  </a:extLst>
                </p:cNvPr>
                <p:cNvPicPr/>
                <p:nvPr/>
              </p:nvPicPr>
              <p:blipFill>
                <a:blip r:embed="rId7"/>
                <a:stretch>
                  <a:fillRect/>
                </a:stretch>
              </p:blipFill>
              <p:spPr>
                <a:xfrm>
                  <a:off x="5822545" y="2663640"/>
                  <a:ext cx="25056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EF775F79-2CA0-22AB-5EB0-9F740EAA32EB}"/>
                    </a:ext>
                  </a:extLst>
                </p14:cNvPr>
                <p14:cNvContentPartPr/>
                <p14:nvPr/>
              </p14:nvContentPartPr>
              <p14:xfrm>
                <a:off x="5851705" y="2646720"/>
                <a:ext cx="182160" cy="29520"/>
              </p14:xfrm>
            </p:contentPart>
          </mc:Choice>
          <mc:Fallback xmlns="">
            <p:pic>
              <p:nvPicPr>
                <p:cNvPr id="10" name="Mürekkep 9">
                  <a:extLst>
                    <a:ext uri="{FF2B5EF4-FFF2-40B4-BE49-F238E27FC236}">
                      <a16:creationId xmlns:a16="http://schemas.microsoft.com/office/drawing/2014/main" id="{EF775F79-2CA0-22AB-5EB0-9F740EAA32EB}"/>
                    </a:ext>
                  </a:extLst>
                </p:cNvPr>
                <p:cNvPicPr/>
                <p:nvPr/>
              </p:nvPicPr>
              <p:blipFill>
                <a:blip r:embed="rId9"/>
                <a:stretch>
                  <a:fillRect/>
                </a:stretch>
              </p:blipFill>
              <p:spPr>
                <a:xfrm>
                  <a:off x="5843065" y="2638080"/>
                  <a:ext cx="199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060FB0C3-118F-B060-0BCF-35640C8C052E}"/>
                    </a:ext>
                  </a:extLst>
                </p14:cNvPr>
                <p14:cNvContentPartPr/>
                <p14:nvPr/>
              </p14:nvContentPartPr>
              <p14:xfrm>
                <a:off x="6015145" y="3872160"/>
                <a:ext cx="1810440" cy="634320"/>
              </p14:xfrm>
            </p:contentPart>
          </mc:Choice>
          <mc:Fallback xmlns="">
            <p:pic>
              <p:nvPicPr>
                <p:cNvPr id="12" name="Mürekkep 11">
                  <a:extLst>
                    <a:ext uri="{FF2B5EF4-FFF2-40B4-BE49-F238E27FC236}">
                      <a16:creationId xmlns:a16="http://schemas.microsoft.com/office/drawing/2014/main" id="{060FB0C3-118F-B060-0BCF-35640C8C052E}"/>
                    </a:ext>
                  </a:extLst>
                </p:cNvPr>
                <p:cNvPicPr/>
                <p:nvPr/>
              </p:nvPicPr>
              <p:blipFill>
                <a:blip r:embed="rId11"/>
                <a:stretch>
                  <a:fillRect/>
                </a:stretch>
              </p:blipFill>
              <p:spPr>
                <a:xfrm>
                  <a:off x="6006145" y="3863520"/>
                  <a:ext cx="182808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BBDC7153-6985-0FEB-2588-BB2E27D48EB3}"/>
                    </a:ext>
                  </a:extLst>
                </p14:cNvPr>
                <p14:cNvContentPartPr/>
                <p14:nvPr/>
              </p14:nvContentPartPr>
              <p14:xfrm>
                <a:off x="7786345" y="4407840"/>
                <a:ext cx="563400" cy="30240"/>
              </p14:xfrm>
            </p:contentPart>
          </mc:Choice>
          <mc:Fallback xmlns="">
            <p:pic>
              <p:nvPicPr>
                <p:cNvPr id="13" name="Mürekkep 12">
                  <a:extLst>
                    <a:ext uri="{FF2B5EF4-FFF2-40B4-BE49-F238E27FC236}">
                      <a16:creationId xmlns:a16="http://schemas.microsoft.com/office/drawing/2014/main" id="{BBDC7153-6985-0FEB-2588-BB2E27D48EB3}"/>
                    </a:ext>
                  </a:extLst>
                </p:cNvPr>
                <p:cNvPicPr/>
                <p:nvPr/>
              </p:nvPicPr>
              <p:blipFill>
                <a:blip r:embed="rId13"/>
                <a:stretch>
                  <a:fillRect/>
                </a:stretch>
              </p:blipFill>
              <p:spPr>
                <a:xfrm>
                  <a:off x="7777705" y="4398840"/>
                  <a:ext cx="58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4753419-0B1B-88AC-6B01-34313F28BD09}"/>
                    </a:ext>
                  </a:extLst>
                </p14:cNvPr>
                <p14:cNvContentPartPr/>
                <p14:nvPr/>
              </p14:nvContentPartPr>
              <p14:xfrm>
                <a:off x="8229145" y="4302000"/>
                <a:ext cx="209880" cy="228240"/>
              </p14:xfrm>
            </p:contentPart>
          </mc:Choice>
          <mc:Fallback xmlns="">
            <p:pic>
              <p:nvPicPr>
                <p:cNvPr id="14" name="Mürekkep 13">
                  <a:extLst>
                    <a:ext uri="{FF2B5EF4-FFF2-40B4-BE49-F238E27FC236}">
                      <a16:creationId xmlns:a16="http://schemas.microsoft.com/office/drawing/2014/main" id="{F4753419-0B1B-88AC-6B01-34313F28BD09}"/>
                    </a:ext>
                  </a:extLst>
                </p:cNvPr>
                <p:cNvPicPr/>
                <p:nvPr/>
              </p:nvPicPr>
              <p:blipFill>
                <a:blip r:embed="rId15"/>
                <a:stretch>
                  <a:fillRect/>
                </a:stretch>
              </p:blipFill>
              <p:spPr>
                <a:xfrm>
                  <a:off x="8220505" y="4293000"/>
                  <a:ext cx="227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E01A7D2-8858-08DB-B02A-BE17A0DA666A}"/>
                    </a:ext>
                  </a:extLst>
                </p14:cNvPr>
                <p14:cNvContentPartPr/>
                <p14:nvPr/>
              </p14:nvContentPartPr>
              <p14:xfrm>
                <a:off x="8537305" y="4263840"/>
                <a:ext cx="54720" cy="233640"/>
              </p14:xfrm>
            </p:contentPart>
          </mc:Choice>
          <mc:Fallback xmlns="">
            <p:pic>
              <p:nvPicPr>
                <p:cNvPr id="15" name="Mürekkep 14">
                  <a:extLst>
                    <a:ext uri="{FF2B5EF4-FFF2-40B4-BE49-F238E27FC236}">
                      <a16:creationId xmlns:a16="http://schemas.microsoft.com/office/drawing/2014/main" id="{DE01A7D2-8858-08DB-B02A-BE17A0DA666A}"/>
                    </a:ext>
                  </a:extLst>
                </p:cNvPr>
                <p:cNvPicPr/>
                <p:nvPr/>
              </p:nvPicPr>
              <p:blipFill>
                <a:blip r:embed="rId17"/>
                <a:stretch>
                  <a:fillRect/>
                </a:stretch>
              </p:blipFill>
              <p:spPr>
                <a:xfrm>
                  <a:off x="8528305" y="4254840"/>
                  <a:ext cx="723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10877619-DC0D-D2C6-45F9-73B685043489}"/>
                    </a:ext>
                  </a:extLst>
                </p14:cNvPr>
                <p14:cNvContentPartPr/>
                <p14:nvPr/>
              </p14:nvContentPartPr>
              <p14:xfrm>
                <a:off x="8498785" y="4090320"/>
                <a:ext cx="60120" cy="64080"/>
              </p14:xfrm>
            </p:contentPart>
          </mc:Choice>
          <mc:Fallback xmlns="">
            <p:pic>
              <p:nvPicPr>
                <p:cNvPr id="16" name="Mürekkep 15">
                  <a:extLst>
                    <a:ext uri="{FF2B5EF4-FFF2-40B4-BE49-F238E27FC236}">
                      <a16:creationId xmlns:a16="http://schemas.microsoft.com/office/drawing/2014/main" id="{10877619-DC0D-D2C6-45F9-73B685043489}"/>
                    </a:ext>
                  </a:extLst>
                </p:cNvPr>
                <p:cNvPicPr/>
                <p:nvPr/>
              </p:nvPicPr>
              <p:blipFill>
                <a:blip r:embed="rId19"/>
                <a:stretch>
                  <a:fillRect/>
                </a:stretch>
              </p:blipFill>
              <p:spPr>
                <a:xfrm>
                  <a:off x="8489785" y="4081320"/>
                  <a:ext cx="77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ACA1255-0E4B-03A3-947D-B47750CFBE5F}"/>
                    </a:ext>
                  </a:extLst>
                </p14:cNvPr>
                <p14:cNvContentPartPr/>
                <p14:nvPr/>
              </p14:nvContentPartPr>
              <p14:xfrm>
                <a:off x="8631625" y="4224960"/>
                <a:ext cx="230400" cy="233280"/>
              </p14:xfrm>
            </p:contentPart>
          </mc:Choice>
          <mc:Fallback xmlns="">
            <p:pic>
              <p:nvPicPr>
                <p:cNvPr id="17" name="Mürekkep 16">
                  <a:extLst>
                    <a:ext uri="{FF2B5EF4-FFF2-40B4-BE49-F238E27FC236}">
                      <a16:creationId xmlns:a16="http://schemas.microsoft.com/office/drawing/2014/main" id="{6ACA1255-0E4B-03A3-947D-B47750CFBE5F}"/>
                    </a:ext>
                  </a:extLst>
                </p:cNvPr>
                <p:cNvPicPr/>
                <p:nvPr/>
              </p:nvPicPr>
              <p:blipFill>
                <a:blip r:embed="rId21"/>
                <a:stretch>
                  <a:fillRect/>
                </a:stretch>
              </p:blipFill>
              <p:spPr>
                <a:xfrm>
                  <a:off x="8622625" y="4216320"/>
                  <a:ext cx="248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944B0FE5-2F54-A891-7728-8203B26EC6E1}"/>
                    </a:ext>
                  </a:extLst>
                </p14:cNvPr>
                <p14:cNvContentPartPr/>
                <p14:nvPr/>
              </p14:nvContentPartPr>
              <p14:xfrm>
                <a:off x="8903065" y="4225320"/>
                <a:ext cx="10080" cy="124560"/>
              </p14:xfrm>
            </p:contentPart>
          </mc:Choice>
          <mc:Fallback xmlns="">
            <p:pic>
              <p:nvPicPr>
                <p:cNvPr id="18" name="Mürekkep 17">
                  <a:extLst>
                    <a:ext uri="{FF2B5EF4-FFF2-40B4-BE49-F238E27FC236}">
                      <a16:creationId xmlns:a16="http://schemas.microsoft.com/office/drawing/2014/main" id="{944B0FE5-2F54-A891-7728-8203B26EC6E1}"/>
                    </a:ext>
                  </a:extLst>
                </p:cNvPr>
                <p:cNvPicPr/>
                <p:nvPr/>
              </p:nvPicPr>
              <p:blipFill>
                <a:blip r:embed="rId23"/>
                <a:stretch>
                  <a:fillRect/>
                </a:stretch>
              </p:blipFill>
              <p:spPr>
                <a:xfrm>
                  <a:off x="8894065" y="4216320"/>
                  <a:ext cx="27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1BD2ECE0-360E-FD90-9BAD-F9E31E1F57FE}"/>
                    </a:ext>
                  </a:extLst>
                </p14:cNvPr>
                <p14:cNvContentPartPr/>
                <p14:nvPr/>
              </p14:nvContentPartPr>
              <p14:xfrm>
                <a:off x="8826025" y="3994200"/>
                <a:ext cx="101160" cy="90720"/>
              </p14:xfrm>
            </p:contentPart>
          </mc:Choice>
          <mc:Fallback xmlns="">
            <p:pic>
              <p:nvPicPr>
                <p:cNvPr id="19" name="Mürekkep 18">
                  <a:extLst>
                    <a:ext uri="{FF2B5EF4-FFF2-40B4-BE49-F238E27FC236}">
                      <a16:creationId xmlns:a16="http://schemas.microsoft.com/office/drawing/2014/main" id="{1BD2ECE0-360E-FD90-9BAD-F9E31E1F57FE}"/>
                    </a:ext>
                  </a:extLst>
                </p:cNvPr>
                <p:cNvPicPr/>
                <p:nvPr/>
              </p:nvPicPr>
              <p:blipFill>
                <a:blip r:embed="rId25"/>
                <a:stretch>
                  <a:fillRect/>
                </a:stretch>
              </p:blipFill>
              <p:spPr>
                <a:xfrm>
                  <a:off x="8817385" y="3985560"/>
                  <a:ext cx="118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2C16CA83-2B0D-C6E9-01A1-4691010C98AA}"/>
                    </a:ext>
                  </a:extLst>
                </p14:cNvPr>
                <p14:cNvContentPartPr/>
                <p14:nvPr/>
              </p14:nvContentPartPr>
              <p14:xfrm>
                <a:off x="9076225" y="4168440"/>
                <a:ext cx="11160" cy="97920"/>
              </p14:xfrm>
            </p:contentPart>
          </mc:Choice>
          <mc:Fallback xmlns="">
            <p:pic>
              <p:nvPicPr>
                <p:cNvPr id="20" name="Mürekkep 19">
                  <a:extLst>
                    <a:ext uri="{FF2B5EF4-FFF2-40B4-BE49-F238E27FC236}">
                      <a16:creationId xmlns:a16="http://schemas.microsoft.com/office/drawing/2014/main" id="{2C16CA83-2B0D-C6E9-01A1-4691010C98AA}"/>
                    </a:ext>
                  </a:extLst>
                </p:cNvPr>
                <p:cNvPicPr/>
                <p:nvPr/>
              </p:nvPicPr>
              <p:blipFill>
                <a:blip r:embed="rId27"/>
                <a:stretch>
                  <a:fillRect/>
                </a:stretch>
              </p:blipFill>
              <p:spPr>
                <a:xfrm>
                  <a:off x="9067585" y="4159440"/>
                  <a:ext cx="28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DFE5BD40-78FD-93D8-0615-1732602187A2}"/>
                    </a:ext>
                  </a:extLst>
                </p14:cNvPr>
                <p14:cNvContentPartPr/>
                <p14:nvPr/>
              </p14:nvContentPartPr>
              <p14:xfrm>
                <a:off x="9105025" y="4081320"/>
                <a:ext cx="201240" cy="164160"/>
              </p14:xfrm>
            </p:contentPart>
          </mc:Choice>
          <mc:Fallback xmlns="">
            <p:pic>
              <p:nvPicPr>
                <p:cNvPr id="21" name="Mürekkep 20">
                  <a:extLst>
                    <a:ext uri="{FF2B5EF4-FFF2-40B4-BE49-F238E27FC236}">
                      <a16:creationId xmlns:a16="http://schemas.microsoft.com/office/drawing/2014/main" id="{DFE5BD40-78FD-93D8-0615-1732602187A2}"/>
                    </a:ext>
                  </a:extLst>
                </p:cNvPr>
                <p:cNvPicPr/>
                <p:nvPr/>
              </p:nvPicPr>
              <p:blipFill>
                <a:blip r:embed="rId29"/>
                <a:stretch>
                  <a:fillRect/>
                </a:stretch>
              </p:blipFill>
              <p:spPr>
                <a:xfrm>
                  <a:off x="9096385" y="4072320"/>
                  <a:ext cx="218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1A6B955-C5E8-B4EA-7F0B-EFF94E085362}"/>
                    </a:ext>
                  </a:extLst>
                </p14:cNvPr>
                <p14:cNvContentPartPr/>
                <p14:nvPr/>
              </p14:nvContentPartPr>
              <p14:xfrm>
                <a:off x="9480505" y="3957480"/>
                <a:ext cx="214560" cy="199080"/>
              </p14:xfrm>
            </p:contentPart>
          </mc:Choice>
          <mc:Fallback xmlns="">
            <p:pic>
              <p:nvPicPr>
                <p:cNvPr id="22" name="Mürekkep 21">
                  <a:extLst>
                    <a:ext uri="{FF2B5EF4-FFF2-40B4-BE49-F238E27FC236}">
                      <a16:creationId xmlns:a16="http://schemas.microsoft.com/office/drawing/2014/main" id="{B1A6B955-C5E8-B4EA-7F0B-EFF94E085362}"/>
                    </a:ext>
                  </a:extLst>
                </p:cNvPr>
                <p:cNvPicPr/>
                <p:nvPr/>
              </p:nvPicPr>
              <p:blipFill>
                <a:blip r:embed="rId31"/>
                <a:stretch>
                  <a:fillRect/>
                </a:stretch>
              </p:blipFill>
              <p:spPr>
                <a:xfrm>
                  <a:off x="9471865" y="3948480"/>
                  <a:ext cx="232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C49CE8E5-37EC-CD53-013B-AE2C6C76F4E5}"/>
                    </a:ext>
                  </a:extLst>
                </p14:cNvPr>
                <p14:cNvContentPartPr/>
                <p14:nvPr/>
              </p14:nvContentPartPr>
              <p14:xfrm>
                <a:off x="9738265" y="3895920"/>
                <a:ext cx="211320" cy="223920"/>
              </p14:xfrm>
            </p:contentPart>
          </mc:Choice>
          <mc:Fallback xmlns="">
            <p:pic>
              <p:nvPicPr>
                <p:cNvPr id="23" name="Mürekkep 22">
                  <a:extLst>
                    <a:ext uri="{FF2B5EF4-FFF2-40B4-BE49-F238E27FC236}">
                      <a16:creationId xmlns:a16="http://schemas.microsoft.com/office/drawing/2014/main" id="{C49CE8E5-37EC-CD53-013B-AE2C6C76F4E5}"/>
                    </a:ext>
                  </a:extLst>
                </p:cNvPr>
                <p:cNvPicPr/>
                <p:nvPr/>
              </p:nvPicPr>
              <p:blipFill>
                <a:blip r:embed="rId33"/>
                <a:stretch>
                  <a:fillRect/>
                </a:stretch>
              </p:blipFill>
              <p:spPr>
                <a:xfrm>
                  <a:off x="9729625" y="3887280"/>
                  <a:ext cx="228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0D94D874-8A97-B3E4-78B5-0411C2182D3D}"/>
                    </a:ext>
                  </a:extLst>
                </p14:cNvPr>
                <p14:cNvContentPartPr/>
                <p14:nvPr/>
              </p14:nvContentPartPr>
              <p14:xfrm>
                <a:off x="9903865" y="3820320"/>
                <a:ext cx="95040" cy="220320"/>
              </p14:xfrm>
            </p:contentPart>
          </mc:Choice>
          <mc:Fallback xmlns="">
            <p:pic>
              <p:nvPicPr>
                <p:cNvPr id="24" name="Mürekkep 23">
                  <a:extLst>
                    <a:ext uri="{FF2B5EF4-FFF2-40B4-BE49-F238E27FC236}">
                      <a16:creationId xmlns:a16="http://schemas.microsoft.com/office/drawing/2014/main" id="{0D94D874-8A97-B3E4-78B5-0411C2182D3D}"/>
                    </a:ext>
                  </a:extLst>
                </p:cNvPr>
                <p:cNvPicPr/>
                <p:nvPr/>
              </p:nvPicPr>
              <p:blipFill>
                <a:blip r:embed="rId35"/>
                <a:stretch>
                  <a:fillRect/>
                </a:stretch>
              </p:blipFill>
              <p:spPr>
                <a:xfrm>
                  <a:off x="9895225" y="3811320"/>
                  <a:ext cx="112680" cy="237960"/>
                </a:xfrm>
                <a:prstGeom prst="rect">
                  <a:avLst/>
                </a:prstGeom>
              </p:spPr>
            </p:pic>
          </mc:Fallback>
        </mc:AlternateContent>
      </p:grpSp>
      <p:grpSp>
        <p:nvGrpSpPr>
          <p:cNvPr id="48" name="Grup 47">
            <a:extLst>
              <a:ext uri="{FF2B5EF4-FFF2-40B4-BE49-F238E27FC236}">
                <a16:creationId xmlns:a16="http://schemas.microsoft.com/office/drawing/2014/main" id="{F2EE907F-1265-83A1-51D0-0D55C1B3F04B}"/>
              </a:ext>
            </a:extLst>
          </p:cNvPr>
          <p:cNvGrpSpPr/>
          <p:nvPr/>
        </p:nvGrpSpPr>
        <p:grpSpPr>
          <a:xfrm>
            <a:off x="7757545" y="4879800"/>
            <a:ext cx="2061000" cy="1339920"/>
            <a:chOff x="7757545" y="4879800"/>
            <a:chExt cx="2061000" cy="1339920"/>
          </a:xfrm>
        </p:grpSpPr>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E9133434-1C40-848C-BDF7-95AE08F9EA46}"/>
                    </a:ext>
                  </a:extLst>
                </p14:cNvPr>
                <p14:cNvContentPartPr/>
                <p14:nvPr/>
              </p14:nvContentPartPr>
              <p14:xfrm>
                <a:off x="7757545" y="5378400"/>
                <a:ext cx="425160" cy="350640"/>
              </p14:xfrm>
            </p:contentPart>
          </mc:Choice>
          <mc:Fallback xmlns="">
            <p:pic>
              <p:nvPicPr>
                <p:cNvPr id="26" name="Mürekkep 25">
                  <a:extLst>
                    <a:ext uri="{FF2B5EF4-FFF2-40B4-BE49-F238E27FC236}">
                      <a16:creationId xmlns:a16="http://schemas.microsoft.com/office/drawing/2014/main" id="{E9133434-1C40-848C-BDF7-95AE08F9EA46}"/>
                    </a:ext>
                  </a:extLst>
                </p:cNvPr>
                <p:cNvPicPr/>
                <p:nvPr/>
              </p:nvPicPr>
              <p:blipFill>
                <a:blip r:embed="rId37"/>
                <a:stretch>
                  <a:fillRect/>
                </a:stretch>
              </p:blipFill>
              <p:spPr>
                <a:xfrm>
                  <a:off x="7748905" y="5369760"/>
                  <a:ext cx="4428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AD03FA2-7AF4-2D08-B097-51CD19CDD988}"/>
                    </a:ext>
                  </a:extLst>
                </p14:cNvPr>
                <p14:cNvContentPartPr/>
                <p14:nvPr/>
              </p14:nvContentPartPr>
              <p14:xfrm>
                <a:off x="8276665" y="5504400"/>
                <a:ext cx="316080" cy="157320"/>
              </p14:xfrm>
            </p:contentPart>
          </mc:Choice>
          <mc:Fallback xmlns="">
            <p:pic>
              <p:nvPicPr>
                <p:cNvPr id="27" name="Mürekkep 26">
                  <a:extLst>
                    <a:ext uri="{FF2B5EF4-FFF2-40B4-BE49-F238E27FC236}">
                      <a16:creationId xmlns:a16="http://schemas.microsoft.com/office/drawing/2014/main" id="{DAD03FA2-7AF4-2D08-B097-51CD19CDD988}"/>
                    </a:ext>
                  </a:extLst>
                </p:cNvPr>
                <p:cNvPicPr/>
                <p:nvPr/>
              </p:nvPicPr>
              <p:blipFill>
                <a:blip r:embed="rId39"/>
                <a:stretch>
                  <a:fillRect/>
                </a:stretch>
              </p:blipFill>
              <p:spPr>
                <a:xfrm>
                  <a:off x="8268025" y="5495400"/>
                  <a:ext cx="333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E7CF49A3-F5AE-BFF9-76FA-51DFA6C17837}"/>
                    </a:ext>
                  </a:extLst>
                </p14:cNvPr>
                <p14:cNvContentPartPr/>
                <p14:nvPr/>
              </p14:nvContentPartPr>
              <p14:xfrm>
                <a:off x="8613265" y="5407560"/>
                <a:ext cx="243720" cy="310320"/>
              </p14:xfrm>
            </p:contentPart>
          </mc:Choice>
          <mc:Fallback xmlns="">
            <p:pic>
              <p:nvPicPr>
                <p:cNvPr id="28" name="Mürekkep 27">
                  <a:extLst>
                    <a:ext uri="{FF2B5EF4-FFF2-40B4-BE49-F238E27FC236}">
                      <a16:creationId xmlns:a16="http://schemas.microsoft.com/office/drawing/2014/main" id="{E7CF49A3-F5AE-BFF9-76FA-51DFA6C17837}"/>
                    </a:ext>
                  </a:extLst>
                </p:cNvPr>
                <p:cNvPicPr/>
                <p:nvPr/>
              </p:nvPicPr>
              <p:blipFill>
                <a:blip r:embed="rId41"/>
                <a:stretch>
                  <a:fillRect/>
                </a:stretch>
              </p:blipFill>
              <p:spPr>
                <a:xfrm>
                  <a:off x="8604625" y="5398920"/>
                  <a:ext cx="261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70955A09-C013-4EF5-1AA4-A15E3E5AC25E}"/>
                    </a:ext>
                  </a:extLst>
                </p14:cNvPr>
                <p14:cNvContentPartPr/>
                <p14:nvPr/>
              </p14:nvContentPartPr>
              <p14:xfrm>
                <a:off x="8729905" y="5177880"/>
                <a:ext cx="135000" cy="268920"/>
              </p14:xfrm>
            </p:contentPart>
          </mc:Choice>
          <mc:Fallback xmlns="">
            <p:pic>
              <p:nvPicPr>
                <p:cNvPr id="29" name="Mürekkep 28">
                  <a:extLst>
                    <a:ext uri="{FF2B5EF4-FFF2-40B4-BE49-F238E27FC236}">
                      <a16:creationId xmlns:a16="http://schemas.microsoft.com/office/drawing/2014/main" id="{70955A09-C013-4EF5-1AA4-A15E3E5AC25E}"/>
                    </a:ext>
                  </a:extLst>
                </p:cNvPr>
                <p:cNvPicPr/>
                <p:nvPr/>
              </p:nvPicPr>
              <p:blipFill>
                <a:blip r:embed="rId43"/>
                <a:stretch>
                  <a:fillRect/>
                </a:stretch>
              </p:blipFill>
              <p:spPr>
                <a:xfrm>
                  <a:off x="8720905" y="5169240"/>
                  <a:ext cx="1526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0C337963-D007-1691-DD08-CA9CA52A3755}"/>
                    </a:ext>
                  </a:extLst>
                </p14:cNvPr>
                <p14:cNvContentPartPr/>
                <p14:nvPr/>
              </p14:nvContentPartPr>
              <p14:xfrm>
                <a:off x="8949145" y="5301360"/>
                <a:ext cx="165960" cy="128160"/>
              </p14:xfrm>
            </p:contentPart>
          </mc:Choice>
          <mc:Fallback xmlns="">
            <p:pic>
              <p:nvPicPr>
                <p:cNvPr id="30" name="Mürekkep 29">
                  <a:extLst>
                    <a:ext uri="{FF2B5EF4-FFF2-40B4-BE49-F238E27FC236}">
                      <a16:creationId xmlns:a16="http://schemas.microsoft.com/office/drawing/2014/main" id="{0C337963-D007-1691-DD08-CA9CA52A3755}"/>
                    </a:ext>
                  </a:extLst>
                </p:cNvPr>
                <p:cNvPicPr/>
                <p:nvPr/>
              </p:nvPicPr>
              <p:blipFill>
                <a:blip r:embed="rId45"/>
                <a:stretch>
                  <a:fillRect/>
                </a:stretch>
              </p:blipFill>
              <p:spPr>
                <a:xfrm>
                  <a:off x="8940145" y="5292360"/>
                  <a:ext cx="183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Mürekkep 31">
                  <a:extLst>
                    <a:ext uri="{FF2B5EF4-FFF2-40B4-BE49-F238E27FC236}">
                      <a16:creationId xmlns:a16="http://schemas.microsoft.com/office/drawing/2014/main" id="{5B2B0D23-AF28-9338-A504-8EA15100A7D6}"/>
                    </a:ext>
                  </a:extLst>
                </p14:cNvPr>
                <p14:cNvContentPartPr/>
                <p14:nvPr/>
              </p14:nvContentPartPr>
              <p14:xfrm>
                <a:off x="9125545" y="5285160"/>
                <a:ext cx="86400" cy="109080"/>
              </p14:xfrm>
            </p:contentPart>
          </mc:Choice>
          <mc:Fallback xmlns="">
            <p:pic>
              <p:nvPicPr>
                <p:cNvPr id="32" name="Mürekkep 31">
                  <a:extLst>
                    <a:ext uri="{FF2B5EF4-FFF2-40B4-BE49-F238E27FC236}">
                      <a16:creationId xmlns:a16="http://schemas.microsoft.com/office/drawing/2014/main" id="{5B2B0D23-AF28-9338-A504-8EA15100A7D6}"/>
                    </a:ext>
                  </a:extLst>
                </p:cNvPr>
                <p:cNvPicPr/>
                <p:nvPr/>
              </p:nvPicPr>
              <p:blipFill>
                <a:blip r:embed="rId47"/>
                <a:stretch>
                  <a:fillRect/>
                </a:stretch>
              </p:blipFill>
              <p:spPr>
                <a:xfrm>
                  <a:off x="9116905" y="5276520"/>
                  <a:ext cx="104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D2307D61-1DC2-D5CE-AE64-F24ED91BEF61}"/>
                    </a:ext>
                  </a:extLst>
                </p14:cNvPr>
                <p14:cNvContentPartPr/>
                <p14:nvPr/>
              </p14:nvContentPartPr>
              <p14:xfrm>
                <a:off x="9220585" y="5149440"/>
                <a:ext cx="112320" cy="176400"/>
              </p14:xfrm>
            </p:contentPart>
          </mc:Choice>
          <mc:Fallback xmlns="">
            <p:pic>
              <p:nvPicPr>
                <p:cNvPr id="33" name="Mürekkep 32">
                  <a:extLst>
                    <a:ext uri="{FF2B5EF4-FFF2-40B4-BE49-F238E27FC236}">
                      <a16:creationId xmlns:a16="http://schemas.microsoft.com/office/drawing/2014/main" id="{D2307D61-1DC2-D5CE-AE64-F24ED91BEF61}"/>
                    </a:ext>
                  </a:extLst>
                </p:cNvPr>
                <p:cNvPicPr/>
                <p:nvPr/>
              </p:nvPicPr>
              <p:blipFill>
                <a:blip r:embed="rId49"/>
                <a:stretch>
                  <a:fillRect/>
                </a:stretch>
              </p:blipFill>
              <p:spPr>
                <a:xfrm>
                  <a:off x="9211585" y="5140440"/>
                  <a:ext cx="129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FC8D9256-4E80-4641-7524-7EFB047CA63E}"/>
                    </a:ext>
                  </a:extLst>
                </p14:cNvPr>
                <p14:cNvContentPartPr/>
                <p14:nvPr/>
              </p14:nvContentPartPr>
              <p14:xfrm>
                <a:off x="9191785" y="5236200"/>
                <a:ext cx="160200" cy="38520"/>
              </p14:xfrm>
            </p:contentPart>
          </mc:Choice>
          <mc:Fallback xmlns="">
            <p:pic>
              <p:nvPicPr>
                <p:cNvPr id="34" name="Mürekkep 33">
                  <a:extLst>
                    <a:ext uri="{FF2B5EF4-FFF2-40B4-BE49-F238E27FC236}">
                      <a16:creationId xmlns:a16="http://schemas.microsoft.com/office/drawing/2014/main" id="{FC8D9256-4E80-4641-7524-7EFB047CA63E}"/>
                    </a:ext>
                  </a:extLst>
                </p:cNvPr>
                <p:cNvPicPr/>
                <p:nvPr/>
              </p:nvPicPr>
              <p:blipFill>
                <a:blip r:embed="rId51"/>
                <a:stretch>
                  <a:fillRect/>
                </a:stretch>
              </p:blipFill>
              <p:spPr>
                <a:xfrm>
                  <a:off x="9182785" y="5227560"/>
                  <a:ext cx="177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DDA9E873-C22C-C2EB-3B42-4AA009FFDD28}"/>
                    </a:ext>
                  </a:extLst>
                </p14:cNvPr>
                <p14:cNvContentPartPr/>
                <p14:nvPr/>
              </p14:nvContentPartPr>
              <p14:xfrm>
                <a:off x="9374665" y="5130000"/>
                <a:ext cx="54360" cy="89640"/>
              </p14:xfrm>
            </p:contentPart>
          </mc:Choice>
          <mc:Fallback xmlns="">
            <p:pic>
              <p:nvPicPr>
                <p:cNvPr id="35" name="Mürekkep 34">
                  <a:extLst>
                    <a:ext uri="{FF2B5EF4-FFF2-40B4-BE49-F238E27FC236}">
                      <a16:creationId xmlns:a16="http://schemas.microsoft.com/office/drawing/2014/main" id="{DDA9E873-C22C-C2EB-3B42-4AA009FFDD28}"/>
                    </a:ext>
                  </a:extLst>
                </p:cNvPr>
                <p:cNvPicPr/>
                <p:nvPr/>
              </p:nvPicPr>
              <p:blipFill>
                <a:blip r:embed="rId53"/>
                <a:stretch>
                  <a:fillRect/>
                </a:stretch>
              </p:blipFill>
              <p:spPr>
                <a:xfrm>
                  <a:off x="9366025" y="5121000"/>
                  <a:ext cx="72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C2544E7D-C9F9-AB48-1FFF-87A5E1D1F61D}"/>
                    </a:ext>
                  </a:extLst>
                </p14:cNvPr>
                <p14:cNvContentPartPr/>
                <p14:nvPr/>
              </p14:nvContentPartPr>
              <p14:xfrm>
                <a:off x="9355585" y="4927680"/>
                <a:ext cx="140760" cy="253800"/>
              </p14:xfrm>
            </p:contentPart>
          </mc:Choice>
          <mc:Fallback xmlns="">
            <p:pic>
              <p:nvPicPr>
                <p:cNvPr id="36" name="Mürekkep 35">
                  <a:extLst>
                    <a:ext uri="{FF2B5EF4-FFF2-40B4-BE49-F238E27FC236}">
                      <a16:creationId xmlns:a16="http://schemas.microsoft.com/office/drawing/2014/main" id="{C2544E7D-C9F9-AB48-1FFF-87A5E1D1F61D}"/>
                    </a:ext>
                  </a:extLst>
                </p:cNvPr>
                <p:cNvPicPr/>
                <p:nvPr/>
              </p:nvPicPr>
              <p:blipFill>
                <a:blip r:embed="rId55"/>
                <a:stretch>
                  <a:fillRect/>
                </a:stretch>
              </p:blipFill>
              <p:spPr>
                <a:xfrm>
                  <a:off x="9346585" y="4919040"/>
                  <a:ext cx="1584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99E6D67B-E1B3-B937-56DB-EA21D190029D}"/>
                    </a:ext>
                  </a:extLst>
                </p14:cNvPr>
                <p14:cNvContentPartPr/>
                <p14:nvPr/>
              </p14:nvContentPartPr>
              <p14:xfrm>
                <a:off x="9500305" y="5028120"/>
                <a:ext cx="153000" cy="133200"/>
              </p14:xfrm>
            </p:contentPart>
          </mc:Choice>
          <mc:Fallback xmlns="">
            <p:pic>
              <p:nvPicPr>
                <p:cNvPr id="37" name="Mürekkep 36">
                  <a:extLst>
                    <a:ext uri="{FF2B5EF4-FFF2-40B4-BE49-F238E27FC236}">
                      <a16:creationId xmlns:a16="http://schemas.microsoft.com/office/drawing/2014/main" id="{99E6D67B-E1B3-B937-56DB-EA21D190029D}"/>
                    </a:ext>
                  </a:extLst>
                </p:cNvPr>
                <p:cNvPicPr/>
                <p:nvPr/>
              </p:nvPicPr>
              <p:blipFill>
                <a:blip r:embed="rId57"/>
                <a:stretch>
                  <a:fillRect/>
                </a:stretch>
              </p:blipFill>
              <p:spPr>
                <a:xfrm>
                  <a:off x="9491665" y="5019480"/>
                  <a:ext cx="170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71DE9538-A582-3CAA-2CFD-9892C060B6ED}"/>
                    </a:ext>
                  </a:extLst>
                </p14:cNvPr>
                <p14:cNvContentPartPr/>
                <p14:nvPr/>
              </p14:nvContentPartPr>
              <p14:xfrm>
                <a:off x="9645385" y="4945680"/>
                <a:ext cx="64440" cy="140760"/>
              </p14:xfrm>
            </p:contentPart>
          </mc:Choice>
          <mc:Fallback xmlns="">
            <p:pic>
              <p:nvPicPr>
                <p:cNvPr id="38" name="Mürekkep 37">
                  <a:extLst>
                    <a:ext uri="{FF2B5EF4-FFF2-40B4-BE49-F238E27FC236}">
                      <a16:creationId xmlns:a16="http://schemas.microsoft.com/office/drawing/2014/main" id="{71DE9538-A582-3CAA-2CFD-9892C060B6ED}"/>
                    </a:ext>
                  </a:extLst>
                </p:cNvPr>
                <p:cNvPicPr/>
                <p:nvPr/>
              </p:nvPicPr>
              <p:blipFill>
                <a:blip r:embed="rId59"/>
                <a:stretch>
                  <a:fillRect/>
                </a:stretch>
              </p:blipFill>
              <p:spPr>
                <a:xfrm>
                  <a:off x="9636385" y="4937040"/>
                  <a:ext cx="820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Mürekkep 38">
                  <a:extLst>
                    <a:ext uri="{FF2B5EF4-FFF2-40B4-BE49-F238E27FC236}">
                      <a16:creationId xmlns:a16="http://schemas.microsoft.com/office/drawing/2014/main" id="{793B848B-91FE-ED8E-0B35-82856F4D8AE5}"/>
                    </a:ext>
                  </a:extLst>
                </p14:cNvPr>
                <p14:cNvContentPartPr/>
                <p14:nvPr/>
              </p14:nvContentPartPr>
              <p14:xfrm>
                <a:off x="9759505" y="4879800"/>
                <a:ext cx="59040" cy="172080"/>
              </p14:xfrm>
            </p:contentPart>
          </mc:Choice>
          <mc:Fallback xmlns="">
            <p:pic>
              <p:nvPicPr>
                <p:cNvPr id="39" name="Mürekkep 38">
                  <a:extLst>
                    <a:ext uri="{FF2B5EF4-FFF2-40B4-BE49-F238E27FC236}">
                      <a16:creationId xmlns:a16="http://schemas.microsoft.com/office/drawing/2014/main" id="{793B848B-91FE-ED8E-0B35-82856F4D8AE5}"/>
                    </a:ext>
                  </a:extLst>
                </p:cNvPr>
                <p:cNvPicPr/>
                <p:nvPr/>
              </p:nvPicPr>
              <p:blipFill>
                <a:blip r:embed="rId61"/>
                <a:stretch>
                  <a:fillRect/>
                </a:stretch>
              </p:blipFill>
              <p:spPr>
                <a:xfrm>
                  <a:off x="9750865" y="4870800"/>
                  <a:ext cx="76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Mürekkep 39">
                  <a:extLst>
                    <a:ext uri="{FF2B5EF4-FFF2-40B4-BE49-F238E27FC236}">
                      <a16:creationId xmlns:a16="http://schemas.microsoft.com/office/drawing/2014/main" id="{09F3C036-26D7-0B16-AF9F-AA692B56D202}"/>
                    </a:ext>
                  </a:extLst>
                </p14:cNvPr>
                <p14:cNvContentPartPr/>
                <p14:nvPr/>
              </p14:nvContentPartPr>
              <p14:xfrm>
                <a:off x="8325625" y="5928840"/>
                <a:ext cx="83520" cy="249120"/>
              </p14:xfrm>
            </p:contentPart>
          </mc:Choice>
          <mc:Fallback xmlns="">
            <p:pic>
              <p:nvPicPr>
                <p:cNvPr id="40" name="Mürekkep 39">
                  <a:extLst>
                    <a:ext uri="{FF2B5EF4-FFF2-40B4-BE49-F238E27FC236}">
                      <a16:creationId xmlns:a16="http://schemas.microsoft.com/office/drawing/2014/main" id="{09F3C036-26D7-0B16-AF9F-AA692B56D202}"/>
                    </a:ext>
                  </a:extLst>
                </p:cNvPr>
                <p:cNvPicPr/>
                <p:nvPr/>
              </p:nvPicPr>
              <p:blipFill>
                <a:blip r:embed="rId63"/>
                <a:stretch>
                  <a:fillRect/>
                </a:stretch>
              </p:blipFill>
              <p:spPr>
                <a:xfrm>
                  <a:off x="8316625" y="5920200"/>
                  <a:ext cx="101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Mürekkep 40">
                  <a:extLst>
                    <a:ext uri="{FF2B5EF4-FFF2-40B4-BE49-F238E27FC236}">
                      <a16:creationId xmlns:a16="http://schemas.microsoft.com/office/drawing/2014/main" id="{CD4EB392-763E-9A49-C632-407AA27D5279}"/>
                    </a:ext>
                  </a:extLst>
                </p14:cNvPr>
                <p14:cNvContentPartPr/>
                <p14:nvPr/>
              </p14:nvContentPartPr>
              <p14:xfrm>
                <a:off x="8421025" y="6082920"/>
                <a:ext cx="231480" cy="136800"/>
              </p14:xfrm>
            </p:contentPart>
          </mc:Choice>
          <mc:Fallback xmlns="">
            <p:pic>
              <p:nvPicPr>
                <p:cNvPr id="41" name="Mürekkep 40">
                  <a:extLst>
                    <a:ext uri="{FF2B5EF4-FFF2-40B4-BE49-F238E27FC236}">
                      <a16:creationId xmlns:a16="http://schemas.microsoft.com/office/drawing/2014/main" id="{CD4EB392-763E-9A49-C632-407AA27D5279}"/>
                    </a:ext>
                  </a:extLst>
                </p:cNvPr>
                <p:cNvPicPr/>
                <p:nvPr/>
              </p:nvPicPr>
              <p:blipFill>
                <a:blip r:embed="rId65"/>
                <a:stretch>
                  <a:fillRect/>
                </a:stretch>
              </p:blipFill>
              <p:spPr>
                <a:xfrm>
                  <a:off x="8412385" y="6073920"/>
                  <a:ext cx="249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Mürekkep 41">
                  <a:extLst>
                    <a:ext uri="{FF2B5EF4-FFF2-40B4-BE49-F238E27FC236}">
                      <a16:creationId xmlns:a16="http://schemas.microsoft.com/office/drawing/2014/main" id="{B83F9779-F6C7-7854-ED2F-B43D1C3C0530}"/>
                    </a:ext>
                  </a:extLst>
                </p14:cNvPr>
                <p14:cNvContentPartPr/>
                <p14:nvPr/>
              </p14:nvContentPartPr>
              <p14:xfrm>
                <a:off x="8699665" y="6019920"/>
                <a:ext cx="210240" cy="143280"/>
              </p14:xfrm>
            </p:contentPart>
          </mc:Choice>
          <mc:Fallback xmlns="">
            <p:pic>
              <p:nvPicPr>
                <p:cNvPr id="42" name="Mürekkep 41">
                  <a:extLst>
                    <a:ext uri="{FF2B5EF4-FFF2-40B4-BE49-F238E27FC236}">
                      <a16:creationId xmlns:a16="http://schemas.microsoft.com/office/drawing/2014/main" id="{B83F9779-F6C7-7854-ED2F-B43D1C3C0530}"/>
                    </a:ext>
                  </a:extLst>
                </p:cNvPr>
                <p:cNvPicPr/>
                <p:nvPr/>
              </p:nvPicPr>
              <p:blipFill>
                <a:blip r:embed="rId67"/>
                <a:stretch>
                  <a:fillRect/>
                </a:stretch>
              </p:blipFill>
              <p:spPr>
                <a:xfrm>
                  <a:off x="8690665" y="6011280"/>
                  <a:ext cx="22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Mürekkep 42">
                  <a:extLst>
                    <a:ext uri="{FF2B5EF4-FFF2-40B4-BE49-F238E27FC236}">
                      <a16:creationId xmlns:a16="http://schemas.microsoft.com/office/drawing/2014/main" id="{A1ACB55C-2E25-BD94-2C23-5B41D2CA87C1}"/>
                    </a:ext>
                  </a:extLst>
                </p14:cNvPr>
                <p14:cNvContentPartPr/>
                <p14:nvPr/>
              </p14:nvContentPartPr>
              <p14:xfrm>
                <a:off x="8864185" y="5765040"/>
                <a:ext cx="198720" cy="243720"/>
              </p14:xfrm>
            </p:contentPart>
          </mc:Choice>
          <mc:Fallback xmlns="">
            <p:pic>
              <p:nvPicPr>
                <p:cNvPr id="43" name="Mürekkep 42">
                  <a:extLst>
                    <a:ext uri="{FF2B5EF4-FFF2-40B4-BE49-F238E27FC236}">
                      <a16:creationId xmlns:a16="http://schemas.microsoft.com/office/drawing/2014/main" id="{A1ACB55C-2E25-BD94-2C23-5B41D2CA87C1}"/>
                    </a:ext>
                  </a:extLst>
                </p:cNvPr>
                <p:cNvPicPr/>
                <p:nvPr/>
              </p:nvPicPr>
              <p:blipFill>
                <a:blip r:embed="rId69"/>
                <a:stretch>
                  <a:fillRect/>
                </a:stretch>
              </p:blipFill>
              <p:spPr>
                <a:xfrm>
                  <a:off x="8855545" y="5756400"/>
                  <a:ext cx="2163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Mürekkep 43">
                  <a:extLst>
                    <a:ext uri="{FF2B5EF4-FFF2-40B4-BE49-F238E27FC236}">
                      <a16:creationId xmlns:a16="http://schemas.microsoft.com/office/drawing/2014/main" id="{8DAAE1B9-32F3-CD72-2072-A471FE665C60}"/>
                    </a:ext>
                  </a:extLst>
                </p14:cNvPr>
                <p14:cNvContentPartPr/>
                <p14:nvPr/>
              </p14:nvContentPartPr>
              <p14:xfrm>
                <a:off x="9073705" y="5640120"/>
                <a:ext cx="174960" cy="291600"/>
              </p14:xfrm>
            </p:contentPart>
          </mc:Choice>
          <mc:Fallback xmlns="">
            <p:pic>
              <p:nvPicPr>
                <p:cNvPr id="44" name="Mürekkep 43">
                  <a:extLst>
                    <a:ext uri="{FF2B5EF4-FFF2-40B4-BE49-F238E27FC236}">
                      <a16:creationId xmlns:a16="http://schemas.microsoft.com/office/drawing/2014/main" id="{8DAAE1B9-32F3-CD72-2072-A471FE665C60}"/>
                    </a:ext>
                  </a:extLst>
                </p:cNvPr>
                <p:cNvPicPr/>
                <p:nvPr/>
              </p:nvPicPr>
              <p:blipFill>
                <a:blip r:embed="rId71"/>
                <a:stretch>
                  <a:fillRect/>
                </a:stretch>
              </p:blipFill>
              <p:spPr>
                <a:xfrm>
                  <a:off x="9065065" y="5631120"/>
                  <a:ext cx="192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Mürekkep 44">
                  <a:extLst>
                    <a:ext uri="{FF2B5EF4-FFF2-40B4-BE49-F238E27FC236}">
                      <a16:creationId xmlns:a16="http://schemas.microsoft.com/office/drawing/2014/main" id="{2BA21D78-9A96-3759-5365-E5009A96329E}"/>
                    </a:ext>
                  </a:extLst>
                </p14:cNvPr>
                <p14:cNvContentPartPr/>
                <p14:nvPr/>
              </p14:nvContentPartPr>
              <p14:xfrm>
                <a:off x="9268825" y="5755680"/>
                <a:ext cx="79560" cy="112320"/>
              </p14:xfrm>
            </p:contentPart>
          </mc:Choice>
          <mc:Fallback xmlns="">
            <p:pic>
              <p:nvPicPr>
                <p:cNvPr id="45" name="Mürekkep 44">
                  <a:extLst>
                    <a:ext uri="{FF2B5EF4-FFF2-40B4-BE49-F238E27FC236}">
                      <a16:creationId xmlns:a16="http://schemas.microsoft.com/office/drawing/2014/main" id="{2BA21D78-9A96-3759-5365-E5009A96329E}"/>
                    </a:ext>
                  </a:extLst>
                </p:cNvPr>
                <p:cNvPicPr/>
                <p:nvPr/>
              </p:nvPicPr>
              <p:blipFill>
                <a:blip r:embed="rId73"/>
                <a:stretch>
                  <a:fillRect/>
                </a:stretch>
              </p:blipFill>
              <p:spPr>
                <a:xfrm>
                  <a:off x="9260185" y="5747040"/>
                  <a:ext cx="97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Mürekkep 45">
                  <a:extLst>
                    <a:ext uri="{FF2B5EF4-FFF2-40B4-BE49-F238E27FC236}">
                      <a16:creationId xmlns:a16="http://schemas.microsoft.com/office/drawing/2014/main" id="{F5710096-F907-B56C-CBE3-F6610CF49F9C}"/>
                    </a:ext>
                  </a:extLst>
                </p14:cNvPr>
                <p14:cNvContentPartPr/>
                <p14:nvPr/>
              </p14:nvContentPartPr>
              <p14:xfrm>
                <a:off x="9394105" y="5591520"/>
                <a:ext cx="143280" cy="240840"/>
              </p14:xfrm>
            </p:contentPart>
          </mc:Choice>
          <mc:Fallback xmlns="">
            <p:pic>
              <p:nvPicPr>
                <p:cNvPr id="46" name="Mürekkep 45">
                  <a:extLst>
                    <a:ext uri="{FF2B5EF4-FFF2-40B4-BE49-F238E27FC236}">
                      <a16:creationId xmlns:a16="http://schemas.microsoft.com/office/drawing/2014/main" id="{F5710096-F907-B56C-CBE3-F6610CF49F9C}"/>
                    </a:ext>
                  </a:extLst>
                </p:cNvPr>
                <p:cNvPicPr/>
                <p:nvPr/>
              </p:nvPicPr>
              <p:blipFill>
                <a:blip r:embed="rId75"/>
                <a:stretch>
                  <a:fillRect/>
                </a:stretch>
              </p:blipFill>
              <p:spPr>
                <a:xfrm>
                  <a:off x="9385105" y="5582880"/>
                  <a:ext cx="160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Mürekkep 46">
                  <a:extLst>
                    <a:ext uri="{FF2B5EF4-FFF2-40B4-BE49-F238E27FC236}">
                      <a16:creationId xmlns:a16="http://schemas.microsoft.com/office/drawing/2014/main" id="{0AD47632-7DF4-FCFA-90C3-DF3C95D3B67C}"/>
                    </a:ext>
                  </a:extLst>
                </p14:cNvPr>
                <p14:cNvContentPartPr/>
                <p14:nvPr/>
              </p14:nvContentPartPr>
              <p14:xfrm>
                <a:off x="9576625" y="5755680"/>
                <a:ext cx="2160" cy="360"/>
              </p14:xfrm>
            </p:contentPart>
          </mc:Choice>
          <mc:Fallback xmlns="">
            <p:pic>
              <p:nvPicPr>
                <p:cNvPr id="47" name="Mürekkep 46">
                  <a:extLst>
                    <a:ext uri="{FF2B5EF4-FFF2-40B4-BE49-F238E27FC236}">
                      <a16:creationId xmlns:a16="http://schemas.microsoft.com/office/drawing/2014/main" id="{0AD47632-7DF4-FCFA-90C3-DF3C95D3B67C}"/>
                    </a:ext>
                  </a:extLst>
                </p:cNvPr>
                <p:cNvPicPr/>
                <p:nvPr/>
              </p:nvPicPr>
              <p:blipFill>
                <a:blip r:embed="rId77"/>
                <a:stretch>
                  <a:fillRect/>
                </a:stretch>
              </p:blipFill>
              <p:spPr>
                <a:xfrm>
                  <a:off x="9567985" y="5747040"/>
                  <a:ext cx="19800" cy="18000"/>
                </a:xfrm>
                <a:prstGeom prst="rect">
                  <a:avLst/>
                </a:prstGeom>
              </p:spPr>
            </p:pic>
          </mc:Fallback>
        </mc:AlternateContent>
      </p:grpSp>
    </p:spTree>
    <p:extLst>
      <p:ext uri="{BB962C8B-B14F-4D97-AF65-F5344CB8AC3E}">
        <p14:creationId xmlns:p14="http://schemas.microsoft.com/office/powerpoint/2010/main" val="38056695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8E75008-C914-7334-7CA9-8A3C19F2B2A9}"/>
              </a:ext>
            </a:extLst>
          </p:cNvPr>
          <p:cNvPicPr>
            <a:picLocks noChangeAspect="1"/>
          </p:cNvPicPr>
          <p:nvPr/>
        </p:nvPicPr>
        <p:blipFill>
          <a:blip r:embed="rId2"/>
          <a:stretch>
            <a:fillRect/>
          </a:stretch>
        </p:blipFill>
        <p:spPr>
          <a:xfrm>
            <a:off x="0" y="1781432"/>
            <a:ext cx="12192000" cy="3295135"/>
          </a:xfrm>
          <a:prstGeom prst="rect">
            <a:avLst/>
          </a:prstGeom>
        </p:spPr>
      </p:pic>
      <p:grpSp>
        <p:nvGrpSpPr>
          <p:cNvPr id="11" name="Grup 10">
            <a:extLst>
              <a:ext uri="{FF2B5EF4-FFF2-40B4-BE49-F238E27FC236}">
                <a16:creationId xmlns:a16="http://schemas.microsoft.com/office/drawing/2014/main" id="{A7DAB607-A03C-A08F-A674-7D7BAAF35E26}"/>
              </a:ext>
            </a:extLst>
          </p:cNvPr>
          <p:cNvGrpSpPr/>
          <p:nvPr/>
        </p:nvGrpSpPr>
        <p:grpSpPr>
          <a:xfrm>
            <a:off x="-31775" y="1518840"/>
            <a:ext cx="7725070" cy="2592000"/>
            <a:chOff x="-31775" y="1518840"/>
            <a:chExt cx="7725070" cy="25920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C10BC9F-5D84-94E2-409A-0DD626C4E850}"/>
                    </a:ext>
                  </a:extLst>
                </p14:cNvPr>
                <p14:cNvContentPartPr/>
                <p14:nvPr/>
              </p14:nvContentPartPr>
              <p14:xfrm>
                <a:off x="-31775" y="3762720"/>
                <a:ext cx="2495520" cy="348120"/>
              </p14:xfrm>
            </p:contentPart>
          </mc:Choice>
          <mc:Fallback xmlns="">
            <p:pic>
              <p:nvPicPr>
                <p:cNvPr id="6" name="Mürekkep 5">
                  <a:extLst>
                    <a:ext uri="{FF2B5EF4-FFF2-40B4-BE49-F238E27FC236}">
                      <a16:creationId xmlns:a16="http://schemas.microsoft.com/office/drawing/2014/main" id="{CC10BC9F-5D84-94E2-409A-0DD626C4E850}"/>
                    </a:ext>
                  </a:extLst>
                </p:cNvPr>
                <p:cNvPicPr/>
                <p:nvPr/>
              </p:nvPicPr>
              <p:blipFill>
                <a:blip r:embed="rId4"/>
                <a:stretch>
                  <a:fillRect/>
                </a:stretch>
              </p:blipFill>
              <p:spPr>
                <a:xfrm>
                  <a:off x="-40775" y="3754080"/>
                  <a:ext cx="25131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D402305-9881-8AF2-36DD-D574F96BD362}"/>
                    </a:ext>
                  </a:extLst>
                </p14:cNvPr>
                <p14:cNvContentPartPr/>
                <p14:nvPr/>
              </p14:nvContentPartPr>
              <p14:xfrm>
                <a:off x="2454215" y="2453400"/>
                <a:ext cx="951840" cy="1425240"/>
              </p14:xfrm>
            </p:contentPart>
          </mc:Choice>
          <mc:Fallback xmlns="">
            <p:pic>
              <p:nvPicPr>
                <p:cNvPr id="7" name="Mürekkep 6">
                  <a:extLst>
                    <a:ext uri="{FF2B5EF4-FFF2-40B4-BE49-F238E27FC236}">
                      <a16:creationId xmlns:a16="http://schemas.microsoft.com/office/drawing/2014/main" id="{FD402305-9881-8AF2-36DD-D574F96BD362}"/>
                    </a:ext>
                  </a:extLst>
                </p:cNvPr>
                <p:cNvPicPr/>
                <p:nvPr/>
              </p:nvPicPr>
              <p:blipFill>
                <a:blip r:embed="rId6"/>
                <a:stretch>
                  <a:fillRect/>
                </a:stretch>
              </p:blipFill>
              <p:spPr>
                <a:xfrm>
                  <a:off x="2445215" y="2444760"/>
                  <a:ext cx="969480" cy="144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FBBCF652-B482-58C7-2877-D52D0725D6F8}"/>
                    </a:ext>
                  </a:extLst>
                </p14:cNvPr>
                <p14:cNvContentPartPr/>
                <p14:nvPr/>
              </p14:nvContentPartPr>
              <p14:xfrm>
                <a:off x="3339455" y="2358000"/>
                <a:ext cx="68040" cy="249120"/>
              </p14:xfrm>
            </p:contentPart>
          </mc:Choice>
          <mc:Fallback xmlns="">
            <p:pic>
              <p:nvPicPr>
                <p:cNvPr id="8" name="Mürekkep 7">
                  <a:extLst>
                    <a:ext uri="{FF2B5EF4-FFF2-40B4-BE49-F238E27FC236}">
                      <a16:creationId xmlns:a16="http://schemas.microsoft.com/office/drawing/2014/main" id="{FBBCF652-B482-58C7-2877-D52D0725D6F8}"/>
                    </a:ext>
                  </a:extLst>
                </p:cNvPr>
                <p:cNvPicPr/>
                <p:nvPr/>
              </p:nvPicPr>
              <p:blipFill>
                <a:blip r:embed="rId8"/>
                <a:stretch>
                  <a:fillRect/>
                </a:stretch>
              </p:blipFill>
              <p:spPr>
                <a:xfrm>
                  <a:off x="3330815" y="234900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B43369BE-1DEB-DA84-1504-325D8773A9B9}"/>
                    </a:ext>
                  </a:extLst>
                </p14:cNvPr>
                <p14:cNvContentPartPr/>
                <p14:nvPr/>
              </p14:nvContentPartPr>
              <p14:xfrm>
                <a:off x="2665895" y="1518840"/>
                <a:ext cx="5027400" cy="1339920"/>
              </p14:xfrm>
            </p:contentPart>
          </mc:Choice>
          <mc:Fallback xmlns="">
            <p:pic>
              <p:nvPicPr>
                <p:cNvPr id="10" name="Mürekkep 9">
                  <a:extLst>
                    <a:ext uri="{FF2B5EF4-FFF2-40B4-BE49-F238E27FC236}">
                      <a16:creationId xmlns:a16="http://schemas.microsoft.com/office/drawing/2014/main" id="{B43369BE-1DEB-DA84-1504-325D8773A9B9}"/>
                    </a:ext>
                  </a:extLst>
                </p:cNvPr>
                <p:cNvPicPr/>
                <p:nvPr/>
              </p:nvPicPr>
              <p:blipFill>
                <a:blip r:embed="rId10"/>
                <a:stretch>
                  <a:fillRect/>
                </a:stretch>
              </p:blipFill>
              <p:spPr>
                <a:xfrm>
                  <a:off x="2656895" y="1509840"/>
                  <a:ext cx="5045040" cy="1357560"/>
                </a:xfrm>
                <a:prstGeom prst="rect">
                  <a:avLst/>
                </a:prstGeom>
              </p:spPr>
            </p:pic>
          </mc:Fallback>
        </mc:AlternateContent>
      </p:grpSp>
    </p:spTree>
    <p:extLst>
      <p:ext uri="{BB962C8B-B14F-4D97-AF65-F5344CB8AC3E}">
        <p14:creationId xmlns:p14="http://schemas.microsoft.com/office/powerpoint/2010/main" val="2031660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729531-65EB-ADF0-FAD2-F258EA02F50E}"/>
              </a:ext>
            </a:extLst>
          </p:cNvPr>
          <p:cNvPicPr>
            <a:picLocks noChangeAspect="1"/>
          </p:cNvPicPr>
          <p:nvPr/>
        </p:nvPicPr>
        <p:blipFill>
          <a:blip r:embed="rId2"/>
          <a:stretch>
            <a:fillRect/>
          </a:stretch>
        </p:blipFill>
        <p:spPr>
          <a:xfrm>
            <a:off x="3828733" y="2152472"/>
            <a:ext cx="4534533" cy="2553056"/>
          </a:xfrm>
          <a:prstGeom prst="rect">
            <a:avLst/>
          </a:prstGeom>
        </p:spPr>
      </p:pic>
    </p:spTree>
    <p:extLst>
      <p:ext uri="{BB962C8B-B14F-4D97-AF65-F5344CB8AC3E}">
        <p14:creationId xmlns:p14="http://schemas.microsoft.com/office/powerpoint/2010/main" val="32143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B88D1-8A0D-8A57-6404-E208C6AF79FB}"/>
              </a:ext>
            </a:extLst>
          </p:cNvPr>
          <p:cNvPicPr>
            <a:picLocks noChangeAspect="1"/>
          </p:cNvPicPr>
          <p:nvPr/>
        </p:nvPicPr>
        <p:blipFill>
          <a:blip r:embed="rId2"/>
          <a:stretch>
            <a:fillRect/>
          </a:stretch>
        </p:blipFill>
        <p:spPr>
          <a:xfrm>
            <a:off x="1909178" y="2238209"/>
            <a:ext cx="8373644" cy="2381582"/>
          </a:xfrm>
          <a:prstGeom prst="rect">
            <a:avLst/>
          </a:prstGeom>
        </p:spPr>
      </p:pic>
    </p:spTree>
    <p:extLst>
      <p:ext uri="{BB962C8B-B14F-4D97-AF65-F5344CB8AC3E}">
        <p14:creationId xmlns:p14="http://schemas.microsoft.com/office/powerpoint/2010/main" val="10153260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D3859A-B097-26B7-D9DA-7EC184BFC581}"/>
              </a:ext>
            </a:extLst>
          </p:cNvPr>
          <p:cNvPicPr>
            <a:picLocks noChangeAspect="1"/>
          </p:cNvPicPr>
          <p:nvPr/>
        </p:nvPicPr>
        <p:blipFill>
          <a:blip r:embed="rId2"/>
          <a:stretch>
            <a:fillRect/>
          </a:stretch>
        </p:blipFill>
        <p:spPr>
          <a:xfrm>
            <a:off x="1937757" y="628259"/>
            <a:ext cx="8316486" cy="5601482"/>
          </a:xfrm>
          <a:prstGeom prst="rect">
            <a:avLst/>
          </a:prstGeom>
        </p:spPr>
      </p:pic>
    </p:spTree>
    <p:extLst>
      <p:ext uri="{BB962C8B-B14F-4D97-AF65-F5344CB8AC3E}">
        <p14:creationId xmlns:p14="http://schemas.microsoft.com/office/powerpoint/2010/main" val="14750302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01A8F8C-CF77-D818-9533-13408CA80B3C}"/>
              </a:ext>
            </a:extLst>
          </p:cNvPr>
          <p:cNvPicPr>
            <a:picLocks noChangeAspect="1"/>
          </p:cNvPicPr>
          <p:nvPr/>
        </p:nvPicPr>
        <p:blipFill>
          <a:blip r:embed="rId2"/>
          <a:stretch>
            <a:fillRect/>
          </a:stretch>
        </p:blipFill>
        <p:spPr>
          <a:xfrm>
            <a:off x="1637678" y="542522"/>
            <a:ext cx="8916644" cy="5772956"/>
          </a:xfrm>
          <a:prstGeom prst="rect">
            <a:avLst/>
          </a:prstGeom>
        </p:spPr>
      </p:pic>
    </p:spTree>
    <p:extLst>
      <p:ext uri="{BB962C8B-B14F-4D97-AF65-F5344CB8AC3E}">
        <p14:creationId xmlns:p14="http://schemas.microsoft.com/office/powerpoint/2010/main" val="2962380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8" name="Resim 7">
            <a:extLst>
              <a:ext uri="{FF2B5EF4-FFF2-40B4-BE49-F238E27FC236}">
                <a16:creationId xmlns:a16="http://schemas.microsoft.com/office/drawing/2014/main" id="{2E18D60C-CEFF-B195-4F4D-1F4A3AB308FD}"/>
              </a:ext>
            </a:extLst>
          </p:cNvPr>
          <p:cNvPicPr>
            <a:picLocks noChangeAspect="1"/>
          </p:cNvPicPr>
          <p:nvPr/>
        </p:nvPicPr>
        <p:blipFill>
          <a:blip r:embed="rId7"/>
          <a:stretch>
            <a:fillRect/>
          </a:stretch>
        </p:blipFill>
        <p:spPr>
          <a:xfrm>
            <a:off x="2186049" y="0"/>
            <a:ext cx="7819901" cy="6858000"/>
          </a:xfrm>
          <a:prstGeom prst="rect">
            <a:avLst/>
          </a:prstGeom>
        </p:spPr>
      </p:pic>
    </p:spTree>
    <p:extLst>
      <p:ext uri="{BB962C8B-B14F-4D97-AF65-F5344CB8AC3E}">
        <p14:creationId xmlns:p14="http://schemas.microsoft.com/office/powerpoint/2010/main" val="23354479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EFE4DFB3-DA19-6825-2A2D-278A4C2F9EC5}"/>
              </a:ext>
            </a:extLst>
          </p:cNvPr>
          <p:cNvSpPr>
            <a:spLocks noGrp="1"/>
          </p:cNvSpPr>
          <p:nvPr>
            <p:ph type="title"/>
          </p:nvPr>
        </p:nvSpPr>
        <p:spPr>
          <a:xfrm>
            <a:off x="648930" y="629267"/>
            <a:ext cx="9252154" cy="1016654"/>
          </a:xfrm>
        </p:spPr>
        <p:txBody>
          <a:bodyPr>
            <a:normAutofit/>
          </a:bodyPr>
          <a:lstStyle/>
          <a:p>
            <a:r>
              <a:rPr lang="en-US">
                <a:solidFill>
                  <a:srgbClr val="EBEBEB"/>
                </a:solidFill>
              </a:rPr>
              <a:t>Listening for Attribute Changes</a:t>
            </a:r>
            <a:endParaRPr lang="en-CA">
              <a:solidFill>
                <a:srgbClr val="EBEBEB"/>
              </a:solidFill>
            </a:endParaRPr>
          </a:p>
        </p:txBody>
      </p:sp>
      <p:sp>
        <p:nvSpPr>
          <p:cNvPr id="20" name="Rectangle 13">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Freeform: Shape 15">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5" name="İçerik Yer Tutucusu 2">
            <a:extLst>
              <a:ext uri="{FF2B5EF4-FFF2-40B4-BE49-F238E27FC236}">
                <a16:creationId xmlns:a16="http://schemas.microsoft.com/office/drawing/2014/main" id="{F1747B84-3F46-983D-9A81-0E84BE51D065}"/>
              </a:ext>
            </a:extLst>
          </p:cNvPr>
          <p:cNvGraphicFramePr>
            <a:graphicFrameLocks noGrp="1"/>
          </p:cNvGraphicFramePr>
          <p:nvPr>
            <p:ph idx="1"/>
            <p:extLst>
              <p:ext uri="{D42A27DB-BD31-4B8C-83A1-F6EECF244321}">
                <p14:modId xmlns:p14="http://schemas.microsoft.com/office/powerpoint/2010/main" val="211613702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2602712"/>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A7CCDF6-5F79-3C65-3908-4CA2FD66A736}"/>
              </a:ext>
            </a:extLst>
          </p:cNvPr>
          <p:cNvPicPr>
            <a:picLocks noChangeAspect="1"/>
          </p:cNvPicPr>
          <p:nvPr/>
        </p:nvPicPr>
        <p:blipFill>
          <a:blip r:embed="rId2"/>
          <a:stretch>
            <a:fillRect/>
          </a:stretch>
        </p:blipFill>
        <p:spPr>
          <a:xfrm>
            <a:off x="0" y="228990"/>
            <a:ext cx="12192000" cy="640002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96C1486-B3F3-0FB9-3E1C-77826AF987DD}"/>
                  </a:ext>
                </a:extLst>
              </p14:cNvPr>
              <p14:cNvContentPartPr/>
              <p14:nvPr/>
            </p14:nvContentPartPr>
            <p14:xfrm>
              <a:off x="-108815" y="3137400"/>
              <a:ext cx="4016880" cy="1156680"/>
            </p14:xfrm>
          </p:contentPart>
        </mc:Choice>
        <mc:Fallback xmlns="">
          <p:pic>
            <p:nvPicPr>
              <p:cNvPr id="7" name="Mürekkep 6">
                <a:extLst>
                  <a:ext uri="{FF2B5EF4-FFF2-40B4-BE49-F238E27FC236}">
                    <a16:creationId xmlns:a16="http://schemas.microsoft.com/office/drawing/2014/main" id="{496C1486-B3F3-0FB9-3E1C-77826AF987DD}"/>
                  </a:ext>
                </a:extLst>
              </p:cNvPr>
              <p:cNvPicPr/>
              <p:nvPr/>
            </p:nvPicPr>
            <p:blipFill>
              <a:blip r:embed="rId4"/>
              <a:stretch>
                <a:fillRect/>
              </a:stretch>
            </p:blipFill>
            <p:spPr>
              <a:xfrm>
                <a:off x="-117815" y="3128400"/>
                <a:ext cx="4034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FDD2ED50-65D9-79C2-D0E3-C427956FC306}"/>
                  </a:ext>
                </a:extLst>
              </p14:cNvPr>
              <p14:cNvContentPartPr/>
              <p14:nvPr/>
            </p14:nvContentPartPr>
            <p14:xfrm>
              <a:off x="6461743" y="4589505"/>
              <a:ext cx="2729160" cy="263880"/>
            </p14:xfrm>
          </p:contentPart>
        </mc:Choice>
        <mc:Fallback xmlns="">
          <p:pic>
            <p:nvPicPr>
              <p:cNvPr id="8" name="Mürekkep 7">
                <a:extLst>
                  <a:ext uri="{FF2B5EF4-FFF2-40B4-BE49-F238E27FC236}">
                    <a16:creationId xmlns:a16="http://schemas.microsoft.com/office/drawing/2014/main" id="{FDD2ED50-65D9-79C2-D0E3-C427956FC306}"/>
                  </a:ext>
                </a:extLst>
              </p:cNvPr>
              <p:cNvPicPr/>
              <p:nvPr/>
            </p:nvPicPr>
            <p:blipFill>
              <a:blip r:embed="rId6"/>
              <a:stretch>
                <a:fillRect/>
              </a:stretch>
            </p:blipFill>
            <p:spPr>
              <a:xfrm>
                <a:off x="6453103" y="4580865"/>
                <a:ext cx="27468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3CBC04F-E1CE-39B8-A3B1-69B01DE04058}"/>
                  </a:ext>
                </a:extLst>
              </p14:cNvPr>
              <p14:cNvContentPartPr/>
              <p14:nvPr/>
            </p14:nvContentPartPr>
            <p14:xfrm>
              <a:off x="7621303" y="151785"/>
              <a:ext cx="1748880" cy="511560"/>
            </p14:xfrm>
          </p:contentPart>
        </mc:Choice>
        <mc:Fallback xmlns="">
          <p:pic>
            <p:nvPicPr>
              <p:cNvPr id="9" name="Mürekkep 8">
                <a:extLst>
                  <a:ext uri="{FF2B5EF4-FFF2-40B4-BE49-F238E27FC236}">
                    <a16:creationId xmlns:a16="http://schemas.microsoft.com/office/drawing/2014/main" id="{93CBC04F-E1CE-39B8-A3B1-69B01DE04058}"/>
                  </a:ext>
                </a:extLst>
              </p:cNvPr>
              <p:cNvPicPr/>
              <p:nvPr/>
            </p:nvPicPr>
            <p:blipFill>
              <a:blip r:embed="rId8"/>
              <a:stretch>
                <a:fillRect/>
              </a:stretch>
            </p:blipFill>
            <p:spPr>
              <a:xfrm>
                <a:off x="7612663" y="142785"/>
                <a:ext cx="1766520" cy="529200"/>
              </a:xfrm>
              <a:prstGeom prst="rect">
                <a:avLst/>
              </a:prstGeom>
            </p:spPr>
          </p:pic>
        </mc:Fallback>
      </mc:AlternateContent>
      <p:pic>
        <p:nvPicPr>
          <p:cNvPr id="11" name="Resim 10">
            <a:extLst>
              <a:ext uri="{FF2B5EF4-FFF2-40B4-BE49-F238E27FC236}">
                <a16:creationId xmlns:a16="http://schemas.microsoft.com/office/drawing/2014/main" id="{020415F2-F887-682A-1B2F-5D7CCEAB9266}"/>
              </a:ext>
            </a:extLst>
          </p:cNvPr>
          <p:cNvPicPr>
            <a:picLocks noChangeAspect="1"/>
          </p:cNvPicPr>
          <p:nvPr/>
        </p:nvPicPr>
        <p:blipFill>
          <a:blip r:embed="rId9"/>
          <a:stretch>
            <a:fillRect/>
          </a:stretch>
        </p:blipFill>
        <p:spPr>
          <a:xfrm>
            <a:off x="1806997" y="320397"/>
            <a:ext cx="2276793" cy="342948"/>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0B07114-44E8-44BC-F5F0-391D6B4236FF}"/>
                  </a:ext>
                </a:extLst>
              </p14:cNvPr>
              <p14:cNvContentPartPr/>
              <p14:nvPr/>
            </p14:nvContentPartPr>
            <p14:xfrm>
              <a:off x="1662943" y="188865"/>
              <a:ext cx="2792160" cy="608400"/>
            </p14:xfrm>
          </p:contentPart>
        </mc:Choice>
        <mc:Fallback xmlns="">
          <p:pic>
            <p:nvPicPr>
              <p:cNvPr id="12" name="Mürekkep 11">
                <a:extLst>
                  <a:ext uri="{FF2B5EF4-FFF2-40B4-BE49-F238E27FC236}">
                    <a16:creationId xmlns:a16="http://schemas.microsoft.com/office/drawing/2014/main" id="{D0B07114-44E8-44BC-F5F0-391D6B4236FF}"/>
                  </a:ext>
                </a:extLst>
              </p:cNvPr>
              <p:cNvPicPr/>
              <p:nvPr/>
            </p:nvPicPr>
            <p:blipFill>
              <a:blip r:embed="rId11"/>
              <a:stretch>
                <a:fillRect/>
              </a:stretch>
            </p:blipFill>
            <p:spPr>
              <a:xfrm>
                <a:off x="1653943" y="179865"/>
                <a:ext cx="2809800" cy="626040"/>
              </a:xfrm>
              <a:prstGeom prst="rect">
                <a:avLst/>
              </a:prstGeom>
            </p:spPr>
          </p:pic>
        </mc:Fallback>
      </mc:AlternateContent>
    </p:spTree>
    <p:extLst>
      <p:ext uri="{BB962C8B-B14F-4D97-AF65-F5344CB8AC3E}">
        <p14:creationId xmlns:p14="http://schemas.microsoft.com/office/powerpoint/2010/main" val="64494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55B846-BCC8-96A8-9340-E2A5588666C2}"/>
              </a:ext>
            </a:extLst>
          </p:cNvPr>
          <p:cNvSpPr>
            <a:spLocks noGrp="1"/>
          </p:cNvSpPr>
          <p:nvPr>
            <p:ph type="title"/>
          </p:nvPr>
        </p:nvSpPr>
        <p:spPr>
          <a:xfrm>
            <a:off x="838200" y="2766218"/>
            <a:ext cx="10515600" cy="1325563"/>
          </a:xfrm>
        </p:spPr>
        <p:txBody>
          <a:bodyPr>
            <a:normAutofit fontScale="90000"/>
          </a:bodyPr>
          <a:lstStyle/>
          <a:p>
            <a:pPr algn="ctr"/>
            <a:r>
              <a:rPr lang="en-US" dirty="0"/>
              <a:t>ATTRIBUTES</a:t>
            </a:r>
            <a:br>
              <a:rPr lang="en-US" dirty="0"/>
            </a:br>
            <a:r>
              <a:rPr lang="en-US" dirty="0"/>
              <a:t>YETENEKLER</a:t>
            </a:r>
            <a:endParaRPr lang="en-CA" dirty="0"/>
          </a:p>
        </p:txBody>
      </p:sp>
    </p:spTree>
    <p:extLst>
      <p:ext uri="{BB962C8B-B14F-4D97-AF65-F5344CB8AC3E}">
        <p14:creationId xmlns:p14="http://schemas.microsoft.com/office/powerpoint/2010/main" val="48680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3C09CFD4-CB7E-97C0-D2FB-E97C9F7A0D87}"/>
              </a:ext>
            </a:extLst>
          </p:cNvPr>
          <p:cNvPicPr>
            <a:picLocks noChangeAspect="1"/>
          </p:cNvPicPr>
          <p:nvPr/>
        </p:nvPicPr>
        <p:blipFill>
          <a:blip r:embed="rId2"/>
          <a:stretch>
            <a:fillRect/>
          </a:stretch>
        </p:blipFill>
        <p:spPr>
          <a:xfrm>
            <a:off x="0" y="429087"/>
            <a:ext cx="12192000" cy="59998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0AA414F-3F2B-CAFC-F9DD-F186A5FAC83C}"/>
                  </a:ext>
                </a:extLst>
              </p14:cNvPr>
              <p14:cNvContentPartPr/>
              <p14:nvPr/>
            </p14:nvContentPartPr>
            <p14:xfrm>
              <a:off x="107743" y="4416705"/>
              <a:ext cx="5379120" cy="1894320"/>
            </p14:xfrm>
          </p:contentPart>
        </mc:Choice>
        <mc:Fallback xmlns="">
          <p:pic>
            <p:nvPicPr>
              <p:cNvPr id="7" name="Mürekkep 6">
                <a:extLst>
                  <a:ext uri="{FF2B5EF4-FFF2-40B4-BE49-F238E27FC236}">
                    <a16:creationId xmlns:a16="http://schemas.microsoft.com/office/drawing/2014/main" id="{70AA414F-3F2B-CAFC-F9DD-F186A5FAC83C}"/>
                  </a:ext>
                </a:extLst>
              </p:cNvPr>
              <p:cNvPicPr/>
              <p:nvPr/>
            </p:nvPicPr>
            <p:blipFill>
              <a:blip r:embed="rId4"/>
              <a:stretch>
                <a:fillRect/>
              </a:stretch>
            </p:blipFill>
            <p:spPr>
              <a:xfrm>
                <a:off x="98743" y="4408065"/>
                <a:ext cx="5396760" cy="191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A00853C-1817-832E-F219-195E19CA02AE}"/>
                  </a:ext>
                </a:extLst>
              </p14:cNvPr>
              <p14:cNvContentPartPr/>
              <p14:nvPr/>
            </p14:nvContentPartPr>
            <p14:xfrm>
              <a:off x="52303" y="2696625"/>
              <a:ext cx="6459840" cy="1785960"/>
            </p14:xfrm>
          </p:contentPart>
        </mc:Choice>
        <mc:Fallback xmlns="">
          <p:pic>
            <p:nvPicPr>
              <p:cNvPr id="8" name="Mürekkep 7">
                <a:extLst>
                  <a:ext uri="{FF2B5EF4-FFF2-40B4-BE49-F238E27FC236}">
                    <a16:creationId xmlns:a16="http://schemas.microsoft.com/office/drawing/2014/main" id="{4A00853C-1817-832E-F219-195E19CA02AE}"/>
                  </a:ext>
                </a:extLst>
              </p:cNvPr>
              <p:cNvPicPr/>
              <p:nvPr/>
            </p:nvPicPr>
            <p:blipFill>
              <a:blip r:embed="rId6"/>
              <a:stretch>
                <a:fillRect/>
              </a:stretch>
            </p:blipFill>
            <p:spPr>
              <a:xfrm>
                <a:off x="43663" y="2687625"/>
                <a:ext cx="6477480" cy="180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3CBC5305-F525-657D-104F-08A6F955FE0A}"/>
                  </a:ext>
                </a:extLst>
              </p14:cNvPr>
              <p14:cNvContentPartPr/>
              <p14:nvPr/>
            </p14:nvContentPartPr>
            <p14:xfrm>
              <a:off x="6952423" y="4967865"/>
              <a:ext cx="3950640" cy="982440"/>
            </p14:xfrm>
          </p:contentPart>
        </mc:Choice>
        <mc:Fallback xmlns="">
          <p:pic>
            <p:nvPicPr>
              <p:cNvPr id="9" name="Mürekkep 8">
                <a:extLst>
                  <a:ext uri="{FF2B5EF4-FFF2-40B4-BE49-F238E27FC236}">
                    <a16:creationId xmlns:a16="http://schemas.microsoft.com/office/drawing/2014/main" id="{3CBC5305-F525-657D-104F-08A6F955FE0A}"/>
                  </a:ext>
                </a:extLst>
              </p:cNvPr>
              <p:cNvPicPr/>
              <p:nvPr/>
            </p:nvPicPr>
            <p:blipFill>
              <a:blip r:embed="rId8"/>
              <a:stretch>
                <a:fillRect/>
              </a:stretch>
            </p:blipFill>
            <p:spPr>
              <a:xfrm>
                <a:off x="6943423" y="4959225"/>
                <a:ext cx="396828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95224E2-59EB-05B6-1E61-F537D1F2474F}"/>
                  </a:ext>
                </a:extLst>
              </p14:cNvPr>
              <p14:cNvContentPartPr/>
              <p14:nvPr/>
            </p14:nvContentPartPr>
            <p14:xfrm>
              <a:off x="7260583" y="4019265"/>
              <a:ext cx="2797560" cy="36720"/>
            </p14:xfrm>
          </p:contentPart>
        </mc:Choice>
        <mc:Fallback xmlns="">
          <p:pic>
            <p:nvPicPr>
              <p:cNvPr id="11" name="Mürekkep 10">
                <a:extLst>
                  <a:ext uri="{FF2B5EF4-FFF2-40B4-BE49-F238E27FC236}">
                    <a16:creationId xmlns:a16="http://schemas.microsoft.com/office/drawing/2014/main" id="{595224E2-59EB-05B6-1E61-F537D1F2474F}"/>
                  </a:ext>
                </a:extLst>
              </p:cNvPr>
              <p:cNvPicPr/>
              <p:nvPr/>
            </p:nvPicPr>
            <p:blipFill>
              <a:blip r:embed="rId10"/>
              <a:stretch>
                <a:fillRect/>
              </a:stretch>
            </p:blipFill>
            <p:spPr>
              <a:xfrm>
                <a:off x="7251583" y="4010265"/>
                <a:ext cx="2815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6C5C11D-A3F4-2625-B5B4-37F69A3FC9A3}"/>
                  </a:ext>
                </a:extLst>
              </p14:cNvPr>
              <p14:cNvContentPartPr/>
              <p14:nvPr/>
            </p14:nvContentPartPr>
            <p14:xfrm>
              <a:off x="6634183" y="270225"/>
              <a:ext cx="1651680" cy="500400"/>
            </p14:xfrm>
          </p:contentPart>
        </mc:Choice>
        <mc:Fallback xmlns="">
          <p:pic>
            <p:nvPicPr>
              <p:cNvPr id="12" name="Mürekkep 11">
                <a:extLst>
                  <a:ext uri="{FF2B5EF4-FFF2-40B4-BE49-F238E27FC236}">
                    <a16:creationId xmlns:a16="http://schemas.microsoft.com/office/drawing/2014/main" id="{06C5C11D-A3F4-2625-B5B4-37F69A3FC9A3}"/>
                  </a:ext>
                </a:extLst>
              </p:cNvPr>
              <p:cNvPicPr/>
              <p:nvPr/>
            </p:nvPicPr>
            <p:blipFill>
              <a:blip r:embed="rId12"/>
              <a:stretch>
                <a:fillRect/>
              </a:stretch>
            </p:blipFill>
            <p:spPr>
              <a:xfrm>
                <a:off x="6625543" y="261585"/>
                <a:ext cx="16693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C8CEBC7-FC32-2679-C25F-27FEE848F4BF}"/>
                  </a:ext>
                </a:extLst>
              </p14:cNvPr>
              <p14:cNvContentPartPr/>
              <p14:nvPr/>
            </p14:nvContentPartPr>
            <p14:xfrm>
              <a:off x="1491583" y="314145"/>
              <a:ext cx="2103120" cy="484560"/>
            </p14:xfrm>
          </p:contentPart>
        </mc:Choice>
        <mc:Fallback xmlns="">
          <p:pic>
            <p:nvPicPr>
              <p:cNvPr id="13" name="Mürekkep 12">
                <a:extLst>
                  <a:ext uri="{FF2B5EF4-FFF2-40B4-BE49-F238E27FC236}">
                    <a16:creationId xmlns:a16="http://schemas.microsoft.com/office/drawing/2014/main" id="{9C8CEBC7-FC32-2679-C25F-27FEE848F4BF}"/>
                  </a:ext>
                </a:extLst>
              </p:cNvPr>
              <p:cNvPicPr/>
              <p:nvPr/>
            </p:nvPicPr>
            <p:blipFill>
              <a:blip r:embed="rId14"/>
              <a:stretch>
                <a:fillRect/>
              </a:stretch>
            </p:blipFill>
            <p:spPr>
              <a:xfrm>
                <a:off x="1482583" y="305505"/>
                <a:ext cx="2120760" cy="502200"/>
              </a:xfrm>
              <a:prstGeom prst="rect">
                <a:avLst/>
              </a:prstGeom>
            </p:spPr>
          </p:pic>
        </mc:Fallback>
      </mc:AlternateContent>
    </p:spTree>
    <p:extLst>
      <p:ext uri="{BB962C8B-B14F-4D97-AF65-F5344CB8AC3E}">
        <p14:creationId xmlns:p14="http://schemas.microsoft.com/office/powerpoint/2010/main" val="2510686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066BC6-5AF9-C945-C729-4DDA92D2F7A4}"/>
              </a:ext>
            </a:extLst>
          </p:cNvPr>
          <p:cNvPicPr>
            <a:picLocks noChangeAspect="1"/>
          </p:cNvPicPr>
          <p:nvPr/>
        </p:nvPicPr>
        <p:blipFill>
          <a:blip r:embed="rId2"/>
          <a:stretch>
            <a:fillRect/>
          </a:stretch>
        </p:blipFill>
        <p:spPr>
          <a:xfrm>
            <a:off x="2192412" y="0"/>
            <a:ext cx="780717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3C0B3A3-D41A-FB08-F7C6-4240CEFBA313}"/>
                  </a:ext>
                </a:extLst>
              </p14:cNvPr>
              <p14:cNvContentPartPr/>
              <p14:nvPr/>
            </p14:nvContentPartPr>
            <p14:xfrm>
              <a:off x="3204985" y="2957760"/>
              <a:ext cx="3554280" cy="151920"/>
            </p14:xfrm>
          </p:contentPart>
        </mc:Choice>
        <mc:Fallback xmlns="">
          <p:pic>
            <p:nvPicPr>
              <p:cNvPr id="7" name="Mürekkep 6">
                <a:extLst>
                  <a:ext uri="{FF2B5EF4-FFF2-40B4-BE49-F238E27FC236}">
                    <a16:creationId xmlns:a16="http://schemas.microsoft.com/office/drawing/2014/main" id="{73C0B3A3-D41A-FB08-F7C6-4240CEFBA313}"/>
                  </a:ext>
                </a:extLst>
              </p:cNvPr>
              <p:cNvPicPr/>
              <p:nvPr/>
            </p:nvPicPr>
            <p:blipFill>
              <a:blip r:embed="rId4"/>
              <a:stretch>
                <a:fillRect/>
              </a:stretch>
            </p:blipFill>
            <p:spPr>
              <a:xfrm>
                <a:off x="3195985" y="2949120"/>
                <a:ext cx="3571920" cy="169560"/>
              </a:xfrm>
              <a:prstGeom prst="rect">
                <a:avLst/>
              </a:prstGeom>
            </p:spPr>
          </p:pic>
        </mc:Fallback>
      </mc:AlternateContent>
      <p:grpSp>
        <p:nvGrpSpPr>
          <p:cNvPr id="10" name="Grup 9">
            <a:extLst>
              <a:ext uri="{FF2B5EF4-FFF2-40B4-BE49-F238E27FC236}">
                <a16:creationId xmlns:a16="http://schemas.microsoft.com/office/drawing/2014/main" id="{114E09C4-7539-9400-5ECC-75AF22433EFE}"/>
              </a:ext>
            </a:extLst>
          </p:cNvPr>
          <p:cNvGrpSpPr/>
          <p:nvPr/>
        </p:nvGrpSpPr>
        <p:grpSpPr>
          <a:xfrm>
            <a:off x="2987023" y="2797065"/>
            <a:ext cx="226800" cy="93600"/>
            <a:chOff x="2987023" y="2797065"/>
            <a:chExt cx="226800" cy="93600"/>
          </a:xfrm>
        </p:grpSpPr>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C13966B0-D950-54E2-B4DD-E628BCD973D1}"/>
                    </a:ext>
                  </a:extLst>
                </p14:cNvPr>
                <p14:cNvContentPartPr/>
                <p14:nvPr/>
              </p14:nvContentPartPr>
              <p14:xfrm>
                <a:off x="2987023" y="2853225"/>
                <a:ext cx="209160" cy="35280"/>
              </p14:xfrm>
            </p:contentPart>
          </mc:Choice>
          <mc:Fallback xmlns="">
            <p:pic>
              <p:nvPicPr>
                <p:cNvPr id="8" name="Mürekkep 7">
                  <a:extLst>
                    <a:ext uri="{FF2B5EF4-FFF2-40B4-BE49-F238E27FC236}">
                      <a16:creationId xmlns:a16="http://schemas.microsoft.com/office/drawing/2014/main" id="{C13966B0-D950-54E2-B4DD-E628BCD973D1}"/>
                    </a:ext>
                  </a:extLst>
                </p:cNvPr>
                <p:cNvPicPr/>
                <p:nvPr/>
              </p:nvPicPr>
              <p:blipFill>
                <a:blip r:embed="rId6"/>
                <a:stretch>
                  <a:fillRect/>
                </a:stretch>
              </p:blipFill>
              <p:spPr>
                <a:xfrm>
                  <a:off x="2978383" y="2844225"/>
                  <a:ext cx="226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576771EA-5CFC-D966-5D71-1A3CF15F1279}"/>
                    </a:ext>
                  </a:extLst>
                </p14:cNvPr>
                <p14:cNvContentPartPr/>
                <p14:nvPr/>
              </p14:nvContentPartPr>
              <p14:xfrm>
                <a:off x="3123103" y="2797065"/>
                <a:ext cx="90720" cy="93600"/>
              </p14:xfrm>
            </p:contentPart>
          </mc:Choice>
          <mc:Fallback xmlns="">
            <p:pic>
              <p:nvPicPr>
                <p:cNvPr id="9" name="Mürekkep 8">
                  <a:extLst>
                    <a:ext uri="{FF2B5EF4-FFF2-40B4-BE49-F238E27FC236}">
                      <a16:creationId xmlns:a16="http://schemas.microsoft.com/office/drawing/2014/main" id="{576771EA-5CFC-D966-5D71-1A3CF15F1279}"/>
                    </a:ext>
                  </a:extLst>
                </p:cNvPr>
                <p:cNvPicPr/>
                <p:nvPr/>
              </p:nvPicPr>
              <p:blipFill>
                <a:blip r:embed="rId8"/>
                <a:stretch>
                  <a:fillRect/>
                </a:stretch>
              </p:blipFill>
              <p:spPr>
                <a:xfrm>
                  <a:off x="3114103" y="2788425"/>
                  <a:ext cx="108360" cy="11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0DA335F-E0A7-FF12-32B8-E825C1D3D12C}"/>
                  </a:ext>
                </a:extLst>
              </p14:cNvPr>
              <p14:cNvContentPartPr/>
              <p14:nvPr/>
            </p14:nvContentPartPr>
            <p14:xfrm>
              <a:off x="7893823" y="-55215"/>
              <a:ext cx="1407240" cy="517320"/>
            </p14:xfrm>
          </p:contentPart>
        </mc:Choice>
        <mc:Fallback xmlns="">
          <p:pic>
            <p:nvPicPr>
              <p:cNvPr id="11" name="Mürekkep 10">
                <a:extLst>
                  <a:ext uri="{FF2B5EF4-FFF2-40B4-BE49-F238E27FC236}">
                    <a16:creationId xmlns:a16="http://schemas.microsoft.com/office/drawing/2014/main" id="{B0DA335F-E0A7-FF12-32B8-E825C1D3D12C}"/>
                  </a:ext>
                </a:extLst>
              </p:cNvPr>
              <p:cNvPicPr/>
              <p:nvPr/>
            </p:nvPicPr>
            <p:blipFill>
              <a:blip r:embed="rId10"/>
              <a:stretch>
                <a:fillRect/>
              </a:stretch>
            </p:blipFill>
            <p:spPr>
              <a:xfrm>
                <a:off x="7884823" y="-63855"/>
                <a:ext cx="1424880" cy="534960"/>
              </a:xfrm>
              <a:prstGeom prst="rect">
                <a:avLst/>
              </a:prstGeom>
            </p:spPr>
          </p:pic>
        </mc:Fallback>
      </mc:AlternateContent>
    </p:spTree>
    <p:extLst>
      <p:ext uri="{BB962C8B-B14F-4D97-AF65-F5344CB8AC3E}">
        <p14:creationId xmlns:p14="http://schemas.microsoft.com/office/powerpoint/2010/main" val="22672090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2FC2BEB8-DB52-4740-AD58-9AD79D4DA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1FBD78-9B8B-4612-8E4E-39FF2DC45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Resim 4">
            <a:extLst>
              <a:ext uri="{FF2B5EF4-FFF2-40B4-BE49-F238E27FC236}">
                <a16:creationId xmlns:a16="http://schemas.microsoft.com/office/drawing/2014/main" id="{2624EEA7-68BC-66C6-E665-DDE1D0FCBA26}"/>
              </a:ext>
            </a:extLst>
          </p:cNvPr>
          <p:cNvPicPr>
            <a:picLocks noChangeAspect="1"/>
          </p:cNvPicPr>
          <p:nvPr/>
        </p:nvPicPr>
        <p:blipFill>
          <a:blip r:embed="rId6"/>
          <a:stretch>
            <a:fillRect/>
          </a:stretch>
        </p:blipFill>
        <p:spPr>
          <a:xfrm>
            <a:off x="712623" y="643467"/>
            <a:ext cx="4515981" cy="3590205"/>
          </a:xfrm>
          <a:prstGeom prst="rect">
            <a:avLst/>
          </a:prstGeom>
        </p:spPr>
      </p:pic>
      <p:sp>
        <p:nvSpPr>
          <p:cNvPr id="28" name="Rectangle 27">
            <a:extLst>
              <a:ext uri="{FF2B5EF4-FFF2-40B4-BE49-F238E27FC236}">
                <a16:creationId xmlns:a16="http://schemas.microsoft.com/office/drawing/2014/main" id="{682FDA4F-079B-4A51-BDFE-A5CC94D1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0B358C-0BB2-47F4-85EF-018578763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78FE84-C352-4EA1-94F1-90356CF5D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 name="Resim 6">
            <a:extLst>
              <a:ext uri="{FF2B5EF4-FFF2-40B4-BE49-F238E27FC236}">
                <a16:creationId xmlns:a16="http://schemas.microsoft.com/office/drawing/2014/main" id="{EA05897A-DBFF-A208-1B58-CF38FE688E10}"/>
              </a:ext>
            </a:extLst>
          </p:cNvPr>
          <p:cNvPicPr>
            <a:picLocks noChangeAspect="1"/>
          </p:cNvPicPr>
          <p:nvPr/>
        </p:nvPicPr>
        <p:blipFill>
          <a:blip r:embed="rId7"/>
          <a:stretch>
            <a:fillRect/>
          </a:stretch>
        </p:blipFill>
        <p:spPr>
          <a:xfrm>
            <a:off x="5863516" y="2108541"/>
            <a:ext cx="5601357" cy="4116998"/>
          </a:xfrm>
          <a:prstGeom prst="rect">
            <a:avLst/>
          </a:prstGeom>
        </p:spPr>
      </p:pic>
      <p:sp>
        <p:nvSpPr>
          <p:cNvPr id="8" name="Metin kutusu 7">
            <a:extLst>
              <a:ext uri="{FF2B5EF4-FFF2-40B4-BE49-F238E27FC236}">
                <a16:creationId xmlns:a16="http://schemas.microsoft.com/office/drawing/2014/main" id="{8DAD85F7-F61C-04BA-D546-9E7958395D3C}"/>
              </a:ext>
            </a:extLst>
          </p:cNvPr>
          <p:cNvSpPr txBox="1"/>
          <p:nvPr/>
        </p:nvSpPr>
        <p:spPr>
          <a:xfrm>
            <a:off x="895149" y="5297995"/>
            <a:ext cx="3658374" cy="646331"/>
          </a:xfrm>
          <a:prstGeom prst="rect">
            <a:avLst/>
          </a:prstGeom>
          <a:noFill/>
        </p:spPr>
        <p:txBody>
          <a:bodyPr wrap="none" rtlCol="0">
            <a:spAutoFit/>
          </a:bodyPr>
          <a:lstStyle/>
          <a:p>
            <a:r>
              <a:rPr lang="en-US" dirty="0" err="1"/>
              <a:t>Yarim</a:t>
            </a:r>
            <a:r>
              <a:rPr lang="en-US" dirty="0"/>
              <a:t> </a:t>
            </a:r>
            <a:r>
              <a:rPr lang="en-US" dirty="0" err="1"/>
              <a:t>Canla</a:t>
            </a:r>
            <a:r>
              <a:rPr lang="en-US" dirty="0"/>
              <a:t> </a:t>
            </a:r>
            <a:r>
              <a:rPr lang="en-US" dirty="0" err="1"/>
              <a:t>baslattik</a:t>
            </a:r>
            <a:r>
              <a:rPr lang="en-US" dirty="0"/>
              <a:t> </a:t>
            </a:r>
            <a:r>
              <a:rPr lang="en-US" dirty="0" err="1"/>
              <a:t>oyunu</a:t>
            </a:r>
            <a:r>
              <a:rPr lang="en-US" dirty="0"/>
              <a:t> </a:t>
            </a:r>
            <a:r>
              <a:rPr lang="en-US" dirty="0" err="1"/>
              <a:t>ve</a:t>
            </a:r>
            <a:endParaRPr lang="en-US" dirty="0"/>
          </a:p>
          <a:p>
            <a:r>
              <a:rPr lang="en-US" dirty="0"/>
              <a:t>Can </a:t>
            </a:r>
            <a:r>
              <a:rPr lang="en-US" dirty="0" err="1"/>
              <a:t>potunu</a:t>
            </a:r>
            <a:r>
              <a:rPr lang="en-US" dirty="0"/>
              <a:t> </a:t>
            </a:r>
            <a:r>
              <a:rPr lang="en-US" dirty="0" err="1"/>
              <a:t>almaya</a:t>
            </a:r>
            <a:r>
              <a:rPr lang="en-US" dirty="0"/>
              <a:t> </a:t>
            </a:r>
            <a:r>
              <a:rPr lang="en-US" dirty="0" err="1"/>
              <a:t>gidiyoruz</a:t>
            </a:r>
            <a:r>
              <a:rPr lang="en-US" dirty="0"/>
              <a:t>.</a:t>
            </a:r>
            <a:endParaRPr lang="en-CA" dirty="0"/>
          </a:p>
        </p:txBody>
      </p:sp>
      <p:sp>
        <p:nvSpPr>
          <p:cNvPr id="9" name="Metin kutusu 8">
            <a:extLst>
              <a:ext uri="{FF2B5EF4-FFF2-40B4-BE49-F238E27FC236}">
                <a16:creationId xmlns:a16="http://schemas.microsoft.com/office/drawing/2014/main" id="{949B1C7C-A121-A906-6193-444F2A2D6081}"/>
              </a:ext>
            </a:extLst>
          </p:cNvPr>
          <p:cNvSpPr txBox="1"/>
          <p:nvPr/>
        </p:nvSpPr>
        <p:spPr>
          <a:xfrm>
            <a:off x="6406860" y="824026"/>
            <a:ext cx="4788490" cy="646331"/>
          </a:xfrm>
          <a:prstGeom prst="rect">
            <a:avLst/>
          </a:prstGeom>
          <a:noFill/>
        </p:spPr>
        <p:txBody>
          <a:bodyPr wrap="none" rtlCol="0">
            <a:spAutoFit/>
          </a:bodyPr>
          <a:lstStyle/>
          <a:p>
            <a:r>
              <a:rPr lang="en-US" dirty="0"/>
              <a:t>Can </a:t>
            </a:r>
            <a:r>
              <a:rPr lang="en-US" dirty="0" err="1"/>
              <a:t>potunu</a:t>
            </a:r>
            <a:r>
              <a:rPr lang="en-US" dirty="0"/>
              <a:t> </a:t>
            </a:r>
            <a:r>
              <a:rPr lang="en-US" dirty="0" err="1"/>
              <a:t>aldiktan</a:t>
            </a:r>
            <a:r>
              <a:rPr lang="en-US" dirty="0"/>
              <a:t> </a:t>
            </a:r>
            <a:r>
              <a:rPr lang="en-US" dirty="0" err="1"/>
              <a:t>sonra</a:t>
            </a:r>
            <a:r>
              <a:rPr lang="en-US" dirty="0"/>
              <a:t> can </a:t>
            </a:r>
            <a:r>
              <a:rPr lang="en-US" dirty="0" err="1"/>
              <a:t>yuzdemiz</a:t>
            </a:r>
            <a:endParaRPr lang="en-US" dirty="0"/>
          </a:p>
          <a:p>
            <a:r>
              <a:rPr lang="en-US" dirty="0"/>
              <a:t>%75 </a:t>
            </a:r>
            <a:r>
              <a:rPr lang="en-US" dirty="0" err="1"/>
              <a:t>oldu</a:t>
            </a:r>
            <a:r>
              <a:rPr lang="en-US" dirty="0"/>
              <a:t>. 50 + 25</a:t>
            </a:r>
            <a:endParaRPr lang="en-CA" dirty="0"/>
          </a:p>
        </p:txBody>
      </p:sp>
      <p:grpSp>
        <p:nvGrpSpPr>
          <p:cNvPr id="13" name="Grup 12">
            <a:extLst>
              <a:ext uri="{FF2B5EF4-FFF2-40B4-BE49-F238E27FC236}">
                <a16:creationId xmlns:a16="http://schemas.microsoft.com/office/drawing/2014/main" id="{6C1A9971-7B94-3CC9-8333-A1213C6FE23B}"/>
              </a:ext>
            </a:extLst>
          </p:cNvPr>
          <p:cNvGrpSpPr/>
          <p:nvPr/>
        </p:nvGrpSpPr>
        <p:grpSpPr>
          <a:xfrm>
            <a:off x="1048585" y="3503160"/>
            <a:ext cx="336960" cy="199440"/>
            <a:chOff x="1048585" y="3503160"/>
            <a:chExt cx="336960" cy="19944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4B0629C3-5450-7841-4CC6-E08D08DE8BD6}"/>
                    </a:ext>
                  </a:extLst>
                </p14:cNvPr>
                <p14:cNvContentPartPr/>
                <p14:nvPr/>
              </p14:nvContentPartPr>
              <p14:xfrm>
                <a:off x="1048585" y="3551400"/>
                <a:ext cx="316800" cy="57960"/>
              </p14:xfrm>
            </p:contentPart>
          </mc:Choice>
          <mc:Fallback xmlns="">
            <p:pic>
              <p:nvPicPr>
                <p:cNvPr id="10" name="Mürekkep 9">
                  <a:extLst>
                    <a:ext uri="{FF2B5EF4-FFF2-40B4-BE49-F238E27FC236}">
                      <a16:creationId xmlns:a16="http://schemas.microsoft.com/office/drawing/2014/main" id="{4B0629C3-5450-7841-4CC6-E08D08DE8BD6}"/>
                    </a:ext>
                  </a:extLst>
                </p:cNvPr>
                <p:cNvPicPr/>
                <p:nvPr/>
              </p:nvPicPr>
              <p:blipFill>
                <a:blip r:embed="rId9"/>
                <a:stretch>
                  <a:fillRect/>
                </a:stretch>
              </p:blipFill>
              <p:spPr>
                <a:xfrm>
                  <a:off x="1039945" y="3542760"/>
                  <a:ext cx="334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7E1F833-A677-94AC-8A0A-7EA6048A0953}"/>
                    </a:ext>
                  </a:extLst>
                </p14:cNvPr>
                <p14:cNvContentPartPr/>
                <p14:nvPr/>
              </p14:nvContentPartPr>
              <p14:xfrm>
                <a:off x="1277185" y="3503160"/>
                <a:ext cx="108360" cy="199440"/>
              </p14:xfrm>
            </p:contentPart>
          </mc:Choice>
          <mc:Fallback xmlns="">
            <p:pic>
              <p:nvPicPr>
                <p:cNvPr id="11" name="Mürekkep 10">
                  <a:extLst>
                    <a:ext uri="{FF2B5EF4-FFF2-40B4-BE49-F238E27FC236}">
                      <a16:creationId xmlns:a16="http://schemas.microsoft.com/office/drawing/2014/main" id="{67E1F833-A677-94AC-8A0A-7EA6048A0953}"/>
                    </a:ext>
                  </a:extLst>
                </p:cNvPr>
                <p:cNvPicPr/>
                <p:nvPr/>
              </p:nvPicPr>
              <p:blipFill>
                <a:blip r:embed="rId11"/>
                <a:stretch>
                  <a:fillRect/>
                </a:stretch>
              </p:blipFill>
              <p:spPr>
                <a:xfrm>
                  <a:off x="1268185" y="3494160"/>
                  <a:ext cx="126000" cy="217080"/>
                </a:xfrm>
                <a:prstGeom prst="rect">
                  <a:avLst/>
                </a:prstGeom>
              </p:spPr>
            </p:pic>
          </mc:Fallback>
        </mc:AlternateContent>
      </p:grpSp>
      <p:grpSp>
        <p:nvGrpSpPr>
          <p:cNvPr id="19" name="Grup 18">
            <a:extLst>
              <a:ext uri="{FF2B5EF4-FFF2-40B4-BE49-F238E27FC236}">
                <a16:creationId xmlns:a16="http://schemas.microsoft.com/office/drawing/2014/main" id="{3ABFEB65-09CC-14FB-3A56-88E5E245078E}"/>
              </a:ext>
            </a:extLst>
          </p:cNvPr>
          <p:cNvGrpSpPr/>
          <p:nvPr/>
        </p:nvGrpSpPr>
        <p:grpSpPr>
          <a:xfrm>
            <a:off x="6698785" y="4668120"/>
            <a:ext cx="352080" cy="322560"/>
            <a:chOff x="6698785" y="4668120"/>
            <a:chExt cx="352080" cy="322560"/>
          </a:xfrm>
        </p:grpSpPr>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8F7BB9C-4ED3-E5D2-C275-FC5A2D334890}"/>
                    </a:ext>
                  </a:extLst>
                </p14:cNvPr>
                <p14:cNvContentPartPr/>
                <p14:nvPr/>
              </p14:nvContentPartPr>
              <p14:xfrm>
                <a:off x="6852865" y="4668120"/>
                <a:ext cx="19440" cy="268920"/>
              </p14:xfrm>
            </p:contentPart>
          </mc:Choice>
          <mc:Fallback xmlns="">
            <p:pic>
              <p:nvPicPr>
                <p:cNvPr id="15" name="Mürekkep 14">
                  <a:extLst>
                    <a:ext uri="{FF2B5EF4-FFF2-40B4-BE49-F238E27FC236}">
                      <a16:creationId xmlns:a16="http://schemas.microsoft.com/office/drawing/2014/main" id="{58F7BB9C-4ED3-E5D2-C275-FC5A2D334890}"/>
                    </a:ext>
                  </a:extLst>
                </p:cNvPr>
                <p:cNvPicPr/>
                <p:nvPr/>
              </p:nvPicPr>
              <p:blipFill>
                <a:blip r:embed="rId13"/>
                <a:stretch>
                  <a:fillRect/>
                </a:stretch>
              </p:blipFill>
              <p:spPr>
                <a:xfrm>
                  <a:off x="6844225" y="4659120"/>
                  <a:ext cx="37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742EB0A-37FE-D8EC-D1C6-B5E06A77917B}"/>
                    </a:ext>
                  </a:extLst>
                </p14:cNvPr>
                <p14:cNvContentPartPr/>
                <p14:nvPr/>
              </p14:nvContentPartPr>
              <p14:xfrm>
                <a:off x="6698785" y="4866120"/>
                <a:ext cx="352080" cy="124560"/>
              </p14:xfrm>
            </p:contentPart>
          </mc:Choice>
          <mc:Fallback xmlns="">
            <p:pic>
              <p:nvPicPr>
                <p:cNvPr id="17" name="Mürekkep 16">
                  <a:extLst>
                    <a:ext uri="{FF2B5EF4-FFF2-40B4-BE49-F238E27FC236}">
                      <a16:creationId xmlns:a16="http://schemas.microsoft.com/office/drawing/2014/main" id="{A742EB0A-37FE-D8EC-D1C6-B5E06A77917B}"/>
                    </a:ext>
                  </a:extLst>
                </p:cNvPr>
                <p:cNvPicPr/>
                <p:nvPr/>
              </p:nvPicPr>
              <p:blipFill>
                <a:blip r:embed="rId15"/>
                <a:stretch>
                  <a:fillRect/>
                </a:stretch>
              </p:blipFill>
              <p:spPr>
                <a:xfrm>
                  <a:off x="6689785" y="4857480"/>
                  <a:ext cx="369720" cy="142200"/>
                </a:xfrm>
                <a:prstGeom prst="rect">
                  <a:avLst/>
                </a:prstGeom>
              </p:spPr>
            </p:pic>
          </mc:Fallback>
        </mc:AlternateContent>
      </p:grpSp>
      <p:grpSp>
        <p:nvGrpSpPr>
          <p:cNvPr id="25" name="Grup 24">
            <a:extLst>
              <a:ext uri="{FF2B5EF4-FFF2-40B4-BE49-F238E27FC236}">
                <a16:creationId xmlns:a16="http://schemas.microsoft.com/office/drawing/2014/main" id="{18872DCA-B39F-39C3-D944-2985B414B085}"/>
              </a:ext>
            </a:extLst>
          </p:cNvPr>
          <p:cNvGrpSpPr/>
          <p:nvPr/>
        </p:nvGrpSpPr>
        <p:grpSpPr>
          <a:xfrm>
            <a:off x="8546665" y="1395360"/>
            <a:ext cx="236880" cy="420480"/>
            <a:chOff x="8546665" y="1395360"/>
            <a:chExt cx="236880" cy="420480"/>
          </a:xfrm>
        </p:grpSpPr>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B8FE5727-D4D6-5CA2-E4F8-E03D18F8BD25}"/>
                    </a:ext>
                  </a:extLst>
                </p14:cNvPr>
                <p14:cNvContentPartPr/>
                <p14:nvPr/>
              </p14:nvContentPartPr>
              <p14:xfrm>
                <a:off x="8662585" y="1395360"/>
                <a:ext cx="10080" cy="345600"/>
              </p14:xfrm>
            </p:contentPart>
          </mc:Choice>
          <mc:Fallback xmlns="">
            <p:pic>
              <p:nvPicPr>
                <p:cNvPr id="21" name="Mürekkep 20">
                  <a:extLst>
                    <a:ext uri="{FF2B5EF4-FFF2-40B4-BE49-F238E27FC236}">
                      <a16:creationId xmlns:a16="http://schemas.microsoft.com/office/drawing/2014/main" id="{B8FE5727-D4D6-5CA2-E4F8-E03D18F8BD25}"/>
                    </a:ext>
                  </a:extLst>
                </p:cNvPr>
                <p:cNvPicPr/>
                <p:nvPr/>
              </p:nvPicPr>
              <p:blipFill>
                <a:blip r:embed="rId17"/>
                <a:stretch>
                  <a:fillRect/>
                </a:stretch>
              </p:blipFill>
              <p:spPr>
                <a:xfrm>
                  <a:off x="8653585" y="1386360"/>
                  <a:ext cx="277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C12287F-9829-53A5-2334-456720257FB1}"/>
                    </a:ext>
                  </a:extLst>
                </p14:cNvPr>
                <p14:cNvContentPartPr/>
                <p14:nvPr/>
              </p14:nvContentPartPr>
              <p14:xfrm>
                <a:off x="8546665" y="1642320"/>
                <a:ext cx="236880" cy="173520"/>
              </p14:xfrm>
            </p:contentPart>
          </mc:Choice>
          <mc:Fallback xmlns="">
            <p:pic>
              <p:nvPicPr>
                <p:cNvPr id="23" name="Mürekkep 22">
                  <a:extLst>
                    <a:ext uri="{FF2B5EF4-FFF2-40B4-BE49-F238E27FC236}">
                      <a16:creationId xmlns:a16="http://schemas.microsoft.com/office/drawing/2014/main" id="{4C12287F-9829-53A5-2334-456720257FB1}"/>
                    </a:ext>
                  </a:extLst>
                </p:cNvPr>
                <p:cNvPicPr/>
                <p:nvPr/>
              </p:nvPicPr>
              <p:blipFill>
                <a:blip r:embed="rId19"/>
                <a:stretch>
                  <a:fillRect/>
                </a:stretch>
              </p:blipFill>
              <p:spPr>
                <a:xfrm>
                  <a:off x="8538025" y="1633680"/>
                  <a:ext cx="254520"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BF6605E2-3E5D-F198-4CB7-F54DAAC16514}"/>
                  </a:ext>
                </a:extLst>
              </p14:cNvPr>
              <p14:cNvContentPartPr/>
              <p14:nvPr/>
            </p14:nvContentPartPr>
            <p14:xfrm>
              <a:off x="2596945" y="4737600"/>
              <a:ext cx="259200" cy="479160"/>
            </p14:xfrm>
          </p:contentPart>
        </mc:Choice>
        <mc:Fallback xmlns="">
          <p:pic>
            <p:nvPicPr>
              <p:cNvPr id="27" name="Mürekkep 26">
                <a:extLst>
                  <a:ext uri="{FF2B5EF4-FFF2-40B4-BE49-F238E27FC236}">
                    <a16:creationId xmlns:a16="http://schemas.microsoft.com/office/drawing/2014/main" id="{BF6605E2-3E5D-F198-4CB7-F54DAAC16514}"/>
                  </a:ext>
                </a:extLst>
              </p:cNvPr>
              <p:cNvPicPr/>
              <p:nvPr/>
            </p:nvPicPr>
            <p:blipFill>
              <a:blip r:embed="rId21"/>
              <a:stretch>
                <a:fillRect/>
              </a:stretch>
            </p:blipFill>
            <p:spPr>
              <a:xfrm>
                <a:off x="2587945" y="4728960"/>
                <a:ext cx="276840" cy="496800"/>
              </a:xfrm>
              <a:prstGeom prst="rect">
                <a:avLst/>
              </a:prstGeom>
            </p:spPr>
          </p:pic>
        </mc:Fallback>
      </mc:AlternateContent>
    </p:spTree>
    <p:extLst>
      <p:ext uri="{BB962C8B-B14F-4D97-AF65-F5344CB8AC3E}">
        <p14:creationId xmlns:p14="http://schemas.microsoft.com/office/powerpoint/2010/main" val="1010421770"/>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A4CDB1-6934-241B-81AD-69E4B40ED45D}"/>
              </a:ext>
            </a:extLst>
          </p:cNvPr>
          <p:cNvSpPr>
            <a:spLocks noGrp="1"/>
          </p:cNvSpPr>
          <p:nvPr>
            <p:ph type="title"/>
          </p:nvPr>
        </p:nvSpPr>
        <p:spPr>
          <a:xfrm>
            <a:off x="2136766" y="3045584"/>
            <a:ext cx="7918467" cy="766832"/>
          </a:xfrm>
        </p:spPr>
        <p:txBody>
          <a:bodyPr/>
          <a:lstStyle/>
          <a:p>
            <a:r>
              <a:rPr lang="en-US" dirty="0"/>
              <a:t>Callbacks for Mana Changes</a:t>
            </a:r>
            <a:endParaRPr lang="en-CA" dirty="0"/>
          </a:p>
        </p:txBody>
      </p:sp>
      <p:sp>
        <p:nvSpPr>
          <p:cNvPr id="3" name="İçerik Yer Tutucusu 2">
            <a:extLst>
              <a:ext uri="{FF2B5EF4-FFF2-40B4-BE49-F238E27FC236}">
                <a16:creationId xmlns:a16="http://schemas.microsoft.com/office/drawing/2014/main" id="{127C9BF2-F5FB-1442-51BE-35CE9A0F694C}"/>
              </a:ext>
            </a:extLst>
          </p:cNvPr>
          <p:cNvSpPr>
            <a:spLocks noGrp="1"/>
          </p:cNvSpPr>
          <p:nvPr>
            <p:ph idx="1"/>
          </p:nvPr>
        </p:nvSpPr>
        <p:spPr>
          <a:xfrm>
            <a:off x="3560423" y="3951082"/>
            <a:ext cx="5071152" cy="549243"/>
          </a:xfrm>
        </p:spPr>
        <p:txBody>
          <a:bodyPr/>
          <a:lstStyle/>
          <a:p>
            <a:r>
              <a:rPr lang="en-US" dirty="0"/>
              <a:t>Mana </a:t>
            </a:r>
            <a:r>
              <a:rPr lang="en-US" dirty="0" err="1"/>
              <a:t>ayarlarini</a:t>
            </a:r>
            <a:r>
              <a:rPr lang="en-US" dirty="0"/>
              <a:t> </a:t>
            </a:r>
            <a:r>
              <a:rPr lang="en-US" dirty="0" err="1"/>
              <a:t>yapacagiz</a:t>
            </a:r>
            <a:r>
              <a:rPr lang="en-US" dirty="0"/>
              <a:t> </a:t>
            </a:r>
            <a:r>
              <a:rPr lang="en-US" dirty="0" err="1"/>
              <a:t>simdide</a:t>
            </a:r>
            <a:r>
              <a:rPr lang="en-US" dirty="0"/>
              <a:t>.</a:t>
            </a:r>
            <a:endParaRPr lang="en-CA" dirty="0"/>
          </a:p>
        </p:txBody>
      </p:sp>
    </p:spTree>
    <p:extLst>
      <p:ext uri="{BB962C8B-B14F-4D97-AF65-F5344CB8AC3E}">
        <p14:creationId xmlns:p14="http://schemas.microsoft.com/office/powerpoint/2010/main" val="15773167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9B4EB1-3B58-3618-2D71-E5496B87C79B}"/>
              </a:ext>
            </a:extLst>
          </p:cNvPr>
          <p:cNvPicPr>
            <a:picLocks noChangeAspect="1"/>
          </p:cNvPicPr>
          <p:nvPr/>
        </p:nvPicPr>
        <p:blipFill>
          <a:blip r:embed="rId2"/>
          <a:stretch>
            <a:fillRect/>
          </a:stretch>
        </p:blipFill>
        <p:spPr>
          <a:xfrm>
            <a:off x="25893" y="0"/>
            <a:ext cx="1214021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F5F30BB-7B34-9938-F5DA-024F32EC5DA2}"/>
                  </a:ext>
                </a:extLst>
              </p14:cNvPr>
              <p14:cNvContentPartPr/>
              <p14:nvPr/>
            </p14:nvContentPartPr>
            <p14:xfrm>
              <a:off x="1655185" y="47160"/>
              <a:ext cx="1870200" cy="357480"/>
            </p14:xfrm>
          </p:contentPart>
        </mc:Choice>
        <mc:Fallback xmlns="">
          <p:pic>
            <p:nvPicPr>
              <p:cNvPr id="6" name="Mürekkep 5">
                <a:extLst>
                  <a:ext uri="{FF2B5EF4-FFF2-40B4-BE49-F238E27FC236}">
                    <a16:creationId xmlns:a16="http://schemas.microsoft.com/office/drawing/2014/main" id="{DF5F30BB-7B34-9938-F5DA-024F32EC5DA2}"/>
                  </a:ext>
                </a:extLst>
              </p:cNvPr>
              <p:cNvPicPr/>
              <p:nvPr/>
            </p:nvPicPr>
            <p:blipFill>
              <a:blip r:embed="rId4"/>
              <a:stretch>
                <a:fillRect/>
              </a:stretch>
            </p:blipFill>
            <p:spPr>
              <a:xfrm>
                <a:off x="1646185" y="38520"/>
                <a:ext cx="18878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71C6D2C-524D-50AC-65F1-5C2D276044D6}"/>
                  </a:ext>
                </a:extLst>
              </p14:cNvPr>
              <p14:cNvContentPartPr/>
              <p14:nvPr/>
            </p14:nvContentPartPr>
            <p14:xfrm>
              <a:off x="509305" y="2107080"/>
              <a:ext cx="4679280" cy="598680"/>
            </p14:xfrm>
          </p:contentPart>
        </mc:Choice>
        <mc:Fallback xmlns="">
          <p:pic>
            <p:nvPicPr>
              <p:cNvPr id="7" name="Mürekkep 6">
                <a:extLst>
                  <a:ext uri="{FF2B5EF4-FFF2-40B4-BE49-F238E27FC236}">
                    <a16:creationId xmlns:a16="http://schemas.microsoft.com/office/drawing/2014/main" id="{771C6D2C-524D-50AC-65F1-5C2D276044D6}"/>
                  </a:ext>
                </a:extLst>
              </p:cNvPr>
              <p:cNvPicPr/>
              <p:nvPr/>
            </p:nvPicPr>
            <p:blipFill>
              <a:blip r:embed="rId6"/>
              <a:stretch>
                <a:fillRect/>
              </a:stretch>
            </p:blipFill>
            <p:spPr>
              <a:xfrm>
                <a:off x="500665" y="2098440"/>
                <a:ext cx="4696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2B45B9A-D5EB-34D2-DAE4-0A7FAAEBE5DC}"/>
                  </a:ext>
                </a:extLst>
              </p14:cNvPr>
              <p14:cNvContentPartPr/>
              <p14:nvPr/>
            </p14:nvContentPartPr>
            <p14:xfrm>
              <a:off x="6899305" y="1798560"/>
              <a:ext cx="5114880" cy="425880"/>
            </p14:xfrm>
          </p:contentPart>
        </mc:Choice>
        <mc:Fallback xmlns="">
          <p:pic>
            <p:nvPicPr>
              <p:cNvPr id="9" name="Mürekkep 8">
                <a:extLst>
                  <a:ext uri="{FF2B5EF4-FFF2-40B4-BE49-F238E27FC236}">
                    <a16:creationId xmlns:a16="http://schemas.microsoft.com/office/drawing/2014/main" id="{12B45B9A-D5EB-34D2-DAE4-0A7FAAEBE5DC}"/>
                  </a:ext>
                </a:extLst>
              </p:cNvPr>
              <p:cNvPicPr/>
              <p:nvPr/>
            </p:nvPicPr>
            <p:blipFill>
              <a:blip r:embed="rId8"/>
              <a:stretch>
                <a:fillRect/>
              </a:stretch>
            </p:blipFill>
            <p:spPr>
              <a:xfrm>
                <a:off x="6890665" y="1789920"/>
                <a:ext cx="513252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1F37BA9-7B9D-D67F-B099-108427DFEE84}"/>
                  </a:ext>
                </a:extLst>
              </p14:cNvPr>
              <p14:cNvContentPartPr/>
              <p14:nvPr/>
            </p14:nvContentPartPr>
            <p14:xfrm>
              <a:off x="7014145" y="4878720"/>
              <a:ext cx="3864600" cy="897480"/>
            </p14:xfrm>
          </p:contentPart>
        </mc:Choice>
        <mc:Fallback xmlns="">
          <p:pic>
            <p:nvPicPr>
              <p:cNvPr id="10" name="Mürekkep 9">
                <a:extLst>
                  <a:ext uri="{FF2B5EF4-FFF2-40B4-BE49-F238E27FC236}">
                    <a16:creationId xmlns:a16="http://schemas.microsoft.com/office/drawing/2014/main" id="{11F37BA9-7B9D-D67F-B099-108427DFEE84}"/>
                  </a:ext>
                </a:extLst>
              </p:cNvPr>
              <p:cNvPicPr/>
              <p:nvPr/>
            </p:nvPicPr>
            <p:blipFill>
              <a:blip r:embed="rId10"/>
              <a:stretch>
                <a:fillRect/>
              </a:stretch>
            </p:blipFill>
            <p:spPr>
              <a:xfrm>
                <a:off x="7005145" y="4870080"/>
                <a:ext cx="3882240" cy="91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C86348CE-BA6F-DDD2-775F-58CA341B1E4F}"/>
                  </a:ext>
                </a:extLst>
              </p14:cNvPr>
              <p14:cNvContentPartPr/>
              <p14:nvPr/>
            </p14:nvContentPartPr>
            <p14:xfrm>
              <a:off x="7170025" y="6245640"/>
              <a:ext cx="3687840" cy="492840"/>
            </p14:xfrm>
          </p:contentPart>
        </mc:Choice>
        <mc:Fallback xmlns="">
          <p:pic>
            <p:nvPicPr>
              <p:cNvPr id="12" name="Mürekkep 11">
                <a:extLst>
                  <a:ext uri="{FF2B5EF4-FFF2-40B4-BE49-F238E27FC236}">
                    <a16:creationId xmlns:a16="http://schemas.microsoft.com/office/drawing/2014/main" id="{C86348CE-BA6F-DDD2-775F-58CA341B1E4F}"/>
                  </a:ext>
                </a:extLst>
              </p:cNvPr>
              <p:cNvPicPr/>
              <p:nvPr/>
            </p:nvPicPr>
            <p:blipFill>
              <a:blip r:embed="rId12"/>
              <a:stretch>
                <a:fillRect/>
              </a:stretch>
            </p:blipFill>
            <p:spPr>
              <a:xfrm>
                <a:off x="7161385" y="6236640"/>
                <a:ext cx="370548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85C39C33-6C86-7227-D927-EC22BA8201CD}"/>
                  </a:ext>
                </a:extLst>
              </p14:cNvPr>
              <p14:cNvContentPartPr/>
              <p14:nvPr/>
            </p14:nvContentPartPr>
            <p14:xfrm>
              <a:off x="507865" y="4378680"/>
              <a:ext cx="5769720" cy="1166400"/>
            </p14:xfrm>
          </p:contentPart>
        </mc:Choice>
        <mc:Fallback xmlns="">
          <p:pic>
            <p:nvPicPr>
              <p:cNvPr id="13" name="Mürekkep 12">
                <a:extLst>
                  <a:ext uri="{FF2B5EF4-FFF2-40B4-BE49-F238E27FC236}">
                    <a16:creationId xmlns:a16="http://schemas.microsoft.com/office/drawing/2014/main" id="{85C39C33-6C86-7227-D927-EC22BA8201CD}"/>
                  </a:ext>
                </a:extLst>
              </p:cNvPr>
              <p:cNvPicPr/>
              <p:nvPr/>
            </p:nvPicPr>
            <p:blipFill>
              <a:blip r:embed="rId14"/>
              <a:stretch>
                <a:fillRect/>
              </a:stretch>
            </p:blipFill>
            <p:spPr>
              <a:xfrm>
                <a:off x="499225" y="4370040"/>
                <a:ext cx="5787360" cy="11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CDA1D238-DAC0-DA0B-7301-BE5E50F24CB2}"/>
                  </a:ext>
                </a:extLst>
              </p14:cNvPr>
              <p14:cNvContentPartPr/>
              <p14:nvPr/>
            </p14:nvContentPartPr>
            <p14:xfrm>
              <a:off x="615865" y="2117160"/>
              <a:ext cx="4475880" cy="29520"/>
            </p14:xfrm>
          </p:contentPart>
        </mc:Choice>
        <mc:Fallback xmlns="">
          <p:pic>
            <p:nvPicPr>
              <p:cNvPr id="15" name="Mürekkep 14">
                <a:extLst>
                  <a:ext uri="{FF2B5EF4-FFF2-40B4-BE49-F238E27FC236}">
                    <a16:creationId xmlns:a16="http://schemas.microsoft.com/office/drawing/2014/main" id="{CDA1D238-DAC0-DA0B-7301-BE5E50F24CB2}"/>
                  </a:ext>
                </a:extLst>
              </p:cNvPr>
              <p:cNvPicPr/>
              <p:nvPr/>
            </p:nvPicPr>
            <p:blipFill>
              <a:blip r:embed="rId16"/>
              <a:stretch>
                <a:fillRect/>
              </a:stretch>
            </p:blipFill>
            <p:spPr>
              <a:xfrm>
                <a:off x="606865" y="2108160"/>
                <a:ext cx="4493520" cy="47160"/>
              </a:xfrm>
              <a:prstGeom prst="rect">
                <a:avLst/>
              </a:prstGeom>
            </p:spPr>
          </p:pic>
        </mc:Fallback>
      </mc:AlternateContent>
    </p:spTree>
    <p:extLst>
      <p:ext uri="{BB962C8B-B14F-4D97-AF65-F5344CB8AC3E}">
        <p14:creationId xmlns:p14="http://schemas.microsoft.com/office/powerpoint/2010/main" val="41871898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FBFEB87-7CA4-E0C0-FB05-CE5D5832A5C7}"/>
              </a:ext>
            </a:extLst>
          </p:cNvPr>
          <p:cNvPicPr>
            <a:picLocks noChangeAspect="1"/>
          </p:cNvPicPr>
          <p:nvPr/>
        </p:nvPicPr>
        <p:blipFill>
          <a:blip r:embed="rId2"/>
          <a:stretch>
            <a:fillRect/>
          </a:stretch>
        </p:blipFill>
        <p:spPr>
          <a:xfrm>
            <a:off x="2033020" y="2404919"/>
            <a:ext cx="8125959" cy="2048161"/>
          </a:xfrm>
          <a:prstGeom prst="rect">
            <a:avLst/>
          </a:prstGeom>
        </p:spPr>
      </p:pic>
      <p:pic>
        <p:nvPicPr>
          <p:cNvPr id="7" name="Resim 6">
            <a:extLst>
              <a:ext uri="{FF2B5EF4-FFF2-40B4-BE49-F238E27FC236}">
                <a16:creationId xmlns:a16="http://schemas.microsoft.com/office/drawing/2014/main" id="{23E9766B-54C1-513E-48F7-EDB7A414F93A}"/>
              </a:ext>
            </a:extLst>
          </p:cNvPr>
          <p:cNvPicPr>
            <a:picLocks noChangeAspect="1"/>
          </p:cNvPicPr>
          <p:nvPr/>
        </p:nvPicPr>
        <p:blipFill>
          <a:blip r:embed="rId3"/>
          <a:stretch>
            <a:fillRect/>
          </a:stretch>
        </p:blipFill>
        <p:spPr>
          <a:xfrm>
            <a:off x="5010988" y="2042918"/>
            <a:ext cx="2362530" cy="362001"/>
          </a:xfrm>
          <a:prstGeom prst="rect">
            <a:avLst/>
          </a:prstGeom>
        </p:spPr>
      </p:pic>
      <p:sp>
        <p:nvSpPr>
          <p:cNvPr id="8" name="Metin kutusu 7">
            <a:extLst>
              <a:ext uri="{FF2B5EF4-FFF2-40B4-BE49-F238E27FC236}">
                <a16:creationId xmlns:a16="http://schemas.microsoft.com/office/drawing/2014/main" id="{453B1EAB-89A9-90A2-1925-94F2579D614C}"/>
              </a:ext>
            </a:extLst>
          </p:cNvPr>
          <p:cNvSpPr txBox="1"/>
          <p:nvPr/>
        </p:nvSpPr>
        <p:spPr>
          <a:xfrm>
            <a:off x="5254335" y="1106905"/>
            <a:ext cx="1875835" cy="369332"/>
          </a:xfrm>
          <a:prstGeom prst="rect">
            <a:avLst/>
          </a:prstGeom>
          <a:noFill/>
        </p:spPr>
        <p:txBody>
          <a:bodyPr wrap="none" rtlCol="0">
            <a:spAutoFit/>
          </a:bodyPr>
          <a:lstStyle/>
          <a:p>
            <a:r>
              <a:rPr lang="en-US" dirty="0" err="1"/>
              <a:t>Sigmayan</a:t>
            </a:r>
            <a:r>
              <a:rPr lang="en-US" dirty="0"/>
              <a:t> </a:t>
            </a:r>
            <a:r>
              <a:rPr lang="en-US" dirty="0" err="1"/>
              <a:t>kismi</a:t>
            </a:r>
            <a:endParaRPr lang="en-CA" dirty="0"/>
          </a:p>
        </p:txBody>
      </p:sp>
    </p:spTree>
    <p:extLst>
      <p:ext uri="{BB962C8B-B14F-4D97-AF65-F5344CB8AC3E}">
        <p14:creationId xmlns:p14="http://schemas.microsoft.com/office/powerpoint/2010/main" val="23547565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C2F7FD3-45F4-27C7-ED14-29A88B3EBC15}"/>
              </a:ext>
            </a:extLst>
          </p:cNvPr>
          <p:cNvPicPr>
            <a:picLocks noChangeAspect="1"/>
          </p:cNvPicPr>
          <p:nvPr/>
        </p:nvPicPr>
        <p:blipFill>
          <a:blip r:embed="rId2"/>
          <a:stretch>
            <a:fillRect/>
          </a:stretch>
        </p:blipFill>
        <p:spPr>
          <a:xfrm>
            <a:off x="1847257" y="456785"/>
            <a:ext cx="8497486" cy="59444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469B432-6A95-0B80-658A-1F1C8CAD02F1}"/>
                  </a:ext>
                </a:extLst>
              </p14:cNvPr>
              <p14:cNvContentPartPr/>
              <p14:nvPr/>
            </p14:nvContentPartPr>
            <p14:xfrm>
              <a:off x="3863623" y="370305"/>
              <a:ext cx="1976760" cy="672120"/>
            </p14:xfrm>
          </p:contentPart>
        </mc:Choice>
        <mc:Fallback xmlns="">
          <p:pic>
            <p:nvPicPr>
              <p:cNvPr id="6" name="Mürekkep 5">
                <a:extLst>
                  <a:ext uri="{FF2B5EF4-FFF2-40B4-BE49-F238E27FC236}">
                    <a16:creationId xmlns:a16="http://schemas.microsoft.com/office/drawing/2014/main" id="{8469B432-6A95-0B80-658A-1F1C8CAD02F1}"/>
                  </a:ext>
                </a:extLst>
              </p:cNvPr>
              <p:cNvPicPr/>
              <p:nvPr/>
            </p:nvPicPr>
            <p:blipFill>
              <a:blip r:embed="rId4"/>
              <a:stretch>
                <a:fillRect/>
              </a:stretch>
            </p:blipFill>
            <p:spPr>
              <a:xfrm>
                <a:off x="3854983" y="361665"/>
                <a:ext cx="199440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7897C17-033E-F5E9-6742-D117F1A12C64}"/>
                  </a:ext>
                </a:extLst>
              </p14:cNvPr>
              <p14:cNvContentPartPr/>
              <p14:nvPr/>
            </p14:nvContentPartPr>
            <p14:xfrm>
              <a:off x="2917183" y="5566905"/>
              <a:ext cx="5404680" cy="417600"/>
            </p14:xfrm>
          </p:contentPart>
        </mc:Choice>
        <mc:Fallback xmlns="">
          <p:pic>
            <p:nvPicPr>
              <p:cNvPr id="7" name="Mürekkep 6">
                <a:extLst>
                  <a:ext uri="{FF2B5EF4-FFF2-40B4-BE49-F238E27FC236}">
                    <a16:creationId xmlns:a16="http://schemas.microsoft.com/office/drawing/2014/main" id="{37897C17-033E-F5E9-6742-D117F1A12C64}"/>
                  </a:ext>
                </a:extLst>
              </p:cNvPr>
              <p:cNvPicPr/>
              <p:nvPr/>
            </p:nvPicPr>
            <p:blipFill>
              <a:blip r:embed="rId6"/>
              <a:stretch>
                <a:fillRect/>
              </a:stretch>
            </p:blipFill>
            <p:spPr>
              <a:xfrm>
                <a:off x="2908183" y="5558265"/>
                <a:ext cx="5422320" cy="435240"/>
              </a:xfrm>
              <a:prstGeom prst="rect">
                <a:avLst/>
              </a:prstGeom>
            </p:spPr>
          </p:pic>
        </mc:Fallback>
      </mc:AlternateContent>
    </p:spTree>
    <p:extLst>
      <p:ext uri="{BB962C8B-B14F-4D97-AF65-F5344CB8AC3E}">
        <p14:creationId xmlns:p14="http://schemas.microsoft.com/office/powerpoint/2010/main" val="2791532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541F65-4535-7A4B-9E80-215F87C0610F}"/>
              </a:ext>
            </a:extLst>
          </p:cNvPr>
          <p:cNvPicPr>
            <a:picLocks noChangeAspect="1"/>
          </p:cNvPicPr>
          <p:nvPr/>
        </p:nvPicPr>
        <p:blipFill>
          <a:blip r:embed="rId2"/>
          <a:stretch>
            <a:fillRect/>
          </a:stretch>
        </p:blipFill>
        <p:spPr>
          <a:xfrm>
            <a:off x="4081181" y="2214393"/>
            <a:ext cx="4029637" cy="2429214"/>
          </a:xfrm>
          <a:prstGeom prst="rect">
            <a:avLst/>
          </a:prstGeom>
        </p:spPr>
      </p:pic>
      <p:pic>
        <p:nvPicPr>
          <p:cNvPr id="7" name="Resim 6">
            <a:extLst>
              <a:ext uri="{FF2B5EF4-FFF2-40B4-BE49-F238E27FC236}">
                <a16:creationId xmlns:a16="http://schemas.microsoft.com/office/drawing/2014/main" id="{9941B377-5B6E-39DC-DD42-87460717A720}"/>
              </a:ext>
            </a:extLst>
          </p:cNvPr>
          <p:cNvPicPr>
            <a:picLocks noChangeAspect="1"/>
          </p:cNvPicPr>
          <p:nvPr/>
        </p:nvPicPr>
        <p:blipFill>
          <a:blip r:embed="rId3"/>
          <a:stretch>
            <a:fillRect/>
          </a:stretch>
        </p:blipFill>
        <p:spPr>
          <a:xfrm>
            <a:off x="5124313" y="1842866"/>
            <a:ext cx="1943371" cy="371527"/>
          </a:xfrm>
          <a:prstGeom prst="rect">
            <a:avLst/>
          </a:prstGeom>
        </p:spPr>
      </p:pic>
    </p:spTree>
    <p:extLst>
      <p:ext uri="{BB962C8B-B14F-4D97-AF65-F5344CB8AC3E}">
        <p14:creationId xmlns:p14="http://schemas.microsoft.com/office/powerpoint/2010/main" val="12790338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1B8A7D-A9DA-E92F-39B0-67A6C1B555BE}"/>
              </a:ext>
            </a:extLst>
          </p:cNvPr>
          <p:cNvSpPr>
            <a:spLocks noGrp="1"/>
          </p:cNvSpPr>
          <p:nvPr>
            <p:ph type="title"/>
          </p:nvPr>
        </p:nvSpPr>
        <p:spPr>
          <a:xfrm>
            <a:off x="1393638" y="3044155"/>
            <a:ext cx="9404723" cy="769690"/>
          </a:xfrm>
        </p:spPr>
        <p:txBody>
          <a:bodyPr/>
          <a:lstStyle/>
          <a:p>
            <a:r>
              <a:rPr lang="en-US" dirty="0"/>
              <a:t>UE5 </a:t>
            </a:r>
            <a:r>
              <a:rPr lang="en-US" dirty="0" err="1"/>
              <a:t>icerisinde</a:t>
            </a:r>
            <a:r>
              <a:rPr lang="en-US" dirty="0"/>
              <a:t> mana </a:t>
            </a:r>
            <a:r>
              <a:rPr lang="en-US" dirty="0" err="1"/>
              <a:t>ayarlari</a:t>
            </a:r>
            <a:endParaRPr lang="en-CA" dirty="0"/>
          </a:p>
        </p:txBody>
      </p:sp>
    </p:spTree>
    <p:extLst>
      <p:ext uri="{BB962C8B-B14F-4D97-AF65-F5344CB8AC3E}">
        <p14:creationId xmlns:p14="http://schemas.microsoft.com/office/powerpoint/2010/main" val="7914022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27FD14-41AB-015A-E3C6-9D507E38BB39}"/>
              </a:ext>
            </a:extLst>
          </p:cNvPr>
          <p:cNvPicPr>
            <a:picLocks noChangeAspect="1"/>
          </p:cNvPicPr>
          <p:nvPr/>
        </p:nvPicPr>
        <p:blipFill>
          <a:blip r:embed="rId2"/>
          <a:stretch>
            <a:fillRect/>
          </a:stretch>
        </p:blipFill>
        <p:spPr>
          <a:xfrm>
            <a:off x="3595338" y="1976235"/>
            <a:ext cx="5001323" cy="2905530"/>
          </a:xfrm>
          <a:prstGeom prst="rect">
            <a:avLst/>
          </a:prstGeom>
        </p:spPr>
      </p:pic>
    </p:spTree>
    <p:extLst>
      <p:ext uri="{BB962C8B-B14F-4D97-AF65-F5344CB8AC3E}">
        <p14:creationId xmlns:p14="http://schemas.microsoft.com/office/powerpoint/2010/main" val="3313764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F5D190-643E-5376-D524-8D0AC14C738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a:solidFill>
                  <a:schemeClr val="tx1"/>
                </a:solidFill>
                <a:latin typeface="+mj-lt"/>
                <a:ea typeface="+mj-ea"/>
                <a:cs typeface="+mj-cs"/>
              </a:rPr>
              <a:t>Health:</a:t>
            </a:r>
          </a:p>
        </p:txBody>
      </p:sp>
      <p:pic>
        <p:nvPicPr>
          <p:cNvPr id="7" name="Resim 6">
            <a:extLst>
              <a:ext uri="{FF2B5EF4-FFF2-40B4-BE49-F238E27FC236}">
                <a16:creationId xmlns:a16="http://schemas.microsoft.com/office/drawing/2014/main" id="{B87911F5-E5AE-45DB-0CEA-4144A949B2F8}"/>
              </a:ext>
            </a:extLst>
          </p:cNvPr>
          <p:cNvPicPr>
            <a:picLocks noChangeAspect="1"/>
          </p:cNvPicPr>
          <p:nvPr/>
        </p:nvPicPr>
        <p:blipFill>
          <a:blip r:embed="rId2"/>
          <a:stretch>
            <a:fillRect/>
          </a:stretch>
        </p:blipFill>
        <p:spPr>
          <a:xfrm>
            <a:off x="705972" y="2077294"/>
            <a:ext cx="10768181" cy="4118827"/>
          </a:xfrm>
          <a:prstGeom prst="rect">
            <a:avLst/>
          </a:prstGeom>
        </p:spPr>
      </p:pic>
    </p:spTree>
    <p:extLst>
      <p:ext uri="{BB962C8B-B14F-4D97-AF65-F5344CB8AC3E}">
        <p14:creationId xmlns:p14="http://schemas.microsoft.com/office/powerpoint/2010/main" val="26844460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763B37E-1C8C-A7BF-65B3-3A9BE51CD9FE}"/>
              </a:ext>
            </a:extLst>
          </p:cNvPr>
          <p:cNvPicPr>
            <a:picLocks noChangeAspect="1"/>
          </p:cNvPicPr>
          <p:nvPr/>
        </p:nvPicPr>
        <p:blipFill>
          <a:blip r:embed="rId2"/>
          <a:stretch>
            <a:fillRect/>
          </a:stretch>
        </p:blipFill>
        <p:spPr>
          <a:xfrm>
            <a:off x="1437625" y="1914313"/>
            <a:ext cx="9316750" cy="3029373"/>
          </a:xfrm>
          <a:prstGeom prst="rect">
            <a:avLst/>
          </a:prstGeom>
        </p:spPr>
      </p:pic>
      <p:sp>
        <p:nvSpPr>
          <p:cNvPr id="6" name="Metin kutusu 5">
            <a:extLst>
              <a:ext uri="{FF2B5EF4-FFF2-40B4-BE49-F238E27FC236}">
                <a16:creationId xmlns:a16="http://schemas.microsoft.com/office/drawing/2014/main" id="{20E9272F-E12D-F314-4C5C-3686B70D572B}"/>
              </a:ext>
            </a:extLst>
          </p:cNvPr>
          <p:cNvSpPr txBox="1"/>
          <p:nvPr/>
        </p:nvSpPr>
        <p:spPr>
          <a:xfrm>
            <a:off x="5265019" y="4574354"/>
            <a:ext cx="4791696" cy="369332"/>
          </a:xfrm>
          <a:prstGeom prst="rect">
            <a:avLst/>
          </a:prstGeom>
          <a:noFill/>
        </p:spPr>
        <p:txBody>
          <a:bodyPr wrap="none" rtlCol="0">
            <a:spAutoFit/>
          </a:bodyPr>
          <a:lstStyle/>
          <a:p>
            <a:r>
              <a:rPr lang="en-US" dirty="0"/>
              <a:t>Promote </a:t>
            </a:r>
            <a:r>
              <a:rPr lang="en-US" dirty="0" err="1"/>
              <a:t>secenegine</a:t>
            </a:r>
            <a:r>
              <a:rPr lang="en-US" dirty="0"/>
              <a:t> </a:t>
            </a:r>
            <a:r>
              <a:rPr lang="en-US" dirty="0" err="1"/>
              <a:t>tikla</a:t>
            </a:r>
            <a:r>
              <a:rPr lang="en-US" dirty="0"/>
              <a:t> </a:t>
            </a:r>
            <a:r>
              <a:rPr lang="en-US" dirty="0" err="1"/>
              <a:t>ve</a:t>
            </a:r>
            <a:r>
              <a:rPr lang="en-US" dirty="0"/>
              <a:t> </a:t>
            </a:r>
            <a:r>
              <a:rPr lang="en-US" dirty="0" err="1"/>
              <a:t>ismi</a:t>
            </a:r>
            <a:r>
              <a:rPr lang="en-US" dirty="0"/>
              <a:t> </a:t>
            </a:r>
            <a:r>
              <a:rPr lang="en-US" dirty="0" err="1"/>
              <a:t>duzenle</a:t>
            </a:r>
            <a:endParaRPr lang="en-CA" dirty="0"/>
          </a:p>
        </p:txBody>
      </p:sp>
      <p:grpSp>
        <p:nvGrpSpPr>
          <p:cNvPr id="17" name="Grup 16">
            <a:extLst>
              <a:ext uri="{FF2B5EF4-FFF2-40B4-BE49-F238E27FC236}">
                <a16:creationId xmlns:a16="http://schemas.microsoft.com/office/drawing/2014/main" id="{65A1DEF2-AA1D-2828-D10C-F3D12A18F78D}"/>
              </a:ext>
            </a:extLst>
          </p:cNvPr>
          <p:cNvGrpSpPr/>
          <p:nvPr/>
        </p:nvGrpSpPr>
        <p:grpSpPr>
          <a:xfrm>
            <a:off x="6793105" y="3768480"/>
            <a:ext cx="897840" cy="848880"/>
            <a:chOff x="6793105" y="3768480"/>
            <a:chExt cx="897840" cy="84888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BB504A4C-B36E-A3F8-B45A-1DCB2E2D7113}"/>
                    </a:ext>
                  </a:extLst>
                </p14:cNvPr>
                <p14:cNvContentPartPr/>
                <p14:nvPr/>
              </p14:nvContentPartPr>
              <p14:xfrm>
                <a:off x="6793105" y="3768480"/>
                <a:ext cx="532800" cy="468360"/>
              </p14:xfrm>
            </p:contentPart>
          </mc:Choice>
          <mc:Fallback xmlns="">
            <p:pic>
              <p:nvPicPr>
                <p:cNvPr id="7" name="Mürekkep 6">
                  <a:extLst>
                    <a:ext uri="{FF2B5EF4-FFF2-40B4-BE49-F238E27FC236}">
                      <a16:creationId xmlns:a16="http://schemas.microsoft.com/office/drawing/2014/main" id="{BB504A4C-B36E-A3F8-B45A-1DCB2E2D7113}"/>
                    </a:ext>
                  </a:extLst>
                </p:cNvPr>
                <p:cNvPicPr/>
                <p:nvPr/>
              </p:nvPicPr>
              <p:blipFill>
                <a:blip r:embed="rId4"/>
                <a:stretch>
                  <a:fillRect/>
                </a:stretch>
              </p:blipFill>
              <p:spPr>
                <a:xfrm>
                  <a:off x="6784105" y="3759480"/>
                  <a:ext cx="5504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FBA51F3-1ECB-72FA-AB10-3321FB8D3A72}"/>
                    </a:ext>
                  </a:extLst>
                </p14:cNvPr>
                <p14:cNvContentPartPr/>
                <p14:nvPr/>
              </p14:nvContentPartPr>
              <p14:xfrm>
                <a:off x="7305025" y="4186800"/>
                <a:ext cx="324000" cy="402840"/>
              </p14:xfrm>
            </p:contentPart>
          </mc:Choice>
          <mc:Fallback xmlns="">
            <p:pic>
              <p:nvPicPr>
                <p:cNvPr id="8" name="Mürekkep 7">
                  <a:extLst>
                    <a:ext uri="{FF2B5EF4-FFF2-40B4-BE49-F238E27FC236}">
                      <a16:creationId xmlns:a16="http://schemas.microsoft.com/office/drawing/2014/main" id="{6FBA51F3-1ECB-72FA-AB10-3321FB8D3A72}"/>
                    </a:ext>
                  </a:extLst>
                </p:cNvPr>
                <p:cNvPicPr/>
                <p:nvPr/>
              </p:nvPicPr>
              <p:blipFill>
                <a:blip r:embed="rId6"/>
                <a:stretch>
                  <a:fillRect/>
                </a:stretch>
              </p:blipFill>
              <p:spPr>
                <a:xfrm>
                  <a:off x="7296385" y="4177800"/>
                  <a:ext cx="341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5AB305E-06BC-81C8-44B3-CC29C764DA51}"/>
                    </a:ext>
                  </a:extLst>
                </p14:cNvPr>
                <p14:cNvContentPartPr/>
                <p14:nvPr/>
              </p14:nvContentPartPr>
              <p14:xfrm>
                <a:off x="7449385" y="4476600"/>
                <a:ext cx="199800" cy="130680"/>
              </p14:xfrm>
            </p:contentPart>
          </mc:Choice>
          <mc:Fallback xmlns="">
            <p:pic>
              <p:nvPicPr>
                <p:cNvPr id="9" name="Mürekkep 8">
                  <a:extLst>
                    <a:ext uri="{FF2B5EF4-FFF2-40B4-BE49-F238E27FC236}">
                      <a16:creationId xmlns:a16="http://schemas.microsoft.com/office/drawing/2014/main" id="{85AB305E-06BC-81C8-44B3-CC29C764DA51}"/>
                    </a:ext>
                  </a:extLst>
                </p:cNvPr>
                <p:cNvPicPr/>
                <p:nvPr/>
              </p:nvPicPr>
              <p:blipFill>
                <a:blip r:embed="rId8"/>
                <a:stretch>
                  <a:fillRect/>
                </a:stretch>
              </p:blipFill>
              <p:spPr>
                <a:xfrm>
                  <a:off x="7440745" y="4467960"/>
                  <a:ext cx="217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A25AB139-B30C-99A2-A2B4-056E4033C706}"/>
                    </a:ext>
                  </a:extLst>
                </p14:cNvPr>
                <p14:cNvContentPartPr/>
                <p14:nvPr/>
              </p14:nvContentPartPr>
              <p14:xfrm>
                <a:off x="7649545" y="4417560"/>
                <a:ext cx="41400" cy="199800"/>
              </p14:xfrm>
            </p:contentPart>
          </mc:Choice>
          <mc:Fallback xmlns="">
            <p:pic>
              <p:nvPicPr>
                <p:cNvPr id="11" name="Mürekkep 10">
                  <a:extLst>
                    <a:ext uri="{FF2B5EF4-FFF2-40B4-BE49-F238E27FC236}">
                      <a16:creationId xmlns:a16="http://schemas.microsoft.com/office/drawing/2014/main" id="{A25AB139-B30C-99A2-A2B4-056E4033C706}"/>
                    </a:ext>
                  </a:extLst>
                </p:cNvPr>
                <p:cNvPicPr/>
                <p:nvPr/>
              </p:nvPicPr>
              <p:blipFill>
                <a:blip r:embed="rId10"/>
                <a:stretch>
                  <a:fillRect/>
                </a:stretch>
              </p:blipFill>
              <p:spPr>
                <a:xfrm>
                  <a:off x="7640905" y="4408920"/>
                  <a:ext cx="59040" cy="217440"/>
                </a:xfrm>
                <a:prstGeom prst="rect">
                  <a:avLst/>
                </a:prstGeom>
              </p:spPr>
            </p:pic>
          </mc:Fallback>
        </mc:AlternateContent>
      </p:grpSp>
      <p:grpSp>
        <p:nvGrpSpPr>
          <p:cNvPr id="20" name="Grup 19">
            <a:extLst>
              <a:ext uri="{FF2B5EF4-FFF2-40B4-BE49-F238E27FC236}">
                <a16:creationId xmlns:a16="http://schemas.microsoft.com/office/drawing/2014/main" id="{757C1004-A255-C736-3913-1EAA4A17405D}"/>
              </a:ext>
            </a:extLst>
          </p:cNvPr>
          <p:cNvGrpSpPr/>
          <p:nvPr/>
        </p:nvGrpSpPr>
        <p:grpSpPr>
          <a:xfrm>
            <a:off x="2770825" y="4244400"/>
            <a:ext cx="752400" cy="878040"/>
            <a:chOff x="2770825" y="4244400"/>
            <a:chExt cx="752400" cy="87804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CA0A150-B92D-F857-CF2A-F59A065F1861}"/>
                    </a:ext>
                  </a:extLst>
                </p14:cNvPr>
                <p14:cNvContentPartPr/>
                <p14:nvPr/>
              </p14:nvContentPartPr>
              <p14:xfrm>
                <a:off x="3072145" y="4244400"/>
                <a:ext cx="63720" cy="338040"/>
              </p14:xfrm>
            </p:contentPart>
          </mc:Choice>
          <mc:Fallback xmlns="">
            <p:pic>
              <p:nvPicPr>
                <p:cNvPr id="12" name="Mürekkep 11">
                  <a:extLst>
                    <a:ext uri="{FF2B5EF4-FFF2-40B4-BE49-F238E27FC236}">
                      <a16:creationId xmlns:a16="http://schemas.microsoft.com/office/drawing/2014/main" id="{0CA0A150-B92D-F857-CF2A-F59A065F1861}"/>
                    </a:ext>
                  </a:extLst>
                </p:cNvPr>
                <p:cNvPicPr/>
                <p:nvPr/>
              </p:nvPicPr>
              <p:blipFill>
                <a:blip r:embed="rId12"/>
                <a:stretch>
                  <a:fillRect/>
                </a:stretch>
              </p:blipFill>
              <p:spPr>
                <a:xfrm>
                  <a:off x="3063505" y="4235760"/>
                  <a:ext cx="813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4FA6C5BC-55B6-DE52-E83C-429334CC33B4}"/>
                    </a:ext>
                  </a:extLst>
                </p14:cNvPr>
                <p14:cNvContentPartPr/>
                <p14:nvPr/>
              </p14:nvContentPartPr>
              <p14:xfrm>
                <a:off x="2945065" y="4533120"/>
                <a:ext cx="290880" cy="133200"/>
              </p14:xfrm>
            </p:contentPart>
          </mc:Choice>
          <mc:Fallback xmlns="">
            <p:pic>
              <p:nvPicPr>
                <p:cNvPr id="13" name="Mürekkep 12">
                  <a:extLst>
                    <a:ext uri="{FF2B5EF4-FFF2-40B4-BE49-F238E27FC236}">
                      <a16:creationId xmlns:a16="http://schemas.microsoft.com/office/drawing/2014/main" id="{4FA6C5BC-55B6-DE52-E83C-429334CC33B4}"/>
                    </a:ext>
                  </a:extLst>
                </p:cNvPr>
                <p:cNvPicPr/>
                <p:nvPr/>
              </p:nvPicPr>
              <p:blipFill>
                <a:blip r:embed="rId14"/>
                <a:stretch>
                  <a:fillRect/>
                </a:stretch>
              </p:blipFill>
              <p:spPr>
                <a:xfrm>
                  <a:off x="2936425" y="4524120"/>
                  <a:ext cx="308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A7F2199E-8B53-F5E2-80CB-2470B1A2DC85}"/>
                    </a:ext>
                  </a:extLst>
                </p14:cNvPr>
                <p14:cNvContentPartPr/>
                <p14:nvPr/>
              </p14:nvContentPartPr>
              <p14:xfrm>
                <a:off x="2770825" y="4752720"/>
                <a:ext cx="263160" cy="311760"/>
              </p14:xfrm>
            </p:contentPart>
          </mc:Choice>
          <mc:Fallback xmlns="">
            <p:pic>
              <p:nvPicPr>
                <p:cNvPr id="14" name="Mürekkep 13">
                  <a:extLst>
                    <a:ext uri="{FF2B5EF4-FFF2-40B4-BE49-F238E27FC236}">
                      <a16:creationId xmlns:a16="http://schemas.microsoft.com/office/drawing/2014/main" id="{A7F2199E-8B53-F5E2-80CB-2470B1A2DC85}"/>
                    </a:ext>
                  </a:extLst>
                </p:cNvPr>
                <p:cNvPicPr/>
                <p:nvPr/>
              </p:nvPicPr>
              <p:blipFill>
                <a:blip r:embed="rId16"/>
                <a:stretch>
                  <a:fillRect/>
                </a:stretch>
              </p:blipFill>
              <p:spPr>
                <a:xfrm>
                  <a:off x="2761825" y="4744080"/>
                  <a:ext cx="2808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EE652422-1270-ADA7-059D-E96C364507B2}"/>
                    </a:ext>
                  </a:extLst>
                </p14:cNvPr>
                <p14:cNvContentPartPr/>
                <p14:nvPr/>
              </p14:nvContentPartPr>
              <p14:xfrm>
                <a:off x="3127225" y="4945680"/>
                <a:ext cx="212040" cy="176760"/>
              </p14:xfrm>
            </p:contentPart>
          </mc:Choice>
          <mc:Fallback xmlns="">
            <p:pic>
              <p:nvPicPr>
                <p:cNvPr id="15" name="Mürekkep 14">
                  <a:extLst>
                    <a:ext uri="{FF2B5EF4-FFF2-40B4-BE49-F238E27FC236}">
                      <a16:creationId xmlns:a16="http://schemas.microsoft.com/office/drawing/2014/main" id="{EE652422-1270-ADA7-059D-E96C364507B2}"/>
                    </a:ext>
                  </a:extLst>
                </p:cNvPr>
                <p:cNvPicPr/>
                <p:nvPr/>
              </p:nvPicPr>
              <p:blipFill>
                <a:blip r:embed="rId18"/>
                <a:stretch>
                  <a:fillRect/>
                </a:stretch>
              </p:blipFill>
              <p:spPr>
                <a:xfrm>
                  <a:off x="3118585" y="4937040"/>
                  <a:ext cx="229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4EB58A1B-A4E7-7E99-EE27-098D59FD8779}"/>
                    </a:ext>
                  </a:extLst>
                </p14:cNvPr>
                <p14:cNvContentPartPr/>
                <p14:nvPr/>
              </p14:nvContentPartPr>
              <p14:xfrm>
                <a:off x="3368425" y="4879800"/>
                <a:ext cx="91080" cy="151200"/>
              </p14:xfrm>
            </p:contentPart>
          </mc:Choice>
          <mc:Fallback xmlns="">
            <p:pic>
              <p:nvPicPr>
                <p:cNvPr id="18" name="Mürekkep 17">
                  <a:extLst>
                    <a:ext uri="{FF2B5EF4-FFF2-40B4-BE49-F238E27FC236}">
                      <a16:creationId xmlns:a16="http://schemas.microsoft.com/office/drawing/2014/main" id="{4EB58A1B-A4E7-7E99-EE27-098D59FD8779}"/>
                    </a:ext>
                  </a:extLst>
                </p:cNvPr>
                <p:cNvPicPr/>
                <p:nvPr/>
              </p:nvPicPr>
              <p:blipFill>
                <a:blip r:embed="rId20"/>
                <a:stretch>
                  <a:fillRect/>
                </a:stretch>
              </p:blipFill>
              <p:spPr>
                <a:xfrm>
                  <a:off x="3359785" y="4870800"/>
                  <a:ext cx="108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FC965FB-C88B-AC3E-3FC1-3822AE84E389}"/>
                    </a:ext>
                  </a:extLst>
                </p14:cNvPr>
                <p14:cNvContentPartPr/>
                <p14:nvPr/>
              </p14:nvContentPartPr>
              <p14:xfrm>
                <a:off x="3368425" y="4929480"/>
                <a:ext cx="154800" cy="37440"/>
              </p14:xfrm>
            </p:contentPart>
          </mc:Choice>
          <mc:Fallback xmlns="">
            <p:pic>
              <p:nvPicPr>
                <p:cNvPr id="19" name="Mürekkep 18">
                  <a:extLst>
                    <a:ext uri="{FF2B5EF4-FFF2-40B4-BE49-F238E27FC236}">
                      <a16:creationId xmlns:a16="http://schemas.microsoft.com/office/drawing/2014/main" id="{2FC965FB-C88B-AC3E-3FC1-3822AE84E389}"/>
                    </a:ext>
                  </a:extLst>
                </p:cNvPr>
                <p:cNvPicPr/>
                <p:nvPr/>
              </p:nvPicPr>
              <p:blipFill>
                <a:blip r:embed="rId22"/>
                <a:stretch>
                  <a:fillRect/>
                </a:stretch>
              </p:blipFill>
              <p:spPr>
                <a:xfrm>
                  <a:off x="3359785" y="4920480"/>
                  <a:ext cx="1724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D8EFB6C1-8ED1-7080-1898-13DD10D8848C}"/>
                  </a:ext>
                </a:extLst>
              </p14:cNvPr>
              <p14:cNvContentPartPr/>
              <p14:nvPr/>
            </p14:nvContentPartPr>
            <p14:xfrm>
              <a:off x="4194985" y="2742120"/>
              <a:ext cx="2496240" cy="502560"/>
            </p14:xfrm>
          </p:contentPart>
        </mc:Choice>
        <mc:Fallback xmlns="">
          <p:pic>
            <p:nvPicPr>
              <p:cNvPr id="21" name="Mürekkep 20">
                <a:extLst>
                  <a:ext uri="{FF2B5EF4-FFF2-40B4-BE49-F238E27FC236}">
                    <a16:creationId xmlns:a16="http://schemas.microsoft.com/office/drawing/2014/main" id="{D8EFB6C1-8ED1-7080-1898-13DD10D8848C}"/>
                  </a:ext>
                </a:extLst>
              </p:cNvPr>
              <p:cNvPicPr/>
              <p:nvPr/>
            </p:nvPicPr>
            <p:blipFill>
              <a:blip r:embed="rId24"/>
              <a:stretch>
                <a:fillRect/>
              </a:stretch>
            </p:blipFill>
            <p:spPr>
              <a:xfrm>
                <a:off x="4185985" y="2733480"/>
                <a:ext cx="2513880" cy="520200"/>
              </a:xfrm>
              <a:prstGeom prst="rect">
                <a:avLst/>
              </a:prstGeom>
            </p:spPr>
          </p:pic>
        </mc:Fallback>
      </mc:AlternateContent>
    </p:spTree>
    <p:extLst>
      <p:ext uri="{BB962C8B-B14F-4D97-AF65-F5344CB8AC3E}">
        <p14:creationId xmlns:p14="http://schemas.microsoft.com/office/powerpoint/2010/main" val="5041492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9D0A-2AD6-8AD4-891B-2C6E35D9ADA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BF44084-664A-04AD-9BE7-54F582F9061D}"/>
              </a:ext>
            </a:extLst>
          </p:cNvPr>
          <p:cNvPicPr>
            <a:picLocks noChangeAspect="1"/>
          </p:cNvPicPr>
          <p:nvPr/>
        </p:nvPicPr>
        <p:blipFill>
          <a:blip r:embed="rId2"/>
          <a:stretch>
            <a:fillRect/>
          </a:stretch>
        </p:blipFill>
        <p:spPr>
          <a:xfrm>
            <a:off x="908913" y="1228418"/>
            <a:ext cx="10374173" cy="4401164"/>
          </a:xfrm>
          <a:prstGeom prst="rect">
            <a:avLst/>
          </a:prstGeom>
        </p:spPr>
      </p:pic>
      <p:pic>
        <p:nvPicPr>
          <p:cNvPr id="4" name="Resim 3">
            <a:extLst>
              <a:ext uri="{FF2B5EF4-FFF2-40B4-BE49-F238E27FC236}">
                <a16:creationId xmlns:a16="http://schemas.microsoft.com/office/drawing/2014/main" id="{D3455F62-B9DA-FF1D-6417-2ECD2BA6D9E8}"/>
              </a:ext>
            </a:extLst>
          </p:cNvPr>
          <p:cNvPicPr>
            <a:picLocks noChangeAspect="1"/>
          </p:cNvPicPr>
          <p:nvPr/>
        </p:nvPicPr>
        <p:blipFill>
          <a:blip r:embed="rId3"/>
          <a:stretch>
            <a:fillRect/>
          </a:stretch>
        </p:blipFill>
        <p:spPr>
          <a:xfrm>
            <a:off x="7819855" y="228153"/>
            <a:ext cx="3886742" cy="2000529"/>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B6EA330-A247-AEAA-D7ED-F78617D90CFF}"/>
                  </a:ext>
                </a:extLst>
              </p14:cNvPr>
              <p14:cNvContentPartPr/>
              <p14:nvPr/>
            </p14:nvContentPartPr>
            <p14:xfrm>
              <a:off x="9008905" y="1424160"/>
              <a:ext cx="65880" cy="360"/>
            </p14:xfrm>
          </p:contentPart>
        </mc:Choice>
        <mc:Fallback xmlns="">
          <p:pic>
            <p:nvPicPr>
              <p:cNvPr id="9" name="Mürekkep 8">
                <a:extLst>
                  <a:ext uri="{FF2B5EF4-FFF2-40B4-BE49-F238E27FC236}">
                    <a16:creationId xmlns:a16="http://schemas.microsoft.com/office/drawing/2014/main" id="{9B6EA330-A247-AEAA-D7ED-F78617D90CFF}"/>
                  </a:ext>
                </a:extLst>
              </p:cNvPr>
              <p:cNvPicPr/>
              <p:nvPr/>
            </p:nvPicPr>
            <p:blipFill>
              <a:blip r:embed="rId5"/>
              <a:stretch>
                <a:fillRect/>
              </a:stretch>
            </p:blipFill>
            <p:spPr>
              <a:xfrm>
                <a:off x="8999905" y="1415160"/>
                <a:ext cx="83520" cy="18000"/>
              </a:xfrm>
              <a:prstGeom prst="rect">
                <a:avLst/>
              </a:prstGeom>
            </p:spPr>
          </p:pic>
        </mc:Fallback>
      </mc:AlternateContent>
      <p:grpSp>
        <p:nvGrpSpPr>
          <p:cNvPr id="13" name="Grup 12">
            <a:extLst>
              <a:ext uri="{FF2B5EF4-FFF2-40B4-BE49-F238E27FC236}">
                <a16:creationId xmlns:a16="http://schemas.microsoft.com/office/drawing/2014/main" id="{0CE6191D-D5AA-0066-2D9E-A3A1C34B2617}"/>
              </a:ext>
            </a:extLst>
          </p:cNvPr>
          <p:cNvGrpSpPr/>
          <p:nvPr/>
        </p:nvGrpSpPr>
        <p:grpSpPr>
          <a:xfrm>
            <a:off x="1210585" y="1356840"/>
            <a:ext cx="9079560" cy="3197880"/>
            <a:chOff x="1210585" y="1356840"/>
            <a:chExt cx="9079560" cy="3197880"/>
          </a:xfrm>
        </p:grpSpPr>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A851934D-A819-F2BE-E083-90B76A395D77}"/>
                    </a:ext>
                  </a:extLst>
                </p14:cNvPr>
                <p14:cNvContentPartPr/>
                <p14:nvPr/>
              </p14:nvContentPartPr>
              <p14:xfrm>
                <a:off x="1210585" y="1397520"/>
                <a:ext cx="6143760" cy="3157200"/>
              </p14:xfrm>
            </p:contentPart>
          </mc:Choice>
          <mc:Fallback xmlns="">
            <p:pic>
              <p:nvPicPr>
                <p:cNvPr id="5" name="Mürekkep 4">
                  <a:extLst>
                    <a:ext uri="{FF2B5EF4-FFF2-40B4-BE49-F238E27FC236}">
                      <a16:creationId xmlns:a16="http://schemas.microsoft.com/office/drawing/2014/main" id="{A851934D-A819-F2BE-E083-90B76A395D77}"/>
                    </a:ext>
                  </a:extLst>
                </p:cNvPr>
                <p:cNvPicPr/>
                <p:nvPr/>
              </p:nvPicPr>
              <p:blipFill>
                <a:blip r:embed="rId7"/>
                <a:stretch>
                  <a:fillRect/>
                </a:stretch>
              </p:blipFill>
              <p:spPr>
                <a:xfrm>
                  <a:off x="1201585" y="1388520"/>
                  <a:ext cx="6161400" cy="317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FC9B1B4F-A8C8-8D1C-84BA-D97286A7A6A8}"/>
                    </a:ext>
                  </a:extLst>
                </p14:cNvPr>
                <p14:cNvContentPartPr/>
                <p14:nvPr/>
              </p14:nvContentPartPr>
              <p14:xfrm>
                <a:off x="7141585" y="1449720"/>
                <a:ext cx="910440" cy="350280"/>
              </p14:xfrm>
            </p:contentPart>
          </mc:Choice>
          <mc:Fallback xmlns="">
            <p:pic>
              <p:nvPicPr>
                <p:cNvPr id="6" name="Mürekkep 5">
                  <a:extLst>
                    <a:ext uri="{FF2B5EF4-FFF2-40B4-BE49-F238E27FC236}">
                      <a16:creationId xmlns:a16="http://schemas.microsoft.com/office/drawing/2014/main" id="{FC9B1B4F-A8C8-8D1C-84BA-D97286A7A6A8}"/>
                    </a:ext>
                  </a:extLst>
                </p:cNvPr>
                <p:cNvPicPr/>
                <p:nvPr/>
              </p:nvPicPr>
              <p:blipFill>
                <a:blip r:embed="rId9"/>
                <a:stretch>
                  <a:fillRect/>
                </a:stretch>
              </p:blipFill>
              <p:spPr>
                <a:xfrm>
                  <a:off x="7132585" y="1440720"/>
                  <a:ext cx="9280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Mürekkep 6">
                  <a:extLst>
                    <a:ext uri="{FF2B5EF4-FFF2-40B4-BE49-F238E27FC236}">
                      <a16:creationId xmlns:a16="http://schemas.microsoft.com/office/drawing/2014/main" id="{8EC8B90E-1831-D848-94D5-C9A3C4B4B2FB}"/>
                    </a:ext>
                  </a:extLst>
                </p14:cNvPr>
                <p14:cNvContentPartPr/>
                <p14:nvPr/>
              </p14:nvContentPartPr>
              <p14:xfrm>
                <a:off x="7921345" y="1356840"/>
                <a:ext cx="155160" cy="259920"/>
              </p14:xfrm>
            </p:contentPart>
          </mc:Choice>
          <mc:Fallback xmlns="">
            <p:pic>
              <p:nvPicPr>
                <p:cNvPr id="7" name="Mürekkep 6">
                  <a:extLst>
                    <a:ext uri="{FF2B5EF4-FFF2-40B4-BE49-F238E27FC236}">
                      <a16:creationId xmlns:a16="http://schemas.microsoft.com/office/drawing/2014/main" id="{8EC8B90E-1831-D848-94D5-C9A3C4B4B2FB}"/>
                    </a:ext>
                  </a:extLst>
                </p:cNvPr>
                <p:cNvPicPr/>
                <p:nvPr/>
              </p:nvPicPr>
              <p:blipFill>
                <a:blip r:embed="rId11"/>
                <a:stretch>
                  <a:fillRect/>
                </a:stretch>
              </p:blipFill>
              <p:spPr>
                <a:xfrm>
                  <a:off x="7912705" y="1347840"/>
                  <a:ext cx="1728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Mürekkep 9">
                  <a:extLst>
                    <a:ext uri="{FF2B5EF4-FFF2-40B4-BE49-F238E27FC236}">
                      <a16:creationId xmlns:a16="http://schemas.microsoft.com/office/drawing/2014/main" id="{83D4727D-08C8-FC43-3B83-EE22248439BC}"/>
                    </a:ext>
                  </a:extLst>
                </p14:cNvPr>
                <p14:cNvContentPartPr/>
                <p14:nvPr/>
              </p14:nvContentPartPr>
              <p14:xfrm>
                <a:off x="8094865" y="1539360"/>
                <a:ext cx="2195280" cy="232200"/>
              </p14:xfrm>
            </p:contentPart>
          </mc:Choice>
          <mc:Fallback xmlns="">
            <p:pic>
              <p:nvPicPr>
                <p:cNvPr id="10" name="Mürekkep 9">
                  <a:extLst>
                    <a:ext uri="{FF2B5EF4-FFF2-40B4-BE49-F238E27FC236}">
                      <a16:creationId xmlns:a16="http://schemas.microsoft.com/office/drawing/2014/main" id="{83D4727D-08C8-FC43-3B83-EE22248439BC}"/>
                    </a:ext>
                  </a:extLst>
                </p:cNvPr>
                <p:cNvPicPr/>
                <p:nvPr/>
              </p:nvPicPr>
              <p:blipFill>
                <a:blip r:embed="rId13"/>
                <a:stretch>
                  <a:fillRect/>
                </a:stretch>
              </p:blipFill>
              <p:spPr>
                <a:xfrm>
                  <a:off x="8086225" y="1530360"/>
                  <a:ext cx="22129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Mürekkep 10">
                  <a:extLst>
                    <a:ext uri="{FF2B5EF4-FFF2-40B4-BE49-F238E27FC236}">
                      <a16:creationId xmlns:a16="http://schemas.microsoft.com/office/drawing/2014/main" id="{207A2FBD-F92D-7421-86E0-674448F25FCC}"/>
                    </a:ext>
                  </a:extLst>
                </p14:cNvPr>
                <p14:cNvContentPartPr/>
                <p14:nvPr/>
              </p14:nvContentPartPr>
              <p14:xfrm>
                <a:off x="9037705" y="1626480"/>
                <a:ext cx="115920" cy="66600"/>
              </p14:xfrm>
            </p:contentPart>
          </mc:Choice>
          <mc:Fallback xmlns="">
            <p:pic>
              <p:nvPicPr>
                <p:cNvPr id="11" name="Mürekkep 10">
                  <a:extLst>
                    <a:ext uri="{FF2B5EF4-FFF2-40B4-BE49-F238E27FC236}">
                      <a16:creationId xmlns:a16="http://schemas.microsoft.com/office/drawing/2014/main" id="{207A2FBD-F92D-7421-86E0-674448F25FCC}"/>
                    </a:ext>
                  </a:extLst>
                </p:cNvPr>
                <p:cNvPicPr/>
                <p:nvPr/>
              </p:nvPicPr>
              <p:blipFill>
                <a:blip r:embed="rId15"/>
                <a:stretch>
                  <a:fillRect/>
                </a:stretch>
              </p:blipFill>
              <p:spPr>
                <a:xfrm>
                  <a:off x="9028705" y="1617480"/>
                  <a:ext cx="1335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Mürekkep 11">
                  <a:extLst>
                    <a:ext uri="{FF2B5EF4-FFF2-40B4-BE49-F238E27FC236}">
                      <a16:creationId xmlns:a16="http://schemas.microsoft.com/office/drawing/2014/main" id="{3A32D8BE-C752-CA99-853B-A7668532E849}"/>
                    </a:ext>
                  </a:extLst>
                </p14:cNvPr>
                <p14:cNvContentPartPr/>
                <p14:nvPr/>
              </p14:nvContentPartPr>
              <p14:xfrm>
                <a:off x="8980105" y="1597680"/>
                <a:ext cx="201600" cy="67320"/>
              </p14:xfrm>
            </p:contentPart>
          </mc:Choice>
          <mc:Fallback xmlns="">
            <p:pic>
              <p:nvPicPr>
                <p:cNvPr id="12" name="Mürekkep 11">
                  <a:extLst>
                    <a:ext uri="{FF2B5EF4-FFF2-40B4-BE49-F238E27FC236}">
                      <a16:creationId xmlns:a16="http://schemas.microsoft.com/office/drawing/2014/main" id="{3A32D8BE-C752-CA99-853B-A7668532E849}"/>
                    </a:ext>
                  </a:extLst>
                </p:cNvPr>
                <p:cNvPicPr/>
                <p:nvPr/>
              </p:nvPicPr>
              <p:blipFill>
                <a:blip r:embed="rId17"/>
                <a:stretch>
                  <a:fillRect/>
                </a:stretch>
              </p:blipFill>
              <p:spPr>
                <a:xfrm>
                  <a:off x="8971105" y="1588680"/>
                  <a:ext cx="21924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Mürekkep 13">
                <a:extLst>
                  <a:ext uri="{FF2B5EF4-FFF2-40B4-BE49-F238E27FC236}">
                    <a16:creationId xmlns:a16="http://schemas.microsoft.com/office/drawing/2014/main" id="{A7CB6C39-4344-EDFE-B7CF-45A70BBE3342}"/>
                  </a:ext>
                </a:extLst>
              </p14:cNvPr>
              <p14:cNvContentPartPr/>
              <p14:nvPr/>
            </p14:nvContentPartPr>
            <p14:xfrm>
              <a:off x="5745865" y="1972440"/>
              <a:ext cx="214560" cy="20160"/>
            </p14:xfrm>
          </p:contentPart>
        </mc:Choice>
        <mc:Fallback xmlns="">
          <p:pic>
            <p:nvPicPr>
              <p:cNvPr id="14" name="Mürekkep 13">
                <a:extLst>
                  <a:ext uri="{FF2B5EF4-FFF2-40B4-BE49-F238E27FC236}">
                    <a16:creationId xmlns:a16="http://schemas.microsoft.com/office/drawing/2014/main" id="{A7CB6C39-4344-EDFE-B7CF-45A70BBE3342}"/>
                  </a:ext>
                </a:extLst>
              </p:cNvPr>
              <p:cNvPicPr/>
              <p:nvPr/>
            </p:nvPicPr>
            <p:blipFill>
              <a:blip r:embed="rId19"/>
              <a:stretch>
                <a:fillRect/>
              </a:stretch>
            </p:blipFill>
            <p:spPr>
              <a:xfrm>
                <a:off x="5737225" y="1963440"/>
                <a:ext cx="232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5933A2A5-9F9C-0C27-673F-B7AF3EC0B04E}"/>
                  </a:ext>
                </a:extLst>
              </p14:cNvPr>
              <p14:cNvContentPartPr/>
              <p14:nvPr/>
            </p14:nvContentPartPr>
            <p14:xfrm>
              <a:off x="8314465" y="1568160"/>
              <a:ext cx="485280" cy="213840"/>
            </p14:xfrm>
          </p:contentPart>
        </mc:Choice>
        <mc:Fallback xmlns="">
          <p:pic>
            <p:nvPicPr>
              <p:cNvPr id="17" name="Mürekkep 16">
                <a:extLst>
                  <a:ext uri="{FF2B5EF4-FFF2-40B4-BE49-F238E27FC236}">
                    <a16:creationId xmlns:a16="http://schemas.microsoft.com/office/drawing/2014/main" id="{5933A2A5-9F9C-0C27-673F-B7AF3EC0B04E}"/>
                  </a:ext>
                </a:extLst>
              </p:cNvPr>
              <p:cNvPicPr/>
              <p:nvPr/>
            </p:nvPicPr>
            <p:blipFill>
              <a:blip r:embed="rId21"/>
              <a:stretch>
                <a:fillRect/>
              </a:stretch>
            </p:blipFill>
            <p:spPr>
              <a:xfrm>
                <a:off x="8305465" y="1559520"/>
                <a:ext cx="502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18CDEB45-00D1-BF0C-7E8E-69ACD688A5C0}"/>
                  </a:ext>
                </a:extLst>
              </p14:cNvPr>
              <p14:cNvContentPartPr/>
              <p14:nvPr/>
            </p14:nvContentPartPr>
            <p14:xfrm>
              <a:off x="8294665" y="1269360"/>
              <a:ext cx="484920" cy="329400"/>
            </p14:xfrm>
          </p:contentPart>
        </mc:Choice>
        <mc:Fallback xmlns="">
          <p:pic>
            <p:nvPicPr>
              <p:cNvPr id="18" name="Mürekkep 17">
                <a:extLst>
                  <a:ext uri="{FF2B5EF4-FFF2-40B4-BE49-F238E27FC236}">
                    <a16:creationId xmlns:a16="http://schemas.microsoft.com/office/drawing/2014/main" id="{18CDEB45-00D1-BF0C-7E8E-69ACD688A5C0}"/>
                  </a:ext>
                </a:extLst>
              </p:cNvPr>
              <p:cNvPicPr/>
              <p:nvPr/>
            </p:nvPicPr>
            <p:blipFill>
              <a:blip r:embed="rId23"/>
              <a:stretch>
                <a:fillRect/>
              </a:stretch>
            </p:blipFill>
            <p:spPr>
              <a:xfrm>
                <a:off x="8285665" y="1260720"/>
                <a:ext cx="502560" cy="347040"/>
              </a:xfrm>
              <a:prstGeom prst="rect">
                <a:avLst/>
              </a:prstGeom>
            </p:spPr>
          </p:pic>
        </mc:Fallback>
      </mc:AlternateContent>
      <p:grpSp>
        <p:nvGrpSpPr>
          <p:cNvPr id="26" name="Grup 25">
            <a:extLst>
              <a:ext uri="{FF2B5EF4-FFF2-40B4-BE49-F238E27FC236}">
                <a16:creationId xmlns:a16="http://schemas.microsoft.com/office/drawing/2014/main" id="{9583B8B3-26A2-7EDB-AC47-0D0BF530490D}"/>
              </a:ext>
            </a:extLst>
          </p:cNvPr>
          <p:cNvGrpSpPr/>
          <p:nvPr/>
        </p:nvGrpSpPr>
        <p:grpSpPr>
          <a:xfrm>
            <a:off x="6561625" y="4975560"/>
            <a:ext cx="1020240" cy="619560"/>
            <a:chOff x="6561625" y="4975560"/>
            <a:chExt cx="1020240" cy="619560"/>
          </a:xfrm>
        </p:grpSpPr>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EB799DA3-39C8-DB2A-2036-94A2BA44E30D}"/>
                    </a:ext>
                  </a:extLst>
                </p14:cNvPr>
                <p14:cNvContentPartPr/>
                <p14:nvPr/>
              </p14:nvContentPartPr>
              <p14:xfrm>
                <a:off x="6561625" y="5245200"/>
                <a:ext cx="128160" cy="237960"/>
              </p14:xfrm>
            </p:contentPart>
          </mc:Choice>
          <mc:Fallback xmlns="">
            <p:pic>
              <p:nvPicPr>
                <p:cNvPr id="19" name="Mürekkep 18">
                  <a:extLst>
                    <a:ext uri="{FF2B5EF4-FFF2-40B4-BE49-F238E27FC236}">
                      <a16:creationId xmlns:a16="http://schemas.microsoft.com/office/drawing/2014/main" id="{EB799DA3-39C8-DB2A-2036-94A2BA44E30D}"/>
                    </a:ext>
                  </a:extLst>
                </p:cNvPr>
                <p:cNvPicPr/>
                <p:nvPr/>
              </p:nvPicPr>
              <p:blipFill>
                <a:blip r:embed="rId25"/>
                <a:stretch>
                  <a:fillRect/>
                </a:stretch>
              </p:blipFill>
              <p:spPr>
                <a:xfrm>
                  <a:off x="6552625" y="5236560"/>
                  <a:ext cx="145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C9844FEB-043B-ED5C-8AC1-16FE558F83A6}"/>
                    </a:ext>
                  </a:extLst>
                </p14:cNvPr>
                <p14:cNvContentPartPr/>
                <p14:nvPr/>
              </p14:nvContentPartPr>
              <p14:xfrm>
                <a:off x="6660625" y="5185080"/>
                <a:ext cx="241920" cy="353160"/>
              </p14:xfrm>
            </p:contentPart>
          </mc:Choice>
          <mc:Fallback xmlns="">
            <p:pic>
              <p:nvPicPr>
                <p:cNvPr id="20" name="Mürekkep 19">
                  <a:extLst>
                    <a:ext uri="{FF2B5EF4-FFF2-40B4-BE49-F238E27FC236}">
                      <a16:creationId xmlns:a16="http://schemas.microsoft.com/office/drawing/2014/main" id="{C9844FEB-043B-ED5C-8AC1-16FE558F83A6}"/>
                    </a:ext>
                  </a:extLst>
                </p:cNvPr>
                <p:cNvPicPr/>
                <p:nvPr/>
              </p:nvPicPr>
              <p:blipFill>
                <a:blip r:embed="rId27"/>
                <a:stretch>
                  <a:fillRect/>
                </a:stretch>
              </p:blipFill>
              <p:spPr>
                <a:xfrm>
                  <a:off x="6651625" y="5176080"/>
                  <a:ext cx="2595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7EDE213F-7D53-8F05-44B4-3DF38C253539}"/>
                    </a:ext>
                  </a:extLst>
                </p14:cNvPr>
                <p14:cNvContentPartPr/>
                <p14:nvPr/>
              </p14:nvContentPartPr>
              <p14:xfrm>
                <a:off x="7004425" y="5420520"/>
                <a:ext cx="109800" cy="162360"/>
              </p14:xfrm>
            </p:contentPart>
          </mc:Choice>
          <mc:Fallback xmlns="">
            <p:pic>
              <p:nvPicPr>
                <p:cNvPr id="21" name="Mürekkep 20">
                  <a:extLst>
                    <a:ext uri="{FF2B5EF4-FFF2-40B4-BE49-F238E27FC236}">
                      <a16:creationId xmlns:a16="http://schemas.microsoft.com/office/drawing/2014/main" id="{7EDE213F-7D53-8F05-44B4-3DF38C253539}"/>
                    </a:ext>
                  </a:extLst>
                </p:cNvPr>
                <p:cNvPicPr/>
                <p:nvPr/>
              </p:nvPicPr>
              <p:blipFill>
                <a:blip r:embed="rId29"/>
                <a:stretch>
                  <a:fillRect/>
                </a:stretch>
              </p:blipFill>
              <p:spPr>
                <a:xfrm>
                  <a:off x="6995425" y="5411520"/>
                  <a:ext cx="127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B5804CB-F1CA-CAD1-E9AD-4B2D16513CB2}"/>
                    </a:ext>
                  </a:extLst>
                </p14:cNvPr>
                <p14:cNvContentPartPr/>
                <p14:nvPr/>
              </p14:nvContentPartPr>
              <p14:xfrm>
                <a:off x="7206745" y="5206680"/>
                <a:ext cx="134280" cy="388440"/>
              </p14:xfrm>
            </p:contentPart>
          </mc:Choice>
          <mc:Fallback xmlns="">
            <p:pic>
              <p:nvPicPr>
                <p:cNvPr id="22" name="Mürekkep 21">
                  <a:extLst>
                    <a:ext uri="{FF2B5EF4-FFF2-40B4-BE49-F238E27FC236}">
                      <a16:creationId xmlns:a16="http://schemas.microsoft.com/office/drawing/2014/main" id="{DB5804CB-F1CA-CAD1-E9AD-4B2D16513CB2}"/>
                    </a:ext>
                  </a:extLst>
                </p:cNvPr>
                <p:cNvPicPr/>
                <p:nvPr/>
              </p:nvPicPr>
              <p:blipFill>
                <a:blip r:embed="rId31"/>
                <a:stretch>
                  <a:fillRect/>
                </a:stretch>
              </p:blipFill>
              <p:spPr>
                <a:xfrm>
                  <a:off x="7198105" y="5198040"/>
                  <a:ext cx="1519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324CF18F-B169-8C6D-172E-CD91B3C58F57}"/>
                    </a:ext>
                  </a:extLst>
                </p14:cNvPr>
                <p14:cNvContentPartPr/>
                <p14:nvPr/>
              </p14:nvContentPartPr>
              <p14:xfrm>
                <a:off x="7418425" y="5389200"/>
                <a:ext cx="163440" cy="145800"/>
              </p14:xfrm>
            </p:contentPart>
          </mc:Choice>
          <mc:Fallback xmlns="">
            <p:pic>
              <p:nvPicPr>
                <p:cNvPr id="23" name="Mürekkep 22">
                  <a:extLst>
                    <a:ext uri="{FF2B5EF4-FFF2-40B4-BE49-F238E27FC236}">
                      <a16:creationId xmlns:a16="http://schemas.microsoft.com/office/drawing/2014/main" id="{324CF18F-B169-8C6D-172E-CD91B3C58F57}"/>
                    </a:ext>
                  </a:extLst>
                </p:cNvPr>
                <p:cNvPicPr/>
                <p:nvPr/>
              </p:nvPicPr>
              <p:blipFill>
                <a:blip r:embed="rId33"/>
                <a:stretch>
                  <a:fillRect/>
                </a:stretch>
              </p:blipFill>
              <p:spPr>
                <a:xfrm>
                  <a:off x="7409425" y="5380200"/>
                  <a:ext cx="1810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2DC99B7D-9088-7E64-D213-99BDCE0D1696}"/>
                    </a:ext>
                  </a:extLst>
                </p14:cNvPr>
                <p14:cNvContentPartPr/>
                <p14:nvPr/>
              </p14:nvContentPartPr>
              <p14:xfrm>
                <a:off x="7045465" y="4975560"/>
                <a:ext cx="10080" cy="172800"/>
              </p14:xfrm>
            </p:contentPart>
          </mc:Choice>
          <mc:Fallback xmlns="">
            <p:pic>
              <p:nvPicPr>
                <p:cNvPr id="24" name="Mürekkep 23">
                  <a:extLst>
                    <a:ext uri="{FF2B5EF4-FFF2-40B4-BE49-F238E27FC236}">
                      <a16:creationId xmlns:a16="http://schemas.microsoft.com/office/drawing/2014/main" id="{2DC99B7D-9088-7E64-D213-99BDCE0D1696}"/>
                    </a:ext>
                  </a:extLst>
                </p:cNvPr>
                <p:cNvPicPr/>
                <p:nvPr/>
              </p:nvPicPr>
              <p:blipFill>
                <a:blip r:embed="rId35"/>
                <a:stretch>
                  <a:fillRect/>
                </a:stretch>
              </p:blipFill>
              <p:spPr>
                <a:xfrm>
                  <a:off x="7036465" y="4966920"/>
                  <a:ext cx="27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B559001A-F803-1041-4F61-80D9E5E28A9D}"/>
                    </a:ext>
                  </a:extLst>
                </p14:cNvPr>
                <p14:cNvContentPartPr/>
                <p14:nvPr/>
              </p14:nvContentPartPr>
              <p14:xfrm>
                <a:off x="6997225" y="5095080"/>
                <a:ext cx="137520" cy="95400"/>
              </p14:xfrm>
            </p:contentPart>
          </mc:Choice>
          <mc:Fallback xmlns="">
            <p:pic>
              <p:nvPicPr>
                <p:cNvPr id="25" name="Mürekkep 24">
                  <a:extLst>
                    <a:ext uri="{FF2B5EF4-FFF2-40B4-BE49-F238E27FC236}">
                      <a16:creationId xmlns:a16="http://schemas.microsoft.com/office/drawing/2014/main" id="{B559001A-F803-1041-4F61-80D9E5E28A9D}"/>
                    </a:ext>
                  </a:extLst>
                </p:cNvPr>
                <p:cNvPicPr/>
                <p:nvPr/>
              </p:nvPicPr>
              <p:blipFill>
                <a:blip r:embed="rId37"/>
                <a:stretch>
                  <a:fillRect/>
                </a:stretch>
              </p:blipFill>
              <p:spPr>
                <a:xfrm>
                  <a:off x="6988585" y="5086080"/>
                  <a:ext cx="155160" cy="113040"/>
                </a:xfrm>
                <a:prstGeom prst="rect">
                  <a:avLst/>
                </a:prstGeom>
              </p:spPr>
            </p:pic>
          </mc:Fallback>
        </mc:AlternateContent>
      </p:grpSp>
      <p:grpSp>
        <p:nvGrpSpPr>
          <p:cNvPr id="46" name="Grup 45">
            <a:extLst>
              <a:ext uri="{FF2B5EF4-FFF2-40B4-BE49-F238E27FC236}">
                <a16:creationId xmlns:a16="http://schemas.microsoft.com/office/drawing/2014/main" id="{A6BC6F73-6819-8999-0DA9-5778F2C84241}"/>
              </a:ext>
            </a:extLst>
          </p:cNvPr>
          <p:cNvGrpSpPr/>
          <p:nvPr/>
        </p:nvGrpSpPr>
        <p:grpSpPr>
          <a:xfrm>
            <a:off x="3192745" y="3693960"/>
            <a:ext cx="2909880" cy="2118240"/>
            <a:chOff x="3192745" y="3693960"/>
            <a:chExt cx="2909880" cy="2118240"/>
          </a:xfrm>
        </p:grpSpPr>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B12C1E6E-EE88-FB6E-14AC-661D5A84A48D}"/>
                    </a:ext>
                  </a:extLst>
                </p14:cNvPr>
                <p14:cNvContentPartPr/>
                <p14:nvPr/>
              </p14:nvContentPartPr>
              <p14:xfrm>
                <a:off x="3192745" y="3693960"/>
                <a:ext cx="252720" cy="235440"/>
              </p14:xfrm>
            </p:contentPart>
          </mc:Choice>
          <mc:Fallback xmlns="">
            <p:pic>
              <p:nvPicPr>
                <p:cNvPr id="27" name="Mürekkep 26">
                  <a:extLst>
                    <a:ext uri="{FF2B5EF4-FFF2-40B4-BE49-F238E27FC236}">
                      <a16:creationId xmlns:a16="http://schemas.microsoft.com/office/drawing/2014/main" id="{B12C1E6E-EE88-FB6E-14AC-661D5A84A48D}"/>
                    </a:ext>
                  </a:extLst>
                </p:cNvPr>
                <p:cNvPicPr/>
                <p:nvPr/>
              </p:nvPicPr>
              <p:blipFill>
                <a:blip r:embed="rId39"/>
                <a:stretch>
                  <a:fillRect/>
                </a:stretch>
              </p:blipFill>
              <p:spPr>
                <a:xfrm>
                  <a:off x="3183745" y="3684960"/>
                  <a:ext cx="2703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FD3A354-8AF1-55A4-60CB-4543193BA7E7}"/>
                    </a:ext>
                  </a:extLst>
                </p14:cNvPr>
                <p14:cNvContentPartPr/>
                <p14:nvPr/>
              </p14:nvContentPartPr>
              <p14:xfrm>
                <a:off x="3378145" y="3945960"/>
                <a:ext cx="200880" cy="1002240"/>
              </p14:xfrm>
            </p:contentPart>
          </mc:Choice>
          <mc:Fallback xmlns="">
            <p:pic>
              <p:nvPicPr>
                <p:cNvPr id="28" name="Mürekkep 27">
                  <a:extLst>
                    <a:ext uri="{FF2B5EF4-FFF2-40B4-BE49-F238E27FC236}">
                      <a16:creationId xmlns:a16="http://schemas.microsoft.com/office/drawing/2014/main" id="{8FD3A354-8AF1-55A4-60CB-4543193BA7E7}"/>
                    </a:ext>
                  </a:extLst>
                </p:cNvPr>
                <p:cNvPicPr/>
                <p:nvPr/>
              </p:nvPicPr>
              <p:blipFill>
                <a:blip r:embed="rId41"/>
                <a:stretch>
                  <a:fillRect/>
                </a:stretch>
              </p:blipFill>
              <p:spPr>
                <a:xfrm>
                  <a:off x="3369145" y="3936960"/>
                  <a:ext cx="218520" cy="101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D991C30-FC48-E947-A006-321670FCB7C5}"/>
                    </a:ext>
                  </a:extLst>
                </p14:cNvPr>
                <p14:cNvContentPartPr/>
                <p14:nvPr/>
              </p14:nvContentPartPr>
              <p14:xfrm>
                <a:off x="3358705" y="4861440"/>
                <a:ext cx="339120" cy="208440"/>
              </p14:xfrm>
            </p:contentPart>
          </mc:Choice>
          <mc:Fallback xmlns="">
            <p:pic>
              <p:nvPicPr>
                <p:cNvPr id="29" name="Mürekkep 28">
                  <a:extLst>
                    <a:ext uri="{FF2B5EF4-FFF2-40B4-BE49-F238E27FC236}">
                      <a16:creationId xmlns:a16="http://schemas.microsoft.com/office/drawing/2014/main" id="{2D991C30-FC48-E947-A006-321670FCB7C5}"/>
                    </a:ext>
                  </a:extLst>
                </p:cNvPr>
                <p:cNvPicPr/>
                <p:nvPr/>
              </p:nvPicPr>
              <p:blipFill>
                <a:blip r:embed="rId43"/>
                <a:stretch>
                  <a:fillRect/>
                </a:stretch>
              </p:blipFill>
              <p:spPr>
                <a:xfrm>
                  <a:off x="3350065" y="4852800"/>
                  <a:ext cx="356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E78FA7FF-DE28-5B6B-ED96-39E5CF4B448B}"/>
                    </a:ext>
                  </a:extLst>
                </p14:cNvPr>
                <p14:cNvContentPartPr/>
                <p14:nvPr/>
              </p14:nvContentPartPr>
              <p14:xfrm>
                <a:off x="3214345" y="5178600"/>
                <a:ext cx="156960" cy="293760"/>
              </p14:xfrm>
            </p:contentPart>
          </mc:Choice>
          <mc:Fallback xmlns="">
            <p:pic>
              <p:nvPicPr>
                <p:cNvPr id="30" name="Mürekkep 29">
                  <a:extLst>
                    <a:ext uri="{FF2B5EF4-FFF2-40B4-BE49-F238E27FC236}">
                      <a16:creationId xmlns:a16="http://schemas.microsoft.com/office/drawing/2014/main" id="{E78FA7FF-DE28-5B6B-ED96-39E5CF4B448B}"/>
                    </a:ext>
                  </a:extLst>
                </p:cNvPr>
                <p:cNvPicPr/>
                <p:nvPr/>
              </p:nvPicPr>
              <p:blipFill>
                <a:blip r:embed="rId45"/>
                <a:stretch>
                  <a:fillRect/>
                </a:stretch>
              </p:blipFill>
              <p:spPr>
                <a:xfrm>
                  <a:off x="3205345" y="5169600"/>
                  <a:ext cx="1746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33F9163A-67C4-6B10-A37D-4B99E9D83FF9}"/>
                    </a:ext>
                  </a:extLst>
                </p14:cNvPr>
                <p14:cNvContentPartPr/>
                <p14:nvPr/>
              </p14:nvContentPartPr>
              <p14:xfrm>
                <a:off x="3570385" y="5268240"/>
                <a:ext cx="137520" cy="213840"/>
              </p14:xfrm>
            </p:contentPart>
          </mc:Choice>
          <mc:Fallback xmlns="">
            <p:pic>
              <p:nvPicPr>
                <p:cNvPr id="31" name="Mürekkep 30">
                  <a:extLst>
                    <a:ext uri="{FF2B5EF4-FFF2-40B4-BE49-F238E27FC236}">
                      <a16:creationId xmlns:a16="http://schemas.microsoft.com/office/drawing/2014/main" id="{33F9163A-67C4-6B10-A37D-4B99E9D83FF9}"/>
                    </a:ext>
                  </a:extLst>
                </p:cNvPr>
                <p:cNvPicPr/>
                <p:nvPr/>
              </p:nvPicPr>
              <p:blipFill>
                <a:blip r:embed="rId47"/>
                <a:stretch>
                  <a:fillRect/>
                </a:stretch>
              </p:blipFill>
              <p:spPr>
                <a:xfrm>
                  <a:off x="3561745" y="5259240"/>
                  <a:ext cx="155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8564489F-3A46-473B-66EE-857666165769}"/>
                    </a:ext>
                  </a:extLst>
                </p14:cNvPr>
                <p14:cNvContentPartPr/>
                <p14:nvPr/>
              </p14:nvContentPartPr>
              <p14:xfrm>
                <a:off x="3741385" y="5331960"/>
                <a:ext cx="110880" cy="113760"/>
              </p14:xfrm>
            </p:contentPart>
          </mc:Choice>
          <mc:Fallback xmlns="">
            <p:pic>
              <p:nvPicPr>
                <p:cNvPr id="33" name="Mürekkep 32">
                  <a:extLst>
                    <a:ext uri="{FF2B5EF4-FFF2-40B4-BE49-F238E27FC236}">
                      <a16:creationId xmlns:a16="http://schemas.microsoft.com/office/drawing/2014/main" id="{8564489F-3A46-473B-66EE-857666165769}"/>
                    </a:ext>
                  </a:extLst>
                </p:cNvPr>
                <p:cNvPicPr/>
                <p:nvPr/>
              </p:nvPicPr>
              <p:blipFill>
                <a:blip r:embed="rId49"/>
                <a:stretch>
                  <a:fillRect/>
                </a:stretch>
              </p:blipFill>
              <p:spPr>
                <a:xfrm>
                  <a:off x="3732745" y="5322960"/>
                  <a:ext cx="128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C5E0AEBC-CDBE-9C59-DBB7-8E184FB4A553}"/>
                    </a:ext>
                  </a:extLst>
                </p14:cNvPr>
                <p14:cNvContentPartPr/>
                <p14:nvPr/>
              </p14:nvContentPartPr>
              <p14:xfrm>
                <a:off x="3954145" y="5330160"/>
                <a:ext cx="187920" cy="113760"/>
              </p14:xfrm>
            </p:contentPart>
          </mc:Choice>
          <mc:Fallback xmlns="">
            <p:pic>
              <p:nvPicPr>
                <p:cNvPr id="34" name="Mürekkep 33">
                  <a:extLst>
                    <a:ext uri="{FF2B5EF4-FFF2-40B4-BE49-F238E27FC236}">
                      <a16:creationId xmlns:a16="http://schemas.microsoft.com/office/drawing/2014/main" id="{C5E0AEBC-CDBE-9C59-DBB7-8E184FB4A553}"/>
                    </a:ext>
                  </a:extLst>
                </p:cNvPr>
                <p:cNvPicPr/>
                <p:nvPr/>
              </p:nvPicPr>
              <p:blipFill>
                <a:blip r:embed="rId51"/>
                <a:stretch>
                  <a:fillRect/>
                </a:stretch>
              </p:blipFill>
              <p:spPr>
                <a:xfrm>
                  <a:off x="3945505" y="5321520"/>
                  <a:ext cx="205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68B4A55B-9B2F-977A-47AB-58C4F024D54A}"/>
                    </a:ext>
                  </a:extLst>
                </p14:cNvPr>
                <p14:cNvContentPartPr/>
                <p14:nvPr/>
              </p14:nvContentPartPr>
              <p14:xfrm>
                <a:off x="4205065" y="5286600"/>
                <a:ext cx="41400" cy="104760"/>
              </p14:xfrm>
            </p:contentPart>
          </mc:Choice>
          <mc:Fallback xmlns="">
            <p:pic>
              <p:nvPicPr>
                <p:cNvPr id="35" name="Mürekkep 34">
                  <a:extLst>
                    <a:ext uri="{FF2B5EF4-FFF2-40B4-BE49-F238E27FC236}">
                      <a16:creationId xmlns:a16="http://schemas.microsoft.com/office/drawing/2014/main" id="{68B4A55B-9B2F-977A-47AB-58C4F024D54A}"/>
                    </a:ext>
                  </a:extLst>
                </p:cNvPr>
                <p:cNvPicPr/>
                <p:nvPr/>
              </p:nvPicPr>
              <p:blipFill>
                <a:blip r:embed="rId53"/>
                <a:stretch>
                  <a:fillRect/>
                </a:stretch>
              </p:blipFill>
              <p:spPr>
                <a:xfrm>
                  <a:off x="4196065" y="5277960"/>
                  <a:ext cx="59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6F26D097-5AE9-EC0F-F718-22A6BF7FA13A}"/>
                    </a:ext>
                  </a:extLst>
                </p14:cNvPr>
                <p14:cNvContentPartPr/>
                <p14:nvPr/>
              </p14:nvContentPartPr>
              <p14:xfrm>
                <a:off x="4301905" y="5235840"/>
                <a:ext cx="74520" cy="127440"/>
              </p14:xfrm>
            </p:contentPart>
          </mc:Choice>
          <mc:Fallback xmlns="">
            <p:pic>
              <p:nvPicPr>
                <p:cNvPr id="36" name="Mürekkep 35">
                  <a:extLst>
                    <a:ext uri="{FF2B5EF4-FFF2-40B4-BE49-F238E27FC236}">
                      <a16:creationId xmlns:a16="http://schemas.microsoft.com/office/drawing/2014/main" id="{6F26D097-5AE9-EC0F-F718-22A6BF7FA13A}"/>
                    </a:ext>
                  </a:extLst>
                </p:cNvPr>
                <p:cNvPicPr/>
                <p:nvPr/>
              </p:nvPicPr>
              <p:blipFill>
                <a:blip r:embed="rId55"/>
                <a:stretch>
                  <a:fillRect/>
                </a:stretch>
              </p:blipFill>
              <p:spPr>
                <a:xfrm>
                  <a:off x="4293265" y="5227200"/>
                  <a:ext cx="92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38835E64-B810-8B71-BF90-59FBCB88DB9C}"/>
                    </a:ext>
                  </a:extLst>
                </p14:cNvPr>
                <p14:cNvContentPartPr/>
                <p14:nvPr/>
              </p14:nvContentPartPr>
              <p14:xfrm>
                <a:off x="4301905" y="5297760"/>
                <a:ext cx="128880" cy="24840"/>
              </p14:xfrm>
            </p:contentPart>
          </mc:Choice>
          <mc:Fallback xmlns="">
            <p:pic>
              <p:nvPicPr>
                <p:cNvPr id="37" name="Mürekkep 36">
                  <a:extLst>
                    <a:ext uri="{FF2B5EF4-FFF2-40B4-BE49-F238E27FC236}">
                      <a16:creationId xmlns:a16="http://schemas.microsoft.com/office/drawing/2014/main" id="{38835E64-B810-8B71-BF90-59FBCB88DB9C}"/>
                    </a:ext>
                  </a:extLst>
                </p:cNvPr>
                <p:cNvPicPr/>
                <p:nvPr/>
              </p:nvPicPr>
              <p:blipFill>
                <a:blip r:embed="rId57"/>
                <a:stretch>
                  <a:fillRect/>
                </a:stretch>
              </p:blipFill>
              <p:spPr>
                <a:xfrm>
                  <a:off x="4293265" y="5289120"/>
                  <a:ext cx="146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F462B092-9AD8-7222-0E02-1AC6F4D277A4}"/>
                    </a:ext>
                  </a:extLst>
                </p14:cNvPr>
                <p14:cNvContentPartPr/>
                <p14:nvPr/>
              </p14:nvContentPartPr>
              <p14:xfrm>
                <a:off x="4453825" y="5195160"/>
                <a:ext cx="136440" cy="156960"/>
              </p14:xfrm>
            </p:contentPart>
          </mc:Choice>
          <mc:Fallback xmlns="">
            <p:pic>
              <p:nvPicPr>
                <p:cNvPr id="38" name="Mürekkep 37">
                  <a:extLst>
                    <a:ext uri="{FF2B5EF4-FFF2-40B4-BE49-F238E27FC236}">
                      <a16:creationId xmlns:a16="http://schemas.microsoft.com/office/drawing/2014/main" id="{F462B092-9AD8-7222-0E02-1AC6F4D277A4}"/>
                    </a:ext>
                  </a:extLst>
                </p:cNvPr>
                <p:cNvPicPr/>
                <p:nvPr/>
              </p:nvPicPr>
              <p:blipFill>
                <a:blip r:embed="rId59"/>
                <a:stretch>
                  <a:fillRect/>
                </a:stretch>
              </p:blipFill>
              <p:spPr>
                <a:xfrm>
                  <a:off x="4445185" y="5186520"/>
                  <a:ext cx="154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Mürekkep 39">
                  <a:extLst>
                    <a:ext uri="{FF2B5EF4-FFF2-40B4-BE49-F238E27FC236}">
                      <a16:creationId xmlns:a16="http://schemas.microsoft.com/office/drawing/2014/main" id="{D4ECED52-8403-E663-C7B6-2F8218F1EBC9}"/>
                    </a:ext>
                  </a:extLst>
                </p14:cNvPr>
                <p14:cNvContentPartPr/>
                <p14:nvPr/>
              </p14:nvContentPartPr>
              <p14:xfrm>
                <a:off x="4455625" y="4002480"/>
                <a:ext cx="1647000" cy="1149480"/>
              </p14:xfrm>
            </p:contentPart>
          </mc:Choice>
          <mc:Fallback xmlns="">
            <p:pic>
              <p:nvPicPr>
                <p:cNvPr id="40" name="Mürekkep 39">
                  <a:extLst>
                    <a:ext uri="{FF2B5EF4-FFF2-40B4-BE49-F238E27FC236}">
                      <a16:creationId xmlns:a16="http://schemas.microsoft.com/office/drawing/2014/main" id="{D4ECED52-8403-E663-C7B6-2F8218F1EBC9}"/>
                    </a:ext>
                  </a:extLst>
                </p:cNvPr>
                <p:cNvPicPr/>
                <p:nvPr/>
              </p:nvPicPr>
              <p:blipFill>
                <a:blip r:embed="rId61"/>
                <a:stretch>
                  <a:fillRect/>
                </a:stretch>
              </p:blipFill>
              <p:spPr>
                <a:xfrm>
                  <a:off x="4446985" y="3993480"/>
                  <a:ext cx="1664640" cy="116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Mürekkep 40">
                  <a:extLst>
                    <a:ext uri="{FF2B5EF4-FFF2-40B4-BE49-F238E27FC236}">
                      <a16:creationId xmlns:a16="http://schemas.microsoft.com/office/drawing/2014/main" id="{B0E79260-F593-76D3-EED0-CBFE95463E75}"/>
                    </a:ext>
                  </a:extLst>
                </p14:cNvPr>
                <p14:cNvContentPartPr/>
                <p14:nvPr/>
              </p14:nvContentPartPr>
              <p14:xfrm>
                <a:off x="5187145" y="5378040"/>
                <a:ext cx="263160" cy="428400"/>
              </p14:xfrm>
            </p:contentPart>
          </mc:Choice>
          <mc:Fallback xmlns="">
            <p:pic>
              <p:nvPicPr>
                <p:cNvPr id="41" name="Mürekkep 40">
                  <a:extLst>
                    <a:ext uri="{FF2B5EF4-FFF2-40B4-BE49-F238E27FC236}">
                      <a16:creationId xmlns:a16="http://schemas.microsoft.com/office/drawing/2014/main" id="{B0E79260-F593-76D3-EED0-CBFE95463E75}"/>
                    </a:ext>
                  </a:extLst>
                </p:cNvPr>
                <p:cNvPicPr/>
                <p:nvPr/>
              </p:nvPicPr>
              <p:blipFill>
                <a:blip r:embed="rId63"/>
                <a:stretch>
                  <a:fillRect/>
                </a:stretch>
              </p:blipFill>
              <p:spPr>
                <a:xfrm>
                  <a:off x="5178145" y="5369040"/>
                  <a:ext cx="2808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Mürekkep 41">
                  <a:extLst>
                    <a:ext uri="{FF2B5EF4-FFF2-40B4-BE49-F238E27FC236}">
                      <a16:creationId xmlns:a16="http://schemas.microsoft.com/office/drawing/2014/main" id="{0EEA3FBE-98E2-53A3-6489-C1DA99448FE6}"/>
                    </a:ext>
                  </a:extLst>
                </p14:cNvPr>
                <p14:cNvContentPartPr/>
                <p14:nvPr/>
              </p14:nvContentPartPr>
              <p14:xfrm>
                <a:off x="5532745" y="5608800"/>
                <a:ext cx="163800" cy="203400"/>
              </p14:xfrm>
            </p:contentPart>
          </mc:Choice>
          <mc:Fallback xmlns="">
            <p:pic>
              <p:nvPicPr>
                <p:cNvPr id="42" name="Mürekkep 41">
                  <a:extLst>
                    <a:ext uri="{FF2B5EF4-FFF2-40B4-BE49-F238E27FC236}">
                      <a16:creationId xmlns:a16="http://schemas.microsoft.com/office/drawing/2014/main" id="{0EEA3FBE-98E2-53A3-6489-C1DA99448FE6}"/>
                    </a:ext>
                  </a:extLst>
                </p:cNvPr>
                <p:cNvPicPr/>
                <p:nvPr/>
              </p:nvPicPr>
              <p:blipFill>
                <a:blip r:embed="rId65"/>
                <a:stretch>
                  <a:fillRect/>
                </a:stretch>
              </p:blipFill>
              <p:spPr>
                <a:xfrm>
                  <a:off x="5523745" y="5600160"/>
                  <a:ext cx="1814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Mürekkep 42">
                  <a:extLst>
                    <a:ext uri="{FF2B5EF4-FFF2-40B4-BE49-F238E27FC236}">
                      <a16:creationId xmlns:a16="http://schemas.microsoft.com/office/drawing/2014/main" id="{3F362053-E60A-FC01-81D1-F2CF7F458115}"/>
                    </a:ext>
                  </a:extLst>
                </p14:cNvPr>
                <p14:cNvContentPartPr/>
                <p14:nvPr/>
              </p14:nvContentPartPr>
              <p14:xfrm>
                <a:off x="5745865" y="5553360"/>
                <a:ext cx="55800" cy="175680"/>
              </p14:xfrm>
            </p:contentPart>
          </mc:Choice>
          <mc:Fallback xmlns="">
            <p:pic>
              <p:nvPicPr>
                <p:cNvPr id="43" name="Mürekkep 42">
                  <a:extLst>
                    <a:ext uri="{FF2B5EF4-FFF2-40B4-BE49-F238E27FC236}">
                      <a16:creationId xmlns:a16="http://schemas.microsoft.com/office/drawing/2014/main" id="{3F362053-E60A-FC01-81D1-F2CF7F458115}"/>
                    </a:ext>
                  </a:extLst>
                </p:cNvPr>
                <p:cNvPicPr/>
                <p:nvPr/>
              </p:nvPicPr>
              <p:blipFill>
                <a:blip r:embed="rId67"/>
                <a:stretch>
                  <a:fillRect/>
                </a:stretch>
              </p:blipFill>
              <p:spPr>
                <a:xfrm>
                  <a:off x="5737225" y="5544720"/>
                  <a:ext cx="73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Mürekkep 43">
                  <a:extLst>
                    <a:ext uri="{FF2B5EF4-FFF2-40B4-BE49-F238E27FC236}">
                      <a16:creationId xmlns:a16="http://schemas.microsoft.com/office/drawing/2014/main" id="{39D1841F-970E-1436-8A4D-F3E7A9D82BD8}"/>
                    </a:ext>
                  </a:extLst>
                </p14:cNvPr>
                <p14:cNvContentPartPr/>
                <p14:nvPr/>
              </p14:nvContentPartPr>
              <p14:xfrm>
                <a:off x="5755225" y="5634720"/>
                <a:ext cx="119160" cy="24840"/>
              </p14:xfrm>
            </p:contentPart>
          </mc:Choice>
          <mc:Fallback xmlns="">
            <p:pic>
              <p:nvPicPr>
                <p:cNvPr id="44" name="Mürekkep 43">
                  <a:extLst>
                    <a:ext uri="{FF2B5EF4-FFF2-40B4-BE49-F238E27FC236}">
                      <a16:creationId xmlns:a16="http://schemas.microsoft.com/office/drawing/2014/main" id="{39D1841F-970E-1436-8A4D-F3E7A9D82BD8}"/>
                    </a:ext>
                  </a:extLst>
                </p:cNvPr>
                <p:cNvPicPr/>
                <p:nvPr/>
              </p:nvPicPr>
              <p:blipFill>
                <a:blip r:embed="rId69"/>
                <a:stretch>
                  <a:fillRect/>
                </a:stretch>
              </p:blipFill>
              <p:spPr>
                <a:xfrm>
                  <a:off x="5746585" y="5626080"/>
                  <a:ext cx="13680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47" name="Mürekkep 46">
                <a:extLst>
                  <a:ext uri="{FF2B5EF4-FFF2-40B4-BE49-F238E27FC236}">
                    <a16:creationId xmlns:a16="http://schemas.microsoft.com/office/drawing/2014/main" id="{A3B3C6B8-7C9E-4006-B280-0FF9C612E246}"/>
                  </a:ext>
                </a:extLst>
              </p14:cNvPr>
              <p14:cNvContentPartPr/>
              <p14:nvPr/>
            </p14:nvContentPartPr>
            <p14:xfrm>
              <a:off x="8382505" y="2877480"/>
              <a:ext cx="1890360" cy="493560"/>
            </p14:xfrm>
          </p:contentPart>
        </mc:Choice>
        <mc:Fallback xmlns="">
          <p:pic>
            <p:nvPicPr>
              <p:cNvPr id="47" name="Mürekkep 46">
                <a:extLst>
                  <a:ext uri="{FF2B5EF4-FFF2-40B4-BE49-F238E27FC236}">
                    <a16:creationId xmlns:a16="http://schemas.microsoft.com/office/drawing/2014/main" id="{A3B3C6B8-7C9E-4006-B280-0FF9C612E246}"/>
                  </a:ext>
                </a:extLst>
              </p:cNvPr>
              <p:cNvPicPr/>
              <p:nvPr/>
            </p:nvPicPr>
            <p:blipFill>
              <a:blip r:embed="rId71"/>
              <a:stretch>
                <a:fillRect/>
              </a:stretch>
            </p:blipFill>
            <p:spPr>
              <a:xfrm>
                <a:off x="8373505" y="2868480"/>
                <a:ext cx="1908000" cy="511200"/>
              </a:xfrm>
              <a:prstGeom prst="rect">
                <a:avLst/>
              </a:prstGeom>
            </p:spPr>
          </p:pic>
        </mc:Fallback>
      </mc:AlternateContent>
      <p:grpSp>
        <p:nvGrpSpPr>
          <p:cNvPr id="53" name="Grup 52">
            <a:extLst>
              <a:ext uri="{FF2B5EF4-FFF2-40B4-BE49-F238E27FC236}">
                <a16:creationId xmlns:a16="http://schemas.microsoft.com/office/drawing/2014/main" id="{69A1A7CC-615A-4F52-AA4F-F01EDCD13D10}"/>
              </a:ext>
            </a:extLst>
          </p:cNvPr>
          <p:cNvGrpSpPr/>
          <p:nvPr/>
        </p:nvGrpSpPr>
        <p:grpSpPr>
          <a:xfrm>
            <a:off x="9826465" y="4493520"/>
            <a:ext cx="981720" cy="341640"/>
            <a:chOff x="9826465" y="4493520"/>
            <a:chExt cx="981720" cy="341640"/>
          </a:xfrm>
        </p:grpSpPr>
        <mc:AlternateContent xmlns:mc="http://schemas.openxmlformats.org/markup-compatibility/2006" xmlns:p14="http://schemas.microsoft.com/office/powerpoint/2010/main">
          <mc:Choice Requires="p14">
            <p:contentPart p14:bwMode="auto" r:id="rId72">
              <p14:nvContentPartPr>
                <p14:cNvPr id="48" name="Mürekkep 47">
                  <a:extLst>
                    <a:ext uri="{FF2B5EF4-FFF2-40B4-BE49-F238E27FC236}">
                      <a16:creationId xmlns:a16="http://schemas.microsoft.com/office/drawing/2014/main" id="{0CA2287E-BE1C-884E-CDC3-D0917B13B178}"/>
                    </a:ext>
                  </a:extLst>
                </p14:cNvPr>
                <p14:cNvContentPartPr/>
                <p14:nvPr/>
              </p14:nvContentPartPr>
              <p14:xfrm>
                <a:off x="9826465" y="4504320"/>
                <a:ext cx="77760" cy="307080"/>
              </p14:xfrm>
            </p:contentPart>
          </mc:Choice>
          <mc:Fallback xmlns="">
            <p:pic>
              <p:nvPicPr>
                <p:cNvPr id="48" name="Mürekkep 47">
                  <a:extLst>
                    <a:ext uri="{FF2B5EF4-FFF2-40B4-BE49-F238E27FC236}">
                      <a16:creationId xmlns:a16="http://schemas.microsoft.com/office/drawing/2014/main" id="{0CA2287E-BE1C-884E-CDC3-D0917B13B178}"/>
                    </a:ext>
                  </a:extLst>
                </p:cNvPr>
                <p:cNvPicPr/>
                <p:nvPr/>
              </p:nvPicPr>
              <p:blipFill>
                <a:blip r:embed="rId73"/>
                <a:stretch>
                  <a:fillRect/>
                </a:stretch>
              </p:blipFill>
              <p:spPr>
                <a:xfrm>
                  <a:off x="9817825" y="4495320"/>
                  <a:ext cx="95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Mürekkep 48">
                  <a:extLst>
                    <a:ext uri="{FF2B5EF4-FFF2-40B4-BE49-F238E27FC236}">
                      <a16:creationId xmlns:a16="http://schemas.microsoft.com/office/drawing/2014/main" id="{B80F3F4B-09A5-3A3B-A25D-D17A0C54A494}"/>
                    </a:ext>
                  </a:extLst>
                </p14:cNvPr>
                <p14:cNvContentPartPr/>
                <p14:nvPr/>
              </p14:nvContentPartPr>
              <p14:xfrm>
                <a:off x="9846265" y="4493520"/>
                <a:ext cx="200520" cy="273240"/>
              </p14:xfrm>
            </p:contentPart>
          </mc:Choice>
          <mc:Fallback xmlns="">
            <p:pic>
              <p:nvPicPr>
                <p:cNvPr id="49" name="Mürekkep 48">
                  <a:extLst>
                    <a:ext uri="{FF2B5EF4-FFF2-40B4-BE49-F238E27FC236}">
                      <a16:creationId xmlns:a16="http://schemas.microsoft.com/office/drawing/2014/main" id="{B80F3F4B-09A5-3A3B-A25D-D17A0C54A494}"/>
                    </a:ext>
                  </a:extLst>
                </p:cNvPr>
                <p:cNvPicPr/>
                <p:nvPr/>
              </p:nvPicPr>
              <p:blipFill>
                <a:blip r:embed="rId75"/>
                <a:stretch>
                  <a:fillRect/>
                </a:stretch>
              </p:blipFill>
              <p:spPr>
                <a:xfrm>
                  <a:off x="9837265" y="4484880"/>
                  <a:ext cx="218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Mürekkep 49">
                  <a:extLst>
                    <a:ext uri="{FF2B5EF4-FFF2-40B4-BE49-F238E27FC236}">
                      <a16:creationId xmlns:a16="http://schemas.microsoft.com/office/drawing/2014/main" id="{42587AB5-90B4-ED34-60D6-B00DD136DBED}"/>
                    </a:ext>
                  </a:extLst>
                </p14:cNvPr>
                <p14:cNvContentPartPr/>
                <p14:nvPr/>
              </p14:nvContentPartPr>
              <p14:xfrm>
                <a:off x="10141825" y="4664520"/>
                <a:ext cx="157320" cy="158400"/>
              </p14:xfrm>
            </p:contentPart>
          </mc:Choice>
          <mc:Fallback xmlns="">
            <p:pic>
              <p:nvPicPr>
                <p:cNvPr id="50" name="Mürekkep 49">
                  <a:extLst>
                    <a:ext uri="{FF2B5EF4-FFF2-40B4-BE49-F238E27FC236}">
                      <a16:creationId xmlns:a16="http://schemas.microsoft.com/office/drawing/2014/main" id="{42587AB5-90B4-ED34-60D6-B00DD136DBED}"/>
                    </a:ext>
                  </a:extLst>
                </p:cNvPr>
                <p:cNvPicPr/>
                <p:nvPr/>
              </p:nvPicPr>
              <p:blipFill>
                <a:blip r:embed="rId77"/>
                <a:stretch>
                  <a:fillRect/>
                </a:stretch>
              </p:blipFill>
              <p:spPr>
                <a:xfrm>
                  <a:off x="10132825" y="4655880"/>
                  <a:ext cx="174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09E52E17-783C-BE61-9B5A-C4BDD38098BF}"/>
                    </a:ext>
                  </a:extLst>
                </p14:cNvPr>
                <p14:cNvContentPartPr/>
                <p14:nvPr/>
              </p14:nvContentPartPr>
              <p14:xfrm>
                <a:off x="10354945" y="4504320"/>
                <a:ext cx="190080" cy="330840"/>
              </p14:xfrm>
            </p:contentPart>
          </mc:Choice>
          <mc:Fallback xmlns="">
            <p:pic>
              <p:nvPicPr>
                <p:cNvPr id="51" name="Mürekkep 50">
                  <a:extLst>
                    <a:ext uri="{FF2B5EF4-FFF2-40B4-BE49-F238E27FC236}">
                      <a16:creationId xmlns:a16="http://schemas.microsoft.com/office/drawing/2014/main" id="{09E52E17-783C-BE61-9B5A-C4BDD38098BF}"/>
                    </a:ext>
                  </a:extLst>
                </p:cNvPr>
                <p:cNvPicPr/>
                <p:nvPr/>
              </p:nvPicPr>
              <p:blipFill>
                <a:blip r:embed="rId79"/>
                <a:stretch>
                  <a:fillRect/>
                </a:stretch>
              </p:blipFill>
              <p:spPr>
                <a:xfrm>
                  <a:off x="10346305" y="4495320"/>
                  <a:ext cx="2077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4FC6E7DC-192E-992C-BE5C-F72EF2EADEF7}"/>
                    </a:ext>
                  </a:extLst>
                </p14:cNvPr>
                <p14:cNvContentPartPr/>
                <p14:nvPr/>
              </p14:nvContentPartPr>
              <p14:xfrm>
                <a:off x="10616305" y="4638960"/>
                <a:ext cx="191880" cy="193680"/>
              </p14:xfrm>
            </p:contentPart>
          </mc:Choice>
          <mc:Fallback xmlns="">
            <p:pic>
              <p:nvPicPr>
                <p:cNvPr id="52" name="Mürekkep 51">
                  <a:extLst>
                    <a:ext uri="{FF2B5EF4-FFF2-40B4-BE49-F238E27FC236}">
                      <a16:creationId xmlns:a16="http://schemas.microsoft.com/office/drawing/2014/main" id="{4FC6E7DC-192E-992C-BE5C-F72EF2EADEF7}"/>
                    </a:ext>
                  </a:extLst>
                </p:cNvPr>
                <p:cNvPicPr/>
                <p:nvPr/>
              </p:nvPicPr>
              <p:blipFill>
                <a:blip r:embed="rId81"/>
                <a:stretch>
                  <a:fillRect/>
                </a:stretch>
              </p:blipFill>
              <p:spPr>
                <a:xfrm>
                  <a:off x="10607305" y="4629960"/>
                  <a:ext cx="209520" cy="211320"/>
                </a:xfrm>
                <a:prstGeom prst="rect">
                  <a:avLst/>
                </a:prstGeom>
              </p:spPr>
            </p:pic>
          </mc:Fallback>
        </mc:AlternateContent>
      </p:grpSp>
    </p:spTree>
    <p:extLst>
      <p:ext uri="{BB962C8B-B14F-4D97-AF65-F5344CB8AC3E}">
        <p14:creationId xmlns:p14="http://schemas.microsoft.com/office/powerpoint/2010/main" val="23641034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11BF-59D2-BA76-4E89-7FA948F886D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6BADD949-D35D-D27C-97C5-04783F6EE85F}"/>
              </a:ext>
            </a:extLst>
          </p:cNvPr>
          <p:cNvPicPr>
            <a:picLocks noChangeAspect="1"/>
          </p:cNvPicPr>
          <p:nvPr/>
        </p:nvPicPr>
        <p:blipFill>
          <a:blip r:embed="rId2"/>
          <a:stretch>
            <a:fillRect/>
          </a:stretch>
        </p:blipFill>
        <p:spPr>
          <a:xfrm>
            <a:off x="1289967" y="652075"/>
            <a:ext cx="9612066" cy="5553850"/>
          </a:xfrm>
          <a:prstGeom prst="rect">
            <a:avLst/>
          </a:prstGeom>
        </p:spPr>
      </p:pic>
    </p:spTree>
    <p:extLst>
      <p:ext uri="{BB962C8B-B14F-4D97-AF65-F5344CB8AC3E}">
        <p14:creationId xmlns:p14="http://schemas.microsoft.com/office/powerpoint/2010/main" val="35229952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11">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3">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33" name="Picture 17">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9">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21">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6" name="Rectangle 23">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2EC39553-E521-7E47-07B0-C139FFE119F3}"/>
              </a:ext>
            </a:extLst>
          </p:cNvPr>
          <p:cNvPicPr>
            <a:picLocks noChangeAspect="1"/>
          </p:cNvPicPr>
          <p:nvPr/>
        </p:nvPicPr>
        <p:blipFill>
          <a:blip r:embed="rId7"/>
          <a:srcRect t="1756" r="1" b="1"/>
          <a:stretch/>
        </p:blipFill>
        <p:spPr>
          <a:xfrm>
            <a:off x="5666" y="317634"/>
            <a:ext cx="12190089" cy="6227545"/>
          </a:xfrm>
          <a:prstGeom prst="rect">
            <a:avLst/>
          </a:prstGeom>
        </p:spPr>
      </p:pic>
      <p:sp>
        <p:nvSpPr>
          <p:cNvPr id="37" name="Rectangle 25">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7593736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CB9CDA6-D046-4944-ED05-BE3514C3E7D4}"/>
              </a:ext>
            </a:extLst>
          </p:cNvPr>
          <p:cNvPicPr>
            <a:picLocks noChangeAspect="1"/>
          </p:cNvPicPr>
          <p:nvPr/>
        </p:nvPicPr>
        <p:blipFill>
          <a:blip r:embed="rId2"/>
          <a:stretch>
            <a:fillRect/>
          </a:stretch>
        </p:blipFill>
        <p:spPr>
          <a:xfrm>
            <a:off x="0" y="995913"/>
            <a:ext cx="5611008" cy="5039428"/>
          </a:xfrm>
          <a:prstGeom prst="rect">
            <a:avLst/>
          </a:prstGeom>
        </p:spPr>
      </p:pic>
      <p:pic>
        <p:nvPicPr>
          <p:cNvPr id="7" name="Resim 6">
            <a:extLst>
              <a:ext uri="{FF2B5EF4-FFF2-40B4-BE49-F238E27FC236}">
                <a16:creationId xmlns:a16="http://schemas.microsoft.com/office/drawing/2014/main" id="{983024B2-709F-27A5-B5C1-4CAB920CAA08}"/>
              </a:ext>
            </a:extLst>
          </p:cNvPr>
          <p:cNvPicPr>
            <a:picLocks noChangeAspect="1"/>
          </p:cNvPicPr>
          <p:nvPr/>
        </p:nvPicPr>
        <p:blipFill>
          <a:blip r:embed="rId3"/>
          <a:stretch>
            <a:fillRect/>
          </a:stretch>
        </p:blipFill>
        <p:spPr>
          <a:xfrm>
            <a:off x="5736500" y="1217444"/>
            <a:ext cx="6374596" cy="4596365"/>
          </a:xfrm>
          <a:prstGeom prst="rect">
            <a:avLst/>
          </a:prstGeom>
        </p:spPr>
      </p:pic>
      <p:grpSp>
        <p:nvGrpSpPr>
          <p:cNvPr id="11" name="Grup 10">
            <a:extLst>
              <a:ext uri="{FF2B5EF4-FFF2-40B4-BE49-F238E27FC236}">
                <a16:creationId xmlns:a16="http://schemas.microsoft.com/office/drawing/2014/main" id="{0C50C04F-C8D9-726E-6D7D-F4FDBF03F3C3}"/>
              </a:ext>
            </a:extLst>
          </p:cNvPr>
          <p:cNvGrpSpPr/>
          <p:nvPr/>
        </p:nvGrpSpPr>
        <p:grpSpPr>
          <a:xfrm>
            <a:off x="3492985" y="2134080"/>
            <a:ext cx="1406520" cy="1283040"/>
            <a:chOff x="3492985" y="2134080"/>
            <a:chExt cx="1406520" cy="12830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C26DCC9-CEF5-CA65-B8A2-18C25E38B4B9}"/>
                    </a:ext>
                  </a:extLst>
                </p14:cNvPr>
                <p14:cNvContentPartPr/>
                <p14:nvPr/>
              </p14:nvContentPartPr>
              <p14:xfrm>
                <a:off x="3906625" y="2647800"/>
                <a:ext cx="992880" cy="769320"/>
              </p14:xfrm>
            </p:contentPart>
          </mc:Choice>
          <mc:Fallback xmlns="">
            <p:pic>
              <p:nvPicPr>
                <p:cNvPr id="8" name="Mürekkep 7">
                  <a:extLst>
                    <a:ext uri="{FF2B5EF4-FFF2-40B4-BE49-F238E27FC236}">
                      <a16:creationId xmlns:a16="http://schemas.microsoft.com/office/drawing/2014/main" id="{8C26DCC9-CEF5-CA65-B8A2-18C25E38B4B9}"/>
                    </a:ext>
                  </a:extLst>
                </p:cNvPr>
                <p:cNvPicPr/>
                <p:nvPr/>
              </p:nvPicPr>
              <p:blipFill>
                <a:blip r:embed="rId5"/>
                <a:stretch>
                  <a:fillRect/>
                </a:stretch>
              </p:blipFill>
              <p:spPr>
                <a:xfrm>
                  <a:off x="3897625" y="2638800"/>
                  <a:ext cx="101052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5614DD45-7ADD-CE99-794A-BF158B923996}"/>
                    </a:ext>
                  </a:extLst>
                </p14:cNvPr>
                <p14:cNvContentPartPr/>
                <p14:nvPr/>
              </p14:nvContentPartPr>
              <p14:xfrm>
                <a:off x="3926785" y="2656080"/>
                <a:ext cx="156960" cy="55080"/>
              </p14:xfrm>
            </p:contentPart>
          </mc:Choice>
          <mc:Fallback xmlns="">
            <p:pic>
              <p:nvPicPr>
                <p:cNvPr id="9" name="Mürekkep 8">
                  <a:extLst>
                    <a:ext uri="{FF2B5EF4-FFF2-40B4-BE49-F238E27FC236}">
                      <a16:creationId xmlns:a16="http://schemas.microsoft.com/office/drawing/2014/main" id="{5614DD45-7ADD-CE99-794A-BF158B923996}"/>
                    </a:ext>
                  </a:extLst>
                </p:cNvPr>
                <p:cNvPicPr/>
                <p:nvPr/>
              </p:nvPicPr>
              <p:blipFill>
                <a:blip r:embed="rId7"/>
                <a:stretch>
                  <a:fillRect/>
                </a:stretch>
              </p:blipFill>
              <p:spPr>
                <a:xfrm>
                  <a:off x="3917785" y="2647440"/>
                  <a:ext cx="174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A1173E28-D709-11AB-7650-826B6A68D5AC}"/>
                    </a:ext>
                  </a:extLst>
                </p14:cNvPr>
                <p14:cNvContentPartPr/>
                <p14:nvPr/>
              </p14:nvContentPartPr>
              <p14:xfrm>
                <a:off x="3492985" y="2134080"/>
                <a:ext cx="359280" cy="390240"/>
              </p14:xfrm>
            </p:contentPart>
          </mc:Choice>
          <mc:Fallback xmlns="">
            <p:pic>
              <p:nvPicPr>
                <p:cNvPr id="10" name="Mürekkep 9">
                  <a:extLst>
                    <a:ext uri="{FF2B5EF4-FFF2-40B4-BE49-F238E27FC236}">
                      <a16:creationId xmlns:a16="http://schemas.microsoft.com/office/drawing/2014/main" id="{A1173E28-D709-11AB-7650-826B6A68D5AC}"/>
                    </a:ext>
                  </a:extLst>
                </p:cNvPr>
                <p:cNvPicPr/>
                <p:nvPr/>
              </p:nvPicPr>
              <p:blipFill>
                <a:blip r:embed="rId9"/>
                <a:stretch>
                  <a:fillRect/>
                </a:stretch>
              </p:blipFill>
              <p:spPr>
                <a:xfrm>
                  <a:off x="3483985" y="2125080"/>
                  <a:ext cx="376920" cy="407880"/>
                </a:xfrm>
                <a:prstGeom prst="rect">
                  <a:avLst/>
                </a:prstGeom>
              </p:spPr>
            </p:pic>
          </mc:Fallback>
        </mc:AlternateContent>
      </p:grpSp>
      <p:grpSp>
        <p:nvGrpSpPr>
          <p:cNvPr id="23" name="Grup 22">
            <a:extLst>
              <a:ext uri="{FF2B5EF4-FFF2-40B4-BE49-F238E27FC236}">
                <a16:creationId xmlns:a16="http://schemas.microsoft.com/office/drawing/2014/main" id="{1887B3F8-851A-9E97-D06D-AEA638A410CB}"/>
              </a:ext>
            </a:extLst>
          </p:cNvPr>
          <p:cNvGrpSpPr/>
          <p:nvPr/>
        </p:nvGrpSpPr>
        <p:grpSpPr>
          <a:xfrm>
            <a:off x="923665" y="4196160"/>
            <a:ext cx="274320" cy="324000"/>
            <a:chOff x="923665" y="4196160"/>
            <a:chExt cx="274320" cy="324000"/>
          </a:xfrm>
        </p:grpSpPr>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B25540BA-10CE-75EC-7C47-D7401DBDECD4}"/>
                    </a:ext>
                  </a:extLst>
                </p14:cNvPr>
                <p14:cNvContentPartPr/>
                <p14:nvPr/>
              </p14:nvContentPartPr>
              <p14:xfrm>
                <a:off x="923665" y="4196160"/>
                <a:ext cx="179640" cy="272520"/>
              </p14:xfrm>
            </p:contentPart>
          </mc:Choice>
          <mc:Fallback xmlns="">
            <p:pic>
              <p:nvPicPr>
                <p:cNvPr id="13" name="Mürekkep 12">
                  <a:extLst>
                    <a:ext uri="{FF2B5EF4-FFF2-40B4-BE49-F238E27FC236}">
                      <a16:creationId xmlns:a16="http://schemas.microsoft.com/office/drawing/2014/main" id="{B25540BA-10CE-75EC-7C47-D7401DBDECD4}"/>
                    </a:ext>
                  </a:extLst>
                </p:cNvPr>
                <p:cNvPicPr/>
                <p:nvPr/>
              </p:nvPicPr>
              <p:blipFill>
                <a:blip r:embed="rId11"/>
                <a:stretch>
                  <a:fillRect/>
                </a:stretch>
              </p:blipFill>
              <p:spPr>
                <a:xfrm>
                  <a:off x="914665" y="4187160"/>
                  <a:ext cx="1972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A77537F-4D42-3673-59F2-330A030F08D1}"/>
                    </a:ext>
                  </a:extLst>
                </p14:cNvPr>
                <p14:cNvContentPartPr/>
                <p14:nvPr/>
              </p14:nvContentPartPr>
              <p14:xfrm>
                <a:off x="981265" y="4375080"/>
                <a:ext cx="216720" cy="145080"/>
              </p14:xfrm>
            </p:contentPart>
          </mc:Choice>
          <mc:Fallback xmlns="">
            <p:pic>
              <p:nvPicPr>
                <p:cNvPr id="15" name="Mürekkep 14">
                  <a:extLst>
                    <a:ext uri="{FF2B5EF4-FFF2-40B4-BE49-F238E27FC236}">
                      <a16:creationId xmlns:a16="http://schemas.microsoft.com/office/drawing/2014/main" id="{5A77537F-4D42-3673-59F2-330A030F08D1}"/>
                    </a:ext>
                  </a:extLst>
                </p:cNvPr>
                <p:cNvPicPr/>
                <p:nvPr/>
              </p:nvPicPr>
              <p:blipFill>
                <a:blip r:embed="rId13"/>
                <a:stretch>
                  <a:fillRect/>
                </a:stretch>
              </p:blipFill>
              <p:spPr>
                <a:xfrm>
                  <a:off x="972625" y="4366080"/>
                  <a:ext cx="234360" cy="162720"/>
                </a:xfrm>
                <a:prstGeom prst="rect">
                  <a:avLst/>
                </a:prstGeom>
              </p:spPr>
            </p:pic>
          </mc:Fallback>
        </mc:AlternateContent>
      </p:grpSp>
      <p:grpSp>
        <p:nvGrpSpPr>
          <p:cNvPr id="21" name="Grup 20">
            <a:extLst>
              <a:ext uri="{FF2B5EF4-FFF2-40B4-BE49-F238E27FC236}">
                <a16:creationId xmlns:a16="http://schemas.microsoft.com/office/drawing/2014/main" id="{A2360430-65B6-339B-8154-DC3E6DCE6B62}"/>
              </a:ext>
            </a:extLst>
          </p:cNvPr>
          <p:cNvGrpSpPr/>
          <p:nvPr/>
        </p:nvGrpSpPr>
        <p:grpSpPr>
          <a:xfrm>
            <a:off x="2820145" y="4148280"/>
            <a:ext cx="313560" cy="424080"/>
            <a:chOff x="2820145" y="4148280"/>
            <a:chExt cx="313560" cy="424080"/>
          </a:xfrm>
        </p:grpSpPr>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CA13B28-851C-FF95-F04F-220F6D383246}"/>
                    </a:ext>
                  </a:extLst>
                </p14:cNvPr>
                <p14:cNvContentPartPr/>
                <p14:nvPr/>
              </p14:nvContentPartPr>
              <p14:xfrm>
                <a:off x="2896825" y="4148280"/>
                <a:ext cx="202320" cy="365040"/>
              </p14:xfrm>
            </p:contentPart>
          </mc:Choice>
          <mc:Fallback xmlns="">
            <p:pic>
              <p:nvPicPr>
                <p:cNvPr id="17" name="Mürekkep 16">
                  <a:extLst>
                    <a:ext uri="{FF2B5EF4-FFF2-40B4-BE49-F238E27FC236}">
                      <a16:creationId xmlns:a16="http://schemas.microsoft.com/office/drawing/2014/main" id="{ACA13B28-851C-FF95-F04F-220F6D383246}"/>
                    </a:ext>
                  </a:extLst>
                </p:cNvPr>
                <p:cNvPicPr/>
                <p:nvPr/>
              </p:nvPicPr>
              <p:blipFill>
                <a:blip r:embed="rId15"/>
                <a:stretch>
                  <a:fillRect/>
                </a:stretch>
              </p:blipFill>
              <p:spPr>
                <a:xfrm>
                  <a:off x="2888185" y="4139280"/>
                  <a:ext cx="2199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69AAB6F4-3611-43CE-98DD-BBA7D0711B00}"/>
                    </a:ext>
                  </a:extLst>
                </p14:cNvPr>
                <p14:cNvContentPartPr/>
                <p14:nvPr/>
              </p14:nvContentPartPr>
              <p14:xfrm>
                <a:off x="2820145" y="4389120"/>
                <a:ext cx="313560" cy="183240"/>
              </p14:xfrm>
            </p:contentPart>
          </mc:Choice>
          <mc:Fallback xmlns="">
            <p:pic>
              <p:nvPicPr>
                <p:cNvPr id="19" name="Mürekkep 18">
                  <a:extLst>
                    <a:ext uri="{FF2B5EF4-FFF2-40B4-BE49-F238E27FC236}">
                      <a16:creationId xmlns:a16="http://schemas.microsoft.com/office/drawing/2014/main" id="{69AAB6F4-3611-43CE-98DD-BBA7D0711B00}"/>
                    </a:ext>
                  </a:extLst>
                </p:cNvPr>
                <p:cNvPicPr/>
                <p:nvPr/>
              </p:nvPicPr>
              <p:blipFill>
                <a:blip r:embed="rId17"/>
                <a:stretch>
                  <a:fillRect/>
                </a:stretch>
              </p:blipFill>
              <p:spPr>
                <a:xfrm>
                  <a:off x="2811145" y="4380120"/>
                  <a:ext cx="331200" cy="200880"/>
                </a:xfrm>
                <a:prstGeom prst="rect">
                  <a:avLst/>
                </a:prstGeom>
              </p:spPr>
            </p:pic>
          </mc:Fallback>
        </mc:AlternateContent>
      </p:grpSp>
      <p:grpSp>
        <p:nvGrpSpPr>
          <p:cNvPr id="37" name="Grup 36">
            <a:extLst>
              <a:ext uri="{FF2B5EF4-FFF2-40B4-BE49-F238E27FC236}">
                <a16:creationId xmlns:a16="http://schemas.microsoft.com/office/drawing/2014/main" id="{16EAF451-C57E-D0E9-38EB-B485F1668C7B}"/>
              </a:ext>
            </a:extLst>
          </p:cNvPr>
          <p:cNvGrpSpPr/>
          <p:nvPr/>
        </p:nvGrpSpPr>
        <p:grpSpPr>
          <a:xfrm>
            <a:off x="10703065" y="2733480"/>
            <a:ext cx="205200" cy="214560"/>
            <a:chOff x="10703065" y="2733480"/>
            <a:chExt cx="205200" cy="214560"/>
          </a:xfrm>
        </p:grpSpPr>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1194103E-5C74-32CC-DD0B-277AA5764A93}"/>
                    </a:ext>
                  </a:extLst>
                </p14:cNvPr>
                <p14:cNvContentPartPr/>
                <p14:nvPr/>
              </p14:nvContentPartPr>
              <p14:xfrm>
                <a:off x="10716385" y="2733480"/>
                <a:ext cx="189360" cy="214560"/>
              </p14:xfrm>
            </p:contentPart>
          </mc:Choice>
          <mc:Fallback xmlns="">
            <p:pic>
              <p:nvPicPr>
                <p:cNvPr id="25" name="Mürekkep 24">
                  <a:extLst>
                    <a:ext uri="{FF2B5EF4-FFF2-40B4-BE49-F238E27FC236}">
                      <a16:creationId xmlns:a16="http://schemas.microsoft.com/office/drawing/2014/main" id="{1194103E-5C74-32CC-DD0B-277AA5764A93}"/>
                    </a:ext>
                  </a:extLst>
                </p:cNvPr>
                <p:cNvPicPr/>
                <p:nvPr/>
              </p:nvPicPr>
              <p:blipFill>
                <a:blip r:embed="rId19"/>
                <a:stretch>
                  <a:fillRect/>
                </a:stretch>
              </p:blipFill>
              <p:spPr>
                <a:xfrm>
                  <a:off x="10707385" y="2724480"/>
                  <a:ext cx="207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7538043C-720F-C91D-AE97-4BA285C779ED}"/>
                    </a:ext>
                  </a:extLst>
                </p14:cNvPr>
                <p14:cNvContentPartPr/>
                <p14:nvPr/>
              </p14:nvContentPartPr>
              <p14:xfrm>
                <a:off x="10703065" y="2752560"/>
                <a:ext cx="205200" cy="102960"/>
              </p14:xfrm>
            </p:contentPart>
          </mc:Choice>
          <mc:Fallback xmlns="">
            <p:pic>
              <p:nvPicPr>
                <p:cNvPr id="27" name="Mürekkep 26">
                  <a:extLst>
                    <a:ext uri="{FF2B5EF4-FFF2-40B4-BE49-F238E27FC236}">
                      <a16:creationId xmlns:a16="http://schemas.microsoft.com/office/drawing/2014/main" id="{7538043C-720F-C91D-AE97-4BA285C779ED}"/>
                    </a:ext>
                  </a:extLst>
                </p:cNvPr>
                <p:cNvPicPr/>
                <p:nvPr/>
              </p:nvPicPr>
              <p:blipFill>
                <a:blip r:embed="rId21"/>
                <a:stretch>
                  <a:fillRect/>
                </a:stretch>
              </p:blipFill>
              <p:spPr>
                <a:xfrm>
                  <a:off x="10694065" y="2743920"/>
                  <a:ext cx="222840" cy="120600"/>
                </a:xfrm>
                <a:prstGeom prst="rect">
                  <a:avLst/>
                </a:prstGeom>
              </p:spPr>
            </p:pic>
          </mc:Fallback>
        </mc:AlternateContent>
      </p:grpSp>
      <p:grpSp>
        <p:nvGrpSpPr>
          <p:cNvPr id="36" name="Grup 35">
            <a:extLst>
              <a:ext uri="{FF2B5EF4-FFF2-40B4-BE49-F238E27FC236}">
                <a16:creationId xmlns:a16="http://schemas.microsoft.com/office/drawing/2014/main" id="{01035A38-70D1-F026-A622-BB0086E82944}"/>
              </a:ext>
            </a:extLst>
          </p:cNvPr>
          <p:cNvGrpSpPr/>
          <p:nvPr/>
        </p:nvGrpSpPr>
        <p:grpSpPr>
          <a:xfrm>
            <a:off x="8287105" y="4032720"/>
            <a:ext cx="414720" cy="288360"/>
            <a:chOff x="8287105" y="4032720"/>
            <a:chExt cx="414720" cy="288360"/>
          </a:xfrm>
        </p:grpSpPr>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25B388BE-AFA1-E2F2-D069-6B0031300081}"/>
                    </a:ext>
                  </a:extLst>
                </p14:cNvPr>
                <p14:cNvContentPartPr/>
                <p14:nvPr/>
              </p14:nvContentPartPr>
              <p14:xfrm>
                <a:off x="8349745" y="4032720"/>
                <a:ext cx="129960" cy="235080"/>
              </p14:xfrm>
            </p:contentPart>
          </mc:Choice>
          <mc:Fallback xmlns="">
            <p:pic>
              <p:nvPicPr>
                <p:cNvPr id="29" name="Mürekkep 28">
                  <a:extLst>
                    <a:ext uri="{FF2B5EF4-FFF2-40B4-BE49-F238E27FC236}">
                      <a16:creationId xmlns:a16="http://schemas.microsoft.com/office/drawing/2014/main" id="{25B388BE-AFA1-E2F2-D069-6B0031300081}"/>
                    </a:ext>
                  </a:extLst>
                </p:cNvPr>
                <p:cNvPicPr/>
                <p:nvPr/>
              </p:nvPicPr>
              <p:blipFill>
                <a:blip r:embed="rId23"/>
                <a:stretch>
                  <a:fillRect/>
                </a:stretch>
              </p:blipFill>
              <p:spPr>
                <a:xfrm>
                  <a:off x="8341105" y="4024080"/>
                  <a:ext cx="1476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Mürekkep 30">
                  <a:extLst>
                    <a:ext uri="{FF2B5EF4-FFF2-40B4-BE49-F238E27FC236}">
                      <a16:creationId xmlns:a16="http://schemas.microsoft.com/office/drawing/2014/main" id="{2E60C18A-6A50-0846-F889-CEBA1B0022C8}"/>
                    </a:ext>
                  </a:extLst>
                </p14:cNvPr>
                <p14:cNvContentPartPr/>
                <p14:nvPr/>
              </p14:nvContentPartPr>
              <p14:xfrm>
                <a:off x="8287105" y="4138560"/>
                <a:ext cx="414720" cy="182520"/>
              </p14:xfrm>
            </p:contentPart>
          </mc:Choice>
          <mc:Fallback xmlns="">
            <p:pic>
              <p:nvPicPr>
                <p:cNvPr id="31" name="Mürekkep 30">
                  <a:extLst>
                    <a:ext uri="{FF2B5EF4-FFF2-40B4-BE49-F238E27FC236}">
                      <a16:creationId xmlns:a16="http://schemas.microsoft.com/office/drawing/2014/main" id="{2E60C18A-6A50-0846-F889-CEBA1B0022C8}"/>
                    </a:ext>
                  </a:extLst>
                </p:cNvPr>
                <p:cNvPicPr/>
                <p:nvPr/>
              </p:nvPicPr>
              <p:blipFill>
                <a:blip r:embed="rId25"/>
                <a:stretch>
                  <a:fillRect/>
                </a:stretch>
              </p:blipFill>
              <p:spPr>
                <a:xfrm>
                  <a:off x="8278105" y="4129920"/>
                  <a:ext cx="432360" cy="200160"/>
                </a:xfrm>
                <a:prstGeom prst="rect">
                  <a:avLst/>
                </a:prstGeom>
              </p:spPr>
            </p:pic>
          </mc:Fallback>
        </mc:AlternateContent>
      </p:grpSp>
      <p:grpSp>
        <p:nvGrpSpPr>
          <p:cNvPr id="35" name="Grup 34">
            <a:extLst>
              <a:ext uri="{FF2B5EF4-FFF2-40B4-BE49-F238E27FC236}">
                <a16:creationId xmlns:a16="http://schemas.microsoft.com/office/drawing/2014/main" id="{00AD900B-F01F-826C-C08F-5898594C7E6E}"/>
              </a:ext>
            </a:extLst>
          </p:cNvPr>
          <p:cNvGrpSpPr/>
          <p:nvPr/>
        </p:nvGrpSpPr>
        <p:grpSpPr>
          <a:xfrm>
            <a:off x="7093345" y="4051800"/>
            <a:ext cx="289080" cy="299880"/>
            <a:chOff x="7093345" y="4051800"/>
            <a:chExt cx="289080" cy="299880"/>
          </a:xfrm>
        </p:grpSpPr>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DEA0ECE5-A17F-6A07-DAC4-4D5B0E2F16E1}"/>
                    </a:ext>
                  </a:extLst>
                </p14:cNvPr>
                <p14:cNvContentPartPr/>
                <p14:nvPr/>
              </p14:nvContentPartPr>
              <p14:xfrm>
                <a:off x="7173625" y="4051800"/>
                <a:ext cx="208800" cy="263160"/>
              </p14:xfrm>
            </p:contentPart>
          </mc:Choice>
          <mc:Fallback xmlns="">
            <p:pic>
              <p:nvPicPr>
                <p:cNvPr id="33" name="Mürekkep 32">
                  <a:extLst>
                    <a:ext uri="{FF2B5EF4-FFF2-40B4-BE49-F238E27FC236}">
                      <a16:creationId xmlns:a16="http://schemas.microsoft.com/office/drawing/2014/main" id="{DEA0ECE5-A17F-6A07-DAC4-4D5B0E2F16E1}"/>
                    </a:ext>
                  </a:extLst>
                </p:cNvPr>
                <p:cNvPicPr/>
                <p:nvPr/>
              </p:nvPicPr>
              <p:blipFill>
                <a:blip r:embed="rId27"/>
                <a:stretch>
                  <a:fillRect/>
                </a:stretch>
              </p:blipFill>
              <p:spPr>
                <a:xfrm>
                  <a:off x="7164985" y="4042800"/>
                  <a:ext cx="2264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E9D79797-00B2-FD5B-27FB-CBF84D0888CF}"/>
                    </a:ext>
                  </a:extLst>
                </p14:cNvPr>
                <p14:cNvContentPartPr/>
                <p14:nvPr/>
              </p14:nvContentPartPr>
              <p14:xfrm>
                <a:off x="7093345" y="4186800"/>
                <a:ext cx="142560" cy="164880"/>
              </p14:xfrm>
            </p:contentPart>
          </mc:Choice>
          <mc:Fallback xmlns="">
            <p:pic>
              <p:nvPicPr>
                <p:cNvPr id="34" name="Mürekkep 33">
                  <a:extLst>
                    <a:ext uri="{FF2B5EF4-FFF2-40B4-BE49-F238E27FC236}">
                      <a16:creationId xmlns:a16="http://schemas.microsoft.com/office/drawing/2014/main" id="{E9D79797-00B2-FD5B-27FB-CBF84D0888CF}"/>
                    </a:ext>
                  </a:extLst>
                </p:cNvPr>
                <p:cNvPicPr/>
                <p:nvPr/>
              </p:nvPicPr>
              <p:blipFill>
                <a:blip r:embed="rId29"/>
                <a:stretch>
                  <a:fillRect/>
                </a:stretch>
              </p:blipFill>
              <p:spPr>
                <a:xfrm>
                  <a:off x="7084705" y="4177800"/>
                  <a:ext cx="160200" cy="182520"/>
                </a:xfrm>
                <a:prstGeom prst="rect">
                  <a:avLst/>
                </a:prstGeom>
              </p:spPr>
            </p:pic>
          </mc:Fallback>
        </mc:AlternateContent>
      </p:grpSp>
      <p:grpSp>
        <p:nvGrpSpPr>
          <p:cNvPr id="43" name="Grup 42">
            <a:extLst>
              <a:ext uri="{FF2B5EF4-FFF2-40B4-BE49-F238E27FC236}">
                <a16:creationId xmlns:a16="http://schemas.microsoft.com/office/drawing/2014/main" id="{82D23CB8-59EA-3183-BAE7-DB0847BACABD}"/>
              </a:ext>
            </a:extLst>
          </p:cNvPr>
          <p:cNvGrpSpPr/>
          <p:nvPr/>
        </p:nvGrpSpPr>
        <p:grpSpPr>
          <a:xfrm>
            <a:off x="2583265" y="482040"/>
            <a:ext cx="208080" cy="355680"/>
            <a:chOff x="2583265" y="482040"/>
            <a:chExt cx="208080" cy="355680"/>
          </a:xfrm>
        </p:grpSpPr>
        <mc:AlternateContent xmlns:mc="http://schemas.openxmlformats.org/markup-compatibility/2006" xmlns:p14="http://schemas.microsoft.com/office/powerpoint/2010/main">
          <mc:Choice Requires="p14">
            <p:contentPart p14:bwMode="auto" r:id="rId30">
              <p14:nvContentPartPr>
                <p14:cNvPr id="38" name="Mürekkep 37">
                  <a:extLst>
                    <a:ext uri="{FF2B5EF4-FFF2-40B4-BE49-F238E27FC236}">
                      <a16:creationId xmlns:a16="http://schemas.microsoft.com/office/drawing/2014/main" id="{30A2DD02-926F-F575-077A-DB78B5706AFF}"/>
                    </a:ext>
                  </a:extLst>
                </p14:cNvPr>
                <p14:cNvContentPartPr/>
                <p14:nvPr/>
              </p14:nvContentPartPr>
              <p14:xfrm>
                <a:off x="2583265" y="482040"/>
                <a:ext cx="159120" cy="355680"/>
              </p14:xfrm>
            </p:contentPart>
          </mc:Choice>
          <mc:Fallback xmlns="">
            <p:pic>
              <p:nvPicPr>
                <p:cNvPr id="38" name="Mürekkep 37">
                  <a:extLst>
                    <a:ext uri="{FF2B5EF4-FFF2-40B4-BE49-F238E27FC236}">
                      <a16:creationId xmlns:a16="http://schemas.microsoft.com/office/drawing/2014/main" id="{30A2DD02-926F-F575-077A-DB78B5706AFF}"/>
                    </a:ext>
                  </a:extLst>
                </p:cNvPr>
                <p:cNvPicPr/>
                <p:nvPr/>
              </p:nvPicPr>
              <p:blipFill>
                <a:blip r:embed="rId31"/>
                <a:stretch>
                  <a:fillRect/>
                </a:stretch>
              </p:blipFill>
              <p:spPr>
                <a:xfrm>
                  <a:off x="2574265" y="473040"/>
                  <a:ext cx="1767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Mürekkep 38">
                  <a:extLst>
                    <a:ext uri="{FF2B5EF4-FFF2-40B4-BE49-F238E27FC236}">
                      <a16:creationId xmlns:a16="http://schemas.microsoft.com/office/drawing/2014/main" id="{BF1E83D8-2A4F-B825-045F-815353A81B10}"/>
                    </a:ext>
                  </a:extLst>
                </p14:cNvPr>
                <p14:cNvContentPartPr/>
                <p14:nvPr/>
              </p14:nvContentPartPr>
              <p14:xfrm>
                <a:off x="2790985" y="817560"/>
                <a:ext cx="360" cy="360"/>
              </p14:xfrm>
            </p:contentPart>
          </mc:Choice>
          <mc:Fallback xmlns="">
            <p:pic>
              <p:nvPicPr>
                <p:cNvPr id="39" name="Mürekkep 38">
                  <a:extLst>
                    <a:ext uri="{FF2B5EF4-FFF2-40B4-BE49-F238E27FC236}">
                      <a16:creationId xmlns:a16="http://schemas.microsoft.com/office/drawing/2014/main" id="{BF1E83D8-2A4F-B825-045F-815353A81B10}"/>
                    </a:ext>
                  </a:extLst>
                </p:cNvPr>
                <p:cNvPicPr/>
                <p:nvPr/>
              </p:nvPicPr>
              <p:blipFill>
                <a:blip r:embed="rId33"/>
                <a:stretch>
                  <a:fillRect/>
                </a:stretch>
              </p:blipFill>
              <p:spPr>
                <a:xfrm>
                  <a:off x="2781985" y="808920"/>
                  <a:ext cx="18000" cy="18000"/>
                </a:xfrm>
                <a:prstGeom prst="rect">
                  <a:avLst/>
                </a:prstGeom>
              </p:spPr>
            </p:pic>
          </mc:Fallback>
        </mc:AlternateContent>
      </p:grpSp>
      <p:grpSp>
        <p:nvGrpSpPr>
          <p:cNvPr id="42" name="Grup 41">
            <a:extLst>
              <a:ext uri="{FF2B5EF4-FFF2-40B4-BE49-F238E27FC236}">
                <a16:creationId xmlns:a16="http://schemas.microsoft.com/office/drawing/2014/main" id="{BF3C3367-9C51-6493-8D4A-F611ED70C291}"/>
              </a:ext>
            </a:extLst>
          </p:cNvPr>
          <p:cNvGrpSpPr/>
          <p:nvPr/>
        </p:nvGrpSpPr>
        <p:grpSpPr>
          <a:xfrm>
            <a:off x="7807585" y="509760"/>
            <a:ext cx="452520" cy="473040"/>
            <a:chOff x="7807585" y="509760"/>
            <a:chExt cx="452520" cy="473040"/>
          </a:xfrm>
        </p:grpSpPr>
        <mc:AlternateContent xmlns:mc="http://schemas.openxmlformats.org/markup-compatibility/2006" xmlns:p14="http://schemas.microsoft.com/office/powerpoint/2010/main">
          <mc:Choice Requires="p14">
            <p:contentPart p14:bwMode="auto" r:id="rId34">
              <p14:nvContentPartPr>
                <p14:cNvPr id="40" name="Mürekkep 39">
                  <a:extLst>
                    <a:ext uri="{FF2B5EF4-FFF2-40B4-BE49-F238E27FC236}">
                      <a16:creationId xmlns:a16="http://schemas.microsoft.com/office/drawing/2014/main" id="{00FC678A-5E8F-7B37-E396-0145FFD1FACB}"/>
                    </a:ext>
                  </a:extLst>
                </p14:cNvPr>
                <p14:cNvContentPartPr/>
                <p14:nvPr/>
              </p14:nvContentPartPr>
              <p14:xfrm>
                <a:off x="7807585" y="509760"/>
                <a:ext cx="246960" cy="473040"/>
              </p14:xfrm>
            </p:contentPart>
          </mc:Choice>
          <mc:Fallback xmlns="">
            <p:pic>
              <p:nvPicPr>
                <p:cNvPr id="40" name="Mürekkep 39">
                  <a:extLst>
                    <a:ext uri="{FF2B5EF4-FFF2-40B4-BE49-F238E27FC236}">
                      <a16:creationId xmlns:a16="http://schemas.microsoft.com/office/drawing/2014/main" id="{00FC678A-5E8F-7B37-E396-0145FFD1FACB}"/>
                    </a:ext>
                  </a:extLst>
                </p:cNvPr>
                <p:cNvPicPr/>
                <p:nvPr/>
              </p:nvPicPr>
              <p:blipFill>
                <a:blip r:embed="rId35"/>
                <a:stretch>
                  <a:fillRect/>
                </a:stretch>
              </p:blipFill>
              <p:spPr>
                <a:xfrm>
                  <a:off x="7798945" y="500760"/>
                  <a:ext cx="2646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Mürekkep 40">
                  <a:extLst>
                    <a:ext uri="{FF2B5EF4-FFF2-40B4-BE49-F238E27FC236}">
                      <a16:creationId xmlns:a16="http://schemas.microsoft.com/office/drawing/2014/main" id="{8FA7BF4C-817A-3437-C5DF-68A1250CEE02}"/>
                    </a:ext>
                  </a:extLst>
                </p14:cNvPr>
                <p14:cNvContentPartPr/>
                <p14:nvPr/>
              </p14:nvContentPartPr>
              <p14:xfrm>
                <a:off x="8258305" y="914040"/>
                <a:ext cx="1800" cy="360"/>
              </p14:xfrm>
            </p:contentPart>
          </mc:Choice>
          <mc:Fallback xmlns="">
            <p:pic>
              <p:nvPicPr>
                <p:cNvPr id="41" name="Mürekkep 40">
                  <a:extLst>
                    <a:ext uri="{FF2B5EF4-FFF2-40B4-BE49-F238E27FC236}">
                      <a16:creationId xmlns:a16="http://schemas.microsoft.com/office/drawing/2014/main" id="{8FA7BF4C-817A-3437-C5DF-68A1250CEE02}"/>
                    </a:ext>
                  </a:extLst>
                </p:cNvPr>
                <p:cNvPicPr/>
                <p:nvPr/>
              </p:nvPicPr>
              <p:blipFill>
                <a:blip r:embed="rId33"/>
                <a:stretch>
                  <a:fillRect/>
                </a:stretch>
              </p:blipFill>
              <p:spPr>
                <a:xfrm>
                  <a:off x="8249305" y="905040"/>
                  <a:ext cx="19440" cy="18000"/>
                </a:xfrm>
                <a:prstGeom prst="rect">
                  <a:avLst/>
                </a:prstGeom>
              </p:spPr>
            </p:pic>
          </mc:Fallback>
        </mc:AlternateContent>
      </p:grpSp>
    </p:spTree>
    <p:extLst>
      <p:ext uri="{BB962C8B-B14F-4D97-AF65-F5344CB8AC3E}">
        <p14:creationId xmlns:p14="http://schemas.microsoft.com/office/powerpoint/2010/main" val="19008247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224E2BA-7B63-6C63-E3A9-E91F23611721}"/>
              </a:ext>
            </a:extLst>
          </p:cNvPr>
          <p:cNvSpPr txBox="1"/>
          <p:nvPr/>
        </p:nvSpPr>
        <p:spPr>
          <a:xfrm>
            <a:off x="3546263" y="3044279"/>
            <a:ext cx="5099473" cy="769441"/>
          </a:xfrm>
          <a:prstGeom prst="rect">
            <a:avLst/>
          </a:prstGeom>
          <a:noFill/>
        </p:spPr>
        <p:txBody>
          <a:bodyPr wrap="none" rtlCol="0">
            <a:spAutoFit/>
          </a:bodyPr>
          <a:lstStyle/>
          <a:p>
            <a:r>
              <a:rPr lang="en-US" sz="4400" dirty="0"/>
              <a:t>Gameplay Effects</a:t>
            </a:r>
            <a:endParaRPr lang="en-CA" sz="4400" dirty="0"/>
          </a:p>
        </p:txBody>
      </p:sp>
    </p:spTree>
    <p:extLst>
      <p:ext uri="{BB962C8B-B14F-4D97-AF65-F5344CB8AC3E}">
        <p14:creationId xmlns:p14="http://schemas.microsoft.com/office/powerpoint/2010/main" val="13754981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136C944-86C9-4981-F325-F71178070B2C}"/>
              </a:ext>
            </a:extLst>
          </p:cNvPr>
          <p:cNvPicPr>
            <a:picLocks noChangeAspect="1"/>
          </p:cNvPicPr>
          <p:nvPr/>
        </p:nvPicPr>
        <p:blipFill>
          <a:blip r:embed="rId2"/>
          <a:stretch>
            <a:fillRect/>
          </a:stretch>
        </p:blipFill>
        <p:spPr>
          <a:xfrm>
            <a:off x="2488689" y="858194"/>
            <a:ext cx="7214622" cy="5141611"/>
          </a:xfrm>
          <a:prstGeom prst="rect">
            <a:avLst/>
          </a:prstGeom>
        </p:spPr>
      </p:pic>
    </p:spTree>
    <p:extLst>
      <p:ext uri="{BB962C8B-B14F-4D97-AF65-F5344CB8AC3E}">
        <p14:creationId xmlns:p14="http://schemas.microsoft.com/office/powerpoint/2010/main" val="39806441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7B0A5210-2F29-4D85-A400-9C79B13FC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611BBE-2B4A-4DA2-B8A9-CD877B876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197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E492791D-F29C-7FF5-6327-823D6A4A0E6D}"/>
              </a:ext>
            </a:extLst>
          </p:cNvPr>
          <p:cNvPicPr>
            <a:picLocks noChangeAspect="1"/>
          </p:cNvPicPr>
          <p:nvPr/>
        </p:nvPicPr>
        <p:blipFill>
          <a:blip r:embed="rId7"/>
          <a:srcRect l="4277" r="3986" b="2"/>
          <a:stretch/>
        </p:blipFill>
        <p:spPr>
          <a:xfrm>
            <a:off x="687805" y="643467"/>
            <a:ext cx="10816390" cy="5571066"/>
          </a:xfrm>
          <a:prstGeom prst="rect">
            <a:avLst/>
          </a:prstGeom>
        </p:spPr>
      </p:pic>
      <p:sp>
        <p:nvSpPr>
          <p:cNvPr id="26" name="Rectangle 25">
            <a:extLst>
              <a:ext uri="{FF2B5EF4-FFF2-40B4-BE49-F238E27FC236}">
                <a16:creationId xmlns:a16="http://schemas.microsoft.com/office/drawing/2014/main" id="{91091950-5655-45D2-858E-FE8CBE07C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165940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A3F73342-2EC6-F01B-C531-B09E2C60ED41}"/>
              </a:ext>
            </a:extLst>
          </p:cNvPr>
          <p:cNvPicPr>
            <a:picLocks noChangeAspect="1"/>
          </p:cNvPicPr>
          <p:nvPr/>
        </p:nvPicPr>
        <p:blipFill>
          <a:blip r:embed="rId2"/>
          <a:stretch>
            <a:fillRect/>
          </a:stretch>
        </p:blipFill>
        <p:spPr>
          <a:xfrm>
            <a:off x="6457987" y="1850882"/>
            <a:ext cx="3368034" cy="243645"/>
          </a:xfrm>
          <a:prstGeom prst="rect">
            <a:avLst/>
          </a:prstGeom>
        </p:spPr>
      </p:pic>
      <p:pic>
        <p:nvPicPr>
          <p:cNvPr id="9" name="Resim 8">
            <a:extLst>
              <a:ext uri="{FF2B5EF4-FFF2-40B4-BE49-F238E27FC236}">
                <a16:creationId xmlns:a16="http://schemas.microsoft.com/office/drawing/2014/main" id="{52B2135F-A15B-7175-47C5-ACCF68F0182A}"/>
              </a:ext>
            </a:extLst>
          </p:cNvPr>
          <p:cNvPicPr>
            <a:picLocks noChangeAspect="1"/>
          </p:cNvPicPr>
          <p:nvPr/>
        </p:nvPicPr>
        <p:blipFill>
          <a:blip r:embed="rId3"/>
          <a:stretch>
            <a:fillRect/>
          </a:stretch>
        </p:blipFill>
        <p:spPr>
          <a:xfrm>
            <a:off x="6284059" y="2094527"/>
            <a:ext cx="3715891" cy="384403"/>
          </a:xfrm>
          <a:prstGeom prst="rect">
            <a:avLst/>
          </a:prstGeom>
        </p:spPr>
      </p:pic>
      <p:pic>
        <p:nvPicPr>
          <p:cNvPr id="11" name="Resim 10">
            <a:extLst>
              <a:ext uri="{FF2B5EF4-FFF2-40B4-BE49-F238E27FC236}">
                <a16:creationId xmlns:a16="http://schemas.microsoft.com/office/drawing/2014/main" id="{BFF81223-88B5-774D-E74F-571EA590323D}"/>
              </a:ext>
            </a:extLst>
          </p:cNvPr>
          <p:cNvPicPr>
            <a:picLocks noChangeAspect="1"/>
          </p:cNvPicPr>
          <p:nvPr/>
        </p:nvPicPr>
        <p:blipFill>
          <a:blip r:embed="rId4"/>
          <a:stretch>
            <a:fillRect/>
          </a:stretch>
        </p:blipFill>
        <p:spPr>
          <a:xfrm>
            <a:off x="6344730" y="2478930"/>
            <a:ext cx="3594548" cy="376758"/>
          </a:xfrm>
          <a:prstGeom prst="rect">
            <a:avLst/>
          </a:prstGeom>
        </p:spPr>
      </p:pic>
      <p:pic>
        <p:nvPicPr>
          <p:cNvPr id="13" name="Resim 12">
            <a:extLst>
              <a:ext uri="{FF2B5EF4-FFF2-40B4-BE49-F238E27FC236}">
                <a16:creationId xmlns:a16="http://schemas.microsoft.com/office/drawing/2014/main" id="{F57C6B0E-04EC-D085-410F-2EC8F6D2DD60}"/>
              </a:ext>
            </a:extLst>
          </p:cNvPr>
          <p:cNvPicPr>
            <a:picLocks noChangeAspect="1"/>
          </p:cNvPicPr>
          <p:nvPr/>
        </p:nvPicPr>
        <p:blipFill>
          <a:blip r:embed="rId5"/>
          <a:stretch>
            <a:fillRect/>
          </a:stretch>
        </p:blipFill>
        <p:spPr>
          <a:xfrm>
            <a:off x="6349627" y="4101901"/>
            <a:ext cx="3835583" cy="283138"/>
          </a:xfrm>
          <a:prstGeom prst="rect">
            <a:avLst/>
          </a:prstGeom>
        </p:spPr>
      </p:pic>
      <p:pic>
        <p:nvPicPr>
          <p:cNvPr id="15" name="Resim 14">
            <a:extLst>
              <a:ext uri="{FF2B5EF4-FFF2-40B4-BE49-F238E27FC236}">
                <a16:creationId xmlns:a16="http://schemas.microsoft.com/office/drawing/2014/main" id="{751FB8C6-E841-496B-9C0B-5FC8B12F6E92}"/>
              </a:ext>
            </a:extLst>
          </p:cNvPr>
          <p:cNvPicPr>
            <a:picLocks noChangeAspect="1"/>
          </p:cNvPicPr>
          <p:nvPr/>
        </p:nvPicPr>
        <p:blipFill>
          <a:blip r:embed="rId6"/>
          <a:stretch>
            <a:fillRect/>
          </a:stretch>
        </p:blipFill>
        <p:spPr>
          <a:xfrm>
            <a:off x="6344730" y="4385039"/>
            <a:ext cx="3840480" cy="417572"/>
          </a:xfrm>
          <a:prstGeom prst="rect">
            <a:avLst/>
          </a:prstGeom>
        </p:spPr>
      </p:pic>
      <p:pic>
        <p:nvPicPr>
          <p:cNvPr id="17" name="Resim 16">
            <a:extLst>
              <a:ext uri="{FF2B5EF4-FFF2-40B4-BE49-F238E27FC236}">
                <a16:creationId xmlns:a16="http://schemas.microsoft.com/office/drawing/2014/main" id="{232E5743-D3B6-DD34-D48E-9CC8548FE726}"/>
              </a:ext>
            </a:extLst>
          </p:cNvPr>
          <p:cNvPicPr>
            <a:picLocks noChangeAspect="1"/>
          </p:cNvPicPr>
          <p:nvPr/>
        </p:nvPicPr>
        <p:blipFill>
          <a:blip r:embed="rId7"/>
          <a:stretch>
            <a:fillRect/>
          </a:stretch>
        </p:blipFill>
        <p:spPr>
          <a:xfrm>
            <a:off x="6344730" y="4802611"/>
            <a:ext cx="3840480" cy="403177"/>
          </a:xfrm>
          <a:prstGeom prst="rect">
            <a:avLst/>
          </a:prstGeom>
        </p:spPr>
      </p:pic>
      <p:pic>
        <p:nvPicPr>
          <p:cNvPr id="19" name="Resim 18">
            <a:extLst>
              <a:ext uri="{FF2B5EF4-FFF2-40B4-BE49-F238E27FC236}">
                <a16:creationId xmlns:a16="http://schemas.microsoft.com/office/drawing/2014/main" id="{58D0E801-8AEF-0B87-0C9E-355D9EE4F20F}"/>
              </a:ext>
            </a:extLst>
          </p:cNvPr>
          <p:cNvPicPr>
            <a:picLocks noChangeAspect="1"/>
          </p:cNvPicPr>
          <p:nvPr/>
        </p:nvPicPr>
        <p:blipFill>
          <a:blip r:embed="rId8"/>
          <a:stretch>
            <a:fillRect/>
          </a:stretch>
        </p:blipFill>
        <p:spPr>
          <a:xfrm>
            <a:off x="6344730" y="5205788"/>
            <a:ext cx="3840480" cy="210598"/>
          </a:xfrm>
          <a:prstGeom prst="rect">
            <a:avLst/>
          </a:prstGeom>
        </p:spPr>
      </p:pic>
      <p:pic>
        <p:nvPicPr>
          <p:cNvPr id="5" name="Resim 4">
            <a:extLst>
              <a:ext uri="{FF2B5EF4-FFF2-40B4-BE49-F238E27FC236}">
                <a16:creationId xmlns:a16="http://schemas.microsoft.com/office/drawing/2014/main" id="{B8C45FD9-939B-FDE9-96D4-27F955571B34}"/>
              </a:ext>
            </a:extLst>
          </p:cNvPr>
          <p:cNvPicPr>
            <a:picLocks noChangeAspect="1"/>
          </p:cNvPicPr>
          <p:nvPr/>
        </p:nvPicPr>
        <p:blipFill>
          <a:blip r:embed="rId9"/>
          <a:srcRect l="8616" t="17284" r="4437" b="10077"/>
          <a:stretch/>
        </p:blipFill>
        <p:spPr>
          <a:xfrm>
            <a:off x="2678315" y="973520"/>
            <a:ext cx="1946495" cy="2242014"/>
          </a:xfrm>
          <a:prstGeom prst="rect">
            <a:avLst/>
          </a:prstGeom>
        </p:spPr>
      </p:pic>
      <p:pic>
        <p:nvPicPr>
          <p:cNvPr id="8" name="Resim 7">
            <a:extLst>
              <a:ext uri="{FF2B5EF4-FFF2-40B4-BE49-F238E27FC236}">
                <a16:creationId xmlns:a16="http://schemas.microsoft.com/office/drawing/2014/main" id="{94E27CB9-D10B-CC9D-399F-C91A8968A1BA}"/>
              </a:ext>
            </a:extLst>
          </p:cNvPr>
          <p:cNvPicPr>
            <a:picLocks noChangeAspect="1"/>
          </p:cNvPicPr>
          <p:nvPr/>
        </p:nvPicPr>
        <p:blipFill>
          <a:blip r:embed="rId10"/>
          <a:stretch>
            <a:fillRect/>
          </a:stretch>
        </p:blipFill>
        <p:spPr>
          <a:xfrm>
            <a:off x="2136877" y="3867395"/>
            <a:ext cx="3029373" cy="2553056"/>
          </a:xfrm>
          <a:prstGeom prst="rect">
            <a:avLst/>
          </a:prstGeom>
        </p:spPr>
      </p:pic>
    </p:spTree>
    <p:extLst>
      <p:ext uri="{BB962C8B-B14F-4D97-AF65-F5344CB8AC3E}">
        <p14:creationId xmlns:p14="http://schemas.microsoft.com/office/powerpoint/2010/main" val="21677544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C363B15-366D-9B71-BB61-756F2840F21F}"/>
              </a:ext>
            </a:extLst>
          </p:cNvPr>
          <p:cNvPicPr>
            <a:picLocks noChangeAspect="1"/>
          </p:cNvPicPr>
          <p:nvPr/>
        </p:nvPicPr>
        <p:blipFill>
          <a:blip r:embed="rId2"/>
          <a:stretch>
            <a:fillRect/>
          </a:stretch>
        </p:blipFill>
        <p:spPr>
          <a:xfrm>
            <a:off x="3568615" y="1495890"/>
            <a:ext cx="8346609" cy="855892"/>
          </a:xfrm>
          <a:prstGeom prst="rect">
            <a:avLst/>
          </a:prstGeom>
        </p:spPr>
      </p:pic>
      <p:pic>
        <p:nvPicPr>
          <p:cNvPr id="7" name="Resim 6">
            <a:extLst>
              <a:ext uri="{FF2B5EF4-FFF2-40B4-BE49-F238E27FC236}">
                <a16:creationId xmlns:a16="http://schemas.microsoft.com/office/drawing/2014/main" id="{706D75C0-0566-1EB2-9BF5-EF72066B3B62}"/>
              </a:ext>
            </a:extLst>
          </p:cNvPr>
          <p:cNvPicPr>
            <a:picLocks noChangeAspect="1"/>
          </p:cNvPicPr>
          <p:nvPr/>
        </p:nvPicPr>
        <p:blipFill>
          <a:blip r:embed="rId3"/>
          <a:stretch>
            <a:fillRect/>
          </a:stretch>
        </p:blipFill>
        <p:spPr>
          <a:xfrm>
            <a:off x="3568614" y="2513715"/>
            <a:ext cx="8346609" cy="848233"/>
          </a:xfrm>
          <a:prstGeom prst="rect">
            <a:avLst/>
          </a:prstGeom>
        </p:spPr>
      </p:pic>
      <p:pic>
        <p:nvPicPr>
          <p:cNvPr id="9" name="Resim 8">
            <a:extLst>
              <a:ext uri="{FF2B5EF4-FFF2-40B4-BE49-F238E27FC236}">
                <a16:creationId xmlns:a16="http://schemas.microsoft.com/office/drawing/2014/main" id="{E54C8E5F-7BBF-C199-E05B-759922A6675E}"/>
              </a:ext>
            </a:extLst>
          </p:cNvPr>
          <p:cNvPicPr>
            <a:picLocks noChangeAspect="1"/>
          </p:cNvPicPr>
          <p:nvPr/>
        </p:nvPicPr>
        <p:blipFill>
          <a:blip r:embed="rId4"/>
          <a:stretch>
            <a:fillRect/>
          </a:stretch>
        </p:blipFill>
        <p:spPr>
          <a:xfrm>
            <a:off x="3568613" y="3523881"/>
            <a:ext cx="8346609" cy="843157"/>
          </a:xfrm>
          <a:prstGeom prst="rect">
            <a:avLst/>
          </a:prstGeom>
        </p:spPr>
      </p:pic>
      <p:pic>
        <p:nvPicPr>
          <p:cNvPr id="11" name="Resim 10">
            <a:extLst>
              <a:ext uri="{FF2B5EF4-FFF2-40B4-BE49-F238E27FC236}">
                <a16:creationId xmlns:a16="http://schemas.microsoft.com/office/drawing/2014/main" id="{69D3333C-A43E-5903-5174-C529C43D239E}"/>
              </a:ext>
            </a:extLst>
          </p:cNvPr>
          <p:cNvPicPr>
            <a:picLocks noChangeAspect="1"/>
          </p:cNvPicPr>
          <p:nvPr/>
        </p:nvPicPr>
        <p:blipFill>
          <a:blip r:embed="rId5"/>
          <a:stretch>
            <a:fillRect/>
          </a:stretch>
        </p:blipFill>
        <p:spPr>
          <a:xfrm>
            <a:off x="3568613" y="4528971"/>
            <a:ext cx="8346609" cy="928127"/>
          </a:xfrm>
          <a:prstGeom prst="rect">
            <a:avLst/>
          </a:prstGeom>
        </p:spPr>
      </p:pic>
      <p:pic>
        <p:nvPicPr>
          <p:cNvPr id="13" name="Resim 12">
            <a:extLst>
              <a:ext uri="{FF2B5EF4-FFF2-40B4-BE49-F238E27FC236}">
                <a16:creationId xmlns:a16="http://schemas.microsoft.com/office/drawing/2014/main" id="{335F5599-8479-77D2-3831-B8C146EF1FBC}"/>
              </a:ext>
            </a:extLst>
          </p:cNvPr>
          <p:cNvPicPr>
            <a:picLocks noChangeAspect="1"/>
          </p:cNvPicPr>
          <p:nvPr/>
        </p:nvPicPr>
        <p:blipFill>
          <a:blip r:embed="rId6"/>
          <a:stretch>
            <a:fillRect/>
          </a:stretch>
        </p:blipFill>
        <p:spPr>
          <a:xfrm>
            <a:off x="6870258" y="737007"/>
            <a:ext cx="1743318" cy="609685"/>
          </a:xfrm>
          <a:prstGeom prst="rect">
            <a:avLst/>
          </a:prstGeom>
        </p:spPr>
      </p:pic>
      <p:pic>
        <p:nvPicPr>
          <p:cNvPr id="15" name="Resim 14">
            <a:extLst>
              <a:ext uri="{FF2B5EF4-FFF2-40B4-BE49-F238E27FC236}">
                <a16:creationId xmlns:a16="http://schemas.microsoft.com/office/drawing/2014/main" id="{6347BF94-DE01-7339-C3F0-2040D60F7568}"/>
              </a:ext>
            </a:extLst>
          </p:cNvPr>
          <p:cNvPicPr>
            <a:picLocks noChangeAspect="1"/>
          </p:cNvPicPr>
          <p:nvPr/>
        </p:nvPicPr>
        <p:blipFill>
          <a:blip r:embed="rId7"/>
          <a:stretch>
            <a:fillRect/>
          </a:stretch>
        </p:blipFill>
        <p:spPr>
          <a:xfrm>
            <a:off x="702347" y="2242604"/>
            <a:ext cx="2105319" cy="2238687"/>
          </a:xfrm>
          <a:prstGeom prst="rect">
            <a:avLst/>
          </a:prstGeom>
        </p:spPr>
      </p:pic>
    </p:spTree>
    <p:extLst>
      <p:ext uri="{BB962C8B-B14F-4D97-AF65-F5344CB8AC3E}">
        <p14:creationId xmlns:p14="http://schemas.microsoft.com/office/powerpoint/2010/main" val="70842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530A9-D3E9-FD04-F9B4-452F0D88C406}"/>
              </a:ext>
            </a:extLst>
          </p:cNvPr>
          <p:cNvSpPr>
            <a:spLocks noGrp="1"/>
          </p:cNvSpPr>
          <p:nvPr>
            <p:ph type="title"/>
          </p:nvPr>
        </p:nvSpPr>
        <p:spPr>
          <a:xfrm>
            <a:off x="723901" y="509587"/>
            <a:ext cx="7649239" cy="742951"/>
          </a:xfrm>
        </p:spPr>
        <p:txBody>
          <a:bodyPr vert="horz" lIns="91440" tIns="45720" rIns="91440" bIns="45720" rtlCol="0" anchor="ctr">
            <a:normAutofit/>
          </a:bodyPr>
          <a:lstStyle/>
          <a:p>
            <a:endParaRPr lang="en-US" sz="3600" kern="1200">
              <a:solidFill>
                <a:schemeClr val="tx1"/>
              </a:solidFill>
              <a:latin typeface="+mj-lt"/>
              <a:ea typeface="+mj-ea"/>
              <a:cs typeface="+mj-cs"/>
            </a:endParaRPr>
          </a:p>
        </p:txBody>
      </p:sp>
      <p:pic>
        <p:nvPicPr>
          <p:cNvPr id="5" name="Resim 4">
            <a:extLst>
              <a:ext uri="{FF2B5EF4-FFF2-40B4-BE49-F238E27FC236}">
                <a16:creationId xmlns:a16="http://schemas.microsoft.com/office/drawing/2014/main" id="{97F19E9F-6ED5-3DAC-7946-622244A6087E}"/>
              </a:ext>
            </a:extLst>
          </p:cNvPr>
          <p:cNvPicPr>
            <a:picLocks noChangeAspect="1"/>
          </p:cNvPicPr>
          <p:nvPr/>
        </p:nvPicPr>
        <p:blipFill>
          <a:blip r:embed="rId2"/>
          <a:stretch>
            <a:fillRect/>
          </a:stretch>
        </p:blipFill>
        <p:spPr>
          <a:xfrm>
            <a:off x="705972" y="2077294"/>
            <a:ext cx="10768181" cy="4118827"/>
          </a:xfrm>
          <a:prstGeom prst="rect">
            <a:avLst/>
          </a:prstGeom>
        </p:spPr>
      </p:pic>
      <p:grpSp>
        <p:nvGrpSpPr>
          <p:cNvPr id="9" name="Grup 8">
            <a:extLst>
              <a:ext uri="{FF2B5EF4-FFF2-40B4-BE49-F238E27FC236}">
                <a16:creationId xmlns:a16="http://schemas.microsoft.com/office/drawing/2014/main" id="{BF7AFEB8-D092-C506-0784-F02F41C8E6C8}"/>
              </a:ext>
            </a:extLst>
          </p:cNvPr>
          <p:cNvGrpSpPr/>
          <p:nvPr/>
        </p:nvGrpSpPr>
        <p:grpSpPr>
          <a:xfrm>
            <a:off x="711985" y="2973960"/>
            <a:ext cx="347040" cy="133920"/>
            <a:chOff x="711985" y="2973960"/>
            <a:chExt cx="347040" cy="13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B8F5937-4058-6C23-76C5-487E86B1708F}"/>
                    </a:ext>
                  </a:extLst>
                </p14:cNvPr>
                <p14:cNvContentPartPr/>
                <p14:nvPr/>
              </p14:nvContentPartPr>
              <p14:xfrm>
                <a:off x="942385" y="2973960"/>
                <a:ext cx="116640" cy="133920"/>
              </p14:xfrm>
            </p:contentPart>
          </mc:Choice>
          <mc:Fallback xmlns="">
            <p:pic>
              <p:nvPicPr>
                <p:cNvPr id="6" name="Mürekkep 5">
                  <a:extLst>
                    <a:ext uri="{FF2B5EF4-FFF2-40B4-BE49-F238E27FC236}">
                      <a16:creationId xmlns:a16="http://schemas.microsoft.com/office/drawing/2014/main" id="{3B8F5937-4058-6C23-76C5-487E86B1708F}"/>
                    </a:ext>
                  </a:extLst>
                </p:cNvPr>
                <p:cNvPicPr/>
                <p:nvPr/>
              </p:nvPicPr>
              <p:blipFill>
                <a:blip r:embed="rId4"/>
                <a:stretch>
                  <a:fillRect/>
                </a:stretch>
              </p:blipFill>
              <p:spPr>
                <a:xfrm>
                  <a:off x="933745" y="296496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A9C2355-A600-99EC-9498-2BF82E605B5E}"/>
                    </a:ext>
                  </a:extLst>
                </p14:cNvPr>
                <p14:cNvContentPartPr/>
                <p14:nvPr/>
              </p14:nvContentPartPr>
              <p14:xfrm>
                <a:off x="711985" y="3041280"/>
                <a:ext cx="153360" cy="10440"/>
              </p14:xfrm>
            </p:contentPart>
          </mc:Choice>
          <mc:Fallback xmlns="">
            <p:pic>
              <p:nvPicPr>
                <p:cNvPr id="7" name="Mürekkep 6">
                  <a:extLst>
                    <a:ext uri="{FF2B5EF4-FFF2-40B4-BE49-F238E27FC236}">
                      <a16:creationId xmlns:a16="http://schemas.microsoft.com/office/drawing/2014/main" id="{8A9C2355-A600-99EC-9498-2BF82E605B5E}"/>
                    </a:ext>
                  </a:extLst>
                </p:cNvPr>
                <p:cNvPicPr/>
                <p:nvPr/>
              </p:nvPicPr>
              <p:blipFill>
                <a:blip r:embed="rId6"/>
                <a:stretch>
                  <a:fillRect/>
                </a:stretch>
              </p:blipFill>
              <p:spPr>
                <a:xfrm>
                  <a:off x="702985" y="3032280"/>
                  <a:ext cx="171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C77B39A-7C60-412D-7F8F-356DD6DB0F55}"/>
                    </a:ext>
                  </a:extLst>
                </p14:cNvPr>
                <p14:cNvContentPartPr/>
                <p14:nvPr/>
              </p14:nvContentPartPr>
              <p14:xfrm>
                <a:off x="836905" y="3002760"/>
                <a:ext cx="56880" cy="96840"/>
              </p14:xfrm>
            </p:contentPart>
          </mc:Choice>
          <mc:Fallback xmlns="">
            <p:pic>
              <p:nvPicPr>
                <p:cNvPr id="8" name="Mürekkep 7">
                  <a:extLst>
                    <a:ext uri="{FF2B5EF4-FFF2-40B4-BE49-F238E27FC236}">
                      <a16:creationId xmlns:a16="http://schemas.microsoft.com/office/drawing/2014/main" id="{AC77B39A-7C60-412D-7F8F-356DD6DB0F55}"/>
                    </a:ext>
                  </a:extLst>
                </p:cNvPr>
                <p:cNvPicPr/>
                <p:nvPr/>
              </p:nvPicPr>
              <p:blipFill>
                <a:blip r:embed="rId8"/>
                <a:stretch>
                  <a:fillRect/>
                </a:stretch>
              </p:blipFill>
              <p:spPr>
                <a:xfrm>
                  <a:off x="828265" y="2994120"/>
                  <a:ext cx="74520" cy="114480"/>
                </a:xfrm>
                <a:prstGeom prst="rect">
                  <a:avLst/>
                </a:prstGeom>
              </p:spPr>
            </p:pic>
          </mc:Fallback>
        </mc:AlternateContent>
      </p:grpSp>
      <p:grpSp>
        <p:nvGrpSpPr>
          <p:cNvPr id="16" name="Grup 15">
            <a:extLst>
              <a:ext uri="{FF2B5EF4-FFF2-40B4-BE49-F238E27FC236}">
                <a16:creationId xmlns:a16="http://schemas.microsoft.com/office/drawing/2014/main" id="{E08858A4-864E-48DA-9DA3-9D1609815CE2}"/>
              </a:ext>
            </a:extLst>
          </p:cNvPr>
          <p:cNvGrpSpPr/>
          <p:nvPr/>
        </p:nvGrpSpPr>
        <p:grpSpPr>
          <a:xfrm>
            <a:off x="497623" y="3865545"/>
            <a:ext cx="535320" cy="659880"/>
            <a:chOff x="497623" y="3865545"/>
            <a:chExt cx="535320" cy="659880"/>
          </a:xfrm>
        </p:grpSpPr>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FE3E38C4-D77B-FC92-22A3-46827C0E63D8}"/>
                    </a:ext>
                  </a:extLst>
                </p14:cNvPr>
                <p14:cNvContentPartPr/>
                <p14:nvPr/>
              </p14:nvContentPartPr>
              <p14:xfrm>
                <a:off x="867343" y="3865545"/>
                <a:ext cx="165600" cy="659880"/>
              </p14:xfrm>
            </p:contentPart>
          </mc:Choice>
          <mc:Fallback xmlns="">
            <p:pic>
              <p:nvPicPr>
                <p:cNvPr id="11" name="Mürekkep 10">
                  <a:extLst>
                    <a:ext uri="{FF2B5EF4-FFF2-40B4-BE49-F238E27FC236}">
                      <a16:creationId xmlns:a16="http://schemas.microsoft.com/office/drawing/2014/main" id="{FE3E38C4-D77B-FC92-22A3-46827C0E63D8}"/>
                    </a:ext>
                  </a:extLst>
                </p:cNvPr>
                <p:cNvPicPr/>
                <p:nvPr/>
              </p:nvPicPr>
              <p:blipFill>
                <a:blip r:embed="rId10"/>
                <a:stretch>
                  <a:fillRect/>
                </a:stretch>
              </p:blipFill>
              <p:spPr>
                <a:xfrm>
                  <a:off x="858343" y="3856545"/>
                  <a:ext cx="183240" cy="67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67C38EB-FBB5-7AAC-E6D2-358550EC73B9}"/>
                    </a:ext>
                  </a:extLst>
                </p14:cNvPr>
                <p14:cNvContentPartPr/>
                <p14:nvPr/>
              </p14:nvContentPartPr>
              <p14:xfrm>
                <a:off x="497623" y="4209345"/>
                <a:ext cx="162360" cy="9720"/>
              </p14:xfrm>
            </p:contentPart>
          </mc:Choice>
          <mc:Fallback xmlns="">
            <p:pic>
              <p:nvPicPr>
                <p:cNvPr id="13" name="Mürekkep 12">
                  <a:extLst>
                    <a:ext uri="{FF2B5EF4-FFF2-40B4-BE49-F238E27FC236}">
                      <a16:creationId xmlns:a16="http://schemas.microsoft.com/office/drawing/2014/main" id="{267C38EB-FBB5-7AAC-E6D2-358550EC73B9}"/>
                    </a:ext>
                  </a:extLst>
                </p:cNvPr>
                <p:cNvPicPr/>
                <p:nvPr/>
              </p:nvPicPr>
              <p:blipFill>
                <a:blip r:embed="rId12"/>
                <a:stretch>
                  <a:fillRect/>
                </a:stretch>
              </p:blipFill>
              <p:spPr>
                <a:xfrm>
                  <a:off x="488623" y="4200705"/>
                  <a:ext cx="180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88046C39-A638-D97C-130C-168448093532}"/>
                    </a:ext>
                  </a:extLst>
                </p14:cNvPr>
                <p14:cNvContentPartPr/>
                <p14:nvPr/>
              </p14:nvContentPartPr>
              <p14:xfrm>
                <a:off x="578983" y="4127985"/>
                <a:ext cx="146880" cy="166680"/>
              </p14:xfrm>
            </p:contentPart>
          </mc:Choice>
          <mc:Fallback xmlns="">
            <p:pic>
              <p:nvPicPr>
                <p:cNvPr id="15" name="Mürekkep 14">
                  <a:extLst>
                    <a:ext uri="{FF2B5EF4-FFF2-40B4-BE49-F238E27FC236}">
                      <a16:creationId xmlns:a16="http://schemas.microsoft.com/office/drawing/2014/main" id="{88046C39-A638-D97C-130C-168448093532}"/>
                    </a:ext>
                  </a:extLst>
                </p:cNvPr>
                <p:cNvPicPr/>
                <p:nvPr/>
              </p:nvPicPr>
              <p:blipFill>
                <a:blip r:embed="rId14"/>
                <a:stretch>
                  <a:fillRect/>
                </a:stretch>
              </p:blipFill>
              <p:spPr>
                <a:xfrm>
                  <a:off x="569983" y="4119345"/>
                  <a:ext cx="164520" cy="184320"/>
                </a:xfrm>
                <a:prstGeom prst="rect">
                  <a:avLst/>
                </a:prstGeom>
              </p:spPr>
            </p:pic>
          </mc:Fallback>
        </mc:AlternateContent>
      </p:grpSp>
    </p:spTree>
    <p:extLst>
      <p:ext uri="{BB962C8B-B14F-4D97-AF65-F5344CB8AC3E}">
        <p14:creationId xmlns:p14="http://schemas.microsoft.com/office/powerpoint/2010/main" val="4281162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E7C8A4-E821-E73E-FEB1-95FCF98D8C92}"/>
              </a:ext>
            </a:extLst>
          </p:cNvPr>
          <p:cNvPicPr>
            <a:picLocks noChangeAspect="1"/>
          </p:cNvPicPr>
          <p:nvPr/>
        </p:nvPicPr>
        <p:blipFill>
          <a:blip r:embed="rId2"/>
          <a:stretch>
            <a:fillRect/>
          </a:stretch>
        </p:blipFill>
        <p:spPr>
          <a:xfrm>
            <a:off x="323044" y="671127"/>
            <a:ext cx="11545911" cy="5515745"/>
          </a:xfrm>
          <a:prstGeom prst="rect">
            <a:avLst/>
          </a:prstGeom>
        </p:spPr>
      </p:pic>
    </p:spTree>
    <p:extLst>
      <p:ext uri="{BB962C8B-B14F-4D97-AF65-F5344CB8AC3E}">
        <p14:creationId xmlns:p14="http://schemas.microsoft.com/office/powerpoint/2010/main" val="6533382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B953C1-DF7C-234B-D067-C332F811FE4A}"/>
              </a:ext>
            </a:extLst>
          </p:cNvPr>
          <p:cNvSpPr>
            <a:spLocks noGrp="1"/>
          </p:cNvSpPr>
          <p:nvPr>
            <p:ph type="title"/>
          </p:nvPr>
        </p:nvSpPr>
        <p:spPr/>
        <p:txBody>
          <a:bodyPr/>
          <a:lstStyle/>
          <a:p>
            <a:r>
              <a:rPr lang="en-US" dirty="0"/>
              <a:t>Instant Gameplay Effects</a:t>
            </a:r>
            <a:endParaRPr lang="en-CA" dirty="0"/>
          </a:p>
        </p:txBody>
      </p:sp>
      <p:pic>
        <p:nvPicPr>
          <p:cNvPr id="7" name="Resim 6">
            <a:extLst>
              <a:ext uri="{FF2B5EF4-FFF2-40B4-BE49-F238E27FC236}">
                <a16:creationId xmlns:a16="http://schemas.microsoft.com/office/drawing/2014/main" id="{5158D080-3893-9F6B-19EA-853388E1840F}"/>
              </a:ext>
            </a:extLst>
          </p:cNvPr>
          <p:cNvPicPr>
            <a:picLocks noChangeAspect="1"/>
          </p:cNvPicPr>
          <p:nvPr/>
        </p:nvPicPr>
        <p:blipFill>
          <a:blip r:embed="rId2"/>
          <a:stretch>
            <a:fillRect/>
          </a:stretch>
        </p:blipFill>
        <p:spPr>
          <a:xfrm>
            <a:off x="0" y="1936601"/>
            <a:ext cx="7563906" cy="3219899"/>
          </a:xfrm>
          <a:prstGeom prst="rect">
            <a:avLst/>
          </a:prstGeom>
        </p:spPr>
      </p:pic>
      <p:pic>
        <p:nvPicPr>
          <p:cNvPr id="5" name="Resim 4">
            <a:extLst>
              <a:ext uri="{FF2B5EF4-FFF2-40B4-BE49-F238E27FC236}">
                <a16:creationId xmlns:a16="http://schemas.microsoft.com/office/drawing/2014/main" id="{1F489C44-81C2-419D-B77C-688ADE24E492}"/>
              </a:ext>
            </a:extLst>
          </p:cNvPr>
          <p:cNvPicPr>
            <a:picLocks noChangeAspect="1"/>
          </p:cNvPicPr>
          <p:nvPr/>
        </p:nvPicPr>
        <p:blipFill>
          <a:blip r:embed="rId3"/>
          <a:stretch>
            <a:fillRect/>
          </a:stretch>
        </p:blipFill>
        <p:spPr>
          <a:xfrm>
            <a:off x="5970047" y="2463533"/>
            <a:ext cx="5812100" cy="718098"/>
          </a:xfrm>
          <a:prstGeom prst="rect">
            <a:avLst/>
          </a:prstGeom>
        </p:spPr>
      </p:pic>
      <p:pic>
        <p:nvPicPr>
          <p:cNvPr id="9" name="Resim 8">
            <a:extLst>
              <a:ext uri="{FF2B5EF4-FFF2-40B4-BE49-F238E27FC236}">
                <a16:creationId xmlns:a16="http://schemas.microsoft.com/office/drawing/2014/main" id="{67E8C7A4-8213-580F-E749-9F639C474AAD}"/>
              </a:ext>
            </a:extLst>
          </p:cNvPr>
          <p:cNvPicPr>
            <a:picLocks noChangeAspect="1"/>
          </p:cNvPicPr>
          <p:nvPr/>
        </p:nvPicPr>
        <p:blipFill>
          <a:blip r:embed="rId4"/>
          <a:stretch>
            <a:fillRect/>
          </a:stretch>
        </p:blipFill>
        <p:spPr>
          <a:xfrm>
            <a:off x="5502440" y="3181631"/>
            <a:ext cx="6535556" cy="660007"/>
          </a:xfrm>
          <a:prstGeom prst="rect">
            <a:avLst/>
          </a:prstGeom>
        </p:spPr>
      </p:pic>
      <p:pic>
        <p:nvPicPr>
          <p:cNvPr id="11" name="Resim 10">
            <a:extLst>
              <a:ext uri="{FF2B5EF4-FFF2-40B4-BE49-F238E27FC236}">
                <a16:creationId xmlns:a16="http://schemas.microsoft.com/office/drawing/2014/main" id="{20E56E8E-7048-12DC-9797-87AFFF58C26C}"/>
              </a:ext>
            </a:extLst>
          </p:cNvPr>
          <p:cNvPicPr>
            <a:picLocks noChangeAspect="1"/>
          </p:cNvPicPr>
          <p:nvPr/>
        </p:nvPicPr>
        <p:blipFill>
          <a:blip r:embed="rId5"/>
          <a:stretch>
            <a:fillRect/>
          </a:stretch>
        </p:blipFill>
        <p:spPr>
          <a:xfrm>
            <a:off x="6330214" y="3821712"/>
            <a:ext cx="4880008" cy="464943"/>
          </a:xfrm>
          <a:prstGeom prst="rect">
            <a:avLst/>
          </a:prstGeom>
        </p:spPr>
      </p:pic>
      <p:pic>
        <p:nvPicPr>
          <p:cNvPr id="13" name="Resim 12">
            <a:extLst>
              <a:ext uri="{FF2B5EF4-FFF2-40B4-BE49-F238E27FC236}">
                <a16:creationId xmlns:a16="http://schemas.microsoft.com/office/drawing/2014/main" id="{7BA281B0-CB4D-DDB2-7A9C-7530AC013B01}"/>
              </a:ext>
            </a:extLst>
          </p:cNvPr>
          <p:cNvPicPr>
            <a:picLocks noChangeAspect="1"/>
          </p:cNvPicPr>
          <p:nvPr/>
        </p:nvPicPr>
        <p:blipFill>
          <a:blip r:embed="rId6"/>
          <a:stretch>
            <a:fillRect/>
          </a:stretch>
        </p:blipFill>
        <p:spPr>
          <a:xfrm>
            <a:off x="7037206" y="4286655"/>
            <a:ext cx="3466026" cy="273081"/>
          </a:xfrm>
          <a:prstGeom prst="rect">
            <a:avLst/>
          </a:prstGeom>
        </p:spPr>
      </p:pic>
      <p:pic>
        <p:nvPicPr>
          <p:cNvPr id="15" name="Resim 14">
            <a:extLst>
              <a:ext uri="{FF2B5EF4-FFF2-40B4-BE49-F238E27FC236}">
                <a16:creationId xmlns:a16="http://schemas.microsoft.com/office/drawing/2014/main" id="{78B8BD6B-97D1-A979-C2C0-89706E81F286}"/>
              </a:ext>
            </a:extLst>
          </p:cNvPr>
          <p:cNvPicPr>
            <a:picLocks noChangeAspect="1"/>
          </p:cNvPicPr>
          <p:nvPr/>
        </p:nvPicPr>
        <p:blipFill>
          <a:blip r:embed="rId7"/>
          <a:stretch>
            <a:fillRect/>
          </a:stretch>
        </p:blipFill>
        <p:spPr>
          <a:xfrm>
            <a:off x="6535563" y="4516963"/>
            <a:ext cx="4674659" cy="487790"/>
          </a:xfrm>
          <a:prstGeom prst="rect">
            <a:avLst/>
          </a:prstGeom>
        </p:spPr>
      </p:pic>
      <p:pic>
        <p:nvPicPr>
          <p:cNvPr id="17" name="Resim 16">
            <a:extLst>
              <a:ext uri="{FF2B5EF4-FFF2-40B4-BE49-F238E27FC236}">
                <a16:creationId xmlns:a16="http://schemas.microsoft.com/office/drawing/2014/main" id="{126360BD-84D2-EF52-A70C-953EB9E59DBC}"/>
              </a:ext>
            </a:extLst>
          </p:cNvPr>
          <p:cNvPicPr>
            <a:picLocks noChangeAspect="1"/>
          </p:cNvPicPr>
          <p:nvPr/>
        </p:nvPicPr>
        <p:blipFill>
          <a:blip r:embed="rId8"/>
          <a:stretch>
            <a:fillRect/>
          </a:stretch>
        </p:blipFill>
        <p:spPr>
          <a:xfrm>
            <a:off x="6729863" y="5007775"/>
            <a:ext cx="4286058" cy="247489"/>
          </a:xfrm>
          <a:prstGeom prst="rect">
            <a:avLst/>
          </a:prstGeom>
        </p:spPr>
      </p:pic>
      <mc:AlternateContent xmlns:mc="http://schemas.openxmlformats.org/markup-compatibility/2006" xmlns:p14="http://schemas.microsoft.com/office/powerpoint/2010/main">
        <mc:Choice Requires="p14">
          <p:contentPart p14:bwMode="auto" r:id="rId9">
            <p14:nvContentPartPr>
              <p14:cNvPr id="28" name="Mürekkep 27">
                <a:extLst>
                  <a:ext uri="{FF2B5EF4-FFF2-40B4-BE49-F238E27FC236}">
                    <a16:creationId xmlns:a16="http://schemas.microsoft.com/office/drawing/2014/main" id="{C23A0BC5-3602-F672-812D-07FD5A69362F}"/>
                  </a:ext>
                </a:extLst>
              </p14:cNvPr>
              <p14:cNvContentPartPr/>
              <p14:nvPr/>
            </p14:nvContentPartPr>
            <p14:xfrm>
              <a:off x="528385" y="3685320"/>
              <a:ext cx="4187880" cy="1261800"/>
            </p14:xfrm>
          </p:contentPart>
        </mc:Choice>
        <mc:Fallback xmlns="">
          <p:pic>
            <p:nvPicPr>
              <p:cNvPr id="28" name="Mürekkep 27">
                <a:extLst>
                  <a:ext uri="{FF2B5EF4-FFF2-40B4-BE49-F238E27FC236}">
                    <a16:creationId xmlns:a16="http://schemas.microsoft.com/office/drawing/2014/main" id="{C23A0BC5-3602-F672-812D-07FD5A69362F}"/>
                  </a:ext>
                </a:extLst>
              </p:cNvPr>
              <p:cNvPicPr/>
              <p:nvPr/>
            </p:nvPicPr>
            <p:blipFill>
              <a:blip r:embed="rId10"/>
              <a:stretch>
                <a:fillRect/>
              </a:stretch>
            </p:blipFill>
            <p:spPr>
              <a:xfrm>
                <a:off x="519385" y="3676680"/>
                <a:ext cx="4205520" cy="1279440"/>
              </a:xfrm>
              <a:prstGeom prst="rect">
                <a:avLst/>
              </a:prstGeom>
            </p:spPr>
          </p:pic>
        </mc:Fallback>
      </mc:AlternateContent>
      <p:pic>
        <p:nvPicPr>
          <p:cNvPr id="39" name="Resim 38">
            <a:extLst>
              <a:ext uri="{FF2B5EF4-FFF2-40B4-BE49-F238E27FC236}">
                <a16:creationId xmlns:a16="http://schemas.microsoft.com/office/drawing/2014/main" id="{95464509-61D7-C7A8-BCD9-4FA1CBECA09A}"/>
              </a:ext>
            </a:extLst>
          </p:cNvPr>
          <p:cNvPicPr>
            <a:picLocks noChangeAspect="1"/>
          </p:cNvPicPr>
          <p:nvPr/>
        </p:nvPicPr>
        <p:blipFill>
          <a:blip r:embed="rId11"/>
          <a:stretch>
            <a:fillRect/>
          </a:stretch>
        </p:blipFill>
        <p:spPr>
          <a:xfrm>
            <a:off x="1774035" y="5255264"/>
            <a:ext cx="3181794" cy="1448002"/>
          </a:xfrm>
          <a:prstGeom prst="rect">
            <a:avLst/>
          </a:prstGeom>
        </p:spPr>
      </p:pic>
      <p:pic>
        <p:nvPicPr>
          <p:cNvPr id="41" name="Resim 40">
            <a:extLst>
              <a:ext uri="{FF2B5EF4-FFF2-40B4-BE49-F238E27FC236}">
                <a16:creationId xmlns:a16="http://schemas.microsoft.com/office/drawing/2014/main" id="{66F10A36-B152-B12F-E837-F3010ED6D7C8}"/>
              </a:ext>
            </a:extLst>
          </p:cNvPr>
          <p:cNvPicPr>
            <a:picLocks noChangeAspect="1"/>
          </p:cNvPicPr>
          <p:nvPr/>
        </p:nvPicPr>
        <p:blipFill>
          <a:blip r:embed="rId12"/>
          <a:stretch>
            <a:fillRect/>
          </a:stretch>
        </p:blipFill>
        <p:spPr>
          <a:xfrm>
            <a:off x="116454" y="5812554"/>
            <a:ext cx="1657581" cy="333422"/>
          </a:xfrm>
          <a:prstGeom prst="rect">
            <a:avLst/>
          </a:prstGeom>
        </p:spPr>
      </p:pic>
      <mc:AlternateContent xmlns:mc="http://schemas.openxmlformats.org/markup-compatibility/2006" xmlns:p14="http://schemas.microsoft.com/office/powerpoint/2010/main">
        <mc:Choice Requires="p14">
          <p:contentPart p14:bwMode="auto" r:id="rId13">
            <p14:nvContentPartPr>
              <p14:cNvPr id="42" name="Mürekkep 41">
                <a:extLst>
                  <a:ext uri="{FF2B5EF4-FFF2-40B4-BE49-F238E27FC236}">
                    <a16:creationId xmlns:a16="http://schemas.microsoft.com/office/drawing/2014/main" id="{9174FB80-8E10-B7D4-7113-4C5C1FF892D2}"/>
                  </a:ext>
                </a:extLst>
              </p14:cNvPr>
              <p14:cNvContentPartPr/>
              <p14:nvPr/>
            </p14:nvContentPartPr>
            <p14:xfrm>
              <a:off x="941143" y="3701385"/>
              <a:ext cx="4203000" cy="1269720"/>
            </p14:xfrm>
          </p:contentPart>
        </mc:Choice>
        <mc:Fallback xmlns="">
          <p:pic>
            <p:nvPicPr>
              <p:cNvPr id="42" name="Mürekkep 41">
                <a:extLst>
                  <a:ext uri="{FF2B5EF4-FFF2-40B4-BE49-F238E27FC236}">
                    <a16:creationId xmlns:a16="http://schemas.microsoft.com/office/drawing/2014/main" id="{9174FB80-8E10-B7D4-7113-4C5C1FF892D2}"/>
                  </a:ext>
                </a:extLst>
              </p:cNvPr>
              <p:cNvPicPr/>
              <p:nvPr/>
            </p:nvPicPr>
            <p:blipFill>
              <a:blip r:embed="rId14"/>
              <a:stretch>
                <a:fillRect/>
              </a:stretch>
            </p:blipFill>
            <p:spPr>
              <a:xfrm>
                <a:off x="932503" y="3692745"/>
                <a:ext cx="4220640" cy="1287360"/>
              </a:xfrm>
              <a:prstGeom prst="rect">
                <a:avLst/>
              </a:prstGeom>
            </p:spPr>
          </p:pic>
        </mc:Fallback>
      </mc:AlternateContent>
      <p:pic>
        <p:nvPicPr>
          <p:cNvPr id="52" name="Resim 51">
            <a:extLst>
              <a:ext uri="{FF2B5EF4-FFF2-40B4-BE49-F238E27FC236}">
                <a16:creationId xmlns:a16="http://schemas.microsoft.com/office/drawing/2014/main" id="{458E0905-13A2-6DAE-F852-F78E3563CD02}"/>
              </a:ext>
            </a:extLst>
          </p:cNvPr>
          <p:cNvPicPr>
            <a:picLocks noChangeAspect="1"/>
          </p:cNvPicPr>
          <p:nvPr/>
        </p:nvPicPr>
        <p:blipFill>
          <a:blip r:embed="rId15"/>
          <a:stretch>
            <a:fillRect/>
          </a:stretch>
        </p:blipFill>
        <p:spPr>
          <a:xfrm>
            <a:off x="5698233" y="5450522"/>
            <a:ext cx="6377313" cy="1252973"/>
          </a:xfrm>
          <a:prstGeom prst="rect">
            <a:avLst/>
          </a:prstGeom>
        </p:spPr>
      </p:pic>
      <p:grpSp>
        <p:nvGrpSpPr>
          <p:cNvPr id="73" name="Grup 72">
            <a:extLst>
              <a:ext uri="{FF2B5EF4-FFF2-40B4-BE49-F238E27FC236}">
                <a16:creationId xmlns:a16="http://schemas.microsoft.com/office/drawing/2014/main" id="{A2C282A7-665B-1D0D-78A6-3789E124AAFA}"/>
              </a:ext>
            </a:extLst>
          </p:cNvPr>
          <p:cNvGrpSpPr/>
          <p:nvPr/>
        </p:nvGrpSpPr>
        <p:grpSpPr>
          <a:xfrm>
            <a:off x="1782103" y="4861665"/>
            <a:ext cx="10323000" cy="1956240"/>
            <a:chOff x="1782103" y="4861665"/>
            <a:chExt cx="10323000" cy="1956240"/>
          </a:xfrm>
        </p:grpSpPr>
        <mc:AlternateContent xmlns:mc="http://schemas.openxmlformats.org/markup-compatibility/2006" xmlns:p14="http://schemas.microsoft.com/office/powerpoint/2010/main">
          <mc:Choice Requires="p14">
            <p:contentPart p14:bwMode="auto" r:id="rId16">
              <p14:nvContentPartPr>
                <p14:cNvPr id="43" name="Mürekkep 42">
                  <a:extLst>
                    <a:ext uri="{FF2B5EF4-FFF2-40B4-BE49-F238E27FC236}">
                      <a16:creationId xmlns:a16="http://schemas.microsoft.com/office/drawing/2014/main" id="{CC6DE754-EF0B-E5DF-1849-7C0826FC3271}"/>
                    </a:ext>
                  </a:extLst>
                </p14:cNvPr>
                <p14:cNvContentPartPr/>
                <p14:nvPr/>
              </p14:nvContentPartPr>
              <p14:xfrm>
                <a:off x="1782103" y="5112585"/>
                <a:ext cx="3052440" cy="1524600"/>
              </p14:xfrm>
            </p:contentPart>
          </mc:Choice>
          <mc:Fallback xmlns="">
            <p:pic>
              <p:nvPicPr>
                <p:cNvPr id="43" name="Mürekkep 42">
                  <a:extLst>
                    <a:ext uri="{FF2B5EF4-FFF2-40B4-BE49-F238E27FC236}">
                      <a16:creationId xmlns:a16="http://schemas.microsoft.com/office/drawing/2014/main" id="{CC6DE754-EF0B-E5DF-1849-7C0826FC3271}"/>
                    </a:ext>
                  </a:extLst>
                </p:cNvPr>
                <p:cNvPicPr/>
                <p:nvPr/>
              </p:nvPicPr>
              <p:blipFill>
                <a:blip r:embed="rId17"/>
                <a:stretch>
                  <a:fillRect/>
                </a:stretch>
              </p:blipFill>
              <p:spPr>
                <a:xfrm>
                  <a:off x="1773103" y="5103945"/>
                  <a:ext cx="3070080" cy="154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Mürekkep 43">
                  <a:extLst>
                    <a:ext uri="{FF2B5EF4-FFF2-40B4-BE49-F238E27FC236}">
                      <a16:creationId xmlns:a16="http://schemas.microsoft.com/office/drawing/2014/main" id="{C847D0BE-3B5F-DA71-5190-A8B23A55132E}"/>
                    </a:ext>
                  </a:extLst>
                </p14:cNvPr>
                <p14:cNvContentPartPr/>
                <p14:nvPr/>
              </p14:nvContentPartPr>
              <p14:xfrm>
                <a:off x="4672183" y="4861665"/>
                <a:ext cx="1015920" cy="1106640"/>
              </p14:xfrm>
            </p:contentPart>
          </mc:Choice>
          <mc:Fallback xmlns="">
            <p:pic>
              <p:nvPicPr>
                <p:cNvPr id="44" name="Mürekkep 43">
                  <a:extLst>
                    <a:ext uri="{FF2B5EF4-FFF2-40B4-BE49-F238E27FC236}">
                      <a16:creationId xmlns:a16="http://schemas.microsoft.com/office/drawing/2014/main" id="{C847D0BE-3B5F-DA71-5190-A8B23A55132E}"/>
                    </a:ext>
                  </a:extLst>
                </p:cNvPr>
                <p:cNvPicPr/>
                <p:nvPr/>
              </p:nvPicPr>
              <p:blipFill>
                <a:blip r:embed="rId19"/>
                <a:stretch>
                  <a:fillRect/>
                </a:stretch>
              </p:blipFill>
              <p:spPr>
                <a:xfrm>
                  <a:off x="4663543" y="4852665"/>
                  <a:ext cx="103356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Mürekkep 53">
                  <a:extLst>
                    <a:ext uri="{FF2B5EF4-FFF2-40B4-BE49-F238E27FC236}">
                      <a16:creationId xmlns:a16="http://schemas.microsoft.com/office/drawing/2014/main" id="{E1EAFB0B-3AFF-21C7-471B-19F1B8F60C51}"/>
                    </a:ext>
                  </a:extLst>
                </p14:cNvPr>
                <p14:cNvContentPartPr/>
                <p14:nvPr/>
              </p14:nvContentPartPr>
              <p14:xfrm>
                <a:off x="5892583" y="5458185"/>
                <a:ext cx="6212520" cy="1359720"/>
              </p14:xfrm>
            </p:contentPart>
          </mc:Choice>
          <mc:Fallback xmlns="">
            <p:pic>
              <p:nvPicPr>
                <p:cNvPr id="54" name="Mürekkep 53">
                  <a:extLst>
                    <a:ext uri="{FF2B5EF4-FFF2-40B4-BE49-F238E27FC236}">
                      <a16:creationId xmlns:a16="http://schemas.microsoft.com/office/drawing/2014/main" id="{E1EAFB0B-3AFF-21C7-471B-19F1B8F60C51}"/>
                    </a:ext>
                  </a:extLst>
                </p:cNvPr>
                <p:cNvPicPr/>
                <p:nvPr/>
              </p:nvPicPr>
              <p:blipFill>
                <a:blip r:embed="rId21"/>
                <a:stretch>
                  <a:fillRect/>
                </a:stretch>
              </p:blipFill>
              <p:spPr>
                <a:xfrm>
                  <a:off x="5883583" y="5449185"/>
                  <a:ext cx="6230160" cy="137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Mürekkep 54">
                  <a:extLst>
                    <a:ext uri="{FF2B5EF4-FFF2-40B4-BE49-F238E27FC236}">
                      <a16:creationId xmlns:a16="http://schemas.microsoft.com/office/drawing/2014/main" id="{A7601962-CB72-561A-F2A1-D089DBC5D429}"/>
                    </a:ext>
                  </a:extLst>
                </p14:cNvPr>
                <p14:cNvContentPartPr/>
                <p14:nvPr/>
              </p14:nvContentPartPr>
              <p14:xfrm>
                <a:off x="5155663" y="6165225"/>
                <a:ext cx="203760" cy="309960"/>
              </p14:xfrm>
            </p:contentPart>
          </mc:Choice>
          <mc:Fallback xmlns="">
            <p:pic>
              <p:nvPicPr>
                <p:cNvPr id="55" name="Mürekkep 54">
                  <a:extLst>
                    <a:ext uri="{FF2B5EF4-FFF2-40B4-BE49-F238E27FC236}">
                      <a16:creationId xmlns:a16="http://schemas.microsoft.com/office/drawing/2014/main" id="{A7601962-CB72-561A-F2A1-D089DBC5D429}"/>
                    </a:ext>
                  </a:extLst>
                </p:cNvPr>
                <p:cNvPicPr/>
                <p:nvPr/>
              </p:nvPicPr>
              <p:blipFill>
                <a:blip r:embed="rId23"/>
                <a:stretch>
                  <a:fillRect/>
                </a:stretch>
              </p:blipFill>
              <p:spPr>
                <a:xfrm>
                  <a:off x="5147023" y="6156225"/>
                  <a:ext cx="2214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Mürekkep 55">
                  <a:extLst>
                    <a:ext uri="{FF2B5EF4-FFF2-40B4-BE49-F238E27FC236}">
                      <a16:creationId xmlns:a16="http://schemas.microsoft.com/office/drawing/2014/main" id="{AB134ED1-FCF3-CDEC-EAA1-AC46EAB62B5C}"/>
                    </a:ext>
                  </a:extLst>
                </p14:cNvPr>
                <p14:cNvContentPartPr/>
                <p14:nvPr/>
              </p14:nvContentPartPr>
              <p14:xfrm>
                <a:off x="5377423" y="6373305"/>
                <a:ext cx="10080" cy="90000"/>
              </p14:xfrm>
            </p:contentPart>
          </mc:Choice>
          <mc:Fallback xmlns="">
            <p:pic>
              <p:nvPicPr>
                <p:cNvPr id="56" name="Mürekkep 55">
                  <a:extLst>
                    <a:ext uri="{FF2B5EF4-FFF2-40B4-BE49-F238E27FC236}">
                      <a16:creationId xmlns:a16="http://schemas.microsoft.com/office/drawing/2014/main" id="{AB134ED1-FCF3-CDEC-EAA1-AC46EAB62B5C}"/>
                    </a:ext>
                  </a:extLst>
                </p:cNvPr>
                <p:cNvPicPr/>
                <p:nvPr/>
              </p:nvPicPr>
              <p:blipFill>
                <a:blip r:embed="rId25"/>
                <a:stretch>
                  <a:fillRect/>
                </a:stretch>
              </p:blipFill>
              <p:spPr>
                <a:xfrm>
                  <a:off x="5368423" y="6364305"/>
                  <a:ext cx="27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Mürekkep 56">
                  <a:extLst>
                    <a:ext uri="{FF2B5EF4-FFF2-40B4-BE49-F238E27FC236}">
                      <a16:creationId xmlns:a16="http://schemas.microsoft.com/office/drawing/2014/main" id="{D787D833-5B29-EB8A-5FE4-BBE929300C84}"/>
                    </a:ext>
                  </a:extLst>
                </p14:cNvPr>
                <p14:cNvContentPartPr/>
                <p14:nvPr/>
              </p14:nvContentPartPr>
              <p14:xfrm>
                <a:off x="5395423" y="6264945"/>
                <a:ext cx="17640" cy="14040"/>
              </p14:xfrm>
            </p:contentPart>
          </mc:Choice>
          <mc:Fallback xmlns="">
            <p:pic>
              <p:nvPicPr>
                <p:cNvPr id="57" name="Mürekkep 56">
                  <a:extLst>
                    <a:ext uri="{FF2B5EF4-FFF2-40B4-BE49-F238E27FC236}">
                      <a16:creationId xmlns:a16="http://schemas.microsoft.com/office/drawing/2014/main" id="{D787D833-5B29-EB8A-5FE4-BBE929300C84}"/>
                    </a:ext>
                  </a:extLst>
                </p:cNvPr>
                <p:cNvPicPr/>
                <p:nvPr/>
              </p:nvPicPr>
              <p:blipFill>
                <a:blip r:embed="rId27"/>
                <a:stretch>
                  <a:fillRect/>
                </a:stretch>
              </p:blipFill>
              <p:spPr>
                <a:xfrm>
                  <a:off x="5386783" y="6255945"/>
                  <a:ext cx="35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Mürekkep 57">
                  <a:extLst>
                    <a:ext uri="{FF2B5EF4-FFF2-40B4-BE49-F238E27FC236}">
                      <a16:creationId xmlns:a16="http://schemas.microsoft.com/office/drawing/2014/main" id="{77E88F16-AA0C-390E-1A7F-E0967567CF5B}"/>
                    </a:ext>
                  </a:extLst>
                </p14:cNvPr>
                <p14:cNvContentPartPr/>
                <p14:nvPr/>
              </p14:nvContentPartPr>
              <p14:xfrm>
                <a:off x="5476783" y="6147225"/>
                <a:ext cx="115920" cy="354960"/>
              </p14:xfrm>
            </p:contentPart>
          </mc:Choice>
          <mc:Fallback xmlns="">
            <p:pic>
              <p:nvPicPr>
                <p:cNvPr id="58" name="Mürekkep 57">
                  <a:extLst>
                    <a:ext uri="{FF2B5EF4-FFF2-40B4-BE49-F238E27FC236}">
                      <a16:creationId xmlns:a16="http://schemas.microsoft.com/office/drawing/2014/main" id="{77E88F16-AA0C-390E-1A7F-E0967567CF5B}"/>
                    </a:ext>
                  </a:extLst>
                </p:cNvPr>
                <p:cNvPicPr/>
                <p:nvPr/>
              </p:nvPicPr>
              <p:blipFill>
                <a:blip r:embed="rId29"/>
                <a:stretch>
                  <a:fillRect/>
                </a:stretch>
              </p:blipFill>
              <p:spPr>
                <a:xfrm>
                  <a:off x="5468143" y="6138225"/>
                  <a:ext cx="1335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Mürekkep 59">
                  <a:extLst>
                    <a:ext uri="{FF2B5EF4-FFF2-40B4-BE49-F238E27FC236}">
                      <a16:creationId xmlns:a16="http://schemas.microsoft.com/office/drawing/2014/main" id="{21ABE03F-EA0D-5BB4-0034-E01A40308212}"/>
                    </a:ext>
                  </a:extLst>
                </p14:cNvPr>
                <p14:cNvContentPartPr/>
                <p14:nvPr/>
              </p14:nvContentPartPr>
              <p14:xfrm>
                <a:off x="5365543" y="6155865"/>
                <a:ext cx="30240" cy="3960"/>
              </p14:xfrm>
            </p:contentPart>
          </mc:Choice>
          <mc:Fallback xmlns="">
            <p:pic>
              <p:nvPicPr>
                <p:cNvPr id="60" name="Mürekkep 59">
                  <a:extLst>
                    <a:ext uri="{FF2B5EF4-FFF2-40B4-BE49-F238E27FC236}">
                      <a16:creationId xmlns:a16="http://schemas.microsoft.com/office/drawing/2014/main" id="{21ABE03F-EA0D-5BB4-0034-E01A40308212}"/>
                    </a:ext>
                  </a:extLst>
                </p:cNvPr>
                <p:cNvPicPr/>
                <p:nvPr/>
              </p:nvPicPr>
              <p:blipFill>
                <a:blip r:embed="rId31"/>
                <a:stretch>
                  <a:fillRect/>
                </a:stretch>
              </p:blipFill>
              <p:spPr>
                <a:xfrm>
                  <a:off x="5356903" y="6147225"/>
                  <a:ext cx="47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Mürekkep 64">
                  <a:extLst>
                    <a:ext uri="{FF2B5EF4-FFF2-40B4-BE49-F238E27FC236}">
                      <a16:creationId xmlns:a16="http://schemas.microsoft.com/office/drawing/2014/main" id="{D89BC35E-7AD4-B2C0-71FC-44B2FD6BC30A}"/>
                    </a:ext>
                  </a:extLst>
                </p14:cNvPr>
                <p14:cNvContentPartPr/>
                <p14:nvPr/>
              </p14:nvContentPartPr>
              <p14:xfrm>
                <a:off x="5516383" y="5893425"/>
                <a:ext cx="179640" cy="201600"/>
              </p14:xfrm>
            </p:contentPart>
          </mc:Choice>
          <mc:Fallback xmlns="">
            <p:pic>
              <p:nvPicPr>
                <p:cNvPr id="65" name="Mürekkep 64">
                  <a:extLst>
                    <a:ext uri="{FF2B5EF4-FFF2-40B4-BE49-F238E27FC236}">
                      <a16:creationId xmlns:a16="http://schemas.microsoft.com/office/drawing/2014/main" id="{D89BC35E-7AD4-B2C0-71FC-44B2FD6BC30A}"/>
                    </a:ext>
                  </a:extLst>
                </p:cNvPr>
                <p:cNvPicPr/>
                <p:nvPr/>
              </p:nvPicPr>
              <p:blipFill>
                <a:blip r:embed="rId33"/>
                <a:stretch>
                  <a:fillRect/>
                </a:stretch>
              </p:blipFill>
              <p:spPr>
                <a:xfrm>
                  <a:off x="5507383" y="5884785"/>
                  <a:ext cx="1972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Mürekkep 65">
                  <a:extLst>
                    <a:ext uri="{FF2B5EF4-FFF2-40B4-BE49-F238E27FC236}">
                      <a16:creationId xmlns:a16="http://schemas.microsoft.com/office/drawing/2014/main" id="{E0F1C2AD-ACB1-BFC0-2043-0B93B7C4897D}"/>
                    </a:ext>
                  </a:extLst>
                </p14:cNvPr>
                <p14:cNvContentPartPr/>
                <p14:nvPr/>
              </p14:nvContentPartPr>
              <p14:xfrm>
                <a:off x="5504143" y="6029505"/>
                <a:ext cx="144360" cy="82800"/>
              </p14:xfrm>
            </p:contentPart>
          </mc:Choice>
          <mc:Fallback xmlns="">
            <p:pic>
              <p:nvPicPr>
                <p:cNvPr id="66" name="Mürekkep 65">
                  <a:extLst>
                    <a:ext uri="{FF2B5EF4-FFF2-40B4-BE49-F238E27FC236}">
                      <a16:creationId xmlns:a16="http://schemas.microsoft.com/office/drawing/2014/main" id="{E0F1C2AD-ACB1-BFC0-2043-0B93B7C4897D}"/>
                    </a:ext>
                  </a:extLst>
                </p:cNvPr>
                <p:cNvPicPr/>
                <p:nvPr/>
              </p:nvPicPr>
              <p:blipFill>
                <a:blip r:embed="rId35"/>
                <a:stretch>
                  <a:fillRect/>
                </a:stretch>
              </p:blipFill>
              <p:spPr>
                <a:xfrm>
                  <a:off x="5495503" y="6020505"/>
                  <a:ext cx="162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Mürekkep 66">
                  <a:extLst>
                    <a:ext uri="{FF2B5EF4-FFF2-40B4-BE49-F238E27FC236}">
                      <a16:creationId xmlns:a16="http://schemas.microsoft.com/office/drawing/2014/main" id="{FEF57A18-BB17-BABF-88A1-1350610A3C0B}"/>
                    </a:ext>
                  </a:extLst>
                </p14:cNvPr>
                <p14:cNvContentPartPr/>
                <p14:nvPr/>
              </p14:nvContentPartPr>
              <p14:xfrm>
                <a:off x="5644543" y="6228585"/>
                <a:ext cx="285120" cy="58320"/>
              </p14:xfrm>
            </p:contentPart>
          </mc:Choice>
          <mc:Fallback xmlns="">
            <p:pic>
              <p:nvPicPr>
                <p:cNvPr id="67" name="Mürekkep 66">
                  <a:extLst>
                    <a:ext uri="{FF2B5EF4-FFF2-40B4-BE49-F238E27FC236}">
                      <a16:creationId xmlns:a16="http://schemas.microsoft.com/office/drawing/2014/main" id="{FEF57A18-BB17-BABF-88A1-1350610A3C0B}"/>
                    </a:ext>
                  </a:extLst>
                </p:cNvPr>
                <p:cNvPicPr/>
                <p:nvPr/>
              </p:nvPicPr>
              <p:blipFill>
                <a:blip r:embed="rId37"/>
                <a:stretch>
                  <a:fillRect/>
                </a:stretch>
              </p:blipFill>
              <p:spPr>
                <a:xfrm>
                  <a:off x="5635903" y="6219585"/>
                  <a:ext cx="302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Mürekkep 67">
                  <a:extLst>
                    <a:ext uri="{FF2B5EF4-FFF2-40B4-BE49-F238E27FC236}">
                      <a16:creationId xmlns:a16="http://schemas.microsoft.com/office/drawing/2014/main" id="{5026C88C-FA72-F445-808B-22641E57B429}"/>
                    </a:ext>
                  </a:extLst>
                </p14:cNvPr>
                <p14:cNvContentPartPr/>
                <p14:nvPr/>
              </p14:nvContentPartPr>
              <p14:xfrm>
                <a:off x="5640223" y="6291945"/>
                <a:ext cx="60840" cy="101880"/>
              </p14:xfrm>
            </p:contentPart>
          </mc:Choice>
          <mc:Fallback xmlns="">
            <p:pic>
              <p:nvPicPr>
                <p:cNvPr id="68" name="Mürekkep 67">
                  <a:extLst>
                    <a:ext uri="{FF2B5EF4-FFF2-40B4-BE49-F238E27FC236}">
                      <a16:creationId xmlns:a16="http://schemas.microsoft.com/office/drawing/2014/main" id="{5026C88C-FA72-F445-808B-22641E57B429}"/>
                    </a:ext>
                  </a:extLst>
                </p:cNvPr>
                <p:cNvPicPr/>
                <p:nvPr/>
              </p:nvPicPr>
              <p:blipFill>
                <a:blip r:embed="rId39"/>
                <a:stretch>
                  <a:fillRect/>
                </a:stretch>
              </p:blipFill>
              <p:spPr>
                <a:xfrm>
                  <a:off x="5631223" y="6282945"/>
                  <a:ext cx="78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Mürekkep 68">
                  <a:extLst>
                    <a:ext uri="{FF2B5EF4-FFF2-40B4-BE49-F238E27FC236}">
                      <a16:creationId xmlns:a16="http://schemas.microsoft.com/office/drawing/2014/main" id="{61F81FE8-3A15-1823-C81A-FE85E72A4345}"/>
                    </a:ext>
                  </a:extLst>
                </p14:cNvPr>
                <p14:cNvContentPartPr/>
                <p14:nvPr/>
              </p14:nvContentPartPr>
              <p14:xfrm>
                <a:off x="5675863" y="6138225"/>
                <a:ext cx="18000" cy="126720"/>
              </p14:xfrm>
            </p:contentPart>
          </mc:Choice>
          <mc:Fallback xmlns="">
            <p:pic>
              <p:nvPicPr>
                <p:cNvPr id="69" name="Mürekkep 68">
                  <a:extLst>
                    <a:ext uri="{FF2B5EF4-FFF2-40B4-BE49-F238E27FC236}">
                      <a16:creationId xmlns:a16="http://schemas.microsoft.com/office/drawing/2014/main" id="{61F81FE8-3A15-1823-C81A-FE85E72A4345}"/>
                    </a:ext>
                  </a:extLst>
                </p:cNvPr>
                <p:cNvPicPr/>
                <p:nvPr/>
              </p:nvPicPr>
              <p:blipFill>
                <a:blip r:embed="rId41"/>
                <a:stretch>
                  <a:fillRect/>
                </a:stretch>
              </p:blipFill>
              <p:spPr>
                <a:xfrm>
                  <a:off x="5667223" y="6129585"/>
                  <a:ext cx="35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1" name="Mürekkep 70">
                  <a:extLst>
                    <a:ext uri="{FF2B5EF4-FFF2-40B4-BE49-F238E27FC236}">
                      <a16:creationId xmlns:a16="http://schemas.microsoft.com/office/drawing/2014/main" id="{D71B9CAD-6130-E503-2EF3-B3F751F94EC3}"/>
                    </a:ext>
                  </a:extLst>
                </p14:cNvPr>
                <p14:cNvContentPartPr/>
                <p14:nvPr/>
              </p14:nvContentPartPr>
              <p14:xfrm>
                <a:off x="4797823" y="6119865"/>
                <a:ext cx="355320" cy="177840"/>
              </p14:xfrm>
            </p:contentPart>
          </mc:Choice>
          <mc:Fallback xmlns="">
            <p:pic>
              <p:nvPicPr>
                <p:cNvPr id="71" name="Mürekkep 70">
                  <a:extLst>
                    <a:ext uri="{FF2B5EF4-FFF2-40B4-BE49-F238E27FC236}">
                      <a16:creationId xmlns:a16="http://schemas.microsoft.com/office/drawing/2014/main" id="{D71B9CAD-6130-E503-2EF3-B3F751F94EC3}"/>
                    </a:ext>
                  </a:extLst>
                </p:cNvPr>
                <p:cNvPicPr/>
                <p:nvPr/>
              </p:nvPicPr>
              <p:blipFill>
                <a:blip r:embed="rId43"/>
                <a:stretch>
                  <a:fillRect/>
                </a:stretch>
              </p:blipFill>
              <p:spPr>
                <a:xfrm>
                  <a:off x="4789183" y="6110865"/>
                  <a:ext cx="372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2" name="Mürekkep 71">
                  <a:extLst>
                    <a:ext uri="{FF2B5EF4-FFF2-40B4-BE49-F238E27FC236}">
                      <a16:creationId xmlns:a16="http://schemas.microsoft.com/office/drawing/2014/main" id="{4EA08FCF-A544-C3D3-4422-C4691559D13F}"/>
                    </a:ext>
                  </a:extLst>
                </p14:cNvPr>
                <p14:cNvContentPartPr/>
                <p14:nvPr/>
              </p14:nvContentPartPr>
              <p14:xfrm>
                <a:off x="5096623" y="6147225"/>
                <a:ext cx="50760" cy="93600"/>
              </p14:xfrm>
            </p:contentPart>
          </mc:Choice>
          <mc:Fallback xmlns="">
            <p:pic>
              <p:nvPicPr>
                <p:cNvPr id="72" name="Mürekkep 71">
                  <a:extLst>
                    <a:ext uri="{FF2B5EF4-FFF2-40B4-BE49-F238E27FC236}">
                      <a16:creationId xmlns:a16="http://schemas.microsoft.com/office/drawing/2014/main" id="{4EA08FCF-A544-C3D3-4422-C4691559D13F}"/>
                    </a:ext>
                  </a:extLst>
                </p:cNvPr>
                <p:cNvPicPr/>
                <p:nvPr/>
              </p:nvPicPr>
              <p:blipFill>
                <a:blip r:embed="rId45"/>
                <a:stretch>
                  <a:fillRect/>
                </a:stretch>
              </p:blipFill>
              <p:spPr>
                <a:xfrm>
                  <a:off x="5087983" y="6138225"/>
                  <a:ext cx="68400" cy="111240"/>
                </a:xfrm>
                <a:prstGeom prst="rect">
                  <a:avLst/>
                </a:prstGeom>
              </p:spPr>
            </p:pic>
          </mc:Fallback>
        </mc:AlternateContent>
      </p:grpSp>
    </p:spTree>
    <p:extLst>
      <p:ext uri="{BB962C8B-B14F-4D97-AF65-F5344CB8AC3E}">
        <p14:creationId xmlns:p14="http://schemas.microsoft.com/office/powerpoint/2010/main" val="34047956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DEF76F-550F-BF5C-A624-732D6CB54089}"/>
              </a:ext>
            </a:extLst>
          </p:cNvPr>
          <p:cNvPicPr>
            <a:picLocks noChangeAspect="1"/>
          </p:cNvPicPr>
          <p:nvPr/>
        </p:nvPicPr>
        <p:blipFill>
          <a:blip r:embed="rId2"/>
          <a:stretch>
            <a:fillRect/>
          </a:stretch>
        </p:blipFill>
        <p:spPr>
          <a:xfrm>
            <a:off x="0" y="80030"/>
            <a:ext cx="12192000" cy="669793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D1A1810-03A6-7108-2902-924E4FEB25AC}"/>
                  </a:ext>
                </a:extLst>
              </p14:cNvPr>
              <p14:cNvContentPartPr/>
              <p14:nvPr/>
            </p14:nvContentPartPr>
            <p14:xfrm>
              <a:off x="450985" y="1510200"/>
              <a:ext cx="3737160" cy="983160"/>
            </p14:xfrm>
          </p:contentPart>
        </mc:Choice>
        <mc:Fallback xmlns="">
          <p:pic>
            <p:nvPicPr>
              <p:cNvPr id="6" name="Mürekkep 5">
                <a:extLst>
                  <a:ext uri="{FF2B5EF4-FFF2-40B4-BE49-F238E27FC236}">
                    <a16:creationId xmlns:a16="http://schemas.microsoft.com/office/drawing/2014/main" id="{1D1A1810-03A6-7108-2902-924E4FEB25AC}"/>
                  </a:ext>
                </a:extLst>
              </p:cNvPr>
              <p:cNvPicPr/>
              <p:nvPr/>
            </p:nvPicPr>
            <p:blipFill>
              <a:blip r:embed="rId4"/>
              <a:stretch>
                <a:fillRect/>
              </a:stretch>
            </p:blipFill>
            <p:spPr>
              <a:xfrm>
                <a:off x="442345" y="1501200"/>
                <a:ext cx="3754800" cy="100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67F07C6-5822-2544-C369-A3FE3A5D8032}"/>
                  </a:ext>
                </a:extLst>
              </p14:cNvPr>
              <p14:cNvContentPartPr/>
              <p14:nvPr/>
            </p14:nvContentPartPr>
            <p14:xfrm>
              <a:off x="6273265" y="4436640"/>
              <a:ext cx="2660040" cy="1098720"/>
            </p14:xfrm>
          </p:contentPart>
        </mc:Choice>
        <mc:Fallback xmlns="">
          <p:pic>
            <p:nvPicPr>
              <p:cNvPr id="7" name="Mürekkep 6">
                <a:extLst>
                  <a:ext uri="{FF2B5EF4-FFF2-40B4-BE49-F238E27FC236}">
                    <a16:creationId xmlns:a16="http://schemas.microsoft.com/office/drawing/2014/main" id="{367F07C6-5822-2544-C369-A3FE3A5D8032}"/>
                  </a:ext>
                </a:extLst>
              </p:cNvPr>
              <p:cNvPicPr/>
              <p:nvPr/>
            </p:nvPicPr>
            <p:blipFill>
              <a:blip r:embed="rId6"/>
              <a:stretch>
                <a:fillRect/>
              </a:stretch>
            </p:blipFill>
            <p:spPr>
              <a:xfrm>
                <a:off x="6264625" y="4427640"/>
                <a:ext cx="267768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D8DEBF3-7C0F-2050-0969-2874190E90F2}"/>
                  </a:ext>
                </a:extLst>
              </p14:cNvPr>
              <p14:cNvContentPartPr/>
              <p14:nvPr/>
            </p14:nvContentPartPr>
            <p14:xfrm>
              <a:off x="6578152" y="2894036"/>
              <a:ext cx="5381706" cy="1045448"/>
            </p14:xfrm>
          </p:contentPart>
        </mc:Choice>
        <mc:Fallback xmlns="">
          <p:pic>
            <p:nvPicPr>
              <p:cNvPr id="9" name="Mürekkep 8">
                <a:extLst>
                  <a:ext uri="{FF2B5EF4-FFF2-40B4-BE49-F238E27FC236}">
                    <a16:creationId xmlns:a16="http://schemas.microsoft.com/office/drawing/2014/main" id="{9D8DEBF3-7C0F-2050-0969-2874190E90F2}"/>
                  </a:ext>
                </a:extLst>
              </p:cNvPr>
              <p:cNvPicPr/>
              <p:nvPr/>
            </p:nvPicPr>
            <p:blipFill>
              <a:blip r:embed="rId8"/>
              <a:stretch>
                <a:fillRect/>
              </a:stretch>
            </p:blipFill>
            <p:spPr>
              <a:xfrm>
                <a:off x="6569152" y="2885036"/>
                <a:ext cx="5399346" cy="10630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745C40A-D206-D809-851B-3E1D5585F377}"/>
                  </a:ext>
                </a:extLst>
              </p14:cNvPr>
              <p14:cNvContentPartPr/>
              <p14:nvPr/>
            </p14:nvContentPartPr>
            <p14:xfrm>
              <a:off x="252463" y="2597985"/>
              <a:ext cx="915480" cy="1466280"/>
            </p14:xfrm>
          </p:contentPart>
        </mc:Choice>
        <mc:Fallback xmlns="">
          <p:pic>
            <p:nvPicPr>
              <p:cNvPr id="10" name="Mürekkep 9">
                <a:extLst>
                  <a:ext uri="{FF2B5EF4-FFF2-40B4-BE49-F238E27FC236}">
                    <a16:creationId xmlns:a16="http://schemas.microsoft.com/office/drawing/2014/main" id="{0745C40A-D206-D809-851B-3E1D5585F377}"/>
                  </a:ext>
                </a:extLst>
              </p:cNvPr>
              <p:cNvPicPr/>
              <p:nvPr/>
            </p:nvPicPr>
            <p:blipFill>
              <a:blip r:embed="rId10"/>
              <a:stretch>
                <a:fillRect/>
              </a:stretch>
            </p:blipFill>
            <p:spPr>
              <a:xfrm>
                <a:off x="243463" y="2588985"/>
                <a:ext cx="933120" cy="148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AEEE004D-F982-456D-AED3-9AB1AD181535}"/>
                  </a:ext>
                </a:extLst>
              </p14:cNvPr>
              <p14:cNvContentPartPr/>
              <p14:nvPr/>
            </p14:nvContentPartPr>
            <p14:xfrm>
              <a:off x="152743" y="2506545"/>
              <a:ext cx="6051240" cy="3170880"/>
            </p14:xfrm>
          </p:contentPart>
        </mc:Choice>
        <mc:Fallback xmlns="">
          <p:pic>
            <p:nvPicPr>
              <p:cNvPr id="11" name="Mürekkep 10">
                <a:extLst>
                  <a:ext uri="{FF2B5EF4-FFF2-40B4-BE49-F238E27FC236}">
                    <a16:creationId xmlns:a16="http://schemas.microsoft.com/office/drawing/2014/main" id="{AEEE004D-F982-456D-AED3-9AB1AD181535}"/>
                  </a:ext>
                </a:extLst>
              </p:cNvPr>
              <p:cNvPicPr/>
              <p:nvPr/>
            </p:nvPicPr>
            <p:blipFill>
              <a:blip r:embed="rId12"/>
              <a:stretch>
                <a:fillRect/>
              </a:stretch>
            </p:blipFill>
            <p:spPr>
              <a:xfrm>
                <a:off x="143743" y="2497905"/>
                <a:ext cx="6068880" cy="318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3A8DF4E-C552-C750-00E7-997924EC2B8A}"/>
                  </a:ext>
                </a:extLst>
              </p14:cNvPr>
              <p14:cNvContentPartPr/>
              <p14:nvPr/>
            </p14:nvContentPartPr>
            <p14:xfrm>
              <a:off x="203863" y="6201585"/>
              <a:ext cx="5474880" cy="603720"/>
            </p14:xfrm>
          </p:contentPart>
        </mc:Choice>
        <mc:Fallback xmlns="">
          <p:pic>
            <p:nvPicPr>
              <p:cNvPr id="13" name="Mürekkep 12">
                <a:extLst>
                  <a:ext uri="{FF2B5EF4-FFF2-40B4-BE49-F238E27FC236}">
                    <a16:creationId xmlns:a16="http://schemas.microsoft.com/office/drawing/2014/main" id="{93A8DF4E-C552-C750-00E7-997924EC2B8A}"/>
                  </a:ext>
                </a:extLst>
              </p:cNvPr>
              <p:cNvPicPr/>
              <p:nvPr/>
            </p:nvPicPr>
            <p:blipFill>
              <a:blip r:embed="rId14"/>
              <a:stretch>
                <a:fillRect/>
              </a:stretch>
            </p:blipFill>
            <p:spPr>
              <a:xfrm>
                <a:off x="194863" y="6192585"/>
                <a:ext cx="5492520" cy="621360"/>
              </a:xfrm>
              <a:prstGeom prst="rect">
                <a:avLst/>
              </a:prstGeom>
            </p:spPr>
          </p:pic>
        </mc:Fallback>
      </mc:AlternateContent>
      <p:grpSp>
        <p:nvGrpSpPr>
          <p:cNvPr id="30" name="Grup 29">
            <a:extLst>
              <a:ext uri="{FF2B5EF4-FFF2-40B4-BE49-F238E27FC236}">
                <a16:creationId xmlns:a16="http://schemas.microsoft.com/office/drawing/2014/main" id="{6B9DFCDF-37B4-13EA-2A73-D73A5104FA72}"/>
              </a:ext>
            </a:extLst>
          </p:cNvPr>
          <p:cNvGrpSpPr/>
          <p:nvPr/>
        </p:nvGrpSpPr>
        <p:grpSpPr>
          <a:xfrm>
            <a:off x="5685223" y="3946905"/>
            <a:ext cx="4681800" cy="2571480"/>
            <a:chOff x="5685223" y="3946905"/>
            <a:chExt cx="4681800" cy="257148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6F07534C-D949-306B-2B02-75B3DF09F3C0}"/>
                    </a:ext>
                  </a:extLst>
                </p14:cNvPr>
                <p14:cNvContentPartPr/>
                <p14:nvPr/>
              </p14:nvContentPartPr>
              <p14:xfrm>
                <a:off x="6291103" y="6028785"/>
                <a:ext cx="416160" cy="435960"/>
              </p14:xfrm>
            </p:contentPart>
          </mc:Choice>
          <mc:Fallback xmlns="">
            <p:pic>
              <p:nvPicPr>
                <p:cNvPr id="14" name="Mürekkep 13">
                  <a:extLst>
                    <a:ext uri="{FF2B5EF4-FFF2-40B4-BE49-F238E27FC236}">
                      <a16:creationId xmlns:a16="http://schemas.microsoft.com/office/drawing/2014/main" id="{6F07534C-D949-306B-2B02-75B3DF09F3C0}"/>
                    </a:ext>
                  </a:extLst>
                </p:cNvPr>
                <p:cNvPicPr/>
                <p:nvPr/>
              </p:nvPicPr>
              <p:blipFill>
                <a:blip r:embed="rId16"/>
                <a:stretch>
                  <a:fillRect/>
                </a:stretch>
              </p:blipFill>
              <p:spPr>
                <a:xfrm>
                  <a:off x="6282103" y="6019785"/>
                  <a:ext cx="4338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6C595A92-4B8D-15D6-F83B-754838C7E39C}"/>
                    </a:ext>
                  </a:extLst>
                </p14:cNvPr>
                <p14:cNvContentPartPr/>
                <p14:nvPr/>
              </p14:nvContentPartPr>
              <p14:xfrm>
                <a:off x="6780703" y="6255585"/>
                <a:ext cx="51480" cy="201960"/>
              </p14:xfrm>
            </p:contentPart>
          </mc:Choice>
          <mc:Fallback xmlns="">
            <p:pic>
              <p:nvPicPr>
                <p:cNvPr id="15" name="Mürekkep 14">
                  <a:extLst>
                    <a:ext uri="{FF2B5EF4-FFF2-40B4-BE49-F238E27FC236}">
                      <a16:creationId xmlns:a16="http://schemas.microsoft.com/office/drawing/2014/main" id="{6C595A92-4B8D-15D6-F83B-754838C7E39C}"/>
                    </a:ext>
                  </a:extLst>
                </p:cNvPr>
                <p:cNvPicPr/>
                <p:nvPr/>
              </p:nvPicPr>
              <p:blipFill>
                <a:blip r:embed="rId18"/>
                <a:stretch>
                  <a:fillRect/>
                </a:stretch>
              </p:blipFill>
              <p:spPr>
                <a:xfrm>
                  <a:off x="6771703" y="6246585"/>
                  <a:ext cx="691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1D3FF943-9F6A-5F92-B278-1756F5891E9D}"/>
                    </a:ext>
                  </a:extLst>
                </p14:cNvPr>
                <p14:cNvContentPartPr/>
                <p14:nvPr/>
              </p14:nvContentPartPr>
              <p14:xfrm>
                <a:off x="6744703" y="6119865"/>
                <a:ext cx="360" cy="360"/>
              </p14:xfrm>
            </p:contentPart>
          </mc:Choice>
          <mc:Fallback xmlns="">
            <p:pic>
              <p:nvPicPr>
                <p:cNvPr id="16" name="Mürekkep 15">
                  <a:extLst>
                    <a:ext uri="{FF2B5EF4-FFF2-40B4-BE49-F238E27FC236}">
                      <a16:creationId xmlns:a16="http://schemas.microsoft.com/office/drawing/2014/main" id="{1D3FF943-9F6A-5F92-B278-1756F5891E9D}"/>
                    </a:ext>
                  </a:extLst>
                </p:cNvPr>
                <p:cNvPicPr/>
                <p:nvPr/>
              </p:nvPicPr>
              <p:blipFill>
                <a:blip r:embed="rId20"/>
                <a:stretch>
                  <a:fillRect/>
                </a:stretch>
              </p:blipFill>
              <p:spPr>
                <a:xfrm>
                  <a:off x="6735703" y="6110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1A78B83F-3224-60A6-73B0-CB36715030CD}"/>
                    </a:ext>
                  </a:extLst>
                </p14:cNvPr>
                <p14:cNvContentPartPr/>
                <p14:nvPr/>
              </p14:nvContentPartPr>
              <p14:xfrm>
                <a:off x="6835063" y="5875425"/>
                <a:ext cx="172800" cy="605520"/>
              </p14:xfrm>
            </p:contentPart>
          </mc:Choice>
          <mc:Fallback xmlns="">
            <p:pic>
              <p:nvPicPr>
                <p:cNvPr id="17" name="Mürekkep 16">
                  <a:extLst>
                    <a:ext uri="{FF2B5EF4-FFF2-40B4-BE49-F238E27FC236}">
                      <a16:creationId xmlns:a16="http://schemas.microsoft.com/office/drawing/2014/main" id="{1A78B83F-3224-60A6-73B0-CB36715030CD}"/>
                    </a:ext>
                  </a:extLst>
                </p:cNvPr>
                <p:cNvPicPr/>
                <p:nvPr/>
              </p:nvPicPr>
              <p:blipFill>
                <a:blip r:embed="rId22"/>
                <a:stretch>
                  <a:fillRect/>
                </a:stretch>
              </p:blipFill>
              <p:spPr>
                <a:xfrm>
                  <a:off x="6826063" y="5866425"/>
                  <a:ext cx="19044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8ABD752-C366-7220-16BB-23A889EBA6C6}"/>
                    </a:ext>
                  </a:extLst>
                </p14:cNvPr>
                <p14:cNvContentPartPr/>
                <p14:nvPr/>
              </p14:nvContentPartPr>
              <p14:xfrm>
                <a:off x="6695023" y="5431545"/>
                <a:ext cx="95760" cy="393480"/>
              </p14:xfrm>
            </p:contentPart>
          </mc:Choice>
          <mc:Fallback xmlns="">
            <p:pic>
              <p:nvPicPr>
                <p:cNvPr id="19" name="Mürekkep 18">
                  <a:extLst>
                    <a:ext uri="{FF2B5EF4-FFF2-40B4-BE49-F238E27FC236}">
                      <a16:creationId xmlns:a16="http://schemas.microsoft.com/office/drawing/2014/main" id="{58ABD752-C366-7220-16BB-23A889EBA6C6}"/>
                    </a:ext>
                  </a:extLst>
                </p:cNvPr>
                <p:cNvPicPr/>
                <p:nvPr/>
              </p:nvPicPr>
              <p:blipFill>
                <a:blip r:embed="rId24"/>
                <a:stretch>
                  <a:fillRect/>
                </a:stretch>
              </p:blipFill>
              <p:spPr>
                <a:xfrm>
                  <a:off x="6686023" y="5422905"/>
                  <a:ext cx="1134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7B90FC54-37FA-790C-A9C4-2AC84DA5A8DA}"/>
                    </a:ext>
                  </a:extLst>
                </p14:cNvPr>
                <p14:cNvContentPartPr/>
                <p14:nvPr/>
              </p14:nvContentPartPr>
              <p14:xfrm>
                <a:off x="6617623" y="5721345"/>
                <a:ext cx="139320" cy="127440"/>
              </p14:xfrm>
            </p:contentPart>
          </mc:Choice>
          <mc:Fallback xmlns="">
            <p:pic>
              <p:nvPicPr>
                <p:cNvPr id="20" name="Mürekkep 19">
                  <a:extLst>
                    <a:ext uri="{FF2B5EF4-FFF2-40B4-BE49-F238E27FC236}">
                      <a16:creationId xmlns:a16="http://schemas.microsoft.com/office/drawing/2014/main" id="{7B90FC54-37FA-790C-A9C4-2AC84DA5A8DA}"/>
                    </a:ext>
                  </a:extLst>
                </p:cNvPr>
                <p:cNvPicPr/>
                <p:nvPr/>
              </p:nvPicPr>
              <p:blipFill>
                <a:blip r:embed="rId26"/>
                <a:stretch>
                  <a:fillRect/>
                </a:stretch>
              </p:blipFill>
              <p:spPr>
                <a:xfrm>
                  <a:off x="6608983" y="5712705"/>
                  <a:ext cx="156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2BF494C5-87B8-DEF6-6929-5359B011F814}"/>
                    </a:ext>
                  </a:extLst>
                </p14:cNvPr>
                <p14:cNvContentPartPr/>
                <p14:nvPr/>
              </p14:nvContentPartPr>
              <p14:xfrm>
                <a:off x="5712223" y="5485905"/>
                <a:ext cx="590040" cy="397080"/>
              </p14:xfrm>
            </p:contentPart>
          </mc:Choice>
          <mc:Fallback xmlns="">
            <p:pic>
              <p:nvPicPr>
                <p:cNvPr id="21" name="Mürekkep 20">
                  <a:extLst>
                    <a:ext uri="{FF2B5EF4-FFF2-40B4-BE49-F238E27FC236}">
                      <a16:creationId xmlns:a16="http://schemas.microsoft.com/office/drawing/2014/main" id="{2BF494C5-87B8-DEF6-6929-5359B011F814}"/>
                    </a:ext>
                  </a:extLst>
                </p:cNvPr>
                <p:cNvPicPr/>
                <p:nvPr/>
              </p:nvPicPr>
              <p:blipFill>
                <a:blip r:embed="rId28"/>
                <a:stretch>
                  <a:fillRect/>
                </a:stretch>
              </p:blipFill>
              <p:spPr>
                <a:xfrm>
                  <a:off x="5703583" y="5477265"/>
                  <a:ext cx="60768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578F7603-3E55-8DFD-C1F7-2C7034BC24C4}"/>
                    </a:ext>
                  </a:extLst>
                </p14:cNvPr>
                <p14:cNvContentPartPr/>
                <p14:nvPr/>
              </p14:nvContentPartPr>
              <p14:xfrm>
                <a:off x="6128743" y="5800905"/>
                <a:ext cx="246600" cy="201240"/>
              </p14:xfrm>
            </p:contentPart>
          </mc:Choice>
          <mc:Fallback xmlns="">
            <p:pic>
              <p:nvPicPr>
                <p:cNvPr id="22" name="Mürekkep 21">
                  <a:extLst>
                    <a:ext uri="{FF2B5EF4-FFF2-40B4-BE49-F238E27FC236}">
                      <a16:creationId xmlns:a16="http://schemas.microsoft.com/office/drawing/2014/main" id="{578F7603-3E55-8DFD-C1F7-2C7034BC24C4}"/>
                    </a:ext>
                  </a:extLst>
                </p:cNvPr>
                <p:cNvPicPr/>
                <p:nvPr/>
              </p:nvPicPr>
              <p:blipFill>
                <a:blip r:embed="rId30"/>
                <a:stretch>
                  <a:fillRect/>
                </a:stretch>
              </p:blipFill>
              <p:spPr>
                <a:xfrm>
                  <a:off x="6119743" y="5791905"/>
                  <a:ext cx="264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0114817F-9A3A-75C6-2D4A-4703AE182E54}"/>
                    </a:ext>
                  </a:extLst>
                </p14:cNvPr>
                <p14:cNvContentPartPr/>
                <p14:nvPr/>
              </p14:nvContentPartPr>
              <p14:xfrm>
                <a:off x="5685223" y="6319305"/>
                <a:ext cx="534240" cy="199080"/>
              </p14:xfrm>
            </p:contentPart>
          </mc:Choice>
          <mc:Fallback xmlns="">
            <p:pic>
              <p:nvPicPr>
                <p:cNvPr id="24" name="Mürekkep 23">
                  <a:extLst>
                    <a:ext uri="{FF2B5EF4-FFF2-40B4-BE49-F238E27FC236}">
                      <a16:creationId xmlns:a16="http://schemas.microsoft.com/office/drawing/2014/main" id="{0114817F-9A3A-75C6-2D4A-4703AE182E54}"/>
                    </a:ext>
                  </a:extLst>
                </p:cNvPr>
                <p:cNvPicPr/>
                <p:nvPr/>
              </p:nvPicPr>
              <p:blipFill>
                <a:blip r:embed="rId32"/>
                <a:stretch>
                  <a:fillRect/>
                </a:stretch>
              </p:blipFill>
              <p:spPr>
                <a:xfrm>
                  <a:off x="5676583" y="6310665"/>
                  <a:ext cx="5518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42B23A24-50C5-6E1D-29FA-C198A7BF0B36}"/>
                    </a:ext>
                  </a:extLst>
                </p14:cNvPr>
                <p14:cNvContentPartPr/>
                <p14:nvPr/>
              </p14:nvContentPartPr>
              <p14:xfrm>
                <a:off x="6128743" y="6227865"/>
                <a:ext cx="156960" cy="177840"/>
              </p14:xfrm>
            </p:contentPart>
          </mc:Choice>
          <mc:Fallback xmlns="">
            <p:pic>
              <p:nvPicPr>
                <p:cNvPr id="25" name="Mürekkep 24">
                  <a:extLst>
                    <a:ext uri="{FF2B5EF4-FFF2-40B4-BE49-F238E27FC236}">
                      <a16:creationId xmlns:a16="http://schemas.microsoft.com/office/drawing/2014/main" id="{42B23A24-50C5-6E1D-29FA-C198A7BF0B36}"/>
                    </a:ext>
                  </a:extLst>
                </p:cNvPr>
                <p:cNvPicPr/>
                <p:nvPr/>
              </p:nvPicPr>
              <p:blipFill>
                <a:blip r:embed="rId34"/>
                <a:stretch>
                  <a:fillRect/>
                </a:stretch>
              </p:blipFill>
              <p:spPr>
                <a:xfrm>
                  <a:off x="6119743" y="6218865"/>
                  <a:ext cx="174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93CA491C-F9B6-D341-71BB-CCEA6DC2153F}"/>
                    </a:ext>
                  </a:extLst>
                </p14:cNvPr>
                <p14:cNvContentPartPr/>
                <p14:nvPr/>
              </p14:nvContentPartPr>
              <p14:xfrm>
                <a:off x="7297663" y="3946905"/>
                <a:ext cx="3069360" cy="2282400"/>
              </p14:xfrm>
            </p:contentPart>
          </mc:Choice>
          <mc:Fallback xmlns="">
            <p:pic>
              <p:nvPicPr>
                <p:cNvPr id="27" name="Mürekkep 26">
                  <a:extLst>
                    <a:ext uri="{FF2B5EF4-FFF2-40B4-BE49-F238E27FC236}">
                      <a16:creationId xmlns:a16="http://schemas.microsoft.com/office/drawing/2014/main" id="{93CA491C-F9B6-D341-71BB-CCEA6DC2153F}"/>
                    </a:ext>
                  </a:extLst>
                </p:cNvPr>
                <p:cNvPicPr/>
                <p:nvPr/>
              </p:nvPicPr>
              <p:blipFill>
                <a:blip r:embed="rId36"/>
                <a:stretch>
                  <a:fillRect/>
                </a:stretch>
              </p:blipFill>
              <p:spPr>
                <a:xfrm>
                  <a:off x="7289023" y="3937905"/>
                  <a:ext cx="3087000" cy="2300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Mürekkep 27">
                  <a:extLst>
                    <a:ext uri="{FF2B5EF4-FFF2-40B4-BE49-F238E27FC236}">
                      <a16:creationId xmlns:a16="http://schemas.microsoft.com/office/drawing/2014/main" id="{DBF30C4F-B06B-C5A9-657D-821629DC5BC0}"/>
                    </a:ext>
                  </a:extLst>
                </p14:cNvPr>
                <p14:cNvContentPartPr/>
                <p14:nvPr/>
              </p14:nvContentPartPr>
              <p14:xfrm>
                <a:off x="7305943" y="5867505"/>
                <a:ext cx="100440" cy="252360"/>
              </p14:xfrm>
            </p:contentPart>
          </mc:Choice>
          <mc:Fallback xmlns="">
            <p:pic>
              <p:nvPicPr>
                <p:cNvPr id="28" name="Mürekkep 27">
                  <a:extLst>
                    <a:ext uri="{FF2B5EF4-FFF2-40B4-BE49-F238E27FC236}">
                      <a16:creationId xmlns:a16="http://schemas.microsoft.com/office/drawing/2014/main" id="{DBF30C4F-B06B-C5A9-657D-821629DC5BC0}"/>
                    </a:ext>
                  </a:extLst>
                </p:cNvPr>
                <p:cNvPicPr/>
                <p:nvPr/>
              </p:nvPicPr>
              <p:blipFill>
                <a:blip r:embed="rId38"/>
                <a:stretch>
                  <a:fillRect/>
                </a:stretch>
              </p:blipFill>
              <p:spPr>
                <a:xfrm>
                  <a:off x="7296943" y="5858865"/>
                  <a:ext cx="118080" cy="27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9" name="Mürekkep 28">
                <a:extLst>
                  <a:ext uri="{FF2B5EF4-FFF2-40B4-BE49-F238E27FC236}">
                    <a16:creationId xmlns:a16="http://schemas.microsoft.com/office/drawing/2014/main" id="{E67A7929-9D39-351A-C934-EB499780627E}"/>
                  </a:ext>
                </a:extLst>
              </p14:cNvPr>
              <p14:cNvContentPartPr/>
              <p14:nvPr/>
            </p14:nvContentPartPr>
            <p14:xfrm>
              <a:off x="4127863" y="2154465"/>
              <a:ext cx="1792800" cy="506520"/>
            </p14:xfrm>
          </p:contentPart>
        </mc:Choice>
        <mc:Fallback xmlns="">
          <p:pic>
            <p:nvPicPr>
              <p:cNvPr id="29" name="Mürekkep 28">
                <a:extLst>
                  <a:ext uri="{FF2B5EF4-FFF2-40B4-BE49-F238E27FC236}">
                    <a16:creationId xmlns:a16="http://schemas.microsoft.com/office/drawing/2014/main" id="{E67A7929-9D39-351A-C934-EB499780627E}"/>
                  </a:ext>
                </a:extLst>
              </p:cNvPr>
              <p:cNvPicPr/>
              <p:nvPr/>
            </p:nvPicPr>
            <p:blipFill>
              <a:blip r:embed="rId40"/>
              <a:stretch>
                <a:fillRect/>
              </a:stretch>
            </p:blipFill>
            <p:spPr>
              <a:xfrm>
                <a:off x="4119223" y="2145825"/>
                <a:ext cx="181044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Mürekkep 30">
                <a:extLst>
                  <a:ext uri="{FF2B5EF4-FFF2-40B4-BE49-F238E27FC236}">
                    <a16:creationId xmlns:a16="http://schemas.microsoft.com/office/drawing/2014/main" id="{AFE16105-1BCA-DDC1-97D8-F78DC75A4B79}"/>
                  </a:ext>
                </a:extLst>
              </p14:cNvPr>
              <p14:cNvContentPartPr/>
              <p14:nvPr/>
            </p14:nvContentPartPr>
            <p14:xfrm>
              <a:off x="6416545" y="1268280"/>
              <a:ext cx="1352880" cy="226080"/>
            </p14:xfrm>
          </p:contentPart>
        </mc:Choice>
        <mc:Fallback xmlns="">
          <p:pic>
            <p:nvPicPr>
              <p:cNvPr id="31" name="Mürekkep 30">
                <a:extLst>
                  <a:ext uri="{FF2B5EF4-FFF2-40B4-BE49-F238E27FC236}">
                    <a16:creationId xmlns:a16="http://schemas.microsoft.com/office/drawing/2014/main" id="{AFE16105-1BCA-DDC1-97D8-F78DC75A4B79}"/>
                  </a:ext>
                </a:extLst>
              </p:cNvPr>
              <p:cNvPicPr/>
              <p:nvPr/>
            </p:nvPicPr>
            <p:blipFill>
              <a:blip r:embed="rId42"/>
              <a:stretch>
                <a:fillRect/>
              </a:stretch>
            </p:blipFill>
            <p:spPr>
              <a:xfrm>
                <a:off x="6407905" y="1259640"/>
                <a:ext cx="1370520" cy="243720"/>
              </a:xfrm>
              <a:prstGeom prst="rect">
                <a:avLst/>
              </a:prstGeom>
            </p:spPr>
          </p:pic>
        </mc:Fallback>
      </mc:AlternateContent>
    </p:spTree>
    <p:extLst>
      <p:ext uri="{BB962C8B-B14F-4D97-AF65-F5344CB8AC3E}">
        <p14:creationId xmlns:p14="http://schemas.microsoft.com/office/powerpoint/2010/main" val="36842651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1E60178-743F-F722-6CF6-1E5FAC31D976}"/>
              </a:ext>
            </a:extLst>
          </p:cNvPr>
          <p:cNvPicPr>
            <a:picLocks noChangeAspect="1"/>
          </p:cNvPicPr>
          <p:nvPr/>
        </p:nvPicPr>
        <p:blipFill>
          <a:blip r:embed="rId2"/>
          <a:stretch>
            <a:fillRect/>
          </a:stretch>
        </p:blipFill>
        <p:spPr>
          <a:xfrm>
            <a:off x="1825554" y="171683"/>
            <a:ext cx="8794390" cy="793938"/>
          </a:xfrm>
          <a:prstGeom prst="rect">
            <a:avLst/>
          </a:prstGeom>
        </p:spPr>
      </p:pic>
      <p:pic>
        <p:nvPicPr>
          <p:cNvPr id="7" name="Resim 6">
            <a:extLst>
              <a:ext uri="{FF2B5EF4-FFF2-40B4-BE49-F238E27FC236}">
                <a16:creationId xmlns:a16="http://schemas.microsoft.com/office/drawing/2014/main" id="{34409185-8368-BFDC-8F65-6EDECBA50F42}"/>
              </a:ext>
            </a:extLst>
          </p:cNvPr>
          <p:cNvPicPr>
            <a:picLocks noChangeAspect="1"/>
          </p:cNvPicPr>
          <p:nvPr/>
        </p:nvPicPr>
        <p:blipFill>
          <a:blip r:embed="rId3"/>
          <a:stretch>
            <a:fillRect/>
          </a:stretch>
        </p:blipFill>
        <p:spPr>
          <a:xfrm>
            <a:off x="2141033" y="965621"/>
            <a:ext cx="8163432" cy="886433"/>
          </a:xfrm>
          <a:prstGeom prst="rect">
            <a:avLst/>
          </a:prstGeom>
        </p:spPr>
      </p:pic>
      <p:pic>
        <p:nvPicPr>
          <p:cNvPr id="9" name="Resim 8">
            <a:extLst>
              <a:ext uri="{FF2B5EF4-FFF2-40B4-BE49-F238E27FC236}">
                <a16:creationId xmlns:a16="http://schemas.microsoft.com/office/drawing/2014/main" id="{E5165430-DADC-ADEB-9829-CF649347BBF9}"/>
              </a:ext>
            </a:extLst>
          </p:cNvPr>
          <p:cNvPicPr>
            <a:picLocks noChangeAspect="1"/>
          </p:cNvPicPr>
          <p:nvPr/>
        </p:nvPicPr>
        <p:blipFill>
          <a:blip r:embed="rId4"/>
          <a:stretch>
            <a:fillRect/>
          </a:stretch>
        </p:blipFill>
        <p:spPr>
          <a:xfrm>
            <a:off x="0" y="2191946"/>
            <a:ext cx="12192000" cy="435725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627D3EB2-A954-542E-77F3-76C170BE2F22}"/>
                  </a:ext>
                </a:extLst>
              </p14:cNvPr>
              <p14:cNvContentPartPr/>
              <p14:nvPr/>
            </p14:nvContentPartPr>
            <p14:xfrm>
              <a:off x="542983" y="4415265"/>
              <a:ext cx="4619160" cy="473760"/>
            </p14:xfrm>
          </p:contentPart>
        </mc:Choice>
        <mc:Fallback xmlns="">
          <p:pic>
            <p:nvPicPr>
              <p:cNvPr id="10" name="Mürekkep 9">
                <a:extLst>
                  <a:ext uri="{FF2B5EF4-FFF2-40B4-BE49-F238E27FC236}">
                    <a16:creationId xmlns:a16="http://schemas.microsoft.com/office/drawing/2014/main" id="{627D3EB2-A954-542E-77F3-76C170BE2F22}"/>
                  </a:ext>
                </a:extLst>
              </p:cNvPr>
              <p:cNvPicPr/>
              <p:nvPr/>
            </p:nvPicPr>
            <p:blipFill>
              <a:blip r:embed="rId6"/>
              <a:stretch>
                <a:fillRect/>
              </a:stretch>
            </p:blipFill>
            <p:spPr>
              <a:xfrm>
                <a:off x="534343" y="4406625"/>
                <a:ext cx="4636800" cy="491400"/>
              </a:xfrm>
              <a:prstGeom prst="rect">
                <a:avLst/>
              </a:prstGeom>
            </p:spPr>
          </p:pic>
        </mc:Fallback>
      </mc:AlternateContent>
      <p:grpSp>
        <p:nvGrpSpPr>
          <p:cNvPr id="18" name="Grup 17">
            <a:extLst>
              <a:ext uri="{FF2B5EF4-FFF2-40B4-BE49-F238E27FC236}">
                <a16:creationId xmlns:a16="http://schemas.microsoft.com/office/drawing/2014/main" id="{16C8250E-F90F-4FDE-DC99-6D620C6D87C8}"/>
              </a:ext>
            </a:extLst>
          </p:cNvPr>
          <p:cNvGrpSpPr/>
          <p:nvPr/>
        </p:nvGrpSpPr>
        <p:grpSpPr>
          <a:xfrm>
            <a:off x="4553743" y="4001265"/>
            <a:ext cx="489600" cy="261360"/>
            <a:chOff x="4553743" y="4001265"/>
            <a:chExt cx="489600" cy="26136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943067A1-F500-A2C4-F5D2-754CC41F4D6B}"/>
                    </a:ext>
                  </a:extLst>
                </p14:cNvPr>
                <p14:cNvContentPartPr/>
                <p14:nvPr/>
              </p14:nvContentPartPr>
              <p14:xfrm>
                <a:off x="4562383" y="4082625"/>
                <a:ext cx="108360" cy="180000"/>
              </p14:xfrm>
            </p:contentPart>
          </mc:Choice>
          <mc:Fallback xmlns="">
            <p:pic>
              <p:nvPicPr>
                <p:cNvPr id="11" name="Mürekkep 10">
                  <a:extLst>
                    <a:ext uri="{FF2B5EF4-FFF2-40B4-BE49-F238E27FC236}">
                      <a16:creationId xmlns:a16="http://schemas.microsoft.com/office/drawing/2014/main" id="{943067A1-F500-A2C4-F5D2-754CC41F4D6B}"/>
                    </a:ext>
                  </a:extLst>
                </p:cNvPr>
                <p:cNvPicPr/>
                <p:nvPr/>
              </p:nvPicPr>
              <p:blipFill>
                <a:blip r:embed="rId8"/>
                <a:stretch>
                  <a:fillRect/>
                </a:stretch>
              </p:blipFill>
              <p:spPr>
                <a:xfrm>
                  <a:off x="4553743" y="4073985"/>
                  <a:ext cx="126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7D9B8A8-F0BC-BF79-975F-313EFFA13747}"/>
                    </a:ext>
                  </a:extLst>
                </p14:cNvPr>
                <p14:cNvContentPartPr/>
                <p14:nvPr/>
              </p14:nvContentPartPr>
              <p14:xfrm>
                <a:off x="4553743" y="4154625"/>
                <a:ext cx="98640" cy="55440"/>
              </p14:xfrm>
            </p:contentPart>
          </mc:Choice>
          <mc:Fallback xmlns="">
            <p:pic>
              <p:nvPicPr>
                <p:cNvPr id="12" name="Mürekkep 11">
                  <a:extLst>
                    <a:ext uri="{FF2B5EF4-FFF2-40B4-BE49-F238E27FC236}">
                      <a16:creationId xmlns:a16="http://schemas.microsoft.com/office/drawing/2014/main" id="{A7D9B8A8-F0BC-BF79-975F-313EFFA13747}"/>
                    </a:ext>
                  </a:extLst>
                </p:cNvPr>
                <p:cNvPicPr/>
                <p:nvPr/>
              </p:nvPicPr>
              <p:blipFill>
                <a:blip r:embed="rId10"/>
                <a:stretch>
                  <a:fillRect/>
                </a:stretch>
              </p:blipFill>
              <p:spPr>
                <a:xfrm>
                  <a:off x="4544743" y="4145985"/>
                  <a:ext cx="116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E9BDFC7E-B17B-4968-2274-CFE238B091A7}"/>
                    </a:ext>
                  </a:extLst>
                </p14:cNvPr>
                <p14:cNvContentPartPr/>
                <p14:nvPr/>
              </p14:nvContentPartPr>
              <p14:xfrm>
                <a:off x="4580743" y="4066065"/>
                <a:ext cx="55080" cy="34920"/>
              </p14:xfrm>
            </p:contentPart>
          </mc:Choice>
          <mc:Fallback xmlns="">
            <p:pic>
              <p:nvPicPr>
                <p:cNvPr id="13" name="Mürekkep 12">
                  <a:extLst>
                    <a:ext uri="{FF2B5EF4-FFF2-40B4-BE49-F238E27FC236}">
                      <a16:creationId xmlns:a16="http://schemas.microsoft.com/office/drawing/2014/main" id="{E9BDFC7E-B17B-4968-2274-CFE238B091A7}"/>
                    </a:ext>
                  </a:extLst>
                </p:cNvPr>
                <p:cNvPicPr/>
                <p:nvPr/>
              </p:nvPicPr>
              <p:blipFill>
                <a:blip r:embed="rId12"/>
                <a:stretch>
                  <a:fillRect/>
                </a:stretch>
              </p:blipFill>
              <p:spPr>
                <a:xfrm>
                  <a:off x="4571743" y="4057425"/>
                  <a:ext cx="72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58B807A-F817-B9FC-FCAF-693299DABFD9}"/>
                    </a:ext>
                  </a:extLst>
                </p14:cNvPr>
                <p14:cNvContentPartPr/>
                <p14:nvPr/>
              </p14:nvContentPartPr>
              <p14:xfrm>
                <a:off x="4706743" y="4019265"/>
                <a:ext cx="33120" cy="201960"/>
              </p14:xfrm>
            </p:contentPart>
          </mc:Choice>
          <mc:Fallback xmlns="">
            <p:pic>
              <p:nvPicPr>
                <p:cNvPr id="14" name="Mürekkep 13">
                  <a:extLst>
                    <a:ext uri="{FF2B5EF4-FFF2-40B4-BE49-F238E27FC236}">
                      <a16:creationId xmlns:a16="http://schemas.microsoft.com/office/drawing/2014/main" id="{458B807A-F817-B9FC-FCAF-693299DABFD9}"/>
                    </a:ext>
                  </a:extLst>
                </p:cNvPr>
                <p:cNvPicPr/>
                <p:nvPr/>
              </p:nvPicPr>
              <p:blipFill>
                <a:blip r:embed="rId14"/>
                <a:stretch>
                  <a:fillRect/>
                </a:stretch>
              </p:blipFill>
              <p:spPr>
                <a:xfrm>
                  <a:off x="4698103" y="4010625"/>
                  <a:ext cx="507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6ACB2696-2C88-B74B-3D2A-882B7BA80236}"/>
                    </a:ext>
                  </a:extLst>
                </p14:cNvPr>
                <p14:cNvContentPartPr/>
                <p14:nvPr/>
              </p14:nvContentPartPr>
              <p14:xfrm>
                <a:off x="4736623" y="4136985"/>
                <a:ext cx="51840" cy="99000"/>
              </p14:xfrm>
            </p:contentPart>
          </mc:Choice>
          <mc:Fallback xmlns="">
            <p:pic>
              <p:nvPicPr>
                <p:cNvPr id="15" name="Mürekkep 14">
                  <a:extLst>
                    <a:ext uri="{FF2B5EF4-FFF2-40B4-BE49-F238E27FC236}">
                      <a16:creationId xmlns:a16="http://schemas.microsoft.com/office/drawing/2014/main" id="{6ACB2696-2C88-B74B-3D2A-882B7BA80236}"/>
                    </a:ext>
                  </a:extLst>
                </p:cNvPr>
                <p:cNvPicPr/>
                <p:nvPr/>
              </p:nvPicPr>
              <p:blipFill>
                <a:blip r:embed="rId16"/>
                <a:stretch>
                  <a:fillRect/>
                </a:stretch>
              </p:blipFill>
              <p:spPr>
                <a:xfrm>
                  <a:off x="4727623" y="4128345"/>
                  <a:ext cx="69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EC7128-2F8E-DE4F-1DB8-66FD144051A3}"/>
                    </a:ext>
                  </a:extLst>
                </p14:cNvPr>
                <p14:cNvContentPartPr/>
                <p14:nvPr/>
              </p14:nvContentPartPr>
              <p14:xfrm>
                <a:off x="4779823" y="4001265"/>
                <a:ext cx="75960" cy="186120"/>
              </p14:xfrm>
            </p:contentPart>
          </mc:Choice>
          <mc:Fallback xmlns="">
            <p:pic>
              <p:nvPicPr>
                <p:cNvPr id="16" name="Mürekkep 15">
                  <a:extLst>
                    <a:ext uri="{FF2B5EF4-FFF2-40B4-BE49-F238E27FC236}">
                      <a16:creationId xmlns:a16="http://schemas.microsoft.com/office/drawing/2014/main" id="{DAEC7128-2F8E-DE4F-1DB8-66FD144051A3}"/>
                    </a:ext>
                  </a:extLst>
                </p:cNvPr>
                <p:cNvPicPr/>
                <p:nvPr/>
              </p:nvPicPr>
              <p:blipFill>
                <a:blip r:embed="rId18"/>
                <a:stretch>
                  <a:fillRect/>
                </a:stretch>
              </p:blipFill>
              <p:spPr>
                <a:xfrm>
                  <a:off x="4771183" y="3992625"/>
                  <a:ext cx="93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B927A29C-39A3-38A0-85B3-455AC3BE0909}"/>
                    </a:ext>
                  </a:extLst>
                </p14:cNvPr>
                <p14:cNvContentPartPr/>
                <p14:nvPr/>
              </p14:nvContentPartPr>
              <p14:xfrm>
                <a:off x="4914103" y="4055985"/>
                <a:ext cx="129240" cy="120600"/>
              </p14:xfrm>
            </p:contentPart>
          </mc:Choice>
          <mc:Fallback xmlns="">
            <p:pic>
              <p:nvPicPr>
                <p:cNvPr id="17" name="Mürekkep 16">
                  <a:extLst>
                    <a:ext uri="{FF2B5EF4-FFF2-40B4-BE49-F238E27FC236}">
                      <a16:creationId xmlns:a16="http://schemas.microsoft.com/office/drawing/2014/main" id="{B927A29C-39A3-38A0-85B3-455AC3BE0909}"/>
                    </a:ext>
                  </a:extLst>
                </p:cNvPr>
                <p:cNvPicPr/>
                <p:nvPr/>
              </p:nvPicPr>
              <p:blipFill>
                <a:blip r:embed="rId20"/>
                <a:stretch>
                  <a:fillRect/>
                </a:stretch>
              </p:blipFill>
              <p:spPr>
                <a:xfrm>
                  <a:off x="4905463" y="4047345"/>
                  <a:ext cx="146880" cy="138240"/>
                </a:xfrm>
                <a:prstGeom prst="rect">
                  <a:avLst/>
                </a:prstGeom>
              </p:spPr>
            </p:pic>
          </mc:Fallback>
        </mc:AlternateContent>
      </p:grpSp>
    </p:spTree>
    <p:extLst>
      <p:ext uri="{BB962C8B-B14F-4D97-AF65-F5344CB8AC3E}">
        <p14:creationId xmlns:p14="http://schemas.microsoft.com/office/powerpoint/2010/main" val="454943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8FE98-80DF-F2C6-F3D0-ED3B425AD77F}"/>
              </a:ext>
            </a:extLst>
          </p:cNvPr>
          <p:cNvPicPr>
            <a:picLocks noChangeAspect="1"/>
          </p:cNvPicPr>
          <p:nvPr/>
        </p:nvPicPr>
        <p:blipFill>
          <a:blip r:embed="rId2"/>
          <a:stretch>
            <a:fillRect/>
          </a:stretch>
        </p:blipFill>
        <p:spPr>
          <a:xfrm>
            <a:off x="186303" y="187871"/>
            <a:ext cx="3724795" cy="2772162"/>
          </a:xfrm>
          <a:prstGeom prst="rect">
            <a:avLst/>
          </a:prstGeom>
        </p:spPr>
      </p:pic>
      <p:pic>
        <p:nvPicPr>
          <p:cNvPr id="7" name="Resim 6">
            <a:extLst>
              <a:ext uri="{FF2B5EF4-FFF2-40B4-BE49-F238E27FC236}">
                <a16:creationId xmlns:a16="http://schemas.microsoft.com/office/drawing/2014/main" id="{3F536A0B-DF56-9DA7-1AE3-738B86764278}"/>
              </a:ext>
            </a:extLst>
          </p:cNvPr>
          <p:cNvPicPr>
            <a:picLocks noChangeAspect="1"/>
          </p:cNvPicPr>
          <p:nvPr/>
        </p:nvPicPr>
        <p:blipFill>
          <a:blip r:embed="rId3"/>
          <a:stretch>
            <a:fillRect/>
          </a:stretch>
        </p:blipFill>
        <p:spPr>
          <a:xfrm>
            <a:off x="186303" y="3181286"/>
            <a:ext cx="2362530" cy="2343477"/>
          </a:xfrm>
          <a:prstGeom prst="rect">
            <a:avLst/>
          </a:prstGeom>
        </p:spPr>
      </p:pic>
      <p:pic>
        <p:nvPicPr>
          <p:cNvPr id="9" name="Resim 8">
            <a:extLst>
              <a:ext uri="{FF2B5EF4-FFF2-40B4-BE49-F238E27FC236}">
                <a16:creationId xmlns:a16="http://schemas.microsoft.com/office/drawing/2014/main" id="{674678E3-849E-4282-25CA-83516695B006}"/>
              </a:ext>
            </a:extLst>
          </p:cNvPr>
          <p:cNvPicPr>
            <a:picLocks noChangeAspect="1"/>
          </p:cNvPicPr>
          <p:nvPr/>
        </p:nvPicPr>
        <p:blipFill>
          <a:blip r:embed="rId4"/>
          <a:stretch>
            <a:fillRect/>
          </a:stretch>
        </p:blipFill>
        <p:spPr>
          <a:xfrm>
            <a:off x="231939" y="5803968"/>
            <a:ext cx="3191320" cy="914528"/>
          </a:xfrm>
          <a:prstGeom prst="rect">
            <a:avLst/>
          </a:prstGeom>
        </p:spPr>
      </p:pic>
      <p:pic>
        <p:nvPicPr>
          <p:cNvPr id="11" name="Resim 10">
            <a:extLst>
              <a:ext uri="{FF2B5EF4-FFF2-40B4-BE49-F238E27FC236}">
                <a16:creationId xmlns:a16="http://schemas.microsoft.com/office/drawing/2014/main" id="{FE1DB6A6-5323-72F8-D8E6-2BD808004178}"/>
              </a:ext>
            </a:extLst>
          </p:cNvPr>
          <p:cNvPicPr>
            <a:picLocks noChangeAspect="1"/>
          </p:cNvPicPr>
          <p:nvPr/>
        </p:nvPicPr>
        <p:blipFill>
          <a:blip r:embed="rId5"/>
          <a:stretch>
            <a:fillRect/>
          </a:stretch>
        </p:blipFill>
        <p:spPr>
          <a:xfrm>
            <a:off x="5013248" y="187871"/>
            <a:ext cx="4887007" cy="2772162"/>
          </a:xfrm>
          <a:prstGeom prst="rect">
            <a:avLst/>
          </a:prstGeom>
        </p:spPr>
      </p:pic>
      <p:pic>
        <p:nvPicPr>
          <p:cNvPr id="13" name="Resim 12">
            <a:extLst>
              <a:ext uri="{FF2B5EF4-FFF2-40B4-BE49-F238E27FC236}">
                <a16:creationId xmlns:a16="http://schemas.microsoft.com/office/drawing/2014/main" id="{3FD44A30-3930-49F8-0DE0-C8A1B5AB2182}"/>
              </a:ext>
            </a:extLst>
          </p:cNvPr>
          <p:cNvPicPr>
            <a:picLocks noChangeAspect="1"/>
          </p:cNvPicPr>
          <p:nvPr/>
        </p:nvPicPr>
        <p:blipFill>
          <a:blip r:embed="rId6"/>
          <a:stretch>
            <a:fillRect/>
          </a:stretch>
        </p:blipFill>
        <p:spPr>
          <a:xfrm>
            <a:off x="5079932" y="3181286"/>
            <a:ext cx="4753638" cy="371527"/>
          </a:xfrm>
          <a:prstGeom prst="rect">
            <a:avLst/>
          </a:prstGeom>
        </p:spPr>
      </p:pic>
      <p:pic>
        <p:nvPicPr>
          <p:cNvPr id="15" name="Resim 14">
            <a:extLst>
              <a:ext uri="{FF2B5EF4-FFF2-40B4-BE49-F238E27FC236}">
                <a16:creationId xmlns:a16="http://schemas.microsoft.com/office/drawing/2014/main" id="{E6B679C6-587B-C6E0-CCCB-A2F829E05CED}"/>
              </a:ext>
            </a:extLst>
          </p:cNvPr>
          <p:cNvPicPr>
            <a:picLocks noChangeAspect="1"/>
          </p:cNvPicPr>
          <p:nvPr/>
        </p:nvPicPr>
        <p:blipFill>
          <a:blip r:embed="rId7"/>
          <a:stretch>
            <a:fillRect/>
          </a:stretch>
        </p:blipFill>
        <p:spPr>
          <a:xfrm>
            <a:off x="5079932" y="3791073"/>
            <a:ext cx="3267531" cy="1162212"/>
          </a:xfrm>
          <a:prstGeom prst="rect">
            <a:avLst/>
          </a:prstGeom>
        </p:spPr>
      </p:pic>
      <p:pic>
        <p:nvPicPr>
          <p:cNvPr id="17" name="Resim 16">
            <a:extLst>
              <a:ext uri="{FF2B5EF4-FFF2-40B4-BE49-F238E27FC236}">
                <a16:creationId xmlns:a16="http://schemas.microsoft.com/office/drawing/2014/main" id="{176CC376-4E5E-0601-D347-E0A2E47A2DD9}"/>
              </a:ext>
            </a:extLst>
          </p:cNvPr>
          <p:cNvPicPr>
            <a:picLocks noChangeAspect="1"/>
          </p:cNvPicPr>
          <p:nvPr/>
        </p:nvPicPr>
        <p:blipFill>
          <a:blip r:embed="rId8"/>
          <a:stretch>
            <a:fillRect/>
          </a:stretch>
        </p:blipFill>
        <p:spPr>
          <a:xfrm>
            <a:off x="5079932" y="5070441"/>
            <a:ext cx="2495898" cy="1648055"/>
          </a:xfrm>
          <a:prstGeom prst="rect">
            <a:avLst/>
          </a:prstGeom>
        </p:spPr>
      </p:pic>
      <p:pic>
        <p:nvPicPr>
          <p:cNvPr id="19" name="Resim 18">
            <a:extLst>
              <a:ext uri="{FF2B5EF4-FFF2-40B4-BE49-F238E27FC236}">
                <a16:creationId xmlns:a16="http://schemas.microsoft.com/office/drawing/2014/main" id="{4F0F46F6-7BB8-63F2-D83A-40DCB33E1058}"/>
              </a:ext>
            </a:extLst>
          </p:cNvPr>
          <p:cNvPicPr>
            <a:picLocks noChangeAspect="1"/>
          </p:cNvPicPr>
          <p:nvPr/>
        </p:nvPicPr>
        <p:blipFill>
          <a:blip r:embed="rId9"/>
          <a:stretch>
            <a:fillRect/>
          </a:stretch>
        </p:blipFill>
        <p:spPr>
          <a:xfrm>
            <a:off x="8347463" y="5389572"/>
            <a:ext cx="3267531" cy="1009791"/>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154B1511-F12B-E012-FE6B-DF46A48AF5C3}"/>
                  </a:ext>
                </a:extLst>
              </p14:cNvPr>
              <p14:cNvContentPartPr/>
              <p14:nvPr/>
            </p14:nvContentPartPr>
            <p14:xfrm>
              <a:off x="2798185" y="1067760"/>
              <a:ext cx="1100880" cy="1539000"/>
            </p14:xfrm>
          </p:contentPart>
        </mc:Choice>
        <mc:Fallback xmlns="">
          <p:pic>
            <p:nvPicPr>
              <p:cNvPr id="20" name="Mürekkep 19">
                <a:extLst>
                  <a:ext uri="{FF2B5EF4-FFF2-40B4-BE49-F238E27FC236}">
                    <a16:creationId xmlns:a16="http://schemas.microsoft.com/office/drawing/2014/main" id="{154B1511-F12B-E012-FE6B-DF46A48AF5C3}"/>
                  </a:ext>
                </a:extLst>
              </p:cNvPr>
              <p:cNvPicPr/>
              <p:nvPr/>
            </p:nvPicPr>
            <p:blipFill>
              <a:blip r:embed="rId11"/>
              <a:stretch>
                <a:fillRect/>
              </a:stretch>
            </p:blipFill>
            <p:spPr>
              <a:xfrm>
                <a:off x="2789545" y="1058760"/>
                <a:ext cx="1118520" cy="1556640"/>
              </a:xfrm>
              <a:prstGeom prst="rect">
                <a:avLst/>
              </a:prstGeom>
            </p:spPr>
          </p:pic>
        </mc:Fallback>
      </mc:AlternateContent>
      <p:grpSp>
        <p:nvGrpSpPr>
          <p:cNvPr id="23" name="Grup 22">
            <a:extLst>
              <a:ext uri="{FF2B5EF4-FFF2-40B4-BE49-F238E27FC236}">
                <a16:creationId xmlns:a16="http://schemas.microsoft.com/office/drawing/2014/main" id="{3A07C466-8973-557C-C408-E10BAACA27DA}"/>
              </a:ext>
            </a:extLst>
          </p:cNvPr>
          <p:cNvGrpSpPr/>
          <p:nvPr/>
        </p:nvGrpSpPr>
        <p:grpSpPr>
          <a:xfrm>
            <a:off x="1645825" y="3031560"/>
            <a:ext cx="135720" cy="121680"/>
            <a:chOff x="1645825" y="3031560"/>
            <a:chExt cx="135720" cy="121680"/>
          </a:xfrm>
        </p:grpSpPr>
        <mc:AlternateContent xmlns:mc="http://schemas.openxmlformats.org/markup-compatibility/2006" xmlns:p14="http://schemas.microsoft.com/office/powerpoint/2010/main">
          <mc:Choice Requires="p14">
            <p:contentPart p14:bwMode="auto" r:id="rId12">
              <p14:nvContentPartPr>
                <p14:cNvPr id="21" name="Mürekkep 20">
                  <a:extLst>
                    <a:ext uri="{FF2B5EF4-FFF2-40B4-BE49-F238E27FC236}">
                      <a16:creationId xmlns:a16="http://schemas.microsoft.com/office/drawing/2014/main" id="{38C6E6CD-D1FD-78A4-DB2A-39CF8AFF0C2A}"/>
                    </a:ext>
                  </a:extLst>
                </p14:cNvPr>
                <p14:cNvContentPartPr/>
                <p14:nvPr/>
              </p14:nvContentPartPr>
              <p14:xfrm>
                <a:off x="1674265" y="3031560"/>
                <a:ext cx="20160" cy="114480"/>
              </p14:xfrm>
            </p:contentPart>
          </mc:Choice>
          <mc:Fallback xmlns="">
            <p:pic>
              <p:nvPicPr>
                <p:cNvPr id="21" name="Mürekkep 20">
                  <a:extLst>
                    <a:ext uri="{FF2B5EF4-FFF2-40B4-BE49-F238E27FC236}">
                      <a16:creationId xmlns:a16="http://schemas.microsoft.com/office/drawing/2014/main" id="{38C6E6CD-D1FD-78A4-DB2A-39CF8AFF0C2A}"/>
                    </a:ext>
                  </a:extLst>
                </p:cNvPr>
                <p:cNvPicPr/>
                <p:nvPr/>
              </p:nvPicPr>
              <p:blipFill>
                <a:blip r:embed="rId13"/>
                <a:stretch>
                  <a:fillRect/>
                </a:stretch>
              </p:blipFill>
              <p:spPr>
                <a:xfrm>
                  <a:off x="1665625" y="3022920"/>
                  <a:ext cx="37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Mürekkep 21">
                  <a:extLst>
                    <a:ext uri="{FF2B5EF4-FFF2-40B4-BE49-F238E27FC236}">
                      <a16:creationId xmlns:a16="http://schemas.microsoft.com/office/drawing/2014/main" id="{C345EFED-9A5F-3CC7-009E-70682D164303}"/>
                    </a:ext>
                  </a:extLst>
                </p14:cNvPr>
                <p14:cNvContentPartPr/>
                <p14:nvPr/>
              </p14:nvContentPartPr>
              <p14:xfrm>
                <a:off x="1645825" y="3090960"/>
                <a:ext cx="135720" cy="62280"/>
              </p14:xfrm>
            </p:contentPart>
          </mc:Choice>
          <mc:Fallback xmlns="">
            <p:pic>
              <p:nvPicPr>
                <p:cNvPr id="22" name="Mürekkep 21">
                  <a:extLst>
                    <a:ext uri="{FF2B5EF4-FFF2-40B4-BE49-F238E27FC236}">
                      <a16:creationId xmlns:a16="http://schemas.microsoft.com/office/drawing/2014/main" id="{C345EFED-9A5F-3CC7-009E-70682D164303}"/>
                    </a:ext>
                  </a:extLst>
                </p:cNvPr>
                <p:cNvPicPr/>
                <p:nvPr/>
              </p:nvPicPr>
              <p:blipFill>
                <a:blip r:embed="rId15"/>
                <a:stretch>
                  <a:fillRect/>
                </a:stretch>
              </p:blipFill>
              <p:spPr>
                <a:xfrm>
                  <a:off x="1636825" y="3081960"/>
                  <a:ext cx="15336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B15DB6D6-59FD-C8BE-6443-F64EB788E059}"/>
                  </a:ext>
                </a:extLst>
              </p14:cNvPr>
              <p14:cNvContentPartPr/>
              <p14:nvPr/>
            </p14:nvContentPartPr>
            <p14:xfrm>
              <a:off x="259105" y="5291280"/>
              <a:ext cx="1080360" cy="293760"/>
            </p14:xfrm>
          </p:contentPart>
        </mc:Choice>
        <mc:Fallback xmlns="">
          <p:pic>
            <p:nvPicPr>
              <p:cNvPr id="24" name="Mürekkep 23">
                <a:extLst>
                  <a:ext uri="{FF2B5EF4-FFF2-40B4-BE49-F238E27FC236}">
                    <a16:creationId xmlns:a16="http://schemas.microsoft.com/office/drawing/2014/main" id="{B15DB6D6-59FD-C8BE-6443-F64EB788E059}"/>
                  </a:ext>
                </a:extLst>
              </p:cNvPr>
              <p:cNvPicPr/>
              <p:nvPr/>
            </p:nvPicPr>
            <p:blipFill>
              <a:blip r:embed="rId17"/>
              <a:stretch>
                <a:fillRect/>
              </a:stretch>
            </p:blipFill>
            <p:spPr>
              <a:xfrm>
                <a:off x="250105" y="5282640"/>
                <a:ext cx="1098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5A65ADB6-15BB-1EA5-F39D-F2B44D82D133}"/>
                  </a:ext>
                </a:extLst>
              </p14:cNvPr>
              <p14:cNvContentPartPr/>
              <p14:nvPr/>
            </p14:nvContentPartPr>
            <p14:xfrm>
              <a:off x="220585" y="3183480"/>
              <a:ext cx="744120" cy="389880"/>
            </p14:xfrm>
          </p:contentPart>
        </mc:Choice>
        <mc:Fallback xmlns="">
          <p:pic>
            <p:nvPicPr>
              <p:cNvPr id="25" name="Mürekkep 24">
                <a:extLst>
                  <a:ext uri="{FF2B5EF4-FFF2-40B4-BE49-F238E27FC236}">
                    <a16:creationId xmlns:a16="http://schemas.microsoft.com/office/drawing/2014/main" id="{5A65ADB6-15BB-1EA5-F39D-F2B44D82D133}"/>
                  </a:ext>
                </a:extLst>
              </p:cNvPr>
              <p:cNvPicPr/>
              <p:nvPr/>
            </p:nvPicPr>
            <p:blipFill>
              <a:blip r:embed="rId19"/>
              <a:stretch>
                <a:fillRect/>
              </a:stretch>
            </p:blipFill>
            <p:spPr>
              <a:xfrm>
                <a:off x="211585" y="3174840"/>
                <a:ext cx="761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Mürekkep 25">
                <a:extLst>
                  <a:ext uri="{FF2B5EF4-FFF2-40B4-BE49-F238E27FC236}">
                    <a16:creationId xmlns:a16="http://schemas.microsoft.com/office/drawing/2014/main" id="{19C81819-01A3-A4C2-D4E8-2AA7F665D667}"/>
                  </a:ext>
                </a:extLst>
              </p14:cNvPr>
              <p14:cNvContentPartPr/>
              <p14:nvPr/>
            </p14:nvContentPartPr>
            <p14:xfrm>
              <a:off x="1514785" y="5591880"/>
              <a:ext cx="154440" cy="216360"/>
            </p14:xfrm>
          </p:contentPart>
        </mc:Choice>
        <mc:Fallback xmlns="">
          <p:pic>
            <p:nvPicPr>
              <p:cNvPr id="26" name="Mürekkep 25">
                <a:extLst>
                  <a:ext uri="{FF2B5EF4-FFF2-40B4-BE49-F238E27FC236}">
                    <a16:creationId xmlns:a16="http://schemas.microsoft.com/office/drawing/2014/main" id="{19C81819-01A3-A4C2-D4E8-2AA7F665D667}"/>
                  </a:ext>
                </a:extLst>
              </p:cNvPr>
              <p:cNvPicPr/>
              <p:nvPr/>
            </p:nvPicPr>
            <p:blipFill>
              <a:blip r:embed="rId21"/>
              <a:stretch>
                <a:fillRect/>
              </a:stretch>
            </p:blipFill>
            <p:spPr>
              <a:xfrm>
                <a:off x="1505785" y="5583240"/>
                <a:ext cx="172080" cy="234000"/>
              </a:xfrm>
              <a:prstGeom prst="rect">
                <a:avLst/>
              </a:prstGeom>
            </p:spPr>
          </p:pic>
        </mc:Fallback>
      </mc:AlternateContent>
      <p:grpSp>
        <p:nvGrpSpPr>
          <p:cNvPr id="39" name="Grup 38">
            <a:extLst>
              <a:ext uri="{FF2B5EF4-FFF2-40B4-BE49-F238E27FC236}">
                <a16:creationId xmlns:a16="http://schemas.microsoft.com/office/drawing/2014/main" id="{A8765EE1-E78C-059A-5D1D-9AD6718ACAE6}"/>
              </a:ext>
            </a:extLst>
          </p:cNvPr>
          <p:cNvGrpSpPr/>
          <p:nvPr/>
        </p:nvGrpSpPr>
        <p:grpSpPr>
          <a:xfrm>
            <a:off x="556105" y="6351840"/>
            <a:ext cx="2579760" cy="492120"/>
            <a:chOff x="556105" y="6351840"/>
            <a:chExt cx="2579760" cy="492120"/>
          </a:xfrm>
        </p:grpSpPr>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BEB732E0-6B06-D63A-B502-7B49F3AE4867}"/>
                    </a:ext>
                  </a:extLst>
                </p14:cNvPr>
                <p14:cNvContentPartPr/>
                <p14:nvPr/>
              </p14:nvContentPartPr>
              <p14:xfrm>
                <a:off x="1713145" y="6516000"/>
                <a:ext cx="89280" cy="170640"/>
              </p14:xfrm>
            </p:contentPart>
          </mc:Choice>
          <mc:Fallback xmlns="">
            <p:pic>
              <p:nvPicPr>
                <p:cNvPr id="27" name="Mürekkep 26">
                  <a:extLst>
                    <a:ext uri="{FF2B5EF4-FFF2-40B4-BE49-F238E27FC236}">
                      <a16:creationId xmlns:a16="http://schemas.microsoft.com/office/drawing/2014/main" id="{BEB732E0-6B06-D63A-B502-7B49F3AE4867}"/>
                    </a:ext>
                  </a:extLst>
                </p:cNvPr>
                <p:cNvPicPr/>
                <p:nvPr/>
              </p:nvPicPr>
              <p:blipFill>
                <a:blip r:embed="rId23"/>
                <a:stretch>
                  <a:fillRect/>
                </a:stretch>
              </p:blipFill>
              <p:spPr>
                <a:xfrm>
                  <a:off x="1704145" y="6507360"/>
                  <a:ext cx="106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85793D94-8F9B-9D8E-3CD0-82793F8749AF}"/>
                    </a:ext>
                  </a:extLst>
                </p14:cNvPr>
                <p14:cNvContentPartPr/>
                <p14:nvPr/>
              </p14:nvContentPartPr>
              <p14:xfrm>
                <a:off x="1693705" y="6603840"/>
                <a:ext cx="164520" cy="143640"/>
              </p14:xfrm>
            </p:contentPart>
          </mc:Choice>
          <mc:Fallback xmlns="">
            <p:pic>
              <p:nvPicPr>
                <p:cNvPr id="28" name="Mürekkep 27">
                  <a:extLst>
                    <a:ext uri="{FF2B5EF4-FFF2-40B4-BE49-F238E27FC236}">
                      <a16:creationId xmlns:a16="http://schemas.microsoft.com/office/drawing/2014/main" id="{85793D94-8F9B-9D8E-3CD0-82793F8749AF}"/>
                    </a:ext>
                  </a:extLst>
                </p:cNvPr>
                <p:cNvPicPr/>
                <p:nvPr/>
              </p:nvPicPr>
              <p:blipFill>
                <a:blip r:embed="rId25"/>
                <a:stretch>
                  <a:fillRect/>
                </a:stretch>
              </p:blipFill>
              <p:spPr>
                <a:xfrm>
                  <a:off x="1684705" y="6594840"/>
                  <a:ext cx="182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BDB65BF2-D153-9748-99CC-3860589FD467}"/>
                    </a:ext>
                  </a:extLst>
                </p14:cNvPr>
                <p14:cNvContentPartPr/>
                <p14:nvPr/>
              </p14:nvContentPartPr>
              <p14:xfrm>
                <a:off x="2011225" y="6679800"/>
                <a:ext cx="360" cy="95400"/>
              </p14:xfrm>
            </p:contentPart>
          </mc:Choice>
          <mc:Fallback xmlns="">
            <p:pic>
              <p:nvPicPr>
                <p:cNvPr id="29" name="Mürekkep 28">
                  <a:extLst>
                    <a:ext uri="{FF2B5EF4-FFF2-40B4-BE49-F238E27FC236}">
                      <a16:creationId xmlns:a16="http://schemas.microsoft.com/office/drawing/2014/main" id="{BDB65BF2-D153-9748-99CC-3860589FD467}"/>
                    </a:ext>
                  </a:extLst>
                </p:cNvPr>
                <p:cNvPicPr/>
                <p:nvPr/>
              </p:nvPicPr>
              <p:blipFill>
                <a:blip r:embed="rId27"/>
                <a:stretch>
                  <a:fillRect/>
                </a:stretch>
              </p:blipFill>
              <p:spPr>
                <a:xfrm>
                  <a:off x="2002585" y="667080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3EE6ADBA-28BB-472A-247D-E7BAF18362BE}"/>
                    </a:ext>
                  </a:extLst>
                </p14:cNvPr>
                <p14:cNvContentPartPr/>
                <p14:nvPr/>
              </p14:nvContentPartPr>
              <p14:xfrm>
                <a:off x="1992145" y="6577560"/>
                <a:ext cx="20520" cy="6480"/>
              </p14:xfrm>
            </p:contentPart>
          </mc:Choice>
          <mc:Fallback xmlns="">
            <p:pic>
              <p:nvPicPr>
                <p:cNvPr id="30" name="Mürekkep 29">
                  <a:extLst>
                    <a:ext uri="{FF2B5EF4-FFF2-40B4-BE49-F238E27FC236}">
                      <a16:creationId xmlns:a16="http://schemas.microsoft.com/office/drawing/2014/main" id="{3EE6ADBA-28BB-472A-247D-E7BAF18362BE}"/>
                    </a:ext>
                  </a:extLst>
                </p:cNvPr>
                <p:cNvPicPr/>
                <p:nvPr/>
              </p:nvPicPr>
              <p:blipFill>
                <a:blip r:embed="rId29"/>
                <a:stretch>
                  <a:fillRect/>
                </a:stretch>
              </p:blipFill>
              <p:spPr>
                <a:xfrm>
                  <a:off x="1983145" y="6568560"/>
                  <a:ext cx="38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E0E915-6908-CE4C-D6E6-ED0DC028B75F}"/>
                    </a:ext>
                  </a:extLst>
                </p14:cNvPr>
                <p14:cNvContentPartPr/>
                <p14:nvPr/>
              </p14:nvContentPartPr>
              <p14:xfrm>
                <a:off x="2063425" y="6642360"/>
                <a:ext cx="102240" cy="194040"/>
              </p14:xfrm>
            </p:contentPart>
          </mc:Choice>
          <mc:Fallback xmlns="">
            <p:pic>
              <p:nvPicPr>
                <p:cNvPr id="31" name="Mürekkep 30">
                  <a:extLst>
                    <a:ext uri="{FF2B5EF4-FFF2-40B4-BE49-F238E27FC236}">
                      <a16:creationId xmlns:a16="http://schemas.microsoft.com/office/drawing/2014/main" id="{AEE0E915-6908-CE4C-D6E6-ED0DC028B75F}"/>
                    </a:ext>
                  </a:extLst>
                </p:cNvPr>
                <p:cNvPicPr/>
                <p:nvPr/>
              </p:nvPicPr>
              <p:blipFill>
                <a:blip r:embed="rId31"/>
                <a:stretch>
                  <a:fillRect/>
                </a:stretch>
              </p:blipFill>
              <p:spPr>
                <a:xfrm>
                  <a:off x="2054425" y="6633360"/>
                  <a:ext cx="119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491D9D37-FFB2-0BAB-FB9E-1AA578E4C8E4}"/>
                    </a:ext>
                  </a:extLst>
                </p14:cNvPr>
                <p14:cNvContentPartPr/>
                <p14:nvPr/>
              </p14:nvContentPartPr>
              <p14:xfrm>
                <a:off x="2232985" y="6708600"/>
                <a:ext cx="29520" cy="81720"/>
              </p14:xfrm>
            </p:contentPart>
          </mc:Choice>
          <mc:Fallback xmlns="">
            <p:pic>
              <p:nvPicPr>
                <p:cNvPr id="32" name="Mürekkep 31">
                  <a:extLst>
                    <a:ext uri="{FF2B5EF4-FFF2-40B4-BE49-F238E27FC236}">
                      <a16:creationId xmlns:a16="http://schemas.microsoft.com/office/drawing/2014/main" id="{491D9D37-FFB2-0BAB-FB9E-1AA578E4C8E4}"/>
                    </a:ext>
                  </a:extLst>
                </p:cNvPr>
                <p:cNvPicPr/>
                <p:nvPr/>
              </p:nvPicPr>
              <p:blipFill>
                <a:blip r:embed="rId33"/>
                <a:stretch>
                  <a:fillRect/>
                </a:stretch>
              </p:blipFill>
              <p:spPr>
                <a:xfrm>
                  <a:off x="2223985" y="6699600"/>
                  <a:ext cx="471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C362C92B-2D7D-61DB-F9B0-DB3141DBD6A9}"/>
                    </a:ext>
                  </a:extLst>
                </p14:cNvPr>
                <p14:cNvContentPartPr/>
                <p14:nvPr/>
              </p14:nvContentPartPr>
              <p14:xfrm>
                <a:off x="2203825" y="6558120"/>
                <a:ext cx="24480" cy="13680"/>
              </p14:xfrm>
            </p:contentPart>
          </mc:Choice>
          <mc:Fallback xmlns="">
            <p:pic>
              <p:nvPicPr>
                <p:cNvPr id="33" name="Mürekkep 32">
                  <a:extLst>
                    <a:ext uri="{FF2B5EF4-FFF2-40B4-BE49-F238E27FC236}">
                      <a16:creationId xmlns:a16="http://schemas.microsoft.com/office/drawing/2014/main" id="{C362C92B-2D7D-61DB-F9B0-DB3141DBD6A9}"/>
                    </a:ext>
                  </a:extLst>
                </p:cNvPr>
                <p:cNvPicPr/>
                <p:nvPr/>
              </p:nvPicPr>
              <p:blipFill>
                <a:blip r:embed="rId35"/>
                <a:stretch>
                  <a:fillRect/>
                </a:stretch>
              </p:blipFill>
              <p:spPr>
                <a:xfrm>
                  <a:off x="2194825" y="6549480"/>
                  <a:ext cx="42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B2DC5E21-62FF-6BDC-738F-04C0E5E7ADBE}"/>
                    </a:ext>
                  </a:extLst>
                </p14:cNvPr>
                <p14:cNvContentPartPr/>
                <p14:nvPr/>
              </p14:nvContentPartPr>
              <p14:xfrm>
                <a:off x="2347105" y="6653880"/>
                <a:ext cx="211680" cy="153360"/>
              </p14:xfrm>
            </p:contentPart>
          </mc:Choice>
          <mc:Fallback xmlns="">
            <p:pic>
              <p:nvPicPr>
                <p:cNvPr id="34" name="Mürekkep 33">
                  <a:extLst>
                    <a:ext uri="{FF2B5EF4-FFF2-40B4-BE49-F238E27FC236}">
                      <a16:creationId xmlns:a16="http://schemas.microsoft.com/office/drawing/2014/main" id="{B2DC5E21-62FF-6BDC-738F-04C0E5E7ADBE}"/>
                    </a:ext>
                  </a:extLst>
                </p:cNvPr>
                <p:cNvPicPr/>
                <p:nvPr/>
              </p:nvPicPr>
              <p:blipFill>
                <a:blip r:embed="rId37"/>
                <a:stretch>
                  <a:fillRect/>
                </a:stretch>
              </p:blipFill>
              <p:spPr>
                <a:xfrm>
                  <a:off x="2338465" y="6645240"/>
                  <a:ext cx="229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DDC75DCF-86F3-85E9-7C29-B1A438B99617}"/>
                    </a:ext>
                  </a:extLst>
                </p14:cNvPr>
                <p14:cNvContentPartPr/>
                <p14:nvPr/>
              </p14:nvContentPartPr>
              <p14:xfrm>
                <a:off x="2704225" y="6684840"/>
                <a:ext cx="129960" cy="159120"/>
              </p14:xfrm>
            </p:contentPart>
          </mc:Choice>
          <mc:Fallback xmlns="">
            <p:pic>
              <p:nvPicPr>
                <p:cNvPr id="35" name="Mürekkep 34">
                  <a:extLst>
                    <a:ext uri="{FF2B5EF4-FFF2-40B4-BE49-F238E27FC236}">
                      <a16:creationId xmlns:a16="http://schemas.microsoft.com/office/drawing/2014/main" id="{DDC75DCF-86F3-85E9-7C29-B1A438B99617}"/>
                    </a:ext>
                  </a:extLst>
                </p:cNvPr>
                <p:cNvPicPr/>
                <p:nvPr/>
              </p:nvPicPr>
              <p:blipFill>
                <a:blip r:embed="rId39"/>
                <a:stretch>
                  <a:fillRect/>
                </a:stretch>
              </p:blipFill>
              <p:spPr>
                <a:xfrm>
                  <a:off x="2695585" y="6676200"/>
                  <a:ext cx="147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A579B23C-5B87-3EBC-3987-8D776950DD4B}"/>
                    </a:ext>
                  </a:extLst>
                </p14:cNvPr>
                <p14:cNvContentPartPr/>
                <p14:nvPr/>
              </p14:nvContentPartPr>
              <p14:xfrm>
                <a:off x="2893945" y="6688800"/>
                <a:ext cx="127440" cy="147600"/>
              </p14:xfrm>
            </p:contentPart>
          </mc:Choice>
          <mc:Fallback xmlns="">
            <p:pic>
              <p:nvPicPr>
                <p:cNvPr id="36" name="Mürekkep 35">
                  <a:extLst>
                    <a:ext uri="{FF2B5EF4-FFF2-40B4-BE49-F238E27FC236}">
                      <a16:creationId xmlns:a16="http://schemas.microsoft.com/office/drawing/2014/main" id="{A579B23C-5B87-3EBC-3987-8D776950DD4B}"/>
                    </a:ext>
                  </a:extLst>
                </p:cNvPr>
                <p:cNvPicPr/>
                <p:nvPr/>
              </p:nvPicPr>
              <p:blipFill>
                <a:blip r:embed="rId41"/>
                <a:stretch>
                  <a:fillRect/>
                </a:stretch>
              </p:blipFill>
              <p:spPr>
                <a:xfrm>
                  <a:off x="2884945" y="6680160"/>
                  <a:ext cx="145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B3125306-0E40-9A04-8DF9-24262AA193A0}"/>
                    </a:ext>
                  </a:extLst>
                </p14:cNvPr>
                <p14:cNvContentPartPr/>
                <p14:nvPr/>
              </p14:nvContentPartPr>
              <p14:xfrm>
                <a:off x="3050905" y="6600240"/>
                <a:ext cx="84960" cy="187200"/>
              </p14:xfrm>
            </p:contentPart>
          </mc:Choice>
          <mc:Fallback xmlns="">
            <p:pic>
              <p:nvPicPr>
                <p:cNvPr id="37" name="Mürekkep 36">
                  <a:extLst>
                    <a:ext uri="{FF2B5EF4-FFF2-40B4-BE49-F238E27FC236}">
                      <a16:creationId xmlns:a16="http://schemas.microsoft.com/office/drawing/2014/main" id="{B3125306-0E40-9A04-8DF9-24262AA193A0}"/>
                    </a:ext>
                  </a:extLst>
                </p:cNvPr>
                <p:cNvPicPr/>
                <p:nvPr/>
              </p:nvPicPr>
              <p:blipFill>
                <a:blip r:embed="rId43"/>
                <a:stretch>
                  <a:fillRect/>
                </a:stretch>
              </p:blipFill>
              <p:spPr>
                <a:xfrm>
                  <a:off x="3042265" y="6591240"/>
                  <a:ext cx="102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F875A3F0-5F22-A73E-BC7A-CF4414C7AAE1}"/>
                    </a:ext>
                  </a:extLst>
                </p14:cNvPr>
                <p14:cNvContentPartPr/>
                <p14:nvPr/>
              </p14:nvContentPartPr>
              <p14:xfrm>
                <a:off x="556105" y="6351840"/>
                <a:ext cx="1159920" cy="290520"/>
              </p14:xfrm>
            </p:contentPart>
          </mc:Choice>
          <mc:Fallback xmlns="">
            <p:pic>
              <p:nvPicPr>
                <p:cNvPr id="38" name="Mürekkep 37">
                  <a:extLst>
                    <a:ext uri="{FF2B5EF4-FFF2-40B4-BE49-F238E27FC236}">
                      <a16:creationId xmlns:a16="http://schemas.microsoft.com/office/drawing/2014/main" id="{F875A3F0-5F22-A73E-BC7A-CF4414C7AAE1}"/>
                    </a:ext>
                  </a:extLst>
                </p:cNvPr>
                <p:cNvPicPr/>
                <p:nvPr/>
              </p:nvPicPr>
              <p:blipFill>
                <a:blip r:embed="rId45"/>
                <a:stretch>
                  <a:fillRect/>
                </a:stretch>
              </p:blipFill>
              <p:spPr>
                <a:xfrm>
                  <a:off x="547105" y="6342840"/>
                  <a:ext cx="1177560" cy="30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0" name="Mürekkep 39">
                <a:extLst>
                  <a:ext uri="{FF2B5EF4-FFF2-40B4-BE49-F238E27FC236}">
                    <a16:creationId xmlns:a16="http://schemas.microsoft.com/office/drawing/2014/main" id="{7AFC5AC1-EDC7-811D-A255-C02B89195D2E}"/>
                  </a:ext>
                </a:extLst>
              </p14:cNvPr>
              <p14:cNvContentPartPr/>
              <p14:nvPr/>
            </p14:nvContentPartPr>
            <p14:xfrm>
              <a:off x="5138905" y="632520"/>
              <a:ext cx="906120" cy="484560"/>
            </p14:xfrm>
          </p:contentPart>
        </mc:Choice>
        <mc:Fallback xmlns="">
          <p:pic>
            <p:nvPicPr>
              <p:cNvPr id="40" name="Mürekkep 39">
                <a:extLst>
                  <a:ext uri="{FF2B5EF4-FFF2-40B4-BE49-F238E27FC236}">
                    <a16:creationId xmlns:a16="http://schemas.microsoft.com/office/drawing/2014/main" id="{7AFC5AC1-EDC7-811D-A255-C02B89195D2E}"/>
                  </a:ext>
                </a:extLst>
              </p:cNvPr>
              <p:cNvPicPr/>
              <p:nvPr/>
            </p:nvPicPr>
            <p:blipFill>
              <a:blip r:embed="rId47"/>
              <a:stretch>
                <a:fillRect/>
              </a:stretch>
            </p:blipFill>
            <p:spPr>
              <a:xfrm>
                <a:off x="5130265" y="623880"/>
                <a:ext cx="9237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Mürekkep 40">
                <a:extLst>
                  <a:ext uri="{FF2B5EF4-FFF2-40B4-BE49-F238E27FC236}">
                    <a16:creationId xmlns:a16="http://schemas.microsoft.com/office/drawing/2014/main" id="{41F80EDE-DA7A-5B15-A05E-775FAFC85464}"/>
                  </a:ext>
                </a:extLst>
              </p14:cNvPr>
              <p14:cNvContentPartPr/>
              <p14:nvPr/>
            </p14:nvContentPartPr>
            <p14:xfrm>
              <a:off x="7525705" y="489600"/>
              <a:ext cx="2090880" cy="542160"/>
            </p14:xfrm>
          </p:contentPart>
        </mc:Choice>
        <mc:Fallback xmlns="">
          <p:pic>
            <p:nvPicPr>
              <p:cNvPr id="41" name="Mürekkep 40">
                <a:extLst>
                  <a:ext uri="{FF2B5EF4-FFF2-40B4-BE49-F238E27FC236}">
                    <a16:creationId xmlns:a16="http://schemas.microsoft.com/office/drawing/2014/main" id="{41F80EDE-DA7A-5B15-A05E-775FAFC85464}"/>
                  </a:ext>
                </a:extLst>
              </p:cNvPr>
              <p:cNvPicPr/>
              <p:nvPr/>
            </p:nvPicPr>
            <p:blipFill>
              <a:blip r:embed="rId49"/>
              <a:stretch>
                <a:fillRect/>
              </a:stretch>
            </p:blipFill>
            <p:spPr>
              <a:xfrm>
                <a:off x="7517065" y="480600"/>
                <a:ext cx="210852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Mürekkep 41">
                <a:extLst>
                  <a:ext uri="{FF2B5EF4-FFF2-40B4-BE49-F238E27FC236}">
                    <a16:creationId xmlns:a16="http://schemas.microsoft.com/office/drawing/2014/main" id="{4CF0310F-1266-4239-F34F-37EB8CA93974}"/>
                  </a:ext>
                </a:extLst>
              </p14:cNvPr>
              <p14:cNvContentPartPr/>
              <p14:nvPr/>
            </p14:nvContentPartPr>
            <p14:xfrm>
              <a:off x="7228345" y="2385720"/>
              <a:ext cx="1713600" cy="540720"/>
            </p14:xfrm>
          </p:contentPart>
        </mc:Choice>
        <mc:Fallback xmlns="">
          <p:pic>
            <p:nvPicPr>
              <p:cNvPr id="42" name="Mürekkep 41">
                <a:extLst>
                  <a:ext uri="{FF2B5EF4-FFF2-40B4-BE49-F238E27FC236}">
                    <a16:creationId xmlns:a16="http://schemas.microsoft.com/office/drawing/2014/main" id="{4CF0310F-1266-4239-F34F-37EB8CA93974}"/>
                  </a:ext>
                </a:extLst>
              </p:cNvPr>
              <p:cNvPicPr/>
              <p:nvPr/>
            </p:nvPicPr>
            <p:blipFill>
              <a:blip r:embed="rId51"/>
              <a:stretch>
                <a:fillRect/>
              </a:stretch>
            </p:blipFill>
            <p:spPr>
              <a:xfrm>
                <a:off x="7219705" y="2377080"/>
                <a:ext cx="17312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Mürekkep 42">
                <a:extLst>
                  <a:ext uri="{FF2B5EF4-FFF2-40B4-BE49-F238E27FC236}">
                    <a16:creationId xmlns:a16="http://schemas.microsoft.com/office/drawing/2014/main" id="{F134B64A-015A-67FF-4B91-DE3DB2001608}"/>
                  </a:ext>
                </a:extLst>
              </p14:cNvPr>
              <p14:cNvContentPartPr/>
              <p14:nvPr/>
            </p14:nvContentPartPr>
            <p14:xfrm>
              <a:off x="5071585" y="182160"/>
              <a:ext cx="1032120" cy="348120"/>
            </p14:xfrm>
          </p:contentPart>
        </mc:Choice>
        <mc:Fallback xmlns="">
          <p:pic>
            <p:nvPicPr>
              <p:cNvPr id="43" name="Mürekkep 42">
                <a:extLst>
                  <a:ext uri="{FF2B5EF4-FFF2-40B4-BE49-F238E27FC236}">
                    <a16:creationId xmlns:a16="http://schemas.microsoft.com/office/drawing/2014/main" id="{F134B64A-015A-67FF-4B91-DE3DB2001608}"/>
                  </a:ext>
                </a:extLst>
              </p:cNvPr>
              <p:cNvPicPr/>
              <p:nvPr/>
            </p:nvPicPr>
            <p:blipFill>
              <a:blip r:embed="rId53"/>
              <a:stretch>
                <a:fillRect/>
              </a:stretch>
            </p:blipFill>
            <p:spPr>
              <a:xfrm>
                <a:off x="5062945" y="173160"/>
                <a:ext cx="1049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Mürekkep 43">
                <a:extLst>
                  <a:ext uri="{FF2B5EF4-FFF2-40B4-BE49-F238E27FC236}">
                    <a16:creationId xmlns:a16="http://schemas.microsoft.com/office/drawing/2014/main" id="{0C3050B0-FC52-0D31-1A49-625DCAD74AA9}"/>
                  </a:ext>
                </a:extLst>
              </p14:cNvPr>
              <p14:cNvContentPartPr/>
              <p14:nvPr/>
            </p14:nvContentPartPr>
            <p14:xfrm>
              <a:off x="7112785" y="3031560"/>
              <a:ext cx="135360" cy="105120"/>
            </p14:xfrm>
          </p:contentPart>
        </mc:Choice>
        <mc:Fallback xmlns="">
          <p:pic>
            <p:nvPicPr>
              <p:cNvPr id="44" name="Mürekkep 43">
                <a:extLst>
                  <a:ext uri="{FF2B5EF4-FFF2-40B4-BE49-F238E27FC236}">
                    <a16:creationId xmlns:a16="http://schemas.microsoft.com/office/drawing/2014/main" id="{0C3050B0-FC52-0D31-1A49-625DCAD74AA9}"/>
                  </a:ext>
                </a:extLst>
              </p:cNvPr>
              <p:cNvPicPr/>
              <p:nvPr/>
            </p:nvPicPr>
            <p:blipFill>
              <a:blip r:embed="rId55"/>
              <a:stretch>
                <a:fillRect/>
              </a:stretch>
            </p:blipFill>
            <p:spPr>
              <a:xfrm>
                <a:off x="7103785" y="3022920"/>
                <a:ext cx="153000" cy="122760"/>
              </a:xfrm>
              <a:prstGeom prst="rect">
                <a:avLst/>
              </a:prstGeom>
            </p:spPr>
          </p:pic>
        </mc:Fallback>
      </mc:AlternateContent>
      <p:grpSp>
        <p:nvGrpSpPr>
          <p:cNvPr id="47" name="Grup 46">
            <a:extLst>
              <a:ext uri="{FF2B5EF4-FFF2-40B4-BE49-F238E27FC236}">
                <a16:creationId xmlns:a16="http://schemas.microsoft.com/office/drawing/2014/main" id="{EF6B40FF-B3F5-426C-ACA5-D9A560107589}"/>
              </a:ext>
            </a:extLst>
          </p:cNvPr>
          <p:cNvGrpSpPr/>
          <p:nvPr/>
        </p:nvGrpSpPr>
        <p:grpSpPr>
          <a:xfrm>
            <a:off x="6727945" y="3589560"/>
            <a:ext cx="259560" cy="172440"/>
            <a:chOff x="6727945" y="3589560"/>
            <a:chExt cx="259560" cy="172440"/>
          </a:xfrm>
        </p:grpSpPr>
        <mc:AlternateContent xmlns:mc="http://schemas.openxmlformats.org/markup-compatibility/2006" xmlns:p14="http://schemas.microsoft.com/office/powerpoint/2010/main">
          <mc:Choice Requires="p14">
            <p:contentPart p14:bwMode="auto" r:id="rId56">
              <p14:nvContentPartPr>
                <p14:cNvPr id="45" name="Mürekkep 44">
                  <a:extLst>
                    <a:ext uri="{FF2B5EF4-FFF2-40B4-BE49-F238E27FC236}">
                      <a16:creationId xmlns:a16="http://schemas.microsoft.com/office/drawing/2014/main" id="{873DC45F-48BF-D18E-6212-D2989767B0E0}"/>
                    </a:ext>
                  </a:extLst>
                </p14:cNvPr>
                <p14:cNvContentPartPr/>
                <p14:nvPr/>
              </p14:nvContentPartPr>
              <p14:xfrm>
                <a:off x="6813985" y="3589560"/>
                <a:ext cx="11520" cy="172440"/>
              </p14:xfrm>
            </p:contentPart>
          </mc:Choice>
          <mc:Fallback xmlns="">
            <p:pic>
              <p:nvPicPr>
                <p:cNvPr id="45" name="Mürekkep 44">
                  <a:extLst>
                    <a:ext uri="{FF2B5EF4-FFF2-40B4-BE49-F238E27FC236}">
                      <a16:creationId xmlns:a16="http://schemas.microsoft.com/office/drawing/2014/main" id="{873DC45F-48BF-D18E-6212-D2989767B0E0}"/>
                    </a:ext>
                  </a:extLst>
                </p:cNvPr>
                <p:cNvPicPr/>
                <p:nvPr/>
              </p:nvPicPr>
              <p:blipFill>
                <a:blip r:embed="rId57"/>
                <a:stretch>
                  <a:fillRect/>
                </a:stretch>
              </p:blipFill>
              <p:spPr>
                <a:xfrm>
                  <a:off x="6804985" y="3580920"/>
                  <a:ext cx="29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Mürekkep 45">
                  <a:extLst>
                    <a:ext uri="{FF2B5EF4-FFF2-40B4-BE49-F238E27FC236}">
                      <a16:creationId xmlns:a16="http://schemas.microsoft.com/office/drawing/2014/main" id="{15CD6176-DF7C-B304-622C-7465B5CD9A6B}"/>
                    </a:ext>
                  </a:extLst>
                </p14:cNvPr>
                <p14:cNvContentPartPr/>
                <p14:nvPr/>
              </p14:nvContentPartPr>
              <p14:xfrm>
                <a:off x="6727945" y="3676680"/>
                <a:ext cx="259560" cy="84960"/>
              </p14:xfrm>
            </p:contentPart>
          </mc:Choice>
          <mc:Fallback xmlns="">
            <p:pic>
              <p:nvPicPr>
                <p:cNvPr id="46" name="Mürekkep 45">
                  <a:extLst>
                    <a:ext uri="{FF2B5EF4-FFF2-40B4-BE49-F238E27FC236}">
                      <a16:creationId xmlns:a16="http://schemas.microsoft.com/office/drawing/2014/main" id="{15CD6176-DF7C-B304-622C-7465B5CD9A6B}"/>
                    </a:ext>
                  </a:extLst>
                </p:cNvPr>
                <p:cNvPicPr/>
                <p:nvPr/>
              </p:nvPicPr>
              <p:blipFill>
                <a:blip r:embed="rId59"/>
                <a:stretch>
                  <a:fillRect/>
                </a:stretch>
              </p:blipFill>
              <p:spPr>
                <a:xfrm>
                  <a:off x="6718945" y="3667680"/>
                  <a:ext cx="277200" cy="10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48" name="Mürekkep 47">
                <a:extLst>
                  <a:ext uri="{FF2B5EF4-FFF2-40B4-BE49-F238E27FC236}">
                    <a16:creationId xmlns:a16="http://schemas.microsoft.com/office/drawing/2014/main" id="{7FB1A851-552F-DCA7-FEDD-2FD1D431A30E}"/>
                  </a:ext>
                </a:extLst>
              </p14:cNvPr>
              <p14:cNvContentPartPr/>
              <p14:nvPr/>
            </p14:nvContentPartPr>
            <p14:xfrm>
              <a:off x="5022625" y="5302800"/>
              <a:ext cx="907200" cy="338760"/>
            </p14:xfrm>
          </p:contentPart>
        </mc:Choice>
        <mc:Fallback xmlns="">
          <p:pic>
            <p:nvPicPr>
              <p:cNvPr id="48" name="Mürekkep 47">
                <a:extLst>
                  <a:ext uri="{FF2B5EF4-FFF2-40B4-BE49-F238E27FC236}">
                    <a16:creationId xmlns:a16="http://schemas.microsoft.com/office/drawing/2014/main" id="{7FB1A851-552F-DCA7-FEDD-2FD1D431A30E}"/>
                  </a:ext>
                </a:extLst>
              </p:cNvPr>
              <p:cNvPicPr/>
              <p:nvPr/>
            </p:nvPicPr>
            <p:blipFill>
              <a:blip r:embed="rId61"/>
              <a:stretch>
                <a:fillRect/>
              </a:stretch>
            </p:blipFill>
            <p:spPr>
              <a:xfrm>
                <a:off x="5013985" y="5293800"/>
                <a:ext cx="924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Mürekkep 48">
                <a:extLst>
                  <a:ext uri="{FF2B5EF4-FFF2-40B4-BE49-F238E27FC236}">
                    <a16:creationId xmlns:a16="http://schemas.microsoft.com/office/drawing/2014/main" id="{4770FF63-446D-4D8E-7454-70FC58EAAD52}"/>
                  </a:ext>
                </a:extLst>
              </p14:cNvPr>
              <p14:cNvContentPartPr/>
              <p14:nvPr/>
            </p14:nvContentPartPr>
            <p14:xfrm>
              <a:off x="5128825" y="6186960"/>
              <a:ext cx="1351080" cy="311760"/>
            </p14:xfrm>
          </p:contentPart>
        </mc:Choice>
        <mc:Fallback xmlns="">
          <p:pic>
            <p:nvPicPr>
              <p:cNvPr id="49" name="Mürekkep 48">
                <a:extLst>
                  <a:ext uri="{FF2B5EF4-FFF2-40B4-BE49-F238E27FC236}">
                    <a16:creationId xmlns:a16="http://schemas.microsoft.com/office/drawing/2014/main" id="{4770FF63-446D-4D8E-7454-70FC58EAAD52}"/>
                  </a:ext>
                </a:extLst>
              </p:cNvPr>
              <p:cNvPicPr/>
              <p:nvPr/>
            </p:nvPicPr>
            <p:blipFill>
              <a:blip r:embed="rId63"/>
              <a:stretch>
                <a:fillRect/>
              </a:stretch>
            </p:blipFill>
            <p:spPr>
              <a:xfrm>
                <a:off x="5120185" y="6178320"/>
                <a:ext cx="13687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Mürekkep 50">
                <a:extLst>
                  <a:ext uri="{FF2B5EF4-FFF2-40B4-BE49-F238E27FC236}">
                    <a16:creationId xmlns:a16="http://schemas.microsoft.com/office/drawing/2014/main" id="{B217382C-34D9-866A-94F9-89AF2434E017}"/>
                  </a:ext>
                </a:extLst>
              </p14:cNvPr>
              <p14:cNvContentPartPr/>
              <p14:nvPr/>
            </p14:nvContentPartPr>
            <p14:xfrm>
              <a:off x="8617945" y="6130800"/>
              <a:ext cx="845280" cy="282600"/>
            </p14:xfrm>
          </p:contentPart>
        </mc:Choice>
        <mc:Fallback xmlns="">
          <p:pic>
            <p:nvPicPr>
              <p:cNvPr id="51" name="Mürekkep 50">
                <a:extLst>
                  <a:ext uri="{FF2B5EF4-FFF2-40B4-BE49-F238E27FC236}">
                    <a16:creationId xmlns:a16="http://schemas.microsoft.com/office/drawing/2014/main" id="{B217382C-34D9-866A-94F9-89AF2434E017}"/>
                  </a:ext>
                </a:extLst>
              </p:cNvPr>
              <p:cNvPicPr/>
              <p:nvPr/>
            </p:nvPicPr>
            <p:blipFill>
              <a:blip r:embed="rId65"/>
              <a:stretch>
                <a:fillRect/>
              </a:stretch>
            </p:blipFill>
            <p:spPr>
              <a:xfrm>
                <a:off x="8609305" y="6121800"/>
                <a:ext cx="862920" cy="300240"/>
              </a:xfrm>
              <a:prstGeom prst="rect">
                <a:avLst/>
              </a:prstGeom>
            </p:spPr>
          </p:pic>
        </mc:Fallback>
      </mc:AlternateContent>
      <p:pic>
        <p:nvPicPr>
          <p:cNvPr id="53" name="Resim 52">
            <a:extLst>
              <a:ext uri="{FF2B5EF4-FFF2-40B4-BE49-F238E27FC236}">
                <a16:creationId xmlns:a16="http://schemas.microsoft.com/office/drawing/2014/main" id="{5E8688C4-6225-F445-4052-CB35362FE179}"/>
              </a:ext>
            </a:extLst>
          </p:cNvPr>
          <p:cNvPicPr>
            <a:picLocks noChangeAspect="1"/>
          </p:cNvPicPr>
          <p:nvPr/>
        </p:nvPicPr>
        <p:blipFill>
          <a:blip r:embed="rId66"/>
          <a:stretch>
            <a:fillRect/>
          </a:stretch>
        </p:blipFill>
        <p:spPr>
          <a:xfrm>
            <a:off x="6666065" y="36026"/>
            <a:ext cx="1581371" cy="342948"/>
          </a:xfrm>
          <a:prstGeom prst="rect">
            <a:avLst/>
          </a:prstGeom>
        </p:spPr>
      </p:pic>
    </p:spTree>
    <p:extLst>
      <p:ext uri="{BB962C8B-B14F-4D97-AF65-F5344CB8AC3E}">
        <p14:creationId xmlns:p14="http://schemas.microsoft.com/office/powerpoint/2010/main" val="1486927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A1E981-36E0-2EED-E193-E399232186F0}"/>
              </a:ext>
            </a:extLst>
          </p:cNvPr>
          <p:cNvPicPr>
            <a:picLocks noChangeAspect="1"/>
          </p:cNvPicPr>
          <p:nvPr/>
        </p:nvPicPr>
        <p:blipFill>
          <a:blip r:embed="rId2"/>
          <a:stretch>
            <a:fillRect/>
          </a:stretch>
        </p:blipFill>
        <p:spPr>
          <a:xfrm>
            <a:off x="2257017" y="2284517"/>
            <a:ext cx="1581371" cy="342948"/>
          </a:xfrm>
          <a:prstGeom prst="rect">
            <a:avLst/>
          </a:prstGeom>
        </p:spPr>
      </p:pic>
      <p:pic>
        <p:nvPicPr>
          <p:cNvPr id="7" name="Resim 6">
            <a:extLst>
              <a:ext uri="{FF2B5EF4-FFF2-40B4-BE49-F238E27FC236}">
                <a16:creationId xmlns:a16="http://schemas.microsoft.com/office/drawing/2014/main" id="{996034D2-BCC2-F62A-7B10-853E2177D102}"/>
              </a:ext>
            </a:extLst>
          </p:cNvPr>
          <p:cNvPicPr>
            <a:picLocks noChangeAspect="1"/>
          </p:cNvPicPr>
          <p:nvPr/>
        </p:nvPicPr>
        <p:blipFill>
          <a:blip r:embed="rId3"/>
          <a:stretch>
            <a:fillRect/>
          </a:stretch>
        </p:blipFill>
        <p:spPr>
          <a:xfrm>
            <a:off x="1404410" y="920198"/>
            <a:ext cx="3286584" cy="981212"/>
          </a:xfrm>
          <a:prstGeom prst="rect">
            <a:avLst/>
          </a:prstGeom>
        </p:spPr>
      </p:pic>
      <p:pic>
        <p:nvPicPr>
          <p:cNvPr id="9" name="Resim 8">
            <a:extLst>
              <a:ext uri="{FF2B5EF4-FFF2-40B4-BE49-F238E27FC236}">
                <a16:creationId xmlns:a16="http://schemas.microsoft.com/office/drawing/2014/main" id="{AFA2BFD4-4FC0-63A2-F2BE-008A1D11E71B}"/>
              </a:ext>
            </a:extLst>
          </p:cNvPr>
          <p:cNvPicPr>
            <a:picLocks noChangeAspect="1"/>
          </p:cNvPicPr>
          <p:nvPr/>
        </p:nvPicPr>
        <p:blipFill>
          <a:blip r:embed="rId4"/>
          <a:stretch>
            <a:fillRect/>
          </a:stretch>
        </p:blipFill>
        <p:spPr>
          <a:xfrm>
            <a:off x="1290094" y="2624799"/>
            <a:ext cx="3515216" cy="314369"/>
          </a:xfrm>
          <a:prstGeom prst="rect">
            <a:avLst/>
          </a:prstGeom>
        </p:spPr>
      </p:pic>
      <p:pic>
        <p:nvPicPr>
          <p:cNvPr id="11" name="Resim 10">
            <a:extLst>
              <a:ext uri="{FF2B5EF4-FFF2-40B4-BE49-F238E27FC236}">
                <a16:creationId xmlns:a16="http://schemas.microsoft.com/office/drawing/2014/main" id="{BC94688D-B68A-B3D9-8C7E-804D46D14D60}"/>
              </a:ext>
            </a:extLst>
          </p:cNvPr>
          <p:cNvPicPr>
            <a:picLocks noChangeAspect="1"/>
          </p:cNvPicPr>
          <p:nvPr/>
        </p:nvPicPr>
        <p:blipFill>
          <a:blip r:embed="rId5"/>
          <a:stretch>
            <a:fillRect/>
          </a:stretch>
        </p:blipFill>
        <p:spPr>
          <a:xfrm>
            <a:off x="2257017" y="3322275"/>
            <a:ext cx="1581371" cy="352474"/>
          </a:xfrm>
          <a:prstGeom prst="rect">
            <a:avLst/>
          </a:prstGeom>
        </p:spPr>
      </p:pic>
      <p:pic>
        <p:nvPicPr>
          <p:cNvPr id="13" name="Resim 12">
            <a:extLst>
              <a:ext uri="{FF2B5EF4-FFF2-40B4-BE49-F238E27FC236}">
                <a16:creationId xmlns:a16="http://schemas.microsoft.com/office/drawing/2014/main" id="{CCE27EE2-0D37-74D3-C2FC-1D3731FCE6EF}"/>
              </a:ext>
            </a:extLst>
          </p:cNvPr>
          <p:cNvPicPr>
            <a:picLocks noChangeAspect="1"/>
          </p:cNvPicPr>
          <p:nvPr/>
        </p:nvPicPr>
        <p:blipFill>
          <a:blip r:embed="rId6"/>
          <a:stretch>
            <a:fillRect/>
          </a:stretch>
        </p:blipFill>
        <p:spPr>
          <a:xfrm>
            <a:off x="1085279" y="4270560"/>
            <a:ext cx="3924848" cy="1419423"/>
          </a:xfrm>
          <a:prstGeom prst="rect">
            <a:avLst/>
          </a:prstGeom>
        </p:spPr>
      </p:pic>
      <p:pic>
        <p:nvPicPr>
          <p:cNvPr id="15" name="Resim 14">
            <a:extLst>
              <a:ext uri="{FF2B5EF4-FFF2-40B4-BE49-F238E27FC236}">
                <a16:creationId xmlns:a16="http://schemas.microsoft.com/office/drawing/2014/main" id="{9FB9F9E4-B9EE-C1B8-4CAC-856F8CC73C7C}"/>
              </a:ext>
            </a:extLst>
          </p:cNvPr>
          <p:cNvPicPr>
            <a:picLocks noChangeAspect="1"/>
          </p:cNvPicPr>
          <p:nvPr/>
        </p:nvPicPr>
        <p:blipFill>
          <a:blip r:embed="rId7"/>
          <a:stretch>
            <a:fillRect/>
          </a:stretch>
        </p:blipFill>
        <p:spPr>
          <a:xfrm>
            <a:off x="8032629" y="4270560"/>
            <a:ext cx="457264" cy="409632"/>
          </a:xfrm>
          <a:prstGeom prst="rect">
            <a:avLst/>
          </a:prstGeom>
        </p:spPr>
      </p:pic>
      <p:pic>
        <p:nvPicPr>
          <p:cNvPr id="17" name="Resim 16">
            <a:extLst>
              <a:ext uri="{FF2B5EF4-FFF2-40B4-BE49-F238E27FC236}">
                <a16:creationId xmlns:a16="http://schemas.microsoft.com/office/drawing/2014/main" id="{C8051D1C-73EF-1358-AAC4-DDB110A9EF5A}"/>
              </a:ext>
            </a:extLst>
          </p:cNvPr>
          <p:cNvPicPr>
            <a:picLocks noChangeAspect="1"/>
          </p:cNvPicPr>
          <p:nvPr/>
        </p:nvPicPr>
        <p:blipFill>
          <a:blip r:embed="rId8"/>
          <a:stretch>
            <a:fillRect/>
          </a:stretch>
        </p:blipFill>
        <p:spPr>
          <a:xfrm>
            <a:off x="6756101" y="721587"/>
            <a:ext cx="3010320" cy="2600688"/>
          </a:xfrm>
          <a:prstGeom prst="rect">
            <a:avLst/>
          </a:prstGeom>
        </p:spPr>
      </p:pic>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716867C9-9393-E0E4-DE71-362CC00D3276}"/>
                  </a:ext>
                </a:extLst>
              </p14:cNvPr>
              <p14:cNvContentPartPr/>
              <p14:nvPr/>
            </p14:nvContentPartPr>
            <p14:xfrm>
              <a:off x="2937865" y="509760"/>
              <a:ext cx="141840" cy="304920"/>
            </p14:xfrm>
          </p:contentPart>
        </mc:Choice>
        <mc:Fallback xmlns="">
          <p:pic>
            <p:nvPicPr>
              <p:cNvPr id="18" name="Mürekkep 17">
                <a:extLst>
                  <a:ext uri="{FF2B5EF4-FFF2-40B4-BE49-F238E27FC236}">
                    <a16:creationId xmlns:a16="http://schemas.microsoft.com/office/drawing/2014/main" id="{716867C9-9393-E0E4-DE71-362CC00D3276}"/>
                  </a:ext>
                </a:extLst>
              </p:cNvPr>
              <p:cNvPicPr/>
              <p:nvPr/>
            </p:nvPicPr>
            <p:blipFill>
              <a:blip r:embed="rId10"/>
              <a:stretch>
                <a:fillRect/>
              </a:stretch>
            </p:blipFill>
            <p:spPr>
              <a:xfrm>
                <a:off x="2928865" y="501120"/>
                <a:ext cx="159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8909EB9C-FAFE-F48B-AC61-D0758DE6E8B1}"/>
                  </a:ext>
                </a:extLst>
              </p14:cNvPr>
              <p14:cNvContentPartPr/>
              <p14:nvPr/>
            </p14:nvContentPartPr>
            <p14:xfrm>
              <a:off x="1731145" y="1413720"/>
              <a:ext cx="1119960" cy="213840"/>
            </p14:xfrm>
          </p:contentPart>
        </mc:Choice>
        <mc:Fallback xmlns="">
          <p:pic>
            <p:nvPicPr>
              <p:cNvPr id="21" name="Mürekkep 20">
                <a:extLst>
                  <a:ext uri="{FF2B5EF4-FFF2-40B4-BE49-F238E27FC236}">
                    <a16:creationId xmlns:a16="http://schemas.microsoft.com/office/drawing/2014/main" id="{8909EB9C-FAFE-F48B-AC61-D0758DE6E8B1}"/>
                  </a:ext>
                </a:extLst>
              </p:cNvPr>
              <p:cNvPicPr/>
              <p:nvPr/>
            </p:nvPicPr>
            <p:blipFill>
              <a:blip r:embed="rId12"/>
              <a:stretch>
                <a:fillRect/>
              </a:stretch>
            </p:blipFill>
            <p:spPr>
              <a:xfrm>
                <a:off x="1722145" y="1404720"/>
                <a:ext cx="1137600" cy="231480"/>
              </a:xfrm>
              <a:prstGeom prst="rect">
                <a:avLst/>
              </a:prstGeom>
            </p:spPr>
          </p:pic>
        </mc:Fallback>
      </mc:AlternateContent>
      <p:grpSp>
        <p:nvGrpSpPr>
          <p:cNvPr id="30" name="Grup 29">
            <a:extLst>
              <a:ext uri="{FF2B5EF4-FFF2-40B4-BE49-F238E27FC236}">
                <a16:creationId xmlns:a16="http://schemas.microsoft.com/office/drawing/2014/main" id="{9BE4EBAA-B58F-BEA3-AB1B-861839E07499}"/>
              </a:ext>
            </a:extLst>
          </p:cNvPr>
          <p:cNvGrpSpPr/>
          <p:nvPr/>
        </p:nvGrpSpPr>
        <p:grpSpPr>
          <a:xfrm>
            <a:off x="4456345" y="1443240"/>
            <a:ext cx="670680" cy="330480"/>
            <a:chOff x="4456345" y="1443240"/>
            <a:chExt cx="670680" cy="330480"/>
          </a:xfrm>
        </p:grpSpPr>
        <mc:AlternateContent xmlns:mc="http://schemas.openxmlformats.org/markup-compatibility/2006" xmlns:p14="http://schemas.microsoft.com/office/powerpoint/2010/main">
          <mc:Choice Requires="p14">
            <p:contentPart p14:bwMode="auto" r:id="rId13">
              <p14:nvContentPartPr>
                <p14:cNvPr id="23" name="Mürekkep 22">
                  <a:extLst>
                    <a:ext uri="{FF2B5EF4-FFF2-40B4-BE49-F238E27FC236}">
                      <a16:creationId xmlns:a16="http://schemas.microsoft.com/office/drawing/2014/main" id="{065C0B22-1480-596A-3206-594D278B61C5}"/>
                    </a:ext>
                  </a:extLst>
                </p14:cNvPr>
                <p14:cNvContentPartPr/>
                <p14:nvPr/>
              </p14:nvContentPartPr>
              <p14:xfrm>
                <a:off x="4456345" y="1462680"/>
                <a:ext cx="258840" cy="360"/>
              </p14:xfrm>
            </p:contentPart>
          </mc:Choice>
          <mc:Fallback xmlns="">
            <p:pic>
              <p:nvPicPr>
                <p:cNvPr id="23" name="Mürekkep 22">
                  <a:extLst>
                    <a:ext uri="{FF2B5EF4-FFF2-40B4-BE49-F238E27FC236}">
                      <a16:creationId xmlns:a16="http://schemas.microsoft.com/office/drawing/2014/main" id="{065C0B22-1480-596A-3206-594D278B61C5}"/>
                    </a:ext>
                  </a:extLst>
                </p:cNvPr>
                <p:cNvPicPr/>
                <p:nvPr/>
              </p:nvPicPr>
              <p:blipFill>
                <a:blip r:embed="rId14"/>
                <a:stretch>
                  <a:fillRect/>
                </a:stretch>
              </p:blipFill>
              <p:spPr>
                <a:xfrm>
                  <a:off x="4447345" y="1453680"/>
                  <a:ext cx="276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Mürekkep 23">
                  <a:extLst>
                    <a:ext uri="{FF2B5EF4-FFF2-40B4-BE49-F238E27FC236}">
                      <a16:creationId xmlns:a16="http://schemas.microsoft.com/office/drawing/2014/main" id="{0B813BD7-E276-4A8D-F340-D257214B65E8}"/>
                    </a:ext>
                  </a:extLst>
                </p14:cNvPr>
                <p14:cNvContentPartPr/>
                <p14:nvPr/>
              </p14:nvContentPartPr>
              <p14:xfrm>
                <a:off x="4610065" y="1472400"/>
                <a:ext cx="360" cy="191520"/>
              </p14:xfrm>
            </p:contentPart>
          </mc:Choice>
          <mc:Fallback xmlns="">
            <p:pic>
              <p:nvPicPr>
                <p:cNvPr id="24" name="Mürekkep 23">
                  <a:extLst>
                    <a:ext uri="{FF2B5EF4-FFF2-40B4-BE49-F238E27FC236}">
                      <a16:creationId xmlns:a16="http://schemas.microsoft.com/office/drawing/2014/main" id="{0B813BD7-E276-4A8D-F340-D257214B65E8}"/>
                    </a:ext>
                  </a:extLst>
                </p:cNvPr>
                <p:cNvPicPr/>
                <p:nvPr/>
              </p:nvPicPr>
              <p:blipFill>
                <a:blip r:embed="rId16"/>
                <a:stretch>
                  <a:fillRect/>
                </a:stretch>
              </p:blipFill>
              <p:spPr>
                <a:xfrm>
                  <a:off x="4601425" y="1463760"/>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FC302299-1CDC-4D59-92EC-659B22F76FC9}"/>
                    </a:ext>
                  </a:extLst>
                </p14:cNvPr>
                <p14:cNvContentPartPr/>
                <p14:nvPr/>
              </p14:nvContentPartPr>
              <p14:xfrm>
                <a:off x="4706185" y="1607040"/>
                <a:ext cx="14040" cy="101520"/>
              </p14:xfrm>
            </p:contentPart>
          </mc:Choice>
          <mc:Fallback xmlns="">
            <p:pic>
              <p:nvPicPr>
                <p:cNvPr id="25" name="Mürekkep 24">
                  <a:extLst>
                    <a:ext uri="{FF2B5EF4-FFF2-40B4-BE49-F238E27FC236}">
                      <a16:creationId xmlns:a16="http://schemas.microsoft.com/office/drawing/2014/main" id="{FC302299-1CDC-4D59-92EC-659B22F76FC9}"/>
                    </a:ext>
                  </a:extLst>
                </p:cNvPr>
                <p:cNvPicPr/>
                <p:nvPr/>
              </p:nvPicPr>
              <p:blipFill>
                <a:blip r:embed="rId18"/>
                <a:stretch>
                  <a:fillRect/>
                </a:stretch>
              </p:blipFill>
              <p:spPr>
                <a:xfrm>
                  <a:off x="4697545" y="1598400"/>
                  <a:ext cx="31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8DBA6D96-9FE7-137E-0E6C-D79313C441B5}"/>
                    </a:ext>
                  </a:extLst>
                </p14:cNvPr>
                <p14:cNvContentPartPr/>
                <p14:nvPr/>
              </p14:nvContentPartPr>
              <p14:xfrm>
                <a:off x="4805905" y="1472400"/>
                <a:ext cx="17280" cy="214200"/>
              </p14:xfrm>
            </p:contentPart>
          </mc:Choice>
          <mc:Fallback xmlns="">
            <p:pic>
              <p:nvPicPr>
                <p:cNvPr id="26" name="Mürekkep 25">
                  <a:extLst>
                    <a:ext uri="{FF2B5EF4-FFF2-40B4-BE49-F238E27FC236}">
                      <a16:creationId xmlns:a16="http://schemas.microsoft.com/office/drawing/2014/main" id="{8DBA6D96-9FE7-137E-0E6C-D79313C441B5}"/>
                    </a:ext>
                  </a:extLst>
                </p:cNvPr>
                <p:cNvPicPr/>
                <p:nvPr/>
              </p:nvPicPr>
              <p:blipFill>
                <a:blip r:embed="rId20"/>
                <a:stretch>
                  <a:fillRect/>
                </a:stretch>
              </p:blipFill>
              <p:spPr>
                <a:xfrm>
                  <a:off x="4797265" y="1463760"/>
                  <a:ext cx="34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D7570374-B654-B73F-4B5D-56880CDCB32D}"/>
                    </a:ext>
                  </a:extLst>
                </p14:cNvPr>
                <p14:cNvContentPartPr/>
                <p14:nvPr/>
              </p14:nvContentPartPr>
              <p14:xfrm>
                <a:off x="4815265" y="1607040"/>
                <a:ext cx="102240" cy="77400"/>
              </p14:xfrm>
            </p:contentPart>
          </mc:Choice>
          <mc:Fallback xmlns="">
            <p:pic>
              <p:nvPicPr>
                <p:cNvPr id="27" name="Mürekkep 26">
                  <a:extLst>
                    <a:ext uri="{FF2B5EF4-FFF2-40B4-BE49-F238E27FC236}">
                      <a16:creationId xmlns:a16="http://schemas.microsoft.com/office/drawing/2014/main" id="{D7570374-B654-B73F-4B5D-56880CDCB32D}"/>
                    </a:ext>
                  </a:extLst>
                </p:cNvPr>
                <p:cNvPicPr/>
                <p:nvPr/>
              </p:nvPicPr>
              <p:blipFill>
                <a:blip r:embed="rId22"/>
                <a:stretch>
                  <a:fillRect/>
                </a:stretch>
              </p:blipFill>
              <p:spPr>
                <a:xfrm>
                  <a:off x="4806625" y="1598400"/>
                  <a:ext cx="119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Mürekkep 27">
                  <a:extLst>
                    <a:ext uri="{FF2B5EF4-FFF2-40B4-BE49-F238E27FC236}">
                      <a16:creationId xmlns:a16="http://schemas.microsoft.com/office/drawing/2014/main" id="{CD0DC568-18BF-CEA1-1EBE-0EF448382BB8}"/>
                    </a:ext>
                  </a:extLst>
                </p14:cNvPr>
                <p14:cNvContentPartPr/>
                <p14:nvPr/>
              </p14:nvContentPartPr>
              <p14:xfrm>
                <a:off x="4927945" y="1443240"/>
                <a:ext cx="14040" cy="264960"/>
              </p14:xfrm>
            </p:contentPart>
          </mc:Choice>
          <mc:Fallback xmlns="">
            <p:pic>
              <p:nvPicPr>
                <p:cNvPr id="28" name="Mürekkep 27">
                  <a:extLst>
                    <a:ext uri="{FF2B5EF4-FFF2-40B4-BE49-F238E27FC236}">
                      <a16:creationId xmlns:a16="http://schemas.microsoft.com/office/drawing/2014/main" id="{CD0DC568-18BF-CEA1-1EBE-0EF448382BB8}"/>
                    </a:ext>
                  </a:extLst>
                </p:cNvPr>
                <p:cNvPicPr/>
                <p:nvPr/>
              </p:nvPicPr>
              <p:blipFill>
                <a:blip r:embed="rId24"/>
                <a:stretch>
                  <a:fillRect/>
                </a:stretch>
              </p:blipFill>
              <p:spPr>
                <a:xfrm>
                  <a:off x="4918945" y="1434600"/>
                  <a:ext cx="31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Mürekkep 28">
                  <a:extLst>
                    <a:ext uri="{FF2B5EF4-FFF2-40B4-BE49-F238E27FC236}">
                      <a16:creationId xmlns:a16="http://schemas.microsoft.com/office/drawing/2014/main" id="{04385783-59EF-6246-D23C-5E98044A1453}"/>
                    </a:ext>
                  </a:extLst>
                </p14:cNvPr>
                <p14:cNvContentPartPr/>
                <p14:nvPr/>
              </p14:nvContentPartPr>
              <p14:xfrm>
                <a:off x="5022985" y="1597680"/>
                <a:ext cx="104040" cy="176040"/>
              </p14:xfrm>
            </p:contentPart>
          </mc:Choice>
          <mc:Fallback xmlns="">
            <p:pic>
              <p:nvPicPr>
                <p:cNvPr id="29" name="Mürekkep 28">
                  <a:extLst>
                    <a:ext uri="{FF2B5EF4-FFF2-40B4-BE49-F238E27FC236}">
                      <a16:creationId xmlns:a16="http://schemas.microsoft.com/office/drawing/2014/main" id="{04385783-59EF-6246-D23C-5E98044A1453}"/>
                    </a:ext>
                  </a:extLst>
                </p:cNvPr>
                <p:cNvPicPr/>
                <p:nvPr/>
              </p:nvPicPr>
              <p:blipFill>
                <a:blip r:embed="rId26"/>
                <a:stretch>
                  <a:fillRect/>
                </a:stretch>
              </p:blipFill>
              <p:spPr>
                <a:xfrm>
                  <a:off x="5014345" y="1588680"/>
                  <a:ext cx="121680" cy="193680"/>
                </a:xfrm>
                <a:prstGeom prst="rect">
                  <a:avLst/>
                </a:prstGeom>
              </p:spPr>
            </p:pic>
          </mc:Fallback>
        </mc:AlternateContent>
      </p:grpSp>
      <p:grpSp>
        <p:nvGrpSpPr>
          <p:cNvPr id="38" name="Grup 37">
            <a:extLst>
              <a:ext uri="{FF2B5EF4-FFF2-40B4-BE49-F238E27FC236}">
                <a16:creationId xmlns:a16="http://schemas.microsoft.com/office/drawing/2014/main" id="{F0C345D7-F809-AAB8-9C93-70BE650C4FF8}"/>
              </a:ext>
            </a:extLst>
          </p:cNvPr>
          <p:cNvGrpSpPr/>
          <p:nvPr/>
        </p:nvGrpSpPr>
        <p:grpSpPr>
          <a:xfrm>
            <a:off x="1295905" y="1982520"/>
            <a:ext cx="3382920" cy="1392480"/>
            <a:chOff x="1295905" y="1982520"/>
            <a:chExt cx="3382920" cy="1392480"/>
          </a:xfrm>
        </p:grpSpPr>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47882C21-9A22-5142-CF1D-B76C4F3091DD}"/>
                    </a:ext>
                  </a:extLst>
                </p14:cNvPr>
                <p14:cNvContentPartPr/>
                <p14:nvPr/>
              </p14:nvContentPartPr>
              <p14:xfrm>
                <a:off x="2964505" y="1982520"/>
                <a:ext cx="30600" cy="259200"/>
              </p14:xfrm>
            </p:contentPart>
          </mc:Choice>
          <mc:Fallback xmlns="">
            <p:pic>
              <p:nvPicPr>
                <p:cNvPr id="19" name="Mürekkep 18">
                  <a:extLst>
                    <a:ext uri="{FF2B5EF4-FFF2-40B4-BE49-F238E27FC236}">
                      <a16:creationId xmlns:a16="http://schemas.microsoft.com/office/drawing/2014/main" id="{47882C21-9A22-5142-CF1D-B76C4F3091DD}"/>
                    </a:ext>
                  </a:extLst>
                </p:cNvPr>
                <p:cNvPicPr/>
                <p:nvPr/>
              </p:nvPicPr>
              <p:blipFill>
                <a:blip r:embed="rId28"/>
                <a:stretch>
                  <a:fillRect/>
                </a:stretch>
              </p:blipFill>
              <p:spPr>
                <a:xfrm>
                  <a:off x="2955505" y="1973520"/>
                  <a:ext cx="48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1831ED15-F101-C7DC-598B-BCFECC6D6CFB}"/>
                    </a:ext>
                  </a:extLst>
                </p14:cNvPr>
                <p14:cNvContentPartPr/>
                <p14:nvPr/>
              </p14:nvContentPartPr>
              <p14:xfrm>
                <a:off x="2925985" y="2184840"/>
                <a:ext cx="141120" cy="73440"/>
              </p14:xfrm>
            </p:contentPart>
          </mc:Choice>
          <mc:Fallback xmlns="">
            <p:pic>
              <p:nvPicPr>
                <p:cNvPr id="20" name="Mürekkep 19">
                  <a:extLst>
                    <a:ext uri="{FF2B5EF4-FFF2-40B4-BE49-F238E27FC236}">
                      <a16:creationId xmlns:a16="http://schemas.microsoft.com/office/drawing/2014/main" id="{1831ED15-F101-C7DC-598B-BCFECC6D6CFB}"/>
                    </a:ext>
                  </a:extLst>
                </p:cNvPr>
                <p:cNvPicPr/>
                <p:nvPr/>
              </p:nvPicPr>
              <p:blipFill>
                <a:blip r:embed="rId30"/>
                <a:stretch>
                  <a:fillRect/>
                </a:stretch>
              </p:blipFill>
              <p:spPr>
                <a:xfrm>
                  <a:off x="2916985" y="2175840"/>
                  <a:ext cx="158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56693BDA-0C96-EC0D-A420-3F0823C2B74E}"/>
                    </a:ext>
                  </a:extLst>
                </p14:cNvPr>
                <p14:cNvContentPartPr/>
                <p14:nvPr/>
              </p14:nvContentPartPr>
              <p14:xfrm>
                <a:off x="2220745" y="2251440"/>
                <a:ext cx="794880" cy="348840"/>
              </p14:xfrm>
            </p:contentPart>
          </mc:Choice>
          <mc:Fallback xmlns="">
            <p:pic>
              <p:nvPicPr>
                <p:cNvPr id="31" name="Mürekkep 30">
                  <a:extLst>
                    <a:ext uri="{FF2B5EF4-FFF2-40B4-BE49-F238E27FC236}">
                      <a16:creationId xmlns:a16="http://schemas.microsoft.com/office/drawing/2014/main" id="{56693BDA-0C96-EC0D-A420-3F0823C2B74E}"/>
                    </a:ext>
                  </a:extLst>
                </p:cNvPr>
                <p:cNvPicPr/>
                <p:nvPr/>
              </p:nvPicPr>
              <p:blipFill>
                <a:blip r:embed="rId32"/>
                <a:stretch>
                  <a:fillRect/>
                </a:stretch>
              </p:blipFill>
              <p:spPr>
                <a:xfrm>
                  <a:off x="2211745" y="2242800"/>
                  <a:ext cx="812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Mürekkep 31">
                  <a:extLst>
                    <a:ext uri="{FF2B5EF4-FFF2-40B4-BE49-F238E27FC236}">
                      <a16:creationId xmlns:a16="http://schemas.microsoft.com/office/drawing/2014/main" id="{2127BA1A-7974-651E-BFBE-72DFD15F0086}"/>
                    </a:ext>
                  </a:extLst>
                </p14:cNvPr>
                <p14:cNvContentPartPr/>
                <p14:nvPr/>
              </p14:nvContentPartPr>
              <p14:xfrm>
                <a:off x="1295905" y="2626560"/>
                <a:ext cx="1295280" cy="397080"/>
              </p14:xfrm>
            </p:contentPart>
          </mc:Choice>
          <mc:Fallback xmlns="">
            <p:pic>
              <p:nvPicPr>
                <p:cNvPr id="32" name="Mürekkep 31">
                  <a:extLst>
                    <a:ext uri="{FF2B5EF4-FFF2-40B4-BE49-F238E27FC236}">
                      <a16:creationId xmlns:a16="http://schemas.microsoft.com/office/drawing/2014/main" id="{2127BA1A-7974-651E-BFBE-72DFD15F0086}"/>
                    </a:ext>
                  </a:extLst>
                </p:cNvPr>
                <p:cNvPicPr/>
                <p:nvPr/>
              </p:nvPicPr>
              <p:blipFill>
                <a:blip r:embed="rId34"/>
                <a:stretch>
                  <a:fillRect/>
                </a:stretch>
              </p:blipFill>
              <p:spPr>
                <a:xfrm>
                  <a:off x="1287265" y="2617920"/>
                  <a:ext cx="13129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D706F2EC-6001-0415-A5A7-A0557C460819}"/>
                    </a:ext>
                  </a:extLst>
                </p14:cNvPr>
                <p14:cNvContentPartPr/>
                <p14:nvPr/>
              </p14:nvContentPartPr>
              <p14:xfrm>
                <a:off x="3336745" y="2578680"/>
                <a:ext cx="1342080" cy="493920"/>
              </p14:xfrm>
            </p:contentPart>
          </mc:Choice>
          <mc:Fallback xmlns="">
            <p:pic>
              <p:nvPicPr>
                <p:cNvPr id="33" name="Mürekkep 32">
                  <a:extLst>
                    <a:ext uri="{FF2B5EF4-FFF2-40B4-BE49-F238E27FC236}">
                      <a16:creationId xmlns:a16="http://schemas.microsoft.com/office/drawing/2014/main" id="{D706F2EC-6001-0415-A5A7-A0557C460819}"/>
                    </a:ext>
                  </a:extLst>
                </p:cNvPr>
                <p:cNvPicPr/>
                <p:nvPr/>
              </p:nvPicPr>
              <p:blipFill>
                <a:blip r:embed="rId36"/>
                <a:stretch>
                  <a:fillRect/>
                </a:stretch>
              </p:blipFill>
              <p:spPr>
                <a:xfrm>
                  <a:off x="3327745" y="2569680"/>
                  <a:ext cx="13597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2048035-E5DF-EC4D-DD1E-EAA28157B777}"/>
                    </a:ext>
                  </a:extLst>
                </p14:cNvPr>
                <p14:cNvContentPartPr/>
                <p14:nvPr/>
              </p14:nvContentPartPr>
              <p14:xfrm>
                <a:off x="2954425" y="2983680"/>
                <a:ext cx="11520" cy="384120"/>
              </p14:xfrm>
            </p:contentPart>
          </mc:Choice>
          <mc:Fallback xmlns="">
            <p:pic>
              <p:nvPicPr>
                <p:cNvPr id="35" name="Mürekkep 34">
                  <a:extLst>
                    <a:ext uri="{FF2B5EF4-FFF2-40B4-BE49-F238E27FC236}">
                      <a16:creationId xmlns:a16="http://schemas.microsoft.com/office/drawing/2014/main" id="{E2048035-E5DF-EC4D-DD1E-EAA28157B777}"/>
                    </a:ext>
                  </a:extLst>
                </p:cNvPr>
                <p:cNvPicPr/>
                <p:nvPr/>
              </p:nvPicPr>
              <p:blipFill>
                <a:blip r:embed="rId38"/>
                <a:stretch>
                  <a:fillRect/>
                </a:stretch>
              </p:blipFill>
              <p:spPr>
                <a:xfrm>
                  <a:off x="2945785" y="2974680"/>
                  <a:ext cx="291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8B810E50-D2B3-0BDE-0DD2-B1F8ED441B3F}"/>
                    </a:ext>
                  </a:extLst>
                </p14:cNvPr>
                <p14:cNvContentPartPr/>
                <p14:nvPr/>
              </p14:nvContentPartPr>
              <p14:xfrm>
                <a:off x="2858305" y="3272040"/>
                <a:ext cx="226080" cy="102960"/>
              </p14:xfrm>
            </p:contentPart>
          </mc:Choice>
          <mc:Fallback xmlns="">
            <p:pic>
              <p:nvPicPr>
                <p:cNvPr id="36" name="Mürekkep 35">
                  <a:extLst>
                    <a:ext uri="{FF2B5EF4-FFF2-40B4-BE49-F238E27FC236}">
                      <a16:creationId xmlns:a16="http://schemas.microsoft.com/office/drawing/2014/main" id="{8B810E50-D2B3-0BDE-0DD2-B1F8ED441B3F}"/>
                    </a:ext>
                  </a:extLst>
                </p:cNvPr>
                <p:cNvPicPr/>
                <p:nvPr/>
              </p:nvPicPr>
              <p:blipFill>
                <a:blip r:embed="rId40"/>
                <a:stretch>
                  <a:fillRect/>
                </a:stretch>
              </p:blipFill>
              <p:spPr>
                <a:xfrm>
                  <a:off x="2849305" y="3263400"/>
                  <a:ext cx="243720"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C587F078-D98D-AA34-CD90-D14694122D26}"/>
                  </a:ext>
                </a:extLst>
              </p14:cNvPr>
              <p14:cNvContentPartPr/>
              <p14:nvPr/>
            </p14:nvContentPartPr>
            <p14:xfrm>
              <a:off x="2589025" y="3585960"/>
              <a:ext cx="592200" cy="3960"/>
            </p14:xfrm>
          </p:contentPart>
        </mc:Choice>
        <mc:Fallback xmlns="">
          <p:pic>
            <p:nvPicPr>
              <p:cNvPr id="37" name="Mürekkep 36">
                <a:extLst>
                  <a:ext uri="{FF2B5EF4-FFF2-40B4-BE49-F238E27FC236}">
                    <a16:creationId xmlns:a16="http://schemas.microsoft.com/office/drawing/2014/main" id="{C587F078-D98D-AA34-CD90-D14694122D26}"/>
                  </a:ext>
                </a:extLst>
              </p:cNvPr>
              <p:cNvPicPr/>
              <p:nvPr/>
            </p:nvPicPr>
            <p:blipFill>
              <a:blip r:embed="rId42"/>
              <a:stretch>
                <a:fillRect/>
              </a:stretch>
            </p:blipFill>
            <p:spPr>
              <a:xfrm>
                <a:off x="2580025" y="3576960"/>
                <a:ext cx="609840" cy="21600"/>
              </a:xfrm>
              <a:prstGeom prst="rect">
                <a:avLst/>
              </a:prstGeom>
            </p:spPr>
          </p:pic>
        </mc:Fallback>
      </mc:AlternateContent>
      <p:grpSp>
        <p:nvGrpSpPr>
          <p:cNvPr id="41" name="Grup 40">
            <a:extLst>
              <a:ext uri="{FF2B5EF4-FFF2-40B4-BE49-F238E27FC236}">
                <a16:creationId xmlns:a16="http://schemas.microsoft.com/office/drawing/2014/main" id="{AAF91D1A-C7AA-2448-1E59-2E388BFB6CD1}"/>
              </a:ext>
            </a:extLst>
          </p:cNvPr>
          <p:cNvGrpSpPr/>
          <p:nvPr/>
        </p:nvGrpSpPr>
        <p:grpSpPr>
          <a:xfrm>
            <a:off x="2868025" y="3734280"/>
            <a:ext cx="214920" cy="506520"/>
            <a:chOff x="2868025" y="3734280"/>
            <a:chExt cx="214920" cy="50652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EB626313-3057-2C09-44F8-AFA63D1BB25C}"/>
                    </a:ext>
                  </a:extLst>
                </p14:cNvPr>
                <p14:cNvContentPartPr/>
                <p14:nvPr/>
              </p14:nvContentPartPr>
              <p14:xfrm>
                <a:off x="2935345" y="3734280"/>
                <a:ext cx="10440" cy="499680"/>
              </p14:xfrm>
            </p:contentPart>
          </mc:Choice>
          <mc:Fallback xmlns="">
            <p:pic>
              <p:nvPicPr>
                <p:cNvPr id="39" name="Mürekkep 38">
                  <a:extLst>
                    <a:ext uri="{FF2B5EF4-FFF2-40B4-BE49-F238E27FC236}">
                      <a16:creationId xmlns:a16="http://schemas.microsoft.com/office/drawing/2014/main" id="{EB626313-3057-2C09-44F8-AFA63D1BB25C}"/>
                    </a:ext>
                  </a:extLst>
                </p:cNvPr>
                <p:cNvPicPr/>
                <p:nvPr/>
              </p:nvPicPr>
              <p:blipFill>
                <a:blip r:embed="rId44"/>
                <a:stretch>
                  <a:fillRect/>
                </a:stretch>
              </p:blipFill>
              <p:spPr>
                <a:xfrm>
                  <a:off x="2926345" y="3725280"/>
                  <a:ext cx="280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3D4B87CB-1338-AC3F-95F0-FB6C57840EF6}"/>
                    </a:ext>
                  </a:extLst>
                </p14:cNvPr>
                <p14:cNvContentPartPr/>
                <p14:nvPr/>
              </p14:nvContentPartPr>
              <p14:xfrm>
                <a:off x="2868025" y="4142520"/>
                <a:ext cx="214920" cy="98280"/>
              </p14:xfrm>
            </p:contentPart>
          </mc:Choice>
          <mc:Fallback xmlns="">
            <p:pic>
              <p:nvPicPr>
                <p:cNvPr id="40" name="Mürekkep 39">
                  <a:extLst>
                    <a:ext uri="{FF2B5EF4-FFF2-40B4-BE49-F238E27FC236}">
                      <a16:creationId xmlns:a16="http://schemas.microsoft.com/office/drawing/2014/main" id="{3D4B87CB-1338-AC3F-95F0-FB6C57840EF6}"/>
                    </a:ext>
                  </a:extLst>
                </p:cNvPr>
                <p:cNvPicPr/>
                <p:nvPr/>
              </p:nvPicPr>
              <p:blipFill>
                <a:blip r:embed="rId46"/>
                <a:stretch>
                  <a:fillRect/>
                </a:stretch>
              </p:blipFill>
              <p:spPr>
                <a:xfrm>
                  <a:off x="2859025" y="4133880"/>
                  <a:ext cx="23256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65B1ADA4-B1D9-5CB6-2D53-CE8AD7AD6A9F}"/>
                  </a:ext>
                </a:extLst>
              </p14:cNvPr>
              <p14:cNvContentPartPr/>
              <p14:nvPr/>
            </p14:nvContentPartPr>
            <p14:xfrm>
              <a:off x="1576345" y="5273280"/>
              <a:ext cx="2256480" cy="378000"/>
            </p14:xfrm>
          </p:contentPart>
        </mc:Choice>
        <mc:Fallback xmlns="">
          <p:pic>
            <p:nvPicPr>
              <p:cNvPr id="42" name="Mürekkep 41">
                <a:extLst>
                  <a:ext uri="{FF2B5EF4-FFF2-40B4-BE49-F238E27FC236}">
                    <a16:creationId xmlns:a16="http://schemas.microsoft.com/office/drawing/2014/main" id="{65B1ADA4-B1D9-5CB6-2D53-CE8AD7AD6A9F}"/>
                  </a:ext>
                </a:extLst>
              </p:cNvPr>
              <p:cNvPicPr/>
              <p:nvPr/>
            </p:nvPicPr>
            <p:blipFill>
              <a:blip r:embed="rId48"/>
              <a:stretch>
                <a:fillRect/>
              </a:stretch>
            </p:blipFill>
            <p:spPr>
              <a:xfrm>
                <a:off x="1567705" y="5264280"/>
                <a:ext cx="2274120" cy="395640"/>
              </a:xfrm>
              <a:prstGeom prst="rect">
                <a:avLst/>
              </a:prstGeom>
            </p:spPr>
          </p:pic>
        </mc:Fallback>
      </mc:AlternateContent>
      <p:grpSp>
        <p:nvGrpSpPr>
          <p:cNvPr id="59" name="Grup 58">
            <a:extLst>
              <a:ext uri="{FF2B5EF4-FFF2-40B4-BE49-F238E27FC236}">
                <a16:creationId xmlns:a16="http://schemas.microsoft.com/office/drawing/2014/main" id="{47662261-6155-0B47-5835-2F2DA0CDC9FF}"/>
              </a:ext>
            </a:extLst>
          </p:cNvPr>
          <p:cNvGrpSpPr/>
          <p:nvPr/>
        </p:nvGrpSpPr>
        <p:grpSpPr>
          <a:xfrm>
            <a:off x="5033785" y="1943640"/>
            <a:ext cx="1650960" cy="2878560"/>
            <a:chOff x="5033785" y="1943640"/>
            <a:chExt cx="1650960" cy="2878560"/>
          </a:xfrm>
        </p:grpSpPr>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9025EE99-6A22-2E4C-B51C-3B8AEEB73B8E}"/>
                    </a:ext>
                  </a:extLst>
                </p14:cNvPr>
                <p14:cNvContentPartPr/>
                <p14:nvPr/>
              </p14:nvContentPartPr>
              <p14:xfrm>
                <a:off x="5033785" y="2032200"/>
                <a:ext cx="1579680" cy="2790000"/>
              </p14:xfrm>
            </p:contentPart>
          </mc:Choice>
          <mc:Fallback xmlns="">
            <p:pic>
              <p:nvPicPr>
                <p:cNvPr id="43" name="Mürekkep 42">
                  <a:extLst>
                    <a:ext uri="{FF2B5EF4-FFF2-40B4-BE49-F238E27FC236}">
                      <a16:creationId xmlns:a16="http://schemas.microsoft.com/office/drawing/2014/main" id="{9025EE99-6A22-2E4C-B51C-3B8AEEB73B8E}"/>
                    </a:ext>
                  </a:extLst>
                </p:cNvPr>
                <p:cNvPicPr/>
                <p:nvPr/>
              </p:nvPicPr>
              <p:blipFill>
                <a:blip r:embed="rId50"/>
                <a:stretch>
                  <a:fillRect/>
                </a:stretch>
              </p:blipFill>
              <p:spPr>
                <a:xfrm>
                  <a:off x="5024785" y="2023200"/>
                  <a:ext cx="1597320" cy="2807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Mürekkep 43">
                  <a:extLst>
                    <a:ext uri="{FF2B5EF4-FFF2-40B4-BE49-F238E27FC236}">
                      <a16:creationId xmlns:a16="http://schemas.microsoft.com/office/drawing/2014/main" id="{A930CDCA-4078-395E-3BE9-5E2B1E0E6DF1}"/>
                    </a:ext>
                  </a:extLst>
                </p14:cNvPr>
                <p14:cNvContentPartPr/>
                <p14:nvPr/>
              </p14:nvContentPartPr>
              <p14:xfrm>
                <a:off x="6631465" y="1944000"/>
                <a:ext cx="53280" cy="33120"/>
              </p14:xfrm>
            </p:contentPart>
          </mc:Choice>
          <mc:Fallback xmlns="">
            <p:pic>
              <p:nvPicPr>
                <p:cNvPr id="44" name="Mürekkep 43">
                  <a:extLst>
                    <a:ext uri="{FF2B5EF4-FFF2-40B4-BE49-F238E27FC236}">
                      <a16:creationId xmlns:a16="http://schemas.microsoft.com/office/drawing/2014/main" id="{A930CDCA-4078-395E-3BE9-5E2B1E0E6DF1}"/>
                    </a:ext>
                  </a:extLst>
                </p:cNvPr>
                <p:cNvPicPr/>
                <p:nvPr/>
              </p:nvPicPr>
              <p:blipFill>
                <a:blip r:embed="rId52"/>
                <a:stretch>
                  <a:fillRect/>
                </a:stretch>
              </p:blipFill>
              <p:spPr>
                <a:xfrm>
                  <a:off x="6622465" y="1935000"/>
                  <a:ext cx="70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Mürekkep 44">
                  <a:extLst>
                    <a:ext uri="{FF2B5EF4-FFF2-40B4-BE49-F238E27FC236}">
                      <a16:creationId xmlns:a16="http://schemas.microsoft.com/office/drawing/2014/main" id="{AE12E777-EF55-DE73-5DBD-B91D905B9BFD}"/>
                    </a:ext>
                  </a:extLst>
                </p14:cNvPr>
                <p14:cNvContentPartPr/>
                <p14:nvPr/>
              </p14:nvContentPartPr>
              <p14:xfrm>
                <a:off x="6448585" y="1943640"/>
                <a:ext cx="203760" cy="345960"/>
              </p14:xfrm>
            </p:contentPart>
          </mc:Choice>
          <mc:Fallback xmlns="">
            <p:pic>
              <p:nvPicPr>
                <p:cNvPr id="45" name="Mürekkep 44">
                  <a:extLst>
                    <a:ext uri="{FF2B5EF4-FFF2-40B4-BE49-F238E27FC236}">
                      <a16:creationId xmlns:a16="http://schemas.microsoft.com/office/drawing/2014/main" id="{AE12E777-EF55-DE73-5DBD-B91D905B9BFD}"/>
                    </a:ext>
                  </a:extLst>
                </p:cNvPr>
                <p:cNvPicPr/>
                <p:nvPr/>
              </p:nvPicPr>
              <p:blipFill>
                <a:blip r:embed="rId54"/>
                <a:stretch>
                  <a:fillRect/>
                </a:stretch>
              </p:blipFill>
              <p:spPr>
                <a:xfrm>
                  <a:off x="6439585" y="1935000"/>
                  <a:ext cx="221400" cy="363600"/>
                </a:xfrm>
                <a:prstGeom prst="rect">
                  <a:avLst/>
                </a:prstGeom>
              </p:spPr>
            </p:pic>
          </mc:Fallback>
        </mc:AlternateContent>
      </p:grpSp>
      <p:grpSp>
        <p:nvGrpSpPr>
          <p:cNvPr id="58" name="Grup 57">
            <a:extLst>
              <a:ext uri="{FF2B5EF4-FFF2-40B4-BE49-F238E27FC236}">
                <a16:creationId xmlns:a16="http://schemas.microsoft.com/office/drawing/2014/main" id="{BA52BAFA-6854-DB30-F849-784774D7CF66}"/>
              </a:ext>
            </a:extLst>
          </p:cNvPr>
          <p:cNvGrpSpPr/>
          <p:nvPr/>
        </p:nvGrpSpPr>
        <p:grpSpPr>
          <a:xfrm>
            <a:off x="7466665" y="3920400"/>
            <a:ext cx="2457000" cy="1056240"/>
            <a:chOff x="7466665" y="3920400"/>
            <a:chExt cx="2457000" cy="1056240"/>
          </a:xfrm>
        </p:grpSpPr>
        <mc:AlternateContent xmlns:mc="http://schemas.openxmlformats.org/markup-compatibility/2006" xmlns:p14="http://schemas.microsoft.com/office/powerpoint/2010/main">
          <mc:Choice Requires="p14">
            <p:contentPart p14:bwMode="auto" r:id="rId55">
              <p14:nvContentPartPr>
                <p14:cNvPr id="46" name="Mürekkep 45">
                  <a:extLst>
                    <a:ext uri="{FF2B5EF4-FFF2-40B4-BE49-F238E27FC236}">
                      <a16:creationId xmlns:a16="http://schemas.microsoft.com/office/drawing/2014/main" id="{46BF9F1B-603E-E0FB-CB7B-A91FBD25D28A}"/>
                    </a:ext>
                  </a:extLst>
                </p14:cNvPr>
                <p14:cNvContentPartPr/>
                <p14:nvPr/>
              </p14:nvContentPartPr>
              <p14:xfrm>
                <a:off x="7466665" y="3920400"/>
                <a:ext cx="1092960" cy="1056240"/>
              </p14:xfrm>
            </p:contentPart>
          </mc:Choice>
          <mc:Fallback xmlns="">
            <p:pic>
              <p:nvPicPr>
                <p:cNvPr id="46" name="Mürekkep 45">
                  <a:extLst>
                    <a:ext uri="{FF2B5EF4-FFF2-40B4-BE49-F238E27FC236}">
                      <a16:creationId xmlns:a16="http://schemas.microsoft.com/office/drawing/2014/main" id="{46BF9F1B-603E-E0FB-CB7B-A91FBD25D28A}"/>
                    </a:ext>
                  </a:extLst>
                </p:cNvPr>
                <p:cNvPicPr/>
                <p:nvPr/>
              </p:nvPicPr>
              <p:blipFill>
                <a:blip r:embed="rId56"/>
                <a:stretch>
                  <a:fillRect/>
                </a:stretch>
              </p:blipFill>
              <p:spPr>
                <a:xfrm>
                  <a:off x="7457665" y="3911400"/>
                  <a:ext cx="111060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Mürekkep 46">
                  <a:extLst>
                    <a:ext uri="{FF2B5EF4-FFF2-40B4-BE49-F238E27FC236}">
                      <a16:creationId xmlns:a16="http://schemas.microsoft.com/office/drawing/2014/main" id="{9977A03F-7023-3101-AB61-1BC756806252}"/>
                    </a:ext>
                  </a:extLst>
                </p14:cNvPr>
                <p14:cNvContentPartPr/>
                <p14:nvPr/>
              </p14:nvContentPartPr>
              <p14:xfrm>
                <a:off x="8834665" y="4330800"/>
                <a:ext cx="253800" cy="339120"/>
              </p14:xfrm>
            </p:contentPart>
          </mc:Choice>
          <mc:Fallback xmlns="">
            <p:pic>
              <p:nvPicPr>
                <p:cNvPr id="47" name="Mürekkep 46">
                  <a:extLst>
                    <a:ext uri="{FF2B5EF4-FFF2-40B4-BE49-F238E27FC236}">
                      <a16:creationId xmlns:a16="http://schemas.microsoft.com/office/drawing/2014/main" id="{9977A03F-7023-3101-AB61-1BC756806252}"/>
                    </a:ext>
                  </a:extLst>
                </p:cNvPr>
                <p:cNvPicPr/>
                <p:nvPr/>
              </p:nvPicPr>
              <p:blipFill>
                <a:blip r:embed="rId58"/>
                <a:stretch>
                  <a:fillRect/>
                </a:stretch>
              </p:blipFill>
              <p:spPr>
                <a:xfrm>
                  <a:off x="8826025" y="4321800"/>
                  <a:ext cx="2714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F478661-2035-9952-1459-0FC5711CD406}"/>
                    </a:ext>
                  </a:extLst>
                </p14:cNvPr>
                <p14:cNvContentPartPr/>
                <p14:nvPr/>
              </p14:nvContentPartPr>
              <p14:xfrm>
                <a:off x="9266665" y="4533480"/>
                <a:ext cx="203040" cy="154440"/>
              </p14:xfrm>
            </p:contentPart>
          </mc:Choice>
          <mc:Fallback xmlns="">
            <p:pic>
              <p:nvPicPr>
                <p:cNvPr id="48" name="Mürekkep 47">
                  <a:extLst>
                    <a:ext uri="{FF2B5EF4-FFF2-40B4-BE49-F238E27FC236}">
                      <a16:creationId xmlns:a16="http://schemas.microsoft.com/office/drawing/2014/main" id="{4F478661-2035-9952-1459-0FC5711CD406}"/>
                    </a:ext>
                  </a:extLst>
                </p:cNvPr>
                <p:cNvPicPr/>
                <p:nvPr/>
              </p:nvPicPr>
              <p:blipFill>
                <a:blip r:embed="rId60"/>
                <a:stretch>
                  <a:fillRect/>
                </a:stretch>
              </p:blipFill>
              <p:spPr>
                <a:xfrm>
                  <a:off x="9257665" y="4524480"/>
                  <a:ext cx="220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BB7E494B-A430-870F-4372-8F5235D4A587}"/>
                    </a:ext>
                  </a:extLst>
                </p14:cNvPr>
                <p14:cNvContentPartPr/>
                <p14:nvPr/>
              </p14:nvContentPartPr>
              <p14:xfrm>
                <a:off x="9519025" y="4533120"/>
                <a:ext cx="118440" cy="163080"/>
              </p14:xfrm>
            </p:contentPart>
          </mc:Choice>
          <mc:Fallback xmlns="">
            <p:pic>
              <p:nvPicPr>
                <p:cNvPr id="49" name="Mürekkep 48">
                  <a:extLst>
                    <a:ext uri="{FF2B5EF4-FFF2-40B4-BE49-F238E27FC236}">
                      <a16:creationId xmlns:a16="http://schemas.microsoft.com/office/drawing/2014/main" id="{BB7E494B-A430-870F-4372-8F5235D4A587}"/>
                    </a:ext>
                  </a:extLst>
                </p:cNvPr>
                <p:cNvPicPr/>
                <p:nvPr/>
              </p:nvPicPr>
              <p:blipFill>
                <a:blip r:embed="rId62"/>
                <a:stretch>
                  <a:fillRect/>
                </a:stretch>
              </p:blipFill>
              <p:spPr>
                <a:xfrm>
                  <a:off x="9510385" y="4524480"/>
                  <a:ext cx="136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CB1973D0-71FA-5FAD-D85D-11C086A592B9}"/>
                    </a:ext>
                  </a:extLst>
                </p14:cNvPr>
                <p14:cNvContentPartPr/>
                <p14:nvPr/>
              </p14:nvContentPartPr>
              <p14:xfrm>
                <a:off x="9719545" y="4523040"/>
                <a:ext cx="204120" cy="156240"/>
              </p14:xfrm>
            </p:contentPart>
          </mc:Choice>
          <mc:Fallback xmlns="">
            <p:pic>
              <p:nvPicPr>
                <p:cNvPr id="50" name="Mürekkep 49">
                  <a:extLst>
                    <a:ext uri="{FF2B5EF4-FFF2-40B4-BE49-F238E27FC236}">
                      <a16:creationId xmlns:a16="http://schemas.microsoft.com/office/drawing/2014/main" id="{CB1973D0-71FA-5FAD-D85D-11C086A592B9}"/>
                    </a:ext>
                  </a:extLst>
                </p:cNvPr>
                <p:cNvPicPr/>
                <p:nvPr/>
              </p:nvPicPr>
              <p:blipFill>
                <a:blip r:embed="rId64"/>
                <a:stretch>
                  <a:fillRect/>
                </a:stretch>
              </p:blipFill>
              <p:spPr>
                <a:xfrm>
                  <a:off x="9710905" y="4514040"/>
                  <a:ext cx="221760" cy="173880"/>
                </a:xfrm>
                <a:prstGeom prst="rect">
                  <a:avLst/>
                </a:prstGeom>
              </p:spPr>
            </p:pic>
          </mc:Fallback>
        </mc:AlternateContent>
      </p:grpSp>
      <p:grpSp>
        <p:nvGrpSpPr>
          <p:cNvPr id="61" name="Grup 60">
            <a:extLst>
              <a:ext uri="{FF2B5EF4-FFF2-40B4-BE49-F238E27FC236}">
                <a16:creationId xmlns:a16="http://schemas.microsoft.com/office/drawing/2014/main" id="{AF49F9BC-46A2-E5AD-DF29-1DF4C9293D09}"/>
              </a:ext>
            </a:extLst>
          </p:cNvPr>
          <p:cNvGrpSpPr/>
          <p:nvPr/>
        </p:nvGrpSpPr>
        <p:grpSpPr>
          <a:xfrm>
            <a:off x="10258105" y="4080960"/>
            <a:ext cx="729000" cy="618120"/>
            <a:chOff x="10258105" y="4080960"/>
            <a:chExt cx="729000" cy="618120"/>
          </a:xfrm>
        </p:grpSpPr>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31F8B896-A0D7-2B50-A227-6F8DDC65B96D}"/>
                    </a:ext>
                  </a:extLst>
                </p14:cNvPr>
                <p14:cNvContentPartPr/>
                <p14:nvPr/>
              </p14:nvContentPartPr>
              <p14:xfrm>
                <a:off x="10258105" y="4474440"/>
                <a:ext cx="186120" cy="157320"/>
              </p14:xfrm>
            </p:contentPart>
          </mc:Choice>
          <mc:Fallback xmlns="">
            <p:pic>
              <p:nvPicPr>
                <p:cNvPr id="51" name="Mürekkep 50">
                  <a:extLst>
                    <a:ext uri="{FF2B5EF4-FFF2-40B4-BE49-F238E27FC236}">
                      <a16:creationId xmlns:a16="http://schemas.microsoft.com/office/drawing/2014/main" id="{31F8B896-A0D7-2B50-A227-6F8DDC65B96D}"/>
                    </a:ext>
                  </a:extLst>
                </p:cNvPr>
                <p:cNvPicPr/>
                <p:nvPr/>
              </p:nvPicPr>
              <p:blipFill>
                <a:blip r:embed="rId66"/>
                <a:stretch>
                  <a:fillRect/>
                </a:stretch>
              </p:blipFill>
              <p:spPr>
                <a:xfrm>
                  <a:off x="10249465" y="4465440"/>
                  <a:ext cx="203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084B76B4-74FD-8039-9A8E-C5BE3EFDDBFD}"/>
                    </a:ext>
                  </a:extLst>
                </p14:cNvPr>
                <p14:cNvContentPartPr/>
                <p14:nvPr/>
              </p14:nvContentPartPr>
              <p14:xfrm>
                <a:off x="10426945" y="4513680"/>
                <a:ext cx="90360" cy="185400"/>
              </p14:xfrm>
            </p:contentPart>
          </mc:Choice>
          <mc:Fallback xmlns="">
            <p:pic>
              <p:nvPicPr>
                <p:cNvPr id="52" name="Mürekkep 51">
                  <a:extLst>
                    <a:ext uri="{FF2B5EF4-FFF2-40B4-BE49-F238E27FC236}">
                      <a16:creationId xmlns:a16="http://schemas.microsoft.com/office/drawing/2014/main" id="{084B76B4-74FD-8039-9A8E-C5BE3EFDDBFD}"/>
                    </a:ext>
                  </a:extLst>
                </p:cNvPr>
                <p:cNvPicPr/>
                <p:nvPr/>
              </p:nvPicPr>
              <p:blipFill>
                <a:blip r:embed="rId68"/>
                <a:stretch>
                  <a:fillRect/>
                </a:stretch>
              </p:blipFill>
              <p:spPr>
                <a:xfrm>
                  <a:off x="10417945" y="4505040"/>
                  <a:ext cx="108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88E2F1E3-55FB-D529-6D64-43BE92299C1C}"/>
                    </a:ext>
                  </a:extLst>
                </p14:cNvPr>
                <p14:cNvContentPartPr/>
                <p14:nvPr/>
              </p14:nvContentPartPr>
              <p14:xfrm>
                <a:off x="10481305" y="4167360"/>
                <a:ext cx="133920" cy="424440"/>
              </p14:xfrm>
            </p:contentPart>
          </mc:Choice>
          <mc:Fallback xmlns="">
            <p:pic>
              <p:nvPicPr>
                <p:cNvPr id="53" name="Mürekkep 52">
                  <a:extLst>
                    <a:ext uri="{FF2B5EF4-FFF2-40B4-BE49-F238E27FC236}">
                      <a16:creationId xmlns:a16="http://schemas.microsoft.com/office/drawing/2014/main" id="{88E2F1E3-55FB-D529-6D64-43BE92299C1C}"/>
                    </a:ext>
                  </a:extLst>
                </p:cNvPr>
                <p:cNvPicPr/>
                <p:nvPr/>
              </p:nvPicPr>
              <p:blipFill>
                <a:blip r:embed="rId70"/>
                <a:stretch>
                  <a:fillRect/>
                </a:stretch>
              </p:blipFill>
              <p:spPr>
                <a:xfrm>
                  <a:off x="10472305" y="4158720"/>
                  <a:ext cx="15156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75AB6C60-E4CA-C2C5-B6AF-44B482A9B982}"/>
                    </a:ext>
                  </a:extLst>
                </p14:cNvPr>
                <p14:cNvContentPartPr/>
                <p14:nvPr/>
              </p14:nvContentPartPr>
              <p14:xfrm>
                <a:off x="10635745" y="4090320"/>
                <a:ext cx="115560" cy="404280"/>
              </p14:xfrm>
            </p:contentPart>
          </mc:Choice>
          <mc:Fallback xmlns="">
            <p:pic>
              <p:nvPicPr>
                <p:cNvPr id="54" name="Mürekkep 53">
                  <a:extLst>
                    <a:ext uri="{FF2B5EF4-FFF2-40B4-BE49-F238E27FC236}">
                      <a16:creationId xmlns:a16="http://schemas.microsoft.com/office/drawing/2014/main" id="{75AB6C60-E4CA-C2C5-B6AF-44B482A9B982}"/>
                    </a:ext>
                  </a:extLst>
                </p:cNvPr>
                <p:cNvPicPr/>
                <p:nvPr/>
              </p:nvPicPr>
              <p:blipFill>
                <a:blip r:embed="rId72"/>
                <a:stretch>
                  <a:fillRect/>
                </a:stretch>
              </p:blipFill>
              <p:spPr>
                <a:xfrm>
                  <a:off x="10626745" y="4081320"/>
                  <a:ext cx="13320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B3E5102C-8C6E-946E-96E6-10F3ECBE909D}"/>
                    </a:ext>
                  </a:extLst>
                </p14:cNvPr>
                <p14:cNvContentPartPr/>
                <p14:nvPr/>
              </p14:nvContentPartPr>
              <p14:xfrm>
                <a:off x="10757065" y="4321440"/>
                <a:ext cx="230040" cy="205560"/>
              </p14:xfrm>
            </p:contentPart>
          </mc:Choice>
          <mc:Fallback xmlns="">
            <p:pic>
              <p:nvPicPr>
                <p:cNvPr id="55" name="Mürekkep 54">
                  <a:extLst>
                    <a:ext uri="{FF2B5EF4-FFF2-40B4-BE49-F238E27FC236}">
                      <a16:creationId xmlns:a16="http://schemas.microsoft.com/office/drawing/2014/main" id="{B3E5102C-8C6E-946E-96E6-10F3ECBE909D}"/>
                    </a:ext>
                  </a:extLst>
                </p:cNvPr>
                <p:cNvPicPr/>
                <p:nvPr/>
              </p:nvPicPr>
              <p:blipFill>
                <a:blip r:embed="rId74"/>
                <a:stretch>
                  <a:fillRect/>
                </a:stretch>
              </p:blipFill>
              <p:spPr>
                <a:xfrm>
                  <a:off x="10748425" y="4312440"/>
                  <a:ext cx="247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Mürekkep 59">
                  <a:extLst>
                    <a:ext uri="{FF2B5EF4-FFF2-40B4-BE49-F238E27FC236}">
                      <a16:creationId xmlns:a16="http://schemas.microsoft.com/office/drawing/2014/main" id="{DF236228-D136-2640-3D88-FC1F85A91A8E}"/>
                    </a:ext>
                  </a:extLst>
                </p14:cNvPr>
                <p14:cNvContentPartPr/>
                <p14:nvPr/>
              </p14:nvContentPartPr>
              <p14:xfrm>
                <a:off x="10674265" y="4080960"/>
                <a:ext cx="306000" cy="495720"/>
              </p14:xfrm>
            </p:contentPart>
          </mc:Choice>
          <mc:Fallback xmlns="">
            <p:pic>
              <p:nvPicPr>
                <p:cNvPr id="60" name="Mürekkep 59">
                  <a:extLst>
                    <a:ext uri="{FF2B5EF4-FFF2-40B4-BE49-F238E27FC236}">
                      <a16:creationId xmlns:a16="http://schemas.microsoft.com/office/drawing/2014/main" id="{DF236228-D136-2640-3D88-FC1F85A91A8E}"/>
                    </a:ext>
                  </a:extLst>
                </p:cNvPr>
                <p:cNvPicPr/>
                <p:nvPr/>
              </p:nvPicPr>
              <p:blipFill>
                <a:blip r:embed="rId76"/>
                <a:stretch>
                  <a:fillRect/>
                </a:stretch>
              </p:blipFill>
              <p:spPr>
                <a:xfrm>
                  <a:off x="10665265" y="4071960"/>
                  <a:ext cx="323640" cy="513360"/>
                </a:xfrm>
                <a:prstGeom prst="rect">
                  <a:avLst/>
                </a:prstGeom>
              </p:spPr>
            </p:pic>
          </mc:Fallback>
        </mc:AlternateContent>
      </p:grpSp>
      <p:grpSp>
        <p:nvGrpSpPr>
          <p:cNvPr id="82" name="Grup 81">
            <a:extLst>
              <a:ext uri="{FF2B5EF4-FFF2-40B4-BE49-F238E27FC236}">
                <a16:creationId xmlns:a16="http://schemas.microsoft.com/office/drawing/2014/main" id="{356CA922-E268-B0E5-172D-41F26749FD0C}"/>
              </a:ext>
            </a:extLst>
          </p:cNvPr>
          <p:cNvGrpSpPr/>
          <p:nvPr/>
        </p:nvGrpSpPr>
        <p:grpSpPr>
          <a:xfrm>
            <a:off x="7776985" y="5255280"/>
            <a:ext cx="1231200" cy="481320"/>
            <a:chOff x="7776985" y="5255280"/>
            <a:chExt cx="1231200" cy="481320"/>
          </a:xfrm>
        </p:grpSpPr>
        <mc:AlternateContent xmlns:mc="http://schemas.openxmlformats.org/markup-compatibility/2006" xmlns:p14="http://schemas.microsoft.com/office/powerpoint/2010/main">
          <mc:Choice Requires="p14">
            <p:contentPart p14:bwMode="auto" r:id="rId77">
              <p14:nvContentPartPr>
                <p14:cNvPr id="62" name="Mürekkep 61">
                  <a:extLst>
                    <a:ext uri="{FF2B5EF4-FFF2-40B4-BE49-F238E27FC236}">
                      <a16:creationId xmlns:a16="http://schemas.microsoft.com/office/drawing/2014/main" id="{3E6B9233-463C-2466-3EBF-FB1CF81E869A}"/>
                    </a:ext>
                  </a:extLst>
                </p14:cNvPr>
                <p14:cNvContentPartPr/>
                <p14:nvPr/>
              </p14:nvContentPartPr>
              <p14:xfrm>
                <a:off x="7776985" y="5255280"/>
                <a:ext cx="360" cy="335880"/>
              </p14:xfrm>
            </p:contentPart>
          </mc:Choice>
          <mc:Fallback xmlns="">
            <p:pic>
              <p:nvPicPr>
                <p:cNvPr id="62" name="Mürekkep 61">
                  <a:extLst>
                    <a:ext uri="{FF2B5EF4-FFF2-40B4-BE49-F238E27FC236}">
                      <a16:creationId xmlns:a16="http://schemas.microsoft.com/office/drawing/2014/main" id="{3E6B9233-463C-2466-3EBF-FB1CF81E869A}"/>
                    </a:ext>
                  </a:extLst>
                </p:cNvPr>
                <p:cNvPicPr/>
                <p:nvPr/>
              </p:nvPicPr>
              <p:blipFill>
                <a:blip r:embed="rId78"/>
                <a:stretch>
                  <a:fillRect/>
                </a:stretch>
              </p:blipFill>
              <p:spPr>
                <a:xfrm>
                  <a:off x="7767985" y="5246280"/>
                  <a:ext cx="18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Mürekkep 62">
                  <a:extLst>
                    <a:ext uri="{FF2B5EF4-FFF2-40B4-BE49-F238E27FC236}">
                      <a16:creationId xmlns:a16="http://schemas.microsoft.com/office/drawing/2014/main" id="{84345D87-C66D-4FE9-D66E-9AC340163B5E}"/>
                    </a:ext>
                  </a:extLst>
                </p14:cNvPr>
                <p14:cNvContentPartPr/>
                <p14:nvPr/>
              </p14:nvContentPartPr>
              <p14:xfrm>
                <a:off x="7784905" y="5293800"/>
                <a:ext cx="232200" cy="269280"/>
              </p14:xfrm>
            </p:contentPart>
          </mc:Choice>
          <mc:Fallback xmlns="">
            <p:pic>
              <p:nvPicPr>
                <p:cNvPr id="63" name="Mürekkep 62">
                  <a:extLst>
                    <a:ext uri="{FF2B5EF4-FFF2-40B4-BE49-F238E27FC236}">
                      <a16:creationId xmlns:a16="http://schemas.microsoft.com/office/drawing/2014/main" id="{84345D87-C66D-4FE9-D66E-9AC340163B5E}"/>
                    </a:ext>
                  </a:extLst>
                </p:cNvPr>
                <p:cNvPicPr/>
                <p:nvPr/>
              </p:nvPicPr>
              <p:blipFill>
                <a:blip r:embed="rId80"/>
                <a:stretch>
                  <a:fillRect/>
                </a:stretch>
              </p:blipFill>
              <p:spPr>
                <a:xfrm>
                  <a:off x="7776265" y="5284800"/>
                  <a:ext cx="249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Mürekkep 63">
                  <a:extLst>
                    <a:ext uri="{FF2B5EF4-FFF2-40B4-BE49-F238E27FC236}">
                      <a16:creationId xmlns:a16="http://schemas.microsoft.com/office/drawing/2014/main" id="{893C3460-CB63-AFD9-7AC7-4E9663466FBF}"/>
                    </a:ext>
                  </a:extLst>
                </p14:cNvPr>
                <p14:cNvContentPartPr/>
                <p14:nvPr/>
              </p14:nvContentPartPr>
              <p14:xfrm>
                <a:off x="8093065" y="5437080"/>
                <a:ext cx="190800" cy="205920"/>
              </p14:xfrm>
            </p:contentPart>
          </mc:Choice>
          <mc:Fallback xmlns="">
            <p:pic>
              <p:nvPicPr>
                <p:cNvPr id="64" name="Mürekkep 63">
                  <a:extLst>
                    <a:ext uri="{FF2B5EF4-FFF2-40B4-BE49-F238E27FC236}">
                      <a16:creationId xmlns:a16="http://schemas.microsoft.com/office/drawing/2014/main" id="{893C3460-CB63-AFD9-7AC7-4E9663466FBF}"/>
                    </a:ext>
                  </a:extLst>
                </p:cNvPr>
                <p:cNvPicPr/>
                <p:nvPr/>
              </p:nvPicPr>
              <p:blipFill>
                <a:blip r:embed="rId82"/>
                <a:stretch>
                  <a:fillRect/>
                </a:stretch>
              </p:blipFill>
              <p:spPr>
                <a:xfrm>
                  <a:off x="8084065" y="5428440"/>
                  <a:ext cx="208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Mürekkep 64">
                  <a:extLst>
                    <a:ext uri="{FF2B5EF4-FFF2-40B4-BE49-F238E27FC236}">
                      <a16:creationId xmlns:a16="http://schemas.microsoft.com/office/drawing/2014/main" id="{A777C46D-DE21-6A19-CAB2-CB40EC7F4B24}"/>
                    </a:ext>
                  </a:extLst>
                </p14:cNvPr>
                <p14:cNvContentPartPr/>
                <p14:nvPr/>
              </p14:nvContentPartPr>
              <p14:xfrm>
                <a:off x="8382505" y="5427720"/>
                <a:ext cx="147600" cy="308880"/>
              </p14:xfrm>
            </p:contentPart>
          </mc:Choice>
          <mc:Fallback xmlns="">
            <p:pic>
              <p:nvPicPr>
                <p:cNvPr id="65" name="Mürekkep 64">
                  <a:extLst>
                    <a:ext uri="{FF2B5EF4-FFF2-40B4-BE49-F238E27FC236}">
                      <a16:creationId xmlns:a16="http://schemas.microsoft.com/office/drawing/2014/main" id="{A777C46D-DE21-6A19-CAB2-CB40EC7F4B24}"/>
                    </a:ext>
                  </a:extLst>
                </p:cNvPr>
                <p:cNvPicPr/>
                <p:nvPr/>
              </p:nvPicPr>
              <p:blipFill>
                <a:blip r:embed="rId84"/>
                <a:stretch>
                  <a:fillRect/>
                </a:stretch>
              </p:blipFill>
              <p:spPr>
                <a:xfrm>
                  <a:off x="8373865" y="5418720"/>
                  <a:ext cx="165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Mürekkep 65">
                  <a:extLst>
                    <a:ext uri="{FF2B5EF4-FFF2-40B4-BE49-F238E27FC236}">
                      <a16:creationId xmlns:a16="http://schemas.microsoft.com/office/drawing/2014/main" id="{F9C8214D-F6A4-2CE3-9ED1-D1264A62F3AD}"/>
                    </a:ext>
                  </a:extLst>
                </p14:cNvPr>
                <p14:cNvContentPartPr/>
                <p14:nvPr/>
              </p14:nvContentPartPr>
              <p14:xfrm>
                <a:off x="8650345" y="5422680"/>
                <a:ext cx="164880" cy="146880"/>
              </p14:xfrm>
            </p:contentPart>
          </mc:Choice>
          <mc:Fallback xmlns="">
            <p:pic>
              <p:nvPicPr>
                <p:cNvPr id="66" name="Mürekkep 65">
                  <a:extLst>
                    <a:ext uri="{FF2B5EF4-FFF2-40B4-BE49-F238E27FC236}">
                      <a16:creationId xmlns:a16="http://schemas.microsoft.com/office/drawing/2014/main" id="{F9C8214D-F6A4-2CE3-9ED1-D1264A62F3AD}"/>
                    </a:ext>
                  </a:extLst>
                </p:cNvPr>
                <p:cNvPicPr/>
                <p:nvPr/>
              </p:nvPicPr>
              <p:blipFill>
                <a:blip r:embed="rId86"/>
                <a:stretch>
                  <a:fillRect/>
                </a:stretch>
              </p:blipFill>
              <p:spPr>
                <a:xfrm>
                  <a:off x="8641705" y="5413680"/>
                  <a:ext cx="182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Mürekkep 66">
                  <a:extLst>
                    <a:ext uri="{FF2B5EF4-FFF2-40B4-BE49-F238E27FC236}">
                      <a16:creationId xmlns:a16="http://schemas.microsoft.com/office/drawing/2014/main" id="{782034E9-07B9-B87B-2392-8C34525CFC61}"/>
                    </a:ext>
                  </a:extLst>
                </p14:cNvPr>
                <p14:cNvContentPartPr/>
                <p14:nvPr/>
              </p14:nvContentPartPr>
              <p14:xfrm>
                <a:off x="8903065" y="5399640"/>
                <a:ext cx="19800" cy="181800"/>
              </p14:xfrm>
            </p:contentPart>
          </mc:Choice>
          <mc:Fallback xmlns="">
            <p:pic>
              <p:nvPicPr>
                <p:cNvPr id="67" name="Mürekkep 66">
                  <a:extLst>
                    <a:ext uri="{FF2B5EF4-FFF2-40B4-BE49-F238E27FC236}">
                      <a16:creationId xmlns:a16="http://schemas.microsoft.com/office/drawing/2014/main" id="{782034E9-07B9-B87B-2392-8C34525CFC61}"/>
                    </a:ext>
                  </a:extLst>
                </p:cNvPr>
                <p:cNvPicPr/>
                <p:nvPr/>
              </p:nvPicPr>
              <p:blipFill>
                <a:blip r:embed="rId88"/>
                <a:stretch>
                  <a:fillRect/>
                </a:stretch>
              </p:blipFill>
              <p:spPr>
                <a:xfrm>
                  <a:off x="8894065" y="5390640"/>
                  <a:ext cx="37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Mürekkep 67">
                  <a:extLst>
                    <a:ext uri="{FF2B5EF4-FFF2-40B4-BE49-F238E27FC236}">
                      <a16:creationId xmlns:a16="http://schemas.microsoft.com/office/drawing/2014/main" id="{8D9123CF-FDCA-BC28-B7A8-BFB19EB78C7D}"/>
                    </a:ext>
                  </a:extLst>
                </p14:cNvPr>
                <p14:cNvContentPartPr/>
                <p14:nvPr/>
              </p14:nvContentPartPr>
              <p14:xfrm>
                <a:off x="8864185" y="5466960"/>
                <a:ext cx="144000" cy="360"/>
              </p14:xfrm>
            </p:contentPart>
          </mc:Choice>
          <mc:Fallback xmlns="">
            <p:pic>
              <p:nvPicPr>
                <p:cNvPr id="68" name="Mürekkep 67">
                  <a:extLst>
                    <a:ext uri="{FF2B5EF4-FFF2-40B4-BE49-F238E27FC236}">
                      <a16:creationId xmlns:a16="http://schemas.microsoft.com/office/drawing/2014/main" id="{8D9123CF-FDCA-BC28-B7A8-BFB19EB78C7D}"/>
                    </a:ext>
                  </a:extLst>
                </p:cNvPr>
                <p:cNvPicPr/>
                <p:nvPr/>
              </p:nvPicPr>
              <p:blipFill>
                <a:blip r:embed="rId90"/>
                <a:stretch>
                  <a:fillRect/>
                </a:stretch>
              </p:blipFill>
              <p:spPr>
                <a:xfrm>
                  <a:off x="8855545" y="5457960"/>
                  <a:ext cx="161640" cy="18000"/>
                </a:xfrm>
                <a:prstGeom prst="rect">
                  <a:avLst/>
                </a:prstGeom>
              </p:spPr>
            </p:pic>
          </mc:Fallback>
        </mc:AlternateContent>
      </p:grpSp>
      <p:grpSp>
        <p:nvGrpSpPr>
          <p:cNvPr id="81" name="Grup 80">
            <a:extLst>
              <a:ext uri="{FF2B5EF4-FFF2-40B4-BE49-F238E27FC236}">
                <a16:creationId xmlns:a16="http://schemas.microsoft.com/office/drawing/2014/main" id="{ECF01C11-29D2-5AD3-E740-F5E8DEFA1D45}"/>
              </a:ext>
            </a:extLst>
          </p:cNvPr>
          <p:cNvGrpSpPr/>
          <p:nvPr/>
        </p:nvGrpSpPr>
        <p:grpSpPr>
          <a:xfrm>
            <a:off x="9556825" y="5014440"/>
            <a:ext cx="1279440" cy="590040"/>
            <a:chOff x="9556825" y="5014440"/>
            <a:chExt cx="1279440" cy="590040"/>
          </a:xfrm>
        </p:grpSpPr>
        <mc:AlternateContent xmlns:mc="http://schemas.openxmlformats.org/markup-compatibility/2006" xmlns:p14="http://schemas.microsoft.com/office/powerpoint/2010/main">
          <mc:Choice Requires="p14">
            <p:contentPart p14:bwMode="auto" r:id="rId91">
              <p14:nvContentPartPr>
                <p14:cNvPr id="69" name="Mürekkep 68">
                  <a:extLst>
                    <a:ext uri="{FF2B5EF4-FFF2-40B4-BE49-F238E27FC236}">
                      <a16:creationId xmlns:a16="http://schemas.microsoft.com/office/drawing/2014/main" id="{84C62388-D19B-C5AA-76E8-C413F3742423}"/>
                    </a:ext>
                  </a:extLst>
                </p14:cNvPr>
                <p14:cNvContentPartPr/>
                <p14:nvPr/>
              </p14:nvContentPartPr>
              <p14:xfrm>
                <a:off x="9556825" y="5216400"/>
                <a:ext cx="214920" cy="366840"/>
              </p14:xfrm>
            </p:contentPart>
          </mc:Choice>
          <mc:Fallback xmlns="">
            <p:pic>
              <p:nvPicPr>
                <p:cNvPr id="69" name="Mürekkep 68">
                  <a:extLst>
                    <a:ext uri="{FF2B5EF4-FFF2-40B4-BE49-F238E27FC236}">
                      <a16:creationId xmlns:a16="http://schemas.microsoft.com/office/drawing/2014/main" id="{84C62388-D19B-C5AA-76E8-C413F3742423}"/>
                    </a:ext>
                  </a:extLst>
                </p:cNvPr>
                <p:cNvPicPr/>
                <p:nvPr/>
              </p:nvPicPr>
              <p:blipFill>
                <a:blip r:embed="rId92"/>
                <a:stretch>
                  <a:fillRect/>
                </a:stretch>
              </p:blipFill>
              <p:spPr>
                <a:xfrm>
                  <a:off x="9547825" y="5207760"/>
                  <a:ext cx="2325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Mürekkep 69">
                  <a:extLst>
                    <a:ext uri="{FF2B5EF4-FFF2-40B4-BE49-F238E27FC236}">
                      <a16:creationId xmlns:a16="http://schemas.microsoft.com/office/drawing/2014/main" id="{66A27FEB-AFAD-50D1-E675-5959D51B12D2}"/>
                    </a:ext>
                  </a:extLst>
                </p14:cNvPr>
                <p14:cNvContentPartPr/>
                <p14:nvPr/>
              </p14:nvContentPartPr>
              <p14:xfrm>
                <a:off x="9858865" y="5197320"/>
                <a:ext cx="111960" cy="300960"/>
              </p14:xfrm>
            </p:contentPart>
          </mc:Choice>
          <mc:Fallback xmlns="">
            <p:pic>
              <p:nvPicPr>
                <p:cNvPr id="70" name="Mürekkep 69">
                  <a:extLst>
                    <a:ext uri="{FF2B5EF4-FFF2-40B4-BE49-F238E27FC236}">
                      <a16:creationId xmlns:a16="http://schemas.microsoft.com/office/drawing/2014/main" id="{66A27FEB-AFAD-50D1-E675-5959D51B12D2}"/>
                    </a:ext>
                  </a:extLst>
                </p:cNvPr>
                <p:cNvPicPr/>
                <p:nvPr/>
              </p:nvPicPr>
              <p:blipFill>
                <a:blip r:embed="rId94"/>
                <a:stretch>
                  <a:fillRect/>
                </a:stretch>
              </p:blipFill>
              <p:spPr>
                <a:xfrm>
                  <a:off x="9849865" y="5188320"/>
                  <a:ext cx="1296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Mürekkep 70">
                  <a:extLst>
                    <a:ext uri="{FF2B5EF4-FFF2-40B4-BE49-F238E27FC236}">
                      <a16:creationId xmlns:a16="http://schemas.microsoft.com/office/drawing/2014/main" id="{F3BA0D39-4054-3FA7-F506-04E935B56C38}"/>
                    </a:ext>
                  </a:extLst>
                </p14:cNvPr>
                <p14:cNvContentPartPr/>
                <p14:nvPr/>
              </p14:nvContentPartPr>
              <p14:xfrm>
                <a:off x="9913585" y="5376240"/>
                <a:ext cx="91800" cy="4320"/>
              </p14:xfrm>
            </p:contentPart>
          </mc:Choice>
          <mc:Fallback xmlns="">
            <p:pic>
              <p:nvPicPr>
                <p:cNvPr id="71" name="Mürekkep 70">
                  <a:extLst>
                    <a:ext uri="{FF2B5EF4-FFF2-40B4-BE49-F238E27FC236}">
                      <a16:creationId xmlns:a16="http://schemas.microsoft.com/office/drawing/2014/main" id="{F3BA0D39-4054-3FA7-F506-04E935B56C38}"/>
                    </a:ext>
                  </a:extLst>
                </p:cNvPr>
                <p:cNvPicPr/>
                <p:nvPr/>
              </p:nvPicPr>
              <p:blipFill>
                <a:blip r:embed="rId96"/>
                <a:stretch>
                  <a:fillRect/>
                </a:stretch>
              </p:blipFill>
              <p:spPr>
                <a:xfrm>
                  <a:off x="9904585" y="5367600"/>
                  <a:ext cx="109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Mürekkep 71">
                  <a:extLst>
                    <a:ext uri="{FF2B5EF4-FFF2-40B4-BE49-F238E27FC236}">
                      <a16:creationId xmlns:a16="http://schemas.microsoft.com/office/drawing/2014/main" id="{009738AD-9AF6-F6C9-4D7A-C8455767959B}"/>
                    </a:ext>
                  </a:extLst>
                </p14:cNvPr>
                <p14:cNvContentPartPr/>
                <p14:nvPr/>
              </p14:nvContentPartPr>
              <p14:xfrm>
                <a:off x="9904225" y="5226120"/>
                <a:ext cx="133560" cy="10440"/>
              </p14:xfrm>
            </p:contentPart>
          </mc:Choice>
          <mc:Fallback xmlns="">
            <p:pic>
              <p:nvPicPr>
                <p:cNvPr id="72" name="Mürekkep 71">
                  <a:extLst>
                    <a:ext uri="{FF2B5EF4-FFF2-40B4-BE49-F238E27FC236}">
                      <a16:creationId xmlns:a16="http://schemas.microsoft.com/office/drawing/2014/main" id="{009738AD-9AF6-F6C9-4D7A-C8455767959B}"/>
                    </a:ext>
                  </a:extLst>
                </p:cNvPr>
                <p:cNvPicPr/>
                <p:nvPr/>
              </p:nvPicPr>
              <p:blipFill>
                <a:blip r:embed="rId98"/>
                <a:stretch>
                  <a:fillRect/>
                </a:stretch>
              </p:blipFill>
              <p:spPr>
                <a:xfrm>
                  <a:off x="9895225" y="5217120"/>
                  <a:ext cx="151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Mürekkep 72">
                  <a:extLst>
                    <a:ext uri="{FF2B5EF4-FFF2-40B4-BE49-F238E27FC236}">
                      <a16:creationId xmlns:a16="http://schemas.microsoft.com/office/drawing/2014/main" id="{35BAA11E-F94D-3972-446B-6E2F1D60F896}"/>
                    </a:ext>
                  </a:extLst>
                </p14:cNvPr>
                <p14:cNvContentPartPr/>
                <p14:nvPr/>
              </p14:nvContentPartPr>
              <p14:xfrm>
                <a:off x="9923305" y="5562360"/>
                <a:ext cx="124560" cy="10440"/>
              </p14:xfrm>
            </p:contentPart>
          </mc:Choice>
          <mc:Fallback xmlns="">
            <p:pic>
              <p:nvPicPr>
                <p:cNvPr id="73" name="Mürekkep 72">
                  <a:extLst>
                    <a:ext uri="{FF2B5EF4-FFF2-40B4-BE49-F238E27FC236}">
                      <a16:creationId xmlns:a16="http://schemas.microsoft.com/office/drawing/2014/main" id="{35BAA11E-F94D-3972-446B-6E2F1D60F896}"/>
                    </a:ext>
                  </a:extLst>
                </p:cNvPr>
                <p:cNvPicPr/>
                <p:nvPr/>
              </p:nvPicPr>
              <p:blipFill>
                <a:blip r:embed="rId100"/>
                <a:stretch>
                  <a:fillRect/>
                </a:stretch>
              </p:blipFill>
              <p:spPr>
                <a:xfrm>
                  <a:off x="9914665" y="5553720"/>
                  <a:ext cx="142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Mürekkep 73">
                  <a:extLst>
                    <a:ext uri="{FF2B5EF4-FFF2-40B4-BE49-F238E27FC236}">
                      <a16:creationId xmlns:a16="http://schemas.microsoft.com/office/drawing/2014/main" id="{769C40D8-EDA4-E67E-6BD8-4703453BC434}"/>
                    </a:ext>
                  </a:extLst>
                </p14:cNvPr>
                <p14:cNvContentPartPr/>
                <p14:nvPr/>
              </p14:nvContentPartPr>
              <p14:xfrm>
                <a:off x="9864625" y="5495760"/>
                <a:ext cx="155160" cy="20160"/>
              </p14:xfrm>
            </p:contentPart>
          </mc:Choice>
          <mc:Fallback xmlns="">
            <p:pic>
              <p:nvPicPr>
                <p:cNvPr id="74" name="Mürekkep 73">
                  <a:extLst>
                    <a:ext uri="{FF2B5EF4-FFF2-40B4-BE49-F238E27FC236}">
                      <a16:creationId xmlns:a16="http://schemas.microsoft.com/office/drawing/2014/main" id="{769C40D8-EDA4-E67E-6BD8-4703453BC434}"/>
                    </a:ext>
                  </a:extLst>
                </p:cNvPr>
                <p:cNvPicPr/>
                <p:nvPr/>
              </p:nvPicPr>
              <p:blipFill>
                <a:blip r:embed="rId102"/>
                <a:stretch>
                  <a:fillRect/>
                </a:stretch>
              </p:blipFill>
              <p:spPr>
                <a:xfrm>
                  <a:off x="9855985" y="5486760"/>
                  <a:ext cx="172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Mürekkep 74">
                  <a:extLst>
                    <a:ext uri="{FF2B5EF4-FFF2-40B4-BE49-F238E27FC236}">
                      <a16:creationId xmlns:a16="http://schemas.microsoft.com/office/drawing/2014/main" id="{16E90C4B-470D-2601-07E2-382F1CD11D06}"/>
                    </a:ext>
                  </a:extLst>
                </p14:cNvPr>
                <p14:cNvContentPartPr/>
                <p14:nvPr/>
              </p14:nvContentPartPr>
              <p14:xfrm>
                <a:off x="10131025" y="5147280"/>
                <a:ext cx="342720" cy="457200"/>
              </p14:xfrm>
            </p:contentPart>
          </mc:Choice>
          <mc:Fallback xmlns="">
            <p:pic>
              <p:nvPicPr>
                <p:cNvPr id="75" name="Mürekkep 74">
                  <a:extLst>
                    <a:ext uri="{FF2B5EF4-FFF2-40B4-BE49-F238E27FC236}">
                      <a16:creationId xmlns:a16="http://schemas.microsoft.com/office/drawing/2014/main" id="{16E90C4B-470D-2601-07E2-382F1CD11D06}"/>
                    </a:ext>
                  </a:extLst>
                </p:cNvPr>
                <p:cNvPicPr/>
                <p:nvPr/>
              </p:nvPicPr>
              <p:blipFill>
                <a:blip r:embed="rId104"/>
                <a:stretch>
                  <a:fillRect/>
                </a:stretch>
              </p:blipFill>
              <p:spPr>
                <a:xfrm>
                  <a:off x="10122385" y="5138640"/>
                  <a:ext cx="36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Mürekkep 75">
                  <a:extLst>
                    <a:ext uri="{FF2B5EF4-FFF2-40B4-BE49-F238E27FC236}">
                      <a16:creationId xmlns:a16="http://schemas.microsoft.com/office/drawing/2014/main" id="{4EEB5348-8B4B-1693-2B6F-B9ABC76AB9AC}"/>
                    </a:ext>
                  </a:extLst>
                </p14:cNvPr>
                <p14:cNvContentPartPr/>
                <p14:nvPr/>
              </p14:nvContentPartPr>
              <p14:xfrm>
                <a:off x="10565185" y="5554440"/>
                <a:ext cx="15120" cy="9000"/>
              </p14:xfrm>
            </p:contentPart>
          </mc:Choice>
          <mc:Fallback xmlns="">
            <p:pic>
              <p:nvPicPr>
                <p:cNvPr id="76" name="Mürekkep 75">
                  <a:extLst>
                    <a:ext uri="{FF2B5EF4-FFF2-40B4-BE49-F238E27FC236}">
                      <a16:creationId xmlns:a16="http://schemas.microsoft.com/office/drawing/2014/main" id="{4EEB5348-8B4B-1693-2B6F-B9ABC76AB9AC}"/>
                    </a:ext>
                  </a:extLst>
                </p:cNvPr>
                <p:cNvPicPr/>
                <p:nvPr/>
              </p:nvPicPr>
              <p:blipFill>
                <a:blip r:embed="rId106"/>
                <a:stretch>
                  <a:fillRect/>
                </a:stretch>
              </p:blipFill>
              <p:spPr>
                <a:xfrm>
                  <a:off x="10556185" y="5545440"/>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7" name="Mürekkep 76">
                  <a:extLst>
                    <a:ext uri="{FF2B5EF4-FFF2-40B4-BE49-F238E27FC236}">
                      <a16:creationId xmlns:a16="http://schemas.microsoft.com/office/drawing/2014/main" id="{C99513A4-3D6B-C786-A586-60FAB5C54678}"/>
                    </a:ext>
                  </a:extLst>
                </p14:cNvPr>
                <p14:cNvContentPartPr/>
                <p14:nvPr/>
              </p14:nvContentPartPr>
              <p14:xfrm>
                <a:off x="10529905" y="5014440"/>
                <a:ext cx="77400" cy="149760"/>
              </p14:xfrm>
            </p:contentPart>
          </mc:Choice>
          <mc:Fallback xmlns="">
            <p:pic>
              <p:nvPicPr>
                <p:cNvPr id="77" name="Mürekkep 76">
                  <a:extLst>
                    <a:ext uri="{FF2B5EF4-FFF2-40B4-BE49-F238E27FC236}">
                      <a16:creationId xmlns:a16="http://schemas.microsoft.com/office/drawing/2014/main" id="{C99513A4-3D6B-C786-A586-60FAB5C54678}"/>
                    </a:ext>
                  </a:extLst>
                </p:cNvPr>
                <p:cNvPicPr/>
                <p:nvPr/>
              </p:nvPicPr>
              <p:blipFill>
                <a:blip r:embed="rId108"/>
                <a:stretch>
                  <a:fillRect/>
                </a:stretch>
              </p:blipFill>
              <p:spPr>
                <a:xfrm>
                  <a:off x="10520905" y="5005440"/>
                  <a:ext cx="95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8" name="Mürekkep 77">
                  <a:extLst>
                    <a:ext uri="{FF2B5EF4-FFF2-40B4-BE49-F238E27FC236}">
                      <a16:creationId xmlns:a16="http://schemas.microsoft.com/office/drawing/2014/main" id="{3AFF286B-B413-FE57-D5A8-A5228C66F908}"/>
                    </a:ext>
                  </a:extLst>
                </p14:cNvPr>
                <p14:cNvContentPartPr/>
                <p14:nvPr/>
              </p14:nvContentPartPr>
              <p14:xfrm>
                <a:off x="10808905" y="5418720"/>
                <a:ext cx="27360" cy="155160"/>
              </p14:xfrm>
            </p:contentPart>
          </mc:Choice>
          <mc:Fallback xmlns="">
            <p:pic>
              <p:nvPicPr>
                <p:cNvPr id="78" name="Mürekkep 77">
                  <a:extLst>
                    <a:ext uri="{FF2B5EF4-FFF2-40B4-BE49-F238E27FC236}">
                      <a16:creationId xmlns:a16="http://schemas.microsoft.com/office/drawing/2014/main" id="{3AFF286B-B413-FE57-D5A8-A5228C66F908}"/>
                    </a:ext>
                  </a:extLst>
                </p:cNvPr>
                <p:cNvPicPr/>
                <p:nvPr/>
              </p:nvPicPr>
              <p:blipFill>
                <a:blip r:embed="rId110"/>
                <a:stretch>
                  <a:fillRect/>
                </a:stretch>
              </p:blipFill>
              <p:spPr>
                <a:xfrm>
                  <a:off x="10799905" y="5410080"/>
                  <a:ext cx="45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Mürekkep 78">
                  <a:extLst>
                    <a:ext uri="{FF2B5EF4-FFF2-40B4-BE49-F238E27FC236}">
                      <a16:creationId xmlns:a16="http://schemas.microsoft.com/office/drawing/2014/main" id="{59A7B63C-D7C0-5379-24A2-72C389264007}"/>
                    </a:ext>
                  </a:extLst>
                </p14:cNvPr>
                <p14:cNvContentPartPr/>
                <p14:nvPr/>
              </p14:nvContentPartPr>
              <p14:xfrm>
                <a:off x="10808905" y="5197320"/>
                <a:ext cx="7920" cy="28440"/>
              </p14:xfrm>
            </p:contentPart>
          </mc:Choice>
          <mc:Fallback xmlns="">
            <p:pic>
              <p:nvPicPr>
                <p:cNvPr id="79" name="Mürekkep 78">
                  <a:extLst>
                    <a:ext uri="{FF2B5EF4-FFF2-40B4-BE49-F238E27FC236}">
                      <a16:creationId xmlns:a16="http://schemas.microsoft.com/office/drawing/2014/main" id="{59A7B63C-D7C0-5379-24A2-72C389264007}"/>
                    </a:ext>
                  </a:extLst>
                </p:cNvPr>
                <p:cNvPicPr/>
                <p:nvPr/>
              </p:nvPicPr>
              <p:blipFill>
                <a:blip r:embed="rId112"/>
                <a:stretch>
                  <a:fillRect/>
                </a:stretch>
              </p:blipFill>
              <p:spPr>
                <a:xfrm>
                  <a:off x="10799905" y="5188320"/>
                  <a:ext cx="25560" cy="4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80" name="Mürekkep 79">
                <a:extLst>
                  <a:ext uri="{FF2B5EF4-FFF2-40B4-BE49-F238E27FC236}">
                    <a16:creationId xmlns:a16="http://schemas.microsoft.com/office/drawing/2014/main" id="{F5F679F7-6896-33EB-38FC-D675CD6035EE}"/>
                  </a:ext>
                </a:extLst>
              </p14:cNvPr>
              <p14:cNvContentPartPr/>
              <p14:nvPr/>
            </p14:nvContentPartPr>
            <p14:xfrm>
              <a:off x="11070625" y="5611320"/>
              <a:ext cx="17640" cy="9000"/>
            </p14:xfrm>
          </p:contentPart>
        </mc:Choice>
        <mc:Fallback xmlns="">
          <p:pic>
            <p:nvPicPr>
              <p:cNvPr id="80" name="Mürekkep 79">
                <a:extLst>
                  <a:ext uri="{FF2B5EF4-FFF2-40B4-BE49-F238E27FC236}">
                    <a16:creationId xmlns:a16="http://schemas.microsoft.com/office/drawing/2014/main" id="{F5F679F7-6896-33EB-38FC-D675CD6035EE}"/>
                  </a:ext>
                </a:extLst>
              </p:cNvPr>
              <p:cNvPicPr/>
              <p:nvPr/>
            </p:nvPicPr>
            <p:blipFill>
              <a:blip r:embed="rId114"/>
              <a:stretch>
                <a:fillRect/>
              </a:stretch>
            </p:blipFill>
            <p:spPr>
              <a:xfrm>
                <a:off x="11061985" y="5602320"/>
                <a:ext cx="35280" cy="26640"/>
              </a:xfrm>
              <a:prstGeom prst="rect">
                <a:avLst/>
              </a:prstGeom>
            </p:spPr>
          </p:pic>
        </mc:Fallback>
      </mc:AlternateContent>
    </p:spTree>
    <p:extLst>
      <p:ext uri="{BB962C8B-B14F-4D97-AF65-F5344CB8AC3E}">
        <p14:creationId xmlns:p14="http://schemas.microsoft.com/office/powerpoint/2010/main" val="35955066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530CCC89-BABD-A2B7-EBA0-7D170A3442FF}"/>
              </a:ext>
            </a:extLst>
          </p:cNvPr>
          <p:cNvSpPr txBox="1"/>
          <p:nvPr/>
        </p:nvSpPr>
        <p:spPr>
          <a:xfrm>
            <a:off x="1754863" y="384342"/>
            <a:ext cx="8682274" cy="923330"/>
          </a:xfrm>
          <a:prstGeom prst="rect">
            <a:avLst/>
          </a:prstGeom>
          <a:noFill/>
        </p:spPr>
        <p:txBody>
          <a:bodyPr wrap="square" rtlCol="0">
            <a:spAutoFit/>
          </a:bodyPr>
          <a:lstStyle/>
          <a:p>
            <a:r>
              <a:rPr lang="en-US" b="0" i="0" dirty="0">
                <a:solidFill>
                  <a:srgbClr val="FFFFFF"/>
                </a:solidFill>
                <a:effectLst/>
                <a:latin typeface="Udemy Sans"/>
              </a:rPr>
              <a:t>Gameplay effect context or a subclass allowing it to be polymorphic and replicate properly so we can subclass the effect context if we want to add things for fire or lightning or poison or really anything. we want, It doesn't have to be related to damage or anything like that.</a:t>
            </a:r>
          </a:p>
        </p:txBody>
      </p:sp>
      <p:pic>
        <p:nvPicPr>
          <p:cNvPr id="8" name="Resim 7">
            <a:extLst>
              <a:ext uri="{FF2B5EF4-FFF2-40B4-BE49-F238E27FC236}">
                <a16:creationId xmlns:a16="http://schemas.microsoft.com/office/drawing/2014/main" id="{2F630603-6853-E47B-275A-EA5B5AF18D87}"/>
              </a:ext>
            </a:extLst>
          </p:cNvPr>
          <p:cNvPicPr>
            <a:picLocks noChangeAspect="1"/>
          </p:cNvPicPr>
          <p:nvPr/>
        </p:nvPicPr>
        <p:blipFill>
          <a:blip r:embed="rId2"/>
          <a:stretch>
            <a:fillRect/>
          </a:stretch>
        </p:blipFill>
        <p:spPr>
          <a:xfrm>
            <a:off x="0" y="1552116"/>
            <a:ext cx="12192000" cy="427902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Mürekkep 1">
                <a:extLst>
                  <a:ext uri="{FF2B5EF4-FFF2-40B4-BE49-F238E27FC236}">
                    <a16:creationId xmlns:a16="http://schemas.microsoft.com/office/drawing/2014/main" id="{52FFC380-FD43-CE11-6983-44B638A6F185}"/>
                  </a:ext>
                </a:extLst>
              </p14:cNvPr>
              <p14:cNvContentPartPr/>
              <p14:nvPr/>
            </p14:nvContentPartPr>
            <p14:xfrm>
              <a:off x="316183" y="2007585"/>
              <a:ext cx="2173680" cy="718200"/>
            </p14:xfrm>
          </p:contentPart>
        </mc:Choice>
        <mc:Fallback xmlns="">
          <p:pic>
            <p:nvPicPr>
              <p:cNvPr id="2" name="Mürekkep 1">
                <a:extLst>
                  <a:ext uri="{FF2B5EF4-FFF2-40B4-BE49-F238E27FC236}">
                    <a16:creationId xmlns:a16="http://schemas.microsoft.com/office/drawing/2014/main" id="{52FFC380-FD43-CE11-6983-44B638A6F185}"/>
                  </a:ext>
                </a:extLst>
              </p:cNvPr>
              <p:cNvPicPr/>
              <p:nvPr/>
            </p:nvPicPr>
            <p:blipFill>
              <a:blip r:embed="rId4"/>
              <a:stretch>
                <a:fillRect/>
              </a:stretch>
            </p:blipFill>
            <p:spPr>
              <a:xfrm>
                <a:off x="307543" y="1998585"/>
                <a:ext cx="2191320" cy="735840"/>
              </a:xfrm>
              <a:prstGeom prst="rect">
                <a:avLst/>
              </a:prstGeom>
            </p:spPr>
          </p:pic>
        </mc:Fallback>
      </mc:AlternateContent>
    </p:spTree>
    <p:extLst>
      <p:ext uri="{BB962C8B-B14F-4D97-AF65-F5344CB8AC3E}">
        <p14:creationId xmlns:p14="http://schemas.microsoft.com/office/powerpoint/2010/main" val="1230750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00AD3F0-F779-3ECF-0709-317286ED30E7}"/>
              </a:ext>
            </a:extLst>
          </p:cNvPr>
          <p:cNvPicPr>
            <a:picLocks noChangeAspect="1"/>
          </p:cNvPicPr>
          <p:nvPr/>
        </p:nvPicPr>
        <p:blipFill>
          <a:blip r:embed="rId2"/>
          <a:stretch>
            <a:fillRect/>
          </a:stretch>
        </p:blipFill>
        <p:spPr>
          <a:xfrm>
            <a:off x="206594" y="675891"/>
            <a:ext cx="3581900" cy="2143424"/>
          </a:xfrm>
          <a:prstGeom prst="rect">
            <a:avLst/>
          </a:prstGeom>
        </p:spPr>
      </p:pic>
      <p:pic>
        <p:nvPicPr>
          <p:cNvPr id="7" name="Resim 6">
            <a:extLst>
              <a:ext uri="{FF2B5EF4-FFF2-40B4-BE49-F238E27FC236}">
                <a16:creationId xmlns:a16="http://schemas.microsoft.com/office/drawing/2014/main" id="{BBE913C8-C166-B5F4-CA1D-0243D08EFC9A}"/>
              </a:ext>
            </a:extLst>
          </p:cNvPr>
          <p:cNvPicPr>
            <a:picLocks noChangeAspect="1"/>
          </p:cNvPicPr>
          <p:nvPr/>
        </p:nvPicPr>
        <p:blipFill>
          <a:blip r:embed="rId3"/>
          <a:stretch>
            <a:fillRect/>
          </a:stretch>
        </p:blipFill>
        <p:spPr>
          <a:xfrm>
            <a:off x="520963" y="3429000"/>
            <a:ext cx="2953162" cy="2753109"/>
          </a:xfrm>
          <a:prstGeom prst="rect">
            <a:avLst/>
          </a:prstGeom>
        </p:spPr>
      </p:pic>
      <p:pic>
        <p:nvPicPr>
          <p:cNvPr id="9" name="Resim 8">
            <a:extLst>
              <a:ext uri="{FF2B5EF4-FFF2-40B4-BE49-F238E27FC236}">
                <a16:creationId xmlns:a16="http://schemas.microsoft.com/office/drawing/2014/main" id="{A5741571-93D7-7F6E-4937-1E63418D3FC5}"/>
              </a:ext>
            </a:extLst>
          </p:cNvPr>
          <p:cNvPicPr>
            <a:picLocks noChangeAspect="1"/>
          </p:cNvPicPr>
          <p:nvPr/>
        </p:nvPicPr>
        <p:blipFill>
          <a:blip r:embed="rId4"/>
          <a:stretch>
            <a:fillRect/>
          </a:stretch>
        </p:blipFill>
        <p:spPr>
          <a:xfrm>
            <a:off x="5230671" y="272309"/>
            <a:ext cx="2972215" cy="1600423"/>
          </a:xfrm>
          <a:prstGeom prst="rect">
            <a:avLst/>
          </a:prstGeom>
        </p:spPr>
      </p:pic>
      <p:pic>
        <p:nvPicPr>
          <p:cNvPr id="11" name="Resim 10">
            <a:extLst>
              <a:ext uri="{FF2B5EF4-FFF2-40B4-BE49-F238E27FC236}">
                <a16:creationId xmlns:a16="http://schemas.microsoft.com/office/drawing/2014/main" id="{A662538C-3212-D017-E042-8EE0FC784B73}"/>
              </a:ext>
            </a:extLst>
          </p:cNvPr>
          <p:cNvPicPr>
            <a:picLocks noChangeAspect="1"/>
          </p:cNvPicPr>
          <p:nvPr/>
        </p:nvPicPr>
        <p:blipFill>
          <a:blip r:embed="rId5"/>
          <a:stretch>
            <a:fillRect/>
          </a:stretch>
        </p:blipFill>
        <p:spPr>
          <a:xfrm>
            <a:off x="4491691" y="2167236"/>
            <a:ext cx="4450177" cy="4543584"/>
          </a:xfrm>
          <a:prstGeom prst="rect">
            <a:avLst/>
          </a:prstGeom>
        </p:spPr>
      </p:pic>
      <p:pic>
        <p:nvPicPr>
          <p:cNvPr id="13" name="Resim 12">
            <a:extLst>
              <a:ext uri="{FF2B5EF4-FFF2-40B4-BE49-F238E27FC236}">
                <a16:creationId xmlns:a16="http://schemas.microsoft.com/office/drawing/2014/main" id="{65F0CC79-9F81-AB84-8489-317256DAD010}"/>
              </a:ext>
            </a:extLst>
          </p:cNvPr>
          <p:cNvPicPr>
            <a:picLocks noChangeAspect="1"/>
          </p:cNvPicPr>
          <p:nvPr/>
        </p:nvPicPr>
        <p:blipFill>
          <a:blip r:embed="rId6"/>
          <a:stretch>
            <a:fillRect/>
          </a:stretch>
        </p:blipFill>
        <p:spPr>
          <a:xfrm>
            <a:off x="9645065" y="2600209"/>
            <a:ext cx="2372056" cy="1657581"/>
          </a:xfrm>
          <a:prstGeom prst="rect">
            <a:avLst/>
          </a:prstGeom>
        </p:spPr>
      </p:pic>
      <p:sp>
        <p:nvSpPr>
          <p:cNvPr id="14" name="Metin kutusu 13">
            <a:extLst>
              <a:ext uri="{FF2B5EF4-FFF2-40B4-BE49-F238E27FC236}">
                <a16:creationId xmlns:a16="http://schemas.microsoft.com/office/drawing/2014/main" id="{3CE43D2F-A03C-F4B9-DCAA-7084A526FC4D}"/>
              </a:ext>
            </a:extLst>
          </p:cNvPr>
          <p:cNvSpPr txBox="1"/>
          <p:nvPr/>
        </p:nvSpPr>
        <p:spPr>
          <a:xfrm>
            <a:off x="9788980" y="1982570"/>
            <a:ext cx="2084225" cy="369332"/>
          </a:xfrm>
          <a:prstGeom prst="rect">
            <a:avLst/>
          </a:prstGeom>
          <a:noFill/>
        </p:spPr>
        <p:txBody>
          <a:bodyPr wrap="none" rtlCol="0">
            <a:spAutoFit/>
          </a:bodyPr>
          <a:lstStyle/>
          <a:p>
            <a:r>
              <a:rPr lang="en-US" dirty="0" err="1"/>
              <a:t>GamePlay</a:t>
            </a:r>
            <a:r>
              <a:rPr lang="en-US" dirty="0"/>
              <a:t> Effect</a:t>
            </a:r>
            <a:endParaRPr lang="en-CA" dirty="0"/>
          </a:p>
        </p:txBody>
      </p:sp>
      <p:grpSp>
        <p:nvGrpSpPr>
          <p:cNvPr id="24" name="Grup 23">
            <a:extLst>
              <a:ext uri="{FF2B5EF4-FFF2-40B4-BE49-F238E27FC236}">
                <a16:creationId xmlns:a16="http://schemas.microsoft.com/office/drawing/2014/main" id="{6AEC98B1-8B43-27BD-B9AD-3B72E3D50B57}"/>
              </a:ext>
            </a:extLst>
          </p:cNvPr>
          <p:cNvGrpSpPr/>
          <p:nvPr/>
        </p:nvGrpSpPr>
        <p:grpSpPr>
          <a:xfrm>
            <a:off x="1905385" y="2867760"/>
            <a:ext cx="231840" cy="430200"/>
            <a:chOff x="1905385" y="2867760"/>
            <a:chExt cx="231840" cy="430200"/>
          </a:xfrm>
        </p:grpSpPr>
        <mc:AlternateContent xmlns:mc="http://schemas.openxmlformats.org/markup-compatibility/2006" xmlns:p14="http://schemas.microsoft.com/office/powerpoint/2010/main">
          <mc:Choice Requires="p14">
            <p:contentPart p14:bwMode="auto" r:id="rId7">
              <p14:nvContentPartPr>
                <p14:cNvPr id="22" name="Mürekkep 21">
                  <a:extLst>
                    <a:ext uri="{FF2B5EF4-FFF2-40B4-BE49-F238E27FC236}">
                      <a16:creationId xmlns:a16="http://schemas.microsoft.com/office/drawing/2014/main" id="{58670E74-14CB-06E1-DD42-1453F2CC2036}"/>
                    </a:ext>
                  </a:extLst>
                </p14:cNvPr>
                <p14:cNvContentPartPr/>
                <p14:nvPr/>
              </p14:nvContentPartPr>
              <p14:xfrm>
                <a:off x="2046865" y="2867760"/>
                <a:ext cx="22680" cy="390960"/>
              </p14:xfrm>
            </p:contentPart>
          </mc:Choice>
          <mc:Fallback xmlns="">
            <p:pic>
              <p:nvPicPr>
                <p:cNvPr id="22" name="Mürekkep 21">
                  <a:extLst>
                    <a:ext uri="{FF2B5EF4-FFF2-40B4-BE49-F238E27FC236}">
                      <a16:creationId xmlns:a16="http://schemas.microsoft.com/office/drawing/2014/main" id="{58670E74-14CB-06E1-DD42-1453F2CC2036}"/>
                    </a:ext>
                  </a:extLst>
                </p:cNvPr>
                <p:cNvPicPr/>
                <p:nvPr/>
              </p:nvPicPr>
              <p:blipFill>
                <a:blip r:embed="rId8"/>
                <a:stretch>
                  <a:fillRect/>
                </a:stretch>
              </p:blipFill>
              <p:spPr>
                <a:xfrm>
                  <a:off x="2037865" y="2859120"/>
                  <a:ext cx="403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Mürekkep 22">
                  <a:extLst>
                    <a:ext uri="{FF2B5EF4-FFF2-40B4-BE49-F238E27FC236}">
                      <a16:creationId xmlns:a16="http://schemas.microsoft.com/office/drawing/2014/main" id="{32482468-CC9E-924C-0F66-D764F7DDFB69}"/>
                    </a:ext>
                  </a:extLst>
                </p14:cNvPr>
                <p14:cNvContentPartPr/>
                <p14:nvPr/>
              </p14:nvContentPartPr>
              <p14:xfrm>
                <a:off x="1905385" y="3205800"/>
                <a:ext cx="231840" cy="92160"/>
              </p14:xfrm>
            </p:contentPart>
          </mc:Choice>
          <mc:Fallback xmlns="">
            <p:pic>
              <p:nvPicPr>
                <p:cNvPr id="23" name="Mürekkep 22">
                  <a:extLst>
                    <a:ext uri="{FF2B5EF4-FFF2-40B4-BE49-F238E27FC236}">
                      <a16:creationId xmlns:a16="http://schemas.microsoft.com/office/drawing/2014/main" id="{32482468-CC9E-924C-0F66-D764F7DDFB69}"/>
                    </a:ext>
                  </a:extLst>
                </p:cNvPr>
                <p:cNvPicPr/>
                <p:nvPr/>
              </p:nvPicPr>
              <p:blipFill>
                <a:blip r:embed="rId10"/>
                <a:stretch>
                  <a:fillRect/>
                </a:stretch>
              </p:blipFill>
              <p:spPr>
                <a:xfrm>
                  <a:off x="1896745" y="3197160"/>
                  <a:ext cx="249480" cy="109800"/>
                </a:xfrm>
                <a:prstGeom prst="rect">
                  <a:avLst/>
                </a:prstGeom>
              </p:spPr>
            </p:pic>
          </mc:Fallback>
        </mc:AlternateContent>
      </p:grpSp>
      <p:grpSp>
        <p:nvGrpSpPr>
          <p:cNvPr id="32" name="Grup 31">
            <a:extLst>
              <a:ext uri="{FF2B5EF4-FFF2-40B4-BE49-F238E27FC236}">
                <a16:creationId xmlns:a16="http://schemas.microsoft.com/office/drawing/2014/main" id="{EF5798DD-43C3-28F5-8D94-595F5F63D7AA}"/>
              </a:ext>
            </a:extLst>
          </p:cNvPr>
          <p:cNvGrpSpPr/>
          <p:nvPr/>
        </p:nvGrpSpPr>
        <p:grpSpPr>
          <a:xfrm>
            <a:off x="1339465" y="3474360"/>
            <a:ext cx="473760" cy="251280"/>
            <a:chOff x="1339465" y="3474360"/>
            <a:chExt cx="473760" cy="25128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B026ED4C-D3D8-4A8B-9B7F-CC6EB1131DA3}"/>
                    </a:ext>
                  </a:extLst>
                </p14:cNvPr>
                <p14:cNvContentPartPr/>
                <p14:nvPr/>
              </p14:nvContentPartPr>
              <p14:xfrm>
                <a:off x="1339465" y="3512880"/>
                <a:ext cx="141840" cy="165600"/>
              </p14:xfrm>
            </p:contentPart>
          </mc:Choice>
          <mc:Fallback xmlns="">
            <p:pic>
              <p:nvPicPr>
                <p:cNvPr id="25" name="Mürekkep 24">
                  <a:extLst>
                    <a:ext uri="{FF2B5EF4-FFF2-40B4-BE49-F238E27FC236}">
                      <a16:creationId xmlns:a16="http://schemas.microsoft.com/office/drawing/2014/main" id="{B026ED4C-D3D8-4A8B-9B7F-CC6EB1131DA3}"/>
                    </a:ext>
                  </a:extLst>
                </p:cNvPr>
                <p:cNvPicPr/>
                <p:nvPr/>
              </p:nvPicPr>
              <p:blipFill>
                <a:blip r:embed="rId12"/>
                <a:stretch>
                  <a:fillRect/>
                </a:stretch>
              </p:blipFill>
              <p:spPr>
                <a:xfrm>
                  <a:off x="1330465" y="3504240"/>
                  <a:ext cx="1594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4702B2FE-373C-F228-F26C-4D1F333644EF}"/>
                    </a:ext>
                  </a:extLst>
                </p14:cNvPr>
                <p14:cNvContentPartPr/>
                <p14:nvPr/>
              </p14:nvContentPartPr>
              <p14:xfrm>
                <a:off x="1366105" y="3608640"/>
                <a:ext cx="85680" cy="10440"/>
              </p14:xfrm>
            </p:contentPart>
          </mc:Choice>
          <mc:Fallback xmlns="">
            <p:pic>
              <p:nvPicPr>
                <p:cNvPr id="26" name="Mürekkep 25">
                  <a:extLst>
                    <a:ext uri="{FF2B5EF4-FFF2-40B4-BE49-F238E27FC236}">
                      <a16:creationId xmlns:a16="http://schemas.microsoft.com/office/drawing/2014/main" id="{4702B2FE-373C-F228-F26C-4D1F333644EF}"/>
                    </a:ext>
                  </a:extLst>
                </p:cNvPr>
                <p:cNvPicPr/>
                <p:nvPr/>
              </p:nvPicPr>
              <p:blipFill>
                <a:blip r:embed="rId14"/>
                <a:stretch>
                  <a:fillRect/>
                </a:stretch>
              </p:blipFill>
              <p:spPr>
                <a:xfrm>
                  <a:off x="1357465" y="3599640"/>
                  <a:ext cx="103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AB30BCEF-9A47-9B7C-1772-B712740A614A}"/>
                    </a:ext>
                  </a:extLst>
                </p14:cNvPr>
                <p14:cNvContentPartPr/>
                <p14:nvPr/>
              </p14:nvContentPartPr>
              <p14:xfrm>
                <a:off x="1376185" y="3522240"/>
                <a:ext cx="75960" cy="360"/>
              </p14:xfrm>
            </p:contentPart>
          </mc:Choice>
          <mc:Fallback xmlns="">
            <p:pic>
              <p:nvPicPr>
                <p:cNvPr id="27" name="Mürekkep 26">
                  <a:extLst>
                    <a:ext uri="{FF2B5EF4-FFF2-40B4-BE49-F238E27FC236}">
                      <a16:creationId xmlns:a16="http://schemas.microsoft.com/office/drawing/2014/main" id="{AB30BCEF-9A47-9B7C-1772-B712740A614A}"/>
                    </a:ext>
                  </a:extLst>
                </p:cNvPr>
                <p:cNvPicPr/>
                <p:nvPr/>
              </p:nvPicPr>
              <p:blipFill>
                <a:blip r:embed="rId16"/>
                <a:stretch>
                  <a:fillRect/>
                </a:stretch>
              </p:blipFill>
              <p:spPr>
                <a:xfrm>
                  <a:off x="1367185" y="3513600"/>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DF335B27-8BED-8DEF-08BB-20AE12927E06}"/>
                    </a:ext>
                  </a:extLst>
                </p14:cNvPr>
                <p14:cNvContentPartPr/>
                <p14:nvPr/>
              </p14:nvContentPartPr>
              <p14:xfrm>
                <a:off x="1529905" y="3474360"/>
                <a:ext cx="360" cy="191880"/>
              </p14:xfrm>
            </p:contentPart>
          </mc:Choice>
          <mc:Fallback xmlns="">
            <p:pic>
              <p:nvPicPr>
                <p:cNvPr id="28" name="Mürekkep 27">
                  <a:extLst>
                    <a:ext uri="{FF2B5EF4-FFF2-40B4-BE49-F238E27FC236}">
                      <a16:creationId xmlns:a16="http://schemas.microsoft.com/office/drawing/2014/main" id="{DF335B27-8BED-8DEF-08BB-20AE12927E06}"/>
                    </a:ext>
                  </a:extLst>
                </p:cNvPr>
                <p:cNvPicPr/>
                <p:nvPr/>
              </p:nvPicPr>
              <p:blipFill>
                <a:blip r:embed="rId18"/>
                <a:stretch>
                  <a:fillRect/>
                </a:stretch>
              </p:blipFill>
              <p:spPr>
                <a:xfrm>
                  <a:off x="1521265" y="346572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BF5BDC55-F43D-76B8-A76F-2011C02EC214}"/>
                    </a:ext>
                  </a:extLst>
                </p14:cNvPr>
                <p14:cNvContentPartPr/>
                <p14:nvPr/>
              </p14:nvContentPartPr>
              <p14:xfrm>
                <a:off x="1536745" y="3580200"/>
                <a:ext cx="79920" cy="129960"/>
              </p14:xfrm>
            </p:contentPart>
          </mc:Choice>
          <mc:Fallback xmlns="">
            <p:pic>
              <p:nvPicPr>
                <p:cNvPr id="29" name="Mürekkep 28">
                  <a:extLst>
                    <a:ext uri="{FF2B5EF4-FFF2-40B4-BE49-F238E27FC236}">
                      <a16:creationId xmlns:a16="http://schemas.microsoft.com/office/drawing/2014/main" id="{BF5BDC55-F43D-76B8-A76F-2011C02EC214}"/>
                    </a:ext>
                  </a:extLst>
                </p:cNvPr>
                <p:cNvPicPr/>
                <p:nvPr/>
              </p:nvPicPr>
              <p:blipFill>
                <a:blip r:embed="rId20"/>
                <a:stretch>
                  <a:fillRect/>
                </a:stretch>
              </p:blipFill>
              <p:spPr>
                <a:xfrm>
                  <a:off x="1528105" y="3571560"/>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79D814A8-23D5-A748-BA85-671E728C16EA}"/>
                    </a:ext>
                  </a:extLst>
                </p14:cNvPr>
                <p14:cNvContentPartPr/>
                <p14:nvPr/>
              </p14:nvContentPartPr>
              <p14:xfrm>
                <a:off x="1664905" y="3474360"/>
                <a:ext cx="17640" cy="222840"/>
              </p14:xfrm>
            </p:contentPart>
          </mc:Choice>
          <mc:Fallback xmlns="">
            <p:pic>
              <p:nvPicPr>
                <p:cNvPr id="30" name="Mürekkep 29">
                  <a:extLst>
                    <a:ext uri="{FF2B5EF4-FFF2-40B4-BE49-F238E27FC236}">
                      <a16:creationId xmlns:a16="http://schemas.microsoft.com/office/drawing/2014/main" id="{79D814A8-23D5-A748-BA85-671E728C16EA}"/>
                    </a:ext>
                  </a:extLst>
                </p:cNvPr>
                <p:cNvPicPr/>
                <p:nvPr/>
              </p:nvPicPr>
              <p:blipFill>
                <a:blip r:embed="rId22"/>
                <a:stretch>
                  <a:fillRect/>
                </a:stretch>
              </p:blipFill>
              <p:spPr>
                <a:xfrm>
                  <a:off x="1656265" y="3465720"/>
                  <a:ext cx="352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Mürekkep 30">
                  <a:extLst>
                    <a:ext uri="{FF2B5EF4-FFF2-40B4-BE49-F238E27FC236}">
                      <a16:creationId xmlns:a16="http://schemas.microsoft.com/office/drawing/2014/main" id="{25C2EBED-46E9-A6F4-2381-2B8F465E89FE}"/>
                    </a:ext>
                  </a:extLst>
                </p14:cNvPr>
                <p14:cNvContentPartPr/>
                <p14:nvPr/>
              </p14:nvContentPartPr>
              <p14:xfrm>
                <a:off x="1713505" y="3609720"/>
                <a:ext cx="99720" cy="115920"/>
              </p14:xfrm>
            </p:contentPart>
          </mc:Choice>
          <mc:Fallback xmlns="">
            <p:pic>
              <p:nvPicPr>
                <p:cNvPr id="31" name="Mürekkep 30">
                  <a:extLst>
                    <a:ext uri="{FF2B5EF4-FFF2-40B4-BE49-F238E27FC236}">
                      <a16:creationId xmlns:a16="http://schemas.microsoft.com/office/drawing/2014/main" id="{25C2EBED-46E9-A6F4-2381-2B8F465E89FE}"/>
                    </a:ext>
                  </a:extLst>
                </p:cNvPr>
                <p:cNvPicPr/>
                <p:nvPr/>
              </p:nvPicPr>
              <p:blipFill>
                <a:blip r:embed="rId24"/>
                <a:stretch>
                  <a:fillRect/>
                </a:stretch>
              </p:blipFill>
              <p:spPr>
                <a:xfrm>
                  <a:off x="1704505" y="3601080"/>
                  <a:ext cx="117360" cy="13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4" name="Mürekkep 33">
                <a:extLst>
                  <a:ext uri="{FF2B5EF4-FFF2-40B4-BE49-F238E27FC236}">
                    <a16:creationId xmlns:a16="http://schemas.microsoft.com/office/drawing/2014/main" id="{0C4F0619-46C3-0C4D-C9AB-5BEA51C04FE7}"/>
                  </a:ext>
                </a:extLst>
              </p14:cNvPr>
              <p14:cNvContentPartPr/>
              <p14:nvPr/>
            </p14:nvContentPartPr>
            <p14:xfrm>
              <a:off x="1047505" y="3858120"/>
              <a:ext cx="1670040" cy="436680"/>
            </p14:xfrm>
          </p:contentPart>
        </mc:Choice>
        <mc:Fallback xmlns="">
          <p:pic>
            <p:nvPicPr>
              <p:cNvPr id="34" name="Mürekkep 33">
                <a:extLst>
                  <a:ext uri="{FF2B5EF4-FFF2-40B4-BE49-F238E27FC236}">
                    <a16:creationId xmlns:a16="http://schemas.microsoft.com/office/drawing/2014/main" id="{0C4F0619-46C3-0C4D-C9AB-5BEA51C04FE7}"/>
                  </a:ext>
                </a:extLst>
              </p:cNvPr>
              <p:cNvPicPr/>
              <p:nvPr/>
            </p:nvPicPr>
            <p:blipFill>
              <a:blip r:embed="rId26"/>
              <a:stretch>
                <a:fillRect/>
              </a:stretch>
            </p:blipFill>
            <p:spPr>
              <a:xfrm>
                <a:off x="1038505" y="3849480"/>
                <a:ext cx="1687680" cy="454320"/>
              </a:xfrm>
              <a:prstGeom prst="rect">
                <a:avLst/>
              </a:prstGeom>
            </p:spPr>
          </p:pic>
        </mc:Fallback>
      </mc:AlternateContent>
      <p:grpSp>
        <p:nvGrpSpPr>
          <p:cNvPr id="37" name="Grup 36">
            <a:extLst>
              <a:ext uri="{FF2B5EF4-FFF2-40B4-BE49-F238E27FC236}">
                <a16:creationId xmlns:a16="http://schemas.microsoft.com/office/drawing/2014/main" id="{C8106AA0-85F0-B15D-F011-197E8C3BDB5E}"/>
              </a:ext>
            </a:extLst>
          </p:cNvPr>
          <p:cNvGrpSpPr/>
          <p:nvPr/>
        </p:nvGrpSpPr>
        <p:grpSpPr>
          <a:xfrm>
            <a:off x="2828065" y="864000"/>
            <a:ext cx="2140200" cy="2726640"/>
            <a:chOff x="2828065" y="864000"/>
            <a:chExt cx="2140200" cy="2726640"/>
          </a:xfrm>
        </p:grpSpPr>
        <mc:AlternateContent xmlns:mc="http://schemas.openxmlformats.org/markup-compatibility/2006" xmlns:p14="http://schemas.microsoft.com/office/powerpoint/2010/main">
          <mc:Choice Requires="p14">
            <p:contentPart p14:bwMode="auto" r:id="rId27">
              <p14:nvContentPartPr>
                <p14:cNvPr id="15" name="Mürekkep 14">
                  <a:extLst>
                    <a:ext uri="{FF2B5EF4-FFF2-40B4-BE49-F238E27FC236}">
                      <a16:creationId xmlns:a16="http://schemas.microsoft.com/office/drawing/2014/main" id="{4A05100B-D6C1-175C-98C9-7130D82D38A4}"/>
                    </a:ext>
                  </a:extLst>
                </p14:cNvPr>
                <p14:cNvContentPartPr/>
                <p14:nvPr/>
              </p14:nvContentPartPr>
              <p14:xfrm>
                <a:off x="2828065" y="864000"/>
                <a:ext cx="1147680" cy="1504800"/>
              </p14:xfrm>
            </p:contentPart>
          </mc:Choice>
          <mc:Fallback xmlns="">
            <p:pic>
              <p:nvPicPr>
                <p:cNvPr id="15" name="Mürekkep 14">
                  <a:extLst>
                    <a:ext uri="{FF2B5EF4-FFF2-40B4-BE49-F238E27FC236}">
                      <a16:creationId xmlns:a16="http://schemas.microsoft.com/office/drawing/2014/main" id="{4A05100B-D6C1-175C-98C9-7130D82D38A4}"/>
                    </a:ext>
                  </a:extLst>
                </p:cNvPr>
                <p:cNvPicPr/>
                <p:nvPr/>
              </p:nvPicPr>
              <p:blipFill>
                <a:blip r:embed="rId28"/>
                <a:stretch>
                  <a:fillRect/>
                </a:stretch>
              </p:blipFill>
              <p:spPr>
                <a:xfrm>
                  <a:off x="2819425" y="855360"/>
                  <a:ext cx="116532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Mürekkep 15">
                  <a:extLst>
                    <a:ext uri="{FF2B5EF4-FFF2-40B4-BE49-F238E27FC236}">
                      <a16:creationId xmlns:a16="http://schemas.microsoft.com/office/drawing/2014/main" id="{0912B318-550A-5EEE-E9C7-7835373358E8}"/>
                    </a:ext>
                  </a:extLst>
                </p14:cNvPr>
                <p14:cNvContentPartPr/>
                <p14:nvPr/>
              </p14:nvContentPartPr>
              <p14:xfrm>
                <a:off x="4147465" y="1106640"/>
                <a:ext cx="126360" cy="316800"/>
              </p14:xfrm>
            </p:contentPart>
          </mc:Choice>
          <mc:Fallback xmlns="">
            <p:pic>
              <p:nvPicPr>
                <p:cNvPr id="16" name="Mürekkep 15">
                  <a:extLst>
                    <a:ext uri="{FF2B5EF4-FFF2-40B4-BE49-F238E27FC236}">
                      <a16:creationId xmlns:a16="http://schemas.microsoft.com/office/drawing/2014/main" id="{0912B318-550A-5EEE-E9C7-7835373358E8}"/>
                    </a:ext>
                  </a:extLst>
                </p:cNvPr>
                <p:cNvPicPr/>
                <p:nvPr/>
              </p:nvPicPr>
              <p:blipFill>
                <a:blip r:embed="rId30"/>
                <a:stretch>
                  <a:fillRect/>
                </a:stretch>
              </p:blipFill>
              <p:spPr>
                <a:xfrm>
                  <a:off x="4138465" y="1097640"/>
                  <a:ext cx="144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Mürekkep 16">
                  <a:extLst>
                    <a:ext uri="{FF2B5EF4-FFF2-40B4-BE49-F238E27FC236}">
                      <a16:creationId xmlns:a16="http://schemas.microsoft.com/office/drawing/2014/main" id="{0D212939-447C-88B6-86F8-B03E82E37D2F}"/>
                    </a:ext>
                  </a:extLst>
                </p14:cNvPr>
                <p14:cNvContentPartPr/>
                <p14:nvPr/>
              </p14:nvContentPartPr>
              <p14:xfrm>
                <a:off x="4244305" y="1106640"/>
                <a:ext cx="106920" cy="237600"/>
              </p14:xfrm>
            </p:contentPart>
          </mc:Choice>
          <mc:Fallback xmlns="">
            <p:pic>
              <p:nvPicPr>
                <p:cNvPr id="17" name="Mürekkep 16">
                  <a:extLst>
                    <a:ext uri="{FF2B5EF4-FFF2-40B4-BE49-F238E27FC236}">
                      <a16:creationId xmlns:a16="http://schemas.microsoft.com/office/drawing/2014/main" id="{0D212939-447C-88B6-86F8-B03E82E37D2F}"/>
                    </a:ext>
                  </a:extLst>
                </p:cNvPr>
                <p:cNvPicPr/>
                <p:nvPr/>
              </p:nvPicPr>
              <p:blipFill>
                <a:blip r:embed="rId32"/>
                <a:stretch>
                  <a:fillRect/>
                </a:stretch>
              </p:blipFill>
              <p:spPr>
                <a:xfrm>
                  <a:off x="4235305" y="1097640"/>
                  <a:ext cx="124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Mürekkep 17">
                  <a:extLst>
                    <a:ext uri="{FF2B5EF4-FFF2-40B4-BE49-F238E27FC236}">
                      <a16:creationId xmlns:a16="http://schemas.microsoft.com/office/drawing/2014/main" id="{1AFB8622-5682-70A9-704E-363E0306F2F5}"/>
                    </a:ext>
                  </a:extLst>
                </p14:cNvPr>
                <p14:cNvContentPartPr/>
                <p14:nvPr/>
              </p14:nvContentPartPr>
              <p14:xfrm>
                <a:off x="4215505" y="1283400"/>
                <a:ext cx="109080" cy="6480"/>
              </p14:xfrm>
            </p:contentPart>
          </mc:Choice>
          <mc:Fallback xmlns="">
            <p:pic>
              <p:nvPicPr>
                <p:cNvPr id="18" name="Mürekkep 17">
                  <a:extLst>
                    <a:ext uri="{FF2B5EF4-FFF2-40B4-BE49-F238E27FC236}">
                      <a16:creationId xmlns:a16="http://schemas.microsoft.com/office/drawing/2014/main" id="{1AFB8622-5682-70A9-704E-363E0306F2F5}"/>
                    </a:ext>
                  </a:extLst>
                </p:cNvPr>
                <p:cNvPicPr/>
                <p:nvPr/>
              </p:nvPicPr>
              <p:blipFill>
                <a:blip r:embed="rId34"/>
                <a:stretch>
                  <a:fillRect/>
                </a:stretch>
              </p:blipFill>
              <p:spPr>
                <a:xfrm>
                  <a:off x="4206505" y="1274760"/>
                  <a:ext cx="126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Mürekkep 18">
                  <a:extLst>
                    <a:ext uri="{FF2B5EF4-FFF2-40B4-BE49-F238E27FC236}">
                      <a16:creationId xmlns:a16="http://schemas.microsoft.com/office/drawing/2014/main" id="{13BBFFCC-3488-7D4D-037E-951C5CD86694}"/>
                    </a:ext>
                  </a:extLst>
                </p14:cNvPr>
                <p14:cNvContentPartPr/>
                <p14:nvPr/>
              </p14:nvContentPartPr>
              <p14:xfrm>
                <a:off x="4406665" y="1222200"/>
                <a:ext cx="87120" cy="107280"/>
              </p14:xfrm>
            </p:contentPart>
          </mc:Choice>
          <mc:Fallback xmlns="">
            <p:pic>
              <p:nvPicPr>
                <p:cNvPr id="19" name="Mürekkep 18">
                  <a:extLst>
                    <a:ext uri="{FF2B5EF4-FFF2-40B4-BE49-F238E27FC236}">
                      <a16:creationId xmlns:a16="http://schemas.microsoft.com/office/drawing/2014/main" id="{13BBFFCC-3488-7D4D-037E-951C5CD86694}"/>
                    </a:ext>
                  </a:extLst>
                </p:cNvPr>
                <p:cNvPicPr/>
                <p:nvPr/>
              </p:nvPicPr>
              <p:blipFill>
                <a:blip r:embed="rId36"/>
                <a:stretch>
                  <a:fillRect/>
                </a:stretch>
              </p:blipFill>
              <p:spPr>
                <a:xfrm>
                  <a:off x="4397665" y="1213200"/>
                  <a:ext cx="104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Mürekkep 19">
                  <a:extLst>
                    <a:ext uri="{FF2B5EF4-FFF2-40B4-BE49-F238E27FC236}">
                      <a16:creationId xmlns:a16="http://schemas.microsoft.com/office/drawing/2014/main" id="{CBFBEC12-AE94-000B-69AC-D6AD78BC15AB}"/>
                    </a:ext>
                  </a:extLst>
                </p14:cNvPr>
                <p14:cNvContentPartPr/>
                <p14:nvPr/>
              </p14:nvContentPartPr>
              <p14:xfrm>
                <a:off x="4465705" y="1308600"/>
                <a:ext cx="360" cy="45720"/>
              </p14:xfrm>
            </p:contentPart>
          </mc:Choice>
          <mc:Fallback xmlns="">
            <p:pic>
              <p:nvPicPr>
                <p:cNvPr id="20" name="Mürekkep 19">
                  <a:extLst>
                    <a:ext uri="{FF2B5EF4-FFF2-40B4-BE49-F238E27FC236}">
                      <a16:creationId xmlns:a16="http://schemas.microsoft.com/office/drawing/2014/main" id="{CBFBEC12-AE94-000B-69AC-D6AD78BC15AB}"/>
                    </a:ext>
                  </a:extLst>
                </p:cNvPr>
                <p:cNvPicPr/>
                <p:nvPr/>
              </p:nvPicPr>
              <p:blipFill>
                <a:blip r:embed="rId38"/>
                <a:stretch>
                  <a:fillRect/>
                </a:stretch>
              </p:blipFill>
              <p:spPr>
                <a:xfrm>
                  <a:off x="4457065" y="1299960"/>
                  <a:ext cx="18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15A5DF16-A900-EBAA-8321-4CA7027912C6}"/>
                    </a:ext>
                  </a:extLst>
                </p14:cNvPr>
                <p14:cNvContentPartPr/>
                <p14:nvPr/>
              </p14:nvContentPartPr>
              <p14:xfrm>
                <a:off x="3483985" y="1461960"/>
                <a:ext cx="1461960" cy="2128680"/>
              </p14:xfrm>
            </p:contentPart>
          </mc:Choice>
          <mc:Fallback xmlns="">
            <p:pic>
              <p:nvPicPr>
                <p:cNvPr id="35" name="Mürekkep 34">
                  <a:extLst>
                    <a:ext uri="{FF2B5EF4-FFF2-40B4-BE49-F238E27FC236}">
                      <a16:creationId xmlns:a16="http://schemas.microsoft.com/office/drawing/2014/main" id="{15A5DF16-A900-EBAA-8321-4CA7027912C6}"/>
                    </a:ext>
                  </a:extLst>
                </p:cNvPr>
                <p:cNvPicPr/>
                <p:nvPr/>
              </p:nvPicPr>
              <p:blipFill>
                <a:blip r:embed="rId40"/>
                <a:stretch>
                  <a:fillRect/>
                </a:stretch>
              </p:blipFill>
              <p:spPr>
                <a:xfrm>
                  <a:off x="3474985" y="1452960"/>
                  <a:ext cx="1479600" cy="214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E71DB570-63B0-01AE-D048-D9030368E23D}"/>
                    </a:ext>
                  </a:extLst>
                </p14:cNvPr>
                <p14:cNvContentPartPr/>
                <p14:nvPr/>
              </p14:nvContentPartPr>
              <p14:xfrm>
                <a:off x="4889065" y="1337400"/>
                <a:ext cx="79200" cy="260640"/>
              </p14:xfrm>
            </p:contentPart>
          </mc:Choice>
          <mc:Fallback xmlns="">
            <p:pic>
              <p:nvPicPr>
                <p:cNvPr id="36" name="Mürekkep 35">
                  <a:extLst>
                    <a:ext uri="{FF2B5EF4-FFF2-40B4-BE49-F238E27FC236}">
                      <a16:creationId xmlns:a16="http://schemas.microsoft.com/office/drawing/2014/main" id="{E71DB570-63B0-01AE-D048-D9030368E23D}"/>
                    </a:ext>
                  </a:extLst>
                </p:cNvPr>
                <p:cNvPicPr/>
                <p:nvPr/>
              </p:nvPicPr>
              <p:blipFill>
                <a:blip r:embed="rId42"/>
                <a:stretch>
                  <a:fillRect/>
                </a:stretch>
              </p:blipFill>
              <p:spPr>
                <a:xfrm>
                  <a:off x="4880425" y="1328760"/>
                  <a:ext cx="96840" cy="278280"/>
                </a:xfrm>
                <a:prstGeom prst="rect">
                  <a:avLst/>
                </a:prstGeom>
              </p:spPr>
            </p:pic>
          </mc:Fallback>
        </mc:AlternateContent>
      </p:grpSp>
      <p:sp>
        <p:nvSpPr>
          <p:cNvPr id="38" name="Metin kutusu 37">
            <a:extLst>
              <a:ext uri="{FF2B5EF4-FFF2-40B4-BE49-F238E27FC236}">
                <a16:creationId xmlns:a16="http://schemas.microsoft.com/office/drawing/2014/main" id="{4E4848D5-6ACA-F19A-4C62-B099E554A502}"/>
              </a:ext>
            </a:extLst>
          </p:cNvPr>
          <p:cNvSpPr txBox="1"/>
          <p:nvPr/>
        </p:nvSpPr>
        <p:spPr>
          <a:xfrm>
            <a:off x="8223336" y="610855"/>
            <a:ext cx="2321469" cy="923330"/>
          </a:xfrm>
          <a:prstGeom prst="rect">
            <a:avLst/>
          </a:prstGeom>
          <a:noFill/>
        </p:spPr>
        <p:txBody>
          <a:bodyPr wrap="none" rtlCol="0">
            <a:spAutoFit/>
          </a:bodyPr>
          <a:lstStyle/>
          <a:p>
            <a:r>
              <a:rPr lang="en-US" dirty="0"/>
              <a:t>Yeni </a:t>
            </a:r>
            <a:r>
              <a:rPr lang="en-US" dirty="0" err="1"/>
              <a:t>dosya</a:t>
            </a:r>
            <a:r>
              <a:rPr lang="en-US" dirty="0"/>
              <a:t> </a:t>
            </a:r>
            <a:r>
              <a:rPr lang="en-US" dirty="0" err="1"/>
              <a:t>kur</a:t>
            </a:r>
            <a:endParaRPr lang="en-US" dirty="0"/>
          </a:p>
          <a:p>
            <a:r>
              <a:rPr lang="en-US" dirty="0" err="1"/>
              <a:t>BP_Health</a:t>
            </a:r>
            <a:r>
              <a:rPr lang="en-US" dirty="0"/>
              <a:t> </a:t>
            </a:r>
            <a:r>
              <a:rPr lang="en-US" dirty="0" err="1"/>
              <a:t>Potion’I</a:t>
            </a:r>
            <a:endParaRPr lang="en-US" dirty="0"/>
          </a:p>
          <a:p>
            <a:r>
              <a:rPr lang="en-US" dirty="0" err="1"/>
              <a:t>Dosyanin</a:t>
            </a:r>
            <a:r>
              <a:rPr lang="en-US" dirty="0"/>
              <a:t> </a:t>
            </a:r>
            <a:r>
              <a:rPr lang="en-US" dirty="0" err="1"/>
              <a:t>icine</a:t>
            </a:r>
            <a:r>
              <a:rPr lang="en-US" dirty="0"/>
              <a:t> </a:t>
            </a:r>
            <a:r>
              <a:rPr lang="en-US" dirty="0" err="1"/>
              <a:t>koy</a:t>
            </a:r>
            <a:r>
              <a:rPr lang="en-US" dirty="0"/>
              <a:t>.</a:t>
            </a:r>
            <a:endParaRPr lang="en-CA" dirty="0"/>
          </a:p>
        </p:txBody>
      </p:sp>
      <p:grpSp>
        <p:nvGrpSpPr>
          <p:cNvPr id="41" name="Grup 40">
            <a:extLst>
              <a:ext uri="{FF2B5EF4-FFF2-40B4-BE49-F238E27FC236}">
                <a16:creationId xmlns:a16="http://schemas.microsoft.com/office/drawing/2014/main" id="{A02C13DB-E921-AB30-748F-5B0D606C65CA}"/>
              </a:ext>
            </a:extLst>
          </p:cNvPr>
          <p:cNvGrpSpPr/>
          <p:nvPr/>
        </p:nvGrpSpPr>
        <p:grpSpPr>
          <a:xfrm>
            <a:off x="8046625" y="1087200"/>
            <a:ext cx="243000" cy="145080"/>
            <a:chOff x="8046625" y="1087200"/>
            <a:chExt cx="243000" cy="14508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3F6FBC68-8F7B-EBDB-B125-74FBB9AE7D13}"/>
                    </a:ext>
                  </a:extLst>
                </p14:cNvPr>
                <p14:cNvContentPartPr/>
                <p14:nvPr/>
              </p14:nvContentPartPr>
              <p14:xfrm>
                <a:off x="8046625" y="1144800"/>
                <a:ext cx="239400" cy="11520"/>
              </p14:xfrm>
            </p:contentPart>
          </mc:Choice>
          <mc:Fallback xmlns="">
            <p:pic>
              <p:nvPicPr>
                <p:cNvPr id="39" name="Mürekkep 38">
                  <a:extLst>
                    <a:ext uri="{FF2B5EF4-FFF2-40B4-BE49-F238E27FC236}">
                      <a16:creationId xmlns:a16="http://schemas.microsoft.com/office/drawing/2014/main" id="{3F6FBC68-8F7B-EBDB-B125-74FBB9AE7D13}"/>
                    </a:ext>
                  </a:extLst>
                </p:cNvPr>
                <p:cNvPicPr/>
                <p:nvPr/>
              </p:nvPicPr>
              <p:blipFill>
                <a:blip r:embed="rId44"/>
                <a:stretch>
                  <a:fillRect/>
                </a:stretch>
              </p:blipFill>
              <p:spPr>
                <a:xfrm>
                  <a:off x="8037625" y="1135800"/>
                  <a:ext cx="257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05B9B7B4-0E0D-6C50-0E76-BC91CF8E4915}"/>
                    </a:ext>
                  </a:extLst>
                </p14:cNvPr>
                <p14:cNvContentPartPr/>
                <p14:nvPr/>
              </p14:nvContentPartPr>
              <p14:xfrm>
                <a:off x="8219785" y="1087200"/>
                <a:ext cx="69840" cy="145080"/>
              </p14:xfrm>
            </p:contentPart>
          </mc:Choice>
          <mc:Fallback xmlns="">
            <p:pic>
              <p:nvPicPr>
                <p:cNvPr id="40" name="Mürekkep 39">
                  <a:extLst>
                    <a:ext uri="{FF2B5EF4-FFF2-40B4-BE49-F238E27FC236}">
                      <a16:creationId xmlns:a16="http://schemas.microsoft.com/office/drawing/2014/main" id="{05B9B7B4-0E0D-6C50-0E76-BC91CF8E4915}"/>
                    </a:ext>
                  </a:extLst>
                </p:cNvPr>
                <p:cNvPicPr/>
                <p:nvPr/>
              </p:nvPicPr>
              <p:blipFill>
                <a:blip r:embed="rId46"/>
                <a:stretch>
                  <a:fillRect/>
                </a:stretch>
              </p:blipFill>
              <p:spPr>
                <a:xfrm>
                  <a:off x="8210785" y="1078200"/>
                  <a:ext cx="87480" cy="162720"/>
                </a:xfrm>
                <a:prstGeom prst="rect">
                  <a:avLst/>
                </a:prstGeom>
              </p:spPr>
            </p:pic>
          </mc:Fallback>
        </mc:AlternateContent>
      </p:grpSp>
      <p:grpSp>
        <p:nvGrpSpPr>
          <p:cNvPr id="44" name="Grup 43">
            <a:extLst>
              <a:ext uri="{FF2B5EF4-FFF2-40B4-BE49-F238E27FC236}">
                <a16:creationId xmlns:a16="http://schemas.microsoft.com/office/drawing/2014/main" id="{D1A5C1EB-6BCD-BCE2-DAD2-5C3659E15FA1}"/>
              </a:ext>
            </a:extLst>
          </p:cNvPr>
          <p:cNvGrpSpPr/>
          <p:nvPr/>
        </p:nvGrpSpPr>
        <p:grpSpPr>
          <a:xfrm>
            <a:off x="6155185" y="1520640"/>
            <a:ext cx="871200" cy="328320"/>
            <a:chOff x="6155185" y="1520640"/>
            <a:chExt cx="871200" cy="328320"/>
          </a:xfrm>
        </p:grpSpPr>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81C3EFF7-A3D4-5DCD-AB50-BEBB9F68CCCC}"/>
                    </a:ext>
                  </a:extLst>
                </p14:cNvPr>
                <p14:cNvContentPartPr/>
                <p14:nvPr/>
              </p14:nvContentPartPr>
              <p14:xfrm>
                <a:off x="6155185" y="1536120"/>
                <a:ext cx="871200" cy="312840"/>
              </p14:xfrm>
            </p:contentPart>
          </mc:Choice>
          <mc:Fallback xmlns="">
            <p:pic>
              <p:nvPicPr>
                <p:cNvPr id="42" name="Mürekkep 41">
                  <a:extLst>
                    <a:ext uri="{FF2B5EF4-FFF2-40B4-BE49-F238E27FC236}">
                      <a16:creationId xmlns:a16="http://schemas.microsoft.com/office/drawing/2014/main" id="{81C3EFF7-A3D4-5DCD-AB50-BEBB9F68CCCC}"/>
                    </a:ext>
                  </a:extLst>
                </p:cNvPr>
                <p:cNvPicPr/>
                <p:nvPr/>
              </p:nvPicPr>
              <p:blipFill>
                <a:blip r:embed="rId48"/>
                <a:stretch>
                  <a:fillRect/>
                </a:stretch>
              </p:blipFill>
              <p:spPr>
                <a:xfrm>
                  <a:off x="6146185" y="1527480"/>
                  <a:ext cx="888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1BE74F24-0517-61B5-88AE-0AA5EA0CF8AC}"/>
                    </a:ext>
                  </a:extLst>
                </p14:cNvPr>
                <p14:cNvContentPartPr/>
                <p14:nvPr/>
              </p14:nvContentPartPr>
              <p14:xfrm>
                <a:off x="6217465" y="1520640"/>
                <a:ext cx="126360" cy="27360"/>
              </p14:xfrm>
            </p:contentPart>
          </mc:Choice>
          <mc:Fallback xmlns="">
            <p:pic>
              <p:nvPicPr>
                <p:cNvPr id="43" name="Mürekkep 42">
                  <a:extLst>
                    <a:ext uri="{FF2B5EF4-FFF2-40B4-BE49-F238E27FC236}">
                      <a16:creationId xmlns:a16="http://schemas.microsoft.com/office/drawing/2014/main" id="{1BE74F24-0517-61B5-88AE-0AA5EA0CF8AC}"/>
                    </a:ext>
                  </a:extLst>
                </p:cNvPr>
                <p:cNvPicPr/>
                <p:nvPr/>
              </p:nvPicPr>
              <p:blipFill>
                <a:blip r:embed="rId50"/>
                <a:stretch>
                  <a:fillRect/>
                </a:stretch>
              </p:blipFill>
              <p:spPr>
                <a:xfrm>
                  <a:off x="6208465" y="1511640"/>
                  <a:ext cx="144000" cy="45000"/>
                </a:xfrm>
                <a:prstGeom prst="rect">
                  <a:avLst/>
                </a:prstGeom>
              </p:spPr>
            </p:pic>
          </mc:Fallback>
        </mc:AlternateContent>
      </p:grpSp>
      <p:grpSp>
        <p:nvGrpSpPr>
          <p:cNvPr id="47" name="Grup 46">
            <a:extLst>
              <a:ext uri="{FF2B5EF4-FFF2-40B4-BE49-F238E27FC236}">
                <a16:creationId xmlns:a16="http://schemas.microsoft.com/office/drawing/2014/main" id="{0E53EA83-1657-6142-032D-68805BBDE83B}"/>
              </a:ext>
            </a:extLst>
          </p:cNvPr>
          <p:cNvGrpSpPr/>
          <p:nvPr/>
        </p:nvGrpSpPr>
        <p:grpSpPr>
          <a:xfrm>
            <a:off x="7035745" y="1934280"/>
            <a:ext cx="179280" cy="277560"/>
            <a:chOff x="7035745" y="1934280"/>
            <a:chExt cx="179280" cy="277560"/>
          </a:xfrm>
        </p:grpSpPr>
        <mc:AlternateContent xmlns:mc="http://schemas.openxmlformats.org/markup-compatibility/2006" xmlns:p14="http://schemas.microsoft.com/office/powerpoint/2010/main">
          <mc:Choice Requires="p14">
            <p:contentPart p14:bwMode="auto" r:id="rId51">
              <p14:nvContentPartPr>
                <p14:cNvPr id="45" name="Mürekkep 44">
                  <a:extLst>
                    <a:ext uri="{FF2B5EF4-FFF2-40B4-BE49-F238E27FC236}">
                      <a16:creationId xmlns:a16="http://schemas.microsoft.com/office/drawing/2014/main" id="{DCF1D511-02AD-16A3-A553-15CE7DFE05B8}"/>
                    </a:ext>
                  </a:extLst>
                </p14:cNvPr>
                <p14:cNvContentPartPr/>
                <p14:nvPr/>
              </p14:nvContentPartPr>
              <p14:xfrm>
                <a:off x="7122505" y="1934280"/>
                <a:ext cx="11520" cy="261000"/>
              </p14:xfrm>
            </p:contentPart>
          </mc:Choice>
          <mc:Fallback xmlns="">
            <p:pic>
              <p:nvPicPr>
                <p:cNvPr id="45" name="Mürekkep 44">
                  <a:extLst>
                    <a:ext uri="{FF2B5EF4-FFF2-40B4-BE49-F238E27FC236}">
                      <a16:creationId xmlns:a16="http://schemas.microsoft.com/office/drawing/2014/main" id="{DCF1D511-02AD-16A3-A553-15CE7DFE05B8}"/>
                    </a:ext>
                  </a:extLst>
                </p:cNvPr>
                <p:cNvPicPr/>
                <p:nvPr/>
              </p:nvPicPr>
              <p:blipFill>
                <a:blip r:embed="rId52"/>
                <a:stretch>
                  <a:fillRect/>
                </a:stretch>
              </p:blipFill>
              <p:spPr>
                <a:xfrm>
                  <a:off x="7113865" y="1925640"/>
                  <a:ext cx="29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Mürekkep 45">
                  <a:extLst>
                    <a:ext uri="{FF2B5EF4-FFF2-40B4-BE49-F238E27FC236}">
                      <a16:creationId xmlns:a16="http://schemas.microsoft.com/office/drawing/2014/main" id="{87BCD528-AD3D-65A1-914C-885DE3811489}"/>
                    </a:ext>
                  </a:extLst>
                </p14:cNvPr>
                <p14:cNvContentPartPr/>
                <p14:nvPr/>
              </p14:nvContentPartPr>
              <p14:xfrm>
                <a:off x="7035745" y="2107440"/>
                <a:ext cx="179280" cy="104400"/>
              </p14:xfrm>
            </p:contentPart>
          </mc:Choice>
          <mc:Fallback xmlns="">
            <p:pic>
              <p:nvPicPr>
                <p:cNvPr id="46" name="Mürekkep 45">
                  <a:extLst>
                    <a:ext uri="{FF2B5EF4-FFF2-40B4-BE49-F238E27FC236}">
                      <a16:creationId xmlns:a16="http://schemas.microsoft.com/office/drawing/2014/main" id="{87BCD528-AD3D-65A1-914C-885DE3811489}"/>
                    </a:ext>
                  </a:extLst>
                </p:cNvPr>
                <p:cNvPicPr/>
                <p:nvPr/>
              </p:nvPicPr>
              <p:blipFill>
                <a:blip r:embed="rId54"/>
                <a:stretch>
                  <a:fillRect/>
                </a:stretch>
              </p:blipFill>
              <p:spPr>
                <a:xfrm>
                  <a:off x="7026745" y="2098800"/>
                  <a:ext cx="196920" cy="122040"/>
                </a:xfrm>
                <a:prstGeom prst="rect">
                  <a:avLst/>
                </a:prstGeom>
              </p:spPr>
            </p:pic>
          </mc:Fallback>
        </mc:AlternateContent>
      </p:grpSp>
      <p:grpSp>
        <p:nvGrpSpPr>
          <p:cNvPr id="51" name="Grup 50">
            <a:extLst>
              <a:ext uri="{FF2B5EF4-FFF2-40B4-BE49-F238E27FC236}">
                <a16:creationId xmlns:a16="http://schemas.microsoft.com/office/drawing/2014/main" id="{4F1DEE58-6321-917A-E413-86AFE1476FA1}"/>
              </a:ext>
            </a:extLst>
          </p:cNvPr>
          <p:cNvGrpSpPr/>
          <p:nvPr/>
        </p:nvGrpSpPr>
        <p:grpSpPr>
          <a:xfrm>
            <a:off x="4720225" y="4763160"/>
            <a:ext cx="987840" cy="495360"/>
            <a:chOff x="4720225" y="4763160"/>
            <a:chExt cx="987840" cy="495360"/>
          </a:xfrm>
        </p:grpSpPr>
        <mc:AlternateContent xmlns:mc="http://schemas.openxmlformats.org/markup-compatibility/2006" xmlns:p14="http://schemas.microsoft.com/office/powerpoint/2010/main">
          <mc:Choice Requires="p14">
            <p:contentPart p14:bwMode="auto" r:id="rId55">
              <p14:nvContentPartPr>
                <p14:cNvPr id="48" name="Mürekkep 47">
                  <a:extLst>
                    <a:ext uri="{FF2B5EF4-FFF2-40B4-BE49-F238E27FC236}">
                      <a16:creationId xmlns:a16="http://schemas.microsoft.com/office/drawing/2014/main" id="{953110A6-E518-7193-0F18-560ABDD85851}"/>
                    </a:ext>
                  </a:extLst>
                </p14:cNvPr>
                <p14:cNvContentPartPr/>
                <p14:nvPr/>
              </p14:nvContentPartPr>
              <p14:xfrm>
                <a:off x="4906345" y="5100840"/>
                <a:ext cx="801720" cy="157680"/>
              </p14:xfrm>
            </p:contentPart>
          </mc:Choice>
          <mc:Fallback xmlns="">
            <p:pic>
              <p:nvPicPr>
                <p:cNvPr id="48" name="Mürekkep 47">
                  <a:extLst>
                    <a:ext uri="{FF2B5EF4-FFF2-40B4-BE49-F238E27FC236}">
                      <a16:creationId xmlns:a16="http://schemas.microsoft.com/office/drawing/2014/main" id="{953110A6-E518-7193-0F18-560ABDD85851}"/>
                    </a:ext>
                  </a:extLst>
                </p:cNvPr>
                <p:cNvPicPr/>
                <p:nvPr/>
              </p:nvPicPr>
              <p:blipFill>
                <a:blip r:embed="rId56"/>
                <a:stretch>
                  <a:fillRect/>
                </a:stretch>
              </p:blipFill>
              <p:spPr>
                <a:xfrm>
                  <a:off x="4897345" y="5092200"/>
                  <a:ext cx="819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Mürekkep 48">
                  <a:extLst>
                    <a:ext uri="{FF2B5EF4-FFF2-40B4-BE49-F238E27FC236}">
                      <a16:creationId xmlns:a16="http://schemas.microsoft.com/office/drawing/2014/main" id="{A7E25DE3-89FB-A17F-CC6B-095F6E141A02}"/>
                    </a:ext>
                  </a:extLst>
                </p14:cNvPr>
                <p14:cNvContentPartPr/>
                <p14:nvPr/>
              </p14:nvContentPartPr>
              <p14:xfrm>
                <a:off x="4720225" y="4763160"/>
                <a:ext cx="915120" cy="224280"/>
              </p14:xfrm>
            </p:contentPart>
          </mc:Choice>
          <mc:Fallback xmlns="">
            <p:pic>
              <p:nvPicPr>
                <p:cNvPr id="49" name="Mürekkep 48">
                  <a:extLst>
                    <a:ext uri="{FF2B5EF4-FFF2-40B4-BE49-F238E27FC236}">
                      <a16:creationId xmlns:a16="http://schemas.microsoft.com/office/drawing/2014/main" id="{A7E25DE3-89FB-A17F-CC6B-095F6E141A02}"/>
                    </a:ext>
                  </a:extLst>
                </p:cNvPr>
                <p:cNvPicPr/>
                <p:nvPr/>
              </p:nvPicPr>
              <p:blipFill>
                <a:blip r:embed="rId58"/>
                <a:stretch>
                  <a:fillRect/>
                </a:stretch>
              </p:blipFill>
              <p:spPr>
                <a:xfrm>
                  <a:off x="4711225" y="4754160"/>
                  <a:ext cx="93276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0" name="Mürekkep 49">
                <a:extLst>
                  <a:ext uri="{FF2B5EF4-FFF2-40B4-BE49-F238E27FC236}">
                    <a16:creationId xmlns:a16="http://schemas.microsoft.com/office/drawing/2014/main" id="{F7DEEAA2-996D-8847-BD27-BC550D7C5F2F}"/>
                  </a:ext>
                </a:extLst>
              </p14:cNvPr>
              <p14:cNvContentPartPr/>
              <p14:nvPr/>
            </p14:nvContentPartPr>
            <p14:xfrm>
              <a:off x="7449385" y="6197760"/>
              <a:ext cx="707400" cy="329760"/>
            </p14:xfrm>
          </p:contentPart>
        </mc:Choice>
        <mc:Fallback xmlns="">
          <p:pic>
            <p:nvPicPr>
              <p:cNvPr id="50" name="Mürekkep 49">
                <a:extLst>
                  <a:ext uri="{FF2B5EF4-FFF2-40B4-BE49-F238E27FC236}">
                    <a16:creationId xmlns:a16="http://schemas.microsoft.com/office/drawing/2014/main" id="{F7DEEAA2-996D-8847-BD27-BC550D7C5F2F}"/>
                  </a:ext>
                </a:extLst>
              </p:cNvPr>
              <p:cNvPicPr/>
              <p:nvPr/>
            </p:nvPicPr>
            <p:blipFill>
              <a:blip r:embed="rId60"/>
              <a:stretch>
                <a:fillRect/>
              </a:stretch>
            </p:blipFill>
            <p:spPr>
              <a:xfrm>
                <a:off x="7440745" y="6189120"/>
                <a:ext cx="7250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C332AD9F-5433-FFEC-CFB3-AB48088A21C6}"/>
                  </a:ext>
                </a:extLst>
              </p14:cNvPr>
              <p14:cNvContentPartPr/>
              <p14:nvPr/>
            </p14:nvContentPartPr>
            <p14:xfrm>
              <a:off x="10644745" y="2732760"/>
              <a:ext cx="1127520" cy="1474200"/>
            </p14:xfrm>
          </p:contentPart>
        </mc:Choice>
        <mc:Fallback xmlns="">
          <p:pic>
            <p:nvPicPr>
              <p:cNvPr id="52" name="Mürekkep 51">
                <a:extLst>
                  <a:ext uri="{FF2B5EF4-FFF2-40B4-BE49-F238E27FC236}">
                    <a16:creationId xmlns:a16="http://schemas.microsoft.com/office/drawing/2014/main" id="{C332AD9F-5433-FFEC-CFB3-AB48088A21C6}"/>
                  </a:ext>
                </a:extLst>
              </p:cNvPr>
              <p:cNvPicPr/>
              <p:nvPr/>
            </p:nvPicPr>
            <p:blipFill>
              <a:blip r:embed="rId62"/>
              <a:stretch>
                <a:fillRect/>
              </a:stretch>
            </p:blipFill>
            <p:spPr>
              <a:xfrm>
                <a:off x="10635745" y="2723760"/>
                <a:ext cx="1145160" cy="1491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Mürekkep 53">
                <a:extLst>
                  <a:ext uri="{FF2B5EF4-FFF2-40B4-BE49-F238E27FC236}">
                    <a16:creationId xmlns:a16="http://schemas.microsoft.com/office/drawing/2014/main" id="{5B860E5D-75F2-CFA5-E040-FBAEB1443E03}"/>
                  </a:ext>
                </a:extLst>
              </p14:cNvPr>
              <p14:cNvContentPartPr/>
              <p14:nvPr/>
            </p14:nvContentPartPr>
            <p14:xfrm>
              <a:off x="10770385" y="3744000"/>
              <a:ext cx="587520" cy="9720"/>
            </p14:xfrm>
          </p:contentPart>
        </mc:Choice>
        <mc:Fallback xmlns="">
          <p:pic>
            <p:nvPicPr>
              <p:cNvPr id="54" name="Mürekkep 53">
                <a:extLst>
                  <a:ext uri="{FF2B5EF4-FFF2-40B4-BE49-F238E27FC236}">
                    <a16:creationId xmlns:a16="http://schemas.microsoft.com/office/drawing/2014/main" id="{5B860E5D-75F2-CFA5-E040-FBAEB1443E03}"/>
                  </a:ext>
                </a:extLst>
              </p:cNvPr>
              <p:cNvPicPr/>
              <p:nvPr/>
            </p:nvPicPr>
            <p:blipFill>
              <a:blip r:embed="rId64"/>
              <a:stretch>
                <a:fillRect/>
              </a:stretch>
            </p:blipFill>
            <p:spPr>
              <a:xfrm>
                <a:off x="10761385" y="3735000"/>
                <a:ext cx="605160" cy="27360"/>
              </a:xfrm>
              <a:prstGeom prst="rect">
                <a:avLst/>
              </a:prstGeom>
            </p:spPr>
          </p:pic>
        </mc:Fallback>
      </mc:AlternateContent>
      <p:sp>
        <p:nvSpPr>
          <p:cNvPr id="55" name="Metin kutusu 54">
            <a:extLst>
              <a:ext uri="{FF2B5EF4-FFF2-40B4-BE49-F238E27FC236}">
                <a16:creationId xmlns:a16="http://schemas.microsoft.com/office/drawing/2014/main" id="{2492EAAF-77D2-4B1B-C157-C2C7EC8E6B1A}"/>
              </a:ext>
            </a:extLst>
          </p:cNvPr>
          <p:cNvSpPr txBox="1"/>
          <p:nvPr/>
        </p:nvSpPr>
        <p:spPr>
          <a:xfrm>
            <a:off x="4453875" y="1825948"/>
            <a:ext cx="2555508" cy="369332"/>
          </a:xfrm>
          <a:prstGeom prst="rect">
            <a:avLst/>
          </a:prstGeom>
          <a:noFill/>
        </p:spPr>
        <p:txBody>
          <a:bodyPr wrap="none" rtlCol="0">
            <a:spAutoFit/>
          </a:bodyPr>
          <a:lstStyle/>
          <a:p>
            <a:r>
              <a:rPr lang="en-US" u="sng" dirty="0"/>
              <a:t>Blueprint </a:t>
            </a:r>
            <a:r>
              <a:rPr lang="en-US" u="sng" dirty="0" err="1"/>
              <a:t>dosyasi</a:t>
            </a:r>
            <a:r>
              <a:rPr lang="en-US" u="sng" dirty="0"/>
              <a:t> </a:t>
            </a:r>
            <a:r>
              <a:rPr lang="en-US" u="sng" dirty="0" err="1"/>
              <a:t>ekle</a:t>
            </a:r>
            <a:endParaRPr lang="en-CA" u="sng" dirty="0"/>
          </a:p>
        </p:txBody>
      </p:sp>
    </p:spTree>
    <p:extLst>
      <p:ext uri="{BB962C8B-B14F-4D97-AF65-F5344CB8AC3E}">
        <p14:creationId xmlns:p14="http://schemas.microsoft.com/office/powerpoint/2010/main" val="22125370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E4994D4-46DE-1D17-6DAA-95EA6CC43711}"/>
              </a:ext>
            </a:extLst>
          </p:cNvPr>
          <p:cNvPicPr>
            <a:picLocks noChangeAspect="1"/>
          </p:cNvPicPr>
          <p:nvPr/>
        </p:nvPicPr>
        <p:blipFill>
          <a:blip r:embed="rId2"/>
          <a:stretch>
            <a:fillRect/>
          </a:stretch>
        </p:blipFill>
        <p:spPr>
          <a:xfrm>
            <a:off x="1651219" y="4391609"/>
            <a:ext cx="1305107" cy="428685"/>
          </a:xfrm>
          <a:prstGeom prst="rect">
            <a:avLst/>
          </a:prstGeom>
        </p:spPr>
      </p:pic>
      <p:pic>
        <p:nvPicPr>
          <p:cNvPr id="9" name="Resim 8">
            <a:extLst>
              <a:ext uri="{FF2B5EF4-FFF2-40B4-BE49-F238E27FC236}">
                <a16:creationId xmlns:a16="http://schemas.microsoft.com/office/drawing/2014/main" id="{1143DEBD-505D-D0D7-EDE7-63B415C37E56}"/>
              </a:ext>
            </a:extLst>
          </p:cNvPr>
          <p:cNvPicPr>
            <a:picLocks noChangeAspect="1"/>
          </p:cNvPicPr>
          <p:nvPr/>
        </p:nvPicPr>
        <p:blipFill>
          <a:blip r:embed="rId3"/>
          <a:stretch>
            <a:fillRect/>
          </a:stretch>
        </p:blipFill>
        <p:spPr>
          <a:xfrm>
            <a:off x="1632166" y="1923840"/>
            <a:ext cx="1324160" cy="1505160"/>
          </a:xfrm>
          <a:prstGeom prst="rect">
            <a:avLst/>
          </a:prstGeom>
        </p:spPr>
      </p:pic>
      <p:pic>
        <p:nvPicPr>
          <p:cNvPr id="13" name="Resim 12">
            <a:extLst>
              <a:ext uri="{FF2B5EF4-FFF2-40B4-BE49-F238E27FC236}">
                <a16:creationId xmlns:a16="http://schemas.microsoft.com/office/drawing/2014/main" id="{37E1278B-2411-858B-9B98-750A0DCF02FF}"/>
              </a:ext>
            </a:extLst>
          </p:cNvPr>
          <p:cNvPicPr>
            <a:picLocks noChangeAspect="1"/>
          </p:cNvPicPr>
          <p:nvPr/>
        </p:nvPicPr>
        <p:blipFill>
          <a:blip r:embed="rId4"/>
          <a:stretch>
            <a:fillRect/>
          </a:stretch>
        </p:blipFill>
        <p:spPr>
          <a:xfrm>
            <a:off x="4750792" y="657657"/>
            <a:ext cx="6639736" cy="5844158"/>
          </a:xfrm>
          <a:prstGeom prst="rect">
            <a:avLst/>
          </a:prstGeom>
        </p:spPr>
      </p:pic>
      <p:grpSp>
        <p:nvGrpSpPr>
          <p:cNvPr id="16" name="Grup 15">
            <a:extLst>
              <a:ext uri="{FF2B5EF4-FFF2-40B4-BE49-F238E27FC236}">
                <a16:creationId xmlns:a16="http://schemas.microsoft.com/office/drawing/2014/main" id="{96FA2762-C3D1-D8ED-8E68-76CE3E667470}"/>
              </a:ext>
            </a:extLst>
          </p:cNvPr>
          <p:cNvGrpSpPr/>
          <p:nvPr/>
        </p:nvGrpSpPr>
        <p:grpSpPr>
          <a:xfrm>
            <a:off x="2272063" y="3593745"/>
            <a:ext cx="216360" cy="766080"/>
            <a:chOff x="2272063" y="3593745"/>
            <a:chExt cx="216360" cy="7660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EDA30A0-9A8C-46F1-A364-B8510EAF939F}"/>
                    </a:ext>
                  </a:extLst>
                </p14:cNvPr>
                <p14:cNvContentPartPr/>
                <p14:nvPr/>
              </p14:nvContentPartPr>
              <p14:xfrm>
                <a:off x="2362063" y="3593745"/>
                <a:ext cx="21240" cy="684000"/>
              </p14:xfrm>
            </p:contentPart>
          </mc:Choice>
          <mc:Fallback xmlns="">
            <p:pic>
              <p:nvPicPr>
                <p:cNvPr id="14" name="Mürekkep 13">
                  <a:extLst>
                    <a:ext uri="{FF2B5EF4-FFF2-40B4-BE49-F238E27FC236}">
                      <a16:creationId xmlns:a16="http://schemas.microsoft.com/office/drawing/2014/main" id="{BEDA30A0-9A8C-46F1-A364-B8510EAF939F}"/>
                    </a:ext>
                  </a:extLst>
                </p:cNvPr>
                <p:cNvPicPr/>
                <p:nvPr/>
              </p:nvPicPr>
              <p:blipFill>
                <a:blip r:embed="rId6"/>
                <a:stretch>
                  <a:fillRect/>
                </a:stretch>
              </p:blipFill>
              <p:spPr>
                <a:xfrm>
                  <a:off x="2353063" y="3585105"/>
                  <a:ext cx="3888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56E85AE7-AFF4-5D4A-E765-EBD9E6D5EDA9}"/>
                    </a:ext>
                  </a:extLst>
                </p14:cNvPr>
                <p14:cNvContentPartPr/>
                <p14:nvPr/>
              </p14:nvContentPartPr>
              <p14:xfrm>
                <a:off x="2272063" y="4200345"/>
                <a:ext cx="216360" cy="159480"/>
              </p14:xfrm>
            </p:contentPart>
          </mc:Choice>
          <mc:Fallback xmlns="">
            <p:pic>
              <p:nvPicPr>
                <p:cNvPr id="15" name="Mürekkep 14">
                  <a:extLst>
                    <a:ext uri="{FF2B5EF4-FFF2-40B4-BE49-F238E27FC236}">
                      <a16:creationId xmlns:a16="http://schemas.microsoft.com/office/drawing/2014/main" id="{56E85AE7-AFF4-5D4A-E765-EBD9E6D5EDA9}"/>
                    </a:ext>
                  </a:extLst>
                </p:cNvPr>
                <p:cNvPicPr/>
                <p:nvPr/>
              </p:nvPicPr>
              <p:blipFill>
                <a:blip r:embed="rId8"/>
                <a:stretch>
                  <a:fillRect/>
                </a:stretch>
              </p:blipFill>
              <p:spPr>
                <a:xfrm>
                  <a:off x="2263063" y="4191705"/>
                  <a:ext cx="234000" cy="177120"/>
                </a:xfrm>
                <a:prstGeom prst="rect">
                  <a:avLst/>
                </a:prstGeom>
              </p:spPr>
            </p:pic>
          </mc:Fallback>
        </mc:AlternateContent>
      </p:grpSp>
      <p:grpSp>
        <p:nvGrpSpPr>
          <p:cNvPr id="19" name="Grup 18">
            <a:extLst>
              <a:ext uri="{FF2B5EF4-FFF2-40B4-BE49-F238E27FC236}">
                <a16:creationId xmlns:a16="http://schemas.microsoft.com/office/drawing/2014/main" id="{B6E305E9-9953-9356-411F-6991BFEF5D46}"/>
              </a:ext>
            </a:extLst>
          </p:cNvPr>
          <p:cNvGrpSpPr/>
          <p:nvPr/>
        </p:nvGrpSpPr>
        <p:grpSpPr>
          <a:xfrm>
            <a:off x="3729703" y="4254705"/>
            <a:ext cx="744120" cy="407880"/>
            <a:chOff x="3729703" y="4254705"/>
            <a:chExt cx="744120" cy="40788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DC5BCA89-D945-9122-ACCE-60A4B66F6780}"/>
                    </a:ext>
                  </a:extLst>
                </p14:cNvPr>
                <p14:cNvContentPartPr/>
                <p14:nvPr/>
              </p14:nvContentPartPr>
              <p14:xfrm>
                <a:off x="3729703" y="4399425"/>
                <a:ext cx="571320" cy="61920"/>
              </p14:xfrm>
            </p:contentPart>
          </mc:Choice>
          <mc:Fallback xmlns="">
            <p:pic>
              <p:nvPicPr>
                <p:cNvPr id="17" name="Mürekkep 16">
                  <a:extLst>
                    <a:ext uri="{FF2B5EF4-FFF2-40B4-BE49-F238E27FC236}">
                      <a16:creationId xmlns:a16="http://schemas.microsoft.com/office/drawing/2014/main" id="{DC5BCA89-D945-9122-ACCE-60A4B66F6780}"/>
                    </a:ext>
                  </a:extLst>
                </p:cNvPr>
                <p:cNvPicPr/>
                <p:nvPr/>
              </p:nvPicPr>
              <p:blipFill>
                <a:blip r:embed="rId10"/>
                <a:stretch>
                  <a:fillRect/>
                </a:stretch>
              </p:blipFill>
              <p:spPr>
                <a:xfrm>
                  <a:off x="3721063" y="4390785"/>
                  <a:ext cx="588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60F605D5-65CB-A5E8-12A6-B164434BD8EF}"/>
                    </a:ext>
                  </a:extLst>
                </p14:cNvPr>
                <p14:cNvContentPartPr/>
                <p14:nvPr/>
              </p14:nvContentPartPr>
              <p14:xfrm>
                <a:off x="4301023" y="4254705"/>
                <a:ext cx="172800" cy="407880"/>
              </p14:xfrm>
            </p:contentPart>
          </mc:Choice>
          <mc:Fallback xmlns="">
            <p:pic>
              <p:nvPicPr>
                <p:cNvPr id="18" name="Mürekkep 17">
                  <a:extLst>
                    <a:ext uri="{FF2B5EF4-FFF2-40B4-BE49-F238E27FC236}">
                      <a16:creationId xmlns:a16="http://schemas.microsoft.com/office/drawing/2014/main" id="{60F605D5-65CB-A5E8-12A6-B164434BD8EF}"/>
                    </a:ext>
                  </a:extLst>
                </p:cNvPr>
                <p:cNvPicPr/>
                <p:nvPr/>
              </p:nvPicPr>
              <p:blipFill>
                <a:blip r:embed="rId12"/>
                <a:stretch>
                  <a:fillRect/>
                </a:stretch>
              </p:blipFill>
              <p:spPr>
                <a:xfrm>
                  <a:off x="4292383" y="4246065"/>
                  <a:ext cx="190440" cy="425520"/>
                </a:xfrm>
                <a:prstGeom prst="rect">
                  <a:avLst/>
                </a:prstGeom>
              </p:spPr>
            </p:pic>
          </mc:Fallback>
        </mc:AlternateContent>
      </p:grpSp>
    </p:spTree>
    <p:extLst>
      <p:ext uri="{BB962C8B-B14F-4D97-AF65-F5344CB8AC3E}">
        <p14:creationId xmlns:p14="http://schemas.microsoft.com/office/powerpoint/2010/main" val="11289587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7B78A0C1-46AA-F0C7-05F8-CC7B00623A95}"/>
              </a:ext>
            </a:extLst>
          </p:cNvPr>
          <p:cNvPicPr>
            <a:picLocks noChangeAspect="1"/>
          </p:cNvPicPr>
          <p:nvPr/>
        </p:nvPicPr>
        <p:blipFill>
          <a:blip r:embed="rId2"/>
          <a:stretch>
            <a:fillRect/>
          </a:stretch>
        </p:blipFill>
        <p:spPr>
          <a:xfrm>
            <a:off x="2456942" y="733049"/>
            <a:ext cx="7278116" cy="5391902"/>
          </a:xfrm>
          <a:prstGeom prst="rect">
            <a:avLst/>
          </a:prstGeom>
        </p:spPr>
      </p:pic>
      <p:grpSp>
        <p:nvGrpSpPr>
          <p:cNvPr id="16" name="Grup 15">
            <a:extLst>
              <a:ext uri="{FF2B5EF4-FFF2-40B4-BE49-F238E27FC236}">
                <a16:creationId xmlns:a16="http://schemas.microsoft.com/office/drawing/2014/main" id="{15527256-9E0E-E7CB-CC48-3000F5D21F78}"/>
              </a:ext>
            </a:extLst>
          </p:cNvPr>
          <p:cNvGrpSpPr/>
          <p:nvPr/>
        </p:nvGrpSpPr>
        <p:grpSpPr>
          <a:xfrm>
            <a:off x="4501705" y="5103000"/>
            <a:ext cx="1368360" cy="326160"/>
            <a:chOff x="4501705" y="5103000"/>
            <a:chExt cx="1368360" cy="3261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98EE7EE5-832A-644B-3E12-AAA64BB85DD8}"/>
                    </a:ext>
                  </a:extLst>
                </p14:cNvPr>
                <p14:cNvContentPartPr/>
                <p14:nvPr/>
              </p14:nvContentPartPr>
              <p14:xfrm>
                <a:off x="4501705" y="5119200"/>
                <a:ext cx="1169280" cy="309960"/>
              </p14:xfrm>
            </p:contentPart>
          </mc:Choice>
          <mc:Fallback xmlns="">
            <p:pic>
              <p:nvPicPr>
                <p:cNvPr id="8" name="Mürekkep 7">
                  <a:extLst>
                    <a:ext uri="{FF2B5EF4-FFF2-40B4-BE49-F238E27FC236}">
                      <a16:creationId xmlns:a16="http://schemas.microsoft.com/office/drawing/2014/main" id="{98EE7EE5-832A-644B-3E12-AAA64BB85DD8}"/>
                    </a:ext>
                  </a:extLst>
                </p:cNvPr>
                <p:cNvPicPr/>
                <p:nvPr/>
              </p:nvPicPr>
              <p:blipFill>
                <a:blip r:embed="rId4"/>
                <a:stretch>
                  <a:fillRect/>
                </a:stretch>
              </p:blipFill>
              <p:spPr>
                <a:xfrm>
                  <a:off x="4492705" y="5110560"/>
                  <a:ext cx="11869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F16610B2-9FA8-2710-6300-9220769E27F2}"/>
                    </a:ext>
                  </a:extLst>
                </p14:cNvPr>
                <p14:cNvContentPartPr/>
                <p14:nvPr/>
              </p14:nvContentPartPr>
              <p14:xfrm>
                <a:off x="5813185" y="5120280"/>
                <a:ext cx="10440" cy="85680"/>
              </p14:xfrm>
            </p:contentPart>
          </mc:Choice>
          <mc:Fallback xmlns="">
            <p:pic>
              <p:nvPicPr>
                <p:cNvPr id="9" name="Mürekkep 8">
                  <a:extLst>
                    <a:ext uri="{FF2B5EF4-FFF2-40B4-BE49-F238E27FC236}">
                      <a16:creationId xmlns:a16="http://schemas.microsoft.com/office/drawing/2014/main" id="{F16610B2-9FA8-2710-6300-9220769E27F2}"/>
                    </a:ext>
                  </a:extLst>
                </p:cNvPr>
                <p:cNvPicPr/>
                <p:nvPr/>
              </p:nvPicPr>
              <p:blipFill>
                <a:blip r:embed="rId6"/>
                <a:stretch>
                  <a:fillRect/>
                </a:stretch>
              </p:blipFill>
              <p:spPr>
                <a:xfrm>
                  <a:off x="5804545" y="5111280"/>
                  <a:ext cx="28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A3D5CA44-CCE4-AB85-EF2F-4F7B7F4F978A}"/>
                    </a:ext>
                  </a:extLst>
                </p14:cNvPr>
                <p14:cNvContentPartPr/>
                <p14:nvPr/>
              </p14:nvContentPartPr>
              <p14:xfrm>
                <a:off x="5822545" y="5103000"/>
                <a:ext cx="10080" cy="65880"/>
              </p14:xfrm>
            </p:contentPart>
          </mc:Choice>
          <mc:Fallback xmlns="">
            <p:pic>
              <p:nvPicPr>
                <p:cNvPr id="13" name="Mürekkep 12">
                  <a:extLst>
                    <a:ext uri="{FF2B5EF4-FFF2-40B4-BE49-F238E27FC236}">
                      <a16:creationId xmlns:a16="http://schemas.microsoft.com/office/drawing/2014/main" id="{A3D5CA44-CCE4-AB85-EF2F-4F7B7F4F978A}"/>
                    </a:ext>
                  </a:extLst>
                </p:cNvPr>
                <p:cNvPicPr/>
                <p:nvPr/>
              </p:nvPicPr>
              <p:blipFill>
                <a:blip r:embed="rId8"/>
                <a:stretch>
                  <a:fillRect/>
                </a:stretch>
              </p:blipFill>
              <p:spPr>
                <a:xfrm>
                  <a:off x="5813905" y="5094000"/>
                  <a:ext cx="27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41A6317-DF92-3975-A787-75890E4A4677}"/>
                    </a:ext>
                  </a:extLst>
                </p14:cNvPr>
                <p14:cNvContentPartPr/>
                <p14:nvPr/>
              </p14:nvContentPartPr>
              <p14:xfrm>
                <a:off x="5774665" y="5149080"/>
                <a:ext cx="95400" cy="360"/>
              </p14:xfrm>
            </p:contentPart>
          </mc:Choice>
          <mc:Fallback xmlns="">
            <p:pic>
              <p:nvPicPr>
                <p:cNvPr id="15" name="Mürekkep 14">
                  <a:extLst>
                    <a:ext uri="{FF2B5EF4-FFF2-40B4-BE49-F238E27FC236}">
                      <a16:creationId xmlns:a16="http://schemas.microsoft.com/office/drawing/2014/main" id="{E41A6317-DF92-3975-A787-75890E4A4677}"/>
                    </a:ext>
                  </a:extLst>
                </p:cNvPr>
                <p:cNvPicPr/>
                <p:nvPr/>
              </p:nvPicPr>
              <p:blipFill>
                <a:blip r:embed="rId10"/>
                <a:stretch>
                  <a:fillRect/>
                </a:stretch>
              </p:blipFill>
              <p:spPr>
                <a:xfrm>
                  <a:off x="5766025" y="5140440"/>
                  <a:ext cx="113040" cy="18000"/>
                </a:xfrm>
                <a:prstGeom prst="rect">
                  <a:avLst/>
                </a:prstGeom>
              </p:spPr>
            </p:pic>
          </mc:Fallback>
        </mc:AlternateContent>
      </p:grpSp>
    </p:spTree>
    <p:extLst>
      <p:ext uri="{BB962C8B-B14F-4D97-AF65-F5344CB8AC3E}">
        <p14:creationId xmlns:p14="http://schemas.microsoft.com/office/powerpoint/2010/main" val="169386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5642AD-F14D-BD39-F841-7C754FE9DF8D}"/>
              </a:ext>
            </a:extLst>
          </p:cNvPr>
          <p:cNvSpPr>
            <a:spLocks noGrp="1"/>
          </p:cNvSpPr>
          <p:nvPr>
            <p:ph type="title"/>
          </p:nvPr>
        </p:nvSpPr>
        <p:spPr>
          <a:xfrm>
            <a:off x="838200" y="184805"/>
            <a:ext cx="10515600" cy="1505883"/>
          </a:xfrm>
        </p:spPr>
        <p:txBody>
          <a:bodyPr vert="horz" lIns="91440" tIns="45720" rIns="91440" bIns="45720" rtlCol="0" anchor="ctr">
            <a:normAutofit/>
          </a:bodyPr>
          <a:lstStyle/>
          <a:p>
            <a:endParaRPr lang="en-US" sz="5200" kern="1200" dirty="0">
              <a:solidFill>
                <a:schemeClr val="tx1"/>
              </a:solidFill>
              <a:latin typeface="+mj-lt"/>
              <a:ea typeface="+mj-ea"/>
              <a:cs typeface="+mj-cs"/>
            </a:endParaRPr>
          </a:p>
        </p:txBody>
      </p:sp>
      <p:pic>
        <p:nvPicPr>
          <p:cNvPr id="9" name="Resim 8">
            <a:extLst>
              <a:ext uri="{FF2B5EF4-FFF2-40B4-BE49-F238E27FC236}">
                <a16:creationId xmlns:a16="http://schemas.microsoft.com/office/drawing/2014/main" id="{4273097A-5264-C05B-567D-26D3193E41AC}"/>
              </a:ext>
            </a:extLst>
          </p:cNvPr>
          <p:cNvPicPr>
            <a:picLocks noChangeAspect="1"/>
          </p:cNvPicPr>
          <p:nvPr/>
        </p:nvPicPr>
        <p:blipFill>
          <a:blip r:embed="rId2"/>
          <a:stretch>
            <a:fillRect/>
          </a:stretch>
        </p:blipFill>
        <p:spPr>
          <a:xfrm>
            <a:off x="838200" y="2152038"/>
            <a:ext cx="10512547" cy="3837079"/>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DE8B7BAE-CD58-2D44-BFB8-68BA691CE5BB}"/>
                  </a:ext>
                </a:extLst>
              </p14:cNvPr>
              <p14:cNvContentPartPr/>
              <p14:nvPr/>
            </p14:nvContentPartPr>
            <p14:xfrm>
              <a:off x="9596065" y="5274000"/>
              <a:ext cx="1240560" cy="10800"/>
            </p14:xfrm>
          </p:contentPart>
        </mc:Choice>
        <mc:Fallback xmlns="">
          <p:pic>
            <p:nvPicPr>
              <p:cNvPr id="10" name="Mürekkep 9">
                <a:extLst>
                  <a:ext uri="{FF2B5EF4-FFF2-40B4-BE49-F238E27FC236}">
                    <a16:creationId xmlns:a16="http://schemas.microsoft.com/office/drawing/2014/main" id="{DE8B7BAE-CD58-2D44-BFB8-68BA691CE5BB}"/>
                  </a:ext>
                </a:extLst>
              </p:cNvPr>
              <p:cNvPicPr/>
              <p:nvPr/>
            </p:nvPicPr>
            <p:blipFill>
              <a:blip r:embed="rId4"/>
              <a:stretch>
                <a:fillRect/>
              </a:stretch>
            </p:blipFill>
            <p:spPr>
              <a:xfrm>
                <a:off x="9587065" y="5265000"/>
                <a:ext cx="1258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98FA0E58-95AC-7281-8D3D-2167CBB6BCC0}"/>
                  </a:ext>
                </a:extLst>
              </p14:cNvPr>
              <p14:cNvContentPartPr/>
              <p14:nvPr/>
            </p14:nvContentPartPr>
            <p14:xfrm>
              <a:off x="10635745" y="4985640"/>
              <a:ext cx="540360" cy="31680"/>
            </p14:xfrm>
          </p:contentPart>
        </mc:Choice>
        <mc:Fallback xmlns="">
          <p:pic>
            <p:nvPicPr>
              <p:cNvPr id="11" name="Mürekkep 10">
                <a:extLst>
                  <a:ext uri="{FF2B5EF4-FFF2-40B4-BE49-F238E27FC236}">
                    <a16:creationId xmlns:a16="http://schemas.microsoft.com/office/drawing/2014/main" id="{98FA0E58-95AC-7281-8D3D-2167CBB6BCC0}"/>
                  </a:ext>
                </a:extLst>
              </p:cNvPr>
              <p:cNvPicPr/>
              <p:nvPr/>
            </p:nvPicPr>
            <p:blipFill>
              <a:blip r:embed="rId6"/>
              <a:stretch>
                <a:fillRect/>
              </a:stretch>
            </p:blipFill>
            <p:spPr>
              <a:xfrm>
                <a:off x="10626745" y="4976640"/>
                <a:ext cx="558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28A8FA9-3FAE-602B-0886-F5EC7778E176}"/>
                  </a:ext>
                </a:extLst>
              </p14:cNvPr>
              <p14:cNvContentPartPr/>
              <p14:nvPr/>
            </p14:nvContentPartPr>
            <p14:xfrm>
              <a:off x="5765305" y="3975120"/>
              <a:ext cx="185760" cy="10440"/>
            </p14:xfrm>
          </p:contentPart>
        </mc:Choice>
        <mc:Fallback xmlns="">
          <p:pic>
            <p:nvPicPr>
              <p:cNvPr id="12" name="Mürekkep 11">
                <a:extLst>
                  <a:ext uri="{FF2B5EF4-FFF2-40B4-BE49-F238E27FC236}">
                    <a16:creationId xmlns:a16="http://schemas.microsoft.com/office/drawing/2014/main" id="{128A8FA9-3FAE-602B-0886-F5EC7778E176}"/>
                  </a:ext>
                </a:extLst>
              </p:cNvPr>
              <p:cNvPicPr/>
              <p:nvPr/>
            </p:nvPicPr>
            <p:blipFill>
              <a:blip r:embed="rId8"/>
              <a:stretch>
                <a:fillRect/>
              </a:stretch>
            </p:blipFill>
            <p:spPr>
              <a:xfrm>
                <a:off x="5756305" y="3966120"/>
                <a:ext cx="203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27436F40-7633-4ED5-B0E8-548230381966}"/>
                  </a:ext>
                </a:extLst>
              </p14:cNvPr>
              <p14:cNvContentPartPr/>
              <p14:nvPr/>
            </p14:nvContentPartPr>
            <p14:xfrm>
              <a:off x="1222105" y="3175200"/>
              <a:ext cx="1327320" cy="39960"/>
            </p14:xfrm>
          </p:contentPart>
        </mc:Choice>
        <mc:Fallback xmlns="">
          <p:pic>
            <p:nvPicPr>
              <p:cNvPr id="13" name="Mürekkep 12">
                <a:extLst>
                  <a:ext uri="{FF2B5EF4-FFF2-40B4-BE49-F238E27FC236}">
                    <a16:creationId xmlns:a16="http://schemas.microsoft.com/office/drawing/2014/main" id="{27436F40-7633-4ED5-B0E8-548230381966}"/>
                  </a:ext>
                </a:extLst>
              </p:cNvPr>
              <p:cNvPicPr/>
              <p:nvPr/>
            </p:nvPicPr>
            <p:blipFill>
              <a:blip r:embed="rId10"/>
              <a:stretch>
                <a:fillRect/>
              </a:stretch>
            </p:blipFill>
            <p:spPr>
              <a:xfrm>
                <a:off x="1213465" y="3166560"/>
                <a:ext cx="1344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6F7A1490-41A0-6868-7F49-434FF7A12003}"/>
                  </a:ext>
                </a:extLst>
              </p14:cNvPr>
              <p14:cNvContentPartPr/>
              <p14:nvPr/>
            </p14:nvContentPartPr>
            <p14:xfrm>
              <a:off x="6330865" y="4754520"/>
              <a:ext cx="146880" cy="905040"/>
            </p14:xfrm>
          </p:contentPart>
        </mc:Choice>
        <mc:Fallback xmlns="">
          <p:pic>
            <p:nvPicPr>
              <p:cNvPr id="15" name="Mürekkep 14">
                <a:extLst>
                  <a:ext uri="{FF2B5EF4-FFF2-40B4-BE49-F238E27FC236}">
                    <a16:creationId xmlns:a16="http://schemas.microsoft.com/office/drawing/2014/main" id="{6F7A1490-41A0-6868-7F49-434FF7A12003}"/>
                  </a:ext>
                </a:extLst>
              </p:cNvPr>
              <p:cNvPicPr/>
              <p:nvPr/>
            </p:nvPicPr>
            <p:blipFill>
              <a:blip r:embed="rId12"/>
              <a:stretch>
                <a:fillRect/>
              </a:stretch>
            </p:blipFill>
            <p:spPr>
              <a:xfrm>
                <a:off x="6321865" y="4745520"/>
                <a:ext cx="164520" cy="92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B0A25746-0132-D8C3-DE7C-7F9AB9537797}"/>
                  </a:ext>
                </a:extLst>
              </p14:cNvPr>
              <p14:cNvContentPartPr/>
              <p14:nvPr/>
            </p14:nvContentPartPr>
            <p14:xfrm>
              <a:off x="950305" y="3791520"/>
              <a:ext cx="272160" cy="829800"/>
            </p14:xfrm>
          </p:contentPart>
        </mc:Choice>
        <mc:Fallback xmlns="">
          <p:pic>
            <p:nvPicPr>
              <p:cNvPr id="16" name="Mürekkep 15">
                <a:extLst>
                  <a:ext uri="{FF2B5EF4-FFF2-40B4-BE49-F238E27FC236}">
                    <a16:creationId xmlns:a16="http://schemas.microsoft.com/office/drawing/2014/main" id="{B0A25746-0132-D8C3-DE7C-7F9AB9537797}"/>
                  </a:ext>
                </a:extLst>
              </p:cNvPr>
              <p:cNvPicPr/>
              <p:nvPr/>
            </p:nvPicPr>
            <p:blipFill>
              <a:blip r:embed="rId14"/>
              <a:stretch>
                <a:fillRect/>
              </a:stretch>
            </p:blipFill>
            <p:spPr>
              <a:xfrm>
                <a:off x="941305" y="3782880"/>
                <a:ext cx="289800" cy="847440"/>
              </a:xfrm>
              <a:prstGeom prst="rect">
                <a:avLst/>
              </a:prstGeom>
            </p:spPr>
          </p:pic>
        </mc:Fallback>
      </mc:AlternateContent>
    </p:spTree>
    <p:extLst>
      <p:ext uri="{BB962C8B-B14F-4D97-AF65-F5344CB8AC3E}">
        <p14:creationId xmlns:p14="http://schemas.microsoft.com/office/powerpoint/2010/main" val="3327408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F249B28-CBE9-514E-D6EA-798B28C229C4}"/>
              </a:ext>
            </a:extLst>
          </p:cNvPr>
          <p:cNvPicPr>
            <a:picLocks noChangeAspect="1"/>
          </p:cNvPicPr>
          <p:nvPr/>
        </p:nvPicPr>
        <p:blipFill>
          <a:blip r:embed="rId2"/>
          <a:stretch>
            <a:fillRect/>
          </a:stretch>
        </p:blipFill>
        <p:spPr>
          <a:xfrm>
            <a:off x="770782" y="1649838"/>
            <a:ext cx="2057687" cy="38105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0C631947-02BA-3F20-3A92-1E9CC399A682}"/>
                  </a:ext>
                </a:extLst>
              </p14:cNvPr>
              <p14:cNvContentPartPr/>
              <p14:nvPr/>
            </p14:nvContentPartPr>
            <p14:xfrm>
              <a:off x="3695665" y="5659200"/>
              <a:ext cx="360" cy="360"/>
            </p14:xfrm>
          </p:contentPart>
        </mc:Choice>
        <mc:Fallback xmlns="">
          <p:pic>
            <p:nvPicPr>
              <p:cNvPr id="9" name="Mürekkep 8">
                <a:extLst>
                  <a:ext uri="{FF2B5EF4-FFF2-40B4-BE49-F238E27FC236}">
                    <a16:creationId xmlns:a16="http://schemas.microsoft.com/office/drawing/2014/main" id="{0C631947-02BA-3F20-3A92-1E9CC399A682}"/>
                  </a:ext>
                </a:extLst>
              </p:cNvPr>
              <p:cNvPicPr/>
              <p:nvPr/>
            </p:nvPicPr>
            <p:blipFill>
              <a:blip r:embed="rId4"/>
              <a:stretch>
                <a:fillRect/>
              </a:stretch>
            </p:blipFill>
            <p:spPr>
              <a:xfrm>
                <a:off x="3686665" y="5650560"/>
                <a:ext cx="18000" cy="18000"/>
              </a:xfrm>
              <a:prstGeom prst="rect">
                <a:avLst/>
              </a:prstGeom>
            </p:spPr>
          </p:pic>
        </mc:Fallback>
      </mc:AlternateContent>
      <p:pic>
        <p:nvPicPr>
          <p:cNvPr id="11" name="Resim 10">
            <a:extLst>
              <a:ext uri="{FF2B5EF4-FFF2-40B4-BE49-F238E27FC236}">
                <a16:creationId xmlns:a16="http://schemas.microsoft.com/office/drawing/2014/main" id="{8C64EFF4-AF2B-E327-A44D-C13127160722}"/>
              </a:ext>
            </a:extLst>
          </p:cNvPr>
          <p:cNvPicPr>
            <a:picLocks noChangeAspect="1"/>
          </p:cNvPicPr>
          <p:nvPr/>
        </p:nvPicPr>
        <p:blipFill>
          <a:blip r:embed="rId5"/>
          <a:stretch>
            <a:fillRect/>
          </a:stretch>
        </p:blipFill>
        <p:spPr>
          <a:xfrm>
            <a:off x="770782" y="2030891"/>
            <a:ext cx="10650436" cy="3524742"/>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BA5A0E7E-FFC3-5AAC-6161-5C7026D0F27D}"/>
                  </a:ext>
                </a:extLst>
              </p14:cNvPr>
              <p14:cNvContentPartPr/>
              <p14:nvPr/>
            </p14:nvContentPartPr>
            <p14:xfrm>
              <a:off x="4174825" y="4119120"/>
              <a:ext cx="2342160" cy="676800"/>
            </p14:xfrm>
          </p:contentPart>
        </mc:Choice>
        <mc:Fallback xmlns="">
          <p:pic>
            <p:nvPicPr>
              <p:cNvPr id="12" name="Mürekkep 11">
                <a:extLst>
                  <a:ext uri="{FF2B5EF4-FFF2-40B4-BE49-F238E27FC236}">
                    <a16:creationId xmlns:a16="http://schemas.microsoft.com/office/drawing/2014/main" id="{BA5A0E7E-FFC3-5AAC-6161-5C7026D0F27D}"/>
                  </a:ext>
                </a:extLst>
              </p:cNvPr>
              <p:cNvPicPr/>
              <p:nvPr/>
            </p:nvPicPr>
            <p:blipFill>
              <a:blip r:embed="rId7"/>
              <a:stretch>
                <a:fillRect/>
              </a:stretch>
            </p:blipFill>
            <p:spPr>
              <a:xfrm>
                <a:off x="4165825" y="4110120"/>
                <a:ext cx="235980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5630C7A4-19AD-D0CB-F73A-69C0EDE01935}"/>
                  </a:ext>
                </a:extLst>
              </p14:cNvPr>
              <p14:cNvContentPartPr/>
              <p14:nvPr/>
            </p14:nvContentPartPr>
            <p14:xfrm>
              <a:off x="9295825" y="2625840"/>
              <a:ext cx="1446480" cy="677880"/>
            </p14:xfrm>
          </p:contentPart>
        </mc:Choice>
        <mc:Fallback xmlns="">
          <p:pic>
            <p:nvPicPr>
              <p:cNvPr id="13" name="Mürekkep 12">
                <a:extLst>
                  <a:ext uri="{FF2B5EF4-FFF2-40B4-BE49-F238E27FC236}">
                    <a16:creationId xmlns:a16="http://schemas.microsoft.com/office/drawing/2014/main" id="{5630C7A4-19AD-D0CB-F73A-69C0EDE01935}"/>
                  </a:ext>
                </a:extLst>
              </p:cNvPr>
              <p:cNvPicPr/>
              <p:nvPr/>
            </p:nvPicPr>
            <p:blipFill>
              <a:blip r:embed="rId9"/>
              <a:stretch>
                <a:fillRect/>
              </a:stretch>
            </p:blipFill>
            <p:spPr>
              <a:xfrm>
                <a:off x="9287185" y="2617200"/>
                <a:ext cx="146412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Mürekkep 24">
                <a:extLst>
                  <a:ext uri="{FF2B5EF4-FFF2-40B4-BE49-F238E27FC236}">
                    <a16:creationId xmlns:a16="http://schemas.microsoft.com/office/drawing/2014/main" id="{1695810B-71F5-A762-59C7-2F176F956796}"/>
                  </a:ext>
                </a:extLst>
              </p14:cNvPr>
              <p14:cNvContentPartPr/>
              <p14:nvPr/>
            </p14:nvContentPartPr>
            <p14:xfrm>
              <a:off x="6872305" y="1712880"/>
              <a:ext cx="2618280" cy="963000"/>
            </p14:xfrm>
          </p:contentPart>
        </mc:Choice>
        <mc:Fallback xmlns="">
          <p:pic>
            <p:nvPicPr>
              <p:cNvPr id="25" name="Mürekkep 24">
                <a:extLst>
                  <a:ext uri="{FF2B5EF4-FFF2-40B4-BE49-F238E27FC236}">
                    <a16:creationId xmlns:a16="http://schemas.microsoft.com/office/drawing/2014/main" id="{1695810B-71F5-A762-59C7-2F176F956796}"/>
                  </a:ext>
                </a:extLst>
              </p:cNvPr>
              <p:cNvPicPr/>
              <p:nvPr/>
            </p:nvPicPr>
            <p:blipFill>
              <a:blip r:embed="rId11"/>
              <a:stretch>
                <a:fillRect/>
              </a:stretch>
            </p:blipFill>
            <p:spPr>
              <a:xfrm>
                <a:off x="6863305" y="1703880"/>
                <a:ext cx="2635920" cy="980640"/>
              </a:xfrm>
              <a:prstGeom prst="rect">
                <a:avLst/>
              </a:prstGeom>
            </p:spPr>
          </p:pic>
        </mc:Fallback>
      </mc:AlternateContent>
      <p:grpSp>
        <p:nvGrpSpPr>
          <p:cNvPr id="28" name="Grup 27">
            <a:extLst>
              <a:ext uri="{FF2B5EF4-FFF2-40B4-BE49-F238E27FC236}">
                <a16:creationId xmlns:a16="http://schemas.microsoft.com/office/drawing/2014/main" id="{DCD3EBBF-1073-A015-E8A8-01646A5305D2}"/>
              </a:ext>
            </a:extLst>
          </p:cNvPr>
          <p:cNvGrpSpPr/>
          <p:nvPr/>
        </p:nvGrpSpPr>
        <p:grpSpPr>
          <a:xfrm>
            <a:off x="5592145" y="1154880"/>
            <a:ext cx="1363878" cy="2974320"/>
            <a:chOff x="5592145" y="1154880"/>
            <a:chExt cx="1363878" cy="2974320"/>
          </a:xfrm>
        </p:grpSpPr>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BAD7CEDF-A317-BD86-818E-6668C4931A43}"/>
                    </a:ext>
                  </a:extLst>
                </p14:cNvPr>
                <p14:cNvContentPartPr/>
                <p14:nvPr/>
              </p14:nvContentPartPr>
              <p14:xfrm>
                <a:off x="6101185" y="1328040"/>
                <a:ext cx="246240" cy="311760"/>
              </p14:xfrm>
            </p:contentPart>
          </mc:Choice>
          <mc:Fallback xmlns="">
            <p:pic>
              <p:nvPicPr>
                <p:cNvPr id="14" name="Mürekkep 13">
                  <a:extLst>
                    <a:ext uri="{FF2B5EF4-FFF2-40B4-BE49-F238E27FC236}">
                      <a16:creationId xmlns:a16="http://schemas.microsoft.com/office/drawing/2014/main" id="{BAD7CEDF-A317-BD86-818E-6668C4931A43}"/>
                    </a:ext>
                  </a:extLst>
                </p:cNvPr>
                <p:cNvPicPr/>
                <p:nvPr/>
              </p:nvPicPr>
              <p:blipFill>
                <a:blip r:embed="rId13"/>
                <a:stretch>
                  <a:fillRect/>
                </a:stretch>
              </p:blipFill>
              <p:spPr>
                <a:xfrm>
                  <a:off x="6092545" y="1319040"/>
                  <a:ext cx="263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8158168-7BA1-8359-298B-F2A91180CD8E}"/>
                    </a:ext>
                  </a:extLst>
                </p14:cNvPr>
                <p14:cNvContentPartPr/>
                <p14:nvPr/>
              </p14:nvContentPartPr>
              <p14:xfrm>
                <a:off x="6082825" y="1406160"/>
                <a:ext cx="164520" cy="56880"/>
              </p14:xfrm>
            </p:contentPart>
          </mc:Choice>
          <mc:Fallback xmlns="">
            <p:pic>
              <p:nvPicPr>
                <p:cNvPr id="15" name="Mürekkep 14">
                  <a:extLst>
                    <a:ext uri="{FF2B5EF4-FFF2-40B4-BE49-F238E27FC236}">
                      <a16:creationId xmlns:a16="http://schemas.microsoft.com/office/drawing/2014/main" id="{C8158168-7BA1-8359-298B-F2A91180CD8E}"/>
                    </a:ext>
                  </a:extLst>
                </p:cNvPr>
                <p:cNvPicPr/>
                <p:nvPr/>
              </p:nvPicPr>
              <p:blipFill>
                <a:blip r:embed="rId15"/>
                <a:stretch>
                  <a:fillRect/>
                </a:stretch>
              </p:blipFill>
              <p:spPr>
                <a:xfrm>
                  <a:off x="6073825" y="1397160"/>
                  <a:ext cx="182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75B35DEA-7198-1645-54CC-8CBEF2D0F441}"/>
                    </a:ext>
                  </a:extLst>
                </p14:cNvPr>
                <p14:cNvContentPartPr/>
                <p14:nvPr/>
              </p14:nvContentPartPr>
              <p14:xfrm>
                <a:off x="6082825" y="1289520"/>
                <a:ext cx="172440" cy="38880"/>
              </p14:xfrm>
            </p:contentPart>
          </mc:Choice>
          <mc:Fallback xmlns="">
            <p:pic>
              <p:nvPicPr>
                <p:cNvPr id="16" name="Mürekkep 15">
                  <a:extLst>
                    <a:ext uri="{FF2B5EF4-FFF2-40B4-BE49-F238E27FC236}">
                      <a16:creationId xmlns:a16="http://schemas.microsoft.com/office/drawing/2014/main" id="{75B35DEA-7198-1645-54CC-8CBEF2D0F441}"/>
                    </a:ext>
                  </a:extLst>
                </p:cNvPr>
                <p:cNvPicPr/>
                <p:nvPr/>
              </p:nvPicPr>
              <p:blipFill>
                <a:blip r:embed="rId17"/>
                <a:stretch>
                  <a:fillRect/>
                </a:stretch>
              </p:blipFill>
              <p:spPr>
                <a:xfrm>
                  <a:off x="6073825" y="128052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395CB094-EDB6-10E8-FB88-39DE38820B29}"/>
                    </a:ext>
                  </a:extLst>
                </p14:cNvPr>
                <p14:cNvContentPartPr/>
                <p14:nvPr/>
              </p14:nvContentPartPr>
              <p14:xfrm>
                <a:off x="6294505" y="1231560"/>
                <a:ext cx="73800" cy="330120"/>
              </p14:xfrm>
            </p:contentPart>
          </mc:Choice>
          <mc:Fallback xmlns="">
            <p:pic>
              <p:nvPicPr>
                <p:cNvPr id="18" name="Mürekkep 17">
                  <a:extLst>
                    <a:ext uri="{FF2B5EF4-FFF2-40B4-BE49-F238E27FC236}">
                      <a16:creationId xmlns:a16="http://schemas.microsoft.com/office/drawing/2014/main" id="{395CB094-EDB6-10E8-FB88-39DE38820B29}"/>
                    </a:ext>
                  </a:extLst>
                </p:cNvPr>
                <p:cNvPicPr/>
                <p:nvPr/>
              </p:nvPicPr>
              <p:blipFill>
                <a:blip r:embed="rId19"/>
                <a:stretch>
                  <a:fillRect/>
                </a:stretch>
              </p:blipFill>
              <p:spPr>
                <a:xfrm>
                  <a:off x="6285505" y="1222920"/>
                  <a:ext cx="91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5E116F93-B000-29FF-EA5E-BDF8A42BB0AD}"/>
                    </a:ext>
                  </a:extLst>
                </p14:cNvPr>
                <p14:cNvContentPartPr/>
                <p14:nvPr/>
              </p14:nvContentPartPr>
              <p14:xfrm>
                <a:off x="6358225" y="1414440"/>
                <a:ext cx="49680" cy="117000"/>
              </p14:xfrm>
            </p:contentPart>
          </mc:Choice>
          <mc:Fallback xmlns="">
            <p:pic>
              <p:nvPicPr>
                <p:cNvPr id="19" name="Mürekkep 18">
                  <a:extLst>
                    <a:ext uri="{FF2B5EF4-FFF2-40B4-BE49-F238E27FC236}">
                      <a16:creationId xmlns:a16="http://schemas.microsoft.com/office/drawing/2014/main" id="{5E116F93-B000-29FF-EA5E-BDF8A42BB0AD}"/>
                    </a:ext>
                  </a:extLst>
                </p:cNvPr>
                <p:cNvPicPr/>
                <p:nvPr/>
              </p:nvPicPr>
              <p:blipFill>
                <a:blip r:embed="rId21"/>
                <a:stretch>
                  <a:fillRect/>
                </a:stretch>
              </p:blipFill>
              <p:spPr>
                <a:xfrm>
                  <a:off x="6349225" y="1405800"/>
                  <a:ext cx="67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EB57DD6F-5B8C-4129-EDE4-9EAB509B51B2}"/>
                    </a:ext>
                  </a:extLst>
                </p14:cNvPr>
                <p14:cNvContentPartPr/>
                <p14:nvPr/>
              </p14:nvContentPartPr>
              <p14:xfrm>
                <a:off x="6438865" y="1154880"/>
                <a:ext cx="83880" cy="397080"/>
              </p14:xfrm>
            </p:contentPart>
          </mc:Choice>
          <mc:Fallback xmlns="">
            <p:pic>
              <p:nvPicPr>
                <p:cNvPr id="20" name="Mürekkep 19">
                  <a:extLst>
                    <a:ext uri="{FF2B5EF4-FFF2-40B4-BE49-F238E27FC236}">
                      <a16:creationId xmlns:a16="http://schemas.microsoft.com/office/drawing/2014/main" id="{EB57DD6F-5B8C-4129-EDE4-9EAB509B51B2}"/>
                    </a:ext>
                  </a:extLst>
                </p:cNvPr>
                <p:cNvPicPr/>
                <p:nvPr/>
              </p:nvPicPr>
              <p:blipFill>
                <a:blip r:embed="rId23"/>
                <a:stretch>
                  <a:fillRect/>
                </a:stretch>
              </p:blipFill>
              <p:spPr>
                <a:xfrm>
                  <a:off x="6430225" y="1145880"/>
                  <a:ext cx="1015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4A5D3298-035D-32C5-4AC2-44F5483AEF8E}"/>
                    </a:ext>
                  </a:extLst>
                </p14:cNvPr>
                <p14:cNvContentPartPr/>
                <p14:nvPr/>
              </p14:nvContentPartPr>
              <p14:xfrm>
                <a:off x="6562345" y="1339200"/>
                <a:ext cx="162360" cy="192960"/>
              </p14:xfrm>
            </p:contentPart>
          </mc:Choice>
          <mc:Fallback xmlns="">
            <p:pic>
              <p:nvPicPr>
                <p:cNvPr id="21" name="Mürekkep 20">
                  <a:extLst>
                    <a:ext uri="{FF2B5EF4-FFF2-40B4-BE49-F238E27FC236}">
                      <a16:creationId xmlns:a16="http://schemas.microsoft.com/office/drawing/2014/main" id="{4A5D3298-035D-32C5-4AC2-44F5483AEF8E}"/>
                    </a:ext>
                  </a:extLst>
                </p:cNvPr>
                <p:cNvPicPr/>
                <p:nvPr/>
              </p:nvPicPr>
              <p:blipFill>
                <a:blip r:embed="rId25"/>
                <a:stretch>
                  <a:fillRect/>
                </a:stretch>
              </p:blipFill>
              <p:spPr>
                <a:xfrm>
                  <a:off x="6553705" y="1330560"/>
                  <a:ext cx="18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BAA3483C-CA65-BB36-78C3-F75086CBE2F3}"/>
                    </a:ext>
                  </a:extLst>
                </p14:cNvPr>
                <p14:cNvContentPartPr/>
                <p14:nvPr/>
              </p14:nvContentPartPr>
              <p14:xfrm>
                <a:off x="5592145" y="1773720"/>
                <a:ext cx="683640" cy="2355480"/>
              </p14:xfrm>
            </p:contentPart>
          </mc:Choice>
          <mc:Fallback xmlns="">
            <p:pic>
              <p:nvPicPr>
                <p:cNvPr id="23" name="Mürekkep 22">
                  <a:extLst>
                    <a:ext uri="{FF2B5EF4-FFF2-40B4-BE49-F238E27FC236}">
                      <a16:creationId xmlns:a16="http://schemas.microsoft.com/office/drawing/2014/main" id="{BAA3483C-CA65-BB36-78C3-F75086CBE2F3}"/>
                    </a:ext>
                  </a:extLst>
                </p:cNvPr>
                <p:cNvPicPr/>
                <p:nvPr/>
              </p:nvPicPr>
              <p:blipFill>
                <a:blip r:embed="rId27"/>
                <a:stretch>
                  <a:fillRect/>
                </a:stretch>
              </p:blipFill>
              <p:spPr>
                <a:xfrm>
                  <a:off x="5583145" y="1764720"/>
                  <a:ext cx="701280" cy="237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926B4BEC-F354-64F6-28AE-BAB89C4F4B51}"/>
                    </a:ext>
                  </a:extLst>
                </p14:cNvPr>
                <p14:cNvContentPartPr/>
                <p14:nvPr/>
              </p14:nvContentPartPr>
              <p14:xfrm>
                <a:off x="6862063" y="1719945"/>
                <a:ext cx="33840" cy="74520"/>
              </p14:xfrm>
            </p:contentPart>
          </mc:Choice>
          <mc:Fallback xmlns="">
            <p:pic>
              <p:nvPicPr>
                <p:cNvPr id="26" name="Mürekkep 25">
                  <a:extLst>
                    <a:ext uri="{FF2B5EF4-FFF2-40B4-BE49-F238E27FC236}">
                      <a16:creationId xmlns:a16="http://schemas.microsoft.com/office/drawing/2014/main" id="{926B4BEC-F354-64F6-28AE-BAB89C4F4B51}"/>
                    </a:ext>
                  </a:extLst>
                </p:cNvPr>
                <p:cNvPicPr/>
                <p:nvPr/>
              </p:nvPicPr>
              <p:blipFill>
                <a:blip r:embed="rId29"/>
                <a:stretch>
                  <a:fillRect/>
                </a:stretch>
              </p:blipFill>
              <p:spPr>
                <a:xfrm>
                  <a:off x="6853063" y="1711305"/>
                  <a:ext cx="51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E766B408-2157-36DC-4F3E-161C6F200D35}"/>
                    </a:ext>
                  </a:extLst>
                </p14:cNvPr>
                <p14:cNvContentPartPr/>
                <p14:nvPr/>
              </p14:nvContentPartPr>
              <p14:xfrm>
                <a:off x="6880063" y="1678185"/>
                <a:ext cx="75960" cy="32760"/>
              </p14:xfrm>
            </p:contentPart>
          </mc:Choice>
          <mc:Fallback xmlns="">
            <p:pic>
              <p:nvPicPr>
                <p:cNvPr id="27" name="Mürekkep 26">
                  <a:extLst>
                    <a:ext uri="{FF2B5EF4-FFF2-40B4-BE49-F238E27FC236}">
                      <a16:creationId xmlns:a16="http://schemas.microsoft.com/office/drawing/2014/main" id="{E766B408-2157-36DC-4F3E-161C6F200D35}"/>
                    </a:ext>
                  </a:extLst>
                </p:cNvPr>
                <p:cNvPicPr/>
                <p:nvPr/>
              </p:nvPicPr>
              <p:blipFill>
                <a:blip r:embed="rId31"/>
                <a:stretch>
                  <a:fillRect/>
                </a:stretch>
              </p:blipFill>
              <p:spPr>
                <a:xfrm>
                  <a:off x="6871423" y="1669545"/>
                  <a:ext cx="93600" cy="50400"/>
                </a:xfrm>
                <a:prstGeom prst="rect">
                  <a:avLst/>
                </a:prstGeom>
              </p:spPr>
            </p:pic>
          </mc:Fallback>
        </mc:AlternateContent>
      </p:grpSp>
      <p:sp>
        <p:nvSpPr>
          <p:cNvPr id="29" name="Metin kutusu 28">
            <a:extLst>
              <a:ext uri="{FF2B5EF4-FFF2-40B4-BE49-F238E27FC236}">
                <a16:creationId xmlns:a16="http://schemas.microsoft.com/office/drawing/2014/main" id="{B8FABC09-6F1F-2F18-1ADE-B9FC1561E4C8}"/>
              </a:ext>
            </a:extLst>
          </p:cNvPr>
          <p:cNvSpPr txBox="1"/>
          <p:nvPr/>
        </p:nvSpPr>
        <p:spPr>
          <a:xfrm>
            <a:off x="6862063" y="4678470"/>
            <a:ext cx="5132367" cy="1754326"/>
          </a:xfrm>
          <a:prstGeom prst="rect">
            <a:avLst/>
          </a:prstGeom>
          <a:noFill/>
        </p:spPr>
        <p:txBody>
          <a:bodyPr wrap="none" rtlCol="0">
            <a:spAutoFit/>
          </a:bodyPr>
          <a:lstStyle/>
          <a:p>
            <a:r>
              <a:rPr lang="en-US" b="0" i="0" dirty="0">
                <a:solidFill>
                  <a:srgbClr val="FFFFFF"/>
                </a:solidFill>
                <a:effectLst/>
                <a:latin typeface="Udemy Sans"/>
              </a:rPr>
              <a:t>So target here might not be the best choice of name </a:t>
            </a:r>
          </a:p>
          <a:p>
            <a:r>
              <a:rPr lang="en-US" b="0" i="0" dirty="0">
                <a:solidFill>
                  <a:srgbClr val="FFFFFF"/>
                </a:solidFill>
                <a:effectLst/>
                <a:latin typeface="Udemy Sans"/>
              </a:rPr>
              <a:t>since we have two targets that might be ambiguous</a:t>
            </a:r>
          </a:p>
          <a:p>
            <a:r>
              <a:rPr lang="en-US" dirty="0">
                <a:solidFill>
                  <a:srgbClr val="FFFFFF"/>
                </a:solidFill>
                <a:latin typeface="Udemy Sans"/>
              </a:rPr>
              <a:t>A little bit.</a:t>
            </a:r>
            <a:endParaRPr lang="en-US" b="0" i="0" dirty="0">
              <a:solidFill>
                <a:srgbClr val="FFFFFF"/>
              </a:solidFill>
              <a:effectLst/>
              <a:latin typeface="Udemy Sans"/>
            </a:endParaRPr>
          </a:p>
          <a:p>
            <a:endParaRPr lang="en-US" dirty="0">
              <a:solidFill>
                <a:srgbClr val="FFFFFF"/>
              </a:solidFill>
              <a:latin typeface="Udemy Sans"/>
            </a:endParaRPr>
          </a:p>
          <a:p>
            <a:r>
              <a:rPr lang="en-US" b="0" i="0" dirty="0">
                <a:solidFill>
                  <a:srgbClr val="FFFFFF"/>
                </a:solidFill>
                <a:effectLst/>
                <a:latin typeface="Udemy Sans"/>
              </a:rPr>
              <a:t>So what we'll do is we'll go ahead and close the </a:t>
            </a:r>
          </a:p>
          <a:p>
            <a:r>
              <a:rPr lang="en-US" b="0" i="0" dirty="0">
                <a:solidFill>
                  <a:srgbClr val="FFFFFF"/>
                </a:solidFill>
                <a:effectLst/>
                <a:latin typeface="Udemy Sans"/>
              </a:rPr>
              <a:t>editor and rename this.</a:t>
            </a:r>
            <a:endParaRPr lang="en-CA" dirty="0"/>
          </a:p>
        </p:txBody>
      </p:sp>
    </p:spTree>
    <p:extLst>
      <p:ext uri="{BB962C8B-B14F-4D97-AF65-F5344CB8AC3E}">
        <p14:creationId xmlns:p14="http://schemas.microsoft.com/office/powerpoint/2010/main" val="3546522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1C79BC-1D81-927A-A406-3C206558795A}"/>
              </a:ext>
            </a:extLst>
          </p:cNvPr>
          <p:cNvPicPr>
            <a:picLocks noChangeAspect="1"/>
          </p:cNvPicPr>
          <p:nvPr/>
        </p:nvPicPr>
        <p:blipFill>
          <a:blip r:embed="rId2"/>
          <a:stretch>
            <a:fillRect/>
          </a:stretch>
        </p:blipFill>
        <p:spPr>
          <a:xfrm>
            <a:off x="0" y="1315150"/>
            <a:ext cx="12192000" cy="422769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E8BBE7D-56D8-5B3B-8AF2-3C013B1D8C5D}"/>
                  </a:ext>
                </a:extLst>
              </p14:cNvPr>
              <p14:cNvContentPartPr/>
              <p14:nvPr/>
            </p14:nvContentPartPr>
            <p14:xfrm>
              <a:off x="2569423" y="4073265"/>
              <a:ext cx="629280" cy="247680"/>
            </p14:xfrm>
          </p:contentPart>
        </mc:Choice>
        <mc:Fallback xmlns="">
          <p:pic>
            <p:nvPicPr>
              <p:cNvPr id="6" name="Mürekkep 5">
                <a:extLst>
                  <a:ext uri="{FF2B5EF4-FFF2-40B4-BE49-F238E27FC236}">
                    <a16:creationId xmlns:a16="http://schemas.microsoft.com/office/drawing/2014/main" id="{7E8BBE7D-56D8-5B3B-8AF2-3C013B1D8C5D}"/>
                  </a:ext>
                </a:extLst>
              </p:cNvPr>
              <p:cNvPicPr/>
              <p:nvPr/>
            </p:nvPicPr>
            <p:blipFill>
              <a:blip r:embed="rId4"/>
              <a:stretch>
                <a:fillRect/>
              </a:stretch>
            </p:blipFill>
            <p:spPr>
              <a:xfrm>
                <a:off x="2560783" y="4064625"/>
                <a:ext cx="6469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5041098-25E0-E4B0-45A9-BD9EDFF1A2E2}"/>
                  </a:ext>
                </a:extLst>
              </p14:cNvPr>
              <p14:cNvContentPartPr/>
              <p14:nvPr/>
            </p14:nvContentPartPr>
            <p14:xfrm>
              <a:off x="5465623" y="4279545"/>
              <a:ext cx="796320" cy="277200"/>
            </p14:xfrm>
          </p:contentPart>
        </mc:Choice>
        <mc:Fallback xmlns="">
          <p:pic>
            <p:nvPicPr>
              <p:cNvPr id="7" name="Mürekkep 6">
                <a:extLst>
                  <a:ext uri="{FF2B5EF4-FFF2-40B4-BE49-F238E27FC236}">
                    <a16:creationId xmlns:a16="http://schemas.microsoft.com/office/drawing/2014/main" id="{65041098-25E0-E4B0-45A9-BD9EDFF1A2E2}"/>
                  </a:ext>
                </a:extLst>
              </p:cNvPr>
              <p:cNvPicPr/>
              <p:nvPr/>
            </p:nvPicPr>
            <p:blipFill>
              <a:blip r:embed="rId6"/>
              <a:stretch>
                <a:fillRect/>
              </a:stretch>
            </p:blipFill>
            <p:spPr>
              <a:xfrm>
                <a:off x="5456623" y="4270905"/>
                <a:ext cx="8139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67262B17-A5DD-A17B-BA3A-292F1D0664E8}"/>
                  </a:ext>
                </a:extLst>
              </p14:cNvPr>
              <p14:cNvContentPartPr/>
              <p14:nvPr/>
            </p14:nvContentPartPr>
            <p14:xfrm>
              <a:off x="9359743" y="4300065"/>
              <a:ext cx="538560" cy="228960"/>
            </p14:xfrm>
          </p:contentPart>
        </mc:Choice>
        <mc:Fallback xmlns="">
          <p:pic>
            <p:nvPicPr>
              <p:cNvPr id="9" name="Mürekkep 8">
                <a:extLst>
                  <a:ext uri="{FF2B5EF4-FFF2-40B4-BE49-F238E27FC236}">
                    <a16:creationId xmlns:a16="http://schemas.microsoft.com/office/drawing/2014/main" id="{67262B17-A5DD-A17B-BA3A-292F1D0664E8}"/>
                  </a:ext>
                </a:extLst>
              </p:cNvPr>
              <p:cNvPicPr/>
              <p:nvPr/>
            </p:nvPicPr>
            <p:blipFill>
              <a:blip r:embed="rId8"/>
              <a:stretch>
                <a:fillRect/>
              </a:stretch>
            </p:blipFill>
            <p:spPr>
              <a:xfrm>
                <a:off x="9350743" y="4291065"/>
                <a:ext cx="556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1A9AAF1-389E-5087-5FE2-5CC247A6698A}"/>
                  </a:ext>
                </a:extLst>
              </p14:cNvPr>
              <p14:cNvContentPartPr/>
              <p14:nvPr/>
            </p14:nvContentPartPr>
            <p14:xfrm>
              <a:off x="7340143" y="1139985"/>
              <a:ext cx="1379880" cy="508320"/>
            </p14:xfrm>
          </p:contentPart>
        </mc:Choice>
        <mc:Fallback xmlns="">
          <p:pic>
            <p:nvPicPr>
              <p:cNvPr id="11" name="Mürekkep 10">
                <a:extLst>
                  <a:ext uri="{FF2B5EF4-FFF2-40B4-BE49-F238E27FC236}">
                    <a16:creationId xmlns:a16="http://schemas.microsoft.com/office/drawing/2014/main" id="{81A9AAF1-389E-5087-5FE2-5CC247A6698A}"/>
                  </a:ext>
                </a:extLst>
              </p:cNvPr>
              <p:cNvPicPr/>
              <p:nvPr/>
            </p:nvPicPr>
            <p:blipFill>
              <a:blip r:embed="rId10"/>
              <a:stretch>
                <a:fillRect/>
              </a:stretch>
            </p:blipFill>
            <p:spPr>
              <a:xfrm>
                <a:off x="7331143" y="1130985"/>
                <a:ext cx="1397520" cy="525960"/>
              </a:xfrm>
              <a:prstGeom prst="rect">
                <a:avLst/>
              </a:prstGeom>
            </p:spPr>
          </p:pic>
        </mc:Fallback>
      </mc:AlternateContent>
      <p:grpSp>
        <p:nvGrpSpPr>
          <p:cNvPr id="14" name="Grup 13">
            <a:extLst>
              <a:ext uri="{FF2B5EF4-FFF2-40B4-BE49-F238E27FC236}">
                <a16:creationId xmlns:a16="http://schemas.microsoft.com/office/drawing/2014/main" id="{0B31F2F6-6306-F898-BD06-76BAFF8B1755}"/>
              </a:ext>
            </a:extLst>
          </p:cNvPr>
          <p:cNvGrpSpPr/>
          <p:nvPr/>
        </p:nvGrpSpPr>
        <p:grpSpPr>
          <a:xfrm>
            <a:off x="-2417" y="1247625"/>
            <a:ext cx="1614960" cy="309960"/>
            <a:chOff x="-2417" y="1247625"/>
            <a:chExt cx="1614960" cy="30996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E1DF50F-A7BB-71D3-8A0B-4BA8B8B898B2}"/>
                    </a:ext>
                  </a:extLst>
                </p14:cNvPr>
                <p14:cNvContentPartPr/>
                <p14:nvPr/>
              </p14:nvContentPartPr>
              <p14:xfrm>
                <a:off x="-2417" y="1247625"/>
                <a:ext cx="1614960" cy="309960"/>
              </p14:xfrm>
            </p:contentPart>
          </mc:Choice>
          <mc:Fallback xmlns="">
            <p:pic>
              <p:nvPicPr>
                <p:cNvPr id="12" name="Mürekkep 11">
                  <a:extLst>
                    <a:ext uri="{FF2B5EF4-FFF2-40B4-BE49-F238E27FC236}">
                      <a16:creationId xmlns:a16="http://schemas.microsoft.com/office/drawing/2014/main" id="{0E1DF50F-A7BB-71D3-8A0B-4BA8B8B898B2}"/>
                    </a:ext>
                  </a:extLst>
                </p:cNvPr>
                <p:cNvPicPr/>
                <p:nvPr/>
              </p:nvPicPr>
              <p:blipFill>
                <a:blip r:embed="rId12"/>
                <a:stretch>
                  <a:fillRect/>
                </a:stretch>
              </p:blipFill>
              <p:spPr>
                <a:xfrm>
                  <a:off x="-11417" y="1238985"/>
                  <a:ext cx="1632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22F83C73-5B15-7CE5-989F-D24DA30F7425}"/>
                    </a:ext>
                  </a:extLst>
                </p14:cNvPr>
                <p14:cNvContentPartPr/>
                <p14:nvPr/>
              </p14:nvContentPartPr>
              <p14:xfrm>
                <a:off x="1547743" y="1348785"/>
                <a:ext cx="55080" cy="25920"/>
              </p14:xfrm>
            </p:contentPart>
          </mc:Choice>
          <mc:Fallback xmlns="">
            <p:pic>
              <p:nvPicPr>
                <p:cNvPr id="13" name="Mürekkep 12">
                  <a:extLst>
                    <a:ext uri="{FF2B5EF4-FFF2-40B4-BE49-F238E27FC236}">
                      <a16:creationId xmlns:a16="http://schemas.microsoft.com/office/drawing/2014/main" id="{22F83C73-5B15-7CE5-989F-D24DA30F7425}"/>
                    </a:ext>
                  </a:extLst>
                </p:cNvPr>
                <p:cNvPicPr/>
                <p:nvPr/>
              </p:nvPicPr>
              <p:blipFill>
                <a:blip r:embed="rId14"/>
                <a:stretch>
                  <a:fillRect/>
                </a:stretch>
              </p:blipFill>
              <p:spPr>
                <a:xfrm>
                  <a:off x="1538743" y="1339785"/>
                  <a:ext cx="72720" cy="43560"/>
                </a:xfrm>
                <a:prstGeom prst="rect">
                  <a:avLst/>
                </a:prstGeom>
              </p:spPr>
            </p:pic>
          </mc:Fallback>
        </mc:AlternateContent>
      </p:grpSp>
    </p:spTree>
    <p:extLst>
      <p:ext uri="{BB962C8B-B14F-4D97-AF65-F5344CB8AC3E}">
        <p14:creationId xmlns:p14="http://schemas.microsoft.com/office/powerpoint/2010/main" val="24629132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A9BC95-FAD4-EFAF-9A00-955A92AF2D87}"/>
              </a:ext>
            </a:extLst>
          </p:cNvPr>
          <p:cNvPicPr>
            <a:picLocks noChangeAspect="1"/>
          </p:cNvPicPr>
          <p:nvPr/>
        </p:nvPicPr>
        <p:blipFill>
          <a:blip r:embed="rId2"/>
          <a:stretch>
            <a:fillRect/>
          </a:stretch>
        </p:blipFill>
        <p:spPr>
          <a:xfrm>
            <a:off x="794597" y="535891"/>
            <a:ext cx="10602805" cy="3486637"/>
          </a:xfrm>
          <a:prstGeom prst="rect">
            <a:avLst/>
          </a:prstGeom>
        </p:spPr>
      </p:pic>
      <p:pic>
        <p:nvPicPr>
          <p:cNvPr id="7" name="Resim 6">
            <a:extLst>
              <a:ext uri="{FF2B5EF4-FFF2-40B4-BE49-F238E27FC236}">
                <a16:creationId xmlns:a16="http://schemas.microsoft.com/office/drawing/2014/main" id="{403DE245-6C6F-A17B-48D7-CFA9AD751476}"/>
              </a:ext>
            </a:extLst>
          </p:cNvPr>
          <p:cNvPicPr>
            <a:picLocks noChangeAspect="1"/>
          </p:cNvPicPr>
          <p:nvPr/>
        </p:nvPicPr>
        <p:blipFill>
          <a:blip r:embed="rId3"/>
          <a:stretch>
            <a:fillRect/>
          </a:stretch>
        </p:blipFill>
        <p:spPr>
          <a:xfrm>
            <a:off x="794597" y="4936845"/>
            <a:ext cx="2476846" cy="1076475"/>
          </a:xfrm>
          <a:prstGeom prst="rect">
            <a:avLst/>
          </a:prstGeom>
        </p:spPr>
      </p:pic>
      <p:pic>
        <p:nvPicPr>
          <p:cNvPr id="9" name="Resim 8">
            <a:extLst>
              <a:ext uri="{FF2B5EF4-FFF2-40B4-BE49-F238E27FC236}">
                <a16:creationId xmlns:a16="http://schemas.microsoft.com/office/drawing/2014/main" id="{472BC5A5-5BA7-143F-DB51-A12CEB04B3C3}"/>
              </a:ext>
            </a:extLst>
          </p:cNvPr>
          <p:cNvPicPr>
            <a:picLocks noChangeAspect="1"/>
          </p:cNvPicPr>
          <p:nvPr/>
        </p:nvPicPr>
        <p:blipFill>
          <a:blip r:embed="rId4"/>
          <a:stretch>
            <a:fillRect/>
          </a:stretch>
        </p:blipFill>
        <p:spPr>
          <a:xfrm>
            <a:off x="4766303" y="4227133"/>
            <a:ext cx="3600953" cy="2495898"/>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5312A04-404B-1EFF-E011-D01B16742CD5}"/>
                  </a:ext>
                </a:extLst>
              </p14:cNvPr>
              <p14:cNvContentPartPr/>
              <p14:nvPr/>
            </p14:nvContentPartPr>
            <p14:xfrm>
              <a:off x="2590303" y="2414025"/>
              <a:ext cx="1190520" cy="250200"/>
            </p14:xfrm>
          </p:contentPart>
        </mc:Choice>
        <mc:Fallback xmlns="">
          <p:pic>
            <p:nvPicPr>
              <p:cNvPr id="11" name="Mürekkep 10">
                <a:extLst>
                  <a:ext uri="{FF2B5EF4-FFF2-40B4-BE49-F238E27FC236}">
                    <a16:creationId xmlns:a16="http://schemas.microsoft.com/office/drawing/2014/main" id="{F5312A04-404B-1EFF-E011-D01B16742CD5}"/>
                  </a:ext>
                </a:extLst>
              </p:cNvPr>
              <p:cNvPicPr/>
              <p:nvPr/>
            </p:nvPicPr>
            <p:blipFill>
              <a:blip r:embed="rId6"/>
              <a:stretch>
                <a:fillRect/>
              </a:stretch>
            </p:blipFill>
            <p:spPr>
              <a:xfrm>
                <a:off x="2581303" y="2405025"/>
                <a:ext cx="1208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A886C58-319E-0238-6400-39797684AE9D}"/>
                  </a:ext>
                </a:extLst>
              </p14:cNvPr>
              <p14:cNvContentPartPr/>
              <p14:nvPr/>
            </p14:nvContentPartPr>
            <p14:xfrm>
              <a:off x="7078423" y="2461545"/>
              <a:ext cx="1161000" cy="255600"/>
            </p14:xfrm>
          </p:contentPart>
        </mc:Choice>
        <mc:Fallback xmlns="">
          <p:pic>
            <p:nvPicPr>
              <p:cNvPr id="12" name="Mürekkep 11">
                <a:extLst>
                  <a:ext uri="{FF2B5EF4-FFF2-40B4-BE49-F238E27FC236}">
                    <a16:creationId xmlns:a16="http://schemas.microsoft.com/office/drawing/2014/main" id="{3A886C58-319E-0238-6400-39797684AE9D}"/>
                  </a:ext>
                </a:extLst>
              </p:cNvPr>
              <p:cNvPicPr/>
              <p:nvPr/>
            </p:nvPicPr>
            <p:blipFill>
              <a:blip r:embed="rId8"/>
              <a:stretch>
                <a:fillRect/>
              </a:stretch>
            </p:blipFill>
            <p:spPr>
              <a:xfrm>
                <a:off x="7069783" y="2452905"/>
                <a:ext cx="1178640" cy="273240"/>
              </a:xfrm>
              <a:prstGeom prst="rect">
                <a:avLst/>
              </a:prstGeom>
            </p:spPr>
          </p:pic>
        </mc:Fallback>
      </mc:AlternateContent>
      <p:grpSp>
        <p:nvGrpSpPr>
          <p:cNvPr id="24" name="Grup 23">
            <a:extLst>
              <a:ext uri="{FF2B5EF4-FFF2-40B4-BE49-F238E27FC236}">
                <a16:creationId xmlns:a16="http://schemas.microsoft.com/office/drawing/2014/main" id="{AF519323-E800-2A92-240A-3B2F408C3941}"/>
              </a:ext>
            </a:extLst>
          </p:cNvPr>
          <p:cNvGrpSpPr/>
          <p:nvPr/>
        </p:nvGrpSpPr>
        <p:grpSpPr>
          <a:xfrm>
            <a:off x="2625223" y="3304305"/>
            <a:ext cx="2154960" cy="1726200"/>
            <a:chOff x="2625223" y="3304305"/>
            <a:chExt cx="2154960" cy="1726200"/>
          </a:xfrm>
        </p:grpSpPr>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36DE51E-2E4B-5170-4D8F-C2D9E23A404A}"/>
                    </a:ext>
                  </a:extLst>
                </p14:cNvPr>
                <p14:cNvContentPartPr/>
                <p14:nvPr/>
              </p14:nvContentPartPr>
              <p14:xfrm>
                <a:off x="2976223" y="3304305"/>
                <a:ext cx="1803960" cy="1690200"/>
              </p14:xfrm>
            </p:contentPart>
          </mc:Choice>
          <mc:Fallback xmlns="">
            <p:pic>
              <p:nvPicPr>
                <p:cNvPr id="13" name="Mürekkep 12">
                  <a:extLst>
                    <a:ext uri="{FF2B5EF4-FFF2-40B4-BE49-F238E27FC236}">
                      <a16:creationId xmlns:a16="http://schemas.microsoft.com/office/drawing/2014/main" id="{736DE51E-2E4B-5170-4D8F-C2D9E23A404A}"/>
                    </a:ext>
                  </a:extLst>
                </p:cNvPr>
                <p:cNvPicPr/>
                <p:nvPr/>
              </p:nvPicPr>
              <p:blipFill>
                <a:blip r:embed="rId10"/>
                <a:stretch>
                  <a:fillRect/>
                </a:stretch>
              </p:blipFill>
              <p:spPr>
                <a:xfrm>
                  <a:off x="2967223" y="3295305"/>
                  <a:ext cx="1821600" cy="170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9BF13158-D8FF-1320-50AB-AC61843BA0DB}"/>
                    </a:ext>
                  </a:extLst>
                </p14:cNvPr>
                <p14:cNvContentPartPr/>
                <p14:nvPr/>
              </p14:nvContentPartPr>
              <p14:xfrm>
                <a:off x="2869303" y="4879305"/>
                <a:ext cx="256320" cy="151200"/>
              </p14:xfrm>
            </p:contentPart>
          </mc:Choice>
          <mc:Fallback xmlns="">
            <p:pic>
              <p:nvPicPr>
                <p:cNvPr id="14" name="Mürekkep 13">
                  <a:extLst>
                    <a:ext uri="{FF2B5EF4-FFF2-40B4-BE49-F238E27FC236}">
                      <a16:creationId xmlns:a16="http://schemas.microsoft.com/office/drawing/2014/main" id="{9BF13158-D8FF-1320-50AB-AC61843BA0DB}"/>
                    </a:ext>
                  </a:extLst>
                </p:cNvPr>
                <p:cNvPicPr/>
                <p:nvPr/>
              </p:nvPicPr>
              <p:blipFill>
                <a:blip r:embed="rId12"/>
                <a:stretch>
                  <a:fillRect/>
                </a:stretch>
              </p:blipFill>
              <p:spPr>
                <a:xfrm>
                  <a:off x="2860663" y="4870665"/>
                  <a:ext cx="273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5ADF93E4-9683-24C4-3074-21FD77C320F4}"/>
                    </a:ext>
                  </a:extLst>
                </p14:cNvPr>
                <p14:cNvContentPartPr/>
                <p14:nvPr/>
              </p14:nvContentPartPr>
              <p14:xfrm>
                <a:off x="2625223" y="4457025"/>
                <a:ext cx="207360" cy="33840"/>
              </p14:xfrm>
            </p:contentPart>
          </mc:Choice>
          <mc:Fallback xmlns="">
            <p:pic>
              <p:nvPicPr>
                <p:cNvPr id="15" name="Mürekkep 14">
                  <a:extLst>
                    <a:ext uri="{FF2B5EF4-FFF2-40B4-BE49-F238E27FC236}">
                      <a16:creationId xmlns:a16="http://schemas.microsoft.com/office/drawing/2014/main" id="{5ADF93E4-9683-24C4-3074-21FD77C320F4}"/>
                    </a:ext>
                  </a:extLst>
                </p:cNvPr>
                <p:cNvPicPr/>
                <p:nvPr/>
              </p:nvPicPr>
              <p:blipFill>
                <a:blip r:embed="rId14"/>
                <a:stretch>
                  <a:fillRect/>
                </a:stretch>
              </p:blipFill>
              <p:spPr>
                <a:xfrm>
                  <a:off x="2616223" y="4448385"/>
                  <a:ext cx="225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E26C1D99-2BA8-4559-31D0-01F1EFF1057B}"/>
                    </a:ext>
                  </a:extLst>
                </p14:cNvPr>
                <p14:cNvContentPartPr/>
                <p14:nvPr/>
              </p14:nvContentPartPr>
              <p14:xfrm>
                <a:off x="2760943" y="4472145"/>
                <a:ext cx="16920" cy="116640"/>
              </p14:xfrm>
            </p:contentPart>
          </mc:Choice>
          <mc:Fallback xmlns="">
            <p:pic>
              <p:nvPicPr>
                <p:cNvPr id="16" name="Mürekkep 15">
                  <a:extLst>
                    <a:ext uri="{FF2B5EF4-FFF2-40B4-BE49-F238E27FC236}">
                      <a16:creationId xmlns:a16="http://schemas.microsoft.com/office/drawing/2014/main" id="{E26C1D99-2BA8-4559-31D0-01F1EFF1057B}"/>
                    </a:ext>
                  </a:extLst>
                </p:cNvPr>
                <p:cNvPicPr/>
                <p:nvPr/>
              </p:nvPicPr>
              <p:blipFill>
                <a:blip r:embed="rId16"/>
                <a:stretch>
                  <a:fillRect/>
                </a:stretch>
              </p:blipFill>
              <p:spPr>
                <a:xfrm>
                  <a:off x="2752303" y="4463145"/>
                  <a:ext cx="34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557A1DD1-CF59-507D-BC82-338757A92FDE}"/>
                    </a:ext>
                  </a:extLst>
                </p14:cNvPr>
                <p14:cNvContentPartPr/>
                <p14:nvPr/>
              </p14:nvContentPartPr>
              <p14:xfrm>
                <a:off x="2878663" y="4517145"/>
                <a:ext cx="27720" cy="116640"/>
              </p14:xfrm>
            </p:contentPart>
          </mc:Choice>
          <mc:Fallback xmlns="">
            <p:pic>
              <p:nvPicPr>
                <p:cNvPr id="17" name="Mürekkep 16">
                  <a:extLst>
                    <a:ext uri="{FF2B5EF4-FFF2-40B4-BE49-F238E27FC236}">
                      <a16:creationId xmlns:a16="http://schemas.microsoft.com/office/drawing/2014/main" id="{557A1DD1-CF59-507D-BC82-338757A92FDE}"/>
                    </a:ext>
                  </a:extLst>
                </p:cNvPr>
                <p:cNvPicPr/>
                <p:nvPr/>
              </p:nvPicPr>
              <p:blipFill>
                <a:blip r:embed="rId18"/>
                <a:stretch>
                  <a:fillRect/>
                </a:stretch>
              </p:blipFill>
              <p:spPr>
                <a:xfrm>
                  <a:off x="2870023" y="4508505"/>
                  <a:ext cx="45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1A1CC16B-40AB-740B-6869-CEBE446C4B51}"/>
                    </a:ext>
                  </a:extLst>
                </p14:cNvPr>
                <p14:cNvContentPartPr/>
                <p14:nvPr/>
              </p14:nvContentPartPr>
              <p14:xfrm>
                <a:off x="2960023" y="4345065"/>
                <a:ext cx="20880" cy="206280"/>
              </p14:xfrm>
            </p:contentPart>
          </mc:Choice>
          <mc:Fallback xmlns="">
            <p:pic>
              <p:nvPicPr>
                <p:cNvPr id="18" name="Mürekkep 17">
                  <a:extLst>
                    <a:ext uri="{FF2B5EF4-FFF2-40B4-BE49-F238E27FC236}">
                      <a16:creationId xmlns:a16="http://schemas.microsoft.com/office/drawing/2014/main" id="{1A1CC16B-40AB-740B-6869-CEBE446C4B51}"/>
                    </a:ext>
                  </a:extLst>
                </p:cNvPr>
                <p:cNvPicPr/>
                <p:nvPr/>
              </p:nvPicPr>
              <p:blipFill>
                <a:blip r:embed="rId20"/>
                <a:stretch>
                  <a:fillRect/>
                </a:stretch>
              </p:blipFill>
              <p:spPr>
                <a:xfrm>
                  <a:off x="2951383" y="4336425"/>
                  <a:ext cx="38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F9685D57-E57E-E182-0FBD-ED509D9454A4}"/>
                    </a:ext>
                  </a:extLst>
                </p14:cNvPr>
                <p14:cNvContentPartPr/>
                <p14:nvPr/>
              </p14:nvContentPartPr>
              <p14:xfrm>
                <a:off x="2990263" y="4462785"/>
                <a:ext cx="77400" cy="91800"/>
              </p14:xfrm>
            </p:contentPart>
          </mc:Choice>
          <mc:Fallback xmlns="">
            <p:pic>
              <p:nvPicPr>
                <p:cNvPr id="19" name="Mürekkep 18">
                  <a:extLst>
                    <a:ext uri="{FF2B5EF4-FFF2-40B4-BE49-F238E27FC236}">
                      <a16:creationId xmlns:a16="http://schemas.microsoft.com/office/drawing/2014/main" id="{F9685D57-E57E-E182-0FBD-ED509D9454A4}"/>
                    </a:ext>
                  </a:extLst>
                </p:cNvPr>
                <p:cNvPicPr/>
                <p:nvPr/>
              </p:nvPicPr>
              <p:blipFill>
                <a:blip r:embed="rId22"/>
                <a:stretch>
                  <a:fillRect/>
                </a:stretch>
              </p:blipFill>
              <p:spPr>
                <a:xfrm>
                  <a:off x="2981263" y="4454145"/>
                  <a:ext cx="950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7E19BAFA-B954-D427-F4D9-DC65DA3E4B49}"/>
                    </a:ext>
                  </a:extLst>
                </p14:cNvPr>
                <p14:cNvContentPartPr/>
                <p14:nvPr/>
              </p14:nvContentPartPr>
              <p14:xfrm>
                <a:off x="3077743" y="4300065"/>
                <a:ext cx="34920" cy="191160"/>
              </p14:xfrm>
            </p:contentPart>
          </mc:Choice>
          <mc:Fallback xmlns="">
            <p:pic>
              <p:nvPicPr>
                <p:cNvPr id="20" name="Mürekkep 19">
                  <a:extLst>
                    <a:ext uri="{FF2B5EF4-FFF2-40B4-BE49-F238E27FC236}">
                      <a16:creationId xmlns:a16="http://schemas.microsoft.com/office/drawing/2014/main" id="{7E19BAFA-B954-D427-F4D9-DC65DA3E4B49}"/>
                    </a:ext>
                  </a:extLst>
                </p:cNvPr>
                <p:cNvPicPr/>
                <p:nvPr/>
              </p:nvPicPr>
              <p:blipFill>
                <a:blip r:embed="rId24"/>
                <a:stretch>
                  <a:fillRect/>
                </a:stretch>
              </p:blipFill>
              <p:spPr>
                <a:xfrm>
                  <a:off x="3069103" y="4291065"/>
                  <a:ext cx="525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573CA333-3BFD-30AA-2FFB-D72F7A1D52A2}"/>
                    </a:ext>
                  </a:extLst>
                </p14:cNvPr>
                <p14:cNvContentPartPr/>
                <p14:nvPr/>
              </p14:nvContentPartPr>
              <p14:xfrm>
                <a:off x="3192583" y="4426785"/>
                <a:ext cx="92160" cy="109440"/>
              </p14:xfrm>
            </p:contentPart>
          </mc:Choice>
          <mc:Fallback xmlns="">
            <p:pic>
              <p:nvPicPr>
                <p:cNvPr id="21" name="Mürekkep 20">
                  <a:extLst>
                    <a:ext uri="{FF2B5EF4-FFF2-40B4-BE49-F238E27FC236}">
                      <a16:creationId xmlns:a16="http://schemas.microsoft.com/office/drawing/2014/main" id="{573CA333-3BFD-30AA-2FFB-D72F7A1D52A2}"/>
                    </a:ext>
                  </a:extLst>
                </p:cNvPr>
                <p:cNvPicPr/>
                <p:nvPr/>
              </p:nvPicPr>
              <p:blipFill>
                <a:blip r:embed="rId26"/>
                <a:stretch>
                  <a:fillRect/>
                </a:stretch>
              </p:blipFill>
              <p:spPr>
                <a:xfrm>
                  <a:off x="3183583" y="4418145"/>
                  <a:ext cx="109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33597EC6-B9A8-9895-64F0-778DDD0D4726}"/>
                    </a:ext>
                  </a:extLst>
                </p14:cNvPr>
                <p14:cNvContentPartPr/>
                <p14:nvPr/>
              </p14:nvContentPartPr>
              <p14:xfrm>
                <a:off x="2769943" y="4553505"/>
                <a:ext cx="42840" cy="92880"/>
              </p14:xfrm>
            </p:contentPart>
          </mc:Choice>
          <mc:Fallback xmlns="">
            <p:pic>
              <p:nvPicPr>
                <p:cNvPr id="23" name="Mürekkep 22">
                  <a:extLst>
                    <a:ext uri="{FF2B5EF4-FFF2-40B4-BE49-F238E27FC236}">
                      <a16:creationId xmlns:a16="http://schemas.microsoft.com/office/drawing/2014/main" id="{33597EC6-B9A8-9895-64F0-778DDD0D4726}"/>
                    </a:ext>
                  </a:extLst>
                </p:cNvPr>
                <p:cNvPicPr/>
                <p:nvPr/>
              </p:nvPicPr>
              <p:blipFill>
                <a:blip r:embed="rId28"/>
                <a:stretch>
                  <a:fillRect/>
                </a:stretch>
              </p:blipFill>
              <p:spPr>
                <a:xfrm>
                  <a:off x="2760943" y="4544865"/>
                  <a:ext cx="60480" cy="110520"/>
                </a:xfrm>
                <a:prstGeom prst="rect">
                  <a:avLst/>
                </a:prstGeom>
              </p:spPr>
            </p:pic>
          </mc:Fallback>
        </mc:AlternateContent>
      </p:grpSp>
      <p:grpSp>
        <p:nvGrpSpPr>
          <p:cNvPr id="30" name="Grup 29">
            <a:extLst>
              <a:ext uri="{FF2B5EF4-FFF2-40B4-BE49-F238E27FC236}">
                <a16:creationId xmlns:a16="http://schemas.microsoft.com/office/drawing/2014/main" id="{6D4B36DA-A8F3-29B0-C760-B33F7967C556}"/>
              </a:ext>
            </a:extLst>
          </p:cNvPr>
          <p:cNvGrpSpPr/>
          <p:nvPr/>
        </p:nvGrpSpPr>
        <p:grpSpPr>
          <a:xfrm>
            <a:off x="3376543" y="5268825"/>
            <a:ext cx="1198080" cy="315720"/>
            <a:chOff x="3376543" y="5268825"/>
            <a:chExt cx="1198080" cy="315720"/>
          </a:xfrm>
        </p:grpSpPr>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EDA84120-6899-D183-A413-2A9E949CBCCC}"/>
                    </a:ext>
                  </a:extLst>
                </p14:cNvPr>
                <p14:cNvContentPartPr/>
                <p14:nvPr/>
              </p14:nvContentPartPr>
              <p14:xfrm>
                <a:off x="3376543" y="5426145"/>
                <a:ext cx="1189080" cy="33840"/>
              </p14:xfrm>
            </p:contentPart>
          </mc:Choice>
          <mc:Fallback xmlns="">
            <p:pic>
              <p:nvPicPr>
                <p:cNvPr id="25" name="Mürekkep 24">
                  <a:extLst>
                    <a:ext uri="{FF2B5EF4-FFF2-40B4-BE49-F238E27FC236}">
                      <a16:creationId xmlns:a16="http://schemas.microsoft.com/office/drawing/2014/main" id="{EDA84120-6899-D183-A413-2A9E949CBCCC}"/>
                    </a:ext>
                  </a:extLst>
                </p:cNvPr>
                <p:cNvPicPr/>
                <p:nvPr/>
              </p:nvPicPr>
              <p:blipFill>
                <a:blip r:embed="rId30"/>
                <a:stretch>
                  <a:fillRect/>
                </a:stretch>
              </p:blipFill>
              <p:spPr>
                <a:xfrm>
                  <a:off x="3367903" y="5417505"/>
                  <a:ext cx="1206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41B1EDFE-8403-9635-EF50-B60DA25DE2ED}"/>
                    </a:ext>
                  </a:extLst>
                </p14:cNvPr>
                <p14:cNvContentPartPr/>
                <p14:nvPr/>
              </p14:nvContentPartPr>
              <p14:xfrm>
                <a:off x="4471303" y="5268825"/>
                <a:ext cx="103320" cy="315720"/>
              </p14:xfrm>
            </p:contentPart>
          </mc:Choice>
          <mc:Fallback xmlns="">
            <p:pic>
              <p:nvPicPr>
                <p:cNvPr id="26" name="Mürekkep 25">
                  <a:extLst>
                    <a:ext uri="{FF2B5EF4-FFF2-40B4-BE49-F238E27FC236}">
                      <a16:creationId xmlns:a16="http://schemas.microsoft.com/office/drawing/2014/main" id="{41B1EDFE-8403-9635-EF50-B60DA25DE2ED}"/>
                    </a:ext>
                  </a:extLst>
                </p:cNvPr>
                <p:cNvPicPr/>
                <p:nvPr/>
              </p:nvPicPr>
              <p:blipFill>
                <a:blip r:embed="rId32"/>
                <a:stretch>
                  <a:fillRect/>
                </a:stretch>
              </p:blipFill>
              <p:spPr>
                <a:xfrm>
                  <a:off x="4462303" y="5259825"/>
                  <a:ext cx="120960" cy="333360"/>
                </a:xfrm>
                <a:prstGeom prst="rect">
                  <a:avLst/>
                </a:prstGeom>
              </p:spPr>
            </p:pic>
          </mc:Fallback>
        </mc:AlternateContent>
      </p:grpSp>
      <p:grpSp>
        <p:nvGrpSpPr>
          <p:cNvPr id="35" name="Grup 34">
            <a:extLst>
              <a:ext uri="{FF2B5EF4-FFF2-40B4-BE49-F238E27FC236}">
                <a16:creationId xmlns:a16="http://schemas.microsoft.com/office/drawing/2014/main" id="{151EEA5E-6B99-3945-2173-2ADF55A8C2F8}"/>
              </a:ext>
            </a:extLst>
          </p:cNvPr>
          <p:cNvGrpSpPr/>
          <p:nvPr/>
        </p:nvGrpSpPr>
        <p:grpSpPr>
          <a:xfrm>
            <a:off x="4715743" y="6084585"/>
            <a:ext cx="2734920" cy="662400"/>
            <a:chOff x="4715743" y="6084585"/>
            <a:chExt cx="2734920" cy="662400"/>
          </a:xfrm>
        </p:grpSpPr>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9340F37D-A935-CF07-F1E6-609377B9CAE4}"/>
                    </a:ext>
                  </a:extLst>
                </p14:cNvPr>
                <p14:cNvContentPartPr/>
                <p14:nvPr/>
              </p14:nvContentPartPr>
              <p14:xfrm>
                <a:off x="6190663" y="6290865"/>
                <a:ext cx="1144080" cy="456120"/>
              </p14:xfrm>
            </p:contentPart>
          </mc:Choice>
          <mc:Fallback xmlns="">
            <p:pic>
              <p:nvPicPr>
                <p:cNvPr id="27" name="Mürekkep 26">
                  <a:extLst>
                    <a:ext uri="{FF2B5EF4-FFF2-40B4-BE49-F238E27FC236}">
                      <a16:creationId xmlns:a16="http://schemas.microsoft.com/office/drawing/2014/main" id="{9340F37D-A935-CF07-F1E6-609377B9CAE4}"/>
                    </a:ext>
                  </a:extLst>
                </p:cNvPr>
                <p:cNvPicPr/>
                <p:nvPr/>
              </p:nvPicPr>
              <p:blipFill>
                <a:blip r:embed="rId34"/>
                <a:stretch>
                  <a:fillRect/>
                </a:stretch>
              </p:blipFill>
              <p:spPr>
                <a:xfrm>
                  <a:off x="6182023" y="6282225"/>
                  <a:ext cx="11617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Mürekkep 27">
                  <a:extLst>
                    <a:ext uri="{FF2B5EF4-FFF2-40B4-BE49-F238E27FC236}">
                      <a16:creationId xmlns:a16="http://schemas.microsoft.com/office/drawing/2014/main" id="{6647F24F-0176-1099-65AE-8F5A8CDC6DDD}"/>
                    </a:ext>
                  </a:extLst>
                </p14:cNvPr>
                <p14:cNvContentPartPr/>
                <p14:nvPr/>
              </p14:nvContentPartPr>
              <p14:xfrm>
                <a:off x="4715743" y="6352785"/>
                <a:ext cx="1585800" cy="393120"/>
              </p14:xfrm>
            </p:contentPart>
          </mc:Choice>
          <mc:Fallback xmlns="">
            <p:pic>
              <p:nvPicPr>
                <p:cNvPr id="28" name="Mürekkep 27">
                  <a:extLst>
                    <a:ext uri="{FF2B5EF4-FFF2-40B4-BE49-F238E27FC236}">
                      <a16:creationId xmlns:a16="http://schemas.microsoft.com/office/drawing/2014/main" id="{6647F24F-0176-1099-65AE-8F5A8CDC6DDD}"/>
                    </a:ext>
                  </a:extLst>
                </p:cNvPr>
                <p:cNvPicPr/>
                <p:nvPr/>
              </p:nvPicPr>
              <p:blipFill>
                <a:blip r:embed="rId36"/>
                <a:stretch>
                  <a:fillRect/>
                </a:stretch>
              </p:blipFill>
              <p:spPr>
                <a:xfrm>
                  <a:off x="4707103" y="6344145"/>
                  <a:ext cx="16034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84B0FD00-9A57-8EB5-EDD9-96F8E4815387}"/>
                    </a:ext>
                  </a:extLst>
                </p14:cNvPr>
                <p14:cNvContentPartPr/>
                <p14:nvPr/>
              </p14:nvContentPartPr>
              <p14:xfrm>
                <a:off x="7195423" y="6128865"/>
                <a:ext cx="255240" cy="205200"/>
              </p14:xfrm>
            </p:contentPart>
          </mc:Choice>
          <mc:Fallback xmlns="">
            <p:pic>
              <p:nvPicPr>
                <p:cNvPr id="31" name="Mürekkep 30">
                  <a:extLst>
                    <a:ext uri="{FF2B5EF4-FFF2-40B4-BE49-F238E27FC236}">
                      <a16:creationId xmlns:a16="http://schemas.microsoft.com/office/drawing/2014/main" id="{84B0FD00-9A57-8EB5-EDD9-96F8E4815387}"/>
                    </a:ext>
                  </a:extLst>
                </p:cNvPr>
                <p:cNvPicPr/>
                <p:nvPr/>
              </p:nvPicPr>
              <p:blipFill>
                <a:blip r:embed="rId38"/>
                <a:stretch>
                  <a:fillRect/>
                </a:stretch>
              </p:blipFill>
              <p:spPr>
                <a:xfrm>
                  <a:off x="7186783" y="6120225"/>
                  <a:ext cx="2728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AE888018-3C57-2D06-025D-0B66E4F0CF2D}"/>
                    </a:ext>
                  </a:extLst>
                </p14:cNvPr>
                <p14:cNvContentPartPr/>
                <p14:nvPr/>
              </p14:nvContentPartPr>
              <p14:xfrm>
                <a:off x="7142863" y="6210225"/>
                <a:ext cx="294120" cy="126720"/>
              </p14:xfrm>
            </p:contentPart>
          </mc:Choice>
          <mc:Fallback xmlns="">
            <p:pic>
              <p:nvPicPr>
                <p:cNvPr id="32" name="Mürekkep 31">
                  <a:extLst>
                    <a:ext uri="{FF2B5EF4-FFF2-40B4-BE49-F238E27FC236}">
                      <a16:creationId xmlns:a16="http://schemas.microsoft.com/office/drawing/2014/main" id="{AE888018-3C57-2D06-025D-0B66E4F0CF2D}"/>
                    </a:ext>
                  </a:extLst>
                </p:cNvPr>
                <p:cNvPicPr/>
                <p:nvPr/>
              </p:nvPicPr>
              <p:blipFill>
                <a:blip r:embed="rId40"/>
                <a:stretch>
                  <a:fillRect/>
                </a:stretch>
              </p:blipFill>
              <p:spPr>
                <a:xfrm>
                  <a:off x="7134223" y="6201585"/>
                  <a:ext cx="311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7B4C0028-1D17-53A8-675F-CC6F4BC5E9DE}"/>
                    </a:ext>
                  </a:extLst>
                </p14:cNvPr>
                <p14:cNvContentPartPr/>
                <p14:nvPr/>
              </p14:nvContentPartPr>
              <p14:xfrm>
                <a:off x="6291823" y="6119865"/>
                <a:ext cx="263160" cy="108000"/>
              </p14:xfrm>
            </p:contentPart>
          </mc:Choice>
          <mc:Fallback xmlns="">
            <p:pic>
              <p:nvPicPr>
                <p:cNvPr id="33" name="Mürekkep 32">
                  <a:extLst>
                    <a:ext uri="{FF2B5EF4-FFF2-40B4-BE49-F238E27FC236}">
                      <a16:creationId xmlns:a16="http://schemas.microsoft.com/office/drawing/2014/main" id="{7B4C0028-1D17-53A8-675F-CC6F4BC5E9DE}"/>
                    </a:ext>
                  </a:extLst>
                </p:cNvPr>
                <p:cNvPicPr/>
                <p:nvPr/>
              </p:nvPicPr>
              <p:blipFill>
                <a:blip r:embed="rId42"/>
                <a:stretch>
                  <a:fillRect/>
                </a:stretch>
              </p:blipFill>
              <p:spPr>
                <a:xfrm>
                  <a:off x="6283183" y="6110865"/>
                  <a:ext cx="280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46FA36DC-A899-DE4F-4D84-471E72754650}"/>
                    </a:ext>
                  </a:extLst>
                </p14:cNvPr>
                <p14:cNvContentPartPr/>
                <p14:nvPr/>
              </p14:nvContentPartPr>
              <p14:xfrm>
                <a:off x="6400543" y="6084585"/>
                <a:ext cx="147960" cy="145080"/>
              </p14:xfrm>
            </p:contentPart>
          </mc:Choice>
          <mc:Fallback xmlns="">
            <p:pic>
              <p:nvPicPr>
                <p:cNvPr id="34" name="Mürekkep 33">
                  <a:extLst>
                    <a:ext uri="{FF2B5EF4-FFF2-40B4-BE49-F238E27FC236}">
                      <a16:creationId xmlns:a16="http://schemas.microsoft.com/office/drawing/2014/main" id="{46FA36DC-A899-DE4F-4D84-471E72754650}"/>
                    </a:ext>
                  </a:extLst>
                </p:cNvPr>
                <p:cNvPicPr/>
                <p:nvPr/>
              </p:nvPicPr>
              <p:blipFill>
                <a:blip r:embed="rId44"/>
                <a:stretch>
                  <a:fillRect/>
                </a:stretch>
              </p:blipFill>
              <p:spPr>
                <a:xfrm>
                  <a:off x="6391543" y="6075585"/>
                  <a:ext cx="165600" cy="162720"/>
                </a:xfrm>
                <a:prstGeom prst="rect">
                  <a:avLst/>
                </a:prstGeom>
              </p:spPr>
            </p:pic>
          </mc:Fallback>
        </mc:AlternateContent>
      </p:grpSp>
      <p:pic>
        <p:nvPicPr>
          <p:cNvPr id="37" name="Resim 36">
            <a:extLst>
              <a:ext uri="{FF2B5EF4-FFF2-40B4-BE49-F238E27FC236}">
                <a16:creationId xmlns:a16="http://schemas.microsoft.com/office/drawing/2014/main" id="{CB184070-E4BA-CA38-9841-C6287DE83C12}"/>
              </a:ext>
            </a:extLst>
          </p:cNvPr>
          <p:cNvPicPr>
            <a:picLocks noChangeAspect="1"/>
          </p:cNvPicPr>
          <p:nvPr/>
        </p:nvPicPr>
        <p:blipFill>
          <a:blip r:embed="rId45"/>
          <a:stretch>
            <a:fillRect/>
          </a:stretch>
        </p:blipFill>
        <p:spPr>
          <a:xfrm>
            <a:off x="9395693" y="5164171"/>
            <a:ext cx="2200582" cy="523948"/>
          </a:xfrm>
          <a:prstGeom prst="rect">
            <a:avLst/>
          </a:prstGeom>
        </p:spPr>
      </p:pic>
      <p:grpSp>
        <p:nvGrpSpPr>
          <p:cNvPr id="40" name="Grup 39">
            <a:extLst>
              <a:ext uri="{FF2B5EF4-FFF2-40B4-BE49-F238E27FC236}">
                <a16:creationId xmlns:a16="http://schemas.microsoft.com/office/drawing/2014/main" id="{E00AB05F-7507-36AF-7354-A181AD8A9198}"/>
              </a:ext>
            </a:extLst>
          </p:cNvPr>
          <p:cNvGrpSpPr/>
          <p:nvPr/>
        </p:nvGrpSpPr>
        <p:grpSpPr>
          <a:xfrm>
            <a:off x="8500783" y="5384025"/>
            <a:ext cx="661320" cy="224640"/>
            <a:chOff x="8500783" y="5384025"/>
            <a:chExt cx="661320" cy="224640"/>
          </a:xfrm>
        </p:grpSpPr>
        <mc:AlternateContent xmlns:mc="http://schemas.openxmlformats.org/markup-compatibility/2006" xmlns:p14="http://schemas.microsoft.com/office/powerpoint/2010/main">
          <mc:Choice Requires="p14">
            <p:contentPart p14:bwMode="auto" r:id="rId46">
              <p14:nvContentPartPr>
                <p14:cNvPr id="38" name="Mürekkep 37">
                  <a:extLst>
                    <a:ext uri="{FF2B5EF4-FFF2-40B4-BE49-F238E27FC236}">
                      <a16:creationId xmlns:a16="http://schemas.microsoft.com/office/drawing/2014/main" id="{EE6B6D64-0450-8038-BAAE-5F7A019AABAA}"/>
                    </a:ext>
                  </a:extLst>
                </p14:cNvPr>
                <p14:cNvContentPartPr/>
                <p14:nvPr/>
              </p14:nvContentPartPr>
              <p14:xfrm>
                <a:off x="8500783" y="5384025"/>
                <a:ext cx="631080" cy="84240"/>
              </p14:xfrm>
            </p:contentPart>
          </mc:Choice>
          <mc:Fallback xmlns="">
            <p:pic>
              <p:nvPicPr>
                <p:cNvPr id="38" name="Mürekkep 37">
                  <a:extLst>
                    <a:ext uri="{FF2B5EF4-FFF2-40B4-BE49-F238E27FC236}">
                      <a16:creationId xmlns:a16="http://schemas.microsoft.com/office/drawing/2014/main" id="{EE6B6D64-0450-8038-BAAE-5F7A019AABAA}"/>
                    </a:ext>
                  </a:extLst>
                </p:cNvPr>
                <p:cNvPicPr/>
                <p:nvPr/>
              </p:nvPicPr>
              <p:blipFill>
                <a:blip r:embed="rId47"/>
                <a:stretch>
                  <a:fillRect/>
                </a:stretch>
              </p:blipFill>
              <p:spPr>
                <a:xfrm>
                  <a:off x="8491783" y="5375385"/>
                  <a:ext cx="648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5D6F0C1B-63E4-4242-6997-5CB2C478D789}"/>
                    </a:ext>
                  </a:extLst>
                </p14:cNvPr>
                <p14:cNvContentPartPr/>
                <p14:nvPr/>
              </p14:nvContentPartPr>
              <p14:xfrm>
                <a:off x="9085783" y="5467905"/>
                <a:ext cx="76320" cy="140760"/>
              </p14:xfrm>
            </p:contentPart>
          </mc:Choice>
          <mc:Fallback xmlns="">
            <p:pic>
              <p:nvPicPr>
                <p:cNvPr id="39" name="Mürekkep 38">
                  <a:extLst>
                    <a:ext uri="{FF2B5EF4-FFF2-40B4-BE49-F238E27FC236}">
                      <a16:creationId xmlns:a16="http://schemas.microsoft.com/office/drawing/2014/main" id="{5D6F0C1B-63E4-4242-6997-5CB2C478D789}"/>
                    </a:ext>
                  </a:extLst>
                </p:cNvPr>
                <p:cNvPicPr/>
                <p:nvPr/>
              </p:nvPicPr>
              <p:blipFill>
                <a:blip r:embed="rId49"/>
                <a:stretch>
                  <a:fillRect/>
                </a:stretch>
              </p:blipFill>
              <p:spPr>
                <a:xfrm>
                  <a:off x="9077143" y="5458905"/>
                  <a:ext cx="93960" cy="158400"/>
                </a:xfrm>
                <a:prstGeom prst="rect">
                  <a:avLst/>
                </a:prstGeom>
              </p:spPr>
            </p:pic>
          </mc:Fallback>
        </mc:AlternateContent>
      </p:grpSp>
    </p:spTree>
    <p:extLst>
      <p:ext uri="{BB962C8B-B14F-4D97-AF65-F5344CB8AC3E}">
        <p14:creationId xmlns:p14="http://schemas.microsoft.com/office/powerpoint/2010/main" val="11984266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DC613A3-B09E-7FD5-141B-9A835BD65F92}"/>
              </a:ext>
            </a:extLst>
          </p:cNvPr>
          <p:cNvPicPr>
            <a:picLocks noChangeAspect="1"/>
          </p:cNvPicPr>
          <p:nvPr/>
        </p:nvPicPr>
        <p:blipFill>
          <a:blip r:embed="rId2"/>
          <a:stretch>
            <a:fillRect/>
          </a:stretch>
        </p:blipFill>
        <p:spPr>
          <a:xfrm>
            <a:off x="1709125" y="680654"/>
            <a:ext cx="8773749" cy="5496692"/>
          </a:xfrm>
          <a:prstGeom prst="rect">
            <a:avLst/>
          </a:prstGeom>
        </p:spPr>
      </p:pic>
    </p:spTree>
    <p:extLst>
      <p:ext uri="{BB962C8B-B14F-4D97-AF65-F5344CB8AC3E}">
        <p14:creationId xmlns:p14="http://schemas.microsoft.com/office/powerpoint/2010/main" val="27906641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E1F27D-606F-1D69-0337-45BAD5523EB0}"/>
              </a:ext>
            </a:extLst>
          </p:cNvPr>
          <p:cNvPicPr>
            <a:picLocks noChangeAspect="1"/>
          </p:cNvPicPr>
          <p:nvPr/>
        </p:nvPicPr>
        <p:blipFill>
          <a:blip r:embed="rId2"/>
          <a:stretch>
            <a:fillRect/>
          </a:stretch>
        </p:blipFill>
        <p:spPr>
          <a:xfrm>
            <a:off x="1570993" y="528232"/>
            <a:ext cx="9050013" cy="5801535"/>
          </a:xfrm>
          <a:prstGeom prst="rect">
            <a:avLst/>
          </a:prstGeom>
        </p:spPr>
      </p:pic>
    </p:spTree>
    <p:extLst>
      <p:ext uri="{BB962C8B-B14F-4D97-AF65-F5344CB8AC3E}">
        <p14:creationId xmlns:p14="http://schemas.microsoft.com/office/powerpoint/2010/main" val="23145552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0DD69C5-E4D9-5FAA-BA4E-BFAFE1BB1956}"/>
              </a:ext>
            </a:extLst>
          </p:cNvPr>
          <p:cNvSpPr txBox="1"/>
          <p:nvPr/>
        </p:nvSpPr>
        <p:spPr>
          <a:xfrm>
            <a:off x="3992699" y="3136612"/>
            <a:ext cx="4206601" cy="584775"/>
          </a:xfrm>
          <a:prstGeom prst="rect">
            <a:avLst/>
          </a:prstGeom>
          <a:noFill/>
        </p:spPr>
        <p:txBody>
          <a:bodyPr wrap="none" rtlCol="0">
            <a:spAutoFit/>
          </a:bodyPr>
          <a:lstStyle/>
          <a:p>
            <a:r>
              <a:rPr lang="en-US" sz="3200" dirty="0"/>
              <a:t>Mana Potion </a:t>
            </a:r>
            <a:r>
              <a:rPr lang="en-US" sz="3200" dirty="0" err="1"/>
              <a:t>Yapimi</a:t>
            </a:r>
            <a:endParaRPr lang="en-CA" sz="3200" dirty="0"/>
          </a:p>
        </p:txBody>
      </p:sp>
    </p:spTree>
    <p:extLst>
      <p:ext uri="{BB962C8B-B14F-4D97-AF65-F5344CB8AC3E}">
        <p14:creationId xmlns:p14="http://schemas.microsoft.com/office/powerpoint/2010/main" val="22185280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A0D0170-FAA1-53F9-1C84-0FD7A75BDE7C}"/>
              </a:ext>
            </a:extLst>
          </p:cNvPr>
          <p:cNvPicPr>
            <a:picLocks noChangeAspect="1"/>
          </p:cNvPicPr>
          <p:nvPr/>
        </p:nvPicPr>
        <p:blipFill>
          <a:blip r:embed="rId2"/>
          <a:stretch>
            <a:fillRect/>
          </a:stretch>
        </p:blipFill>
        <p:spPr>
          <a:xfrm>
            <a:off x="2966601" y="247206"/>
            <a:ext cx="6258798" cy="6363588"/>
          </a:xfrm>
          <a:prstGeom prst="rect">
            <a:avLst/>
          </a:prstGeom>
        </p:spPr>
      </p:pic>
    </p:spTree>
    <p:extLst>
      <p:ext uri="{BB962C8B-B14F-4D97-AF65-F5344CB8AC3E}">
        <p14:creationId xmlns:p14="http://schemas.microsoft.com/office/powerpoint/2010/main" val="35967744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B99BAA-A216-4BC8-9124-F9F1AA2AE3FF}"/>
              </a:ext>
            </a:extLst>
          </p:cNvPr>
          <p:cNvPicPr>
            <a:picLocks noChangeAspect="1"/>
          </p:cNvPicPr>
          <p:nvPr/>
        </p:nvPicPr>
        <p:blipFill>
          <a:blip r:embed="rId2"/>
          <a:stretch>
            <a:fillRect/>
          </a:stretch>
        </p:blipFill>
        <p:spPr>
          <a:xfrm>
            <a:off x="3033285" y="194811"/>
            <a:ext cx="6125430" cy="6468378"/>
          </a:xfrm>
          <a:prstGeom prst="rect">
            <a:avLst/>
          </a:prstGeom>
        </p:spPr>
      </p:pic>
    </p:spTree>
    <p:extLst>
      <p:ext uri="{BB962C8B-B14F-4D97-AF65-F5344CB8AC3E}">
        <p14:creationId xmlns:p14="http://schemas.microsoft.com/office/powerpoint/2010/main" val="26179111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C9C603-6CB7-48B1-223C-6D1E47E67955}"/>
              </a:ext>
            </a:extLst>
          </p:cNvPr>
          <p:cNvPicPr>
            <a:picLocks noChangeAspect="1"/>
          </p:cNvPicPr>
          <p:nvPr/>
        </p:nvPicPr>
        <p:blipFill>
          <a:blip r:embed="rId2"/>
          <a:stretch>
            <a:fillRect/>
          </a:stretch>
        </p:blipFill>
        <p:spPr>
          <a:xfrm>
            <a:off x="0" y="1475029"/>
            <a:ext cx="12192000" cy="3907942"/>
          </a:xfrm>
          <a:prstGeom prst="rect">
            <a:avLst/>
          </a:prstGeom>
        </p:spPr>
      </p:pic>
      <p:sp>
        <p:nvSpPr>
          <p:cNvPr id="6" name="Metin kutusu 5">
            <a:extLst>
              <a:ext uri="{FF2B5EF4-FFF2-40B4-BE49-F238E27FC236}">
                <a16:creationId xmlns:a16="http://schemas.microsoft.com/office/drawing/2014/main" id="{D6F5D206-9F4F-BF3B-B177-97B1D6A68D51}"/>
              </a:ext>
            </a:extLst>
          </p:cNvPr>
          <p:cNvSpPr txBox="1"/>
          <p:nvPr/>
        </p:nvSpPr>
        <p:spPr>
          <a:xfrm>
            <a:off x="4881565" y="779645"/>
            <a:ext cx="2428870" cy="369332"/>
          </a:xfrm>
          <a:prstGeom prst="rect">
            <a:avLst/>
          </a:prstGeom>
          <a:noFill/>
        </p:spPr>
        <p:txBody>
          <a:bodyPr wrap="none" rtlCol="0">
            <a:spAutoFit/>
          </a:bodyPr>
          <a:lstStyle/>
          <a:p>
            <a:r>
              <a:rPr lang="en-US" dirty="0"/>
              <a:t>C++ </a:t>
            </a:r>
            <a:r>
              <a:rPr lang="en-US" dirty="0" err="1"/>
              <a:t>kisminda</a:t>
            </a:r>
            <a:r>
              <a:rPr lang="en-US" dirty="0"/>
              <a:t> </a:t>
            </a:r>
            <a:r>
              <a:rPr lang="en-US" dirty="0" err="1"/>
              <a:t>yaptik</a:t>
            </a:r>
            <a:endParaRPr lang="en-CA" dirty="0"/>
          </a:p>
        </p:txBody>
      </p:sp>
    </p:spTree>
    <p:extLst>
      <p:ext uri="{BB962C8B-B14F-4D97-AF65-F5344CB8AC3E}">
        <p14:creationId xmlns:p14="http://schemas.microsoft.com/office/powerpoint/2010/main" val="32270174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B6E173-BD8C-1004-9E1C-974C73418A3B}"/>
              </a:ext>
            </a:extLst>
          </p:cNvPr>
          <p:cNvPicPr>
            <a:picLocks noChangeAspect="1"/>
          </p:cNvPicPr>
          <p:nvPr/>
        </p:nvPicPr>
        <p:blipFill>
          <a:blip r:embed="rId3"/>
          <a:stretch>
            <a:fillRect/>
          </a:stretch>
        </p:blipFill>
        <p:spPr>
          <a:xfrm>
            <a:off x="262424" y="1352260"/>
            <a:ext cx="5496692" cy="4153480"/>
          </a:xfrm>
          <a:prstGeom prst="rect">
            <a:avLst/>
          </a:prstGeom>
        </p:spPr>
      </p:pic>
      <p:pic>
        <p:nvPicPr>
          <p:cNvPr id="7" name="Resim 6">
            <a:extLst>
              <a:ext uri="{FF2B5EF4-FFF2-40B4-BE49-F238E27FC236}">
                <a16:creationId xmlns:a16="http://schemas.microsoft.com/office/drawing/2014/main" id="{C70BB3A1-F00C-88C9-B265-BB5D19DDE3A2}"/>
              </a:ext>
            </a:extLst>
          </p:cNvPr>
          <p:cNvPicPr>
            <a:picLocks noChangeAspect="1"/>
          </p:cNvPicPr>
          <p:nvPr/>
        </p:nvPicPr>
        <p:blipFill>
          <a:blip r:embed="rId4"/>
          <a:stretch>
            <a:fillRect/>
          </a:stretch>
        </p:blipFill>
        <p:spPr>
          <a:xfrm>
            <a:off x="5940015" y="1352260"/>
            <a:ext cx="6106377" cy="3962953"/>
          </a:xfrm>
          <a:prstGeom prst="rect">
            <a:avLst/>
          </a:prstGeom>
        </p:spPr>
      </p:pic>
    </p:spTree>
    <p:extLst>
      <p:ext uri="{BB962C8B-B14F-4D97-AF65-F5344CB8AC3E}">
        <p14:creationId xmlns:p14="http://schemas.microsoft.com/office/powerpoint/2010/main" val="1665449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73CC5C-DE7A-DD4B-C371-8CA441D4C95F}"/>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dirty="0"/>
              <a:t>Son part Health:</a:t>
            </a:r>
            <a:br>
              <a:rPr lang="en-US" sz="5200" dirty="0"/>
            </a:br>
            <a:r>
              <a:rPr lang="en-US" sz="5200" dirty="0"/>
              <a:t>Max health </a:t>
            </a:r>
            <a:r>
              <a:rPr lang="en-US" sz="5200" dirty="0" err="1"/>
              <a:t>ekledik</a:t>
            </a:r>
            <a:r>
              <a:rPr lang="en-US" sz="5200" dirty="0"/>
              <a:t>.</a:t>
            </a:r>
            <a:endParaRPr lang="en-US" sz="5200" kern="1200" dirty="0">
              <a:solidFill>
                <a:schemeClr val="tx1"/>
              </a:solidFill>
              <a:latin typeface="+mj-lt"/>
              <a:ea typeface="+mj-ea"/>
              <a:cs typeface="+mj-cs"/>
            </a:endParaRPr>
          </a:p>
        </p:txBody>
      </p:sp>
      <p:pic>
        <p:nvPicPr>
          <p:cNvPr id="7" name="Resim 6">
            <a:extLst>
              <a:ext uri="{FF2B5EF4-FFF2-40B4-BE49-F238E27FC236}">
                <a16:creationId xmlns:a16="http://schemas.microsoft.com/office/drawing/2014/main" id="{2FDB44E9-B713-4A6D-5F27-03C723D45F87}"/>
              </a:ext>
            </a:extLst>
          </p:cNvPr>
          <p:cNvPicPr>
            <a:picLocks noChangeAspect="1"/>
          </p:cNvPicPr>
          <p:nvPr/>
        </p:nvPicPr>
        <p:blipFill>
          <a:blip r:embed="rId2"/>
          <a:stretch>
            <a:fillRect/>
          </a:stretch>
        </p:blipFill>
        <p:spPr>
          <a:xfrm>
            <a:off x="889439" y="1845426"/>
            <a:ext cx="10410068"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831FA30-7622-8CD4-F8CC-16F12C4763E7}"/>
                  </a:ext>
                </a:extLst>
              </p14:cNvPr>
              <p14:cNvContentPartPr/>
              <p14:nvPr/>
            </p14:nvContentPartPr>
            <p14:xfrm>
              <a:off x="1453225" y="4215240"/>
              <a:ext cx="3723480" cy="87840"/>
            </p14:xfrm>
          </p:contentPart>
        </mc:Choice>
        <mc:Fallback xmlns="">
          <p:pic>
            <p:nvPicPr>
              <p:cNvPr id="8" name="Mürekkep 7">
                <a:extLst>
                  <a:ext uri="{FF2B5EF4-FFF2-40B4-BE49-F238E27FC236}">
                    <a16:creationId xmlns:a16="http://schemas.microsoft.com/office/drawing/2014/main" id="{F831FA30-7622-8CD4-F8CC-16F12C4763E7}"/>
                  </a:ext>
                </a:extLst>
              </p:cNvPr>
              <p:cNvPicPr/>
              <p:nvPr/>
            </p:nvPicPr>
            <p:blipFill>
              <a:blip r:embed="rId4"/>
              <a:stretch>
                <a:fillRect/>
              </a:stretch>
            </p:blipFill>
            <p:spPr>
              <a:xfrm>
                <a:off x="1444225" y="4206600"/>
                <a:ext cx="3741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80D046C-5F77-72E5-613F-AE4161C1E447}"/>
                  </a:ext>
                </a:extLst>
              </p14:cNvPr>
              <p14:cNvContentPartPr/>
              <p14:nvPr/>
            </p14:nvContentPartPr>
            <p14:xfrm>
              <a:off x="6756385" y="6102000"/>
              <a:ext cx="2887200" cy="79200"/>
            </p14:xfrm>
          </p:contentPart>
        </mc:Choice>
        <mc:Fallback xmlns="">
          <p:pic>
            <p:nvPicPr>
              <p:cNvPr id="9" name="Mürekkep 8">
                <a:extLst>
                  <a:ext uri="{FF2B5EF4-FFF2-40B4-BE49-F238E27FC236}">
                    <a16:creationId xmlns:a16="http://schemas.microsoft.com/office/drawing/2014/main" id="{380D046C-5F77-72E5-613F-AE4161C1E447}"/>
                  </a:ext>
                </a:extLst>
              </p:cNvPr>
              <p:cNvPicPr/>
              <p:nvPr/>
            </p:nvPicPr>
            <p:blipFill>
              <a:blip r:embed="rId6"/>
              <a:stretch>
                <a:fillRect/>
              </a:stretch>
            </p:blipFill>
            <p:spPr>
              <a:xfrm>
                <a:off x="6747745" y="6093360"/>
                <a:ext cx="2904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03296450-6A87-9784-BCEC-F536118E3888}"/>
                  </a:ext>
                </a:extLst>
              </p14:cNvPr>
              <p14:cNvContentPartPr/>
              <p14:nvPr/>
            </p14:nvContentPartPr>
            <p14:xfrm>
              <a:off x="6495745" y="4946040"/>
              <a:ext cx="4189320" cy="425520"/>
            </p14:xfrm>
          </p:contentPart>
        </mc:Choice>
        <mc:Fallback xmlns="">
          <p:pic>
            <p:nvPicPr>
              <p:cNvPr id="10" name="Mürekkep 9">
                <a:extLst>
                  <a:ext uri="{FF2B5EF4-FFF2-40B4-BE49-F238E27FC236}">
                    <a16:creationId xmlns:a16="http://schemas.microsoft.com/office/drawing/2014/main" id="{03296450-6A87-9784-BCEC-F536118E3888}"/>
                  </a:ext>
                </a:extLst>
              </p:cNvPr>
              <p:cNvPicPr/>
              <p:nvPr/>
            </p:nvPicPr>
            <p:blipFill>
              <a:blip r:embed="rId8"/>
              <a:stretch>
                <a:fillRect/>
              </a:stretch>
            </p:blipFill>
            <p:spPr>
              <a:xfrm>
                <a:off x="6486745" y="4937400"/>
                <a:ext cx="42069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C1029AB6-6B3D-8017-85C7-3952942AFA85}"/>
                  </a:ext>
                </a:extLst>
              </p14:cNvPr>
              <p14:cNvContentPartPr/>
              <p14:nvPr/>
            </p14:nvContentPartPr>
            <p14:xfrm>
              <a:off x="6592225" y="5783760"/>
              <a:ext cx="3207960" cy="325080"/>
            </p14:xfrm>
          </p:contentPart>
        </mc:Choice>
        <mc:Fallback xmlns="">
          <p:pic>
            <p:nvPicPr>
              <p:cNvPr id="11" name="Mürekkep 10">
                <a:extLst>
                  <a:ext uri="{FF2B5EF4-FFF2-40B4-BE49-F238E27FC236}">
                    <a16:creationId xmlns:a16="http://schemas.microsoft.com/office/drawing/2014/main" id="{C1029AB6-6B3D-8017-85C7-3952942AFA85}"/>
                  </a:ext>
                </a:extLst>
              </p:cNvPr>
              <p:cNvPicPr/>
              <p:nvPr/>
            </p:nvPicPr>
            <p:blipFill>
              <a:blip r:embed="rId10"/>
              <a:stretch>
                <a:fillRect/>
              </a:stretch>
            </p:blipFill>
            <p:spPr>
              <a:xfrm>
                <a:off x="6583585" y="5775120"/>
                <a:ext cx="3225600" cy="342720"/>
              </a:xfrm>
              <a:prstGeom prst="rect">
                <a:avLst/>
              </a:prstGeom>
            </p:spPr>
          </p:pic>
        </mc:Fallback>
      </mc:AlternateContent>
      <p:grpSp>
        <p:nvGrpSpPr>
          <p:cNvPr id="15" name="Grup 14">
            <a:extLst>
              <a:ext uri="{FF2B5EF4-FFF2-40B4-BE49-F238E27FC236}">
                <a16:creationId xmlns:a16="http://schemas.microsoft.com/office/drawing/2014/main" id="{CCA03AAB-218D-4D09-7E85-95972B4D38E5}"/>
              </a:ext>
            </a:extLst>
          </p:cNvPr>
          <p:cNvGrpSpPr/>
          <p:nvPr/>
        </p:nvGrpSpPr>
        <p:grpSpPr>
          <a:xfrm>
            <a:off x="1154425" y="4023000"/>
            <a:ext cx="203400" cy="146880"/>
            <a:chOff x="1154425" y="4023000"/>
            <a:chExt cx="203400" cy="14688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D04EFDC6-3615-2229-346A-6DB7BDFE84E7}"/>
                    </a:ext>
                  </a:extLst>
                </p14:cNvPr>
                <p14:cNvContentPartPr/>
                <p14:nvPr/>
              </p14:nvContentPartPr>
              <p14:xfrm>
                <a:off x="1154425" y="4109040"/>
                <a:ext cx="176400" cy="20160"/>
              </p14:xfrm>
            </p:contentPart>
          </mc:Choice>
          <mc:Fallback xmlns="">
            <p:pic>
              <p:nvPicPr>
                <p:cNvPr id="13" name="Mürekkep 12">
                  <a:extLst>
                    <a:ext uri="{FF2B5EF4-FFF2-40B4-BE49-F238E27FC236}">
                      <a16:creationId xmlns:a16="http://schemas.microsoft.com/office/drawing/2014/main" id="{D04EFDC6-3615-2229-346A-6DB7BDFE84E7}"/>
                    </a:ext>
                  </a:extLst>
                </p:cNvPr>
                <p:cNvPicPr/>
                <p:nvPr/>
              </p:nvPicPr>
              <p:blipFill>
                <a:blip r:embed="rId12"/>
                <a:stretch>
                  <a:fillRect/>
                </a:stretch>
              </p:blipFill>
              <p:spPr>
                <a:xfrm>
                  <a:off x="1145785" y="4100400"/>
                  <a:ext cx="194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248D540-5192-1765-E82C-D29B112CE369}"/>
                    </a:ext>
                  </a:extLst>
                </p14:cNvPr>
                <p14:cNvContentPartPr/>
                <p14:nvPr/>
              </p14:nvContentPartPr>
              <p14:xfrm>
                <a:off x="1282945" y="4023000"/>
                <a:ext cx="74880" cy="146880"/>
              </p14:xfrm>
            </p:contentPart>
          </mc:Choice>
          <mc:Fallback xmlns="">
            <p:pic>
              <p:nvPicPr>
                <p:cNvPr id="14" name="Mürekkep 13">
                  <a:extLst>
                    <a:ext uri="{FF2B5EF4-FFF2-40B4-BE49-F238E27FC236}">
                      <a16:creationId xmlns:a16="http://schemas.microsoft.com/office/drawing/2014/main" id="{4248D540-5192-1765-E82C-D29B112CE369}"/>
                    </a:ext>
                  </a:extLst>
                </p:cNvPr>
                <p:cNvPicPr/>
                <p:nvPr/>
              </p:nvPicPr>
              <p:blipFill>
                <a:blip r:embed="rId14"/>
                <a:stretch>
                  <a:fillRect/>
                </a:stretch>
              </p:blipFill>
              <p:spPr>
                <a:xfrm>
                  <a:off x="1274305" y="4014000"/>
                  <a:ext cx="9252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6C6209C3-7008-A54A-A1AC-E5B0B9C4A947}"/>
                  </a:ext>
                </a:extLst>
              </p14:cNvPr>
              <p14:cNvContentPartPr/>
              <p14:nvPr/>
            </p14:nvContentPartPr>
            <p14:xfrm>
              <a:off x="1057945" y="5061960"/>
              <a:ext cx="4121640" cy="752400"/>
            </p14:xfrm>
          </p:contentPart>
        </mc:Choice>
        <mc:Fallback xmlns="">
          <p:pic>
            <p:nvPicPr>
              <p:cNvPr id="16" name="Mürekkep 15">
                <a:extLst>
                  <a:ext uri="{FF2B5EF4-FFF2-40B4-BE49-F238E27FC236}">
                    <a16:creationId xmlns:a16="http://schemas.microsoft.com/office/drawing/2014/main" id="{6C6209C3-7008-A54A-A1AC-E5B0B9C4A947}"/>
                  </a:ext>
                </a:extLst>
              </p:cNvPr>
              <p:cNvPicPr/>
              <p:nvPr/>
            </p:nvPicPr>
            <p:blipFill>
              <a:blip r:embed="rId16"/>
              <a:stretch>
                <a:fillRect/>
              </a:stretch>
            </p:blipFill>
            <p:spPr>
              <a:xfrm>
                <a:off x="1049305" y="5053320"/>
                <a:ext cx="413928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763C01D5-7878-C8F8-0C84-1CAEE33912C7}"/>
                  </a:ext>
                </a:extLst>
              </p14:cNvPr>
              <p14:cNvContentPartPr/>
              <p14:nvPr/>
            </p14:nvContentPartPr>
            <p14:xfrm>
              <a:off x="4234585" y="5196960"/>
              <a:ext cx="412920" cy="20160"/>
            </p14:xfrm>
          </p:contentPart>
        </mc:Choice>
        <mc:Fallback xmlns="">
          <p:pic>
            <p:nvPicPr>
              <p:cNvPr id="17" name="Mürekkep 16">
                <a:extLst>
                  <a:ext uri="{FF2B5EF4-FFF2-40B4-BE49-F238E27FC236}">
                    <a16:creationId xmlns:a16="http://schemas.microsoft.com/office/drawing/2014/main" id="{763C01D5-7878-C8F8-0C84-1CAEE33912C7}"/>
                  </a:ext>
                </a:extLst>
              </p:cNvPr>
              <p:cNvPicPr/>
              <p:nvPr/>
            </p:nvPicPr>
            <p:blipFill>
              <a:blip r:embed="rId18"/>
              <a:stretch>
                <a:fillRect/>
              </a:stretch>
            </p:blipFill>
            <p:spPr>
              <a:xfrm>
                <a:off x="4180945" y="5088960"/>
                <a:ext cx="5205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3B4A31B7-B7A2-44FC-9513-54464D0EA58C}"/>
                  </a:ext>
                </a:extLst>
              </p14:cNvPr>
              <p14:cNvContentPartPr/>
              <p14:nvPr/>
            </p14:nvContentPartPr>
            <p14:xfrm>
              <a:off x="8874265" y="5995800"/>
              <a:ext cx="364680" cy="30240"/>
            </p14:xfrm>
          </p:contentPart>
        </mc:Choice>
        <mc:Fallback xmlns="">
          <p:pic>
            <p:nvPicPr>
              <p:cNvPr id="18" name="Mürekkep 17">
                <a:extLst>
                  <a:ext uri="{FF2B5EF4-FFF2-40B4-BE49-F238E27FC236}">
                    <a16:creationId xmlns:a16="http://schemas.microsoft.com/office/drawing/2014/main" id="{3B4A31B7-B7A2-44FC-9513-54464D0EA58C}"/>
                  </a:ext>
                </a:extLst>
              </p:cNvPr>
              <p:cNvPicPr/>
              <p:nvPr/>
            </p:nvPicPr>
            <p:blipFill>
              <a:blip r:embed="rId20"/>
              <a:stretch>
                <a:fillRect/>
              </a:stretch>
            </p:blipFill>
            <p:spPr>
              <a:xfrm>
                <a:off x="8820265" y="5887800"/>
                <a:ext cx="472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67B9A95-DE6F-990E-CEB4-ADBED8B820B8}"/>
                  </a:ext>
                </a:extLst>
              </p14:cNvPr>
              <p14:cNvContentPartPr/>
              <p14:nvPr/>
            </p14:nvContentPartPr>
            <p14:xfrm>
              <a:off x="8633425" y="5126040"/>
              <a:ext cx="611640" cy="4320"/>
            </p14:xfrm>
          </p:contentPart>
        </mc:Choice>
        <mc:Fallback xmlns="">
          <p:pic>
            <p:nvPicPr>
              <p:cNvPr id="19" name="Mürekkep 18">
                <a:extLst>
                  <a:ext uri="{FF2B5EF4-FFF2-40B4-BE49-F238E27FC236}">
                    <a16:creationId xmlns:a16="http://schemas.microsoft.com/office/drawing/2014/main" id="{467B9A95-DE6F-990E-CEB4-ADBED8B820B8}"/>
                  </a:ext>
                </a:extLst>
              </p:cNvPr>
              <p:cNvPicPr/>
              <p:nvPr/>
            </p:nvPicPr>
            <p:blipFill>
              <a:blip r:embed="rId22"/>
              <a:stretch>
                <a:fillRect/>
              </a:stretch>
            </p:blipFill>
            <p:spPr>
              <a:xfrm>
                <a:off x="8579425" y="5018400"/>
                <a:ext cx="719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E234F76D-66AC-2DAB-D845-07DF01AF5D1D}"/>
                  </a:ext>
                </a:extLst>
              </p14:cNvPr>
              <p14:cNvContentPartPr/>
              <p14:nvPr/>
            </p14:nvContentPartPr>
            <p14:xfrm>
              <a:off x="6920185" y="5966640"/>
              <a:ext cx="538560" cy="22680"/>
            </p14:xfrm>
          </p:contentPart>
        </mc:Choice>
        <mc:Fallback xmlns="">
          <p:pic>
            <p:nvPicPr>
              <p:cNvPr id="20" name="Mürekkep 19">
                <a:extLst>
                  <a:ext uri="{FF2B5EF4-FFF2-40B4-BE49-F238E27FC236}">
                    <a16:creationId xmlns:a16="http://schemas.microsoft.com/office/drawing/2014/main" id="{E234F76D-66AC-2DAB-D845-07DF01AF5D1D}"/>
                  </a:ext>
                </a:extLst>
              </p:cNvPr>
              <p:cNvPicPr/>
              <p:nvPr/>
            </p:nvPicPr>
            <p:blipFill>
              <a:blip r:embed="rId24"/>
              <a:stretch>
                <a:fillRect/>
              </a:stretch>
            </p:blipFill>
            <p:spPr>
              <a:xfrm>
                <a:off x="6866545" y="5859000"/>
                <a:ext cx="646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AE01EAC4-7AEF-6B85-EA70-CB78FEE2E7EE}"/>
                  </a:ext>
                </a:extLst>
              </p14:cNvPr>
              <p14:cNvContentPartPr/>
              <p14:nvPr/>
            </p14:nvContentPartPr>
            <p14:xfrm>
              <a:off x="3811225" y="5447520"/>
              <a:ext cx="538200" cy="88920"/>
            </p14:xfrm>
          </p:contentPart>
        </mc:Choice>
        <mc:Fallback xmlns="">
          <p:pic>
            <p:nvPicPr>
              <p:cNvPr id="21" name="Mürekkep 20">
                <a:extLst>
                  <a:ext uri="{FF2B5EF4-FFF2-40B4-BE49-F238E27FC236}">
                    <a16:creationId xmlns:a16="http://schemas.microsoft.com/office/drawing/2014/main" id="{AE01EAC4-7AEF-6B85-EA70-CB78FEE2E7EE}"/>
                  </a:ext>
                </a:extLst>
              </p:cNvPr>
              <p:cNvPicPr/>
              <p:nvPr/>
            </p:nvPicPr>
            <p:blipFill>
              <a:blip r:embed="rId26"/>
              <a:stretch>
                <a:fillRect/>
              </a:stretch>
            </p:blipFill>
            <p:spPr>
              <a:xfrm>
                <a:off x="3757585" y="5339880"/>
                <a:ext cx="645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47A5CE38-5BD7-FBFF-7E21-821EE900A332}"/>
                  </a:ext>
                </a:extLst>
              </p14:cNvPr>
              <p14:cNvContentPartPr/>
              <p14:nvPr/>
            </p14:nvContentPartPr>
            <p14:xfrm>
              <a:off x="1027705" y="4417200"/>
              <a:ext cx="4123440" cy="598320"/>
            </p14:xfrm>
          </p:contentPart>
        </mc:Choice>
        <mc:Fallback xmlns="">
          <p:pic>
            <p:nvPicPr>
              <p:cNvPr id="22" name="Mürekkep 21">
                <a:extLst>
                  <a:ext uri="{FF2B5EF4-FFF2-40B4-BE49-F238E27FC236}">
                    <a16:creationId xmlns:a16="http://schemas.microsoft.com/office/drawing/2014/main" id="{47A5CE38-5BD7-FBFF-7E21-821EE900A332}"/>
                  </a:ext>
                </a:extLst>
              </p:cNvPr>
              <p:cNvPicPr/>
              <p:nvPr/>
            </p:nvPicPr>
            <p:blipFill>
              <a:blip r:embed="rId28"/>
              <a:stretch>
                <a:fillRect/>
              </a:stretch>
            </p:blipFill>
            <p:spPr>
              <a:xfrm>
                <a:off x="1018705" y="4408560"/>
                <a:ext cx="4141080" cy="615960"/>
              </a:xfrm>
              <a:prstGeom prst="rect">
                <a:avLst/>
              </a:prstGeom>
            </p:spPr>
          </p:pic>
        </mc:Fallback>
      </mc:AlternateContent>
      <p:grpSp>
        <p:nvGrpSpPr>
          <p:cNvPr id="25" name="Grup 24">
            <a:extLst>
              <a:ext uri="{FF2B5EF4-FFF2-40B4-BE49-F238E27FC236}">
                <a16:creationId xmlns:a16="http://schemas.microsoft.com/office/drawing/2014/main" id="{F1DF3062-8D30-5C54-7C03-6275A43BB010}"/>
              </a:ext>
            </a:extLst>
          </p:cNvPr>
          <p:cNvGrpSpPr/>
          <p:nvPr/>
        </p:nvGrpSpPr>
        <p:grpSpPr>
          <a:xfrm>
            <a:off x="1145065" y="3897720"/>
            <a:ext cx="241560" cy="88560"/>
            <a:chOff x="1145065" y="3897720"/>
            <a:chExt cx="241560" cy="88560"/>
          </a:xfrm>
        </p:grpSpPr>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51FAF582-B346-DCCF-1F2F-A3281B3809FC}"/>
                    </a:ext>
                  </a:extLst>
                </p14:cNvPr>
                <p14:cNvContentPartPr/>
                <p14:nvPr/>
              </p14:nvContentPartPr>
              <p14:xfrm>
                <a:off x="1145065" y="3917160"/>
                <a:ext cx="220680" cy="39240"/>
              </p14:xfrm>
            </p:contentPart>
          </mc:Choice>
          <mc:Fallback xmlns="">
            <p:pic>
              <p:nvPicPr>
                <p:cNvPr id="23" name="Mürekkep 22">
                  <a:extLst>
                    <a:ext uri="{FF2B5EF4-FFF2-40B4-BE49-F238E27FC236}">
                      <a16:creationId xmlns:a16="http://schemas.microsoft.com/office/drawing/2014/main" id="{51FAF582-B346-DCCF-1F2F-A3281B3809FC}"/>
                    </a:ext>
                  </a:extLst>
                </p:cNvPr>
                <p:cNvPicPr/>
                <p:nvPr/>
              </p:nvPicPr>
              <p:blipFill>
                <a:blip r:embed="rId30"/>
                <a:stretch>
                  <a:fillRect/>
                </a:stretch>
              </p:blipFill>
              <p:spPr>
                <a:xfrm>
                  <a:off x="1136425" y="3908160"/>
                  <a:ext cx="238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209FC85E-02F1-3473-E850-67F4F0323AD8}"/>
                    </a:ext>
                  </a:extLst>
                </p14:cNvPr>
                <p14:cNvContentPartPr/>
                <p14:nvPr/>
              </p14:nvContentPartPr>
              <p14:xfrm>
                <a:off x="1349905" y="3897720"/>
                <a:ext cx="36720" cy="88560"/>
              </p14:xfrm>
            </p:contentPart>
          </mc:Choice>
          <mc:Fallback xmlns="">
            <p:pic>
              <p:nvPicPr>
                <p:cNvPr id="24" name="Mürekkep 23">
                  <a:extLst>
                    <a:ext uri="{FF2B5EF4-FFF2-40B4-BE49-F238E27FC236}">
                      <a16:creationId xmlns:a16="http://schemas.microsoft.com/office/drawing/2014/main" id="{209FC85E-02F1-3473-E850-67F4F0323AD8}"/>
                    </a:ext>
                  </a:extLst>
                </p:cNvPr>
                <p:cNvPicPr/>
                <p:nvPr/>
              </p:nvPicPr>
              <p:blipFill>
                <a:blip r:embed="rId32"/>
                <a:stretch>
                  <a:fillRect/>
                </a:stretch>
              </p:blipFill>
              <p:spPr>
                <a:xfrm>
                  <a:off x="1340905" y="3889080"/>
                  <a:ext cx="5436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F3718D-97FA-DDEE-3519-5C9F2ABB25CF}"/>
                  </a:ext>
                </a:extLst>
              </p14:cNvPr>
              <p14:cNvContentPartPr/>
              <p14:nvPr/>
            </p14:nvContentPartPr>
            <p14:xfrm>
              <a:off x="6553705" y="4589280"/>
              <a:ext cx="4054320" cy="368640"/>
            </p14:xfrm>
          </p:contentPart>
        </mc:Choice>
        <mc:Fallback xmlns="">
          <p:pic>
            <p:nvPicPr>
              <p:cNvPr id="26" name="Mürekkep 25">
                <a:extLst>
                  <a:ext uri="{FF2B5EF4-FFF2-40B4-BE49-F238E27FC236}">
                    <a16:creationId xmlns:a16="http://schemas.microsoft.com/office/drawing/2014/main" id="{EEF3718D-97FA-DDEE-3519-5C9F2ABB25CF}"/>
                  </a:ext>
                </a:extLst>
              </p:cNvPr>
              <p:cNvPicPr/>
              <p:nvPr/>
            </p:nvPicPr>
            <p:blipFill>
              <a:blip r:embed="rId34"/>
              <a:stretch>
                <a:fillRect/>
              </a:stretch>
            </p:blipFill>
            <p:spPr>
              <a:xfrm>
                <a:off x="6545065" y="4580640"/>
                <a:ext cx="40719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427437AF-D7A4-5F96-8C1C-8D8FD1B993FE}"/>
                  </a:ext>
                </a:extLst>
              </p14:cNvPr>
              <p14:cNvContentPartPr/>
              <p14:nvPr/>
            </p14:nvContentPartPr>
            <p14:xfrm>
              <a:off x="6506185" y="5361120"/>
              <a:ext cx="2995920" cy="376560"/>
            </p14:xfrm>
          </p:contentPart>
        </mc:Choice>
        <mc:Fallback xmlns="">
          <p:pic>
            <p:nvPicPr>
              <p:cNvPr id="27" name="Mürekkep 26">
                <a:extLst>
                  <a:ext uri="{FF2B5EF4-FFF2-40B4-BE49-F238E27FC236}">
                    <a16:creationId xmlns:a16="http://schemas.microsoft.com/office/drawing/2014/main" id="{427437AF-D7A4-5F96-8C1C-8D8FD1B993FE}"/>
                  </a:ext>
                </a:extLst>
              </p:cNvPr>
              <p:cNvPicPr/>
              <p:nvPr/>
            </p:nvPicPr>
            <p:blipFill>
              <a:blip r:embed="rId36"/>
              <a:stretch>
                <a:fillRect/>
              </a:stretch>
            </p:blipFill>
            <p:spPr>
              <a:xfrm>
                <a:off x="6497185" y="5352120"/>
                <a:ext cx="3013560" cy="394200"/>
              </a:xfrm>
              <a:prstGeom prst="rect">
                <a:avLst/>
              </a:prstGeom>
            </p:spPr>
          </p:pic>
        </mc:Fallback>
      </mc:AlternateContent>
    </p:spTree>
    <p:extLst>
      <p:ext uri="{BB962C8B-B14F-4D97-AF65-F5344CB8AC3E}">
        <p14:creationId xmlns:p14="http://schemas.microsoft.com/office/powerpoint/2010/main" val="25673465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38F3C4-654E-107A-FCB8-8E5B7BE7AEBB}"/>
              </a:ext>
            </a:extLst>
          </p:cNvPr>
          <p:cNvSpPr>
            <a:spLocks noGrp="1"/>
          </p:cNvSpPr>
          <p:nvPr>
            <p:ph type="title"/>
          </p:nvPr>
        </p:nvSpPr>
        <p:spPr>
          <a:xfrm>
            <a:off x="2362007" y="3010466"/>
            <a:ext cx="7467985" cy="837067"/>
          </a:xfrm>
        </p:spPr>
        <p:txBody>
          <a:bodyPr/>
          <a:lstStyle/>
          <a:p>
            <a:r>
              <a:rPr lang="en-US" dirty="0"/>
              <a:t>Duration Gameplay Effects</a:t>
            </a:r>
            <a:endParaRPr lang="en-CA" dirty="0"/>
          </a:p>
        </p:txBody>
      </p:sp>
    </p:spTree>
    <p:extLst>
      <p:ext uri="{BB962C8B-B14F-4D97-AF65-F5344CB8AC3E}">
        <p14:creationId xmlns:p14="http://schemas.microsoft.com/office/powerpoint/2010/main" val="1593708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AE9203CC-1A1F-D7D5-9546-5CD551FCD5B1}"/>
              </a:ext>
            </a:extLst>
          </p:cNvPr>
          <p:cNvSpPr txBox="1"/>
          <p:nvPr/>
        </p:nvSpPr>
        <p:spPr>
          <a:xfrm>
            <a:off x="3047198" y="5871517"/>
            <a:ext cx="6097604" cy="923330"/>
          </a:xfrm>
          <a:prstGeom prst="rect">
            <a:avLst/>
          </a:prstGeom>
          <a:noFill/>
        </p:spPr>
        <p:txBody>
          <a:bodyPr wrap="square">
            <a:spAutoFit/>
          </a:bodyPr>
          <a:lstStyle/>
          <a:p>
            <a:r>
              <a:rPr lang="en-US" b="0" i="0" dirty="0" err="1">
                <a:solidFill>
                  <a:srgbClr val="FFFFFF"/>
                </a:solidFill>
                <a:effectLst/>
                <a:latin typeface="Udemy Sans"/>
              </a:rPr>
              <a:t>Burada</a:t>
            </a:r>
            <a:r>
              <a:rPr lang="en-US" b="0" i="0" dirty="0">
                <a:solidFill>
                  <a:srgbClr val="FFFFFF"/>
                </a:solidFill>
                <a:effectLst/>
                <a:latin typeface="Udemy Sans"/>
              </a:rPr>
              <a:t> hem </a:t>
            </a:r>
            <a:r>
              <a:rPr lang="en-US" b="0" i="0" dirty="0" err="1">
                <a:solidFill>
                  <a:srgbClr val="FFFFFF"/>
                </a:solidFill>
                <a:effectLst/>
                <a:latin typeface="Udemy Sans"/>
              </a:rPr>
              <a:t>blueprintte</a:t>
            </a:r>
            <a:r>
              <a:rPr lang="en-US" b="0" i="0" dirty="0">
                <a:solidFill>
                  <a:srgbClr val="FFFFFF"/>
                </a:solidFill>
                <a:effectLst/>
                <a:latin typeface="Udemy Sans"/>
              </a:rPr>
              <a:t> </a:t>
            </a:r>
            <a:r>
              <a:rPr lang="en-US" b="0" i="0" dirty="0" err="1">
                <a:solidFill>
                  <a:srgbClr val="FFFFFF"/>
                </a:solidFill>
                <a:effectLst/>
                <a:latin typeface="Udemy Sans"/>
              </a:rPr>
              <a:t>hemde</a:t>
            </a:r>
            <a:r>
              <a:rPr lang="en-US" b="0" i="0" dirty="0">
                <a:solidFill>
                  <a:srgbClr val="FFFFFF"/>
                </a:solidFill>
                <a:effectLst/>
                <a:latin typeface="Udemy Sans"/>
              </a:rPr>
              <a:t> </a:t>
            </a:r>
            <a:r>
              <a:rPr lang="en-US" b="0" i="0" dirty="0" err="1">
                <a:solidFill>
                  <a:srgbClr val="FFFFFF"/>
                </a:solidFill>
                <a:effectLst/>
                <a:latin typeface="Udemy Sans"/>
              </a:rPr>
              <a:t>c++</a:t>
            </a:r>
            <a:r>
              <a:rPr lang="en-US" b="0" i="0" dirty="0">
                <a:solidFill>
                  <a:srgbClr val="FFFFFF"/>
                </a:solidFill>
                <a:effectLst/>
                <a:latin typeface="Udemy Sans"/>
              </a:rPr>
              <a:t> file </a:t>
            </a:r>
            <a:r>
              <a:rPr lang="en-US" b="0" i="0" dirty="0" err="1">
                <a:solidFill>
                  <a:srgbClr val="FFFFFF"/>
                </a:solidFill>
                <a:effectLst/>
                <a:latin typeface="Udemy Sans"/>
              </a:rPr>
              <a:t>dakinin</a:t>
            </a:r>
            <a:r>
              <a:rPr lang="en-US" b="0" i="0" dirty="0">
                <a:solidFill>
                  <a:srgbClr val="FFFFFF"/>
                </a:solidFill>
                <a:effectLst/>
                <a:latin typeface="Udemy Sans"/>
              </a:rPr>
              <a:t> </a:t>
            </a:r>
            <a:r>
              <a:rPr lang="en-US" b="0" i="0" dirty="0" err="1">
                <a:solidFill>
                  <a:srgbClr val="FFFFFF"/>
                </a:solidFill>
                <a:effectLst/>
                <a:latin typeface="Udemy Sans"/>
              </a:rPr>
              <a:t>aynisini</a:t>
            </a:r>
            <a:r>
              <a:rPr lang="en-US" b="0" i="0" dirty="0">
                <a:solidFill>
                  <a:srgbClr val="FFFFFF"/>
                </a:solidFill>
                <a:effectLst/>
                <a:latin typeface="Udemy Sans"/>
              </a:rPr>
              <a:t> </a:t>
            </a:r>
            <a:r>
              <a:rPr lang="en-US" b="0" i="0" dirty="0" err="1">
                <a:solidFill>
                  <a:srgbClr val="FFFFFF"/>
                </a:solidFill>
                <a:effectLst/>
                <a:latin typeface="Udemy Sans"/>
              </a:rPr>
              <a:t>yaptik</a:t>
            </a:r>
            <a:r>
              <a:rPr lang="en-US" dirty="0">
                <a:solidFill>
                  <a:srgbClr val="FFFFFF"/>
                </a:solidFill>
                <a:latin typeface="Udemy Sans"/>
              </a:rPr>
              <a:t>.</a:t>
            </a:r>
            <a:endParaRPr lang="en-US" b="0" i="0" dirty="0">
              <a:solidFill>
                <a:srgbClr val="FFFFFF"/>
              </a:solidFill>
              <a:effectLst/>
              <a:latin typeface="Udemy Sans"/>
            </a:endParaRPr>
          </a:p>
          <a:p>
            <a:r>
              <a:rPr lang="en-US" b="0" i="0" dirty="0">
                <a:solidFill>
                  <a:srgbClr val="FFFFFF"/>
                </a:solidFill>
                <a:effectLst/>
                <a:latin typeface="Udemy Sans"/>
              </a:rPr>
              <a:t>benefit is we did all this work in C++ right here in our blueprint callable function.</a:t>
            </a:r>
            <a:endParaRPr lang="en-CA" dirty="0"/>
          </a:p>
        </p:txBody>
      </p:sp>
      <p:pic>
        <p:nvPicPr>
          <p:cNvPr id="7" name="Resim 6">
            <a:extLst>
              <a:ext uri="{FF2B5EF4-FFF2-40B4-BE49-F238E27FC236}">
                <a16:creationId xmlns:a16="http://schemas.microsoft.com/office/drawing/2014/main" id="{30A994C4-3FF7-138D-F141-711F8E023857}"/>
              </a:ext>
            </a:extLst>
          </p:cNvPr>
          <p:cNvPicPr>
            <a:picLocks noChangeAspect="1"/>
          </p:cNvPicPr>
          <p:nvPr/>
        </p:nvPicPr>
        <p:blipFill>
          <a:blip r:embed="rId2"/>
          <a:stretch>
            <a:fillRect/>
          </a:stretch>
        </p:blipFill>
        <p:spPr>
          <a:xfrm>
            <a:off x="0" y="2043796"/>
            <a:ext cx="12192000" cy="3827721"/>
          </a:xfrm>
          <a:prstGeom prst="rect">
            <a:avLst/>
          </a:prstGeom>
        </p:spPr>
      </p:pic>
      <p:pic>
        <p:nvPicPr>
          <p:cNvPr id="9" name="Resim 8">
            <a:extLst>
              <a:ext uri="{FF2B5EF4-FFF2-40B4-BE49-F238E27FC236}">
                <a16:creationId xmlns:a16="http://schemas.microsoft.com/office/drawing/2014/main" id="{A5EFE1D2-D5E0-285D-CDAD-342BBA9909AD}"/>
              </a:ext>
            </a:extLst>
          </p:cNvPr>
          <p:cNvPicPr>
            <a:picLocks noChangeAspect="1"/>
          </p:cNvPicPr>
          <p:nvPr/>
        </p:nvPicPr>
        <p:blipFill>
          <a:blip r:embed="rId3"/>
          <a:stretch>
            <a:fillRect/>
          </a:stretch>
        </p:blipFill>
        <p:spPr>
          <a:xfrm>
            <a:off x="1309019" y="561533"/>
            <a:ext cx="9573961" cy="2019582"/>
          </a:xfrm>
          <a:prstGeom prst="rect">
            <a:avLst/>
          </a:prstGeom>
        </p:spPr>
      </p:pic>
    </p:spTree>
    <p:extLst>
      <p:ext uri="{BB962C8B-B14F-4D97-AF65-F5344CB8AC3E}">
        <p14:creationId xmlns:p14="http://schemas.microsoft.com/office/powerpoint/2010/main" val="13621161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B6FE99A-1D64-B0DF-4911-69270AF84D54}"/>
              </a:ext>
            </a:extLst>
          </p:cNvPr>
          <p:cNvPicPr>
            <a:picLocks noChangeAspect="1"/>
          </p:cNvPicPr>
          <p:nvPr/>
        </p:nvPicPr>
        <p:blipFill>
          <a:blip r:embed="rId2"/>
          <a:srcRect l="1500" t="14062" r="1081" b="6372"/>
          <a:stretch/>
        </p:blipFill>
        <p:spPr>
          <a:xfrm>
            <a:off x="157212" y="381855"/>
            <a:ext cx="11877575" cy="3734602"/>
          </a:xfrm>
          <a:prstGeom prst="rect">
            <a:avLst/>
          </a:prstGeom>
        </p:spPr>
      </p:pic>
      <p:pic>
        <p:nvPicPr>
          <p:cNvPr id="7" name="Resim 6">
            <a:extLst>
              <a:ext uri="{FF2B5EF4-FFF2-40B4-BE49-F238E27FC236}">
                <a16:creationId xmlns:a16="http://schemas.microsoft.com/office/drawing/2014/main" id="{3F50ABA1-CD15-2BDD-EAFF-E3868F9D4C69}"/>
              </a:ext>
            </a:extLst>
          </p:cNvPr>
          <p:cNvPicPr>
            <a:picLocks noChangeAspect="1"/>
          </p:cNvPicPr>
          <p:nvPr/>
        </p:nvPicPr>
        <p:blipFill>
          <a:blip r:embed="rId3"/>
          <a:stretch>
            <a:fillRect/>
          </a:stretch>
        </p:blipFill>
        <p:spPr>
          <a:xfrm>
            <a:off x="4025753" y="4406713"/>
            <a:ext cx="4140491" cy="2249156"/>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Mürekkep 11">
                <a:extLst>
                  <a:ext uri="{FF2B5EF4-FFF2-40B4-BE49-F238E27FC236}">
                    <a16:creationId xmlns:a16="http://schemas.microsoft.com/office/drawing/2014/main" id="{2F34CE33-8C23-A847-3F30-16D085BBBF1B}"/>
                  </a:ext>
                </a:extLst>
              </p14:cNvPr>
              <p14:cNvContentPartPr/>
              <p14:nvPr/>
            </p14:nvContentPartPr>
            <p14:xfrm>
              <a:off x="6051145" y="6320880"/>
              <a:ext cx="1102680" cy="416880"/>
            </p14:xfrm>
          </p:contentPart>
        </mc:Choice>
        <mc:Fallback xmlns="">
          <p:pic>
            <p:nvPicPr>
              <p:cNvPr id="12" name="Mürekkep 11">
                <a:extLst>
                  <a:ext uri="{FF2B5EF4-FFF2-40B4-BE49-F238E27FC236}">
                    <a16:creationId xmlns:a16="http://schemas.microsoft.com/office/drawing/2014/main" id="{2F34CE33-8C23-A847-3F30-16D085BBBF1B}"/>
                  </a:ext>
                </a:extLst>
              </p:cNvPr>
              <p:cNvPicPr/>
              <p:nvPr/>
            </p:nvPicPr>
            <p:blipFill>
              <a:blip r:embed="rId5"/>
              <a:stretch>
                <a:fillRect/>
              </a:stretch>
            </p:blipFill>
            <p:spPr>
              <a:xfrm>
                <a:off x="6042505" y="6312240"/>
                <a:ext cx="1120320" cy="434520"/>
              </a:xfrm>
              <a:prstGeom prst="rect">
                <a:avLst/>
              </a:prstGeom>
            </p:spPr>
          </p:pic>
        </mc:Fallback>
      </mc:AlternateContent>
      <p:grpSp>
        <p:nvGrpSpPr>
          <p:cNvPr id="16" name="Grup 15">
            <a:extLst>
              <a:ext uri="{FF2B5EF4-FFF2-40B4-BE49-F238E27FC236}">
                <a16:creationId xmlns:a16="http://schemas.microsoft.com/office/drawing/2014/main" id="{A5221232-DF4A-0B4B-1219-9F497A2F851D}"/>
              </a:ext>
            </a:extLst>
          </p:cNvPr>
          <p:cNvGrpSpPr/>
          <p:nvPr/>
        </p:nvGrpSpPr>
        <p:grpSpPr>
          <a:xfrm>
            <a:off x="2126065" y="2037960"/>
            <a:ext cx="3709440" cy="2662200"/>
            <a:chOff x="2126065" y="2037960"/>
            <a:chExt cx="3709440" cy="2662200"/>
          </a:xfrm>
        </p:grpSpPr>
        <mc:AlternateContent xmlns:mc="http://schemas.openxmlformats.org/markup-compatibility/2006" xmlns:p14="http://schemas.microsoft.com/office/powerpoint/2010/main">
          <mc:Choice Requires="p14">
            <p:contentPart p14:bwMode="auto" r:id="rId6">
              <p14:nvContentPartPr>
                <p14:cNvPr id="8" name="Mürekkep 7">
                  <a:extLst>
                    <a:ext uri="{FF2B5EF4-FFF2-40B4-BE49-F238E27FC236}">
                      <a16:creationId xmlns:a16="http://schemas.microsoft.com/office/drawing/2014/main" id="{ED4CD7A6-C515-0F2B-1268-26514323E856}"/>
                    </a:ext>
                  </a:extLst>
                </p14:cNvPr>
                <p14:cNvContentPartPr/>
                <p14:nvPr/>
              </p14:nvContentPartPr>
              <p14:xfrm>
                <a:off x="2126065" y="3145680"/>
                <a:ext cx="1464480" cy="610200"/>
              </p14:xfrm>
            </p:contentPart>
          </mc:Choice>
          <mc:Fallback xmlns="">
            <p:pic>
              <p:nvPicPr>
                <p:cNvPr id="8" name="Mürekkep 7">
                  <a:extLst>
                    <a:ext uri="{FF2B5EF4-FFF2-40B4-BE49-F238E27FC236}">
                      <a16:creationId xmlns:a16="http://schemas.microsoft.com/office/drawing/2014/main" id="{ED4CD7A6-C515-0F2B-1268-26514323E856}"/>
                    </a:ext>
                  </a:extLst>
                </p:cNvPr>
                <p:cNvPicPr/>
                <p:nvPr/>
              </p:nvPicPr>
              <p:blipFill>
                <a:blip r:embed="rId7"/>
                <a:stretch>
                  <a:fillRect/>
                </a:stretch>
              </p:blipFill>
              <p:spPr>
                <a:xfrm>
                  <a:off x="2117425" y="3136680"/>
                  <a:ext cx="148212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Mürekkep 8">
                  <a:extLst>
                    <a:ext uri="{FF2B5EF4-FFF2-40B4-BE49-F238E27FC236}">
                      <a16:creationId xmlns:a16="http://schemas.microsoft.com/office/drawing/2014/main" id="{30C581F8-72A5-E25B-48A6-1754709F6A3D}"/>
                    </a:ext>
                  </a:extLst>
                </p14:cNvPr>
                <p14:cNvContentPartPr/>
                <p14:nvPr/>
              </p14:nvContentPartPr>
              <p14:xfrm>
                <a:off x="3339625" y="3772800"/>
                <a:ext cx="624960" cy="857520"/>
              </p14:xfrm>
            </p:contentPart>
          </mc:Choice>
          <mc:Fallback xmlns="">
            <p:pic>
              <p:nvPicPr>
                <p:cNvPr id="9" name="Mürekkep 8">
                  <a:extLst>
                    <a:ext uri="{FF2B5EF4-FFF2-40B4-BE49-F238E27FC236}">
                      <a16:creationId xmlns:a16="http://schemas.microsoft.com/office/drawing/2014/main" id="{30C581F8-72A5-E25B-48A6-1754709F6A3D}"/>
                    </a:ext>
                  </a:extLst>
                </p:cNvPr>
                <p:cNvPicPr/>
                <p:nvPr/>
              </p:nvPicPr>
              <p:blipFill>
                <a:blip r:embed="rId9"/>
                <a:stretch>
                  <a:fillRect/>
                </a:stretch>
              </p:blipFill>
              <p:spPr>
                <a:xfrm>
                  <a:off x="3330625" y="3763800"/>
                  <a:ext cx="642600" cy="87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Mürekkep 9">
                  <a:extLst>
                    <a:ext uri="{FF2B5EF4-FFF2-40B4-BE49-F238E27FC236}">
                      <a16:creationId xmlns:a16="http://schemas.microsoft.com/office/drawing/2014/main" id="{3AC5F347-DA5D-8803-FF30-E626D7CC420E}"/>
                    </a:ext>
                  </a:extLst>
                </p14:cNvPr>
                <p14:cNvContentPartPr/>
                <p14:nvPr/>
              </p14:nvContentPartPr>
              <p14:xfrm>
                <a:off x="3897985" y="4532760"/>
                <a:ext cx="98280" cy="167400"/>
              </p14:xfrm>
            </p:contentPart>
          </mc:Choice>
          <mc:Fallback xmlns="">
            <p:pic>
              <p:nvPicPr>
                <p:cNvPr id="10" name="Mürekkep 9">
                  <a:extLst>
                    <a:ext uri="{FF2B5EF4-FFF2-40B4-BE49-F238E27FC236}">
                      <a16:creationId xmlns:a16="http://schemas.microsoft.com/office/drawing/2014/main" id="{3AC5F347-DA5D-8803-FF30-E626D7CC420E}"/>
                    </a:ext>
                  </a:extLst>
                </p:cNvPr>
                <p:cNvPicPr/>
                <p:nvPr/>
              </p:nvPicPr>
              <p:blipFill>
                <a:blip r:embed="rId11"/>
                <a:stretch>
                  <a:fillRect/>
                </a:stretch>
              </p:blipFill>
              <p:spPr>
                <a:xfrm>
                  <a:off x="3888985" y="4524120"/>
                  <a:ext cx="115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802D98A2-F9F9-2A7E-6DC0-BA24DD94B9C6}"/>
                    </a:ext>
                  </a:extLst>
                </p14:cNvPr>
                <p14:cNvContentPartPr/>
                <p14:nvPr/>
              </p14:nvContentPartPr>
              <p14:xfrm>
                <a:off x="4368505" y="2037960"/>
                <a:ext cx="1467000" cy="476640"/>
              </p14:xfrm>
            </p:contentPart>
          </mc:Choice>
          <mc:Fallback xmlns="">
            <p:pic>
              <p:nvPicPr>
                <p:cNvPr id="13" name="Mürekkep 12">
                  <a:extLst>
                    <a:ext uri="{FF2B5EF4-FFF2-40B4-BE49-F238E27FC236}">
                      <a16:creationId xmlns:a16="http://schemas.microsoft.com/office/drawing/2014/main" id="{802D98A2-F9F9-2A7E-6DC0-BA24DD94B9C6}"/>
                    </a:ext>
                  </a:extLst>
                </p:cNvPr>
                <p:cNvPicPr/>
                <p:nvPr/>
              </p:nvPicPr>
              <p:blipFill>
                <a:blip r:embed="rId13"/>
                <a:stretch>
                  <a:fillRect/>
                </a:stretch>
              </p:blipFill>
              <p:spPr>
                <a:xfrm>
                  <a:off x="4359505" y="2028960"/>
                  <a:ext cx="14846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C1100EC-9229-E113-500F-165D97B530BF}"/>
                    </a:ext>
                  </a:extLst>
                </p14:cNvPr>
                <p14:cNvContentPartPr/>
                <p14:nvPr/>
              </p14:nvContentPartPr>
              <p14:xfrm>
                <a:off x="4810225" y="2502360"/>
                <a:ext cx="716040" cy="1931760"/>
              </p14:xfrm>
            </p:contentPart>
          </mc:Choice>
          <mc:Fallback xmlns="">
            <p:pic>
              <p:nvPicPr>
                <p:cNvPr id="14" name="Mürekkep 13">
                  <a:extLst>
                    <a:ext uri="{FF2B5EF4-FFF2-40B4-BE49-F238E27FC236}">
                      <a16:creationId xmlns:a16="http://schemas.microsoft.com/office/drawing/2014/main" id="{FC1100EC-9229-E113-500F-165D97B530BF}"/>
                    </a:ext>
                  </a:extLst>
                </p:cNvPr>
                <p:cNvPicPr/>
                <p:nvPr/>
              </p:nvPicPr>
              <p:blipFill>
                <a:blip r:embed="rId15"/>
                <a:stretch>
                  <a:fillRect/>
                </a:stretch>
              </p:blipFill>
              <p:spPr>
                <a:xfrm>
                  <a:off x="4801585" y="2493360"/>
                  <a:ext cx="733680" cy="19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83F78533-6B16-268F-A120-D7474D30571D}"/>
                    </a:ext>
                  </a:extLst>
                </p14:cNvPr>
                <p14:cNvContentPartPr/>
                <p14:nvPr/>
              </p14:nvContentPartPr>
              <p14:xfrm>
                <a:off x="4763425" y="4350240"/>
                <a:ext cx="221040" cy="137880"/>
              </p14:xfrm>
            </p:contentPart>
          </mc:Choice>
          <mc:Fallback xmlns="">
            <p:pic>
              <p:nvPicPr>
                <p:cNvPr id="15" name="Mürekkep 14">
                  <a:extLst>
                    <a:ext uri="{FF2B5EF4-FFF2-40B4-BE49-F238E27FC236}">
                      <a16:creationId xmlns:a16="http://schemas.microsoft.com/office/drawing/2014/main" id="{83F78533-6B16-268F-A120-D7474D30571D}"/>
                    </a:ext>
                  </a:extLst>
                </p:cNvPr>
                <p:cNvPicPr/>
                <p:nvPr/>
              </p:nvPicPr>
              <p:blipFill>
                <a:blip r:embed="rId17"/>
                <a:stretch>
                  <a:fillRect/>
                </a:stretch>
              </p:blipFill>
              <p:spPr>
                <a:xfrm>
                  <a:off x="4754425" y="4341600"/>
                  <a:ext cx="238680" cy="155520"/>
                </a:xfrm>
                <a:prstGeom prst="rect">
                  <a:avLst/>
                </a:prstGeom>
              </p:spPr>
            </p:pic>
          </mc:Fallback>
        </mc:AlternateContent>
      </p:grpSp>
      <p:sp>
        <p:nvSpPr>
          <p:cNvPr id="17" name="Metin kutusu 16">
            <a:extLst>
              <a:ext uri="{FF2B5EF4-FFF2-40B4-BE49-F238E27FC236}">
                <a16:creationId xmlns:a16="http://schemas.microsoft.com/office/drawing/2014/main" id="{EADF3A53-0496-4DBA-DD4F-999536D6A9E7}"/>
              </a:ext>
            </a:extLst>
          </p:cNvPr>
          <p:cNvSpPr txBox="1"/>
          <p:nvPr/>
        </p:nvSpPr>
        <p:spPr>
          <a:xfrm>
            <a:off x="4241194" y="17465"/>
            <a:ext cx="3619902" cy="369332"/>
          </a:xfrm>
          <a:prstGeom prst="rect">
            <a:avLst/>
          </a:prstGeom>
          <a:noFill/>
        </p:spPr>
        <p:txBody>
          <a:bodyPr wrap="none" rtlCol="0">
            <a:spAutoFit/>
          </a:bodyPr>
          <a:lstStyle/>
          <a:p>
            <a:r>
              <a:rPr lang="en-US" dirty="0"/>
              <a:t>Blueprint </a:t>
            </a:r>
            <a:r>
              <a:rPr lang="en-US" dirty="0" err="1"/>
              <a:t>kisminda</a:t>
            </a:r>
            <a:r>
              <a:rPr lang="en-US" dirty="0"/>
              <a:t> </a:t>
            </a:r>
            <a:r>
              <a:rPr lang="en-US" dirty="0" err="1"/>
              <a:t>yaptik</a:t>
            </a:r>
            <a:r>
              <a:rPr lang="en-US" dirty="0"/>
              <a:t> </a:t>
            </a:r>
            <a:r>
              <a:rPr lang="en-US" dirty="0" err="1"/>
              <a:t>kodu</a:t>
            </a:r>
            <a:r>
              <a:rPr lang="en-US" dirty="0"/>
              <a:t>.</a:t>
            </a:r>
            <a:endParaRPr lang="en-CA" dirty="0"/>
          </a:p>
        </p:txBody>
      </p:sp>
    </p:spTree>
    <p:extLst>
      <p:ext uri="{BB962C8B-B14F-4D97-AF65-F5344CB8AC3E}">
        <p14:creationId xmlns:p14="http://schemas.microsoft.com/office/powerpoint/2010/main" val="9905689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67069-75EA-0413-202D-F2BF5F0FCE88}"/>
              </a:ext>
            </a:extLst>
          </p:cNvPr>
          <p:cNvPicPr>
            <a:picLocks noChangeAspect="1"/>
          </p:cNvPicPr>
          <p:nvPr/>
        </p:nvPicPr>
        <p:blipFill>
          <a:blip r:embed="rId2"/>
          <a:stretch>
            <a:fillRect/>
          </a:stretch>
        </p:blipFill>
        <p:spPr>
          <a:xfrm>
            <a:off x="242171" y="2233727"/>
            <a:ext cx="5239481" cy="3372321"/>
          </a:xfrm>
          <a:prstGeom prst="rect">
            <a:avLst/>
          </a:prstGeom>
        </p:spPr>
      </p:pic>
      <p:pic>
        <p:nvPicPr>
          <p:cNvPr id="7" name="Resim 6">
            <a:extLst>
              <a:ext uri="{FF2B5EF4-FFF2-40B4-BE49-F238E27FC236}">
                <a16:creationId xmlns:a16="http://schemas.microsoft.com/office/drawing/2014/main" id="{1CF51E42-8373-81DA-3922-3CAA3F3D8F58}"/>
              </a:ext>
            </a:extLst>
          </p:cNvPr>
          <p:cNvPicPr>
            <a:picLocks noChangeAspect="1"/>
          </p:cNvPicPr>
          <p:nvPr/>
        </p:nvPicPr>
        <p:blipFill>
          <a:blip r:embed="rId3"/>
          <a:stretch>
            <a:fillRect/>
          </a:stretch>
        </p:blipFill>
        <p:spPr>
          <a:xfrm>
            <a:off x="6177975" y="2081305"/>
            <a:ext cx="5591955" cy="3677163"/>
          </a:xfrm>
          <a:prstGeom prst="rect">
            <a:avLst/>
          </a:prstGeom>
        </p:spPr>
      </p:pic>
    </p:spTree>
    <p:extLst>
      <p:ext uri="{BB962C8B-B14F-4D97-AF65-F5344CB8AC3E}">
        <p14:creationId xmlns:p14="http://schemas.microsoft.com/office/powerpoint/2010/main" val="29010781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F41974-B386-039B-C830-71D1DB5C5350}"/>
              </a:ext>
            </a:extLst>
          </p:cNvPr>
          <p:cNvSpPr>
            <a:spLocks noGrp="1"/>
          </p:cNvSpPr>
          <p:nvPr>
            <p:ph type="title"/>
          </p:nvPr>
        </p:nvSpPr>
        <p:spPr/>
        <p:txBody>
          <a:bodyPr/>
          <a:lstStyle/>
          <a:p>
            <a:r>
              <a:rPr lang="en-US" dirty="0"/>
              <a:t>Biz Aura </a:t>
            </a:r>
            <a:r>
              <a:rPr lang="en-US" dirty="0" err="1"/>
              <a:t>oyununda</a:t>
            </a:r>
            <a:r>
              <a:rPr lang="en-US" dirty="0"/>
              <a:t> </a:t>
            </a:r>
            <a:r>
              <a:rPr lang="en-US" dirty="0" err="1"/>
              <a:t>c++</a:t>
            </a:r>
            <a:r>
              <a:rPr lang="en-US" dirty="0"/>
              <a:t> </a:t>
            </a:r>
            <a:r>
              <a:rPr lang="en-US" dirty="0" err="1"/>
              <a:t>kismini</a:t>
            </a:r>
            <a:r>
              <a:rPr lang="en-US" dirty="0"/>
              <a:t> </a:t>
            </a:r>
            <a:r>
              <a:rPr lang="en-US" dirty="0" err="1"/>
              <a:t>kullaniyoruz</a:t>
            </a:r>
            <a:r>
              <a:rPr lang="en-US" dirty="0"/>
              <a:t>.</a:t>
            </a:r>
            <a:br>
              <a:rPr lang="en-CA" dirty="0"/>
            </a:br>
            <a:endParaRPr lang="en-CA" dirty="0"/>
          </a:p>
        </p:txBody>
      </p:sp>
      <p:pic>
        <p:nvPicPr>
          <p:cNvPr id="7" name="Resim 6">
            <a:extLst>
              <a:ext uri="{FF2B5EF4-FFF2-40B4-BE49-F238E27FC236}">
                <a16:creationId xmlns:a16="http://schemas.microsoft.com/office/drawing/2014/main" id="{FC9AC007-87B3-23E6-1D13-702771A7FF90}"/>
              </a:ext>
            </a:extLst>
          </p:cNvPr>
          <p:cNvPicPr>
            <a:picLocks noChangeAspect="1"/>
          </p:cNvPicPr>
          <p:nvPr/>
        </p:nvPicPr>
        <p:blipFill>
          <a:blip r:embed="rId2"/>
          <a:stretch>
            <a:fillRect/>
          </a:stretch>
        </p:blipFill>
        <p:spPr>
          <a:xfrm>
            <a:off x="0" y="2025910"/>
            <a:ext cx="12192000" cy="4577230"/>
          </a:xfrm>
          <a:prstGeom prst="rect">
            <a:avLst/>
          </a:prstGeom>
        </p:spPr>
      </p:pic>
      <p:grpSp>
        <p:nvGrpSpPr>
          <p:cNvPr id="15" name="Grup 14">
            <a:extLst>
              <a:ext uri="{FF2B5EF4-FFF2-40B4-BE49-F238E27FC236}">
                <a16:creationId xmlns:a16="http://schemas.microsoft.com/office/drawing/2014/main" id="{8EF7AA37-4198-D6AA-407B-63308D67522D}"/>
              </a:ext>
            </a:extLst>
          </p:cNvPr>
          <p:cNvGrpSpPr/>
          <p:nvPr/>
        </p:nvGrpSpPr>
        <p:grpSpPr>
          <a:xfrm>
            <a:off x="2598025" y="4627080"/>
            <a:ext cx="5439960" cy="2015640"/>
            <a:chOff x="2598025" y="4627080"/>
            <a:chExt cx="5439960" cy="201564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A73A9D9F-8CBD-CB04-DF27-71B0198564A0}"/>
                    </a:ext>
                  </a:extLst>
                </p14:cNvPr>
                <p14:cNvContentPartPr/>
                <p14:nvPr/>
              </p14:nvContentPartPr>
              <p14:xfrm>
                <a:off x="2598025" y="4627080"/>
                <a:ext cx="5439960" cy="1679760"/>
              </p14:xfrm>
            </p:contentPart>
          </mc:Choice>
          <mc:Fallback xmlns="">
            <p:pic>
              <p:nvPicPr>
                <p:cNvPr id="9" name="Mürekkep 8">
                  <a:extLst>
                    <a:ext uri="{FF2B5EF4-FFF2-40B4-BE49-F238E27FC236}">
                      <a16:creationId xmlns:a16="http://schemas.microsoft.com/office/drawing/2014/main" id="{A73A9D9F-8CBD-CB04-DF27-71B0198564A0}"/>
                    </a:ext>
                  </a:extLst>
                </p:cNvPr>
                <p:cNvPicPr/>
                <p:nvPr/>
              </p:nvPicPr>
              <p:blipFill>
                <a:blip r:embed="rId4"/>
                <a:stretch>
                  <a:fillRect/>
                </a:stretch>
              </p:blipFill>
              <p:spPr>
                <a:xfrm>
                  <a:off x="2589385" y="4618440"/>
                  <a:ext cx="545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9DA3B8B7-1321-77B4-7862-D9781303BF97}"/>
                    </a:ext>
                  </a:extLst>
                </p14:cNvPr>
                <p14:cNvContentPartPr/>
                <p14:nvPr/>
              </p14:nvContentPartPr>
              <p14:xfrm>
                <a:off x="6486025" y="6380640"/>
                <a:ext cx="346320" cy="262080"/>
              </p14:xfrm>
            </p:contentPart>
          </mc:Choice>
          <mc:Fallback xmlns="">
            <p:pic>
              <p:nvPicPr>
                <p:cNvPr id="10" name="Mürekkep 9">
                  <a:extLst>
                    <a:ext uri="{FF2B5EF4-FFF2-40B4-BE49-F238E27FC236}">
                      <a16:creationId xmlns:a16="http://schemas.microsoft.com/office/drawing/2014/main" id="{9DA3B8B7-1321-77B4-7862-D9781303BF97}"/>
                    </a:ext>
                  </a:extLst>
                </p:cNvPr>
                <p:cNvPicPr/>
                <p:nvPr/>
              </p:nvPicPr>
              <p:blipFill>
                <a:blip r:embed="rId6"/>
                <a:stretch>
                  <a:fillRect/>
                </a:stretch>
              </p:blipFill>
              <p:spPr>
                <a:xfrm>
                  <a:off x="6477385" y="6371640"/>
                  <a:ext cx="3639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F2AF9BFD-4EBB-4026-C28B-B7331ED2453D}"/>
                    </a:ext>
                  </a:extLst>
                </p14:cNvPr>
                <p14:cNvContentPartPr/>
                <p14:nvPr/>
              </p14:nvContentPartPr>
              <p14:xfrm>
                <a:off x="6939625" y="6381000"/>
                <a:ext cx="81720" cy="187560"/>
              </p14:xfrm>
            </p:contentPart>
          </mc:Choice>
          <mc:Fallback xmlns="">
            <p:pic>
              <p:nvPicPr>
                <p:cNvPr id="11" name="Mürekkep 10">
                  <a:extLst>
                    <a:ext uri="{FF2B5EF4-FFF2-40B4-BE49-F238E27FC236}">
                      <a16:creationId xmlns:a16="http://schemas.microsoft.com/office/drawing/2014/main" id="{F2AF9BFD-4EBB-4026-C28B-B7331ED2453D}"/>
                    </a:ext>
                  </a:extLst>
                </p:cNvPr>
                <p:cNvPicPr/>
                <p:nvPr/>
              </p:nvPicPr>
              <p:blipFill>
                <a:blip r:embed="rId8"/>
                <a:stretch>
                  <a:fillRect/>
                </a:stretch>
              </p:blipFill>
              <p:spPr>
                <a:xfrm>
                  <a:off x="6930625" y="6372360"/>
                  <a:ext cx="9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5B18808C-B8B8-C957-D9FC-BC6E3F8F2FEB}"/>
                    </a:ext>
                  </a:extLst>
                </p14:cNvPr>
                <p14:cNvContentPartPr/>
                <p14:nvPr/>
              </p14:nvContentPartPr>
              <p14:xfrm>
                <a:off x="6920185" y="6436800"/>
                <a:ext cx="189720" cy="79560"/>
              </p14:xfrm>
            </p:contentPart>
          </mc:Choice>
          <mc:Fallback xmlns="">
            <p:pic>
              <p:nvPicPr>
                <p:cNvPr id="12" name="Mürekkep 11">
                  <a:extLst>
                    <a:ext uri="{FF2B5EF4-FFF2-40B4-BE49-F238E27FC236}">
                      <a16:creationId xmlns:a16="http://schemas.microsoft.com/office/drawing/2014/main" id="{5B18808C-B8B8-C957-D9FC-BC6E3F8F2FEB}"/>
                    </a:ext>
                  </a:extLst>
                </p:cNvPr>
                <p:cNvPicPr/>
                <p:nvPr/>
              </p:nvPicPr>
              <p:blipFill>
                <a:blip r:embed="rId10"/>
                <a:stretch>
                  <a:fillRect/>
                </a:stretch>
              </p:blipFill>
              <p:spPr>
                <a:xfrm>
                  <a:off x="6911545" y="6427800"/>
                  <a:ext cx="207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AF8372B1-58A2-38F3-301C-752F30AADBCB}"/>
                    </a:ext>
                  </a:extLst>
                </p14:cNvPr>
                <p14:cNvContentPartPr/>
                <p14:nvPr/>
              </p14:nvContentPartPr>
              <p14:xfrm>
                <a:off x="7180105" y="6304320"/>
                <a:ext cx="131400" cy="213840"/>
              </p14:xfrm>
            </p:contentPart>
          </mc:Choice>
          <mc:Fallback xmlns="">
            <p:pic>
              <p:nvPicPr>
                <p:cNvPr id="13" name="Mürekkep 12">
                  <a:extLst>
                    <a:ext uri="{FF2B5EF4-FFF2-40B4-BE49-F238E27FC236}">
                      <a16:creationId xmlns:a16="http://schemas.microsoft.com/office/drawing/2014/main" id="{AF8372B1-58A2-38F3-301C-752F30AADBCB}"/>
                    </a:ext>
                  </a:extLst>
                </p:cNvPr>
                <p:cNvPicPr/>
                <p:nvPr/>
              </p:nvPicPr>
              <p:blipFill>
                <a:blip r:embed="rId12"/>
                <a:stretch>
                  <a:fillRect/>
                </a:stretch>
              </p:blipFill>
              <p:spPr>
                <a:xfrm>
                  <a:off x="7171105" y="6295320"/>
                  <a:ext cx="1490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75B1515-06AD-817D-C801-B82B489E4C61}"/>
                    </a:ext>
                  </a:extLst>
                </p14:cNvPr>
                <p14:cNvContentPartPr/>
                <p14:nvPr/>
              </p14:nvContentPartPr>
              <p14:xfrm>
                <a:off x="7189825" y="6410520"/>
                <a:ext cx="125280" cy="38520"/>
              </p14:xfrm>
            </p:contentPart>
          </mc:Choice>
          <mc:Fallback xmlns="">
            <p:pic>
              <p:nvPicPr>
                <p:cNvPr id="14" name="Mürekkep 13">
                  <a:extLst>
                    <a:ext uri="{FF2B5EF4-FFF2-40B4-BE49-F238E27FC236}">
                      <a16:creationId xmlns:a16="http://schemas.microsoft.com/office/drawing/2014/main" id="{475B1515-06AD-817D-C801-B82B489E4C61}"/>
                    </a:ext>
                  </a:extLst>
                </p:cNvPr>
                <p:cNvPicPr/>
                <p:nvPr/>
              </p:nvPicPr>
              <p:blipFill>
                <a:blip r:embed="rId14"/>
                <a:stretch>
                  <a:fillRect/>
                </a:stretch>
              </p:blipFill>
              <p:spPr>
                <a:xfrm>
                  <a:off x="7180825" y="6401520"/>
                  <a:ext cx="1429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8DF57E8D-3C8A-32F8-B62A-10DE48336DF7}"/>
                  </a:ext>
                </a:extLst>
              </p14:cNvPr>
              <p14:cNvContentPartPr/>
              <p14:nvPr/>
            </p14:nvContentPartPr>
            <p14:xfrm>
              <a:off x="2184025" y="2201760"/>
              <a:ext cx="9867240" cy="3469680"/>
            </p14:xfrm>
          </p:contentPart>
        </mc:Choice>
        <mc:Fallback xmlns="">
          <p:pic>
            <p:nvPicPr>
              <p:cNvPr id="18" name="Mürekkep 17">
                <a:extLst>
                  <a:ext uri="{FF2B5EF4-FFF2-40B4-BE49-F238E27FC236}">
                    <a16:creationId xmlns:a16="http://schemas.microsoft.com/office/drawing/2014/main" id="{8DF57E8D-3C8A-32F8-B62A-10DE48336DF7}"/>
                  </a:ext>
                </a:extLst>
              </p:cNvPr>
              <p:cNvPicPr/>
              <p:nvPr/>
            </p:nvPicPr>
            <p:blipFill>
              <a:blip r:embed="rId16"/>
              <a:stretch>
                <a:fillRect/>
              </a:stretch>
            </p:blipFill>
            <p:spPr>
              <a:xfrm>
                <a:off x="2175385" y="2192760"/>
                <a:ext cx="9884880" cy="348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5B676BD0-C498-1EBF-6C4C-20AF91D75689}"/>
                  </a:ext>
                </a:extLst>
              </p14:cNvPr>
              <p14:cNvContentPartPr/>
              <p14:nvPr/>
            </p14:nvContentPartPr>
            <p14:xfrm>
              <a:off x="6500425" y="2964240"/>
              <a:ext cx="5427720" cy="2099520"/>
            </p14:xfrm>
          </p:contentPart>
        </mc:Choice>
        <mc:Fallback xmlns="">
          <p:pic>
            <p:nvPicPr>
              <p:cNvPr id="19" name="Mürekkep 18">
                <a:extLst>
                  <a:ext uri="{FF2B5EF4-FFF2-40B4-BE49-F238E27FC236}">
                    <a16:creationId xmlns:a16="http://schemas.microsoft.com/office/drawing/2014/main" id="{5B676BD0-C498-1EBF-6C4C-20AF91D75689}"/>
                  </a:ext>
                </a:extLst>
              </p:cNvPr>
              <p:cNvPicPr/>
              <p:nvPr/>
            </p:nvPicPr>
            <p:blipFill>
              <a:blip r:embed="rId18"/>
              <a:stretch>
                <a:fillRect/>
              </a:stretch>
            </p:blipFill>
            <p:spPr>
              <a:xfrm>
                <a:off x="6491785" y="2955240"/>
                <a:ext cx="5445360" cy="2117160"/>
              </a:xfrm>
              <a:prstGeom prst="rect">
                <a:avLst/>
              </a:prstGeom>
            </p:spPr>
          </p:pic>
        </mc:Fallback>
      </mc:AlternateContent>
      <p:grpSp>
        <p:nvGrpSpPr>
          <p:cNvPr id="25" name="Grup 24">
            <a:extLst>
              <a:ext uri="{FF2B5EF4-FFF2-40B4-BE49-F238E27FC236}">
                <a16:creationId xmlns:a16="http://schemas.microsoft.com/office/drawing/2014/main" id="{EF0D9206-C684-C958-8417-427E6EE89979}"/>
              </a:ext>
            </a:extLst>
          </p:cNvPr>
          <p:cNvGrpSpPr/>
          <p:nvPr/>
        </p:nvGrpSpPr>
        <p:grpSpPr>
          <a:xfrm>
            <a:off x="2313265" y="2935080"/>
            <a:ext cx="1008000" cy="2137320"/>
            <a:chOff x="2313265" y="2935080"/>
            <a:chExt cx="1008000" cy="213732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1ABD7F2B-8842-EF2A-E426-FFA1DDCAF0A7}"/>
                    </a:ext>
                  </a:extLst>
                </p14:cNvPr>
                <p14:cNvContentPartPr/>
                <p14:nvPr/>
              </p14:nvContentPartPr>
              <p14:xfrm>
                <a:off x="2385625" y="2994480"/>
                <a:ext cx="935640" cy="2077920"/>
              </p14:xfrm>
            </p:contentPart>
          </mc:Choice>
          <mc:Fallback xmlns="">
            <p:pic>
              <p:nvPicPr>
                <p:cNvPr id="20" name="Mürekkep 19">
                  <a:extLst>
                    <a:ext uri="{FF2B5EF4-FFF2-40B4-BE49-F238E27FC236}">
                      <a16:creationId xmlns:a16="http://schemas.microsoft.com/office/drawing/2014/main" id="{1ABD7F2B-8842-EF2A-E426-FFA1DDCAF0A7}"/>
                    </a:ext>
                  </a:extLst>
                </p:cNvPr>
                <p:cNvPicPr/>
                <p:nvPr/>
              </p:nvPicPr>
              <p:blipFill>
                <a:blip r:embed="rId20"/>
                <a:stretch>
                  <a:fillRect/>
                </a:stretch>
              </p:blipFill>
              <p:spPr>
                <a:xfrm>
                  <a:off x="2376625" y="2985840"/>
                  <a:ext cx="953280" cy="209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AFAEEE5E-7324-1178-29B1-ED2B894C5C95}"/>
                    </a:ext>
                  </a:extLst>
                </p14:cNvPr>
                <p14:cNvContentPartPr/>
                <p14:nvPr/>
              </p14:nvContentPartPr>
              <p14:xfrm>
                <a:off x="3233785" y="2935080"/>
                <a:ext cx="86760" cy="163080"/>
              </p14:xfrm>
            </p:contentPart>
          </mc:Choice>
          <mc:Fallback xmlns="">
            <p:pic>
              <p:nvPicPr>
                <p:cNvPr id="21" name="Mürekkep 20">
                  <a:extLst>
                    <a:ext uri="{FF2B5EF4-FFF2-40B4-BE49-F238E27FC236}">
                      <a16:creationId xmlns:a16="http://schemas.microsoft.com/office/drawing/2014/main" id="{AFAEEE5E-7324-1178-29B1-ED2B894C5C95}"/>
                    </a:ext>
                  </a:extLst>
                </p:cNvPr>
                <p:cNvPicPr/>
                <p:nvPr/>
              </p:nvPicPr>
              <p:blipFill>
                <a:blip r:embed="rId22"/>
                <a:stretch>
                  <a:fillRect/>
                </a:stretch>
              </p:blipFill>
              <p:spPr>
                <a:xfrm>
                  <a:off x="3224785" y="2926440"/>
                  <a:ext cx="104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F6143B72-E362-4BE7-A54D-AA48BD09B265}"/>
                    </a:ext>
                  </a:extLst>
                </p14:cNvPr>
                <p14:cNvContentPartPr/>
                <p14:nvPr/>
              </p14:nvContentPartPr>
              <p14:xfrm>
                <a:off x="2313265" y="3724560"/>
                <a:ext cx="83160" cy="87480"/>
              </p14:xfrm>
            </p:contentPart>
          </mc:Choice>
          <mc:Fallback xmlns="">
            <p:pic>
              <p:nvPicPr>
                <p:cNvPr id="23" name="Mürekkep 22">
                  <a:extLst>
                    <a:ext uri="{FF2B5EF4-FFF2-40B4-BE49-F238E27FC236}">
                      <a16:creationId xmlns:a16="http://schemas.microsoft.com/office/drawing/2014/main" id="{F6143B72-E362-4BE7-A54D-AA48BD09B265}"/>
                    </a:ext>
                  </a:extLst>
                </p:cNvPr>
                <p:cNvPicPr/>
                <p:nvPr/>
              </p:nvPicPr>
              <p:blipFill>
                <a:blip r:embed="rId24"/>
                <a:stretch>
                  <a:fillRect/>
                </a:stretch>
              </p:blipFill>
              <p:spPr>
                <a:xfrm>
                  <a:off x="2304625" y="3715920"/>
                  <a:ext cx="100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7CB6D79-E07A-B4E8-FE29-5FFF1C71222E}"/>
                    </a:ext>
                  </a:extLst>
                </p14:cNvPr>
                <p14:cNvContentPartPr/>
                <p14:nvPr/>
              </p14:nvContentPartPr>
              <p14:xfrm>
                <a:off x="2396065" y="3714840"/>
                <a:ext cx="99720" cy="45000"/>
              </p14:xfrm>
            </p:contentPart>
          </mc:Choice>
          <mc:Fallback xmlns="">
            <p:pic>
              <p:nvPicPr>
                <p:cNvPr id="24" name="Mürekkep 23">
                  <a:extLst>
                    <a:ext uri="{FF2B5EF4-FFF2-40B4-BE49-F238E27FC236}">
                      <a16:creationId xmlns:a16="http://schemas.microsoft.com/office/drawing/2014/main" id="{57CB6D79-E07A-B4E8-FE29-5FFF1C71222E}"/>
                    </a:ext>
                  </a:extLst>
                </p:cNvPr>
                <p:cNvPicPr/>
                <p:nvPr/>
              </p:nvPicPr>
              <p:blipFill>
                <a:blip r:embed="rId26"/>
                <a:stretch>
                  <a:fillRect/>
                </a:stretch>
              </p:blipFill>
              <p:spPr>
                <a:xfrm>
                  <a:off x="2387425" y="3705840"/>
                  <a:ext cx="11736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2B0128BC-DFA2-2B1E-B472-53413756035A}"/>
                  </a:ext>
                </a:extLst>
              </p14:cNvPr>
              <p14:cNvContentPartPr/>
              <p14:nvPr/>
            </p14:nvContentPartPr>
            <p14:xfrm>
              <a:off x="10131385" y="4119480"/>
              <a:ext cx="243720" cy="192960"/>
            </p14:xfrm>
          </p:contentPart>
        </mc:Choice>
        <mc:Fallback xmlns="">
          <p:pic>
            <p:nvPicPr>
              <p:cNvPr id="26" name="Mürekkep 25">
                <a:extLst>
                  <a:ext uri="{FF2B5EF4-FFF2-40B4-BE49-F238E27FC236}">
                    <a16:creationId xmlns:a16="http://schemas.microsoft.com/office/drawing/2014/main" id="{2B0128BC-DFA2-2B1E-B472-53413756035A}"/>
                  </a:ext>
                </a:extLst>
              </p:cNvPr>
              <p:cNvPicPr/>
              <p:nvPr/>
            </p:nvPicPr>
            <p:blipFill>
              <a:blip r:embed="rId28"/>
              <a:stretch>
                <a:fillRect/>
              </a:stretch>
            </p:blipFill>
            <p:spPr>
              <a:xfrm>
                <a:off x="10122385" y="4110480"/>
                <a:ext cx="261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B9B8F18D-CF47-DFCE-0EED-24A00F42E369}"/>
                  </a:ext>
                </a:extLst>
              </p14:cNvPr>
              <p14:cNvContentPartPr/>
              <p14:nvPr/>
            </p14:nvContentPartPr>
            <p14:xfrm>
              <a:off x="7839985" y="4321440"/>
              <a:ext cx="206640" cy="145080"/>
            </p14:xfrm>
          </p:contentPart>
        </mc:Choice>
        <mc:Fallback xmlns="">
          <p:pic>
            <p:nvPicPr>
              <p:cNvPr id="27" name="Mürekkep 26">
                <a:extLst>
                  <a:ext uri="{FF2B5EF4-FFF2-40B4-BE49-F238E27FC236}">
                    <a16:creationId xmlns:a16="http://schemas.microsoft.com/office/drawing/2014/main" id="{B9B8F18D-CF47-DFCE-0EED-24A00F42E369}"/>
                  </a:ext>
                </a:extLst>
              </p:cNvPr>
              <p:cNvPicPr/>
              <p:nvPr/>
            </p:nvPicPr>
            <p:blipFill>
              <a:blip r:embed="rId30"/>
              <a:stretch>
                <a:fillRect/>
              </a:stretch>
            </p:blipFill>
            <p:spPr>
              <a:xfrm>
                <a:off x="7831345" y="4312440"/>
                <a:ext cx="224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Mürekkep 27">
                <a:extLst>
                  <a:ext uri="{FF2B5EF4-FFF2-40B4-BE49-F238E27FC236}">
                    <a16:creationId xmlns:a16="http://schemas.microsoft.com/office/drawing/2014/main" id="{BB1A1B9E-703E-3EA5-E1C3-F31CB191C458}"/>
                  </a:ext>
                </a:extLst>
              </p14:cNvPr>
              <p14:cNvContentPartPr/>
              <p14:nvPr/>
            </p14:nvContentPartPr>
            <p14:xfrm>
              <a:off x="11387065" y="3676680"/>
              <a:ext cx="162000" cy="155160"/>
            </p14:xfrm>
          </p:contentPart>
        </mc:Choice>
        <mc:Fallback xmlns="">
          <p:pic>
            <p:nvPicPr>
              <p:cNvPr id="28" name="Mürekkep 27">
                <a:extLst>
                  <a:ext uri="{FF2B5EF4-FFF2-40B4-BE49-F238E27FC236}">
                    <a16:creationId xmlns:a16="http://schemas.microsoft.com/office/drawing/2014/main" id="{BB1A1B9E-703E-3EA5-E1C3-F31CB191C458}"/>
                  </a:ext>
                </a:extLst>
              </p:cNvPr>
              <p:cNvPicPr/>
              <p:nvPr/>
            </p:nvPicPr>
            <p:blipFill>
              <a:blip r:embed="rId32"/>
              <a:stretch>
                <a:fillRect/>
              </a:stretch>
            </p:blipFill>
            <p:spPr>
              <a:xfrm>
                <a:off x="11378425" y="3667680"/>
                <a:ext cx="179640" cy="172800"/>
              </a:xfrm>
              <a:prstGeom prst="rect">
                <a:avLst/>
              </a:prstGeom>
            </p:spPr>
          </p:pic>
        </mc:Fallback>
      </mc:AlternateContent>
      <p:grpSp>
        <p:nvGrpSpPr>
          <p:cNvPr id="43" name="Grup 42">
            <a:extLst>
              <a:ext uri="{FF2B5EF4-FFF2-40B4-BE49-F238E27FC236}">
                <a16:creationId xmlns:a16="http://schemas.microsoft.com/office/drawing/2014/main" id="{65AC3F4F-E302-24E1-DA88-3FE957D3F0FC}"/>
              </a:ext>
            </a:extLst>
          </p:cNvPr>
          <p:cNvGrpSpPr/>
          <p:nvPr/>
        </p:nvGrpSpPr>
        <p:grpSpPr>
          <a:xfrm>
            <a:off x="5098585" y="1664640"/>
            <a:ext cx="1918800" cy="665280"/>
            <a:chOff x="5098585" y="1664640"/>
            <a:chExt cx="1918800" cy="665280"/>
          </a:xfrm>
        </p:grpSpPr>
        <mc:AlternateContent xmlns:mc="http://schemas.openxmlformats.org/markup-compatibility/2006" xmlns:p14="http://schemas.microsoft.com/office/powerpoint/2010/main">
          <mc:Choice Requires="p14">
            <p:contentPart p14:bwMode="auto" r:id="rId33">
              <p14:nvContentPartPr>
                <p14:cNvPr id="29" name="Mürekkep 28">
                  <a:extLst>
                    <a:ext uri="{FF2B5EF4-FFF2-40B4-BE49-F238E27FC236}">
                      <a16:creationId xmlns:a16="http://schemas.microsoft.com/office/drawing/2014/main" id="{B1FCF8ED-D660-41EC-A722-6D7D92B3B2EC}"/>
                    </a:ext>
                  </a:extLst>
                </p14:cNvPr>
                <p14:cNvContentPartPr/>
                <p14:nvPr/>
              </p14:nvContentPartPr>
              <p14:xfrm>
                <a:off x="5216665" y="2040480"/>
                <a:ext cx="35640" cy="137520"/>
              </p14:xfrm>
            </p:contentPart>
          </mc:Choice>
          <mc:Fallback xmlns="">
            <p:pic>
              <p:nvPicPr>
                <p:cNvPr id="29" name="Mürekkep 28">
                  <a:extLst>
                    <a:ext uri="{FF2B5EF4-FFF2-40B4-BE49-F238E27FC236}">
                      <a16:creationId xmlns:a16="http://schemas.microsoft.com/office/drawing/2014/main" id="{B1FCF8ED-D660-41EC-A722-6D7D92B3B2EC}"/>
                    </a:ext>
                  </a:extLst>
                </p:cNvPr>
                <p:cNvPicPr/>
                <p:nvPr/>
              </p:nvPicPr>
              <p:blipFill>
                <a:blip r:embed="rId34"/>
                <a:stretch>
                  <a:fillRect/>
                </a:stretch>
              </p:blipFill>
              <p:spPr>
                <a:xfrm>
                  <a:off x="5207665" y="2031480"/>
                  <a:ext cx="53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70B72D4E-6968-F4DE-65E9-F375794316D0}"/>
                    </a:ext>
                  </a:extLst>
                </p14:cNvPr>
                <p14:cNvContentPartPr/>
                <p14:nvPr/>
              </p14:nvContentPartPr>
              <p14:xfrm>
                <a:off x="5208025" y="1963440"/>
                <a:ext cx="181800" cy="268560"/>
              </p14:xfrm>
            </p:contentPart>
          </mc:Choice>
          <mc:Fallback xmlns="">
            <p:pic>
              <p:nvPicPr>
                <p:cNvPr id="30" name="Mürekkep 29">
                  <a:extLst>
                    <a:ext uri="{FF2B5EF4-FFF2-40B4-BE49-F238E27FC236}">
                      <a16:creationId xmlns:a16="http://schemas.microsoft.com/office/drawing/2014/main" id="{70B72D4E-6968-F4DE-65E9-F375794316D0}"/>
                    </a:ext>
                  </a:extLst>
                </p:cNvPr>
                <p:cNvPicPr/>
                <p:nvPr/>
              </p:nvPicPr>
              <p:blipFill>
                <a:blip r:embed="rId36"/>
                <a:stretch>
                  <a:fillRect/>
                </a:stretch>
              </p:blipFill>
              <p:spPr>
                <a:xfrm>
                  <a:off x="5199025" y="1954800"/>
                  <a:ext cx="1994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73655E3B-38A2-E0FC-14B2-355BA8A09614}"/>
                    </a:ext>
                  </a:extLst>
                </p14:cNvPr>
                <p14:cNvContentPartPr/>
                <p14:nvPr/>
              </p14:nvContentPartPr>
              <p14:xfrm>
                <a:off x="5408905" y="1953720"/>
                <a:ext cx="105120" cy="222120"/>
              </p14:xfrm>
            </p:contentPart>
          </mc:Choice>
          <mc:Fallback xmlns="">
            <p:pic>
              <p:nvPicPr>
                <p:cNvPr id="31" name="Mürekkep 30">
                  <a:extLst>
                    <a:ext uri="{FF2B5EF4-FFF2-40B4-BE49-F238E27FC236}">
                      <a16:creationId xmlns:a16="http://schemas.microsoft.com/office/drawing/2014/main" id="{73655E3B-38A2-E0FC-14B2-355BA8A09614}"/>
                    </a:ext>
                  </a:extLst>
                </p:cNvPr>
                <p:cNvPicPr/>
                <p:nvPr/>
              </p:nvPicPr>
              <p:blipFill>
                <a:blip r:embed="rId38"/>
                <a:stretch>
                  <a:fillRect/>
                </a:stretch>
              </p:blipFill>
              <p:spPr>
                <a:xfrm>
                  <a:off x="5400265" y="1945080"/>
                  <a:ext cx="122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DA947BB2-5A9A-A470-CA12-326572A7A1A1}"/>
                    </a:ext>
                  </a:extLst>
                </p14:cNvPr>
                <p14:cNvContentPartPr/>
                <p14:nvPr/>
              </p14:nvContentPartPr>
              <p14:xfrm>
                <a:off x="5562985" y="2097720"/>
                <a:ext cx="96120" cy="78840"/>
              </p14:xfrm>
            </p:contentPart>
          </mc:Choice>
          <mc:Fallback xmlns="">
            <p:pic>
              <p:nvPicPr>
                <p:cNvPr id="32" name="Mürekkep 31">
                  <a:extLst>
                    <a:ext uri="{FF2B5EF4-FFF2-40B4-BE49-F238E27FC236}">
                      <a16:creationId xmlns:a16="http://schemas.microsoft.com/office/drawing/2014/main" id="{DA947BB2-5A9A-A470-CA12-326572A7A1A1}"/>
                    </a:ext>
                  </a:extLst>
                </p:cNvPr>
                <p:cNvPicPr/>
                <p:nvPr/>
              </p:nvPicPr>
              <p:blipFill>
                <a:blip r:embed="rId40"/>
                <a:stretch>
                  <a:fillRect/>
                </a:stretch>
              </p:blipFill>
              <p:spPr>
                <a:xfrm>
                  <a:off x="5553985" y="2089080"/>
                  <a:ext cx="113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B8A701CC-BE34-384A-B436-E0A514B2C6EB}"/>
                    </a:ext>
                  </a:extLst>
                </p14:cNvPr>
                <p14:cNvContentPartPr/>
                <p14:nvPr/>
              </p14:nvContentPartPr>
              <p14:xfrm>
                <a:off x="5695825" y="2023560"/>
                <a:ext cx="162000" cy="123840"/>
              </p14:xfrm>
            </p:contentPart>
          </mc:Choice>
          <mc:Fallback xmlns="">
            <p:pic>
              <p:nvPicPr>
                <p:cNvPr id="33" name="Mürekkep 32">
                  <a:extLst>
                    <a:ext uri="{FF2B5EF4-FFF2-40B4-BE49-F238E27FC236}">
                      <a16:creationId xmlns:a16="http://schemas.microsoft.com/office/drawing/2014/main" id="{B8A701CC-BE34-384A-B436-E0A514B2C6EB}"/>
                    </a:ext>
                  </a:extLst>
                </p:cNvPr>
                <p:cNvPicPr/>
                <p:nvPr/>
              </p:nvPicPr>
              <p:blipFill>
                <a:blip r:embed="rId42"/>
                <a:stretch>
                  <a:fillRect/>
                </a:stretch>
              </p:blipFill>
              <p:spPr>
                <a:xfrm>
                  <a:off x="5686825" y="2014560"/>
                  <a:ext cx="179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53ECDC2E-F46E-BD67-424C-3771E29FCB5D}"/>
                    </a:ext>
                  </a:extLst>
                </p14:cNvPr>
                <p14:cNvContentPartPr/>
                <p14:nvPr/>
              </p14:nvContentPartPr>
              <p14:xfrm>
                <a:off x="5985265" y="2000520"/>
                <a:ext cx="100080" cy="252360"/>
              </p14:xfrm>
            </p:contentPart>
          </mc:Choice>
          <mc:Fallback xmlns="">
            <p:pic>
              <p:nvPicPr>
                <p:cNvPr id="34" name="Mürekkep 33">
                  <a:extLst>
                    <a:ext uri="{FF2B5EF4-FFF2-40B4-BE49-F238E27FC236}">
                      <a16:creationId xmlns:a16="http://schemas.microsoft.com/office/drawing/2014/main" id="{53ECDC2E-F46E-BD67-424C-3771E29FCB5D}"/>
                    </a:ext>
                  </a:extLst>
                </p:cNvPr>
                <p:cNvPicPr/>
                <p:nvPr/>
              </p:nvPicPr>
              <p:blipFill>
                <a:blip r:embed="rId44"/>
                <a:stretch>
                  <a:fillRect/>
                </a:stretch>
              </p:blipFill>
              <p:spPr>
                <a:xfrm>
                  <a:off x="5976625" y="1991880"/>
                  <a:ext cx="117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13923DDF-C08B-43CB-07E2-E19AC47DD012}"/>
                    </a:ext>
                  </a:extLst>
                </p14:cNvPr>
                <p14:cNvContentPartPr/>
                <p14:nvPr/>
              </p14:nvContentPartPr>
              <p14:xfrm>
                <a:off x="6187945" y="1956600"/>
                <a:ext cx="32040" cy="111240"/>
              </p14:xfrm>
            </p:contentPart>
          </mc:Choice>
          <mc:Fallback xmlns="">
            <p:pic>
              <p:nvPicPr>
                <p:cNvPr id="35" name="Mürekkep 34">
                  <a:extLst>
                    <a:ext uri="{FF2B5EF4-FFF2-40B4-BE49-F238E27FC236}">
                      <a16:creationId xmlns:a16="http://schemas.microsoft.com/office/drawing/2014/main" id="{13923DDF-C08B-43CB-07E2-E19AC47DD012}"/>
                    </a:ext>
                  </a:extLst>
                </p:cNvPr>
                <p:cNvPicPr/>
                <p:nvPr/>
              </p:nvPicPr>
              <p:blipFill>
                <a:blip r:embed="rId46"/>
                <a:stretch>
                  <a:fillRect/>
                </a:stretch>
              </p:blipFill>
              <p:spPr>
                <a:xfrm>
                  <a:off x="6178945" y="1947960"/>
                  <a:ext cx="496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1CB2D133-7E51-6870-E013-1CF279CF8EDB}"/>
                    </a:ext>
                  </a:extLst>
                </p14:cNvPr>
                <p14:cNvContentPartPr/>
                <p14:nvPr/>
              </p14:nvContentPartPr>
              <p14:xfrm>
                <a:off x="6342385" y="1944000"/>
                <a:ext cx="21600" cy="103680"/>
              </p14:xfrm>
            </p:contentPart>
          </mc:Choice>
          <mc:Fallback xmlns="">
            <p:pic>
              <p:nvPicPr>
                <p:cNvPr id="36" name="Mürekkep 35">
                  <a:extLst>
                    <a:ext uri="{FF2B5EF4-FFF2-40B4-BE49-F238E27FC236}">
                      <a16:creationId xmlns:a16="http://schemas.microsoft.com/office/drawing/2014/main" id="{1CB2D133-7E51-6870-E013-1CF279CF8EDB}"/>
                    </a:ext>
                  </a:extLst>
                </p:cNvPr>
                <p:cNvPicPr/>
                <p:nvPr/>
              </p:nvPicPr>
              <p:blipFill>
                <a:blip r:embed="rId48"/>
                <a:stretch>
                  <a:fillRect/>
                </a:stretch>
              </p:blipFill>
              <p:spPr>
                <a:xfrm>
                  <a:off x="6333745" y="1935000"/>
                  <a:ext cx="392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D8F04450-5483-4443-9416-EDF1D117B6A8}"/>
                    </a:ext>
                  </a:extLst>
                </p14:cNvPr>
                <p14:cNvContentPartPr/>
                <p14:nvPr/>
              </p14:nvContentPartPr>
              <p14:xfrm>
                <a:off x="6323305" y="1886040"/>
                <a:ext cx="6480" cy="11880"/>
              </p14:xfrm>
            </p:contentPart>
          </mc:Choice>
          <mc:Fallback xmlns="">
            <p:pic>
              <p:nvPicPr>
                <p:cNvPr id="37" name="Mürekkep 36">
                  <a:extLst>
                    <a:ext uri="{FF2B5EF4-FFF2-40B4-BE49-F238E27FC236}">
                      <a16:creationId xmlns:a16="http://schemas.microsoft.com/office/drawing/2014/main" id="{D8F04450-5483-4443-9416-EDF1D117B6A8}"/>
                    </a:ext>
                  </a:extLst>
                </p:cNvPr>
                <p:cNvPicPr/>
                <p:nvPr/>
              </p:nvPicPr>
              <p:blipFill>
                <a:blip r:embed="rId50"/>
                <a:stretch>
                  <a:fillRect/>
                </a:stretch>
              </p:blipFill>
              <p:spPr>
                <a:xfrm>
                  <a:off x="6314305" y="187740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23DDEB75-7346-907D-94BD-0D0E3A19ECE3}"/>
                    </a:ext>
                  </a:extLst>
                </p14:cNvPr>
                <p14:cNvContentPartPr/>
                <p14:nvPr/>
              </p14:nvContentPartPr>
              <p14:xfrm>
                <a:off x="6438865" y="1882440"/>
                <a:ext cx="146520" cy="215640"/>
              </p14:xfrm>
            </p:contentPart>
          </mc:Choice>
          <mc:Fallback xmlns="">
            <p:pic>
              <p:nvPicPr>
                <p:cNvPr id="38" name="Mürekkep 37">
                  <a:extLst>
                    <a:ext uri="{FF2B5EF4-FFF2-40B4-BE49-F238E27FC236}">
                      <a16:creationId xmlns:a16="http://schemas.microsoft.com/office/drawing/2014/main" id="{23DDEB75-7346-907D-94BD-0D0E3A19ECE3}"/>
                    </a:ext>
                  </a:extLst>
                </p:cNvPr>
                <p:cNvPicPr/>
                <p:nvPr/>
              </p:nvPicPr>
              <p:blipFill>
                <a:blip r:embed="rId52"/>
                <a:stretch>
                  <a:fillRect/>
                </a:stretch>
              </p:blipFill>
              <p:spPr>
                <a:xfrm>
                  <a:off x="6430225" y="1873800"/>
                  <a:ext cx="164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2A879773-D4D3-F06A-9BA3-B62E53610E17}"/>
                    </a:ext>
                  </a:extLst>
                </p14:cNvPr>
                <p14:cNvContentPartPr/>
                <p14:nvPr/>
              </p14:nvContentPartPr>
              <p14:xfrm>
                <a:off x="6602665" y="1809360"/>
                <a:ext cx="61560" cy="187920"/>
              </p14:xfrm>
            </p:contentPart>
          </mc:Choice>
          <mc:Fallback xmlns="">
            <p:pic>
              <p:nvPicPr>
                <p:cNvPr id="39" name="Mürekkep 38">
                  <a:extLst>
                    <a:ext uri="{FF2B5EF4-FFF2-40B4-BE49-F238E27FC236}">
                      <a16:creationId xmlns:a16="http://schemas.microsoft.com/office/drawing/2014/main" id="{2A879773-D4D3-F06A-9BA3-B62E53610E17}"/>
                    </a:ext>
                  </a:extLst>
                </p:cNvPr>
                <p:cNvPicPr/>
                <p:nvPr/>
              </p:nvPicPr>
              <p:blipFill>
                <a:blip r:embed="rId54"/>
                <a:stretch>
                  <a:fillRect/>
                </a:stretch>
              </p:blipFill>
              <p:spPr>
                <a:xfrm>
                  <a:off x="6593665" y="1800360"/>
                  <a:ext cx="79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EC10B9E4-2EB4-2355-9EB5-EBCE002E5A6D}"/>
                    </a:ext>
                  </a:extLst>
                </p14:cNvPr>
                <p14:cNvContentPartPr/>
                <p14:nvPr/>
              </p14:nvContentPartPr>
              <p14:xfrm>
                <a:off x="6564145" y="1895760"/>
                <a:ext cx="95400" cy="10080"/>
              </p14:xfrm>
            </p:contentPart>
          </mc:Choice>
          <mc:Fallback xmlns="">
            <p:pic>
              <p:nvPicPr>
                <p:cNvPr id="40" name="Mürekkep 39">
                  <a:extLst>
                    <a:ext uri="{FF2B5EF4-FFF2-40B4-BE49-F238E27FC236}">
                      <a16:creationId xmlns:a16="http://schemas.microsoft.com/office/drawing/2014/main" id="{EC10B9E4-2EB4-2355-9EB5-EBCE002E5A6D}"/>
                    </a:ext>
                  </a:extLst>
                </p:cNvPr>
                <p:cNvPicPr/>
                <p:nvPr/>
              </p:nvPicPr>
              <p:blipFill>
                <a:blip r:embed="rId56"/>
                <a:stretch>
                  <a:fillRect/>
                </a:stretch>
              </p:blipFill>
              <p:spPr>
                <a:xfrm>
                  <a:off x="6555145" y="1886760"/>
                  <a:ext cx="11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25F68C47-48E3-167E-0231-DDAD94BCA87B}"/>
                    </a:ext>
                  </a:extLst>
                </p14:cNvPr>
                <p14:cNvContentPartPr/>
                <p14:nvPr/>
              </p14:nvContentPartPr>
              <p14:xfrm>
                <a:off x="5098585" y="1664640"/>
                <a:ext cx="1918800" cy="665280"/>
              </p14:xfrm>
            </p:contentPart>
          </mc:Choice>
          <mc:Fallback xmlns="">
            <p:pic>
              <p:nvPicPr>
                <p:cNvPr id="42" name="Mürekkep 41">
                  <a:extLst>
                    <a:ext uri="{FF2B5EF4-FFF2-40B4-BE49-F238E27FC236}">
                      <a16:creationId xmlns:a16="http://schemas.microsoft.com/office/drawing/2014/main" id="{25F68C47-48E3-167E-0231-DDAD94BCA87B}"/>
                    </a:ext>
                  </a:extLst>
                </p:cNvPr>
                <p:cNvPicPr/>
                <p:nvPr/>
              </p:nvPicPr>
              <p:blipFill>
                <a:blip r:embed="rId58"/>
                <a:stretch>
                  <a:fillRect/>
                </a:stretch>
              </p:blipFill>
              <p:spPr>
                <a:xfrm>
                  <a:off x="5089585" y="1655640"/>
                  <a:ext cx="1936440" cy="68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8A15BCDB-49E9-9237-8E2E-66A4D42C8BEF}"/>
                  </a:ext>
                </a:extLst>
              </p14:cNvPr>
              <p14:cNvContentPartPr/>
              <p14:nvPr/>
            </p14:nvContentPartPr>
            <p14:xfrm>
              <a:off x="6279745" y="6191640"/>
              <a:ext cx="1307160" cy="597960"/>
            </p14:xfrm>
          </p:contentPart>
        </mc:Choice>
        <mc:Fallback xmlns="">
          <p:pic>
            <p:nvPicPr>
              <p:cNvPr id="45" name="Mürekkep 44">
                <a:extLst>
                  <a:ext uri="{FF2B5EF4-FFF2-40B4-BE49-F238E27FC236}">
                    <a16:creationId xmlns:a16="http://schemas.microsoft.com/office/drawing/2014/main" id="{8A15BCDB-49E9-9237-8E2E-66A4D42C8BEF}"/>
                  </a:ext>
                </a:extLst>
              </p:cNvPr>
              <p:cNvPicPr/>
              <p:nvPr/>
            </p:nvPicPr>
            <p:blipFill>
              <a:blip r:embed="rId60"/>
              <a:stretch>
                <a:fillRect/>
              </a:stretch>
            </p:blipFill>
            <p:spPr>
              <a:xfrm>
                <a:off x="6270745" y="6182640"/>
                <a:ext cx="1324800" cy="615600"/>
              </a:xfrm>
              <a:prstGeom prst="rect">
                <a:avLst/>
              </a:prstGeom>
            </p:spPr>
          </p:pic>
        </mc:Fallback>
      </mc:AlternateContent>
      <p:pic>
        <p:nvPicPr>
          <p:cNvPr id="47" name="Resim 46">
            <a:extLst>
              <a:ext uri="{FF2B5EF4-FFF2-40B4-BE49-F238E27FC236}">
                <a16:creationId xmlns:a16="http://schemas.microsoft.com/office/drawing/2014/main" id="{8F880E40-7E89-9149-22CC-7AF916AAACB3}"/>
              </a:ext>
            </a:extLst>
          </p:cNvPr>
          <p:cNvPicPr>
            <a:picLocks noChangeAspect="1"/>
          </p:cNvPicPr>
          <p:nvPr/>
        </p:nvPicPr>
        <p:blipFill>
          <a:blip r:embed="rId61"/>
          <a:stretch>
            <a:fillRect/>
          </a:stretch>
        </p:blipFill>
        <p:spPr>
          <a:xfrm>
            <a:off x="0" y="1806185"/>
            <a:ext cx="2000529" cy="238158"/>
          </a:xfrm>
          <a:prstGeom prst="rect">
            <a:avLst/>
          </a:prstGeom>
        </p:spPr>
      </p:pic>
      <p:grpSp>
        <p:nvGrpSpPr>
          <p:cNvPr id="52" name="Grup 51">
            <a:extLst>
              <a:ext uri="{FF2B5EF4-FFF2-40B4-BE49-F238E27FC236}">
                <a16:creationId xmlns:a16="http://schemas.microsoft.com/office/drawing/2014/main" id="{E273D090-DB52-7E26-FA72-910D524C220C}"/>
              </a:ext>
            </a:extLst>
          </p:cNvPr>
          <p:cNvGrpSpPr/>
          <p:nvPr/>
        </p:nvGrpSpPr>
        <p:grpSpPr>
          <a:xfrm>
            <a:off x="52663" y="1764945"/>
            <a:ext cx="1413000" cy="347400"/>
            <a:chOff x="52663" y="1764945"/>
            <a:chExt cx="1413000" cy="347400"/>
          </a:xfrm>
        </p:grpSpPr>
        <mc:AlternateContent xmlns:mc="http://schemas.openxmlformats.org/markup-compatibility/2006" xmlns:p14="http://schemas.microsoft.com/office/powerpoint/2010/main">
          <mc:Choice Requires="p14">
            <p:contentPart p14:bwMode="auto" r:id="rId62">
              <p14:nvContentPartPr>
                <p14:cNvPr id="48" name="Mürekkep 47">
                  <a:extLst>
                    <a:ext uri="{FF2B5EF4-FFF2-40B4-BE49-F238E27FC236}">
                      <a16:creationId xmlns:a16="http://schemas.microsoft.com/office/drawing/2014/main" id="{234389DF-BAE0-1102-83EB-862AD277F653}"/>
                    </a:ext>
                  </a:extLst>
                </p14:cNvPr>
                <p14:cNvContentPartPr/>
                <p14:nvPr/>
              </p14:nvContentPartPr>
              <p14:xfrm>
                <a:off x="126103" y="2090385"/>
                <a:ext cx="1339560" cy="18720"/>
              </p14:xfrm>
            </p:contentPart>
          </mc:Choice>
          <mc:Fallback xmlns="">
            <p:pic>
              <p:nvPicPr>
                <p:cNvPr id="48" name="Mürekkep 47">
                  <a:extLst>
                    <a:ext uri="{FF2B5EF4-FFF2-40B4-BE49-F238E27FC236}">
                      <a16:creationId xmlns:a16="http://schemas.microsoft.com/office/drawing/2014/main" id="{234389DF-BAE0-1102-83EB-862AD277F653}"/>
                    </a:ext>
                  </a:extLst>
                </p:cNvPr>
                <p:cNvPicPr/>
                <p:nvPr/>
              </p:nvPicPr>
              <p:blipFill>
                <a:blip r:embed="rId63"/>
                <a:stretch>
                  <a:fillRect/>
                </a:stretch>
              </p:blipFill>
              <p:spPr>
                <a:xfrm>
                  <a:off x="117463" y="2081745"/>
                  <a:ext cx="1357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Mürekkep 48">
                  <a:extLst>
                    <a:ext uri="{FF2B5EF4-FFF2-40B4-BE49-F238E27FC236}">
                      <a16:creationId xmlns:a16="http://schemas.microsoft.com/office/drawing/2014/main" id="{C92A1D13-3548-5920-0FAA-555D8C05ACD6}"/>
                    </a:ext>
                  </a:extLst>
                </p14:cNvPr>
                <p14:cNvContentPartPr/>
                <p14:nvPr/>
              </p14:nvContentPartPr>
              <p14:xfrm>
                <a:off x="1403023" y="1792305"/>
                <a:ext cx="34560" cy="281880"/>
              </p14:xfrm>
            </p:contentPart>
          </mc:Choice>
          <mc:Fallback xmlns="">
            <p:pic>
              <p:nvPicPr>
                <p:cNvPr id="49" name="Mürekkep 48">
                  <a:extLst>
                    <a:ext uri="{FF2B5EF4-FFF2-40B4-BE49-F238E27FC236}">
                      <a16:creationId xmlns:a16="http://schemas.microsoft.com/office/drawing/2014/main" id="{C92A1D13-3548-5920-0FAA-555D8C05ACD6}"/>
                    </a:ext>
                  </a:extLst>
                </p:cNvPr>
                <p:cNvPicPr/>
                <p:nvPr/>
              </p:nvPicPr>
              <p:blipFill>
                <a:blip r:embed="rId65"/>
                <a:stretch>
                  <a:fillRect/>
                </a:stretch>
              </p:blipFill>
              <p:spPr>
                <a:xfrm>
                  <a:off x="1394023" y="1783305"/>
                  <a:ext cx="522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Mürekkep 50">
                  <a:extLst>
                    <a:ext uri="{FF2B5EF4-FFF2-40B4-BE49-F238E27FC236}">
                      <a16:creationId xmlns:a16="http://schemas.microsoft.com/office/drawing/2014/main" id="{9DD2EBDB-AFEB-A023-D62D-32F24351F8F6}"/>
                    </a:ext>
                  </a:extLst>
                </p14:cNvPr>
                <p14:cNvContentPartPr/>
                <p14:nvPr/>
              </p14:nvContentPartPr>
              <p14:xfrm>
                <a:off x="52663" y="1764945"/>
                <a:ext cx="1359720" cy="347400"/>
              </p14:xfrm>
            </p:contentPart>
          </mc:Choice>
          <mc:Fallback xmlns="">
            <p:pic>
              <p:nvPicPr>
                <p:cNvPr id="51" name="Mürekkep 50">
                  <a:extLst>
                    <a:ext uri="{FF2B5EF4-FFF2-40B4-BE49-F238E27FC236}">
                      <a16:creationId xmlns:a16="http://schemas.microsoft.com/office/drawing/2014/main" id="{9DD2EBDB-AFEB-A023-D62D-32F24351F8F6}"/>
                    </a:ext>
                  </a:extLst>
                </p:cNvPr>
                <p:cNvPicPr/>
                <p:nvPr/>
              </p:nvPicPr>
              <p:blipFill>
                <a:blip r:embed="rId67"/>
                <a:stretch>
                  <a:fillRect/>
                </a:stretch>
              </p:blipFill>
              <p:spPr>
                <a:xfrm>
                  <a:off x="44023" y="1755945"/>
                  <a:ext cx="1377360" cy="365040"/>
                </a:xfrm>
                <a:prstGeom prst="rect">
                  <a:avLst/>
                </a:prstGeom>
              </p:spPr>
            </p:pic>
          </mc:Fallback>
        </mc:AlternateContent>
      </p:grpSp>
    </p:spTree>
    <p:extLst>
      <p:ext uri="{BB962C8B-B14F-4D97-AF65-F5344CB8AC3E}">
        <p14:creationId xmlns:p14="http://schemas.microsoft.com/office/powerpoint/2010/main" val="15106549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50BFFE-7B2C-4E6F-6059-D2C91729C0E4}"/>
              </a:ext>
            </a:extLst>
          </p:cNvPr>
          <p:cNvSpPr>
            <a:spLocks noGrp="1"/>
          </p:cNvSpPr>
          <p:nvPr>
            <p:ph type="title"/>
          </p:nvPr>
        </p:nvSpPr>
        <p:spPr>
          <a:xfrm>
            <a:off x="646111" y="452718"/>
            <a:ext cx="9404723" cy="779316"/>
          </a:xfrm>
        </p:spPr>
        <p:txBody>
          <a:bodyPr/>
          <a:lstStyle/>
          <a:p>
            <a:r>
              <a:rPr lang="en-US" dirty="0"/>
              <a:t>Has Duration</a:t>
            </a:r>
            <a:endParaRPr lang="en-CA" dirty="0"/>
          </a:p>
        </p:txBody>
      </p:sp>
      <p:sp>
        <p:nvSpPr>
          <p:cNvPr id="3" name="İçerik Yer Tutucusu 2">
            <a:extLst>
              <a:ext uri="{FF2B5EF4-FFF2-40B4-BE49-F238E27FC236}">
                <a16:creationId xmlns:a16="http://schemas.microsoft.com/office/drawing/2014/main" id="{EF23D8C0-54BB-14CB-4F06-71DF9C46BDD7}"/>
              </a:ext>
            </a:extLst>
          </p:cNvPr>
          <p:cNvSpPr>
            <a:spLocks noGrp="1"/>
          </p:cNvSpPr>
          <p:nvPr>
            <p:ph idx="1"/>
          </p:nvPr>
        </p:nvSpPr>
        <p:spPr>
          <a:xfrm>
            <a:off x="646111" y="3699074"/>
            <a:ext cx="8946541" cy="1681448"/>
          </a:xfrm>
        </p:spPr>
        <p:txBody>
          <a:bodyPr>
            <a:normAutofit/>
          </a:bodyPr>
          <a:lstStyle/>
          <a:p>
            <a:r>
              <a:rPr lang="en-US" dirty="0"/>
              <a:t>Bu </a:t>
            </a:r>
            <a:r>
              <a:rPr lang="en-US" dirty="0" err="1"/>
              <a:t>kisimda</a:t>
            </a:r>
            <a:r>
              <a:rPr lang="en-US" dirty="0"/>
              <a:t> Has Duration ne </a:t>
            </a:r>
            <a:r>
              <a:rPr lang="en-US" dirty="0" err="1"/>
              <a:t>ise</a:t>
            </a:r>
            <a:r>
              <a:rPr lang="en-US" dirty="0"/>
              <a:t> </a:t>
            </a:r>
            <a:r>
              <a:rPr lang="en-US" dirty="0" err="1"/>
              <a:t>yarar</a:t>
            </a:r>
            <a:r>
              <a:rPr lang="en-US" dirty="0"/>
              <a:t> </a:t>
            </a:r>
            <a:r>
              <a:rPr lang="en-US" dirty="0" err="1"/>
              <a:t>onu</a:t>
            </a:r>
            <a:r>
              <a:rPr lang="en-US" dirty="0"/>
              <a:t> </a:t>
            </a:r>
            <a:r>
              <a:rPr lang="en-US" dirty="0" err="1"/>
              <a:t>konusacagiz</a:t>
            </a:r>
            <a:r>
              <a:rPr lang="en-US" dirty="0"/>
              <a:t>.</a:t>
            </a:r>
          </a:p>
          <a:p>
            <a:r>
              <a:rPr lang="en-US" dirty="0"/>
              <a:t>Yani </a:t>
            </a:r>
            <a:r>
              <a:rPr lang="en-US" dirty="0" err="1"/>
              <a:t>bunu</a:t>
            </a:r>
            <a:r>
              <a:rPr lang="en-US" dirty="0"/>
              <a:t> </a:t>
            </a:r>
            <a:r>
              <a:rPr lang="en-US" dirty="0" err="1"/>
              <a:t>yaparak</a:t>
            </a:r>
            <a:r>
              <a:rPr lang="en-US" dirty="0"/>
              <a:t> biz 2 </a:t>
            </a:r>
            <a:r>
              <a:rPr lang="en-US" dirty="0" err="1"/>
              <a:t>saniye</a:t>
            </a:r>
            <a:r>
              <a:rPr lang="en-US" dirty="0"/>
              <a:t> </a:t>
            </a:r>
            <a:r>
              <a:rPr lang="en-US" dirty="0" err="1"/>
              <a:t>boyunca</a:t>
            </a:r>
            <a:r>
              <a:rPr lang="en-US" dirty="0"/>
              <a:t> </a:t>
            </a:r>
            <a:r>
              <a:rPr lang="en-US" dirty="0" err="1"/>
              <a:t>canimizin</a:t>
            </a:r>
            <a:r>
              <a:rPr lang="en-US" dirty="0"/>
              <a:t> </a:t>
            </a:r>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p>
          <a:p>
            <a:r>
              <a:rPr lang="en-US" dirty="0" err="1"/>
              <a:t>GE_CrystalHeal</a:t>
            </a:r>
            <a:r>
              <a:rPr lang="en-US" dirty="0"/>
              <a:t> Blueprint </a:t>
            </a:r>
            <a:r>
              <a:rPr lang="en-US" dirty="0" err="1"/>
              <a:t>dosyasi</a:t>
            </a:r>
            <a:r>
              <a:rPr lang="en-US" dirty="0"/>
              <a:t> </a:t>
            </a:r>
            <a:r>
              <a:rPr lang="en-US" dirty="0" err="1"/>
              <a:t>olusturuyoruz</a:t>
            </a:r>
            <a:r>
              <a:rPr lang="en-US" dirty="0"/>
              <a:t>.</a:t>
            </a:r>
            <a:endParaRPr lang="en-CA" dirty="0"/>
          </a:p>
          <a:p>
            <a:endParaRPr lang="en-CA" dirty="0"/>
          </a:p>
        </p:txBody>
      </p:sp>
      <p:pic>
        <p:nvPicPr>
          <p:cNvPr id="5" name="Resim 4">
            <a:extLst>
              <a:ext uri="{FF2B5EF4-FFF2-40B4-BE49-F238E27FC236}">
                <a16:creationId xmlns:a16="http://schemas.microsoft.com/office/drawing/2014/main" id="{1C6D3E14-A62A-E795-71CE-E6A8C65DE4D6}"/>
              </a:ext>
            </a:extLst>
          </p:cNvPr>
          <p:cNvPicPr>
            <a:picLocks noChangeAspect="1"/>
          </p:cNvPicPr>
          <p:nvPr/>
        </p:nvPicPr>
        <p:blipFill>
          <a:blip r:embed="rId2"/>
          <a:stretch>
            <a:fillRect/>
          </a:stretch>
        </p:blipFill>
        <p:spPr>
          <a:xfrm>
            <a:off x="646111" y="1874921"/>
            <a:ext cx="8649907" cy="1181265"/>
          </a:xfrm>
          <a:prstGeom prst="rect">
            <a:avLst/>
          </a:prstGeom>
        </p:spPr>
      </p:pic>
      <p:pic>
        <p:nvPicPr>
          <p:cNvPr id="7" name="Resim 6">
            <a:extLst>
              <a:ext uri="{FF2B5EF4-FFF2-40B4-BE49-F238E27FC236}">
                <a16:creationId xmlns:a16="http://schemas.microsoft.com/office/drawing/2014/main" id="{DC338E8E-BD7F-BEDA-EA25-BA8D7F763519}"/>
              </a:ext>
            </a:extLst>
          </p:cNvPr>
          <p:cNvPicPr>
            <a:picLocks noChangeAspect="1"/>
          </p:cNvPicPr>
          <p:nvPr/>
        </p:nvPicPr>
        <p:blipFill>
          <a:blip r:embed="rId3"/>
          <a:stretch>
            <a:fillRect/>
          </a:stretch>
        </p:blipFill>
        <p:spPr>
          <a:xfrm>
            <a:off x="646111" y="1486747"/>
            <a:ext cx="2038635" cy="390580"/>
          </a:xfrm>
          <a:prstGeom prst="rect">
            <a:avLst/>
          </a:prstGeom>
        </p:spPr>
      </p:pic>
    </p:spTree>
    <p:extLst>
      <p:ext uri="{BB962C8B-B14F-4D97-AF65-F5344CB8AC3E}">
        <p14:creationId xmlns:p14="http://schemas.microsoft.com/office/powerpoint/2010/main" val="20056942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D1952ED-14B1-C3C8-05B2-0C2201DCC895}"/>
              </a:ext>
            </a:extLst>
          </p:cNvPr>
          <p:cNvPicPr>
            <a:picLocks noChangeAspect="1"/>
          </p:cNvPicPr>
          <p:nvPr/>
        </p:nvPicPr>
        <p:blipFill>
          <a:blip r:embed="rId2"/>
          <a:stretch>
            <a:fillRect/>
          </a:stretch>
        </p:blipFill>
        <p:spPr>
          <a:xfrm>
            <a:off x="5382443" y="194810"/>
            <a:ext cx="6239746" cy="6468378"/>
          </a:xfrm>
          <a:prstGeom prst="rect">
            <a:avLst/>
          </a:prstGeom>
        </p:spPr>
      </p:pic>
      <p:pic>
        <p:nvPicPr>
          <p:cNvPr id="7" name="Resim 6">
            <a:extLst>
              <a:ext uri="{FF2B5EF4-FFF2-40B4-BE49-F238E27FC236}">
                <a16:creationId xmlns:a16="http://schemas.microsoft.com/office/drawing/2014/main" id="{46110BF1-EFF1-0F6C-45F3-94667AA2CD93}"/>
              </a:ext>
            </a:extLst>
          </p:cNvPr>
          <p:cNvPicPr>
            <a:picLocks noChangeAspect="1"/>
          </p:cNvPicPr>
          <p:nvPr/>
        </p:nvPicPr>
        <p:blipFill>
          <a:blip r:embed="rId3"/>
          <a:stretch>
            <a:fillRect/>
          </a:stretch>
        </p:blipFill>
        <p:spPr>
          <a:xfrm>
            <a:off x="204208" y="2431899"/>
            <a:ext cx="4401164" cy="1600423"/>
          </a:xfrm>
          <a:prstGeom prst="rect">
            <a:avLst/>
          </a:prstGeom>
        </p:spPr>
      </p:pic>
      <p:pic>
        <p:nvPicPr>
          <p:cNvPr id="9" name="Resim 8">
            <a:extLst>
              <a:ext uri="{FF2B5EF4-FFF2-40B4-BE49-F238E27FC236}">
                <a16:creationId xmlns:a16="http://schemas.microsoft.com/office/drawing/2014/main" id="{F165378B-40C3-F5D1-755E-AF8A1CBE7266}"/>
              </a:ext>
            </a:extLst>
          </p:cNvPr>
          <p:cNvPicPr>
            <a:picLocks noChangeAspect="1"/>
          </p:cNvPicPr>
          <p:nvPr/>
        </p:nvPicPr>
        <p:blipFill>
          <a:blip r:embed="rId4"/>
          <a:stretch>
            <a:fillRect/>
          </a:stretch>
        </p:blipFill>
        <p:spPr>
          <a:xfrm>
            <a:off x="1084602" y="526098"/>
            <a:ext cx="2486372" cy="119079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7820A93-DE70-8298-99CA-C04C71CFF08F}"/>
                  </a:ext>
                </a:extLst>
              </p14:cNvPr>
              <p14:cNvContentPartPr/>
              <p14:nvPr/>
            </p14:nvContentPartPr>
            <p14:xfrm>
              <a:off x="1606225" y="1534730"/>
              <a:ext cx="789120" cy="231840"/>
            </p14:xfrm>
          </p:contentPart>
        </mc:Choice>
        <mc:Fallback xmlns="">
          <p:pic>
            <p:nvPicPr>
              <p:cNvPr id="10" name="Mürekkep 9">
                <a:extLst>
                  <a:ext uri="{FF2B5EF4-FFF2-40B4-BE49-F238E27FC236}">
                    <a16:creationId xmlns:a16="http://schemas.microsoft.com/office/drawing/2014/main" id="{07820A93-DE70-8298-99CA-C04C71CFF08F}"/>
                  </a:ext>
                </a:extLst>
              </p:cNvPr>
              <p:cNvPicPr/>
              <p:nvPr/>
            </p:nvPicPr>
            <p:blipFill>
              <a:blip r:embed="rId6"/>
              <a:stretch>
                <a:fillRect/>
              </a:stretch>
            </p:blipFill>
            <p:spPr>
              <a:xfrm>
                <a:off x="1597585" y="1525730"/>
                <a:ext cx="806760" cy="249480"/>
              </a:xfrm>
              <a:prstGeom prst="rect">
                <a:avLst/>
              </a:prstGeom>
            </p:spPr>
          </p:pic>
        </mc:Fallback>
      </mc:AlternateContent>
      <p:grpSp>
        <p:nvGrpSpPr>
          <p:cNvPr id="17" name="Grup 16">
            <a:extLst>
              <a:ext uri="{FF2B5EF4-FFF2-40B4-BE49-F238E27FC236}">
                <a16:creationId xmlns:a16="http://schemas.microsoft.com/office/drawing/2014/main" id="{C6615DC3-5D5D-45E7-6D85-F01FE356B5CB}"/>
              </a:ext>
            </a:extLst>
          </p:cNvPr>
          <p:cNvGrpSpPr/>
          <p:nvPr/>
        </p:nvGrpSpPr>
        <p:grpSpPr>
          <a:xfrm>
            <a:off x="3686305" y="1051610"/>
            <a:ext cx="1666440" cy="655920"/>
            <a:chOff x="3686305" y="2201400"/>
            <a:chExt cx="1666440" cy="65592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4E41D2C9-B95C-FC96-3506-98457EDE686D}"/>
                    </a:ext>
                  </a:extLst>
                </p14:cNvPr>
                <p14:cNvContentPartPr/>
                <p14:nvPr/>
              </p14:nvContentPartPr>
              <p14:xfrm>
                <a:off x="3686305" y="2677680"/>
                <a:ext cx="1666440" cy="18000"/>
              </p14:xfrm>
            </p:contentPart>
          </mc:Choice>
          <mc:Fallback xmlns="">
            <p:pic>
              <p:nvPicPr>
                <p:cNvPr id="11" name="Mürekkep 10">
                  <a:extLst>
                    <a:ext uri="{FF2B5EF4-FFF2-40B4-BE49-F238E27FC236}">
                      <a16:creationId xmlns:a16="http://schemas.microsoft.com/office/drawing/2014/main" id="{4E41D2C9-B95C-FC96-3506-98457EDE686D}"/>
                    </a:ext>
                  </a:extLst>
                </p:cNvPr>
                <p:cNvPicPr/>
                <p:nvPr/>
              </p:nvPicPr>
              <p:blipFill>
                <a:blip r:embed="rId8"/>
                <a:stretch>
                  <a:fillRect/>
                </a:stretch>
              </p:blipFill>
              <p:spPr>
                <a:xfrm>
                  <a:off x="3677305" y="2668680"/>
                  <a:ext cx="1684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4BB75703-F020-AFBA-A428-0D4F6CB436E0}"/>
                    </a:ext>
                  </a:extLst>
                </p14:cNvPr>
                <p14:cNvContentPartPr/>
                <p14:nvPr/>
              </p14:nvContentPartPr>
              <p14:xfrm>
                <a:off x="5158705" y="2608200"/>
                <a:ext cx="184320" cy="249120"/>
              </p14:xfrm>
            </p:contentPart>
          </mc:Choice>
          <mc:Fallback xmlns="">
            <p:pic>
              <p:nvPicPr>
                <p:cNvPr id="12" name="Mürekkep 11">
                  <a:extLst>
                    <a:ext uri="{FF2B5EF4-FFF2-40B4-BE49-F238E27FC236}">
                      <a16:creationId xmlns:a16="http://schemas.microsoft.com/office/drawing/2014/main" id="{4BB75703-F020-AFBA-A428-0D4F6CB436E0}"/>
                    </a:ext>
                  </a:extLst>
                </p:cNvPr>
                <p:cNvPicPr/>
                <p:nvPr/>
              </p:nvPicPr>
              <p:blipFill>
                <a:blip r:embed="rId10"/>
                <a:stretch>
                  <a:fillRect/>
                </a:stretch>
              </p:blipFill>
              <p:spPr>
                <a:xfrm>
                  <a:off x="5150065" y="2599200"/>
                  <a:ext cx="2019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ACA010D-61D3-48EF-6276-41564348D767}"/>
                    </a:ext>
                  </a:extLst>
                </p14:cNvPr>
                <p14:cNvContentPartPr/>
                <p14:nvPr/>
              </p14:nvContentPartPr>
              <p14:xfrm>
                <a:off x="3955585" y="2377080"/>
                <a:ext cx="68040" cy="249120"/>
              </p14:xfrm>
            </p:contentPart>
          </mc:Choice>
          <mc:Fallback xmlns="">
            <p:pic>
              <p:nvPicPr>
                <p:cNvPr id="13" name="Mürekkep 12">
                  <a:extLst>
                    <a:ext uri="{FF2B5EF4-FFF2-40B4-BE49-F238E27FC236}">
                      <a16:creationId xmlns:a16="http://schemas.microsoft.com/office/drawing/2014/main" id="{1ACA010D-61D3-48EF-6276-41564348D767}"/>
                    </a:ext>
                  </a:extLst>
                </p:cNvPr>
                <p:cNvPicPr/>
                <p:nvPr/>
              </p:nvPicPr>
              <p:blipFill>
                <a:blip r:embed="rId12"/>
                <a:stretch>
                  <a:fillRect/>
                </a:stretch>
              </p:blipFill>
              <p:spPr>
                <a:xfrm>
                  <a:off x="3946945" y="236844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830A84FA-9AB3-6D9B-A854-52139AEF6AD6}"/>
                    </a:ext>
                  </a:extLst>
                </p14:cNvPr>
                <p14:cNvContentPartPr/>
                <p14:nvPr/>
              </p14:nvContentPartPr>
              <p14:xfrm>
                <a:off x="3945865" y="2319120"/>
                <a:ext cx="252720" cy="338400"/>
              </p14:xfrm>
            </p:contentPart>
          </mc:Choice>
          <mc:Fallback xmlns="">
            <p:pic>
              <p:nvPicPr>
                <p:cNvPr id="14" name="Mürekkep 13">
                  <a:extLst>
                    <a:ext uri="{FF2B5EF4-FFF2-40B4-BE49-F238E27FC236}">
                      <a16:creationId xmlns:a16="http://schemas.microsoft.com/office/drawing/2014/main" id="{830A84FA-9AB3-6D9B-A854-52139AEF6AD6}"/>
                    </a:ext>
                  </a:extLst>
                </p:cNvPr>
                <p:cNvPicPr/>
                <p:nvPr/>
              </p:nvPicPr>
              <p:blipFill>
                <a:blip r:embed="rId14"/>
                <a:stretch>
                  <a:fillRect/>
                </a:stretch>
              </p:blipFill>
              <p:spPr>
                <a:xfrm>
                  <a:off x="3937225" y="2310480"/>
                  <a:ext cx="2703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D3A3BD1-F138-18F5-0DAD-66FB62D22DA1}"/>
                    </a:ext>
                  </a:extLst>
                </p14:cNvPr>
                <p14:cNvContentPartPr/>
                <p14:nvPr/>
              </p14:nvContentPartPr>
              <p14:xfrm>
                <a:off x="4215505" y="2223000"/>
                <a:ext cx="135720" cy="357120"/>
              </p14:xfrm>
            </p:contentPart>
          </mc:Choice>
          <mc:Fallback xmlns="">
            <p:pic>
              <p:nvPicPr>
                <p:cNvPr id="15" name="Mürekkep 14">
                  <a:extLst>
                    <a:ext uri="{FF2B5EF4-FFF2-40B4-BE49-F238E27FC236}">
                      <a16:creationId xmlns:a16="http://schemas.microsoft.com/office/drawing/2014/main" id="{7D3A3BD1-F138-18F5-0DAD-66FB62D22DA1}"/>
                    </a:ext>
                  </a:extLst>
                </p:cNvPr>
                <p:cNvPicPr/>
                <p:nvPr/>
              </p:nvPicPr>
              <p:blipFill>
                <a:blip r:embed="rId16"/>
                <a:stretch>
                  <a:fillRect/>
                </a:stretch>
              </p:blipFill>
              <p:spPr>
                <a:xfrm>
                  <a:off x="4206505" y="2214000"/>
                  <a:ext cx="1533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44460E88-CAC4-549E-CF40-4B64125B1E45}"/>
                    </a:ext>
                  </a:extLst>
                </p14:cNvPr>
                <p14:cNvContentPartPr/>
                <p14:nvPr/>
              </p14:nvContentPartPr>
              <p14:xfrm>
                <a:off x="4234585" y="2201400"/>
                <a:ext cx="194040" cy="188280"/>
              </p14:xfrm>
            </p:contentPart>
          </mc:Choice>
          <mc:Fallback xmlns="">
            <p:pic>
              <p:nvPicPr>
                <p:cNvPr id="16" name="Mürekkep 15">
                  <a:extLst>
                    <a:ext uri="{FF2B5EF4-FFF2-40B4-BE49-F238E27FC236}">
                      <a16:creationId xmlns:a16="http://schemas.microsoft.com/office/drawing/2014/main" id="{44460E88-CAC4-549E-CF40-4B64125B1E45}"/>
                    </a:ext>
                  </a:extLst>
                </p:cNvPr>
                <p:cNvPicPr/>
                <p:nvPr/>
              </p:nvPicPr>
              <p:blipFill>
                <a:blip r:embed="rId18"/>
                <a:stretch>
                  <a:fillRect/>
                </a:stretch>
              </p:blipFill>
              <p:spPr>
                <a:xfrm>
                  <a:off x="4225945" y="2192400"/>
                  <a:ext cx="211680" cy="20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17CC6BC-C7D8-4CFD-EB60-D66E730C2AF9}"/>
                  </a:ext>
                </a:extLst>
              </p14:cNvPr>
              <p14:cNvContentPartPr/>
              <p14:nvPr/>
            </p14:nvContentPartPr>
            <p14:xfrm>
              <a:off x="5879065" y="4445640"/>
              <a:ext cx="1294200" cy="262080"/>
            </p14:xfrm>
          </p:contentPart>
        </mc:Choice>
        <mc:Fallback xmlns="">
          <p:pic>
            <p:nvPicPr>
              <p:cNvPr id="18" name="Mürekkep 17">
                <a:extLst>
                  <a:ext uri="{FF2B5EF4-FFF2-40B4-BE49-F238E27FC236}">
                    <a16:creationId xmlns:a16="http://schemas.microsoft.com/office/drawing/2014/main" id="{017CC6BC-C7D8-4CFD-EB60-D66E730C2AF9}"/>
                  </a:ext>
                </a:extLst>
              </p:cNvPr>
              <p:cNvPicPr/>
              <p:nvPr/>
            </p:nvPicPr>
            <p:blipFill>
              <a:blip r:embed="rId20"/>
              <a:stretch>
                <a:fillRect/>
              </a:stretch>
            </p:blipFill>
            <p:spPr>
              <a:xfrm>
                <a:off x="5870065" y="4436640"/>
                <a:ext cx="1311840" cy="279720"/>
              </a:xfrm>
              <a:prstGeom prst="rect">
                <a:avLst/>
              </a:prstGeom>
            </p:spPr>
          </p:pic>
        </mc:Fallback>
      </mc:AlternateContent>
      <p:grpSp>
        <p:nvGrpSpPr>
          <p:cNvPr id="22" name="Grup 21">
            <a:extLst>
              <a:ext uri="{FF2B5EF4-FFF2-40B4-BE49-F238E27FC236}">
                <a16:creationId xmlns:a16="http://schemas.microsoft.com/office/drawing/2014/main" id="{33A5872A-B8D3-5E0B-6424-1697F5C0D153}"/>
              </a:ext>
            </a:extLst>
          </p:cNvPr>
          <p:cNvGrpSpPr/>
          <p:nvPr/>
        </p:nvGrpSpPr>
        <p:grpSpPr>
          <a:xfrm>
            <a:off x="4638865" y="2946650"/>
            <a:ext cx="703080" cy="233640"/>
            <a:chOff x="4638865" y="4096440"/>
            <a:chExt cx="703080" cy="233640"/>
          </a:xfrm>
        </p:grpSpPr>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5B3D041-EC27-9BF6-5894-0419ADF70065}"/>
                    </a:ext>
                  </a:extLst>
                </p14:cNvPr>
                <p14:cNvContentPartPr/>
                <p14:nvPr/>
              </p14:nvContentPartPr>
              <p14:xfrm>
                <a:off x="4649665" y="4205880"/>
                <a:ext cx="692280" cy="29880"/>
              </p14:xfrm>
            </p:contentPart>
          </mc:Choice>
          <mc:Fallback xmlns="">
            <p:pic>
              <p:nvPicPr>
                <p:cNvPr id="19" name="Mürekkep 18">
                  <a:extLst>
                    <a:ext uri="{FF2B5EF4-FFF2-40B4-BE49-F238E27FC236}">
                      <a16:creationId xmlns:a16="http://schemas.microsoft.com/office/drawing/2014/main" id="{25B3D041-EC27-9BF6-5894-0419ADF70065}"/>
                    </a:ext>
                  </a:extLst>
                </p:cNvPr>
                <p:cNvPicPr/>
                <p:nvPr/>
              </p:nvPicPr>
              <p:blipFill>
                <a:blip r:embed="rId22"/>
                <a:stretch>
                  <a:fillRect/>
                </a:stretch>
              </p:blipFill>
              <p:spPr>
                <a:xfrm>
                  <a:off x="4641025" y="4197240"/>
                  <a:ext cx="709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6A00334-4357-18D5-63FF-F51B8F048474}"/>
                    </a:ext>
                  </a:extLst>
                </p14:cNvPr>
                <p14:cNvContentPartPr/>
                <p14:nvPr/>
              </p14:nvContentPartPr>
              <p14:xfrm>
                <a:off x="4638865" y="4244400"/>
                <a:ext cx="116280" cy="85680"/>
              </p14:xfrm>
            </p:contentPart>
          </mc:Choice>
          <mc:Fallback xmlns="">
            <p:pic>
              <p:nvPicPr>
                <p:cNvPr id="20" name="Mürekkep 19">
                  <a:extLst>
                    <a:ext uri="{FF2B5EF4-FFF2-40B4-BE49-F238E27FC236}">
                      <a16:creationId xmlns:a16="http://schemas.microsoft.com/office/drawing/2014/main" id="{36A00334-4357-18D5-63FF-F51B8F048474}"/>
                    </a:ext>
                  </a:extLst>
                </p:cNvPr>
                <p:cNvPicPr/>
                <p:nvPr/>
              </p:nvPicPr>
              <p:blipFill>
                <a:blip r:embed="rId24"/>
                <a:stretch>
                  <a:fillRect/>
                </a:stretch>
              </p:blipFill>
              <p:spPr>
                <a:xfrm>
                  <a:off x="4630225" y="4235760"/>
                  <a:ext cx="133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15FD441F-3408-6F3C-2065-A324FB9675B8}"/>
                    </a:ext>
                  </a:extLst>
                </p14:cNvPr>
                <p14:cNvContentPartPr/>
                <p14:nvPr/>
              </p14:nvContentPartPr>
              <p14:xfrm>
                <a:off x="4638865" y="4096440"/>
                <a:ext cx="150120" cy="138600"/>
              </p14:xfrm>
            </p:contentPart>
          </mc:Choice>
          <mc:Fallback xmlns="">
            <p:pic>
              <p:nvPicPr>
                <p:cNvPr id="21" name="Mürekkep 20">
                  <a:extLst>
                    <a:ext uri="{FF2B5EF4-FFF2-40B4-BE49-F238E27FC236}">
                      <a16:creationId xmlns:a16="http://schemas.microsoft.com/office/drawing/2014/main" id="{15FD441F-3408-6F3C-2065-A324FB9675B8}"/>
                    </a:ext>
                  </a:extLst>
                </p:cNvPr>
                <p:cNvPicPr/>
                <p:nvPr/>
              </p:nvPicPr>
              <p:blipFill>
                <a:blip r:embed="rId26"/>
                <a:stretch>
                  <a:fillRect/>
                </a:stretch>
              </p:blipFill>
              <p:spPr>
                <a:xfrm>
                  <a:off x="4629865" y="4087440"/>
                  <a:ext cx="16776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4CD1DAF9-DC17-8765-7232-E12D2417493C}"/>
                  </a:ext>
                </a:extLst>
              </p14:cNvPr>
              <p14:cNvContentPartPr/>
              <p14:nvPr/>
            </p14:nvContentPartPr>
            <p14:xfrm>
              <a:off x="1885585" y="2372090"/>
              <a:ext cx="925560" cy="1503000"/>
            </p14:xfrm>
          </p:contentPart>
        </mc:Choice>
        <mc:Fallback xmlns="">
          <p:pic>
            <p:nvPicPr>
              <p:cNvPr id="23" name="Mürekkep 22">
                <a:extLst>
                  <a:ext uri="{FF2B5EF4-FFF2-40B4-BE49-F238E27FC236}">
                    <a16:creationId xmlns:a16="http://schemas.microsoft.com/office/drawing/2014/main" id="{4CD1DAF9-DC17-8765-7232-E12D2417493C}"/>
                  </a:ext>
                </a:extLst>
              </p:cNvPr>
              <p:cNvPicPr/>
              <p:nvPr/>
            </p:nvPicPr>
            <p:blipFill>
              <a:blip r:embed="rId28"/>
              <a:stretch>
                <a:fillRect/>
              </a:stretch>
            </p:blipFill>
            <p:spPr>
              <a:xfrm>
                <a:off x="1876945" y="2363090"/>
                <a:ext cx="943200" cy="152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13002A60-5F4E-19C2-0B87-4BD1F96BD979}"/>
                  </a:ext>
                </a:extLst>
              </p14:cNvPr>
              <p14:cNvContentPartPr/>
              <p14:nvPr/>
            </p14:nvContentPartPr>
            <p14:xfrm>
              <a:off x="2040385" y="3624170"/>
              <a:ext cx="500400" cy="28800"/>
            </p14:xfrm>
          </p:contentPart>
        </mc:Choice>
        <mc:Fallback xmlns="">
          <p:pic>
            <p:nvPicPr>
              <p:cNvPr id="25" name="Mürekkep 24">
                <a:extLst>
                  <a:ext uri="{FF2B5EF4-FFF2-40B4-BE49-F238E27FC236}">
                    <a16:creationId xmlns:a16="http://schemas.microsoft.com/office/drawing/2014/main" id="{13002A60-5F4E-19C2-0B87-4BD1F96BD979}"/>
                  </a:ext>
                </a:extLst>
              </p:cNvPr>
              <p:cNvPicPr/>
              <p:nvPr/>
            </p:nvPicPr>
            <p:blipFill>
              <a:blip r:embed="rId30"/>
              <a:stretch>
                <a:fillRect/>
              </a:stretch>
            </p:blipFill>
            <p:spPr>
              <a:xfrm>
                <a:off x="2031385" y="3615170"/>
                <a:ext cx="518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7629DA50-5C51-314C-1291-F81A107E6FE3}"/>
                  </a:ext>
                </a:extLst>
              </p14:cNvPr>
              <p14:cNvContentPartPr/>
              <p14:nvPr/>
            </p14:nvContentPartPr>
            <p14:xfrm>
              <a:off x="2344423" y="3466715"/>
              <a:ext cx="252360" cy="28440"/>
            </p14:xfrm>
          </p:contentPart>
        </mc:Choice>
        <mc:Fallback xmlns="">
          <p:pic>
            <p:nvPicPr>
              <p:cNvPr id="26" name="Mürekkep 25">
                <a:extLst>
                  <a:ext uri="{FF2B5EF4-FFF2-40B4-BE49-F238E27FC236}">
                    <a16:creationId xmlns:a16="http://schemas.microsoft.com/office/drawing/2014/main" id="{7629DA50-5C51-314C-1291-F81A107E6FE3}"/>
                  </a:ext>
                </a:extLst>
              </p:cNvPr>
              <p:cNvPicPr/>
              <p:nvPr/>
            </p:nvPicPr>
            <p:blipFill>
              <a:blip r:embed="rId32"/>
              <a:stretch>
                <a:fillRect/>
              </a:stretch>
            </p:blipFill>
            <p:spPr>
              <a:xfrm>
                <a:off x="2335783" y="3457715"/>
                <a:ext cx="270000" cy="46080"/>
              </a:xfrm>
              <a:prstGeom prst="rect">
                <a:avLst/>
              </a:prstGeom>
            </p:spPr>
          </p:pic>
        </mc:Fallback>
      </mc:AlternateContent>
      <p:pic>
        <p:nvPicPr>
          <p:cNvPr id="29" name="Resim 28">
            <a:extLst>
              <a:ext uri="{FF2B5EF4-FFF2-40B4-BE49-F238E27FC236}">
                <a16:creationId xmlns:a16="http://schemas.microsoft.com/office/drawing/2014/main" id="{44C2162E-4F2C-40FA-C8B8-0B5DFC0228C8}"/>
              </a:ext>
            </a:extLst>
          </p:cNvPr>
          <p:cNvPicPr>
            <a:picLocks noChangeAspect="1"/>
          </p:cNvPicPr>
          <p:nvPr/>
        </p:nvPicPr>
        <p:blipFill>
          <a:blip r:embed="rId33"/>
          <a:stretch>
            <a:fillRect/>
          </a:stretch>
        </p:blipFill>
        <p:spPr>
          <a:xfrm>
            <a:off x="134190" y="4909906"/>
            <a:ext cx="4925185" cy="1378148"/>
          </a:xfrm>
          <a:prstGeom prst="rect">
            <a:avLst/>
          </a:prstGeom>
        </p:spPr>
      </p:pic>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C3BC80CC-2FA5-83B7-4586-C617B1622BAD}"/>
                  </a:ext>
                </a:extLst>
              </p14:cNvPr>
              <p14:cNvContentPartPr/>
              <p14:nvPr/>
            </p14:nvContentPartPr>
            <p14:xfrm>
              <a:off x="2471143" y="4055625"/>
              <a:ext cx="18720" cy="788040"/>
            </p14:xfrm>
          </p:contentPart>
        </mc:Choice>
        <mc:Fallback xmlns="">
          <p:pic>
            <p:nvPicPr>
              <p:cNvPr id="31" name="Mürekkep 30">
                <a:extLst>
                  <a:ext uri="{FF2B5EF4-FFF2-40B4-BE49-F238E27FC236}">
                    <a16:creationId xmlns:a16="http://schemas.microsoft.com/office/drawing/2014/main" id="{C3BC80CC-2FA5-83B7-4586-C617B1622BAD}"/>
                  </a:ext>
                </a:extLst>
              </p:cNvPr>
              <p:cNvPicPr/>
              <p:nvPr/>
            </p:nvPicPr>
            <p:blipFill>
              <a:blip r:embed="rId35"/>
              <a:stretch>
                <a:fillRect/>
              </a:stretch>
            </p:blipFill>
            <p:spPr>
              <a:xfrm>
                <a:off x="2462143" y="4046625"/>
                <a:ext cx="36360" cy="805680"/>
              </a:xfrm>
              <a:prstGeom prst="rect">
                <a:avLst/>
              </a:prstGeom>
            </p:spPr>
          </p:pic>
        </mc:Fallback>
      </mc:AlternateContent>
      <p:grpSp>
        <p:nvGrpSpPr>
          <p:cNvPr id="38" name="Grup 37">
            <a:extLst>
              <a:ext uri="{FF2B5EF4-FFF2-40B4-BE49-F238E27FC236}">
                <a16:creationId xmlns:a16="http://schemas.microsoft.com/office/drawing/2014/main" id="{99962A68-B849-2FB6-1D5F-719CE93AA985}"/>
              </a:ext>
            </a:extLst>
          </p:cNvPr>
          <p:cNvGrpSpPr/>
          <p:nvPr/>
        </p:nvGrpSpPr>
        <p:grpSpPr>
          <a:xfrm>
            <a:off x="2353423" y="4336065"/>
            <a:ext cx="871920" cy="534240"/>
            <a:chOff x="2353423" y="4336065"/>
            <a:chExt cx="871920" cy="534240"/>
          </a:xfrm>
        </p:grpSpPr>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B62E515-7396-1B0B-9307-1214EC6C9A1A}"/>
                    </a:ext>
                  </a:extLst>
                </p14:cNvPr>
                <p14:cNvContentPartPr/>
                <p14:nvPr/>
              </p14:nvContentPartPr>
              <p14:xfrm>
                <a:off x="2353423" y="4747185"/>
                <a:ext cx="210960" cy="123120"/>
              </p14:xfrm>
            </p:contentPart>
          </mc:Choice>
          <mc:Fallback xmlns="">
            <p:pic>
              <p:nvPicPr>
                <p:cNvPr id="32" name="Mürekkep 31">
                  <a:extLst>
                    <a:ext uri="{FF2B5EF4-FFF2-40B4-BE49-F238E27FC236}">
                      <a16:creationId xmlns:a16="http://schemas.microsoft.com/office/drawing/2014/main" id="{BB62E515-7396-1B0B-9307-1214EC6C9A1A}"/>
                    </a:ext>
                  </a:extLst>
                </p:cNvPr>
                <p:cNvPicPr/>
                <p:nvPr/>
              </p:nvPicPr>
              <p:blipFill>
                <a:blip r:embed="rId37"/>
                <a:stretch>
                  <a:fillRect/>
                </a:stretch>
              </p:blipFill>
              <p:spPr>
                <a:xfrm>
                  <a:off x="2344783" y="4738185"/>
                  <a:ext cx="22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5C617DCE-12AC-5E60-A9E1-8796C7CCE2C2}"/>
                    </a:ext>
                  </a:extLst>
                </p14:cNvPr>
                <p14:cNvContentPartPr/>
                <p14:nvPr/>
              </p14:nvContentPartPr>
              <p14:xfrm>
                <a:off x="2739343" y="4354425"/>
                <a:ext cx="112320" cy="186120"/>
              </p14:xfrm>
            </p:contentPart>
          </mc:Choice>
          <mc:Fallback xmlns="">
            <p:pic>
              <p:nvPicPr>
                <p:cNvPr id="33" name="Mürekkep 32">
                  <a:extLst>
                    <a:ext uri="{FF2B5EF4-FFF2-40B4-BE49-F238E27FC236}">
                      <a16:creationId xmlns:a16="http://schemas.microsoft.com/office/drawing/2014/main" id="{5C617DCE-12AC-5E60-A9E1-8796C7CCE2C2}"/>
                    </a:ext>
                  </a:extLst>
                </p:cNvPr>
                <p:cNvPicPr/>
                <p:nvPr/>
              </p:nvPicPr>
              <p:blipFill>
                <a:blip r:embed="rId39"/>
                <a:stretch>
                  <a:fillRect/>
                </a:stretch>
              </p:blipFill>
              <p:spPr>
                <a:xfrm>
                  <a:off x="2730343" y="4345425"/>
                  <a:ext cx="129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F3F5C84A-A57E-DD9E-F6DB-2257E105C497}"/>
                    </a:ext>
                  </a:extLst>
                </p14:cNvPr>
                <p14:cNvContentPartPr/>
                <p14:nvPr/>
              </p14:nvContentPartPr>
              <p14:xfrm>
                <a:off x="2851303" y="4336065"/>
                <a:ext cx="134280" cy="230760"/>
              </p14:xfrm>
            </p:contentPart>
          </mc:Choice>
          <mc:Fallback xmlns="">
            <p:pic>
              <p:nvPicPr>
                <p:cNvPr id="34" name="Mürekkep 33">
                  <a:extLst>
                    <a:ext uri="{FF2B5EF4-FFF2-40B4-BE49-F238E27FC236}">
                      <a16:creationId xmlns:a16="http://schemas.microsoft.com/office/drawing/2014/main" id="{F3F5C84A-A57E-DD9E-F6DB-2257E105C497}"/>
                    </a:ext>
                  </a:extLst>
                </p:cNvPr>
                <p:cNvPicPr/>
                <p:nvPr/>
              </p:nvPicPr>
              <p:blipFill>
                <a:blip r:embed="rId41"/>
                <a:stretch>
                  <a:fillRect/>
                </a:stretch>
              </p:blipFill>
              <p:spPr>
                <a:xfrm>
                  <a:off x="2842663" y="4327425"/>
                  <a:ext cx="151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16C21693-A8A9-9FED-53B0-890998F86C14}"/>
                    </a:ext>
                  </a:extLst>
                </p14:cNvPr>
                <p14:cNvContentPartPr/>
                <p14:nvPr/>
              </p14:nvContentPartPr>
              <p14:xfrm>
                <a:off x="2806303" y="4444785"/>
                <a:ext cx="153360" cy="360"/>
              </p14:xfrm>
            </p:contentPart>
          </mc:Choice>
          <mc:Fallback xmlns="">
            <p:pic>
              <p:nvPicPr>
                <p:cNvPr id="35" name="Mürekkep 34">
                  <a:extLst>
                    <a:ext uri="{FF2B5EF4-FFF2-40B4-BE49-F238E27FC236}">
                      <a16:creationId xmlns:a16="http://schemas.microsoft.com/office/drawing/2014/main" id="{16C21693-A8A9-9FED-53B0-890998F86C14}"/>
                    </a:ext>
                  </a:extLst>
                </p:cNvPr>
                <p:cNvPicPr/>
                <p:nvPr/>
              </p:nvPicPr>
              <p:blipFill>
                <a:blip r:embed="rId43"/>
                <a:stretch>
                  <a:fillRect/>
                </a:stretch>
              </p:blipFill>
              <p:spPr>
                <a:xfrm>
                  <a:off x="2797303" y="4435785"/>
                  <a:ext cx="171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21C405FE-6267-F6CD-1DFF-D296F7FB5BA4}"/>
                    </a:ext>
                  </a:extLst>
                </p14:cNvPr>
                <p14:cNvContentPartPr/>
                <p14:nvPr/>
              </p14:nvContentPartPr>
              <p14:xfrm>
                <a:off x="3051103" y="4435065"/>
                <a:ext cx="174240" cy="138600"/>
              </p14:xfrm>
            </p:contentPart>
          </mc:Choice>
          <mc:Fallback xmlns="">
            <p:pic>
              <p:nvPicPr>
                <p:cNvPr id="36" name="Mürekkep 35">
                  <a:extLst>
                    <a:ext uri="{FF2B5EF4-FFF2-40B4-BE49-F238E27FC236}">
                      <a16:creationId xmlns:a16="http://schemas.microsoft.com/office/drawing/2014/main" id="{21C405FE-6267-F6CD-1DFF-D296F7FB5BA4}"/>
                    </a:ext>
                  </a:extLst>
                </p:cNvPr>
                <p:cNvPicPr/>
                <p:nvPr/>
              </p:nvPicPr>
              <p:blipFill>
                <a:blip r:embed="rId45"/>
                <a:stretch>
                  <a:fillRect/>
                </a:stretch>
              </p:blipFill>
              <p:spPr>
                <a:xfrm>
                  <a:off x="3042463" y="4426425"/>
                  <a:ext cx="191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760C3498-EFBF-2C90-8030-5F3DCEDA68AE}"/>
                    </a:ext>
                  </a:extLst>
                </p14:cNvPr>
                <p14:cNvContentPartPr/>
                <p14:nvPr/>
              </p14:nvContentPartPr>
              <p14:xfrm>
                <a:off x="3186463" y="4544505"/>
                <a:ext cx="10080" cy="116640"/>
              </p14:xfrm>
            </p:contentPart>
          </mc:Choice>
          <mc:Fallback xmlns="">
            <p:pic>
              <p:nvPicPr>
                <p:cNvPr id="37" name="Mürekkep 36">
                  <a:extLst>
                    <a:ext uri="{FF2B5EF4-FFF2-40B4-BE49-F238E27FC236}">
                      <a16:creationId xmlns:a16="http://schemas.microsoft.com/office/drawing/2014/main" id="{760C3498-EFBF-2C90-8030-5F3DCEDA68AE}"/>
                    </a:ext>
                  </a:extLst>
                </p:cNvPr>
                <p:cNvPicPr/>
                <p:nvPr/>
              </p:nvPicPr>
              <p:blipFill>
                <a:blip r:embed="rId47"/>
                <a:stretch>
                  <a:fillRect/>
                </a:stretch>
              </p:blipFill>
              <p:spPr>
                <a:xfrm>
                  <a:off x="3177463" y="4535865"/>
                  <a:ext cx="2772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7E41E16D-75BA-16E1-4D7E-8F80F93AC40A}"/>
                  </a:ext>
                </a:extLst>
              </p14:cNvPr>
              <p14:cNvContentPartPr/>
              <p14:nvPr/>
            </p14:nvContentPartPr>
            <p14:xfrm>
              <a:off x="343543" y="5142105"/>
              <a:ext cx="759960" cy="9360"/>
            </p14:xfrm>
          </p:contentPart>
        </mc:Choice>
        <mc:Fallback xmlns="">
          <p:pic>
            <p:nvPicPr>
              <p:cNvPr id="39" name="Mürekkep 38">
                <a:extLst>
                  <a:ext uri="{FF2B5EF4-FFF2-40B4-BE49-F238E27FC236}">
                    <a16:creationId xmlns:a16="http://schemas.microsoft.com/office/drawing/2014/main" id="{7E41E16D-75BA-16E1-4D7E-8F80F93AC40A}"/>
                  </a:ext>
                </a:extLst>
              </p:cNvPr>
              <p:cNvPicPr/>
              <p:nvPr/>
            </p:nvPicPr>
            <p:blipFill>
              <a:blip r:embed="rId49"/>
              <a:stretch>
                <a:fillRect/>
              </a:stretch>
            </p:blipFill>
            <p:spPr>
              <a:xfrm>
                <a:off x="334543" y="5133105"/>
                <a:ext cx="777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3E64FD54-311C-6049-107A-41FEC5B89A36}"/>
                  </a:ext>
                </a:extLst>
              </p14:cNvPr>
              <p14:cNvContentPartPr/>
              <p14:nvPr/>
            </p14:nvContentPartPr>
            <p14:xfrm>
              <a:off x="343543" y="5802705"/>
              <a:ext cx="624240" cy="18720"/>
            </p14:xfrm>
          </p:contentPart>
        </mc:Choice>
        <mc:Fallback xmlns="">
          <p:pic>
            <p:nvPicPr>
              <p:cNvPr id="40" name="Mürekkep 39">
                <a:extLst>
                  <a:ext uri="{FF2B5EF4-FFF2-40B4-BE49-F238E27FC236}">
                    <a16:creationId xmlns:a16="http://schemas.microsoft.com/office/drawing/2014/main" id="{3E64FD54-311C-6049-107A-41FEC5B89A36}"/>
                  </a:ext>
                </a:extLst>
              </p:cNvPr>
              <p:cNvPicPr/>
              <p:nvPr/>
            </p:nvPicPr>
            <p:blipFill>
              <a:blip r:embed="rId51"/>
              <a:stretch>
                <a:fillRect/>
              </a:stretch>
            </p:blipFill>
            <p:spPr>
              <a:xfrm>
                <a:off x="334543" y="5793705"/>
                <a:ext cx="641880" cy="36360"/>
              </a:xfrm>
              <a:prstGeom prst="rect">
                <a:avLst/>
              </a:prstGeom>
            </p:spPr>
          </p:pic>
        </mc:Fallback>
      </mc:AlternateContent>
      <p:grpSp>
        <p:nvGrpSpPr>
          <p:cNvPr id="46" name="Grup 45">
            <a:extLst>
              <a:ext uri="{FF2B5EF4-FFF2-40B4-BE49-F238E27FC236}">
                <a16:creationId xmlns:a16="http://schemas.microsoft.com/office/drawing/2014/main" id="{A8F6335B-F5E3-675B-E9AA-F4DEC389066C}"/>
              </a:ext>
            </a:extLst>
          </p:cNvPr>
          <p:cNvGrpSpPr/>
          <p:nvPr/>
        </p:nvGrpSpPr>
        <p:grpSpPr>
          <a:xfrm>
            <a:off x="2172343" y="5558625"/>
            <a:ext cx="1639080" cy="372600"/>
            <a:chOff x="2172343" y="5558625"/>
            <a:chExt cx="1639080" cy="372600"/>
          </a:xfrm>
        </p:grpSpPr>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EF84104B-682B-311A-20B0-E63FFC8F3550}"/>
                    </a:ext>
                  </a:extLst>
                </p14:cNvPr>
                <p14:cNvContentPartPr/>
                <p14:nvPr/>
              </p14:nvContentPartPr>
              <p14:xfrm>
                <a:off x="2172343" y="5576265"/>
                <a:ext cx="1169640" cy="308520"/>
              </p14:xfrm>
            </p:contentPart>
          </mc:Choice>
          <mc:Fallback xmlns="">
            <p:pic>
              <p:nvPicPr>
                <p:cNvPr id="41" name="Mürekkep 40">
                  <a:extLst>
                    <a:ext uri="{FF2B5EF4-FFF2-40B4-BE49-F238E27FC236}">
                      <a16:creationId xmlns:a16="http://schemas.microsoft.com/office/drawing/2014/main" id="{EF84104B-682B-311A-20B0-E63FFC8F3550}"/>
                    </a:ext>
                  </a:extLst>
                </p:cNvPr>
                <p:cNvPicPr/>
                <p:nvPr/>
              </p:nvPicPr>
              <p:blipFill>
                <a:blip r:embed="rId53"/>
                <a:stretch>
                  <a:fillRect/>
                </a:stretch>
              </p:blipFill>
              <p:spPr>
                <a:xfrm>
                  <a:off x="2163703" y="5567625"/>
                  <a:ext cx="1187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EF924650-C3D1-52FC-04BD-18A11D7DC32B}"/>
                    </a:ext>
                  </a:extLst>
                </p14:cNvPr>
                <p14:cNvContentPartPr/>
                <p14:nvPr/>
              </p14:nvContentPartPr>
              <p14:xfrm>
                <a:off x="3368983" y="5558625"/>
                <a:ext cx="189000" cy="218160"/>
              </p14:xfrm>
            </p:contentPart>
          </mc:Choice>
          <mc:Fallback xmlns="">
            <p:pic>
              <p:nvPicPr>
                <p:cNvPr id="42" name="Mürekkep 41">
                  <a:extLst>
                    <a:ext uri="{FF2B5EF4-FFF2-40B4-BE49-F238E27FC236}">
                      <a16:creationId xmlns:a16="http://schemas.microsoft.com/office/drawing/2014/main" id="{EF924650-C3D1-52FC-04BD-18A11D7DC32B}"/>
                    </a:ext>
                  </a:extLst>
                </p:cNvPr>
                <p:cNvPicPr/>
                <p:nvPr/>
              </p:nvPicPr>
              <p:blipFill>
                <a:blip r:embed="rId55"/>
                <a:stretch>
                  <a:fillRect/>
                </a:stretch>
              </p:blipFill>
              <p:spPr>
                <a:xfrm>
                  <a:off x="3359983" y="5549625"/>
                  <a:ext cx="2066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F7816F47-188A-564B-3182-29C581082E1A}"/>
                    </a:ext>
                  </a:extLst>
                </p14:cNvPr>
                <p14:cNvContentPartPr/>
                <p14:nvPr/>
              </p14:nvContentPartPr>
              <p14:xfrm>
                <a:off x="3521263" y="5676345"/>
                <a:ext cx="135360" cy="91080"/>
              </p14:xfrm>
            </p:contentPart>
          </mc:Choice>
          <mc:Fallback xmlns="">
            <p:pic>
              <p:nvPicPr>
                <p:cNvPr id="43" name="Mürekkep 42">
                  <a:extLst>
                    <a:ext uri="{FF2B5EF4-FFF2-40B4-BE49-F238E27FC236}">
                      <a16:creationId xmlns:a16="http://schemas.microsoft.com/office/drawing/2014/main" id="{F7816F47-188A-564B-3182-29C581082E1A}"/>
                    </a:ext>
                  </a:extLst>
                </p:cNvPr>
                <p:cNvPicPr/>
                <p:nvPr/>
              </p:nvPicPr>
              <p:blipFill>
                <a:blip r:embed="rId57"/>
                <a:stretch>
                  <a:fillRect/>
                </a:stretch>
              </p:blipFill>
              <p:spPr>
                <a:xfrm>
                  <a:off x="3512623" y="5667345"/>
                  <a:ext cx="153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5561E772-5B05-2249-F1B6-1817A3A36EFD}"/>
                    </a:ext>
                  </a:extLst>
                </p14:cNvPr>
                <p14:cNvContentPartPr/>
                <p14:nvPr/>
              </p14:nvContentPartPr>
              <p14:xfrm>
                <a:off x="3682903" y="5657265"/>
                <a:ext cx="128520" cy="148680"/>
              </p14:xfrm>
            </p:contentPart>
          </mc:Choice>
          <mc:Fallback xmlns="">
            <p:pic>
              <p:nvPicPr>
                <p:cNvPr id="44" name="Mürekkep 43">
                  <a:extLst>
                    <a:ext uri="{FF2B5EF4-FFF2-40B4-BE49-F238E27FC236}">
                      <a16:creationId xmlns:a16="http://schemas.microsoft.com/office/drawing/2014/main" id="{5561E772-5B05-2249-F1B6-1817A3A36EFD}"/>
                    </a:ext>
                  </a:extLst>
                </p:cNvPr>
                <p:cNvPicPr/>
                <p:nvPr/>
              </p:nvPicPr>
              <p:blipFill>
                <a:blip r:embed="rId59"/>
                <a:stretch>
                  <a:fillRect/>
                </a:stretch>
              </p:blipFill>
              <p:spPr>
                <a:xfrm>
                  <a:off x="3674263" y="5648265"/>
                  <a:ext cx="14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1920D08D-72F7-C52F-DBBB-0035CE946931}"/>
                    </a:ext>
                  </a:extLst>
                </p14:cNvPr>
                <p14:cNvContentPartPr/>
                <p14:nvPr/>
              </p14:nvContentPartPr>
              <p14:xfrm>
                <a:off x="3756703" y="5821065"/>
                <a:ext cx="7560" cy="110160"/>
              </p14:xfrm>
            </p:contentPart>
          </mc:Choice>
          <mc:Fallback xmlns="">
            <p:pic>
              <p:nvPicPr>
                <p:cNvPr id="45" name="Mürekkep 44">
                  <a:extLst>
                    <a:ext uri="{FF2B5EF4-FFF2-40B4-BE49-F238E27FC236}">
                      <a16:creationId xmlns:a16="http://schemas.microsoft.com/office/drawing/2014/main" id="{1920D08D-72F7-C52F-DBBB-0035CE946931}"/>
                    </a:ext>
                  </a:extLst>
                </p:cNvPr>
                <p:cNvPicPr/>
                <p:nvPr/>
              </p:nvPicPr>
              <p:blipFill>
                <a:blip r:embed="rId61"/>
                <a:stretch>
                  <a:fillRect/>
                </a:stretch>
              </p:blipFill>
              <p:spPr>
                <a:xfrm>
                  <a:off x="3748063" y="5812065"/>
                  <a:ext cx="25200" cy="127800"/>
                </a:xfrm>
                <a:prstGeom prst="rect">
                  <a:avLst/>
                </a:prstGeom>
              </p:spPr>
            </p:pic>
          </mc:Fallback>
        </mc:AlternateContent>
      </p:grpSp>
    </p:spTree>
    <p:extLst>
      <p:ext uri="{BB962C8B-B14F-4D97-AF65-F5344CB8AC3E}">
        <p14:creationId xmlns:p14="http://schemas.microsoft.com/office/powerpoint/2010/main" val="12380786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05385F8-0288-C962-8B1F-9AB573C22547}"/>
              </a:ext>
            </a:extLst>
          </p:cNvPr>
          <p:cNvPicPr>
            <a:picLocks noChangeAspect="1"/>
          </p:cNvPicPr>
          <p:nvPr/>
        </p:nvPicPr>
        <p:blipFill>
          <a:blip r:embed="rId2"/>
          <a:stretch>
            <a:fillRect/>
          </a:stretch>
        </p:blipFill>
        <p:spPr>
          <a:xfrm>
            <a:off x="2528410" y="0"/>
            <a:ext cx="5575889" cy="6858000"/>
          </a:xfrm>
          <a:prstGeom prst="rect">
            <a:avLst/>
          </a:prstGeom>
        </p:spPr>
      </p:pic>
      <p:pic>
        <p:nvPicPr>
          <p:cNvPr id="7" name="Resim 6">
            <a:extLst>
              <a:ext uri="{FF2B5EF4-FFF2-40B4-BE49-F238E27FC236}">
                <a16:creationId xmlns:a16="http://schemas.microsoft.com/office/drawing/2014/main" id="{868454B0-F5B8-EC3C-809C-546ADC757046}"/>
              </a:ext>
            </a:extLst>
          </p:cNvPr>
          <p:cNvPicPr>
            <a:picLocks noChangeAspect="1"/>
          </p:cNvPicPr>
          <p:nvPr/>
        </p:nvPicPr>
        <p:blipFill>
          <a:blip r:embed="rId3"/>
          <a:stretch>
            <a:fillRect/>
          </a:stretch>
        </p:blipFill>
        <p:spPr>
          <a:xfrm>
            <a:off x="8349075" y="3186078"/>
            <a:ext cx="2000529" cy="485843"/>
          </a:xfrm>
          <a:prstGeom prst="rect">
            <a:avLst/>
          </a:prstGeom>
        </p:spPr>
      </p:pic>
      <p:sp>
        <p:nvSpPr>
          <p:cNvPr id="2" name="Metin kutusu 1">
            <a:extLst>
              <a:ext uri="{FF2B5EF4-FFF2-40B4-BE49-F238E27FC236}">
                <a16:creationId xmlns:a16="http://schemas.microsoft.com/office/drawing/2014/main" id="{2F97E76B-20D6-1F12-9FE7-1336927E6CCF}"/>
              </a:ext>
            </a:extLst>
          </p:cNvPr>
          <p:cNvSpPr txBox="1"/>
          <p:nvPr/>
        </p:nvSpPr>
        <p:spPr>
          <a:xfrm>
            <a:off x="8349075" y="1186004"/>
            <a:ext cx="2400016" cy="646331"/>
          </a:xfrm>
          <a:prstGeom prst="rect">
            <a:avLst/>
          </a:prstGeom>
          <a:noFill/>
        </p:spPr>
        <p:txBody>
          <a:bodyPr wrap="none" rtlCol="0">
            <a:spAutoFit/>
          </a:bodyPr>
          <a:lstStyle/>
          <a:p>
            <a:r>
              <a:rPr lang="en-US" dirty="0"/>
              <a:t>2 </a:t>
            </a:r>
            <a:r>
              <a:rPr lang="en-US" dirty="0" err="1"/>
              <a:t>saniyelik</a:t>
            </a:r>
            <a:r>
              <a:rPr lang="en-US" dirty="0"/>
              <a:t> </a:t>
            </a:r>
            <a:r>
              <a:rPr lang="en-US" dirty="0" err="1"/>
              <a:t>etki</a:t>
            </a:r>
            <a:r>
              <a:rPr lang="en-US" dirty="0"/>
              <a:t> </a:t>
            </a:r>
            <a:r>
              <a:rPr lang="en-US" dirty="0" err="1"/>
              <a:t>suresi</a:t>
            </a:r>
            <a:endParaRPr lang="en-US" dirty="0"/>
          </a:p>
          <a:p>
            <a:r>
              <a:rPr lang="en-US" dirty="0" err="1"/>
              <a:t>Ayarlamis</a:t>
            </a:r>
            <a:r>
              <a:rPr lang="en-US" dirty="0"/>
              <a:t> </a:t>
            </a:r>
            <a:r>
              <a:rPr lang="en-US" dirty="0" err="1"/>
              <a:t>olduk</a:t>
            </a:r>
            <a:r>
              <a:rPr lang="en-US" dirty="0"/>
              <a:t>.</a:t>
            </a:r>
            <a:endParaRPr lang="en-CA" dirty="0"/>
          </a:p>
        </p:txBody>
      </p:sp>
      <p:grpSp>
        <p:nvGrpSpPr>
          <p:cNvPr id="8" name="Grup 7">
            <a:extLst>
              <a:ext uri="{FF2B5EF4-FFF2-40B4-BE49-F238E27FC236}">
                <a16:creationId xmlns:a16="http://schemas.microsoft.com/office/drawing/2014/main" id="{77B539B8-BE50-1B85-FD40-B4F35B8BCF3B}"/>
              </a:ext>
            </a:extLst>
          </p:cNvPr>
          <p:cNvGrpSpPr/>
          <p:nvPr/>
        </p:nvGrpSpPr>
        <p:grpSpPr>
          <a:xfrm>
            <a:off x="2226343" y="1038465"/>
            <a:ext cx="6195240" cy="901440"/>
            <a:chOff x="2226343" y="1038465"/>
            <a:chExt cx="6195240" cy="901440"/>
          </a:xfrm>
        </p:grpSpPr>
        <mc:AlternateContent xmlns:mc="http://schemas.openxmlformats.org/markup-compatibility/2006" xmlns:p14="http://schemas.microsoft.com/office/powerpoint/2010/main">
          <mc:Choice Requires="p14">
            <p:contentPart p14:bwMode="auto" r:id="rId4">
              <p14:nvContentPartPr>
                <p14:cNvPr id="3" name="Mürekkep 2">
                  <a:extLst>
                    <a:ext uri="{FF2B5EF4-FFF2-40B4-BE49-F238E27FC236}">
                      <a16:creationId xmlns:a16="http://schemas.microsoft.com/office/drawing/2014/main" id="{D78FE747-5FB9-1FAC-675D-E2DB3A829F14}"/>
                    </a:ext>
                  </a:extLst>
                </p14:cNvPr>
                <p14:cNvContentPartPr/>
                <p14:nvPr/>
              </p14:nvContentPartPr>
              <p14:xfrm>
                <a:off x="2226343" y="1038465"/>
                <a:ext cx="6032160" cy="901440"/>
              </p14:xfrm>
            </p:contentPart>
          </mc:Choice>
          <mc:Fallback xmlns="">
            <p:pic>
              <p:nvPicPr>
                <p:cNvPr id="3" name="Mürekkep 2">
                  <a:extLst>
                    <a:ext uri="{FF2B5EF4-FFF2-40B4-BE49-F238E27FC236}">
                      <a16:creationId xmlns:a16="http://schemas.microsoft.com/office/drawing/2014/main" id="{D78FE747-5FB9-1FAC-675D-E2DB3A829F14}"/>
                    </a:ext>
                  </a:extLst>
                </p:cNvPr>
                <p:cNvPicPr/>
                <p:nvPr/>
              </p:nvPicPr>
              <p:blipFill>
                <a:blip r:embed="rId5"/>
                <a:stretch>
                  <a:fillRect/>
                </a:stretch>
              </p:blipFill>
              <p:spPr>
                <a:xfrm>
                  <a:off x="2217343" y="1029465"/>
                  <a:ext cx="6049800" cy="91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Mürekkep 3">
                  <a:extLst>
                    <a:ext uri="{FF2B5EF4-FFF2-40B4-BE49-F238E27FC236}">
                      <a16:creationId xmlns:a16="http://schemas.microsoft.com/office/drawing/2014/main" id="{8DE0FCB2-7FDC-67E6-F612-FF65BD764434}"/>
                    </a:ext>
                  </a:extLst>
                </p14:cNvPr>
                <p14:cNvContentPartPr/>
                <p14:nvPr/>
              </p14:nvContentPartPr>
              <p14:xfrm>
                <a:off x="8238343" y="1602225"/>
                <a:ext cx="171360" cy="360"/>
              </p14:xfrm>
            </p:contentPart>
          </mc:Choice>
          <mc:Fallback xmlns="">
            <p:pic>
              <p:nvPicPr>
                <p:cNvPr id="4" name="Mürekkep 3">
                  <a:extLst>
                    <a:ext uri="{FF2B5EF4-FFF2-40B4-BE49-F238E27FC236}">
                      <a16:creationId xmlns:a16="http://schemas.microsoft.com/office/drawing/2014/main" id="{8DE0FCB2-7FDC-67E6-F612-FF65BD764434}"/>
                    </a:ext>
                  </a:extLst>
                </p:cNvPr>
                <p:cNvPicPr/>
                <p:nvPr/>
              </p:nvPicPr>
              <p:blipFill>
                <a:blip r:embed="rId7"/>
                <a:stretch>
                  <a:fillRect/>
                </a:stretch>
              </p:blipFill>
              <p:spPr>
                <a:xfrm>
                  <a:off x="8229343" y="1593585"/>
                  <a:ext cx="18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7F2007B2-3F62-947C-6C2A-EC51FAE30B34}"/>
                    </a:ext>
                  </a:extLst>
                </p14:cNvPr>
                <p14:cNvContentPartPr/>
                <p14:nvPr/>
              </p14:nvContentPartPr>
              <p14:xfrm>
                <a:off x="8329063" y="1538505"/>
                <a:ext cx="92520" cy="131400"/>
              </p14:xfrm>
            </p:contentPart>
          </mc:Choice>
          <mc:Fallback xmlns="">
            <p:pic>
              <p:nvPicPr>
                <p:cNvPr id="6" name="Mürekkep 5">
                  <a:extLst>
                    <a:ext uri="{FF2B5EF4-FFF2-40B4-BE49-F238E27FC236}">
                      <a16:creationId xmlns:a16="http://schemas.microsoft.com/office/drawing/2014/main" id="{7F2007B2-3F62-947C-6C2A-EC51FAE30B34}"/>
                    </a:ext>
                  </a:extLst>
                </p:cNvPr>
                <p:cNvPicPr/>
                <p:nvPr/>
              </p:nvPicPr>
              <p:blipFill>
                <a:blip r:embed="rId9"/>
                <a:stretch>
                  <a:fillRect/>
                </a:stretch>
              </p:blipFill>
              <p:spPr>
                <a:xfrm>
                  <a:off x="8320063" y="1529865"/>
                  <a:ext cx="11016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Mürekkep 8">
                <a:extLst>
                  <a:ext uri="{FF2B5EF4-FFF2-40B4-BE49-F238E27FC236}">
                    <a16:creationId xmlns:a16="http://schemas.microsoft.com/office/drawing/2014/main" id="{F96FE8CA-05E2-873C-F2DD-09665119E2D0}"/>
                  </a:ext>
                </a:extLst>
              </p14:cNvPr>
              <p14:cNvContentPartPr/>
              <p14:nvPr/>
            </p14:nvContentPartPr>
            <p14:xfrm>
              <a:off x="4888543" y="1022625"/>
              <a:ext cx="877320" cy="20520"/>
            </p14:xfrm>
          </p:contentPart>
        </mc:Choice>
        <mc:Fallback xmlns="">
          <p:pic>
            <p:nvPicPr>
              <p:cNvPr id="9" name="Mürekkep 8">
                <a:extLst>
                  <a:ext uri="{FF2B5EF4-FFF2-40B4-BE49-F238E27FC236}">
                    <a16:creationId xmlns:a16="http://schemas.microsoft.com/office/drawing/2014/main" id="{F96FE8CA-05E2-873C-F2DD-09665119E2D0}"/>
                  </a:ext>
                </a:extLst>
              </p:cNvPr>
              <p:cNvPicPr/>
              <p:nvPr/>
            </p:nvPicPr>
            <p:blipFill>
              <a:blip r:embed="rId11"/>
              <a:stretch>
                <a:fillRect/>
              </a:stretch>
            </p:blipFill>
            <p:spPr>
              <a:xfrm>
                <a:off x="4879903" y="1013625"/>
                <a:ext cx="894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Mürekkep 10">
                <a:extLst>
                  <a:ext uri="{FF2B5EF4-FFF2-40B4-BE49-F238E27FC236}">
                    <a16:creationId xmlns:a16="http://schemas.microsoft.com/office/drawing/2014/main" id="{A1CFBD65-F020-8942-6D31-6947F1F43AB0}"/>
                  </a:ext>
                </a:extLst>
              </p14:cNvPr>
              <p14:cNvContentPartPr/>
              <p14:nvPr/>
            </p14:nvContentPartPr>
            <p14:xfrm>
              <a:off x="4951903" y="5015025"/>
              <a:ext cx="371880" cy="360"/>
            </p14:xfrm>
          </p:contentPart>
        </mc:Choice>
        <mc:Fallback xmlns="">
          <p:pic>
            <p:nvPicPr>
              <p:cNvPr id="11" name="Mürekkep 10">
                <a:extLst>
                  <a:ext uri="{FF2B5EF4-FFF2-40B4-BE49-F238E27FC236}">
                    <a16:creationId xmlns:a16="http://schemas.microsoft.com/office/drawing/2014/main" id="{A1CFBD65-F020-8942-6D31-6947F1F43AB0}"/>
                  </a:ext>
                </a:extLst>
              </p:cNvPr>
              <p:cNvPicPr/>
              <p:nvPr/>
            </p:nvPicPr>
            <p:blipFill>
              <a:blip r:embed="rId13"/>
              <a:stretch>
                <a:fillRect/>
              </a:stretch>
            </p:blipFill>
            <p:spPr>
              <a:xfrm>
                <a:off x="4942903" y="5006025"/>
                <a:ext cx="38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Mürekkep 11">
                <a:extLst>
                  <a:ext uri="{FF2B5EF4-FFF2-40B4-BE49-F238E27FC236}">
                    <a16:creationId xmlns:a16="http://schemas.microsoft.com/office/drawing/2014/main" id="{9CC8838B-D347-48A4-9D79-37088A1BDF07}"/>
                  </a:ext>
                </a:extLst>
              </p14:cNvPr>
              <p14:cNvContentPartPr/>
              <p14:nvPr/>
            </p14:nvContentPartPr>
            <p14:xfrm>
              <a:off x="5820943" y="4109985"/>
              <a:ext cx="415800" cy="18360"/>
            </p14:xfrm>
          </p:contentPart>
        </mc:Choice>
        <mc:Fallback xmlns="">
          <p:pic>
            <p:nvPicPr>
              <p:cNvPr id="12" name="Mürekkep 11">
                <a:extLst>
                  <a:ext uri="{FF2B5EF4-FFF2-40B4-BE49-F238E27FC236}">
                    <a16:creationId xmlns:a16="http://schemas.microsoft.com/office/drawing/2014/main" id="{9CC8838B-D347-48A4-9D79-37088A1BDF07}"/>
                  </a:ext>
                </a:extLst>
              </p:cNvPr>
              <p:cNvPicPr/>
              <p:nvPr/>
            </p:nvPicPr>
            <p:blipFill>
              <a:blip r:embed="rId15"/>
              <a:stretch>
                <a:fillRect/>
              </a:stretch>
            </p:blipFill>
            <p:spPr>
              <a:xfrm>
                <a:off x="5812303" y="4101345"/>
                <a:ext cx="433440" cy="36000"/>
              </a:xfrm>
              <a:prstGeom prst="rect">
                <a:avLst/>
              </a:prstGeom>
            </p:spPr>
          </p:pic>
        </mc:Fallback>
      </mc:AlternateContent>
      <p:sp>
        <p:nvSpPr>
          <p:cNvPr id="14" name="Metin kutusu 13">
            <a:extLst>
              <a:ext uri="{FF2B5EF4-FFF2-40B4-BE49-F238E27FC236}">
                <a16:creationId xmlns:a16="http://schemas.microsoft.com/office/drawing/2014/main" id="{329F87AC-38D1-8A12-A594-CAB68225689F}"/>
              </a:ext>
            </a:extLst>
          </p:cNvPr>
          <p:cNvSpPr txBox="1"/>
          <p:nvPr/>
        </p:nvSpPr>
        <p:spPr>
          <a:xfrm>
            <a:off x="8324023" y="4748666"/>
            <a:ext cx="4052713" cy="923330"/>
          </a:xfrm>
          <a:prstGeom prst="rect">
            <a:avLst/>
          </a:prstGeom>
          <a:noFill/>
        </p:spPr>
        <p:txBody>
          <a:bodyPr wrap="none" rtlCol="0">
            <a:spAutoFit/>
          </a:bodyPr>
          <a:lstStyle/>
          <a:p>
            <a:r>
              <a:rPr lang="en-US" dirty="0"/>
              <a:t>Yani </a:t>
            </a:r>
            <a:r>
              <a:rPr lang="en-US" dirty="0" err="1"/>
              <a:t>bunu</a:t>
            </a:r>
            <a:r>
              <a:rPr lang="en-US" dirty="0"/>
              <a:t> </a:t>
            </a:r>
            <a:r>
              <a:rPr lang="en-US" dirty="0" err="1"/>
              <a:t>yaparak</a:t>
            </a:r>
            <a:r>
              <a:rPr lang="en-US" dirty="0"/>
              <a:t> biz</a:t>
            </a:r>
          </a:p>
          <a:p>
            <a:r>
              <a:rPr lang="en-US" dirty="0"/>
              <a:t>2 </a:t>
            </a:r>
            <a:r>
              <a:rPr lang="en-US" dirty="0" err="1"/>
              <a:t>saniye</a:t>
            </a:r>
            <a:r>
              <a:rPr lang="en-US" dirty="0"/>
              <a:t> </a:t>
            </a:r>
            <a:r>
              <a:rPr lang="en-US" dirty="0" err="1"/>
              <a:t>boyunca</a:t>
            </a:r>
            <a:r>
              <a:rPr lang="en-US" dirty="0"/>
              <a:t> </a:t>
            </a:r>
            <a:r>
              <a:rPr lang="en-US" dirty="0" err="1"/>
              <a:t>canimizin</a:t>
            </a:r>
            <a:endParaRPr lang="en-US" dirty="0"/>
          </a:p>
          <a:p>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endParaRPr lang="en-CA" dirty="0"/>
          </a:p>
        </p:txBody>
      </p:sp>
    </p:spTree>
    <p:extLst>
      <p:ext uri="{BB962C8B-B14F-4D97-AF65-F5344CB8AC3E}">
        <p14:creationId xmlns:p14="http://schemas.microsoft.com/office/powerpoint/2010/main" val="41491568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2C8D4DB-2460-23A9-4259-398BACE014F5}"/>
              </a:ext>
            </a:extLst>
          </p:cNvPr>
          <p:cNvPicPr>
            <a:picLocks noChangeAspect="1"/>
          </p:cNvPicPr>
          <p:nvPr/>
        </p:nvPicPr>
        <p:blipFill>
          <a:blip r:embed="rId2"/>
          <a:stretch>
            <a:fillRect/>
          </a:stretch>
        </p:blipFill>
        <p:spPr>
          <a:xfrm>
            <a:off x="2795127" y="718759"/>
            <a:ext cx="6601746" cy="5420481"/>
          </a:xfrm>
          <a:prstGeom prst="rect">
            <a:avLst/>
          </a:prstGeom>
        </p:spPr>
      </p:pic>
      <p:grpSp>
        <p:nvGrpSpPr>
          <p:cNvPr id="14" name="Grup 13">
            <a:extLst>
              <a:ext uri="{FF2B5EF4-FFF2-40B4-BE49-F238E27FC236}">
                <a16:creationId xmlns:a16="http://schemas.microsoft.com/office/drawing/2014/main" id="{46D64C17-B5A6-3AB3-7546-CD358B9744B5}"/>
              </a:ext>
            </a:extLst>
          </p:cNvPr>
          <p:cNvGrpSpPr/>
          <p:nvPr/>
        </p:nvGrpSpPr>
        <p:grpSpPr>
          <a:xfrm>
            <a:off x="3329905" y="5562720"/>
            <a:ext cx="5736240" cy="521280"/>
            <a:chOff x="3329905" y="5562720"/>
            <a:chExt cx="5736240" cy="5212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96EAC3B-B60A-B950-1E25-A9C260BD3848}"/>
                    </a:ext>
                  </a:extLst>
                </p14:cNvPr>
                <p14:cNvContentPartPr/>
                <p14:nvPr/>
              </p14:nvContentPartPr>
              <p14:xfrm>
                <a:off x="3329905" y="5668200"/>
                <a:ext cx="4920480" cy="415800"/>
              </p14:xfrm>
            </p:contentPart>
          </mc:Choice>
          <mc:Fallback xmlns="">
            <p:pic>
              <p:nvPicPr>
                <p:cNvPr id="6" name="Mürekkep 5">
                  <a:extLst>
                    <a:ext uri="{FF2B5EF4-FFF2-40B4-BE49-F238E27FC236}">
                      <a16:creationId xmlns:a16="http://schemas.microsoft.com/office/drawing/2014/main" id="{896EAC3B-B60A-B950-1E25-A9C260BD3848}"/>
                    </a:ext>
                  </a:extLst>
                </p:cNvPr>
                <p:cNvPicPr/>
                <p:nvPr/>
              </p:nvPicPr>
              <p:blipFill>
                <a:blip r:embed="rId4"/>
                <a:stretch>
                  <a:fillRect/>
                </a:stretch>
              </p:blipFill>
              <p:spPr>
                <a:xfrm>
                  <a:off x="3320905" y="5659560"/>
                  <a:ext cx="49381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7ED2A6D-851F-AC52-E71C-F5E9C64E71DF}"/>
                    </a:ext>
                  </a:extLst>
                </p14:cNvPr>
                <p14:cNvContentPartPr/>
                <p14:nvPr/>
              </p14:nvContentPartPr>
              <p14:xfrm>
                <a:off x="8449105" y="5717160"/>
                <a:ext cx="154800" cy="186120"/>
              </p14:xfrm>
            </p:contentPart>
          </mc:Choice>
          <mc:Fallback xmlns="">
            <p:pic>
              <p:nvPicPr>
                <p:cNvPr id="7" name="Mürekkep 6">
                  <a:extLst>
                    <a:ext uri="{FF2B5EF4-FFF2-40B4-BE49-F238E27FC236}">
                      <a16:creationId xmlns:a16="http://schemas.microsoft.com/office/drawing/2014/main" id="{C7ED2A6D-851F-AC52-E71C-F5E9C64E71DF}"/>
                    </a:ext>
                  </a:extLst>
                </p:cNvPr>
                <p:cNvPicPr/>
                <p:nvPr/>
              </p:nvPicPr>
              <p:blipFill>
                <a:blip r:embed="rId6"/>
                <a:stretch>
                  <a:fillRect/>
                </a:stretch>
              </p:blipFill>
              <p:spPr>
                <a:xfrm>
                  <a:off x="8440465" y="5708160"/>
                  <a:ext cx="172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4EDCD16-22B1-092B-7DB3-84AE83107941}"/>
                    </a:ext>
                  </a:extLst>
                </p14:cNvPr>
                <p14:cNvContentPartPr/>
                <p14:nvPr/>
              </p14:nvContentPartPr>
              <p14:xfrm>
                <a:off x="8431465" y="5761800"/>
                <a:ext cx="111240" cy="42480"/>
              </p14:xfrm>
            </p:contentPart>
          </mc:Choice>
          <mc:Fallback xmlns="">
            <p:pic>
              <p:nvPicPr>
                <p:cNvPr id="8" name="Mürekkep 7">
                  <a:extLst>
                    <a:ext uri="{FF2B5EF4-FFF2-40B4-BE49-F238E27FC236}">
                      <a16:creationId xmlns:a16="http://schemas.microsoft.com/office/drawing/2014/main" id="{A4EDCD16-22B1-092B-7DB3-84AE83107941}"/>
                    </a:ext>
                  </a:extLst>
                </p:cNvPr>
                <p:cNvPicPr/>
                <p:nvPr/>
              </p:nvPicPr>
              <p:blipFill>
                <a:blip r:embed="rId8"/>
                <a:stretch>
                  <a:fillRect/>
                </a:stretch>
              </p:blipFill>
              <p:spPr>
                <a:xfrm>
                  <a:off x="8422465" y="5752800"/>
                  <a:ext cx="128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04B46EC-E7A7-BB76-C2BB-4644F5F690CF}"/>
                    </a:ext>
                  </a:extLst>
                </p14:cNvPr>
                <p14:cNvContentPartPr/>
                <p14:nvPr/>
              </p14:nvContentPartPr>
              <p14:xfrm>
                <a:off x="8469985" y="5678640"/>
                <a:ext cx="105120" cy="360"/>
              </p14:xfrm>
            </p:contentPart>
          </mc:Choice>
          <mc:Fallback xmlns="">
            <p:pic>
              <p:nvPicPr>
                <p:cNvPr id="9" name="Mürekkep 8">
                  <a:extLst>
                    <a:ext uri="{FF2B5EF4-FFF2-40B4-BE49-F238E27FC236}">
                      <a16:creationId xmlns:a16="http://schemas.microsoft.com/office/drawing/2014/main" id="{504B46EC-E7A7-BB76-C2BB-4644F5F690CF}"/>
                    </a:ext>
                  </a:extLst>
                </p:cNvPr>
                <p:cNvPicPr/>
                <p:nvPr/>
              </p:nvPicPr>
              <p:blipFill>
                <a:blip r:embed="rId10"/>
                <a:stretch>
                  <a:fillRect/>
                </a:stretch>
              </p:blipFill>
              <p:spPr>
                <a:xfrm>
                  <a:off x="8461345" y="5669640"/>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C44CA252-F47C-7ECE-E43C-02D64D82E391}"/>
                    </a:ext>
                  </a:extLst>
                </p14:cNvPr>
                <p14:cNvContentPartPr/>
                <p14:nvPr/>
              </p14:nvContentPartPr>
              <p14:xfrm>
                <a:off x="8632705" y="5640120"/>
                <a:ext cx="39240" cy="288000"/>
              </p14:xfrm>
            </p:contentPart>
          </mc:Choice>
          <mc:Fallback xmlns="">
            <p:pic>
              <p:nvPicPr>
                <p:cNvPr id="10" name="Mürekkep 9">
                  <a:extLst>
                    <a:ext uri="{FF2B5EF4-FFF2-40B4-BE49-F238E27FC236}">
                      <a16:creationId xmlns:a16="http://schemas.microsoft.com/office/drawing/2014/main" id="{C44CA252-F47C-7ECE-E43C-02D64D82E391}"/>
                    </a:ext>
                  </a:extLst>
                </p:cNvPr>
                <p:cNvPicPr/>
                <p:nvPr/>
              </p:nvPicPr>
              <p:blipFill>
                <a:blip r:embed="rId12"/>
                <a:stretch>
                  <a:fillRect/>
                </a:stretch>
              </p:blipFill>
              <p:spPr>
                <a:xfrm>
                  <a:off x="8623705" y="5631120"/>
                  <a:ext cx="568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915C6AB-A2C3-0E14-BE9A-A31F379181A9}"/>
                    </a:ext>
                  </a:extLst>
                </p14:cNvPr>
                <p14:cNvContentPartPr/>
                <p14:nvPr/>
              </p14:nvContentPartPr>
              <p14:xfrm>
                <a:off x="8673025" y="5803560"/>
                <a:ext cx="54720" cy="88200"/>
              </p14:xfrm>
            </p:contentPart>
          </mc:Choice>
          <mc:Fallback xmlns="">
            <p:pic>
              <p:nvPicPr>
                <p:cNvPr id="11" name="Mürekkep 10">
                  <a:extLst>
                    <a:ext uri="{FF2B5EF4-FFF2-40B4-BE49-F238E27FC236}">
                      <a16:creationId xmlns:a16="http://schemas.microsoft.com/office/drawing/2014/main" id="{8915C6AB-A2C3-0E14-BE9A-A31F379181A9}"/>
                    </a:ext>
                  </a:extLst>
                </p:cNvPr>
                <p:cNvPicPr/>
                <p:nvPr/>
              </p:nvPicPr>
              <p:blipFill>
                <a:blip r:embed="rId14"/>
                <a:stretch>
                  <a:fillRect/>
                </a:stretch>
              </p:blipFill>
              <p:spPr>
                <a:xfrm>
                  <a:off x="8664025" y="5794920"/>
                  <a:ext cx="72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1E7D2FFD-E6B3-4020-39FC-F1BA3CB7C4C1}"/>
                    </a:ext>
                  </a:extLst>
                </p14:cNvPr>
                <p14:cNvContentPartPr/>
                <p14:nvPr/>
              </p14:nvContentPartPr>
              <p14:xfrm>
                <a:off x="8777065" y="5562720"/>
                <a:ext cx="62280" cy="331920"/>
              </p14:xfrm>
            </p:contentPart>
          </mc:Choice>
          <mc:Fallback xmlns="">
            <p:pic>
              <p:nvPicPr>
                <p:cNvPr id="12" name="Mürekkep 11">
                  <a:extLst>
                    <a:ext uri="{FF2B5EF4-FFF2-40B4-BE49-F238E27FC236}">
                      <a16:creationId xmlns:a16="http://schemas.microsoft.com/office/drawing/2014/main" id="{1E7D2FFD-E6B3-4020-39FC-F1BA3CB7C4C1}"/>
                    </a:ext>
                  </a:extLst>
                </p:cNvPr>
                <p:cNvPicPr/>
                <p:nvPr/>
              </p:nvPicPr>
              <p:blipFill>
                <a:blip r:embed="rId16"/>
                <a:stretch>
                  <a:fillRect/>
                </a:stretch>
              </p:blipFill>
              <p:spPr>
                <a:xfrm>
                  <a:off x="8768425" y="5554080"/>
                  <a:ext cx="799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FC0A39B2-ED2F-8012-931E-5CEB600D390B}"/>
                    </a:ext>
                  </a:extLst>
                </p14:cNvPr>
                <p14:cNvContentPartPr/>
                <p14:nvPr/>
              </p14:nvContentPartPr>
              <p14:xfrm>
                <a:off x="8862385" y="5744520"/>
                <a:ext cx="203760" cy="176400"/>
              </p14:xfrm>
            </p:contentPart>
          </mc:Choice>
          <mc:Fallback xmlns="">
            <p:pic>
              <p:nvPicPr>
                <p:cNvPr id="13" name="Mürekkep 12">
                  <a:extLst>
                    <a:ext uri="{FF2B5EF4-FFF2-40B4-BE49-F238E27FC236}">
                      <a16:creationId xmlns:a16="http://schemas.microsoft.com/office/drawing/2014/main" id="{FC0A39B2-ED2F-8012-931E-5CEB600D390B}"/>
                    </a:ext>
                  </a:extLst>
                </p:cNvPr>
                <p:cNvPicPr/>
                <p:nvPr/>
              </p:nvPicPr>
              <p:blipFill>
                <a:blip r:embed="rId18"/>
                <a:stretch>
                  <a:fillRect/>
                </a:stretch>
              </p:blipFill>
              <p:spPr>
                <a:xfrm>
                  <a:off x="8853385" y="5735880"/>
                  <a:ext cx="221400" cy="194040"/>
                </a:xfrm>
                <a:prstGeom prst="rect">
                  <a:avLst/>
                </a:prstGeom>
              </p:spPr>
            </p:pic>
          </mc:Fallback>
        </mc:AlternateContent>
      </p:grpSp>
    </p:spTree>
    <p:extLst>
      <p:ext uri="{BB962C8B-B14F-4D97-AF65-F5344CB8AC3E}">
        <p14:creationId xmlns:p14="http://schemas.microsoft.com/office/powerpoint/2010/main" val="18664419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92A2BC9-48C7-B207-E93A-EB8C5B694466}"/>
              </a:ext>
            </a:extLst>
          </p:cNvPr>
          <p:cNvPicPr>
            <a:picLocks noChangeAspect="1"/>
          </p:cNvPicPr>
          <p:nvPr/>
        </p:nvPicPr>
        <p:blipFill>
          <a:blip r:embed="rId2"/>
          <a:stretch>
            <a:fillRect/>
          </a:stretch>
        </p:blipFill>
        <p:spPr>
          <a:xfrm>
            <a:off x="94112" y="218974"/>
            <a:ext cx="5618610" cy="6420051"/>
          </a:xfrm>
          <a:prstGeom prst="rect">
            <a:avLst/>
          </a:prstGeom>
        </p:spPr>
      </p:pic>
      <p:pic>
        <p:nvPicPr>
          <p:cNvPr id="7" name="Resim 6">
            <a:extLst>
              <a:ext uri="{FF2B5EF4-FFF2-40B4-BE49-F238E27FC236}">
                <a16:creationId xmlns:a16="http://schemas.microsoft.com/office/drawing/2014/main" id="{1CC50873-54E7-9235-C5AB-94A5DD7A1CB8}"/>
              </a:ext>
            </a:extLst>
          </p:cNvPr>
          <p:cNvPicPr>
            <a:picLocks noChangeAspect="1"/>
          </p:cNvPicPr>
          <p:nvPr/>
        </p:nvPicPr>
        <p:blipFill>
          <a:blip r:embed="rId3"/>
          <a:stretch>
            <a:fillRect/>
          </a:stretch>
        </p:blipFill>
        <p:spPr>
          <a:xfrm>
            <a:off x="5855294" y="3018373"/>
            <a:ext cx="6242594" cy="1431229"/>
          </a:xfrm>
          <a:prstGeom prst="rect">
            <a:avLst/>
          </a:prstGeom>
        </p:spPr>
      </p:pic>
    </p:spTree>
    <p:extLst>
      <p:ext uri="{BB962C8B-B14F-4D97-AF65-F5344CB8AC3E}">
        <p14:creationId xmlns:p14="http://schemas.microsoft.com/office/powerpoint/2010/main" val="376061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05AFF-60A0-E9DC-E42C-670042259F4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Mana:</a:t>
            </a:r>
          </a:p>
        </p:txBody>
      </p:sp>
      <p:pic>
        <p:nvPicPr>
          <p:cNvPr id="6" name="Resim 5">
            <a:extLst>
              <a:ext uri="{FF2B5EF4-FFF2-40B4-BE49-F238E27FC236}">
                <a16:creationId xmlns:a16="http://schemas.microsoft.com/office/drawing/2014/main" id="{978218A0-1558-1083-7760-4A69D791A71C}"/>
              </a:ext>
            </a:extLst>
          </p:cNvPr>
          <p:cNvPicPr>
            <a:picLocks noChangeAspect="1"/>
          </p:cNvPicPr>
          <p:nvPr/>
        </p:nvPicPr>
        <p:blipFill>
          <a:blip r:embed="rId2"/>
          <a:stretch>
            <a:fillRect/>
          </a:stretch>
        </p:blipFill>
        <p:spPr>
          <a:xfrm>
            <a:off x="77716" y="1483372"/>
            <a:ext cx="11961689" cy="514352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285102DD-0DDB-9ACD-2C84-686B3A453D80}"/>
                  </a:ext>
                </a:extLst>
              </p14:cNvPr>
              <p14:cNvContentPartPr/>
              <p14:nvPr/>
            </p14:nvContentPartPr>
            <p14:xfrm>
              <a:off x="2858305" y="1414440"/>
              <a:ext cx="360" cy="360"/>
            </p14:xfrm>
          </p:contentPart>
        </mc:Choice>
        <mc:Fallback xmlns="">
          <p:pic>
            <p:nvPicPr>
              <p:cNvPr id="4" name="Mürekkep 3">
                <a:extLst>
                  <a:ext uri="{FF2B5EF4-FFF2-40B4-BE49-F238E27FC236}">
                    <a16:creationId xmlns:a16="http://schemas.microsoft.com/office/drawing/2014/main" id="{285102DD-0DDB-9ACD-2C84-686B3A453D80}"/>
                  </a:ext>
                </a:extLst>
              </p:cNvPr>
              <p:cNvPicPr/>
              <p:nvPr/>
            </p:nvPicPr>
            <p:blipFill>
              <a:blip r:embed="rId4"/>
              <a:stretch>
                <a:fillRect/>
              </a:stretch>
            </p:blipFill>
            <p:spPr>
              <a:xfrm>
                <a:off x="2849305" y="140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2CD5A4E-3A88-175E-9F58-2EF848F917F8}"/>
                  </a:ext>
                </a:extLst>
              </p14:cNvPr>
              <p14:cNvContentPartPr/>
              <p14:nvPr/>
            </p14:nvContentPartPr>
            <p14:xfrm>
              <a:off x="133825" y="5081400"/>
              <a:ext cx="4689000" cy="1638000"/>
            </p14:xfrm>
          </p:contentPart>
        </mc:Choice>
        <mc:Fallback xmlns="">
          <p:pic>
            <p:nvPicPr>
              <p:cNvPr id="7" name="Mürekkep 6">
                <a:extLst>
                  <a:ext uri="{FF2B5EF4-FFF2-40B4-BE49-F238E27FC236}">
                    <a16:creationId xmlns:a16="http://schemas.microsoft.com/office/drawing/2014/main" id="{C2CD5A4E-3A88-175E-9F58-2EF848F917F8}"/>
                  </a:ext>
                </a:extLst>
              </p:cNvPr>
              <p:cNvPicPr/>
              <p:nvPr/>
            </p:nvPicPr>
            <p:blipFill>
              <a:blip r:embed="rId6"/>
              <a:stretch>
                <a:fillRect/>
              </a:stretch>
            </p:blipFill>
            <p:spPr>
              <a:xfrm>
                <a:off x="124825" y="5072400"/>
                <a:ext cx="4706640" cy="165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4FE3A6D-86D9-4989-AF5D-DBD8792C3542}"/>
                  </a:ext>
                </a:extLst>
              </p14:cNvPr>
              <p14:cNvContentPartPr/>
              <p14:nvPr/>
            </p14:nvContentPartPr>
            <p14:xfrm>
              <a:off x="6492145" y="5659560"/>
              <a:ext cx="3676680" cy="904680"/>
            </p14:xfrm>
          </p:contentPart>
        </mc:Choice>
        <mc:Fallback xmlns="">
          <p:pic>
            <p:nvPicPr>
              <p:cNvPr id="9" name="Mürekkep 8">
                <a:extLst>
                  <a:ext uri="{FF2B5EF4-FFF2-40B4-BE49-F238E27FC236}">
                    <a16:creationId xmlns:a16="http://schemas.microsoft.com/office/drawing/2014/main" id="{94FE3A6D-86D9-4989-AF5D-DBD8792C3542}"/>
                  </a:ext>
                </a:extLst>
              </p:cNvPr>
              <p:cNvPicPr/>
              <p:nvPr/>
            </p:nvPicPr>
            <p:blipFill>
              <a:blip r:embed="rId8"/>
              <a:stretch>
                <a:fillRect/>
              </a:stretch>
            </p:blipFill>
            <p:spPr>
              <a:xfrm>
                <a:off x="6483145" y="5650560"/>
                <a:ext cx="3694320"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9D0176EA-527D-9C1D-2D47-5BEEBBFBCAB0}"/>
                  </a:ext>
                </a:extLst>
              </p14:cNvPr>
              <p14:cNvContentPartPr/>
              <p14:nvPr/>
            </p14:nvContentPartPr>
            <p14:xfrm>
              <a:off x="6590623" y="3892905"/>
              <a:ext cx="720" cy="860400"/>
            </p14:xfrm>
          </p:contentPart>
        </mc:Choice>
        <mc:Fallback xmlns="">
          <p:pic>
            <p:nvPicPr>
              <p:cNvPr id="12" name="Mürekkep 11">
                <a:extLst>
                  <a:ext uri="{FF2B5EF4-FFF2-40B4-BE49-F238E27FC236}">
                    <a16:creationId xmlns:a16="http://schemas.microsoft.com/office/drawing/2014/main" id="{9D0176EA-527D-9C1D-2D47-5BEEBBFBCAB0}"/>
                  </a:ext>
                </a:extLst>
              </p:cNvPr>
              <p:cNvPicPr/>
              <p:nvPr/>
            </p:nvPicPr>
            <p:blipFill>
              <a:blip r:embed="rId10"/>
              <a:stretch>
                <a:fillRect/>
              </a:stretch>
            </p:blipFill>
            <p:spPr>
              <a:xfrm>
                <a:off x="6572623" y="3883905"/>
                <a:ext cx="36000" cy="87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0147EA2-1D11-234C-4F01-3D132D779C05}"/>
                  </a:ext>
                </a:extLst>
              </p14:cNvPr>
              <p14:cNvContentPartPr/>
              <p14:nvPr/>
            </p14:nvContentPartPr>
            <p14:xfrm>
              <a:off x="6608983" y="4761945"/>
              <a:ext cx="4753080" cy="54360"/>
            </p14:xfrm>
          </p:contentPart>
        </mc:Choice>
        <mc:Fallback xmlns="">
          <p:pic>
            <p:nvPicPr>
              <p:cNvPr id="14" name="Mürekkep 13">
                <a:extLst>
                  <a:ext uri="{FF2B5EF4-FFF2-40B4-BE49-F238E27FC236}">
                    <a16:creationId xmlns:a16="http://schemas.microsoft.com/office/drawing/2014/main" id="{40147EA2-1D11-234C-4F01-3D132D779C05}"/>
                  </a:ext>
                </a:extLst>
              </p:cNvPr>
              <p:cNvPicPr/>
              <p:nvPr/>
            </p:nvPicPr>
            <p:blipFill>
              <a:blip r:embed="rId12"/>
              <a:stretch>
                <a:fillRect/>
              </a:stretch>
            </p:blipFill>
            <p:spPr>
              <a:xfrm>
                <a:off x="6599983" y="4752945"/>
                <a:ext cx="4770720" cy="72000"/>
              </a:xfrm>
              <a:prstGeom prst="rect">
                <a:avLst/>
              </a:prstGeom>
            </p:spPr>
          </p:pic>
        </mc:Fallback>
      </mc:AlternateContent>
      <p:grpSp>
        <p:nvGrpSpPr>
          <p:cNvPr id="18" name="Grup 17">
            <a:extLst>
              <a:ext uri="{FF2B5EF4-FFF2-40B4-BE49-F238E27FC236}">
                <a16:creationId xmlns:a16="http://schemas.microsoft.com/office/drawing/2014/main" id="{F06FCE7B-FA71-1224-3970-96385B3623DC}"/>
              </a:ext>
            </a:extLst>
          </p:cNvPr>
          <p:cNvGrpSpPr/>
          <p:nvPr/>
        </p:nvGrpSpPr>
        <p:grpSpPr>
          <a:xfrm>
            <a:off x="6618703" y="3865545"/>
            <a:ext cx="4743360" cy="941760"/>
            <a:chOff x="6618703" y="3865545"/>
            <a:chExt cx="4743360" cy="94176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6E88CC8E-1A8E-653A-9767-4A270D705F62}"/>
                    </a:ext>
                  </a:extLst>
                </p14:cNvPr>
                <p14:cNvContentPartPr/>
                <p14:nvPr/>
              </p14:nvContentPartPr>
              <p14:xfrm>
                <a:off x="11175223" y="3872025"/>
                <a:ext cx="186840" cy="935280"/>
              </p14:xfrm>
            </p:contentPart>
          </mc:Choice>
          <mc:Fallback xmlns="">
            <p:pic>
              <p:nvPicPr>
                <p:cNvPr id="15" name="Mürekkep 14">
                  <a:extLst>
                    <a:ext uri="{FF2B5EF4-FFF2-40B4-BE49-F238E27FC236}">
                      <a16:creationId xmlns:a16="http://schemas.microsoft.com/office/drawing/2014/main" id="{6E88CC8E-1A8E-653A-9767-4A270D705F62}"/>
                    </a:ext>
                  </a:extLst>
                </p:cNvPr>
                <p:cNvPicPr/>
                <p:nvPr/>
              </p:nvPicPr>
              <p:blipFill>
                <a:blip r:embed="rId14"/>
                <a:stretch>
                  <a:fillRect/>
                </a:stretch>
              </p:blipFill>
              <p:spPr>
                <a:xfrm>
                  <a:off x="11166223" y="3863385"/>
                  <a:ext cx="20448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C887EF58-B524-D01A-6BC1-8267916A08FD}"/>
                    </a:ext>
                  </a:extLst>
                </p14:cNvPr>
                <p14:cNvContentPartPr/>
                <p14:nvPr/>
              </p14:nvContentPartPr>
              <p14:xfrm>
                <a:off x="6618703" y="3865545"/>
                <a:ext cx="4553280" cy="64080"/>
              </p14:xfrm>
            </p:contentPart>
          </mc:Choice>
          <mc:Fallback xmlns="">
            <p:pic>
              <p:nvPicPr>
                <p:cNvPr id="17" name="Mürekkep 16">
                  <a:extLst>
                    <a:ext uri="{FF2B5EF4-FFF2-40B4-BE49-F238E27FC236}">
                      <a16:creationId xmlns:a16="http://schemas.microsoft.com/office/drawing/2014/main" id="{C887EF58-B524-D01A-6BC1-8267916A08FD}"/>
                    </a:ext>
                  </a:extLst>
                </p:cNvPr>
                <p:cNvPicPr/>
                <p:nvPr/>
              </p:nvPicPr>
              <p:blipFill>
                <a:blip r:embed="rId16"/>
                <a:stretch>
                  <a:fillRect/>
                </a:stretch>
              </p:blipFill>
              <p:spPr>
                <a:xfrm>
                  <a:off x="6610063" y="3856545"/>
                  <a:ext cx="4570920" cy="8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B803D87B-B160-312E-ACDC-AE7D84DB966C}"/>
                  </a:ext>
                </a:extLst>
              </p14:cNvPr>
              <p14:cNvContentPartPr/>
              <p14:nvPr/>
            </p14:nvContentPartPr>
            <p14:xfrm>
              <a:off x="8962663" y="4136625"/>
              <a:ext cx="361440" cy="10080"/>
            </p14:xfrm>
          </p:contentPart>
        </mc:Choice>
        <mc:Fallback xmlns="">
          <p:pic>
            <p:nvPicPr>
              <p:cNvPr id="19" name="Mürekkep 18">
                <a:extLst>
                  <a:ext uri="{FF2B5EF4-FFF2-40B4-BE49-F238E27FC236}">
                    <a16:creationId xmlns:a16="http://schemas.microsoft.com/office/drawing/2014/main" id="{B803D87B-B160-312E-ACDC-AE7D84DB966C}"/>
                  </a:ext>
                </a:extLst>
              </p:cNvPr>
              <p:cNvPicPr/>
              <p:nvPr/>
            </p:nvPicPr>
            <p:blipFill>
              <a:blip r:embed="rId18"/>
              <a:stretch>
                <a:fillRect/>
              </a:stretch>
            </p:blipFill>
            <p:spPr>
              <a:xfrm>
                <a:off x="8953663" y="4127625"/>
                <a:ext cx="379080" cy="27720"/>
              </a:xfrm>
              <a:prstGeom prst="rect">
                <a:avLst/>
              </a:prstGeom>
            </p:spPr>
          </p:pic>
        </mc:Fallback>
      </mc:AlternateContent>
      <p:grpSp>
        <p:nvGrpSpPr>
          <p:cNvPr id="23" name="Grup 22">
            <a:extLst>
              <a:ext uri="{FF2B5EF4-FFF2-40B4-BE49-F238E27FC236}">
                <a16:creationId xmlns:a16="http://schemas.microsoft.com/office/drawing/2014/main" id="{BCFF6909-EC8B-5CD9-1D04-E1B4E784933D}"/>
              </a:ext>
            </a:extLst>
          </p:cNvPr>
          <p:cNvGrpSpPr/>
          <p:nvPr/>
        </p:nvGrpSpPr>
        <p:grpSpPr>
          <a:xfrm>
            <a:off x="7858183" y="4578345"/>
            <a:ext cx="1656000" cy="129600"/>
            <a:chOff x="7858183" y="4578345"/>
            <a:chExt cx="1656000" cy="12960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7ADE696D-669C-DE14-A041-0C4B1D696499}"/>
                    </a:ext>
                  </a:extLst>
                </p14:cNvPr>
                <p14:cNvContentPartPr/>
                <p14:nvPr/>
              </p14:nvContentPartPr>
              <p14:xfrm>
                <a:off x="9080383" y="4578345"/>
                <a:ext cx="433800" cy="29880"/>
              </p14:xfrm>
            </p:contentPart>
          </mc:Choice>
          <mc:Fallback xmlns="">
            <p:pic>
              <p:nvPicPr>
                <p:cNvPr id="20" name="Mürekkep 19">
                  <a:extLst>
                    <a:ext uri="{FF2B5EF4-FFF2-40B4-BE49-F238E27FC236}">
                      <a16:creationId xmlns:a16="http://schemas.microsoft.com/office/drawing/2014/main" id="{7ADE696D-669C-DE14-A041-0C4B1D696499}"/>
                    </a:ext>
                  </a:extLst>
                </p:cNvPr>
                <p:cNvPicPr/>
                <p:nvPr/>
              </p:nvPicPr>
              <p:blipFill>
                <a:blip r:embed="rId20"/>
                <a:stretch>
                  <a:fillRect/>
                </a:stretch>
              </p:blipFill>
              <p:spPr>
                <a:xfrm>
                  <a:off x="9071383" y="4569705"/>
                  <a:ext cx="451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A41DC8B-0316-E145-6AF6-B6B2EF740FDA}"/>
                    </a:ext>
                  </a:extLst>
                </p14:cNvPr>
                <p14:cNvContentPartPr/>
                <p14:nvPr/>
              </p14:nvContentPartPr>
              <p14:xfrm>
                <a:off x="7858183" y="4707585"/>
                <a:ext cx="307080" cy="360"/>
              </p14:xfrm>
            </p:contentPart>
          </mc:Choice>
          <mc:Fallback xmlns="">
            <p:pic>
              <p:nvPicPr>
                <p:cNvPr id="21" name="Mürekkep 20">
                  <a:extLst>
                    <a:ext uri="{FF2B5EF4-FFF2-40B4-BE49-F238E27FC236}">
                      <a16:creationId xmlns:a16="http://schemas.microsoft.com/office/drawing/2014/main" id="{4A41DC8B-0316-E145-6AF6-B6B2EF740FDA}"/>
                    </a:ext>
                  </a:extLst>
                </p:cNvPr>
                <p:cNvPicPr/>
                <p:nvPr/>
              </p:nvPicPr>
              <p:blipFill>
                <a:blip r:embed="rId22"/>
                <a:stretch>
                  <a:fillRect/>
                </a:stretch>
              </p:blipFill>
              <p:spPr>
                <a:xfrm>
                  <a:off x="7849183" y="4698585"/>
                  <a:ext cx="324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D4AED1AA-43CB-F6FE-FA02-2611CED62873}"/>
                  </a:ext>
                </a:extLst>
              </p14:cNvPr>
              <p14:cNvContentPartPr/>
              <p14:nvPr/>
            </p14:nvContentPartPr>
            <p14:xfrm>
              <a:off x="7803823" y="4226985"/>
              <a:ext cx="162000" cy="19080"/>
            </p14:xfrm>
          </p:contentPart>
        </mc:Choice>
        <mc:Fallback xmlns="">
          <p:pic>
            <p:nvPicPr>
              <p:cNvPr id="22" name="Mürekkep 21">
                <a:extLst>
                  <a:ext uri="{FF2B5EF4-FFF2-40B4-BE49-F238E27FC236}">
                    <a16:creationId xmlns:a16="http://schemas.microsoft.com/office/drawing/2014/main" id="{D4AED1AA-43CB-F6FE-FA02-2611CED62873}"/>
                  </a:ext>
                </a:extLst>
              </p:cNvPr>
              <p:cNvPicPr/>
              <p:nvPr/>
            </p:nvPicPr>
            <p:blipFill>
              <a:blip r:embed="rId24"/>
              <a:stretch>
                <a:fillRect/>
              </a:stretch>
            </p:blipFill>
            <p:spPr>
              <a:xfrm>
                <a:off x="7794823" y="4218345"/>
                <a:ext cx="179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0C6C9EA9-D140-7976-32DD-77674F6DAB8A}"/>
                  </a:ext>
                </a:extLst>
              </p14:cNvPr>
              <p14:cNvContentPartPr/>
              <p14:nvPr/>
            </p14:nvContentPartPr>
            <p14:xfrm>
              <a:off x="8899303" y="5976945"/>
              <a:ext cx="263520" cy="17280"/>
            </p14:xfrm>
          </p:contentPart>
        </mc:Choice>
        <mc:Fallback xmlns="">
          <p:pic>
            <p:nvPicPr>
              <p:cNvPr id="24" name="Mürekkep 23">
                <a:extLst>
                  <a:ext uri="{FF2B5EF4-FFF2-40B4-BE49-F238E27FC236}">
                    <a16:creationId xmlns:a16="http://schemas.microsoft.com/office/drawing/2014/main" id="{0C6C9EA9-D140-7976-32DD-77674F6DAB8A}"/>
                  </a:ext>
                </a:extLst>
              </p:cNvPr>
              <p:cNvPicPr/>
              <p:nvPr/>
            </p:nvPicPr>
            <p:blipFill>
              <a:blip r:embed="rId26"/>
              <a:stretch>
                <a:fillRect/>
              </a:stretch>
            </p:blipFill>
            <p:spPr>
              <a:xfrm>
                <a:off x="8890663" y="5967945"/>
                <a:ext cx="281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3F6F2570-325D-C31D-B0C9-0848A132DDA7}"/>
                  </a:ext>
                </a:extLst>
              </p14:cNvPr>
              <p14:cNvContentPartPr/>
              <p14:nvPr/>
            </p14:nvContentPartPr>
            <p14:xfrm>
              <a:off x="9152383" y="6409665"/>
              <a:ext cx="388440" cy="9720"/>
            </p14:xfrm>
          </p:contentPart>
        </mc:Choice>
        <mc:Fallback xmlns="">
          <p:pic>
            <p:nvPicPr>
              <p:cNvPr id="25" name="Mürekkep 24">
                <a:extLst>
                  <a:ext uri="{FF2B5EF4-FFF2-40B4-BE49-F238E27FC236}">
                    <a16:creationId xmlns:a16="http://schemas.microsoft.com/office/drawing/2014/main" id="{3F6F2570-325D-C31D-B0C9-0848A132DDA7}"/>
                  </a:ext>
                </a:extLst>
              </p:cNvPr>
              <p:cNvPicPr/>
              <p:nvPr/>
            </p:nvPicPr>
            <p:blipFill>
              <a:blip r:embed="rId28"/>
              <a:stretch>
                <a:fillRect/>
              </a:stretch>
            </p:blipFill>
            <p:spPr>
              <a:xfrm>
                <a:off x="9143743" y="6400665"/>
                <a:ext cx="406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D161B140-CBDE-B629-C870-E78E6EEA52FD}"/>
                  </a:ext>
                </a:extLst>
              </p14:cNvPr>
              <p14:cNvContentPartPr/>
              <p14:nvPr/>
            </p14:nvContentPartPr>
            <p14:xfrm>
              <a:off x="7043503" y="6398865"/>
              <a:ext cx="397440" cy="19800"/>
            </p14:xfrm>
          </p:contentPart>
        </mc:Choice>
        <mc:Fallback xmlns="">
          <p:pic>
            <p:nvPicPr>
              <p:cNvPr id="26" name="Mürekkep 25">
                <a:extLst>
                  <a:ext uri="{FF2B5EF4-FFF2-40B4-BE49-F238E27FC236}">
                    <a16:creationId xmlns:a16="http://schemas.microsoft.com/office/drawing/2014/main" id="{D161B140-CBDE-B629-C870-E78E6EEA52FD}"/>
                  </a:ext>
                </a:extLst>
              </p:cNvPr>
              <p:cNvPicPr/>
              <p:nvPr/>
            </p:nvPicPr>
            <p:blipFill>
              <a:blip r:embed="rId30"/>
              <a:stretch>
                <a:fillRect/>
              </a:stretch>
            </p:blipFill>
            <p:spPr>
              <a:xfrm>
                <a:off x="7034503" y="6390225"/>
                <a:ext cx="415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CE98C80D-3F9C-3665-2C07-C2DD65317FDA}"/>
                  </a:ext>
                </a:extLst>
              </p14:cNvPr>
              <p14:cNvContentPartPr/>
              <p14:nvPr/>
            </p14:nvContentPartPr>
            <p14:xfrm>
              <a:off x="7025143" y="5936985"/>
              <a:ext cx="281880" cy="20520"/>
            </p14:xfrm>
          </p:contentPart>
        </mc:Choice>
        <mc:Fallback xmlns="">
          <p:pic>
            <p:nvPicPr>
              <p:cNvPr id="27" name="Mürekkep 26">
                <a:extLst>
                  <a:ext uri="{FF2B5EF4-FFF2-40B4-BE49-F238E27FC236}">
                    <a16:creationId xmlns:a16="http://schemas.microsoft.com/office/drawing/2014/main" id="{CE98C80D-3F9C-3665-2C07-C2DD65317FDA}"/>
                  </a:ext>
                </a:extLst>
              </p:cNvPr>
              <p:cNvPicPr/>
              <p:nvPr/>
            </p:nvPicPr>
            <p:blipFill>
              <a:blip r:embed="rId32"/>
              <a:stretch>
                <a:fillRect/>
              </a:stretch>
            </p:blipFill>
            <p:spPr>
              <a:xfrm>
                <a:off x="7016503" y="5927985"/>
                <a:ext cx="29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D56820E-7691-2C80-7A7D-5539FC39DA6B}"/>
                  </a:ext>
                </a:extLst>
              </p14:cNvPr>
              <p14:cNvContentPartPr/>
              <p14:nvPr/>
            </p14:nvContentPartPr>
            <p14:xfrm>
              <a:off x="3068743" y="5711625"/>
              <a:ext cx="216720" cy="10080"/>
            </p14:xfrm>
          </p:contentPart>
        </mc:Choice>
        <mc:Fallback xmlns="">
          <p:pic>
            <p:nvPicPr>
              <p:cNvPr id="28" name="Mürekkep 27">
                <a:extLst>
                  <a:ext uri="{FF2B5EF4-FFF2-40B4-BE49-F238E27FC236}">
                    <a16:creationId xmlns:a16="http://schemas.microsoft.com/office/drawing/2014/main" id="{4D56820E-7691-2C80-7A7D-5539FC39DA6B}"/>
                  </a:ext>
                </a:extLst>
              </p:cNvPr>
              <p:cNvPicPr/>
              <p:nvPr/>
            </p:nvPicPr>
            <p:blipFill>
              <a:blip r:embed="rId34"/>
              <a:stretch>
                <a:fillRect/>
              </a:stretch>
            </p:blipFill>
            <p:spPr>
              <a:xfrm>
                <a:off x="3059743" y="5702985"/>
                <a:ext cx="234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EE3BC1A0-1B98-7310-C6DC-8BB79EBE3F35}"/>
                  </a:ext>
                </a:extLst>
              </p14:cNvPr>
              <p14:cNvContentPartPr/>
              <p14:nvPr/>
            </p14:nvContentPartPr>
            <p14:xfrm>
              <a:off x="3141103" y="6439905"/>
              <a:ext cx="587520" cy="33480"/>
            </p14:xfrm>
          </p:contentPart>
        </mc:Choice>
        <mc:Fallback xmlns="">
          <p:pic>
            <p:nvPicPr>
              <p:cNvPr id="29" name="Mürekkep 28">
                <a:extLst>
                  <a:ext uri="{FF2B5EF4-FFF2-40B4-BE49-F238E27FC236}">
                    <a16:creationId xmlns:a16="http://schemas.microsoft.com/office/drawing/2014/main" id="{EE3BC1A0-1B98-7310-C6DC-8BB79EBE3F35}"/>
                  </a:ext>
                </a:extLst>
              </p:cNvPr>
              <p:cNvPicPr/>
              <p:nvPr/>
            </p:nvPicPr>
            <p:blipFill>
              <a:blip r:embed="rId36"/>
              <a:stretch>
                <a:fillRect/>
              </a:stretch>
            </p:blipFill>
            <p:spPr>
              <a:xfrm>
                <a:off x="3132463" y="6430905"/>
                <a:ext cx="6051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30D58707-0E37-DD29-FB06-E3D62342D775}"/>
                  </a:ext>
                </a:extLst>
              </p14:cNvPr>
              <p14:cNvContentPartPr/>
              <p14:nvPr/>
            </p14:nvContentPartPr>
            <p14:xfrm>
              <a:off x="3847423" y="6155865"/>
              <a:ext cx="316080" cy="360"/>
            </p14:xfrm>
          </p:contentPart>
        </mc:Choice>
        <mc:Fallback xmlns="">
          <p:pic>
            <p:nvPicPr>
              <p:cNvPr id="30" name="Mürekkep 29">
                <a:extLst>
                  <a:ext uri="{FF2B5EF4-FFF2-40B4-BE49-F238E27FC236}">
                    <a16:creationId xmlns:a16="http://schemas.microsoft.com/office/drawing/2014/main" id="{30D58707-0E37-DD29-FB06-E3D62342D775}"/>
                  </a:ext>
                </a:extLst>
              </p:cNvPr>
              <p:cNvPicPr/>
              <p:nvPr/>
            </p:nvPicPr>
            <p:blipFill>
              <a:blip r:embed="rId38"/>
              <a:stretch>
                <a:fillRect/>
              </a:stretch>
            </p:blipFill>
            <p:spPr>
              <a:xfrm>
                <a:off x="3838783" y="6147225"/>
                <a:ext cx="33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5D31D791-F5E2-DCE0-E9EB-CD032D258C68}"/>
                  </a:ext>
                </a:extLst>
              </p14:cNvPr>
              <p14:cNvContentPartPr/>
              <p14:nvPr/>
            </p14:nvContentPartPr>
            <p14:xfrm>
              <a:off x="3675343" y="5495265"/>
              <a:ext cx="310680" cy="5760"/>
            </p14:xfrm>
          </p:contentPart>
        </mc:Choice>
        <mc:Fallback xmlns="">
          <p:pic>
            <p:nvPicPr>
              <p:cNvPr id="31" name="Mürekkep 30">
                <a:extLst>
                  <a:ext uri="{FF2B5EF4-FFF2-40B4-BE49-F238E27FC236}">
                    <a16:creationId xmlns:a16="http://schemas.microsoft.com/office/drawing/2014/main" id="{5D31D791-F5E2-DCE0-E9EB-CD032D258C68}"/>
                  </a:ext>
                </a:extLst>
              </p:cNvPr>
              <p:cNvPicPr/>
              <p:nvPr/>
            </p:nvPicPr>
            <p:blipFill>
              <a:blip r:embed="rId40"/>
              <a:stretch>
                <a:fillRect/>
              </a:stretch>
            </p:blipFill>
            <p:spPr>
              <a:xfrm>
                <a:off x="3666343" y="5486265"/>
                <a:ext cx="328320" cy="23400"/>
              </a:xfrm>
              <a:prstGeom prst="rect">
                <a:avLst/>
              </a:prstGeom>
            </p:spPr>
          </p:pic>
        </mc:Fallback>
      </mc:AlternateContent>
    </p:spTree>
    <p:extLst>
      <p:ext uri="{BB962C8B-B14F-4D97-AF65-F5344CB8AC3E}">
        <p14:creationId xmlns:p14="http://schemas.microsoft.com/office/powerpoint/2010/main" val="28943860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7B99E45-D666-7719-43BF-A1BBC9AC40D7}"/>
              </a:ext>
            </a:extLst>
          </p:cNvPr>
          <p:cNvPicPr>
            <a:picLocks noChangeAspect="1"/>
          </p:cNvPicPr>
          <p:nvPr/>
        </p:nvPicPr>
        <p:blipFill>
          <a:blip r:embed="rId2"/>
          <a:stretch>
            <a:fillRect/>
          </a:stretch>
        </p:blipFill>
        <p:spPr>
          <a:xfrm>
            <a:off x="544866" y="885824"/>
            <a:ext cx="2362530" cy="1448002"/>
          </a:xfrm>
          <a:prstGeom prst="rect">
            <a:avLst/>
          </a:prstGeom>
        </p:spPr>
      </p:pic>
      <p:pic>
        <p:nvPicPr>
          <p:cNvPr id="7" name="Resim 6">
            <a:extLst>
              <a:ext uri="{FF2B5EF4-FFF2-40B4-BE49-F238E27FC236}">
                <a16:creationId xmlns:a16="http://schemas.microsoft.com/office/drawing/2014/main" id="{573866CD-FA0A-061C-EF23-52C5D621DF0B}"/>
              </a:ext>
            </a:extLst>
          </p:cNvPr>
          <p:cNvPicPr>
            <a:picLocks noChangeAspect="1"/>
          </p:cNvPicPr>
          <p:nvPr/>
        </p:nvPicPr>
        <p:blipFill>
          <a:blip r:embed="rId3"/>
          <a:stretch>
            <a:fillRect/>
          </a:stretch>
        </p:blipFill>
        <p:spPr>
          <a:xfrm>
            <a:off x="544866" y="2676420"/>
            <a:ext cx="2286319" cy="1505160"/>
          </a:xfrm>
          <a:prstGeom prst="rect">
            <a:avLst/>
          </a:prstGeom>
        </p:spPr>
      </p:pic>
      <p:pic>
        <p:nvPicPr>
          <p:cNvPr id="9" name="Resim 8">
            <a:extLst>
              <a:ext uri="{FF2B5EF4-FFF2-40B4-BE49-F238E27FC236}">
                <a16:creationId xmlns:a16="http://schemas.microsoft.com/office/drawing/2014/main" id="{1F073740-71F6-640A-32A0-3025016A9D9D}"/>
              </a:ext>
            </a:extLst>
          </p:cNvPr>
          <p:cNvPicPr>
            <a:picLocks noChangeAspect="1"/>
          </p:cNvPicPr>
          <p:nvPr/>
        </p:nvPicPr>
        <p:blipFill>
          <a:blip r:embed="rId4"/>
          <a:stretch>
            <a:fillRect/>
          </a:stretch>
        </p:blipFill>
        <p:spPr>
          <a:xfrm>
            <a:off x="544866" y="5249051"/>
            <a:ext cx="4429743" cy="1095528"/>
          </a:xfrm>
          <a:prstGeom prst="rect">
            <a:avLst/>
          </a:prstGeom>
        </p:spPr>
      </p:pic>
      <p:pic>
        <p:nvPicPr>
          <p:cNvPr id="13" name="Resim 12">
            <a:extLst>
              <a:ext uri="{FF2B5EF4-FFF2-40B4-BE49-F238E27FC236}">
                <a16:creationId xmlns:a16="http://schemas.microsoft.com/office/drawing/2014/main" id="{CCBE832D-EBEC-8740-1513-FD42635ACF77}"/>
              </a:ext>
            </a:extLst>
          </p:cNvPr>
          <p:cNvPicPr>
            <a:picLocks noChangeAspect="1"/>
          </p:cNvPicPr>
          <p:nvPr/>
        </p:nvPicPr>
        <p:blipFill>
          <a:blip r:embed="rId5"/>
          <a:stretch>
            <a:fillRect/>
          </a:stretch>
        </p:blipFill>
        <p:spPr>
          <a:xfrm>
            <a:off x="5973415" y="885824"/>
            <a:ext cx="2343477" cy="1038370"/>
          </a:xfrm>
          <a:prstGeom prst="rect">
            <a:avLst/>
          </a:prstGeom>
        </p:spPr>
      </p:pic>
      <p:pic>
        <p:nvPicPr>
          <p:cNvPr id="15" name="Resim 14">
            <a:extLst>
              <a:ext uri="{FF2B5EF4-FFF2-40B4-BE49-F238E27FC236}">
                <a16:creationId xmlns:a16="http://schemas.microsoft.com/office/drawing/2014/main" id="{EC9525D3-3123-BE1B-7F11-17CF5B08668C}"/>
              </a:ext>
            </a:extLst>
          </p:cNvPr>
          <p:cNvPicPr>
            <a:picLocks noChangeAspect="1"/>
          </p:cNvPicPr>
          <p:nvPr/>
        </p:nvPicPr>
        <p:blipFill>
          <a:blip r:embed="rId6"/>
          <a:stretch>
            <a:fillRect/>
          </a:stretch>
        </p:blipFill>
        <p:spPr>
          <a:xfrm>
            <a:off x="5973415" y="561929"/>
            <a:ext cx="704948" cy="323895"/>
          </a:xfrm>
          <a:prstGeom prst="rect">
            <a:avLst/>
          </a:prstGeom>
        </p:spPr>
      </p:pic>
      <p:pic>
        <p:nvPicPr>
          <p:cNvPr id="17" name="Resim 16">
            <a:extLst>
              <a:ext uri="{FF2B5EF4-FFF2-40B4-BE49-F238E27FC236}">
                <a16:creationId xmlns:a16="http://schemas.microsoft.com/office/drawing/2014/main" id="{0D64439B-8FB9-5D95-C4C7-3AE595A1BF36}"/>
              </a:ext>
            </a:extLst>
          </p:cNvPr>
          <p:cNvPicPr>
            <a:picLocks noChangeAspect="1"/>
          </p:cNvPicPr>
          <p:nvPr/>
        </p:nvPicPr>
        <p:blipFill>
          <a:blip r:embed="rId7"/>
          <a:stretch>
            <a:fillRect/>
          </a:stretch>
        </p:blipFill>
        <p:spPr>
          <a:xfrm>
            <a:off x="5973415" y="2333826"/>
            <a:ext cx="4382112" cy="1286054"/>
          </a:xfrm>
          <a:prstGeom prst="rect">
            <a:avLst/>
          </a:prstGeom>
        </p:spPr>
      </p:pic>
      <p:pic>
        <p:nvPicPr>
          <p:cNvPr id="19" name="Resim 18">
            <a:extLst>
              <a:ext uri="{FF2B5EF4-FFF2-40B4-BE49-F238E27FC236}">
                <a16:creationId xmlns:a16="http://schemas.microsoft.com/office/drawing/2014/main" id="{D1BC99FA-4172-56FC-CEDC-1B29C6BFDB47}"/>
              </a:ext>
            </a:extLst>
          </p:cNvPr>
          <p:cNvPicPr>
            <a:picLocks noChangeAspect="1"/>
          </p:cNvPicPr>
          <p:nvPr/>
        </p:nvPicPr>
        <p:blipFill>
          <a:blip r:embed="rId8"/>
          <a:stretch>
            <a:fillRect/>
          </a:stretch>
        </p:blipFill>
        <p:spPr>
          <a:xfrm>
            <a:off x="5973415" y="4181580"/>
            <a:ext cx="2295845" cy="428685"/>
          </a:xfrm>
          <a:prstGeom prst="rect">
            <a:avLst/>
          </a:prstGeom>
        </p:spPr>
      </p:pic>
      <p:pic>
        <p:nvPicPr>
          <p:cNvPr id="21" name="Resim 20">
            <a:extLst>
              <a:ext uri="{FF2B5EF4-FFF2-40B4-BE49-F238E27FC236}">
                <a16:creationId xmlns:a16="http://schemas.microsoft.com/office/drawing/2014/main" id="{A9E84B03-7B9C-B09E-59A6-4AAB58AE3C0E}"/>
              </a:ext>
            </a:extLst>
          </p:cNvPr>
          <p:cNvPicPr>
            <a:picLocks noChangeAspect="1"/>
          </p:cNvPicPr>
          <p:nvPr/>
        </p:nvPicPr>
        <p:blipFill>
          <a:blip r:embed="rId9"/>
          <a:stretch>
            <a:fillRect/>
          </a:stretch>
        </p:blipFill>
        <p:spPr>
          <a:xfrm>
            <a:off x="5973415" y="5475128"/>
            <a:ext cx="4191585" cy="381053"/>
          </a:xfrm>
          <a:prstGeom prst="rect">
            <a:avLst/>
          </a:prstGeom>
        </p:spPr>
      </p:pic>
      <p:pic>
        <p:nvPicPr>
          <p:cNvPr id="22" name="Resim 21">
            <a:extLst>
              <a:ext uri="{FF2B5EF4-FFF2-40B4-BE49-F238E27FC236}">
                <a16:creationId xmlns:a16="http://schemas.microsoft.com/office/drawing/2014/main" id="{3E9062B0-C9C9-EA7E-77C1-6C0CC3669096}"/>
              </a:ext>
            </a:extLst>
          </p:cNvPr>
          <p:cNvPicPr>
            <a:picLocks noChangeAspect="1"/>
          </p:cNvPicPr>
          <p:nvPr/>
        </p:nvPicPr>
        <p:blipFill>
          <a:blip r:embed="rId10"/>
          <a:srcRect t="19112" b="21568"/>
          <a:stretch/>
        </p:blipFill>
        <p:spPr>
          <a:xfrm>
            <a:off x="5973415" y="5186929"/>
            <a:ext cx="1609950" cy="288199"/>
          </a:xfrm>
          <a:prstGeom prst="rect">
            <a:avLst/>
          </a:prstGeom>
        </p:spPr>
      </p:pic>
      <p:pic>
        <p:nvPicPr>
          <p:cNvPr id="23" name="Resim 22">
            <a:extLst>
              <a:ext uri="{FF2B5EF4-FFF2-40B4-BE49-F238E27FC236}">
                <a16:creationId xmlns:a16="http://schemas.microsoft.com/office/drawing/2014/main" id="{FF0230CE-058C-F925-7A37-D6F8F7B03BEB}"/>
              </a:ext>
            </a:extLst>
          </p:cNvPr>
          <p:cNvPicPr>
            <a:picLocks noChangeAspect="1"/>
          </p:cNvPicPr>
          <p:nvPr/>
        </p:nvPicPr>
        <p:blipFill>
          <a:blip r:embed="rId10"/>
          <a:srcRect t="19112" b="21568"/>
          <a:stretch/>
        </p:blipFill>
        <p:spPr>
          <a:xfrm>
            <a:off x="544866" y="4976240"/>
            <a:ext cx="1609950" cy="288199"/>
          </a:xfrm>
          <a:prstGeom prst="rect">
            <a:avLst/>
          </a:prstGeom>
        </p:spPr>
      </p:pic>
      <p:grpSp>
        <p:nvGrpSpPr>
          <p:cNvPr id="26" name="Grup 25">
            <a:extLst>
              <a:ext uri="{FF2B5EF4-FFF2-40B4-BE49-F238E27FC236}">
                <a16:creationId xmlns:a16="http://schemas.microsoft.com/office/drawing/2014/main" id="{A76811DE-E7CD-B088-5B6E-26C4EA694966}"/>
              </a:ext>
            </a:extLst>
          </p:cNvPr>
          <p:cNvGrpSpPr/>
          <p:nvPr/>
        </p:nvGrpSpPr>
        <p:grpSpPr>
          <a:xfrm>
            <a:off x="1414705" y="2405880"/>
            <a:ext cx="160560" cy="191880"/>
            <a:chOff x="1414705" y="2405880"/>
            <a:chExt cx="160560" cy="191880"/>
          </a:xfrm>
        </p:grpSpPr>
        <mc:AlternateContent xmlns:mc="http://schemas.openxmlformats.org/markup-compatibility/2006" xmlns:p14="http://schemas.microsoft.com/office/powerpoint/2010/main">
          <mc:Choice Requires="p14">
            <p:contentPart p14:bwMode="auto" r:id="rId11">
              <p14:nvContentPartPr>
                <p14:cNvPr id="24" name="Mürekkep 23">
                  <a:extLst>
                    <a:ext uri="{FF2B5EF4-FFF2-40B4-BE49-F238E27FC236}">
                      <a16:creationId xmlns:a16="http://schemas.microsoft.com/office/drawing/2014/main" id="{EF908681-546A-54D8-5C67-D48DC9082E39}"/>
                    </a:ext>
                  </a:extLst>
                </p14:cNvPr>
                <p14:cNvContentPartPr/>
                <p14:nvPr/>
              </p14:nvContentPartPr>
              <p14:xfrm>
                <a:off x="1482025" y="2405880"/>
                <a:ext cx="360" cy="191880"/>
              </p14:xfrm>
            </p:contentPart>
          </mc:Choice>
          <mc:Fallback xmlns="">
            <p:pic>
              <p:nvPicPr>
                <p:cNvPr id="24" name="Mürekkep 23">
                  <a:extLst>
                    <a:ext uri="{FF2B5EF4-FFF2-40B4-BE49-F238E27FC236}">
                      <a16:creationId xmlns:a16="http://schemas.microsoft.com/office/drawing/2014/main" id="{EF908681-546A-54D8-5C67-D48DC9082E39}"/>
                    </a:ext>
                  </a:extLst>
                </p:cNvPr>
                <p:cNvPicPr/>
                <p:nvPr/>
              </p:nvPicPr>
              <p:blipFill>
                <a:blip r:embed="rId12"/>
                <a:stretch>
                  <a:fillRect/>
                </a:stretch>
              </p:blipFill>
              <p:spPr>
                <a:xfrm>
                  <a:off x="1473025" y="239724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Mürekkep 24">
                  <a:extLst>
                    <a:ext uri="{FF2B5EF4-FFF2-40B4-BE49-F238E27FC236}">
                      <a16:creationId xmlns:a16="http://schemas.microsoft.com/office/drawing/2014/main" id="{C0336DE1-8B73-1054-2BF4-EC95FEC47537}"/>
                    </a:ext>
                  </a:extLst>
                </p14:cNvPr>
                <p14:cNvContentPartPr/>
                <p14:nvPr/>
              </p14:nvContentPartPr>
              <p14:xfrm>
                <a:off x="1414705" y="2538360"/>
                <a:ext cx="160560" cy="49680"/>
              </p14:xfrm>
            </p:contentPart>
          </mc:Choice>
          <mc:Fallback xmlns="">
            <p:pic>
              <p:nvPicPr>
                <p:cNvPr id="25" name="Mürekkep 24">
                  <a:extLst>
                    <a:ext uri="{FF2B5EF4-FFF2-40B4-BE49-F238E27FC236}">
                      <a16:creationId xmlns:a16="http://schemas.microsoft.com/office/drawing/2014/main" id="{C0336DE1-8B73-1054-2BF4-EC95FEC47537}"/>
                    </a:ext>
                  </a:extLst>
                </p:cNvPr>
                <p:cNvPicPr/>
                <p:nvPr/>
              </p:nvPicPr>
              <p:blipFill>
                <a:blip r:embed="rId14"/>
                <a:stretch>
                  <a:fillRect/>
                </a:stretch>
              </p:blipFill>
              <p:spPr>
                <a:xfrm>
                  <a:off x="1405705" y="2529360"/>
                  <a:ext cx="178200" cy="6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27C02911-694E-B980-38EF-F82B2FEB1B22}"/>
                  </a:ext>
                </a:extLst>
              </p14:cNvPr>
              <p14:cNvContentPartPr/>
              <p14:nvPr/>
            </p14:nvContentPartPr>
            <p14:xfrm>
              <a:off x="607225" y="1227240"/>
              <a:ext cx="615960" cy="274680"/>
            </p14:xfrm>
          </p:contentPart>
        </mc:Choice>
        <mc:Fallback xmlns="">
          <p:pic>
            <p:nvPicPr>
              <p:cNvPr id="27" name="Mürekkep 26">
                <a:extLst>
                  <a:ext uri="{FF2B5EF4-FFF2-40B4-BE49-F238E27FC236}">
                    <a16:creationId xmlns:a16="http://schemas.microsoft.com/office/drawing/2014/main" id="{27C02911-694E-B980-38EF-F82B2FEB1B22}"/>
                  </a:ext>
                </a:extLst>
              </p:cNvPr>
              <p:cNvPicPr/>
              <p:nvPr/>
            </p:nvPicPr>
            <p:blipFill>
              <a:blip r:embed="rId16"/>
              <a:stretch>
                <a:fillRect/>
              </a:stretch>
            </p:blipFill>
            <p:spPr>
              <a:xfrm>
                <a:off x="598585" y="1218600"/>
                <a:ext cx="633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1EDB71C9-0562-3499-BD8C-31E46A7555A8}"/>
                  </a:ext>
                </a:extLst>
              </p14:cNvPr>
              <p14:cNvContentPartPr/>
              <p14:nvPr/>
            </p14:nvContentPartPr>
            <p14:xfrm>
              <a:off x="873625" y="1970640"/>
              <a:ext cx="1198080" cy="330480"/>
            </p14:xfrm>
          </p:contentPart>
        </mc:Choice>
        <mc:Fallback xmlns="">
          <p:pic>
            <p:nvPicPr>
              <p:cNvPr id="28" name="Mürekkep 27">
                <a:extLst>
                  <a:ext uri="{FF2B5EF4-FFF2-40B4-BE49-F238E27FC236}">
                    <a16:creationId xmlns:a16="http://schemas.microsoft.com/office/drawing/2014/main" id="{1EDB71C9-0562-3499-BD8C-31E46A7555A8}"/>
                  </a:ext>
                </a:extLst>
              </p:cNvPr>
              <p:cNvPicPr/>
              <p:nvPr/>
            </p:nvPicPr>
            <p:blipFill>
              <a:blip r:embed="rId18"/>
              <a:stretch>
                <a:fillRect/>
              </a:stretch>
            </p:blipFill>
            <p:spPr>
              <a:xfrm>
                <a:off x="864985" y="1962000"/>
                <a:ext cx="1215720" cy="348120"/>
              </a:xfrm>
              <a:prstGeom prst="rect">
                <a:avLst/>
              </a:prstGeom>
            </p:spPr>
          </p:pic>
        </mc:Fallback>
      </mc:AlternateContent>
      <p:grpSp>
        <p:nvGrpSpPr>
          <p:cNvPr id="31" name="Grup 30">
            <a:extLst>
              <a:ext uri="{FF2B5EF4-FFF2-40B4-BE49-F238E27FC236}">
                <a16:creationId xmlns:a16="http://schemas.microsoft.com/office/drawing/2014/main" id="{12152FF1-B69D-9465-5BAF-4B6C4E11BC94}"/>
              </a:ext>
            </a:extLst>
          </p:cNvPr>
          <p:cNvGrpSpPr/>
          <p:nvPr/>
        </p:nvGrpSpPr>
        <p:grpSpPr>
          <a:xfrm>
            <a:off x="720985" y="1886040"/>
            <a:ext cx="88560" cy="233640"/>
            <a:chOff x="720985" y="1886040"/>
            <a:chExt cx="88560" cy="233640"/>
          </a:xfrm>
        </p:grpSpPr>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A67A3977-D6C9-186D-6639-729C49A85115}"/>
                    </a:ext>
                  </a:extLst>
                </p14:cNvPr>
                <p14:cNvContentPartPr/>
                <p14:nvPr/>
              </p14:nvContentPartPr>
              <p14:xfrm>
                <a:off x="720985" y="1886040"/>
                <a:ext cx="56160" cy="185400"/>
              </p14:xfrm>
            </p:contentPart>
          </mc:Choice>
          <mc:Fallback xmlns="">
            <p:pic>
              <p:nvPicPr>
                <p:cNvPr id="29" name="Mürekkep 28">
                  <a:extLst>
                    <a:ext uri="{FF2B5EF4-FFF2-40B4-BE49-F238E27FC236}">
                      <a16:creationId xmlns:a16="http://schemas.microsoft.com/office/drawing/2014/main" id="{A67A3977-D6C9-186D-6639-729C49A85115}"/>
                    </a:ext>
                  </a:extLst>
                </p:cNvPr>
                <p:cNvPicPr/>
                <p:nvPr/>
              </p:nvPicPr>
              <p:blipFill>
                <a:blip r:embed="rId20"/>
                <a:stretch>
                  <a:fillRect/>
                </a:stretch>
              </p:blipFill>
              <p:spPr>
                <a:xfrm>
                  <a:off x="712345" y="1877400"/>
                  <a:ext cx="73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07D1280E-E755-B7EA-C1BB-570E0CB833CD}"/>
                    </a:ext>
                  </a:extLst>
                </p14:cNvPr>
                <p14:cNvContentPartPr/>
                <p14:nvPr/>
              </p14:nvContentPartPr>
              <p14:xfrm>
                <a:off x="769585" y="2030400"/>
                <a:ext cx="39960" cy="89280"/>
              </p14:xfrm>
            </p:contentPart>
          </mc:Choice>
          <mc:Fallback xmlns="">
            <p:pic>
              <p:nvPicPr>
                <p:cNvPr id="30" name="Mürekkep 29">
                  <a:extLst>
                    <a:ext uri="{FF2B5EF4-FFF2-40B4-BE49-F238E27FC236}">
                      <a16:creationId xmlns:a16="http://schemas.microsoft.com/office/drawing/2014/main" id="{07D1280E-E755-B7EA-C1BB-570E0CB833CD}"/>
                    </a:ext>
                  </a:extLst>
                </p:cNvPr>
                <p:cNvPicPr/>
                <p:nvPr/>
              </p:nvPicPr>
              <p:blipFill>
                <a:blip r:embed="rId22"/>
                <a:stretch>
                  <a:fillRect/>
                </a:stretch>
              </p:blipFill>
              <p:spPr>
                <a:xfrm>
                  <a:off x="760945" y="2021760"/>
                  <a:ext cx="57600" cy="10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2" name="Mürekkep 31">
                <a:extLst>
                  <a:ext uri="{FF2B5EF4-FFF2-40B4-BE49-F238E27FC236}">
                    <a16:creationId xmlns:a16="http://schemas.microsoft.com/office/drawing/2014/main" id="{4E5543E4-D769-1054-61F5-5E6EFD75F7CB}"/>
                  </a:ext>
                </a:extLst>
              </p14:cNvPr>
              <p14:cNvContentPartPr/>
              <p14:nvPr/>
            </p14:nvContentPartPr>
            <p14:xfrm>
              <a:off x="1087105" y="4060800"/>
              <a:ext cx="759240" cy="30960"/>
            </p14:xfrm>
          </p:contentPart>
        </mc:Choice>
        <mc:Fallback xmlns="">
          <p:pic>
            <p:nvPicPr>
              <p:cNvPr id="32" name="Mürekkep 31">
                <a:extLst>
                  <a:ext uri="{FF2B5EF4-FFF2-40B4-BE49-F238E27FC236}">
                    <a16:creationId xmlns:a16="http://schemas.microsoft.com/office/drawing/2014/main" id="{4E5543E4-D769-1054-61F5-5E6EFD75F7CB}"/>
                  </a:ext>
                </a:extLst>
              </p:cNvPr>
              <p:cNvPicPr/>
              <p:nvPr/>
            </p:nvPicPr>
            <p:blipFill>
              <a:blip r:embed="rId24"/>
              <a:stretch>
                <a:fillRect/>
              </a:stretch>
            </p:blipFill>
            <p:spPr>
              <a:xfrm>
                <a:off x="1078465" y="4051800"/>
                <a:ext cx="776880" cy="48600"/>
              </a:xfrm>
              <a:prstGeom prst="rect">
                <a:avLst/>
              </a:prstGeom>
            </p:spPr>
          </p:pic>
        </mc:Fallback>
      </mc:AlternateContent>
      <p:grpSp>
        <p:nvGrpSpPr>
          <p:cNvPr id="35" name="Grup 34">
            <a:extLst>
              <a:ext uri="{FF2B5EF4-FFF2-40B4-BE49-F238E27FC236}">
                <a16:creationId xmlns:a16="http://schemas.microsoft.com/office/drawing/2014/main" id="{B4A92384-C620-76B9-98C0-743B62B30228}"/>
              </a:ext>
            </a:extLst>
          </p:cNvPr>
          <p:cNvGrpSpPr/>
          <p:nvPr/>
        </p:nvGrpSpPr>
        <p:grpSpPr>
          <a:xfrm>
            <a:off x="1693705" y="4244400"/>
            <a:ext cx="185040" cy="414360"/>
            <a:chOff x="1693705" y="4244400"/>
            <a:chExt cx="185040" cy="414360"/>
          </a:xfrm>
        </p:grpSpPr>
        <mc:AlternateContent xmlns:mc="http://schemas.openxmlformats.org/markup-compatibility/2006" xmlns:p14="http://schemas.microsoft.com/office/powerpoint/2010/main">
          <mc:Choice Requires="p14">
            <p:contentPart p14:bwMode="auto" r:id="rId25">
              <p14:nvContentPartPr>
                <p14:cNvPr id="33" name="Mürekkep 32">
                  <a:extLst>
                    <a:ext uri="{FF2B5EF4-FFF2-40B4-BE49-F238E27FC236}">
                      <a16:creationId xmlns:a16="http://schemas.microsoft.com/office/drawing/2014/main" id="{8F7A0FED-1E0D-C7BD-27C1-08A60DA1C1B3}"/>
                    </a:ext>
                  </a:extLst>
                </p14:cNvPr>
                <p14:cNvContentPartPr/>
                <p14:nvPr/>
              </p14:nvContentPartPr>
              <p14:xfrm>
                <a:off x="1761025" y="4244400"/>
                <a:ext cx="10440" cy="412920"/>
              </p14:xfrm>
            </p:contentPart>
          </mc:Choice>
          <mc:Fallback xmlns="">
            <p:pic>
              <p:nvPicPr>
                <p:cNvPr id="33" name="Mürekkep 32">
                  <a:extLst>
                    <a:ext uri="{FF2B5EF4-FFF2-40B4-BE49-F238E27FC236}">
                      <a16:creationId xmlns:a16="http://schemas.microsoft.com/office/drawing/2014/main" id="{8F7A0FED-1E0D-C7BD-27C1-08A60DA1C1B3}"/>
                    </a:ext>
                  </a:extLst>
                </p:cNvPr>
                <p:cNvPicPr/>
                <p:nvPr/>
              </p:nvPicPr>
              <p:blipFill>
                <a:blip r:embed="rId26"/>
                <a:stretch>
                  <a:fillRect/>
                </a:stretch>
              </p:blipFill>
              <p:spPr>
                <a:xfrm>
                  <a:off x="1752025" y="4235760"/>
                  <a:ext cx="280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Mürekkep 33">
                  <a:extLst>
                    <a:ext uri="{FF2B5EF4-FFF2-40B4-BE49-F238E27FC236}">
                      <a16:creationId xmlns:a16="http://schemas.microsoft.com/office/drawing/2014/main" id="{838D8220-1D15-76C5-A55A-431AE6543308}"/>
                    </a:ext>
                  </a:extLst>
                </p14:cNvPr>
                <p14:cNvContentPartPr/>
                <p14:nvPr/>
              </p14:nvContentPartPr>
              <p14:xfrm>
                <a:off x="1693705" y="4593600"/>
                <a:ext cx="185040" cy="65160"/>
              </p14:xfrm>
            </p:contentPart>
          </mc:Choice>
          <mc:Fallback xmlns="">
            <p:pic>
              <p:nvPicPr>
                <p:cNvPr id="34" name="Mürekkep 33">
                  <a:extLst>
                    <a:ext uri="{FF2B5EF4-FFF2-40B4-BE49-F238E27FC236}">
                      <a16:creationId xmlns:a16="http://schemas.microsoft.com/office/drawing/2014/main" id="{838D8220-1D15-76C5-A55A-431AE6543308}"/>
                    </a:ext>
                  </a:extLst>
                </p:cNvPr>
                <p:cNvPicPr/>
                <p:nvPr/>
              </p:nvPicPr>
              <p:blipFill>
                <a:blip r:embed="rId28"/>
                <a:stretch>
                  <a:fillRect/>
                </a:stretch>
              </p:blipFill>
              <p:spPr>
                <a:xfrm>
                  <a:off x="1684705" y="4584600"/>
                  <a:ext cx="20268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6" name="Mürekkep 35">
                <a:extLst>
                  <a:ext uri="{FF2B5EF4-FFF2-40B4-BE49-F238E27FC236}">
                    <a16:creationId xmlns:a16="http://schemas.microsoft.com/office/drawing/2014/main" id="{341A0812-8316-70F0-8AEB-DA8AF8396AA1}"/>
                  </a:ext>
                </a:extLst>
              </p14:cNvPr>
              <p14:cNvContentPartPr/>
              <p14:nvPr/>
            </p14:nvContentPartPr>
            <p14:xfrm>
              <a:off x="538105" y="4955760"/>
              <a:ext cx="799920" cy="309600"/>
            </p14:xfrm>
          </p:contentPart>
        </mc:Choice>
        <mc:Fallback xmlns="">
          <p:pic>
            <p:nvPicPr>
              <p:cNvPr id="36" name="Mürekkep 35">
                <a:extLst>
                  <a:ext uri="{FF2B5EF4-FFF2-40B4-BE49-F238E27FC236}">
                    <a16:creationId xmlns:a16="http://schemas.microsoft.com/office/drawing/2014/main" id="{341A0812-8316-70F0-8AEB-DA8AF8396AA1}"/>
                  </a:ext>
                </a:extLst>
              </p:cNvPr>
              <p:cNvPicPr/>
              <p:nvPr/>
            </p:nvPicPr>
            <p:blipFill>
              <a:blip r:embed="rId30"/>
              <a:stretch>
                <a:fillRect/>
              </a:stretch>
            </p:blipFill>
            <p:spPr>
              <a:xfrm>
                <a:off x="529105" y="4947120"/>
                <a:ext cx="817560" cy="327240"/>
              </a:xfrm>
              <a:prstGeom prst="rect">
                <a:avLst/>
              </a:prstGeom>
            </p:spPr>
          </p:pic>
        </mc:Fallback>
      </mc:AlternateContent>
      <p:grpSp>
        <p:nvGrpSpPr>
          <p:cNvPr id="39" name="Grup 38">
            <a:extLst>
              <a:ext uri="{FF2B5EF4-FFF2-40B4-BE49-F238E27FC236}">
                <a16:creationId xmlns:a16="http://schemas.microsoft.com/office/drawing/2014/main" id="{4ABCC8BC-5241-EA1E-E3E8-596A31BBE29A}"/>
              </a:ext>
            </a:extLst>
          </p:cNvPr>
          <p:cNvGrpSpPr/>
          <p:nvPr/>
        </p:nvGrpSpPr>
        <p:grpSpPr>
          <a:xfrm>
            <a:off x="498865" y="5456160"/>
            <a:ext cx="4353120" cy="868680"/>
            <a:chOff x="498865" y="5456160"/>
            <a:chExt cx="4353120" cy="8686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A984C546-40D7-ECD7-99AE-919C73814164}"/>
                    </a:ext>
                  </a:extLst>
                </p14:cNvPr>
                <p14:cNvContentPartPr/>
                <p14:nvPr/>
              </p14:nvContentPartPr>
              <p14:xfrm>
                <a:off x="498865" y="5649120"/>
                <a:ext cx="1080000" cy="415080"/>
              </p14:xfrm>
            </p:contentPart>
          </mc:Choice>
          <mc:Fallback xmlns="">
            <p:pic>
              <p:nvPicPr>
                <p:cNvPr id="37" name="Mürekkep 36">
                  <a:extLst>
                    <a:ext uri="{FF2B5EF4-FFF2-40B4-BE49-F238E27FC236}">
                      <a16:creationId xmlns:a16="http://schemas.microsoft.com/office/drawing/2014/main" id="{A984C546-40D7-ECD7-99AE-919C73814164}"/>
                    </a:ext>
                  </a:extLst>
                </p:cNvPr>
                <p:cNvPicPr/>
                <p:nvPr/>
              </p:nvPicPr>
              <p:blipFill>
                <a:blip r:embed="rId32"/>
                <a:stretch>
                  <a:fillRect/>
                </a:stretch>
              </p:blipFill>
              <p:spPr>
                <a:xfrm>
                  <a:off x="490225" y="5640480"/>
                  <a:ext cx="10976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3C7E29EA-54CB-CCFD-09AD-88DC5548F99A}"/>
                    </a:ext>
                  </a:extLst>
                </p14:cNvPr>
                <p14:cNvContentPartPr/>
                <p14:nvPr/>
              </p14:nvContentPartPr>
              <p14:xfrm>
                <a:off x="2126065" y="5456160"/>
                <a:ext cx="2725920" cy="868680"/>
              </p14:xfrm>
            </p:contentPart>
          </mc:Choice>
          <mc:Fallback xmlns="">
            <p:pic>
              <p:nvPicPr>
                <p:cNvPr id="38" name="Mürekkep 37">
                  <a:extLst>
                    <a:ext uri="{FF2B5EF4-FFF2-40B4-BE49-F238E27FC236}">
                      <a16:creationId xmlns:a16="http://schemas.microsoft.com/office/drawing/2014/main" id="{3C7E29EA-54CB-CCFD-09AD-88DC5548F99A}"/>
                    </a:ext>
                  </a:extLst>
                </p:cNvPr>
                <p:cNvPicPr/>
                <p:nvPr/>
              </p:nvPicPr>
              <p:blipFill>
                <a:blip r:embed="rId34"/>
                <a:stretch>
                  <a:fillRect/>
                </a:stretch>
              </p:blipFill>
              <p:spPr>
                <a:xfrm>
                  <a:off x="2117425" y="5447520"/>
                  <a:ext cx="2743560" cy="886320"/>
                </a:xfrm>
                <a:prstGeom prst="rect">
                  <a:avLst/>
                </a:prstGeom>
              </p:spPr>
            </p:pic>
          </mc:Fallback>
        </mc:AlternateContent>
      </p:grpSp>
      <p:grpSp>
        <p:nvGrpSpPr>
          <p:cNvPr id="43" name="Grup 42">
            <a:extLst>
              <a:ext uri="{FF2B5EF4-FFF2-40B4-BE49-F238E27FC236}">
                <a16:creationId xmlns:a16="http://schemas.microsoft.com/office/drawing/2014/main" id="{97E427D8-EE2B-47B6-4A4B-7236F60A7604}"/>
              </a:ext>
            </a:extLst>
          </p:cNvPr>
          <p:cNvGrpSpPr/>
          <p:nvPr/>
        </p:nvGrpSpPr>
        <p:grpSpPr>
          <a:xfrm>
            <a:off x="4233865" y="1116360"/>
            <a:ext cx="993960" cy="4004280"/>
            <a:chOff x="4233865" y="1116360"/>
            <a:chExt cx="993960" cy="4004280"/>
          </a:xfrm>
        </p:grpSpPr>
        <mc:AlternateContent xmlns:mc="http://schemas.openxmlformats.org/markup-compatibility/2006" xmlns:p14="http://schemas.microsoft.com/office/powerpoint/2010/main">
          <mc:Choice Requires="p14">
            <p:contentPart p14:bwMode="auto" r:id="rId35">
              <p14:nvContentPartPr>
                <p14:cNvPr id="40" name="Mürekkep 39">
                  <a:extLst>
                    <a:ext uri="{FF2B5EF4-FFF2-40B4-BE49-F238E27FC236}">
                      <a16:creationId xmlns:a16="http://schemas.microsoft.com/office/drawing/2014/main" id="{8BD9DD03-598C-5526-D521-15DE11B0D0D7}"/>
                    </a:ext>
                  </a:extLst>
                </p14:cNvPr>
                <p14:cNvContentPartPr/>
                <p14:nvPr/>
              </p14:nvContentPartPr>
              <p14:xfrm>
                <a:off x="4233865" y="1142640"/>
                <a:ext cx="943560" cy="3978000"/>
              </p14:xfrm>
            </p:contentPart>
          </mc:Choice>
          <mc:Fallback xmlns="">
            <p:pic>
              <p:nvPicPr>
                <p:cNvPr id="40" name="Mürekkep 39">
                  <a:extLst>
                    <a:ext uri="{FF2B5EF4-FFF2-40B4-BE49-F238E27FC236}">
                      <a16:creationId xmlns:a16="http://schemas.microsoft.com/office/drawing/2014/main" id="{8BD9DD03-598C-5526-D521-15DE11B0D0D7}"/>
                    </a:ext>
                  </a:extLst>
                </p:cNvPr>
                <p:cNvPicPr/>
                <p:nvPr/>
              </p:nvPicPr>
              <p:blipFill>
                <a:blip r:embed="rId36"/>
                <a:stretch>
                  <a:fillRect/>
                </a:stretch>
              </p:blipFill>
              <p:spPr>
                <a:xfrm>
                  <a:off x="4224865" y="1133640"/>
                  <a:ext cx="961200" cy="3995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37EAD218-A005-6ACF-C52C-E09B00DB1592}"/>
                    </a:ext>
                  </a:extLst>
                </p14:cNvPr>
                <p14:cNvContentPartPr/>
                <p14:nvPr/>
              </p14:nvContentPartPr>
              <p14:xfrm>
                <a:off x="5139625" y="1116360"/>
                <a:ext cx="88200" cy="216720"/>
              </p14:xfrm>
            </p:contentPart>
          </mc:Choice>
          <mc:Fallback xmlns="">
            <p:pic>
              <p:nvPicPr>
                <p:cNvPr id="41" name="Mürekkep 40">
                  <a:extLst>
                    <a:ext uri="{FF2B5EF4-FFF2-40B4-BE49-F238E27FC236}">
                      <a16:creationId xmlns:a16="http://schemas.microsoft.com/office/drawing/2014/main" id="{37EAD218-A005-6ACF-C52C-E09B00DB1592}"/>
                    </a:ext>
                  </a:extLst>
                </p:cNvPr>
                <p:cNvPicPr/>
                <p:nvPr/>
              </p:nvPicPr>
              <p:blipFill>
                <a:blip r:embed="rId38"/>
                <a:stretch>
                  <a:fillRect/>
                </a:stretch>
              </p:blipFill>
              <p:spPr>
                <a:xfrm>
                  <a:off x="5130625" y="1107360"/>
                  <a:ext cx="105840" cy="234360"/>
                </a:xfrm>
                <a:prstGeom prst="rect">
                  <a:avLst/>
                </a:prstGeom>
              </p:spPr>
            </p:pic>
          </mc:Fallback>
        </mc:AlternateContent>
      </p:grpSp>
      <p:grpSp>
        <p:nvGrpSpPr>
          <p:cNvPr id="47" name="Grup 46">
            <a:extLst>
              <a:ext uri="{FF2B5EF4-FFF2-40B4-BE49-F238E27FC236}">
                <a16:creationId xmlns:a16="http://schemas.microsoft.com/office/drawing/2014/main" id="{64F0985F-820D-9824-5596-D466636B2A37}"/>
              </a:ext>
            </a:extLst>
          </p:cNvPr>
          <p:cNvGrpSpPr/>
          <p:nvPr/>
        </p:nvGrpSpPr>
        <p:grpSpPr>
          <a:xfrm>
            <a:off x="5993905" y="507960"/>
            <a:ext cx="1004400" cy="1320840"/>
            <a:chOff x="5993905" y="507960"/>
            <a:chExt cx="1004400" cy="1320840"/>
          </a:xfrm>
        </p:grpSpPr>
        <mc:AlternateContent xmlns:mc="http://schemas.openxmlformats.org/markup-compatibility/2006" xmlns:p14="http://schemas.microsoft.com/office/powerpoint/2010/main">
          <mc:Choice Requires="p14">
            <p:contentPart p14:bwMode="auto" r:id="rId39">
              <p14:nvContentPartPr>
                <p14:cNvPr id="42" name="Mürekkep 41">
                  <a:extLst>
                    <a:ext uri="{FF2B5EF4-FFF2-40B4-BE49-F238E27FC236}">
                      <a16:creationId xmlns:a16="http://schemas.microsoft.com/office/drawing/2014/main" id="{31D1F5FF-65A5-0390-5E29-FF845A394949}"/>
                    </a:ext>
                  </a:extLst>
                </p14:cNvPr>
                <p14:cNvContentPartPr/>
                <p14:nvPr/>
              </p14:nvContentPartPr>
              <p14:xfrm>
                <a:off x="5993905" y="507960"/>
                <a:ext cx="849600" cy="418680"/>
              </p14:xfrm>
            </p:contentPart>
          </mc:Choice>
          <mc:Fallback xmlns="">
            <p:pic>
              <p:nvPicPr>
                <p:cNvPr id="42" name="Mürekkep 41">
                  <a:extLst>
                    <a:ext uri="{FF2B5EF4-FFF2-40B4-BE49-F238E27FC236}">
                      <a16:creationId xmlns:a16="http://schemas.microsoft.com/office/drawing/2014/main" id="{31D1F5FF-65A5-0390-5E29-FF845A394949}"/>
                    </a:ext>
                  </a:extLst>
                </p:cNvPr>
                <p:cNvPicPr/>
                <p:nvPr/>
              </p:nvPicPr>
              <p:blipFill>
                <a:blip r:embed="rId40"/>
                <a:stretch>
                  <a:fillRect/>
                </a:stretch>
              </p:blipFill>
              <p:spPr>
                <a:xfrm>
                  <a:off x="5985265" y="498960"/>
                  <a:ext cx="86724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33DC3D90-3092-D4D6-A403-9D8E604888AC}"/>
                    </a:ext>
                  </a:extLst>
                </p14:cNvPr>
                <p14:cNvContentPartPr/>
                <p14:nvPr/>
              </p14:nvContentPartPr>
              <p14:xfrm>
                <a:off x="6286945" y="1337400"/>
                <a:ext cx="55800" cy="367560"/>
              </p14:xfrm>
            </p:contentPart>
          </mc:Choice>
          <mc:Fallback xmlns="">
            <p:pic>
              <p:nvPicPr>
                <p:cNvPr id="44" name="Mürekkep 43">
                  <a:extLst>
                    <a:ext uri="{FF2B5EF4-FFF2-40B4-BE49-F238E27FC236}">
                      <a16:creationId xmlns:a16="http://schemas.microsoft.com/office/drawing/2014/main" id="{33DC3D90-3092-D4D6-A403-9D8E604888AC}"/>
                    </a:ext>
                  </a:extLst>
                </p:cNvPr>
                <p:cNvPicPr/>
                <p:nvPr/>
              </p:nvPicPr>
              <p:blipFill>
                <a:blip r:embed="rId42"/>
                <a:stretch>
                  <a:fillRect/>
                </a:stretch>
              </p:blipFill>
              <p:spPr>
                <a:xfrm>
                  <a:off x="6278305" y="1328760"/>
                  <a:ext cx="734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8421BD57-C65F-4AD7-CB06-B9C540C30740}"/>
                    </a:ext>
                  </a:extLst>
                </p14:cNvPr>
                <p14:cNvContentPartPr/>
                <p14:nvPr/>
              </p14:nvContentPartPr>
              <p14:xfrm>
                <a:off x="6342385" y="1684080"/>
                <a:ext cx="40320" cy="84600"/>
              </p14:xfrm>
            </p:contentPart>
          </mc:Choice>
          <mc:Fallback xmlns="">
            <p:pic>
              <p:nvPicPr>
                <p:cNvPr id="45" name="Mürekkep 44">
                  <a:extLst>
                    <a:ext uri="{FF2B5EF4-FFF2-40B4-BE49-F238E27FC236}">
                      <a16:creationId xmlns:a16="http://schemas.microsoft.com/office/drawing/2014/main" id="{8421BD57-C65F-4AD7-CB06-B9C540C30740}"/>
                    </a:ext>
                  </a:extLst>
                </p:cNvPr>
                <p:cNvPicPr/>
                <p:nvPr/>
              </p:nvPicPr>
              <p:blipFill>
                <a:blip r:embed="rId44"/>
                <a:stretch>
                  <a:fillRect/>
                </a:stretch>
              </p:blipFill>
              <p:spPr>
                <a:xfrm>
                  <a:off x="6333745" y="1675440"/>
                  <a:ext cx="579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Mürekkep 45">
                  <a:extLst>
                    <a:ext uri="{FF2B5EF4-FFF2-40B4-BE49-F238E27FC236}">
                      <a16:creationId xmlns:a16="http://schemas.microsoft.com/office/drawing/2014/main" id="{F7AE20F8-7CCC-E043-06DA-4F724E00D95C}"/>
                    </a:ext>
                  </a:extLst>
                </p14:cNvPr>
                <p14:cNvContentPartPr/>
                <p14:nvPr/>
              </p14:nvContentPartPr>
              <p14:xfrm>
                <a:off x="6459385" y="1789560"/>
                <a:ext cx="538920" cy="39240"/>
              </p14:xfrm>
            </p:contentPart>
          </mc:Choice>
          <mc:Fallback xmlns="">
            <p:pic>
              <p:nvPicPr>
                <p:cNvPr id="46" name="Mürekkep 45">
                  <a:extLst>
                    <a:ext uri="{FF2B5EF4-FFF2-40B4-BE49-F238E27FC236}">
                      <a16:creationId xmlns:a16="http://schemas.microsoft.com/office/drawing/2014/main" id="{F7AE20F8-7CCC-E043-06DA-4F724E00D95C}"/>
                    </a:ext>
                  </a:extLst>
                </p:cNvPr>
                <p:cNvPicPr/>
                <p:nvPr/>
              </p:nvPicPr>
              <p:blipFill>
                <a:blip r:embed="rId46"/>
                <a:stretch>
                  <a:fillRect/>
                </a:stretch>
              </p:blipFill>
              <p:spPr>
                <a:xfrm>
                  <a:off x="6450745" y="1780920"/>
                  <a:ext cx="556560" cy="5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5884C97B-71DD-01FF-D5E1-8C11A009F8E3}"/>
                  </a:ext>
                </a:extLst>
              </p14:cNvPr>
              <p14:cNvContentPartPr/>
              <p14:nvPr/>
            </p14:nvContentPartPr>
            <p14:xfrm>
              <a:off x="5897785" y="2299680"/>
              <a:ext cx="618480" cy="339840"/>
            </p14:xfrm>
          </p:contentPart>
        </mc:Choice>
        <mc:Fallback xmlns="">
          <p:pic>
            <p:nvPicPr>
              <p:cNvPr id="48" name="Mürekkep 47">
                <a:extLst>
                  <a:ext uri="{FF2B5EF4-FFF2-40B4-BE49-F238E27FC236}">
                    <a16:creationId xmlns:a16="http://schemas.microsoft.com/office/drawing/2014/main" id="{5884C97B-71DD-01FF-D5E1-8C11A009F8E3}"/>
                  </a:ext>
                </a:extLst>
              </p:cNvPr>
              <p:cNvPicPr/>
              <p:nvPr/>
            </p:nvPicPr>
            <p:blipFill>
              <a:blip r:embed="rId48"/>
              <a:stretch>
                <a:fillRect/>
              </a:stretch>
            </p:blipFill>
            <p:spPr>
              <a:xfrm>
                <a:off x="5889145" y="2290680"/>
                <a:ext cx="636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98B4F3E4-7072-93C6-570D-B1FEBD96838B}"/>
                  </a:ext>
                </a:extLst>
              </p14:cNvPr>
              <p14:cNvContentPartPr/>
              <p14:nvPr/>
            </p14:nvContentPartPr>
            <p14:xfrm>
              <a:off x="7853665" y="2829240"/>
              <a:ext cx="336240" cy="11520"/>
            </p14:xfrm>
          </p:contentPart>
        </mc:Choice>
        <mc:Fallback xmlns="">
          <p:pic>
            <p:nvPicPr>
              <p:cNvPr id="49" name="Mürekkep 48">
                <a:extLst>
                  <a:ext uri="{FF2B5EF4-FFF2-40B4-BE49-F238E27FC236}">
                    <a16:creationId xmlns:a16="http://schemas.microsoft.com/office/drawing/2014/main" id="{98B4F3E4-7072-93C6-570D-B1FEBD96838B}"/>
                  </a:ext>
                </a:extLst>
              </p:cNvPr>
              <p:cNvPicPr/>
              <p:nvPr/>
            </p:nvPicPr>
            <p:blipFill>
              <a:blip r:embed="rId50"/>
              <a:stretch>
                <a:fillRect/>
              </a:stretch>
            </p:blipFill>
            <p:spPr>
              <a:xfrm>
                <a:off x="7845025" y="2820600"/>
                <a:ext cx="353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Mürekkep 49">
                <a:extLst>
                  <a:ext uri="{FF2B5EF4-FFF2-40B4-BE49-F238E27FC236}">
                    <a16:creationId xmlns:a16="http://schemas.microsoft.com/office/drawing/2014/main" id="{7FAB9300-AFCF-25F6-3553-4B5761AC9B1A}"/>
                  </a:ext>
                </a:extLst>
              </p14:cNvPr>
              <p14:cNvContentPartPr/>
              <p14:nvPr/>
            </p14:nvContentPartPr>
            <p14:xfrm>
              <a:off x="7911625" y="3108600"/>
              <a:ext cx="240120" cy="360"/>
            </p14:xfrm>
          </p:contentPart>
        </mc:Choice>
        <mc:Fallback xmlns="">
          <p:pic>
            <p:nvPicPr>
              <p:cNvPr id="50" name="Mürekkep 49">
                <a:extLst>
                  <a:ext uri="{FF2B5EF4-FFF2-40B4-BE49-F238E27FC236}">
                    <a16:creationId xmlns:a16="http://schemas.microsoft.com/office/drawing/2014/main" id="{7FAB9300-AFCF-25F6-3553-4B5761AC9B1A}"/>
                  </a:ext>
                </a:extLst>
              </p:cNvPr>
              <p:cNvPicPr/>
              <p:nvPr/>
            </p:nvPicPr>
            <p:blipFill>
              <a:blip r:embed="rId52"/>
              <a:stretch>
                <a:fillRect/>
              </a:stretch>
            </p:blipFill>
            <p:spPr>
              <a:xfrm>
                <a:off x="7902625" y="3099960"/>
                <a:ext cx="257760" cy="18000"/>
              </a:xfrm>
              <a:prstGeom prst="rect">
                <a:avLst/>
              </a:prstGeom>
            </p:spPr>
          </p:pic>
        </mc:Fallback>
      </mc:AlternateContent>
      <p:grpSp>
        <p:nvGrpSpPr>
          <p:cNvPr id="56" name="Grup 55">
            <a:extLst>
              <a:ext uri="{FF2B5EF4-FFF2-40B4-BE49-F238E27FC236}">
                <a16:creationId xmlns:a16="http://schemas.microsoft.com/office/drawing/2014/main" id="{429D7CAD-EEE5-4BCE-5446-7B27680B6C66}"/>
              </a:ext>
            </a:extLst>
          </p:cNvPr>
          <p:cNvGrpSpPr/>
          <p:nvPr/>
        </p:nvGrpSpPr>
        <p:grpSpPr>
          <a:xfrm>
            <a:off x="6997225" y="2079000"/>
            <a:ext cx="347040" cy="420120"/>
            <a:chOff x="6997225" y="2079000"/>
            <a:chExt cx="347040" cy="420120"/>
          </a:xfrm>
        </p:grpSpPr>
        <mc:AlternateContent xmlns:mc="http://schemas.openxmlformats.org/markup-compatibility/2006" xmlns:p14="http://schemas.microsoft.com/office/powerpoint/2010/main">
          <mc:Choice Requires="p14">
            <p:contentPart p14:bwMode="auto" r:id="rId53">
              <p14:nvContentPartPr>
                <p14:cNvPr id="54" name="Mürekkep 53">
                  <a:extLst>
                    <a:ext uri="{FF2B5EF4-FFF2-40B4-BE49-F238E27FC236}">
                      <a16:creationId xmlns:a16="http://schemas.microsoft.com/office/drawing/2014/main" id="{3999CC55-602E-EBCA-4C98-CED9048217A8}"/>
                    </a:ext>
                  </a:extLst>
                </p14:cNvPr>
                <p14:cNvContentPartPr/>
                <p14:nvPr/>
              </p14:nvContentPartPr>
              <p14:xfrm>
                <a:off x="7183345" y="2079000"/>
                <a:ext cx="74160" cy="291240"/>
              </p14:xfrm>
            </p:contentPart>
          </mc:Choice>
          <mc:Fallback xmlns="">
            <p:pic>
              <p:nvPicPr>
                <p:cNvPr id="54" name="Mürekkep 53">
                  <a:extLst>
                    <a:ext uri="{FF2B5EF4-FFF2-40B4-BE49-F238E27FC236}">
                      <a16:creationId xmlns:a16="http://schemas.microsoft.com/office/drawing/2014/main" id="{3999CC55-602E-EBCA-4C98-CED9048217A8}"/>
                    </a:ext>
                  </a:extLst>
                </p:cNvPr>
                <p:cNvPicPr/>
                <p:nvPr/>
              </p:nvPicPr>
              <p:blipFill>
                <a:blip r:embed="rId54"/>
                <a:stretch>
                  <a:fillRect/>
                </a:stretch>
              </p:blipFill>
              <p:spPr>
                <a:xfrm>
                  <a:off x="7174705" y="207000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 name="Mürekkep 54">
                  <a:extLst>
                    <a:ext uri="{FF2B5EF4-FFF2-40B4-BE49-F238E27FC236}">
                      <a16:creationId xmlns:a16="http://schemas.microsoft.com/office/drawing/2014/main" id="{D53B6033-4790-3AF6-6467-FCC840C9307E}"/>
                    </a:ext>
                  </a:extLst>
                </p14:cNvPr>
                <p14:cNvContentPartPr/>
                <p14:nvPr/>
              </p14:nvContentPartPr>
              <p14:xfrm>
                <a:off x="6997225" y="2280960"/>
                <a:ext cx="347040" cy="218160"/>
              </p14:xfrm>
            </p:contentPart>
          </mc:Choice>
          <mc:Fallback xmlns="">
            <p:pic>
              <p:nvPicPr>
                <p:cNvPr id="55" name="Mürekkep 54">
                  <a:extLst>
                    <a:ext uri="{FF2B5EF4-FFF2-40B4-BE49-F238E27FC236}">
                      <a16:creationId xmlns:a16="http://schemas.microsoft.com/office/drawing/2014/main" id="{D53B6033-4790-3AF6-6467-FCC840C9307E}"/>
                    </a:ext>
                  </a:extLst>
                </p:cNvPr>
                <p:cNvPicPr/>
                <p:nvPr/>
              </p:nvPicPr>
              <p:blipFill>
                <a:blip r:embed="rId56"/>
                <a:stretch>
                  <a:fillRect/>
                </a:stretch>
              </p:blipFill>
              <p:spPr>
                <a:xfrm>
                  <a:off x="6988585" y="2271960"/>
                  <a:ext cx="364680" cy="235800"/>
                </a:xfrm>
                <a:prstGeom prst="rect">
                  <a:avLst/>
                </a:prstGeom>
              </p:spPr>
            </p:pic>
          </mc:Fallback>
        </mc:AlternateContent>
      </p:grpSp>
      <p:grpSp>
        <p:nvGrpSpPr>
          <p:cNvPr id="58" name="Grup 57">
            <a:extLst>
              <a:ext uri="{FF2B5EF4-FFF2-40B4-BE49-F238E27FC236}">
                <a16:creationId xmlns:a16="http://schemas.microsoft.com/office/drawing/2014/main" id="{CAF36FB0-63E6-D1B3-0632-FF95C47CA89B}"/>
              </a:ext>
            </a:extLst>
          </p:cNvPr>
          <p:cNvGrpSpPr/>
          <p:nvPr/>
        </p:nvGrpSpPr>
        <p:grpSpPr>
          <a:xfrm>
            <a:off x="6359305" y="3676680"/>
            <a:ext cx="1150920" cy="974520"/>
            <a:chOff x="6359305" y="3676680"/>
            <a:chExt cx="1150920" cy="974520"/>
          </a:xfrm>
        </p:grpSpPr>
        <mc:AlternateContent xmlns:mc="http://schemas.openxmlformats.org/markup-compatibility/2006" xmlns:p14="http://schemas.microsoft.com/office/powerpoint/2010/main">
          <mc:Choice Requires="p14">
            <p:contentPart p14:bwMode="auto" r:id="rId57">
              <p14:nvContentPartPr>
                <p14:cNvPr id="51" name="Mürekkep 50">
                  <a:extLst>
                    <a:ext uri="{FF2B5EF4-FFF2-40B4-BE49-F238E27FC236}">
                      <a16:creationId xmlns:a16="http://schemas.microsoft.com/office/drawing/2014/main" id="{1979F27F-7451-2350-FC3A-463280CB62F9}"/>
                    </a:ext>
                  </a:extLst>
                </p14:cNvPr>
                <p14:cNvContentPartPr/>
                <p14:nvPr/>
              </p14:nvContentPartPr>
              <p14:xfrm>
                <a:off x="7362265" y="3676680"/>
                <a:ext cx="29520" cy="393120"/>
              </p14:xfrm>
            </p:contentPart>
          </mc:Choice>
          <mc:Fallback xmlns="">
            <p:pic>
              <p:nvPicPr>
                <p:cNvPr id="51" name="Mürekkep 50">
                  <a:extLst>
                    <a:ext uri="{FF2B5EF4-FFF2-40B4-BE49-F238E27FC236}">
                      <a16:creationId xmlns:a16="http://schemas.microsoft.com/office/drawing/2014/main" id="{1979F27F-7451-2350-FC3A-463280CB62F9}"/>
                    </a:ext>
                  </a:extLst>
                </p:cNvPr>
                <p:cNvPicPr/>
                <p:nvPr/>
              </p:nvPicPr>
              <p:blipFill>
                <a:blip r:embed="rId58"/>
                <a:stretch>
                  <a:fillRect/>
                </a:stretch>
              </p:blipFill>
              <p:spPr>
                <a:xfrm>
                  <a:off x="7353625" y="3667680"/>
                  <a:ext cx="471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Mürekkep 51">
                  <a:extLst>
                    <a:ext uri="{FF2B5EF4-FFF2-40B4-BE49-F238E27FC236}">
                      <a16:creationId xmlns:a16="http://schemas.microsoft.com/office/drawing/2014/main" id="{A415B8EC-9B99-F5C9-4695-7D122D53E2C2}"/>
                    </a:ext>
                  </a:extLst>
                </p14:cNvPr>
                <p14:cNvContentPartPr/>
                <p14:nvPr/>
              </p14:nvContentPartPr>
              <p14:xfrm>
                <a:off x="7257145" y="3949560"/>
                <a:ext cx="253080" cy="119160"/>
              </p14:xfrm>
            </p:contentPart>
          </mc:Choice>
          <mc:Fallback xmlns="">
            <p:pic>
              <p:nvPicPr>
                <p:cNvPr id="52" name="Mürekkep 51">
                  <a:extLst>
                    <a:ext uri="{FF2B5EF4-FFF2-40B4-BE49-F238E27FC236}">
                      <a16:creationId xmlns:a16="http://schemas.microsoft.com/office/drawing/2014/main" id="{A415B8EC-9B99-F5C9-4695-7D122D53E2C2}"/>
                    </a:ext>
                  </a:extLst>
                </p:cNvPr>
                <p:cNvPicPr/>
                <p:nvPr/>
              </p:nvPicPr>
              <p:blipFill>
                <a:blip r:embed="rId60"/>
                <a:stretch>
                  <a:fillRect/>
                </a:stretch>
              </p:blipFill>
              <p:spPr>
                <a:xfrm>
                  <a:off x="7248145" y="3940920"/>
                  <a:ext cx="270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Mürekkep 56">
                  <a:extLst>
                    <a:ext uri="{FF2B5EF4-FFF2-40B4-BE49-F238E27FC236}">
                      <a16:creationId xmlns:a16="http://schemas.microsoft.com/office/drawing/2014/main" id="{8BFE4D40-BC20-CC83-A589-093359E7FACB}"/>
                    </a:ext>
                  </a:extLst>
                </p14:cNvPr>
                <p14:cNvContentPartPr/>
                <p14:nvPr/>
              </p14:nvContentPartPr>
              <p14:xfrm>
                <a:off x="6359305" y="4292280"/>
                <a:ext cx="975960" cy="358920"/>
              </p14:xfrm>
            </p:contentPart>
          </mc:Choice>
          <mc:Fallback xmlns="">
            <p:pic>
              <p:nvPicPr>
                <p:cNvPr id="57" name="Mürekkep 56">
                  <a:extLst>
                    <a:ext uri="{FF2B5EF4-FFF2-40B4-BE49-F238E27FC236}">
                      <a16:creationId xmlns:a16="http://schemas.microsoft.com/office/drawing/2014/main" id="{8BFE4D40-BC20-CC83-A589-093359E7FACB}"/>
                    </a:ext>
                  </a:extLst>
                </p:cNvPr>
                <p:cNvPicPr/>
                <p:nvPr/>
              </p:nvPicPr>
              <p:blipFill>
                <a:blip r:embed="rId62"/>
                <a:stretch>
                  <a:fillRect/>
                </a:stretch>
              </p:blipFill>
              <p:spPr>
                <a:xfrm>
                  <a:off x="6350305" y="4283280"/>
                  <a:ext cx="993600" cy="376560"/>
                </a:xfrm>
                <a:prstGeom prst="rect">
                  <a:avLst/>
                </a:prstGeom>
              </p:spPr>
            </p:pic>
          </mc:Fallback>
        </mc:AlternateContent>
      </p:grpSp>
      <p:grpSp>
        <p:nvGrpSpPr>
          <p:cNvPr id="67" name="Grup 66">
            <a:extLst>
              <a:ext uri="{FF2B5EF4-FFF2-40B4-BE49-F238E27FC236}">
                <a16:creationId xmlns:a16="http://schemas.microsoft.com/office/drawing/2014/main" id="{79CA5B33-1EBA-616F-924A-E2CD4073262F}"/>
              </a:ext>
            </a:extLst>
          </p:cNvPr>
          <p:cNvGrpSpPr/>
          <p:nvPr/>
        </p:nvGrpSpPr>
        <p:grpSpPr>
          <a:xfrm>
            <a:off x="8373505" y="4311720"/>
            <a:ext cx="492120" cy="324360"/>
            <a:chOff x="8373505" y="4311720"/>
            <a:chExt cx="492120" cy="324360"/>
          </a:xfrm>
        </p:grpSpPr>
        <mc:AlternateContent xmlns:mc="http://schemas.openxmlformats.org/markup-compatibility/2006" xmlns:p14="http://schemas.microsoft.com/office/powerpoint/2010/main">
          <mc:Choice Requires="p14">
            <p:contentPart p14:bwMode="auto" r:id="rId63">
              <p14:nvContentPartPr>
                <p14:cNvPr id="59" name="Mürekkep 58">
                  <a:extLst>
                    <a:ext uri="{FF2B5EF4-FFF2-40B4-BE49-F238E27FC236}">
                      <a16:creationId xmlns:a16="http://schemas.microsoft.com/office/drawing/2014/main" id="{CCAD287C-E9B4-C67A-B45D-D2A4ECD7176D}"/>
                    </a:ext>
                  </a:extLst>
                </p14:cNvPr>
                <p14:cNvContentPartPr/>
                <p14:nvPr/>
              </p14:nvContentPartPr>
              <p14:xfrm>
                <a:off x="8373505" y="4311720"/>
                <a:ext cx="105480" cy="360"/>
              </p14:xfrm>
            </p:contentPart>
          </mc:Choice>
          <mc:Fallback xmlns="">
            <p:pic>
              <p:nvPicPr>
                <p:cNvPr id="59" name="Mürekkep 58">
                  <a:extLst>
                    <a:ext uri="{FF2B5EF4-FFF2-40B4-BE49-F238E27FC236}">
                      <a16:creationId xmlns:a16="http://schemas.microsoft.com/office/drawing/2014/main" id="{CCAD287C-E9B4-C67A-B45D-D2A4ECD7176D}"/>
                    </a:ext>
                  </a:extLst>
                </p:cNvPr>
                <p:cNvPicPr/>
                <p:nvPr/>
              </p:nvPicPr>
              <p:blipFill>
                <a:blip r:embed="rId64"/>
                <a:stretch>
                  <a:fillRect/>
                </a:stretch>
              </p:blipFill>
              <p:spPr>
                <a:xfrm>
                  <a:off x="8364865" y="4303080"/>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Mürekkep 59">
                  <a:extLst>
                    <a:ext uri="{FF2B5EF4-FFF2-40B4-BE49-F238E27FC236}">
                      <a16:creationId xmlns:a16="http://schemas.microsoft.com/office/drawing/2014/main" id="{C25A83AE-CE7A-EADF-D4F8-44034B413410}"/>
                    </a:ext>
                  </a:extLst>
                </p14:cNvPr>
                <p14:cNvContentPartPr/>
                <p14:nvPr/>
              </p14:nvContentPartPr>
              <p14:xfrm>
                <a:off x="8431465" y="4321440"/>
                <a:ext cx="360" cy="144000"/>
              </p14:xfrm>
            </p:contentPart>
          </mc:Choice>
          <mc:Fallback xmlns="">
            <p:pic>
              <p:nvPicPr>
                <p:cNvPr id="60" name="Mürekkep 59">
                  <a:extLst>
                    <a:ext uri="{FF2B5EF4-FFF2-40B4-BE49-F238E27FC236}">
                      <a16:creationId xmlns:a16="http://schemas.microsoft.com/office/drawing/2014/main" id="{C25A83AE-CE7A-EADF-D4F8-44034B413410}"/>
                    </a:ext>
                  </a:extLst>
                </p:cNvPr>
                <p:cNvPicPr/>
                <p:nvPr/>
              </p:nvPicPr>
              <p:blipFill>
                <a:blip r:embed="rId66"/>
                <a:stretch>
                  <a:fillRect/>
                </a:stretch>
              </p:blipFill>
              <p:spPr>
                <a:xfrm>
                  <a:off x="8422465" y="4312440"/>
                  <a:ext cx="18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Mürekkep 60">
                  <a:extLst>
                    <a:ext uri="{FF2B5EF4-FFF2-40B4-BE49-F238E27FC236}">
                      <a16:creationId xmlns:a16="http://schemas.microsoft.com/office/drawing/2014/main" id="{B554801D-1F01-84BD-6839-6279107EE985}"/>
                    </a:ext>
                  </a:extLst>
                </p14:cNvPr>
                <p14:cNvContentPartPr/>
                <p14:nvPr/>
              </p14:nvContentPartPr>
              <p14:xfrm>
                <a:off x="8508505" y="4417560"/>
                <a:ext cx="10080" cy="75960"/>
              </p14:xfrm>
            </p:contentPart>
          </mc:Choice>
          <mc:Fallback xmlns="">
            <p:pic>
              <p:nvPicPr>
                <p:cNvPr id="61" name="Mürekkep 60">
                  <a:extLst>
                    <a:ext uri="{FF2B5EF4-FFF2-40B4-BE49-F238E27FC236}">
                      <a16:creationId xmlns:a16="http://schemas.microsoft.com/office/drawing/2014/main" id="{B554801D-1F01-84BD-6839-6279107EE985}"/>
                    </a:ext>
                  </a:extLst>
                </p:cNvPr>
                <p:cNvPicPr/>
                <p:nvPr/>
              </p:nvPicPr>
              <p:blipFill>
                <a:blip r:embed="rId68"/>
                <a:stretch>
                  <a:fillRect/>
                </a:stretch>
              </p:blipFill>
              <p:spPr>
                <a:xfrm>
                  <a:off x="8499865" y="4408920"/>
                  <a:ext cx="27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Mürekkep 61">
                  <a:extLst>
                    <a:ext uri="{FF2B5EF4-FFF2-40B4-BE49-F238E27FC236}">
                      <a16:creationId xmlns:a16="http://schemas.microsoft.com/office/drawing/2014/main" id="{BF9821D0-1793-9365-01E7-8E3F3FBF0F02}"/>
                    </a:ext>
                  </a:extLst>
                </p14:cNvPr>
                <p14:cNvContentPartPr/>
                <p14:nvPr/>
              </p14:nvContentPartPr>
              <p14:xfrm>
                <a:off x="8575825" y="4331160"/>
                <a:ext cx="11160" cy="173160"/>
              </p14:xfrm>
            </p:contentPart>
          </mc:Choice>
          <mc:Fallback xmlns="">
            <p:pic>
              <p:nvPicPr>
                <p:cNvPr id="62" name="Mürekkep 61">
                  <a:extLst>
                    <a:ext uri="{FF2B5EF4-FFF2-40B4-BE49-F238E27FC236}">
                      <a16:creationId xmlns:a16="http://schemas.microsoft.com/office/drawing/2014/main" id="{BF9821D0-1793-9365-01E7-8E3F3FBF0F02}"/>
                    </a:ext>
                  </a:extLst>
                </p:cNvPr>
                <p:cNvPicPr/>
                <p:nvPr/>
              </p:nvPicPr>
              <p:blipFill>
                <a:blip r:embed="rId70"/>
                <a:stretch>
                  <a:fillRect/>
                </a:stretch>
              </p:blipFill>
              <p:spPr>
                <a:xfrm>
                  <a:off x="8567185" y="4322160"/>
                  <a:ext cx="288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Mürekkep 62">
                  <a:extLst>
                    <a:ext uri="{FF2B5EF4-FFF2-40B4-BE49-F238E27FC236}">
                      <a16:creationId xmlns:a16="http://schemas.microsoft.com/office/drawing/2014/main" id="{FBA03A79-F924-A0C4-02FC-952B1BCFDA1C}"/>
                    </a:ext>
                  </a:extLst>
                </p14:cNvPr>
                <p14:cNvContentPartPr/>
                <p14:nvPr/>
              </p14:nvContentPartPr>
              <p14:xfrm>
                <a:off x="8573305" y="4417560"/>
                <a:ext cx="117720" cy="68760"/>
              </p14:xfrm>
            </p:contentPart>
          </mc:Choice>
          <mc:Fallback xmlns="">
            <p:pic>
              <p:nvPicPr>
                <p:cNvPr id="63" name="Mürekkep 62">
                  <a:extLst>
                    <a:ext uri="{FF2B5EF4-FFF2-40B4-BE49-F238E27FC236}">
                      <a16:creationId xmlns:a16="http://schemas.microsoft.com/office/drawing/2014/main" id="{FBA03A79-F924-A0C4-02FC-952B1BCFDA1C}"/>
                    </a:ext>
                  </a:extLst>
                </p:cNvPr>
                <p:cNvPicPr/>
                <p:nvPr/>
              </p:nvPicPr>
              <p:blipFill>
                <a:blip r:embed="rId72"/>
                <a:stretch>
                  <a:fillRect/>
                </a:stretch>
              </p:blipFill>
              <p:spPr>
                <a:xfrm>
                  <a:off x="8564305" y="4408920"/>
                  <a:ext cx="135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4" name="Mürekkep 63">
                  <a:extLst>
                    <a:ext uri="{FF2B5EF4-FFF2-40B4-BE49-F238E27FC236}">
                      <a16:creationId xmlns:a16="http://schemas.microsoft.com/office/drawing/2014/main" id="{A3191381-CBA1-437D-E684-6647DA6A85ED}"/>
                    </a:ext>
                  </a:extLst>
                </p14:cNvPr>
                <p14:cNvContentPartPr/>
                <p14:nvPr/>
              </p14:nvContentPartPr>
              <p14:xfrm>
                <a:off x="8671585" y="4321440"/>
                <a:ext cx="12600" cy="220680"/>
              </p14:xfrm>
            </p:contentPart>
          </mc:Choice>
          <mc:Fallback xmlns="">
            <p:pic>
              <p:nvPicPr>
                <p:cNvPr id="64" name="Mürekkep 63">
                  <a:extLst>
                    <a:ext uri="{FF2B5EF4-FFF2-40B4-BE49-F238E27FC236}">
                      <a16:creationId xmlns:a16="http://schemas.microsoft.com/office/drawing/2014/main" id="{A3191381-CBA1-437D-E684-6647DA6A85ED}"/>
                    </a:ext>
                  </a:extLst>
                </p:cNvPr>
                <p:cNvPicPr/>
                <p:nvPr/>
              </p:nvPicPr>
              <p:blipFill>
                <a:blip r:embed="rId74"/>
                <a:stretch>
                  <a:fillRect/>
                </a:stretch>
              </p:blipFill>
              <p:spPr>
                <a:xfrm>
                  <a:off x="8662945" y="4312440"/>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5" name="Mürekkep 64">
                  <a:extLst>
                    <a:ext uri="{FF2B5EF4-FFF2-40B4-BE49-F238E27FC236}">
                      <a16:creationId xmlns:a16="http://schemas.microsoft.com/office/drawing/2014/main" id="{C45F29EB-BCC9-301F-356C-E1E6305396A6}"/>
                    </a:ext>
                  </a:extLst>
                </p14:cNvPr>
                <p14:cNvContentPartPr/>
                <p14:nvPr/>
              </p14:nvContentPartPr>
              <p14:xfrm>
                <a:off x="8768785" y="4456080"/>
                <a:ext cx="96840" cy="180000"/>
              </p14:xfrm>
            </p:contentPart>
          </mc:Choice>
          <mc:Fallback xmlns="">
            <p:pic>
              <p:nvPicPr>
                <p:cNvPr id="65" name="Mürekkep 64">
                  <a:extLst>
                    <a:ext uri="{FF2B5EF4-FFF2-40B4-BE49-F238E27FC236}">
                      <a16:creationId xmlns:a16="http://schemas.microsoft.com/office/drawing/2014/main" id="{C45F29EB-BCC9-301F-356C-E1E6305396A6}"/>
                    </a:ext>
                  </a:extLst>
                </p:cNvPr>
                <p:cNvPicPr/>
                <p:nvPr/>
              </p:nvPicPr>
              <p:blipFill>
                <a:blip r:embed="rId76"/>
                <a:stretch>
                  <a:fillRect/>
                </a:stretch>
              </p:blipFill>
              <p:spPr>
                <a:xfrm>
                  <a:off x="8759785" y="4447440"/>
                  <a:ext cx="114480" cy="197640"/>
                </a:xfrm>
                <a:prstGeom prst="rect">
                  <a:avLst/>
                </a:prstGeom>
              </p:spPr>
            </p:pic>
          </mc:Fallback>
        </mc:AlternateContent>
      </p:grpSp>
      <p:grpSp>
        <p:nvGrpSpPr>
          <p:cNvPr id="70" name="Grup 69">
            <a:extLst>
              <a:ext uri="{FF2B5EF4-FFF2-40B4-BE49-F238E27FC236}">
                <a16:creationId xmlns:a16="http://schemas.microsoft.com/office/drawing/2014/main" id="{B5913084-16AA-F3F9-8DA8-573C570A6E38}"/>
              </a:ext>
            </a:extLst>
          </p:cNvPr>
          <p:cNvGrpSpPr/>
          <p:nvPr/>
        </p:nvGrpSpPr>
        <p:grpSpPr>
          <a:xfrm>
            <a:off x="5841625" y="4677480"/>
            <a:ext cx="1214280" cy="849960"/>
            <a:chOff x="5841625" y="4677480"/>
            <a:chExt cx="1214280" cy="8499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CE357D5B-6196-E33E-3A69-4B58F98AA930}"/>
                    </a:ext>
                  </a:extLst>
                </p14:cNvPr>
                <p14:cNvContentPartPr/>
                <p14:nvPr/>
              </p14:nvContentPartPr>
              <p14:xfrm>
                <a:off x="5841625" y="5064120"/>
                <a:ext cx="943920" cy="463320"/>
              </p14:xfrm>
            </p:contentPart>
          </mc:Choice>
          <mc:Fallback xmlns="">
            <p:pic>
              <p:nvPicPr>
                <p:cNvPr id="66" name="Mürekkep 65">
                  <a:extLst>
                    <a:ext uri="{FF2B5EF4-FFF2-40B4-BE49-F238E27FC236}">
                      <a16:creationId xmlns:a16="http://schemas.microsoft.com/office/drawing/2014/main" id="{CE357D5B-6196-E33E-3A69-4B58F98AA930}"/>
                    </a:ext>
                  </a:extLst>
                </p:cNvPr>
                <p:cNvPicPr/>
                <p:nvPr/>
              </p:nvPicPr>
              <p:blipFill>
                <a:blip r:embed="rId78"/>
                <a:stretch>
                  <a:fillRect/>
                </a:stretch>
              </p:blipFill>
              <p:spPr>
                <a:xfrm>
                  <a:off x="5832985" y="5055120"/>
                  <a:ext cx="9615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Mürekkep 67">
                  <a:extLst>
                    <a:ext uri="{FF2B5EF4-FFF2-40B4-BE49-F238E27FC236}">
                      <a16:creationId xmlns:a16="http://schemas.microsoft.com/office/drawing/2014/main" id="{C5AE67C6-31CE-E168-ED33-6EDEECA8BB39}"/>
                    </a:ext>
                  </a:extLst>
                </p14:cNvPr>
                <p14:cNvContentPartPr/>
                <p14:nvPr/>
              </p14:nvContentPartPr>
              <p14:xfrm>
                <a:off x="6833065" y="4677480"/>
                <a:ext cx="30240" cy="345600"/>
              </p14:xfrm>
            </p:contentPart>
          </mc:Choice>
          <mc:Fallback xmlns="">
            <p:pic>
              <p:nvPicPr>
                <p:cNvPr id="68" name="Mürekkep 67">
                  <a:extLst>
                    <a:ext uri="{FF2B5EF4-FFF2-40B4-BE49-F238E27FC236}">
                      <a16:creationId xmlns:a16="http://schemas.microsoft.com/office/drawing/2014/main" id="{C5AE67C6-31CE-E168-ED33-6EDEECA8BB39}"/>
                    </a:ext>
                  </a:extLst>
                </p:cNvPr>
                <p:cNvPicPr/>
                <p:nvPr/>
              </p:nvPicPr>
              <p:blipFill>
                <a:blip r:embed="rId80"/>
                <a:stretch>
                  <a:fillRect/>
                </a:stretch>
              </p:blipFill>
              <p:spPr>
                <a:xfrm>
                  <a:off x="6824425" y="4668480"/>
                  <a:ext cx="478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Mürekkep 68">
                  <a:extLst>
                    <a:ext uri="{FF2B5EF4-FFF2-40B4-BE49-F238E27FC236}">
                      <a16:creationId xmlns:a16="http://schemas.microsoft.com/office/drawing/2014/main" id="{841256A7-848F-784A-90FB-CE675937BFCE}"/>
                    </a:ext>
                  </a:extLst>
                </p14:cNvPr>
                <p14:cNvContentPartPr/>
                <p14:nvPr/>
              </p14:nvContentPartPr>
              <p14:xfrm>
                <a:off x="6756385" y="4889160"/>
                <a:ext cx="299520" cy="147600"/>
              </p14:xfrm>
            </p:contentPart>
          </mc:Choice>
          <mc:Fallback xmlns="">
            <p:pic>
              <p:nvPicPr>
                <p:cNvPr id="69" name="Mürekkep 68">
                  <a:extLst>
                    <a:ext uri="{FF2B5EF4-FFF2-40B4-BE49-F238E27FC236}">
                      <a16:creationId xmlns:a16="http://schemas.microsoft.com/office/drawing/2014/main" id="{841256A7-848F-784A-90FB-CE675937BFCE}"/>
                    </a:ext>
                  </a:extLst>
                </p:cNvPr>
                <p:cNvPicPr/>
                <p:nvPr/>
              </p:nvPicPr>
              <p:blipFill>
                <a:blip r:embed="rId82"/>
                <a:stretch>
                  <a:fillRect/>
                </a:stretch>
              </p:blipFill>
              <p:spPr>
                <a:xfrm>
                  <a:off x="6747745" y="4880160"/>
                  <a:ext cx="317160" cy="165240"/>
                </a:xfrm>
                <a:prstGeom prst="rect">
                  <a:avLst/>
                </a:prstGeom>
              </p:spPr>
            </p:pic>
          </mc:Fallback>
        </mc:AlternateContent>
      </p:grpSp>
      <p:grpSp>
        <p:nvGrpSpPr>
          <p:cNvPr id="74" name="Grup 73">
            <a:extLst>
              <a:ext uri="{FF2B5EF4-FFF2-40B4-BE49-F238E27FC236}">
                <a16:creationId xmlns:a16="http://schemas.microsoft.com/office/drawing/2014/main" id="{B21E4280-792B-31DD-040A-345A71A00A4B}"/>
              </a:ext>
            </a:extLst>
          </p:cNvPr>
          <p:cNvGrpSpPr/>
          <p:nvPr/>
        </p:nvGrpSpPr>
        <p:grpSpPr>
          <a:xfrm>
            <a:off x="7112785" y="5512680"/>
            <a:ext cx="1861200" cy="379440"/>
            <a:chOff x="7112785" y="5512680"/>
            <a:chExt cx="1861200" cy="379440"/>
          </a:xfrm>
        </p:grpSpPr>
        <mc:AlternateContent xmlns:mc="http://schemas.openxmlformats.org/markup-compatibility/2006" xmlns:p14="http://schemas.microsoft.com/office/powerpoint/2010/main">
          <mc:Choice Requires="p14">
            <p:contentPart p14:bwMode="auto" r:id="rId83">
              <p14:nvContentPartPr>
                <p14:cNvPr id="71" name="Mürekkep 70">
                  <a:extLst>
                    <a:ext uri="{FF2B5EF4-FFF2-40B4-BE49-F238E27FC236}">
                      <a16:creationId xmlns:a16="http://schemas.microsoft.com/office/drawing/2014/main" id="{B2569334-331E-D26F-45BC-D52C3A13E773}"/>
                    </a:ext>
                  </a:extLst>
                </p14:cNvPr>
                <p14:cNvContentPartPr/>
                <p14:nvPr/>
              </p14:nvContentPartPr>
              <p14:xfrm>
                <a:off x="7749985" y="5512680"/>
                <a:ext cx="1224000" cy="379440"/>
              </p14:xfrm>
            </p:contentPart>
          </mc:Choice>
          <mc:Fallback xmlns="">
            <p:pic>
              <p:nvPicPr>
                <p:cNvPr id="71" name="Mürekkep 70">
                  <a:extLst>
                    <a:ext uri="{FF2B5EF4-FFF2-40B4-BE49-F238E27FC236}">
                      <a16:creationId xmlns:a16="http://schemas.microsoft.com/office/drawing/2014/main" id="{B2569334-331E-D26F-45BC-D52C3A13E773}"/>
                    </a:ext>
                  </a:extLst>
                </p:cNvPr>
                <p:cNvPicPr/>
                <p:nvPr/>
              </p:nvPicPr>
              <p:blipFill>
                <a:blip r:embed="rId84"/>
                <a:stretch>
                  <a:fillRect/>
                </a:stretch>
              </p:blipFill>
              <p:spPr>
                <a:xfrm>
                  <a:off x="7740985" y="5503680"/>
                  <a:ext cx="12416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2" name="Mürekkep 71">
                  <a:extLst>
                    <a:ext uri="{FF2B5EF4-FFF2-40B4-BE49-F238E27FC236}">
                      <a16:creationId xmlns:a16="http://schemas.microsoft.com/office/drawing/2014/main" id="{791FCA00-9C3E-7B13-CA31-4A240EE9843B}"/>
                    </a:ext>
                  </a:extLst>
                </p14:cNvPr>
                <p14:cNvContentPartPr/>
                <p14:nvPr/>
              </p14:nvContentPartPr>
              <p14:xfrm>
                <a:off x="7112785" y="5686560"/>
                <a:ext cx="269640" cy="11520"/>
              </p14:xfrm>
            </p:contentPart>
          </mc:Choice>
          <mc:Fallback xmlns="">
            <p:pic>
              <p:nvPicPr>
                <p:cNvPr id="72" name="Mürekkep 71">
                  <a:extLst>
                    <a:ext uri="{FF2B5EF4-FFF2-40B4-BE49-F238E27FC236}">
                      <a16:creationId xmlns:a16="http://schemas.microsoft.com/office/drawing/2014/main" id="{791FCA00-9C3E-7B13-CA31-4A240EE9843B}"/>
                    </a:ext>
                  </a:extLst>
                </p:cNvPr>
                <p:cNvPicPr/>
                <p:nvPr/>
              </p:nvPicPr>
              <p:blipFill>
                <a:blip r:embed="rId86"/>
                <a:stretch>
                  <a:fillRect/>
                </a:stretch>
              </p:blipFill>
              <p:spPr>
                <a:xfrm>
                  <a:off x="7103785" y="5677920"/>
                  <a:ext cx="287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8042F726-D4AF-B63D-896C-D72A3F4D9F76}"/>
                    </a:ext>
                  </a:extLst>
                </p14:cNvPr>
                <p14:cNvContentPartPr/>
                <p14:nvPr/>
              </p14:nvContentPartPr>
              <p14:xfrm>
                <a:off x="7334185" y="5678640"/>
                <a:ext cx="106920" cy="42120"/>
              </p14:xfrm>
            </p:contentPart>
          </mc:Choice>
          <mc:Fallback xmlns="">
            <p:pic>
              <p:nvPicPr>
                <p:cNvPr id="73" name="Mürekkep 72">
                  <a:extLst>
                    <a:ext uri="{FF2B5EF4-FFF2-40B4-BE49-F238E27FC236}">
                      <a16:creationId xmlns:a16="http://schemas.microsoft.com/office/drawing/2014/main" id="{8042F726-D4AF-B63D-896C-D72A3F4D9F76}"/>
                    </a:ext>
                  </a:extLst>
                </p:cNvPr>
                <p:cNvPicPr/>
                <p:nvPr/>
              </p:nvPicPr>
              <p:blipFill>
                <a:blip r:embed="rId88"/>
                <a:stretch>
                  <a:fillRect/>
                </a:stretch>
              </p:blipFill>
              <p:spPr>
                <a:xfrm>
                  <a:off x="7325545" y="5669640"/>
                  <a:ext cx="124560" cy="5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75" name="Mürekkep 74">
                <a:extLst>
                  <a:ext uri="{FF2B5EF4-FFF2-40B4-BE49-F238E27FC236}">
                    <a16:creationId xmlns:a16="http://schemas.microsoft.com/office/drawing/2014/main" id="{94689D30-B86F-750A-3E7F-DB5FE5DEF6BD}"/>
                  </a:ext>
                </a:extLst>
              </p14:cNvPr>
              <p14:cNvContentPartPr/>
              <p14:nvPr/>
            </p14:nvContentPartPr>
            <p14:xfrm>
              <a:off x="7805425" y="5967360"/>
              <a:ext cx="20520" cy="403200"/>
            </p14:xfrm>
          </p:contentPart>
        </mc:Choice>
        <mc:Fallback xmlns="">
          <p:pic>
            <p:nvPicPr>
              <p:cNvPr id="75" name="Mürekkep 74">
                <a:extLst>
                  <a:ext uri="{FF2B5EF4-FFF2-40B4-BE49-F238E27FC236}">
                    <a16:creationId xmlns:a16="http://schemas.microsoft.com/office/drawing/2014/main" id="{94689D30-B86F-750A-3E7F-DB5FE5DEF6BD}"/>
                  </a:ext>
                </a:extLst>
              </p:cNvPr>
              <p:cNvPicPr/>
              <p:nvPr/>
            </p:nvPicPr>
            <p:blipFill>
              <a:blip r:embed="rId90"/>
              <a:stretch>
                <a:fillRect/>
              </a:stretch>
            </p:blipFill>
            <p:spPr>
              <a:xfrm>
                <a:off x="7796425" y="5958720"/>
                <a:ext cx="381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Mürekkep 75">
                <a:extLst>
                  <a:ext uri="{FF2B5EF4-FFF2-40B4-BE49-F238E27FC236}">
                    <a16:creationId xmlns:a16="http://schemas.microsoft.com/office/drawing/2014/main" id="{3C373496-3E95-DBC1-1779-6F9103081573}"/>
                  </a:ext>
                </a:extLst>
              </p14:cNvPr>
              <p14:cNvContentPartPr/>
              <p14:nvPr/>
            </p14:nvContentPartPr>
            <p14:xfrm>
              <a:off x="7680505" y="6276240"/>
              <a:ext cx="260640" cy="116280"/>
            </p14:xfrm>
          </p:contentPart>
        </mc:Choice>
        <mc:Fallback xmlns="">
          <p:pic>
            <p:nvPicPr>
              <p:cNvPr id="76" name="Mürekkep 75">
                <a:extLst>
                  <a:ext uri="{FF2B5EF4-FFF2-40B4-BE49-F238E27FC236}">
                    <a16:creationId xmlns:a16="http://schemas.microsoft.com/office/drawing/2014/main" id="{3C373496-3E95-DBC1-1779-6F9103081573}"/>
                  </a:ext>
                </a:extLst>
              </p:cNvPr>
              <p:cNvPicPr/>
              <p:nvPr/>
            </p:nvPicPr>
            <p:blipFill>
              <a:blip r:embed="rId92"/>
              <a:stretch>
                <a:fillRect/>
              </a:stretch>
            </p:blipFill>
            <p:spPr>
              <a:xfrm>
                <a:off x="7671865" y="6267600"/>
                <a:ext cx="278280" cy="133920"/>
              </a:xfrm>
              <a:prstGeom prst="rect">
                <a:avLst/>
              </a:prstGeom>
            </p:spPr>
          </p:pic>
        </mc:Fallback>
      </mc:AlternateContent>
    </p:spTree>
    <p:extLst>
      <p:ext uri="{BB962C8B-B14F-4D97-AF65-F5344CB8AC3E}">
        <p14:creationId xmlns:p14="http://schemas.microsoft.com/office/powerpoint/2010/main" val="2950080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46E2087-04EE-973E-BAD6-AB7BA10A2A36}"/>
              </a:ext>
            </a:extLst>
          </p:cNvPr>
          <p:cNvPicPr>
            <a:picLocks noChangeAspect="1"/>
          </p:cNvPicPr>
          <p:nvPr/>
        </p:nvPicPr>
        <p:blipFill>
          <a:blip r:embed="rId2"/>
          <a:stretch>
            <a:fillRect/>
          </a:stretch>
        </p:blipFill>
        <p:spPr>
          <a:xfrm>
            <a:off x="854114" y="823934"/>
            <a:ext cx="2333951" cy="1200318"/>
          </a:xfrm>
          <a:prstGeom prst="rect">
            <a:avLst/>
          </a:prstGeom>
        </p:spPr>
      </p:pic>
      <p:pic>
        <p:nvPicPr>
          <p:cNvPr id="7" name="Resim 6">
            <a:extLst>
              <a:ext uri="{FF2B5EF4-FFF2-40B4-BE49-F238E27FC236}">
                <a16:creationId xmlns:a16="http://schemas.microsoft.com/office/drawing/2014/main" id="{6B4EF5FF-9A42-62B6-F225-3C0E187BEF20}"/>
              </a:ext>
            </a:extLst>
          </p:cNvPr>
          <p:cNvPicPr>
            <a:picLocks noChangeAspect="1"/>
          </p:cNvPicPr>
          <p:nvPr/>
        </p:nvPicPr>
        <p:blipFill>
          <a:blip r:embed="rId3"/>
          <a:stretch>
            <a:fillRect/>
          </a:stretch>
        </p:blipFill>
        <p:spPr>
          <a:xfrm>
            <a:off x="3681702" y="738198"/>
            <a:ext cx="4296375" cy="1286054"/>
          </a:xfrm>
          <a:prstGeom prst="rect">
            <a:avLst/>
          </a:prstGeom>
        </p:spPr>
      </p:pic>
      <p:pic>
        <p:nvPicPr>
          <p:cNvPr id="9" name="Resim 8">
            <a:extLst>
              <a:ext uri="{FF2B5EF4-FFF2-40B4-BE49-F238E27FC236}">
                <a16:creationId xmlns:a16="http://schemas.microsoft.com/office/drawing/2014/main" id="{6887455F-DFEF-68E7-8A79-6F3FBC11406C}"/>
              </a:ext>
            </a:extLst>
          </p:cNvPr>
          <p:cNvPicPr>
            <a:picLocks noChangeAspect="1"/>
          </p:cNvPicPr>
          <p:nvPr/>
        </p:nvPicPr>
        <p:blipFill>
          <a:blip r:embed="rId4"/>
          <a:stretch>
            <a:fillRect/>
          </a:stretch>
        </p:blipFill>
        <p:spPr>
          <a:xfrm>
            <a:off x="854114" y="2516423"/>
            <a:ext cx="9535856" cy="4058216"/>
          </a:xfrm>
          <a:prstGeom prst="rect">
            <a:avLst/>
          </a:prstGeom>
        </p:spPr>
      </p:pic>
      <p:pic>
        <p:nvPicPr>
          <p:cNvPr id="11" name="Resim 10">
            <a:extLst>
              <a:ext uri="{FF2B5EF4-FFF2-40B4-BE49-F238E27FC236}">
                <a16:creationId xmlns:a16="http://schemas.microsoft.com/office/drawing/2014/main" id="{B6FF27FA-D7ED-68B4-5505-4744A242AF25}"/>
              </a:ext>
            </a:extLst>
          </p:cNvPr>
          <p:cNvPicPr>
            <a:picLocks noChangeAspect="1"/>
          </p:cNvPicPr>
          <p:nvPr/>
        </p:nvPicPr>
        <p:blipFill>
          <a:blip r:embed="rId5"/>
          <a:stretch>
            <a:fillRect/>
          </a:stretch>
        </p:blipFill>
        <p:spPr>
          <a:xfrm>
            <a:off x="8471714" y="566724"/>
            <a:ext cx="2305372" cy="1629002"/>
          </a:xfrm>
          <a:prstGeom prst="rect">
            <a:avLst/>
          </a:prstGeom>
        </p:spPr>
      </p:pic>
      <p:pic>
        <p:nvPicPr>
          <p:cNvPr id="13" name="Resim 12">
            <a:extLst>
              <a:ext uri="{FF2B5EF4-FFF2-40B4-BE49-F238E27FC236}">
                <a16:creationId xmlns:a16="http://schemas.microsoft.com/office/drawing/2014/main" id="{8A4605C0-6FA8-0C2F-385D-BB3DE282CD4E}"/>
              </a:ext>
            </a:extLst>
          </p:cNvPr>
          <p:cNvPicPr>
            <a:picLocks noChangeAspect="1"/>
          </p:cNvPicPr>
          <p:nvPr/>
        </p:nvPicPr>
        <p:blipFill>
          <a:blip r:embed="rId6"/>
          <a:stretch>
            <a:fillRect/>
          </a:stretch>
        </p:blipFill>
        <p:spPr>
          <a:xfrm>
            <a:off x="8354543" y="6145954"/>
            <a:ext cx="2038635" cy="428685"/>
          </a:xfrm>
          <a:prstGeom prst="rect">
            <a:avLst/>
          </a:prstGeom>
        </p:spPr>
      </p:pic>
      <p:grpSp>
        <p:nvGrpSpPr>
          <p:cNvPr id="16" name="Grup 15">
            <a:extLst>
              <a:ext uri="{FF2B5EF4-FFF2-40B4-BE49-F238E27FC236}">
                <a16:creationId xmlns:a16="http://schemas.microsoft.com/office/drawing/2014/main" id="{CB638F60-68AC-419F-8F6D-7D94F000A21C}"/>
              </a:ext>
            </a:extLst>
          </p:cNvPr>
          <p:cNvGrpSpPr/>
          <p:nvPr/>
        </p:nvGrpSpPr>
        <p:grpSpPr>
          <a:xfrm>
            <a:off x="1866865" y="384840"/>
            <a:ext cx="234000" cy="315360"/>
            <a:chOff x="1866865" y="384840"/>
            <a:chExt cx="234000" cy="315360"/>
          </a:xfrm>
        </p:grpSpPr>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4CF436CD-6B1A-D683-2B15-375163C5E46A}"/>
                    </a:ext>
                  </a:extLst>
                </p14:cNvPr>
                <p14:cNvContentPartPr/>
                <p14:nvPr/>
              </p14:nvContentPartPr>
              <p14:xfrm>
                <a:off x="1962985" y="384840"/>
                <a:ext cx="39600" cy="306720"/>
              </p14:xfrm>
            </p:contentPart>
          </mc:Choice>
          <mc:Fallback xmlns="">
            <p:pic>
              <p:nvPicPr>
                <p:cNvPr id="14" name="Mürekkep 13">
                  <a:extLst>
                    <a:ext uri="{FF2B5EF4-FFF2-40B4-BE49-F238E27FC236}">
                      <a16:creationId xmlns:a16="http://schemas.microsoft.com/office/drawing/2014/main" id="{4CF436CD-6B1A-D683-2B15-375163C5E46A}"/>
                    </a:ext>
                  </a:extLst>
                </p:cNvPr>
                <p:cNvPicPr/>
                <p:nvPr/>
              </p:nvPicPr>
              <p:blipFill>
                <a:blip r:embed="rId8"/>
                <a:stretch>
                  <a:fillRect/>
                </a:stretch>
              </p:blipFill>
              <p:spPr>
                <a:xfrm>
                  <a:off x="1953985" y="375840"/>
                  <a:ext cx="572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D2A3AEB1-51A7-E1F5-900C-A94DA3BFC3EE}"/>
                    </a:ext>
                  </a:extLst>
                </p14:cNvPr>
                <p14:cNvContentPartPr/>
                <p14:nvPr/>
              </p14:nvContentPartPr>
              <p14:xfrm>
                <a:off x="1866865" y="609480"/>
                <a:ext cx="234000" cy="90720"/>
              </p14:xfrm>
            </p:contentPart>
          </mc:Choice>
          <mc:Fallback xmlns="">
            <p:pic>
              <p:nvPicPr>
                <p:cNvPr id="15" name="Mürekkep 14">
                  <a:extLst>
                    <a:ext uri="{FF2B5EF4-FFF2-40B4-BE49-F238E27FC236}">
                      <a16:creationId xmlns:a16="http://schemas.microsoft.com/office/drawing/2014/main" id="{D2A3AEB1-51A7-E1F5-900C-A94DA3BFC3EE}"/>
                    </a:ext>
                  </a:extLst>
                </p:cNvPr>
                <p:cNvPicPr/>
                <p:nvPr/>
              </p:nvPicPr>
              <p:blipFill>
                <a:blip r:embed="rId10"/>
                <a:stretch>
                  <a:fillRect/>
                </a:stretch>
              </p:blipFill>
              <p:spPr>
                <a:xfrm>
                  <a:off x="1857865" y="600840"/>
                  <a:ext cx="251640" cy="108360"/>
                </a:xfrm>
                <a:prstGeom prst="rect">
                  <a:avLst/>
                </a:prstGeom>
              </p:spPr>
            </p:pic>
          </mc:Fallback>
        </mc:AlternateContent>
      </p:grpSp>
      <p:grpSp>
        <p:nvGrpSpPr>
          <p:cNvPr id="19" name="Grup 18">
            <a:extLst>
              <a:ext uri="{FF2B5EF4-FFF2-40B4-BE49-F238E27FC236}">
                <a16:creationId xmlns:a16="http://schemas.microsoft.com/office/drawing/2014/main" id="{B5083548-F87A-1D3A-557F-A095EFC2C579}"/>
              </a:ext>
            </a:extLst>
          </p:cNvPr>
          <p:cNvGrpSpPr/>
          <p:nvPr/>
        </p:nvGrpSpPr>
        <p:grpSpPr>
          <a:xfrm>
            <a:off x="3310825" y="1366560"/>
            <a:ext cx="268560" cy="118800"/>
            <a:chOff x="3310825" y="1366560"/>
            <a:chExt cx="268560" cy="118800"/>
          </a:xfrm>
        </p:grpSpPr>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88F09420-7236-C2FB-46A6-13953262C2C5}"/>
                    </a:ext>
                  </a:extLst>
                </p14:cNvPr>
                <p14:cNvContentPartPr/>
                <p14:nvPr/>
              </p14:nvContentPartPr>
              <p14:xfrm>
                <a:off x="3310825" y="1423800"/>
                <a:ext cx="268560" cy="39240"/>
              </p14:xfrm>
            </p:contentPart>
          </mc:Choice>
          <mc:Fallback xmlns="">
            <p:pic>
              <p:nvPicPr>
                <p:cNvPr id="17" name="Mürekkep 16">
                  <a:extLst>
                    <a:ext uri="{FF2B5EF4-FFF2-40B4-BE49-F238E27FC236}">
                      <a16:creationId xmlns:a16="http://schemas.microsoft.com/office/drawing/2014/main" id="{88F09420-7236-C2FB-46A6-13953262C2C5}"/>
                    </a:ext>
                  </a:extLst>
                </p:cNvPr>
                <p:cNvPicPr/>
                <p:nvPr/>
              </p:nvPicPr>
              <p:blipFill>
                <a:blip r:embed="rId12"/>
                <a:stretch>
                  <a:fillRect/>
                </a:stretch>
              </p:blipFill>
              <p:spPr>
                <a:xfrm>
                  <a:off x="3301825" y="1415160"/>
                  <a:ext cx="286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BBA29F03-691E-0A48-A29D-66EA49AAB0A5}"/>
                    </a:ext>
                  </a:extLst>
                </p14:cNvPr>
                <p14:cNvContentPartPr/>
                <p14:nvPr/>
              </p14:nvContentPartPr>
              <p14:xfrm>
                <a:off x="3526465" y="1366560"/>
                <a:ext cx="35640" cy="118800"/>
              </p14:xfrm>
            </p:contentPart>
          </mc:Choice>
          <mc:Fallback xmlns="">
            <p:pic>
              <p:nvPicPr>
                <p:cNvPr id="18" name="Mürekkep 17">
                  <a:extLst>
                    <a:ext uri="{FF2B5EF4-FFF2-40B4-BE49-F238E27FC236}">
                      <a16:creationId xmlns:a16="http://schemas.microsoft.com/office/drawing/2014/main" id="{BBA29F03-691E-0A48-A29D-66EA49AAB0A5}"/>
                    </a:ext>
                  </a:extLst>
                </p:cNvPr>
                <p:cNvPicPr/>
                <p:nvPr/>
              </p:nvPicPr>
              <p:blipFill>
                <a:blip r:embed="rId14"/>
                <a:stretch>
                  <a:fillRect/>
                </a:stretch>
              </p:blipFill>
              <p:spPr>
                <a:xfrm>
                  <a:off x="3517465" y="1357920"/>
                  <a:ext cx="53280" cy="136440"/>
                </a:xfrm>
                <a:prstGeom prst="rect">
                  <a:avLst/>
                </a:prstGeom>
              </p:spPr>
            </p:pic>
          </mc:Fallback>
        </mc:AlternateContent>
      </p:grpSp>
      <p:grpSp>
        <p:nvGrpSpPr>
          <p:cNvPr id="22" name="Grup 21">
            <a:extLst>
              <a:ext uri="{FF2B5EF4-FFF2-40B4-BE49-F238E27FC236}">
                <a16:creationId xmlns:a16="http://schemas.microsoft.com/office/drawing/2014/main" id="{58D711A1-ECEE-7FB1-B549-44BAA2065BC0}"/>
              </a:ext>
            </a:extLst>
          </p:cNvPr>
          <p:cNvGrpSpPr/>
          <p:nvPr/>
        </p:nvGrpSpPr>
        <p:grpSpPr>
          <a:xfrm>
            <a:off x="8055985" y="1462680"/>
            <a:ext cx="267120" cy="153360"/>
            <a:chOff x="8055985" y="1462680"/>
            <a:chExt cx="267120" cy="15336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EF322B98-5185-1BEE-EAD0-8FDB29A4CA91}"/>
                    </a:ext>
                  </a:extLst>
                </p14:cNvPr>
                <p14:cNvContentPartPr/>
                <p14:nvPr/>
              </p14:nvContentPartPr>
              <p14:xfrm>
                <a:off x="8055985" y="1530000"/>
                <a:ext cx="259200" cy="360"/>
              </p14:xfrm>
            </p:contentPart>
          </mc:Choice>
          <mc:Fallback xmlns="">
            <p:pic>
              <p:nvPicPr>
                <p:cNvPr id="20" name="Mürekkep 19">
                  <a:extLst>
                    <a:ext uri="{FF2B5EF4-FFF2-40B4-BE49-F238E27FC236}">
                      <a16:creationId xmlns:a16="http://schemas.microsoft.com/office/drawing/2014/main" id="{EF322B98-5185-1BEE-EAD0-8FDB29A4CA91}"/>
                    </a:ext>
                  </a:extLst>
                </p:cNvPr>
                <p:cNvPicPr/>
                <p:nvPr/>
              </p:nvPicPr>
              <p:blipFill>
                <a:blip r:embed="rId16"/>
                <a:stretch>
                  <a:fillRect/>
                </a:stretch>
              </p:blipFill>
              <p:spPr>
                <a:xfrm>
                  <a:off x="8047345" y="1521000"/>
                  <a:ext cx="276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40CF9A88-15F5-DD3E-788C-C3C6C9A01650}"/>
                    </a:ext>
                  </a:extLst>
                </p14:cNvPr>
                <p14:cNvContentPartPr/>
                <p14:nvPr/>
              </p14:nvContentPartPr>
              <p14:xfrm>
                <a:off x="8199985" y="1462680"/>
                <a:ext cx="123120" cy="153360"/>
              </p14:xfrm>
            </p:contentPart>
          </mc:Choice>
          <mc:Fallback xmlns="">
            <p:pic>
              <p:nvPicPr>
                <p:cNvPr id="21" name="Mürekkep 20">
                  <a:extLst>
                    <a:ext uri="{FF2B5EF4-FFF2-40B4-BE49-F238E27FC236}">
                      <a16:creationId xmlns:a16="http://schemas.microsoft.com/office/drawing/2014/main" id="{40CF9A88-15F5-DD3E-788C-C3C6C9A01650}"/>
                    </a:ext>
                  </a:extLst>
                </p:cNvPr>
                <p:cNvPicPr/>
                <p:nvPr/>
              </p:nvPicPr>
              <p:blipFill>
                <a:blip r:embed="rId18"/>
                <a:stretch>
                  <a:fillRect/>
                </a:stretch>
              </p:blipFill>
              <p:spPr>
                <a:xfrm>
                  <a:off x="8191345" y="1453680"/>
                  <a:ext cx="14076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5BF7CD1E-7DF2-E51D-1770-87D968AA844C}"/>
                  </a:ext>
                </a:extLst>
              </p14:cNvPr>
              <p14:cNvContentPartPr/>
              <p14:nvPr/>
            </p14:nvContentPartPr>
            <p14:xfrm>
              <a:off x="8583025" y="1779480"/>
              <a:ext cx="1408680" cy="330480"/>
            </p14:xfrm>
          </p:contentPart>
        </mc:Choice>
        <mc:Fallback xmlns="">
          <p:pic>
            <p:nvPicPr>
              <p:cNvPr id="23" name="Mürekkep 22">
                <a:extLst>
                  <a:ext uri="{FF2B5EF4-FFF2-40B4-BE49-F238E27FC236}">
                    <a16:creationId xmlns:a16="http://schemas.microsoft.com/office/drawing/2014/main" id="{5BF7CD1E-7DF2-E51D-1770-87D968AA844C}"/>
                  </a:ext>
                </a:extLst>
              </p:cNvPr>
              <p:cNvPicPr/>
              <p:nvPr/>
            </p:nvPicPr>
            <p:blipFill>
              <a:blip r:embed="rId20"/>
              <a:stretch>
                <a:fillRect/>
              </a:stretch>
            </p:blipFill>
            <p:spPr>
              <a:xfrm>
                <a:off x="8574025" y="1770840"/>
                <a:ext cx="14263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CD7950D5-2468-DB9E-9B8A-170215564E8A}"/>
                  </a:ext>
                </a:extLst>
              </p14:cNvPr>
              <p14:cNvContentPartPr/>
              <p14:nvPr/>
            </p14:nvContentPartPr>
            <p14:xfrm>
              <a:off x="6236545" y="2145960"/>
              <a:ext cx="2320200" cy="325440"/>
            </p14:xfrm>
          </p:contentPart>
        </mc:Choice>
        <mc:Fallback xmlns="">
          <p:pic>
            <p:nvPicPr>
              <p:cNvPr id="24" name="Mürekkep 23">
                <a:extLst>
                  <a:ext uri="{FF2B5EF4-FFF2-40B4-BE49-F238E27FC236}">
                    <a16:creationId xmlns:a16="http://schemas.microsoft.com/office/drawing/2014/main" id="{CD7950D5-2468-DB9E-9B8A-170215564E8A}"/>
                  </a:ext>
                </a:extLst>
              </p:cNvPr>
              <p:cNvPicPr/>
              <p:nvPr/>
            </p:nvPicPr>
            <p:blipFill>
              <a:blip r:embed="rId22"/>
              <a:stretch>
                <a:fillRect/>
              </a:stretch>
            </p:blipFill>
            <p:spPr>
              <a:xfrm>
                <a:off x="6227905" y="2136960"/>
                <a:ext cx="23378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B3C7E236-9B2C-6104-45C1-FDC037217EEE}"/>
                  </a:ext>
                </a:extLst>
              </p14:cNvPr>
              <p14:cNvContentPartPr/>
              <p14:nvPr/>
            </p14:nvContentPartPr>
            <p14:xfrm>
              <a:off x="5503225" y="2808000"/>
              <a:ext cx="1840680" cy="486360"/>
            </p14:xfrm>
          </p:contentPart>
        </mc:Choice>
        <mc:Fallback xmlns="">
          <p:pic>
            <p:nvPicPr>
              <p:cNvPr id="25" name="Mürekkep 24">
                <a:extLst>
                  <a:ext uri="{FF2B5EF4-FFF2-40B4-BE49-F238E27FC236}">
                    <a16:creationId xmlns:a16="http://schemas.microsoft.com/office/drawing/2014/main" id="{B3C7E236-9B2C-6104-45C1-FDC037217EEE}"/>
                  </a:ext>
                </a:extLst>
              </p:cNvPr>
              <p:cNvPicPr/>
              <p:nvPr/>
            </p:nvPicPr>
            <p:blipFill>
              <a:blip r:embed="rId24"/>
              <a:stretch>
                <a:fillRect/>
              </a:stretch>
            </p:blipFill>
            <p:spPr>
              <a:xfrm>
                <a:off x="5494585" y="2799000"/>
                <a:ext cx="185832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986F6768-37FC-E214-3DB5-FFD2B8CF159D}"/>
                  </a:ext>
                </a:extLst>
              </p14:cNvPr>
              <p14:cNvContentPartPr/>
              <p14:nvPr/>
            </p14:nvContentPartPr>
            <p14:xfrm>
              <a:off x="2317945" y="5697360"/>
              <a:ext cx="2522520" cy="723240"/>
            </p14:xfrm>
          </p:contentPart>
        </mc:Choice>
        <mc:Fallback xmlns="">
          <p:pic>
            <p:nvPicPr>
              <p:cNvPr id="26" name="Mürekkep 25">
                <a:extLst>
                  <a:ext uri="{FF2B5EF4-FFF2-40B4-BE49-F238E27FC236}">
                    <a16:creationId xmlns:a16="http://schemas.microsoft.com/office/drawing/2014/main" id="{986F6768-37FC-E214-3DB5-FFD2B8CF159D}"/>
                  </a:ext>
                </a:extLst>
              </p:cNvPr>
              <p:cNvPicPr/>
              <p:nvPr/>
            </p:nvPicPr>
            <p:blipFill>
              <a:blip r:embed="rId26"/>
              <a:stretch>
                <a:fillRect/>
              </a:stretch>
            </p:blipFill>
            <p:spPr>
              <a:xfrm>
                <a:off x="2309305" y="5688360"/>
                <a:ext cx="254016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7C160460-7C78-9AFC-474B-DC98D7C27032}"/>
                  </a:ext>
                </a:extLst>
              </p14:cNvPr>
              <p14:cNvContentPartPr/>
              <p14:nvPr/>
            </p14:nvContentPartPr>
            <p14:xfrm>
              <a:off x="1017985" y="2712960"/>
              <a:ext cx="3074040" cy="821160"/>
            </p14:xfrm>
          </p:contentPart>
        </mc:Choice>
        <mc:Fallback xmlns="">
          <p:pic>
            <p:nvPicPr>
              <p:cNvPr id="27" name="Mürekkep 26">
                <a:extLst>
                  <a:ext uri="{FF2B5EF4-FFF2-40B4-BE49-F238E27FC236}">
                    <a16:creationId xmlns:a16="http://schemas.microsoft.com/office/drawing/2014/main" id="{7C160460-7C78-9AFC-474B-DC98D7C27032}"/>
                  </a:ext>
                </a:extLst>
              </p:cNvPr>
              <p:cNvPicPr/>
              <p:nvPr/>
            </p:nvPicPr>
            <p:blipFill>
              <a:blip r:embed="rId28"/>
              <a:stretch>
                <a:fillRect/>
              </a:stretch>
            </p:blipFill>
            <p:spPr>
              <a:xfrm>
                <a:off x="1008985" y="2704320"/>
                <a:ext cx="3091680" cy="838800"/>
              </a:xfrm>
              <a:prstGeom prst="rect">
                <a:avLst/>
              </a:prstGeom>
            </p:spPr>
          </p:pic>
        </mc:Fallback>
      </mc:AlternateContent>
      <p:grpSp>
        <p:nvGrpSpPr>
          <p:cNvPr id="44" name="Grup 43">
            <a:extLst>
              <a:ext uri="{FF2B5EF4-FFF2-40B4-BE49-F238E27FC236}">
                <a16:creationId xmlns:a16="http://schemas.microsoft.com/office/drawing/2014/main" id="{B712E644-D3C0-B14B-2A35-38DE94C4B949}"/>
              </a:ext>
            </a:extLst>
          </p:cNvPr>
          <p:cNvGrpSpPr/>
          <p:nvPr/>
        </p:nvGrpSpPr>
        <p:grpSpPr>
          <a:xfrm>
            <a:off x="10866505" y="2049840"/>
            <a:ext cx="654840" cy="366480"/>
            <a:chOff x="10866505" y="2049840"/>
            <a:chExt cx="654840" cy="36648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451F5579-3C0E-83C7-4FA9-650226F1D5E6}"/>
                    </a:ext>
                  </a:extLst>
                </p14:cNvPr>
                <p14:cNvContentPartPr/>
                <p14:nvPr/>
              </p14:nvContentPartPr>
              <p14:xfrm>
                <a:off x="10866505" y="2079000"/>
                <a:ext cx="136080" cy="7920"/>
              </p14:xfrm>
            </p:contentPart>
          </mc:Choice>
          <mc:Fallback xmlns="">
            <p:pic>
              <p:nvPicPr>
                <p:cNvPr id="28" name="Mürekkep 27">
                  <a:extLst>
                    <a:ext uri="{FF2B5EF4-FFF2-40B4-BE49-F238E27FC236}">
                      <a16:creationId xmlns:a16="http://schemas.microsoft.com/office/drawing/2014/main" id="{451F5579-3C0E-83C7-4FA9-650226F1D5E6}"/>
                    </a:ext>
                  </a:extLst>
                </p:cNvPr>
                <p:cNvPicPr/>
                <p:nvPr/>
              </p:nvPicPr>
              <p:blipFill>
                <a:blip r:embed="rId30"/>
                <a:stretch>
                  <a:fillRect/>
                </a:stretch>
              </p:blipFill>
              <p:spPr>
                <a:xfrm>
                  <a:off x="10857865" y="20700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8E8507D-17BF-DCA1-667E-E0A2A6E7E066}"/>
                    </a:ext>
                  </a:extLst>
                </p14:cNvPr>
                <p14:cNvContentPartPr/>
                <p14:nvPr/>
              </p14:nvContentPartPr>
              <p14:xfrm>
                <a:off x="10952545" y="2126880"/>
                <a:ext cx="20160" cy="149040"/>
              </p14:xfrm>
            </p:contentPart>
          </mc:Choice>
          <mc:Fallback xmlns="">
            <p:pic>
              <p:nvPicPr>
                <p:cNvPr id="29" name="Mürekkep 28">
                  <a:extLst>
                    <a:ext uri="{FF2B5EF4-FFF2-40B4-BE49-F238E27FC236}">
                      <a16:creationId xmlns:a16="http://schemas.microsoft.com/office/drawing/2014/main" id="{98E8507D-17BF-DCA1-667E-E0A2A6E7E066}"/>
                    </a:ext>
                  </a:extLst>
                </p:cNvPr>
                <p:cNvPicPr/>
                <p:nvPr/>
              </p:nvPicPr>
              <p:blipFill>
                <a:blip r:embed="rId32"/>
                <a:stretch>
                  <a:fillRect/>
                </a:stretch>
              </p:blipFill>
              <p:spPr>
                <a:xfrm>
                  <a:off x="10943905" y="2118240"/>
                  <a:ext cx="37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9870D7A2-F761-FC5F-0B01-D44DDFEA2292}"/>
                    </a:ext>
                  </a:extLst>
                </p14:cNvPr>
                <p14:cNvContentPartPr/>
                <p14:nvPr/>
              </p14:nvContentPartPr>
              <p14:xfrm>
                <a:off x="11030305" y="2261520"/>
                <a:ext cx="48600" cy="66960"/>
              </p14:xfrm>
            </p:contentPart>
          </mc:Choice>
          <mc:Fallback xmlns="">
            <p:pic>
              <p:nvPicPr>
                <p:cNvPr id="30" name="Mürekkep 29">
                  <a:extLst>
                    <a:ext uri="{FF2B5EF4-FFF2-40B4-BE49-F238E27FC236}">
                      <a16:creationId xmlns:a16="http://schemas.microsoft.com/office/drawing/2014/main" id="{9870D7A2-F761-FC5F-0B01-D44DDFEA2292}"/>
                    </a:ext>
                  </a:extLst>
                </p:cNvPr>
                <p:cNvPicPr/>
                <p:nvPr/>
              </p:nvPicPr>
              <p:blipFill>
                <a:blip r:embed="rId34"/>
                <a:stretch>
                  <a:fillRect/>
                </a:stretch>
              </p:blipFill>
              <p:spPr>
                <a:xfrm>
                  <a:off x="11021305" y="2252520"/>
                  <a:ext cx="66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3A8EC765-6A56-0133-3DDF-DD79A83C3D3D}"/>
                    </a:ext>
                  </a:extLst>
                </p14:cNvPr>
                <p14:cNvContentPartPr/>
                <p14:nvPr/>
              </p14:nvContentPartPr>
              <p14:xfrm>
                <a:off x="11096905" y="2049840"/>
                <a:ext cx="29880" cy="317160"/>
              </p14:xfrm>
            </p:contentPart>
          </mc:Choice>
          <mc:Fallback xmlns="">
            <p:pic>
              <p:nvPicPr>
                <p:cNvPr id="31" name="Mürekkep 30">
                  <a:extLst>
                    <a:ext uri="{FF2B5EF4-FFF2-40B4-BE49-F238E27FC236}">
                      <a16:creationId xmlns:a16="http://schemas.microsoft.com/office/drawing/2014/main" id="{3A8EC765-6A56-0133-3DDF-DD79A83C3D3D}"/>
                    </a:ext>
                  </a:extLst>
                </p:cNvPr>
                <p:cNvPicPr/>
                <p:nvPr/>
              </p:nvPicPr>
              <p:blipFill>
                <a:blip r:embed="rId36"/>
                <a:stretch>
                  <a:fillRect/>
                </a:stretch>
              </p:blipFill>
              <p:spPr>
                <a:xfrm>
                  <a:off x="11088265" y="2040840"/>
                  <a:ext cx="475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F45AE177-C23A-A344-DB5E-146878B62328}"/>
                    </a:ext>
                  </a:extLst>
                </p14:cNvPr>
                <p14:cNvContentPartPr/>
                <p14:nvPr/>
              </p14:nvContentPartPr>
              <p14:xfrm>
                <a:off x="11088625" y="2290680"/>
                <a:ext cx="133200" cy="125640"/>
              </p14:xfrm>
            </p:contentPart>
          </mc:Choice>
          <mc:Fallback xmlns="">
            <p:pic>
              <p:nvPicPr>
                <p:cNvPr id="32" name="Mürekkep 31">
                  <a:extLst>
                    <a:ext uri="{FF2B5EF4-FFF2-40B4-BE49-F238E27FC236}">
                      <a16:creationId xmlns:a16="http://schemas.microsoft.com/office/drawing/2014/main" id="{F45AE177-C23A-A344-DB5E-146878B62328}"/>
                    </a:ext>
                  </a:extLst>
                </p:cNvPr>
                <p:cNvPicPr/>
                <p:nvPr/>
              </p:nvPicPr>
              <p:blipFill>
                <a:blip r:embed="rId38"/>
                <a:stretch>
                  <a:fillRect/>
                </a:stretch>
              </p:blipFill>
              <p:spPr>
                <a:xfrm>
                  <a:off x="11079625" y="2281680"/>
                  <a:ext cx="150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228D4129-1B5F-2B4C-EA14-4452C991E1AD}"/>
                    </a:ext>
                  </a:extLst>
                </p14:cNvPr>
                <p14:cNvContentPartPr/>
                <p14:nvPr/>
              </p14:nvContentPartPr>
              <p14:xfrm>
                <a:off x="11222545" y="2088360"/>
                <a:ext cx="68040" cy="317160"/>
              </p14:xfrm>
            </p:contentPart>
          </mc:Choice>
          <mc:Fallback xmlns="">
            <p:pic>
              <p:nvPicPr>
                <p:cNvPr id="33" name="Mürekkep 32">
                  <a:extLst>
                    <a:ext uri="{FF2B5EF4-FFF2-40B4-BE49-F238E27FC236}">
                      <a16:creationId xmlns:a16="http://schemas.microsoft.com/office/drawing/2014/main" id="{228D4129-1B5F-2B4C-EA14-4452C991E1AD}"/>
                    </a:ext>
                  </a:extLst>
                </p:cNvPr>
                <p:cNvPicPr/>
                <p:nvPr/>
              </p:nvPicPr>
              <p:blipFill>
                <a:blip r:embed="rId40"/>
                <a:stretch>
                  <a:fillRect/>
                </a:stretch>
              </p:blipFill>
              <p:spPr>
                <a:xfrm>
                  <a:off x="11213545" y="2079360"/>
                  <a:ext cx="85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52E7B492-092A-A5C4-D509-3E5C128DDA4A}"/>
                    </a:ext>
                  </a:extLst>
                </p14:cNvPr>
                <p14:cNvContentPartPr/>
                <p14:nvPr/>
              </p14:nvContentPartPr>
              <p14:xfrm>
                <a:off x="11394265" y="2223000"/>
                <a:ext cx="127080" cy="152640"/>
              </p14:xfrm>
            </p:contentPart>
          </mc:Choice>
          <mc:Fallback xmlns="">
            <p:pic>
              <p:nvPicPr>
                <p:cNvPr id="34" name="Mürekkep 33">
                  <a:extLst>
                    <a:ext uri="{FF2B5EF4-FFF2-40B4-BE49-F238E27FC236}">
                      <a16:creationId xmlns:a16="http://schemas.microsoft.com/office/drawing/2014/main" id="{52E7B492-092A-A5C4-D509-3E5C128DDA4A}"/>
                    </a:ext>
                  </a:extLst>
                </p:cNvPr>
                <p:cNvPicPr/>
                <p:nvPr/>
              </p:nvPicPr>
              <p:blipFill>
                <a:blip r:embed="rId42"/>
                <a:stretch>
                  <a:fillRect/>
                </a:stretch>
              </p:blipFill>
              <p:spPr>
                <a:xfrm>
                  <a:off x="11385265" y="2214000"/>
                  <a:ext cx="144720" cy="170280"/>
                </a:xfrm>
                <a:prstGeom prst="rect">
                  <a:avLst/>
                </a:prstGeom>
              </p:spPr>
            </p:pic>
          </mc:Fallback>
        </mc:AlternateContent>
      </p:grpSp>
      <p:grpSp>
        <p:nvGrpSpPr>
          <p:cNvPr id="43" name="Grup 42">
            <a:extLst>
              <a:ext uri="{FF2B5EF4-FFF2-40B4-BE49-F238E27FC236}">
                <a16:creationId xmlns:a16="http://schemas.microsoft.com/office/drawing/2014/main" id="{EE4D9FD1-D5B3-D784-3743-9521F56828C4}"/>
              </a:ext>
            </a:extLst>
          </p:cNvPr>
          <p:cNvGrpSpPr/>
          <p:nvPr/>
        </p:nvGrpSpPr>
        <p:grpSpPr>
          <a:xfrm>
            <a:off x="557905" y="2502360"/>
            <a:ext cx="884880" cy="475560"/>
            <a:chOff x="557905" y="2502360"/>
            <a:chExt cx="884880" cy="4755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0ED341A5-B488-1F0B-9D7F-CB2054A003D0}"/>
                    </a:ext>
                  </a:extLst>
                </p14:cNvPr>
                <p14:cNvContentPartPr/>
                <p14:nvPr/>
              </p14:nvContentPartPr>
              <p14:xfrm>
                <a:off x="577345" y="2742840"/>
                <a:ext cx="221760" cy="235080"/>
              </p14:xfrm>
            </p:contentPart>
          </mc:Choice>
          <mc:Fallback xmlns="">
            <p:pic>
              <p:nvPicPr>
                <p:cNvPr id="35" name="Mürekkep 34">
                  <a:extLst>
                    <a:ext uri="{FF2B5EF4-FFF2-40B4-BE49-F238E27FC236}">
                      <a16:creationId xmlns:a16="http://schemas.microsoft.com/office/drawing/2014/main" id="{0ED341A5-B488-1F0B-9D7F-CB2054A003D0}"/>
                    </a:ext>
                  </a:extLst>
                </p:cNvPr>
                <p:cNvPicPr/>
                <p:nvPr/>
              </p:nvPicPr>
              <p:blipFill>
                <a:blip r:embed="rId44"/>
                <a:stretch>
                  <a:fillRect/>
                </a:stretch>
              </p:blipFill>
              <p:spPr>
                <a:xfrm>
                  <a:off x="568345" y="2733840"/>
                  <a:ext cx="2394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B005D434-121B-2682-D9AE-BCB4D8E88680}"/>
                    </a:ext>
                  </a:extLst>
                </p14:cNvPr>
                <p14:cNvContentPartPr/>
                <p14:nvPr/>
              </p14:nvContentPartPr>
              <p14:xfrm>
                <a:off x="654385" y="2781000"/>
                <a:ext cx="124200" cy="87120"/>
              </p14:xfrm>
            </p:contentPart>
          </mc:Choice>
          <mc:Fallback xmlns="">
            <p:pic>
              <p:nvPicPr>
                <p:cNvPr id="36" name="Mürekkep 35">
                  <a:extLst>
                    <a:ext uri="{FF2B5EF4-FFF2-40B4-BE49-F238E27FC236}">
                      <a16:creationId xmlns:a16="http://schemas.microsoft.com/office/drawing/2014/main" id="{B005D434-121B-2682-D9AE-BCB4D8E88680}"/>
                    </a:ext>
                  </a:extLst>
                </p:cNvPr>
                <p:cNvPicPr/>
                <p:nvPr/>
              </p:nvPicPr>
              <p:blipFill>
                <a:blip r:embed="rId46"/>
                <a:stretch>
                  <a:fillRect/>
                </a:stretch>
              </p:blipFill>
              <p:spPr>
                <a:xfrm>
                  <a:off x="645385" y="2772000"/>
                  <a:ext cx="141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Mürekkep 36">
                  <a:extLst>
                    <a:ext uri="{FF2B5EF4-FFF2-40B4-BE49-F238E27FC236}">
                      <a16:creationId xmlns:a16="http://schemas.microsoft.com/office/drawing/2014/main" id="{75CD9F73-1A77-A9E6-CD59-9F2C5C8A6193}"/>
                    </a:ext>
                  </a:extLst>
                </p14:cNvPr>
                <p14:cNvContentPartPr/>
                <p14:nvPr/>
              </p14:nvContentPartPr>
              <p14:xfrm>
                <a:off x="557905" y="2663280"/>
                <a:ext cx="131760" cy="70200"/>
              </p14:xfrm>
            </p:contentPart>
          </mc:Choice>
          <mc:Fallback xmlns="">
            <p:pic>
              <p:nvPicPr>
                <p:cNvPr id="37" name="Mürekkep 36">
                  <a:extLst>
                    <a:ext uri="{FF2B5EF4-FFF2-40B4-BE49-F238E27FC236}">
                      <a16:creationId xmlns:a16="http://schemas.microsoft.com/office/drawing/2014/main" id="{75CD9F73-1A77-A9E6-CD59-9F2C5C8A6193}"/>
                    </a:ext>
                  </a:extLst>
                </p:cNvPr>
                <p:cNvPicPr/>
                <p:nvPr/>
              </p:nvPicPr>
              <p:blipFill>
                <a:blip r:embed="rId48"/>
                <a:stretch>
                  <a:fillRect/>
                </a:stretch>
              </p:blipFill>
              <p:spPr>
                <a:xfrm>
                  <a:off x="549265" y="2654640"/>
                  <a:ext cx="1494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Mürekkep 37">
                  <a:extLst>
                    <a:ext uri="{FF2B5EF4-FFF2-40B4-BE49-F238E27FC236}">
                      <a16:creationId xmlns:a16="http://schemas.microsoft.com/office/drawing/2014/main" id="{5099AB85-CD8E-F81A-C715-B6F861D84609}"/>
                    </a:ext>
                  </a:extLst>
                </p14:cNvPr>
                <p14:cNvContentPartPr/>
                <p14:nvPr/>
              </p14:nvContentPartPr>
              <p14:xfrm>
                <a:off x="846625" y="2569680"/>
                <a:ext cx="140040" cy="237600"/>
              </p14:xfrm>
            </p:contentPart>
          </mc:Choice>
          <mc:Fallback xmlns="">
            <p:pic>
              <p:nvPicPr>
                <p:cNvPr id="38" name="Mürekkep 37">
                  <a:extLst>
                    <a:ext uri="{FF2B5EF4-FFF2-40B4-BE49-F238E27FC236}">
                      <a16:creationId xmlns:a16="http://schemas.microsoft.com/office/drawing/2014/main" id="{5099AB85-CD8E-F81A-C715-B6F861D84609}"/>
                    </a:ext>
                  </a:extLst>
                </p:cNvPr>
                <p:cNvPicPr/>
                <p:nvPr/>
              </p:nvPicPr>
              <p:blipFill>
                <a:blip r:embed="rId50"/>
                <a:stretch>
                  <a:fillRect/>
                </a:stretch>
              </p:blipFill>
              <p:spPr>
                <a:xfrm>
                  <a:off x="837985" y="2560680"/>
                  <a:ext cx="1576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Mürekkep 38">
                  <a:extLst>
                    <a:ext uri="{FF2B5EF4-FFF2-40B4-BE49-F238E27FC236}">
                      <a16:creationId xmlns:a16="http://schemas.microsoft.com/office/drawing/2014/main" id="{3037C91F-6CED-6D66-70D8-47CC597A1CFA}"/>
                    </a:ext>
                  </a:extLst>
                </p14:cNvPr>
                <p14:cNvContentPartPr/>
                <p14:nvPr/>
              </p14:nvContentPartPr>
              <p14:xfrm>
                <a:off x="1007905" y="2704320"/>
                <a:ext cx="163800" cy="118800"/>
              </p14:xfrm>
            </p:contentPart>
          </mc:Choice>
          <mc:Fallback xmlns="">
            <p:pic>
              <p:nvPicPr>
                <p:cNvPr id="39" name="Mürekkep 38">
                  <a:extLst>
                    <a:ext uri="{FF2B5EF4-FFF2-40B4-BE49-F238E27FC236}">
                      <a16:creationId xmlns:a16="http://schemas.microsoft.com/office/drawing/2014/main" id="{3037C91F-6CED-6D66-70D8-47CC597A1CFA}"/>
                    </a:ext>
                  </a:extLst>
                </p:cNvPr>
                <p:cNvPicPr/>
                <p:nvPr/>
              </p:nvPicPr>
              <p:blipFill>
                <a:blip r:embed="rId52"/>
                <a:stretch>
                  <a:fillRect/>
                </a:stretch>
              </p:blipFill>
              <p:spPr>
                <a:xfrm>
                  <a:off x="998905" y="2695320"/>
                  <a:ext cx="1814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Mürekkep 39">
                  <a:extLst>
                    <a:ext uri="{FF2B5EF4-FFF2-40B4-BE49-F238E27FC236}">
                      <a16:creationId xmlns:a16="http://schemas.microsoft.com/office/drawing/2014/main" id="{F36FED46-CE74-C418-AB61-7036F398D584}"/>
                    </a:ext>
                  </a:extLst>
                </p14:cNvPr>
                <p14:cNvContentPartPr/>
                <p14:nvPr/>
              </p14:nvContentPartPr>
              <p14:xfrm>
                <a:off x="1039225" y="2502360"/>
                <a:ext cx="139680" cy="177480"/>
              </p14:xfrm>
            </p:contentPart>
          </mc:Choice>
          <mc:Fallback xmlns="">
            <p:pic>
              <p:nvPicPr>
                <p:cNvPr id="40" name="Mürekkep 39">
                  <a:extLst>
                    <a:ext uri="{FF2B5EF4-FFF2-40B4-BE49-F238E27FC236}">
                      <a16:creationId xmlns:a16="http://schemas.microsoft.com/office/drawing/2014/main" id="{F36FED46-CE74-C418-AB61-7036F398D584}"/>
                    </a:ext>
                  </a:extLst>
                </p:cNvPr>
                <p:cNvPicPr/>
                <p:nvPr/>
              </p:nvPicPr>
              <p:blipFill>
                <a:blip r:embed="rId54"/>
                <a:stretch>
                  <a:fillRect/>
                </a:stretch>
              </p:blipFill>
              <p:spPr>
                <a:xfrm>
                  <a:off x="1030585" y="2493360"/>
                  <a:ext cx="157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Mürekkep 40">
                  <a:extLst>
                    <a:ext uri="{FF2B5EF4-FFF2-40B4-BE49-F238E27FC236}">
                      <a16:creationId xmlns:a16="http://schemas.microsoft.com/office/drawing/2014/main" id="{0D3A9CB9-87D7-4FE9-D5C1-98AE2DF83424}"/>
                    </a:ext>
                  </a:extLst>
                </p14:cNvPr>
                <p14:cNvContentPartPr/>
                <p14:nvPr/>
              </p14:nvContentPartPr>
              <p14:xfrm>
                <a:off x="1241185" y="2510280"/>
                <a:ext cx="201600" cy="206280"/>
              </p14:xfrm>
            </p:contentPart>
          </mc:Choice>
          <mc:Fallback xmlns="">
            <p:pic>
              <p:nvPicPr>
                <p:cNvPr id="41" name="Mürekkep 40">
                  <a:extLst>
                    <a:ext uri="{FF2B5EF4-FFF2-40B4-BE49-F238E27FC236}">
                      <a16:creationId xmlns:a16="http://schemas.microsoft.com/office/drawing/2014/main" id="{0D3A9CB9-87D7-4FE9-D5C1-98AE2DF83424}"/>
                    </a:ext>
                  </a:extLst>
                </p:cNvPr>
                <p:cNvPicPr/>
                <p:nvPr/>
              </p:nvPicPr>
              <p:blipFill>
                <a:blip r:embed="rId56"/>
                <a:stretch>
                  <a:fillRect/>
                </a:stretch>
              </p:blipFill>
              <p:spPr>
                <a:xfrm>
                  <a:off x="1232185" y="2501640"/>
                  <a:ext cx="21924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C32B441A-DC5B-E9B6-D5B2-D9621CB23FDE}"/>
                  </a:ext>
                </a:extLst>
              </p14:cNvPr>
              <p14:cNvContentPartPr/>
              <p14:nvPr/>
            </p14:nvContentPartPr>
            <p14:xfrm>
              <a:off x="8180185" y="2904840"/>
              <a:ext cx="1745640" cy="358920"/>
            </p14:xfrm>
          </p:contentPart>
        </mc:Choice>
        <mc:Fallback xmlns="">
          <p:pic>
            <p:nvPicPr>
              <p:cNvPr id="42" name="Mürekkep 41">
                <a:extLst>
                  <a:ext uri="{FF2B5EF4-FFF2-40B4-BE49-F238E27FC236}">
                    <a16:creationId xmlns:a16="http://schemas.microsoft.com/office/drawing/2014/main" id="{C32B441A-DC5B-E9B6-D5B2-D9621CB23FDE}"/>
                  </a:ext>
                </a:extLst>
              </p:cNvPr>
              <p:cNvPicPr/>
              <p:nvPr/>
            </p:nvPicPr>
            <p:blipFill>
              <a:blip r:embed="rId58"/>
              <a:stretch>
                <a:fillRect/>
              </a:stretch>
            </p:blipFill>
            <p:spPr>
              <a:xfrm>
                <a:off x="8171545" y="2896200"/>
                <a:ext cx="1763280" cy="376560"/>
              </a:xfrm>
              <a:prstGeom prst="rect">
                <a:avLst/>
              </a:prstGeom>
            </p:spPr>
          </p:pic>
        </mc:Fallback>
      </mc:AlternateContent>
    </p:spTree>
    <p:extLst>
      <p:ext uri="{BB962C8B-B14F-4D97-AF65-F5344CB8AC3E}">
        <p14:creationId xmlns:p14="http://schemas.microsoft.com/office/powerpoint/2010/main" val="17341848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656989-1A4B-2935-91E7-79DA46437572}"/>
              </a:ext>
            </a:extLst>
          </p:cNvPr>
          <p:cNvPicPr>
            <a:picLocks noChangeAspect="1"/>
          </p:cNvPicPr>
          <p:nvPr/>
        </p:nvPicPr>
        <p:blipFill>
          <a:blip r:embed="rId2"/>
          <a:stretch>
            <a:fillRect/>
          </a:stretch>
        </p:blipFill>
        <p:spPr>
          <a:xfrm>
            <a:off x="125406" y="1435226"/>
            <a:ext cx="4523874" cy="3747209"/>
          </a:xfrm>
          <a:prstGeom prst="rect">
            <a:avLst/>
          </a:prstGeom>
        </p:spPr>
      </p:pic>
      <p:pic>
        <p:nvPicPr>
          <p:cNvPr id="7" name="Resim 6">
            <a:extLst>
              <a:ext uri="{FF2B5EF4-FFF2-40B4-BE49-F238E27FC236}">
                <a16:creationId xmlns:a16="http://schemas.microsoft.com/office/drawing/2014/main" id="{3FE90F8D-A3B6-E7F1-16AB-56241634EE65}"/>
              </a:ext>
            </a:extLst>
          </p:cNvPr>
          <p:cNvPicPr>
            <a:picLocks noChangeAspect="1"/>
          </p:cNvPicPr>
          <p:nvPr/>
        </p:nvPicPr>
        <p:blipFill>
          <a:blip r:embed="rId3"/>
          <a:stretch>
            <a:fillRect/>
          </a:stretch>
        </p:blipFill>
        <p:spPr>
          <a:xfrm>
            <a:off x="7103288" y="1608"/>
            <a:ext cx="4774287" cy="3224396"/>
          </a:xfrm>
          <a:prstGeom prst="rect">
            <a:avLst/>
          </a:prstGeom>
        </p:spPr>
      </p:pic>
      <p:pic>
        <p:nvPicPr>
          <p:cNvPr id="9" name="Resim 8">
            <a:extLst>
              <a:ext uri="{FF2B5EF4-FFF2-40B4-BE49-F238E27FC236}">
                <a16:creationId xmlns:a16="http://schemas.microsoft.com/office/drawing/2014/main" id="{4DDE119C-0AB2-8155-5C65-1FA3E5F66E95}"/>
              </a:ext>
            </a:extLst>
          </p:cNvPr>
          <p:cNvPicPr>
            <a:picLocks noChangeAspect="1"/>
          </p:cNvPicPr>
          <p:nvPr/>
        </p:nvPicPr>
        <p:blipFill>
          <a:blip r:embed="rId4"/>
          <a:stretch>
            <a:fillRect/>
          </a:stretch>
        </p:blipFill>
        <p:spPr>
          <a:xfrm>
            <a:off x="7103288" y="3708510"/>
            <a:ext cx="4774287" cy="3147882"/>
          </a:xfrm>
          <a:prstGeom prst="rect">
            <a:avLst/>
          </a:prstGeom>
        </p:spPr>
      </p:pic>
      <p:sp>
        <p:nvSpPr>
          <p:cNvPr id="10" name="Metin kutusu 9">
            <a:extLst>
              <a:ext uri="{FF2B5EF4-FFF2-40B4-BE49-F238E27FC236}">
                <a16:creationId xmlns:a16="http://schemas.microsoft.com/office/drawing/2014/main" id="{884F0AE8-8C52-0BF2-0083-4711A80DDF38}"/>
              </a:ext>
            </a:extLst>
          </p:cNvPr>
          <p:cNvSpPr txBox="1"/>
          <p:nvPr/>
        </p:nvSpPr>
        <p:spPr>
          <a:xfrm>
            <a:off x="4966636" y="3308831"/>
            <a:ext cx="5461752" cy="646331"/>
          </a:xfrm>
          <a:prstGeom prst="rect">
            <a:avLst/>
          </a:prstGeom>
          <a:noFill/>
        </p:spPr>
        <p:txBody>
          <a:bodyPr wrap="none" rtlCol="0">
            <a:spAutoFit/>
          </a:bodyPr>
          <a:lstStyle/>
          <a:p>
            <a:r>
              <a:rPr lang="en-US" dirty="0"/>
              <a:t>2 </a:t>
            </a:r>
            <a:r>
              <a:rPr lang="en-US" dirty="0" err="1"/>
              <a:t>saniyelik</a:t>
            </a:r>
            <a:r>
              <a:rPr lang="en-US" dirty="0"/>
              <a:t> bi </a:t>
            </a:r>
            <a:r>
              <a:rPr lang="en-US" dirty="0" err="1"/>
              <a:t>ara</a:t>
            </a:r>
            <a:r>
              <a:rPr lang="en-US" dirty="0"/>
              <a:t> </a:t>
            </a:r>
            <a:r>
              <a:rPr lang="en-US" dirty="0" err="1"/>
              <a:t>oldugu</a:t>
            </a:r>
            <a:r>
              <a:rPr lang="en-US" dirty="0"/>
              <a:t> </a:t>
            </a:r>
            <a:r>
              <a:rPr lang="en-US" dirty="0" err="1"/>
              <a:t>icin</a:t>
            </a:r>
            <a:r>
              <a:rPr lang="en-US" dirty="0"/>
              <a:t> 2 </a:t>
            </a:r>
            <a:r>
              <a:rPr lang="en-US" dirty="0" err="1"/>
              <a:t>saniye</a:t>
            </a:r>
            <a:r>
              <a:rPr lang="en-US" dirty="0"/>
              <a:t> </a:t>
            </a:r>
            <a:r>
              <a:rPr lang="en-US" dirty="0" err="1"/>
              <a:t>sonra</a:t>
            </a:r>
            <a:r>
              <a:rPr lang="en-US" dirty="0"/>
              <a:t> can</a:t>
            </a:r>
          </a:p>
          <a:p>
            <a:r>
              <a:rPr lang="en-US" dirty="0"/>
              <a:t>Eski </a:t>
            </a:r>
            <a:r>
              <a:rPr lang="en-US" dirty="0" err="1"/>
              <a:t>haline</a:t>
            </a:r>
            <a:r>
              <a:rPr lang="en-US" dirty="0"/>
              <a:t> </a:t>
            </a:r>
            <a:r>
              <a:rPr lang="en-US" dirty="0" err="1"/>
              <a:t>geliyor</a:t>
            </a:r>
            <a:r>
              <a:rPr lang="en-US" dirty="0"/>
              <a:t>.</a:t>
            </a:r>
            <a:endParaRPr lang="en-CA" dirty="0"/>
          </a:p>
        </p:txBody>
      </p:sp>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82778578-21F6-5E35-1DB6-DB2365617EBE}"/>
                  </a:ext>
                </a:extLst>
              </p14:cNvPr>
              <p14:cNvContentPartPr/>
              <p14:nvPr/>
            </p14:nvContentPartPr>
            <p14:xfrm>
              <a:off x="2963425" y="2009160"/>
              <a:ext cx="713880" cy="947520"/>
            </p14:xfrm>
          </p:contentPart>
        </mc:Choice>
        <mc:Fallback xmlns="">
          <p:pic>
            <p:nvPicPr>
              <p:cNvPr id="11" name="Mürekkep 10">
                <a:extLst>
                  <a:ext uri="{FF2B5EF4-FFF2-40B4-BE49-F238E27FC236}">
                    <a16:creationId xmlns:a16="http://schemas.microsoft.com/office/drawing/2014/main" id="{82778578-21F6-5E35-1DB6-DB2365617EBE}"/>
                  </a:ext>
                </a:extLst>
              </p:cNvPr>
              <p:cNvPicPr/>
              <p:nvPr/>
            </p:nvPicPr>
            <p:blipFill>
              <a:blip r:embed="rId6"/>
              <a:stretch>
                <a:fillRect/>
              </a:stretch>
            </p:blipFill>
            <p:spPr>
              <a:xfrm>
                <a:off x="2954785" y="2000520"/>
                <a:ext cx="731520" cy="965160"/>
              </a:xfrm>
              <a:prstGeom prst="rect">
                <a:avLst/>
              </a:prstGeom>
            </p:spPr>
          </p:pic>
        </mc:Fallback>
      </mc:AlternateContent>
      <p:grpSp>
        <p:nvGrpSpPr>
          <p:cNvPr id="19" name="Grup 18">
            <a:extLst>
              <a:ext uri="{FF2B5EF4-FFF2-40B4-BE49-F238E27FC236}">
                <a16:creationId xmlns:a16="http://schemas.microsoft.com/office/drawing/2014/main" id="{F50ACDC0-1586-2FB2-A2CB-8B1DFC83A713}"/>
              </a:ext>
            </a:extLst>
          </p:cNvPr>
          <p:cNvGrpSpPr/>
          <p:nvPr/>
        </p:nvGrpSpPr>
        <p:grpSpPr>
          <a:xfrm>
            <a:off x="6621025" y="2531160"/>
            <a:ext cx="353880" cy="741240"/>
            <a:chOff x="6621025" y="2531160"/>
            <a:chExt cx="353880" cy="74124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C27D1072-A493-0B14-FC7F-D464095BA027}"/>
                    </a:ext>
                  </a:extLst>
                </p14:cNvPr>
                <p14:cNvContentPartPr/>
                <p14:nvPr/>
              </p14:nvContentPartPr>
              <p14:xfrm>
                <a:off x="6649105" y="2769480"/>
                <a:ext cx="232920" cy="502920"/>
              </p14:xfrm>
            </p:contentPart>
          </mc:Choice>
          <mc:Fallback xmlns="">
            <p:pic>
              <p:nvPicPr>
                <p:cNvPr id="17" name="Mürekkep 16">
                  <a:extLst>
                    <a:ext uri="{FF2B5EF4-FFF2-40B4-BE49-F238E27FC236}">
                      <a16:creationId xmlns:a16="http://schemas.microsoft.com/office/drawing/2014/main" id="{C27D1072-A493-0B14-FC7F-D464095BA027}"/>
                    </a:ext>
                  </a:extLst>
                </p:cNvPr>
                <p:cNvPicPr/>
                <p:nvPr/>
              </p:nvPicPr>
              <p:blipFill>
                <a:blip r:embed="rId8"/>
                <a:stretch>
                  <a:fillRect/>
                </a:stretch>
              </p:blipFill>
              <p:spPr>
                <a:xfrm>
                  <a:off x="6640465" y="2760840"/>
                  <a:ext cx="2505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BC75B69B-9EFA-E03B-BE95-0BD3AD6C252B}"/>
                    </a:ext>
                  </a:extLst>
                </p14:cNvPr>
                <p14:cNvContentPartPr/>
                <p14:nvPr/>
              </p14:nvContentPartPr>
              <p14:xfrm>
                <a:off x="6621025" y="2531160"/>
                <a:ext cx="353880" cy="407160"/>
              </p14:xfrm>
            </p:contentPart>
          </mc:Choice>
          <mc:Fallback xmlns="">
            <p:pic>
              <p:nvPicPr>
                <p:cNvPr id="18" name="Mürekkep 17">
                  <a:extLst>
                    <a:ext uri="{FF2B5EF4-FFF2-40B4-BE49-F238E27FC236}">
                      <a16:creationId xmlns:a16="http://schemas.microsoft.com/office/drawing/2014/main" id="{BC75B69B-9EFA-E03B-BE95-0BD3AD6C252B}"/>
                    </a:ext>
                  </a:extLst>
                </p:cNvPr>
                <p:cNvPicPr/>
                <p:nvPr/>
              </p:nvPicPr>
              <p:blipFill>
                <a:blip r:embed="rId10"/>
                <a:stretch>
                  <a:fillRect/>
                </a:stretch>
              </p:blipFill>
              <p:spPr>
                <a:xfrm>
                  <a:off x="6612385" y="2522160"/>
                  <a:ext cx="371520" cy="42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716EC1CC-EFCE-9203-0B2A-9675FA3DAD16}"/>
                  </a:ext>
                </a:extLst>
              </p14:cNvPr>
              <p14:cNvContentPartPr/>
              <p14:nvPr/>
            </p14:nvContentPartPr>
            <p14:xfrm>
              <a:off x="4995265" y="4013640"/>
              <a:ext cx="1742400" cy="720"/>
            </p14:xfrm>
          </p:contentPart>
        </mc:Choice>
        <mc:Fallback xmlns="">
          <p:pic>
            <p:nvPicPr>
              <p:cNvPr id="21" name="Mürekkep 20">
                <a:extLst>
                  <a:ext uri="{FF2B5EF4-FFF2-40B4-BE49-F238E27FC236}">
                    <a16:creationId xmlns:a16="http://schemas.microsoft.com/office/drawing/2014/main" id="{716EC1CC-EFCE-9203-0B2A-9675FA3DAD16}"/>
                  </a:ext>
                </a:extLst>
              </p:cNvPr>
              <p:cNvPicPr/>
              <p:nvPr/>
            </p:nvPicPr>
            <p:blipFill>
              <a:blip r:embed="rId12"/>
              <a:stretch>
                <a:fillRect/>
              </a:stretch>
            </p:blipFill>
            <p:spPr>
              <a:xfrm>
                <a:off x="4986265" y="3995640"/>
                <a:ext cx="1760040" cy="36000"/>
              </a:xfrm>
              <a:prstGeom prst="rect">
                <a:avLst/>
              </a:prstGeom>
            </p:spPr>
          </p:pic>
        </mc:Fallback>
      </mc:AlternateContent>
      <p:grpSp>
        <p:nvGrpSpPr>
          <p:cNvPr id="26" name="Grup 25">
            <a:extLst>
              <a:ext uri="{FF2B5EF4-FFF2-40B4-BE49-F238E27FC236}">
                <a16:creationId xmlns:a16="http://schemas.microsoft.com/office/drawing/2014/main" id="{9AD3F9CD-5718-0161-9D5C-C09D99052CE9}"/>
              </a:ext>
            </a:extLst>
          </p:cNvPr>
          <p:cNvGrpSpPr/>
          <p:nvPr/>
        </p:nvGrpSpPr>
        <p:grpSpPr>
          <a:xfrm>
            <a:off x="6019663" y="4019265"/>
            <a:ext cx="579240" cy="788400"/>
            <a:chOff x="6019663" y="4019265"/>
            <a:chExt cx="579240" cy="788400"/>
          </a:xfrm>
        </p:grpSpPr>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B1E40321-ABFD-B06B-EC60-4375B3C70DA3}"/>
                    </a:ext>
                  </a:extLst>
                </p14:cNvPr>
                <p14:cNvContentPartPr/>
                <p14:nvPr/>
              </p14:nvContentPartPr>
              <p14:xfrm>
                <a:off x="6019663" y="4019265"/>
                <a:ext cx="579240" cy="788400"/>
              </p14:xfrm>
            </p:contentPart>
          </mc:Choice>
          <mc:Fallback xmlns="">
            <p:pic>
              <p:nvPicPr>
                <p:cNvPr id="24" name="Mürekkep 23">
                  <a:extLst>
                    <a:ext uri="{FF2B5EF4-FFF2-40B4-BE49-F238E27FC236}">
                      <a16:creationId xmlns:a16="http://schemas.microsoft.com/office/drawing/2014/main" id="{B1E40321-ABFD-B06B-EC60-4375B3C70DA3}"/>
                    </a:ext>
                  </a:extLst>
                </p:cNvPr>
                <p:cNvPicPr/>
                <p:nvPr/>
              </p:nvPicPr>
              <p:blipFill>
                <a:blip r:embed="rId14"/>
                <a:stretch>
                  <a:fillRect/>
                </a:stretch>
              </p:blipFill>
              <p:spPr>
                <a:xfrm>
                  <a:off x="6011023" y="4010625"/>
                  <a:ext cx="59688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Mürekkep 24">
                  <a:extLst>
                    <a:ext uri="{FF2B5EF4-FFF2-40B4-BE49-F238E27FC236}">
                      <a16:creationId xmlns:a16="http://schemas.microsoft.com/office/drawing/2014/main" id="{758F5625-74CA-A175-044A-B459418CC2E4}"/>
                    </a:ext>
                  </a:extLst>
                </p14:cNvPr>
                <p14:cNvContentPartPr/>
                <p14:nvPr/>
              </p14:nvContentPartPr>
              <p14:xfrm>
                <a:off x="6475063" y="4707585"/>
                <a:ext cx="43560" cy="82800"/>
              </p14:xfrm>
            </p:contentPart>
          </mc:Choice>
          <mc:Fallback xmlns="">
            <p:pic>
              <p:nvPicPr>
                <p:cNvPr id="25" name="Mürekkep 24">
                  <a:extLst>
                    <a:ext uri="{FF2B5EF4-FFF2-40B4-BE49-F238E27FC236}">
                      <a16:creationId xmlns:a16="http://schemas.microsoft.com/office/drawing/2014/main" id="{758F5625-74CA-A175-044A-B459418CC2E4}"/>
                    </a:ext>
                  </a:extLst>
                </p:cNvPr>
                <p:cNvPicPr/>
                <p:nvPr/>
              </p:nvPicPr>
              <p:blipFill>
                <a:blip r:embed="rId16"/>
                <a:stretch>
                  <a:fillRect/>
                </a:stretch>
              </p:blipFill>
              <p:spPr>
                <a:xfrm>
                  <a:off x="6466063" y="4698585"/>
                  <a:ext cx="61200" cy="100440"/>
                </a:xfrm>
                <a:prstGeom prst="rect">
                  <a:avLst/>
                </a:prstGeom>
              </p:spPr>
            </p:pic>
          </mc:Fallback>
        </mc:AlternateContent>
      </p:grpSp>
      <p:grpSp>
        <p:nvGrpSpPr>
          <p:cNvPr id="28" name="Grup 27">
            <a:extLst>
              <a:ext uri="{FF2B5EF4-FFF2-40B4-BE49-F238E27FC236}">
                <a16:creationId xmlns:a16="http://schemas.microsoft.com/office/drawing/2014/main" id="{F295E4E5-5EC5-ED77-EC1E-62C418625012}"/>
              </a:ext>
            </a:extLst>
          </p:cNvPr>
          <p:cNvGrpSpPr/>
          <p:nvPr/>
        </p:nvGrpSpPr>
        <p:grpSpPr>
          <a:xfrm>
            <a:off x="4617823" y="3551040"/>
            <a:ext cx="431802" cy="170280"/>
            <a:chOff x="4617823" y="3551040"/>
            <a:chExt cx="431802" cy="170280"/>
          </a:xfrm>
        </p:grpSpPr>
        <mc:AlternateContent xmlns:mc="http://schemas.openxmlformats.org/markup-compatibility/2006" xmlns:p14="http://schemas.microsoft.com/office/powerpoint/2010/main">
          <mc:Choice Requires="p14">
            <p:contentPart p14:bwMode="auto" r:id="rId17">
              <p14:nvContentPartPr>
                <p14:cNvPr id="12" name="Mürekkep 11">
                  <a:extLst>
                    <a:ext uri="{FF2B5EF4-FFF2-40B4-BE49-F238E27FC236}">
                      <a16:creationId xmlns:a16="http://schemas.microsoft.com/office/drawing/2014/main" id="{A4A69167-80A3-599D-3DB1-4784A89CD803}"/>
                    </a:ext>
                  </a:extLst>
                </p14:cNvPr>
                <p14:cNvContentPartPr/>
                <p14:nvPr/>
              </p14:nvContentPartPr>
              <p14:xfrm>
                <a:off x="4851985" y="3607920"/>
                <a:ext cx="104400" cy="22320"/>
              </p14:xfrm>
            </p:contentPart>
          </mc:Choice>
          <mc:Fallback xmlns="">
            <p:pic>
              <p:nvPicPr>
                <p:cNvPr id="12" name="Mürekkep 11">
                  <a:extLst>
                    <a:ext uri="{FF2B5EF4-FFF2-40B4-BE49-F238E27FC236}">
                      <a16:creationId xmlns:a16="http://schemas.microsoft.com/office/drawing/2014/main" id="{A4A69167-80A3-599D-3DB1-4784A89CD803}"/>
                    </a:ext>
                  </a:extLst>
                </p:cNvPr>
                <p:cNvPicPr/>
                <p:nvPr/>
              </p:nvPicPr>
              <p:blipFill>
                <a:blip r:embed="rId18"/>
                <a:stretch>
                  <a:fillRect/>
                </a:stretch>
              </p:blipFill>
              <p:spPr>
                <a:xfrm>
                  <a:off x="4842985" y="3598920"/>
                  <a:ext cx="122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Mürekkep 12">
                  <a:extLst>
                    <a:ext uri="{FF2B5EF4-FFF2-40B4-BE49-F238E27FC236}">
                      <a16:creationId xmlns:a16="http://schemas.microsoft.com/office/drawing/2014/main" id="{D78B0069-988F-977E-F3DE-2E334EF49A45}"/>
                    </a:ext>
                  </a:extLst>
                </p14:cNvPr>
                <p14:cNvContentPartPr/>
                <p14:nvPr/>
              </p14:nvContentPartPr>
              <p14:xfrm>
                <a:off x="4841185" y="3609000"/>
                <a:ext cx="360" cy="360"/>
              </p14:xfrm>
            </p:contentPart>
          </mc:Choice>
          <mc:Fallback xmlns="">
            <p:pic>
              <p:nvPicPr>
                <p:cNvPr id="13" name="Mürekkep 12">
                  <a:extLst>
                    <a:ext uri="{FF2B5EF4-FFF2-40B4-BE49-F238E27FC236}">
                      <a16:creationId xmlns:a16="http://schemas.microsoft.com/office/drawing/2014/main" id="{D78B0069-988F-977E-F3DE-2E334EF49A45}"/>
                    </a:ext>
                  </a:extLst>
                </p:cNvPr>
                <p:cNvPicPr/>
                <p:nvPr/>
              </p:nvPicPr>
              <p:blipFill>
                <a:blip r:embed="rId20"/>
                <a:stretch>
                  <a:fillRect/>
                </a:stretch>
              </p:blipFill>
              <p:spPr>
                <a:xfrm>
                  <a:off x="4832545" y="3600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Mürekkep 13">
                  <a:extLst>
                    <a:ext uri="{FF2B5EF4-FFF2-40B4-BE49-F238E27FC236}">
                      <a16:creationId xmlns:a16="http://schemas.microsoft.com/office/drawing/2014/main" id="{E1B5299D-1F28-DB48-414E-C8D278E24EC7}"/>
                    </a:ext>
                  </a:extLst>
                </p14:cNvPr>
                <p14:cNvContentPartPr/>
                <p14:nvPr/>
              </p14:nvContentPartPr>
              <p14:xfrm>
                <a:off x="4899145" y="3551040"/>
                <a:ext cx="150480" cy="170280"/>
              </p14:xfrm>
            </p:contentPart>
          </mc:Choice>
          <mc:Fallback xmlns="">
            <p:pic>
              <p:nvPicPr>
                <p:cNvPr id="14" name="Mürekkep 13">
                  <a:extLst>
                    <a:ext uri="{FF2B5EF4-FFF2-40B4-BE49-F238E27FC236}">
                      <a16:creationId xmlns:a16="http://schemas.microsoft.com/office/drawing/2014/main" id="{E1B5299D-1F28-DB48-414E-C8D278E24EC7}"/>
                    </a:ext>
                  </a:extLst>
                </p:cNvPr>
                <p:cNvPicPr/>
                <p:nvPr/>
              </p:nvPicPr>
              <p:blipFill>
                <a:blip r:embed="rId22"/>
                <a:stretch>
                  <a:fillRect/>
                </a:stretch>
              </p:blipFill>
              <p:spPr>
                <a:xfrm>
                  <a:off x="4890145" y="3542400"/>
                  <a:ext cx="168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Mürekkep 14">
                  <a:extLst>
                    <a:ext uri="{FF2B5EF4-FFF2-40B4-BE49-F238E27FC236}">
                      <a16:creationId xmlns:a16="http://schemas.microsoft.com/office/drawing/2014/main" id="{C7456240-C934-BEC8-1EFA-9F9CFB495BC3}"/>
                    </a:ext>
                  </a:extLst>
                </p14:cNvPr>
                <p14:cNvContentPartPr/>
                <p14:nvPr/>
              </p14:nvContentPartPr>
              <p14:xfrm>
                <a:off x="4900225" y="3608640"/>
                <a:ext cx="124200" cy="39240"/>
              </p14:xfrm>
            </p:contentPart>
          </mc:Choice>
          <mc:Fallback xmlns="">
            <p:pic>
              <p:nvPicPr>
                <p:cNvPr id="15" name="Mürekkep 14">
                  <a:extLst>
                    <a:ext uri="{FF2B5EF4-FFF2-40B4-BE49-F238E27FC236}">
                      <a16:creationId xmlns:a16="http://schemas.microsoft.com/office/drawing/2014/main" id="{C7456240-C934-BEC8-1EFA-9F9CFB495BC3}"/>
                    </a:ext>
                  </a:extLst>
                </p:cNvPr>
                <p:cNvPicPr/>
                <p:nvPr/>
              </p:nvPicPr>
              <p:blipFill>
                <a:blip r:embed="rId24"/>
                <a:stretch>
                  <a:fillRect/>
                </a:stretch>
              </p:blipFill>
              <p:spPr>
                <a:xfrm>
                  <a:off x="4891585" y="3599640"/>
                  <a:ext cx="1418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91BAF76D-6393-68F3-DB26-92C608AF0AA8}"/>
                    </a:ext>
                  </a:extLst>
                </p14:cNvPr>
                <p14:cNvContentPartPr/>
                <p14:nvPr/>
              </p14:nvContentPartPr>
              <p14:xfrm>
                <a:off x="4617823" y="3575385"/>
                <a:ext cx="289080" cy="73440"/>
              </p14:xfrm>
            </p:contentPart>
          </mc:Choice>
          <mc:Fallback xmlns="">
            <p:pic>
              <p:nvPicPr>
                <p:cNvPr id="27" name="Mürekkep 26">
                  <a:extLst>
                    <a:ext uri="{FF2B5EF4-FFF2-40B4-BE49-F238E27FC236}">
                      <a16:creationId xmlns:a16="http://schemas.microsoft.com/office/drawing/2014/main" id="{91BAF76D-6393-68F3-DB26-92C608AF0AA8}"/>
                    </a:ext>
                  </a:extLst>
                </p:cNvPr>
                <p:cNvPicPr/>
                <p:nvPr/>
              </p:nvPicPr>
              <p:blipFill>
                <a:blip r:embed="rId26"/>
                <a:stretch>
                  <a:fillRect/>
                </a:stretch>
              </p:blipFill>
              <p:spPr>
                <a:xfrm>
                  <a:off x="4609183" y="3566385"/>
                  <a:ext cx="306720" cy="91080"/>
                </a:xfrm>
                <a:prstGeom prst="rect">
                  <a:avLst/>
                </a:prstGeom>
              </p:spPr>
            </p:pic>
          </mc:Fallback>
        </mc:AlternateContent>
      </p:grpSp>
    </p:spTree>
    <p:extLst>
      <p:ext uri="{BB962C8B-B14F-4D97-AF65-F5344CB8AC3E}">
        <p14:creationId xmlns:p14="http://schemas.microsoft.com/office/powerpoint/2010/main" val="4868404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74691F3-3178-64C9-B81C-A89B36006812}"/>
              </a:ext>
            </a:extLst>
          </p:cNvPr>
          <p:cNvPicPr>
            <a:picLocks noChangeAspect="1"/>
          </p:cNvPicPr>
          <p:nvPr/>
        </p:nvPicPr>
        <p:blipFill>
          <a:blip r:embed="rId2"/>
          <a:stretch>
            <a:fillRect/>
          </a:stretch>
        </p:blipFill>
        <p:spPr>
          <a:xfrm>
            <a:off x="641287" y="1246117"/>
            <a:ext cx="10909425" cy="1102637"/>
          </a:xfrm>
          <a:prstGeom prst="rect">
            <a:avLst/>
          </a:prstGeom>
        </p:spPr>
      </p:pic>
      <p:sp>
        <p:nvSpPr>
          <p:cNvPr id="6" name="Metin kutusu 5">
            <a:extLst>
              <a:ext uri="{FF2B5EF4-FFF2-40B4-BE49-F238E27FC236}">
                <a16:creationId xmlns:a16="http://schemas.microsoft.com/office/drawing/2014/main" id="{E4617A78-BBD3-C845-3CBE-1501F88FBAF4}"/>
              </a:ext>
            </a:extLst>
          </p:cNvPr>
          <p:cNvSpPr txBox="1"/>
          <p:nvPr/>
        </p:nvSpPr>
        <p:spPr>
          <a:xfrm>
            <a:off x="183162" y="2879002"/>
            <a:ext cx="11859209" cy="3416320"/>
          </a:xfrm>
          <a:prstGeom prst="rect">
            <a:avLst/>
          </a:prstGeom>
          <a:noFill/>
        </p:spPr>
        <p:txBody>
          <a:bodyPr wrap="none" rtlCol="0">
            <a:spAutoFit/>
          </a:bodyPr>
          <a:lstStyle/>
          <a:p>
            <a:pPr marL="285750" indent="-285750">
              <a:buFont typeface="Arial" panose="020B0604020202020204" pitchFamily="34" charset="0"/>
              <a:buChar char="•"/>
            </a:pPr>
            <a:r>
              <a:rPr lang="en-US" dirty="0"/>
              <a:t>Period Ne </a:t>
            </a:r>
            <a:r>
              <a:rPr lang="en-US" dirty="0" err="1"/>
              <a:t>ise</a:t>
            </a:r>
            <a:r>
              <a:rPr lang="en-US" dirty="0"/>
              <a:t> </a:t>
            </a:r>
            <a:r>
              <a:rPr lang="en-US" dirty="0" err="1"/>
              <a:t>yarar</a:t>
            </a:r>
            <a:r>
              <a:rPr lang="en-US" dirty="0"/>
              <a:t>:</a:t>
            </a:r>
          </a:p>
          <a:p>
            <a:pPr marL="285750" indent="-285750">
              <a:buFont typeface="Arial" panose="020B0604020202020204" pitchFamily="34" charset="0"/>
              <a:buChar char="•"/>
            </a:pPr>
            <a:r>
              <a:rPr lang="en-US" b="0" i="0" dirty="0">
                <a:solidFill>
                  <a:srgbClr val="FFFFFF"/>
                </a:solidFill>
                <a:effectLst/>
                <a:latin typeface="Udemy Sans"/>
              </a:rPr>
              <a:t>Now we can change this to a periodic gameplay effect by scrolling all the way up to the top and under</a:t>
            </a:r>
          </a:p>
          <a:p>
            <a:pPr marL="285750" indent="-285750">
              <a:buFont typeface="Arial" panose="020B0604020202020204" pitchFamily="34" charset="0"/>
              <a:buChar char="•"/>
            </a:pPr>
            <a:r>
              <a:rPr lang="en-US" b="0" i="0" dirty="0">
                <a:solidFill>
                  <a:srgbClr val="FFFFFF"/>
                </a:solidFill>
                <a:effectLst/>
                <a:latin typeface="Udemy Sans"/>
              </a:rPr>
              <a:t>We have a period property and it's set to zero.</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If this is set to zero, this is a non periodic effect and period doesn't apply.</a:t>
            </a:r>
          </a:p>
          <a:p>
            <a:pPr marL="285750" indent="-285750">
              <a:buFont typeface="Arial" panose="020B0604020202020204" pitchFamily="34" charset="0"/>
              <a:buChar char="•"/>
            </a:pPr>
            <a:r>
              <a:rPr lang="en-US" b="0" i="0" dirty="0">
                <a:solidFill>
                  <a:srgbClr val="FFFFFF"/>
                </a:solidFill>
                <a:effectLst/>
                <a:latin typeface="Udemy Sans"/>
              </a:rPr>
              <a:t>But if we set this to a non zero non negative value such as say one, then this effect will be applied</a:t>
            </a:r>
            <a:r>
              <a:rPr lang="en-US" dirty="0">
                <a:solidFill>
                  <a:srgbClr val="FFFFFF"/>
                </a:solidFill>
                <a:latin typeface="Udemy Sans"/>
              </a:rPr>
              <a:t> </a:t>
            </a:r>
            <a:r>
              <a:rPr lang="en-CA" b="0" i="0" dirty="0">
                <a:solidFill>
                  <a:srgbClr val="FFFFFF"/>
                </a:solidFill>
                <a:effectLst/>
                <a:latin typeface="Udemy Sans"/>
              </a:rPr>
              <a:t>every one seconds.</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Now execute periodic effect on application is a </a:t>
            </a:r>
            <a:r>
              <a:rPr lang="en-US" b="0" i="0" dirty="0" err="1">
                <a:solidFill>
                  <a:srgbClr val="FFFFFF"/>
                </a:solidFill>
                <a:effectLst/>
                <a:latin typeface="Udemy Sans"/>
              </a:rPr>
              <a:t>boolean</a:t>
            </a:r>
            <a:r>
              <a:rPr lang="en-US" b="0" i="0" dirty="0">
                <a:solidFill>
                  <a:srgbClr val="FFFFFF"/>
                </a:solidFill>
                <a:effectLst/>
                <a:latin typeface="Udemy Sans"/>
              </a:rPr>
              <a:t> we can have checked or unchecked.</a:t>
            </a:r>
          </a:p>
          <a:p>
            <a:pPr marL="285750" indent="-285750">
              <a:buFont typeface="Arial" panose="020B0604020202020204" pitchFamily="34" charset="0"/>
              <a:buChar char="•"/>
            </a:pPr>
            <a:r>
              <a:rPr lang="en-US" b="0" i="0" dirty="0">
                <a:solidFill>
                  <a:srgbClr val="FFFFFF"/>
                </a:solidFill>
                <a:effectLst/>
                <a:latin typeface="Udemy Sans"/>
              </a:rPr>
              <a:t>If it's true, then as soon as we apply the effect then the modifiers will be applied instantly as soon</a:t>
            </a:r>
            <a:r>
              <a:rPr lang="en-US" dirty="0">
                <a:solidFill>
                  <a:srgbClr val="FFFFFF"/>
                </a:solidFill>
                <a:latin typeface="Udemy Sans"/>
              </a:rPr>
              <a:t> </a:t>
            </a:r>
            <a:r>
              <a:rPr lang="en-US" b="0" i="0" dirty="0">
                <a:solidFill>
                  <a:srgbClr val="FFFFFF"/>
                </a:solidFill>
                <a:effectLst/>
                <a:latin typeface="Udemy Sans"/>
              </a:rPr>
              <a:t>as the effect is applied.</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But if you uncheck this, then we have to wait one period before we get that first application of the </a:t>
            </a:r>
            <a:r>
              <a:rPr lang="en-CA" b="0" i="0" dirty="0">
                <a:solidFill>
                  <a:srgbClr val="FFFFFF"/>
                </a:solidFill>
                <a:effectLst/>
                <a:latin typeface="Udemy Sans"/>
              </a:rPr>
              <a:t>periodic effect.</a:t>
            </a:r>
            <a:endParaRPr lang="en-US" b="0" i="0" dirty="0">
              <a:solidFill>
                <a:srgbClr val="FFFFFF"/>
              </a:solidFill>
              <a:effectLst/>
              <a:latin typeface="Udemy Sans"/>
            </a:endParaRPr>
          </a:p>
          <a:p>
            <a:pPr marL="285750" indent="-285750">
              <a:buFont typeface="Arial" panose="020B0604020202020204" pitchFamily="34" charset="0"/>
              <a:buChar char="•"/>
            </a:pPr>
            <a:r>
              <a:rPr lang="en-US" b="0" i="0" dirty="0">
                <a:solidFill>
                  <a:srgbClr val="FFFFFF"/>
                </a:solidFill>
                <a:effectLst/>
                <a:latin typeface="Udemy Sans"/>
              </a:rPr>
              <a:t>So nothing would happen for a whole second and then the modifier would be applied.</a:t>
            </a:r>
          </a:p>
          <a:p>
            <a:pPr marL="285750" indent="-285750">
              <a:buFont typeface="Arial" panose="020B0604020202020204" pitchFamily="34" charset="0"/>
              <a:buChar char="•"/>
            </a:pPr>
            <a:r>
              <a:rPr lang="en-US" b="0" i="0" dirty="0">
                <a:solidFill>
                  <a:srgbClr val="FFFFFF"/>
                </a:solidFill>
                <a:effectLst/>
                <a:latin typeface="Udemy Sans"/>
              </a:rPr>
              <a:t>And then again after a second and then again after another second because we. We have a total duration of two seconds.</a:t>
            </a:r>
          </a:p>
          <a:p>
            <a:pPr marL="285750" indent="-285750">
              <a:buFont typeface="Arial" panose="020B0604020202020204" pitchFamily="34" charset="0"/>
              <a:buChar char="•"/>
            </a:pPr>
            <a:endParaRPr lang="en-US" dirty="0">
              <a:solidFill>
                <a:srgbClr val="FFFFFF"/>
              </a:solidFill>
              <a:latin typeface="Udemy Sans"/>
            </a:endParaRPr>
          </a:p>
          <a:p>
            <a:pPr marL="285750" indent="-285750">
              <a:buFont typeface="Arial" panose="020B0604020202020204" pitchFamily="34" charset="0"/>
              <a:buChar char="•"/>
            </a:pPr>
            <a:r>
              <a:rPr lang="en-US" dirty="0" err="1">
                <a:solidFill>
                  <a:srgbClr val="FFFFFF"/>
                </a:solidFill>
                <a:latin typeface="Udemy Sans"/>
              </a:rPr>
              <a:t>Kisaca</a:t>
            </a:r>
            <a:r>
              <a:rPr lang="en-US" dirty="0">
                <a:solidFill>
                  <a:srgbClr val="FFFFFF"/>
                </a:solidFill>
                <a:latin typeface="Udemy Sans"/>
              </a:rPr>
              <a:t> </a:t>
            </a:r>
            <a:r>
              <a:rPr lang="en-US" dirty="0" err="1">
                <a:solidFill>
                  <a:srgbClr val="FFFFFF"/>
                </a:solidFill>
                <a:latin typeface="Udemy Sans"/>
              </a:rPr>
              <a:t>bunu</a:t>
            </a:r>
            <a:r>
              <a:rPr lang="en-US" dirty="0">
                <a:solidFill>
                  <a:srgbClr val="FFFFFF"/>
                </a:solidFill>
                <a:latin typeface="Udemy Sans"/>
              </a:rPr>
              <a:t> </a:t>
            </a:r>
            <a:r>
              <a:rPr lang="en-US" dirty="0" err="1">
                <a:solidFill>
                  <a:srgbClr val="FFFFFF"/>
                </a:solidFill>
                <a:latin typeface="Udemy Sans"/>
              </a:rPr>
              <a:t>aktif</a:t>
            </a:r>
            <a:r>
              <a:rPr lang="en-US" dirty="0">
                <a:solidFill>
                  <a:srgbClr val="FFFFFF"/>
                </a:solidFill>
                <a:latin typeface="Udemy Sans"/>
              </a:rPr>
              <a:t> </a:t>
            </a:r>
            <a:r>
              <a:rPr lang="en-US" dirty="0" err="1">
                <a:solidFill>
                  <a:srgbClr val="FFFFFF"/>
                </a:solidFill>
                <a:latin typeface="Udemy Sans"/>
              </a:rPr>
              <a:t>ettigimiz</a:t>
            </a:r>
            <a:r>
              <a:rPr lang="en-US" dirty="0">
                <a:solidFill>
                  <a:srgbClr val="FFFFFF"/>
                </a:solidFill>
                <a:latin typeface="Udemy Sans"/>
              </a:rPr>
              <a:t> zaman </a:t>
            </a:r>
            <a:r>
              <a:rPr lang="en-US" dirty="0" err="1">
                <a:solidFill>
                  <a:srgbClr val="FFFFFF"/>
                </a:solidFill>
                <a:latin typeface="Udemy Sans"/>
              </a:rPr>
              <a:t>girdigimiz</a:t>
            </a:r>
            <a:r>
              <a:rPr lang="en-US" dirty="0">
                <a:solidFill>
                  <a:srgbClr val="FFFFFF"/>
                </a:solidFill>
                <a:latin typeface="Udemy Sans"/>
              </a:rPr>
              <a:t> sure </a:t>
            </a:r>
            <a:r>
              <a:rPr lang="en-US" dirty="0" err="1">
                <a:solidFill>
                  <a:srgbClr val="FFFFFF"/>
                </a:solidFill>
                <a:latin typeface="Udemy Sans"/>
              </a:rPr>
              <a:t>kadar</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can yada </a:t>
            </a:r>
            <a:r>
              <a:rPr lang="en-US" dirty="0" err="1">
                <a:solidFill>
                  <a:srgbClr val="FFFFFF"/>
                </a:solidFill>
                <a:latin typeface="Udemy Sans"/>
              </a:rPr>
              <a:t>baska</a:t>
            </a:r>
            <a:r>
              <a:rPr lang="en-US" dirty="0">
                <a:solidFill>
                  <a:srgbClr val="FFFFFF"/>
                </a:solidFill>
                <a:latin typeface="Udemy Sans"/>
              </a:rPr>
              <a:t> </a:t>
            </a:r>
            <a:r>
              <a:rPr lang="en-US" dirty="0" err="1">
                <a:solidFill>
                  <a:srgbClr val="FFFFFF"/>
                </a:solidFill>
                <a:latin typeface="Udemy Sans"/>
              </a:rPr>
              <a:t>bisey</a:t>
            </a:r>
            <a:r>
              <a:rPr lang="en-US" dirty="0">
                <a:solidFill>
                  <a:srgbClr val="FFFFFF"/>
                </a:solidFill>
                <a:latin typeface="Udemy Sans"/>
              </a:rPr>
              <a:t> </a:t>
            </a:r>
            <a:r>
              <a:rPr lang="en-US" dirty="0" err="1">
                <a:solidFill>
                  <a:srgbClr val="FFFFFF"/>
                </a:solidFill>
                <a:latin typeface="Udemy Sans"/>
              </a:rPr>
              <a:t>ekleniyor</a:t>
            </a:r>
            <a:r>
              <a:rPr lang="en-US" dirty="0">
                <a:solidFill>
                  <a:srgbClr val="FFFFFF"/>
                </a:solidFill>
                <a:latin typeface="Udemy Sans"/>
              </a:rPr>
              <a:t>.</a:t>
            </a:r>
            <a:endParaRPr lang="en-CA" dirty="0"/>
          </a:p>
        </p:txBody>
      </p:sp>
    </p:spTree>
    <p:extLst>
      <p:ext uri="{BB962C8B-B14F-4D97-AF65-F5344CB8AC3E}">
        <p14:creationId xmlns:p14="http://schemas.microsoft.com/office/powerpoint/2010/main" val="3495201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63CB7D0-A2B5-6BD5-F68D-0F6F98CF2A98}"/>
              </a:ext>
            </a:extLst>
          </p:cNvPr>
          <p:cNvPicPr>
            <a:picLocks noChangeAspect="1"/>
          </p:cNvPicPr>
          <p:nvPr/>
        </p:nvPicPr>
        <p:blipFill>
          <a:blip r:embed="rId2"/>
          <a:stretch>
            <a:fillRect/>
          </a:stretch>
        </p:blipFill>
        <p:spPr>
          <a:xfrm>
            <a:off x="0" y="254081"/>
            <a:ext cx="12192000" cy="63498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910351B0-F4B5-A9BC-5BC3-AB020B805CF2}"/>
                  </a:ext>
                </a:extLst>
              </p14:cNvPr>
              <p14:cNvContentPartPr/>
              <p14:nvPr/>
            </p14:nvContentPartPr>
            <p14:xfrm>
              <a:off x="288265" y="1789920"/>
              <a:ext cx="393840" cy="29520"/>
            </p14:xfrm>
          </p:contentPart>
        </mc:Choice>
        <mc:Fallback xmlns="">
          <p:pic>
            <p:nvPicPr>
              <p:cNvPr id="6" name="Mürekkep 5">
                <a:extLst>
                  <a:ext uri="{FF2B5EF4-FFF2-40B4-BE49-F238E27FC236}">
                    <a16:creationId xmlns:a16="http://schemas.microsoft.com/office/drawing/2014/main" id="{910351B0-F4B5-A9BC-5BC3-AB020B805CF2}"/>
                  </a:ext>
                </a:extLst>
              </p:cNvPr>
              <p:cNvPicPr/>
              <p:nvPr/>
            </p:nvPicPr>
            <p:blipFill>
              <a:blip r:embed="rId4"/>
              <a:stretch>
                <a:fillRect/>
              </a:stretch>
            </p:blipFill>
            <p:spPr>
              <a:xfrm>
                <a:off x="279625" y="1781280"/>
                <a:ext cx="411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84C305A-6DA7-EC16-580C-5F36BA60F46E}"/>
                  </a:ext>
                </a:extLst>
              </p14:cNvPr>
              <p14:cNvContentPartPr/>
              <p14:nvPr/>
            </p14:nvContentPartPr>
            <p14:xfrm>
              <a:off x="6130705" y="1790280"/>
              <a:ext cx="451800" cy="9720"/>
            </p14:xfrm>
          </p:contentPart>
        </mc:Choice>
        <mc:Fallback xmlns="">
          <p:pic>
            <p:nvPicPr>
              <p:cNvPr id="7" name="Mürekkep 6">
                <a:extLst>
                  <a:ext uri="{FF2B5EF4-FFF2-40B4-BE49-F238E27FC236}">
                    <a16:creationId xmlns:a16="http://schemas.microsoft.com/office/drawing/2014/main" id="{784C305A-6DA7-EC16-580C-5F36BA60F46E}"/>
                  </a:ext>
                </a:extLst>
              </p:cNvPr>
              <p:cNvPicPr/>
              <p:nvPr/>
            </p:nvPicPr>
            <p:blipFill>
              <a:blip r:embed="rId6"/>
              <a:stretch>
                <a:fillRect/>
              </a:stretch>
            </p:blipFill>
            <p:spPr>
              <a:xfrm>
                <a:off x="6122065" y="1781280"/>
                <a:ext cx="469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178B28F8-C0C1-F421-C600-D77449E31723}"/>
                  </a:ext>
                </a:extLst>
              </p14:cNvPr>
              <p14:cNvContentPartPr/>
              <p14:nvPr/>
            </p14:nvContentPartPr>
            <p14:xfrm>
              <a:off x="6082825" y="4983480"/>
              <a:ext cx="365040" cy="11880"/>
            </p14:xfrm>
          </p:contentPart>
        </mc:Choice>
        <mc:Fallback xmlns="">
          <p:pic>
            <p:nvPicPr>
              <p:cNvPr id="8" name="Mürekkep 7">
                <a:extLst>
                  <a:ext uri="{FF2B5EF4-FFF2-40B4-BE49-F238E27FC236}">
                    <a16:creationId xmlns:a16="http://schemas.microsoft.com/office/drawing/2014/main" id="{178B28F8-C0C1-F421-C600-D77449E31723}"/>
                  </a:ext>
                </a:extLst>
              </p:cNvPr>
              <p:cNvPicPr/>
              <p:nvPr/>
            </p:nvPicPr>
            <p:blipFill>
              <a:blip r:embed="rId8"/>
              <a:stretch>
                <a:fillRect/>
              </a:stretch>
            </p:blipFill>
            <p:spPr>
              <a:xfrm>
                <a:off x="6073825" y="4974840"/>
                <a:ext cx="382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F21FA5A-898F-72AC-23FA-3755206D39F5}"/>
                  </a:ext>
                </a:extLst>
              </p14:cNvPr>
              <p14:cNvContentPartPr/>
              <p14:nvPr/>
            </p14:nvContentPartPr>
            <p14:xfrm>
              <a:off x="634945" y="4965840"/>
              <a:ext cx="711360" cy="10440"/>
            </p14:xfrm>
          </p:contentPart>
        </mc:Choice>
        <mc:Fallback xmlns="">
          <p:pic>
            <p:nvPicPr>
              <p:cNvPr id="9" name="Mürekkep 8">
                <a:extLst>
                  <a:ext uri="{FF2B5EF4-FFF2-40B4-BE49-F238E27FC236}">
                    <a16:creationId xmlns:a16="http://schemas.microsoft.com/office/drawing/2014/main" id="{CF21FA5A-898F-72AC-23FA-3755206D39F5}"/>
                  </a:ext>
                </a:extLst>
              </p:cNvPr>
              <p:cNvPicPr/>
              <p:nvPr/>
            </p:nvPicPr>
            <p:blipFill>
              <a:blip r:embed="rId10"/>
              <a:stretch>
                <a:fillRect/>
              </a:stretch>
            </p:blipFill>
            <p:spPr>
              <a:xfrm>
                <a:off x="626305" y="4956840"/>
                <a:ext cx="72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C5461DB-2122-BAEB-5170-707E2485D7F6}"/>
                  </a:ext>
                </a:extLst>
              </p14:cNvPr>
              <p14:cNvContentPartPr/>
              <p14:nvPr/>
            </p14:nvContentPartPr>
            <p14:xfrm>
              <a:off x="6150145" y="749880"/>
              <a:ext cx="557640" cy="12960"/>
            </p14:xfrm>
          </p:contentPart>
        </mc:Choice>
        <mc:Fallback xmlns="">
          <p:pic>
            <p:nvPicPr>
              <p:cNvPr id="10" name="Mürekkep 9">
                <a:extLst>
                  <a:ext uri="{FF2B5EF4-FFF2-40B4-BE49-F238E27FC236}">
                    <a16:creationId xmlns:a16="http://schemas.microsoft.com/office/drawing/2014/main" id="{7C5461DB-2122-BAEB-5170-707E2485D7F6}"/>
                  </a:ext>
                </a:extLst>
              </p:cNvPr>
              <p:cNvPicPr/>
              <p:nvPr/>
            </p:nvPicPr>
            <p:blipFill>
              <a:blip r:embed="rId12"/>
              <a:stretch>
                <a:fillRect/>
              </a:stretch>
            </p:blipFill>
            <p:spPr>
              <a:xfrm>
                <a:off x="6141145" y="740880"/>
                <a:ext cx="575280" cy="30600"/>
              </a:xfrm>
              <a:prstGeom prst="rect">
                <a:avLst/>
              </a:prstGeom>
            </p:spPr>
          </p:pic>
        </mc:Fallback>
      </mc:AlternateContent>
    </p:spTree>
    <p:extLst>
      <p:ext uri="{BB962C8B-B14F-4D97-AF65-F5344CB8AC3E}">
        <p14:creationId xmlns:p14="http://schemas.microsoft.com/office/powerpoint/2010/main" val="166513412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B3AB925-9EC8-21A7-E619-C59929627FE3}"/>
              </a:ext>
            </a:extLst>
          </p:cNvPr>
          <p:cNvSpPr>
            <a:spLocks noGrp="1"/>
          </p:cNvSpPr>
          <p:nvPr>
            <p:ph idx="1"/>
          </p:nvPr>
        </p:nvSpPr>
        <p:spPr>
          <a:xfrm>
            <a:off x="1103312" y="1331259"/>
            <a:ext cx="8946541" cy="4195481"/>
          </a:xfrm>
        </p:spPr>
        <p:txBody>
          <a:bodyPr>
            <a:normAutofit fontScale="70000" lnSpcReduction="20000"/>
          </a:bodyPr>
          <a:lstStyle/>
          <a:p>
            <a:pPr algn="l"/>
            <a:r>
              <a:rPr lang="en-US" b="0" i="0" dirty="0">
                <a:effectLst/>
                <a:latin typeface="Udemy Sans"/>
              </a:rPr>
              <a:t>We have a total duration of two seconds.</a:t>
            </a:r>
          </a:p>
          <a:p>
            <a:pPr algn="l"/>
            <a:r>
              <a:rPr lang="en-US" b="0" i="0" dirty="0">
                <a:effectLst/>
                <a:latin typeface="Udemy Sans"/>
              </a:rPr>
              <a:t>Now let's change this attribute from </a:t>
            </a:r>
            <a:r>
              <a:rPr lang="en-US" b="0" i="0" dirty="0" err="1">
                <a:effectLst/>
                <a:latin typeface="Udemy Sans"/>
              </a:rPr>
              <a:t>Maxhealth</a:t>
            </a:r>
            <a:r>
              <a:rPr lang="en-US" b="0" i="0" dirty="0">
                <a:effectLst/>
                <a:latin typeface="Udemy Sans"/>
              </a:rPr>
              <a:t> to just health.</a:t>
            </a:r>
          </a:p>
          <a:p>
            <a:pPr algn="l"/>
            <a:r>
              <a:rPr lang="en-US" b="0" i="0" dirty="0">
                <a:effectLst/>
                <a:latin typeface="Udemy Sans"/>
              </a:rPr>
              <a:t>And instead of adding 100, I'd like to add, say, ten, and we can just check out how this works.</a:t>
            </a:r>
          </a:p>
          <a:p>
            <a:pPr algn="l"/>
            <a:r>
              <a:rPr lang="en-US" b="0" i="0" dirty="0">
                <a:effectLst/>
                <a:latin typeface="Udemy Sans"/>
              </a:rPr>
              <a:t>I'm going to compile press play and enter the show debug Command so we can see that our health is 50</a:t>
            </a:r>
          </a:p>
          <a:p>
            <a:pPr algn="l"/>
            <a:r>
              <a:rPr lang="en-US" b="0" i="0" dirty="0">
                <a:effectLst/>
                <a:latin typeface="Udemy Sans"/>
              </a:rPr>
              <a:t>and I'm going to go ahead and pick up our crystal and see what happens.</a:t>
            </a:r>
          </a:p>
          <a:p>
            <a:pPr algn="l"/>
            <a:r>
              <a:rPr lang="en-US" b="0" i="0" dirty="0">
                <a:effectLst/>
                <a:latin typeface="Udemy Sans"/>
              </a:rPr>
              <a:t>We see 60, 70, 80 and it stops.</a:t>
            </a:r>
          </a:p>
          <a:p>
            <a:pPr algn="l"/>
            <a:r>
              <a:rPr lang="en-US" b="0" i="0" dirty="0">
                <a:effectLst/>
                <a:latin typeface="Udemy Sans"/>
              </a:rPr>
              <a:t>So every second we get ten added to our health.</a:t>
            </a:r>
          </a:p>
          <a:p>
            <a:pPr algn="l"/>
            <a:r>
              <a:rPr lang="en-US" b="0" i="0" dirty="0">
                <a:effectLst/>
                <a:latin typeface="Udemy Sans"/>
              </a:rPr>
              <a:t>Pretty nice.</a:t>
            </a:r>
          </a:p>
          <a:p>
            <a:pPr algn="l"/>
            <a:r>
              <a:rPr lang="en-US" b="0" i="0" dirty="0">
                <a:effectLst/>
                <a:latin typeface="Udemy Sans"/>
              </a:rPr>
              <a:t>You can adjust these parameters to your heart's content.</a:t>
            </a:r>
          </a:p>
          <a:p>
            <a:pPr algn="l"/>
            <a:r>
              <a:rPr lang="en-US" b="0" i="0" dirty="0">
                <a:effectLst/>
                <a:latin typeface="Udemy Sans"/>
              </a:rPr>
              <a:t>We could change the magnitude to one and we can change our period instead of one second.</a:t>
            </a:r>
          </a:p>
          <a:p>
            <a:pPr algn="l"/>
            <a:r>
              <a:rPr lang="en-US" b="0" i="0" dirty="0">
                <a:effectLst/>
                <a:latin typeface="Udemy Sans"/>
              </a:rPr>
              <a:t>We can choose 0.1, so a 10th of a second.</a:t>
            </a:r>
          </a:p>
          <a:p>
            <a:pPr algn="l"/>
            <a:r>
              <a:rPr lang="en-US" b="0" i="0" dirty="0">
                <a:effectLst/>
                <a:latin typeface="Udemy Sans"/>
              </a:rPr>
              <a:t>In other words, the effect will be applied ten times per second, and each time we'll add one to the</a:t>
            </a:r>
          </a:p>
          <a:p>
            <a:pPr algn="l"/>
            <a:r>
              <a:rPr lang="en-US" b="0" i="0" dirty="0">
                <a:effectLst/>
                <a:latin typeface="Udemy Sans"/>
              </a:rPr>
              <a:t>health.</a:t>
            </a:r>
          </a:p>
          <a:p>
            <a:pPr algn="l"/>
            <a:r>
              <a:rPr lang="en-US" b="0" i="0" dirty="0">
                <a:effectLst/>
                <a:latin typeface="Udemy Sans"/>
              </a:rPr>
              <a:t>That gives us a bit of a more rapid health increase.</a:t>
            </a:r>
          </a:p>
        </p:txBody>
      </p:sp>
    </p:spTree>
    <p:extLst>
      <p:ext uri="{BB962C8B-B14F-4D97-AF65-F5344CB8AC3E}">
        <p14:creationId xmlns:p14="http://schemas.microsoft.com/office/powerpoint/2010/main" val="12997221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B72C13-3214-C393-D54E-D030FCFB6320}"/>
              </a:ext>
            </a:extLst>
          </p:cNvPr>
          <p:cNvSpPr>
            <a:spLocks noGrp="1"/>
          </p:cNvSpPr>
          <p:nvPr>
            <p:ph idx="1"/>
          </p:nvPr>
        </p:nvSpPr>
        <p:spPr/>
        <p:txBody>
          <a:bodyPr>
            <a:normAutofit fontScale="77500" lnSpcReduction="20000"/>
          </a:bodyPr>
          <a:lstStyle/>
          <a:p>
            <a:pPr algn="l"/>
            <a:r>
              <a:rPr lang="en-US" b="0" i="0" dirty="0">
                <a:effectLst/>
                <a:latin typeface="Udemy Sans"/>
              </a:rPr>
              <a:t>I'm going to pick up the crystal and notice it goes all the way up to 71.</a:t>
            </a:r>
          </a:p>
          <a:p>
            <a:pPr algn="l"/>
            <a:r>
              <a:rPr lang="en-US" b="0" i="0" dirty="0">
                <a:effectLst/>
                <a:latin typeface="Udemy Sans"/>
              </a:rPr>
              <a:t>We're applying our effect ten times per second for two whole seconds.</a:t>
            </a:r>
          </a:p>
          <a:p>
            <a:pPr algn="l"/>
            <a:r>
              <a:rPr lang="en-US" b="0" i="0" dirty="0">
                <a:effectLst/>
                <a:latin typeface="Udemy Sans"/>
              </a:rPr>
              <a:t>So we're adding one to our health each period and there are ten periods per second.</a:t>
            </a:r>
          </a:p>
          <a:p>
            <a:pPr algn="l"/>
            <a:r>
              <a:rPr lang="en-US" b="0" i="0" dirty="0">
                <a:effectLst/>
                <a:latin typeface="Udemy Sans"/>
              </a:rPr>
              <a:t>But we started with 50 and we ended up with 71.</a:t>
            </a:r>
          </a:p>
          <a:p>
            <a:pPr algn="l"/>
            <a:r>
              <a:rPr lang="en-US" b="0" i="0" dirty="0">
                <a:effectLst/>
                <a:latin typeface="Udemy Sans"/>
              </a:rPr>
              <a:t>It seems like there's an extra one there, right?</a:t>
            </a:r>
          </a:p>
          <a:p>
            <a:pPr algn="l"/>
            <a:r>
              <a:rPr lang="en-US" b="0" i="0" dirty="0">
                <a:effectLst/>
                <a:latin typeface="Udemy Sans"/>
              </a:rPr>
              <a:t>And that's because we applied the modifier on execution.</a:t>
            </a:r>
          </a:p>
          <a:p>
            <a:pPr algn="l"/>
            <a:r>
              <a:rPr lang="en-US" b="0" i="0" dirty="0">
                <a:effectLst/>
                <a:latin typeface="Udemy Sans"/>
              </a:rPr>
              <a:t>That's because of the setting here.</a:t>
            </a:r>
          </a:p>
          <a:p>
            <a:pPr algn="l"/>
            <a:r>
              <a:rPr lang="en-US" b="0" i="0" dirty="0">
                <a:effectLst/>
                <a:latin typeface="Udemy Sans"/>
              </a:rPr>
              <a:t>Execute periodic effect on application.</a:t>
            </a:r>
          </a:p>
          <a:p>
            <a:pPr algn="l"/>
            <a:r>
              <a:rPr lang="en-US" b="0" i="0" dirty="0">
                <a:effectLst/>
                <a:latin typeface="Udemy Sans"/>
              </a:rPr>
              <a:t>That's application of the gameplay effect itself.</a:t>
            </a:r>
          </a:p>
          <a:p>
            <a:pPr algn="l"/>
            <a:r>
              <a:rPr lang="en-US" b="0" i="0" dirty="0">
                <a:effectLst/>
                <a:latin typeface="Udemy Sans"/>
              </a:rPr>
              <a:t>Now if we uncheck that, then we'll have to wait a whole 10th of a second before we see that modifier</a:t>
            </a:r>
          </a:p>
          <a:p>
            <a:pPr algn="l"/>
            <a:r>
              <a:rPr lang="en-US" b="0" i="0" dirty="0">
                <a:effectLst/>
                <a:latin typeface="Udemy Sans"/>
              </a:rPr>
              <a:t>applied.</a:t>
            </a:r>
          </a:p>
          <a:p>
            <a:pPr algn="l"/>
            <a:r>
              <a:rPr lang="en-US" b="0" i="0" dirty="0">
                <a:effectLst/>
                <a:latin typeface="Udemy Sans"/>
              </a:rPr>
              <a:t>So with it unchecked, now I'm going to show debug and pick up the crystal and we see that it goes all</a:t>
            </a:r>
          </a:p>
          <a:p>
            <a:pPr algn="l"/>
            <a:r>
              <a:rPr lang="en-US" b="0" i="0" dirty="0">
                <a:effectLst/>
                <a:latin typeface="Udemy Sans"/>
              </a:rPr>
              <a:t>the way up to 70, but not 71.</a:t>
            </a:r>
          </a:p>
        </p:txBody>
      </p:sp>
      <p:pic>
        <p:nvPicPr>
          <p:cNvPr id="5" name="Resim 4">
            <a:extLst>
              <a:ext uri="{FF2B5EF4-FFF2-40B4-BE49-F238E27FC236}">
                <a16:creationId xmlns:a16="http://schemas.microsoft.com/office/drawing/2014/main" id="{E551E2E2-0D1E-91E7-4900-B9C53C47B137}"/>
              </a:ext>
            </a:extLst>
          </p:cNvPr>
          <p:cNvPicPr>
            <a:picLocks noChangeAspect="1"/>
          </p:cNvPicPr>
          <p:nvPr/>
        </p:nvPicPr>
        <p:blipFill>
          <a:blip r:embed="rId2"/>
          <a:stretch>
            <a:fillRect/>
          </a:stretch>
        </p:blipFill>
        <p:spPr>
          <a:xfrm>
            <a:off x="0" y="701383"/>
            <a:ext cx="12192000" cy="1027612"/>
          </a:xfrm>
          <a:prstGeom prst="rect">
            <a:avLst/>
          </a:prstGeom>
        </p:spPr>
      </p:pic>
      <p:pic>
        <p:nvPicPr>
          <p:cNvPr id="9" name="Resim 8">
            <a:extLst>
              <a:ext uri="{FF2B5EF4-FFF2-40B4-BE49-F238E27FC236}">
                <a16:creationId xmlns:a16="http://schemas.microsoft.com/office/drawing/2014/main" id="{976D0B00-EF8D-B372-7C31-ADE25690B8B6}"/>
              </a:ext>
            </a:extLst>
          </p:cNvPr>
          <p:cNvPicPr>
            <a:picLocks noChangeAspect="1"/>
          </p:cNvPicPr>
          <p:nvPr/>
        </p:nvPicPr>
        <p:blipFill>
          <a:blip r:embed="rId3"/>
          <a:stretch>
            <a:fillRect/>
          </a:stretch>
        </p:blipFill>
        <p:spPr>
          <a:xfrm>
            <a:off x="10479662" y="4014425"/>
            <a:ext cx="1362265" cy="1114581"/>
          </a:xfrm>
          <a:prstGeom prst="rect">
            <a:avLst/>
          </a:prstGeom>
        </p:spPr>
      </p:pic>
      <p:pic>
        <p:nvPicPr>
          <p:cNvPr id="11" name="Resim 10">
            <a:extLst>
              <a:ext uri="{FF2B5EF4-FFF2-40B4-BE49-F238E27FC236}">
                <a16:creationId xmlns:a16="http://schemas.microsoft.com/office/drawing/2014/main" id="{6174A9A9-A27D-3EEB-5F63-CE505ECAF8AF}"/>
              </a:ext>
            </a:extLst>
          </p:cNvPr>
          <p:cNvPicPr>
            <a:picLocks noChangeAspect="1"/>
          </p:cNvPicPr>
          <p:nvPr/>
        </p:nvPicPr>
        <p:blipFill>
          <a:blip r:embed="rId4"/>
          <a:stretch>
            <a:fillRect/>
          </a:stretch>
        </p:blipFill>
        <p:spPr>
          <a:xfrm>
            <a:off x="10479662" y="2240117"/>
            <a:ext cx="1362265" cy="1076075"/>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BBF80A1D-65F8-2C67-0470-DF9BD6E06677}"/>
                  </a:ext>
                </a:extLst>
              </p14:cNvPr>
              <p14:cNvContentPartPr/>
              <p14:nvPr/>
            </p14:nvContentPartPr>
            <p14:xfrm>
              <a:off x="11020585" y="1941840"/>
              <a:ext cx="170280" cy="198360"/>
            </p14:xfrm>
          </p:contentPart>
        </mc:Choice>
        <mc:Fallback xmlns="">
          <p:pic>
            <p:nvPicPr>
              <p:cNvPr id="12" name="Mürekkep 11">
                <a:extLst>
                  <a:ext uri="{FF2B5EF4-FFF2-40B4-BE49-F238E27FC236}">
                    <a16:creationId xmlns:a16="http://schemas.microsoft.com/office/drawing/2014/main" id="{BBF80A1D-65F8-2C67-0470-DF9BD6E06677}"/>
                  </a:ext>
                </a:extLst>
              </p:cNvPr>
              <p:cNvPicPr/>
              <p:nvPr/>
            </p:nvPicPr>
            <p:blipFill>
              <a:blip r:embed="rId6"/>
              <a:stretch>
                <a:fillRect/>
              </a:stretch>
            </p:blipFill>
            <p:spPr>
              <a:xfrm>
                <a:off x="11011585" y="1932840"/>
                <a:ext cx="187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BD923415-75AB-1142-1E8D-3A05D8D26EF5}"/>
                  </a:ext>
                </a:extLst>
              </p14:cNvPr>
              <p14:cNvContentPartPr/>
              <p14:nvPr/>
            </p14:nvContentPartPr>
            <p14:xfrm>
              <a:off x="10951465" y="1875240"/>
              <a:ext cx="399600" cy="339480"/>
            </p14:xfrm>
          </p:contentPart>
        </mc:Choice>
        <mc:Fallback xmlns="">
          <p:pic>
            <p:nvPicPr>
              <p:cNvPr id="16" name="Mürekkep 15">
                <a:extLst>
                  <a:ext uri="{FF2B5EF4-FFF2-40B4-BE49-F238E27FC236}">
                    <a16:creationId xmlns:a16="http://schemas.microsoft.com/office/drawing/2014/main" id="{BD923415-75AB-1142-1E8D-3A05D8D26EF5}"/>
                  </a:ext>
                </a:extLst>
              </p:cNvPr>
              <p:cNvPicPr/>
              <p:nvPr/>
            </p:nvPicPr>
            <p:blipFill>
              <a:blip r:embed="rId8"/>
              <a:stretch>
                <a:fillRect/>
              </a:stretch>
            </p:blipFill>
            <p:spPr>
              <a:xfrm>
                <a:off x="10942465" y="1866240"/>
                <a:ext cx="417240" cy="357120"/>
              </a:xfrm>
              <a:prstGeom prst="rect">
                <a:avLst/>
              </a:prstGeom>
            </p:spPr>
          </p:pic>
        </mc:Fallback>
      </mc:AlternateContent>
      <p:grpSp>
        <p:nvGrpSpPr>
          <p:cNvPr id="38" name="Grup 37">
            <a:extLst>
              <a:ext uri="{FF2B5EF4-FFF2-40B4-BE49-F238E27FC236}">
                <a16:creationId xmlns:a16="http://schemas.microsoft.com/office/drawing/2014/main" id="{A89305E8-3C22-856B-6009-D829CF7780D8}"/>
              </a:ext>
            </a:extLst>
          </p:cNvPr>
          <p:cNvGrpSpPr/>
          <p:nvPr/>
        </p:nvGrpSpPr>
        <p:grpSpPr>
          <a:xfrm>
            <a:off x="7478185" y="1270080"/>
            <a:ext cx="3809880" cy="2725560"/>
            <a:chOff x="7478185" y="1270080"/>
            <a:chExt cx="3809880" cy="272556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7732B5A7-8335-C289-9A5F-B2D1B9206516}"/>
                    </a:ext>
                  </a:extLst>
                </p14:cNvPr>
                <p14:cNvContentPartPr/>
                <p14:nvPr/>
              </p14:nvContentPartPr>
              <p14:xfrm>
                <a:off x="10998265" y="3701520"/>
                <a:ext cx="289800" cy="294120"/>
              </p14:xfrm>
            </p:contentPart>
          </mc:Choice>
          <mc:Fallback xmlns="">
            <p:pic>
              <p:nvPicPr>
                <p:cNvPr id="17" name="Mürekkep 16">
                  <a:extLst>
                    <a:ext uri="{FF2B5EF4-FFF2-40B4-BE49-F238E27FC236}">
                      <a16:creationId xmlns:a16="http://schemas.microsoft.com/office/drawing/2014/main" id="{7732B5A7-8335-C289-9A5F-B2D1B9206516}"/>
                    </a:ext>
                  </a:extLst>
                </p:cNvPr>
                <p:cNvPicPr/>
                <p:nvPr/>
              </p:nvPicPr>
              <p:blipFill>
                <a:blip r:embed="rId10"/>
                <a:stretch>
                  <a:fillRect/>
                </a:stretch>
              </p:blipFill>
              <p:spPr>
                <a:xfrm>
                  <a:off x="10989265" y="3692520"/>
                  <a:ext cx="307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7035C21F-FFBC-E5F4-AA46-777853B3F207}"/>
                    </a:ext>
                  </a:extLst>
                </p14:cNvPr>
                <p14:cNvContentPartPr/>
                <p14:nvPr/>
              </p14:nvContentPartPr>
              <p14:xfrm>
                <a:off x="9836905" y="3791880"/>
                <a:ext cx="86400" cy="145080"/>
              </p14:xfrm>
            </p:contentPart>
          </mc:Choice>
          <mc:Fallback xmlns="">
            <p:pic>
              <p:nvPicPr>
                <p:cNvPr id="18" name="Mürekkep 17">
                  <a:extLst>
                    <a:ext uri="{FF2B5EF4-FFF2-40B4-BE49-F238E27FC236}">
                      <a16:creationId xmlns:a16="http://schemas.microsoft.com/office/drawing/2014/main" id="{7035C21F-FFBC-E5F4-AA46-777853B3F207}"/>
                    </a:ext>
                  </a:extLst>
                </p:cNvPr>
                <p:cNvPicPr/>
                <p:nvPr/>
              </p:nvPicPr>
              <p:blipFill>
                <a:blip r:embed="rId12"/>
                <a:stretch>
                  <a:fillRect/>
                </a:stretch>
              </p:blipFill>
              <p:spPr>
                <a:xfrm>
                  <a:off x="9827905" y="3783240"/>
                  <a:ext cx="104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40CB248D-162E-E941-0ABD-D5CDE517BE4F}"/>
                    </a:ext>
                  </a:extLst>
                </p14:cNvPr>
                <p14:cNvContentPartPr/>
                <p14:nvPr/>
              </p14:nvContentPartPr>
              <p14:xfrm>
                <a:off x="9971185" y="3829320"/>
                <a:ext cx="86040" cy="78120"/>
              </p14:xfrm>
            </p:contentPart>
          </mc:Choice>
          <mc:Fallback xmlns="">
            <p:pic>
              <p:nvPicPr>
                <p:cNvPr id="19" name="Mürekkep 18">
                  <a:extLst>
                    <a:ext uri="{FF2B5EF4-FFF2-40B4-BE49-F238E27FC236}">
                      <a16:creationId xmlns:a16="http://schemas.microsoft.com/office/drawing/2014/main" id="{40CB248D-162E-E941-0ABD-D5CDE517BE4F}"/>
                    </a:ext>
                  </a:extLst>
                </p:cNvPr>
                <p:cNvPicPr/>
                <p:nvPr/>
              </p:nvPicPr>
              <p:blipFill>
                <a:blip r:embed="rId14"/>
                <a:stretch>
                  <a:fillRect/>
                </a:stretch>
              </p:blipFill>
              <p:spPr>
                <a:xfrm>
                  <a:off x="9962545" y="3820320"/>
                  <a:ext cx="103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F5DC995F-941A-BF84-6A87-17B8F9B2A6C8}"/>
                    </a:ext>
                  </a:extLst>
                </p14:cNvPr>
                <p14:cNvContentPartPr/>
                <p14:nvPr/>
              </p14:nvContentPartPr>
              <p14:xfrm>
                <a:off x="10124545" y="3811320"/>
                <a:ext cx="76320" cy="86760"/>
              </p14:xfrm>
            </p:contentPart>
          </mc:Choice>
          <mc:Fallback xmlns="">
            <p:pic>
              <p:nvPicPr>
                <p:cNvPr id="20" name="Mürekkep 19">
                  <a:extLst>
                    <a:ext uri="{FF2B5EF4-FFF2-40B4-BE49-F238E27FC236}">
                      <a16:creationId xmlns:a16="http://schemas.microsoft.com/office/drawing/2014/main" id="{F5DC995F-941A-BF84-6A87-17B8F9B2A6C8}"/>
                    </a:ext>
                  </a:extLst>
                </p:cNvPr>
                <p:cNvPicPr/>
                <p:nvPr/>
              </p:nvPicPr>
              <p:blipFill>
                <a:blip r:embed="rId16"/>
                <a:stretch>
                  <a:fillRect/>
                </a:stretch>
              </p:blipFill>
              <p:spPr>
                <a:xfrm>
                  <a:off x="10115905" y="3802320"/>
                  <a:ext cx="939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6E4D368B-0188-C777-AEB2-0E4678CD3095}"/>
                    </a:ext>
                  </a:extLst>
                </p14:cNvPr>
                <p14:cNvContentPartPr/>
                <p14:nvPr/>
              </p14:nvContentPartPr>
              <p14:xfrm>
                <a:off x="10221745" y="3714840"/>
                <a:ext cx="164520" cy="243000"/>
              </p14:xfrm>
            </p:contentPart>
          </mc:Choice>
          <mc:Fallback xmlns="">
            <p:pic>
              <p:nvPicPr>
                <p:cNvPr id="21" name="Mürekkep 20">
                  <a:extLst>
                    <a:ext uri="{FF2B5EF4-FFF2-40B4-BE49-F238E27FC236}">
                      <a16:creationId xmlns:a16="http://schemas.microsoft.com/office/drawing/2014/main" id="{6E4D368B-0188-C777-AEB2-0E4678CD3095}"/>
                    </a:ext>
                  </a:extLst>
                </p:cNvPr>
                <p:cNvPicPr/>
                <p:nvPr/>
              </p:nvPicPr>
              <p:blipFill>
                <a:blip r:embed="rId18"/>
                <a:stretch>
                  <a:fillRect/>
                </a:stretch>
              </p:blipFill>
              <p:spPr>
                <a:xfrm>
                  <a:off x="10212745" y="3705840"/>
                  <a:ext cx="182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C73C764A-7FEA-552C-A98E-B5E4B6A7F9CD}"/>
                    </a:ext>
                  </a:extLst>
                </p14:cNvPr>
                <p14:cNvContentPartPr/>
                <p14:nvPr/>
              </p14:nvContentPartPr>
              <p14:xfrm>
                <a:off x="10383385" y="3820680"/>
                <a:ext cx="139320" cy="89280"/>
              </p14:xfrm>
            </p:contentPart>
          </mc:Choice>
          <mc:Fallback xmlns="">
            <p:pic>
              <p:nvPicPr>
                <p:cNvPr id="22" name="Mürekkep 21">
                  <a:extLst>
                    <a:ext uri="{FF2B5EF4-FFF2-40B4-BE49-F238E27FC236}">
                      <a16:creationId xmlns:a16="http://schemas.microsoft.com/office/drawing/2014/main" id="{C73C764A-7FEA-552C-A98E-B5E4B6A7F9CD}"/>
                    </a:ext>
                  </a:extLst>
                </p:cNvPr>
                <p:cNvPicPr/>
                <p:nvPr/>
              </p:nvPicPr>
              <p:blipFill>
                <a:blip r:embed="rId20"/>
                <a:stretch>
                  <a:fillRect/>
                </a:stretch>
              </p:blipFill>
              <p:spPr>
                <a:xfrm>
                  <a:off x="10374745" y="3811680"/>
                  <a:ext cx="156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A89BDDE7-2946-A2F3-FEC7-263F8554C7F1}"/>
                    </a:ext>
                  </a:extLst>
                </p14:cNvPr>
                <p14:cNvContentPartPr/>
                <p14:nvPr/>
              </p14:nvContentPartPr>
              <p14:xfrm>
                <a:off x="10510105" y="3753360"/>
                <a:ext cx="75960" cy="78480"/>
              </p14:xfrm>
            </p:contentPart>
          </mc:Choice>
          <mc:Fallback xmlns="">
            <p:pic>
              <p:nvPicPr>
                <p:cNvPr id="23" name="Mürekkep 22">
                  <a:extLst>
                    <a:ext uri="{FF2B5EF4-FFF2-40B4-BE49-F238E27FC236}">
                      <a16:creationId xmlns:a16="http://schemas.microsoft.com/office/drawing/2014/main" id="{A89BDDE7-2946-A2F3-FEC7-263F8554C7F1}"/>
                    </a:ext>
                  </a:extLst>
                </p:cNvPr>
                <p:cNvPicPr/>
                <p:nvPr/>
              </p:nvPicPr>
              <p:blipFill>
                <a:blip r:embed="rId22"/>
                <a:stretch>
                  <a:fillRect/>
                </a:stretch>
              </p:blipFill>
              <p:spPr>
                <a:xfrm>
                  <a:off x="10501465" y="3744720"/>
                  <a:ext cx="93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8648FDB8-B56B-847B-6F10-7743D107BFA2}"/>
                    </a:ext>
                  </a:extLst>
                </p14:cNvPr>
                <p14:cNvContentPartPr/>
                <p14:nvPr/>
              </p14:nvContentPartPr>
              <p14:xfrm>
                <a:off x="10597225" y="3666960"/>
                <a:ext cx="56520" cy="173880"/>
              </p14:xfrm>
            </p:contentPart>
          </mc:Choice>
          <mc:Fallback xmlns="">
            <p:pic>
              <p:nvPicPr>
                <p:cNvPr id="24" name="Mürekkep 23">
                  <a:extLst>
                    <a:ext uri="{FF2B5EF4-FFF2-40B4-BE49-F238E27FC236}">
                      <a16:creationId xmlns:a16="http://schemas.microsoft.com/office/drawing/2014/main" id="{8648FDB8-B56B-847B-6F10-7743D107BFA2}"/>
                    </a:ext>
                  </a:extLst>
                </p:cNvPr>
                <p:cNvPicPr/>
                <p:nvPr/>
              </p:nvPicPr>
              <p:blipFill>
                <a:blip r:embed="rId24"/>
                <a:stretch>
                  <a:fillRect/>
                </a:stretch>
              </p:blipFill>
              <p:spPr>
                <a:xfrm>
                  <a:off x="10588225" y="3657960"/>
                  <a:ext cx="74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73394BFD-BFEF-93FA-4B56-BE64E78E4FE5}"/>
                    </a:ext>
                  </a:extLst>
                </p14:cNvPr>
                <p14:cNvContentPartPr/>
                <p14:nvPr/>
              </p14:nvContentPartPr>
              <p14:xfrm>
                <a:off x="10676785" y="3734280"/>
                <a:ext cx="117360" cy="98640"/>
              </p14:xfrm>
            </p:contentPart>
          </mc:Choice>
          <mc:Fallback xmlns="">
            <p:pic>
              <p:nvPicPr>
                <p:cNvPr id="25" name="Mürekkep 24">
                  <a:extLst>
                    <a:ext uri="{FF2B5EF4-FFF2-40B4-BE49-F238E27FC236}">
                      <a16:creationId xmlns:a16="http://schemas.microsoft.com/office/drawing/2014/main" id="{73394BFD-BFEF-93FA-4B56-BE64E78E4FE5}"/>
                    </a:ext>
                  </a:extLst>
                </p:cNvPr>
                <p:cNvPicPr/>
                <p:nvPr/>
              </p:nvPicPr>
              <p:blipFill>
                <a:blip r:embed="rId26"/>
                <a:stretch>
                  <a:fillRect/>
                </a:stretch>
              </p:blipFill>
              <p:spPr>
                <a:xfrm>
                  <a:off x="10667785" y="3725280"/>
                  <a:ext cx="135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7331C35-EF9D-D7F4-5BF4-F1138FC95B08}"/>
                    </a:ext>
                  </a:extLst>
                </p14:cNvPr>
                <p14:cNvContentPartPr/>
                <p14:nvPr/>
              </p14:nvContentPartPr>
              <p14:xfrm>
                <a:off x="10056865" y="1944000"/>
                <a:ext cx="160200" cy="127800"/>
              </p14:xfrm>
            </p:contentPart>
          </mc:Choice>
          <mc:Fallback xmlns="">
            <p:pic>
              <p:nvPicPr>
                <p:cNvPr id="26" name="Mürekkep 25">
                  <a:extLst>
                    <a:ext uri="{FF2B5EF4-FFF2-40B4-BE49-F238E27FC236}">
                      <a16:creationId xmlns:a16="http://schemas.microsoft.com/office/drawing/2014/main" id="{77331C35-EF9D-D7F4-5BF4-F1138FC95B08}"/>
                    </a:ext>
                  </a:extLst>
                </p:cNvPr>
                <p:cNvPicPr/>
                <p:nvPr/>
              </p:nvPicPr>
              <p:blipFill>
                <a:blip r:embed="rId28"/>
                <a:stretch>
                  <a:fillRect/>
                </a:stretch>
              </p:blipFill>
              <p:spPr>
                <a:xfrm>
                  <a:off x="10048225" y="1935000"/>
                  <a:ext cx="1778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255930ED-4D79-16EC-A2E0-31532F09E361}"/>
                    </a:ext>
                  </a:extLst>
                </p14:cNvPr>
                <p14:cNvContentPartPr/>
                <p14:nvPr/>
              </p14:nvContentPartPr>
              <p14:xfrm>
                <a:off x="10269625" y="1828440"/>
                <a:ext cx="386640" cy="241200"/>
              </p14:xfrm>
            </p:contentPart>
          </mc:Choice>
          <mc:Fallback xmlns="">
            <p:pic>
              <p:nvPicPr>
                <p:cNvPr id="28" name="Mürekkep 27">
                  <a:extLst>
                    <a:ext uri="{FF2B5EF4-FFF2-40B4-BE49-F238E27FC236}">
                      <a16:creationId xmlns:a16="http://schemas.microsoft.com/office/drawing/2014/main" id="{255930ED-4D79-16EC-A2E0-31532F09E361}"/>
                    </a:ext>
                  </a:extLst>
                </p:cNvPr>
                <p:cNvPicPr/>
                <p:nvPr/>
              </p:nvPicPr>
              <p:blipFill>
                <a:blip r:embed="rId30"/>
                <a:stretch>
                  <a:fillRect/>
                </a:stretch>
              </p:blipFill>
              <p:spPr>
                <a:xfrm>
                  <a:off x="10260985" y="1819800"/>
                  <a:ext cx="404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00ED4FAC-4938-35DA-84DB-4AAF4CD0DB32}"/>
                    </a:ext>
                  </a:extLst>
                </p14:cNvPr>
                <p14:cNvContentPartPr/>
                <p14:nvPr/>
              </p14:nvContentPartPr>
              <p14:xfrm>
                <a:off x="10681465" y="1905480"/>
                <a:ext cx="90000" cy="118440"/>
              </p14:xfrm>
            </p:contentPart>
          </mc:Choice>
          <mc:Fallback xmlns="">
            <p:pic>
              <p:nvPicPr>
                <p:cNvPr id="29" name="Mürekkep 28">
                  <a:extLst>
                    <a:ext uri="{FF2B5EF4-FFF2-40B4-BE49-F238E27FC236}">
                      <a16:creationId xmlns:a16="http://schemas.microsoft.com/office/drawing/2014/main" id="{00ED4FAC-4938-35DA-84DB-4AAF4CD0DB32}"/>
                    </a:ext>
                  </a:extLst>
                </p:cNvPr>
                <p:cNvPicPr/>
                <p:nvPr/>
              </p:nvPicPr>
              <p:blipFill>
                <a:blip r:embed="rId32"/>
                <a:stretch>
                  <a:fillRect/>
                </a:stretch>
              </p:blipFill>
              <p:spPr>
                <a:xfrm>
                  <a:off x="10672465" y="1896480"/>
                  <a:ext cx="107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013C1B71-87EF-63B5-231D-BA52E1CFDCC4}"/>
                    </a:ext>
                  </a:extLst>
                </p14:cNvPr>
                <p14:cNvContentPartPr/>
                <p14:nvPr/>
              </p14:nvContentPartPr>
              <p14:xfrm>
                <a:off x="10741585" y="1799640"/>
                <a:ext cx="39240" cy="162720"/>
              </p14:xfrm>
            </p:contentPart>
          </mc:Choice>
          <mc:Fallback xmlns="">
            <p:pic>
              <p:nvPicPr>
                <p:cNvPr id="30" name="Mürekkep 29">
                  <a:extLst>
                    <a:ext uri="{FF2B5EF4-FFF2-40B4-BE49-F238E27FC236}">
                      <a16:creationId xmlns:a16="http://schemas.microsoft.com/office/drawing/2014/main" id="{013C1B71-87EF-63B5-231D-BA52E1CFDCC4}"/>
                    </a:ext>
                  </a:extLst>
                </p:cNvPr>
                <p:cNvPicPr/>
                <p:nvPr/>
              </p:nvPicPr>
              <p:blipFill>
                <a:blip r:embed="rId34"/>
                <a:stretch>
                  <a:fillRect/>
                </a:stretch>
              </p:blipFill>
              <p:spPr>
                <a:xfrm>
                  <a:off x="10732585" y="1790640"/>
                  <a:ext cx="56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520CE93F-2D90-09AC-E7F8-218C45F6C8EF}"/>
                    </a:ext>
                  </a:extLst>
                </p14:cNvPr>
                <p14:cNvContentPartPr/>
                <p14:nvPr/>
              </p14:nvContentPartPr>
              <p14:xfrm>
                <a:off x="10799545" y="1866960"/>
                <a:ext cx="65520" cy="99000"/>
              </p14:xfrm>
            </p:contentPart>
          </mc:Choice>
          <mc:Fallback xmlns="">
            <p:pic>
              <p:nvPicPr>
                <p:cNvPr id="31" name="Mürekkep 30">
                  <a:extLst>
                    <a:ext uri="{FF2B5EF4-FFF2-40B4-BE49-F238E27FC236}">
                      <a16:creationId xmlns:a16="http://schemas.microsoft.com/office/drawing/2014/main" id="{520CE93F-2D90-09AC-E7F8-218C45F6C8EF}"/>
                    </a:ext>
                  </a:extLst>
                </p:cNvPr>
                <p:cNvPicPr/>
                <p:nvPr/>
              </p:nvPicPr>
              <p:blipFill>
                <a:blip r:embed="rId36"/>
                <a:stretch>
                  <a:fillRect/>
                </a:stretch>
              </p:blipFill>
              <p:spPr>
                <a:xfrm>
                  <a:off x="10790545" y="1857960"/>
                  <a:ext cx="83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1647ED77-0E2D-4B20-20CE-9C2796B11F69}"/>
                    </a:ext>
                  </a:extLst>
                </p14:cNvPr>
                <p14:cNvContentPartPr/>
                <p14:nvPr/>
              </p14:nvContentPartPr>
              <p14:xfrm>
                <a:off x="7478185" y="1289520"/>
                <a:ext cx="2310840" cy="682200"/>
              </p14:xfrm>
            </p:contentPart>
          </mc:Choice>
          <mc:Fallback xmlns="">
            <p:pic>
              <p:nvPicPr>
                <p:cNvPr id="33" name="Mürekkep 32">
                  <a:extLst>
                    <a:ext uri="{FF2B5EF4-FFF2-40B4-BE49-F238E27FC236}">
                      <a16:creationId xmlns:a16="http://schemas.microsoft.com/office/drawing/2014/main" id="{1647ED77-0E2D-4B20-20CE-9C2796B11F69}"/>
                    </a:ext>
                  </a:extLst>
                </p:cNvPr>
                <p:cNvPicPr/>
                <p:nvPr/>
              </p:nvPicPr>
              <p:blipFill>
                <a:blip r:embed="rId38"/>
                <a:stretch>
                  <a:fillRect/>
                </a:stretch>
              </p:blipFill>
              <p:spPr>
                <a:xfrm>
                  <a:off x="7469545" y="1280520"/>
                  <a:ext cx="232848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9D9F9370-A48F-F241-706B-B9D5DF171FA8}"/>
                    </a:ext>
                  </a:extLst>
                </p14:cNvPr>
                <p14:cNvContentPartPr/>
                <p14:nvPr/>
              </p14:nvContentPartPr>
              <p14:xfrm>
                <a:off x="9712705" y="1876680"/>
                <a:ext cx="153000" cy="193320"/>
              </p14:xfrm>
            </p:contentPart>
          </mc:Choice>
          <mc:Fallback xmlns="">
            <p:pic>
              <p:nvPicPr>
                <p:cNvPr id="34" name="Mürekkep 33">
                  <a:extLst>
                    <a:ext uri="{FF2B5EF4-FFF2-40B4-BE49-F238E27FC236}">
                      <a16:creationId xmlns:a16="http://schemas.microsoft.com/office/drawing/2014/main" id="{9D9F9370-A48F-F241-706B-B9D5DF171FA8}"/>
                    </a:ext>
                  </a:extLst>
                </p:cNvPr>
                <p:cNvPicPr/>
                <p:nvPr/>
              </p:nvPicPr>
              <p:blipFill>
                <a:blip r:embed="rId40"/>
                <a:stretch>
                  <a:fillRect/>
                </a:stretch>
              </p:blipFill>
              <p:spPr>
                <a:xfrm>
                  <a:off x="9703705" y="1867680"/>
                  <a:ext cx="170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7E784880-27C1-324F-1D5D-373FCA97F6D2}"/>
                    </a:ext>
                  </a:extLst>
                </p14:cNvPr>
                <p14:cNvContentPartPr/>
                <p14:nvPr/>
              </p14:nvContentPartPr>
              <p14:xfrm>
                <a:off x="7584385" y="1270080"/>
                <a:ext cx="2100960" cy="2603880"/>
              </p14:xfrm>
            </p:contentPart>
          </mc:Choice>
          <mc:Fallback xmlns="">
            <p:pic>
              <p:nvPicPr>
                <p:cNvPr id="36" name="Mürekkep 35">
                  <a:extLst>
                    <a:ext uri="{FF2B5EF4-FFF2-40B4-BE49-F238E27FC236}">
                      <a16:creationId xmlns:a16="http://schemas.microsoft.com/office/drawing/2014/main" id="{7E784880-27C1-324F-1D5D-373FCA97F6D2}"/>
                    </a:ext>
                  </a:extLst>
                </p:cNvPr>
                <p:cNvPicPr/>
                <p:nvPr/>
              </p:nvPicPr>
              <p:blipFill>
                <a:blip r:embed="rId42"/>
                <a:stretch>
                  <a:fillRect/>
                </a:stretch>
              </p:blipFill>
              <p:spPr>
                <a:xfrm>
                  <a:off x="7575745" y="1261440"/>
                  <a:ext cx="2118600" cy="262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2FF02C6D-CF42-408D-02F4-1550AD2F42B0}"/>
                    </a:ext>
                  </a:extLst>
                </p14:cNvPr>
                <p14:cNvContentPartPr/>
                <p14:nvPr/>
              </p14:nvContentPartPr>
              <p14:xfrm>
                <a:off x="9616225" y="3763080"/>
                <a:ext cx="135720" cy="156960"/>
              </p14:xfrm>
            </p:contentPart>
          </mc:Choice>
          <mc:Fallback xmlns="">
            <p:pic>
              <p:nvPicPr>
                <p:cNvPr id="37" name="Mürekkep 36">
                  <a:extLst>
                    <a:ext uri="{FF2B5EF4-FFF2-40B4-BE49-F238E27FC236}">
                      <a16:creationId xmlns:a16="http://schemas.microsoft.com/office/drawing/2014/main" id="{2FF02C6D-CF42-408D-02F4-1550AD2F42B0}"/>
                    </a:ext>
                  </a:extLst>
                </p:cNvPr>
                <p:cNvPicPr/>
                <p:nvPr/>
              </p:nvPicPr>
              <p:blipFill>
                <a:blip r:embed="rId44"/>
                <a:stretch>
                  <a:fillRect/>
                </a:stretch>
              </p:blipFill>
              <p:spPr>
                <a:xfrm>
                  <a:off x="9607585" y="3754440"/>
                  <a:ext cx="153360" cy="174600"/>
                </a:xfrm>
                <a:prstGeom prst="rect">
                  <a:avLst/>
                </a:prstGeom>
              </p:spPr>
            </p:pic>
          </mc:Fallback>
        </mc:AlternateContent>
      </p:grpSp>
      <p:grpSp>
        <p:nvGrpSpPr>
          <p:cNvPr id="61" name="Grup 60">
            <a:extLst>
              <a:ext uri="{FF2B5EF4-FFF2-40B4-BE49-F238E27FC236}">
                <a16:creationId xmlns:a16="http://schemas.microsoft.com/office/drawing/2014/main" id="{DD906914-BEBC-CA5C-13E3-2F3E411427DF}"/>
              </a:ext>
            </a:extLst>
          </p:cNvPr>
          <p:cNvGrpSpPr/>
          <p:nvPr/>
        </p:nvGrpSpPr>
        <p:grpSpPr>
          <a:xfrm>
            <a:off x="289345" y="710280"/>
            <a:ext cx="3628080" cy="1208160"/>
            <a:chOff x="289345" y="710280"/>
            <a:chExt cx="3628080" cy="1208160"/>
          </a:xfrm>
        </p:grpSpPr>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BC438678-7E7B-AB73-30A3-8E04BAF8F6E7}"/>
                    </a:ext>
                  </a:extLst>
                </p14:cNvPr>
                <p14:cNvContentPartPr/>
                <p14:nvPr/>
              </p14:nvContentPartPr>
              <p14:xfrm>
                <a:off x="289345" y="1077480"/>
                <a:ext cx="2042640" cy="386280"/>
              </p14:xfrm>
            </p:contentPart>
          </mc:Choice>
          <mc:Fallback xmlns="">
            <p:pic>
              <p:nvPicPr>
                <p:cNvPr id="39" name="Mürekkep 38">
                  <a:extLst>
                    <a:ext uri="{FF2B5EF4-FFF2-40B4-BE49-F238E27FC236}">
                      <a16:creationId xmlns:a16="http://schemas.microsoft.com/office/drawing/2014/main" id="{BC438678-7E7B-AB73-30A3-8E04BAF8F6E7}"/>
                    </a:ext>
                  </a:extLst>
                </p:cNvPr>
                <p:cNvPicPr/>
                <p:nvPr/>
              </p:nvPicPr>
              <p:blipFill>
                <a:blip r:embed="rId46"/>
                <a:stretch>
                  <a:fillRect/>
                </a:stretch>
              </p:blipFill>
              <p:spPr>
                <a:xfrm>
                  <a:off x="280345" y="1068480"/>
                  <a:ext cx="20602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AAD0C0E0-4F96-B5B1-7EAE-9F1775E27265}"/>
                    </a:ext>
                  </a:extLst>
                </p14:cNvPr>
                <p14:cNvContentPartPr/>
                <p14:nvPr/>
              </p14:nvContentPartPr>
              <p14:xfrm>
                <a:off x="2232985" y="1087200"/>
                <a:ext cx="74160" cy="127800"/>
              </p14:xfrm>
            </p:contentPart>
          </mc:Choice>
          <mc:Fallback xmlns="">
            <p:pic>
              <p:nvPicPr>
                <p:cNvPr id="40" name="Mürekkep 39">
                  <a:extLst>
                    <a:ext uri="{FF2B5EF4-FFF2-40B4-BE49-F238E27FC236}">
                      <a16:creationId xmlns:a16="http://schemas.microsoft.com/office/drawing/2014/main" id="{AAD0C0E0-4F96-B5B1-7EAE-9F1775E27265}"/>
                    </a:ext>
                  </a:extLst>
                </p:cNvPr>
                <p:cNvPicPr/>
                <p:nvPr/>
              </p:nvPicPr>
              <p:blipFill>
                <a:blip r:embed="rId48"/>
                <a:stretch>
                  <a:fillRect/>
                </a:stretch>
              </p:blipFill>
              <p:spPr>
                <a:xfrm>
                  <a:off x="2223985" y="1078200"/>
                  <a:ext cx="91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2987442F-5FAB-50F6-BDF5-1DC8CE55705D}"/>
                    </a:ext>
                  </a:extLst>
                </p14:cNvPr>
                <p14:cNvContentPartPr/>
                <p14:nvPr/>
              </p14:nvContentPartPr>
              <p14:xfrm>
                <a:off x="2252065" y="949680"/>
                <a:ext cx="152640" cy="176400"/>
              </p14:xfrm>
            </p:contentPart>
          </mc:Choice>
          <mc:Fallback xmlns="">
            <p:pic>
              <p:nvPicPr>
                <p:cNvPr id="41" name="Mürekkep 40">
                  <a:extLst>
                    <a:ext uri="{FF2B5EF4-FFF2-40B4-BE49-F238E27FC236}">
                      <a16:creationId xmlns:a16="http://schemas.microsoft.com/office/drawing/2014/main" id="{2987442F-5FAB-50F6-BDF5-1DC8CE55705D}"/>
                    </a:ext>
                  </a:extLst>
                </p:cNvPr>
                <p:cNvPicPr/>
                <p:nvPr/>
              </p:nvPicPr>
              <p:blipFill>
                <a:blip r:embed="rId50"/>
                <a:stretch>
                  <a:fillRect/>
                </a:stretch>
              </p:blipFill>
              <p:spPr>
                <a:xfrm>
                  <a:off x="2243425" y="940680"/>
                  <a:ext cx="170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Mürekkep 41">
                  <a:extLst>
                    <a:ext uri="{FF2B5EF4-FFF2-40B4-BE49-F238E27FC236}">
                      <a16:creationId xmlns:a16="http://schemas.microsoft.com/office/drawing/2014/main" id="{9B3B64E6-2BAE-5FCE-1C98-D2BBE0859598}"/>
                    </a:ext>
                  </a:extLst>
                </p14:cNvPr>
                <p14:cNvContentPartPr/>
                <p14:nvPr/>
              </p14:nvContentPartPr>
              <p14:xfrm>
                <a:off x="2413705" y="961920"/>
                <a:ext cx="143640" cy="116640"/>
              </p14:xfrm>
            </p:contentPart>
          </mc:Choice>
          <mc:Fallback xmlns="">
            <p:pic>
              <p:nvPicPr>
                <p:cNvPr id="42" name="Mürekkep 41">
                  <a:extLst>
                    <a:ext uri="{FF2B5EF4-FFF2-40B4-BE49-F238E27FC236}">
                      <a16:creationId xmlns:a16="http://schemas.microsoft.com/office/drawing/2014/main" id="{9B3B64E6-2BAE-5FCE-1C98-D2BBE0859598}"/>
                    </a:ext>
                  </a:extLst>
                </p:cNvPr>
                <p:cNvPicPr/>
                <p:nvPr/>
              </p:nvPicPr>
              <p:blipFill>
                <a:blip r:embed="rId52"/>
                <a:stretch>
                  <a:fillRect/>
                </a:stretch>
              </p:blipFill>
              <p:spPr>
                <a:xfrm>
                  <a:off x="2404705" y="952920"/>
                  <a:ext cx="161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Mürekkep 42">
                  <a:extLst>
                    <a:ext uri="{FF2B5EF4-FFF2-40B4-BE49-F238E27FC236}">
                      <a16:creationId xmlns:a16="http://schemas.microsoft.com/office/drawing/2014/main" id="{192CD31F-98F9-F547-1596-6800CAA1AB46}"/>
                    </a:ext>
                  </a:extLst>
                </p14:cNvPr>
                <p14:cNvContentPartPr/>
                <p14:nvPr/>
              </p14:nvContentPartPr>
              <p14:xfrm>
                <a:off x="2781265" y="846720"/>
                <a:ext cx="24840" cy="80640"/>
              </p14:xfrm>
            </p:contentPart>
          </mc:Choice>
          <mc:Fallback xmlns="">
            <p:pic>
              <p:nvPicPr>
                <p:cNvPr id="43" name="Mürekkep 42">
                  <a:extLst>
                    <a:ext uri="{FF2B5EF4-FFF2-40B4-BE49-F238E27FC236}">
                      <a16:creationId xmlns:a16="http://schemas.microsoft.com/office/drawing/2014/main" id="{192CD31F-98F9-F547-1596-6800CAA1AB46}"/>
                    </a:ext>
                  </a:extLst>
                </p:cNvPr>
                <p:cNvPicPr/>
                <p:nvPr/>
              </p:nvPicPr>
              <p:blipFill>
                <a:blip r:embed="rId54"/>
                <a:stretch>
                  <a:fillRect/>
                </a:stretch>
              </p:blipFill>
              <p:spPr>
                <a:xfrm>
                  <a:off x="2772625" y="838080"/>
                  <a:ext cx="42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Mürekkep 43">
                  <a:extLst>
                    <a:ext uri="{FF2B5EF4-FFF2-40B4-BE49-F238E27FC236}">
                      <a16:creationId xmlns:a16="http://schemas.microsoft.com/office/drawing/2014/main" id="{2B30A092-DB08-6EFC-9FAD-A36B03EC73FE}"/>
                    </a:ext>
                  </a:extLst>
                </p14:cNvPr>
                <p14:cNvContentPartPr/>
                <p14:nvPr/>
              </p14:nvContentPartPr>
              <p14:xfrm>
                <a:off x="2742745" y="769680"/>
                <a:ext cx="3960" cy="2160"/>
              </p14:xfrm>
            </p:contentPart>
          </mc:Choice>
          <mc:Fallback xmlns="">
            <p:pic>
              <p:nvPicPr>
                <p:cNvPr id="44" name="Mürekkep 43">
                  <a:extLst>
                    <a:ext uri="{FF2B5EF4-FFF2-40B4-BE49-F238E27FC236}">
                      <a16:creationId xmlns:a16="http://schemas.microsoft.com/office/drawing/2014/main" id="{2B30A092-DB08-6EFC-9FAD-A36B03EC73FE}"/>
                    </a:ext>
                  </a:extLst>
                </p:cNvPr>
                <p:cNvPicPr/>
                <p:nvPr/>
              </p:nvPicPr>
              <p:blipFill>
                <a:blip r:embed="rId56"/>
                <a:stretch>
                  <a:fillRect/>
                </a:stretch>
              </p:blipFill>
              <p:spPr>
                <a:xfrm>
                  <a:off x="2734105" y="7606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Mürekkep 44">
                  <a:extLst>
                    <a:ext uri="{FF2B5EF4-FFF2-40B4-BE49-F238E27FC236}">
                      <a16:creationId xmlns:a16="http://schemas.microsoft.com/office/drawing/2014/main" id="{5BACC4F7-AF86-F409-3065-49384A6653DE}"/>
                    </a:ext>
                  </a:extLst>
                </p14:cNvPr>
                <p14:cNvContentPartPr/>
                <p14:nvPr/>
              </p14:nvContentPartPr>
              <p14:xfrm>
                <a:off x="2860105" y="798840"/>
                <a:ext cx="143640" cy="153720"/>
              </p14:xfrm>
            </p:contentPart>
          </mc:Choice>
          <mc:Fallback xmlns="">
            <p:pic>
              <p:nvPicPr>
                <p:cNvPr id="45" name="Mürekkep 44">
                  <a:extLst>
                    <a:ext uri="{FF2B5EF4-FFF2-40B4-BE49-F238E27FC236}">
                      <a16:creationId xmlns:a16="http://schemas.microsoft.com/office/drawing/2014/main" id="{5BACC4F7-AF86-F409-3065-49384A6653DE}"/>
                    </a:ext>
                  </a:extLst>
                </p:cNvPr>
                <p:cNvPicPr/>
                <p:nvPr/>
              </p:nvPicPr>
              <p:blipFill>
                <a:blip r:embed="rId58"/>
                <a:stretch>
                  <a:fillRect/>
                </a:stretch>
              </p:blipFill>
              <p:spPr>
                <a:xfrm>
                  <a:off x="2851105" y="789840"/>
                  <a:ext cx="161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Mürekkep 45">
                  <a:extLst>
                    <a:ext uri="{FF2B5EF4-FFF2-40B4-BE49-F238E27FC236}">
                      <a16:creationId xmlns:a16="http://schemas.microsoft.com/office/drawing/2014/main" id="{C18C86D6-E35D-C169-C0A0-DD7ABFDAAC84}"/>
                    </a:ext>
                  </a:extLst>
                </p14:cNvPr>
                <p14:cNvContentPartPr/>
                <p14:nvPr/>
              </p14:nvContentPartPr>
              <p14:xfrm>
                <a:off x="2935345" y="942840"/>
                <a:ext cx="58680" cy="27720"/>
              </p14:xfrm>
            </p:contentPart>
          </mc:Choice>
          <mc:Fallback xmlns="">
            <p:pic>
              <p:nvPicPr>
                <p:cNvPr id="46" name="Mürekkep 45">
                  <a:extLst>
                    <a:ext uri="{FF2B5EF4-FFF2-40B4-BE49-F238E27FC236}">
                      <a16:creationId xmlns:a16="http://schemas.microsoft.com/office/drawing/2014/main" id="{C18C86D6-E35D-C169-C0A0-DD7ABFDAAC84}"/>
                    </a:ext>
                  </a:extLst>
                </p:cNvPr>
                <p:cNvPicPr/>
                <p:nvPr/>
              </p:nvPicPr>
              <p:blipFill>
                <a:blip r:embed="rId60"/>
                <a:stretch>
                  <a:fillRect/>
                </a:stretch>
              </p:blipFill>
              <p:spPr>
                <a:xfrm>
                  <a:off x="2926345" y="933840"/>
                  <a:ext cx="76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Mürekkep 46">
                  <a:extLst>
                    <a:ext uri="{FF2B5EF4-FFF2-40B4-BE49-F238E27FC236}">
                      <a16:creationId xmlns:a16="http://schemas.microsoft.com/office/drawing/2014/main" id="{55BD93F8-9DED-42BD-389A-45568881F9EA}"/>
                    </a:ext>
                  </a:extLst>
                </p14:cNvPr>
                <p14:cNvContentPartPr/>
                <p14:nvPr/>
              </p14:nvContentPartPr>
              <p14:xfrm>
                <a:off x="3019585" y="710280"/>
                <a:ext cx="109440" cy="148680"/>
              </p14:xfrm>
            </p:contentPart>
          </mc:Choice>
          <mc:Fallback xmlns="">
            <p:pic>
              <p:nvPicPr>
                <p:cNvPr id="47" name="Mürekkep 46">
                  <a:extLst>
                    <a:ext uri="{FF2B5EF4-FFF2-40B4-BE49-F238E27FC236}">
                      <a16:creationId xmlns:a16="http://schemas.microsoft.com/office/drawing/2014/main" id="{55BD93F8-9DED-42BD-389A-45568881F9EA}"/>
                    </a:ext>
                  </a:extLst>
                </p:cNvPr>
                <p:cNvPicPr/>
                <p:nvPr/>
              </p:nvPicPr>
              <p:blipFill>
                <a:blip r:embed="rId62"/>
                <a:stretch>
                  <a:fillRect/>
                </a:stretch>
              </p:blipFill>
              <p:spPr>
                <a:xfrm>
                  <a:off x="3010945" y="701280"/>
                  <a:ext cx="12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Mürekkep 47">
                  <a:extLst>
                    <a:ext uri="{FF2B5EF4-FFF2-40B4-BE49-F238E27FC236}">
                      <a16:creationId xmlns:a16="http://schemas.microsoft.com/office/drawing/2014/main" id="{B22E5B8B-AF1E-1EFE-609F-D13A9B7F10F0}"/>
                    </a:ext>
                  </a:extLst>
                </p14:cNvPr>
                <p14:cNvContentPartPr/>
                <p14:nvPr/>
              </p14:nvContentPartPr>
              <p14:xfrm>
                <a:off x="2896825" y="1168560"/>
                <a:ext cx="278280" cy="277200"/>
              </p14:xfrm>
            </p:contentPart>
          </mc:Choice>
          <mc:Fallback xmlns="">
            <p:pic>
              <p:nvPicPr>
                <p:cNvPr id="48" name="Mürekkep 47">
                  <a:extLst>
                    <a:ext uri="{FF2B5EF4-FFF2-40B4-BE49-F238E27FC236}">
                      <a16:creationId xmlns:a16="http://schemas.microsoft.com/office/drawing/2014/main" id="{B22E5B8B-AF1E-1EFE-609F-D13A9B7F10F0}"/>
                    </a:ext>
                  </a:extLst>
                </p:cNvPr>
                <p:cNvPicPr/>
                <p:nvPr/>
              </p:nvPicPr>
              <p:blipFill>
                <a:blip r:embed="rId64"/>
                <a:stretch>
                  <a:fillRect/>
                </a:stretch>
              </p:blipFill>
              <p:spPr>
                <a:xfrm>
                  <a:off x="2887825" y="1159920"/>
                  <a:ext cx="295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Mürekkep 48">
                  <a:extLst>
                    <a:ext uri="{FF2B5EF4-FFF2-40B4-BE49-F238E27FC236}">
                      <a16:creationId xmlns:a16="http://schemas.microsoft.com/office/drawing/2014/main" id="{DB63B714-CF27-9587-DC99-1E41BB584F2A}"/>
                    </a:ext>
                  </a:extLst>
                </p14:cNvPr>
                <p14:cNvContentPartPr/>
                <p14:nvPr/>
              </p14:nvContentPartPr>
              <p14:xfrm>
                <a:off x="3175825" y="1186920"/>
                <a:ext cx="154800" cy="85680"/>
              </p14:xfrm>
            </p:contentPart>
          </mc:Choice>
          <mc:Fallback xmlns="">
            <p:pic>
              <p:nvPicPr>
                <p:cNvPr id="49" name="Mürekkep 48">
                  <a:extLst>
                    <a:ext uri="{FF2B5EF4-FFF2-40B4-BE49-F238E27FC236}">
                      <a16:creationId xmlns:a16="http://schemas.microsoft.com/office/drawing/2014/main" id="{DB63B714-CF27-9587-DC99-1E41BB584F2A}"/>
                    </a:ext>
                  </a:extLst>
                </p:cNvPr>
                <p:cNvPicPr/>
                <p:nvPr/>
              </p:nvPicPr>
              <p:blipFill>
                <a:blip r:embed="rId66"/>
                <a:stretch>
                  <a:fillRect/>
                </a:stretch>
              </p:blipFill>
              <p:spPr>
                <a:xfrm>
                  <a:off x="3167185" y="1178280"/>
                  <a:ext cx="172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Mürekkep 49">
                  <a:extLst>
                    <a:ext uri="{FF2B5EF4-FFF2-40B4-BE49-F238E27FC236}">
                      <a16:creationId xmlns:a16="http://schemas.microsoft.com/office/drawing/2014/main" id="{CE031706-1038-972F-11C2-3F67E36772A3}"/>
                    </a:ext>
                  </a:extLst>
                </p14:cNvPr>
                <p14:cNvContentPartPr/>
                <p14:nvPr/>
              </p14:nvContentPartPr>
              <p14:xfrm>
                <a:off x="3349345" y="1021320"/>
                <a:ext cx="106920" cy="178920"/>
              </p14:xfrm>
            </p:contentPart>
          </mc:Choice>
          <mc:Fallback xmlns="">
            <p:pic>
              <p:nvPicPr>
                <p:cNvPr id="50" name="Mürekkep 49">
                  <a:extLst>
                    <a:ext uri="{FF2B5EF4-FFF2-40B4-BE49-F238E27FC236}">
                      <a16:creationId xmlns:a16="http://schemas.microsoft.com/office/drawing/2014/main" id="{CE031706-1038-972F-11C2-3F67E36772A3}"/>
                    </a:ext>
                  </a:extLst>
                </p:cNvPr>
                <p:cNvPicPr/>
                <p:nvPr/>
              </p:nvPicPr>
              <p:blipFill>
                <a:blip r:embed="rId68"/>
                <a:stretch>
                  <a:fillRect/>
                </a:stretch>
              </p:blipFill>
              <p:spPr>
                <a:xfrm>
                  <a:off x="3340345" y="1012680"/>
                  <a:ext cx="124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Mürekkep 50">
                  <a:extLst>
                    <a:ext uri="{FF2B5EF4-FFF2-40B4-BE49-F238E27FC236}">
                      <a16:creationId xmlns:a16="http://schemas.microsoft.com/office/drawing/2014/main" id="{8CA2ED62-ED2B-E22E-107A-CAAEF58847E6}"/>
                    </a:ext>
                  </a:extLst>
                </p14:cNvPr>
                <p14:cNvContentPartPr/>
                <p14:nvPr/>
              </p14:nvContentPartPr>
              <p14:xfrm>
                <a:off x="3568225" y="971640"/>
                <a:ext cx="147240" cy="134280"/>
              </p14:xfrm>
            </p:contentPart>
          </mc:Choice>
          <mc:Fallback xmlns="">
            <p:pic>
              <p:nvPicPr>
                <p:cNvPr id="51" name="Mürekkep 50">
                  <a:extLst>
                    <a:ext uri="{FF2B5EF4-FFF2-40B4-BE49-F238E27FC236}">
                      <a16:creationId xmlns:a16="http://schemas.microsoft.com/office/drawing/2014/main" id="{8CA2ED62-ED2B-E22E-107A-CAAEF58847E6}"/>
                    </a:ext>
                  </a:extLst>
                </p:cNvPr>
                <p:cNvPicPr/>
                <p:nvPr/>
              </p:nvPicPr>
              <p:blipFill>
                <a:blip r:embed="rId70"/>
                <a:stretch>
                  <a:fillRect/>
                </a:stretch>
              </p:blipFill>
              <p:spPr>
                <a:xfrm>
                  <a:off x="3559585" y="963000"/>
                  <a:ext cx="164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Mürekkep 51">
                  <a:extLst>
                    <a:ext uri="{FF2B5EF4-FFF2-40B4-BE49-F238E27FC236}">
                      <a16:creationId xmlns:a16="http://schemas.microsoft.com/office/drawing/2014/main" id="{C4A1FCC5-1E8C-8E94-1FDF-108083F43323}"/>
                    </a:ext>
                  </a:extLst>
                </p14:cNvPr>
                <p14:cNvContentPartPr/>
                <p14:nvPr/>
              </p14:nvContentPartPr>
              <p14:xfrm>
                <a:off x="3714745" y="896400"/>
                <a:ext cx="116280" cy="178920"/>
              </p14:xfrm>
            </p:contentPart>
          </mc:Choice>
          <mc:Fallback xmlns="">
            <p:pic>
              <p:nvPicPr>
                <p:cNvPr id="52" name="Mürekkep 51">
                  <a:extLst>
                    <a:ext uri="{FF2B5EF4-FFF2-40B4-BE49-F238E27FC236}">
                      <a16:creationId xmlns:a16="http://schemas.microsoft.com/office/drawing/2014/main" id="{C4A1FCC5-1E8C-8E94-1FDF-108083F43323}"/>
                    </a:ext>
                  </a:extLst>
                </p:cNvPr>
                <p:cNvPicPr/>
                <p:nvPr/>
              </p:nvPicPr>
              <p:blipFill>
                <a:blip r:embed="rId72"/>
                <a:stretch>
                  <a:fillRect/>
                </a:stretch>
              </p:blipFill>
              <p:spPr>
                <a:xfrm>
                  <a:off x="3706105" y="887400"/>
                  <a:ext cx="13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Mürekkep 56">
                  <a:extLst>
                    <a:ext uri="{FF2B5EF4-FFF2-40B4-BE49-F238E27FC236}">
                      <a16:creationId xmlns:a16="http://schemas.microsoft.com/office/drawing/2014/main" id="{0E8F6D14-BFAE-2D17-BE8E-6542D4EBCBDA}"/>
                    </a:ext>
                  </a:extLst>
                </p14:cNvPr>
                <p14:cNvContentPartPr/>
                <p14:nvPr/>
              </p14:nvContentPartPr>
              <p14:xfrm>
                <a:off x="3917065" y="1010520"/>
                <a:ext cx="360" cy="360"/>
              </p14:xfrm>
            </p:contentPart>
          </mc:Choice>
          <mc:Fallback xmlns="">
            <p:pic>
              <p:nvPicPr>
                <p:cNvPr id="57" name="Mürekkep 56">
                  <a:extLst>
                    <a:ext uri="{FF2B5EF4-FFF2-40B4-BE49-F238E27FC236}">
                      <a16:creationId xmlns:a16="http://schemas.microsoft.com/office/drawing/2014/main" id="{0E8F6D14-BFAE-2D17-BE8E-6542D4EBCBDA}"/>
                    </a:ext>
                  </a:extLst>
                </p:cNvPr>
                <p:cNvPicPr/>
                <p:nvPr/>
              </p:nvPicPr>
              <p:blipFill>
                <a:blip r:embed="rId74"/>
                <a:stretch>
                  <a:fillRect/>
                </a:stretch>
              </p:blipFill>
              <p:spPr>
                <a:xfrm>
                  <a:off x="3908425" y="1001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Mürekkep 57">
                  <a:extLst>
                    <a:ext uri="{FF2B5EF4-FFF2-40B4-BE49-F238E27FC236}">
                      <a16:creationId xmlns:a16="http://schemas.microsoft.com/office/drawing/2014/main" id="{91766AAA-DFC7-DFF9-FA0F-6946FA1C4EAD}"/>
                    </a:ext>
                  </a:extLst>
                </p14:cNvPr>
                <p14:cNvContentPartPr/>
                <p14:nvPr/>
              </p14:nvContentPartPr>
              <p14:xfrm>
                <a:off x="2021305" y="1462680"/>
                <a:ext cx="29520" cy="435960"/>
              </p14:xfrm>
            </p:contentPart>
          </mc:Choice>
          <mc:Fallback xmlns="">
            <p:pic>
              <p:nvPicPr>
                <p:cNvPr id="58" name="Mürekkep 57">
                  <a:extLst>
                    <a:ext uri="{FF2B5EF4-FFF2-40B4-BE49-F238E27FC236}">
                      <a16:creationId xmlns:a16="http://schemas.microsoft.com/office/drawing/2014/main" id="{91766AAA-DFC7-DFF9-FA0F-6946FA1C4EAD}"/>
                    </a:ext>
                  </a:extLst>
                </p:cNvPr>
                <p:cNvPicPr/>
                <p:nvPr/>
              </p:nvPicPr>
              <p:blipFill>
                <a:blip r:embed="rId76"/>
                <a:stretch>
                  <a:fillRect/>
                </a:stretch>
              </p:blipFill>
              <p:spPr>
                <a:xfrm>
                  <a:off x="2012305" y="1453680"/>
                  <a:ext cx="471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Mürekkep 58">
                  <a:extLst>
                    <a:ext uri="{FF2B5EF4-FFF2-40B4-BE49-F238E27FC236}">
                      <a16:creationId xmlns:a16="http://schemas.microsoft.com/office/drawing/2014/main" id="{5954014A-833F-190F-D205-99957CEB8F50}"/>
                    </a:ext>
                  </a:extLst>
                </p14:cNvPr>
                <p14:cNvContentPartPr/>
                <p14:nvPr/>
              </p14:nvContentPartPr>
              <p14:xfrm>
                <a:off x="1924825" y="1789560"/>
                <a:ext cx="277920" cy="128880"/>
              </p14:xfrm>
            </p:contentPart>
          </mc:Choice>
          <mc:Fallback xmlns="">
            <p:pic>
              <p:nvPicPr>
                <p:cNvPr id="59" name="Mürekkep 58">
                  <a:extLst>
                    <a:ext uri="{FF2B5EF4-FFF2-40B4-BE49-F238E27FC236}">
                      <a16:creationId xmlns:a16="http://schemas.microsoft.com/office/drawing/2014/main" id="{5954014A-833F-190F-D205-99957CEB8F50}"/>
                    </a:ext>
                  </a:extLst>
                </p:cNvPr>
                <p:cNvPicPr/>
                <p:nvPr/>
              </p:nvPicPr>
              <p:blipFill>
                <a:blip r:embed="rId78"/>
                <a:stretch>
                  <a:fillRect/>
                </a:stretch>
              </p:blipFill>
              <p:spPr>
                <a:xfrm>
                  <a:off x="1915825" y="1780560"/>
                  <a:ext cx="295560" cy="146520"/>
                </a:xfrm>
                <a:prstGeom prst="rect">
                  <a:avLst/>
                </a:prstGeom>
              </p:spPr>
            </p:pic>
          </mc:Fallback>
        </mc:AlternateContent>
      </p:grpSp>
    </p:spTree>
    <p:extLst>
      <p:ext uri="{BB962C8B-B14F-4D97-AF65-F5344CB8AC3E}">
        <p14:creationId xmlns:p14="http://schemas.microsoft.com/office/powerpoint/2010/main" val="11496081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2F76DE70-4182-2138-931E-1C5A7D2468B8}"/>
              </a:ext>
            </a:extLst>
          </p:cNvPr>
          <p:cNvSpPr txBox="1"/>
          <p:nvPr/>
        </p:nvSpPr>
        <p:spPr>
          <a:xfrm>
            <a:off x="703954" y="3232582"/>
            <a:ext cx="8494367" cy="646331"/>
          </a:xfrm>
          <a:prstGeom prst="rect">
            <a:avLst/>
          </a:prstGeom>
          <a:noFill/>
        </p:spPr>
        <p:txBody>
          <a:bodyPr wrap="square">
            <a:spAutoFit/>
          </a:bodyPr>
          <a:lstStyle/>
          <a:p>
            <a:r>
              <a:rPr lang="en-US" b="0" i="0" dirty="0">
                <a:solidFill>
                  <a:srgbClr val="FFFFFF"/>
                </a:solidFill>
                <a:effectLst/>
                <a:latin typeface="Udemy Sans"/>
              </a:rPr>
              <a:t>Stacking allows us to choose what happens when we have multiple gameplay effects of the same kind applied at the same time and we'll get into those very shortly as well.</a:t>
            </a:r>
            <a:endParaRPr lang="en-CA" dirty="0"/>
          </a:p>
        </p:txBody>
      </p:sp>
      <p:pic>
        <p:nvPicPr>
          <p:cNvPr id="7" name="Resim 6">
            <a:extLst>
              <a:ext uri="{FF2B5EF4-FFF2-40B4-BE49-F238E27FC236}">
                <a16:creationId xmlns:a16="http://schemas.microsoft.com/office/drawing/2014/main" id="{D68A76DF-A8CB-8FB8-8A43-25DF353C179B}"/>
              </a:ext>
            </a:extLst>
          </p:cNvPr>
          <p:cNvPicPr>
            <a:picLocks noChangeAspect="1"/>
          </p:cNvPicPr>
          <p:nvPr/>
        </p:nvPicPr>
        <p:blipFill>
          <a:blip r:embed="rId2"/>
          <a:stretch>
            <a:fillRect/>
          </a:stretch>
        </p:blipFill>
        <p:spPr>
          <a:xfrm>
            <a:off x="703954" y="2563316"/>
            <a:ext cx="9088118" cy="590632"/>
          </a:xfrm>
          <a:prstGeom prst="rect">
            <a:avLst/>
          </a:prstGeom>
        </p:spPr>
      </p:pic>
    </p:spTree>
    <p:extLst>
      <p:ext uri="{BB962C8B-B14F-4D97-AF65-F5344CB8AC3E}">
        <p14:creationId xmlns:p14="http://schemas.microsoft.com/office/powerpoint/2010/main" val="27182861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453D24-7C51-4E0B-FC2E-7951D10BF828}"/>
              </a:ext>
            </a:extLst>
          </p:cNvPr>
          <p:cNvSpPr>
            <a:spLocks noGrp="1"/>
          </p:cNvSpPr>
          <p:nvPr>
            <p:ph type="title"/>
          </p:nvPr>
        </p:nvSpPr>
        <p:spPr>
          <a:xfrm>
            <a:off x="1393638" y="2728735"/>
            <a:ext cx="9404723" cy="1400530"/>
          </a:xfrm>
        </p:spPr>
        <p:txBody>
          <a:bodyPr/>
          <a:lstStyle/>
          <a:p>
            <a:r>
              <a:rPr lang="en-US" dirty="0" err="1"/>
              <a:t>Bunlari</a:t>
            </a:r>
            <a:r>
              <a:rPr lang="en-US" dirty="0"/>
              <a:t> </a:t>
            </a:r>
            <a:r>
              <a:rPr lang="en-US" dirty="0" err="1"/>
              <a:t>kullanarak</a:t>
            </a:r>
            <a:r>
              <a:rPr lang="en-US" dirty="0"/>
              <a:t> mana crystal yap.</a:t>
            </a:r>
            <a:endParaRPr lang="en-CA" dirty="0"/>
          </a:p>
        </p:txBody>
      </p:sp>
    </p:spTree>
    <p:extLst>
      <p:ext uri="{BB962C8B-B14F-4D97-AF65-F5344CB8AC3E}">
        <p14:creationId xmlns:p14="http://schemas.microsoft.com/office/powerpoint/2010/main" val="13289449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0DA8B0-80B2-4140-8856-F1A47FA5A604}"/>
              </a:ext>
            </a:extLst>
          </p:cNvPr>
          <p:cNvSpPr>
            <a:spLocks noGrp="1"/>
          </p:cNvSpPr>
          <p:nvPr>
            <p:ph type="title"/>
          </p:nvPr>
        </p:nvSpPr>
        <p:spPr>
          <a:xfrm>
            <a:off x="188976" y="0"/>
            <a:ext cx="6029009" cy="700265"/>
          </a:xfrm>
        </p:spPr>
        <p:txBody>
          <a:bodyPr/>
          <a:lstStyle/>
          <a:p>
            <a:r>
              <a:rPr lang="en-US" dirty="0"/>
              <a:t>Stacking ne </a:t>
            </a:r>
            <a:r>
              <a:rPr lang="en-US" dirty="0" err="1"/>
              <a:t>ise</a:t>
            </a:r>
            <a:r>
              <a:rPr lang="en-US" dirty="0"/>
              <a:t> </a:t>
            </a:r>
            <a:r>
              <a:rPr lang="en-US" dirty="0" err="1"/>
              <a:t>yarar</a:t>
            </a:r>
            <a:r>
              <a:rPr lang="en-US" dirty="0"/>
              <a:t>.</a:t>
            </a:r>
            <a:endParaRPr lang="en-CA" dirty="0"/>
          </a:p>
        </p:txBody>
      </p:sp>
      <p:pic>
        <p:nvPicPr>
          <p:cNvPr id="5" name="Resim 4">
            <a:extLst>
              <a:ext uri="{FF2B5EF4-FFF2-40B4-BE49-F238E27FC236}">
                <a16:creationId xmlns:a16="http://schemas.microsoft.com/office/drawing/2014/main" id="{36A927CD-C62B-E726-06DE-48C7BB06B147}"/>
              </a:ext>
            </a:extLst>
          </p:cNvPr>
          <p:cNvPicPr>
            <a:picLocks noChangeAspect="1"/>
          </p:cNvPicPr>
          <p:nvPr/>
        </p:nvPicPr>
        <p:blipFill>
          <a:blip r:embed="rId2"/>
          <a:stretch>
            <a:fillRect/>
          </a:stretch>
        </p:blipFill>
        <p:spPr>
          <a:xfrm>
            <a:off x="188976" y="878530"/>
            <a:ext cx="8811855" cy="1162212"/>
          </a:xfrm>
          <a:prstGeom prst="rect">
            <a:avLst/>
          </a:prstGeom>
        </p:spPr>
      </p:pic>
      <p:sp>
        <p:nvSpPr>
          <p:cNvPr id="29" name="Metin kutusu 28">
            <a:extLst>
              <a:ext uri="{FF2B5EF4-FFF2-40B4-BE49-F238E27FC236}">
                <a16:creationId xmlns:a16="http://schemas.microsoft.com/office/drawing/2014/main" id="{21BC89F2-A3B1-BD2E-CDC3-A1A3EFC77B9D}"/>
              </a:ext>
            </a:extLst>
          </p:cNvPr>
          <p:cNvSpPr txBox="1"/>
          <p:nvPr/>
        </p:nvSpPr>
        <p:spPr>
          <a:xfrm>
            <a:off x="0" y="2219008"/>
            <a:ext cx="12192000" cy="4493538"/>
          </a:xfrm>
          <a:prstGeom prst="rect">
            <a:avLst/>
          </a:prstGeom>
          <a:noFill/>
        </p:spPr>
        <p:txBody>
          <a:bodyPr wrap="square">
            <a:spAutoFit/>
          </a:bodyPr>
          <a:lstStyle/>
          <a:p>
            <a:r>
              <a:rPr lang="en-CA" sz="1100" dirty="0"/>
              <a:t>**</a:t>
            </a:r>
            <a:r>
              <a:rPr lang="en-CA" sz="1100" dirty="0" err="1"/>
              <a:t>Özet</a:t>
            </a:r>
            <a:r>
              <a:rPr lang="en-CA" sz="1100" dirty="0"/>
              <a:t>: Stacking </a:t>
            </a:r>
            <a:r>
              <a:rPr lang="en-CA" sz="1100" dirty="0" err="1"/>
              <a:t>Türü</a:t>
            </a:r>
            <a:r>
              <a:rPr lang="en-CA" sz="1100" dirty="0"/>
              <a:t> - Aggregate by Source </a:t>
            </a:r>
            <a:r>
              <a:rPr lang="en-CA" sz="1100" dirty="0" err="1"/>
              <a:t>ve</a:t>
            </a:r>
            <a:r>
              <a:rPr lang="en-CA" sz="1100" dirty="0"/>
              <a:t> Aggregate by Target**</a:t>
            </a:r>
          </a:p>
          <a:p>
            <a:endParaRPr lang="en-CA" sz="1100" dirty="0"/>
          </a:p>
          <a:p>
            <a:r>
              <a:rPr lang="en-CA" sz="1100" dirty="0"/>
              <a:t>**Aggregate by Source**</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(stacks) *</a:t>
            </a:r>
            <a:r>
              <a:rPr lang="en-CA" sz="1100" dirty="0" err="1"/>
              <a:t>kaynağa</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 </a:t>
            </a:r>
          </a:p>
          <a:p>
            <a:r>
              <a:rPr lang="en-CA" sz="1100" dirty="0"/>
              <a:t>  1. Bir </a:t>
            </a:r>
            <a:r>
              <a:rPr lang="en-CA" sz="1100" dirty="0" err="1"/>
              <a:t>kaynak</a:t>
            </a:r>
            <a:r>
              <a:rPr lang="en-CA" sz="1100" dirty="0"/>
              <a:t> (source) </a:t>
            </a:r>
            <a:r>
              <a:rPr lang="en-CA" sz="1100" dirty="0" err="1"/>
              <a:t>bir</a:t>
            </a:r>
            <a:r>
              <a:rPr lang="en-CA" sz="1100" dirty="0"/>
              <a:t> </a:t>
            </a:r>
            <a:r>
              <a:rPr lang="en-CA" sz="1100" dirty="0" err="1"/>
              <a:t>hedefe</a:t>
            </a:r>
            <a:r>
              <a:rPr lang="en-CA" sz="1100" dirty="0"/>
              <a:t> (target)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kaynağa</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Ancak</a:t>
            </a:r>
            <a:r>
              <a:rPr lang="en-CA" sz="1100" dirty="0"/>
              <a:t> </a:t>
            </a:r>
            <a:r>
              <a:rPr lang="en-CA" sz="1100" dirty="0" err="1"/>
              <a:t>belirlenen</a:t>
            </a:r>
            <a:r>
              <a:rPr lang="en-CA" sz="1100" dirty="0"/>
              <a:t> </a:t>
            </a:r>
            <a:r>
              <a:rPr lang="en-CA" sz="1100" dirty="0" err="1"/>
              <a:t>yığın</a:t>
            </a:r>
            <a:r>
              <a:rPr lang="en-CA" sz="1100" dirty="0"/>
              <a:t> </a:t>
            </a:r>
            <a:r>
              <a:rPr lang="en-CA" sz="1100" dirty="0" err="1"/>
              <a:t>sınırını</a:t>
            </a:r>
            <a:r>
              <a:rPr lang="en-CA" sz="1100" dirty="0"/>
              <a:t> (</a:t>
            </a:r>
            <a:r>
              <a:rPr lang="en-CA" sz="1100" dirty="0" err="1"/>
              <a:t>örneğin</a:t>
            </a:r>
            <a:r>
              <a:rPr lang="en-CA" sz="1100" dirty="0"/>
              <a:t>, "Stack Limit Count = 2") </a:t>
            </a:r>
            <a:r>
              <a:rPr lang="en-CA" sz="1100" dirty="0" err="1"/>
              <a:t>aşarsa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uygularsa</a:t>
            </a:r>
            <a:r>
              <a:rPr lang="en-CA" sz="1100" dirty="0"/>
              <a:t>, </a:t>
            </a:r>
            <a:r>
              <a:rPr lang="en-CA" sz="1100" dirty="0" err="1"/>
              <a:t>bu</a:t>
            </a:r>
            <a:r>
              <a:rPr lang="en-CA" sz="1100" dirty="0"/>
              <a:t> yeni </a:t>
            </a:r>
            <a:r>
              <a:rPr lang="en-CA" sz="1100" dirty="0" err="1"/>
              <a:t>bir</a:t>
            </a:r>
            <a:r>
              <a:rPr lang="en-CA" sz="1100" dirty="0"/>
              <a:t> </a:t>
            </a:r>
            <a:r>
              <a:rPr lang="en-CA" sz="1100" dirty="0" err="1"/>
              <a:t>yığın</a:t>
            </a:r>
            <a:r>
              <a:rPr lang="en-CA" sz="1100" dirty="0"/>
              <a:t> </a:t>
            </a:r>
            <a:r>
              <a:rPr lang="en-CA" sz="1100" dirty="0" err="1"/>
              <a:t>başlatır</a:t>
            </a:r>
            <a:r>
              <a:rPr lang="en-CA" sz="1100" dirty="0"/>
              <a:t>. </a:t>
            </a:r>
            <a:r>
              <a:rPr lang="en-CA" sz="1100" dirty="0" err="1"/>
              <a:t>Kaynaklar</a:t>
            </a:r>
            <a:r>
              <a:rPr lang="en-CA" sz="1100" dirty="0"/>
              <a:t> </a:t>
            </a:r>
            <a:r>
              <a:rPr lang="en-CA" sz="1100" dirty="0" err="1"/>
              <a:t>bağımsız</a:t>
            </a:r>
            <a:r>
              <a:rPr lang="en-CA" sz="1100" dirty="0"/>
              <a:t> </a:t>
            </a:r>
            <a:r>
              <a:rPr lang="en-CA" sz="1100" dirty="0" err="1"/>
              <a:t>olarak</a:t>
            </a:r>
            <a:r>
              <a:rPr lang="en-CA" sz="1100" dirty="0"/>
              <a:t> </a:t>
            </a:r>
            <a:r>
              <a:rPr lang="en-CA" sz="1100" dirty="0" err="1"/>
              <a:t>yığınları</a:t>
            </a:r>
            <a:r>
              <a:rPr lang="en-CA" sz="1100" dirty="0"/>
              <a:t> </a:t>
            </a:r>
            <a:r>
              <a:rPr lang="en-CA" sz="1100" dirty="0" err="1"/>
              <a:t>izler</a:t>
            </a:r>
            <a:r>
              <a:rPr lang="en-CA" sz="1100" dirty="0"/>
              <a:t>.</a:t>
            </a:r>
          </a:p>
          <a:p>
            <a:r>
              <a:rPr lang="en-CA" sz="1100" dirty="0"/>
              <a:t>  5. **</a:t>
            </a:r>
            <a:r>
              <a:rPr lang="en-CA" sz="1100" dirty="0" err="1"/>
              <a:t>Sonuç</a:t>
            </a:r>
            <a:r>
              <a:rPr lang="en-CA" sz="1100" dirty="0"/>
              <a:t>**: Her </a:t>
            </a:r>
            <a:r>
              <a:rPr lang="en-CA" sz="1100" dirty="0" err="1"/>
              <a:t>kaynak</a:t>
            </a:r>
            <a:r>
              <a:rPr lang="en-CA" sz="1100" dirty="0"/>
              <a:t>, </a:t>
            </a:r>
            <a:r>
              <a:rPr lang="en-CA" sz="1100" dirty="0" err="1"/>
              <a:t>hedefte</a:t>
            </a:r>
            <a:r>
              <a:rPr lang="en-CA" sz="1100" dirty="0"/>
              <a:t> </a:t>
            </a:r>
            <a:r>
              <a:rPr lang="en-CA" sz="1100" dirty="0" err="1"/>
              <a:t>maksimum</a:t>
            </a:r>
            <a:r>
              <a:rPr lang="en-CA" sz="1100" dirty="0"/>
              <a:t> </a:t>
            </a:r>
            <a:r>
              <a:rPr lang="en-CA" sz="1100" dirty="0" err="1"/>
              <a:t>sınırda</a:t>
            </a:r>
            <a:r>
              <a:rPr lang="en-CA" sz="1100" dirty="0"/>
              <a:t> </a:t>
            </a:r>
            <a:r>
              <a:rPr lang="en-CA" sz="1100" dirty="0" err="1"/>
              <a:t>yığın</a:t>
            </a:r>
            <a:r>
              <a:rPr lang="en-CA" sz="1100" dirty="0"/>
              <a:t> </a:t>
            </a:r>
            <a:r>
              <a:rPr lang="en-CA" sz="1100" dirty="0" err="1"/>
              <a:t>oluşturabilir</a:t>
            </a:r>
            <a:r>
              <a:rPr lang="en-CA" sz="1100" dirty="0"/>
              <a:t>. </a:t>
            </a:r>
            <a:r>
              <a:rPr lang="en-CA" sz="1100" dirty="0" err="1"/>
              <a:t>Örneğin</a:t>
            </a:r>
            <a:r>
              <a:rPr lang="en-CA" sz="1100" dirty="0"/>
              <a:t>, </a:t>
            </a:r>
            <a:r>
              <a:rPr lang="en-CA" sz="1100" dirty="0" err="1"/>
              <a:t>iki</a:t>
            </a:r>
            <a:r>
              <a:rPr lang="en-CA" sz="1100" dirty="0"/>
              <a:t> </a:t>
            </a:r>
            <a:r>
              <a:rPr lang="en-CA" sz="1100" dirty="0" err="1"/>
              <a:t>farklı</a:t>
            </a:r>
            <a:r>
              <a:rPr lang="en-CA" sz="1100" dirty="0"/>
              <a:t> </a:t>
            </a:r>
            <a:r>
              <a:rPr lang="en-CA" sz="1100" dirty="0" err="1"/>
              <a:t>kaynak</a:t>
            </a:r>
            <a:r>
              <a:rPr lang="en-CA" sz="1100" dirty="0"/>
              <a:t> </a:t>
            </a:r>
            <a:r>
              <a:rPr lang="en-CA" sz="1100" dirty="0" err="1"/>
              <a:t>iki</a:t>
            </a:r>
            <a:r>
              <a:rPr lang="en-CA" sz="1100" dirty="0"/>
              <a:t> </a:t>
            </a:r>
            <a:r>
              <a:rPr lang="en-CA" sz="1100" dirty="0" err="1"/>
              <a:t>yığın</a:t>
            </a:r>
            <a:r>
              <a:rPr lang="en-CA" sz="1100" dirty="0"/>
              <a:t> </a:t>
            </a:r>
            <a:r>
              <a:rPr lang="en-CA" sz="1100" dirty="0" err="1"/>
              <a:t>oluşturabilir</a:t>
            </a:r>
            <a:r>
              <a:rPr lang="en-CA" sz="1100" dirty="0"/>
              <a:t> (</a:t>
            </a:r>
            <a:r>
              <a:rPr lang="en-CA" sz="1100" dirty="0" err="1"/>
              <a:t>toplam</a:t>
            </a:r>
            <a:r>
              <a:rPr lang="en-CA" sz="1100" dirty="0"/>
              <a:t> 4 </a:t>
            </a:r>
            <a:r>
              <a:rPr lang="en-CA" sz="1100" dirty="0" err="1"/>
              <a:t>yığın</a:t>
            </a:r>
            <a:r>
              <a:rPr lang="en-CA" sz="1100" dirty="0"/>
              <a:t> </a:t>
            </a:r>
            <a:r>
              <a:rPr lang="en-CA" sz="1100" dirty="0" err="1"/>
              <a:t>gibi</a:t>
            </a:r>
            <a:r>
              <a:rPr lang="en-CA" sz="1100" dirty="0"/>
              <a:t> </a:t>
            </a:r>
            <a:r>
              <a:rPr lang="en-CA" sz="1100" dirty="0" err="1"/>
              <a:t>görünse</a:t>
            </a:r>
            <a:r>
              <a:rPr lang="en-CA" sz="1100" dirty="0"/>
              <a:t> de her </a:t>
            </a:r>
            <a:r>
              <a:rPr lang="en-CA" sz="1100" dirty="0" err="1"/>
              <a:t>kaynak</a:t>
            </a:r>
            <a:r>
              <a:rPr lang="en-CA" sz="1100" dirty="0"/>
              <a:t> </a:t>
            </a:r>
            <a:r>
              <a:rPr lang="en-CA" sz="1100" dirty="0" err="1"/>
              <a:t>ayrı</a:t>
            </a:r>
            <a:r>
              <a:rPr lang="en-CA" sz="1100" dirty="0"/>
              <a:t> </a:t>
            </a:r>
            <a:r>
              <a:rPr lang="en-CA" sz="1100" dirty="0" err="1"/>
              <a:t>sayıldığı</a:t>
            </a:r>
            <a:r>
              <a:rPr lang="en-CA" sz="1100" dirty="0"/>
              <a:t> </a:t>
            </a:r>
            <a:r>
              <a:rPr lang="en-CA" sz="1100" dirty="0" err="1"/>
              <a:t>için</a:t>
            </a:r>
            <a:r>
              <a:rPr lang="en-CA" sz="1100" dirty="0"/>
              <a:t> </a:t>
            </a:r>
            <a:r>
              <a:rPr lang="en-CA" sz="1100" dirty="0" err="1"/>
              <a:t>sınır</a:t>
            </a:r>
            <a:r>
              <a:rPr lang="en-CA" sz="1100" dirty="0"/>
              <a:t> </a:t>
            </a:r>
            <a:r>
              <a:rPr lang="en-CA" sz="1100" dirty="0" err="1"/>
              <a:t>ihlali</a:t>
            </a:r>
            <a:r>
              <a:rPr lang="en-CA" sz="1100" dirty="0"/>
              <a:t> </a:t>
            </a:r>
            <a:r>
              <a:rPr lang="en-CA" sz="1100" dirty="0" err="1"/>
              <a:t>olmaz</a:t>
            </a:r>
            <a:r>
              <a:rPr lang="en-CA" sz="1100" dirty="0"/>
              <a:t>).</a:t>
            </a:r>
          </a:p>
          <a:p>
            <a:endParaRPr lang="en-CA" sz="1100" dirty="0"/>
          </a:p>
          <a:p>
            <a:r>
              <a:rPr lang="en-CA" sz="1100" dirty="0"/>
              <a:t>**Aggregate by Target**</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a:t>
            </a:r>
            <a:r>
              <a:rPr lang="en-CA" sz="1100" dirty="0" err="1"/>
              <a:t>hedefe</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a:t>
            </a:r>
          </a:p>
          <a:p>
            <a:r>
              <a:rPr lang="en-CA" sz="1100" dirty="0"/>
              <a:t>  1. Bir </a:t>
            </a:r>
            <a:r>
              <a:rPr lang="en-CA" sz="1100" dirty="0" err="1"/>
              <a:t>kaynak</a:t>
            </a:r>
            <a:r>
              <a:rPr lang="en-CA" sz="1100" dirty="0"/>
              <a:t> </a:t>
            </a:r>
            <a:r>
              <a:rPr lang="en-CA" sz="1100" dirty="0" err="1"/>
              <a:t>bir</a:t>
            </a:r>
            <a:r>
              <a:rPr lang="en-CA" sz="1100" dirty="0"/>
              <a:t> </a:t>
            </a:r>
            <a:r>
              <a:rPr lang="en-CA" sz="1100" dirty="0" err="1"/>
              <a:t>hedefe</a:t>
            </a:r>
            <a:r>
              <a:rPr lang="en-CA" sz="1100" dirty="0"/>
              <a: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hedefe</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Yığın</a:t>
            </a:r>
            <a:r>
              <a:rPr lang="en-CA" sz="1100" dirty="0"/>
              <a:t> </a:t>
            </a:r>
            <a:r>
              <a:rPr lang="en-CA" sz="1100" dirty="0" err="1"/>
              <a:t>sınırı</a:t>
            </a:r>
            <a:r>
              <a:rPr lang="en-CA" sz="1100" dirty="0"/>
              <a:t> (</a:t>
            </a:r>
            <a:r>
              <a:rPr lang="en-CA" sz="1100" dirty="0" err="1"/>
              <a:t>örneğin</a:t>
            </a:r>
            <a:r>
              <a:rPr lang="en-CA" sz="1100" dirty="0"/>
              <a:t>, "Stack Limit Count = 2") </a:t>
            </a:r>
            <a:r>
              <a:rPr lang="en-CA" sz="1100" dirty="0" err="1"/>
              <a:t>aşılırsa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uygulamaya</a:t>
            </a:r>
            <a:r>
              <a:rPr lang="en-CA" sz="1100" dirty="0"/>
              <a:t> </a:t>
            </a:r>
            <a:r>
              <a:rPr lang="en-CA" sz="1100" dirty="0" err="1"/>
              <a:t>çalışsa</a:t>
            </a:r>
            <a:r>
              <a:rPr lang="en-CA" sz="1100" dirty="0"/>
              <a:t> bile, </a:t>
            </a:r>
            <a:r>
              <a:rPr lang="en-CA" sz="1100" dirty="0" err="1"/>
              <a:t>hedef</a:t>
            </a:r>
            <a:r>
              <a:rPr lang="en-CA" sz="1100" dirty="0"/>
              <a:t> </a:t>
            </a:r>
            <a:r>
              <a:rPr lang="en-CA" sz="1100" dirty="0" err="1"/>
              <a:t>üzerindeki</a:t>
            </a:r>
            <a:r>
              <a:rPr lang="en-CA" sz="1100" dirty="0"/>
              <a:t> </a:t>
            </a:r>
            <a:r>
              <a:rPr lang="en-CA" sz="1100" dirty="0" err="1"/>
              <a:t>toplam</a:t>
            </a:r>
            <a:r>
              <a:rPr lang="en-CA" sz="1100" dirty="0"/>
              <a:t> </a:t>
            </a:r>
            <a:r>
              <a:rPr lang="en-CA" sz="1100" dirty="0" err="1"/>
              <a:t>yığın</a:t>
            </a:r>
            <a:r>
              <a:rPr lang="en-CA" sz="1100" dirty="0"/>
              <a:t> </a:t>
            </a:r>
            <a:r>
              <a:rPr lang="en-CA" sz="1100" dirty="0" err="1"/>
              <a:t>sayısı</a:t>
            </a:r>
            <a:r>
              <a:rPr lang="en-CA" sz="1100" dirty="0"/>
              <a:t> </a:t>
            </a:r>
            <a:r>
              <a:rPr lang="en-CA" sz="1100" dirty="0" err="1"/>
              <a:t>sınırı</a:t>
            </a:r>
            <a:r>
              <a:rPr lang="en-CA" sz="1100" dirty="0"/>
              <a:t> </a:t>
            </a:r>
            <a:r>
              <a:rPr lang="en-CA" sz="1100" dirty="0" err="1"/>
              <a:t>aştığı</a:t>
            </a:r>
            <a:r>
              <a:rPr lang="en-CA" sz="1100" dirty="0"/>
              <a:t> </a:t>
            </a:r>
            <a:r>
              <a:rPr lang="en-CA" sz="1100" dirty="0" err="1"/>
              <a:t>için</a:t>
            </a:r>
            <a:r>
              <a:rPr lang="en-CA" sz="1100" dirty="0"/>
              <a:t> </a:t>
            </a:r>
            <a:r>
              <a:rPr lang="en-CA" sz="1100" dirty="0" err="1"/>
              <a:t>bu</a:t>
            </a:r>
            <a:r>
              <a:rPr lang="en-CA" sz="1100" dirty="0"/>
              <a:t> </a:t>
            </a:r>
            <a:r>
              <a:rPr lang="en-CA" sz="1100" dirty="0" err="1"/>
              <a:t>etki</a:t>
            </a:r>
            <a:r>
              <a:rPr lang="en-CA" sz="1100" dirty="0"/>
              <a:t> </a:t>
            </a:r>
            <a:r>
              <a:rPr lang="en-CA" sz="1100" dirty="0" err="1"/>
              <a:t>uygulanamaz</a:t>
            </a:r>
            <a:r>
              <a:rPr lang="en-CA" sz="1100" dirty="0"/>
              <a:t>.</a:t>
            </a:r>
          </a:p>
          <a:p>
            <a:r>
              <a:rPr lang="en-CA" sz="1100" dirty="0"/>
              <a:t>  5. **</a:t>
            </a:r>
            <a:r>
              <a:rPr lang="en-CA" sz="1100" dirty="0" err="1"/>
              <a:t>Sonuç</a:t>
            </a:r>
            <a:r>
              <a:rPr lang="en-CA" sz="1100" dirty="0"/>
              <a:t>**: </a:t>
            </a:r>
            <a:r>
              <a:rPr lang="en-CA" sz="1100" dirty="0" err="1"/>
              <a:t>Tüm</a:t>
            </a:r>
            <a:r>
              <a:rPr lang="en-CA" sz="1100" dirty="0"/>
              <a:t> </a:t>
            </a:r>
            <a:r>
              <a:rPr lang="en-CA" sz="1100" dirty="0" err="1"/>
              <a:t>kaynaklardan</a:t>
            </a:r>
            <a:r>
              <a:rPr lang="en-CA" sz="1100" dirty="0"/>
              <a:t> </a:t>
            </a:r>
            <a:r>
              <a:rPr lang="en-CA" sz="1100" dirty="0" err="1"/>
              <a:t>gelen</a:t>
            </a:r>
            <a:r>
              <a:rPr lang="en-CA" sz="1100" dirty="0"/>
              <a:t> </a:t>
            </a:r>
            <a:r>
              <a:rPr lang="en-CA" sz="1100" dirty="0" err="1"/>
              <a:t>etkiler</a:t>
            </a:r>
            <a:r>
              <a:rPr lang="en-CA" sz="1100" dirty="0"/>
              <a:t> </a:t>
            </a:r>
            <a:r>
              <a:rPr lang="en-CA" sz="1100" dirty="0" err="1"/>
              <a:t>hedef</a:t>
            </a:r>
            <a:r>
              <a:rPr lang="en-CA" sz="1100" dirty="0"/>
              <a:t> </a:t>
            </a:r>
            <a:r>
              <a:rPr lang="en-CA" sz="1100" dirty="0" err="1"/>
              <a:t>için</a:t>
            </a:r>
            <a:r>
              <a:rPr lang="en-CA" sz="1100" dirty="0"/>
              <a:t> </a:t>
            </a:r>
            <a:r>
              <a:rPr lang="en-CA" sz="1100" dirty="0" err="1"/>
              <a:t>toplam</a:t>
            </a:r>
            <a:r>
              <a:rPr lang="en-CA" sz="1100" dirty="0"/>
              <a:t> </a:t>
            </a:r>
            <a:r>
              <a:rPr lang="en-CA" sz="1100" dirty="0" err="1"/>
              <a:t>bir</a:t>
            </a:r>
            <a:r>
              <a:rPr lang="en-CA" sz="1100" dirty="0"/>
              <a:t> </a:t>
            </a:r>
            <a:r>
              <a:rPr lang="en-CA" sz="1100" dirty="0" err="1"/>
              <a:t>yığın</a:t>
            </a:r>
            <a:r>
              <a:rPr lang="en-CA" sz="1100" dirty="0"/>
              <a:t> </a:t>
            </a:r>
            <a:r>
              <a:rPr lang="en-CA" sz="1100" dirty="0" err="1"/>
              <a:t>limiti</a:t>
            </a:r>
            <a:r>
              <a:rPr lang="en-CA" sz="1100" dirty="0"/>
              <a:t> </a:t>
            </a:r>
            <a:r>
              <a:rPr lang="en-CA" sz="1100" dirty="0" err="1"/>
              <a:t>içinde</a:t>
            </a:r>
            <a:r>
              <a:rPr lang="en-CA" sz="1100" dirty="0"/>
              <a:t> </a:t>
            </a:r>
            <a:r>
              <a:rPr lang="en-CA" sz="1100" dirty="0" err="1"/>
              <a:t>sayılır</a:t>
            </a:r>
            <a:r>
              <a:rPr lang="en-CA" sz="1100" dirty="0"/>
              <a:t>.</a:t>
            </a:r>
          </a:p>
          <a:p>
            <a:endParaRPr lang="en-CA" sz="1100" dirty="0"/>
          </a:p>
          <a:p>
            <a:r>
              <a:rPr lang="en-CA" sz="1100" dirty="0"/>
              <a:t>**</a:t>
            </a:r>
            <a:r>
              <a:rPr lang="en-CA" sz="1100" dirty="0" err="1"/>
              <a:t>Önemli</a:t>
            </a:r>
            <a:r>
              <a:rPr lang="en-CA" sz="1100" dirty="0"/>
              <a:t> </a:t>
            </a:r>
            <a:r>
              <a:rPr lang="en-CA" sz="1100" dirty="0" err="1"/>
              <a:t>Farklar</a:t>
            </a:r>
            <a:r>
              <a:rPr lang="en-CA" sz="1100" dirty="0"/>
              <a:t>:**</a:t>
            </a:r>
          </a:p>
          <a:p>
            <a:r>
              <a:rPr lang="en-CA" sz="1100" dirty="0"/>
              <a:t>- *Aggregate by Source*: Her </a:t>
            </a:r>
            <a:r>
              <a:rPr lang="en-CA" sz="1100" dirty="0" err="1"/>
              <a:t>kaynak</a:t>
            </a:r>
            <a:r>
              <a:rPr lang="en-CA" sz="1100" dirty="0"/>
              <a:t> </a:t>
            </a:r>
            <a:r>
              <a:rPr lang="en-CA" sz="1100" dirty="0" err="1"/>
              <a:t>kendi</a:t>
            </a:r>
            <a:r>
              <a:rPr lang="en-CA" sz="1100" dirty="0"/>
              <a:t> </a:t>
            </a:r>
            <a:r>
              <a:rPr lang="en-CA" sz="1100" dirty="0" err="1"/>
              <a:t>yığın</a:t>
            </a:r>
            <a:r>
              <a:rPr lang="en-CA" sz="1100" dirty="0"/>
              <a:t> </a:t>
            </a:r>
            <a:r>
              <a:rPr lang="en-CA" sz="1100" dirty="0" err="1"/>
              <a:t>sınırını</a:t>
            </a:r>
            <a:r>
              <a:rPr lang="en-CA" sz="1100" dirty="0"/>
              <a:t> </a:t>
            </a:r>
            <a:r>
              <a:rPr lang="en-CA" sz="1100" dirty="0" err="1"/>
              <a:t>takip</a:t>
            </a:r>
            <a:r>
              <a:rPr lang="en-CA" sz="1100" dirty="0"/>
              <a:t> </a:t>
            </a:r>
            <a:r>
              <a:rPr lang="en-CA" sz="1100" dirty="0" err="1"/>
              <a:t>eder</a:t>
            </a:r>
            <a:r>
              <a:rPr lang="en-CA" sz="1100" dirty="0"/>
              <a:t>, </a:t>
            </a:r>
            <a:r>
              <a:rPr lang="en-CA" sz="1100" dirty="0" err="1"/>
              <a:t>hedefte</a:t>
            </a:r>
            <a:r>
              <a:rPr lang="en-CA" sz="1100" dirty="0"/>
              <a:t> </a:t>
            </a:r>
            <a:r>
              <a:rPr lang="en-CA" sz="1100" dirty="0" err="1"/>
              <a:t>farklı</a:t>
            </a:r>
            <a:r>
              <a:rPr lang="en-CA" sz="1100" dirty="0"/>
              <a:t> </a:t>
            </a:r>
            <a:r>
              <a:rPr lang="en-CA" sz="1100" dirty="0" err="1"/>
              <a:t>kaynaklardan</a:t>
            </a:r>
            <a:r>
              <a:rPr lang="en-CA" sz="1100" dirty="0"/>
              <a:t> </a:t>
            </a:r>
            <a:r>
              <a:rPr lang="en-CA" sz="1100" dirty="0" err="1"/>
              <a:t>daha</a:t>
            </a:r>
            <a:r>
              <a:rPr lang="en-CA" sz="1100" dirty="0"/>
              <a:t> </a:t>
            </a:r>
            <a:r>
              <a:rPr lang="en-CA" sz="1100" dirty="0" err="1"/>
              <a:t>fazla</a:t>
            </a:r>
            <a:r>
              <a:rPr lang="en-CA" sz="1100" dirty="0"/>
              <a:t> </a:t>
            </a:r>
            <a:r>
              <a:rPr lang="en-CA" sz="1100" dirty="0" err="1"/>
              <a:t>toplam</a:t>
            </a:r>
            <a:r>
              <a:rPr lang="en-CA" sz="1100" dirty="0"/>
              <a:t> </a:t>
            </a:r>
            <a:r>
              <a:rPr lang="en-CA" sz="1100" dirty="0" err="1"/>
              <a:t>yığın</a:t>
            </a:r>
            <a:r>
              <a:rPr lang="en-CA" sz="1100" dirty="0"/>
              <a:t> </a:t>
            </a:r>
            <a:r>
              <a:rPr lang="en-CA" sz="1100" dirty="0" err="1"/>
              <a:t>olabilir</a:t>
            </a:r>
            <a:r>
              <a:rPr lang="en-CA" sz="1100" dirty="0"/>
              <a:t>.</a:t>
            </a:r>
          </a:p>
          <a:p>
            <a:r>
              <a:rPr lang="en-CA" sz="1100" dirty="0"/>
              <a:t>- *Aggregate by Target*: </a:t>
            </a:r>
            <a:r>
              <a:rPr lang="en-CA" sz="1100" dirty="0" err="1"/>
              <a:t>Hedefte</a:t>
            </a:r>
            <a:r>
              <a:rPr lang="en-CA" sz="1100" dirty="0"/>
              <a:t> </a:t>
            </a:r>
            <a:r>
              <a:rPr lang="en-CA" sz="1100" dirty="0" err="1"/>
              <a:t>toplam</a:t>
            </a:r>
            <a:r>
              <a:rPr lang="en-CA" sz="1100" dirty="0"/>
              <a:t> </a:t>
            </a:r>
            <a:r>
              <a:rPr lang="en-CA" sz="1100" dirty="0" err="1"/>
              <a:t>yığın</a:t>
            </a:r>
            <a:r>
              <a:rPr lang="en-CA" sz="1100" dirty="0"/>
              <a:t> </a:t>
            </a:r>
            <a:r>
              <a:rPr lang="en-CA" sz="1100" dirty="0" err="1"/>
              <a:t>sınırı</a:t>
            </a:r>
            <a:r>
              <a:rPr lang="en-CA" sz="1100" dirty="0"/>
              <a:t> </a:t>
            </a:r>
            <a:r>
              <a:rPr lang="en-CA" sz="1100" dirty="0" err="1"/>
              <a:t>vardır</a:t>
            </a:r>
            <a:r>
              <a:rPr lang="en-CA" sz="1100" dirty="0"/>
              <a:t>, </a:t>
            </a:r>
            <a:r>
              <a:rPr lang="en-CA" sz="1100" dirty="0" err="1"/>
              <a:t>tüm</a:t>
            </a:r>
            <a:r>
              <a:rPr lang="en-CA" sz="1100" dirty="0"/>
              <a:t> </a:t>
            </a:r>
            <a:r>
              <a:rPr lang="en-CA" sz="1100" dirty="0" err="1"/>
              <a:t>kaynaklar</a:t>
            </a:r>
            <a:r>
              <a:rPr lang="en-CA" sz="1100" dirty="0"/>
              <a:t> </a:t>
            </a:r>
            <a:r>
              <a:rPr lang="en-CA" sz="1100" dirty="0" err="1"/>
              <a:t>aynı</a:t>
            </a:r>
            <a:r>
              <a:rPr lang="en-CA" sz="1100" dirty="0"/>
              <a:t> </a:t>
            </a:r>
            <a:r>
              <a:rPr lang="en-CA" sz="1100" dirty="0" err="1"/>
              <a:t>sınırı</a:t>
            </a:r>
            <a:r>
              <a:rPr lang="en-CA" sz="1100" dirty="0"/>
              <a:t> </a:t>
            </a:r>
            <a:r>
              <a:rPr lang="en-CA" sz="1100" dirty="0" err="1"/>
              <a:t>paylaşır</a:t>
            </a:r>
            <a:r>
              <a:rPr lang="en-CA" sz="1100" dirty="0"/>
              <a:t>.</a:t>
            </a:r>
          </a:p>
          <a:p>
            <a:endParaRPr lang="en-CA" sz="1100" dirty="0"/>
          </a:p>
          <a:p>
            <a:r>
              <a:rPr lang="en-CA" sz="1100" dirty="0" err="1"/>
              <a:t>Resimde</a:t>
            </a:r>
            <a:r>
              <a:rPr lang="en-CA" sz="1100" dirty="0"/>
              <a:t>, "Stack Limit Count = 2" </a:t>
            </a:r>
            <a:r>
              <a:rPr lang="en-CA" sz="1100" dirty="0" err="1"/>
              <a:t>olarak</a:t>
            </a:r>
            <a:r>
              <a:rPr lang="en-CA" sz="1100" dirty="0"/>
              <a:t> </a:t>
            </a:r>
            <a:r>
              <a:rPr lang="en-CA" sz="1100" dirty="0" err="1"/>
              <a:t>belirlenmiş</a:t>
            </a:r>
            <a:r>
              <a:rPr lang="en-CA" sz="1100" dirty="0"/>
              <a:t> </a:t>
            </a:r>
            <a:r>
              <a:rPr lang="en-CA" sz="1100" dirty="0" err="1"/>
              <a:t>ve</a:t>
            </a:r>
            <a:r>
              <a:rPr lang="en-CA" sz="1100" dirty="0"/>
              <a:t> </a:t>
            </a:r>
            <a:r>
              <a:rPr lang="en-CA" sz="1100" dirty="0" err="1"/>
              <a:t>bu</a:t>
            </a:r>
            <a:r>
              <a:rPr lang="en-CA" sz="1100" dirty="0"/>
              <a:t> </a:t>
            </a:r>
            <a:r>
              <a:rPr lang="en-CA" sz="1100" dirty="0" err="1"/>
              <a:t>iki</a:t>
            </a:r>
            <a:r>
              <a:rPr lang="en-CA" sz="1100" dirty="0"/>
              <a:t> </a:t>
            </a:r>
            <a:r>
              <a:rPr lang="en-CA" sz="1100" dirty="0" err="1"/>
              <a:t>yöntem</a:t>
            </a:r>
            <a:r>
              <a:rPr lang="en-CA" sz="1100" dirty="0"/>
              <a:t> </a:t>
            </a:r>
            <a:r>
              <a:rPr lang="en-CA" sz="1100" dirty="0" err="1"/>
              <a:t>görselleştirilmiştir</a:t>
            </a:r>
            <a:r>
              <a:rPr lang="en-CA" sz="1100" dirty="0"/>
              <a:t>.</a:t>
            </a:r>
          </a:p>
        </p:txBody>
      </p:sp>
    </p:spTree>
    <p:extLst>
      <p:ext uri="{BB962C8B-B14F-4D97-AF65-F5344CB8AC3E}">
        <p14:creationId xmlns:p14="http://schemas.microsoft.com/office/powerpoint/2010/main" val="1444778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DA57EA-3775-3104-FD8E-E10671BBE09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a:solidFill>
                  <a:schemeClr val="tx1"/>
                </a:solidFill>
                <a:latin typeface="+mj-lt"/>
                <a:ea typeface="+mj-ea"/>
                <a:cs typeface="+mj-cs"/>
              </a:rPr>
              <a:t>GAMEPLAYATTRIBUTE_PROPERTY_GETTER</a:t>
            </a:r>
          </a:p>
        </p:txBody>
      </p:sp>
      <p:pic>
        <p:nvPicPr>
          <p:cNvPr id="9" name="Resim 8">
            <a:extLst>
              <a:ext uri="{FF2B5EF4-FFF2-40B4-BE49-F238E27FC236}">
                <a16:creationId xmlns:a16="http://schemas.microsoft.com/office/drawing/2014/main" id="{71A66FDE-CF91-1DC5-575E-08648A14F9D9}"/>
              </a:ext>
            </a:extLst>
          </p:cNvPr>
          <p:cNvPicPr>
            <a:picLocks noChangeAspect="1"/>
          </p:cNvPicPr>
          <p:nvPr/>
        </p:nvPicPr>
        <p:blipFill>
          <a:blip r:embed="rId2"/>
          <a:stretch>
            <a:fillRect/>
          </a:stretch>
        </p:blipFill>
        <p:spPr>
          <a:xfrm>
            <a:off x="838200" y="2099476"/>
            <a:ext cx="10512547" cy="3942203"/>
          </a:xfrm>
          <a:prstGeom prst="rect">
            <a:avLst/>
          </a:prstGeom>
        </p:spPr>
      </p:pic>
    </p:spTree>
    <p:extLst>
      <p:ext uri="{BB962C8B-B14F-4D97-AF65-F5344CB8AC3E}">
        <p14:creationId xmlns:p14="http://schemas.microsoft.com/office/powerpoint/2010/main" val="41091154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611537E-FCA9-1296-145D-92DC5175DB14}"/>
              </a:ext>
            </a:extLst>
          </p:cNvPr>
          <p:cNvPicPr>
            <a:picLocks noChangeAspect="1"/>
          </p:cNvPicPr>
          <p:nvPr/>
        </p:nvPicPr>
        <p:blipFill>
          <a:blip r:embed="rId2"/>
          <a:stretch>
            <a:fillRect/>
          </a:stretch>
        </p:blipFill>
        <p:spPr>
          <a:xfrm>
            <a:off x="0" y="201935"/>
            <a:ext cx="12192000" cy="6454130"/>
          </a:xfrm>
          <a:prstGeom prst="rect">
            <a:avLst/>
          </a:prstGeom>
        </p:spPr>
      </p:pic>
    </p:spTree>
    <p:extLst>
      <p:ext uri="{BB962C8B-B14F-4D97-AF65-F5344CB8AC3E}">
        <p14:creationId xmlns:p14="http://schemas.microsoft.com/office/powerpoint/2010/main" val="15869159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7B33C1A-9FB5-DDB1-07E1-AEFC634BA817}"/>
              </a:ext>
            </a:extLst>
          </p:cNvPr>
          <p:cNvSpPr>
            <a:spLocks noGrp="1"/>
          </p:cNvSpPr>
          <p:nvPr>
            <p:ph idx="1"/>
          </p:nvPr>
        </p:nvSpPr>
        <p:spPr>
          <a:xfrm>
            <a:off x="1103312" y="3429000"/>
            <a:ext cx="8946541" cy="2234183"/>
          </a:xfrm>
        </p:spPr>
        <p:txBody>
          <a:bodyPr>
            <a:normAutofit fontScale="92500" lnSpcReduction="20000"/>
          </a:bodyPr>
          <a:lstStyle/>
          <a:p>
            <a:r>
              <a:rPr lang="en-US" b="0" i="0" dirty="0">
                <a:solidFill>
                  <a:srgbClr val="FFFFFF"/>
                </a:solidFill>
                <a:effectLst/>
                <a:latin typeface="Udemy Sans"/>
              </a:rPr>
              <a:t>If we choose never refresh, then even though we're adding stacks, that duration of one second is what </a:t>
            </a:r>
            <a:r>
              <a:rPr lang="en-CA" b="0" i="0" dirty="0">
                <a:solidFill>
                  <a:srgbClr val="FFFFFF"/>
                </a:solidFill>
                <a:effectLst/>
                <a:latin typeface="Udemy Sans"/>
              </a:rPr>
              <a:t>prevails.</a:t>
            </a:r>
          </a:p>
          <a:p>
            <a:r>
              <a:rPr lang="en-US" b="0" i="0" dirty="0">
                <a:solidFill>
                  <a:srgbClr val="FFFFFF"/>
                </a:solidFill>
                <a:effectLst/>
                <a:latin typeface="Udemy Sans"/>
              </a:rPr>
              <a:t>We have a mana of ten, I'm going to pick one up and then pick up another notice.</a:t>
            </a:r>
            <a:endParaRPr lang="en-CA" b="0" i="0" dirty="0">
              <a:solidFill>
                <a:srgbClr val="FFFFFF"/>
              </a:solidFill>
              <a:effectLst/>
              <a:latin typeface="Udemy Sans"/>
            </a:endParaRPr>
          </a:p>
          <a:p>
            <a:r>
              <a:rPr lang="en-US" b="0" i="0" dirty="0">
                <a:solidFill>
                  <a:srgbClr val="FFFFFF"/>
                </a:solidFill>
                <a:effectLst/>
                <a:latin typeface="Udemy Sans"/>
              </a:rPr>
              <a:t>We didn't get all the way up to 30 because that full second had elapsed before we reached 30.</a:t>
            </a:r>
          </a:p>
          <a:p>
            <a:r>
              <a:rPr lang="en-US" b="0" i="0" dirty="0">
                <a:solidFill>
                  <a:srgbClr val="FFFFFF"/>
                </a:solidFill>
                <a:effectLst/>
                <a:latin typeface="Udemy Sans"/>
              </a:rPr>
              <a:t>So it doesn't matter how many stacks we have.</a:t>
            </a:r>
          </a:p>
          <a:p>
            <a:r>
              <a:rPr lang="en-US" b="0" i="0" dirty="0">
                <a:solidFill>
                  <a:srgbClr val="FFFFFF"/>
                </a:solidFill>
                <a:effectLst/>
                <a:latin typeface="Udemy Sans"/>
              </a:rPr>
              <a:t>This effect will expire at the end of a second, no matter what.</a:t>
            </a:r>
          </a:p>
        </p:txBody>
      </p:sp>
      <p:pic>
        <p:nvPicPr>
          <p:cNvPr id="5" name="Resim 4">
            <a:extLst>
              <a:ext uri="{FF2B5EF4-FFF2-40B4-BE49-F238E27FC236}">
                <a16:creationId xmlns:a16="http://schemas.microsoft.com/office/drawing/2014/main" id="{1113A752-DD62-9CAF-3C56-B4B294A451B0}"/>
              </a:ext>
            </a:extLst>
          </p:cNvPr>
          <p:cNvPicPr>
            <a:picLocks noChangeAspect="1"/>
          </p:cNvPicPr>
          <p:nvPr/>
        </p:nvPicPr>
        <p:blipFill>
          <a:blip r:embed="rId2"/>
          <a:stretch>
            <a:fillRect/>
          </a:stretch>
        </p:blipFill>
        <p:spPr>
          <a:xfrm>
            <a:off x="1103312" y="2335862"/>
            <a:ext cx="7725853" cy="704948"/>
          </a:xfrm>
          <a:prstGeom prst="rect">
            <a:avLst/>
          </a:prstGeom>
        </p:spPr>
      </p:pic>
    </p:spTree>
    <p:extLst>
      <p:ext uri="{BB962C8B-B14F-4D97-AF65-F5344CB8AC3E}">
        <p14:creationId xmlns:p14="http://schemas.microsoft.com/office/powerpoint/2010/main" val="27439186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EF29D92-9D77-548C-DA16-17BCCBE5040A}"/>
              </a:ext>
            </a:extLst>
          </p:cNvPr>
          <p:cNvSpPr>
            <a:spLocks noGrp="1"/>
          </p:cNvSpPr>
          <p:nvPr>
            <p:ph idx="1"/>
          </p:nvPr>
        </p:nvSpPr>
        <p:spPr>
          <a:xfrm>
            <a:off x="1103312" y="2706625"/>
            <a:ext cx="8946541" cy="2340864"/>
          </a:xfrm>
        </p:spPr>
        <p:txBody>
          <a:bodyPr>
            <a:normAutofit fontScale="70000" lnSpcReduction="20000"/>
          </a:bodyPr>
          <a:lstStyle/>
          <a:p>
            <a:r>
              <a:rPr lang="en-US" b="0" i="0" dirty="0">
                <a:solidFill>
                  <a:srgbClr val="FFFFFF"/>
                </a:solidFill>
                <a:effectLst/>
                <a:latin typeface="Udemy Sans"/>
              </a:rPr>
              <a:t>But with refresh on successful application, each time we stack another one on it resets the duration and you get an additional second</a:t>
            </a:r>
          </a:p>
          <a:p>
            <a:r>
              <a:rPr lang="en-US" b="0" i="0" dirty="0">
                <a:solidFill>
                  <a:srgbClr val="FFFFFF"/>
                </a:solidFill>
                <a:effectLst/>
                <a:latin typeface="Udemy Sans"/>
              </a:rPr>
              <a:t>Now we have a stack period reset policy and this is similar to the duration refresh policy only.</a:t>
            </a:r>
            <a:endParaRPr lang="en-US" dirty="0">
              <a:solidFill>
                <a:srgbClr val="FFFFFF"/>
              </a:solidFill>
              <a:latin typeface="Udemy Sans"/>
            </a:endParaRPr>
          </a:p>
          <a:p>
            <a:r>
              <a:rPr lang="en-US" b="0" i="0" dirty="0">
                <a:solidFill>
                  <a:srgbClr val="FFFFFF"/>
                </a:solidFill>
                <a:effectLst/>
                <a:latin typeface="Udemy Sans"/>
              </a:rPr>
              <a:t>It's for the period itself.</a:t>
            </a:r>
          </a:p>
          <a:p>
            <a:pPr algn="l"/>
            <a:r>
              <a:rPr lang="en-US" b="0" i="0" dirty="0">
                <a:solidFill>
                  <a:srgbClr val="FFFFFF"/>
                </a:solidFill>
                <a:effectLst/>
                <a:latin typeface="Udemy Sans"/>
              </a:rPr>
              <a:t>So if you're waiting for the next periodic change to an attribute, when we stack a new stack of this effect, reset on successful application means reset that period and start waiting for another full period.</a:t>
            </a:r>
          </a:p>
          <a:p>
            <a:r>
              <a:rPr lang="en-US" b="0" i="0" dirty="0">
                <a:solidFill>
                  <a:srgbClr val="FFFFFF"/>
                </a:solidFill>
                <a:effectLst/>
                <a:latin typeface="Udemy Sans"/>
              </a:rPr>
              <a:t>Otherwise, never reset means well, we won't reset that period and expiration policy is set to clear</a:t>
            </a:r>
            <a:br>
              <a:rPr lang="en-US" b="0" i="0" dirty="0">
                <a:solidFill>
                  <a:srgbClr val="2D2F31"/>
                </a:solidFill>
                <a:effectLst/>
                <a:latin typeface="Udemy Sans"/>
              </a:rPr>
            </a:br>
            <a:endParaRPr lang="en-CA" dirty="0"/>
          </a:p>
        </p:txBody>
      </p:sp>
      <p:pic>
        <p:nvPicPr>
          <p:cNvPr id="5" name="Resim 4">
            <a:extLst>
              <a:ext uri="{FF2B5EF4-FFF2-40B4-BE49-F238E27FC236}">
                <a16:creationId xmlns:a16="http://schemas.microsoft.com/office/drawing/2014/main" id="{1650992C-EDF1-2A93-440F-E7FA9A4B2418}"/>
              </a:ext>
            </a:extLst>
          </p:cNvPr>
          <p:cNvPicPr>
            <a:picLocks noChangeAspect="1"/>
          </p:cNvPicPr>
          <p:nvPr/>
        </p:nvPicPr>
        <p:blipFill>
          <a:blip r:embed="rId2"/>
          <a:stretch>
            <a:fillRect/>
          </a:stretch>
        </p:blipFill>
        <p:spPr>
          <a:xfrm>
            <a:off x="1103312" y="1791634"/>
            <a:ext cx="7706801" cy="257211"/>
          </a:xfrm>
          <a:prstGeom prst="rect">
            <a:avLst/>
          </a:prstGeom>
        </p:spPr>
      </p:pic>
    </p:spTree>
    <p:extLst>
      <p:ext uri="{BB962C8B-B14F-4D97-AF65-F5344CB8AC3E}">
        <p14:creationId xmlns:p14="http://schemas.microsoft.com/office/powerpoint/2010/main" val="30447963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3D8524-3AB7-2E3B-3C66-02B6935B7966}"/>
              </a:ext>
            </a:extLst>
          </p:cNvPr>
          <p:cNvSpPr>
            <a:spLocks noGrp="1"/>
          </p:cNvSpPr>
          <p:nvPr>
            <p:ph type="title"/>
          </p:nvPr>
        </p:nvSpPr>
        <p:spPr>
          <a:xfrm>
            <a:off x="646111" y="452718"/>
            <a:ext cx="5910137" cy="754290"/>
          </a:xfrm>
        </p:spPr>
        <p:txBody>
          <a:bodyPr/>
          <a:lstStyle/>
          <a:p>
            <a:r>
              <a:rPr lang="en-US" dirty="0"/>
              <a:t>Stack Expiration Policy</a:t>
            </a:r>
            <a:endParaRPr lang="en-CA" dirty="0"/>
          </a:p>
        </p:txBody>
      </p:sp>
      <p:sp>
        <p:nvSpPr>
          <p:cNvPr id="3" name="İçerik Yer Tutucusu 2">
            <a:extLst>
              <a:ext uri="{FF2B5EF4-FFF2-40B4-BE49-F238E27FC236}">
                <a16:creationId xmlns:a16="http://schemas.microsoft.com/office/drawing/2014/main" id="{E3FB87BD-E23B-42B7-FE7F-E651E13CEC19}"/>
              </a:ext>
            </a:extLst>
          </p:cNvPr>
          <p:cNvSpPr>
            <a:spLocks noGrp="1"/>
          </p:cNvSpPr>
          <p:nvPr>
            <p:ph idx="1"/>
          </p:nvPr>
        </p:nvSpPr>
        <p:spPr>
          <a:xfrm>
            <a:off x="646111" y="2359153"/>
            <a:ext cx="8946541" cy="2889503"/>
          </a:xfrm>
        </p:spPr>
        <p:txBody>
          <a:bodyPr/>
          <a:lstStyle/>
          <a:p>
            <a:r>
              <a:rPr lang="en-US" b="0" i="0" dirty="0">
                <a:solidFill>
                  <a:srgbClr val="FFFFFF"/>
                </a:solidFill>
                <a:effectLst/>
                <a:latin typeface="Udemy Sans"/>
              </a:rPr>
              <a:t>Expiration policy is set to clear entire stack, which means as soon as this effect expires, all of the stacks are cleared.</a:t>
            </a:r>
          </a:p>
          <a:p>
            <a:r>
              <a:rPr lang="en-US" b="0" i="0" dirty="0">
                <a:solidFill>
                  <a:srgbClr val="FFFFFF"/>
                </a:solidFill>
                <a:effectLst/>
                <a:latin typeface="Udemy Sans"/>
              </a:rPr>
              <a:t>But you can choose to set this to remove single stack and refresh duration, which means that as the</a:t>
            </a:r>
            <a:r>
              <a:rPr lang="en-US" dirty="0">
                <a:solidFill>
                  <a:srgbClr val="FFFFFF"/>
                </a:solidFill>
                <a:latin typeface="Udemy Sans"/>
              </a:rPr>
              <a:t> </a:t>
            </a:r>
            <a:r>
              <a:rPr lang="en-US" b="0" i="0" dirty="0">
                <a:solidFill>
                  <a:srgbClr val="FFFFFF"/>
                </a:solidFill>
                <a:effectLst/>
                <a:latin typeface="Udemy Sans"/>
              </a:rPr>
              <a:t>duration finishes, we remove a single stack and then the duration starts over again.</a:t>
            </a:r>
          </a:p>
          <a:p>
            <a:r>
              <a:rPr lang="en-US" b="0" i="0" dirty="0">
                <a:solidFill>
                  <a:srgbClr val="FFFFFF"/>
                </a:solidFill>
                <a:effectLst/>
                <a:latin typeface="Udemy Sans"/>
              </a:rPr>
              <a:t>So you can have two of these effects stacked on and when the duration expires, the stack count goes down to one and then the duration count starts over again.</a:t>
            </a:r>
            <a:endParaRPr lang="en-CA" dirty="0"/>
          </a:p>
        </p:txBody>
      </p:sp>
      <p:pic>
        <p:nvPicPr>
          <p:cNvPr id="7" name="Resim 6">
            <a:extLst>
              <a:ext uri="{FF2B5EF4-FFF2-40B4-BE49-F238E27FC236}">
                <a16:creationId xmlns:a16="http://schemas.microsoft.com/office/drawing/2014/main" id="{14130A4E-909E-20EF-C888-BEB7125207E0}"/>
              </a:ext>
            </a:extLst>
          </p:cNvPr>
          <p:cNvPicPr>
            <a:picLocks noChangeAspect="1"/>
          </p:cNvPicPr>
          <p:nvPr/>
        </p:nvPicPr>
        <p:blipFill>
          <a:blip r:embed="rId2"/>
          <a:stretch>
            <a:fillRect/>
          </a:stretch>
        </p:blipFill>
        <p:spPr>
          <a:xfrm>
            <a:off x="646111" y="1401646"/>
            <a:ext cx="9459645" cy="781159"/>
          </a:xfrm>
          <a:prstGeom prst="rect">
            <a:avLst/>
          </a:prstGeom>
        </p:spPr>
      </p:pic>
    </p:spTree>
    <p:extLst>
      <p:ext uri="{BB962C8B-B14F-4D97-AF65-F5344CB8AC3E}">
        <p14:creationId xmlns:p14="http://schemas.microsoft.com/office/powerpoint/2010/main" val="32794153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96705FB-7728-C8C5-D9A1-7D103173A9F1}"/>
              </a:ext>
            </a:extLst>
          </p:cNvPr>
          <p:cNvSpPr>
            <a:spLocks noGrp="1"/>
          </p:cNvSpPr>
          <p:nvPr>
            <p:ph idx="1"/>
          </p:nvPr>
        </p:nvSpPr>
        <p:spPr>
          <a:xfrm>
            <a:off x="239268" y="68670"/>
            <a:ext cx="11713464" cy="4195481"/>
          </a:xfrm>
        </p:spPr>
        <p:txBody>
          <a:bodyPr>
            <a:noAutofit/>
          </a:bodyPr>
          <a:lstStyle/>
          <a:p>
            <a:r>
              <a:rPr lang="en-CA" sz="1200" b="1" dirty="0"/>
              <a:t>Stack Expiration Policy </a:t>
            </a:r>
            <a:r>
              <a:rPr lang="en-CA" sz="1200" b="1" dirty="0" err="1"/>
              <a:t>Açıklaması</a:t>
            </a:r>
            <a:endParaRPr lang="en-CA" sz="1200" b="1" dirty="0"/>
          </a:p>
          <a:p>
            <a:r>
              <a:rPr lang="en-CA" sz="1200" dirty="0"/>
              <a:t>Stack Expiration Policy, </a:t>
            </a:r>
            <a:r>
              <a:rPr lang="en-CA" sz="1200" dirty="0" err="1"/>
              <a:t>bir</a:t>
            </a:r>
            <a:r>
              <a:rPr lang="en-CA" sz="1200" dirty="0"/>
              <a:t> </a:t>
            </a:r>
            <a:r>
              <a:rPr lang="en-CA" sz="1200" dirty="0" err="1"/>
              <a:t>yığının</a:t>
            </a:r>
            <a:r>
              <a:rPr lang="en-CA" sz="1200" dirty="0"/>
              <a:t> (stack) </a:t>
            </a:r>
            <a:r>
              <a:rPr lang="en-CA" sz="1200" dirty="0" err="1"/>
              <a:t>süresi</a:t>
            </a:r>
            <a:r>
              <a:rPr lang="en-CA" sz="1200" dirty="0"/>
              <a:t> </a:t>
            </a:r>
            <a:r>
              <a:rPr lang="en-CA" sz="1200" dirty="0" err="1"/>
              <a:t>dolduğunda</a:t>
            </a:r>
            <a:r>
              <a:rPr lang="en-CA" sz="1200" dirty="0"/>
              <a:t> ne </a:t>
            </a:r>
            <a:r>
              <a:rPr lang="en-CA" sz="1200" dirty="0" err="1"/>
              <a:t>yapılacağını</a:t>
            </a:r>
            <a:r>
              <a:rPr lang="en-CA" sz="1200" dirty="0"/>
              <a:t> </a:t>
            </a:r>
            <a:r>
              <a:rPr lang="en-CA" sz="1200" dirty="0" err="1"/>
              <a:t>kontrol</a:t>
            </a:r>
            <a:r>
              <a:rPr lang="en-CA" sz="1200" dirty="0"/>
              <a:t> </a:t>
            </a:r>
            <a:r>
              <a:rPr lang="en-CA" sz="1200" dirty="0" err="1"/>
              <a:t>eder</a:t>
            </a:r>
            <a:r>
              <a:rPr lang="en-CA" sz="1200" dirty="0"/>
              <a:t>. İki ana </a:t>
            </a:r>
            <a:r>
              <a:rPr lang="en-CA" sz="1200" dirty="0" err="1"/>
              <a:t>seçenek</a:t>
            </a:r>
            <a:r>
              <a:rPr lang="en-CA" sz="1200" dirty="0"/>
              <a:t> </a:t>
            </a:r>
            <a:r>
              <a:rPr lang="en-CA" sz="1200" dirty="0" err="1"/>
              <a:t>vardır</a:t>
            </a:r>
            <a:r>
              <a:rPr lang="en-CA" sz="1200" dirty="0"/>
              <a:t>:</a:t>
            </a:r>
          </a:p>
          <a:p>
            <a:pPr marL="0" indent="0">
              <a:buNone/>
            </a:pPr>
            <a:r>
              <a:rPr lang="en-CA" sz="1200" b="1" dirty="0"/>
              <a:t>	1. Clear Entire Stack (</a:t>
            </a:r>
            <a:r>
              <a:rPr lang="en-CA" sz="1200" b="1" dirty="0" err="1"/>
              <a:t>Tüm</a:t>
            </a:r>
            <a:r>
              <a:rPr lang="en-CA" sz="1200" b="1" dirty="0"/>
              <a:t> </a:t>
            </a:r>
            <a:r>
              <a:rPr lang="en-CA" sz="1200" b="1" dirty="0" err="1"/>
              <a:t>Yığını</a:t>
            </a:r>
            <a:r>
              <a:rPr lang="en-CA" sz="1200" b="1" dirty="0"/>
              <a:t> </a:t>
            </a:r>
            <a:r>
              <a:rPr lang="en-CA" sz="1200" b="1" dirty="0" err="1"/>
              <a:t>Temizle</a:t>
            </a:r>
            <a:r>
              <a:rPr lang="en-CA" sz="1200" b="1" dirty="0"/>
              <a:t>)</a:t>
            </a:r>
          </a:p>
          <a:p>
            <a:r>
              <a:rPr lang="en-CA" sz="1200" dirty="0"/>
              <a:t>- Bu </a:t>
            </a:r>
            <a:r>
              <a:rPr lang="en-CA" sz="1200" dirty="0" err="1"/>
              <a:t>politika</a:t>
            </a:r>
            <a:r>
              <a:rPr lang="en-CA" sz="1200" dirty="0"/>
              <a:t> </a:t>
            </a:r>
            <a:r>
              <a:rPr lang="en-CA" sz="1200" dirty="0" err="1"/>
              <a:t>seçildiğinde</a:t>
            </a:r>
            <a:r>
              <a:rPr lang="en-CA" sz="1200" dirty="0"/>
              <a:t>, </a:t>
            </a:r>
            <a:r>
              <a:rPr lang="en-CA" sz="1200" dirty="0" err="1"/>
              <a:t>etki</a:t>
            </a:r>
            <a:r>
              <a:rPr lang="en-CA" sz="1200" dirty="0"/>
              <a:t> </a:t>
            </a:r>
            <a:r>
              <a:rPr lang="en-CA" sz="1200" dirty="0" err="1"/>
              <a:t>süresi</a:t>
            </a:r>
            <a:r>
              <a:rPr lang="en-CA" sz="1200" dirty="0"/>
              <a:t> </a:t>
            </a:r>
            <a:r>
              <a:rPr lang="en-CA" sz="1200" dirty="0" err="1"/>
              <a:t>dolduğunda</a:t>
            </a:r>
            <a:r>
              <a:rPr lang="en-CA" sz="1200" dirty="0"/>
              <a:t> </a:t>
            </a:r>
            <a:r>
              <a:rPr lang="en-CA" sz="1200" dirty="0" err="1"/>
              <a:t>yığındaki</a:t>
            </a:r>
            <a:r>
              <a:rPr lang="en-CA" sz="1200" dirty="0"/>
              <a:t> </a:t>
            </a:r>
            <a:r>
              <a:rPr lang="en-CA" sz="1200" dirty="0" err="1"/>
              <a:t>tüm</a:t>
            </a:r>
            <a:r>
              <a:rPr lang="en-CA" sz="1200" dirty="0"/>
              <a:t> </a:t>
            </a:r>
            <a:r>
              <a:rPr lang="en-CA" sz="1200" dirty="0" err="1"/>
              <a:t>birimler</a:t>
            </a:r>
            <a:r>
              <a:rPr lang="en-CA" sz="1200" dirty="0"/>
              <a:t> (stacks) </a:t>
            </a:r>
            <a:r>
              <a:rPr lang="en-CA" sz="1200" dirty="0" err="1"/>
              <a:t>aynı</a:t>
            </a:r>
            <a:r>
              <a:rPr lang="en-CA" sz="1200" dirty="0"/>
              <a:t> </a:t>
            </a:r>
            <a:r>
              <a:rPr lang="en-CA" sz="1200" dirty="0" err="1"/>
              <a:t>anda</a:t>
            </a:r>
            <a:r>
              <a:rPr lang="en-CA" sz="1200" dirty="0"/>
              <a:t> </a:t>
            </a:r>
            <a:r>
              <a:rPr lang="en-CA" sz="1200" dirty="0" err="1"/>
              <a:t>temizlenir</a:t>
            </a:r>
            <a:r>
              <a:rPr lang="en-CA" sz="1200" dirty="0"/>
              <a:t>.</a:t>
            </a:r>
          </a:p>
          <a:p>
            <a:r>
              <a:rPr lang="en-CA" sz="1200" dirty="0"/>
              <a:t>- </a:t>
            </a:r>
            <a:r>
              <a:rPr lang="en-CA" sz="1200" dirty="0" err="1"/>
              <a:t>Örnek</a:t>
            </a:r>
            <a:r>
              <a:rPr lang="en-CA" sz="1200" dirty="0"/>
              <a:t>: </a:t>
            </a:r>
            <a:r>
              <a:rPr lang="en-CA" sz="1200" dirty="0" err="1"/>
              <a:t>Eğer</a:t>
            </a:r>
            <a:r>
              <a:rPr lang="en-CA" sz="1200" dirty="0"/>
              <a:t> </a:t>
            </a:r>
            <a:r>
              <a:rPr lang="en-CA" sz="1200" dirty="0" err="1"/>
              <a:t>bir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a:t>
            </a:r>
            <a:r>
              <a:rPr lang="en-CA" sz="1200" dirty="0" err="1"/>
              <a:t>bu</a:t>
            </a:r>
            <a:r>
              <a:rPr lang="en-CA" sz="1200" dirty="0"/>
              <a:t>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 her </a:t>
            </a:r>
            <a:r>
              <a:rPr lang="en-CA" sz="1200" dirty="0" err="1"/>
              <a:t>iki</a:t>
            </a:r>
            <a:r>
              <a:rPr lang="en-CA" sz="1200" dirty="0"/>
              <a:t> </a:t>
            </a:r>
            <a:r>
              <a:rPr lang="en-CA" sz="1200" dirty="0" err="1"/>
              <a:t>yığın</a:t>
            </a:r>
            <a:r>
              <a:rPr lang="en-CA" sz="1200" dirty="0"/>
              <a:t> </a:t>
            </a:r>
            <a:r>
              <a:rPr lang="en-CA" sz="1200" dirty="0" err="1"/>
              <a:t>birden</a:t>
            </a:r>
            <a:r>
              <a:rPr lang="en-CA" sz="1200" dirty="0"/>
              <a:t> </a:t>
            </a:r>
            <a:r>
              <a:rPr lang="en-CA" sz="1200" dirty="0" err="1"/>
              <a:t>temizlenir</a:t>
            </a:r>
            <a:r>
              <a:rPr lang="en-CA" sz="1200" dirty="0"/>
              <a:t>.</a:t>
            </a:r>
          </a:p>
          <a:p>
            <a:pPr marL="0" indent="0">
              <a:buNone/>
            </a:pPr>
            <a:endParaRPr lang="en-CA" sz="1200" dirty="0"/>
          </a:p>
          <a:p>
            <a:r>
              <a:rPr lang="en-CA" sz="1200" b="1" dirty="0"/>
              <a:t>2. Remove Single Stack and Refresh Duration (Tek Bir </a:t>
            </a:r>
            <a:r>
              <a:rPr lang="en-CA" sz="1200" b="1" dirty="0" err="1"/>
              <a:t>Yığını</a:t>
            </a:r>
            <a:r>
              <a:rPr lang="en-CA" sz="1200" b="1" dirty="0"/>
              <a:t> </a:t>
            </a:r>
            <a:r>
              <a:rPr lang="en-CA" sz="1200" b="1" dirty="0" err="1"/>
              <a:t>Kaldır</a:t>
            </a:r>
            <a:r>
              <a:rPr lang="en-CA" sz="1200" b="1" dirty="0"/>
              <a:t> </a:t>
            </a:r>
            <a:r>
              <a:rPr lang="en-CA" sz="1200" b="1" dirty="0" err="1"/>
              <a:t>ve</a:t>
            </a:r>
            <a:r>
              <a:rPr lang="en-CA" sz="1200" b="1" dirty="0"/>
              <a:t> </a:t>
            </a:r>
            <a:r>
              <a:rPr lang="en-CA" sz="1200" b="1" dirty="0" err="1"/>
              <a:t>Süreyi</a:t>
            </a:r>
            <a:r>
              <a:rPr lang="en-CA" sz="1200" b="1" dirty="0"/>
              <a:t> </a:t>
            </a:r>
            <a:r>
              <a:rPr lang="en-CA" sz="1200" b="1" dirty="0" err="1"/>
              <a:t>Yenile</a:t>
            </a:r>
            <a:r>
              <a:rPr lang="en-CA" sz="1200" b="1" dirty="0"/>
              <a:t>)</a:t>
            </a:r>
          </a:p>
          <a:p>
            <a:r>
              <a:rPr lang="en-CA" sz="1200" dirty="0"/>
              <a:t>Bu </a:t>
            </a:r>
            <a:r>
              <a:rPr lang="en-CA" sz="1200" dirty="0" err="1"/>
              <a:t>seçenek</a:t>
            </a:r>
            <a:r>
              <a:rPr lang="en-CA" sz="1200" dirty="0"/>
              <a:t> </a:t>
            </a:r>
            <a:r>
              <a:rPr lang="en-CA" sz="1200" dirty="0" err="1"/>
              <a:t>seçildiğinde</a:t>
            </a:r>
            <a:r>
              <a:rPr lang="en-CA" sz="1200" dirty="0"/>
              <a:t>, </a:t>
            </a:r>
            <a:r>
              <a:rPr lang="en-CA" sz="1200" dirty="0" err="1"/>
              <a:t>süresi</a:t>
            </a:r>
            <a:r>
              <a:rPr lang="en-CA" sz="1200" dirty="0"/>
              <a:t> </a:t>
            </a:r>
            <a:r>
              <a:rPr lang="en-CA" sz="1200" dirty="0" err="1"/>
              <a:t>dolan</a:t>
            </a:r>
            <a:r>
              <a:rPr lang="en-CA" sz="1200" dirty="0"/>
              <a:t> </a:t>
            </a:r>
            <a:r>
              <a:rPr lang="en-CA" sz="1200" dirty="0" err="1"/>
              <a:t>bir</a:t>
            </a:r>
            <a:r>
              <a:rPr lang="en-CA" sz="1200" dirty="0"/>
              <a:t> </a:t>
            </a:r>
            <a:r>
              <a:rPr lang="en-CA" sz="1200" dirty="0" err="1"/>
              <a:t>yığın</a:t>
            </a:r>
            <a:r>
              <a:rPr lang="en-CA" sz="1200" dirty="0"/>
              <a:t> </a:t>
            </a:r>
            <a:r>
              <a:rPr lang="en-CA" sz="1200" dirty="0" err="1"/>
              <a:t>yalnızca</a:t>
            </a:r>
            <a:r>
              <a:rPr lang="en-CA" sz="1200" dirty="0"/>
              <a:t> </a:t>
            </a:r>
            <a:r>
              <a:rPr lang="en-CA" sz="1200" dirty="0" err="1"/>
              <a:t>bir</a:t>
            </a:r>
            <a:r>
              <a:rPr lang="en-CA" sz="1200" dirty="0"/>
              <a:t> </a:t>
            </a:r>
            <a:r>
              <a:rPr lang="en-CA" sz="1200" dirty="0" err="1"/>
              <a:t>birim</a:t>
            </a:r>
            <a:r>
              <a:rPr lang="en-CA" sz="1200" dirty="0"/>
              <a:t> </a:t>
            </a:r>
            <a:r>
              <a:rPr lang="en-CA" sz="1200" dirty="0" err="1"/>
              <a:t>azaltılır</a:t>
            </a:r>
            <a:r>
              <a:rPr lang="en-CA" sz="1200" dirty="0"/>
              <a:t> </a:t>
            </a:r>
            <a:r>
              <a:rPr lang="en-CA" sz="1200" dirty="0" err="1"/>
              <a:t>ve</a:t>
            </a:r>
            <a:r>
              <a:rPr lang="en-CA" sz="1200" dirty="0"/>
              <a:t> </a:t>
            </a:r>
            <a:r>
              <a:rPr lang="en-CA" sz="1200" dirty="0" err="1"/>
              <a:t>ardından</a:t>
            </a:r>
            <a:r>
              <a:rPr lang="en-CA" sz="1200" dirty="0"/>
              <a:t> </a:t>
            </a:r>
            <a:r>
              <a:rPr lang="en-CA" sz="1200" dirty="0" err="1"/>
              <a:t>etkilerin</a:t>
            </a:r>
            <a:r>
              <a:rPr lang="en-CA" sz="1200" dirty="0"/>
              <a:t> </a:t>
            </a:r>
            <a:r>
              <a:rPr lang="en-CA" sz="1200" dirty="0" err="1"/>
              <a:t>süresi</a:t>
            </a:r>
            <a:r>
              <a:rPr lang="en-CA" sz="1200" dirty="0"/>
              <a:t> </a:t>
            </a:r>
            <a:r>
              <a:rPr lang="en-CA" sz="1200" dirty="0" err="1"/>
              <a:t>tekrar</a:t>
            </a:r>
            <a:r>
              <a:rPr lang="en-CA" sz="1200" dirty="0"/>
              <a:t> </a:t>
            </a:r>
            <a:r>
              <a:rPr lang="en-CA" sz="1200" dirty="0" err="1"/>
              <a:t>başlar</a:t>
            </a:r>
            <a:r>
              <a:rPr lang="en-CA" sz="1200" dirty="0"/>
              <a:t>.</a:t>
            </a:r>
          </a:p>
          <a:p>
            <a:r>
              <a:rPr lang="en-CA" sz="1200" b="1" dirty="0" err="1"/>
              <a:t>Nasıl</a:t>
            </a:r>
            <a:r>
              <a:rPr lang="en-CA" sz="1200" b="1" dirty="0"/>
              <a:t> </a:t>
            </a:r>
            <a:r>
              <a:rPr lang="en-CA" sz="1200" b="1" dirty="0" err="1"/>
              <a:t>Çalışır</a:t>
            </a:r>
            <a:r>
              <a:rPr lang="en-CA" sz="1200" b="1" dirty="0"/>
              <a:t>?</a:t>
            </a:r>
          </a:p>
          <a:p>
            <a:r>
              <a:rPr lang="en-CA" sz="1200" dirty="0" err="1"/>
              <a:t>Eğer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ilk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a:t>
            </a:r>
          </a:p>
          <a:p>
            <a:r>
              <a:rPr lang="en-CA" sz="1200" dirty="0" err="1"/>
              <a:t>Yığın</a:t>
            </a:r>
            <a:r>
              <a:rPr lang="en-CA" sz="1200" dirty="0"/>
              <a:t> </a:t>
            </a:r>
            <a:r>
              <a:rPr lang="en-CA" sz="1200" dirty="0" err="1"/>
              <a:t>sayısı</a:t>
            </a:r>
            <a:r>
              <a:rPr lang="en-CA" sz="1200" dirty="0"/>
              <a:t> 1’e </a:t>
            </a:r>
            <a:r>
              <a:rPr lang="en-CA" sz="1200" dirty="0" err="1"/>
              <a:t>iner</a:t>
            </a:r>
            <a:r>
              <a:rPr lang="en-CA" sz="1200" dirty="0"/>
              <a:t>.</a:t>
            </a:r>
          </a:p>
          <a:p>
            <a:r>
              <a:rPr lang="en-CA" sz="1200" dirty="0" err="1"/>
              <a:t>Süre</a:t>
            </a:r>
            <a:r>
              <a:rPr lang="en-CA" sz="1200" dirty="0"/>
              <a:t> </a:t>
            </a:r>
            <a:r>
              <a:rPr lang="en-CA" sz="1200" dirty="0" err="1"/>
              <a:t>sıfırlanır</a:t>
            </a:r>
            <a:r>
              <a:rPr lang="en-CA" sz="1200" dirty="0"/>
              <a:t> </a:t>
            </a:r>
            <a:r>
              <a:rPr lang="en-CA" sz="1200" dirty="0" err="1"/>
              <a:t>ve</a:t>
            </a:r>
            <a:r>
              <a:rPr lang="en-CA" sz="1200" dirty="0"/>
              <a:t> </a:t>
            </a:r>
            <a:r>
              <a:rPr lang="en-CA" sz="1200" dirty="0" err="1"/>
              <a:t>kalan</a:t>
            </a:r>
            <a:r>
              <a:rPr lang="en-CA" sz="1200" dirty="0"/>
              <a:t> 1 </a:t>
            </a:r>
            <a:r>
              <a:rPr lang="en-CA" sz="1200" dirty="0" err="1"/>
              <a:t>yığın</a:t>
            </a:r>
            <a:r>
              <a:rPr lang="en-CA" sz="1200" dirty="0"/>
              <a:t> </a:t>
            </a:r>
            <a:r>
              <a:rPr lang="en-CA" sz="1200" dirty="0" err="1"/>
              <a:t>için</a:t>
            </a:r>
            <a:r>
              <a:rPr lang="en-CA" sz="1200" dirty="0"/>
              <a:t> </a:t>
            </a:r>
            <a:r>
              <a:rPr lang="en-CA" sz="1200" dirty="0" err="1"/>
              <a:t>etki</a:t>
            </a:r>
            <a:r>
              <a:rPr lang="en-CA" sz="1200" dirty="0"/>
              <a:t> </a:t>
            </a:r>
            <a:r>
              <a:rPr lang="en-CA" sz="1200" dirty="0" err="1"/>
              <a:t>süresi</a:t>
            </a:r>
            <a:r>
              <a:rPr lang="en-CA" sz="1200" dirty="0"/>
              <a:t> </a:t>
            </a:r>
            <a:r>
              <a:rPr lang="en-CA" sz="1200" dirty="0" err="1"/>
              <a:t>yeniden</a:t>
            </a:r>
            <a:r>
              <a:rPr lang="en-CA" sz="1200" dirty="0"/>
              <a:t> </a:t>
            </a:r>
            <a:r>
              <a:rPr lang="en-CA" sz="1200" dirty="0" err="1"/>
              <a:t>başlar</a:t>
            </a:r>
            <a:r>
              <a:rPr lang="en-CA" sz="1200" dirty="0"/>
              <a:t>.</a:t>
            </a:r>
          </a:p>
          <a:p>
            <a:r>
              <a:rPr lang="en-CA" sz="1200" dirty="0"/>
              <a:t>Bu </a:t>
            </a:r>
            <a:r>
              <a:rPr lang="en-CA" sz="1200" dirty="0" err="1"/>
              <a:t>süreç</a:t>
            </a:r>
            <a:r>
              <a:rPr lang="en-CA" sz="1200" dirty="0"/>
              <a:t>, </a:t>
            </a:r>
            <a:r>
              <a:rPr lang="en-CA" sz="1200" dirty="0" err="1"/>
              <a:t>tüm</a:t>
            </a:r>
            <a:r>
              <a:rPr lang="en-CA" sz="1200" dirty="0"/>
              <a:t> </a:t>
            </a:r>
            <a:r>
              <a:rPr lang="en-CA" sz="1200" dirty="0" err="1"/>
              <a:t>yığınlar</a:t>
            </a:r>
            <a:r>
              <a:rPr lang="en-CA" sz="1200" dirty="0"/>
              <a:t> </a:t>
            </a:r>
            <a:r>
              <a:rPr lang="en-CA" sz="1200" dirty="0" err="1"/>
              <a:t>temizlenene</a:t>
            </a:r>
            <a:r>
              <a:rPr lang="en-CA" sz="1200" dirty="0"/>
              <a:t> </a:t>
            </a:r>
            <a:r>
              <a:rPr lang="en-CA" sz="1200" dirty="0" err="1"/>
              <a:t>kadar</a:t>
            </a:r>
            <a:r>
              <a:rPr lang="en-CA" sz="1200" dirty="0"/>
              <a:t> </a:t>
            </a:r>
            <a:r>
              <a:rPr lang="en-CA" sz="1200" dirty="0" err="1"/>
              <a:t>devam</a:t>
            </a:r>
            <a:r>
              <a:rPr lang="en-CA" sz="1200" dirty="0"/>
              <a:t> </a:t>
            </a:r>
            <a:r>
              <a:rPr lang="en-CA" sz="1200" dirty="0" err="1"/>
              <a:t>eder</a:t>
            </a:r>
            <a:r>
              <a:rPr lang="en-CA" sz="1200" dirty="0"/>
              <a:t>.</a:t>
            </a:r>
          </a:p>
          <a:p>
            <a:pPr marL="0" indent="0">
              <a:buNone/>
            </a:pPr>
            <a:endParaRPr lang="en-CA" sz="1200" dirty="0"/>
          </a:p>
          <a:p>
            <a:r>
              <a:rPr lang="en-CA" sz="1200" b="1" i="1" u="sng" dirty="0" err="1"/>
              <a:t>Farklılıklar</a:t>
            </a:r>
            <a:r>
              <a:rPr lang="en-CA" sz="1200" b="1" i="1" u="sng" dirty="0"/>
              <a:t>:</a:t>
            </a:r>
          </a:p>
          <a:p>
            <a:r>
              <a:rPr lang="en-CA" sz="1200" dirty="0"/>
              <a:t>- **Clear Entire Stack**: </a:t>
            </a:r>
            <a:r>
              <a:rPr lang="en-CA" sz="1200" dirty="0" err="1"/>
              <a:t>Süre</a:t>
            </a:r>
            <a:r>
              <a:rPr lang="en-CA" sz="1200" dirty="0"/>
              <a:t> </a:t>
            </a:r>
            <a:r>
              <a:rPr lang="en-CA" sz="1200" dirty="0" err="1"/>
              <a:t>dolduğunda</a:t>
            </a:r>
            <a:r>
              <a:rPr lang="en-CA" sz="1200" dirty="0"/>
              <a:t> </a:t>
            </a:r>
            <a:r>
              <a:rPr lang="en-CA" sz="1200" dirty="0" err="1"/>
              <a:t>tüm</a:t>
            </a:r>
            <a:r>
              <a:rPr lang="en-CA" sz="1200" dirty="0"/>
              <a:t> </a:t>
            </a:r>
            <a:r>
              <a:rPr lang="en-CA" sz="1200" dirty="0" err="1"/>
              <a:t>yığınlar</a:t>
            </a:r>
            <a:r>
              <a:rPr lang="en-CA" sz="1200" dirty="0"/>
              <a:t> </a:t>
            </a:r>
            <a:r>
              <a:rPr lang="en-CA" sz="1200" dirty="0" err="1"/>
              <a:t>bir</a:t>
            </a:r>
            <a:r>
              <a:rPr lang="en-CA" sz="1200" dirty="0"/>
              <a:t> </a:t>
            </a:r>
            <a:r>
              <a:rPr lang="en-CA" sz="1200" dirty="0" err="1"/>
              <a:t>kerede</a:t>
            </a:r>
            <a:r>
              <a:rPr lang="en-CA" sz="1200" dirty="0"/>
              <a:t> </a:t>
            </a:r>
            <a:r>
              <a:rPr lang="en-CA" sz="1200" dirty="0" err="1"/>
              <a:t>temizlenir</a:t>
            </a:r>
            <a:r>
              <a:rPr lang="en-CA" sz="1200" dirty="0"/>
              <a:t>.</a:t>
            </a:r>
          </a:p>
          <a:p>
            <a:r>
              <a:rPr lang="en-CA" sz="1200" dirty="0"/>
              <a:t>- **Remove Single Stack and Refresh Duration**: </a:t>
            </a:r>
            <a:r>
              <a:rPr lang="en-CA" sz="1200" dirty="0" err="1"/>
              <a:t>Yığınlar</a:t>
            </a:r>
            <a:r>
              <a:rPr lang="en-CA" sz="1200" dirty="0"/>
              <a:t> </a:t>
            </a:r>
            <a:r>
              <a:rPr lang="en-CA" sz="1200" dirty="0" err="1"/>
              <a:t>sırayla</a:t>
            </a:r>
            <a:r>
              <a:rPr lang="en-CA" sz="1200" dirty="0"/>
              <a:t> </a:t>
            </a:r>
            <a:r>
              <a:rPr lang="en-CA" sz="1200" dirty="0" err="1"/>
              <a:t>temizlenir</a:t>
            </a:r>
            <a:r>
              <a:rPr lang="en-CA" sz="1200" dirty="0"/>
              <a:t> </a:t>
            </a:r>
            <a:r>
              <a:rPr lang="en-CA" sz="1200" dirty="0" err="1"/>
              <a:t>ve</a:t>
            </a:r>
            <a:r>
              <a:rPr lang="en-CA" sz="1200" dirty="0"/>
              <a:t> her </a:t>
            </a:r>
            <a:r>
              <a:rPr lang="en-CA" sz="1200" dirty="0" err="1"/>
              <a:t>temizleme</a:t>
            </a:r>
            <a:r>
              <a:rPr lang="en-CA" sz="1200" dirty="0"/>
              <a:t> </a:t>
            </a:r>
            <a:r>
              <a:rPr lang="en-CA" sz="1200" dirty="0" err="1"/>
              <a:t>sonrası</a:t>
            </a:r>
            <a:r>
              <a:rPr lang="en-CA" sz="1200" dirty="0"/>
              <a:t> </a:t>
            </a:r>
            <a:r>
              <a:rPr lang="en-CA" sz="1200" dirty="0" err="1"/>
              <a:t>süre</a:t>
            </a:r>
            <a:r>
              <a:rPr lang="en-CA" sz="1200" dirty="0"/>
              <a:t> </a:t>
            </a:r>
            <a:r>
              <a:rPr lang="en-CA" sz="1200" dirty="0" err="1"/>
              <a:t>yenilenir</a:t>
            </a:r>
            <a:r>
              <a:rPr lang="en-CA" sz="1200" dirty="0"/>
              <a:t>.</a:t>
            </a:r>
          </a:p>
          <a:p>
            <a:r>
              <a:rPr lang="en-CA" sz="1200" dirty="0"/>
              <a:t>Bu </a:t>
            </a:r>
            <a:r>
              <a:rPr lang="en-CA" sz="1200" dirty="0" err="1"/>
              <a:t>seçenekler</a:t>
            </a:r>
            <a:r>
              <a:rPr lang="en-CA" sz="1200" dirty="0"/>
              <a:t>, </a:t>
            </a:r>
            <a:r>
              <a:rPr lang="en-CA" sz="1200" dirty="0" err="1"/>
              <a:t>oyunun</a:t>
            </a:r>
            <a:r>
              <a:rPr lang="en-CA" sz="1200" dirty="0"/>
              <a:t> </a:t>
            </a:r>
            <a:r>
              <a:rPr lang="en-CA" sz="1200" dirty="0" err="1"/>
              <a:t>mekaniklerine</a:t>
            </a:r>
            <a:r>
              <a:rPr lang="en-CA" sz="1200" dirty="0"/>
              <a:t> </a:t>
            </a:r>
            <a:r>
              <a:rPr lang="en-CA" sz="1200" dirty="0" err="1"/>
              <a:t>bağlı</a:t>
            </a:r>
            <a:r>
              <a:rPr lang="en-CA" sz="1200" dirty="0"/>
              <a:t> </a:t>
            </a:r>
            <a:r>
              <a:rPr lang="en-CA" sz="1200" dirty="0" err="1"/>
              <a:t>olarak</a:t>
            </a:r>
            <a:r>
              <a:rPr lang="en-CA" sz="1200" dirty="0"/>
              <a:t> </a:t>
            </a:r>
            <a:r>
              <a:rPr lang="en-CA" sz="1200" dirty="0" err="1"/>
              <a:t>farklı</a:t>
            </a:r>
            <a:r>
              <a:rPr lang="en-CA" sz="1200" dirty="0"/>
              <a:t> </a:t>
            </a:r>
            <a:r>
              <a:rPr lang="en-CA" sz="1200" dirty="0" err="1"/>
              <a:t>stratejik</a:t>
            </a:r>
            <a:r>
              <a:rPr lang="en-CA" sz="1200" dirty="0"/>
              <a:t> </a:t>
            </a:r>
            <a:r>
              <a:rPr lang="en-CA" sz="1200" dirty="0" err="1"/>
              <a:t>senaryolar</a:t>
            </a:r>
            <a:r>
              <a:rPr lang="en-CA" sz="1200" dirty="0"/>
              <a:t> </a:t>
            </a:r>
            <a:r>
              <a:rPr lang="en-CA" sz="1200" dirty="0" err="1"/>
              <a:t>oluşturabilir</a:t>
            </a:r>
            <a:r>
              <a:rPr lang="en-CA" sz="1200" dirty="0"/>
              <a:t>:</a:t>
            </a:r>
          </a:p>
          <a:p>
            <a:r>
              <a:rPr lang="en-CA" sz="1200" dirty="0"/>
              <a:t>- **Clear Entire Stack** </a:t>
            </a:r>
            <a:r>
              <a:rPr lang="en-CA" sz="1200" dirty="0" err="1"/>
              <a:t>hızlı</a:t>
            </a:r>
            <a:r>
              <a:rPr lang="en-CA" sz="1200" dirty="0"/>
              <a:t> </a:t>
            </a:r>
            <a:r>
              <a:rPr lang="en-CA" sz="1200" dirty="0" err="1"/>
              <a:t>bir</a:t>
            </a:r>
            <a:r>
              <a:rPr lang="en-CA" sz="1200" dirty="0"/>
              <a:t> </a:t>
            </a:r>
            <a:r>
              <a:rPr lang="en-CA" sz="1200" dirty="0" err="1"/>
              <a:t>temizleme</a:t>
            </a:r>
            <a:r>
              <a:rPr lang="en-CA" sz="1200" dirty="0"/>
              <a:t> </a:t>
            </a:r>
            <a:r>
              <a:rPr lang="en-CA" sz="1200" dirty="0" err="1"/>
              <a:t>sağlar</a:t>
            </a:r>
            <a:r>
              <a:rPr lang="en-CA" sz="1200" dirty="0"/>
              <a:t> </a:t>
            </a:r>
            <a:r>
              <a:rPr lang="en-CA" sz="1200" dirty="0" err="1"/>
              <a:t>ve</a:t>
            </a:r>
            <a:r>
              <a:rPr lang="en-CA" sz="1200" dirty="0"/>
              <a:t> yeni </a:t>
            </a:r>
            <a:r>
              <a:rPr lang="en-CA" sz="1200" dirty="0" err="1"/>
              <a:t>etkiler</a:t>
            </a:r>
            <a:r>
              <a:rPr lang="en-CA" sz="1200" dirty="0"/>
              <a:t> </a:t>
            </a:r>
            <a:r>
              <a:rPr lang="en-CA" sz="1200" dirty="0" err="1"/>
              <a:t>için</a:t>
            </a:r>
            <a:r>
              <a:rPr lang="en-CA" sz="1200" dirty="0"/>
              <a:t> </a:t>
            </a:r>
            <a:r>
              <a:rPr lang="en-CA" sz="1200" dirty="0" err="1"/>
              <a:t>alan</a:t>
            </a:r>
            <a:r>
              <a:rPr lang="en-CA" sz="1200" dirty="0"/>
              <a:t> </a:t>
            </a:r>
            <a:r>
              <a:rPr lang="en-CA" sz="1200" dirty="0" err="1"/>
              <a:t>açar</a:t>
            </a:r>
            <a:r>
              <a:rPr lang="en-CA" sz="1200" dirty="0"/>
              <a:t>.</a:t>
            </a:r>
          </a:p>
          <a:p>
            <a:r>
              <a:rPr lang="en-CA" sz="1200" dirty="0"/>
              <a:t>- **Remove Single Stack** </a:t>
            </a:r>
            <a:r>
              <a:rPr lang="en-CA" sz="1200" dirty="0" err="1"/>
              <a:t>ise</a:t>
            </a:r>
            <a:r>
              <a:rPr lang="en-CA" sz="1200" dirty="0"/>
              <a:t> </a:t>
            </a:r>
            <a:r>
              <a:rPr lang="en-CA" sz="1200" dirty="0" err="1"/>
              <a:t>etkilerin</a:t>
            </a:r>
            <a:r>
              <a:rPr lang="en-CA" sz="1200" dirty="0"/>
              <a:t> </a:t>
            </a:r>
            <a:r>
              <a:rPr lang="en-CA" sz="1200" dirty="0" err="1"/>
              <a:t>daha</a:t>
            </a:r>
            <a:r>
              <a:rPr lang="en-CA" sz="1200" dirty="0"/>
              <a:t> </a:t>
            </a:r>
            <a:r>
              <a:rPr lang="en-CA" sz="1200" dirty="0" err="1"/>
              <a:t>uzun</a:t>
            </a:r>
            <a:r>
              <a:rPr lang="en-CA" sz="1200" dirty="0"/>
              <a:t> </a:t>
            </a:r>
            <a:r>
              <a:rPr lang="en-CA" sz="1200" dirty="0" err="1"/>
              <a:t>süre</a:t>
            </a:r>
            <a:r>
              <a:rPr lang="en-CA" sz="1200" dirty="0"/>
              <a:t> </a:t>
            </a:r>
            <a:r>
              <a:rPr lang="en-CA" sz="1200" dirty="0" err="1"/>
              <a:t>devam</a:t>
            </a:r>
            <a:r>
              <a:rPr lang="en-CA" sz="1200" dirty="0"/>
              <a:t> </a:t>
            </a:r>
            <a:r>
              <a:rPr lang="en-CA" sz="1200" dirty="0" err="1"/>
              <a:t>etmesine</a:t>
            </a:r>
            <a:r>
              <a:rPr lang="en-CA" sz="1200" dirty="0"/>
              <a:t> </a:t>
            </a:r>
            <a:r>
              <a:rPr lang="en-CA" sz="1200" dirty="0" err="1"/>
              <a:t>olanak</a:t>
            </a:r>
            <a:r>
              <a:rPr lang="en-CA" sz="1200" dirty="0"/>
              <a:t> </a:t>
            </a:r>
            <a:r>
              <a:rPr lang="en-CA" sz="1200" dirty="0" err="1"/>
              <a:t>tanır</a:t>
            </a:r>
            <a:r>
              <a:rPr lang="en-CA" sz="1200" dirty="0"/>
              <a:t>.</a:t>
            </a:r>
          </a:p>
        </p:txBody>
      </p:sp>
    </p:spTree>
    <p:extLst>
      <p:ext uri="{BB962C8B-B14F-4D97-AF65-F5344CB8AC3E}">
        <p14:creationId xmlns:p14="http://schemas.microsoft.com/office/powerpoint/2010/main" val="3438838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FBDEEA5-217C-2D1D-AA6F-D8796DF05C49}"/>
              </a:ext>
            </a:extLst>
          </p:cNvPr>
          <p:cNvSpPr>
            <a:spLocks noGrp="1"/>
          </p:cNvSpPr>
          <p:nvPr>
            <p:ph idx="1"/>
          </p:nvPr>
        </p:nvSpPr>
        <p:spPr>
          <a:xfrm>
            <a:off x="1103312" y="3653013"/>
            <a:ext cx="8946541" cy="2481071"/>
          </a:xfrm>
        </p:spPr>
        <p:txBody>
          <a:bodyPr/>
          <a:lstStyle/>
          <a:p>
            <a:r>
              <a:rPr lang="en-US" b="0" i="0" dirty="0">
                <a:solidFill>
                  <a:srgbClr val="FFFFFF"/>
                </a:solidFill>
                <a:effectLst/>
                <a:latin typeface="Udemy Sans"/>
              </a:rPr>
              <a:t>So that's a way to get a sort of infinite duration, periodic effect.</a:t>
            </a:r>
          </a:p>
          <a:p>
            <a:r>
              <a:rPr lang="en-US" dirty="0" err="1">
                <a:solidFill>
                  <a:srgbClr val="FFFFFF"/>
                </a:solidFill>
                <a:latin typeface="Udemy Sans"/>
              </a:rPr>
              <a:t>Durmaksizin</a:t>
            </a:r>
            <a:r>
              <a:rPr lang="en-US" dirty="0">
                <a:solidFill>
                  <a:srgbClr val="FFFFFF"/>
                </a:solidFill>
                <a:latin typeface="Udemy Sans"/>
              </a:rPr>
              <a:t> </a:t>
            </a:r>
            <a:r>
              <a:rPr lang="en-US" dirty="0" err="1">
                <a:solidFill>
                  <a:srgbClr val="FFFFFF"/>
                </a:solidFill>
                <a:latin typeface="Udemy Sans"/>
              </a:rPr>
              <a:t>yenileniyor</a:t>
            </a:r>
            <a:r>
              <a:rPr lang="en-US" dirty="0">
                <a:solidFill>
                  <a:srgbClr val="FFFFFF"/>
                </a:solidFill>
                <a:latin typeface="Udemy Sans"/>
              </a:rPr>
              <a:t> </a:t>
            </a:r>
            <a:r>
              <a:rPr lang="en-US" dirty="0" err="1">
                <a:solidFill>
                  <a:srgbClr val="FFFFFF"/>
                </a:solidFill>
                <a:latin typeface="Udemy Sans"/>
              </a:rPr>
              <a:t>aldigimiz</a:t>
            </a:r>
            <a:r>
              <a:rPr lang="en-US" dirty="0">
                <a:solidFill>
                  <a:srgbClr val="FFFFFF"/>
                </a:solidFill>
                <a:latin typeface="Udemy Sans"/>
              </a:rPr>
              <a:t> mana yada can.</a:t>
            </a:r>
            <a:endParaRPr lang="en-CA" dirty="0"/>
          </a:p>
        </p:txBody>
      </p:sp>
      <p:pic>
        <p:nvPicPr>
          <p:cNvPr id="5" name="Resim 4">
            <a:extLst>
              <a:ext uri="{FF2B5EF4-FFF2-40B4-BE49-F238E27FC236}">
                <a16:creationId xmlns:a16="http://schemas.microsoft.com/office/drawing/2014/main" id="{F9CDBB78-8B35-786E-BFF5-B93E38B30773}"/>
              </a:ext>
            </a:extLst>
          </p:cNvPr>
          <p:cNvPicPr>
            <a:picLocks noChangeAspect="1"/>
          </p:cNvPicPr>
          <p:nvPr/>
        </p:nvPicPr>
        <p:blipFill>
          <a:blip r:embed="rId2"/>
          <a:stretch>
            <a:fillRect/>
          </a:stretch>
        </p:blipFill>
        <p:spPr>
          <a:xfrm>
            <a:off x="1103312" y="2976356"/>
            <a:ext cx="8459381" cy="228632"/>
          </a:xfrm>
          <a:prstGeom prst="rect">
            <a:avLst/>
          </a:prstGeom>
        </p:spPr>
      </p:pic>
    </p:spTree>
    <p:extLst>
      <p:ext uri="{BB962C8B-B14F-4D97-AF65-F5344CB8AC3E}">
        <p14:creationId xmlns:p14="http://schemas.microsoft.com/office/powerpoint/2010/main" val="16953460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DAFDC6B-7953-5B6D-98C8-CEBD87A48AFA}"/>
              </a:ext>
            </a:extLst>
          </p:cNvPr>
          <p:cNvPicPr>
            <a:picLocks noChangeAspect="1"/>
          </p:cNvPicPr>
          <p:nvPr/>
        </p:nvPicPr>
        <p:blipFill>
          <a:blip r:embed="rId2"/>
          <a:stretch>
            <a:fillRect/>
          </a:stretch>
        </p:blipFill>
        <p:spPr>
          <a:xfrm>
            <a:off x="285431" y="0"/>
            <a:ext cx="11621137" cy="6858000"/>
          </a:xfrm>
          <a:prstGeom prst="rect">
            <a:avLst/>
          </a:prstGeom>
        </p:spPr>
      </p:pic>
      <p:pic>
        <p:nvPicPr>
          <p:cNvPr id="8" name="Resim 7">
            <a:extLst>
              <a:ext uri="{FF2B5EF4-FFF2-40B4-BE49-F238E27FC236}">
                <a16:creationId xmlns:a16="http://schemas.microsoft.com/office/drawing/2014/main" id="{88123E1D-D0DF-CAF1-D68F-2B413867A542}"/>
              </a:ext>
            </a:extLst>
          </p:cNvPr>
          <p:cNvPicPr>
            <a:picLocks noChangeAspect="1"/>
          </p:cNvPicPr>
          <p:nvPr/>
        </p:nvPicPr>
        <p:blipFill>
          <a:blip r:embed="rId3"/>
          <a:stretch>
            <a:fillRect/>
          </a:stretch>
        </p:blipFill>
        <p:spPr>
          <a:xfrm>
            <a:off x="5157655" y="0"/>
            <a:ext cx="1876687" cy="257211"/>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744AECE-66AE-BA90-5E20-F8A8AD515FFA}"/>
                  </a:ext>
                </a:extLst>
              </p14:cNvPr>
              <p14:cNvContentPartPr/>
              <p14:nvPr/>
            </p14:nvContentPartPr>
            <p14:xfrm>
              <a:off x="5143248" y="44136"/>
              <a:ext cx="1874160" cy="211680"/>
            </p14:xfrm>
          </p:contentPart>
        </mc:Choice>
        <mc:Fallback xmlns="">
          <p:pic>
            <p:nvPicPr>
              <p:cNvPr id="10" name="Mürekkep 9">
                <a:extLst>
                  <a:ext uri="{FF2B5EF4-FFF2-40B4-BE49-F238E27FC236}">
                    <a16:creationId xmlns:a16="http://schemas.microsoft.com/office/drawing/2014/main" id="{C744AECE-66AE-BA90-5E20-F8A8AD515FFA}"/>
                  </a:ext>
                </a:extLst>
              </p:cNvPr>
              <p:cNvPicPr/>
              <p:nvPr/>
            </p:nvPicPr>
            <p:blipFill>
              <a:blip r:embed="rId5"/>
              <a:stretch>
                <a:fillRect/>
              </a:stretch>
            </p:blipFill>
            <p:spPr>
              <a:xfrm>
                <a:off x="5134248" y="35136"/>
                <a:ext cx="1891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61AE4D11-0933-3746-4AC6-03CA88AFEEC2}"/>
                  </a:ext>
                </a:extLst>
              </p14:cNvPr>
              <p14:cNvContentPartPr/>
              <p14:nvPr/>
            </p14:nvContentPartPr>
            <p14:xfrm>
              <a:off x="6299928" y="1261656"/>
              <a:ext cx="630360" cy="9720"/>
            </p14:xfrm>
          </p:contentPart>
        </mc:Choice>
        <mc:Fallback xmlns="">
          <p:pic>
            <p:nvPicPr>
              <p:cNvPr id="11" name="Mürekkep 10">
                <a:extLst>
                  <a:ext uri="{FF2B5EF4-FFF2-40B4-BE49-F238E27FC236}">
                    <a16:creationId xmlns:a16="http://schemas.microsoft.com/office/drawing/2014/main" id="{61AE4D11-0933-3746-4AC6-03CA88AFEEC2}"/>
                  </a:ext>
                </a:extLst>
              </p:cNvPr>
              <p:cNvPicPr/>
              <p:nvPr/>
            </p:nvPicPr>
            <p:blipFill>
              <a:blip r:embed="rId7"/>
              <a:stretch>
                <a:fillRect/>
              </a:stretch>
            </p:blipFill>
            <p:spPr>
              <a:xfrm>
                <a:off x="6290928" y="1252656"/>
                <a:ext cx="64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A835D44-479A-3882-3C8C-92889D988E89}"/>
                  </a:ext>
                </a:extLst>
              </p14:cNvPr>
              <p14:cNvContentPartPr/>
              <p14:nvPr/>
            </p14:nvContentPartPr>
            <p14:xfrm>
              <a:off x="6290928" y="1861056"/>
              <a:ext cx="178200" cy="31680"/>
            </p14:xfrm>
          </p:contentPart>
        </mc:Choice>
        <mc:Fallback xmlns="">
          <p:pic>
            <p:nvPicPr>
              <p:cNvPr id="12" name="Mürekkep 11">
                <a:extLst>
                  <a:ext uri="{FF2B5EF4-FFF2-40B4-BE49-F238E27FC236}">
                    <a16:creationId xmlns:a16="http://schemas.microsoft.com/office/drawing/2014/main" id="{6A835D44-479A-3882-3C8C-92889D988E89}"/>
                  </a:ext>
                </a:extLst>
              </p:cNvPr>
              <p:cNvPicPr/>
              <p:nvPr/>
            </p:nvPicPr>
            <p:blipFill>
              <a:blip r:embed="rId9"/>
              <a:stretch>
                <a:fillRect/>
              </a:stretch>
            </p:blipFill>
            <p:spPr>
              <a:xfrm>
                <a:off x="6281928" y="1852416"/>
                <a:ext cx="195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8A10517-E335-F48A-FFA9-1A38E79D1331}"/>
                  </a:ext>
                </a:extLst>
              </p14:cNvPr>
              <p14:cNvContentPartPr/>
              <p14:nvPr/>
            </p14:nvContentPartPr>
            <p14:xfrm>
              <a:off x="6263208" y="1620216"/>
              <a:ext cx="522720" cy="16920"/>
            </p14:xfrm>
          </p:contentPart>
        </mc:Choice>
        <mc:Fallback xmlns="">
          <p:pic>
            <p:nvPicPr>
              <p:cNvPr id="14" name="Mürekkep 13">
                <a:extLst>
                  <a:ext uri="{FF2B5EF4-FFF2-40B4-BE49-F238E27FC236}">
                    <a16:creationId xmlns:a16="http://schemas.microsoft.com/office/drawing/2014/main" id="{98A10517-E335-F48A-FFA9-1A38E79D1331}"/>
                  </a:ext>
                </a:extLst>
              </p:cNvPr>
              <p:cNvPicPr/>
              <p:nvPr/>
            </p:nvPicPr>
            <p:blipFill>
              <a:blip r:embed="rId11"/>
              <a:stretch>
                <a:fillRect/>
              </a:stretch>
            </p:blipFill>
            <p:spPr>
              <a:xfrm>
                <a:off x="6254568" y="1611576"/>
                <a:ext cx="540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9AB41768-E652-F977-116A-AA2D4861E82E}"/>
                  </a:ext>
                </a:extLst>
              </p14:cNvPr>
              <p14:cNvContentPartPr/>
              <p14:nvPr/>
            </p14:nvContentPartPr>
            <p14:xfrm>
              <a:off x="6226488" y="2294136"/>
              <a:ext cx="127080" cy="10080"/>
            </p14:xfrm>
          </p:contentPart>
        </mc:Choice>
        <mc:Fallback xmlns="">
          <p:pic>
            <p:nvPicPr>
              <p:cNvPr id="15" name="Mürekkep 14">
                <a:extLst>
                  <a:ext uri="{FF2B5EF4-FFF2-40B4-BE49-F238E27FC236}">
                    <a16:creationId xmlns:a16="http://schemas.microsoft.com/office/drawing/2014/main" id="{9AB41768-E652-F977-116A-AA2D4861E82E}"/>
                  </a:ext>
                </a:extLst>
              </p:cNvPr>
              <p:cNvPicPr/>
              <p:nvPr/>
            </p:nvPicPr>
            <p:blipFill>
              <a:blip r:embed="rId13"/>
              <a:stretch>
                <a:fillRect/>
              </a:stretch>
            </p:blipFill>
            <p:spPr>
              <a:xfrm>
                <a:off x="6217848" y="2285496"/>
                <a:ext cx="144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1B95C5AD-5AA7-38EE-DE66-E956428E0B0F}"/>
                  </a:ext>
                </a:extLst>
              </p14:cNvPr>
              <p14:cNvContentPartPr/>
              <p14:nvPr/>
            </p14:nvContentPartPr>
            <p14:xfrm>
              <a:off x="6299928" y="2708136"/>
              <a:ext cx="430920" cy="43920"/>
            </p14:xfrm>
          </p:contentPart>
        </mc:Choice>
        <mc:Fallback xmlns="">
          <p:pic>
            <p:nvPicPr>
              <p:cNvPr id="16" name="Mürekkep 15">
                <a:extLst>
                  <a:ext uri="{FF2B5EF4-FFF2-40B4-BE49-F238E27FC236}">
                    <a16:creationId xmlns:a16="http://schemas.microsoft.com/office/drawing/2014/main" id="{1B95C5AD-5AA7-38EE-DE66-E956428E0B0F}"/>
                  </a:ext>
                </a:extLst>
              </p:cNvPr>
              <p:cNvPicPr/>
              <p:nvPr/>
            </p:nvPicPr>
            <p:blipFill>
              <a:blip r:embed="rId15"/>
              <a:stretch>
                <a:fillRect/>
              </a:stretch>
            </p:blipFill>
            <p:spPr>
              <a:xfrm>
                <a:off x="6290928" y="2699496"/>
                <a:ext cx="448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3B9DCBD5-4FB4-82DB-4A6B-42E554C11D79}"/>
                  </a:ext>
                </a:extLst>
              </p14:cNvPr>
              <p14:cNvContentPartPr/>
              <p14:nvPr/>
            </p14:nvContentPartPr>
            <p14:xfrm>
              <a:off x="6299928" y="3100176"/>
              <a:ext cx="658440" cy="18000"/>
            </p14:xfrm>
          </p:contentPart>
        </mc:Choice>
        <mc:Fallback xmlns="">
          <p:pic>
            <p:nvPicPr>
              <p:cNvPr id="17" name="Mürekkep 16">
                <a:extLst>
                  <a:ext uri="{FF2B5EF4-FFF2-40B4-BE49-F238E27FC236}">
                    <a16:creationId xmlns:a16="http://schemas.microsoft.com/office/drawing/2014/main" id="{3B9DCBD5-4FB4-82DB-4A6B-42E554C11D79}"/>
                  </a:ext>
                </a:extLst>
              </p:cNvPr>
              <p:cNvPicPr/>
              <p:nvPr/>
            </p:nvPicPr>
            <p:blipFill>
              <a:blip r:embed="rId17"/>
              <a:stretch>
                <a:fillRect/>
              </a:stretch>
            </p:blipFill>
            <p:spPr>
              <a:xfrm>
                <a:off x="6290928" y="3091176"/>
                <a:ext cx="676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2D034E1B-B4C9-7AD0-464A-634F84064D03}"/>
                  </a:ext>
                </a:extLst>
              </p14:cNvPr>
              <p14:cNvContentPartPr/>
              <p14:nvPr/>
            </p14:nvContentPartPr>
            <p14:xfrm>
              <a:off x="6235848" y="3309696"/>
              <a:ext cx="154800" cy="360"/>
            </p14:xfrm>
          </p:contentPart>
        </mc:Choice>
        <mc:Fallback xmlns="">
          <p:pic>
            <p:nvPicPr>
              <p:cNvPr id="18" name="Mürekkep 17">
                <a:extLst>
                  <a:ext uri="{FF2B5EF4-FFF2-40B4-BE49-F238E27FC236}">
                    <a16:creationId xmlns:a16="http://schemas.microsoft.com/office/drawing/2014/main" id="{2D034E1B-B4C9-7AD0-464A-634F84064D03}"/>
                  </a:ext>
                </a:extLst>
              </p:cNvPr>
              <p:cNvPicPr/>
              <p:nvPr/>
            </p:nvPicPr>
            <p:blipFill>
              <a:blip r:embed="rId19"/>
              <a:stretch>
                <a:fillRect/>
              </a:stretch>
            </p:blipFill>
            <p:spPr>
              <a:xfrm>
                <a:off x="6227208" y="3300696"/>
                <a:ext cx="17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4992518B-7C23-CCA0-3D98-226060CC629C}"/>
                  </a:ext>
                </a:extLst>
              </p14:cNvPr>
              <p14:cNvContentPartPr/>
              <p14:nvPr/>
            </p14:nvContentPartPr>
            <p14:xfrm>
              <a:off x="6217488" y="3490776"/>
              <a:ext cx="1288440" cy="48240"/>
            </p14:xfrm>
          </p:contentPart>
        </mc:Choice>
        <mc:Fallback xmlns="">
          <p:pic>
            <p:nvPicPr>
              <p:cNvPr id="19" name="Mürekkep 18">
                <a:extLst>
                  <a:ext uri="{FF2B5EF4-FFF2-40B4-BE49-F238E27FC236}">
                    <a16:creationId xmlns:a16="http://schemas.microsoft.com/office/drawing/2014/main" id="{4992518B-7C23-CCA0-3D98-226060CC629C}"/>
                  </a:ext>
                </a:extLst>
              </p:cNvPr>
              <p:cNvPicPr/>
              <p:nvPr/>
            </p:nvPicPr>
            <p:blipFill>
              <a:blip r:embed="rId21"/>
              <a:stretch>
                <a:fillRect/>
              </a:stretch>
            </p:blipFill>
            <p:spPr>
              <a:xfrm>
                <a:off x="6208848" y="3482136"/>
                <a:ext cx="1306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156608B2-184A-B23C-C8CB-0EC0202CC3F0}"/>
                  </a:ext>
                </a:extLst>
              </p14:cNvPr>
              <p14:cNvContentPartPr/>
              <p14:nvPr/>
            </p14:nvContentPartPr>
            <p14:xfrm>
              <a:off x="6318288" y="3720816"/>
              <a:ext cx="1188000" cy="19800"/>
            </p14:xfrm>
          </p:contentPart>
        </mc:Choice>
        <mc:Fallback xmlns="">
          <p:pic>
            <p:nvPicPr>
              <p:cNvPr id="20" name="Mürekkep 19">
                <a:extLst>
                  <a:ext uri="{FF2B5EF4-FFF2-40B4-BE49-F238E27FC236}">
                    <a16:creationId xmlns:a16="http://schemas.microsoft.com/office/drawing/2014/main" id="{156608B2-184A-B23C-C8CB-0EC0202CC3F0}"/>
                  </a:ext>
                </a:extLst>
              </p:cNvPr>
              <p:cNvPicPr/>
              <p:nvPr/>
            </p:nvPicPr>
            <p:blipFill>
              <a:blip r:embed="rId23"/>
              <a:stretch>
                <a:fillRect/>
              </a:stretch>
            </p:blipFill>
            <p:spPr>
              <a:xfrm>
                <a:off x="6309288" y="3711816"/>
                <a:ext cx="1205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7C77C06D-C0D6-3E16-5801-AC9AF34D0EFE}"/>
                  </a:ext>
                </a:extLst>
              </p14:cNvPr>
              <p14:cNvContentPartPr/>
              <p14:nvPr/>
            </p14:nvContentPartPr>
            <p14:xfrm>
              <a:off x="6254208" y="3959136"/>
              <a:ext cx="621000" cy="360"/>
            </p14:xfrm>
          </p:contentPart>
        </mc:Choice>
        <mc:Fallback xmlns="">
          <p:pic>
            <p:nvPicPr>
              <p:cNvPr id="21" name="Mürekkep 20">
                <a:extLst>
                  <a:ext uri="{FF2B5EF4-FFF2-40B4-BE49-F238E27FC236}">
                    <a16:creationId xmlns:a16="http://schemas.microsoft.com/office/drawing/2014/main" id="{7C77C06D-C0D6-3E16-5801-AC9AF34D0EFE}"/>
                  </a:ext>
                </a:extLst>
              </p:cNvPr>
              <p:cNvPicPr/>
              <p:nvPr/>
            </p:nvPicPr>
            <p:blipFill>
              <a:blip r:embed="rId25"/>
              <a:stretch>
                <a:fillRect/>
              </a:stretch>
            </p:blipFill>
            <p:spPr>
              <a:xfrm>
                <a:off x="6245568" y="3950136"/>
                <a:ext cx="638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FBE0C6CF-C0B3-3454-6E34-066E94C20CCE}"/>
                  </a:ext>
                </a:extLst>
              </p14:cNvPr>
              <p14:cNvContentPartPr/>
              <p14:nvPr/>
            </p14:nvContentPartPr>
            <p14:xfrm>
              <a:off x="6235848" y="5585976"/>
              <a:ext cx="923040" cy="65160"/>
            </p14:xfrm>
          </p:contentPart>
        </mc:Choice>
        <mc:Fallback xmlns="">
          <p:pic>
            <p:nvPicPr>
              <p:cNvPr id="22" name="Mürekkep 21">
                <a:extLst>
                  <a:ext uri="{FF2B5EF4-FFF2-40B4-BE49-F238E27FC236}">
                    <a16:creationId xmlns:a16="http://schemas.microsoft.com/office/drawing/2014/main" id="{FBE0C6CF-C0B3-3454-6E34-066E94C20CCE}"/>
                  </a:ext>
                </a:extLst>
              </p:cNvPr>
              <p:cNvPicPr/>
              <p:nvPr/>
            </p:nvPicPr>
            <p:blipFill>
              <a:blip r:embed="rId27"/>
              <a:stretch>
                <a:fillRect/>
              </a:stretch>
            </p:blipFill>
            <p:spPr>
              <a:xfrm>
                <a:off x="6227208" y="5577336"/>
                <a:ext cx="940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ACA6F60C-230B-897B-048E-A33870906FCB}"/>
                  </a:ext>
                </a:extLst>
              </p14:cNvPr>
              <p14:cNvContentPartPr/>
              <p14:nvPr/>
            </p14:nvContentPartPr>
            <p14:xfrm>
              <a:off x="6272568" y="5767416"/>
              <a:ext cx="401400" cy="38880"/>
            </p14:xfrm>
          </p:contentPart>
        </mc:Choice>
        <mc:Fallback xmlns="">
          <p:pic>
            <p:nvPicPr>
              <p:cNvPr id="23" name="Mürekkep 22">
                <a:extLst>
                  <a:ext uri="{FF2B5EF4-FFF2-40B4-BE49-F238E27FC236}">
                    <a16:creationId xmlns:a16="http://schemas.microsoft.com/office/drawing/2014/main" id="{ACA6F60C-230B-897B-048E-A33870906FCB}"/>
                  </a:ext>
                </a:extLst>
              </p:cNvPr>
              <p:cNvPicPr/>
              <p:nvPr/>
            </p:nvPicPr>
            <p:blipFill>
              <a:blip r:embed="rId29"/>
              <a:stretch>
                <a:fillRect/>
              </a:stretch>
            </p:blipFill>
            <p:spPr>
              <a:xfrm>
                <a:off x="6263568" y="5758416"/>
                <a:ext cx="419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985F3A91-B2F6-82D3-FCDB-E6B83413E685}"/>
                  </a:ext>
                </a:extLst>
              </p14:cNvPr>
              <p14:cNvContentPartPr/>
              <p14:nvPr/>
            </p14:nvContentPartPr>
            <p14:xfrm>
              <a:off x="6199128" y="6208416"/>
              <a:ext cx="603000" cy="28080"/>
            </p14:xfrm>
          </p:contentPart>
        </mc:Choice>
        <mc:Fallback xmlns="">
          <p:pic>
            <p:nvPicPr>
              <p:cNvPr id="24" name="Mürekkep 23">
                <a:extLst>
                  <a:ext uri="{FF2B5EF4-FFF2-40B4-BE49-F238E27FC236}">
                    <a16:creationId xmlns:a16="http://schemas.microsoft.com/office/drawing/2014/main" id="{985F3A91-B2F6-82D3-FCDB-E6B83413E685}"/>
                  </a:ext>
                </a:extLst>
              </p:cNvPr>
              <p:cNvPicPr/>
              <p:nvPr/>
            </p:nvPicPr>
            <p:blipFill>
              <a:blip r:embed="rId31"/>
              <a:stretch>
                <a:fillRect/>
              </a:stretch>
            </p:blipFill>
            <p:spPr>
              <a:xfrm>
                <a:off x="6190488" y="6199776"/>
                <a:ext cx="620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C9696037-0E6B-BB55-B1E3-BF60C2E903C8}"/>
                  </a:ext>
                </a:extLst>
              </p14:cNvPr>
              <p14:cNvContentPartPr/>
              <p14:nvPr/>
            </p14:nvContentPartPr>
            <p14:xfrm>
              <a:off x="6199128" y="6437016"/>
              <a:ext cx="484200" cy="10080"/>
            </p14:xfrm>
          </p:contentPart>
        </mc:Choice>
        <mc:Fallback xmlns="">
          <p:pic>
            <p:nvPicPr>
              <p:cNvPr id="25" name="Mürekkep 24">
                <a:extLst>
                  <a:ext uri="{FF2B5EF4-FFF2-40B4-BE49-F238E27FC236}">
                    <a16:creationId xmlns:a16="http://schemas.microsoft.com/office/drawing/2014/main" id="{C9696037-0E6B-BB55-B1E3-BF60C2E903C8}"/>
                  </a:ext>
                </a:extLst>
              </p:cNvPr>
              <p:cNvPicPr/>
              <p:nvPr/>
            </p:nvPicPr>
            <p:blipFill>
              <a:blip r:embed="rId33"/>
              <a:stretch>
                <a:fillRect/>
              </a:stretch>
            </p:blipFill>
            <p:spPr>
              <a:xfrm>
                <a:off x="6190488" y="6428016"/>
                <a:ext cx="50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8613D140-1C60-9D2F-9F22-6F6C609D88DF}"/>
                  </a:ext>
                </a:extLst>
              </p14:cNvPr>
              <p14:cNvContentPartPr/>
              <p14:nvPr/>
            </p14:nvContentPartPr>
            <p14:xfrm>
              <a:off x="1063008" y="-864"/>
              <a:ext cx="831240" cy="387000"/>
            </p14:xfrm>
          </p:contentPart>
        </mc:Choice>
        <mc:Fallback xmlns="">
          <p:pic>
            <p:nvPicPr>
              <p:cNvPr id="26" name="Mürekkep 25">
                <a:extLst>
                  <a:ext uri="{FF2B5EF4-FFF2-40B4-BE49-F238E27FC236}">
                    <a16:creationId xmlns:a16="http://schemas.microsoft.com/office/drawing/2014/main" id="{8613D140-1C60-9D2F-9F22-6F6C609D88DF}"/>
                  </a:ext>
                </a:extLst>
              </p:cNvPr>
              <p:cNvPicPr/>
              <p:nvPr/>
            </p:nvPicPr>
            <p:blipFill>
              <a:blip r:embed="rId35"/>
              <a:stretch>
                <a:fillRect/>
              </a:stretch>
            </p:blipFill>
            <p:spPr>
              <a:xfrm>
                <a:off x="1054368" y="-9504"/>
                <a:ext cx="8488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63B69399-E6AB-77B8-BD10-860BFEC3245B}"/>
                  </a:ext>
                </a:extLst>
              </p14:cNvPr>
              <p14:cNvContentPartPr/>
              <p14:nvPr/>
            </p14:nvContentPartPr>
            <p14:xfrm>
              <a:off x="374688" y="328248"/>
              <a:ext cx="182160" cy="8280"/>
            </p14:xfrm>
          </p:contentPart>
        </mc:Choice>
        <mc:Fallback xmlns="">
          <p:pic>
            <p:nvPicPr>
              <p:cNvPr id="29" name="Mürekkep 28">
                <a:extLst>
                  <a:ext uri="{FF2B5EF4-FFF2-40B4-BE49-F238E27FC236}">
                    <a16:creationId xmlns:a16="http://schemas.microsoft.com/office/drawing/2014/main" id="{63B69399-E6AB-77B8-BD10-860BFEC3245B}"/>
                  </a:ext>
                </a:extLst>
              </p:cNvPr>
              <p:cNvPicPr/>
              <p:nvPr/>
            </p:nvPicPr>
            <p:blipFill>
              <a:blip r:embed="rId37"/>
              <a:stretch>
                <a:fillRect/>
              </a:stretch>
            </p:blipFill>
            <p:spPr>
              <a:xfrm>
                <a:off x="365688" y="319248"/>
                <a:ext cx="199800" cy="25920"/>
              </a:xfrm>
              <a:prstGeom prst="rect">
                <a:avLst/>
              </a:prstGeom>
            </p:spPr>
          </p:pic>
        </mc:Fallback>
      </mc:AlternateContent>
    </p:spTree>
    <p:extLst>
      <p:ext uri="{BB962C8B-B14F-4D97-AF65-F5344CB8AC3E}">
        <p14:creationId xmlns:p14="http://schemas.microsoft.com/office/powerpoint/2010/main" val="26292858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A4142E-3C81-B5AC-74B2-99DA74059EC6}"/>
              </a:ext>
            </a:extLst>
          </p:cNvPr>
          <p:cNvSpPr>
            <a:spLocks noGrp="1"/>
          </p:cNvSpPr>
          <p:nvPr>
            <p:ph type="title"/>
          </p:nvPr>
        </p:nvSpPr>
        <p:spPr>
          <a:xfrm>
            <a:off x="2544887" y="3020091"/>
            <a:ext cx="7102226" cy="817817"/>
          </a:xfrm>
        </p:spPr>
        <p:txBody>
          <a:bodyPr/>
          <a:lstStyle/>
          <a:p>
            <a:r>
              <a:rPr lang="en-US" dirty="0"/>
              <a:t>Infinite Gameplay Effects</a:t>
            </a:r>
            <a:endParaRPr lang="en-CA" dirty="0"/>
          </a:p>
        </p:txBody>
      </p:sp>
    </p:spTree>
    <p:extLst>
      <p:ext uri="{BB962C8B-B14F-4D97-AF65-F5344CB8AC3E}">
        <p14:creationId xmlns:p14="http://schemas.microsoft.com/office/powerpoint/2010/main" val="35853040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1B558A-C44E-ABBE-A887-0F15725293E1}"/>
              </a:ext>
            </a:extLst>
          </p:cNvPr>
          <p:cNvPicPr>
            <a:picLocks noChangeAspect="1"/>
          </p:cNvPicPr>
          <p:nvPr/>
        </p:nvPicPr>
        <p:blipFill>
          <a:blip r:embed="rId2"/>
          <a:stretch>
            <a:fillRect/>
          </a:stretch>
        </p:blipFill>
        <p:spPr>
          <a:xfrm>
            <a:off x="2914206" y="652075"/>
            <a:ext cx="6363588" cy="5553850"/>
          </a:xfrm>
          <a:prstGeom prst="rect">
            <a:avLst/>
          </a:prstGeom>
        </p:spPr>
      </p:pic>
      <p:grpSp>
        <p:nvGrpSpPr>
          <p:cNvPr id="9" name="Grup 8">
            <a:extLst>
              <a:ext uri="{FF2B5EF4-FFF2-40B4-BE49-F238E27FC236}">
                <a16:creationId xmlns:a16="http://schemas.microsoft.com/office/drawing/2014/main" id="{F5FBBA08-794E-50D9-7EA5-683CB8FD2B40}"/>
              </a:ext>
            </a:extLst>
          </p:cNvPr>
          <p:cNvGrpSpPr/>
          <p:nvPr/>
        </p:nvGrpSpPr>
        <p:grpSpPr>
          <a:xfrm>
            <a:off x="3616105" y="5610316"/>
            <a:ext cx="5286240" cy="560520"/>
            <a:chOff x="3616105" y="5610316"/>
            <a:chExt cx="5286240" cy="5605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AE21D71-50F1-F492-2515-6F6EFB3BFA07}"/>
                    </a:ext>
                  </a:extLst>
                </p14:cNvPr>
                <p14:cNvContentPartPr/>
                <p14:nvPr/>
              </p14:nvContentPartPr>
              <p14:xfrm>
                <a:off x="3616105" y="5610316"/>
                <a:ext cx="4894920" cy="560520"/>
              </p14:xfrm>
            </p:contentPart>
          </mc:Choice>
          <mc:Fallback xmlns="">
            <p:pic>
              <p:nvPicPr>
                <p:cNvPr id="6" name="Mürekkep 5">
                  <a:extLst>
                    <a:ext uri="{FF2B5EF4-FFF2-40B4-BE49-F238E27FC236}">
                      <a16:creationId xmlns:a16="http://schemas.microsoft.com/office/drawing/2014/main" id="{0AE21D71-50F1-F492-2515-6F6EFB3BFA07}"/>
                    </a:ext>
                  </a:extLst>
                </p:cNvPr>
                <p:cNvPicPr/>
                <p:nvPr/>
              </p:nvPicPr>
              <p:blipFill>
                <a:blip r:embed="rId4"/>
                <a:stretch>
                  <a:fillRect/>
                </a:stretch>
              </p:blipFill>
              <p:spPr>
                <a:xfrm>
                  <a:off x="3607465" y="5601316"/>
                  <a:ext cx="4912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D6BF569-F50C-E598-C6B5-C0B4C5104817}"/>
                    </a:ext>
                  </a:extLst>
                </p14:cNvPr>
                <p14:cNvContentPartPr/>
                <p14:nvPr/>
              </p14:nvContentPartPr>
              <p14:xfrm>
                <a:off x="8767705" y="5813356"/>
                <a:ext cx="10440" cy="201240"/>
              </p14:xfrm>
            </p:contentPart>
          </mc:Choice>
          <mc:Fallback xmlns="">
            <p:pic>
              <p:nvPicPr>
                <p:cNvPr id="7" name="Mürekkep 6">
                  <a:extLst>
                    <a:ext uri="{FF2B5EF4-FFF2-40B4-BE49-F238E27FC236}">
                      <a16:creationId xmlns:a16="http://schemas.microsoft.com/office/drawing/2014/main" id="{1D6BF569-F50C-E598-C6B5-C0B4C5104817}"/>
                    </a:ext>
                  </a:extLst>
                </p:cNvPr>
                <p:cNvPicPr/>
                <p:nvPr/>
              </p:nvPicPr>
              <p:blipFill>
                <a:blip r:embed="rId6"/>
                <a:stretch>
                  <a:fillRect/>
                </a:stretch>
              </p:blipFill>
              <p:spPr>
                <a:xfrm>
                  <a:off x="8759065" y="5804356"/>
                  <a:ext cx="28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BB469B1-0AC1-BBAA-B918-3CF61B0C016A}"/>
                    </a:ext>
                  </a:extLst>
                </p14:cNvPr>
                <p14:cNvContentPartPr/>
                <p14:nvPr/>
              </p14:nvContentPartPr>
              <p14:xfrm>
                <a:off x="8671945" y="5909476"/>
                <a:ext cx="230400" cy="58320"/>
              </p14:xfrm>
            </p:contentPart>
          </mc:Choice>
          <mc:Fallback xmlns="">
            <p:pic>
              <p:nvPicPr>
                <p:cNvPr id="8" name="Mürekkep 7">
                  <a:extLst>
                    <a:ext uri="{FF2B5EF4-FFF2-40B4-BE49-F238E27FC236}">
                      <a16:creationId xmlns:a16="http://schemas.microsoft.com/office/drawing/2014/main" id="{ABB469B1-0AC1-BBAA-B918-3CF61B0C016A}"/>
                    </a:ext>
                  </a:extLst>
                </p:cNvPr>
                <p:cNvPicPr/>
                <p:nvPr/>
              </p:nvPicPr>
              <p:blipFill>
                <a:blip r:embed="rId8"/>
                <a:stretch>
                  <a:fillRect/>
                </a:stretch>
              </p:blipFill>
              <p:spPr>
                <a:xfrm>
                  <a:off x="8662945" y="5900476"/>
                  <a:ext cx="248040" cy="7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B6106AA-7F5F-49B8-8070-E9111C210508}"/>
                  </a:ext>
                </a:extLst>
              </p14:cNvPr>
              <p14:cNvContentPartPr/>
              <p14:nvPr/>
            </p14:nvContentPartPr>
            <p14:xfrm>
              <a:off x="2946145" y="613516"/>
              <a:ext cx="1752840" cy="389520"/>
            </p14:xfrm>
          </p:contentPart>
        </mc:Choice>
        <mc:Fallback xmlns="">
          <p:pic>
            <p:nvPicPr>
              <p:cNvPr id="11" name="Mürekkep 10">
                <a:extLst>
                  <a:ext uri="{FF2B5EF4-FFF2-40B4-BE49-F238E27FC236}">
                    <a16:creationId xmlns:a16="http://schemas.microsoft.com/office/drawing/2014/main" id="{BB6106AA-7F5F-49B8-8070-E9111C210508}"/>
                  </a:ext>
                </a:extLst>
              </p:cNvPr>
              <p:cNvPicPr/>
              <p:nvPr/>
            </p:nvPicPr>
            <p:blipFill>
              <a:blip r:embed="rId10"/>
              <a:stretch>
                <a:fillRect/>
              </a:stretch>
            </p:blipFill>
            <p:spPr>
              <a:xfrm>
                <a:off x="2937145" y="604876"/>
                <a:ext cx="1770480" cy="407160"/>
              </a:xfrm>
              <a:prstGeom prst="rect">
                <a:avLst/>
              </a:prstGeom>
            </p:spPr>
          </p:pic>
        </mc:Fallback>
      </mc:AlternateContent>
    </p:spTree>
    <p:extLst>
      <p:ext uri="{BB962C8B-B14F-4D97-AF65-F5344CB8AC3E}">
        <p14:creationId xmlns:p14="http://schemas.microsoft.com/office/powerpoint/2010/main" val="27395125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05BEEDD-E89D-0332-81EA-99C47952074C}"/>
              </a:ext>
            </a:extLst>
          </p:cNvPr>
          <p:cNvPicPr>
            <a:picLocks noChangeAspect="1"/>
          </p:cNvPicPr>
          <p:nvPr/>
        </p:nvPicPr>
        <p:blipFill>
          <a:blip r:embed="rId2"/>
          <a:stretch>
            <a:fillRect/>
          </a:stretch>
        </p:blipFill>
        <p:spPr>
          <a:xfrm>
            <a:off x="3085680" y="766391"/>
            <a:ext cx="6020640" cy="5325218"/>
          </a:xfrm>
          <a:prstGeom prst="rect">
            <a:avLst/>
          </a:prstGeom>
        </p:spPr>
      </p:pic>
      <p:pic>
        <p:nvPicPr>
          <p:cNvPr id="7" name="Resim 6">
            <a:extLst>
              <a:ext uri="{FF2B5EF4-FFF2-40B4-BE49-F238E27FC236}">
                <a16:creationId xmlns:a16="http://schemas.microsoft.com/office/drawing/2014/main" id="{BBFAE177-6EAB-46B9-19A7-62F950BE9191}"/>
              </a:ext>
            </a:extLst>
          </p:cNvPr>
          <p:cNvPicPr>
            <a:picLocks noChangeAspect="1"/>
          </p:cNvPicPr>
          <p:nvPr/>
        </p:nvPicPr>
        <p:blipFill>
          <a:blip r:embed="rId3"/>
          <a:stretch>
            <a:fillRect/>
          </a:stretch>
        </p:blipFill>
        <p:spPr>
          <a:xfrm>
            <a:off x="298878" y="3009841"/>
            <a:ext cx="2257740" cy="838317"/>
          </a:xfrm>
          <a:prstGeom prst="rect">
            <a:avLst/>
          </a:prstGeom>
        </p:spPr>
      </p:pic>
      <p:pic>
        <p:nvPicPr>
          <p:cNvPr id="9" name="Resim 8">
            <a:extLst>
              <a:ext uri="{FF2B5EF4-FFF2-40B4-BE49-F238E27FC236}">
                <a16:creationId xmlns:a16="http://schemas.microsoft.com/office/drawing/2014/main" id="{D4235441-46C2-A412-FAEB-982BC4DBDC44}"/>
              </a:ext>
            </a:extLst>
          </p:cNvPr>
          <p:cNvPicPr>
            <a:picLocks noChangeAspect="1"/>
          </p:cNvPicPr>
          <p:nvPr/>
        </p:nvPicPr>
        <p:blipFill>
          <a:blip r:embed="rId4"/>
          <a:stretch>
            <a:fillRect/>
          </a:stretch>
        </p:blipFill>
        <p:spPr>
          <a:xfrm>
            <a:off x="10288134" y="2805024"/>
            <a:ext cx="990738" cy="1247949"/>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E0D5FA7E-3C0B-778F-6267-4E234D2D7107}"/>
                  </a:ext>
                </a:extLst>
              </p14:cNvPr>
              <p14:cNvContentPartPr/>
              <p14:nvPr/>
            </p14:nvContentPartPr>
            <p14:xfrm>
              <a:off x="667368" y="3510936"/>
              <a:ext cx="576360" cy="360"/>
            </p14:xfrm>
          </p:contentPart>
        </mc:Choice>
        <mc:Fallback xmlns="">
          <p:pic>
            <p:nvPicPr>
              <p:cNvPr id="14" name="Mürekkep 13">
                <a:extLst>
                  <a:ext uri="{FF2B5EF4-FFF2-40B4-BE49-F238E27FC236}">
                    <a16:creationId xmlns:a16="http://schemas.microsoft.com/office/drawing/2014/main" id="{E0D5FA7E-3C0B-778F-6267-4E234D2D7107}"/>
                  </a:ext>
                </a:extLst>
              </p:cNvPr>
              <p:cNvPicPr/>
              <p:nvPr/>
            </p:nvPicPr>
            <p:blipFill>
              <a:blip r:embed="rId6"/>
              <a:stretch>
                <a:fillRect/>
              </a:stretch>
            </p:blipFill>
            <p:spPr>
              <a:xfrm>
                <a:off x="658368" y="3501936"/>
                <a:ext cx="59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F4714D55-14ED-0A96-4D0A-9B0F56ABBEDE}"/>
                  </a:ext>
                </a:extLst>
              </p14:cNvPr>
              <p14:cNvContentPartPr/>
              <p14:nvPr/>
            </p14:nvContentPartPr>
            <p14:xfrm>
              <a:off x="3748608" y="5301576"/>
              <a:ext cx="932040" cy="38160"/>
            </p14:xfrm>
          </p:contentPart>
        </mc:Choice>
        <mc:Fallback xmlns="">
          <p:pic>
            <p:nvPicPr>
              <p:cNvPr id="15" name="Mürekkep 14">
                <a:extLst>
                  <a:ext uri="{FF2B5EF4-FFF2-40B4-BE49-F238E27FC236}">
                    <a16:creationId xmlns:a16="http://schemas.microsoft.com/office/drawing/2014/main" id="{F4714D55-14ED-0A96-4D0A-9B0F56ABBEDE}"/>
                  </a:ext>
                </a:extLst>
              </p:cNvPr>
              <p:cNvPicPr/>
              <p:nvPr/>
            </p:nvPicPr>
            <p:blipFill>
              <a:blip r:embed="rId8"/>
              <a:stretch>
                <a:fillRect/>
              </a:stretch>
            </p:blipFill>
            <p:spPr>
              <a:xfrm>
                <a:off x="3739968" y="5292936"/>
                <a:ext cx="9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5112DEF-9E51-539E-4317-BB9B42715371}"/>
                  </a:ext>
                </a:extLst>
              </p14:cNvPr>
              <p14:cNvContentPartPr/>
              <p14:nvPr/>
            </p14:nvContentPartPr>
            <p14:xfrm>
              <a:off x="3465288" y="4635576"/>
              <a:ext cx="575280" cy="37440"/>
            </p14:xfrm>
          </p:contentPart>
        </mc:Choice>
        <mc:Fallback xmlns="">
          <p:pic>
            <p:nvPicPr>
              <p:cNvPr id="16" name="Mürekkep 15">
                <a:extLst>
                  <a:ext uri="{FF2B5EF4-FFF2-40B4-BE49-F238E27FC236}">
                    <a16:creationId xmlns:a16="http://schemas.microsoft.com/office/drawing/2014/main" id="{B5112DEF-9E51-539E-4317-BB9B42715371}"/>
                  </a:ext>
                </a:extLst>
              </p:cNvPr>
              <p:cNvPicPr/>
              <p:nvPr/>
            </p:nvPicPr>
            <p:blipFill>
              <a:blip r:embed="rId10"/>
              <a:stretch>
                <a:fillRect/>
              </a:stretch>
            </p:blipFill>
            <p:spPr>
              <a:xfrm>
                <a:off x="3456288" y="4626576"/>
                <a:ext cx="592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33AB131-8114-8243-DA56-71A0CD8208D1}"/>
                  </a:ext>
                </a:extLst>
              </p14:cNvPr>
              <p14:cNvContentPartPr/>
              <p14:nvPr/>
            </p14:nvContentPartPr>
            <p14:xfrm>
              <a:off x="7323768" y="5549256"/>
              <a:ext cx="941040" cy="441360"/>
            </p14:xfrm>
          </p:contentPart>
        </mc:Choice>
        <mc:Fallback xmlns="">
          <p:pic>
            <p:nvPicPr>
              <p:cNvPr id="17" name="Mürekkep 16">
                <a:extLst>
                  <a:ext uri="{FF2B5EF4-FFF2-40B4-BE49-F238E27FC236}">
                    <a16:creationId xmlns:a16="http://schemas.microsoft.com/office/drawing/2014/main" id="{033AB131-8114-8243-DA56-71A0CD8208D1}"/>
                  </a:ext>
                </a:extLst>
              </p:cNvPr>
              <p:cNvPicPr/>
              <p:nvPr/>
            </p:nvPicPr>
            <p:blipFill>
              <a:blip r:embed="rId12"/>
              <a:stretch>
                <a:fillRect/>
              </a:stretch>
            </p:blipFill>
            <p:spPr>
              <a:xfrm>
                <a:off x="7315128" y="5540616"/>
                <a:ext cx="958680" cy="459000"/>
              </a:xfrm>
              <a:prstGeom prst="rect">
                <a:avLst/>
              </a:prstGeom>
            </p:spPr>
          </p:pic>
        </mc:Fallback>
      </mc:AlternateContent>
      <p:grpSp>
        <p:nvGrpSpPr>
          <p:cNvPr id="26" name="Grup 25">
            <a:extLst>
              <a:ext uri="{FF2B5EF4-FFF2-40B4-BE49-F238E27FC236}">
                <a16:creationId xmlns:a16="http://schemas.microsoft.com/office/drawing/2014/main" id="{4D7C7233-CA8B-4160-248F-04B65E40DA0D}"/>
              </a:ext>
            </a:extLst>
          </p:cNvPr>
          <p:cNvGrpSpPr/>
          <p:nvPr/>
        </p:nvGrpSpPr>
        <p:grpSpPr>
          <a:xfrm>
            <a:off x="4498488" y="347976"/>
            <a:ext cx="687240" cy="408600"/>
            <a:chOff x="4498488" y="347976"/>
            <a:chExt cx="687240" cy="408600"/>
          </a:xfrm>
        </p:grpSpPr>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EEEF6166-BD03-1174-F3EF-B3F8B0DFAF74}"/>
                    </a:ext>
                  </a:extLst>
                </p14:cNvPr>
                <p14:cNvContentPartPr/>
                <p14:nvPr/>
              </p14:nvContentPartPr>
              <p14:xfrm>
                <a:off x="4507128" y="410976"/>
                <a:ext cx="19800" cy="227880"/>
              </p14:xfrm>
            </p:contentPart>
          </mc:Choice>
          <mc:Fallback xmlns="">
            <p:pic>
              <p:nvPicPr>
                <p:cNvPr id="18" name="Mürekkep 17">
                  <a:extLst>
                    <a:ext uri="{FF2B5EF4-FFF2-40B4-BE49-F238E27FC236}">
                      <a16:creationId xmlns:a16="http://schemas.microsoft.com/office/drawing/2014/main" id="{EEEF6166-BD03-1174-F3EF-B3F8B0DFAF74}"/>
                    </a:ext>
                  </a:extLst>
                </p:cNvPr>
                <p:cNvPicPr/>
                <p:nvPr/>
              </p:nvPicPr>
              <p:blipFill>
                <a:blip r:embed="rId14"/>
                <a:stretch>
                  <a:fillRect/>
                </a:stretch>
              </p:blipFill>
              <p:spPr>
                <a:xfrm>
                  <a:off x="4498488" y="402336"/>
                  <a:ext cx="37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24339B91-6375-C7ED-810D-8C557ECF36C9}"/>
                    </a:ext>
                  </a:extLst>
                </p14:cNvPr>
                <p14:cNvContentPartPr/>
                <p14:nvPr/>
              </p14:nvContentPartPr>
              <p14:xfrm>
                <a:off x="4498488" y="347976"/>
                <a:ext cx="128520" cy="258120"/>
              </p14:xfrm>
            </p:contentPart>
          </mc:Choice>
          <mc:Fallback xmlns="">
            <p:pic>
              <p:nvPicPr>
                <p:cNvPr id="19" name="Mürekkep 18">
                  <a:extLst>
                    <a:ext uri="{FF2B5EF4-FFF2-40B4-BE49-F238E27FC236}">
                      <a16:creationId xmlns:a16="http://schemas.microsoft.com/office/drawing/2014/main" id="{24339B91-6375-C7ED-810D-8C557ECF36C9}"/>
                    </a:ext>
                  </a:extLst>
                </p:cNvPr>
                <p:cNvPicPr/>
                <p:nvPr/>
              </p:nvPicPr>
              <p:blipFill>
                <a:blip r:embed="rId16"/>
                <a:stretch>
                  <a:fillRect/>
                </a:stretch>
              </p:blipFill>
              <p:spPr>
                <a:xfrm>
                  <a:off x="4489848" y="339336"/>
                  <a:ext cx="146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0455710-4422-C37C-15AA-4FA023E7DEAB}"/>
                    </a:ext>
                  </a:extLst>
                </p14:cNvPr>
                <p14:cNvContentPartPr/>
                <p14:nvPr/>
              </p14:nvContentPartPr>
              <p14:xfrm>
                <a:off x="4717368" y="465696"/>
                <a:ext cx="120600" cy="156960"/>
              </p14:xfrm>
            </p:contentPart>
          </mc:Choice>
          <mc:Fallback xmlns="">
            <p:pic>
              <p:nvPicPr>
                <p:cNvPr id="20" name="Mürekkep 19">
                  <a:extLst>
                    <a:ext uri="{FF2B5EF4-FFF2-40B4-BE49-F238E27FC236}">
                      <a16:creationId xmlns:a16="http://schemas.microsoft.com/office/drawing/2014/main" id="{B0455710-4422-C37C-15AA-4FA023E7DEAB}"/>
                    </a:ext>
                  </a:extLst>
                </p:cNvPr>
                <p:cNvPicPr/>
                <p:nvPr/>
              </p:nvPicPr>
              <p:blipFill>
                <a:blip r:embed="rId18"/>
                <a:stretch>
                  <a:fillRect/>
                </a:stretch>
              </p:blipFill>
              <p:spPr>
                <a:xfrm>
                  <a:off x="4708728" y="456696"/>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FF5F1427-41AE-5224-2C41-6AD59BE7AEA3}"/>
                    </a:ext>
                  </a:extLst>
                </p14:cNvPr>
                <p14:cNvContentPartPr/>
                <p14:nvPr/>
              </p14:nvContentPartPr>
              <p14:xfrm>
                <a:off x="4718088" y="630576"/>
                <a:ext cx="168120" cy="48240"/>
              </p14:xfrm>
            </p:contentPart>
          </mc:Choice>
          <mc:Fallback xmlns="">
            <p:pic>
              <p:nvPicPr>
                <p:cNvPr id="21" name="Mürekkep 20">
                  <a:extLst>
                    <a:ext uri="{FF2B5EF4-FFF2-40B4-BE49-F238E27FC236}">
                      <a16:creationId xmlns:a16="http://schemas.microsoft.com/office/drawing/2014/main" id="{FF5F1427-41AE-5224-2C41-6AD59BE7AEA3}"/>
                    </a:ext>
                  </a:extLst>
                </p:cNvPr>
                <p:cNvPicPr/>
                <p:nvPr/>
              </p:nvPicPr>
              <p:blipFill>
                <a:blip r:embed="rId20"/>
                <a:stretch>
                  <a:fillRect/>
                </a:stretch>
              </p:blipFill>
              <p:spPr>
                <a:xfrm>
                  <a:off x="4709088" y="621576"/>
                  <a:ext cx="1857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4C84C3D4-3EAA-24B5-CB3F-9491704DDF5C}"/>
                    </a:ext>
                  </a:extLst>
                </p14:cNvPr>
                <p14:cNvContentPartPr/>
                <p14:nvPr/>
              </p14:nvContentPartPr>
              <p14:xfrm>
                <a:off x="4900968" y="474696"/>
                <a:ext cx="284760" cy="281880"/>
              </p14:xfrm>
            </p:contentPart>
          </mc:Choice>
          <mc:Fallback xmlns="">
            <p:pic>
              <p:nvPicPr>
                <p:cNvPr id="22" name="Mürekkep 21">
                  <a:extLst>
                    <a:ext uri="{FF2B5EF4-FFF2-40B4-BE49-F238E27FC236}">
                      <a16:creationId xmlns:a16="http://schemas.microsoft.com/office/drawing/2014/main" id="{4C84C3D4-3EAA-24B5-CB3F-9491704DDF5C}"/>
                    </a:ext>
                  </a:extLst>
                </p:cNvPr>
                <p:cNvPicPr/>
                <p:nvPr/>
              </p:nvPicPr>
              <p:blipFill>
                <a:blip r:embed="rId22"/>
                <a:stretch>
                  <a:fillRect/>
                </a:stretch>
              </p:blipFill>
              <p:spPr>
                <a:xfrm>
                  <a:off x="4891968" y="465696"/>
                  <a:ext cx="302400" cy="299520"/>
                </a:xfrm>
                <a:prstGeom prst="rect">
                  <a:avLst/>
                </a:prstGeom>
              </p:spPr>
            </p:pic>
          </mc:Fallback>
        </mc:AlternateContent>
      </p:grpSp>
      <p:grpSp>
        <p:nvGrpSpPr>
          <p:cNvPr id="25" name="Grup 24">
            <a:extLst>
              <a:ext uri="{FF2B5EF4-FFF2-40B4-BE49-F238E27FC236}">
                <a16:creationId xmlns:a16="http://schemas.microsoft.com/office/drawing/2014/main" id="{3784D6A9-D5F4-A369-B4EF-79D9297AFDDF}"/>
              </a:ext>
            </a:extLst>
          </p:cNvPr>
          <p:cNvGrpSpPr/>
          <p:nvPr/>
        </p:nvGrpSpPr>
        <p:grpSpPr>
          <a:xfrm>
            <a:off x="5495328" y="246096"/>
            <a:ext cx="413280" cy="423360"/>
            <a:chOff x="5495328" y="246096"/>
            <a:chExt cx="413280" cy="423360"/>
          </a:xfrm>
        </p:grpSpPr>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448671B5-B620-E402-BEEB-9A98E40499F9}"/>
                    </a:ext>
                  </a:extLst>
                </p14:cNvPr>
                <p14:cNvContentPartPr/>
                <p14:nvPr/>
              </p14:nvContentPartPr>
              <p14:xfrm>
                <a:off x="5495328" y="329256"/>
                <a:ext cx="255960" cy="340200"/>
              </p14:xfrm>
            </p:contentPart>
          </mc:Choice>
          <mc:Fallback xmlns="">
            <p:pic>
              <p:nvPicPr>
                <p:cNvPr id="23" name="Mürekkep 22">
                  <a:extLst>
                    <a:ext uri="{FF2B5EF4-FFF2-40B4-BE49-F238E27FC236}">
                      <a16:creationId xmlns:a16="http://schemas.microsoft.com/office/drawing/2014/main" id="{448671B5-B620-E402-BEEB-9A98E40499F9}"/>
                    </a:ext>
                  </a:extLst>
                </p:cNvPr>
                <p:cNvPicPr/>
                <p:nvPr/>
              </p:nvPicPr>
              <p:blipFill>
                <a:blip r:embed="rId24"/>
                <a:stretch>
                  <a:fillRect/>
                </a:stretch>
              </p:blipFill>
              <p:spPr>
                <a:xfrm>
                  <a:off x="5486328" y="320256"/>
                  <a:ext cx="2736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13B72069-1C74-F892-2D00-46DCC1E15481}"/>
                    </a:ext>
                  </a:extLst>
                </p14:cNvPr>
                <p14:cNvContentPartPr/>
                <p14:nvPr/>
              </p14:nvContentPartPr>
              <p14:xfrm>
                <a:off x="5797008" y="246096"/>
                <a:ext cx="111600" cy="394200"/>
              </p14:xfrm>
            </p:contentPart>
          </mc:Choice>
          <mc:Fallback xmlns="">
            <p:pic>
              <p:nvPicPr>
                <p:cNvPr id="24" name="Mürekkep 23">
                  <a:extLst>
                    <a:ext uri="{FF2B5EF4-FFF2-40B4-BE49-F238E27FC236}">
                      <a16:creationId xmlns:a16="http://schemas.microsoft.com/office/drawing/2014/main" id="{13B72069-1C74-F892-2D00-46DCC1E15481}"/>
                    </a:ext>
                  </a:extLst>
                </p:cNvPr>
                <p:cNvPicPr/>
                <p:nvPr/>
              </p:nvPicPr>
              <p:blipFill>
                <a:blip r:embed="rId26"/>
                <a:stretch>
                  <a:fillRect/>
                </a:stretch>
              </p:blipFill>
              <p:spPr>
                <a:xfrm>
                  <a:off x="5788008" y="237096"/>
                  <a:ext cx="129240" cy="411840"/>
                </a:xfrm>
                <a:prstGeom prst="rect">
                  <a:avLst/>
                </a:prstGeom>
              </p:spPr>
            </p:pic>
          </mc:Fallback>
        </mc:AlternateContent>
      </p:grpSp>
      <p:grpSp>
        <p:nvGrpSpPr>
          <p:cNvPr id="35" name="Grup 34">
            <a:extLst>
              <a:ext uri="{FF2B5EF4-FFF2-40B4-BE49-F238E27FC236}">
                <a16:creationId xmlns:a16="http://schemas.microsoft.com/office/drawing/2014/main" id="{754C73DE-F7D9-5272-77B3-C921A2D22086}"/>
              </a:ext>
            </a:extLst>
          </p:cNvPr>
          <p:cNvGrpSpPr/>
          <p:nvPr/>
        </p:nvGrpSpPr>
        <p:grpSpPr>
          <a:xfrm>
            <a:off x="6335568" y="237456"/>
            <a:ext cx="1285920" cy="400320"/>
            <a:chOff x="6335568" y="237456"/>
            <a:chExt cx="1285920" cy="400320"/>
          </a:xfrm>
        </p:grpSpPr>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4618A1E3-9248-2AC7-8D38-6138A9794340}"/>
                    </a:ext>
                  </a:extLst>
                </p14:cNvPr>
                <p14:cNvContentPartPr/>
                <p14:nvPr/>
              </p14:nvContentPartPr>
              <p14:xfrm>
                <a:off x="6335568" y="255096"/>
                <a:ext cx="366840" cy="340560"/>
              </p14:xfrm>
            </p:contentPart>
          </mc:Choice>
          <mc:Fallback xmlns="">
            <p:pic>
              <p:nvPicPr>
                <p:cNvPr id="27" name="Mürekkep 26">
                  <a:extLst>
                    <a:ext uri="{FF2B5EF4-FFF2-40B4-BE49-F238E27FC236}">
                      <a16:creationId xmlns:a16="http://schemas.microsoft.com/office/drawing/2014/main" id="{4618A1E3-9248-2AC7-8D38-6138A9794340}"/>
                    </a:ext>
                  </a:extLst>
                </p:cNvPr>
                <p:cNvPicPr/>
                <p:nvPr/>
              </p:nvPicPr>
              <p:blipFill>
                <a:blip r:embed="rId28"/>
                <a:stretch>
                  <a:fillRect/>
                </a:stretch>
              </p:blipFill>
              <p:spPr>
                <a:xfrm>
                  <a:off x="6326928" y="246096"/>
                  <a:ext cx="3844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AB919FF6-5CEF-7732-9863-22E32EC3640D}"/>
                    </a:ext>
                  </a:extLst>
                </p14:cNvPr>
                <p14:cNvContentPartPr/>
                <p14:nvPr/>
              </p14:nvContentPartPr>
              <p14:xfrm>
                <a:off x="6810768" y="237456"/>
                <a:ext cx="21600" cy="400320"/>
              </p14:xfrm>
            </p:contentPart>
          </mc:Choice>
          <mc:Fallback xmlns="">
            <p:pic>
              <p:nvPicPr>
                <p:cNvPr id="28" name="Mürekkep 27">
                  <a:extLst>
                    <a:ext uri="{FF2B5EF4-FFF2-40B4-BE49-F238E27FC236}">
                      <a16:creationId xmlns:a16="http://schemas.microsoft.com/office/drawing/2014/main" id="{AB919FF6-5CEF-7732-9863-22E32EC3640D}"/>
                    </a:ext>
                  </a:extLst>
                </p:cNvPr>
                <p:cNvPicPr/>
                <p:nvPr/>
              </p:nvPicPr>
              <p:blipFill>
                <a:blip r:embed="rId30"/>
                <a:stretch>
                  <a:fillRect/>
                </a:stretch>
              </p:blipFill>
              <p:spPr>
                <a:xfrm>
                  <a:off x="6802128" y="228456"/>
                  <a:ext cx="392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1E38E90-2677-4452-4534-892E2F73CE42}"/>
                    </a:ext>
                  </a:extLst>
                </p14:cNvPr>
                <p14:cNvContentPartPr/>
                <p14:nvPr/>
              </p14:nvContentPartPr>
              <p14:xfrm>
                <a:off x="6974208" y="467136"/>
                <a:ext cx="198000" cy="136440"/>
              </p14:xfrm>
            </p:contentPart>
          </mc:Choice>
          <mc:Fallback xmlns="">
            <p:pic>
              <p:nvPicPr>
                <p:cNvPr id="29" name="Mürekkep 28">
                  <a:extLst>
                    <a:ext uri="{FF2B5EF4-FFF2-40B4-BE49-F238E27FC236}">
                      <a16:creationId xmlns:a16="http://schemas.microsoft.com/office/drawing/2014/main" id="{F1E38E90-2677-4452-4534-892E2F73CE42}"/>
                    </a:ext>
                  </a:extLst>
                </p:cNvPr>
                <p:cNvPicPr/>
                <p:nvPr/>
              </p:nvPicPr>
              <p:blipFill>
                <a:blip r:embed="rId32"/>
                <a:stretch>
                  <a:fillRect/>
                </a:stretch>
              </p:blipFill>
              <p:spPr>
                <a:xfrm>
                  <a:off x="6965208" y="458496"/>
                  <a:ext cx="21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F16E03B5-0EFC-062D-2FBA-EA923D111E8B}"/>
                    </a:ext>
                  </a:extLst>
                </p14:cNvPr>
                <p14:cNvContentPartPr/>
                <p14:nvPr/>
              </p14:nvContentPartPr>
              <p14:xfrm>
                <a:off x="7248528" y="447696"/>
                <a:ext cx="141480" cy="152640"/>
              </p14:xfrm>
            </p:contentPart>
          </mc:Choice>
          <mc:Fallback xmlns="">
            <p:pic>
              <p:nvPicPr>
                <p:cNvPr id="30" name="Mürekkep 29">
                  <a:extLst>
                    <a:ext uri="{FF2B5EF4-FFF2-40B4-BE49-F238E27FC236}">
                      <a16:creationId xmlns:a16="http://schemas.microsoft.com/office/drawing/2014/main" id="{F16E03B5-0EFC-062D-2FBA-EA923D111E8B}"/>
                    </a:ext>
                  </a:extLst>
                </p:cNvPr>
                <p:cNvPicPr/>
                <p:nvPr/>
              </p:nvPicPr>
              <p:blipFill>
                <a:blip r:embed="rId34"/>
                <a:stretch>
                  <a:fillRect/>
                </a:stretch>
              </p:blipFill>
              <p:spPr>
                <a:xfrm>
                  <a:off x="7239888" y="439056"/>
                  <a:ext cx="159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CF0BEB6E-F4DE-F21B-79F0-F4866F3EFB2C}"/>
                    </a:ext>
                  </a:extLst>
                </p14:cNvPr>
                <p14:cNvContentPartPr/>
                <p14:nvPr/>
              </p14:nvContentPartPr>
              <p14:xfrm>
                <a:off x="7507368" y="429336"/>
                <a:ext cx="114120" cy="173880"/>
              </p14:xfrm>
            </p:contentPart>
          </mc:Choice>
          <mc:Fallback xmlns="">
            <p:pic>
              <p:nvPicPr>
                <p:cNvPr id="31" name="Mürekkep 30">
                  <a:extLst>
                    <a:ext uri="{FF2B5EF4-FFF2-40B4-BE49-F238E27FC236}">
                      <a16:creationId xmlns:a16="http://schemas.microsoft.com/office/drawing/2014/main" id="{CF0BEB6E-F4DE-F21B-79F0-F4866F3EFB2C}"/>
                    </a:ext>
                  </a:extLst>
                </p:cNvPr>
                <p:cNvPicPr/>
                <p:nvPr/>
              </p:nvPicPr>
              <p:blipFill>
                <a:blip r:embed="rId36"/>
                <a:stretch>
                  <a:fillRect/>
                </a:stretch>
              </p:blipFill>
              <p:spPr>
                <a:xfrm>
                  <a:off x="7498728" y="420336"/>
                  <a:ext cx="131760" cy="191520"/>
                </a:xfrm>
                <a:prstGeom prst="rect">
                  <a:avLst/>
                </a:prstGeom>
              </p:spPr>
            </p:pic>
          </mc:Fallback>
        </mc:AlternateContent>
      </p:grpSp>
      <p:grpSp>
        <p:nvGrpSpPr>
          <p:cNvPr id="34" name="Grup 33">
            <a:extLst>
              <a:ext uri="{FF2B5EF4-FFF2-40B4-BE49-F238E27FC236}">
                <a16:creationId xmlns:a16="http://schemas.microsoft.com/office/drawing/2014/main" id="{B18B92C5-A4A0-9E99-D125-B4FB23DB9C7D}"/>
              </a:ext>
            </a:extLst>
          </p:cNvPr>
          <p:cNvGrpSpPr/>
          <p:nvPr/>
        </p:nvGrpSpPr>
        <p:grpSpPr>
          <a:xfrm>
            <a:off x="10084248" y="2559456"/>
            <a:ext cx="1374120" cy="1829880"/>
            <a:chOff x="10084248" y="2559456"/>
            <a:chExt cx="1374120" cy="1829880"/>
          </a:xfrm>
        </p:grpSpPr>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468D8406-9B3E-4671-3868-089CBDD46FE1}"/>
                    </a:ext>
                  </a:extLst>
                </p14:cNvPr>
                <p14:cNvContentPartPr/>
                <p14:nvPr/>
              </p14:nvContentPartPr>
              <p14:xfrm>
                <a:off x="10084248" y="2559456"/>
                <a:ext cx="1374120" cy="1829880"/>
              </p14:xfrm>
            </p:contentPart>
          </mc:Choice>
          <mc:Fallback xmlns="">
            <p:pic>
              <p:nvPicPr>
                <p:cNvPr id="32" name="Mürekkep 31">
                  <a:extLst>
                    <a:ext uri="{FF2B5EF4-FFF2-40B4-BE49-F238E27FC236}">
                      <a16:creationId xmlns:a16="http://schemas.microsoft.com/office/drawing/2014/main" id="{468D8406-9B3E-4671-3868-089CBDD46FE1}"/>
                    </a:ext>
                  </a:extLst>
                </p:cNvPr>
                <p:cNvPicPr/>
                <p:nvPr/>
              </p:nvPicPr>
              <p:blipFill>
                <a:blip r:embed="rId38"/>
                <a:stretch>
                  <a:fillRect/>
                </a:stretch>
              </p:blipFill>
              <p:spPr>
                <a:xfrm>
                  <a:off x="10075248" y="2550816"/>
                  <a:ext cx="1391760" cy="184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1D2FC7DA-5679-B423-F796-E280341F79E4}"/>
                    </a:ext>
                  </a:extLst>
                </p14:cNvPr>
                <p14:cNvContentPartPr/>
                <p14:nvPr/>
              </p14:nvContentPartPr>
              <p14:xfrm>
                <a:off x="10524528" y="3757896"/>
                <a:ext cx="356040" cy="360"/>
              </p14:xfrm>
            </p:contentPart>
          </mc:Choice>
          <mc:Fallback xmlns="">
            <p:pic>
              <p:nvPicPr>
                <p:cNvPr id="33" name="Mürekkep 32">
                  <a:extLst>
                    <a:ext uri="{FF2B5EF4-FFF2-40B4-BE49-F238E27FC236}">
                      <a16:creationId xmlns:a16="http://schemas.microsoft.com/office/drawing/2014/main" id="{1D2FC7DA-5679-B423-F796-E280341F79E4}"/>
                    </a:ext>
                  </a:extLst>
                </p:cNvPr>
                <p:cNvPicPr/>
                <p:nvPr/>
              </p:nvPicPr>
              <p:blipFill>
                <a:blip r:embed="rId40"/>
                <a:stretch>
                  <a:fillRect/>
                </a:stretch>
              </p:blipFill>
              <p:spPr>
                <a:xfrm>
                  <a:off x="10515528" y="3749256"/>
                  <a:ext cx="373680" cy="18000"/>
                </a:xfrm>
                <a:prstGeom prst="rect">
                  <a:avLst/>
                </a:prstGeom>
              </p:spPr>
            </p:pic>
          </mc:Fallback>
        </mc:AlternateContent>
      </p:grpSp>
    </p:spTree>
    <p:extLst>
      <p:ext uri="{BB962C8B-B14F-4D97-AF65-F5344CB8AC3E}">
        <p14:creationId xmlns:p14="http://schemas.microsoft.com/office/powerpoint/2010/main" val="1069304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456F1023-EFCA-AF2C-4515-E4994608EA5B}"/>
              </a:ext>
            </a:extLst>
          </p:cNvPr>
          <p:cNvPicPr>
            <a:picLocks noChangeAspect="1"/>
          </p:cNvPicPr>
          <p:nvPr/>
        </p:nvPicPr>
        <p:blipFill>
          <a:blip r:embed="rId2"/>
          <a:srcRect l="19458" r="17110"/>
          <a:stretch/>
        </p:blipFill>
        <p:spPr>
          <a:xfrm>
            <a:off x="3660808" y="2249366"/>
            <a:ext cx="4870383" cy="3915321"/>
          </a:xfrm>
          <a:prstGeom prst="rect">
            <a:avLst/>
          </a:prstGeom>
        </p:spPr>
      </p:pic>
      <p:grpSp>
        <p:nvGrpSpPr>
          <p:cNvPr id="32" name="Grup 31">
            <a:extLst>
              <a:ext uri="{FF2B5EF4-FFF2-40B4-BE49-F238E27FC236}">
                <a16:creationId xmlns:a16="http://schemas.microsoft.com/office/drawing/2014/main" id="{4FEE12A2-7E45-A247-8C85-94A313A620AE}"/>
              </a:ext>
            </a:extLst>
          </p:cNvPr>
          <p:cNvGrpSpPr/>
          <p:nvPr/>
        </p:nvGrpSpPr>
        <p:grpSpPr>
          <a:xfrm>
            <a:off x="7921345" y="3859200"/>
            <a:ext cx="2634120" cy="2063520"/>
            <a:chOff x="7921345" y="3859200"/>
            <a:chExt cx="2634120" cy="206352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5B582DF8-1C60-F8C8-D3A9-4EFAECBB3767}"/>
                    </a:ext>
                  </a:extLst>
                </p14:cNvPr>
                <p14:cNvContentPartPr/>
                <p14:nvPr/>
              </p14:nvContentPartPr>
              <p14:xfrm>
                <a:off x="7921345" y="4725360"/>
                <a:ext cx="645480" cy="1197360"/>
              </p14:xfrm>
            </p:contentPart>
          </mc:Choice>
          <mc:Fallback xmlns="">
            <p:pic>
              <p:nvPicPr>
                <p:cNvPr id="9" name="Mürekkep 8">
                  <a:extLst>
                    <a:ext uri="{FF2B5EF4-FFF2-40B4-BE49-F238E27FC236}">
                      <a16:creationId xmlns:a16="http://schemas.microsoft.com/office/drawing/2014/main" id="{5B582DF8-1C60-F8C8-D3A9-4EFAECBB3767}"/>
                    </a:ext>
                  </a:extLst>
                </p:cNvPr>
                <p:cNvPicPr/>
                <p:nvPr/>
              </p:nvPicPr>
              <p:blipFill>
                <a:blip r:embed="rId4"/>
                <a:stretch>
                  <a:fillRect/>
                </a:stretch>
              </p:blipFill>
              <p:spPr>
                <a:xfrm>
                  <a:off x="7912705" y="4716720"/>
                  <a:ext cx="663120" cy="121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3C713B1E-0F36-DCDB-D93F-20F0427AD048}"/>
                    </a:ext>
                  </a:extLst>
                </p14:cNvPr>
                <p14:cNvContentPartPr/>
                <p14:nvPr/>
              </p14:nvContentPartPr>
              <p14:xfrm>
                <a:off x="8768425" y="5110560"/>
                <a:ext cx="279000" cy="300960"/>
              </p14:xfrm>
            </p:contentPart>
          </mc:Choice>
          <mc:Fallback xmlns="">
            <p:pic>
              <p:nvPicPr>
                <p:cNvPr id="11" name="Mürekkep 10">
                  <a:extLst>
                    <a:ext uri="{FF2B5EF4-FFF2-40B4-BE49-F238E27FC236}">
                      <a16:creationId xmlns:a16="http://schemas.microsoft.com/office/drawing/2014/main" id="{3C713B1E-0F36-DCDB-D93F-20F0427AD048}"/>
                    </a:ext>
                  </a:extLst>
                </p:cNvPr>
                <p:cNvPicPr/>
                <p:nvPr/>
              </p:nvPicPr>
              <p:blipFill>
                <a:blip r:embed="rId6"/>
                <a:stretch>
                  <a:fillRect/>
                </a:stretch>
              </p:blipFill>
              <p:spPr>
                <a:xfrm>
                  <a:off x="8759425" y="5101920"/>
                  <a:ext cx="2966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C1E97E1-295F-3BE4-F1A1-0325E988ADF7}"/>
                    </a:ext>
                  </a:extLst>
                </p14:cNvPr>
                <p14:cNvContentPartPr/>
                <p14:nvPr/>
              </p14:nvContentPartPr>
              <p14:xfrm>
                <a:off x="8720185" y="5255280"/>
                <a:ext cx="172440" cy="38880"/>
              </p14:xfrm>
            </p:contentPart>
          </mc:Choice>
          <mc:Fallback xmlns="">
            <p:pic>
              <p:nvPicPr>
                <p:cNvPr id="12" name="Mürekkep 11">
                  <a:extLst>
                    <a:ext uri="{FF2B5EF4-FFF2-40B4-BE49-F238E27FC236}">
                      <a16:creationId xmlns:a16="http://schemas.microsoft.com/office/drawing/2014/main" id="{3C1E97E1-295F-3BE4-F1A1-0325E988ADF7}"/>
                    </a:ext>
                  </a:extLst>
                </p:cNvPr>
                <p:cNvPicPr/>
                <p:nvPr/>
              </p:nvPicPr>
              <p:blipFill>
                <a:blip r:embed="rId8"/>
                <a:stretch>
                  <a:fillRect/>
                </a:stretch>
              </p:blipFill>
              <p:spPr>
                <a:xfrm>
                  <a:off x="8711545" y="524628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BB80C1DA-FC61-8C21-6F4F-E5C3D13637FB}"/>
                    </a:ext>
                  </a:extLst>
                </p14:cNvPr>
                <p14:cNvContentPartPr/>
                <p14:nvPr/>
              </p14:nvContentPartPr>
              <p14:xfrm>
                <a:off x="8768425" y="5081400"/>
                <a:ext cx="153000" cy="19800"/>
              </p14:xfrm>
            </p:contentPart>
          </mc:Choice>
          <mc:Fallback xmlns="">
            <p:pic>
              <p:nvPicPr>
                <p:cNvPr id="13" name="Mürekkep 12">
                  <a:extLst>
                    <a:ext uri="{FF2B5EF4-FFF2-40B4-BE49-F238E27FC236}">
                      <a16:creationId xmlns:a16="http://schemas.microsoft.com/office/drawing/2014/main" id="{BB80C1DA-FC61-8C21-6F4F-E5C3D13637FB}"/>
                    </a:ext>
                  </a:extLst>
                </p:cNvPr>
                <p:cNvPicPr/>
                <p:nvPr/>
              </p:nvPicPr>
              <p:blipFill>
                <a:blip r:embed="rId10"/>
                <a:stretch>
                  <a:fillRect/>
                </a:stretch>
              </p:blipFill>
              <p:spPr>
                <a:xfrm>
                  <a:off x="8759425" y="5072760"/>
                  <a:ext cx="170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023E7BE7-B5AE-9D59-0D77-095901FBE0C0}"/>
                    </a:ext>
                  </a:extLst>
                </p14:cNvPr>
                <p14:cNvContentPartPr/>
                <p14:nvPr/>
              </p14:nvContentPartPr>
              <p14:xfrm>
                <a:off x="9047425" y="4947120"/>
                <a:ext cx="113040" cy="374040"/>
              </p14:xfrm>
            </p:contentPart>
          </mc:Choice>
          <mc:Fallback xmlns="">
            <p:pic>
              <p:nvPicPr>
                <p:cNvPr id="14" name="Mürekkep 13">
                  <a:extLst>
                    <a:ext uri="{FF2B5EF4-FFF2-40B4-BE49-F238E27FC236}">
                      <a16:creationId xmlns:a16="http://schemas.microsoft.com/office/drawing/2014/main" id="{023E7BE7-B5AE-9D59-0D77-095901FBE0C0}"/>
                    </a:ext>
                  </a:extLst>
                </p:cNvPr>
                <p:cNvPicPr/>
                <p:nvPr/>
              </p:nvPicPr>
              <p:blipFill>
                <a:blip r:embed="rId12"/>
                <a:stretch>
                  <a:fillRect/>
                </a:stretch>
              </p:blipFill>
              <p:spPr>
                <a:xfrm>
                  <a:off x="9038425" y="4938120"/>
                  <a:ext cx="1306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0FCBFBDB-6F73-6A60-2432-F1972D1B4E67}"/>
                    </a:ext>
                  </a:extLst>
                </p14:cNvPr>
                <p14:cNvContentPartPr/>
                <p14:nvPr/>
              </p14:nvContentPartPr>
              <p14:xfrm>
                <a:off x="9162265" y="5149440"/>
                <a:ext cx="120960" cy="176040"/>
              </p14:xfrm>
            </p:contentPart>
          </mc:Choice>
          <mc:Fallback xmlns="">
            <p:pic>
              <p:nvPicPr>
                <p:cNvPr id="15" name="Mürekkep 14">
                  <a:extLst>
                    <a:ext uri="{FF2B5EF4-FFF2-40B4-BE49-F238E27FC236}">
                      <a16:creationId xmlns:a16="http://schemas.microsoft.com/office/drawing/2014/main" id="{0FCBFBDB-6F73-6A60-2432-F1972D1B4E67}"/>
                    </a:ext>
                  </a:extLst>
                </p:cNvPr>
                <p:cNvPicPr/>
                <p:nvPr/>
              </p:nvPicPr>
              <p:blipFill>
                <a:blip r:embed="rId14"/>
                <a:stretch>
                  <a:fillRect/>
                </a:stretch>
              </p:blipFill>
              <p:spPr>
                <a:xfrm>
                  <a:off x="9153265" y="5140440"/>
                  <a:ext cx="138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0FD8D28-DFB8-4000-1156-17DA0CB327F2}"/>
                    </a:ext>
                  </a:extLst>
                </p14:cNvPr>
                <p14:cNvContentPartPr/>
                <p14:nvPr/>
              </p14:nvContentPartPr>
              <p14:xfrm>
                <a:off x="9220585" y="4898880"/>
                <a:ext cx="115560" cy="374040"/>
              </p14:xfrm>
            </p:contentPart>
          </mc:Choice>
          <mc:Fallback xmlns="">
            <p:pic>
              <p:nvPicPr>
                <p:cNvPr id="16" name="Mürekkep 15">
                  <a:extLst>
                    <a:ext uri="{FF2B5EF4-FFF2-40B4-BE49-F238E27FC236}">
                      <a16:creationId xmlns:a16="http://schemas.microsoft.com/office/drawing/2014/main" id="{B0FD8D28-DFB8-4000-1156-17DA0CB327F2}"/>
                    </a:ext>
                  </a:extLst>
                </p:cNvPr>
                <p:cNvPicPr/>
                <p:nvPr/>
              </p:nvPicPr>
              <p:blipFill>
                <a:blip r:embed="rId16"/>
                <a:stretch>
                  <a:fillRect/>
                </a:stretch>
              </p:blipFill>
              <p:spPr>
                <a:xfrm>
                  <a:off x="9211585" y="4890240"/>
                  <a:ext cx="133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A396B860-3947-F45F-F92F-743B16F66C8D}"/>
                    </a:ext>
                  </a:extLst>
                </p14:cNvPr>
                <p14:cNvContentPartPr/>
                <p14:nvPr/>
              </p14:nvContentPartPr>
              <p14:xfrm>
                <a:off x="9421465" y="5066280"/>
                <a:ext cx="170640" cy="191520"/>
              </p14:xfrm>
            </p:contentPart>
          </mc:Choice>
          <mc:Fallback xmlns="">
            <p:pic>
              <p:nvPicPr>
                <p:cNvPr id="17" name="Mürekkep 16">
                  <a:extLst>
                    <a:ext uri="{FF2B5EF4-FFF2-40B4-BE49-F238E27FC236}">
                      <a16:creationId xmlns:a16="http://schemas.microsoft.com/office/drawing/2014/main" id="{A396B860-3947-F45F-F92F-743B16F66C8D}"/>
                    </a:ext>
                  </a:extLst>
                </p:cNvPr>
                <p:cNvPicPr/>
                <p:nvPr/>
              </p:nvPicPr>
              <p:blipFill>
                <a:blip r:embed="rId18"/>
                <a:stretch>
                  <a:fillRect/>
                </a:stretch>
              </p:blipFill>
              <p:spPr>
                <a:xfrm>
                  <a:off x="9412465" y="5057280"/>
                  <a:ext cx="1882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D9BC83EE-9BAE-EC60-5477-7039E9E6C02E}"/>
                    </a:ext>
                  </a:extLst>
                </p14:cNvPr>
                <p14:cNvContentPartPr/>
                <p14:nvPr/>
              </p14:nvContentPartPr>
              <p14:xfrm>
                <a:off x="8710105" y="4505400"/>
                <a:ext cx="266760" cy="290520"/>
              </p14:xfrm>
            </p:contentPart>
          </mc:Choice>
          <mc:Fallback xmlns="">
            <p:pic>
              <p:nvPicPr>
                <p:cNvPr id="18" name="Mürekkep 17">
                  <a:extLst>
                    <a:ext uri="{FF2B5EF4-FFF2-40B4-BE49-F238E27FC236}">
                      <a16:creationId xmlns:a16="http://schemas.microsoft.com/office/drawing/2014/main" id="{D9BC83EE-9BAE-EC60-5477-7039E9E6C02E}"/>
                    </a:ext>
                  </a:extLst>
                </p:cNvPr>
                <p:cNvPicPr/>
                <p:nvPr/>
              </p:nvPicPr>
              <p:blipFill>
                <a:blip r:embed="rId20"/>
                <a:stretch>
                  <a:fillRect/>
                </a:stretch>
              </p:blipFill>
              <p:spPr>
                <a:xfrm>
                  <a:off x="8701465" y="4496760"/>
                  <a:ext cx="284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CBA12509-A628-8881-53E5-B5D6443BB043}"/>
                    </a:ext>
                  </a:extLst>
                </p14:cNvPr>
                <p14:cNvContentPartPr/>
                <p14:nvPr/>
              </p14:nvContentPartPr>
              <p14:xfrm>
                <a:off x="9103225" y="4539600"/>
                <a:ext cx="149040" cy="149400"/>
              </p14:xfrm>
            </p:contentPart>
          </mc:Choice>
          <mc:Fallback xmlns="">
            <p:pic>
              <p:nvPicPr>
                <p:cNvPr id="19" name="Mürekkep 18">
                  <a:extLst>
                    <a:ext uri="{FF2B5EF4-FFF2-40B4-BE49-F238E27FC236}">
                      <a16:creationId xmlns:a16="http://schemas.microsoft.com/office/drawing/2014/main" id="{CBA12509-A628-8881-53E5-B5D6443BB043}"/>
                    </a:ext>
                  </a:extLst>
                </p:cNvPr>
                <p:cNvPicPr/>
                <p:nvPr/>
              </p:nvPicPr>
              <p:blipFill>
                <a:blip r:embed="rId22"/>
                <a:stretch>
                  <a:fillRect/>
                </a:stretch>
              </p:blipFill>
              <p:spPr>
                <a:xfrm>
                  <a:off x="9094225" y="4530600"/>
                  <a:ext cx="166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1930851-18AF-138D-6A59-4064FF3935FD}"/>
                    </a:ext>
                  </a:extLst>
                </p14:cNvPr>
                <p14:cNvContentPartPr/>
                <p14:nvPr/>
              </p14:nvContentPartPr>
              <p14:xfrm>
                <a:off x="9353785" y="4417560"/>
                <a:ext cx="126720" cy="175680"/>
              </p14:xfrm>
            </p:contentPart>
          </mc:Choice>
          <mc:Fallback xmlns="">
            <p:pic>
              <p:nvPicPr>
                <p:cNvPr id="20" name="Mürekkep 19">
                  <a:extLst>
                    <a:ext uri="{FF2B5EF4-FFF2-40B4-BE49-F238E27FC236}">
                      <a16:creationId xmlns:a16="http://schemas.microsoft.com/office/drawing/2014/main" id="{41930851-18AF-138D-6A59-4064FF3935FD}"/>
                    </a:ext>
                  </a:extLst>
                </p:cNvPr>
                <p:cNvPicPr/>
                <p:nvPr/>
              </p:nvPicPr>
              <p:blipFill>
                <a:blip r:embed="rId24"/>
                <a:stretch>
                  <a:fillRect/>
                </a:stretch>
              </p:blipFill>
              <p:spPr>
                <a:xfrm>
                  <a:off x="9344785" y="4408920"/>
                  <a:ext cx="144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DF0BEC28-3385-0F8C-9F0E-B75D732E1D8B}"/>
                    </a:ext>
                  </a:extLst>
                </p14:cNvPr>
                <p14:cNvContentPartPr/>
                <p14:nvPr/>
              </p14:nvContentPartPr>
              <p14:xfrm>
                <a:off x="9469345" y="4310280"/>
                <a:ext cx="84240" cy="261360"/>
              </p14:xfrm>
            </p:contentPart>
          </mc:Choice>
          <mc:Fallback xmlns="">
            <p:pic>
              <p:nvPicPr>
                <p:cNvPr id="21" name="Mürekkep 20">
                  <a:extLst>
                    <a:ext uri="{FF2B5EF4-FFF2-40B4-BE49-F238E27FC236}">
                      <a16:creationId xmlns:a16="http://schemas.microsoft.com/office/drawing/2014/main" id="{DF0BEC28-3385-0F8C-9F0E-B75D732E1D8B}"/>
                    </a:ext>
                  </a:extLst>
                </p:cNvPr>
                <p:cNvPicPr/>
                <p:nvPr/>
              </p:nvPicPr>
              <p:blipFill>
                <a:blip r:embed="rId26"/>
                <a:stretch>
                  <a:fillRect/>
                </a:stretch>
              </p:blipFill>
              <p:spPr>
                <a:xfrm>
                  <a:off x="9460345" y="4301640"/>
                  <a:ext cx="1018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716395E0-FB71-F792-525E-E9C474B8665C}"/>
                    </a:ext>
                  </a:extLst>
                </p14:cNvPr>
                <p14:cNvContentPartPr/>
                <p14:nvPr/>
              </p14:nvContentPartPr>
              <p14:xfrm>
                <a:off x="9690025" y="4230000"/>
                <a:ext cx="92160" cy="231480"/>
              </p14:xfrm>
            </p:contentPart>
          </mc:Choice>
          <mc:Fallback xmlns="">
            <p:pic>
              <p:nvPicPr>
                <p:cNvPr id="22" name="Mürekkep 21">
                  <a:extLst>
                    <a:ext uri="{FF2B5EF4-FFF2-40B4-BE49-F238E27FC236}">
                      <a16:creationId xmlns:a16="http://schemas.microsoft.com/office/drawing/2014/main" id="{716395E0-FB71-F792-525E-E9C474B8665C}"/>
                    </a:ext>
                  </a:extLst>
                </p:cNvPr>
                <p:cNvPicPr/>
                <p:nvPr/>
              </p:nvPicPr>
              <p:blipFill>
                <a:blip r:embed="rId28"/>
                <a:stretch>
                  <a:fillRect/>
                </a:stretch>
              </p:blipFill>
              <p:spPr>
                <a:xfrm>
                  <a:off x="9681025" y="4221000"/>
                  <a:ext cx="109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203AC81E-40CD-0751-207D-1AF0F6886E00}"/>
                    </a:ext>
                  </a:extLst>
                </p14:cNvPr>
                <p14:cNvContentPartPr/>
                <p14:nvPr/>
              </p14:nvContentPartPr>
              <p14:xfrm>
                <a:off x="9750145" y="4032720"/>
                <a:ext cx="227160" cy="307440"/>
              </p14:xfrm>
            </p:contentPart>
          </mc:Choice>
          <mc:Fallback xmlns="">
            <p:pic>
              <p:nvPicPr>
                <p:cNvPr id="23" name="Mürekkep 22">
                  <a:extLst>
                    <a:ext uri="{FF2B5EF4-FFF2-40B4-BE49-F238E27FC236}">
                      <a16:creationId xmlns:a16="http://schemas.microsoft.com/office/drawing/2014/main" id="{203AC81E-40CD-0751-207D-1AF0F6886E00}"/>
                    </a:ext>
                  </a:extLst>
                </p:cNvPr>
                <p:cNvPicPr/>
                <p:nvPr/>
              </p:nvPicPr>
              <p:blipFill>
                <a:blip r:embed="rId30"/>
                <a:stretch>
                  <a:fillRect/>
                </a:stretch>
              </p:blipFill>
              <p:spPr>
                <a:xfrm>
                  <a:off x="9741505" y="4024080"/>
                  <a:ext cx="2448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E97EAA07-8950-6C20-26ED-35F671B456B0}"/>
                    </a:ext>
                  </a:extLst>
                </p14:cNvPr>
                <p14:cNvContentPartPr/>
                <p14:nvPr/>
              </p14:nvContentPartPr>
              <p14:xfrm>
                <a:off x="10035985" y="4119120"/>
                <a:ext cx="210240" cy="165960"/>
              </p14:xfrm>
            </p:contentPart>
          </mc:Choice>
          <mc:Fallback xmlns="">
            <p:pic>
              <p:nvPicPr>
                <p:cNvPr id="24" name="Mürekkep 23">
                  <a:extLst>
                    <a:ext uri="{FF2B5EF4-FFF2-40B4-BE49-F238E27FC236}">
                      <a16:creationId xmlns:a16="http://schemas.microsoft.com/office/drawing/2014/main" id="{E97EAA07-8950-6C20-26ED-35F671B456B0}"/>
                    </a:ext>
                  </a:extLst>
                </p:cNvPr>
                <p:cNvPicPr/>
                <p:nvPr/>
              </p:nvPicPr>
              <p:blipFill>
                <a:blip r:embed="rId32"/>
                <a:stretch>
                  <a:fillRect/>
                </a:stretch>
              </p:blipFill>
              <p:spPr>
                <a:xfrm>
                  <a:off x="10026985" y="4110480"/>
                  <a:ext cx="227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D5D54DC4-12DA-E0E7-9C96-8050D3510E85}"/>
                    </a:ext>
                  </a:extLst>
                </p14:cNvPr>
                <p14:cNvContentPartPr/>
                <p14:nvPr/>
              </p14:nvContentPartPr>
              <p14:xfrm>
                <a:off x="10231825" y="3992760"/>
                <a:ext cx="69120" cy="198720"/>
              </p14:xfrm>
            </p:contentPart>
          </mc:Choice>
          <mc:Fallback xmlns="">
            <p:pic>
              <p:nvPicPr>
                <p:cNvPr id="25" name="Mürekkep 24">
                  <a:extLst>
                    <a:ext uri="{FF2B5EF4-FFF2-40B4-BE49-F238E27FC236}">
                      <a16:creationId xmlns:a16="http://schemas.microsoft.com/office/drawing/2014/main" id="{D5D54DC4-12DA-E0E7-9C96-8050D3510E85}"/>
                    </a:ext>
                  </a:extLst>
                </p:cNvPr>
                <p:cNvPicPr/>
                <p:nvPr/>
              </p:nvPicPr>
              <p:blipFill>
                <a:blip r:embed="rId34"/>
                <a:stretch>
                  <a:fillRect/>
                </a:stretch>
              </p:blipFill>
              <p:spPr>
                <a:xfrm>
                  <a:off x="10223185" y="3983760"/>
                  <a:ext cx="86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69BE83CD-797C-AC7D-B7AF-BCF81D4BB0D9}"/>
                    </a:ext>
                  </a:extLst>
                </p14:cNvPr>
                <p14:cNvContentPartPr/>
                <p14:nvPr/>
              </p14:nvContentPartPr>
              <p14:xfrm>
                <a:off x="10394185" y="3859200"/>
                <a:ext cx="161280" cy="291600"/>
              </p14:xfrm>
            </p:contentPart>
          </mc:Choice>
          <mc:Fallback xmlns="">
            <p:pic>
              <p:nvPicPr>
                <p:cNvPr id="26" name="Mürekkep 25">
                  <a:extLst>
                    <a:ext uri="{FF2B5EF4-FFF2-40B4-BE49-F238E27FC236}">
                      <a16:creationId xmlns:a16="http://schemas.microsoft.com/office/drawing/2014/main" id="{69BE83CD-797C-AC7D-B7AF-BCF81D4BB0D9}"/>
                    </a:ext>
                  </a:extLst>
                </p:cNvPr>
                <p:cNvPicPr/>
                <p:nvPr/>
              </p:nvPicPr>
              <p:blipFill>
                <a:blip r:embed="rId36"/>
                <a:stretch>
                  <a:fillRect/>
                </a:stretch>
              </p:blipFill>
              <p:spPr>
                <a:xfrm>
                  <a:off x="10385185" y="3850560"/>
                  <a:ext cx="178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Mürekkep 26">
                  <a:extLst>
                    <a:ext uri="{FF2B5EF4-FFF2-40B4-BE49-F238E27FC236}">
                      <a16:creationId xmlns:a16="http://schemas.microsoft.com/office/drawing/2014/main" id="{255B257C-2087-FCC1-FE25-26C9F27EC7F3}"/>
                    </a:ext>
                  </a:extLst>
                </p14:cNvPr>
                <p14:cNvContentPartPr/>
                <p14:nvPr/>
              </p14:nvContentPartPr>
              <p14:xfrm>
                <a:off x="9615145" y="4725720"/>
                <a:ext cx="203400" cy="407520"/>
              </p14:xfrm>
            </p:contentPart>
          </mc:Choice>
          <mc:Fallback xmlns="">
            <p:pic>
              <p:nvPicPr>
                <p:cNvPr id="27" name="Mürekkep 26">
                  <a:extLst>
                    <a:ext uri="{FF2B5EF4-FFF2-40B4-BE49-F238E27FC236}">
                      <a16:creationId xmlns:a16="http://schemas.microsoft.com/office/drawing/2014/main" id="{255B257C-2087-FCC1-FE25-26C9F27EC7F3}"/>
                    </a:ext>
                  </a:extLst>
                </p:cNvPr>
                <p:cNvPicPr/>
                <p:nvPr/>
              </p:nvPicPr>
              <p:blipFill>
                <a:blip r:embed="rId38"/>
                <a:stretch>
                  <a:fillRect/>
                </a:stretch>
              </p:blipFill>
              <p:spPr>
                <a:xfrm>
                  <a:off x="9606505" y="4717080"/>
                  <a:ext cx="2210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Mürekkep 27">
                  <a:extLst>
                    <a:ext uri="{FF2B5EF4-FFF2-40B4-BE49-F238E27FC236}">
                      <a16:creationId xmlns:a16="http://schemas.microsoft.com/office/drawing/2014/main" id="{03D9A366-1455-4DA2-6B30-45ED5F1EFDAD}"/>
                    </a:ext>
                  </a:extLst>
                </p14:cNvPr>
                <p14:cNvContentPartPr/>
                <p14:nvPr/>
              </p14:nvContentPartPr>
              <p14:xfrm>
                <a:off x="9904225" y="4851000"/>
                <a:ext cx="119520" cy="128880"/>
              </p14:xfrm>
            </p:contentPart>
          </mc:Choice>
          <mc:Fallback xmlns="">
            <p:pic>
              <p:nvPicPr>
                <p:cNvPr id="28" name="Mürekkep 27">
                  <a:extLst>
                    <a:ext uri="{FF2B5EF4-FFF2-40B4-BE49-F238E27FC236}">
                      <a16:creationId xmlns:a16="http://schemas.microsoft.com/office/drawing/2014/main" id="{03D9A366-1455-4DA2-6B30-45ED5F1EFDAD}"/>
                    </a:ext>
                  </a:extLst>
                </p:cNvPr>
                <p:cNvPicPr/>
                <p:nvPr/>
              </p:nvPicPr>
              <p:blipFill>
                <a:blip r:embed="rId40"/>
                <a:stretch>
                  <a:fillRect/>
                </a:stretch>
              </p:blipFill>
              <p:spPr>
                <a:xfrm>
                  <a:off x="9895225" y="4842000"/>
                  <a:ext cx="137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Mürekkep 28">
                  <a:extLst>
                    <a:ext uri="{FF2B5EF4-FFF2-40B4-BE49-F238E27FC236}">
                      <a16:creationId xmlns:a16="http://schemas.microsoft.com/office/drawing/2014/main" id="{490940C1-B057-6E56-BD34-0407BF58C786}"/>
                    </a:ext>
                  </a:extLst>
                </p14:cNvPr>
                <p14:cNvContentPartPr/>
                <p14:nvPr/>
              </p14:nvContentPartPr>
              <p14:xfrm>
                <a:off x="9798025" y="4677480"/>
                <a:ext cx="3960" cy="2160"/>
              </p14:xfrm>
            </p:contentPart>
          </mc:Choice>
          <mc:Fallback xmlns="">
            <p:pic>
              <p:nvPicPr>
                <p:cNvPr id="29" name="Mürekkep 28">
                  <a:extLst>
                    <a:ext uri="{FF2B5EF4-FFF2-40B4-BE49-F238E27FC236}">
                      <a16:creationId xmlns:a16="http://schemas.microsoft.com/office/drawing/2014/main" id="{490940C1-B057-6E56-BD34-0407BF58C786}"/>
                    </a:ext>
                  </a:extLst>
                </p:cNvPr>
                <p:cNvPicPr/>
                <p:nvPr/>
              </p:nvPicPr>
              <p:blipFill>
                <a:blip r:embed="rId42"/>
                <a:stretch>
                  <a:fillRect/>
                </a:stretch>
              </p:blipFill>
              <p:spPr>
                <a:xfrm>
                  <a:off x="9789385" y="46684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Mürekkep 29">
                  <a:extLst>
                    <a:ext uri="{FF2B5EF4-FFF2-40B4-BE49-F238E27FC236}">
                      <a16:creationId xmlns:a16="http://schemas.microsoft.com/office/drawing/2014/main" id="{182CC23F-8E22-749E-474E-8EEEE66D5D17}"/>
                    </a:ext>
                  </a:extLst>
                </p14:cNvPr>
                <p14:cNvContentPartPr/>
                <p14:nvPr/>
              </p14:nvContentPartPr>
              <p14:xfrm>
                <a:off x="9932665" y="4571640"/>
                <a:ext cx="195840" cy="304920"/>
              </p14:xfrm>
            </p:contentPart>
          </mc:Choice>
          <mc:Fallback xmlns="">
            <p:pic>
              <p:nvPicPr>
                <p:cNvPr id="30" name="Mürekkep 29">
                  <a:extLst>
                    <a:ext uri="{FF2B5EF4-FFF2-40B4-BE49-F238E27FC236}">
                      <a16:creationId xmlns:a16="http://schemas.microsoft.com/office/drawing/2014/main" id="{182CC23F-8E22-749E-474E-8EEEE66D5D17}"/>
                    </a:ext>
                  </a:extLst>
                </p:cNvPr>
                <p:cNvPicPr/>
                <p:nvPr/>
              </p:nvPicPr>
              <p:blipFill>
                <a:blip r:embed="rId44"/>
                <a:stretch>
                  <a:fillRect/>
                </a:stretch>
              </p:blipFill>
              <p:spPr>
                <a:xfrm>
                  <a:off x="9924025" y="4562640"/>
                  <a:ext cx="213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Mürekkep 30">
                  <a:extLst>
                    <a:ext uri="{FF2B5EF4-FFF2-40B4-BE49-F238E27FC236}">
                      <a16:creationId xmlns:a16="http://schemas.microsoft.com/office/drawing/2014/main" id="{01093556-2224-97D1-B82A-A5C768C748F9}"/>
                    </a:ext>
                  </a:extLst>
                </p14:cNvPr>
                <p14:cNvContentPartPr/>
                <p14:nvPr/>
              </p14:nvContentPartPr>
              <p14:xfrm>
                <a:off x="10124905" y="4735440"/>
                <a:ext cx="184680" cy="135000"/>
              </p14:xfrm>
            </p:contentPart>
          </mc:Choice>
          <mc:Fallback xmlns="">
            <p:pic>
              <p:nvPicPr>
                <p:cNvPr id="31" name="Mürekkep 30">
                  <a:extLst>
                    <a:ext uri="{FF2B5EF4-FFF2-40B4-BE49-F238E27FC236}">
                      <a16:creationId xmlns:a16="http://schemas.microsoft.com/office/drawing/2014/main" id="{01093556-2224-97D1-B82A-A5C768C748F9}"/>
                    </a:ext>
                  </a:extLst>
                </p:cNvPr>
                <p:cNvPicPr/>
                <p:nvPr/>
              </p:nvPicPr>
              <p:blipFill>
                <a:blip r:embed="rId46"/>
                <a:stretch>
                  <a:fillRect/>
                </a:stretch>
              </p:blipFill>
              <p:spPr>
                <a:xfrm>
                  <a:off x="10116265" y="4726440"/>
                  <a:ext cx="202320" cy="152640"/>
                </a:xfrm>
                <a:prstGeom prst="rect">
                  <a:avLst/>
                </a:prstGeom>
              </p:spPr>
            </p:pic>
          </mc:Fallback>
        </mc:AlternateContent>
      </p:grpSp>
      <p:grpSp>
        <p:nvGrpSpPr>
          <p:cNvPr id="55" name="Grup 54">
            <a:extLst>
              <a:ext uri="{FF2B5EF4-FFF2-40B4-BE49-F238E27FC236}">
                <a16:creationId xmlns:a16="http://schemas.microsoft.com/office/drawing/2014/main" id="{F1940535-A797-695F-F49D-EC17127302BA}"/>
              </a:ext>
            </a:extLst>
          </p:cNvPr>
          <p:cNvGrpSpPr/>
          <p:nvPr/>
        </p:nvGrpSpPr>
        <p:grpSpPr>
          <a:xfrm>
            <a:off x="6812185" y="4138560"/>
            <a:ext cx="348840" cy="203760"/>
            <a:chOff x="6812185" y="4138560"/>
            <a:chExt cx="348840" cy="203760"/>
          </a:xfrm>
        </p:grpSpPr>
        <mc:AlternateContent xmlns:mc="http://schemas.openxmlformats.org/markup-compatibility/2006" xmlns:p14="http://schemas.microsoft.com/office/powerpoint/2010/main">
          <mc:Choice Requires="p14">
            <p:contentPart p14:bwMode="auto" r:id="rId47">
              <p14:nvContentPartPr>
                <p14:cNvPr id="33" name="Mürekkep 32">
                  <a:extLst>
                    <a:ext uri="{FF2B5EF4-FFF2-40B4-BE49-F238E27FC236}">
                      <a16:creationId xmlns:a16="http://schemas.microsoft.com/office/drawing/2014/main" id="{15054AFA-2432-611D-B117-99EC7416C7C6}"/>
                    </a:ext>
                  </a:extLst>
                </p14:cNvPr>
                <p14:cNvContentPartPr/>
                <p14:nvPr/>
              </p14:nvContentPartPr>
              <p14:xfrm>
                <a:off x="6862585" y="4138560"/>
                <a:ext cx="298440" cy="153000"/>
              </p14:xfrm>
            </p:contentPart>
          </mc:Choice>
          <mc:Fallback xmlns="">
            <p:pic>
              <p:nvPicPr>
                <p:cNvPr id="33" name="Mürekkep 32">
                  <a:extLst>
                    <a:ext uri="{FF2B5EF4-FFF2-40B4-BE49-F238E27FC236}">
                      <a16:creationId xmlns:a16="http://schemas.microsoft.com/office/drawing/2014/main" id="{15054AFA-2432-611D-B117-99EC7416C7C6}"/>
                    </a:ext>
                  </a:extLst>
                </p:cNvPr>
                <p:cNvPicPr/>
                <p:nvPr/>
              </p:nvPicPr>
              <p:blipFill>
                <a:blip r:embed="rId48"/>
                <a:stretch>
                  <a:fillRect/>
                </a:stretch>
              </p:blipFill>
              <p:spPr>
                <a:xfrm>
                  <a:off x="6853585" y="4129920"/>
                  <a:ext cx="316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Mürekkep 33">
                  <a:extLst>
                    <a:ext uri="{FF2B5EF4-FFF2-40B4-BE49-F238E27FC236}">
                      <a16:creationId xmlns:a16="http://schemas.microsoft.com/office/drawing/2014/main" id="{BB2C8D84-F7CD-C932-C5CE-BAFE530C8EE0}"/>
                    </a:ext>
                  </a:extLst>
                </p14:cNvPr>
                <p14:cNvContentPartPr/>
                <p14:nvPr/>
              </p14:nvContentPartPr>
              <p14:xfrm>
                <a:off x="6812185" y="4167360"/>
                <a:ext cx="220680" cy="174960"/>
              </p14:xfrm>
            </p:contentPart>
          </mc:Choice>
          <mc:Fallback xmlns="">
            <p:pic>
              <p:nvPicPr>
                <p:cNvPr id="34" name="Mürekkep 33">
                  <a:extLst>
                    <a:ext uri="{FF2B5EF4-FFF2-40B4-BE49-F238E27FC236}">
                      <a16:creationId xmlns:a16="http://schemas.microsoft.com/office/drawing/2014/main" id="{BB2C8D84-F7CD-C932-C5CE-BAFE530C8EE0}"/>
                    </a:ext>
                  </a:extLst>
                </p:cNvPr>
                <p:cNvPicPr/>
                <p:nvPr/>
              </p:nvPicPr>
              <p:blipFill>
                <a:blip r:embed="rId50"/>
                <a:stretch>
                  <a:fillRect/>
                </a:stretch>
              </p:blipFill>
              <p:spPr>
                <a:xfrm>
                  <a:off x="6803545" y="4158720"/>
                  <a:ext cx="238320" cy="192600"/>
                </a:xfrm>
                <a:prstGeom prst="rect">
                  <a:avLst/>
                </a:prstGeom>
              </p:spPr>
            </p:pic>
          </mc:Fallback>
        </mc:AlternateContent>
      </p:grpSp>
      <p:grpSp>
        <p:nvGrpSpPr>
          <p:cNvPr id="54" name="Grup 53">
            <a:extLst>
              <a:ext uri="{FF2B5EF4-FFF2-40B4-BE49-F238E27FC236}">
                <a16:creationId xmlns:a16="http://schemas.microsoft.com/office/drawing/2014/main" id="{A000D588-F3D4-F8C6-197A-808B8AD21A1F}"/>
              </a:ext>
            </a:extLst>
          </p:cNvPr>
          <p:cNvGrpSpPr/>
          <p:nvPr/>
        </p:nvGrpSpPr>
        <p:grpSpPr>
          <a:xfrm>
            <a:off x="7371985" y="3799080"/>
            <a:ext cx="597960" cy="503640"/>
            <a:chOff x="7371985" y="3799080"/>
            <a:chExt cx="597960" cy="503640"/>
          </a:xfrm>
        </p:grpSpPr>
        <mc:AlternateContent xmlns:mc="http://schemas.openxmlformats.org/markup-compatibility/2006" xmlns:p14="http://schemas.microsoft.com/office/powerpoint/2010/main">
          <mc:Choice Requires="p14">
            <p:contentPart p14:bwMode="auto" r:id="rId51">
              <p14:nvContentPartPr>
                <p14:cNvPr id="35" name="Mürekkep 34">
                  <a:extLst>
                    <a:ext uri="{FF2B5EF4-FFF2-40B4-BE49-F238E27FC236}">
                      <a16:creationId xmlns:a16="http://schemas.microsoft.com/office/drawing/2014/main" id="{A8816D5C-EB0B-794D-D2A0-269E36E731FF}"/>
                    </a:ext>
                  </a:extLst>
                </p14:cNvPr>
                <p14:cNvContentPartPr/>
                <p14:nvPr/>
              </p14:nvContentPartPr>
              <p14:xfrm>
                <a:off x="7371985" y="3945960"/>
                <a:ext cx="156240" cy="243360"/>
              </p14:xfrm>
            </p:contentPart>
          </mc:Choice>
          <mc:Fallback xmlns="">
            <p:pic>
              <p:nvPicPr>
                <p:cNvPr id="35" name="Mürekkep 34">
                  <a:extLst>
                    <a:ext uri="{FF2B5EF4-FFF2-40B4-BE49-F238E27FC236}">
                      <a16:creationId xmlns:a16="http://schemas.microsoft.com/office/drawing/2014/main" id="{A8816D5C-EB0B-794D-D2A0-269E36E731FF}"/>
                    </a:ext>
                  </a:extLst>
                </p:cNvPr>
                <p:cNvPicPr/>
                <p:nvPr/>
              </p:nvPicPr>
              <p:blipFill>
                <a:blip r:embed="rId52"/>
                <a:stretch>
                  <a:fillRect/>
                </a:stretch>
              </p:blipFill>
              <p:spPr>
                <a:xfrm>
                  <a:off x="7362985" y="3936960"/>
                  <a:ext cx="1738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Mürekkep 35">
                  <a:extLst>
                    <a:ext uri="{FF2B5EF4-FFF2-40B4-BE49-F238E27FC236}">
                      <a16:creationId xmlns:a16="http://schemas.microsoft.com/office/drawing/2014/main" id="{467578F4-21D3-9CB2-A2FF-4E71E72C40A7}"/>
                    </a:ext>
                  </a:extLst>
                </p14:cNvPr>
                <p14:cNvContentPartPr/>
                <p14:nvPr/>
              </p14:nvContentPartPr>
              <p14:xfrm>
                <a:off x="7594105" y="3872880"/>
                <a:ext cx="88560" cy="342720"/>
              </p14:xfrm>
            </p:contentPart>
          </mc:Choice>
          <mc:Fallback xmlns="">
            <p:pic>
              <p:nvPicPr>
                <p:cNvPr id="36" name="Mürekkep 35">
                  <a:extLst>
                    <a:ext uri="{FF2B5EF4-FFF2-40B4-BE49-F238E27FC236}">
                      <a16:creationId xmlns:a16="http://schemas.microsoft.com/office/drawing/2014/main" id="{467578F4-21D3-9CB2-A2FF-4E71E72C40A7}"/>
                    </a:ext>
                  </a:extLst>
                </p:cNvPr>
                <p:cNvPicPr/>
                <p:nvPr/>
              </p:nvPicPr>
              <p:blipFill>
                <a:blip r:embed="rId54"/>
                <a:stretch>
                  <a:fillRect/>
                </a:stretch>
              </p:blipFill>
              <p:spPr>
                <a:xfrm>
                  <a:off x="7585105" y="3863880"/>
                  <a:ext cx="1062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Mürekkep 36">
                  <a:extLst>
                    <a:ext uri="{FF2B5EF4-FFF2-40B4-BE49-F238E27FC236}">
                      <a16:creationId xmlns:a16="http://schemas.microsoft.com/office/drawing/2014/main" id="{ED17C97C-5C53-9BAE-A91F-8A9E70C8D256}"/>
                    </a:ext>
                  </a:extLst>
                </p14:cNvPr>
                <p14:cNvContentPartPr/>
                <p14:nvPr/>
              </p14:nvContentPartPr>
              <p14:xfrm>
                <a:off x="7747825" y="3799080"/>
                <a:ext cx="200520" cy="503640"/>
              </p14:xfrm>
            </p:contentPart>
          </mc:Choice>
          <mc:Fallback xmlns="">
            <p:pic>
              <p:nvPicPr>
                <p:cNvPr id="37" name="Mürekkep 36">
                  <a:extLst>
                    <a:ext uri="{FF2B5EF4-FFF2-40B4-BE49-F238E27FC236}">
                      <a16:creationId xmlns:a16="http://schemas.microsoft.com/office/drawing/2014/main" id="{ED17C97C-5C53-9BAE-A91F-8A9E70C8D256}"/>
                    </a:ext>
                  </a:extLst>
                </p:cNvPr>
                <p:cNvPicPr/>
                <p:nvPr/>
              </p:nvPicPr>
              <p:blipFill>
                <a:blip r:embed="rId56"/>
                <a:stretch>
                  <a:fillRect/>
                </a:stretch>
              </p:blipFill>
              <p:spPr>
                <a:xfrm>
                  <a:off x="7739185" y="3790440"/>
                  <a:ext cx="21816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Mürekkep 37">
                  <a:extLst>
                    <a:ext uri="{FF2B5EF4-FFF2-40B4-BE49-F238E27FC236}">
                      <a16:creationId xmlns:a16="http://schemas.microsoft.com/office/drawing/2014/main" id="{82399F54-0928-DCC5-2CF8-81CA8C85990C}"/>
                    </a:ext>
                  </a:extLst>
                </p14:cNvPr>
                <p14:cNvContentPartPr/>
                <p14:nvPr/>
              </p14:nvContentPartPr>
              <p14:xfrm>
                <a:off x="7969585" y="3888360"/>
                <a:ext cx="360" cy="360"/>
              </p14:xfrm>
            </p:contentPart>
          </mc:Choice>
          <mc:Fallback xmlns="">
            <p:pic>
              <p:nvPicPr>
                <p:cNvPr id="38" name="Mürekkep 37">
                  <a:extLst>
                    <a:ext uri="{FF2B5EF4-FFF2-40B4-BE49-F238E27FC236}">
                      <a16:creationId xmlns:a16="http://schemas.microsoft.com/office/drawing/2014/main" id="{82399F54-0928-DCC5-2CF8-81CA8C85990C}"/>
                    </a:ext>
                  </a:extLst>
                </p:cNvPr>
                <p:cNvPicPr/>
                <p:nvPr/>
              </p:nvPicPr>
              <p:blipFill>
                <a:blip r:embed="rId58"/>
                <a:stretch>
                  <a:fillRect/>
                </a:stretch>
              </p:blipFill>
              <p:spPr>
                <a:xfrm>
                  <a:off x="7960585" y="3879720"/>
                  <a:ext cx="18000" cy="18000"/>
                </a:xfrm>
                <a:prstGeom prst="rect">
                  <a:avLst/>
                </a:prstGeom>
              </p:spPr>
            </p:pic>
          </mc:Fallback>
        </mc:AlternateContent>
      </p:grpSp>
      <p:grpSp>
        <p:nvGrpSpPr>
          <p:cNvPr id="52" name="Grup 51">
            <a:extLst>
              <a:ext uri="{FF2B5EF4-FFF2-40B4-BE49-F238E27FC236}">
                <a16:creationId xmlns:a16="http://schemas.microsoft.com/office/drawing/2014/main" id="{EA161CB9-B811-A4C3-BFB0-C4E44A46B20A}"/>
              </a:ext>
            </a:extLst>
          </p:cNvPr>
          <p:cNvGrpSpPr/>
          <p:nvPr/>
        </p:nvGrpSpPr>
        <p:grpSpPr>
          <a:xfrm>
            <a:off x="9493105" y="2579040"/>
            <a:ext cx="532800" cy="368640"/>
            <a:chOff x="9493105" y="2579040"/>
            <a:chExt cx="532800" cy="36864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D1A3302C-CFB9-E2A0-5D9A-B82F64AD9FB8}"/>
                    </a:ext>
                  </a:extLst>
                </p14:cNvPr>
                <p14:cNvContentPartPr/>
                <p14:nvPr/>
              </p14:nvContentPartPr>
              <p14:xfrm>
                <a:off x="9493105" y="2617560"/>
                <a:ext cx="157680" cy="330120"/>
              </p14:xfrm>
            </p:contentPart>
          </mc:Choice>
          <mc:Fallback xmlns="">
            <p:pic>
              <p:nvPicPr>
                <p:cNvPr id="47" name="Mürekkep 46">
                  <a:extLst>
                    <a:ext uri="{FF2B5EF4-FFF2-40B4-BE49-F238E27FC236}">
                      <a16:creationId xmlns:a16="http://schemas.microsoft.com/office/drawing/2014/main" id="{D1A3302C-CFB9-E2A0-5D9A-B82F64AD9FB8}"/>
                    </a:ext>
                  </a:extLst>
                </p:cNvPr>
                <p:cNvPicPr/>
                <p:nvPr/>
              </p:nvPicPr>
              <p:blipFill>
                <a:blip r:embed="rId60"/>
                <a:stretch>
                  <a:fillRect/>
                </a:stretch>
              </p:blipFill>
              <p:spPr>
                <a:xfrm>
                  <a:off x="9484465" y="2608920"/>
                  <a:ext cx="175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CF0EAF88-01D4-5215-87B0-980F0BF796E4}"/>
                    </a:ext>
                  </a:extLst>
                </p14:cNvPr>
                <p14:cNvContentPartPr/>
                <p14:nvPr/>
              </p14:nvContentPartPr>
              <p14:xfrm>
                <a:off x="9720265" y="2656080"/>
                <a:ext cx="90000" cy="173520"/>
              </p14:xfrm>
            </p:contentPart>
          </mc:Choice>
          <mc:Fallback xmlns="">
            <p:pic>
              <p:nvPicPr>
                <p:cNvPr id="48" name="Mürekkep 47">
                  <a:extLst>
                    <a:ext uri="{FF2B5EF4-FFF2-40B4-BE49-F238E27FC236}">
                      <a16:creationId xmlns:a16="http://schemas.microsoft.com/office/drawing/2014/main" id="{CF0EAF88-01D4-5215-87B0-980F0BF796E4}"/>
                    </a:ext>
                  </a:extLst>
                </p:cNvPr>
                <p:cNvPicPr/>
                <p:nvPr/>
              </p:nvPicPr>
              <p:blipFill>
                <a:blip r:embed="rId62"/>
                <a:stretch>
                  <a:fillRect/>
                </a:stretch>
              </p:blipFill>
              <p:spPr>
                <a:xfrm>
                  <a:off x="9711265" y="2647440"/>
                  <a:ext cx="107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0EA293D2-69F0-04DC-8C8B-6B5416AF8F90}"/>
                    </a:ext>
                  </a:extLst>
                </p14:cNvPr>
                <p14:cNvContentPartPr/>
                <p14:nvPr/>
              </p14:nvContentPartPr>
              <p14:xfrm>
                <a:off x="9781465" y="2702520"/>
                <a:ext cx="74160" cy="59760"/>
              </p14:xfrm>
            </p:contentPart>
          </mc:Choice>
          <mc:Fallback xmlns="">
            <p:pic>
              <p:nvPicPr>
                <p:cNvPr id="49" name="Mürekkep 48">
                  <a:extLst>
                    <a:ext uri="{FF2B5EF4-FFF2-40B4-BE49-F238E27FC236}">
                      <a16:creationId xmlns:a16="http://schemas.microsoft.com/office/drawing/2014/main" id="{0EA293D2-69F0-04DC-8C8B-6B5416AF8F90}"/>
                    </a:ext>
                  </a:extLst>
                </p:cNvPr>
                <p:cNvPicPr/>
                <p:nvPr/>
              </p:nvPicPr>
              <p:blipFill>
                <a:blip r:embed="rId64"/>
                <a:stretch>
                  <a:fillRect/>
                </a:stretch>
              </p:blipFill>
              <p:spPr>
                <a:xfrm>
                  <a:off x="9772465" y="2693520"/>
                  <a:ext cx="91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9320669A-1004-64C1-79A8-5AAACCB74A2C}"/>
                    </a:ext>
                  </a:extLst>
                </p14:cNvPr>
                <p14:cNvContentPartPr/>
                <p14:nvPr/>
              </p14:nvContentPartPr>
              <p14:xfrm>
                <a:off x="9913585" y="2579040"/>
                <a:ext cx="57960" cy="137520"/>
              </p14:xfrm>
            </p:contentPart>
          </mc:Choice>
          <mc:Fallback xmlns="">
            <p:pic>
              <p:nvPicPr>
                <p:cNvPr id="50" name="Mürekkep 49">
                  <a:extLst>
                    <a:ext uri="{FF2B5EF4-FFF2-40B4-BE49-F238E27FC236}">
                      <a16:creationId xmlns:a16="http://schemas.microsoft.com/office/drawing/2014/main" id="{9320669A-1004-64C1-79A8-5AAACCB74A2C}"/>
                    </a:ext>
                  </a:extLst>
                </p:cNvPr>
                <p:cNvPicPr/>
                <p:nvPr/>
              </p:nvPicPr>
              <p:blipFill>
                <a:blip r:embed="rId66"/>
                <a:stretch>
                  <a:fillRect/>
                </a:stretch>
              </p:blipFill>
              <p:spPr>
                <a:xfrm>
                  <a:off x="9904585" y="2570400"/>
                  <a:ext cx="75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9584A889-611C-9C63-828D-A8B5BA0D9663}"/>
                    </a:ext>
                  </a:extLst>
                </p14:cNvPr>
                <p14:cNvContentPartPr/>
                <p14:nvPr/>
              </p14:nvContentPartPr>
              <p14:xfrm>
                <a:off x="9952105" y="2588760"/>
                <a:ext cx="73800" cy="60480"/>
              </p14:xfrm>
            </p:contentPart>
          </mc:Choice>
          <mc:Fallback xmlns="">
            <p:pic>
              <p:nvPicPr>
                <p:cNvPr id="51" name="Mürekkep 50">
                  <a:extLst>
                    <a:ext uri="{FF2B5EF4-FFF2-40B4-BE49-F238E27FC236}">
                      <a16:creationId xmlns:a16="http://schemas.microsoft.com/office/drawing/2014/main" id="{9584A889-611C-9C63-828D-A8B5BA0D9663}"/>
                    </a:ext>
                  </a:extLst>
                </p:cNvPr>
                <p:cNvPicPr/>
                <p:nvPr/>
              </p:nvPicPr>
              <p:blipFill>
                <a:blip r:embed="rId68"/>
                <a:stretch>
                  <a:fillRect/>
                </a:stretch>
              </p:blipFill>
              <p:spPr>
                <a:xfrm>
                  <a:off x="9943105" y="2580120"/>
                  <a:ext cx="91440" cy="78120"/>
                </a:xfrm>
                <a:prstGeom prst="rect">
                  <a:avLst/>
                </a:prstGeom>
              </p:spPr>
            </p:pic>
          </mc:Fallback>
        </mc:AlternateContent>
      </p:grpSp>
      <p:grpSp>
        <p:nvGrpSpPr>
          <p:cNvPr id="71" name="Grup 70">
            <a:extLst>
              <a:ext uri="{FF2B5EF4-FFF2-40B4-BE49-F238E27FC236}">
                <a16:creationId xmlns:a16="http://schemas.microsoft.com/office/drawing/2014/main" id="{D914F7E1-8B13-0C87-D9DA-E221BD37EF63}"/>
              </a:ext>
            </a:extLst>
          </p:cNvPr>
          <p:cNvGrpSpPr/>
          <p:nvPr/>
        </p:nvGrpSpPr>
        <p:grpSpPr>
          <a:xfrm>
            <a:off x="8181265" y="3080520"/>
            <a:ext cx="1808280" cy="773640"/>
            <a:chOff x="8181265" y="3080520"/>
            <a:chExt cx="1808280" cy="773640"/>
          </a:xfrm>
        </p:grpSpPr>
        <mc:AlternateContent xmlns:mc="http://schemas.openxmlformats.org/markup-compatibility/2006" xmlns:p14="http://schemas.microsoft.com/office/powerpoint/2010/main">
          <mc:Choice Requires="p14">
            <p:contentPart p14:bwMode="auto" r:id="rId69">
              <p14:nvContentPartPr>
                <p14:cNvPr id="39" name="Mürekkep 38">
                  <a:extLst>
                    <a:ext uri="{FF2B5EF4-FFF2-40B4-BE49-F238E27FC236}">
                      <a16:creationId xmlns:a16="http://schemas.microsoft.com/office/drawing/2014/main" id="{DEFB3649-1B2A-454D-C900-F06BF13F36B7}"/>
                    </a:ext>
                  </a:extLst>
                </p14:cNvPr>
                <p14:cNvContentPartPr/>
                <p14:nvPr/>
              </p14:nvContentPartPr>
              <p14:xfrm>
                <a:off x="8181265" y="3474360"/>
                <a:ext cx="176040" cy="319320"/>
              </p14:xfrm>
            </p:contentPart>
          </mc:Choice>
          <mc:Fallback xmlns="">
            <p:pic>
              <p:nvPicPr>
                <p:cNvPr id="39" name="Mürekkep 38">
                  <a:extLst>
                    <a:ext uri="{FF2B5EF4-FFF2-40B4-BE49-F238E27FC236}">
                      <a16:creationId xmlns:a16="http://schemas.microsoft.com/office/drawing/2014/main" id="{DEFB3649-1B2A-454D-C900-F06BF13F36B7}"/>
                    </a:ext>
                  </a:extLst>
                </p:cNvPr>
                <p:cNvPicPr/>
                <p:nvPr/>
              </p:nvPicPr>
              <p:blipFill>
                <a:blip r:embed="rId70"/>
                <a:stretch>
                  <a:fillRect/>
                </a:stretch>
              </p:blipFill>
              <p:spPr>
                <a:xfrm>
                  <a:off x="8172265" y="3465720"/>
                  <a:ext cx="193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Mürekkep 39">
                  <a:extLst>
                    <a:ext uri="{FF2B5EF4-FFF2-40B4-BE49-F238E27FC236}">
                      <a16:creationId xmlns:a16="http://schemas.microsoft.com/office/drawing/2014/main" id="{D20F47F3-4A6F-3A61-A81E-8D4023839D19}"/>
                    </a:ext>
                  </a:extLst>
                </p14:cNvPr>
                <p14:cNvContentPartPr/>
                <p14:nvPr/>
              </p14:nvContentPartPr>
              <p14:xfrm>
                <a:off x="8412745" y="3543480"/>
                <a:ext cx="96480" cy="151920"/>
              </p14:xfrm>
            </p:contentPart>
          </mc:Choice>
          <mc:Fallback xmlns="">
            <p:pic>
              <p:nvPicPr>
                <p:cNvPr id="40" name="Mürekkep 39">
                  <a:extLst>
                    <a:ext uri="{FF2B5EF4-FFF2-40B4-BE49-F238E27FC236}">
                      <a16:creationId xmlns:a16="http://schemas.microsoft.com/office/drawing/2014/main" id="{D20F47F3-4A6F-3A61-A81E-8D4023839D19}"/>
                    </a:ext>
                  </a:extLst>
                </p:cNvPr>
                <p:cNvPicPr/>
                <p:nvPr/>
              </p:nvPicPr>
              <p:blipFill>
                <a:blip r:embed="rId72"/>
                <a:stretch>
                  <a:fillRect/>
                </a:stretch>
              </p:blipFill>
              <p:spPr>
                <a:xfrm>
                  <a:off x="8404105" y="3534840"/>
                  <a:ext cx="114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Mürekkep 40">
                  <a:extLst>
                    <a:ext uri="{FF2B5EF4-FFF2-40B4-BE49-F238E27FC236}">
                      <a16:creationId xmlns:a16="http://schemas.microsoft.com/office/drawing/2014/main" id="{C4C21983-1B15-30F6-3601-6E2E9DF26142}"/>
                    </a:ext>
                  </a:extLst>
                </p14:cNvPr>
                <p14:cNvContentPartPr/>
                <p14:nvPr/>
              </p14:nvContentPartPr>
              <p14:xfrm>
                <a:off x="8527585" y="3430440"/>
                <a:ext cx="271800" cy="335520"/>
              </p14:xfrm>
            </p:contentPart>
          </mc:Choice>
          <mc:Fallback xmlns="">
            <p:pic>
              <p:nvPicPr>
                <p:cNvPr id="41" name="Mürekkep 40">
                  <a:extLst>
                    <a:ext uri="{FF2B5EF4-FFF2-40B4-BE49-F238E27FC236}">
                      <a16:creationId xmlns:a16="http://schemas.microsoft.com/office/drawing/2014/main" id="{C4C21983-1B15-30F6-3601-6E2E9DF26142}"/>
                    </a:ext>
                  </a:extLst>
                </p:cNvPr>
                <p:cNvPicPr/>
                <p:nvPr/>
              </p:nvPicPr>
              <p:blipFill>
                <a:blip r:embed="rId74"/>
                <a:stretch>
                  <a:fillRect/>
                </a:stretch>
              </p:blipFill>
              <p:spPr>
                <a:xfrm>
                  <a:off x="8518585" y="3421440"/>
                  <a:ext cx="2894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Mürekkep 41">
                  <a:extLst>
                    <a:ext uri="{FF2B5EF4-FFF2-40B4-BE49-F238E27FC236}">
                      <a16:creationId xmlns:a16="http://schemas.microsoft.com/office/drawing/2014/main" id="{D7BE7CB5-AB10-5DDF-5E35-9D9C08DBAF9A}"/>
                    </a:ext>
                  </a:extLst>
                </p14:cNvPr>
                <p14:cNvContentPartPr/>
                <p14:nvPr/>
              </p14:nvContentPartPr>
              <p14:xfrm>
                <a:off x="8392945" y="3589560"/>
                <a:ext cx="48600" cy="76680"/>
              </p14:xfrm>
            </p:contentPart>
          </mc:Choice>
          <mc:Fallback xmlns="">
            <p:pic>
              <p:nvPicPr>
                <p:cNvPr id="42" name="Mürekkep 41">
                  <a:extLst>
                    <a:ext uri="{FF2B5EF4-FFF2-40B4-BE49-F238E27FC236}">
                      <a16:creationId xmlns:a16="http://schemas.microsoft.com/office/drawing/2014/main" id="{D7BE7CB5-AB10-5DDF-5E35-9D9C08DBAF9A}"/>
                    </a:ext>
                  </a:extLst>
                </p:cNvPr>
                <p:cNvPicPr/>
                <p:nvPr/>
              </p:nvPicPr>
              <p:blipFill>
                <a:blip r:embed="rId76"/>
                <a:stretch>
                  <a:fillRect/>
                </a:stretch>
              </p:blipFill>
              <p:spPr>
                <a:xfrm>
                  <a:off x="8383945" y="3580920"/>
                  <a:ext cx="66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Mürekkep 42">
                  <a:extLst>
                    <a:ext uri="{FF2B5EF4-FFF2-40B4-BE49-F238E27FC236}">
                      <a16:creationId xmlns:a16="http://schemas.microsoft.com/office/drawing/2014/main" id="{EB8A4DA6-41D0-A5D8-0592-5BDF4073CD6C}"/>
                    </a:ext>
                  </a:extLst>
                </p14:cNvPr>
                <p14:cNvContentPartPr/>
                <p14:nvPr/>
              </p14:nvContentPartPr>
              <p14:xfrm>
                <a:off x="8805865" y="3330000"/>
                <a:ext cx="132840" cy="155520"/>
              </p14:xfrm>
            </p:contentPart>
          </mc:Choice>
          <mc:Fallback xmlns="">
            <p:pic>
              <p:nvPicPr>
                <p:cNvPr id="43" name="Mürekkep 42">
                  <a:extLst>
                    <a:ext uri="{FF2B5EF4-FFF2-40B4-BE49-F238E27FC236}">
                      <a16:creationId xmlns:a16="http://schemas.microsoft.com/office/drawing/2014/main" id="{EB8A4DA6-41D0-A5D8-0592-5BDF4073CD6C}"/>
                    </a:ext>
                  </a:extLst>
                </p:cNvPr>
                <p:cNvPicPr/>
                <p:nvPr/>
              </p:nvPicPr>
              <p:blipFill>
                <a:blip r:embed="rId78"/>
                <a:stretch>
                  <a:fillRect/>
                </a:stretch>
              </p:blipFill>
              <p:spPr>
                <a:xfrm>
                  <a:off x="8796865" y="3321000"/>
                  <a:ext cx="150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Mürekkep 43">
                  <a:extLst>
                    <a:ext uri="{FF2B5EF4-FFF2-40B4-BE49-F238E27FC236}">
                      <a16:creationId xmlns:a16="http://schemas.microsoft.com/office/drawing/2014/main" id="{48C2CE32-C2AC-309C-5718-FB22CE5CB55E}"/>
                    </a:ext>
                  </a:extLst>
                </p14:cNvPr>
                <p14:cNvContentPartPr/>
                <p14:nvPr/>
              </p14:nvContentPartPr>
              <p14:xfrm>
                <a:off x="8997745" y="3224160"/>
                <a:ext cx="136080" cy="184680"/>
              </p14:xfrm>
            </p:contentPart>
          </mc:Choice>
          <mc:Fallback xmlns="">
            <p:pic>
              <p:nvPicPr>
                <p:cNvPr id="44" name="Mürekkep 43">
                  <a:extLst>
                    <a:ext uri="{FF2B5EF4-FFF2-40B4-BE49-F238E27FC236}">
                      <a16:creationId xmlns:a16="http://schemas.microsoft.com/office/drawing/2014/main" id="{48C2CE32-C2AC-309C-5718-FB22CE5CB55E}"/>
                    </a:ext>
                  </a:extLst>
                </p:cNvPr>
                <p:cNvPicPr/>
                <p:nvPr/>
              </p:nvPicPr>
              <p:blipFill>
                <a:blip r:embed="rId80"/>
                <a:stretch>
                  <a:fillRect/>
                </a:stretch>
              </p:blipFill>
              <p:spPr>
                <a:xfrm>
                  <a:off x="8988745" y="3215160"/>
                  <a:ext cx="153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Mürekkep 44">
                  <a:extLst>
                    <a:ext uri="{FF2B5EF4-FFF2-40B4-BE49-F238E27FC236}">
                      <a16:creationId xmlns:a16="http://schemas.microsoft.com/office/drawing/2014/main" id="{AE4EC5BF-F9C7-9679-181D-CB175E8EAB55}"/>
                    </a:ext>
                  </a:extLst>
                </p14:cNvPr>
                <p14:cNvContentPartPr/>
                <p14:nvPr/>
              </p14:nvContentPartPr>
              <p14:xfrm>
                <a:off x="9182425" y="3147120"/>
                <a:ext cx="50400" cy="122400"/>
              </p14:xfrm>
            </p:contentPart>
          </mc:Choice>
          <mc:Fallback xmlns="">
            <p:pic>
              <p:nvPicPr>
                <p:cNvPr id="45" name="Mürekkep 44">
                  <a:extLst>
                    <a:ext uri="{FF2B5EF4-FFF2-40B4-BE49-F238E27FC236}">
                      <a16:creationId xmlns:a16="http://schemas.microsoft.com/office/drawing/2014/main" id="{AE4EC5BF-F9C7-9679-181D-CB175E8EAB55}"/>
                    </a:ext>
                  </a:extLst>
                </p:cNvPr>
                <p:cNvPicPr/>
                <p:nvPr/>
              </p:nvPicPr>
              <p:blipFill>
                <a:blip r:embed="rId82"/>
                <a:stretch>
                  <a:fillRect/>
                </a:stretch>
              </p:blipFill>
              <p:spPr>
                <a:xfrm>
                  <a:off x="9173425" y="3138120"/>
                  <a:ext cx="68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Mürekkep 45">
                  <a:extLst>
                    <a:ext uri="{FF2B5EF4-FFF2-40B4-BE49-F238E27FC236}">
                      <a16:creationId xmlns:a16="http://schemas.microsoft.com/office/drawing/2014/main" id="{C8545FFF-FE62-48AD-E271-67639B203896}"/>
                    </a:ext>
                  </a:extLst>
                </p14:cNvPr>
                <p14:cNvContentPartPr/>
                <p14:nvPr/>
              </p14:nvContentPartPr>
              <p14:xfrm>
                <a:off x="9314905" y="3080520"/>
                <a:ext cx="137160" cy="143280"/>
              </p14:xfrm>
            </p:contentPart>
          </mc:Choice>
          <mc:Fallback xmlns="">
            <p:pic>
              <p:nvPicPr>
                <p:cNvPr id="46" name="Mürekkep 45">
                  <a:extLst>
                    <a:ext uri="{FF2B5EF4-FFF2-40B4-BE49-F238E27FC236}">
                      <a16:creationId xmlns:a16="http://schemas.microsoft.com/office/drawing/2014/main" id="{C8545FFF-FE62-48AD-E271-67639B203896}"/>
                    </a:ext>
                  </a:extLst>
                </p:cNvPr>
                <p:cNvPicPr/>
                <p:nvPr/>
              </p:nvPicPr>
              <p:blipFill>
                <a:blip r:embed="rId84"/>
                <a:stretch>
                  <a:fillRect/>
                </a:stretch>
              </p:blipFill>
              <p:spPr>
                <a:xfrm>
                  <a:off x="9306265" y="3071520"/>
                  <a:ext cx="154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Mürekkep 55">
                  <a:extLst>
                    <a:ext uri="{FF2B5EF4-FFF2-40B4-BE49-F238E27FC236}">
                      <a16:creationId xmlns:a16="http://schemas.microsoft.com/office/drawing/2014/main" id="{CB190385-3FD4-0E39-8945-CF8E947999C3}"/>
                    </a:ext>
                  </a:extLst>
                </p14:cNvPr>
                <p14:cNvContentPartPr/>
                <p14:nvPr/>
              </p14:nvContentPartPr>
              <p14:xfrm>
                <a:off x="8922145" y="3763080"/>
                <a:ext cx="202680" cy="91080"/>
              </p14:xfrm>
            </p:contentPart>
          </mc:Choice>
          <mc:Fallback xmlns="">
            <p:pic>
              <p:nvPicPr>
                <p:cNvPr id="56" name="Mürekkep 55">
                  <a:extLst>
                    <a:ext uri="{FF2B5EF4-FFF2-40B4-BE49-F238E27FC236}">
                      <a16:creationId xmlns:a16="http://schemas.microsoft.com/office/drawing/2014/main" id="{CB190385-3FD4-0E39-8945-CF8E947999C3}"/>
                    </a:ext>
                  </a:extLst>
                </p:cNvPr>
                <p:cNvPicPr/>
                <p:nvPr/>
              </p:nvPicPr>
              <p:blipFill>
                <a:blip r:embed="rId86"/>
                <a:stretch>
                  <a:fillRect/>
                </a:stretch>
              </p:blipFill>
              <p:spPr>
                <a:xfrm>
                  <a:off x="8913505" y="3754440"/>
                  <a:ext cx="220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Mürekkep 56">
                  <a:extLst>
                    <a:ext uri="{FF2B5EF4-FFF2-40B4-BE49-F238E27FC236}">
                      <a16:creationId xmlns:a16="http://schemas.microsoft.com/office/drawing/2014/main" id="{C3DAA173-2097-F7F7-ECA2-D4D1F29197EF}"/>
                    </a:ext>
                  </a:extLst>
                </p14:cNvPr>
                <p14:cNvContentPartPr/>
                <p14:nvPr/>
              </p14:nvContentPartPr>
              <p14:xfrm>
                <a:off x="9162985" y="3623040"/>
                <a:ext cx="108720" cy="145800"/>
              </p14:xfrm>
            </p:contentPart>
          </mc:Choice>
          <mc:Fallback xmlns="">
            <p:pic>
              <p:nvPicPr>
                <p:cNvPr id="57" name="Mürekkep 56">
                  <a:extLst>
                    <a:ext uri="{FF2B5EF4-FFF2-40B4-BE49-F238E27FC236}">
                      <a16:creationId xmlns:a16="http://schemas.microsoft.com/office/drawing/2014/main" id="{C3DAA173-2097-F7F7-ECA2-D4D1F29197EF}"/>
                    </a:ext>
                  </a:extLst>
                </p:cNvPr>
                <p:cNvPicPr/>
                <p:nvPr/>
              </p:nvPicPr>
              <p:blipFill>
                <a:blip r:embed="rId88"/>
                <a:stretch>
                  <a:fillRect/>
                </a:stretch>
              </p:blipFill>
              <p:spPr>
                <a:xfrm>
                  <a:off x="9154345" y="3614040"/>
                  <a:ext cx="126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Mürekkep 57">
                  <a:extLst>
                    <a:ext uri="{FF2B5EF4-FFF2-40B4-BE49-F238E27FC236}">
                      <a16:creationId xmlns:a16="http://schemas.microsoft.com/office/drawing/2014/main" id="{AB4C00B7-4DBF-BC6A-5B47-902E55DDEEF4}"/>
                    </a:ext>
                  </a:extLst>
                </p14:cNvPr>
                <p14:cNvContentPartPr/>
                <p14:nvPr/>
              </p14:nvContentPartPr>
              <p14:xfrm>
                <a:off x="9356305" y="3532320"/>
                <a:ext cx="45000" cy="161640"/>
              </p14:xfrm>
            </p:contentPart>
          </mc:Choice>
          <mc:Fallback xmlns="">
            <p:pic>
              <p:nvPicPr>
                <p:cNvPr id="58" name="Mürekkep 57">
                  <a:extLst>
                    <a:ext uri="{FF2B5EF4-FFF2-40B4-BE49-F238E27FC236}">
                      <a16:creationId xmlns:a16="http://schemas.microsoft.com/office/drawing/2014/main" id="{AB4C00B7-4DBF-BC6A-5B47-902E55DDEEF4}"/>
                    </a:ext>
                  </a:extLst>
                </p:cNvPr>
                <p:cNvPicPr/>
                <p:nvPr/>
              </p:nvPicPr>
              <p:blipFill>
                <a:blip r:embed="rId90"/>
                <a:stretch>
                  <a:fillRect/>
                </a:stretch>
              </p:blipFill>
              <p:spPr>
                <a:xfrm>
                  <a:off x="9347305" y="3523680"/>
                  <a:ext cx="62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Mürekkep 58">
                  <a:extLst>
                    <a:ext uri="{FF2B5EF4-FFF2-40B4-BE49-F238E27FC236}">
                      <a16:creationId xmlns:a16="http://schemas.microsoft.com/office/drawing/2014/main" id="{2522986B-B9DD-3FB5-934E-5EEFB009735E}"/>
                    </a:ext>
                  </a:extLst>
                </p14:cNvPr>
                <p14:cNvContentPartPr/>
                <p14:nvPr/>
              </p14:nvContentPartPr>
              <p14:xfrm>
                <a:off x="9506785" y="3460320"/>
                <a:ext cx="101880" cy="123120"/>
              </p14:xfrm>
            </p:contentPart>
          </mc:Choice>
          <mc:Fallback xmlns="">
            <p:pic>
              <p:nvPicPr>
                <p:cNvPr id="59" name="Mürekkep 58">
                  <a:extLst>
                    <a:ext uri="{FF2B5EF4-FFF2-40B4-BE49-F238E27FC236}">
                      <a16:creationId xmlns:a16="http://schemas.microsoft.com/office/drawing/2014/main" id="{2522986B-B9DD-3FB5-934E-5EEFB009735E}"/>
                    </a:ext>
                  </a:extLst>
                </p:cNvPr>
                <p:cNvPicPr/>
                <p:nvPr/>
              </p:nvPicPr>
              <p:blipFill>
                <a:blip r:embed="rId92"/>
                <a:stretch>
                  <a:fillRect/>
                </a:stretch>
              </p:blipFill>
              <p:spPr>
                <a:xfrm>
                  <a:off x="9498145" y="3451320"/>
                  <a:ext cx="119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Mürekkep 59">
                  <a:extLst>
                    <a:ext uri="{FF2B5EF4-FFF2-40B4-BE49-F238E27FC236}">
                      <a16:creationId xmlns:a16="http://schemas.microsoft.com/office/drawing/2014/main" id="{28E1F638-1BF5-4E10-0C04-27819FF08F1F}"/>
                    </a:ext>
                  </a:extLst>
                </p14:cNvPr>
                <p14:cNvContentPartPr/>
                <p14:nvPr/>
              </p14:nvContentPartPr>
              <p14:xfrm>
                <a:off x="9596065" y="3298680"/>
                <a:ext cx="297360" cy="370080"/>
              </p14:xfrm>
            </p:contentPart>
          </mc:Choice>
          <mc:Fallback xmlns="">
            <p:pic>
              <p:nvPicPr>
                <p:cNvPr id="60" name="Mürekkep 59">
                  <a:extLst>
                    <a:ext uri="{FF2B5EF4-FFF2-40B4-BE49-F238E27FC236}">
                      <a16:creationId xmlns:a16="http://schemas.microsoft.com/office/drawing/2014/main" id="{28E1F638-1BF5-4E10-0C04-27819FF08F1F}"/>
                    </a:ext>
                  </a:extLst>
                </p:cNvPr>
                <p:cNvPicPr/>
                <p:nvPr/>
              </p:nvPicPr>
              <p:blipFill>
                <a:blip r:embed="rId94"/>
                <a:stretch>
                  <a:fillRect/>
                </a:stretch>
              </p:blipFill>
              <p:spPr>
                <a:xfrm>
                  <a:off x="9587065" y="3290040"/>
                  <a:ext cx="3150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Mürekkep 60">
                  <a:extLst>
                    <a:ext uri="{FF2B5EF4-FFF2-40B4-BE49-F238E27FC236}">
                      <a16:creationId xmlns:a16="http://schemas.microsoft.com/office/drawing/2014/main" id="{78FC0D47-1E11-50F6-AAD5-5A23818E5C41}"/>
                    </a:ext>
                  </a:extLst>
                </p14:cNvPr>
                <p14:cNvContentPartPr/>
                <p14:nvPr/>
              </p14:nvContentPartPr>
              <p14:xfrm>
                <a:off x="9776785" y="3204720"/>
                <a:ext cx="212760" cy="202680"/>
              </p14:xfrm>
            </p:contentPart>
          </mc:Choice>
          <mc:Fallback xmlns="">
            <p:pic>
              <p:nvPicPr>
                <p:cNvPr id="61" name="Mürekkep 60">
                  <a:extLst>
                    <a:ext uri="{FF2B5EF4-FFF2-40B4-BE49-F238E27FC236}">
                      <a16:creationId xmlns:a16="http://schemas.microsoft.com/office/drawing/2014/main" id="{78FC0D47-1E11-50F6-AAD5-5A23818E5C41}"/>
                    </a:ext>
                  </a:extLst>
                </p:cNvPr>
                <p:cNvPicPr/>
                <p:nvPr/>
              </p:nvPicPr>
              <p:blipFill>
                <a:blip r:embed="rId96"/>
                <a:stretch>
                  <a:fillRect/>
                </a:stretch>
              </p:blipFill>
              <p:spPr>
                <a:xfrm>
                  <a:off x="9767785" y="3196080"/>
                  <a:ext cx="230400" cy="220320"/>
                </a:xfrm>
                <a:prstGeom prst="rect">
                  <a:avLst/>
                </a:prstGeom>
              </p:spPr>
            </p:pic>
          </mc:Fallback>
        </mc:AlternateContent>
      </p:grpSp>
      <p:grpSp>
        <p:nvGrpSpPr>
          <p:cNvPr id="77" name="Grup 76">
            <a:extLst>
              <a:ext uri="{FF2B5EF4-FFF2-40B4-BE49-F238E27FC236}">
                <a16:creationId xmlns:a16="http://schemas.microsoft.com/office/drawing/2014/main" id="{4628DCF7-348A-50CE-E6AA-D683784C4EA5}"/>
              </a:ext>
            </a:extLst>
          </p:cNvPr>
          <p:cNvGrpSpPr/>
          <p:nvPr/>
        </p:nvGrpSpPr>
        <p:grpSpPr>
          <a:xfrm>
            <a:off x="10212025" y="1963080"/>
            <a:ext cx="1242000" cy="1032120"/>
            <a:chOff x="10212025" y="1963080"/>
            <a:chExt cx="1242000" cy="1032120"/>
          </a:xfrm>
        </p:grpSpPr>
        <mc:AlternateContent xmlns:mc="http://schemas.openxmlformats.org/markup-compatibility/2006" xmlns:p14="http://schemas.microsoft.com/office/powerpoint/2010/main">
          <mc:Choice Requires="p14">
            <p:contentPart p14:bwMode="auto" r:id="rId97">
              <p14:nvContentPartPr>
                <p14:cNvPr id="62" name="Mürekkep 61">
                  <a:extLst>
                    <a:ext uri="{FF2B5EF4-FFF2-40B4-BE49-F238E27FC236}">
                      <a16:creationId xmlns:a16="http://schemas.microsoft.com/office/drawing/2014/main" id="{03D36BBD-1221-A596-A4AF-E360705791A9}"/>
                    </a:ext>
                  </a:extLst>
                </p14:cNvPr>
                <p14:cNvContentPartPr/>
                <p14:nvPr/>
              </p14:nvContentPartPr>
              <p14:xfrm>
                <a:off x="10298785" y="2742840"/>
                <a:ext cx="100440" cy="197640"/>
              </p14:xfrm>
            </p:contentPart>
          </mc:Choice>
          <mc:Fallback xmlns="">
            <p:pic>
              <p:nvPicPr>
                <p:cNvPr id="62" name="Mürekkep 61">
                  <a:extLst>
                    <a:ext uri="{FF2B5EF4-FFF2-40B4-BE49-F238E27FC236}">
                      <a16:creationId xmlns:a16="http://schemas.microsoft.com/office/drawing/2014/main" id="{03D36BBD-1221-A596-A4AF-E360705791A9}"/>
                    </a:ext>
                  </a:extLst>
                </p:cNvPr>
                <p:cNvPicPr/>
                <p:nvPr/>
              </p:nvPicPr>
              <p:blipFill>
                <a:blip r:embed="rId98"/>
                <a:stretch>
                  <a:fillRect/>
                </a:stretch>
              </p:blipFill>
              <p:spPr>
                <a:xfrm>
                  <a:off x="10289785" y="2733840"/>
                  <a:ext cx="1180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Mürekkep 62">
                  <a:extLst>
                    <a:ext uri="{FF2B5EF4-FFF2-40B4-BE49-F238E27FC236}">
                      <a16:creationId xmlns:a16="http://schemas.microsoft.com/office/drawing/2014/main" id="{18303E19-0729-E459-37AC-9FD39E276B80}"/>
                    </a:ext>
                  </a:extLst>
                </p14:cNvPr>
                <p14:cNvContentPartPr/>
                <p14:nvPr/>
              </p14:nvContentPartPr>
              <p14:xfrm>
                <a:off x="10212025" y="2847240"/>
                <a:ext cx="190080" cy="117720"/>
              </p14:xfrm>
            </p:contentPart>
          </mc:Choice>
          <mc:Fallback xmlns="">
            <p:pic>
              <p:nvPicPr>
                <p:cNvPr id="63" name="Mürekkep 62">
                  <a:extLst>
                    <a:ext uri="{FF2B5EF4-FFF2-40B4-BE49-F238E27FC236}">
                      <a16:creationId xmlns:a16="http://schemas.microsoft.com/office/drawing/2014/main" id="{18303E19-0729-E459-37AC-9FD39E276B80}"/>
                    </a:ext>
                  </a:extLst>
                </p:cNvPr>
                <p:cNvPicPr/>
                <p:nvPr/>
              </p:nvPicPr>
              <p:blipFill>
                <a:blip r:embed="rId100"/>
                <a:stretch>
                  <a:fillRect/>
                </a:stretch>
              </p:blipFill>
              <p:spPr>
                <a:xfrm>
                  <a:off x="10203385" y="2838240"/>
                  <a:ext cx="207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Mürekkep 63">
                  <a:extLst>
                    <a:ext uri="{FF2B5EF4-FFF2-40B4-BE49-F238E27FC236}">
                      <a16:creationId xmlns:a16="http://schemas.microsoft.com/office/drawing/2014/main" id="{3BC8C8D5-DC73-A70D-B862-91838EBF0E5D}"/>
                    </a:ext>
                  </a:extLst>
                </p14:cNvPr>
                <p14:cNvContentPartPr/>
                <p14:nvPr/>
              </p14:nvContentPartPr>
              <p14:xfrm>
                <a:off x="10488865" y="2675520"/>
                <a:ext cx="119160" cy="174600"/>
              </p14:xfrm>
            </p:contentPart>
          </mc:Choice>
          <mc:Fallback xmlns="">
            <p:pic>
              <p:nvPicPr>
                <p:cNvPr id="64" name="Mürekkep 63">
                  <a:extLst>
                    <a:ext uri="{FF2B5EF4-FFF2-40B4-BE49-F238E27FC236}">
                      <a16:creationId xmlns:a16="http://schemas.microsoft.com/office/drawing/2014/main" id="{3BC8C8D5-DC73-A70D-B862-91838EBF0E5D}"/>
                    </a:ext>
                  </a:extLst>
                </p:cNvPr>
                <p:cNvPicPr/>
                <p:nvPr/>
              </p:nvPicPr>
              <p:blipFill>
                <a:blip r:embed="rId102"/>
                <a:stretch>
                  <a:fillRect/>
                </a:stretch>
              </p:blipFill>
              <p:spPr>
                <a:xfrm>
                  <a:off x="10480225" y="2666520"/>
                  <a:ext cx="136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Mürekkep 64">
                  <a:extLst>
                    <a:ext uri="{FF2B5EF4-FFF2-40B4-BE49-F238E27FC236}">
                      <a16:creationId xmlns:a16="http://schemas.microsoft.com/office/drawing/2014/main" id="{5CD7BE2C-837C-D3CA-A7D2-1D0180372462}"/>
                    </a:ext>
                  </a:extLst>
                </p14:cNvPr>
                <p14:cNvContentPartPr/>
                <p14:nvPr/>
              </p14:nvContentPartPr>
              <p14:xfrm>
                <a:off x="10672105" y="2521440"/>
                <a:ext cx="61560" cy="241200"/>
              </p14:xfrm>
            </p:contentPart>
          </mc:Choice>
          <mc:Fallback xmlns="">
            <p:pic>
              <p:nvPicPr>
                <p:cNvPr id="65" name="Mürekkep 64">
                  <a:extLst>
                    <a:ext uri="{FF2B5EF4-FFF2-40B4-BE49-F238E27FC236}">
                      <a16:creationId xmlns:a16="http://schemas.microsoft.com/office/drawing/2014/main" id="{5CD7BE2C-837C-D3CA-A7D2-1D0180372462}"/>
                    </a:ext>
                  </a:extLst>
                </p:cNvPr>
                <p:cNvPicPr/>
                <p:nvPr/>
              </p:nvPicPr>
              <p:blipFill>
                <a:blip r:embed="rId104"/>
                <a:stretch>
                  <a:fillRect/>
                </a:stretch>
              </p:blipFill>
              <p:spPr>
                <a:xfrm>
                  <a:off x="10663465" y="2512800"/>
                  <a:ext cx="792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Mürekkep 65">
                  <a:extLst>
                    <a:ext uri="{FF2B5EF4-FFF2-40B4-BE49-F238E27FC236}">
                      <a16:creationId xmlns:a16="http://schemas.microsoft.com/office/drawing/2014/main" id="{E3516221-959F-F0CC-94BB-2FC792F98176}"/>
                    </a:ext>
                  </a:extLst>
                </p14:cNvPr>
                <p14:cNvContentPartPr/>
                <p14:nvPr/>
              </p14:nvContentPartPr>
              <p14:xfrm>
                <a:off x="10674265" y="2752560"/>
                <a:ext cx="60840" cy="24840"/>
              </p14:xfrm>
            </p:contentPart>
          </mc:Choice>
          <mc:Fallback xmlns="">
            <p:pic>
              <p:nvPicPr>
                <p:cNvPr id="66" name="Mürekkep 65">
                  <a:extLst>
                    <a:ext uri="{FF2B5EF4-FFF2-40B4-BE49-F238E27FC236}">
                      <a16:creationId xmlns:a16="http://schemas.microsoft.com/office/drawing/2014/main" id="{E3516221-959F-F0CC-94BB-2FC792F98176}"/>
                    </a:ext>
                  </a:extLst>
                </p:cNvPr>
                <p:cNvPicPr/>
                <p:nvPr/>
              </p:nvPicPr>
              <p:blipFill>
                <a:blip r:embed="rId106"/>
                <a:stretch>
                  <a:fillRect/>
                </a:stretch>
              </p:blipFill>
              <p:spPr>
                <a:xfrm>
                  <a:off x="10665265" y="2743920"/>
                  <a:ext cx="78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Mürekkep 66">
                  <a:extLst>
                    <a:ext uri="{FF2B5EF4-FFF2-40B4-BE49-F238E27FC236}">
                      <a16:creationId xmlns:a16="http://schemas.microsoft.com/office/drawing/2014/main" id="{B3FD31B7-7869-0B13-5AB4-E73C17FA4462}"/>
                    </a:ext>
                  </a:extLst>
                </p14:cNvPr>
                <p14:cNvContentPartPr/>
                <p14:nvPr/>
              </p14:nvContentPartPr>
              <p14:xfrm>
                <a:off x="10750945" y="2521440"/>
                <a:ext cx="60840" cy="122040"/>
              </p14:xfrm>
            </p:contentPart>
          </mc:Choice>
          <mc:Fallback xmlns="">
            <p:pic>
              <p:nvPicPr>
                <p:cNvPr id="67" name="Mürekkep 66">
                  <a:extLst>
                    <a:ext uri="{FF2B5EF4-FFF2-40B4-BE49-F238E27FC236}">
                      <a16:creationId xmlns:a16="http://schemas.microsoft.com/office/drawing/2014/main" id="{B3FD31B7-7869-0B13-5AB4-E73C17FA4462}"/>
                    </a:ext>
                  </a:extLst>
                </p:cNvPr>
                <p:cNvPicPr/>
                <p:nvPr/>
              </p:nvPicPr>
              <p:blipFill>
                <a:blip r:embed="rId108"/>
                <a:stretch>
                  <a:fillRect/>
                </a:stretch>
              </p:blipFill>
              <p:spPr>
                <a:xfrm>
                  <a:off x="10742305" y="2512800"/>
                  <a:ext cx="784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Mürekkep 67">
                  <a:extLst>
                    <a:ext uri="{FF2B5EF4-FFF2-40B4-BE49-F238E27FC236}">
                      <a16:creationId xmlns:a16="http://schemas.microsoft.com/office/drawing/2014/main" id="{080CBA06-37F7-3E54-8E3A-C426467A1DCD}"/>
                    </a:ext>
                  </a:extLst>
                </p14:cNvPr>
                <p14:cNvContentPartPr/>
                <p14:nvPr/>
              </p14:nvContentPartPr>
              <p14:xfrm>
                <a:off x="10866505" y="2203560"/>
                <a:ext cx="135360" cy="377640"/>
              </p14:xfrm>
            </p:contentPart>
          </mc:Choice>
          <mc:Fallback xmlns="">
            <p:pic>
              <p:nvPicPr>
                <p:cNvPr id="68" name="Mürekkep 67">
                  <a:extLst>
                    <a:ext uri="{FF2B5EF4-FFF2-40B4-BE49-F238E27FC236}">
                      <a16:creationId xmlns:a16="http://schemas.microsoft.com/office/drawing/2014/main" id="{080CBA06-37F7-3E54-8E3A-C426467A1DCD}"/>
                    </a:ext>
                  </a:extLst>
                </p:cNvPr>
                <p:cNvPicPr/>
                <p:nvPr/>
              </p:nvPicPr>
              <p:blipFill>
                <a:blip r:embed="rId110"/>
                <a:stretch>
                  <a:fillRect/>
                </a:stretch>
              </p:blipFill>
              <p:spPr>
                <a:xfrm>
                  <a:off x="10857505" y="2194920"/>
                  <a:ext cx="153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Mürekkep 68">
                  <a:extLst>
                    <a:ext uri="{FF2B5EF4-FFF2-40B4-BE49-F238E27FC236}">
                      <a16:creationId xmlns:a16="http://schemas.microsoft.com/office/drawing/2014/main" id="{31B86A21-C833-1B5B-E801-47E4C0DBF23C}"/>
                    </a:ext>
                  </a:extLst>
                </p14:cNvPr>
                <p14:cNvContentPartPr/>
                <p14:nvPr/>
              </p14:nvContentPartPr>
              <p14:xfrm>
                <a:off x="11011225" y="2328840"/>
                <a:ext cx="64440" cy="108720"/>
              </p14:xfrm>
            </p:contentPart>
          </mc:Choice>
          <mc:Fallback xmlns="">
            <p:pic>
              <p:nvPicPr>
                <p:cNvPr id="69" name="Mürekkep 68">
                  <a:extLst>
                    <a:ext uri="{FF2B5EF4-FFF2-40B4-BE49-F238E27FC236}">
                      <a16:creationId xmlns:a16="http://schemas.microsoft.com/office/drawing/2014/main" id="{31B86A21-C833-1B5B-E801-47E4C0DBF23C}"/>
                    </a:ext>
                  </a:extLst>
                </p:cNvPr>
                <p:cNvPicPr/>
                <p:nvPr/>
              </p:nvPicPr>
              <p:blipFill>
                <a:blip r:embed="rId112"/>
                <a:stretch>
                  <a:fillRect/>
                </a:stretch>
              </p:blipFill>
              <p:spPr>
                <a:xfrm>
                  <a:off x="11002225" y="2319840"/>
                  <a:ext cx="82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Mürekkep 71">
                  <a:extLst>
                    <a:ext uri="{FF2B5EF4-FFF2-40B4-BE49-F238E27FC236}">
                      <a16:creationId xmlns:a16="http://schemas.microsoft.com/office/drawing/2014/main" id="{F2BFE19E-8D94-8161-622C-16AA87356D46}"/>
                    </a:ext>
                  </a:extLst>
                </p14:cNvPr>
                <p14:cNvContentPartPr/>
                <p14:nvPr/>
              </p14:nvContentPartPr>
              <p14:xfrm>
                <a:off x="11038225" y="1963080"/>
                <a:ext cx="106560" cy="299160"/>
              </p14:xfrm>
            </p:contentPart>
          </mc:Choice>
          <mc:Fallback xmlns="">
            <p:pic>
              <p:nvPicPr>
                <p:cNvPr id="72" name="Mürekkep 71">
                  <a:extLst>
                    <a:ext uri="{FF2B5EF4-FFF2-40B4-BE49-F238E27FC236}">
                      <a16:creationId xmlns:a16="http://schemas.microsoft.com/office/drawing/2014/main" id="{F2BFE19E-8D94-8161-622C-16AA87356D46}"/>
                    </a:ext>
                  </a:extLst>
                </p:cNvPr>
                <p:cNvPicPr/>
                <p:nvPr/>
              </p:nvPicPr>
              <p:blipFill>
                <a:blip r:embed="rId114"/>
                <a:stretch>
                  <a:fillRect/>
                </a:stretch>
              </p:blipFill>
              <p:spPr>
                <a:xfrm>
                  <a:off x="11029225" y="1954440"/>
                  <a:ext cx="1242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Mürekkep 72">
                  <a:extLst>
                    <a:ext uri="{FF2B5EF4-FFF2-40B4-BE49-F238E27FC236}">
                      <a16:creationId xmlns:a16="http://schemas.microsoft.com/office/drawing/2014/main" id="{C0987192-BCA1-DE63-D123-A62FA4B9B0DB}"/>
                    </a:ext>
                  </a:extLst>
                </p14:cNvPr>
                <p14:cNvContentPartPr/>
                <p14:nvPr/>
              </p14:nvContentPartPr>
              <p14:xfrm>
                <a:off x="11145145" y="2107440"/>
                <a:ext cx="188280" cy="196560"/>
              </p14:xfrm>
            </p:contentPart>
          </mc:Choice>
          <mc:Fallback xmlns="">
            <p:pic>
              <p:nvPicPr>
                <p:cNvPr id="73" name="Mürekkep 72">
                  <a:extLst>
                    <a:ext uri="{FF2B5EF4-FFF2-40B4-BE49-F238E27FC236}">
                      <a16:creationId xmlns:a16="http://schemas.microsoft.com/office/drawing/2014/main" id="{C0987192-BCA1-DE63-D123-A62FA4B9B0DB}"/>
                    </a:ext>
                  </a:extLst>
                </p:cNvPr>
                <p:cNvPicPr/>
                <p:nvPr/>
              </p:nvPicPr>
              <p:blipFill>
                <a:blip r:embed="rId116"/>
                <a:stretch>
                  <a:fillRect/>
                </a:stretch>
              </p:blipFill>
              <p:spPr>
                <a:xfrm>
                  <a:off x="11136505" y="2098800"/>
                  <a:ext cx="205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Mürekkep 73">
                  <a:extLst>
                    <a:ext uri="{FF2B5EF4-FFF2-40B4-BE49-F238E27FC236}">
                      <a16:creationId xmlns:a16="http://schemas.microsoft.com/office/drawing/2014/main" id="{0090D223-2A28-8126-3B91-4BC64CE2CEF9}"/>
                    </a:ext>
                  </a:extLst>
                </p14:cNvPr>
                <p14:cNvContentPartPr/>
                <p14:nvPr/>
              </p14:nvContentPartPr>
              <p14:xfrm>
                <a:off x="11453665" y="2221200"/>
                <a:ext cx="360" cy="1800"/>
              </p14:xfrm>
            </p:contentPart>
          </mc:Choice>
          <mc:Fallback xmlns="">
            <p:pic>
              <p:nvPicPr>
                <p:cNvPr id="74" name="Mürekkep 73">
                  <a:extLst>
                    <a:ext uri="{FF2B5EF4-FFF2-40B4-BE49-F238E27FC236}">
                      <a16:creationId xmlns:a16="http://schemas.microsoft.com/office/drawing/2014/main" id="{0090D223-2A28-8126-3B91-4BC64CE2CEF9}"/>
                    </a:ext>
                  </a:extLst>
                </p:cNvPr>
                <p:cNvPicPr/>
                <p:nvPr/>
              </p:nvPicPr>
              <p:blipFill>
                <a:blip r:embed="rId58"/>
                <a:stretch>
                  <a:fillRect/>
                </a:stretch>
              </p:blipFill>
              <p:spPr>
                <a:xfrm>
                  <a:off x="11445025" y="221256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Mürekkep 75">
                  <a:extLst>
                    <a:ext uri="{FF2B5EF4-FFF2-40B4-BE49-F238E27FC236}">
                      <a16:creationId xmlns:a16="http://schemas.microsoft.com/office/drawing/2014/main" id="{43AC3F49-0DD3-29D7-BEF1-73C8D4D1DC4F}"/>
                    </a:ext>
                  </a:extLst>
                </p14:cNvPr>
                <p14:cNvContentPartPr/>
                <p14:nvPr/>
              </p14:nvContentPartPr>
              <p14:xfrm>
                <a:off x="10366105" y="2935080"/>
                <a:ext cx="162720" cy="60120"/>
              </p14:xfrm>
            </p:contentPart>
          </mc:Choice>
          <mc:Fallback xmlns="">
            <p:pic>
              <p:nvPicPr>
                <p:cNvPr id="76" name="Mürekkep 75">
                  <a:extLst>
                    <a:ext uri="{FF2B5EF4-FFF2-40B4-BE49-F238E27FC236}">
                      <a16:creationId xmlns:a16="http://schemas.microsoft.com/office/drawing/2014/main" id="{43AC3F49-0DD3-29D7-BEF1-73C8D4D1DC4F}"/>
                    </a:ext>
                  </a:extLst>
                </p:cNvPr>
                <p:cNvPicPr/>
                <p:nvPr/>
              </p:nvPicPr>
              <p:blipFill>
                <a:blip r:embed="rId119"/>
                <a:stretch>
                  <a:fillRect/>
                </a:stretch>
              </p:blipFill>
              <p:spPr>
                <a:xfrm>
                  <a:off x="10357105" y="2926440"/>
                  <a:ext cx="180360" cy="77760"/>
                </a:xfrm>
                <a:prstGeom prst="rect">
                  <a:avLst/>
                </a:prstGeom>
              </p:spPr>
            </p:pic>
          </mc:Fallback>
        </mc:AlternateContent>
      </p:grpSp>
      <p:grpSp>
        <p:nvGrpSpPr>
          <p:cNvPr id="85" name="Grup 84">
            <a:extLst>
              <a:ext uri="{FF2B5EF4-FFF2-40B4-BE49-F238E27FC236}">
                <a16:creationId xmlns:a16="http://schemas.microsoft.com/office/drawing/2014/main" id="{842F2708-DB6B-E557-A0C5-46CB7AF32402}"/>
              </a:ext>
            </a:extLst>
          </p:cNvPr>
          <p:cNvGrpSpPr/>
          <p:nvPr/>
        </p:nvGrpSpPr>
        <p:grpSpPr>
          <a:xfrm>
            <a:off x="3637345" y="2548440"/>
            <a:ext cx="3450240" cy="772560"/>
            <a:chOff x="3637345" y="2548440"/>
            <a:chExt cx="3450240" cy="772560"/>
          </a:xfrm>
        </p:grpSpPr>
        <mc:AlternateContent xmlns:mc="http://schemas.openxmlformats.org/markup-compatibility/2006" xmlns:p14="http://schemas.microsoft.com/office/powerpoint/2010/main">
          <mc:Choice Requires="p14">
            <p:contentPart p14:bwMode="auto" r:id="rId120">
              <p14:nvContentPartPr>
                <p14:cNvPr id="7" name="Mürekkep 6">
                  <a:extLst>
                    <a:ext uri="{FF2B5EF4-FFF2-40B4-BE49-F238E27FC236}">
                      <a16:creationId xmlns:a16="http://schemas.microsoft.com/office/drawing/2014/main" id="{702F3F95-C90F-76C2-653A-90943878E134}"/>
                    </a:ext>
                  </a:extLst>
                </p14:cNvPr>
                <p14:cNvContentPartPr/>
                <p14:nvPr/>
              </p14:nvContentPartPr>
              <p14:xfrm>
                <a:off x="6586465" y="3008160"/>
                <a:ext cx="420480" cy="302760"/>
              </p14:xfrm>
            </p:contentPart>
          </mc:Choice>
          <mc:Fallback xmlns="">
            <p:pic>
              <p:nvPicPr>
                <p:cNvPr id="7" name="Mürekkep 6">
                  <a:extLst>
                    <a:ext uri="{FF2B5EF4-FFF2-40B4-BE49-F238E27FC236}">
                      <a16:creationId xmlns:a16="http://schemas.microsoft.com/office/drawing/2014/main" id="{702F3F95-C90F-76C2-653A-90943878E134}"/>
                    </a:ext>
                  </a:extLst>
                </p:cNvPr>
                <p:cNvPicPr/>
                <p:nvPr/>
              </p:nvPicPr>
              <p:blipFill>
                <a:blip r:embed="rId121"/>
                <a:stretch>
                  <a:fillRect/>
                </a:stretch>
              </p:blipFill>
              <p:spPr>
                <a:xfrm>
                  <a:off x="6577825" y="2999520"/>
                  <a:ext cx="438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 name="Mürekkep 7">
                  <a:extLst>
                    <a:ext uri="{FF2B5EF4-FFF2-40B4-BE49-F238E27FC236}">
                      <a16:creationId xmlns:a16="http://schemas.microsoft.com/office/drawing/2014/main" id="{0F5965D9-2DE1-4256-4124-1A2E98DE2732}"/>
                    </a:ext>
                  </a:extLst>
                </p14:cNvPr>
                <p14:cNvContentPartPr/>
                <p14:nvPr/>
              </p14:nvContentPartPr>
              <p14:xfrm>
                <a:off x="6612025" y="2993040"/>
                <a:ext cx="240120" cy="360"/>
              </p14:xfrm>
            </p:contentPart>
          </mc:Choice>
          <mc:Fallback xmlns="">
            <p:pic>
              <p:nvPicPr>
                <p:cNvPr id="8" name="Mürekkep 7">
                  <a:extLst>
                    <a:ext uri="{FF2B5EF4-FFF2-40B4-BE49-F238E27FC236}">
                      <a16:creationId xmlns:a16="http://schemas.microsoft.com/office/drawing/2014/main" id="{0F5965D9-2DE1-4256-4124-1A2E98DE2732}"/>
                    </a:ext>
                  </a:extLst>
                </p:cNvPr>
                <p:cNvPicPr/>
                <p:nvPr/>
              </p:nvPicPr>
              <p:blipFill>
                <a:blip r:embed="rId123"/>
                <a:stretch>
                  <a:fillRect/>
                </a:stretch>
              </p:blipFill>
              <p:spPr>
                <a:xfrm>
                  <a:off x="6603385" y="2984400"/>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Mürekkep 77">
                  <a:extLst>
                    <a:ext uri="{FF2B5EF4-FFF2-40B4-BE49-F238E27FC236}">
                      <a16:creationId xmlns:a16="http://schemas.microsoft.com/office/drawing/2014/main" id="{4FF0319E-406F-49F4-A00F-BB844BEAA185}"/>
                    </a:ext>
                  </a:extLst>
                </p14:cNvPr>
                <p14:cNvContentPartPr/>
                <p14:nvPr/>
              </p14:nvContentPartPr>
              <p14:xfrm>
                <a:off x="5277865" y="2713680"/>
                <a:ext cx="1662120" cy="607320"/>
              </p14:xfrm>
            </p:contentPart>
          </mc:Choice>
          <mc:Fallback xmlns="">
            <p:pic>
              <p:nvPicPr>
                <p:cNvPr id="78" name="Mürekkep 77">
                  <a:extLst>
                    <a:ext uri="{FF2B5EF4-FFF2-40B4-BE49-F238E27FC236}">
                      <a16:creationId xmlns:a16="http://schemas.microsoft.com/office/drawing/2014/main" id="{4FF0319E-406F-49F4-A00F-BB844BEAA185}"/>
                    </a:ext>
                  </a:extLst>
                </p:cNvPr>
                <p:cNvPicPr/>
                <p:nvPr/>
              </p:nvPicPr>
              <p:blipFill>
                <a:blip r:embed="rId125"/>
                <a:stretch>
                  <a:fillRect/>
                </a:stretch>
              </p:blipFill>
              <p:spPr>
                <a:xfrm>
                  <a:off x="5268865" y="2704680"/>
                  <a:ext cx="167976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Mürekkep 78">
                  <a:extLst>
                    <a:ext uri="{FF2B5EF4-FFF2-40B4-BE49-F238E27FC236}">
                      <a16:creationId xmlns:a16="http://schemas.microsoft.com/office/drawing/2014/main" id="{545D0304-F37F-0199-8C72-A261870215BA}"/>
                    </a:ext>
                  </a:extLst>
                </p14:cNvPr>
                <p14:cNvContentPartPr/>
                <p14:nvPr/>
              </p14:nvContentPartPr>
              <p14:xfrm>
                <a:off x="5341945" y="2856240"/>
                <a:ext cx="1449000" cy="231480"/>
              </p14:xfrm>
            </p:contentPart>
          </mc:Choice>
          <mc:Fallback xmlns="">
            <p:pic>
              <p:nvPicPr>
                <p:cNvPr id="79" name="Mürekkep 78">
                  <a:extLst>
                    <a:ext uri="{FF2B5EF4-FFF2-40B4-BE49-F238E27FC236}">
                      <a16:creationId xmlns:a16="http://schemas.microsoft.com/office/drawing/2014/main" id="{545D0304-F37F-0199-8C72-A261870215BA}"/>
                    </a:ext>
                  </a:extLst>
                </p:cNvPr>
                <p:cNvPicPr/>
                <p:nvPr/>
              </p:nvPicPr>
              <p:blipFill>
                <a:blip r:embed="rId127"/>
                <a:stretch>
                  <a:fillRect/>
                </a:stretch>
              </p:blipFill>
              <p:spPr>
                <a:xfrm>
                  <a:off x="5332945" y="2847600"/>
                  <a:ext cx="1466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Mürekkep 79">
                  <a:extLst>
                    <a:ext uri="{FF2B5EF4-FFF2-40B4-BE49-F238E27FC236}">
                      <a16:creationId xmlns:a16="http://schemas.microsoft.com/office/drawing/2014/main" id="{C4FBD9FA-7B41-F526-9A4E-AFD3B8209218}"/>
                    </a:ext>
                  </a:extLst>
                </p14:cNvPr>
                <p14:cNvContentPartPr/>
                <p14:nvPr/>
              </p14:nvContentPartPr>
              <p14:xfrm>
                <a:off x="6476665" y="2955600"/>
                <a:ext cx="610920" cy="336240"/>
              </p14:xfrm>
            </p:contentPart>
          </mc:Choice>
          <mc:Fallback xmlns="">
            <p:pic>
              <p:nvPicPr>
                <p:cNvPr id="80" name="Mürekkep 79">
                  <a:extLst>
                    <a:ext uri="{FF2B5EF4-FFF2-40B4-BE49-F238E27FC236}">
                      <a16:creationId xmlns:a16="http://schemas.microsoft.com/office/drawing/2014/main" id="{C4FBD9FA-7B41-F526-9A4E-AFD3B8209218}"/>
                    </a:ext>
                  </a:extLst>
                </p:cNvPr>
                <p:cNvPicPr/>
                <p:nvPr/>
              </p:nvPicPr>
              <p:blipFill>
                <a:blip r:embed="rId129"/>
                <a:stretch>
                  <a:fillRect/>
                </a:stretch>
              </p:blipFill>
              <p:spPr>
                <a:xfrm>
                  <a:off x="6468025" y="2946960"/>
                  <a:ext cx="6285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Mürekkep 83">
                  <a:extLst>
                    <a:ext uri="{FF2B5EF4-FFF2-40B4-BE49-F238E27FC236}">
                      <a16:creationId xmlns:a16="http://schemas.microsoft.com/office/drawing/2014/main" id="{E0A067C9-2C5F-2523-7CCC-9D2F04557698}"/>
                    </a:ext>
                  </a:extLst>
                </p14:cNvPr>
                <p14:cNvContentPartPr/>
                <p14:nvPr/>
              </p14:nvContentPartPr>
              <p14:xfrm>
                <a:off x="3637345" y="2548440"/>
                <a:ext cx="1803600" cy="485280"/>
              </p14:xfrm>
            </p:contentPart>
          </mc:Choice>
          <mc:Fallback xmlns="">
            <p:pic>
              <p:nvPicPr>
                <p:cNvPr id="84" name="Mürekkep 83">
                  <a:extLst>
                    <a:ext uri="{FF2B5EF4-FFF2-40B4-BE49-F238E27FC236}">
                      <a16:creationId xmlns:a16="http://schemas.microsoft.com/office/drawing/2014/main" id="{E0A067C9-2C5F-2523-7CCC-9D2F04557698}"/>
                    </a:ext>
                  </a:extLst>
                </p:cNvPr>
                <p:cNvPicPr/>
                <p:nvPr/>
              </p:nvPicPr>
              <p:blipFill>
                <a:blip r:embed="rId131"/>
                <a:stretch>
                  <a:fillRect/>
                </a:stretch>
              </p:blipFill>
              <p:spPr>
                <a:xfrm>
                  <a:off x="3628705" y="2539440"/>
                  <a:ext cx="1821240" cy="502920"/>
                </a:xfrm>
                <a:prstGeom prst="rect">
                  <a:avLst/>
                </a:prstGeom>
              </p:spPr>
            </p:pic>
          </mc:Fallback>
        </mc:AlternateContent>
      </p:grpSp>
    </p:spTree>
    <p:extLst>
      <p:ext uri="{BB962C8B-B14F-4D97-AF65-F5344CB8AC3E}">
        <p14:creationId xmlns:p14="http://schemas.microsoft.com/office/powerpoint/2010/main" val="11783151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0ED8B46-0A29-6B3E-F1B5-E070419CB576}"/>
              </a:ext>
            </a:extLst>
          </p:cNvPr>
          <p:cNvPicPr>
            <a:picLocks noChangeAspect="1"/>
          </p:cNvPicPr>
          <p:nvPr/>
        </p:nvPicPr>
        <p:blipFill>
          <a:blip r:embed="rId2"/>
          <a:stretch>
            <a:fillRect/>
          </a:stretch>
        </p:blipFill>
        <p:spPr>
          <a:xfrm>
            <a:off x="280495" y="183230"/>
            <a:ext cx="1590897" cy="743054"/>
          </a:xfrm>
          <a:prstGeom prst="rect">
            <a:avLst/>
          </a:prstGeom>
        </p:spPr>
      </p:pic>
      <p:pic>
        <p:nvPicPr>
          <p:cNvPr id="7" name="Resim 6">
            <a:extLst>
              <a:ext uri="{FF2B5EF4-FFF2-40B4-BE49-F238E27FC236}">
                <a16:creationId xmlns:a16="http://schemas.microsoft.com/office/drawing/2014/main" id="{457438C3-DB9F-9144-69E0-F1ACD57783DE}"/>
              </a:ext>
            </a:extLst>
          </p:cNvPr>
          <p:cNvPicPr>
            <a:picLocks noChangeAspect="1"/>
          </p:cNvPicPr>
          <p:nvPr/>
        </p:nvPicPr>
        <p:blipFill>
          <a:blip r:embed="rId3"/>
          <a:stretch>
            <a:fillRect/>
          </a:stretch>
        </p:blipFill>
        <p:spPr>
          <a:xfrm>
            <a:off x="280495" y="1604899"/>
            <a:ext cx="2305372" cy="905001"/>
          </a:xfrm>
          <a:prstGeom prst="rect">
            <a:avLst/>
          </a:prstGeom>
        </p:spPr>
      </p:pic>
      <p:pic>
        <p:nvPicPr>
          <p:cNvPr id="9" name="Resim 8">
            <a:extLst>
              <a:ext uri="{FF2B5EF4-FFF2-40B4-BE49-F238E27FC236}">
                <a16:creationId xmlns:a16="http://schemas.microsoft.com/office/drawing/2014/main" id="{447BAF00-C98A-9194-DA8B-A2F1183F035A}"/>
              </a:ext>
            </a:extLst>
          </p:cNvPr>
          <p:cNvPicPr>
            <a:picLocks noChangeAspect="1"/>
          </p:cNvPicPr>
          <p:nvPr/>
        </p:nvPicPr>
        <p:blipFill>
          <a:blip r:embed="rId4"/>
          <a:stretch>
            <a:fillRect/>
          </a:stretch>
        </p:blipFill>
        <p:spPr>
          <a:xfrm>
            <a:off x="280495" y="3188515"/>
            <a:ext cx="2429214" cy="1047896"/>
          </a:xfrm>
          <a:prstGeom prst="rect">
            <a:avLst/>
          </a:prstGeom>
        </p:spPr>
      </p:pic>
      <p:pic>
        <p:nvPicPr>
          <p:cNvPr id="11" name="Resim 10">
            <a:extLst>
              <a:ext uri="{FF2B5EF4-FFF2-40B4-BE49-F238E27FC236}">
                <a16:creationId xmlns:a16="http://schemas.microsoft.com/office/drawing/2014/main" id="{3E08A1A5-D90D-DC0C-9A77-780CDACB14FB}"/>
              </a:ext>
            </a:extLst>
          </p:cNvPr>
          <p:cNvPicPr>
            <a:picLocks noChangeAspect="1"/>
          </p:cNvPicPr>
          <p:nvPr/>
        </p:nvPicPr>
        <p:blipFill>
          <a:blip r:embed="rId5"/>
          <a:stretch>
            <a:fillRect/>
          </a:stretch>
        </p:blipFill>
        <p:spPr>
          <a:xfrm>
            <a:off x="280495" y="4915026"/>
            <a:ext cx="2343477" cy="1343212"/>
          </a:xfrm>
          <a:prstGeom prst="rect">
            <a:avLst/>
          </a:prstGeom>
        </p:spPr>
      </p:pic>
      <p:grpSp>
        <p:nvGrpSpPr>
          <p:cNvPr id="14" name="Grup 13">
            <a:extLst>
              <a:ext uri="{FF2B5EF4-FFF2-40B4-BE49-F238E27FC236}">
                <a16:creationId xmlns:a16="http://schemas.microsoft.com/office/drawing/2014/main" id="{D17175C3-3832-EE28-AEE3-F66484B43D3C}"/>
              </a:ext>
            </a:extLst>
          </p:cNvPr>
          <p:cNvGrpSpPr/>
          <p:nvPr/>
        </p:nvGrpSpPr>
        <p:grpSpPr>
          <a:xfrm>
            <a:off x="988128" y="1060416"/>
            <a:ext cx="177840" cy="375120"/>
            <a:chOff x="988128" y="1060416"/>
            <a:chExt cx="177840" cy="3751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11712C98-89EE-5F4F-9425-8A379349B6D2}"/>
                    </a:ext>
                  </a:extLst>
                </p14:cNvPr>
                <p14:cNvContentPartPr/>
                <p14:nvPr/>
              </p14:nvContentPartPr>
              <p14:xfrm>
                <a:off x="988128" y="1060416"/>
                <a:ext cx="72720" cy="370800"/>
              </p14:xfrm>
            </p:contentPart>
          </mc:Choice>
          <mc:Fallback xmlns="">
            <p:pic>
              <p:nvPicPr>
                <p:cNvPr id="12" name="Mürekkep 11">
                  <a:extLst>
                    <a:ext uri="{FF2B5EF4-FFF2-40B4-BE49-F238E27FC236}">
                      <a16:creationId xmlns:a16="http://schemas.microsoft.com/office/drawing/2014/main" id="{11712C98-89EE-5F4F-9425-8A379349B6D2}"/>
                    </a:ext>
                  </a:extLst>
                </p:cNvPr>
                <p:cNvPicPr/>
                <p:nvPr/>
              </p:nvPicPr>
              <p:blipFill>
                <a:blip r:embed="rId7"/>
                <a:stretch>
                  <a:fillRect/>
                </a:stretch>
              </p:blipFill>
              <p:spPr>
                <a:xfrm>
                  <a:off x="979488" y="1051776"/>
                  <a:ext cx="903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7C85539C-D00D-E08B-71FC-C19C3722AD8A}"/>
                    </a:ext>
                  </a:extLst>
                </p14:cNvPr>
                <p14:cNvContentPartPr/>
                <p14:nvPr/>
              </p14:nvContentPartPr>
              <p14:xfrm>
                <a:off x="1069488" y="1376856"/>
                <a:ext cx="96480" cy="58680"/>
              </p14:xfrm>
            </p:contentPart>
          </mc:Choice>
          <mc:Fallback xmlns="">
            <p:pic>
              <p:nvPicPr>
                <p:cNvPr id="13" name="Mürekkep 12">
                  <a:extLst>
                    <a:ext uri="{FF2B5EF4-FFF2-40B4-BE49-F238E27FC236}">
                      <a16:creationId xmlns:a16="http://schemas.microsoft.com/office/drawing/2014/main" id="{7C85539C-D00D-E08B-71FC-C19C3722AD8A}"/>
                    </a:ext>
                  </a:extLst>
                </p:cNvPr>
                <p:cNvPicPr/>
                <p:nvPr/>
              </p:nvPicPr>
              <p:blipFill>
                <a:blip r:embed="rId9"/>
                <a:stretch>
                  <a:fillRect/>
                </a:stretch>
              </p:blipFill>
              <p:spPr>
                <a:xfrm>
                  <a:off x="1060848" y="1367856"/>
                  <a:ext cx="114120" cy="7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3F6C11B-49AC-9516-786A-2DF50DA49950}"/>
                  </a:ext>
                </a:extLst>
              </p14:cNvPr>
              <p14:cNvContentPartPr/>
              <p14:nvPr/>
            </p14:nvContentPartPr>
            <p14:xfrm>
              <a:off x="492048" y="502416"/>
              <a:ext cx="506520" cy="229680"/>
            </p14:xfrm>
          </p:contentPart>
        </mc:Choice>
        <mc:Fallback xmlns="">
          <p:pic>
            <p:nvPicPr>
              <p:cNvPr id="15" name="Mürekkep 14">
                <a:extLst>
                  <a:ext uri="{FF2B5EF4-FFF2-40B4-BE49-F238E27FC236}">
                    <a16:creationId xmlns:a16="http://schemas.microsoft.com/office/drawing/2014/main" id="{33F6C11B-49AC-9516-786A-2DF50DA49950}"/>
                  </a:ext>
                </a:extLst>
              </p:cNvPr>
              <p:cNvPicPr/>
              <p:nvPr/>
            </p:nvPicPr>
            <p:blipFill>
              <a:blip r:embed="rId11"/>
              <a:stretch>
                <a:fillRect/>
              </a:stretch>
            </p:blipFill>
            <p:spPr>
              <a:xfrm>
                <a:off x="483408" y="493416"/>
                <a:ext cx="524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373DE82E-0602-B4D8-9651-41DF90635B96}"/>
                  </a:ext>
                </a:extLst>
              </p14:cNvPr>
              <p14:cNvContentPartPr/>
              <p14:nvPr/>
            </p14:nvContentPartPr>
            <p14:xfrm>
              <a:off x="392688" y="2422296"/>
              <a:ext cx="922320" cy="64800"/>
            </p14:xfrm>
          </p:contentPart>
        </mc:Choice>
        <mc:Fallback xmlns="">
          <p:pic>
            <p:nvPicPr>
              <p:cNvPr id="16" name="Mürekkep 15">
                <a:extLst>
                  <a:ext uri="{FF2B5EF4-FFF2-40B4-BE49-F238E27FC236}">
                    <a16:creationId xmlns:a16="http://schemas.microsoft.com/office/drawing/2014/main" id="{373DE82E-0602-B4D8-9651-41DF90635B96}"/>
                  </a:ext>
                </a:extLst>
              </p:cNvPr>
              <p:cNvPicPr/>
              <p:nvPr/>
            </p:nvPicPr>
            <p:blipFill>
              <a:blip r:embed="rId13"/>
              <a:stretch>
                <a:fillRect/>
              </a:stretch>
            </p:blipFill>
            <p:spPr>
              <a:xfrm>
                <a:off x="384048" y="2413656"/>
                <a:ext cx="939960" cy="82440"/>
              </a:xfrm>
              <a:prstGeom prst="rect">
                <a:avLst/>
              </a:prstGeom>
            </p:spPr>
          </p:pic>
        </mc:Fallback>
      </mc:AlternateContent>
      <p:grpSp>
        <p:nvGrpSpPr>
          <p:cNvPr id="35" name="Grup 34">
            <a:extLst>
              <a:ext uri="{FF2B5EF4-FFF2-40B4-BE49-F238E27FC236}">
                <a16:creationId xmlns:a16="http://schemas.microsoft.com/office/drawing/2014/main" id="{1B2620E6-24AB-D5DC-2A1A-1B1F2F168459}"/>
              </a:ext>
            </a:extLst>
          </p:cNvPr>
          <p:cNvGrpSpPr/>
          <p:nvPr/>
        </p:nvGrpSpPr>
        <p:grpSpPr>
          <a:xfrm>
            <a:off x="381888" y="2377296"/>
            <a:ext cx="2891880" cy="3786120"/>
            <a:chOff x="381888" y="2377296"/>
            <a:chExt cx="2891880" cy="378612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85AAA94-8DF7-FF7F-3DFC-36205327E8D6}"/>
                    </a:ext>
                  </a:extLst>
                </p14:cNvPr>
                <p14:cNvContentPartPr/>
                <p14:nvPr/>
              </p14:nvContentPartPr>
              <p14:xfrm>
                <a:off x="381888" y="3428136"/>
                <a:ext cx="642960" cy="232200"/>
              </p14:xfrm>
            </p:contentPart>
          </mc:Choice>
          <mc:Fallback xmlns="">
            <p:pic>
              <p:nvPicPr>
                <p:cNvPr id="18" name="Mürekkep 17">
                  <a:extLst>
                    <a:ext uri="{FF2B5EF4-FFF2-40B4-BE49-F238E27FC236}">
                      <a16:creationId xmlns:a16="http://schemas.microsoft.com/office/drawing/2014/main" id="{B85AAA94-8DF7-FF7F-3DFC-36205327E8D6}"/>
                    </a:ext>
                  </a:extLst>
                </p:cNvPr>
                <p:cNvPicPr/>
                <p:nvPr/>
              </p:nvPicPr>
              <p:blipFill>
                <a:blip r:embed="rId15"/>
                <a:stretch>
                  <a:fillRect/>
                </a:stretch>
              </p:blipFill>
              <p:spPr>
                <a:xfrm>
                  <a:off x="373248" y="3419496"/>
                  <a:ext cx="660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5DB125A4-B364-0097-26B3-4CFDF80CEB3E}"/>
                    </a:ext>
                  </a:extLst>
                </p14:cNvPr>
                <p14:cNvContentPartPr/>
                <p14:nvPr/>
              </p14:nvContentPartPr>
              <p14:xfrm>
                <a:off x="1310688" y="2596536"/>
                <a:ext cx="69480" cy="438120"/>
              </p14:xfrm>
            </p:contentPart>
          </mc:Choice>
          <mc:Fallback xmlns="">
            <p:pic>
              <p:nvPicPr>
                <p:cNvPr id="19" name="Mürekkep 18">
                  <a:extLst>
                    <a:ext uri="{FF2B5EF4-FFF2-40B4-BE49-F238E27FC236}">
                      <a16:creationId xmlns:a16="http://schemas.microsoft.com/office/drawing/2014/main" id="{5DB125A4-B364-0097-26B3-4CFDF80CEB3E}"/>
                    </a:ext>
                  </a:extLst>
                </p:cNvPr>
                <p:cNvPicPr/>
                <p:nvPr/>
              </p:nvPicPr>
              <p:blipFill>
                <a:blip r:embed="rId17"/>
                <a:stretch>
                  <a:fillRect/>
                </a:stretch>
              </p:blipFill>
              <p:spPr>
                <a:xfrm>
                  <a:off x="1301688" y="2587896"/>
                  <a:ext cx="871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6DA2BE7C-8C84-CEC6-FD65-CE81EC8C4577}"/>
                    </a:ext>
                  </a:extLst>
                </p14:cNvPr>
                <p14:cNvContentPartPr/>
                <p14:nvPr/>
              </p14:nvContentPartPr>
              <p14:xfrm>
                <a:off x="1380168" y="2941416"/>
                <a:ext cx="125280" cy="84960"/>
              </p14:xfrm>
            </p:contentPart>
          </mc:Choice>
          <mc:Fallback xmlns="">
            <p:pic>
              <p:nvPicPr>
                <p:cNvPr id="20" name="Mürekkep 19">
                  <a:extLst>
                    <a:ext uri="{FF2B5EF4-FFF2-40B4-BE49-F238E27FC236}">
                      <a16:creationId xmlns:a16="http://schemas.microsoft.com/office/drawing/2014/main" id="{6DA2BE7C-8C84-CEC6-FD65-CE81EC8C4577}"/>
                    </a:ext>
                  </a:extLst>
                </p:cNvPr>
                <p:cNvPicPr/>
                <p:nvPr/>
              </p:nvPicPr>
              <p:blipFill>
                <a:blip r:embed="rId19"/>
                <a:stretch>
                  <a:fillRect/>
                </a:stretch>
              </p:blipFill>
              <p:spPr>
                <a:xfrm>
                  <a:off x="1371528" y="2932776"/>
                  <a:ext cx="142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F879358D-8BC9-61B7-4DE8-F799C5E4600D}"/>
                    </a:ext>
                  </a:extLst>
                </p14:cNvPr>
                <p14:cNvContentPartPr/>
                <p14:nvPr/>
              </p14:nvContentPartPr>
              <p14:xfrm>
                <a:off x="557208" y="4229856"/>
                <a:ext cx="1961640" cy="49680"/>
              </p14:xfrm>
            </p:contentPart>
          </mc:Choice>
          <mc:Fallback xmlns="">
            <p:pic>
              <p:nvPicPr>
                <p:cNvPr id="22" name="Mürekkep 21">
                  <a:extLst>
                    <a:ext uri="{FF2B5EF4-FFF2-40B4-BE49-F238E27FC236}">
                      <a16:creationId xmlns:a16="http://schemas.microsoft.com/office/drawing/2014/main" id="{F879358D-8BC9-61B7-4DE8-F799C5E4600D}"/>
                    </a:ext>
                  </a:extLst>
                </p:cNvPr>
                <p:cNvPicPr/>
                <p:nvPr/>
              </p:nvPicPr>
              <p:blipFill>
                <a:blip r:embed="rId21"/>
                <a:stretch>
                  <a:fillRect/>
                </a:stretch>
              </p:blipFill>
              <p:spPr>
                <a:xfrm>
                  <a:off x="548568" y="4220856"/>
                  <a:ext cx="19792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84BCEB2E-7E74-CEE4-00DD-0EA1475CA935}"/>
                    </a:ext>
                  </a:extLst>
                </p14:cNvPr>
                <p14:cNvContentPartPr/>
                <p14:nvPr/>
              </p14:nvContentPartPr>
              <p14:xfrm>
                <a:off x="1453248" y="4333896"/>
                <a:ext cx="20880" cy="456480"/>
              </p14:xfrm>
            </p:contentPart>
          </mc:Choice>
          <mc:Fallback xmlns="">
            <p:pic>
              <p:nvPicPr>
                <p:cNvPr id="23" name="Mürekkep 22">
                  <a:extLst>
                    <a:ext uri="{FF2B5EF4-FFF2-40B4-BE49-F238E27FC236}">
                      <a16:creationId xmlns:a16="http://schemas.microsoft.com/office/drawing/2014/main" id="{84BCEB2E-7E74-CEE4-00DD-0EA1475CA935}"/>
                    </a:ext>
                  </a:extLst>
                </p:cNvPr>
                <p:cNvPicPr/>
                <p:nvPr/>
              </p:nvPicPr>
              <p:blipFill>
                <a:blip r:embed="rId23"/>
                <a:stretch>
                  <a:fillRect/>
                </a:stretch>
              </p:blipFill>
              <p:spPr>
                <a:xfrm>
                  <a:off x="1444248" y="4325256"/>
                  <a:ext cx="3852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A225E7C7-D2CF-660A-3A71-4F03973F3B8C}"/>
                    </a:ext>
                  </a:extLst>
                </p14:cNvPr>
                <p14:cNvContentPartPr/>
                <p14:nvPr/>
              </p14:nvContentPartPr>
              <p14:xfrm>
                <a:off x="1362168" y="4697136"/>
                <a:ext cx="252720" cy="112680"/>
              </p14:xfrm>
            </p:contentPart>
          </mc:Choice>
          <mc:Fallback xmlns="">
            <p:pic>
              <p:nvPicPr>
                <p:cNvPr id="24" name="Mürekkep 23">
                  <a:extLst>
                    <a:ext uri="{FF2B5EF4-FFF2-40B4-BE49-F238E27FC236}">
                      <a16:creationId xmlns:a16="http://schemas.microsoft.com/office/drawing/2014/main" id="{A225E7C7-D2CF-660A-3A71-4F03973F3B8C}"/>
                    </a:ext>
                  </a:extLst>
                </p:cNvPr>
                <p:cNvPicPr/>
                <p:nvPr/>
              </p:nvPicPr>
              <p:blipFill>
                <a:blip r:embed="rId25"/>
                <a:stretch>
                  <a:fillRect/>
                </a:stretch>
              </p:blipFill>
              <p:spPr>
                <a:xfrm>
                  <a:off x="1353528" y="4688136"/>
                  <a:ext cx="270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Mürekkep 25">
                  <a:extLst>
                    <a:ext uri="{FF2B5EF4-FFF2-40B4-BE49-F238E27FC236}">
                      <a16:creationId xmlns:a16="http://schemas.microsoft.com/office/drawing/2014/main" id="{7917681E-BA06-7376-24DA-418F66090346}"/>
                    </a:ext>
                  </a:extLst>
                </p14:cNvPr>
                <p14:cNvContentPartPr/>
                <p14:nvPr/>
              </p14:nvContentPartPr>
              <p14:xfrm>
                <a:off x="2450088" y="2377296"/>
                <a:ext cx="523800" cy="335160"/>
              </p14:xfrm>
            </p:contentPart>
          </mc:Choice>
          <mc:Fallback xmlns="">
            <p:pic>
              <p:nvPicPr>
                <p:cNvPr id="26" name="Mürekkep 25">
                  <a:extLst>
                    <a:ext uri="{FF2B5EF4-FFF2-40B4-BE49-F238E27FC236}">
                      <a16:creationId xmlns:a16="http://schemas.microsoft.com/office/drawing/2014/main" id="{7917681E-BA06-7376-24DA-418F66090346}"/>
                    </a:ext>
                  </a:extLst>
                </p:cNvPr>
                <p:cNvPicPr/>
                <p:nvPr/>
              </p:nvPicPr>
              <p:blipFill>
                <a:blip r:embed="rId27"/>
                <a:stretch>
                  <a:fillRect/>
                </a:stretch>
              </p:blipFill>
              <p:spPr>
                <a:xfrm>
                  <a:off x="2441448" y="2368296"/>
                  <a:ext cx="5414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Mürekkep 26">
                  <a:extLst>
                    <a:ext uri="{FF2B5EF4-FFF2-40B4-BE49-F238E27FC236}">
                      <a16:creationId xmlns:a16="http://schemas.microsoft.com/office/drawing/2014/main" id="{12621611-26C2-6834-7AA9-8F92D7B80680}"/>
                    </a:ext>
                  </a:extLst>
                </p14:cNvPr>
                <p14:cNvContentPartPr/>
                <p14:nvPr/>
              </p14:nvContentPartPr>
              <p14:xfrm>
                <a:off x="1559088" y="2952936"/>
                <a:ext cx="1714680" cy="2939760"/>
              </p14:xfrm>
            </p:contentPart>
          </mc:Choice>
          <mc:Fallback xmlns="">
            <p:pic>
              <p:nvPicPr>
                <p:cNvPr id="27" name="Mürekkep 26">
                  <a:extLst>
                    <a:ext uri="{FF2B5EF4-FFF2-40B4-BE49-F238E27FC236}">
                      <a16:creationId xmlns:a16="http://schemas.microsoft.com/office/drawing/2014/main" id="{12621611-26C2-6834-7AA9-8F92D7B80680}"/>
                    </a:ext>
                  </a:extLst>
                </p:cNvPr>
                <p:cNvPicPr/>
                <p:nvPr/>
              </p:nvPicPr>
              <p:blipFill>
                <a:blip r:embed="rId29"/>
                <a:stretch>
                  <a:fillRect/>
                </a:stretch>
              </p:blipFill>
              <p:spPr>
                <a:xfrm>
                  <a:off x="1550448" y="2944296"/>
                  <a:ext cx="1732320" cy="295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03AAA1E8-FD1C-502B-9A2B-F1AB3FF962B1}"/>
                    </a:ext>
                  </a:extLst>
                </p14:cNvPr>
                <p14:cNvContentPartPr/>
                <p14:nvPr/>
              </p14:nvContentPartPr>
              <p14:xfrm>
                <a:off x="1554048" y="5897376"/>
                <a:ext cx="66600" cy="24480"/>
              </p14:xfrm>
            </p:contentPart>
          </mc:Choice>
          <mc:Fallback xmlns="">
            <p:pic>
              <p:nvPicPr>
                <p:cNvPr id="28" name="Mürekkep 27">
                  <a:extLst>
                    <a:ext uri="{FF2B5EF4-FFF2-40B4-BE49-F238E27FC236}">
                      <a16:creationId xmlns:a16="http://schemas.microsoft.com/office/drawing/2014/main" id="{03AAA1E8-FD1C-502B-9A2B-F1AB3FF962B1}"/>
                    </a:ext>
                  </a:extLst>
                </p:cNvPr>
                <p:cNvPicPr/>
                <p:nvPr/>
              </p:nvPicPr>
              <p:blipFill>
                <a:blip r:embed="rId31"/>
                <a:stretch>
                  <a:fillRect/>
                </a:stretch>
              </p:blipFill>
              <p:spPr>
                <a:xfrm>
                  <a:off x="1545408" y="5888736"/>
                  <a:ext cx="84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BC6796DF-E3DB-A171-DA4A-CA5B1CB7FE7B}"/>
                    </a:ext>
                  </a:extLst>
                </p14:cNvPr>
                <p14:cNvContentPartPr/>
                <p14:nvPr/>
              </p14:nvContentPartPr>
              <p14:xfrm>
                <a:off x="1563408" y="5791536"/>
                <a:ext cx="140040" cy="88200"/>
              </p14:xfrm>
            </p:contentPart>
          </mc:Choice>
          <mc:Fallback xmlns="">
            <p:pic>
              <p:nvPicPr>
                <p:cNvPr id="29" name="Mürekkep 28">
                  <a:extLst>
                    <a:ext uri="{FF2B5EF4-FFF2-40B4-BE49-F238E27FC236}">
                      <a16:creationId xmlns:a16="http://schemas.microsoft.com/office/drawing/2014/main" id="{BC6796DF-E3DB-A171-DA4A-CA5B1CB7FE7B}"/>
                    </a:ext>
                  </a:extLst>
                </p:cNvPr>
                <p:cNvPicPr/>
                <p:nvPr/>
              </p:nvPicPr>
              <p:blipFill>
                <a:blip r:embed="rId33"/>
                <a:stretch>
                  <a:fillRect/>
                </a:stretch>
              </p:blipFill>
              <p:spPr>
                <a:xfrm>
                  <a:off x="1554408" y="5782536"/>
                  <a:ext cx="157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456698A-0F1E-2EDA-6068-EC99FC59C086}"/>
                    </a:ext>
                  </a:extLst>
                </p14:cNvPr>
                <p14:cNvContentPartPr/>
                <p14:nvPr/>
              </p14:nvContentPartPr>
              <p14:xfrm>
                <a:off x="1544328" y="4151376"/>
                <a:ext cx="1446840" cy="1946160"/>
              </p14:xfrm>
            </p:contentPart>
          </mc:Choice>
          <mc:Fallback xmlns="">
            <p:pic>
              <p:nvPicPr>
                <p:cNvPr id="30" name="Mürekkep 29">
                  <a:extLst>
                    <a:ext uri="{FF2B5EF4-FFF2-40B4-BE49-F238E27FC236}">
                      <a16:creationId xmlns:a16="http://schemas.microsoft.com/office/drawing/2014/main" id="{D456698A-0F1E-2EDA-6068-EC99FC59C086}"/>
                    </a:ext>
                  </a:extLst>
                </p:cNvPr>
                <p:cNvPicPr/>
                <p:nvPr/>
              </p:nvPicPr>
              <p:blipFill>
                <a:blip r:embed="rId35"/>
                <a:stretch>
                  <a:fillRect/>
                </a:stretch>
              </p:blipFill>
              <p:spPr>
                <a:xfrm>
                  <a:off x="1535688" y="4142376"/>
                  <a:ext cx="1464480" cy="1963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22335E82-1F24-AD2C-6CA6-398E4E931A58}"/>
                    </a:ext>
                  </a:extLst>
                </p14:cNvPr>
                <p14:cNvContentPartPr/>
                <p14:nvPr/>
              </p14:nvContentPartPr>
              <p14:xfrm>
                <a:off x="1535688" y="6098616"/>
                <a:ext cx="81720" cy="64800"/>
              </p14:xfrm>
            </p:contentPart>
          </mc:Choice>
          <mc:Fallback xmlns="">
            <p:pic>
              <p:nvPicPr>
                <p:cNvPr id="31" name="Mürekkep 30">
                  <a:extLst>
                    <a:ext uri="{FF2B5EF4-FFF2-40B4-BE49-F238E27FC236}">
                      <a16:creationId xmlns:a16="http://schemas.microsoft.com/office/drawing/2014/main" id="{22335E82-1F24-AD2C-6CA6-398E4E931A58}"/>
                    </a:ext>
                  </a:extLst>
                </p:cNvPr>
                <p:cNvPicPr/>
                <p:nvPr/>
              </p:nvPicPr>
              <p:blipFill>
                <a:blip r:embed="rId37"/>
                <a:stretch>
                  <a:fillRect/>
                </a:stretch>
              </p:blipFill>
              <p:spPr>
                <a:xfrm>
                  <a:off x="1527048" y="6089976"/>
                  <a:ext cx="99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9296A02C-52C2-B1A8-3B03-6872F28568B9}"/>
                    </a:ext>
                  </a:extLst>
                </p14:cNvPr>
                <p14:cNvContentPartPr/>
                <p14:nvPr/>
              </p14:nvContentPartPr>
              <p14:xfrm>
                <a:off x="1554048" y="5986296"/>
                <a:ext cx="106560" cy="103680"/>
              </p14:xfrm>
            </p:contentPart>
          </mc:Choice>
          <mc:Fallback xmlns="">
            <p:pic>
              <p:nvPicPr>
                <p:cNvPr id="32" name="Mürekkep 31">
                  <a:extLst>
                    <a:ext uri="{FF2B5EF4-FFF2-40B4-BE49-F238E27FC236}">
                      <a16:creationId xmlns:a16="http://schemas.microsoft.com/office/drawing/2014/main" id="{9296A02C-52C2-B1A8-3B03-6872F28568B9}"/>
                    </a:ext>
                  </a:extLst>
                </p:cNvPr>
                <p:cNvPicPr/>
                <p:nvPr/>
              </p:nvPicPr>
              <p:blipFill>
                <a:blip r:embed="rId39"/>
                <a:stretch>
                  <a:fillRect/>
                </a:stretch>
              </p:blipFill>
              <p:spPr>
                <a:xfrm>
                  <a:off x="1545408" y="5977656"/>
                  <a:ext cx="1242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D4565EE3-1908-6F22-1555-F3DCBD329209}"/>
                    </a:ext>
                  </a:extLst>
                </p14:cNvPr>
                <p14:cNvContentPartPr/>
                <p14:nvPr/>
              </p14:nvContentPartPr>
              <p14:xfrm>
                <a:off x="2971368" y="2697336"/>
                <a:ext cx="180360" cy="267480"/>
              </p14:xfrm>
            </p:contentPart>
          </mc:Choice>
          <mc:Fallback xmlns="">
            <p:pic>
              <p:nvPicPr>
                <p:cNvPr id="34" name="Mürekkep 33">
                  <a:extLst>
                    <a:ext uri="{FF2B5EF4-FFF2-40B4-BE49-F238E27FC236}">
                      <a16:creationId xmlns:a16="http://schemas.microsoft.com/office/drawing/2014/main" id="{D4565EE3-1908-6F22-1555-F3DCBD329209}"/>
                    </a:ext>
                  </a:extLst>
                </p:cNvPr>
                <p:cNvPicPr/>
                <p:nvPr/>
              </p:nvPicPr>
              <p:blipFill>
                <a:blip r:embed="rId41"/>
                <a:stretch>
                  <a:fillRect/>
                </a:stretch>
              </p:blipFill>
              <p:spPr>
                <a:xfrm>
                  <a:off x="2962728" y="2688336"/>
                  <a:ext cx="198000" cy="285120"/>
                </a:xfrm>
                <a:prstGeom prst="rect">
                  <a:avLst/>
                </a:prstGeom>
              </p:spPr>
            </p:pic>
          </mc:Fallback>
        </mc:AlternateContent>
      </p:grpSp>
      <p:pic>
        <p:nvPicPr>
          <p:cNvPr id="38" name="Resim 37">
            <a:extLst>
              <a:ext uri="{FF2B5EF4-FFF2-40B4-BE49-F238E27FC236}">
                <a16:creationId xmlns:a16="http://schemas.microsoft.com/office/drawing/2014/main" id="{DE03A376-BBE6-269E-755A-1F331CA466DE}"/>
              </a:ext>
            </a:extLst>
          </p:cNvPr>
          <p:cNvPicPr>
            <a:picLocks noChangeAspect="1"/>
          </p:cNvPicPr>
          <p:nvPr/>
        </p:nvPicPr>
        <p:blipFill>
          <a:blip r:embed="rId42"/>
          <a:stretch>
            <a:fillRect/>
          </a:stretch>
        </p:blipFill>
        <p:spPr>
          <a:xfrm>
            <a:off x="4705952" y="474120"/>
            <a:ext cx="2286319" cy="295316"/>
          </a:xfrm>
          <a:prstGeom prst="rect">
            <a:avLst/>
          </a:prstGeom>
        </p:spPr>
      </p:pic>
      <p:pic>
        <p:nvPicPr>
          <p:cNvPr id="40" name="Resim 39">
            <a:extLst>
              <a:ext uri="{FF2B5EF4-FFF2-40B4-BE49-F238E27FC236}">
                <a16:creationId xmlns:a16="http://schemas.microsoft.com/office/drawing/2014/main" id="{6FF38C33-65C2-B5BE-EBBF-F4E01B115FB3}"/>
              </a:ext>
            </a:extLst>
          </p:cNvPr>
          <p:cNvPicPr>
            <a:picLocks noChangeAspect="1"/>
          </p:cNvPicPr>
          <p:nvPr/>
        </p:nvPicPr>
        <p:blipFill>
          <a:blip r:embed="rId43"/>
          <a:stretch>
            <a:fillRect/>
          </a:stretch>
        </p:blipFill>
        <p:spPr>
          <a:xfrm>
            <a:off x="4705952" y="1431216"/>
            <a:ext cx="4210638" cy="914528"/>
          </a:xfrm>
          <a:prstGeom prst="rect">
            <a:avLst/>
          </a:prstGeom>
        </p:spPr>
      </p:pic>
      <p:pic>
        <p:nvPicPr>
          <p:cNvPr id="42" name="Resim 41">
            <a:extLst>
              <a:ext uri="{FF2B5EF4-FFF2-40B4-BE49-F238E27FC236}">
                <a16:creationId xmlns:a16="http://schemas.microsoft.com/office/drawing/2014/main" id="{60E9344A-C310-EAA4-9751-027370C0B7F2}"/>
              </a:ext>
            </a:extLst>
          </p:cNvPr>
          <p:cNvPicPr>
            <a:picLocks noChangeAspect="1"/>
          </p:cNvPicPr>
          <p:nvPr/>
        </p:nvPicPr>
        <p:blipFill>
          <a:blip r:embed="rId44"/>
          <a:stretch>
            <a:fillRect/>
          </a:stretch>
        </p:blipFill>
        <p:spPr>
          <a:xfrm>
            <a:off x="4705952" y="1154952"/>
            <a:ext cx="1505160" cy="276264"/>
          </a:xfrm>
          <a:prstGeom prst="rect">
            <a:avLst/>
          </a:prstGeom>
        </p:spPr>
      </p:pic>
      <p:pic>
        <p:nvPicPr>
          <p:cNvPr id="44" name="Resim 43">
            <a:extLst>
              <a:ext uri="{FF2B5EF4-FFF2-40B4-BE49-F238E27FC236}">
                <a16:creationId xmlns:a16="http://schemas.microsoft.com/office/drawing/2014/main" id="{38019E5D-462A-C812-7130-76178D57DFBB}"/>
              </a:ext>
            </a:extLst>
          </p:cNvPr>
          <p:cNvPicPr>
            <a:picLocks noChangeAspect="1"/>
          </p:cNvPicPr>
          <p:nvPr/>
        </p:nvPicPr>
        <p:blipFill>
          <a:blip r:embed="rId45"/>
          <a:stretch>
            <a:fillRect/>
          </a:stretch>
        </p:blipFill>
        <p:spPr>
          <a:xfrm>
            <a:off x="4739293" y="3308235"/>
            <a:ext cx="2219635" cy="2229161"/>
          </a:xfrm>
          <a:prstGeom prst="rect">
            <a:avLst/>
          </a:prstGeom>
        </p:spPr>
      </p:pic>
    </p:spTree>
    <p:extLst>
      <p:ext uri="{BB962C8B-B14F-4D97-AF65-F5344CB8AC3E}">
        <p14:creationId xmlns:p14="http://schemas.microsoft.com/office/powerpoint/2010/main" val="26720292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D081318-2BDA-143A-CFA0-78AA701185CC}"/>
              </a:ext>
            </a:extLst>
          </p:cNvPr>
          <p:cNvPicPr>
            <a:picLocks noChangeAspect="1"/>
          </p:cNvPicPr>
          <p:nvPr/>
        </p:nvPicPr>
        <p:blipFill>
          <a:blip r:embed="rId2"/>
          <a:stretch>
            <a:fillRect/>
          </a:stretch>
        </p:blipFill>
        <p:spPr>
          <a:xfrm>
            <a:off x="971908" y="218627"/>
            <a:ext cx="6201640" cy="6420746"/>
          </a:xfrm>
          <a:prstGeom prst="rect">
            <a:avLst/>
          </a:prstGeom>
        </p:spPr>
      </p:pic>
      <p:pic>
        <p:nvPicPr>
          <p:cNvPr id="7" name="Resim 6">
            <a:extLst>
              <a:ext uri="{FF2B5EF4-FFF2-40B4-BE49-F238E27FC236}">
                <a16:creationId xmlns:a16="http://schemas.microsoft.com/office/drawing/2014/main" id="{02FCEADD-4D40-5D7A-3F77-7A293CC8A6E4}"/>
              </a:ext>
            </a:extLst>
          </p:cNvPr>
          <p:cNvPicPr>
            <a:picLocks noChangeAspect="1"/>
          </p:cNvPicPr>
          <p:nvPr/>
        </p:nvPicPr>
        <p:blipFill>
          <a:blip r:embed="rId3"/>
          <a:stretch>
            <a:fillRect/>
          </a:stretch>
        </p:blipFill>
        <p:spPr>
          <a:xfrm>
            <a:off x="8525357" y="2709762"/>
            <a:ext cx="1286054" cy="1438476"/>
          </a:xfrm>
          <a:prstGeom prst="rect">
            <a:avLst/>
          </a:prstGeom>
        </p:spPr>
      </p:pic>
    </p:spTree>
    <p:extLst>
      <p:ext uri="{BB962C8B-B14F-4D97-AF65-F5344CB8AC3E}">
        <p14:creationId xmlns:p14="http://schemas.microsoft.com/office/powerpoint/2010/main" val="27660682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49E73A0-AD6E-D764-C0D4-DF12232698EC}"/>
              </a:ext>
            </a:extLst>
          </p:cNvPr>
          <p:cNvPicPr>
            <a:picLocks noChangeAspect="1"/>
          </p:cNvPicPr>
          <p:nvPr/>
        </p:nvPicPr>
        <p:blipFill>
          <a:blip r:embed="rId2"/>
          <a:stretch>
            <a:fillRect/>
          </a:stretch>
        </p:blipFill>
        <p:spPr>
          <a:xfrm>
            <a:off x="1867628" y="0"/>
            <a:ext cx="8456744" cy="6858000"/>
          </a:xfrm>
          <a:prstGeom prst="rect">
            <a:avLst/>
          </a:prstGeom>
        </p:spPr>
      </p:pic>
    </p:spTree>
    <p:extLst>
      <p:ext uri="{BB962C8B-B14F-4D97-AF65-F5344CB8AC3E}">
        <p14:creationId xmlns:p14="http://schemas.microsoft.com/office/powerpoint/2010/main" val="41228726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B348A3-DA31-8126-2E22-E24DDF1EE069}"/>
              </a:ext>
            </a:extLst>
          </p:cNvPr>
          <p:cNvPicPr>
            <a:picLocks noChangeAspect="1"/>
          </p:cNvPicPr>
          <p:nvPr/>
        </p:nvPicPr>
        <p:blipFill>
          <a:blip r:embed="rId2"/>
          <a:stretch>
            <a:fillRect/>
          </a:stretch>
        </p:blipFill>
        <p:spPr>
          <a:xfrm>
            <a:off x="5200525" y="1000254"/>
            <a:ext cx="1790950" cy="314369"/>
          </a:xfrm>
          <a:prstGeom prst="rect">
            <a:avLst/>
          </a:prstGeom>
        </p:spPr>
      </p:pic>
      <p:pic>
        <p:nvPicPr>
          <p:cNvPr id="7" name="Resim 6">
            <a:extLst>
              <a:ext uri="{FF2B5EF4-FFF2-40B4-BE49-F238E27FC236}">
                <a16:creationId xmlns:a16="http://schemas.microsoft.com/office/drawing/2014/main" id="{2C55C920-03DD-44B2-FA91-40F27144A698}"/>
              </a:ext>
            </a:extLst>
          </p:cNvPr>
          <p:cNvPicPr>
            <a:picLocks noChangeAspect="1"/>
          </p:cNvPicPr>
          <p:nvPr/>
        </p:nvPicPr>
        <p:blipFill>
          <a:blip r:embed="rId3"/>
          <a:stretch>
            <a:fillRect/>
          </a:stretch>
        </p:blipFill>
        <p:spPr>
          <a:xfrm>
            <a:off x="4147864" y="3933427"/>
            <a:ext cx="3896269" cy="1762371"/>
          </a:xfrm>
          <a:prstGeom prst="rect">
            <a:avLst/>
          </a:prstGeom>
        </p:spPr>
      </p:pic>
      <p:pic>
        <p:nvPicPr>
          <p:cNvPr id="9" name="Resim 8">
            <a:extLst>
              <a:ext uri="{FF2B5EF4-FFF2-40B4-BE49-F238E27FC236}">
                <a16:creationId xmlns:a16="http://schemas.microsoft.com/office/drawing/2014/main" id="{52E10694-FDC8-49EF-4E2B-C13A81261997}"/>
              </a:ext>
            </a:extLst>
          </p:cNvPr>
          <p:cNvPicPr>
            <a:picLocks noChangeAspect="1"/>
          </p:cNvPicPr>
          <p:nvPr/>
        </p:nvPicPr>
        <p:blipFill>
          <a:blip r:embed="rId4"/>
          <a:stretch>
            <a:fillRect/>
          </a:stretch>
        </p:blipFill>
        <p:spPr>
          <a:xfrm>
            <a:off x="4986182" y="1819050"/>
            <a:ext cx="2219635" cy="1609950"/>
          </a:xfrm>
          <a:prstGeom prst="rect">
            <a:avLst/>
          </a:prstGeom>
        </p:spPr>
      </p:pic>
    </p:spTree>
    <p:extLst>
      <p:ext uri="{BB962C8B-B14F-4D97-AF65-F5344CB8AC3E}">
        <p14:creationId xmlns:p14="http://schemas.microsoft.com/office/powerpoint/2010/main" val="31539080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714822-E84E-3F53-2D5D-AF4C38C3277F}"/>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3B885849-0B9D-92E2-90E1-FD52E9FD2F40}"/>
              </a:ext>
            </a:extLst>
          </p:cNvPr>
          <p:cNvSpPr>
            <a:spLocks noGrp="1"/>
          </p:cNvSpPr>
          <p:nvPr>
            <p:ph idx="1"/>
          </p:nvPr>
        </p:nvSpPr>
        <p:spPr/>
        <p:txBody>
          <a:bodyPr/>
          <a:lstStyle/>
          <a:p>
            <a:endParaRPr lang="en-CA"/>
          </a:p>
        </p:txBody>
      </p:sp>
      <p:pic>
        <p:nvPicPr>
          <p:cNvPr id="5" name="Resim 4">
            <a:extLst>
              <a:ext uri="{FF2B5EF4-FFF2-40B4-BE49-F238E27FC236}">
                <a16:creationId xmlns:a16="http://schemas.microsoft.com/office/drawing/2014/main" id="{FABEEE5F-E9CB-D228-108B-0C09FC15FBD6}"/>
              </a:ext>
            </a:extLst>
          </p:cNvPr>
          <p:cNvPicPr>
            <a:picLocks noChangeAspect="1"/>
          </p:cNvPicPr>
          <p:nvPr/>
        </p:nvPicPr>
        <p:blipFill>
          <a:blip r:embed="rId2"/>
          <a:stretch>
            <a:fillRect/>
          </a:stretch>
        </p:blipFill>
        <p:spPr>
          <a:xfrm>
            <a:off x="90964" y="0"/>
            <a:ext cx="12010072" cy="6858000"/>
          </a:xfrm>
          <a:prstGeom prst="rect">
            <a:avLst/>
          </a:prstGeom>
        </p:spPr>
      </p:pic>
      <p:grpSp>
        <p:nvGrpSpPr>
          <p:cNvPr id="14" name="Grup 13">
            <a:extLst>
              <a:ext uri="{FF2B5EF4-FFF2-40B4-BE49-F238E27FC236}">
                <a16:creationId xmlns:a16="http://schemas.microsoft.com/office/drawing/2014/main" id="{EEA368CC-B98A-94FF-E49E-644AA3408C55}"/>
              </a:ext>
            </a:extLst>
          </p:cNvPr>
          <p:cNvGrpSpPr/>
          <p:nvPr/>
        </p:nvGrpSpPr>
        <p:grpSpPr>
          <a:xfrm>
            <a:off x="336145" y="1779196"/>
            <a:ext cx="10032480" cy="1755360"/>
            <a:chOff x="336145" y="1779196"/>
            <a:chExt cx="10032480" cy="175536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B3A1EB5-9C1C-9AF9-E736-D21BC0204951}"/>
                    </a:ext>
                  </a:extLst>
                </p14:cNvPr>
                <p14:cNvContentPartPr/>
                <p14:nvPr/>
              </p14:nvContentPartPr>
              <p14:xfrm>
                <a:off x="336145" y="1779196"/>
                <a:ext cx="722520" cy="223200"/>
              </p14:xfrm>
            </p:contentPart>
          </mc:Choice>
          <mc:Fallback xmlns="">
            <p:pic>
              <p:nvPicPr>
                <p:cNvPr id="7" name="Mürekkep 6">
                  <a:extLst>
                    <a:ext uri="{FF2B5EF4-FFF2-40B4-BE49-F238E27FC236}">
                      <a16:creationId xmlns:a16="http://schemas.microsoft.com/office/drawing/2014/main" id="{4B3A1EB5-9C1C-9AF9-E736-D21BC0204951}"/>
                    </a:ext>
                  </a:extLst>
                </p:cNvPr>
                <p:cNvPicPr/>
                <p:nvPr/>
              </p:nvPicPr>
              <p:blipFill>
                <a:blip r:embed="rId4"/>
                <a:stretch>
                  <a:fillRect/>
                </a:stretch>
              </p:blipFill>
              <p:spPr>
                <a:xfrm>
                  <a:off x="327505" y="1770556"/>
                  <a:ext cx="740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5AA8AAED-9376-21C4-CD5D-0A2957BD60B0}"/>
                    </a:ext>
                  </a:extLst>
                </p14:cNvPr>
                <p14:cNvContentPartPr/>
                <p14:nvPr/>
              </p14:nvContentPartPr>
              <p14:xfrm>
                <a:off x="1058665" y="1905556"/>
                <a:ext cx="4326120" cy="1314360"/>
              </p14:xfrm>
            </p:contentPart>
          </mc:Choice>
          <mc:Fallback xmlns="">
            <p:pic>
              <p:nvPicPr>
                <p:cNvPr id="8" name="Mürekkep 7">
                  <a:extLst>
                    <a:ext uri="{FF2B5EF4-FFF2-40B4-BE49-F238E27FC236}">
                      <a16:creationId xmlns:a16="http://schemas.microsoft.com/office/drawing/2014/main" id="{5AA8AAED-9376-21C4-CD5D-0A2957BD60B0}"/>
                    </a:ext>
                  </a:extLst>
                </p:cNvPr>
                <p:cNvPicPr/>
                <p:nvPr/>
              </p:nvPicPr>
              <p:blipFill>
                <a:blip r:embed="rId6"/>
                <a:stretch>
                  <a:fillRect/>
                </a:stretch>
              </p:blipFill>
              <p:spPr>
                <a:xfrm>
                  <a:off x="1049665" y="1896556"/>
                  <a:ext cx="4343760" cy="133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B6F98179-223D-0D9C-3680-839DA7E792E7}"/>
                    </a:ext>
                  </a:extLst>
                </p14:cNvPr>
                <p14:cNvContentPartPr/>
                <p14:nvPr/>
              </p14:nvContentPartPr>
              <p14:xfrm>
                <a:off x="5226025" y="3080596"/>
                <a:ext cx="165600" cy="180000"/>
              </p14:xfrm>
            </p:contentPart>
          </mc:Choice>
          <mc:Fallback xmlns="">
            <p:pic>
              <p:nvPicPr>
                <p:cNvPr id="9" name="Mürekkep 8">
                  <a:extLst>
                    <a:ext uri="{FF2B5EF4-FFF2-40B4-BE49-F238E27FC236}">
                      <a16:creationId xmlns:a16="http://schemas.microsoft.com/office/drawing/2014/main" id="{B6F98179-223D-0D9C-3680-839DA7E792E7}"/>
                    </a:ext>
                  </a:extLst>
                </p:cNvPr>
                <p:cNvPicPr/>
                <p:nvPr/>
              </p:nvPicPr>
              <p:blipFill>
                <a:blip r:embed="rId8"/>
                <a:stretch>
                  <a:fillRect/>
                </a:stretch>
              </p:blipFill>
              <p:spPr>
                <a:xfrm>
                  <a:off x="5217385" y="3071956"/>
                  <a:ext cx="183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BB6694E-94F6-0C78-86B2-B8FF514B74F0}"/>
                    </a:ext>
                  </a:extLst>
                </p14:cNvPr>
                <p14:cNvContentPartPr/>
                <p14:nvPr/>
              </p14:nvContentPartPr>
              <p14:xfrm>
                <a:off x="5579545" y="3165916"/>
                <a:ext cx="2026440" cy="368640"/>
              </p14:xfrm>
            </p:contentPart>
          </mc:Choice>
          <mc:Fallback xmlns="">
            <p:pic>
              <p:nvPicPr>
                <p:cNvPr id="11" name="Mürekkep 10">
                  <a:extLst>
                    <a:ext uri="{FF2B5EF4-FFF2-40B4-BE49-F238E27FC236}">
                      <a16:creationId xmlns:a16="http://schemas.microsoft.com/office/drawing/2014/main" id="{5BB6694E-94F6-0C78-86B2-B8FF514B74F0}"/>
                    </a:ext>
                  </a:extLst>
                </p:cNvPr>
                <p:cNvPicPr/>
                <p:nvPr/>
              </p:nvPicPr>
              <p:blipFill>
                <a:blip r:embed="rId10"/>
                <a:stretch>
                  <a:fillRect/>
                </a:stretch>
              </p:blipFill>
              <p:spPr>
                <a:xfrm>
                  <a:off x="5570905" y="3157276"/>
                  <a:ext cx="2044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8A803A44-BD9D-3195-4E0A-8E7A25B37552}"/>
                    </a:ext>
                  </a:extLst>
                </p14:cNvPr>
                <p14:cNvContentPartPr/>
                <p14:nvPr/>
              </p14:nvContentPartPr>
              <p14:xfrm>
                <a:off x="8823505" y="3060076"/>
                <a:ext cx="1545120" cy="348480"/>
              </p14:xfrm>
            </p:contentPart>
          </mc:Choice>
          <mc:Fallback xmlns="">
            <p:pic>
              <p:nvPicPr>
                <p:cNvPr id="12" name="Mürekkep 11">
                  <a:extLst>
                    <a:ext uri="{FF2B5EF4-FFF2-40B4-BE49-F238E27FC236}">
                      <a16:creationId xmlns:a16="http://schemas.microsoft.com/office/drawing/2014/main" id="{8A803A44-BD9D-3195-4E0A-8E7A25B37552}"/>
                    </a:ext>
                  </a:extLst>
                </p:cNvPr>
                <p:cNvPicPr/>
                <p:nvPr/>
              </p:nvPicPr>
              <p:blipFill>
                <a:blip r:embed="rId12"/>
                <a:stretch>
                  <a:fillRect/>
                </a:stretch>
              </p:blipFill>
              <p:spPr>
                <a:xfrm>
                  <a:off x="8814865" y="3051436"/>
                  <a:ext cx="1562760" cy="36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099982D-CD83-D779-19F4-198D41D30362}"/>
                  </a:ext>
                </a:extLst>
              </p14:cNvPr>
              <p14:cNvContentPartPr/>
              <p14:nvPr/>
            </p14:nvContentPartPr>
            <p14:xfrm>
              <a:off x="6640825" y="5638756"/>
              <a:ext cx="2176920" cy="723960"/>
            </p14:xfrm>
          </p:contentPart>
        </mc:Choice>
        <mc:Fallback xmlns="">
          <p:pic>
            <p:nvPicPr>
              <p:cNvPr id="13" name="Mürekkep 12">
                <a:extLst>
                  <a:ext uri="{FF2B5EF4-FFF2-40B4-BE49-F238E27FC236}">
                    <a16:creationId xmlns:a16="http://schemas.microsoft.com/office/drawing/2014/main" id="{9099982D-CD83-D779-19F4-198D41D30362}"/>
                  </a:ext>
                </a:extLst>
              </p:cNvPr>
              <p:cNvPicPr/>
              <p:nvPr/>
            </p:nvPicPr>
            <p:blipFill>
              <a:blip r:embed="rId14"/>
              <a:stretch>
                <a:fillRect/>
              </a:stretch>
            </p:blipFill>
            <p:spPr>
              <a:xfrm>
                <a:off x="6631825" y="5629756"/>
                <a:ext cx="2194560" cy="741600"/>
              </a:xfrm>
              <a:prstGeom prst="rect">
                <a:avLst/>
              </a:prstGeom>
            </p:spPr>
          </p:pic>
        </mc:Fallback>
      </mc:AlternateContent>
      <p:sp>
        <p:nvSpPr>
          <p:cNvPr id="15" name="Metin kutusu 14">
            <a:extLst>
              <a:ext uri="{FF2B5EF4-FFF2-40B4-BE49-F238E27FC236}">
                <a16:creationId xmlns:a16="http://schemas.microsoft.com/office/drawing/2014/main" id="{E7AE85DF-6A66-EE41-EACD-EDD12AC5F054}"/>
              </a:ext>
            </a:extLst>
          </p:cNvPr>
          <p:cNvSpPr txBox="1"/>
          <p:nvPr/>
        </p:nvSpPr>
        <p:spPr>
          <a:xfrm>
            <a:off x="3814250" y="1604657"/>
            <a:ext cx="5985934" cy="646331"/>
          </a:xfrm>
          <a:prstGeom prst="rect">
            <a:avLst/>
          </a:prstGeom>
          <a:noFill/>
        </p:spPr>
        <p:txBody>
          <a:bodyPr wrap="none" rtlCol="0">
            <a:spAutoFit/>
          </a:bodyPr>
          <a:lstStyle/>
          <a:p>
            <a:r>
              <a:rPr lang="en-US" dirty="0"/>
              <a:t>On Component Begin Overlap (Box)</a:t>
            </a:r>
          </a:p>
          <a:p>
            <a:r>
              <a:rPr lang="en-US" dirty="0" err="1"/>
              <a:t>Nodunu</a:t>
            </a:r>
            <a:r>
              <a:rPr lang="en-US" dirty="0"/>
              <a:t> </a:t>
            </a:r>
            <a:r>
              <a:rPr lang="en-US" dirty="0" err="1"/>
              <a:t>getirmek</a:t>
            </a:r>
            <a:r>
              <a:rPr lang="en-US" dirty="0"/>
              <a:t> </a:t>
            </a:r>
            <a:r>
              <a:rPr lang="en-US" dirty="0" err="1"/>
              <a:t>icin</a:t>
            </a:r>
            <a:r>
              <a:rPr lang="en-US" dirty="0"/>
              <a:t> Box collision a </a:t>
            </a:r>
            <a:r>
              <a:rPr lang="en-US" dirty="0" err="1"/>
              <a:t>tiklaman</a:t>
            </a:r>
            <a:r>
              <a:rPr lang="en-US" dirty="0"/>
              <a:t> </a:t>
            </a:r>
            <a:r>
              <a:rPr lang="en-US" dirty="0" err="1"/>
              <a:t>gerek</a:t>
            </a:r>
            <a:r>
              <a:rPr lang="en-US" dirty="0"/>
              <a:t>.</a:t>
            </a:r>
            <a:endParaRPr lang="en-CA" dirty="0"/>
          </a:p>
        </p:txBody>
      </p:sp>
    </p:spTree>
    <p:extLst>
      <p:ext uri="{BB962C8B-B14F-4D97-AF65-F5344CB8AC3E}">
        <p14:creationId xmlns:p14="http://schemas.microsoft.com/office/powerpoint/2010/main" val="42338116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5B57E29-6595-91BE-FFD3-A6B92C76B8FA}"/>
              </a:ext>
            </a:extLst>
          </p:cNvPr>
          <p:cNvSpPr>
            <a:spLocks noGrp="1"/>
          </p:cNvSpPr>
          <p:nvPr>
            <p:ph idx="1"/>
          </p:nvPr>
        </p:nvSpPr>
        <p:spPr/>
        <p:txBody>
          <a:bodyPr/>
          <a:lstStyle/>
          <a:p>
            <a:r>
              <a:rPr lang="en-US" dirty="0"/>
              <a:t>Flame in </a:t>
            </a:r>
            <a:r>
              <a:rPr lang="en-US" dirty="0" err="1"/>
              <a:t>oldugu</a:t>
            </a:r>
            <a:r>
              <a:rPr lang="en-US" dirty="0"/>
              <a:t> yere </a:t>
            </a:r>
            <a:r>
              <a:rPr lang="en-US" dirty="0" err="1"/>
              <a:t>karakterimiz</a:t>
            </a:r>
            <a:r>
              <a:rPr lang="en-US" dirty="0"/>
              <a:t> </a:t>
            </a:r>
            <a:r>
              <a:rPr lang="en-US" dirty="0" err="1"/>
              <a:t>gidince</a:t>
            </a:r>
            <a:r>
              <a:rPr lang="en-US" dirty="0"/>
              <a:t> </a:t>
            </a:r>
            <a:r>
              <a:rPr lang="en-US" dirty="0" err="1"/>
              <a:t>canimiz</a:t>
            </a:r>
            <a:r>
              <a:rPr lang="en-US" dirty="0"/>
              <a:t> </a:t>
            </a:r>
            <a:r>
              <a:rPr lang="en-US" dirty="0" err="1"/>
              <a:t>dusmeye</a:t>
            </a:r>
            <a:r>
              <a:rPr lang="en-US" dirty="0"/>
              <a:t> </a:t>
            </a:r>
            <a:r>
              <a:rPr lang="en-US" dirty="0" err="1"/>
              <a:t>basliyor</a:t>
            </a:r>
            <a:r>
              <a:rPr lang="en-US" dirty="0"/>
              <a:t>.</a:t>
            </a:r>
          </a:p>
          <a:p>
            <a:r>
              <a:rPr lang="en-US" dirty="0"/>
              <a:t>Tabi </a:t>
            </a:r>
            <a:r>
              <a:rPr lang="en-US" dirty="0" err="1"/>
              <a:t>suan</a:t>
            </a:r>
            <a:r>
              <a:rPr lang="en-US" dirty="0"/>
              <a:t> </a:t>
            </a:r>
            <a:r>
              <a:rPr lang="en-US" dirty="0" err="1"/>
              <a:t>sonsuza</a:t>
            </a:r>
            <a:r>
              <a:rPr lang="en-US" dirty="0"/>
              <a:t> </a:t>
            </a:r>
            <a:r>
              <a:rPr lang="en-US" dirty="0" err="1"/>
              <a:t>kadar</a:t>
            </a:r>
            <a:r>
              <a:rPr lang="en-US" dirty="0"/>
              <a:t> </a:t>
            </a:r>
            <a:r>
              <a:rPr lang="en-US" dirty="0" err="1"/>
              <a:t>dusuyor</a:t>
            </a:r>
            <a:r>
              <a:rPr lang="en-US" dirty="0"/>
              <a:t>.</a:t>
            </a:r>
          </a:p>
          <a:p>
            <a:pPr marL="0" indent="0">
              <a:buNone/>
            </a:pPr>
            <a:endParaRPr lang="en-CA" dirty="0"/>
          </a:p>
        </p:txBody>
      </p:sp>
    </p:spTree>
    <p:extLst>
      <p:ext uri="{BB962C8B-B14F-4D97-AF65-F5344CB8AC3E}">
        <p14:creationId xmlns:p14="http://schemas.microsoft.com/office/powerpoint/2010/main" val="1725974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E41B8367-3976-5DA9-41E6-E526D5A93E9D}"/>
              </a:ext>
            </a:extLst>
          </p:cNvPr>
          <p:cNvPicPr>
            <a:picLocks noChangeAspect="1"/>
          </p:cNvPicPr>
          <p:nvPr/>
        </p:nvPicPr>
        <p:blipFill>
          <a:blip r:embed="rId2"/>
          <a:stretch>
            <a:fillRect/>
          </a:stretch>
        </p:blipFill>
        <p:spPr>
          <a:xfrm>
            <a:off x="0" y="0"/>
            <a:ext cx="6832347" cy="6858000"/>
          </a:xfrm>
          <a:prstGeom prst="rect">
            <a:avLst/>
          </a:prstGeom>
        </p:spPr>
      </p:pic>
      <p:pic>
        <p:nvPicPr>
          <p:cNvPr id="13" name="Resim 12">
            <a:extLst>
              <a:ext uri="{FF2B5EF4-FFF2-40B4-BE49-F238E27FC236}">
                <a16:creationId xmlns:a16="http://schemas.microsoft.com/office/drawing/2014/main" id="{77D92404-3B4B-2E6E-E8DA-10AA3AFBE3EA}"/>
              </a:ext>
            </a:extLst>
          </p:cNvPr>
          <p:cNvPicPr>
            <a:picLocks noChangeAspect="1"/>
          </p:cNvPicPr>
          <p:nvPr/>
        </p:nvPicPr>
        <p:blipFill>
          <a:blip r:embed="rId3"/>
          <a:srcRect t="7811"/>
          <a:stretch/>
        </p:blipFill>
        <p:spPr>
          <a:xfrm>
            <a:off x="4523305" y="1183907"/>
            <a:ext cx="7668695" cy="4127644"/>
          </a:xfrm>
          <a:prstGeom prst="rect">
            <a:avLst/>
          </a:prstGeom>
        </p:spPr>
      </p:pic>
      <p:grpSp>
        <p:nvGrpSpPr>
          <p:cNvPr id="29" name="Grup 28">
            <a:extLst>
              <a:ext uri="{FF2B5EF4-FFF2-40B4-BE49-F238E27FC236}">
                <a16:creationId xmlns:a16="http://schemas.microsoft.com/office/drawing/2014/main" id="{E9AFE0BD-5E7A-6CC7-0AD9-07FB77A0EA79}"/>
              </a:ext>
            </a:extLst>
          </p:cNvPr>
          <p:cNvGrpSpPr/>
          <p:nvPr/>
        </p:nvGrpSpPr>
        <p:grpSpPr>
          <a:xfrm>
            <a:off x="3483265" y="1278796"/>
            <a:ext cx="3784320" cy="5402160"/>
            <a:chOff x="3483265" y="1278796"/>
            <a:chExt cx="3784320" cy="540216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60331F58-CE45-3B0A-3F55-F5B5E2FF4D0E}"/>
                    </a:ext>
                  </a:extLst>
                </p14:cNvPr>
                <p14:cNvContentPartPr/>
                <p14:nvPr/>
              </p14:nvContentPartPr>
              <p14:xfrm>
                <a:off x="3483265" y="1463836"/>
                <a:ext cx="3784320" cy="5217120"/>
              </p14:xfrm>
            </p:contentPart>
          </mc:Choice>
          <mc:Fallback xmlns="">
            <p:pic>
              <p:nvPicPr>
                <p:cNvPr id="14" name="Mürekkep 13">
                  <a:extLst>
                    <a:ext uri="{FF2B5EF4-FFF2-40B4-BE49-F238E27FC236}">
                      <a16:creationId xmlns:a16="http://schemas.microsoft.com/office/drawing/2014/main" id="{60331F58-CE45-3B0A-3F55-F5B5E2FF4D0E}"/>
                    </a:ext>
                  </a:extLst>
                </p:cNvPr>
                <p:cNvPicPr/>
                <p:nvPr/>
              </p:nvPicPr>
              <p:blipFill>
                <a:blip r:embed="rId5"/>
                <a:stretch>
                  <a:fillRect/>
                </a:stretch>
              </p:blipFill>
              <p:spPr>
                <a:xfrm>
                  <a:off x="3474625" y="1454836"/>
                  <a:ext cx="3801960" cy="523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4B53C158-C5B0-729F-0582-C6998A037AFC}"/>
                    </a:ext>
                  </a:extLst>
                </p14:cNvPr>
                <p14:cNvContentPartPr/>
                <p14:nvPr/>
              </p14:nvContentPartPr>
              <p14:xfrm>
                <a:off x="5091385" y="1395436"/>
                <a:ext cx="127440" cy="185400"/>
              </p14:xfrm>
            </p:contentPart>
          </mc:Choice>
          <mc:Fallback xmlns="">
            <p:pic>
              <p:nvPicPr>
                <p:cNvPr id="15" name="Mürekkep 14">
                  <a:extLst>
                    <a:ext uri="{FF2B5EF4-FFF2-40B4-BE49-F238E27FC236}">
                      <a16:creationId xmlns:a16="http://schemas.microsoft.com/office/drawing/2014/main" id="{4B53C158-C5B0-729F-0582-C6998A037AFC}"/>
                    </a:ext>
                  </a:extLst>
                </p:cNvPr>
                <p:cNvPicPr/>
                <p:nvPr/>
              </p:nvPicPr>
              <p:blipFill>
                <a:blip r:embed="rId7"/>
                <a:stretch>
                  <a:fillRect/>
                </a:stretch>
              </p:blipFill>
              <p:spPr>
                <a:xfrm>
                  <a:off x="5082745" y="1386796"/>
                  <a:ext cx="145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FD08F19E-30B4-51F5-A95D-268280D303FF}"/>
                    </a:ext>
                  </a:extLst>
                </p14:cNvPr>
                <p14:cNvContentPartPr/>
                <p14:nvPr/>
              </p14:nvContentPartPr>
              <p14:xfrm>
                <a:off x="5928745" y="6535156"/>
                <a:ext cx="308880" cy="75960"/>
              </p14:xfrm>
            </p:contentPart>
          </mc:Choice>
          <mc:Fallback xmlns="">
            <p:pic>
              <p:nvPicPr>
                <p:cNvPr id="17" name="Mürekkep 16">
                  <a:extLst>
                    <a:ext uri="{FF2B5EF4-FFF2-40B4-BE49-F238E27FC236}">
                      <a16:creationId xmlns:a16="http://schemas.microsoft.com/office/drawing/2014/main" id="{FD08F19E-30B4-51F5-A95D-268280D303FF}"/>
                    </a:ext>
                  </a:extLst>
                </p:cNvPr>
                <p:cNvPicPr/>
                <p:nvPr/>
              </p:nvPicPr>
              <p:blipFill>
                <a:blip r:embed="rId9"/>
                <a:stretch>
                  <a:fillRect/>
                </a:stretch>
              </p:blipFill>
              <p:spPr>
                <a:xfrm>
                  <a:off x="5920105" y="6526156"/>
                  <a:ext cx="326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Mürekkep 17">
                  <a:extLst>
                    <a:ext uri="{FF2B5EF4-FFF2-40B4-BE49-F238E27FC236}">
                      <a16:creationId xmlns:a16="http://schemas.microsoft.com/office/drawing/2014/main" id="{F784108D-58E9-2CA6-E3FD-0331E7DAC11F}"/>
                    </a:ext>
                  </a:extLst>
                </p14:cNvPr>
                <p14:cNvContentPartPr/>
                <p14:nvPr/>
              </p14:nvContentPartPr>
              <p14:xfrm>
                <a:off x="7122145" y="5571796"/>
                <a:ext cx="140040" cy="222480"/>
              </p14:xfrm>
            </p:contentPart>
          </mc:Choice>
          <mc:Fallback xmlns="">
            <p:pic>
              <p:nvPicPr>
                <p:cNvPr id="18" name="Mürekkep 17">
                  <a:extLst>
                    <a:ext uri="{FF2B5EF4-FFF2-40B4-BE49-F238E27FC236}">
                      <a16:creationId xmlns:a16="http://schemas.microsoft.com/office/drawing/2014/main" id="{F784108D-58E9-2CA6-E3FD-0331E7DAC11F}"/>
                    </a:ext>
                  </a:extLst>
                </p:cNvPr>
                <p:cNvPicPr/>
                <p:nvPr/>
              </p:nvPicPr>
              <p:blipFill>
                <a:blip r:embed="rId11"/>
                <a:stretch>
                  <a:fillRect/>
                </a:stretch>
              </p:blipFill>
              <p:spPr>
                <a:xfrm>
                  <a:off x="7113145" y="5563156"/>
                  <a:ext cx="157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Mürekkep 18">
                  <a:extLst>
                    <a:ext uri="{FF2B5EF4-FFF2-40B4-BE49-F238E27FC236}">
                      <a16:creationId xmlns:a16="http://schemas.microsoft.com/office/drawing/2014/main" id="{963D8B14-B3A1-04F5-F808-B084851D092A}"/>
                    </a:ext>
                  </a:extLst>
                </p14:cNvPr>
                <p14:cNvContentPartPr/>
                <p14:nvPr/>
              </p14:nvContentPartPr>
              <p14:xfrm>
                <a:off x="3573985" y="4029916"/>
                <a:ext cx="151560" cy="80280"/>
              </p14:xfrm>
            </p:contentPart>
          </mc:Choice>
          <mc:Fallback xmlns="">
            <p:pic>
              <p:nvPicPr>
                <p:cNvPr id="19" name="Mürekkep 18">
                  <a:extLst>
                    <a:ext uri="{FF2B5EF4-FFF2-40B4-BE49-F238E27FC236}">
                      <a16:creationId xmlns:a16="http://schemas.microsoft.com/office/drawing/2014/main" id="{963D8B14-B3A1-04F5-F808-B084851D092A}"/>
                    </a:ext>
                  </a:extLst>
                </p:cNvPr>
                <p:cNvPicPr/>
                <p:nvPr/>
              </p:nvPicPr>
              <p:blipFill>
                <a:blip r:embed="rId13"/>
                <a:stretch>
                  <a:fillRect/>
                </a:stretch>
              </p:blipFill>
              <p:spPr>
                <a:xfrm>
                  <a:off x="3565345" y="4020916"/>
                  <a:ext cx="169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Mürekkep 19">
                  <a:extLst>
                    <a:ext uri="{FF2B5EF4-FFF2-40B4-BE49-F238E27FC236}">
                      <a16:creationId xmlns:a16="http://schemas.microsoft.com/office/drawing/2014/main" id="{75CDF91E-7DB2-2B6E-0B1B-09DABBED6764}"/>
                    </a:ext>
                  </a:extLst>
                </p14:cNvPr>
                <p14:cNvContentPartPr/>
                <p14:nvPr/>
              </p14:nvContentPartPr>
              <p14:xfrm>
                <a:off x="3598825" y="2560036"/>
                <a:ext cx="126360" cy="46800"/>
              </p14:xfrm>
            </p:contentPart>
          </mc:Choice>
          <mc:Fallback xmlns="">
            <p:pic>
              <p:nvPicPr>
                <p:cNvPr id="20" name="Mürekkep 19">
                  <a:extLst>
                    <a:ext uri="{FF2B5EF4-FFF2-40B4-BE49-F238E27FC236}">
                      <a16:creationId xmlns:a16="http://schemas.microsoft.com/office/drawing/2014/main" id="{75CDF91E-7DB2-2B6E-0B1B-09DABBED6764}"/>
                    </a:ext>
                  </a:extLst>
                </p:cNvPr>
                <p:cNvPicPr/>
                <p:nvPr/>
              </p:nvPicPr>
              <p:blipFill>
                <a:blip r:embed="rId15"/>
                <a:stretch>
                  <a:fillRect/>
                </a:stretch>
              </p:blipFill>
              <p:spPr>
                <a:xfrm>
                  <a:off x="3589825" y="2551036"/>
                  <a:ext cx="144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D41047A9-A95C-A0D5-9F9D-0310ED571864}"/>
                    </a:ext>
                  </a:extLst>
                </p14:cNvPr>
                <p14:cNvContentPartPr/>
                <p14:nvPr/>
              </p14:nvContentPartPr>
              <p14:xfrm>
                <a:off x="3734185" y="2569756"/>
                <a:ext cx="74160" cy="243000"/>
              </p14:xfrm>
            </p:contentPart>
          </mc:Choice>
          <mc:Fallback xmlns="">
            <p:pic>
              <p:nvPicPr>
                <p:cNvPr id="21" name="Mürekkep 20">
                  <a:extLst>
                    <a:ext uri="{FF2B5EF4-FFF2-40B4-BE49-F238E27FC236}">
                      <a16:creationId xmlns:a16="http://schemas.microsoft.com/office/drawing/2014/main" id="{D41047A9-A95C-A0D5-9F9D-0310ED571864}"/>
                    </a:ext>
                  </a:extLst>
                </p:cNvPr>
                <p:cNvPicPr/>
                <p:nvPr/>
              </p:nvPicPr>
              <p:blipFill>
                <a:blip r:embed="rId17"/>
                <a:stretch>
                  <a:fillRect/>
                </a:stretch>
              </p:blipFill>
              <p:spPr>
                <a:xfrm>
                  <a:off x="3725185" y="2561116"/>
                  <a:ext cx="91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5CF3745-9768-112A-A42F-9D5F0D3C595F}"/>
                    </a:ext>
                  </a:extLst>
                </p14:cNvPr>
                <p14:cNvContentPartPr/>
                <p14:nvPr/>
              </p14:nvContentPartPr>
              <p14:xfrm>
                <a:off x="5167705" y="2299756"/>
                <a:ext cx="145440" cy="406800"/>
              </p14:xfrm>
            </p:contentPart>
          </mc:Choice>
          <mc:Fallback xmlns="">
            <p:pic>
              <p:nvPicPr>
                <p:cNvPr id="23" name="Mürekkep 22">
                  <a:extLst>
                    <a:ext uri="{FF2B5EF4-FFF2-40B4-BE49-F238E27FC236}">
                      <a16:creationId xmlns:a16="http://schemas.microsoft.com/office/drawing/2014/main" id="{45CF3745-9768-112A-A42F-9D5F0D3C595F}"/>
                    </a:ext>
                  </a:extLst>
                </p:cNvPr>
                <p:cNvPicPr/>
                <p:nvPr/>
              </p:nvPicPr>
              <p:blipFill>
                <a:blip r:embed="rId19"/>
                <a:stretch>
                  <a:fillRect/>
                </a:stretch>
              </p:blipFill>
              <p:spPr>
                <a:xfrm>
                  <a:off x="5158705" y="2290756"/>
                  <a:ext cx="1630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8E8D7439-D1F2-F1C4-8AD1-AF6C365FBFC0}"/>
                    </a:ext>
                  </a:extLst>
                </p14:cNvPr>
                <p14:cNvContentPartPr/>
                <p14:nvPr/>
              </p14:nvContentPartPr>
              <p14:xfrm>
                <a:off x="5147545" y="3194716"/>
                <a:ext cx="212400" cy="416520"/>
              </p14:xfrm>
            </p:contentPart>
          </mc:Choice>
          <mc:Fallback xmlns="">
            <p:pic>
              <p:nvPicPr>
                <p:cNvPr id="24" name="Mürekkep 23">
                  <a:extLst>
                    <a:ext uri="{FF2B5EF4-FFF2-40B4-BE49-F238E27FC236}">
                      <a16:creationId xmlns:a16="http://schemas.microsoft.com/office/drawing/2014/main" id="{8E8D7439-D1F2-F1C4-8AD1-AF6C365FBFC0}"/>
                    </a:ext>
                  </a:extLst>
                </p:cNvPr>
                <p:cNvPicPr/>
                <p:nvPr/>
              </p:nvPicPr>
              <p:blipFill>
                <a:blip r:embed="rId21"/>
                <a:stretch>
                  <a:fillRect/>
                </a:stretch>
              </p:blipFill>
              <p:spPr>
                <a:xfrm>
                  <a:off x="5138905" y="3185716"/>
                  <a:ext cx="2300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B99ADCF1-9CBF-2DD2-FFB1-13475CAA126E}"/>
                    </a:ext>
                  </a:extLst>
                </p14:cNvPr>
                <p14:cNvContentPartPr/>
                <p14:nvPr/>
              </p14:nvContentPartPr>
              <p14:xfrm>
                <a:off x="5138185" y="4205236"/>
                <a:ext cx="241200" cy="349920"/>
              </p14:xfrm>
            </p:contentPart>
          </mc:Choice>
          <mc:Fallback xmlns="">
            <p:pic>
              <p:nvPicPr>
                <p:cNvPr id="25" name="Mürekkep 24">
                  <a:extLst>
                    <a:ext uri="{FF2B5EF4-FFF2-40B4-BE49-F238E27FC236}">
                      <a16:creationId xmlns:a16="http://schemas.microsoft.com/office/drawing/2014/main" id="{B99ADCF1-9CBF-2DD2-FFB1-13475CAA126E}"/>
                    </a:ext>
                  </a:extLst>
                </p:cNvPr>
                <p:cNvPicPr/>
                <p:nvPr/>
              </p:nvPicPr>
              <p:blipFill>
                <a:blip r:embed="rId23"/>
                <a:stretch>
                  <a:fillRect/>
                </a:stretch>
              </p:blipFill>
              <p:spPr>
                <a:xfrm>
                  <a:off x="5129545" y="4196596"/>
                  <a:ext cx="2588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B645778A-84E1-0D79-BA9C-CB88D6442B43}"/>
                    </a:ext>
                  </a:extLst>
                </p14:cNvPr>
                <p14:cNvContentPartPr/>
                <p14:nvPr/>
              </p14:nvContentPartPr>
              <p14:xfrm>
                <a:off x="5118025" y="4696276"/>
                <a:ext cx="233280" cy="367200"/>
              </p14:xfrm>
            </p:contentPart>
          </mc:Choice>
          <mc:Fallback xmlns="">
            <p:pic>
              <p:nvPicPr>
                <p:cNvPr id="26" name="Mürekkep 25">
                  <a:extLst>
                    <a:ext uri="{FF2B5EF4-FFF2-40B4-BE49-F238E27FC236}">
                      <a16:creationId xmlns:a16="http://schemas.microsoft.com/office/drawing/2014/main" id="{B645778A-84E1-0D79-BA9C-CB88D6442B43}"/>
                    </a:ext>
                  </a:extLst>
                </p:cNvPr>
                <p:cNvPicPr/>
                <p:nvPr/>
              </p:nvPicPr>
              <p:blipFill>
                <a:blip r:embed="rId25"/>
                <a:stretch>
                  <a:fillRect/>
                </a:stretch>
              </p:blipFill>
              <p:spPr>
                <a:xfrm>
                  <a:off x="5109385" y="4687276"/>
                  <a:ext cx="2509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34821C0F-A7DC-5656-CDF0-4403E038D101}"/>
                    </a:ext>
                  </a:extLst>
                </p14:cNvPr>
                <p14:cNvContentPartPr/>
                <p14:nvPr/>
              </p14:nvContentPartPr>
              <p14:xfrm>
                <a:off x="5194345" y="1278796"/>
                <a:ext cx="186480" cy="437400"/>
              </p14:xfrm>
            </p:contentPart>
          </mc:Choice>
          <mc:Fallback xmlns="">
            <p:pic>
              <p:nvPicPr>
                <p:cNvPr id="28" name="Mürekkep 27">
                  <a:extLst>
                    <a:ext uri="{FF2B5EF4-FFF2-40B4-BE49-F238E27FC236}">
                      <a16:creationId xmlns:a16="http://schemas.microsoft.com/office/drawing/2014/main" id="{34821C0F-A7DC-5656-CDF0-4403E038D101}"/>
                    </a:ext>
                  </a:extLst>
                </p:cNvPr>
                <p:cNvPicPr/>
                <p:nvPr/>
              </p:nvPicPr>
              <p:blipFill>
                <a:blip r:embed="rId27"/>
                <a:stretch>
                  <a:fillRect/>
                </a:stretch>
              </p:blipFill>
              <p:spPr>
                <a:xfrm>
                  <a:off x="5185345" y="1270156"/>
                  <a:ext cx="204120" cy="455040"/>
                </a:xfrm>
                <a:prstGeom prst="rect">
                  <a:avLst/>
                </a:prstGeom>
              </p:spPr>
            </p:pic>
          </mc:Fallback>
        </mc:AlternateContent>
      </p:grpSp>
      <p:grpSp>
        <p:nvGrpSpPr>
          <p:cNvPr id="32" name="Grup 31">
            <a:extLst>
              <a:ext uri="{FF2B5EF4-FFF2-40B4-BE49-F238E27FC236}">
                <a16:creationId xmlns:a16="http://schemas.microsoft.com/office/drawing/2014/main" id="{A2C64196-4A7C-34C5-A6C8-F0A91915FEC0}"/>
              </a:ext>
            </a:extLst>
          </p:cNvPr>
          <p:cNvGrpSpPr/>
          <p:nvPr/>
        </p:nvGrpSpPr>
        <p:grpSpPr>
          <a:xfrm>
            <a:off x="307345" y="1721596"/>
            <a:ext cx="220680" cy="1977120"/>
            <a:chOff x="307345" y="1721596"/>
            <a:chExt cx="220680" cy="1977120"/>
          </a:xfrm>
        </p:grpSpPr>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28F82DB2-5898-C9F6-EEC6-12294B201691}"/>
                    </a:ext>
                  </a:extLst>
                </p14:cNvPr>
                <p14:cNvContentPartPr/>
                <p14:nvPr/>
              </p14:nvContentPartPr>
              <p14:xfrm>
                <a:off x="307345" y="1721596"/>
                <a:ext cx="203040" cy="937800"/>
              </p14:xfrm>
            </p:contentPart>
          </mc:Choice>
          <mc:Fallback xmlns="">
            <p:pic>
              <p:nvPicPr>
                <p:cNvPr id="30" name="Mürekkep 29">
                  <a:extLst>
                    <a:ext uri="{FF2B5EF4-FFF2-40B4-BE49-F238E27FC236}">
                      <a16:creationId xmlns:a16="http://schemas.microsoft.com/office/drawing/2014/main" id="{28F82DB2-5898-C9F6-EEC6-12294B201691}"/>
                    </a:ext>
                  </a:extLst>
                </p:cNvPr>
                <p:cNvPicPr/>
                <p:nvPr/>
              </p:nvPicPr>
              <p:blipFill>
                <a:blip r:embed="rId29"/>
                <a:stretch>
                  <a:fillRect/>
                </a:stretch>
              </p:blipFill>
              <p:spPr>
                <a:xfrm>
                  <a:off x="298345" y="1712956"/>
                  <a:ext cx="220680" cy="9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491B08-024C-D82D-E02F-F24AC616895C}"/>
                    </a:ext>
                  </a:extLst>
                </p14:cNvPr>
                <p14:cNvContentPartPr/>
                <p14:nvPr/>
              </p14:nvContentPartPr>
              <p14:xfrm>
                <a:off x="344425" y="2800156"/>
                <a:ext cx="183600" cy="898560"/>
              </p14:xfrm>
            </p:contentPart>
          </mc:Choice>
          <mc:Fallback xmlns="">
            <p:pic>
              <p:nvPicPr>
                <p:cNvPr id="31" name="Mürekkep 30">
                  <a:extLst>
                    <a:ext uri="{FF2B5EF4-FFF2-40B4-BE49-F238E27FC236}">
                      <a16:creationId xmlns:a16="http://schemas.microsoft.com/office/drawing/2014/main" id="{AE491B08-024C-D82D-E02F-F24AC616895C}"/>
                    </a:ext>
                  </a:extLst>
                </p:cNvPr>
                <p:cNvPicPr/>
                <p:nvPr/>
              </p:nvPicPr>
              <p:blipFill>
                <a:blip r:embed="rId31"/>
                <a:stretch>
                  <a:fillRect/>
                </a:stretch>
              </p:blipFill>
              <p:spPr>
                <a:xfrm>
                  <a:off x="335425" y="2791156"/>
                  <a:ext cx="201240" cy="916200"/>
                </a:xfrm>
                <a:prstGeom prst="rect">
                  <a:avLst/>
                </a:prstGeom>
              </p:spPr>
            </p:pic>
          </mc:Fallback>
        </mc:AlternateContent>
      </p:grpSp>
      <p:grpSp>
        <p:nvGrpSpPr>
          <p:cNvPr id="35" name="Grup 34">
            <a:extLst>
              <a:ext uri="{FF2B5EF4-FFF2-40B4-BE49-F238E27FC236}">
                <a16:creationId xmlns:a16="http://schemas.microsoft.com/office/drawing/2014/main" id="{3365F24D-4116-9AFE-6B49-1825BC6D8D44}"/>
              </a:ext>
            </a:extLst>
          </p:cNvPr>
          <p:cNvGrpSpPr/>
          <p:nvPr/>
        </p:nvGrpSpPr>
        <p:grpSpPr>
          <a:xfrm>
            <a:off x="593545" y="5918476"/>
            <a:ext cx="157320" cy="781560"/>
            <a:chOff x="593545" y="5918476"/>
            <a:chExt cx="157320" cy="781560"/>
          </a:xfrm>
        </p:grpSpPr>
        <mc:AlternateContent xmlns:mc="http://schemas.openxmlformats.org/markup-compatibility/2006" xmlns:p14="http://schemas.microsoft.com/office/powerpoint/2010/main">
          <mc:Choice Requires="p14">
            <p:contentPart p14:bwMode="auto" r:id="rId32">
              <p14:nvContentPartPr>
                <p14:cNvPr id="33" name="Mürekkep 32">
                  <a:extLst>
                    <a:ext uri="{FF2B5EF4-FFF2-40B4-BE49-F238E27FC236}">
                      <a16:creationId xmlns:a16="http://schemas.microsoft.com/office/drawing/2014/main" id="{8FB60BD1-2A98-4AE2-149E-52F778CD7DFF}"/>
                    </a:ext>
                  </a:extLst>
                </p14:cNvPr>
                <p14:cNvContentPartPr/>
                <p14:nvPr/>
              </p14:nvContentPartPr>
              <p14:xfrm>
                <a:off x="604705" y="5918476"/>
                <a:ext cx="106560" cy="369720"/>
              </p14:xfrm>
            </p:contentPart>
          </mc:Choice>
          <mc:Fallback xmlns="">
            <p:pic>
              <p:nvPicPr>
                <p:cNvPr id="33" name="Mürekkep 32">
                  <a:extLst>
                    <a:ext uri="{FF2B5EF4-FFF2-40B4-BE49-F238E27FC236}">
                      <a16:creationId xmlns:a16="http://schemas.microsoft.com/office/drawing/2014/main" id="{8FB60BD1-2A98-4AE2-149E-52F778CD7DFF}"/>
                    </a:ext>
                  </a:extLst>
                </p:cNvPr>
                <p:cNvPicPr/>
                <p:nvPr/>
              </p:nvPicPr>
              <p:blipFill>
                <a:blip r:embed="rId33"/>
                <a:stretch>
                  <a:fillRect/>
                </a:stretch>
              </p:blipFill>
              <p:spPr>
                <a:xfrm>
                  <a:off x="595705" y="5909476"/>
                  <a:ext cx="1242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Mürekkep 33">
                  <a:extLst>
                    <a:ext uri="{FF2B5EF4-FFF2-40B4-BE49-F238E27FC236}">
                      <a16:creationId xmlns:a16="http://schemas.microsoft.com/office/drawing/2014/main" id="{245218C0-8B26-2F34-118A-5686AA340D6A}"/>
                    </a:ext>
                  </a:extLst>
                </p14:cNvPr>
                <p14:cNvContentPartPr/>
                <p14:nvPr/>
              </p14:nvContentPartPr>
              <p14:xfrm>
                <a:off x="593545" y="6409156"/>
                <a:ext cx="157320" cy="290880"/>
              </p14:xfrm>
            </p:contentPart>
          </mc:Choice>
          <mc:Fallback xmlns="">
            <p:pic>
              <p:nvPicPr>
                <p:cNvPr id="34" name="Mürekkep 33">
                  <a:extLst>
                    <a:ext uri="{FF2B5EF4-FFF2-40B4-BE49-F238E27FC236}">
                      <a16:creationId xmlns:a16="http://schemas.microsoft.com/office/drawing/2014/main" id="{245218C0-8B26-2F34-118A-5686AA340D6A}"/>
                    </a:ext>
                  </a:extLst>
                </p:cNvPr>
                <p:cNvPicPr/>
                <p:nvPr/>
              </p:nvPicPr>
              <p:blipFill>
                <a:blip r:embed="rId35"/>
                <a:stretch>
                  <a:fillRect/>
                </a:stretch>
              </p:blipFill>
              <p:spPr>
                <a:xfrm>
                  <a:off x="584545" y="6400156"/>
                  <a:ext cx="17496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7" name="Mürekkep 36">
                <a:extLst>
                  <a:ext uri="{FF2B5EF4-FFF2-40B4-BE49-F238E27FC236}">
                    <a16:creationId xmlns:a16="http://schemas.microsoft.com/office/drawing/2014/main" id="{844DB019-70E4-2C9A-BF2A-38571E88E739}"/>
                  </a:ext>
                </a:extLst>
              </p14:cNvPr>
              <p14:cNvContentPartPr/>
              <p14:nvPr/>
            </p14:nvContentPartPr>
            <p14:xfrm>
              <a:off x="-93312" y="-55584"/>
              <a:ext cx="1547640" cy="286200"/>
            </p14:xfrm>
          </p:contentPart>
        </mc:Choice>
        <mc:Fallback xmlns="">
          <p:pic>
            <p:nvPicPr>
              <p:cNvPr id="37" name="Mürekkep 36">
                <a:extLst>
                  <a:ext uri="{FF2B5EF4-FFF2-40B4-BE49-F238E27FC236}">
                    <a16:creationId xmlns:a16="http://schemas.microsoft.com/office/drawing/2014/main" id="{844DB019-70E4-2C9A-BF2A-38571E88E739}"/>
                  </a:ext>
                </a:extLst>
              </p:cNvPr>
              <p:cNvPicPr/>
              <p:nvPr/>
            </p:nvPicPr>
            <p:blipFill>
              <a:blip r:embed="rId37"/>
              <a:stretch>
                <a:fillRect/>
              </a:stretch>
            </p:blipFill>
            <p:spPr>
              <a:xfrm>
                <a:off x="-101952" y="-64224"/>
                <a:ext cx="1565280" cy="303840"/>
              </a:xfrm>
              <a:prstGeom prst="rect">
                <a:avLst/>
              </a:prstGeom>
            </p:spPr>
          </p:pic>
        </mc:Fallback>
      </mc:AlternateContent>
    </p:spTree>
    <p:extLst>
      <p:ext uri="{BB962C8B-B14F-4D97-AF65-F5344CB8AC3E}">
        <p14:creationId xmlns:p14="http://schemas.microsoft.com/office/powerpoint/2010/main" val="13725279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5222531-5AD1-6890-67E4-F64C621D90DA}"/>
              </a:ext>
            </a:extLst>
          </p:cNvPr>
          <p:cNvPicPr>
            <a:picLocks noChangeAspect="1"/>
          </p:cNvPicPr>
          <p:nvPr/>
        </p:nvPicPr>
        <p:blipFill>
          <a:blip r:embed="rId2"/>
          <a:stretch>
            <a:fillRect/>
          </a:stretch>
        </p:blipFill>
        <p:spPr>
          <a:xfrm>
            <a:off x="1608044" y="0"/>
            <a:ext cx="8497197" cy="6492240"/>
          </a:xfrm>
          <a:prstGeom prst="rect">
            <a:avLst/>
          </a:prstGeom>
        </p:spPr>
      </p:pic>
      <p:pic>
        <p:nvPicPr>
          <p:cNvPr id="12" name="Resim 11">
            <a:extLst>
              <a:ext uri="{FF2B5EF4-FFF2-40B4-BE49-F238E27FC236}">
                <a16:creationId xmlns:a16="http://schemas.microsoft.com/office/drawing/2014/main" id="{6DF9167E-6F41-D77B-E4B7-B60666251577}"/>
              </a:ext>
            </a:extLst>
          </p:cNvPr>
          <p:cNvPicPr>
            <a:picLocks noChangeAspect="1"/>
          </p:cNvPicPr>
          <p:nvPr/>
        </p:nvPicPr>
        <p:blipFill>
          <a:blip r:embed="rId3"/>
          <a:srcRect b="22351"/>
          <a:stretch/>
        </p:blipFill>
        <p:spPr>
          <a:xfrm>
            <a:off x="1681196" y="5347557"/>
            <a:ext cx="5341396" cy="1432926"/>
          </a:xfrm>
          <a:prstGeom prst="rect">
            <a:avLst/>
          </a:prstGeom>
        </p:spPr>
      </p:pic>
      <p:grpSp>
        <p:nvGrpSpPr>
          <p:cNvPr id="16" name="Grup 15">
            <a:extLst>
              <a:ext uri="{FF2B5EF4-FFF2-40B4-BE49-F238E27FC236}">
                <a16:creationId xmlns:a16="http://schemas.microsoft.com/office/drawing/2014/main" id="{652CB19A-F51E-8F13-19CB-3F0CB52120F6}"/>
              </a:ext>
            </a:extLst>
          </p:cNvPr>
          <p:cNvGrpSpPr/>
          <p:nvPr/>
        </p:nvGrpSpPr>
        <p:grpSpPr>
          <a:xfrm>
            <a:off x="1855008" y="3812256"/>
            <a:ext cx="503280" cy="3093120"/>
            <a:chOff x="1855008" y="3812256"/>
            <a:chExt cx="503280" cy="309312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11F09498-9472-BA42-3169-27EE336B4A0A}"/>
                    </a:ext>
                  </a:extLst>
                </p14:cNvPr>
                <p14:cNvContentPartPr/>
                <p14:nvPr/>
              </p14:nvContentPartPr>
              <p14:xfrm>
                <a:off x="1981728" y="3812256"/>
                <a:ext cx="176040" cy="1530360"/>
              </p14:xfrm>
            </p:contentPart>
          </mc:Choice>
          <mc:Fallback xmlns="">
            <p:pic>
              <p:nvPicPr>
                <p:cNvPr id="14" name="Mürekkep 13">
                  <a:extLst>
                    <a:ext uri="{FF2B5EF4-FFF2-40B4-BE49-F238E27FC236}">
                      <a16:creationId xmlns:a16="http://schemas.microsoft.com/office/drawing/2014/main" id="{11F09498-9472-BA42-3169-27EE336B4A0A}"/>
                    </a:ext>
                  </a:extLst>
                </p:cNvPr>
                <p:cNvPicPr/>
                <p:nvPr/>
              </p:nvPicPr>
              <p:blipFill>
                <a:blip r:embed="rId5"/>
                <a:stretch>
                  <a:fillRect/>
                </a:stretch>
              </p:blipFill>
              <p:spPr>
                <a:xfrm>
                  <a:off x="1973088" y="3803616"/>
                  <a:ext cx="193680" cy="154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5551F621-09D5-0798-C280-AA10049C4DF9}"/>
                    </a:ext>
                  </a:extLst>
                </p14:cNvPr>
                <p14:cNvContentPartPr/>
                <p14:nvPr/>
              </p14:nvContentPartPr>
              <p14:xfrm>
                <a:off x="1855008" y="5440176"/>
                <a:ext cx="503280" cy="1465200"/>
              </p14:xfrm>
            </p:contentPart>
          </mc:Choice>
          <mc:Fallback xmlns="">
            <p:pic>
              <p:nvPicPr>
                <p:cNvPr id="15" name="Mürekkep 14">
                  <a:extLst>
                    <a:ext uri="{FF2B5EF4-FFF2-40B4-BE49-F238E27FC236}">
                      <a16:creationId xmlns:a16="http://schemas.microsoft.com/office/drawing/2014/main" id="{5551F621-09D5-0798-C280-AA10049C4DF9}"/>
                    </a:ext>
                  </a:extLst>
                </p:cNvPr>
                <p:cNvPicPr/>
                <p:nvPr/>
              </p:nvPicPr>
              <p:blipFill>
                <a:blip r:embed="rId7"/>
                <a:stretch>
                  <a:fillRect/>
                </a:stretch>
              </p:blipFill>
              <p:spPr>
                <a:xfrm>
                  <a:off x="1846368" y="5431176"/>
                  <a:ext cx="520920" cy="148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BEA0F7BF-7AA2-465C-E8C5-8E0020B9E10F}"/>
                  </a:ext>
                </a:extLst>
              </p14:cNvPr>
              <p14:cNvContentPartPr/>
              <p14:nvPr/>
            </p14:nvContentPartPr>
            <p14:xfrm>
              <a:off x="1764288" y="72720"/>
              <a:ext cx="1537920" cy="385200"/>
            </p14:xfrm>
          </p:contentPart>
        </mc:Choice>
        <mc:Fallback xmlns="">
          <p:pic>
            <p:nvPicPr>
              <p:cNvPr id="17" name="Mürekkep 16">
                <a:extLst>
                  <a:ext uri="{FF2B5EF4-FFF2-40B4-BE49-F238E27FC236}">
                    <a16:creationId xmlns:a16="http://schemas.microsoft.com/office/drawing/2014/main" id="{BEA0F7BF-7AA2-465C-E8C5-8E0020B9E10F}"/>
                  </a:ext>
                </a:extLst>
              </p:cNvPr>
              <p:cNvPicPr/>
              <p:nvPr/>
            </p:nvPicPr>
            <p:blipFill>
              <a:blip r:embed="rId9"/>
              <a:stretch>
                <a:fillRect/>
              </a:stretch>
            </p:blipFill>
            <p:spPr>
              <a:xfrm>
                <a:off x="1755648" y="63720"/>
                <a:ext cx="1555560" cy="402840"/>
              </a:xfrm>
              <a:prstGeom prst="rect">
                <a:avLst/>
              </a:prstGeom>
            </p:spPr>
          </p:pic>
        </mc:Fallback>
      </mc:AlternateContent>
    </p:spTree>
    <p:extLst>
      <p:ext uri="{BB962C8B-B14F-4D97-AF65-F5344CB8AC3E}">
        <p14:creationId xmlns:p14="http://schemas.microsoft.com/office/powerpoint/2010/main" val="35646699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4EA6B9-0D23-B872-06BC-F18D63588E94}"/>
              </a:ext>
            </a:extLst>
          </p:cNvPr>
          <p:cNvSpPr>
            <a:spLocks noGrp="1"/>
          </p:cNvSpPr>
          <p:nvPr>
            <p:ph type="title"/>
          </p:nvPr>
        </p:nvSpPr>
        <p:spPr>
          <a:xfrm>
            <a:off x="1773903" y="3019851"/>
            <a:ext cx="8644193" cy="818298"/>
          </a:xfrm>
        </p:spPr>
        <p:txBody>
          <a:bodyPr/>
          <a:lstStyle/>
          <a:p>
            <a:r>
              <a:rPr lang="en-US" b="0" i="0" dirty="0">
                <a:effectLst/>
                <a:latin typeface="Udemy Sans"/>
              </a:rPr>
              <a:t>Infinite Effect Application and Removal</a:t>
            </a:r>
            <a:endParaRPr lang="en-CA" dirty="0"/>
          </a:p>
        </p:txBody>
      </p:sp>
    </p:spTree>
    <p:extLst>
      <p:ext uri="{BB962C8B-B14F-4D97-AF65-F5344CB8AC3E}">
        <p14:creationId xmlns:p14="http://schemas.microsoft.com/office/powerpoint/2010/main" val="252321305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09C8F9-FBC8-E776-D193-285B1958BF9D}"/>
              </a:ext>
            </a:extLst>
          </p:cNvPr>
          <p:cNvPicPr>
            <a:picLocks noChangeAspect="1"/>
          </p:cNvPicPr>
          <p:nvPr/>
        </p:nvPicPr>
        <p:blipFill>
          <a:blip r:embed="rId2"/>
          <a:stretch>
            <a:fillRect/>
          </a:stretch>
        </p:blipFill>
        <p:spPr>
          <a:xfrm>
            <a:off x="0" y="0"/>
            <a:ext cx="7395709" cy="6858000"/>
          </a:xfrm>
          <a:prstGeom prst="rect">
            <a:avLst/>
          </a:prstGeom>
        </p:spPr>
      </p:pic>
      <p:pic>
        <p:nvPicPr>
          <p:cNvPr id="7" name="Resim 6">
            <a:extLst>
              <a:ext uri="{FF2B5EF4-FFF2-40B4-BE49-F238E27FC236}">
                <a16:creationId xmlns:a16="http://schemas.microsoft.com/office/drawing/2014/main" id="{BD3AEEFB-2C5A-19C1-F93B-46A5B65F469A}"/>
              </a:ext>
            </a:extLst>
          </p:cNvPr>
          <p:cNvPicPr>
            <a:picLocks noChangeAspect="1"/>
          </p:cNvPicPr>
          <p:nvPr/>
        </p:nvPicPr>
        <p:blipFill>
          <a:blip r:embed="rId3"/>
          <a:stretch>
            <a:fillRect/>
          </a:stretch>
        </p:blipFill>
        <p:spPr>
          <a:xfrm>
            <a:off x="4847200" y="890233"/>
            <a:ext cx="7344800" cy="507753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74F8040-B0FD-E7F7-7E07-FE504E31ABFA}"/>
                  </a:ext>
                </a:extLst>
              </p14:cNvPr>
              <p14:cNvContentPartPr/>
              <p14:nvPr/>
            </p14:nvContentPartPr>
            <p14:xfrm>
              <a:off x="2088265" y="1703236"/>
              <a:ext cx="137520" cy="256320"/>
            </p14:xfrm>
          </p:contentPart>
        </mc:Choice>
        <mc:Fallback xmlns="">
          <p:pic>
            <p:nvPicPr>
              <p:cNvPr id="8" name="Mürekkep 7">
                <a:extLst>
                  <a:ext uri="{FF2B5EF4-FFF2-40B4-BE49-F238E27FC236}">
                    <a16:creationId xmlns:a16="http://schemas.microsoft.com/office/drawing/2014/main" id="{F74F8040-B0FD-E7F7-7E07-FE504E31ABFA}"/>
                  </a:ext>
                </a:extLst>
              </p:cNvPr>
              <p:cNvPicPr/>
              <p:nvPr/>
            </p:nvPicPr>
            <p:blipFill>
              <a:blip r:embed="rId5"/>
              <a:stretch>
                <a:fillRect/>
              </a:stretch>
            </p:blipFill>
            <p:spPr>
              <a:xfrm>
                <a:off x="2079625" y="1694236"/>
                <a:ext cx="1551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263C3C4-1E2B-2093-1289-6F36B63696E1}"/>
                  </a:ext>
                </a:extLst>
              </p14:cNvPr>
              <p14:cNvContentPartPr/>
              <p14:nvPr/>
            </p14:nvContentPartPr>
            <p14:xfrm>
              <a:off x="6939625" y="5303236"/>
              <a:ext cx="894240" cy="360"/>
            </p14:xfrm>
          </p:contentPart>
        </mc:Choice>
        <mc:Fallback xmlns="">
          <p:pic>
            <p:nvPicPr>
              <p:cNvPr id="9" name="Mürekkep 8">
                <a:extLst>
                  <a:ext uri="{FF2B5EF4-FFF2-40B4-BE49-F238E27FC236}">
                    <a16:creationId xmlns:a16="http://schemas.microsoft.com/office/drawing/2014/main" id="{1263C3C4-1E2B-2093-1289-6F36B63696E1}"/>
                  </a:ext>
                </a:extLst>
              </p:cNvPr>
              <p:cNvPicPr/>
              <p:nvPr/>
            </p:nvPicPr>
            <p:blipFill>
              <a:blip r:embed="rId7"/>
              <a:stretch>
                <a:fillRect/>
              </a:stretch>
            </p:blipFill>
            <p:spPr>
              <a:xfrm>
                <a:off x="6930625" y="5294596"/>
                <a:ext cx="911880" cy="18000"/>
              </a:xfrm>
              <a:prstGeom prst="rect">
                <a:avLst/>
              </a:prstGeom>
            </p:spPr>
          </p:pic>
        </mc:Fallback>
      </mc:AlternateContent>
      <p:grpSp>
        <p:nvGrpSpPr>
          <p:cNvPr id="13" name="Grup 12">
            <a:extLst>
              <a:ext uri="{FF2B5EF4-FFF2-40B4-BE49-F238E27FC236}">
                <a16:creationId xmlns:a16="http://schemas.microsoft.com/office/drawing/2014/main" id="{96BB3D83-0EB1-8328-7314-1A230D3A154C}"/>
              </a:ext>
            </a:extLst>
          </p:cNvPr>
          <p:cNvGrpSpPr/>
          <p:nvPr/>
        </p:nvGrpSpPr>
        <p:grpSpPr>
          <a:xfrm>
            <a:off x="5407825" y="5369836"/>
            <a:ext cx="4825800" cy="367560"/>
            <a:chOff x="5407825" y="5369836"/>
            <a:chExt cx="4825800" cy="36756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33C67CC-E3DB-61D4-46E2-0E9641859100}"/>
                    </a:ext>
                  </a:extLst>
                </p14:cNvPr>
                <p14:cNvContentPartPr/>
                <p14:nvPr/>
              </p14:nvContentPartPr>
              <p14:xfrm>
                <a:off x="5407825" y="5369836"/>
                <a:ext cx="232560" cy="235080"/>
              </p14:xfrm>
            </p:contentPart>
          </mc:Choice>
          <mc:Fallback xmlns="">
            <p:pic>
              <p:nvPicPr>
                <p:cNvPr id="10" name="Mürekkep 9">
                  <a:extLst>
                    <a:ext uri="{FF2B5EF4-FFF2-40B4-BE49-F238E27FC236}">
                      <a16:creationId xmlns:a16="http://schemas.microsoft.com/office/drawing/2014/main" id="{233C67CC-E3DB-61D4-46E2-0E9641859100}"/>
                    </a:ext>
                  </a:extLst>
                </p:cNvPr>
                <p:cNvPicPr/>
                <p:nvPr/>
              </p:nvPicPr>
              <p:blipFill>
                <a:blip r:embed="rId9"/>
                <a:stretch>
                  <a:fillRect/>
                </a:stretch>
              </p:blipFill>
              <p:spPr>
                <a:xfrm>
                  <a:off x="5399185" y="5360836"/>
                  <a:ext cx="250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FF09365-AF28-3A14-D717-A3293CB14607}"/>
                    </a:ext>
                  </a:extLst>
                </p14:cNvPr>
                <p14:cNvContentPartPr/>
                <p14:nvPr/>
              </p14:nvContentPartPr>
              <p14:xfrm>
                <a:off x="9889825" y="5370556"/>
                <a:ext cx="343800" cy="302400"/>
              </p14:xfrm>
            </p:contentPart>
          </mc:Choice>
          <mc:Fallback xmlns="">
            <p:pic>
              <p:nvPicPr>
                <p:cNvPr id="11" name="Mürekkep 10">
                  <a:extLst>
                    <a:ext uri="{FF2B5EF4-FFF2-40B4-BE49-F238E27FC236}">
                      <a16:creationId xmlns:a16="http://schemas.microsoft.com/office/drawing/2014/main" id="{7FF09365-AF28-3A14-D717-A3293CB14607}"/>
                    </a:ext>
                  </a:extLst>
                </p:cNvPr>
                <p:cNvPicPr/>
                <p:nvPr/>
              </p:nvPicPr>
              <p:blipFill>
                <a:blip r:embed="rId11"/>
                <a:stretch>
                  <a:fillRect/>
                </a:stretch>
              </p:blipFill>
              <p:spPr>
                <a:xfrm>
                  <a:off x="9880825" y="5361916"/>
                  <a:ext cx="3614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A145381E-A802-2EA3-7DF4-6B25B51B247B}"/>
                    </a:ext>
                  </a:extLst>
                </p14:cNvPr>
                <p14:cNvContentPartPr/>
                <p14:nvPr/>
              </p14:nvContentPartPr>
              <p14:xfrm>
                <a:off x="6361825" y="5697076"/>
                <a:ext cx="2704320" cy="40320"/>
              </p14:xfrm>
            </p:contentPart>
          </mc:Choice>
          <mc:Fallback xmlns="">
            <p:pic>
              <p:nvPicPr>
                <p:cNvPr id="12" name="Mürekkep 11">
                  <a:extLst>
                    <a:ext uri="{FF2B5EF4-FFF2-40B4-BE49-F238E27FC236}">
                      <a16:creationId xmlns:a16="http://schemas.microsoft.com/office/drawing/2014/main" id="{A145381E-A802-2EA3-7DF4-6B25B51B247B}"/>
                    </a:ext>
                  </a:extLst>
                </p:cNvPr>
                <p:cNvPicPr/>
                <p:nvPr/>
              </p:nvPicPr>
              <p:blipFill>
                <a:blip r:embed="rId13"/>
                <a:stretch>
                  <a:fillRect/>
                </a:stretch>
              </p:blipFill>
              <p:spPr>
                <a:xfrm>
                  <a:off x="6353185" y="5688436"/>
                  <a:ext cx="272196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2E7D5738-0C59-4356-FB9B-9431051D6FCD}"/>
                  </a:ext>
                </a:extLst>
              </p14:cNvPr>
              <p14:cNvContentPartPr/>
              <p14:nvPr/>
            </p14:nvContentPartPr>
            <p14:xfrm>
              <a:off x="445608" y="1709136"/>
              <a:ext cx="158040" cy="167040"/>
            </p14:xfrm>
          </p:contentPart>
        </mc:Choice>
        <mc:Fallback xmlns="">
          <p:pic>
            <p:nvPicPr>
              <p:cNvPr id="14" name="Mürekkep 13">
                <a:extLst>
                  <a:ext uri="{FF2B5EF4-FFF2-40B4-BE49-F238E27FC236}">
                    <a16:creationId xmlns:a16="http://schemas.microsoft.com/office/drawing/2014/main" id="{2E7D5738-0C59-4356-FB9B-9431051D6FCD}"/>
                  </a:ext>
                </a:extLst>
              </p:cNvPr>
              <p:cNvPicPr/>
              <p:nvPr/>
            </p:nvPicPr>
            <p:blipFill>
              <a:blip r:embed="rId15"/>
              <a:stretch>
                <a:fillRect/>
              </a:stretch>
            </p:blipFill>
            <p:spPr>
              <a:xfrm>
                <a:off x="436968" y="1700496"/>
                <a:ext cx="175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55FBA919-2260-D8F9-FCFC-3EE88F5F359F}"/>
                  </a:ext>
                </a:extLst>
              </p14:cNvPr>
              <p14:cNvContentPartPr/>
              <p14:nvPr/>
            </p14:nvContentPartPr>
            <p14:xfrm>
              <a:off x="453888" y="1288656"/>
              <a:ext cx="85320" cy="149400"/>
            </p14:xfrm>
          </p:contentPart>
        </mc:Choice>
        <mc:Fallback xmlns="">
          <p:pic>
            <p:nvPicPr>
              <p:cNvPr id="15" name="Mürekkep 14">
                <a:extLst>
                  <a:ext uri="{FF2B5EF4-FFF2-40B4-BE49-F238E27FC236}">
                    <a16:creationId xmlns:a16="http://schemas.microsoft.com/office/drawing/2014/main" id="{55FBA919-2260-D8F9-FCFC-3EE88F5F359F}"/>
                  </a:ext>
                </a:extLst>
              </p:cNvPr>
              <p:cNvPicPr/>
              <p:nvPr/>
            </p:nvPicPr>
            <p:blipFill>
              <a:blip r:embed="rId17"/>
              <a:stretch>
                <a:fillRect/>
              </a:stretch>
            </p:blipFill>
            <p:spPr>
              <a:xfrm>
                <a:off x="445248" y="1279656"/>
                <a:ext cx="1029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91D7DB95-BBDE-791C-6369-59DB4E62965D}"/>
                  </a:ext>
                </a:extLst>
              </p14:cNvPr>
              <p14:cNvContentPartPr/>
              <p14:nvPr/>
            </p14:nvContentPartPr>
            <p14:xfrm>
              <a:off x="2276208" y="1279656"/>
              <a:ext cx="103320" cy="148320"/>
            </p14:xfrm>
          </p:contentPart>
        </mc:Choice>
        <mc:Fallback xmlns="">
          <p:pic>
            <p:nvPicPr>
              <p:cNvPr id="16" name="Mürekkep 15">
                <a:extLst>
                  <a:ext uri="{FF2B5EF4-FFF2-40B4-BE49-F238E27FC236}">
                    <a16:creationId xmlns:a16="http://schemas.microsoft.com/office/drawing/2014/main" id="{91D7DB95-BBDE-791C-6369-59DB4E62965D}"/>
                  </a:ext>
                </a:extLst>
              </p:cNvPr>
              <p:cNvPicPr/>
              <p:nvPr/>
            </p:nvPicPr>
            <p:blipFill>
              <a:blip r:embed="rId19"/>
              <a:stretch>
                <a:fillRect/>
              </a:stretch>
            </p:blipFill>
            <p:spPr>
              <a:xfrm>
                <a:off x="2267568" y="1271016"/>
                <a:ext cx="120960" cy="165960"/>
              </a:xfrm>
              <a:prstGeom prst="rect">
                <a:avLst/>
              </a:prstGeom>
            </p:spPr>
          </p:pic>
        </mc:Fallback>
      </mc:AlternateContent>
    </p:spTree>
    <p:extLst>
      <p:ext uri="{BB962C8B-B14F-4D97-AF65-F5344CB8AC3E}">
        <p14:creationId xmlns:p14="http://schemas.microsoft.com/office/powerpoint/2010/main" val="145319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6C0C5D-D9F1-008A-1C4F-A23676146C78}"/>
              </a:ext>
            </a:extLst>
          </p:cNvPr>
          <p:cNvSpPr>
            <a:spLocks noGrp="1"/>
          </p:cNvSpPr>
          <p:nvPr>
            <p:ph type="title"/>
          </p:nvPr>
        </p:nvSpPr>
        <p:spPr>
          <a:xfrm>
            <a:off x="0" y="109301"/>
            <a:ext cx="10515600" cy="1505883"/>
          </a:xfrm>
        </p:spPr>
        <p:txBody>
          <a:bodyPr vert="horz" lIns="91440" tIns="45720" rIns="91440" bIns="45720" rtlCol="0" anchor="ctr">
            <a:normAutofit/>
          </a:bodyPr>
          <a:lstStyle/>
          <a:p>
            <a:r>
              <a:rPr lang="en-US" sz="5200" dirty="0" err="1"/>
              <a:t>Bunlar</a:t>
            </a:r>
            <a:r>
              <a:rPr lang="en-US" sz="5200" dirty="0"/>
              <a:t> </a:t>
            </a:r>
            <a:r>
              <a:rPr lang="en-US" sz="5200" dirty="0" err="1"/>
              <a:t>makro</a:t>
            </a:r>
            <a:r>
              <a:rPr lang="en-US" sz="5200" dirty="0"/>
              <a:t> </a:t>
            </a:r>
            <a:r>
              <a:rPr lang="en-US" sz="5200" dirty="0" err="1"/>
              <a:t>gibi</a:t>
            </a:r>
            <a:r>
              <a:rPr lang="en-US" sz="5200" dirty="0"/>
              <a:t> </a:t>
            </a:r>
            <a:r>
              <a:rPr lang="en-US" sz="5200" dirty="0" err="1"/>
              <a:t>bisey</a:t>
            </a:r>
            <a:r>
              <a:rPr lang="en-US" sz="5200" dirty="0"/>
              <a:t>.</a:t>
            </a:r>
            <a:endParaRPr lang="en-US" sz="5200" kern="1200" dirty="0">
              <a:solidFill>
                <a:schemeClr val="tx1"/>
              </a:solidFill>
              <a:latin typeface="+mj-lt"/>
              <a:ea typeface="+mj-ea"/>
              <a:cs typeface="+mj-cs"/>
            </a:endParaRPr>
          </a:p>
        </p:txBody>
      </p:sp>
      <p:pic>
        <p:nvPicPr>
          <p:cNvPr id="6" name="Resim 5">
            <a:extLst>
              <a:ext uri="{FF2B5EF4-FFF2-40B4-BE49-F238E27FC236}">
                <a16:creationId xmlns:a16="http://schemas.microsoft.com/office/drawing/2014/main" id="{851C51D0-E839-1D9D-024D-F7188AA03470}"/>
              </a:ext>
            </a:extLst>
          </p:cNvPr>
          <p:cNvPicPr>
            <a:picLocks noChangeAspect="1"/>
          </p:cNvPicPr>
          <p:nvPr/>
        </p:nvPicPr>
        <p:blipFill>
          <a:blip r:embed="rId2"/>
          <a:stretch>
            <a:fillRect/>
          </a:stretch>
        </p:blipFill>
        <p:spPr>
          <a:xfrm>
            <a:off x="919703" y="1845426"/>
            <a:ext cx="10349540"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76751D5D-49B0-495F-E858-D17819870FCF}"/>
                  </a:ext>
                </a:extLst>
              </p14:cNvPr>
              <p14:cNvContentPartPr/>
              <p14:nvPr/>
            </p14:nvContentPartPr>
            <p14:xfrm>
              <a:off x="1383745" y="3040560"/>
              <a:ext cx="1561680" cy="234360"/>
            </p14:xfrm>
          </p:contentPart>
        </mc:Choice>
        <mc:Fallback xmlns="">
          <p:pic>
            <p:nvPicPr>
              <p:cNvPr id="8" name="Mürekkep 7">
                <a:extLst>
                  <a:ext uri="{FF2B5EF4-FFF2-40B4-BE49-F238E27FC236}">
                    <a16:creationId xmlns:a16="http://schemas.microsoft.com/office/drawing/2014/main" id="{76751D5D-49B0-495F-E858-D17819870FCF}"/>
                  </a:ext>
                </a:extLst>
              </p:cNvPr>
              <p:cNvPicPr/>
              <p:nvPr/>
            </p:nvPicPr>
            <p:blipFill>
              <a:blip r:embed="rId4"/>
              <a:stretch>
                <a:fillRect/>
              </a:stretch>
            </p:blipFill>
            <p:spPr>
              <a:xfrm>
                <a:off x="1374745" y="3031920"/>
                <a:ext cx="1579320" cy="252000"/>
              </a:xfrm>
              <a:prstGeom prst="rect">
                <a:avLst/>
              </a:prstGeom>
            </p:spPr>
          </p:pic>
        </mc:Fallback>
      </mc:AlternateContent>
      <p:grpSp>
        <p:nvGrpSpPr>
          <p:cNvPr id="16" name="Grup 15">
            <a:extLst>
              <a:ext uri="{FF2B5EF4-FFF2-40B4-BE49-F238E27FC236}">
                <a16:creationId xmlns:a16="http://schemas.microsoft.com/office/drawing/2014/main" id="{A1754178-FFCF-5C09-AEDE-4B52DF173DCF}"/>
              </a:ext>
            </a:extLst>
          </p:cNvPr>
          <p:cNvGrpSpPr/>
          <p:nvPr/>
        </p:nvGrpSpPr>
        <p:grpSpPr>
          <a:xfrm>
            <a:off x="6140785" y="5967000"/>
            <a:ext cx="3214800" cy="369000"/>
            <a:chOff x="6140785" y="5967000"/>
            <a:chExt cx="3214800" cy="369000"/>
          </a:xfrm>
        </p:grpSpPr>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DF3BBDB-4A63-276C-735D-FCCF173A09A0}"/>
                    </a:ext>
                  </a:extLst>
                </p14:cNvPr>
                <p14:cNvContentPartPr/>
                <p14:nvPr/>
              </p14:nvContentPartPr>
              <p14:xfrm>
                <a:off x="6592945" y="6022800"/>
                <a:ext cx="2291400" cy="313200"/>
              </p14:xfrm>
            </p:contentPart>
          </mc:Choice>
          <mc:Fallback xmlns="">
            <p:pic>
              <p:nvPicPr>
                <p:cNvPr id="9" name="Mürekkep 8">
                  <a:extLst>
                    <a:ext uri="{FF2B5EF4-FFF2-40B4-BE49-F238E27FC236}">
                      <a16:creationId xmlns:a16="http://schemas.microsoft.com/office/drawing/2014/main" id="{3DF3BBDB-4A63-276C-735D-FCCF173A09A0}"/>
                    </a:ext>
                  </a:extLst>
                </p:cNvPr>
                <p:cNvPicPr/>
                <p:nvPr/>
              </p:nvPicPr>
              <p:blipFill>
                <a:blip r:embed="rId6"/>
                <a:stretch>
                  <a:fillRect/>
                </a:stretch>
              </p:blipFill>
              <p:spPr>
                <a:xfrm>
                  <a:off x="6583945" y="6013800"/>
                  <a:ext cx="23090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51F0B4FD-7A4D-2E60-556C-0B98A34595DC}"/>
                    </a:ext>
                  </a:extLst>
                </p14:cNvPr>
                <p14:cNvContentPartPr/>
                <p14:nvPr/>
              </p14:nvContentPartPr>
              <p14:xfrm>
                <a:off x="8977945" y="6130440"/>
                <a:ext cx="377640" cy="74520"/>
              </p14:xfrm>
            </p:contentPart>
          </mc:Choice>
          <mc:Fallback xmlns="">
            <p:pic>
              <p:nvPicPr>
                <p:cNvPr id="10" name="Mürekkep 9">
                  <a:extLst>
                    <a:ext uri="{FF2B5EF4-FFF2-40B4-BE49-F238E27FC236}">
                      <a16:creationId xmlns:a16="http://schemas.microsoft.com/office/drawing/2014/main" id="{51F0B4FD-7A4D-2E60-556C-0B98A34595DC}"/>
                    </a:ext>
                  </a:extLst>
                </p:cNvPr>
                <p:cNvPicPr/>
                <p:nvPr/>
              </p:nvPicPr>
              <p:blipFill>
                <a:blip r:embed="rId8"/>
                <a:stretch>
                  <a:fillRect/>
                </a:stretch>
              </p:blipFill>
              <p:spPr>
                <a:xfrm>
                  <a:off x="8969305" y="6121800"/>
                  <a:ext cx="395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619591AF-CB00-BD82-57CB-16268A730012}"/>
                    </a:ext>
                  </a:extLst>
                </p14:cNvPr>
                <p14:cNvContentPartPr/>
                <p14:nvPr/>
              </p14:nvContentPartPr>
              <p14:xfrm>
                <a:off x="8940865" y="6140520"/>
                <a:ext cx="86400" cy="137880"/>
              </p14:xfrm>
            </p:contentPart>
          </mc:Choice>
          <mc:Fallback xmlns="">
            <p:pic>
              <p:nvPicPr>
                <p:cNvPr id="12" name="Mürekkep 11">
                  <a:extLst>
                    <a:ext uri="{FF2B5EF4-FFF2-40B4-BE49-F238E27FC236}">
                      <a16:creationId xmlns:a16="http://schemas.microsoft.com/office/drawing/2014/main" id="{619591AF-CB00-BD82-57CB-16268A730012}"/>
                    </a:ext>
                  </a:extLst>
                </p:cNvPr>
                <p:cNvPicPr/>
                <p:nvPr/>
              </p:nvPicPr>
              <p:blipFill>
                <a:blip r:embed="rId10"/>
                <a:stretch>
                  <a:fillRect/>
                </a:stretch>
              </p:blipFill>
              <p:spPr>
                <a:xfrm>
                  <a:off x="8931865" y="6131880"/>
                  <a:ext cx="104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98F1ECC2-357E-7914-0ADD-D7514803A44F}"/>
                    </a:ext>
                  </a:extLst>
                </p14:cNvPr>
                <p14:cNvContentPartPr/>
                <p14:nvPr/>
              </p14:nvContentPartPr>
              <p14:xfrm>
                <a:off x="6140785" y="5967000"/>
                <a:ext cx="340200" cy="102600"/>
              </p14:xfrm>
            </p:contentPart>
          </mc:Choice>
          <mc:Fallback xmlns="">
            <p:pic>
              <p:nvPicPr>
                <p:cNvPr id="13" name="Mürekkep 12">
                  <a:extLst>
                    <a:ext uri="{FF2B5EF4-FFF2-40B4-BE49-F238E27FC236}">
                      <a16:creationId xmlns:a16="http://schemas.microsoft.com/office/drawing/2014/main" id="{98F1ECC2-357E-7914-0ADD-D7514803A44F}"/>
                    </a:ext>
                  </a:extLst>
                </p:cNvPr>
                <p:cNvPicPr/>
                <p:nvPr/>
              </p:nvPicPr>
              <p:blipFill>
                <a:blip r:embed="rId12"/>
                <a:stretch>
                  <a:fillRect/>
                </a:stretch>
              </p:blipFill>
              <p:spPr>
                <a:xfrm>
                  <a:off x="6131785" y="5958360"/>
                  <a:ext cx="357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FE05BB54-CE13-AC93-5997-386079956017}"/>
                    </a:ext>
                  </a:extLst>
                </p14:cNvPr>
                <p14:cNvContentPartPr/>
                <p14:nvPr/>
              </p14:nvContentPartPr>
              <p14:xfrm>
                <a:off x="6430225" y="5979600"/>
                <a:ext cx="101160" cy="151200"/>
              </p14:xfrm>
            </p:contentPart>
          </mc:Choice>
          <mc:Fallback xmlns="">
            <p:pic>
              <p:nvPicPr>
                <p:cNvPr id="14" name="Mürekkep 13">
                  <a:extLst>
                    <a:ext uri="{FF2B5EF4-FFF2-40B4-BE49-F238E27FC236}">
                      <a16:creationId xmlns:a16="http://schemas.microsoft.com/office/drawing/2014/main" id="{FE05BB54-CE13-AC93-5997-386079956017}"/>
                    </a:ext>
                  </a:extLst>
                </p:cNvPr>
                <p:cNvPicPr/>
                <p:nvPr/>
              </p:nvPicPr>
              <p:blipFill>
                <a:blip r:embed="rId14"/>
                <a:stretch>
                  <a:fillRect/>
                </a:stretch>
              </p:blipFill>
              <p:spPr>
                <a:xfrm>
                  <a:off x="6421225" y="5970600"/>
                  <a:ext cx="11880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66529D03-EB1F-0E52-D472-EAB08CE66C06}"/>
                  </a:ext>
                </a:extLst>
              </p14:cNvPr>
              <p14:cNvContentPartPr/>
              <p14:nvPr/>
            </p14:nvContentPartPr>
            <p14:xfrm>
              <a:off x="6243745" y="3155760"/>
              <a:ext cx="3325320" cy="858960"/>
            </p14:xfrm>
          </p:contentPart>
        </mc:Choice>
        <mc:Fallback xmlns="">
          <p:pic>
            <p:nvPicPr>
              <p:cNvPr id="17" name="Mürekkep 16">
                <a:extLst>
                  <a:ext uri="{FF2B5EF4-FFF2-40B4-BE49-F238E27FC236}">
                    <a16:creationId xmlns:a16="http://schemas.microsoft.com/office/drawing/2014/main" id="{66529D03-EB1F-0E52-D472-EAB08CE66C06}"/>
                  </a:ext>
                </a:extLst>
              </p:cNvPr>
              <p:cNvPicPr/>
              <p:nvPr/>
            </p:nvPicPr>
            <p:blipFill>
              <a:blip r:embed="rId16"/>
              <a:stretch>
                <a:fillRect/>
              </a:stretch>
            </p:blipFill>
            <p:spPr>
              <a:xfrm>
                <a:off x="6235105" y="3147120"/>
                <a:ext cx="3342960" cy="876600"/>
              </a:xfrm>
              <a:prstGeom prst="rect">
                <a:avLst/>
              </a:prstGeom>
            </p:spPr>
          </p:pic>
        </mc:Fallback>
      </mc:AlternateContent>
      <p:grpSp>
        <p:nvGrpSpPr>
          <p:cNvPr id="20" name="Grup 19">
            <a:extLst>
              <a:ext uri="{FF2B5EF4-FFF2-40B4-BE49-F238E27FC236}">
                <a16:creationId xmlns:a16="http://schemas.microsoft.com/office/drawing/2014/main" id="{7DA3057D-26FA-2AD7-5B48-6396D443423F}"/>
              </a:ext>
            </a:extLst>
          </p:cNvPr>
          <p:cNvGrpSpPr/>
          <p:nvPr/>
        </p:nvGrpSpPr>
        <p:grpSpPr>
          <a:xfrm>
            <a:off x="8144185" y="2781360"/>
            <a:ext cx="277560" cy="163440"/>
            <a:chOff x="8144185" y="2781360"/>
            <a:chExt cx="277560" cy="16344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C990A702-3038-87E3-653F-B8722CB218C3}"/>
                    </a:ext>
                  </a:extLst>
                </p14:cNvPr>
                <p14:cNvContentPartPr/>
                <p14:nvPr/>
              </p14:nvContentPartPr>
              <p14:xfrm>
                <a:off x="8153905" y="2781360"/>
                <a:ext cx="267840" cy="117000"/>
              </p14:xfrm>
            </p:contentPart>
          </mc:Choice>
          <mc:Fallback xmlns="">
            <p:pic>
              <p:nvPicPr>
                <p:cNvPr id="18" name="Mürekkep 17">
                  <a:extLst>
                    <a:ext uri="{FF2B5EF4-FFF2-40B4-BE49-F238E27FC236}">
                      <a16:creationId xmlns:a16="http://schemas.microsoft.com/office/drawing/2014/main" id="{C990A702-3038-87E3-653F-B8722CB218C3}"/>
                    </a:ext>
                  </a:extLst>
                </p:cNvPr>
                <p:cNvPicPr/>
                <p:nvPr/>
              </p:nvPicPr>
              <p:blipFill>
                <a:blip r:embed="rId18"/>
                <a:stretch>
                  <a:fillRect/>
                </a:stretch>
              </p:blipFill>
              <p:spPr>
                <a:xfrm>
                  <a:off x="8145265" y="2772360"/>
                  <a:ext cx="285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958E277E-BC3B-C9B1-3060-288E7F89CC7D}"/>
                    </a:ext>
                  </a:extLst>
                </p14:cNvPr>
                <p14:cNvContentPartPr/>
                <p14:nvPr/>
              </p14:nvContentPartPr>
              <p14:xfrm>
                <a:off x="8144185" y="2819880"/>
                <a:ext cx="123480" cy="124920"/>
              </p14:xfrm>
            </p:contentPart>
          </mc:Choice>
          <mc:Fallback xmlns="">
            <p:pic>
              <p:nvPicPr>
                <p:cNvPr id="19" name="Mürekkep 18">
                  <a:extLst>
                    <a:ext uri="{FF2B5EF4-FFF2-40B4-BE49-F238E27FC236}">
                      <a16:creationId xmlns:a16="http://schemas.microsoft.com/office/drawing/2014/main" id="{958E277E-BC3B-C9B1-3060-288E7F89CC7D}"/>
                    </a:ext>
                  </a:extLst>
                </p:cNvPr>
                <p:cNvPicPr/>
                <p:nvPr/>
              </p:nvPicPr>
              <p:blipFill>
                <a:blip r:embed="rId20"/>
                <a:stretch>
                  <a:fillRect/>
                </a:stretch>
              </p:blipFill>
              <p:spPr>
                <a:xfrm>
                  <a:off x="8135185" y="2811240"/>
                  <a:ext cx="14112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70F8881D-BB49-5A90-E9AC-F568C83BB6FB}"/>
                  </a:ext>
                </a:extLst>
              </p14:cNvPr>
              <p14:cNvContentPartPr/>
              <p14:nvPr/>
            </p14:nvContentPartPr>
            <p14:xfrm>
              <a:off x="3291385" y="2559960"/>
              <a:ext cx="3224880" cy="347040"/>
            </p14:xfrm>
          </p:contentPart>
        </mc:Choice>
        <mc:Fallback xmlns="">
          <p:pic>
            <p:nvPicPr>
              <p:cNvPr id="22" name="Mürekkep 21">
                <a:extLst>
                  <a:ext uri="{FF2B5EF4-FFF2-40B4-BE49-F238E27FC236}">
                    <a16:creationId xmlns:a16="http://schemas.microsoft.com/office/drawing/2014/main" id="{70F8881D-BB49-5A90-E9AC-F568C83BB6FB}"/>
                  </a:ext>
                </a:extLst>
              </p:cNvPr>
              <p:cNvPicPr/>
              <p:nvPr/>
            </p:nvPicPr>
            <p:blipFill>
              <a:blip r:embed="rId22"/>
              <a:stretch>
                <a:fillRect/>
              </a:stretch>
            </p:blipFill>
            <p:spPr>
              <a:xfrm>
                <a:off x="3282384" y="2550941"/>
                <a:ext cx="3242522" cy="36471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620C96DB-FEEC-B326-6F3B-A773A3C64975}"/>
                  </a:ext>
                </a:extLst>
              </p14:cNvPr>
              <p14:cNvContentPartPr/>
              <p14:nvPr/>
            </p14:nvContentPartPr>
            <p14:xfrm>
              <a:off x="6454183" y="2824065"/>
              <a:ext cx="131760" cy="170640"/>
            </p14:xfrm>
          </p:contentPart>
        </mc:Choice>
        <mc:Fallback xmlns="">
          <p:pic>
            <p:nvPicPr>
              <p:cNvPr id="23" name="Mürekkep 22">
                <a:extLst>
                  <a:ext uri="{FF2B5EF4-FFF2-40B4-BE49-F238E27FC236}">
                    <a16:creationId xmlns:a16="http://schemas.microsoft.com/office/drawing/2014/main" id="{620C96DB-FEEC-B326-6F3B-A773A3C64975}"/>
                  </a:ext>
                </a:extLst>
              </p:cNvPr>
              <p:cNvPicPr/>
              <p:nvPr/>
            </p:nvPicPr>
            <p:blipFill>
              <a:blip r:embed="rId24"/>
              <a:stretch>
                <a:fillRect/>
              </a:stretch>
            </p:blipFill>
            <p:spPr>
              <a:xfrm>
                <a:off x="6445183" y="2815425"/>
                <a:ext cx="149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D9C16C28-A263-F0A6-1794-98E5BB8704C8}"/>
                  </a:ext>
                </a:extLst>
              </p14:cNvPr>
              <p14:cNvContentPartPr/>
              <p14:nvPr/>
            </p14:nvContentPartPr>
            <p14:xfrm>
              <a:off x="3448183" y="2344185"/>
              <a:ext cx="109800" cy="137520"/>
            </p14:xfrm>
          </p:contentPart>
        </mc:Choice>
        <mc:Fallback xmlns="">
          <p:pic>
            <p:nvPicPr>
              <p:cNvPr id="24" name="Mürekkep 23">
                <a:extLst>
                  <a:ext uri="{FF2B5EF4-FFF2-40B4-BE49-F238E27FC236}">
                    <a16:creationId xmlns:a16="http://schemas.microsoft.com/office/drawing/2014/main" id="{D9C16C28-A263-F0A6-1794-98E5BB8704C8}"/>
                  </a:ext>
                </a:extLst>
              </p:cNvPr>
              <p:cNvPicPr/>
              <p:nvPr/>
            </p:nvPicPr>
            <p:blipFill>
              <a:blip r:embed="rId26"/>
              <a:stretch>
                <a:fillRect/>
              </a:stretch>
            </p:blipFill>
            <p:spPr>
              <a:xfrm>
                <a:off x="3439543" y="2335185"/>
                <a:ext cx="127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57C45CA7-7834-A24B-F22C-DE1A50343D02}"/>
                  </a:ext>
                </a:extLst>
              </p14:cNvPr>
              <p14:cNvContentPartPr/>
              <p14:nvPr/>
            </p14:nvContentPartPr>
            <p14:xfrm>
              <a:off x="3620983" y="2374425"/>
              <a:ext cx="60840" cy="142920"/>
            </p14:xfrm>
          </p:contentPart>
        </mc:Choice>
        <mc:Fallback xmlns="">
          <p:pic>
            <p:nvPicPr>
              <p:cNvPr id="25" name="Mürekkep 24">
                <a:extLst>
                  <a:ext uri="{FF2B5EF4-FFF2-40B4-BE49-F238E27FC236}">
                    <a16:creationId xmlns:a16="http://schemas.microsoft.com/office/drawing/2014/main" id="{57C45CA7-7834-A24B-F22C-DE1A50343D02}"/>
                  </a:ext>
                </a:extLst>
              </p:cNvPr>
              <p:cNvPicPr/>
              <p:nvPr/>
            </p:nvPicPr>
            <p:blipFill>
              <a:blip r:embed="rId28"/>
              <a:stretch>
                <a:fillRect/>
              </a:stretch>
            </p:blipFill>
            <p:spPr>
              <a:xfrm>
                <a:off x="3611983" y="2365425"/>
                <a:ext cx="78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CC5BC5D9-F537-17EA-C367-A4D93BF433E9}"/>
                  </a:ext>
                </a:extLst>
              </p14:cNvPr>
              <p14:cNvContentPartPr/>
              <p14:nvPr/>
            </p14:nvContentPartPr>
            <p14:xfrm>
              <a:off x="3720343" y="2324745"/>
              <a:ext cx="65520" cy="173160"/>
            </p14:xfrm>
          </p:contentPart>
        </mc:Choice>
        <mc:Fallback xmlns="">
          <p:pic>
            <p:nvPicPr>
              <p:cNvPr id="26" name="Mürekkep 25">
                <a:extLst>
                  <a:ext uri="{FF2B5EF4-FFF2-40B4-BE49-F238E27FC236}">
                    <a16:creationId xmlns:a16="http://schemas.microsoft.com/office/drawing/2014/main" id="{CC5BC5D9-F537-17EA-C367-A4D93BF433E9}"/>
                  </a:ext>
                </a:extLst>
              </p:cNvPr>
              <p:cNvPicPr/>
              <p:nvPr/>
            </p:nvPicPr>
            <p:blipFill>
              <a:blip r:embed="rId30"/>
              <a:stretch>
                <a:fillRect/>
              </a:stretch>
            </p:blipFill>
            <p:spPr>
              <a:xfrm>
                <a:off x="3711703" y="2316105"/>
                <a:ext cx="83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332A7C4-D491-7EF2-22F3-85AC1D325483}"/>
                  </a:ext>
                </a:extLst>
              </p14:cNvPr>
              <p14:cNvContentPartPr/>
              <p14:nvPr/>
            </p14:nvContentPartPr>
            <p14:xfrm>
              <a:off x="4083583" y="2326185"/>
              <a:ext cx="173520" cy="254880"/>
            </p14:xfrm>
          </p:contentPart>
        </mc:Choice>
        <mc:Fallback xmlns="">
          <p:pic>
            <p:nvPicPr>
              <p:cNvPr id="27" name="Mürekkep 26">
                <a:extLst>
                  <a:ext uri="{FF2B5EF4-FFF2-40B4-BE49-F238E27FC236}">
                    <a16:creationId xmlns:a16="http://schemas.microsoft.com/office/drawing/2014/main" id="{7332A7C4-D491-7EF2-22F3-85AC1D325483}"/>
                  </a:ext>
                </a:extLst>
              </p:cNvPr>
              <p:cNvPicPr/>
              <p:nvPr/>
            </p:nvPicPr>
            <p:blipFill>
              <a:blip r:embed="rId32"/>
              <a:stretch>
                <a:fillRect/>
              </a:stretch>
            </p:blipFill>
            <p:spPr>
              <a:xfrm>
                <a:off x="4074583" y="2317545"/>
                <a:ext cx="191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070FE96-20C3-169C-799E-BFD4490301ED}"/>
                  </a:ext>
                </a:extLst>
              </p14:cNvPr>
              <p14:cNvContentPartPr/>
              <p14:nvPr/>
            </p14:nvContentPartPr>
            <p14:xfrm>
              <a:off x="4388143" y="2463705"/>
              <a:ext cx="110160" cy="144720"/>
            </p14:xfrm>
          </p:contentPart>
        </mc:Choice>
        <mc:Fallback xmlns="">
          <p:pic>
            <p:nvPicPr>
              <p:cNvPr id="28" name="Mürekkep 27">
                <a:extLst>
                  <a:ext uri="{FF2B5EF4-FFF2-40B4-BE49-F238E27FC236}">
                    <a16:creationId xmlns:a16="http://schemas.microsoft.com/office/drawing/2014/main" id="{7070FE96-20C3-169C-799E-BFD4490301ED}"/>
                  </a:ext>
                </a:extLst>
              </p:cNvPr>
              <p:cNvPicPr/>
              <p:nvPr/>
            </p:nvPicPr>
            <p:blipFill>
              <a:blip r:embed="rId34"/>
              <a:stretch>
                <a:fillRect/>
              </a:stretch>
            </p:blipFill>
            <p:spPr>
              <a:xfrm>
                <a:off x="4379143" y="2455065"/>
                <a:ext cx="127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000E56B9-1C6D-C648-40EB-8801E7356DC0}"/>
                  </a:ext>
                </a:extLst>
              </p14:cNvPr>
              <p14:cNvContentPartPr/>
              <p14:nvPr/>
            </p14:nvContentPartPr>
            <p14:xfrm>
              <a:off x="4526383" y="2478105"/>
              <a:ext cx="146160" cy="146520"/>
            </p14:xfrm>
          </p:contentPart>
        </mc:Choice>
        <mc:Fallback xmlns="">
          <p:pic>
            <p:nvPicPr>
              <p:cNvPr id="29" name="Mürekkep 28">
                <a:extLst>
                  <a:ext uri="{FF2B5EF4-FFF2-40B4-BE49-F238E27FC236}">
                    <a16:creationId xmlns:a16="http://schemas.microsoft.com/office/drawing/2014/main" id="{000E56B9-1C6D-C648-40EB-8801E7356DC0}"/>
                  </a:ext>
                </a:extLst>
              </p:cNvPr>
              <p:cNvPicPr/>
              <p:nvPr/>
            </p:nvPicPr>
            <p:blipFill>
              <a:blip r:embed="rId36"/>
              <a:stretch>
                <a:fillRect/>
              </a:stretch>
            </p:blipFill>
            <p:spPr>
              <a:xfrm>
                <a:off x="4517383" y="2469105"/>
                <a:ext cx="163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1AAB4915-4376-3ECB-59E8-6A61216D7780}"/>
                  </a:ext>
                </a:extLst>
              </p14:cNvPr>
              <p14:cNvContentPartPr/>
              <p14:nvPr/>
            </p14:nvContentPartPr>
            <p14:xfrm>
              <a:off x="5585863" y="2664585"/>
              <a:ext cx="64440" cy="24480"/>
            </p14:xfrm>
          </p:contentPart>
        </mc:Choice>
        <mc:Fallback xmlns="">
          <p:pic>
            <p:nvPicPr>
              <p:cNvPr id="30" name="Mürekkep 29">
                <a:extLst>
                  <a:ext uri="{FF2B5EF4-FFF2-40B4-BE49-F238E27FC236}">
                    <a16:creationId xmlns:a16="http://schemas.microsoft.com/office/drawing/2014/main" id="{1AAB4915-4376-3ECB-59E8-6A61216D7780}"/>
                  </a:ext>
                </a:extLst>
              </p:cNvPr>
              <p:cNvPicPr/>
              <p:nvPr/>
            </p:nvPicPr>
            <p:blipFill>
              <a:blip r:embed="rId38"/>
              <a:stretch>
                <a:fillRect/>
              </a:stretch>
            </p:blipFill>
            <p:spPr>
              <a:xfrm>
                <a:off x="5576863" y="2655945"/>
                <a:ext cx="82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BBF69785-C5F4-2E6E-1394-2CD3BA05534A}"/>
                  </a:ext>
                </a:extLst>
              </p14:cNvPr>
              <p14:cNvContentPartPr/>
              <p14:nvPr/>
            </p14:nvContentPartPr>
            <p14:xfrm>
              <a:off x="5748583" y="2471265"/>
              <a:ext cx="360" cy="235440"/>
            </p14:xfrm>
          </p:contentPart>
        </mc:Choice>
        <mc:Fallback xmlns="">
          <p:pic>
            <p:nvPicPr>
              <p:cNvPr id="32" name="Mürekkep 31">
                <a:extLst>
                  <a:ext uri="{FF2B5EF4-FFF2-40B4-BE49-F238E27FC236}">
                    <a16:creationId xmlns:a16="http://schemas.microsoft.com/office/drawing/2014/main" id="{BBF69785-C5F4-2E6E-1394-2CD3BA05534A}"/>
                  </a:ext>
                </a:extLst>
              </p:cNvPr>
              <p:cNvPicPr/>
              <p:nvPr/>
            </p:nvPicPr>
            <p:blipFill>
              <a:blip r:embed="rId40"/>
              <a:stretch>
                <a:fillRect/>
              </a:stretch>
            </p:blipFill>
            <p:spPr>
              <a:xfrm>
                <a:off x="5744083" y="2462265"/>
                <a:ext cx="91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868F95A0-469C-AE1C-51AA-CE67CA02B004}"/>
                  </a:ext>
                </a:extLst>
              </p14:cNvPr>
              <p14:cNvContentPartPr/>
              <p14:nvPr/>
            </p14:nvContentPartPr>
            <p14:xfrm>
              <a:off x="5766583" y="2596185"/>
              <a:ext cx="146520" cy="110520"/>
            </p14:xfrm>
          </p:contentPart>
        </mc:Choice>
        <mc:Fallback xmlns="">
          <p:pic>
            <p:nvPicPr>
              <p:cNvPr id="36" name="Mürekkep 35">
                <a:extLst>
                  <a:ext uri="{FF2B5EF4-FFF2-40B4-BE49-F238E27FC236}">
                    <a16:creationId xmlns:a16="http://schemas.microsoft.com/office/drawing/2014/main" id="{868F95A0-469C-AE1C-51AA-CE67CA02B004}"/>
                  </a:ext>
                </a:extLst>
              </p:cNvPr>
              <p:cNvPicPr/>
              <p:nvPr/>
            </p:nvPicPr>
            <p:blipFill>
              <a:blip r:embed="rId42"/>
              <a:stretch>
                <a:fillRect/>
              </a:stretch>
            </p:blipFill>
            <p:spPr>
              <a:xfrm>
                <a:off x="5757943" y="2587545"/>
                <a:ext cx="164160" cy="128160"/>
              </a:xfrm>
              <a:prstGeom prst="rect">
                <a:avLst/>
              </a:prstGeom>
            </p:spPr>
          </p:pic>
        </mc:Fallback>
      </mc:AlternateContent>
      <p:grpSp>
        <p:nvGrpSpPr>
          <p:cNvPr id="39" name="Grup 38">
            <a:extLst>
              <a:ext uri="{FF2B5EF4-FFF2-40B4-BE49-F238E27FC236}">
                <a16:creationId xmlns:a16="http://schemas.microsoft.com/office/drawing/2014/main" id="{D3B14C9D-3D82-A704-D244-D1240FAF86DE}"/>
              </a:ext>
            </a:extLst>
          </p:cNvPr>
          <p:cNvGrpSpPr/>
          <p:nvPr/>
        </p:nvGrpSpPr>
        <p:grpSpPr>
          <a:xfrm>
            <a:off x="4978903" y="2552985"/>
            <a:ext cx="246600" cy="121680"/>
            <a:chOff x="4978903" y="2552985"/>
            <a:chExt cx="246600" cy="121680"/>
          </a:xfrm>
        </p:grpSpPr>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4FBC0F56-38F0-680E-C252-4401D590BA6F}"/>
                    </a:ext>
                  </a:extLst>
                </p14:cNvPr>
                <p14:cNvContentPartPr/>
                <p14:nvPr/>
              </p14:nvContentPartPr>
              <p14:xfrm>
                <a:off x="4978903" y="2579985"/>
                <a:ext cx="209160" cy="62280"/>
              </p14:xfrm>
            </p:contentPart>
          </mc:Choice>
          <mc:Fallback xmlns="">
            <p:pic>
              <p:nvPicPr>
                <p:cNvPr id="37" name="Mürekkep 36">
                  <a:extLst>
                    <a:ext uri="{FF2B5EF4-FFF2-40B4-BE49-F238E27FC236}">
                      <a16:creationId xmlns:a16="http://schemas.microsoft.com/office/drawing/2014/main" id="{4FBC0F56-38F0-680E-C252-4401D590BA6F}"/>
                    </a:ext>
                  </a:extLst>
                </p:cNvPr>
                <p:cNvPicPr/>
                <p:nvPr/>
              </p:nvPicPr>
              <p:blipFill>
                <a:blip r:embed="rId44"/>
                <a:stretch>
                  <a:fillRect/>
                </a:stretch>
              </p:blipFill>
              <p:spPr>
                <a:xfrm>
                  <a:off x="4970263" y="2570985"/>
                  <a:ext cx="226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6D0C20BE-C5EB-31A2-6EDA-04B3AF419AA3}"/>
                    </a:ext>
                  </a:extLst>
                </p14:cNvPr>
                <p14:cNvContentPartPr/>
                <p14:nvPr/>
              </p14:nvContentPartPr>
              <p14:xfrm>
                <a:off x="5119663" y="2552985"/>
                <a:ext cx="105840" cy="121680"/>
              </p14:xfrm>
            </p:contentPart>
          </mc:Choice>
          <mc:Fallback xmlns="">
            <p:pic>
              <p:nvPicPr>
                <p:cNvPr id="38" name="Mürekkep 37">
                  <a:extLst>
                    <a:ext uri="{FF2B5EF4-FFF2-40B4-BE49-F238E27FC236}">
                      <a16:creationId xmlns:a16="http://schemas.microsoft.com/office/drawing/2014/main" id="{6D0C20BE-C5EB-31A2-6EDA-04B3AF419AA3}"/>
                    </a:ext>
                  </a:extLst>
                </p:cNvPr>
                <p:cNvPicPr/>
                <p:nvPr/>
              </p:nvPicPr>
              <p:blipFill>
                <a:blip r:embed="rId46"/>
                <a:stretch>
                  <a:fillRect/>
                </a:stretch>
              </p:blipFill>
              <p:spPr>
                <a:xfrm>
                  <a:off x="5110663" y="2543985"/>
                  <a:ext cx="12348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4595F41D-130A-BAD0-5AA6-F68A8094D316}"/>
                  </a:ext>
                </a:extLst>
              </p14:cNvPr>
              <p14:cNvContentPartPr/>
              <p14:nvPr/>
            </p14:nvContentPartPr>
            <p14:xfrm>
              <a:off x="4906543" y="1013464"/>
              <a:ext cx="360" cy="360"/>
            </p14:xfrm>
          </p:contentPart>
        </mc:Choice>
        <mc:Fallback xmlns="">
          <p:pic>
            <p:nvPicPr>
              <p:cNvPr id="40" name="Mürekkep 39">
                <a:extLst>
                  <a:ext uri="{FF2B5EF4-FFF2-40B4-BE49-F238E27FC236}">
                    <a16:creationId xmlns:a16="http://schemas.microsoft.com/office/drawing/2014/main" id="{4595F41D-130A-BAD0-5AA6-F68A8094D316}"/>
                  </a:ext>
                </a:extLst>
              </p:cNvPr>
              <p:cNvPicPr/>
              <p:nvPr/>
            </p:nvPicPr>
            <p:blipFill>
              <a:blip r:embed="rId48"/>
              <a:stretch>
                <a:fillRect/>
              </a:stretch>
            </p:blipFill>
            <p:spPr>
              <a:xfrm>
                <a:off x="4897543" y="1004824"/>
                <a:ext cx="18000" cy="18000"/>
              </a:xfrm>
              <a:prstGeom prst="rect">
                <a:avLst/>
              </a:prstGeom>
            </p:spPr>
          </p:pic>
        </mc:Fallback>
      </mc:AlternateContent>
      <p:pic>
        <p:nvPicPr>
          <p:cNvPr id="42" name="Resim 41">
            <a:extLst>
              <a:ext uri="{FF2B5EF4-FFF2-40B4-BE49-F238E27FC236}">
                <a16:creationId xmlns:a16="http://schemas.microsoft.com/office/drawing/2014/main" id="{94EECCDE-FD92-1F9D-0B9F-742C79BF4AC4}"/>
              </a:ext>
            </a:extLst>
          </p:cNvPr>
          <p:cNvPicPr>
            <a:picLocks noChangeAspect="1"/>
          </p:cNvPicPr>
          <p:nvPr/>
        </p:nvPicPr>
        <p:blipFill>
          <a:blip r:embed="rId49"/>
          <a:stretch>
            <a:fillRect/>
          </a:stretch>
        </p:blipFill>
        <p:spPr>
          <a:xfrm>
            <a:off x="7760522" y="407961"/>
            <a:ext cx="4105848" cy="933580"/>
          </a:xfrm>
          <a:prstGeom prst="rect">
            <a:avLst/>
          </a:prstGeom>
        </p:spPr>
      </p:pic>
    </p:spTree>
    <p:extLst>
      <p:ext uri="{BB962C8B-B14F-4D97-AF65-F5344CB8AC3E}">
        <p14:creationId xmlns:p14="http://schemas.microsoft.com/office/powerpoint/2010/main" val="40112174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FFDCCB32-C38F-D6FF-3ACE-126DE2B3AF4B}"/>
              </a:ext>
            </a:extLst>
          </p:cNvPr>
          <p:cNvPicPr>
            <a:picLocks noChangeAspect="1"/>
          </p:cNvPicPr>
          <p:nvPr/>
        </p:nvPicPr>
        <p:blipFill>
          <a:blip r:embed="rId2"/>
          <a:stretch>
            <a:fillRect/>
          </a:stretch>
        </p:blipFill>
        <p:spPr>
          <a:xfrm>
            <a:off x="1137545" y="351995"/>
            <a:ext cx="9916909" cy="615400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D7178172-9F85-84CD-34E2-0B2EA8C8927B}"/>
                  </a:ext>
                </a:extLst>
              </p14:cNvPr>
              <p14:cNvContentPartPr/>
              <p14:nvPr/>
            </p14:nvContentPartPr>
            <p14:xfrm>
              <a:off x="1772928" y="5376096"/>
              <a:ext cx="228600" cy="917280"/>
            </p14:xfrm>
          </p:contentPart>
        </mc:Choice>
        <mc:Fallback xmlns="">
          <p:pic>
            <p:nvPicPr>
              <p:cNvPr id="8" name="Mürekkep 7">
                <a:extLst>
                  <a:ext uri="{FF2B5EF4-FFF2-40B4-BE49-F238E27FC236}">
                    <a16:creationId xmlns:a16="http://schemas.microsoft.com/office/drawing/2014/main" id="{D7178172-9F85-84CD-34E2-0B2EA8C8927B}"/>
                  </a:ext>
                </a:extLst>
              </p:cNvPr>
              <p:cNvPicPr/>
              <p:nvPr/>
            </p:nvPicPr>
            <p:blipFill>
              <a:blip r:embed="rId4"/>
              <a:stretch>
                <a:fillRect/>
              </a:stretch>
            </p:blipFill>
            <p:spPr>
              <a:xfrm>
                <a:off x="1764288" y="5367096"/>
                <a:ext cx="24624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1F0FE0C5-629E-A866-AA9E-7BF9E181ABC4}"/>
                  </a:ext>
                </a:extLst>
              </p14:cNvPr>
              <p14:cNvContentPartPr/>
              <p14:nvPr/>
            </p14:nvContentPartPr>
            <p14:xfrm>
              <a:off x="7992648" y="5393736"/>
              <a:ext cx="1080720" cy="870120"/>
            </p14:xfrm>
          </p:contentPart>
        </mc:Choice>
        <mc:Fallback xmlns="">
          <p:pic>
            <p:nvPicPr>
              <p:cNvPr id="9" name="Mürekkep 8">
                <a:extLst>
                  <a:ext uri="{FF2B5EF4-FFF2-40B4-BE49-F238E27FC236}">
                    <a16:creationId xmlns:a16="http://schemas.microsoft.com/office/drawing/2014/main" id="{1F0FE0C5-629E-A866-AA9E-7BF9E181ABC4}"/>
                  </a:ext>
                </a:extLst>
              </p:cNvPr>
              <p:cNvPicPr/>
              <p:nvPr/>
            </p:nvPicPr>
            <p:blipFill>
              <a:blip r:embed="rId6"/>
              <a:stretch>
                <a:fillRect/>
              </a:stretch>
            </p:blipFill>
            <p:spPr>
              <a:xfrm>
                <a:off x="7983648" y="5385096"/>
                <a:ext cx="1098360" cy="88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8C15869C-61BC-29F9-B747-0A81C7135847}"/>
                  </a:ext>
                </a:extLst>
              </p14:cNvPr>
              <p14:cNvContentPartPr/>
              <p14:nvPr/>
            </p14:nvContentPartPr>
            <p14:xfrm>
              <a:off x="3858408" y="6244416"/>
              <a:ext cx="1973880" cy="55800"/>
            </p14:xfrm>
          </p:contentPart>
        </mc:Choice>
        <mc:Fallback xmlns="">
          <p:pic>
            <p:nvPicPr>
              <p:cNvPr id="10" name="Mürekkep 9">
                <a:extLst>
                  <a:ext uri="{FF2B5EF4-FFF2-40B4-BE49-F238E27FC236}">
                    <a16:creationId xmlns:a16="http://schemas.microsoft.com/office/drawing/2014/main" id="{8C15869C-61BC-29F9-B747-0A81C7135847}"/>
                  </a:ext>
                </a:extLst>
              </p:cNvPr>
              <p:cNvPicPr/>
              <p:nvPr/>
            </p:nvPicPr>
            <p:blipFill>
              <a:blip r:embed="rId8"/>
              <a:stretch>
                <a:fillRect/>
              </a:stretch>
            </p:blipFill>
            <p:spPr>
              <a:xfrm>
                <a:off x="3849768" y="6235776"/>
                <a:ext cx="19915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D3FB8D00-3FBC-7203-0D4C-BFAE218A072B}"/>
                  </a:ext>
                </a:extLst>
              </p14:cNvPr>
              <p14:cNvContentPartPr/>
              <p14:nvPr/>
            </p14:nvContentPartPr>
            <p14:xfrm>
              <a:off x="4580928" y="5375376"/>
              <a:ext cx="1718640" cy="11160"/>
            </p14:xfrm>
          </p:contentPart>
        </mc:Choice>
        <mc:Fallback xmlns="">
          <p:pic>
            <p:nvPicPr>
              <p:cNvPr id="11" name="Mürekkep 10">
                <a:extLst>
                  <a:ext uri="{FF2B5EF4-FFF2-40B4-BE49-F238E27FC236}">
                    <a16:creationId xmlns:a16="http://schemas.microsoft.com/office/drawing/2014/main" id="{D3FB8D00-3FBC-7203-0D4C-BFAE218A072B}"/>
                  </a:ext>
                </a:extLst>
              </p:cNvPr>
              <p:cNvPicPr/>
              <p:nvPr/>
            </p:nvPicPr>
            <p:blipFill>
              <a:blip r:embed="rId10"/>
              <a:stretch>
                <a:fillRect/>
              </a:stretch>
            </p:blipFill>
            <p:spPr>
              <a:xfrm>
                <a:off x="4571928" y="5366736"/>
                <a:ext cx="1736280" cy="28800"/>
              </a:xfrm>
              <a:prstGeom prst="rect">
                <a:avLst/>
              </a:prstGeom>
            </p:spPr>
          </p:pic>
        </mc:Fallback>
      </mc:AlternateContent>
    </p:spTree>
    <p:extLst>
      <p:ext uri="{BB962C8B-B14F-4D97-AF65-F5344CB8AC3E}">
        <p14:creationId xmlns:p14="http://schemas.microsoft.com/office/powerpoint/2010/main" val="19744405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8E760D-23EC-C386-D980-6EE207937DC8}"/>
              </a:ext>
            </a:extLst>
          </p:cNvPr>
          <p:cNvPicPr>
            <a:picLocks noChangeAspect="1"/>
          </p:cNvPicPr>
          <p:nvPr/>
        </p:nvPicPr>
        <p:blipFill>
          <a:blip r:embed="rId2"/>
          <a:stretch>
            <a:fillRect/>
          </a:stretch>
        </p:blipFill>
        <p:spPr>
          <a:xfrm>
            <a:off x="2909443" y="2104840"/>
            <a:ext cx="6373114" cy="26483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0F301300-0C14-88D4-C0FE-809A92D68FAC}"/>
                  </a:ext>
                </a:extLst>
              </p14:cNvPr>
              <p14:cNvContentPartPr/>
              <p14:nvPr/>
            </p14:nvContentPartPr>
            <p14:xfrm>
              <a:off x="3400488" y="3885696"/>
              <a:ext cx="192960" cy="623520"/>
            </p14:xfrm>
          </p:contentPart>
        </mc:Choice>
        <mc:Fallback xmlns="">
          <p:pic>
            <p:nvPicPr>
              <p:cNvPr id="8" name="Mürekkep 7">
                <a:extLst>
                  <a:ext uri="{FF2B5EF4-FFF2-40B4-BE49-F238E27FC236}">
                    <a16:creationId xmlns:a16="http://schemas.microsoft.com/office/drawing/2014/main" id="{0F301300-0C14-88D4-C0FE-809A92D68FAC}"/>
                  </a:ext>
                </a:extLst>
              </p:cNvPr>
              <p:cNvPicPr/>
              <p:nvPr/>
            </p:nvPicPr>
            <p:blipFill>
              <a:blip r:embed="rId4"/>
              <a:stretch>
                <a:fillRect/>
              </a:stretch>
            </p:blipFill>
            <p:spPr>
              <a:xfrm>
                <a:off x="3391488" y="3876696"/>
                <a:ext cx="210600" cy="641160"/>
              </a:xfrm>
              <a:prstGeom prst="rect">
                <a:avLst/>
              </a:prstGeom>
            </p:spPr>
          </p:pic>
        </mc:Fallback>
      </mc:AlternateContent>
    </p:spTree>
    <p:extLst>
      <p:ext uri="{BB962C8B-B14F-4D97-AF65-F5344CB8AC3E}">
        <p14:creationId xmlns:p14="http://schemas.microsoft.com/office/powerpoint/2010/main" val="23602704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4725622-C28D-F690-B67B-70F8647167D5}"/>
              </a:ext>
            </a:extLst>
          </p:cNvPr>
          <p:cNvPicPr>
            <a:picLocks noChangeAspect="1"/>
          </p:cNvPicPr>
          <p:nvPr/>
        </p:nvPicPr>
        <p:blipFill>
          <a:blip r:embed="rId2"/>
          <a:stretch>
            <a:fillRect/>
          </a:stretch>
        </p:blipFill>
        <p:spPr>
          <a:xfrm>
            <a:off x="1923467" y="518706"/>
            <a:ext cx="8345065" cy="582058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6A2235-0F28-6745-C9D4-170803B2E032}"/>
                  </a:ext>
                </a:extLst>
              </p14:cNvPr>
              <p14:cNvContentPartPr/>
              <p14:nvPr/>
            </p14:nvContentPartPr>
            <p14:xfrm>
              <a:off x="2385288" y="2869776"/>
              <a:ext cx="284760" cy="3074400"/>
            </p14:xfrm>
          </p:contentPart>
        </mc:Choice>
        <mc:Fallback xmlns="">
          <p:pic>
            <p:nvPicPr>
              <p:cNvPr id="6" name="Mürekkep 5">
                <a:extLst>
                  <a:ext uri="{FF2B5EF4-FFF2-40B4-BE49-F238E27FC236}">
                    <a16:creationId xmlns:a16="http://schemas.microsoft.com/office/drawing/2014/main" id="{576A2235-0F28-6745-C9D4-170803B2E032}"/>
                  </a:ext>
                </a:extLst>
              </p:cNvPr>
              <p:cNvPicPr/>
              <p:nvPr/>
            </p:nvPicPr>
            <p:blipFill>
              <a:blip r:embed="rId4"/>
              <a:stretch>
                <a:fillRect/>
              </a:stretch>
            </p:blipFill>
            <p:spPr>
              <a:xfrm>
                <a:off x="2376648" y="2861136"/>
                <a:ext cx="302400" cy="309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B58670F-D9B3-CEAA-9142-03101E5BDD37}"/>
                  </a:ext>
                </a:extLst>
              </p14:cNvPr>
              <p14:cNvContentPartPr/>
              <p14:nvPr/>
            </p14:nvContentPartPr>
            <p14:xfrm>
              <a:off x="2430648" y="2212056"/>
              <a:ext cx="184320" cy="559440"/>
            </p14:xfrm>
          </p:contentPart>
        </mc:Choice>
        <mc:Fallback xmlns="">
          <p:pic>
            <p:nvPicPr>
              <p:cNvPr id="7" name="Mürekkep 6">
                <a:extLst>
                  <a:ext uri="{FF2B5EF4-FFF2-40B4-BE49-F238E27FC236}">
                    <a16:creationId xmlns:a16="http://schemas.microsoft.com/office/drawing/2014/main" id="{2B58670F-D9B3-CEAA-9142-03101E5BDD37}"/>
                  </a:ext>
                </a:extLst>
              </p:cNvPr>
              <p:cNvPicPr/>
              <p:nvPr/>
            </p:nvPicPr>
            <p:blipFill>
              <a:blip r:embed="rId6"/>
              <a:stretch>
                <a:fillRect/>
              </a:stretch>
            </p:blipFill>
            <p:spPr>
              <a:xfrm>
                <a:off x="2422008" y="2203056"/>
                <a:ext cx="201960" cy="577080"/>
              </a:xfrm>
              <a:prstGeom prst="rect">
                <a:avLst/>
              </a:prstGeom>
            </p:spPr>
          </p:pic>
        </mc:Fallback>
      </mc:AlternateContent>
    </p:spTree>
    <p:extLst>
      <p:ext uri="{BB962C8B-B14F-4D97-AF65-F5344CB8AC3E}">
        <p14:creationId xmlns:p14="http://schemas.microsoft.com/office/powerpoint/2010/main" val="2700837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FF7C61-92C5-0F54-3302-1457923D8CD8}"/>
              </a:ext>
            </a:extLst>
          </p:cNvPr>
          <p:cNvPicPr>
            <a:picLocks noChangeAspect="1"/>
          </p:cNvPicPr>
          <p:nvPr/>
        </p:nvPicPr>
        <p:blipFill>
          <a:blip r:embed="rId2"/>
          <a:stretch>
            <a:fillRect/>
          </a:stretch>
        </p:blipFill>
        <p:spPr>
          <a:xfrm>
            <a:off x="4352681" y="928031"/>
            <a:ext cx="3486637" cy="1790950"/>
          </a:xfrm>
          <a:prstGeom prst="rect">
            <a:avLst/>
          </a:prstGeom>
        </p:spPr>
      </p:pic>
      <p:pic>
        <p:nvPicPr>
          <p:cNvPr id="7" name="Resim 6">
            <a:extLst>
              <a:ext uri="{FF2B5EF4-FFF2-40B4-BE49-F238E27FC236}">
                <a16:creationId xmlns:a16="http://schemas.microsoft.com/office/drawing/2014/main" id="{293F426D-0948-B5CB-87C0-5CF4F4EFABEC}"/>
              </a:ext>
            </a:extLst>
          </p:cNvPr>
          <p:cNvPicPr>
            <a:picLocks noChangeAspect="1"/>
          </p:cNvPicPr>
          <p:nvPr/>
        </p:nvPicPr>
        <p:blipFill>
          <a:blip r:embed="rId3"/>
          <a:stretch>
            <a:fillRect/>
          </a:stretch>
        </p:blipFill>
        <p:spPr>
          <a:xfrm>
            <a:off x="3700128" y="3353637"/>
            <a:ext cx="4791744" cy="3096057"/>
          </a:xfrm>
          <a:prstGeom prst="rect">
            <a:avLst/>
          </a:prstGeom>
        </p:spPr>
      </p:pic>
      <p:grpSp>
        <p:nvGrpSpPr>
          <p:cNvPr id="16" name="Grup 15">
            <a:extLst>
              <a:ext uri="{FF2B5EF4-FFF2-40B4-BE49-F238E27FC236}">
                <a16:creationId xmlns:a16="http://schemas.microsoft.com/office/drawing/2014/main" id="{DA4ACE99-5DC2-2AED-A772-392AFBC67A58}"/>
              </a:ext>
            </a:extLst>
          </p:cNvPr>
          <p:cNvGrpSpPr/>
          <p:nvPr/>
        </p:nvGrpSpPr>
        <p:grpSpPr>
          <a:xfrm>
            <a:off x="6688705" y="1048036"/>
            <a:ext cx="2528280" cy="1667160"/>
            <a:chOff x="6688705" y="1048036"/>
            <a:chExt cx="2528280" cy="166716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85283DA-0E5F-D260-337B-9514FDFADEB9}"/>
                    </a:ext>
                  </a:extLst>
                </p14:cNvPr>
                <p14:cNvContentPartPr/>
                <p14:nvPr/>
              </p14:nvContentPartPr>
              <p14:xfrm>
                <a:off x="6689785" y="1048036"/>
                <a:ext cx="1308600" cy="819000"/>
              </p14:xfrm>
            </p:contentPart>
          </mc:Choice>
          <mc:Fallback xmlns="">
            <p:pic>
              <p:nvPicPr>
                <p:cNvPr id="8" name="Mürekkep 7">
                  <a:extLst>
                    <a:ext uri="{FF2B5EF4-FFF2-40B4-BE49-F238E27FC236}">
                      <a16:creationId xmlns:a16="http://schemas.microsoft.com/office/drawing/2014/main" id="{D85283DA-0E5F-D260-337B-9514FDFADEB9}"/>
                    </a:ext>
                  </a:extLst>
                </p:cNvPr>
                <p:cNvPicPr/>
                <p:nvPr/>
              </p:nvPicPr>
              <p:blipFill>
                <a:blip r:embed="rId5"/>
                <a:stretch>
                  <a:fillRect/>
                </a:stretch>
              </p:blipFill>
              <p:spPr>
                <a:xfrm>
                  <a:off x="6680785" y="1039036"/>
                  <a:ext cx="132624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8FB0D3D7-9CAC-CAD0-8D7C-2CE780D80C01}"/>
                    </a:ext>
                  </a:extLst>
                </p14:cNvPr>
                <p14:cNvContentPartPr/>
                <p14:nvPr/>
              </p14:nvContentPartPr>
              <p14:xfrm>
                <a:off x="6688705" y="1121476"/>
                <a:ext cx="1494360" cy="1593720"/>
              </p14:xfrm>
            </p:contentPart>
          </mc:Choice>
          <mc:Fallback xmlns="">
            <p:pic>
              <p:nvPicPr>
                <p:cNvPr id="9" name="Mürekkep 8">
                  <a:extLst>
                    <a:ext uri="{FF2B5EF4-FFF2-40B4-BE49-F238E27FC236}">
                      <a16:creationId xmlns:a16="http://schemas.microsoft.com/office/drawing/2014/main" id="{8FB0D3D7-9CAC-CAD0-8D7C-2CE780D80C01}"/>
                    </a:ext>
                  </a:extLst>
                </p:cNvPr>
                <p:cNvPicPr/>
                <p:nvPr/>
              </p:nvPicPr>
              <p:blipFill>
                <a:blip r:embed="rId7"/>
                <a:stretch>
                  <a:fillRect/>
                </a:stretch>
              </p:blipFill>
              <p:spPr>
                <a:xfrm>
                  <a:off x="6679705" y="1112836"/>
                  <a:ext cx="1512000" cy="161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E8C2331-8D6A-79F1-A949-4F9C482E086D}"/>
                    </a:ext>
                  </a:extLst>
                </p14:cNvPr>
                <p14:cNvContentPartPr/>
                <p14:nvPr/>
              </p14:nvContentPartPr>
              <p14:xfrm>
                <a:off x="8444065" y="1530076"/>
                <a:ext cx="180720" cy="510480"/>
              </p14:xfrm>
            </p:contentPart>
          </mc:Choice>
          <mc:Fallback xmlns="">
            <p:pic>
              <p:nvPicPr>
                <p:cNvPr id="10" name="Mürekkep 9">
                  <a:extLst>
                    <a:ext uri="{FF2B5EF4-FFF2-40B4-BE49-F238E27FC236}">
                      <a16:creationId xmlns:a16="http://schemas.microsoft.com/office/drawing/2014/main" id="{5E8C2331-8D6A-79F1-A949-4F9C482E086D}"/>
                    </a:ext>
                  </a:extLst>
                </p:cNvPr>
                <p:cNvPicPr/>
                <p:nvPr/>
              </p:nvPicPr>
              <p:blipFill>
                <a:blip r:embed="rId9"/>
                <a:stretch>
                  <a:fillRect/>
                </a:stretch>
              </p:blipFill>
              <p:spPr>
                <a:xfrm>
                  <a:off x="8435425" y="1521076"/>
                  <a:ext cx="1983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199E15EA-AE23-8C1A-CAB8-F345EF910EDC}"/>
                    </a:ext>
                  </a:extLst>
                </p14:cNvPr>
                <p14:cNvContentPartPr/>
                <p14:nvPr/>
              </p14:nvContentPartPr>
              <p14:xfrm>
                <a:off x="8633425" y="1530076"/>
                <a:ext cx="245880" cy="468720"/>
              </p14:xfrm>
            </p:contentPart>
          </mc:Choice>
          <mc:Fallback xmlns="">
            <p:pic>
              <p:nvPicPr>
                <p:cNvPr id="11" name="Mürekkep 10">
                  <a:extLst>
                    <a:ext uri="{FF2B5EF4-FFF2-40B4-BE49-F238E27FC236}">
                      <a16:creationId xmlns:a16="http://schemas.microsoft.com/office/drawing/2014/main" id="{199E15EA-AE23-8C1A-CAB8-F345EF910EDC}"/>
                    </a:ext>
                  </a:extLst>
                </p:cNvPr>
                <p:cNvPicPr/>
                <p:nvPr/>
              </p:nvPicPr>
              <p:blipFill>
                <a:blip r:embed="rId11"/>
                <a:stretch>
                  <a:fillRect/>
                </a:stretch>
              </p:blipFill>
              <p:spPr>
                <a:xfrm>
                  <a:off x="8624425" y="1521076"/>
                  <a:ext cx="2635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3CA9CA2-B446-5E04-2D57-D4B754FF49E0}"/>
                    </a:ext>
                  </a:extLst>
                </p14:cNvPr>
                <p14:cNvContentPartPr/>
                <p14:nvPr/>
              </p14:nvContentPartPr>
              <p14:xfrm>
                <a:off x="8556745" y="1802956"/>
                <a:ext cx="243360" cy="26280"/>
              </p14:xfrm>
            </p:contentPart>
          </mc:Choice>
          <mc:Fallback xmlns="">
            <p:pic>
              <p:nvPicPr>
                <p:cNvPr id="12" name="Mürekkep 11">
                  <a:extLst>
                    <a:ext uri="{FF2B5EF4-FFF2-40B4-BE49-F238E27FC236}">
                      <a16:creationId xmlns:a16="http://schemas.microsoft.com/office/drawing/2014/main" id="{C3CA9CA2-B446-5E04-2D57-D4B754FF49E0}"/>
                    </a:ext>
                  </a:extLst>
                </p:cNvPr>
                <p:cNvPicPr/>
                <p:nvPr/>
              </p:nvPicPr>
              <p:blipFill>
                <a:blip r:embed="rId13"/>
                <a:stretch>
                  <a:fillRect/>
                </a:stretch>
              </p:blipFill>
              <p:spPr>
                <a:xfrm>
                  <a:off x="8547745" y="1794316"/>
                  <a:ext cx="261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911CC021-6F84-A0C3-0B0A-D843836A7E5E}"/>
                    </a:ext>
                  </a:extLst>
                </p14:cNvPr>
                <p14:cNvContentPartPr/>
                <p14:nvPr/>
              </p14:nvContentPartPr>
              <p14:xfrm>
                <a:off x="9007465" y="1818796"/>
                <a:ext cx="174240" cy="214560"/>
              </p14:xfrm>
            </p:contentPart>
          </mc:Choice>
          <mc:Fallback xmlns="">
            <p:pic>
              <p:nvPicPr>
                <p:cNvPr id="14" name="Mürekkep 13">
                  <a:extLst>
                    <a:ext uri="{FF2B5EF4-FFF2-40B4-BE49-F238E27FC236}">
                      <a16:creationId xmlns:a16="http://schemas.microsoft.com/office/drawing/2014/main" id="{911CC021-6F84-A0C3-0B0A-D843836A7E5E}"/>
                    </a:ext>
                  </a:extLst>
                </p:cNvPr>
                <p:cNvPicPr/>
                <p:nvPr/>
              </p:nvPicPr>
              <p:blipFill>
                <a:blip r:embed="rId15"/>
                <a:stretch>
                  <a:fillRect/>
                </a:stretch>
              </p:blipFill>
              <p:spPr>
                <a:xfrm>
                  <a:off x="8998465" y="1809796"/>
                  <a:ext cx="191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2D2EAD88-D834-D690-CE4E-45B5E1203003}"/>
                    </a:ext>
                  </a:extLst>
                </p14:cNvPr>
                <p14:cNvContentPartPr/>
                <p14:nvPr/>
              </p14:nvContentPartPr>
              <p14:xfrm>
                <a:off x="9181705" y="2001676"/>
                <a:ext cx="35280" cy="195480"/>
              </p14:xfrm>
            </p:contentPart>
          </mc:Choice>
          <mc:Fallback xmlns="">
            <p:pic>
              <p:nvPicPr>
                <p:cNvPr id="15" name="Mürekkep 14">
                  <a:extLst>
                    <a:ext uri="{FF2B5EF4-FFF2-40B4-BE49-F238E27FC236}">
                      <a16:creationId xmlns:a16="http://schemas.microsoft.com/office/drawing/2014/main" id="{2D2EAD88-D834-D690-CE4E-45B5E1203003}"/>
                    </a:ext>
                  </a:extLst>
                </p:cNvPr>
                <p:cNvPicPr/>
                <p:nvPr/>
              </p:nvPicPr>
              <p:blipFill>
                <a:blip r:embed="rId17"/>
                <a:stretch>
                  <a:fillRect/>
                </a:stretch>
              </p:blipFill>
              <p:spPr>
                <a:xfrm>
                  <a:off x="9173065" y="1992676"/>
                  <a:ext cx="52920" cy="21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85A5FED0-5A37-95B9-B320-DD31A6E50EED}"/>
                  </a:ext>
                </a:extLst>
              </p14:cNvPr>
              <p14:cNvContentPartPr/>
              <p14:nvPr/>
            </p14:nvContentPartPr>
            <p14:xfrm>
              <a:off x="5897785" y="5820556"/>
              <a:ext cx="1245240" cy="272520"/>
            </p14:xfrm>
          </p:contentPart>
        </mc:Choice>
        <mc:Fallback xmlns="">
          <p:pic>
            <p:nvPicPr>
              <p:cNvPr id="17" name="Mürekkep 16">
                <a:extLst>
                  <a:ext uri="{FF2B5EF4-FFF2-40B4-BE49-F238E27FC236}">
                    <a16:creationId xmlns:a16="http://schemas.microsoft.com/office/drawing/2014/main" id="{85A5FED0-5A37-95B9-B320-DD31A6E50EED}"/>
                  </a:ext>
                </a:extLst>
              </p:cNvPr>
              <p:cNvPicPr/>
              <p:nvPr/>
            </p:nvPicPr>
            <p:blipFill>
              <a:blip r:embed="rId19"/>
              <a:stretch>
                <a:fillRect/>
              </a:stretch>
            </p:blipFill>
            <p:spPr>
              <a:xfrm>
                <a:off x="5889145" y="5811916"/>
                <a:ext cx="12628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2B305675-3789-FD1D-1D51-105031B05A93}"/>
                  </a:ext>
                </a:extLst>
              </p14:cNvPr>
              <p14:cNvContentPartPr/>
              <p14:nvPr/>
            </p14:nvContentPartPr>
            <p14:xfrm>
              <a:off x="5609785" y="6137716"/>
              <a:ext cx="1942920" cy="311400"/>
            </p14:xfrm>
          </p:contentPart>
        </mc:Choice>
        <mc:Fallback xmlns="">
          <p:pic>
            <p:nvPicPr>
              <p:cNvPr id="19" name="Mürekkep 18">
                <a:extLst>
                  <a:ext uri="{FF2B5EF4-FFF2-40B4-BE49-F238E27FC236}">
                    <a16:creationId xmlns:a16="http://schemas.microsoft.com/office/drawing/2014/main" id="{2B305675-3789-FD1D-1D51-105031B05A93}"/>
                  </a:ext>
                </a:extLst>
              </p:cNvPr>
              <p:cNvPicPr/>
              <p:nvPr/>
            </p:nvPicPr>
            <p:blipFill>
              <a:blip r:embed="rId21"/>
              <a:stretch>
                <a:fillRect/>
              </a:stretch>
            </p:blipFill>
            <p:spPr>
              <a:xfrm>
                <a:off x="5600785" y="6128716"/>
                <a:ext cx="1960560" cy="329040"/>
              </a:xfrm>
              <a:prstGeom prst="rect">
                <a:avLst/>
              </a:prstGeom>
            </p:spPr>
          </p:pic>
        </mc:Fallback>
      </mc:AlternateContent>
    </p:spTree>
    <p:extLst>
      <p:ext uri="{BB962C8B-B14F-4D97-AF65-F5344CB8AC3E}">
        <p14:creationId xmlns:p14="http://schemas.microsoft.com/office/powerpoint/2010/main" val="2511725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7E96AA0-DFBE-A8BB-41C1-91B3E500E99F}"/>
              </a:ext>
            </a:extLst>
          </p:cNvPr>
          <p:cNvPicPr>
            <a:picLocks noChangeAspect="1"/>
          </p:cNvPicPr>
          <p:nvPr/>
        </p:nvPicPr>
        <p:blipFill>
          <a:blip r:embed="rId2"/>
          <a:stretch>
            <a:fillRect/>
          </a:stretch>
        </p:blipFill>
        <p:spPr>
          <a:xfrm>
            <a:off x="2952311" y="937865"/>
            <a:ext cx="6287377" cy="4982270"/>
          </a:xfrm>
          <a:prstGeom prst="rect">
            <a:avLst/>
          </a:prstGeom>
        </p:spPr>
      </p:pic>
      <p:pic>
        <p:nvPicPr>
          <p:cNvPr id="7" name="Resim 6">
            <a:extLst>
              <a:ext uri="{FF2B5EF4-FFF2-40B4-BE49-F238E27FC236}">
                <a16:creationId xmlns:a16="http://schemas.microsoft.com/office/drawing/2014/main" id="{901B8AEA-B772-F951-9904-0336D819E306}"/>
              </a:ext>
            </a:extLst>
          </p:cNvPr>
          <p:cNvPicPr>
            <a:picLocks noChangeAspect="1"/>
          </p:cNvPicPr>
          <p:nvPr/>
        </p:nvPicPr>
        <p:blipFill>
          <a:blip r:embed="rId3"/>
          <a:stretch>
            <a:fillRect/>
          </a:stretch>
        </p:blipFill>
        <p:spPr>
          <a:xfrm>
            <a:off x="2952311" y="623496"/>
            <a:ext cx="1552792" cy="314369"/>
          </a:xfrm>
          <a:prstGeom prst="rect">
            <a:avLst/>
          </a:prstGeom>
        </p:spPr>
      </p:pic>
      <p:pic>
        <p:nvPicPr>
          <p:cNvPr id="9" name="Resim 8">
            <a:extLst>
              <a:ext uri="{FF2B5EF4-FFF2-40B4-BE49-F238E27FC236}">
                <a16:creationId xmlns:a16="http://schemas.microsoft.com/office/drawing/2014/main" id="{514A5CF6-3BB0-B124-449A-CC3D0ABF8756}"/>
              </a:ext>
            </a:extLst>
          </p:cNvPr>
          <p:cNvPicPr>
            <a:picLocks noChangeAspect="1"/>
          </p:cNvPicPr>
          <p:nvPr/>
        </p:nvPicPr>
        <p:blipFill>
          <a:blip r:embed="rId4"/>
          <a:stretch>
            <a:fillRect/>
          </a:stretch>
        </p:blipFill>
        <p:spPr>
          <a:xfrm>
            <a:off x="2952311" y="366285"/>
            <a:ext cx="1943371" cy="257211"/>
          </a:xfrm>
          <a:prstGeom prst="rect">
            <a:avLst/>
          </a:prstGeom>
        </p:spPr>
      </p:pic>
    </p:spTree>
    <p:extLst>
      <p:ext uri="{BB962C8B-B14F-4D97-AF65-F5344CB8AC3E}">
        <p14:creationId xmlns:p14="http://schemas.microsoft.com/office/powerpoint/2010/main" val="29903539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1BB8B7-89B9-324B-DE76-E5C4A5B0FC87}"/>
              </a:ext>
            </a:extLst>
          </p:cNvPr>
          <p:cNvPicPr>
            <a:picLocks noChangeAspect="1"/>
          </p:cNvPicPr>
          <p:nvPr/>
        </p:nvPicPr>
        <p:blipFill>
          <a:blip r:embed="rId2"/>
          <a:stretch>
            <a:fillRect/>
          </a:stretch>
        </p:blipFill>
        <p:spPr>
          <a:xfrm>
            <a:off x="1118493" y="3083509"/>
            <a:ext cx="9955014" cy="1619476"/>
          </a:xfrm>
          <a:prstGeom prst="rect">
            <a:avLst/>
          </a:prstGeom>
        </p:spPr>
      </p:pic>
      <p:pic>
        <p:nvPicPr>
          <p:cNvPr id="7" name="Resim 6">
            <a:extLst>
              <a:ext uri="{FF2B5EF4-FFF2-40B4-BE49-F238E27FC236}">
                <a16:creationId xmlns:a16="http://schemas.microsoft.com/office/drawing/2014/main" id="{9CF71E29-0019-804D-7E07-A4B700F29759}"/>
              </a:ext>
            </a:extLst>
          </p:cNvPr>
          <p:cNvPicPr>
            <a:picLocks noChangeAspect="1"/>
          </p:cNvPicPr>
          <p:nvPr/>
        </p:nvPicPr>
        <p:blipFill>
          <a:blip r:embed="rId3"/>
          <a:stretch>
            <a:fillRect/>
          </a:stretch>
        </p:blipFill>
        <p:spPr>
          <a:xfrm>
            <a:off x="1118493" y="564119"/>
            <a:ext cx="5048955" cy="1590897"/>
          </a:xfrm>
          <a:prstGeom prst="rect">
            <a:avLst/>
          </a:prstGeom>
        </p:spPr>
      </p:pic>
      <p:grpSp>
        <p:nvGrpSpPr>
          <p:cNvPr id="14" name="Grup 13">
            <a:extLst>
              <a:ext uri="{FF2B5EF4-FFF2-40B4-BE49-F238E27FC236}">
                <a16:creationId xmlns:a16="http://schemas.microsoft.com/office/drawing/2014/main" id="{42B1D4B5-6292-F50A-CA7A-55DF091DC707}"/>
              </a:ext>
            </a:extLst>
          </p:cNvPr>
          <p:cNvGrpSpPr/>
          <p:nvPr/>
        </p:nvGrpSpPr>
        <p:grpSpPr>
          <a:xfrm>
            <a:off x="4513225" y="431356"/>
            <a:ext cx="2408760" cy="1735200"/>
            <a:chOff x="4513225" y="431356"/>
            <a:chExt cx="2408760" cy="17352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4B6C287-F860-D355-8955-FBCF14FB8EA0}"/>
                    </a:ext>
                  </a:extLst>
                </p14:cNvPr>
                <p14:cNvContentPartPr/>
                <p14:nvPr/>
              </p14:nvContentPartPr>
              <p14:xfrm>
                <a:off x="4513225" y="431356"/>
                <a:ext cx="1242720" cy="1735200"/>
              </p14:xfrm>
            </p:contentPart>
          </mc:Choice>
          <mc:Fallback xmlns="">
            <p:pic>
              <p:nvPicPr>
                <p:cNvPr id="8" name="Mürekkep 7">
                  <a:extLst>
                    <a:ext uri="{FF2B5EF4-FFF2-40B4-BE49-F238E27FC236}">
                      <a16:creationId xmlns:a16="http://schemas.microsoft.com/office/drawing/2014/main" id="{E4B6C287-F860-D355-8955-FBCF14FB8EA0}"/>
                    </a:ext>
                  </a:extLst>
                </p:cNvPr>
                <p:cNvPicPr/>
                <p:nvPr/>
              </p:nvPicPr>
              <p:blipFill>
                <a:blip r:embed="rId5"/>
                <a:stretch>
                  <a:fillRect/>
                </a:stretch>
              </p:blipFill>
              <p:spPr>
                <a:xfrm>
                  <a:off x="4504225" y="422356"/>
                  <a:ext cx="1260360" cy="175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F8E91A8-7D88-5360-98E2-1458D58226CB}"/>
                    </a:ext>
                  </a:extLst>
                </p14:cNvPr>
                <p14:cNvContentPartPr/>
                <p14:nvPr/>
              </p14:nvContentPartPr>
              <p14:xfrm>
                <a:off x="6095785" y="1077556"/>
                <a:ext cx="343440" cy="368640"/>
              </p14:xfrm>
            </p:contentPart>
          </mc:Choice>
          <mc:Fallback xmlns="">
            <p:pic>
              <p:nvPicPr>
                <p:cNvPr id="9" name="Mürekkep 8">
                  <a:extLst>
                    <a:ext uri="{FF2B5EF4-FFF2-40B4-BE49-F238E27FC236}">
                      <a16:creationId xmlns:a16="http://schemas.microsoft.com/office/drawing/2014/main" id="{2F8E91A8-7D88-5360-98E2-1458D58226CB}"/>
                    </a:ext>
                  </a:extLst>
                </p:cNvPr>
                <p:cNvPicPr/>
                <p:nvPr/>
              </p:nvPicPr>
              <p:blipFill>
                <a:blip r:embed="rId7"/>
                <a:stretch>
                  <a:fillRect/>
                </a:stretch>
              </p:blipFill>
              <p:spPr>
                <a:xfrm>
                  <a:off x="6087145" y="1068556"/>
                  <a:ext cx="361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EF53754-7ACB-9F0A-1299-724893DD1EEE}"/>
                    </a:ext>
                  </a:extLst>
                </p14:cNvPr>
                <p14:cNvContentPartPr/>
                <p14:nvPr/>
              </p14:nvContentPartPr>
              <p14:xfrm>
                <a:off x="6333025" y="1048756"/>
                <a:ext cx="330120" cy="410760"/>
              </p14:xfrm>
            </p:contentPart>
          </mc:Choice>
          <mc:Fallback xmlns="">
            <p:pic>
              <p:nvPicPr>
                <p:cNvPr id="10" name="Mürekkep 9">
                  <a:extLst>
                    <a:ext uri="{FF2B5EF4-FFF2-40B4-BE49-F238E27FC236}">
                      <a16:creationId xmlns:a16="http://schemas.microsoft.com/office/drawing/2014/main" id="{CEF53754-7ACB-9F0A-1299-724893DD1EEE}"/>
                    </a:ext>
                  </a:extLst>
                </p:cNvPr>
                <p:cNvPicPr/>
                <p:nvPr/>
              </p:nvPicPr>
              <p:blipFill>
                <a:blip r:embed="rId9"/>
                <a:stretch>
                  <a:fillRect/>
                </a:stretch>
              </p:blipFill>
              <p:spPr>
                <a:xfrm>
                  <a:off x="6324385" y="1040116"/>
                  <a:ext cx="3477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5C3E1476-3675-8BE5-BB9A-448A17CCC8C3}"/>
                    </a:ext>
                  </a:extLst>
                </p14:cNvPr>
                <p14:cNvContentPartPr/>
                <p14:nvPr/>
              </p14:nvContentPartPr>
              <p14:xfrm>
                <a:off x="6323305" y="1231636"/>
                <a:ext cx="259200" cy="42480"/>
              </p14:xfrm>
            </p:contentPart>
          </mc:Choice>
          <mc:Fallback xmlns="">
            <p:pic>
              <p:nvPicPr>
                <p:cNvPr id="11" name="Mürekkep 10">
                  <a:extLst>
                    <a:ext uri="{FF2B5EF4-FFF2-40B4-BE49-F238E27FC236}">
                      <a16:creationId xmlns:a16="http://schemas.microsoft.com/office/drawing/2014/main" id="{5C3E1476-3675-8BE5-BB9A-448A17CCC8C3}"/>
                    </a:ext>
                  </a:extLst>
                </p:cNvPr>
                <p:cNvPicPr/>
                <p:nvPr/>
              </p:nvPicPr>
              <p:blipFill>
                <a:blip r:embed="rId11"/>
                <a:stretch>
                  <a:fillRect/>
                </a:stretch>
              </p:blipFill>
              <p:spPr>
                <a:xfrm>
                  <a:off x="6314305" y="1222996"/>
                  <a:ext cx="276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5B878548-8C24-3A03-DEB9-58BA7D6B2961}"/>
                    </a:ext>
                  </a:extLst>
                </p14:cNvPr>
                <p14:cNvContentPartPr/>
                <p14:nvPr/>
              </p14:nvContentPartPr>
              <p14:xfrm>
                <a:off x="6707065" y="1221916"/>
                <a:ext cx="174960" cy="251280"/>
              </p14:xfrm>
            </p:contentPart>
          </mc:Choice>
          <mc:Fallback xmlns="">
            <p:pic>
              <p:nvPicPr>
                <p:cNvPr id="12" name="Mürekkep 11">
                  <a:extLst>
                    <a:ext uri="{FF2B5EF4-FFF2-40B4-BE49-F238E27FC236}">
                      <a16:creationId xmlns:a16="http://schemas.microsoft.com/office/drawing/2014/main" id="{5B878548-8C24-3A03-DEB9-58BA7D6B2961}"/>
                    </a:ext>
                  </a:extLst>
                </p:cNvPr>
                <p:cNvPicPr/>
                <p:nvPr/>
              </p:nvPicPr>
              <p:blipFill>
                <a:blip r:embed="rId13"/>
                <a:stretch>
                  <a:fillRect/>
                </a:stretch>
              </p:blipFill>
              <p:spPr>
                <a:xfrm>
                  <a:off x="6698065" y="1212916"/>
                  <a:ext cx="192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137B8EE7-D7D9-44B2-3DC6-60090F8BE249}"/>
                    </a:ext>
                  </a:extLst>
                </p14:cNvPr>
                <p14:cNvContentPartPr/>
                <p14:nvPr/>
              </p14:nvContentPartPr>
              <p14:xfrm>
                <a:off x="6891385" y="1443316"/>
                <a:ext cx="30600" cy="195480"/>
              </p14:xfrm>
            </p:contentPart>
          </mc:Choice>
          <mc:Fallback xmlns="">
            <p:pic>
              <p:nvPicPr>
                <p:cNvPr id="13" name="Mürekkep 12">
                  <a:extLst>
                    <a:ext uri="{FF2B5EF4-FFF2-40B4-BE49-F238E27FC236}">
                      <a16:creationId xmlns:a16="http://schemas.microsoft.com/office/drawing/2014/main" id="{137B8EE7-D7D9-44B2-3DC6-60090F8BE249}"/>
                    </a:ext>
                  </a:extLst>
                </p:cNvPr>
                <p:cNvPicPr/>
                <p:nvPr/>
              </p:nvPicPr>
              <p:blipFill>
                <a:blip r:embed="rId15"/>
                <a:stretch>
                  <a:fillRect/>
                </a:stretch>
              </p:blipFill>
              <p:spPr>
                <a:xfrm>
                  <a:off x="6882745" y="1434676"/>
                  <a:ext cx="48240" cy="213120"/>
                </a:xfrm>
                <a:prstGeom prst="rect">
                  <a:avLst/>
                </a:prstGeom>
              </p:spPr>
            </p:pic>
          </mc:Fallback>
        </mc:AlternateContent>
      </p:grpSp>
      <p:grpSp>
        <p:nvGrpSpPr>
          <p:cNvPr id="17" name="Grup 16">
            <a:extLst>
              <a:ext uri="{FF2B5EF4-FFF2-40B4-BE49-F238E27FC236}">
                <a16:creationId xmlns:a16="http://schemas.microsoft.com/office/drawing/2014/main" id="{84F59EA4-FAE7-8A01-265C-9CE5E05CAE61}"/>
              </a:ext>
            </a:extLst>
          </p:cNvPr>
          <p:cNvGrpSpPr/>
          <p:nvPr/>
        </p:nvGrpSpPr>
        <p:grpSpPr>
          <a:xfrm>
            <a:off x="4456345" y="2261596"/>
            <a:ext cx="347400" cy="857520"/>
            <a:chOff x="4456345" y="2261596"/>
            <a:chExt cx="347400" cy="85752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014B0EC-0591-DC0A-FD8C-0EA8A1763B87}"/>
                    </a:ext>
                  </a:extLst>
                </p14:cNvPr>
                <p14:cNvContentPartPr/>
                <p14:nvPr/>
              </p14:nvContentPartPr>
              <p14:xfrm>
                <a:off x="4655785" y="2261596"/>
                <a:ext cx="41040" cy="711720"/>
              </p14:xfrm>
            </p:contentPart>
          </mc:Choice>
          <mc:Fallback xmlns="">
            <p:pic>
              <p:nvPicPr>
                <p:cNvPr id="15" name="Mürekkep 14">
                  <a:extLst>
                    <a:ext uri="{FF2B5EF4-FFF2-40B4-BE49-F238E27FC236}">
                      <a16:creationId xmlns:a16="http://schemas.microsoft.com/office/drawing/2014/main" id="{D014B0EC-0591-DC0A-FD8C-0EA8A1763B87}"/>
                    </a:ext>
                  </a:extLst>
                </p:cNvPr>
                <p:cNvPicPr/>
                <p:nvPr/>
              </p:nvPicPr>
              <p:blipFill>
                <a:blip r:embed="rId17"/>
                <a:stretch>
                  <a:fillRect/>
                </a:stretch>
              </p:blipFill>
              <p:spPr>
                <a:xfrm>
                  <a:off x="4647145" y="2252956"/>
                  <a:ext cx="58680" cy="72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D8036C31-AA2C-9CE1-D863-9E40365D0E39}"/>
                    </a:ext>
                  </a:extLst>
                </p14:cNvPr>
                <p14:cNvContentPartPr/>
                <p14:nvPr/>
              </p14:nvContentPartPr>
              <p14:xfrm>
                <a:off x="4456345" y="2889076"/>
                <a:ext cx="347400" cy="230040"/>
              </p14:xfrm>
            </p:contentPart>
          </mc:Choice>
          <mc:Fallback xmlns="">
            <p:pic>
              <p:nvPicPr>
                <p:cNvPr id="16" name="Mürekkep 15">
                  <a:extLst>
                    <a:ext uri="{FF2B5EF4-FFF2-40B4-BE49-F238E27FC236}">
                      <a16:creationId xmlns:a16="http://schemas.microsoft.com/office/drawing/2014/main" id="{D8036C31-AA2C-9CE1-D863-9E40365D0E39}"/>
                    </a:ext>
                  </a:extLst>
                </p:cNvPr>
                <p:cNvPicPr/>
                <p:nvPr/>
              </p:nvPicPr>
              <p:blipFill>
                <a:blip r:embed="rId19"/>
                <a:stretch>
                  <a:fillRect/>
                </a:stretch>
              </p:blipFill>
              <p:spPr>
                <a:xfrm>
                  <a:off x="4447345" y="2880436"/>
                  <a:ext cx="365040" cy="247680"/>
                </a:xfrm>
                <a:prstGeom prst="rect">
                  <a:avLst/>
                </a:prstGeom>
              </p:spPr>
            </p:pic>
          </mc:Fallback>
        </mc:AlternateContent>
      </p:grpSp>
      <p:grpSp>
        <p:nvGrpSpPr>
          <p:cNvPr id="24" name="Grup 23">
            <a:extLst>
              <a:ext uri="{FF2B5EF4-FFF2-40B4-BE49-F238E27FC236}">
                <a16:creationId xmlns:a16="http://schemas.microsoft.com/office/drawing/2014/main" id="{90F04E81-DF76-6EA5-2017-0E566F17A2BB}"/>
              </a:ext>
            </a:extLst>
          </p:cNvPr>
          <p:cNvGrpSpPr/>
          <p:nvPr/>
        </p:nvGrpSpPr>
        <p:grpSpPr>
          <a:xfrm>
            <a:off x="8325265" y="3281476"/>
            <a:ext cx="2861280" cy="1474200"/>
            <a:chOff x="8325265" y="3281476"/>
            <a:chExt cx="2861280" cy="1474200"/>
          </a:xfrm>
        </p:grpSpPr>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7FBE50B2-376A-33BF-154C-CA75A830B904}"/>
                    </a:ext>
                  </a:extLst>
                </p14:cNvPr>
                <p14:cNvContentPartPr/>
                <p14:nvPr/>
              </p14:nvContentPartPr>
              <p14:xfrm>
                <a:off x="8480785" y="3281476"/>
                <a:ext cx="1415520" cy="308880"/>
              </p14:xfrm>
            </p:contentPart>
          </mc:Choice>
          <mc:Fallback xmlns="">
            <p:pic>
              <p:nvPicPr>
                <p:cNvPr id="18" name="Mürekkep 17">
                  <a:extLst>
                    <a:ext uri="{FF2B5EF4-FFF2-40B4-BE49-F238E27FC236}">
                      <a16:creationId xmlns:a16="http://schemas.microsoft.com/office/drawing/2014/main" id="{7FBE50B2-376A-33BF-154C-CA75A830B904}"/>
                    </a:ext>
                  </a:extLst>
                </p:cNvPr>
                <p:cNvPicPr/>
                <p:nvPr/>
              </p:nvPicPr>
              <p:blipFill>
                <a:blip r:embed="rId21"/>
                <a:stretch>
                  <a:fillRect/>
                </a:stretch>
              </p:blipFill>
              <p:spPr>
                <a:xfrm>
                  <a:off x="8471785" y="3272476"/>
                  <a:ext cx="1433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1EECB1CE-45D9-3883-F660-FD574317D111}"/>
                    </a:ext>
                  </a:extLst>
                </p14:cNvPr>
                <p14:cNvContentPartPr/>
                <p14:nvPr/>
              </p14:nvContentPartPr>
              <p14:xfrm>
                <a:off x="8402305" y="3559756"/>
                <a:ext cx="348120" cy="283320"/>
              </p14:xfrm>
            </p:contentPart>
          </mc:Choice>
          <mc:Fallback xmlns="">
            <p:pic>
              <p:nvPicPr>
                <p:cNvPr id="19" name="Mürekkep 18">
                  <a:extLst>
                    <a:ext uri="{FF2B5EF4-FFF2-40B4-BE49-F238E27FC236}">
                      <a16:creationId xmlns:a16="http://schemas.microsoft.com/office/drawing/2014/main" id="{1EECB1CE-45D9-3883-F660-FD574317D111}"/>
                    </a:ext>
                  </a:extLst>
                </p:cNvPr>
                <p:cNvPicPr/>
                <p:nvPr/>
              </p:nvPicPr>
              <p:blipFill>
                <a:blip r:embed="rId23"/>
                <a:stretch>
                  <a:fillRect/>
                </a:stretch>
              </p:blipFill>
              <p:spPr>
                <a:xfrm>
                  <a:off x="8393305" y="3550756"/>
                  <a:ext cx="3657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44264C82-AB3D-C5EE-5A3A-EB766E3F7AA9}"/>
                    </a:ext>
                  </a:extLst>
                </p14:cNvPr>
                <p14:cNvContentPartPr/>
                <p14:nvPr/>
              </p14:nvContentPartPr>
              <p14:xfrm>
                <a:off x="8385745" y="3809596"/>
                <a:ext cx="2147040" cy="291240"/>
              </p14:xfrm>
            </p:contentPart>
          </mc:Choice>
          <mc:Fallback xmlns="">
            <p:pic>
              <p:nvPicPr>
                <p:cNvPr id="20" name="Mürekkep 19">
                  <a:extLst>
                    <a:ext uri="{FF2B5EF4-FFF2-40B4-BE49-F238E27FC236}">
                      <a16:creationId xmlns:a16="http://schemas.microsoft.com/office/drawing/2014/main" id="{44264C82-AB3D-C5EE-5A3A-EB766E3F7AA9}"/>
                    </a:ext>
                  </a:extLst>
                </p:cNvPr>
                <p:cNvPicPr/>
                <p:nvPr/>
              </p:nvPicPr>
              <p:blipFill>
                <a:blip r:embed="rId25"/>
                <a:stretch>
                  <a:fillRect/>
                </a:stretch>
              </p:blipFill>
              <p:spPr>
                <a:xfrm>
                  <a:off x="8376745" y="3800596"/>
                  <a:ext cx="21646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FFADA13C-9610-FC90-A376-F3FCAD1DA5E0}"/>
                    </a:ext>
                  </a:extLst>
                </p14:cNvPr>
                <p14:cNvContentPartPr/>
                <p14:nvPr/>
              </p14:nvContentPartPr>
              <p14:xfrm>
                <a:off x="8325265" y="4358956"/>
                <a:ext cx="2861280" cy="396720"/>
              </p14:xfrm>
            </p:contentPart>
          </mc:Choice>
          <mc:Fallback xmlns="">
            <p:pic>
              <p:nvPicPr>
                <p:cNvPr id="21" name="Mürekkep 20">
                  <a:extLst>
                    <a:ext uri="{FF2B5EF4-FFF2-40B4-BE49-F238E27FC236}">
                      <a16:creationId xmlns:a16="http://schemas.microsoft.com/office/drawing/2014/main" id="{FFADA13C-9610-FC90-A376-F3FCAD1DA5E0}"/>
                    </a:ext>
                  </a:extLst>
                </p:cNvPr>
                <p:cNvPicPr/>
                <p:nvPr/>
              </p:nvPicPr>
              <p:blipFill>
                <a:blip r:embed="rId27"/>
                <a:stretch>
                  <a:fillRect/>
                </a:stretch>
              </p:blipFill>
              <p:spPr>
                <a:xfrm>
                  <a:off x="8316265" y="4349956"/>
                  <a:ext cx="2878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DE9FD7D9-9B72-63CD-18EC-A6D372210164}"/>
                    </a:ext>
                  </a:extLst>
                </p14:cNvPr>
                <p14:cNvContentPartPr/>
                <p14:nvPr/>
              </p14:nvContentPartPr>
              <p14:xfrm>
                <a:off x="8372065" y="4069516"/>
                <a:ext cx="174960" cy="290880"/>
              </p14:xfrm>
            </p:contentPart>
          </mc:Choice>
          <mc:Fallback xmlns="">
            <p:pic>
              <p:nvPicPr>
                <p:cNvPr id="22" name="Mürekkep 21">
                  <a:extLst>
                    <a:ext uri="{FF2B5EF4-FFF2-40B4-BE49-F238E27FC236}">
                      <a16:creationId xmlns:a16="http://schemas.microsoft.com/office/drawing/2014/main" id="{DE9FD7D9-9B72-63CD-18EC-A6D372210164}"/>
                    </a:ext>
                  </a:extLst>
                </p:cNvPr>
                <p:cNvPicPr/>
                <p:nvPr/>
              </p:nvPicPr>
              <p:blipFill>
                <a:blip r:embed="rId29"/>
                <a:stretch>
                  <a:fillRect/>
                </a:stretch>
              </p:blipFill>
              <p:spPr>
                <a:xfrm>
                  <a:off x="8363425" y="4060876"/>
                  <a:ext cx="1926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DF8DA152-A933-3B3B-40C4-EA7620B4A809}"/>
                    </a:ext>
                  </a:extLst>
                </p14:cNvPr>
                <p14:cNvContentPartPr/>
                <p14:nvPr/>
              </p14:nvContentPartPr>
              <p14:xfrm>
                <a:off x="10252345" y="4080676"/>
                <a:ext cx="268560" cy="328320"/>
              </p14:xfrm>
            </p:contentPart>
          </mc:Choice>
          <mc:Fallback xmlns="">
            <p:pic>
              <p:nvPicPr>
                <p:cNvPr id="23" name="Mürekkep 22">
                  <a:extLst>
                    <a:ext uri="{FF2B5EF4-FFF2-40B4-BE49-F238E27FC236}">
                      <a16:creationId xmlns:a16="http://schemas.microsoft.com/office/drawing/2014/main" id="{DF8DA152-A933-3B3B-40C4-EA7620B4A809}"/>
                    </a:ext>
                  </a:extLst>
                </p:cNvPr>
                <p:cNvPicPr/>
                <p:nvPr/>
              </p:nvPicPr>
              <p:blipFill>
                <a:blip r:embed="rId31"/>
                <a:stretch>
                  <a:fillRect/>
                </a:stretch>
              </p:blipFill>
              <p:spPr>
                <a:xfrm>
                  <a:off x="10243345" y="4071676"/>
                  <a:ext cx="286200" cy="345960"/>
                </a:xfrm>
                <a:prstGeom prst="rect">
                  <a:avLst/>
                </a:prstGeom>
              </p:spPr>
            </p:pic>
          </mc:Fallback>
        </mc:AlternateContent>
      </p:grpSp>
      <p:pic>
        <p:nvPicPr>
          <p:cNvPr id="27" name="Resim 26">
            <a:extLst>
              <a:ext uri="{FF2B5EF4-FFF2-40B4-BE49-F238E27FC236}">
                <a16:creationId xmlns:a16="http://schemas.microsoft.com/office/drawing/2014/main" id="{F2E62B63-45F2-B90D-D699-EFF2EDE8DAF6}"/>
              </a:ext>
            </a:extLst>
          </p:cNvPr>
          <p:cNvPicPr>
            <a:picLocks noChangeAspect="1"/>
          </p:cNvPicPr>
          <p:nvPr/>
        </p:nvPicPr>
        <p:blipFill>
          <a:blip r:embed="rId32"/>
          <a:stretch>
            <a:fillRect/>
          </a:stretch>
        </p:blipFill>
        <p:spPr>
          <a:xfrm>
            <a:off x="7028020" y="5118656"/>
            <a:ext cx="2905530" cy="1295581"/>
          </a:xfrm>
          <a:prstGeom prst="rect">
            <a:avLst/>
          </a:prstGeom>
        </p:spPr>
      </p:pic>
      <p:pic>
        <p:nvPicPr>
          <p:cNvPr id="29" name="Resim 28">
            <a:extLst>
              <a:ext uri="{FF2B5EF4-FFF2-40B4-BE49-F238E27FC236}">
                <a16:creationId xmlns:a16="http://schemas.microsoft.com/office/drawing/2014/main" id="{2C8C178B-CBD8-14D5-4EA5-B0C4E957F379}"/>
              </a:ext>
            </a:extLst>
          </p:cNvPr>
          <p:cNvPicPr>
            <a:picLocks noChangeAspect="1"/>
          </p:cNvPicPr>
          <p:nvPr/>
        </p:nvPicPr>
        <p:blipFill>
          <a:blip r:embed="rId33"/>
          <a:stretch>
            <a:fillRect/>
          </a:stretch>
        </p:blipFill>
        <p:spPr>
          <a:xfrm>
            <a:off x="3504566" y="5037682"/>
            <a:ext cx="2343477" cy="1457528"/>
          </a:xfrm>
          <a:prstGeom prst="rect">
            <a:avLst/>
          </a:prstGeom>
        </p:spPr>
      </p:pic>
      <p:pic>
        <p:nvPicPr>
          <p:cNvPr id="31" name="Resim 30">
            <a:extLst>
              <a:ext uri="{FF2B5EF4-FFF2-40B4-BE49-F238E27FC236}">
                <a16:creationId xmlns:a16="http://schemas.microsoft.com/office/drawing/2014/main" id="{2C427F4E-78E1-B4A6-CE85-AF071DA3C8CE}"/>
              </a:ext>
            </a:extLst>
          </p:cNvPr>
          <p:cNvPicPr>
            <a:picLocks noChangeAspect="1"/>
          </p:cNvPicPr>
          <p:nvPr/>
        </p:nvPicPr>
        <p:blipFill>
          <a:blip r:embed="rId34"/>
          <a:stretch>
            <a:fillRect/>
          </a:stretch>
        </p:blipFill>
        <p:spPr>
          <a:xfrm>
            <a:off x="677542" y="5631478"/>
            <a:ext cx="1962424" cy="304843"/>
          </a:xfrm>
          <a:prstGeom prst="rect">
            <a:avLst/>
          </a:prstGeom>
        </p:spPr>
      </p:pic>
      <p:grpSp>
        <p:nvGrpSpPr>
          <p:cNvPr id="50" name="Grup 49">
            <a:extLst>
              <a:ext uri="{FF2B5EF4-FFF2-40B4-BE49-F238E27FC236}">
                <a16:creationId xmlns:a16="http://schemas.microsoft.com/office/drawing/2014/main" id="{8434BFF8-773C-2DF8-A9F1-9518E605ABCD}"/>
              </a:ext>
            </a:extLst>
          </p:cNvPr>
          <p:cNvGrpSpPr/>
          <p:nvPr/>
        </p:nvGrpSpPr>
        <p:grpSpPr>
          <a:xfrm>
            <a:off x="1606945" y="4773676"/>
            <a:ext cx="587520" cy="743760"/>
            <a:chOff x="1606945" y="4773676"/>
            <a:chExt cx="587520" cy="74376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3EB98981-6F77-5026-9162-F6BCCA5E1D1E}"/>
                    </a:ext>
                  </a:extLst>
                </p14:cNvPr>
                <p14:cNvContentPartPr/>
                <p14:nvPr/>
              </p14:nvContentPartPr>
              <p14:xfrm>
                <a:off x="1652665" y="4773676"/>
                <a:ext cx="541800" cy="687600"/>
              </p14:xfrm>
            </p:contentPart>
          </mc:Choice>
          <mc:Fallback xmlns="">
            <p:pic>
              <p:nvPicPr>
                <p:cNvPr id="32" name="Mürekkep 31">
                  <a:extLst>
                    <a:ext uri="{FF2B5EF4-FFF2-40B4-BE49-F238E27FC236}">
                      <a16:creationId xmlns:a16="http://schemas.microsoft.com/office/drawing/2014/main" id="{3EB98981-6F77-5026-9162-F6BCCA5E1D1E}"/>
                    </a:ext>
                  </a:extLst>
                </p:cNvPr>
                <p:cNvPicPr/>
                <p:nvPr/>
              </p:nvPicPr>
              <p:blipFill>
                <a:blip r:embed="rId36"/>
                <a:stretch>
                  <a:fillRect/>
                </a:stretch>
              </p:blipFill>
              <p:spPr>
                <a:xfrm>
                  <a:off x="1644025" y="4764676"/>
                  <a:ext cx="55944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48FCCB30-A63F-111F-4D4F-44ADF4B22429}"/>
                    </a:ext>
                  </a:extLst>
                </p14:cNvPr>
                <p14:cNvContentPartPr/>
                <p14:nvPr/>
              </p14:nvContentPartPr>
              <p14:xfrm>
                <a:off x="1606945" y="5341756"/>
                <a:ext cx="368640" cy="175680"/>
              </p14:xfrm>
            </p:contentPart>
          </mc:Choice>
          <mc:Fallback xmlns="">
            <p:pic>
              <p:nvPicPr>
                <p:cNvPr id="33" name="Mürekkep 32">
                  <a:extLst>
                    <a:ext uri="{FF2B5EF4-FFF2-40B4-BE49-F238E27FC236}">
                      <a16:creationId xmlns:a16="http://schemas.microsoft.com/office/drawing/2014/main" id="{48FCCB30-A63F-111F-4D4F-44ADF4B22429}"/>
                    </a:ext>
                  </a:extLst>
                </p:cNvPr>
                <p:cNvPicPr/>
                <p:nvPr/>
              </p:nvPicPr>
              <p:blipFill>
                <a:blip r:embed="rId38"/>
                <a:stretch>
                  <a:fillRect/>
                </a:stretch>
              </p:blipFill>
              <p:spPr>
                <a:xfrm>
                  <a:off x="1598305" y="5333116"/>
                  <a:ext cx="386280" cy="193320"/>
                </a:xfrm>
                <a:prstGeom prst="rect">
                  <a:avLst/>
                </a:prstGeom>
              </p:spPr>
            </p:pic>
          </mc:Fallback>
        </mc:AlternateContent>
      </p:grpSp>
      <p:grpSp>
        <p:nvGrpSpPr>
          <p:cNvPr id="49" name="Grup 48">
            <a:extLst>
              <a:ext uri="{FF2B5EF4-FFF2-40B4-BE49-F238E27FC236}">
                <a16:creationId xmlns:a16="http://schemas.microsoft.com/office/drawing/2014/main" id="{F17ED8F1-1A96-CF90-0F5B-F8DEAE5B0714}"/>
              </a:ext>
            </a:extLst>
          </p:cNvPr>
          <p:cNvGrpSpPr/>
          <p:nvPr/>
        </p:nvGrpSpPr>
        <p:grpSpPr>
          <a:xfrm>
            <a:off x="2723665" y="5793916"/>
            <a:ext cx="578520" cy="146520"/>
            <a:chOff x="2723665" y="5793916"/>
            <a:chExt cx="578520" cy="146520"/>
          </a:xfrm>
        </p:grpSpPr>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069378B9-B82D-30FA-B60B-9D0E90D32F69}"/>
                    </a:ext>
                  </a:extLst>
                </p14:cNvPr>
                <p14:cNvContentPartPr/>
                <p14:nvPr/>
              </p14:nvContentPartPr>
              <p14:xfrm>
                <a:off x="2723665" y="5851516"/>
                <a:ext cx="519120" cy="11520"/>
              </p14:xfrm>
            </p:contentPart>
          </mc:Choice>
          <mc:Fallback xmlns="">
            <p:pic>
              <p:nvPicPr>
                <p:cNvPr id="34" name="Mürekkep 33">
                  <a:extLst>
                    <a:ext uri="{FF2B5EF4-FFF2-40B4-BE49-F238E27FC236}">
                      <a16:creationId xmlns:a16="http://schemas.microsoft.com/office/drawing/2014/main" id="{069378B9-B82D-30FA-B60B-9D0E90D32F69}"/>
                    </a:ext>
                  </a:extLst>
                </p:cNvPr>
                <p:cNvPicPr/>
                <p:nvPr/>
              </p:nvPicPr>
              <p:blipFill>
                <a:blip r:embed="rId40"/>
                <a:stretch>
                  <a:fillRect/>
                </a:stretch>
              </p:blipFill>
              <p:spPr>
                <a:xfrm>
                  <a:off x="2714665" y="5842876"/>
                  <a:ext cx="536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Mürekkep 34">
                  <a:extLst>
                    <a:ext uri="{FF2B5EF4-FFF2-40B4-BE49-F238E27FC236}">
                      <a16:creationId xmlns:a16="http://schemas.microsoft.com/office/drawing/2014/main" id="{C253996B-B42B-7694-0FA6-7C57CBD4EE99}"/>
                    </a:ext>
                  </a:extLst>
                </p14:cNvPr>
                <p14:cNvContentPartPr/>
                <p14:nvPr/>
              </p14:nvContentPartPr>
              <p14:xfrm>
                <a:off x="3195265" y="5793916"/>
                <a:ext cx="106920" cy="146520"/>
              </p14:xfrm>
            </p:contentPart>
          </mc:Choice>
          <mc:Fallback xmlns="">
            <p:pic>
              <p:nvPicPr>
                <p:cNvPr id="35" name="Mürekkep 34">
                  <a:extLst>
                    <a:ext uri="{FF2B5EF4-FFF2-40B4-BE49-F238E27FC236}">
                      <a16:creationId xmlns:a16="http://schemas.microsoft.com/office/drawing/2014/main" id="{C253996B-B42B-7694-0FA6-7C57CBD4EE99}"/>
                    </a:ext>
                  </a:extLst>
                </p:cNvPr>
                <p:cNvPicPr/>
                <p:nvPr/>
              </p:nvPicPr>
              <p:blipFill>
                <a:blip r:embed="rId42"/>
                <a:stretch>
                  <a:fillRect/>
                </a:stretch>
              </p:blipFill>
              <p:spPr>
                <a:xfrm>
                  <a:off x="3186625" y="5785276"/>
                  <a:ext cx="124560" cy="164160"/>
                </a:xfrm>
                <a:prstGeom prst="rect">
                  <a:avLst/>
                </a:prstGeom>
              </p:spPr>
            </p:pic>
          </mc:Fallback>
        </mc:AlternateContent>
      </p:grpSp>
      <p:grpSp>
        <p:nvGrpSpPr>
          <p:cNvPr id="48" name="Grup 47">
            <a:extLst>
              <a:ext uri="{FF2B5EF4-FFF2-40B4-BE49-F238E27FC236}">
                <a16:creationId xmlns:a16="http://schemas.microsoft.com/office/drawing/2014/main" id="{C348EF61-0B32-3327-E566-1763F7FBE6D9}"/>
              </a:ext>
            </a:extLst>
          </p:cNvPr>
          <p:cNvGrpSpPr/>
          <p:nvPr/>
        </p:nvGrpSpPr>
        <p:grpSpPr>
          <a:xfrm>
            <a:off x="3789625" y="6003796"/>
            <a:ext cx="1818360" cy="253080"/>
            <a:chOff x="3789625" y="6003796"/>
            <a:chExt cx="1818360" cy="253080"/>
          </a:xfrm>
        </p:grpSpPr>
        <mc:AlternateContent xmlns:mc="http://schemas.openxmlformats.org/markup-compatibility/2006" xmlns:p14="http://schemas.microsoft.com/office/powerpoint/2010/main">
          <mc:Choice Requires="p14">
            <p:contentPart p14:bwMode="auto" r:id="rId43">
              <p14:nvContentPartPr>
                <p14:cNvPr id="36" name="Mürekkep 35">
                  <a:extLst>
                    <a:ext uri="{FF2B5EF4-FFF2-40B4-BE49-F238E27FC236}">
                      <a16:creationId xmlns:a16="http://schemas.microsoft.com/office/drawing/2014/main" id="{06954395-C847-2419-97DF-86F0226DB2A1}"/>
                    </a:ext>
                  </a:extLst>
                </p14:cNvPr>
                <p14:cNvContentPartPr/>
                <p14:nvPr/>
              </p14:nvContentPartPr>
              <p14:xfrm>
                <a:off x="3789625" y="6003796"/>
                <a:ext cx="872280" cy="253080"/>
              </p14:xfrm>
            </p:contentPart>
          </mc:Choice>
          <mc:Fallback xmlns="">
            <p:pic>
              <p:nvPicPr>
                <p:cNvPr id="36" name="Mürekkep 35">
                  <a:extLst>
                    <a:ext uri="{FF2B5EF4-FFF2-40B4-BE49-F238E27FC236}">
                      <a16:creationId xmlns:a16="http://schemas.microsoft.com/office/drawing/2014/main" id="{06954395-C847-2419-97DF-86F0226DB2A1}"/>
                    </a:ext>
                  </a:extLst>
                </p:cNvPr>
                <p:cNvPicPr/>
                <p:nvPr/>
              </p:nvPicPr>
              <p:blipFill>
                <a:blip r:embed="rId44"/>
                <a:stretch>
                  <a:fillRect/>
                </a:stretch>
              </p:blipFill>
              <p:spPr>
                <a:xfrm>
                  <a:off x="3780985" y="5994796"/>
                  <a:ext cx="889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Mürekkep 36">
                  <a:extLst>
                    <a:ext uri="{FF2B5EF4-FFF2-40B4-BE49-F238E27FC236}">
                      <a16:creationId xmlns:a16="http://schemas.microsoft.com/office/drawing/2014/main" id="{2653C789-DE08-E179-1D73-9046FB2389AF}"/>
                    </a:ext>
                  </a:extLst>
                </p14:cNvPr>
                <p14:cNvContentPartPr/>
                <p14:nvPr/>
              </p14:nvContentPartPr>
              <p14:xfrm>
                <a:off x="4869985" y="6111796"/>
                <a:ext cx="182160" cy="360"/>
              </p14:xfrm>
            </p:contentPart>
          </mc:Choice>
          <mc:Fallback xmlns="">
            <p:pic>
              <p:nvPicPr>
                <p:cNvPr id="37" name="Mürekkep 36">
                  <a:extLst>
                    <a:ext uri="{FF2B5EF4-FFF2-40B4-BE49-F238E27FC236}">
                      <a16:creationId xmlns:a16="http://schemas.microsoft.com/office/drawing/2014/main" id="{2653C789-DE08-E179-1D73-9046FB2389AF}"/>
                    </a:ext>
                  </a:extLst>
                </p:cNvPr>
                <p:cNvPicPr/>
                <p:nvPr/>
              </p:nvPicPr>
              <p:blipFill>
                <a:blip r:embed="rId46"/>
                <a:stretch>
                  <a:fillRect/>
                </a:stretch>
              </p:blipFill>
              <p:spPr>
                <a:xfrm>
                  <a:off x="4860985" y="61027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Mürekkep 37">
                  <a:extLst>
                    <a:ext uri="{FF2B5EF4-FFF2-40B4-BE49-F238E27FC236}">
                      <a16:creationId xmlns:a16="http://schemas.microsoft.com/office/drawing/2014/main" id="{79628710-B73D-FFE6-7F20-ABFD9EB19BD7}"/>
                    </a:ext>
                  </a:extLst>
                </p14:cNvPr>
                <p14:cNvContentPartPr/>
                <p14:nvPr/>
              </p14:nvContentPartPr>
              <p14:xfrm>
                <a:off x="4975825" y="6121516"/>
                <a:ext cx="16200" cy="108720"/>
              </p14:xfrm>
            </p:contentPart>
          </mc:Choice>
          <mc:Fallback xmlns="">
            <p:pic>
              <p:nvPicPr>
                <p:cNvPr id="38" name="Mürekkep 37">
                  <a:extLst>
                    <a:ext uri="{FF2B5EF4-FFF2-40B4-BE49-F238E27FC236}">
                      <a16:creationId xmlns:a16="http://schemas.microsoft.com/office/drawing/2014/main" id="{79628710-B73D-FFE6-7F20-ABFD9EB19BD7}"/>
                    </a:ext>
                  </a:extLst>
                </p:cNvPr>
                <p:cNvPicPr/>
                <p:nvPr/>
              </p:nvPicPr>
              <p:blipFill>
                <a:blip r:embed="rId48"/>
                <a:stretch>
                  <a:fillRect/>
                </a:stretch>
              </p:blipFill>
              <p:spPr>
                <a:xfrm>
                  <a:off x="4966825" y="6112516"/>
                  <a:ext cx="33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DD4382EA-2D14-4305-1017-993723E8B3C7}"/>
                    </a:ext>
                  </a:extLst>
                </p14:cNvPr>
                <p14:cNvContentPartPr/>
                <p14:nvPr/>
              </p14:nvContentPartPr>
              <p14:xfrm>
                <a:off x="5129905" y="6198196"/>
                <a:ext cx="9000" cy="39960"/>
              </p14:xfrm>
            </p:contentPart>
          </mc:Choice>
          <mc:Fallback xmlns="">
            <p:pic>
              <p:nvPicPr>
                <p:cNvPr id="39" name="Mürekkep 38">
                  <a:extLst>
                    <a:ext uri="{FF2B5EF4-FFF2-40B4-BE49-F238E27FC236}">
                      <a16:creationId xmlns:a16="http://schemas.microsoft.com/office/drawing/2014/main" id="{DD4382EA-2D14-4305-1017-993723E8B3C7}"/>
                    </a:ext>
                  </a:extLst>
                </p:cNvPr>
                <p:cNvPicPr/>
                <p:nvPr/>
              </p:nvPicPr>
              <p:blipFill>
                <a:blip r:embed="rId50"/>
                <a:stretch>
                  <a:fillRect/>
                </a:stretch>
              </p:blipFill>
              <p:spPr>
                <a:xfrm>
                  <a:off x="5121265" y="6189556"/>
                  <a:ext cx="266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09443BA6-44B5-6D0C-B513-337029609D0E}"/>
                    </a:ext>
                  </a:extLst>
                </p14:cNvPr>
                <p14:cNvContentPartPr/>
                <p14:nvPr/>
              </p14:nvContentPartPr>
              <p14:xfrm>
                <a:off x="5197225" y="6053836"/>
                <a:ext cx="20520" cy="114840"/>
              </p14:xfrm>
            </p:contentPart>
          </mc:Choice>
          <mc:Fallback xmlns="">
            <p:pic>
              <p:nvPicPr>
                <p:cNvPr id="40" name="Mürekkep 39">
                  <a:extLst>
                    <a:ext uri="{FF2B5EF4-FFF2-40B4-BE49-F238E27FC236}">
                      <a16:creationId xmlns:a16="http://schemas.microsoft.com/office/drawing/2014/main" id="{09443BA6-44B5-6D0C-B513-337029609D0E}"/>
                    </a:ext>
                  </a:extLst>
                </p:cNvPr>
                <p:cNvPicPr/>
                <p:nvPr/>
              </p:nvPicPr>
              <p:blipFill>
                <a:blip r:embed="rId52"/>
                <a:stretch>
                  <a:fillRect/>
                </a:stretch>
              </p:blipFill>
              <p:spPr>
                <a:xfrm>
                  <a:off x="5188585" y="6044836"/>
                  <a:ext cx="381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Mürekkep 40">
                  <a:extLst>
                    <a:ext uri="{FF2B5EF4-FFF2-40B4-BE49-F238E27FC236}">
                      <a16:creationId xmlns:a16="http://schemas.microsoft.com/office/drawing/2014/main" id="{4DFF9318-07A3-7C79-DD26-28EA06B1B4B4}"/>
                    </a:ext>
                  </a:extLst>
                </p14:cNvPr>
                <p14:cNvContentPartPr/>
                <p14:nvPr/>
              </p14:nvContentPartPr>
              <p14:xfrm>
                <a:off x="5232505" y="6159676"/>
                <a:ext cx="137520" cy="77400"/>
              </p14:xfrm>
            </p:contentPart>
          </mc:Choice>
          <mc:Fallback xmlns="">
            <p:pic>
              <p:nvPicPr>
                <p:cNvPr id="41" name="Mürekkep 40">
                  <a:extLst>
                    <a:ext uri="{FF2B5EF4-FFF2-40B4-BE49-F238E27FC236}">
                      <a16:creationId xmlns:a16="http://schemas.microsoft.com/office/drawing/2014/main" id="{4DFF9318-07A3-7C79-DD26-28EA06B1B4B4}"/>
                    </a:ext>
                  </a:extLst>
                </p:cNvPr>
                <p:cNvPicPr/>
                <p:nvPr/>
              </p:nvPicPr>
              <p:blipFill>
                <a:blip r:embed="rId54"/>
                <a:stretch>
                  <a:fillRect/>
                </a:stretch>
              </p:blipFill>
              <p:spPr>
                <a:xfrm>
                  <a:off x="5223865" y="6150676"/>
                  <a:ext cx="155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Mürekkep 41">
                  <a:extLst>
                    <a:ext uri="{FF2B5EF4-FFF2-40B4-BE49-F238E27FC236}">
                      <a16:creationId xmlns:a16="http://schemas.microsoft.com/office/drawing/2014/main" id="{60058023-6A92-3596-4A52-319822CA9D0D}"/>
                    </a:ext>
                  </a:extLst>
                </p14:cNvPr>
                <p14:cNvContentPartPr/>
                <p14:nvPr/>
              </p14:nvContentPartPr>
              <p14:xfrm>
                <a:off x="5389465" y="6044476"/>
                <a:ext cx="16200" cy="195480"/>
              </p14:xfrm>
            </p:contentPart>
          </mc:Choice>
          <mc:Fallback xmlns="">
            <p:pic>
              <p:nvPicPr>
                <p:cNvPr id="42" name="Mürekkep 41">
                  <a:extLst>
                    <a:ext uri="{FF2B5EF4-FFF2-40B4-BE49-F238E27FC236}">
                      <a16:creationId xmlns:a16="http://schemas.microsoft.com/office/drawing/2014/main" id="{60058023-6A92-3596-4A52-319822CA9D0D}"/>
                    </a:ext>
                  </a:extLst>
                </p:cNvPr>
                <p:cNvPicPr/>
                <p:nvPr/>
              </p:nvPicPr>
              <p:blipFill>
                <a:blip r:embed="rId56"/>
                <a:stretch>
                  <a:fillRect/>
                </a:stretch>
              </p:blipFill>
              <p:spPr>
                <a:xfrm>
                  <a:off x="5380465" y="6035476"/>
                  <a:ext cx="33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Mürekkep 42">
                  <a:extLst>
                    <a:ext uri="{FF2B5EF4-FFF2-40B4-BE49-F238E27FC236}">
                      <a16:creationId xmlns:a16="http://schemas.microsoft.com/office/drawing/2014/main" id="{DF785720-BED4-249F-10D5-41D9DC7194C6}"/>
                    </a:ext>
                  </a:extLst>
                </p14:cNvPr>
                <p14:cNvContentPartPr/>
                <p14:nvPr/>
              </p14:nvContentPartPr>
              <p14:xfrm>
                <a:off x="5475145" y="6161476"/>
                <a:ext cx="132840" cy="95400"/>
              </p14:xfrm>
            </p:contentPart>
          </mc:Choice>
          <mc:Fallback xmlns="">
            <p:pic>
              <p:nvPicPr>
                <p:cNvPr id="43" name="Mürekkep 42">
                  <a:extLst>
                    <a:ext uri="{FF2B5EF4-FFF2-40B4-BE49-F238E27FC236}">
                      <a16:creationId xmlns:a16="http://schemas.microsoft.com/office/drawing/2014/main" id="{DF785720-BED4-249F-10D5-41D9DC7194C6}"/>
                    </a:ext>
                  </a:extLst>
                </p:cNvPr>
                <p:cNvPicPr/>
                <p:nvPr/>
              </p:nvPicPr>
              <p:blipFill>
                <a:blip r:embed="rId58"/>
                <a:stretch>
                  <a:fillRect/>
                </a:stretch>
              </p:blipFill>
              <p:spPr>
                <a:xfrm>
                  <a:off x="5466505" y="6152836"/>
                  <a:ext cx="150480" cy="11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4" name="Mürekkep 43">
                <a:extLst>
                  <a:ext uri="{FF2B5EF4-FFF2-40B4-BE49-F238E27FC236}">
                    <a16:creationId xmlns:a16="http://schemas.microsoft.com/office/drawing/2014/main" id="{2A30F5F8-6800-3F66-777C-B44E2DCE3195}"/>
                  </a:ext>
                </a:extLst>
              </p14:cNvPr>
              <p14:cNvContentPartPr/>
              <p14:nvPr/>
            </p14:nvContentPartPr>
            <p14:xfrm>
              <a:off x="6957985" y="5090836"/>
              <a:ext cx="908280" cy="504000"/>
            </p14:xfrm>
          </p:contentPart>
        </mc:Choice>
        <mc:Fallback xmlns="">
          <p:pic>
            <p:nvPicPr>
              <p:cNvPr id="44" name="Mürekkep 43">
                <a:extLst>
                  <a:ext uri="{FF2B5EF4-FFF2-40B4-BE49-F238E27FC236}">
                    <a16:creationId xmlns:a16="http://schemas.microsoft.com/office/drawing/2014/main" id="{2A30F5F8-6800-3F66-777C-B44E2DCE3195}"/>
                  </a:ext>
                </a:extLst>
              </p:cNvPr>
              <p:cNvPicPr/>
              <p:nvPr/>
            </p:nvPicPr>
            <p:blipFill>
              <a:blip r:embed="rId60"/>
              <a:stretch>
                <a:fillRect/>
              </a:stretch>
            </p:blipFill>
            <p:spPr>
              <a:xfrm>
                <a:off x="6948985" y="5081836"/>
                <a:ext cx="925920" cy="521640"/>
              </a:xfrm>
              <a:prstGeom prst="rect">
                <a:avLst/>
              </a:prstGeom>
            </p:spPr>
          </p:pic>
        </mc:Fallback>
      </mc:AlternateContent>
      <p:grpSp>
        <p:nvGrpSpPr>
          <p:cNvPr id="47" name="Grup 46">
            <a:extLst>
              <a:ext uri="{FF2B5EF4-FFF2-40B4-BE49-F238E27FC236}">
                <a16:creationId xmlns:a16="http://schemas.microsoft.com/office/drawing/2014/main" id="{2B78A5AA-55CA-A58B-BB03-CA173E4D68D6}"/>
              </a:ext>
            </a:extLst>
          </p:cNvPr>
          <p:cNvGrpSpPr/>
          <p:nvPr/>
        </p:nvGrpSpPr>
        <p:grpSpPr>
          <a:xfrm>
            <a:off x="7237705" y="5992276"/>
            <a:ext cx="2493360" cy="496080"/>
            <a:chOff x="7237705" y="5992276"/>
            <a:chExt cx="2493360" cy="496080"/>
          </a:xfrm>
        </p:grpSpPr>
        <mc:AlternateContent xmlns:mc="http://schemas.openxmlformats.org/markup-compatibility/2006" xmlns:p14="http://schemas.microsoft.com/office/powerpoint/2010/main">
          <mc:Choice Requires="p14">
            <p:contentPart p14:bwMode="auto" r:id="rId61">
              <p14:nvContentPartPr>
                <p14:cNvPr id="45" name="Mürekkep 44">
                  <a:extLst>
                    <a:ext uri="{FF2B5EF4-FFF2-40B4-BE49-F238E27FC236}">
                      <a16:creationId xmlns:a16="http://schemas.microsoft.com/office/drawing/2014/main" id="{81ABAD47-A1CA-D0E6-9B51-7846AAC868CA}"/>
                    </a:ext>
                  </a:extLst>
                </p14:cNvPr>
                <p14:cNvContentPartPr/>
                <p14:nvPr/>
              </p14:nvContentPartPr>
              <p14:xfrm>
                <a:off x="9151105" y="5992276"/>
                <a:ext cx="579960" cy="496080"/>
              </p14:xfrm>
            </p:contentPart>
          </mc:Choice>
          <mc:Fallback xmlns="">
            <p:pic>
              <p:nvPicPr>
                <p:cNvPr id="45" name="Mürekkep 44">
                  <a:extLst>
                    <a:ext uri="{FF2B5EF4-FFF2-40B4-BE49-F238E27FC236}">
                      <a16:creationId xmlns:a16="http://schemas.microsoft.com/office/drawing/2014/main" id="{81ABAD47-A1CA-D0E6-9B51-7846AAC868CA}"/>
                    </a:ext>
                  </a:extLst>
                </p:cNvPr>
                <p:cNvPicPr/>
                <p:nvPr/>
              </p:nvPicPr>
              <p:blipFill>
                <a:blip r:embed="rId62"/>
                <a:stretch>
                  <a:fillRect/>
                </a:stretch>
              </p:blipFill>
              <p:spPr>
                <a:xfrm>
                  <a:off x="9142465" y="5983276"/>
                  <a:ext cx="59760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Mürekkep 45">
                  <a:extLst>
                    <a:ext uri="{FF2B5EF4-FFF2-40B4-BE49-F238E27FC236}">
                      <a16:creationId xmlns:a16="http://schemas.microsoft.com/office/drawing/2014/main" id="{F3D36040-E63F-1F38-5DFE-1CFE024896BC}"/>
                    </a:ext>
                  </a:extLst>
                </p14:cNvPr>
                <p14:cNvContentPartPr/>
                <p14:nvPr/>
              </p14:nvContentPartPr>
              <p14:xfrm>
                <a:off x="7237705" y="6352276"/>
                <a:ext cx="836280" cy="20160"/>
              </p14:xfrm>
            </p:contentPart>
          </mc:Choice>
          <mc:Fallback xmlns="">
            <p:pic>
              <p:nvPicPr>
                <p:cNvPr id="46" name="Mürekkep 45">
                  <a:extLst>
                    <a:ext uri="{FF2B5EF4-FFF2-40B4-BE49-F238E27FC236}">
                      <a16:creationId xmlns:a16="http://schemas.microsoft.com/office/drawing/2014/main" id="{F3D36040-E63F-1F38-5DFE-1CFE024896BC}"/>
                    </a:ext>
                  </a:extLst>
                </p:cNvPr>
                <p:cNvPicPr/>
                <p:nvPr/>
              </p:nvPicPr>
              <p:blipFill>
                <a:blip r:embed="rId64"/>
                <a:stretch>
                  <a:fillRect/>
                </a:stretch>
              </p:blipFill>
              <p:spPr>
                <a:xfrm>
                  <a:off x="7229065" y="6343636"/>
                  <a:ext cx="853920" cy="37800"/>
                </a:xfrm>
                <a:prstGeom prst="rect">
                  <a:avLst/>
                </a:prstGeom>
              </p:spPr>
            </p:pic>
          </mc:Fallback>
        </mc:AlternateContent>
      </p:grpSp>
      <p:sp>
        <p:nvSpPr>
          <p:cNvPr id="51" name="Metin kutusu 50">
            <a:extLst>
              <a:ext uri="{FF2B5EF4-FFF2-40B4-BE49-F238E27FC236}">
                <a16:creationId xmlns:a16="http://schemas.microsoft.com/office/drawing/2014/main" id="{91C8E23C-B524-6692-4EE9-BEB3045E208B}"/>
              </a:ext>
            </a:extLst>
          </p:cNvPr>
          <p:cNvSpPr txBox="1"/>
          <p:nvPr/>
        </p:nvSpPr>
        <p:spPr>
          <a:xfrm>
            <a:off x="39104" y="6072210"/>
            <a:ext cx="3579826" cy="369332"/>
          </a:xfrm>
          <a:prstGeom prst="rect">
            <a:avLst/>
          </a:prstGeom>
          <a:noFill/>
        </p:spPr>
        <p:txBody>
          <a:bodyPr wrap="none" rtlCol="0">
            <a:spAutoFit/>
          </a:bodyPr>
          <a:lstStyle/>
          <a:p>
            <a:r>
              <a:rPr lang="en-US" dirty="0"/>
              <a:t>Debug </a:t>
            </a:r>
            <a:r>
              <a:rPr lang="en-US" dirty="0" err="1"/>
              <a:t>icin</a:t>
            </a:r>
            <a:r>
              <a:rPr lang="en-US" dirty="0"/>
              <a:t> </a:t>
            </a:r>
            <a:r>
              <a:rPr lang="en-US" dirty="0" err="1"/>
              <a:t>yapiyoruz</a:t>
            </a:r>
            <a:r>
              <a:rPr lang="en-US" dirty="0"/>
              <a:t> </a:t>
            </a:r>
            <a:r>
              <a:rPr lang="en-US" dirty="0" err="1"/>
              <a:t>bu</a:t>
            </a:r>
            <a:r>
              <a:rPr lang="en-US" dirty="0"/>
              <a:t> </a:t>
            </a:r>
            <a:r>
              <a:rPr lang="en-US" dirty="0" err="1"/>
              <a:t>kismi</a:t>
            </a:r>
            <a:r>
              <a:rPr lang="en-US" dirty="0"/>
              <a:t>.</a:t>
            </a:r>
            <a:endParaRPr lang="en-CA" dirty="0"/>
          </a:p>
        </p:txBody>
      </p:sp>
    </p:spTree>
    <p:extLst>
      <p:ext uri="{BB962C8B-B14F-4D97-AF65-F5344CB8AC3E}">
        <p14:creationId xmlns:p14="http://schemas.microsoft.com/office/powerpoint/2010/main" val="325527511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D6DA5A2-28AA-F936-61A8-47BBDA4B2531}"/>
              </a:ext>
            </a:extLst>
          </p:cNvPr>
          <p:cNvPicPr>
            <a:picLocks noChangeAspect="1"/>
          </p:cNvPicPr>
          <p:nvPr/>
        </p:nvPicPr>
        <p:blipFill>
          <a:blip r:embed="rId2"/>
          <a:stretch>
            <a:fillRect/>
          </a:stretch>
        </p:blipFill>
        <p:spPr>
          <a:xfrm>
            <a:off x="3104732" y="2704999"/>
            <a:ext cx="5982535" cy="1448002"/>
          </a:xfrm>
          <a:prstGeom prst="rect">
            <a:avLst/>
          </a:prstGeom>
        </p:spPr>
      </p:pic>
      <p:sp>
        <p:nvSpPr>
          <p:cNvPr id="6" name="Metin kutusu 5">
            <a:extLst>
              <a:ext uri="{FF2B5EF4-FFF2-40B4-BE49-F238E27FC236}">
                <a16:creationId xmlns:a16="http://schemas.microsoft.com/office/drawing/2014/main" id="{9747A377-6831-4DB2-D410-A81C33608400}"/>
              </a:ext>
            </a:extLst>
          </p:cNvPr>
          <p:cNvSpPr txBox="1"/>
          <p:nvPr/>
        </p:nvSpPr>
        <p:spPr>
          <a:xfrm>
            <a:off x="2621330" y="1636294"/>
            <a:ext cx="6949338" cy="646331"/>
          </a:xfrm>
          <a:prstGeom prst="rect">
            <a:avLst/>
          </a:prstGeom>
          <a:noFill/>
        </p:spPr>
        <p:txBody>
          <a:bodyPr wrap="none" rtlCol="0">
            <a:spAutoFit/>
          </a:bodyPr>
          <a:lstStyle/>
          <a:p>
            <a:r>
              <a:rPr lang="en-US" dirty="0"/>
              <a:t>Flame 3 </a:t>
            </a:r>
            <a:r>
              <a:rPr lang="en-US" dirty="0" err="1"/>
              <a:t>lu</a:t>
            </a:r>
            <a:r>
              <a:rPr lang="en-US" dirty="0"/>
              <a:t> </a:t>
            </a:r>
            <a:r>
              <a:rPr lang="en-US" dirty="0" err="1"/>
              <a:t>stackten</a:t>
            </a:r>
            <a:r>
              <a:rPr lang="en-US" dirty="0"/>
              <a:t> 1 </a:t>
            </a:r>
            <a:r>
              <a:rPr lang="en-US" dirty="0" err="1"/>
              <a:t>tanesine</a:t>
            </a:r>
            <a:r>
              <a:rPr lang="en-US" dirty="0"/>
              <a:t> </a:t>
            </a:r>
            <a:r>
              <a:rPr lang="en-US" dirty="0" err="1"/>
              <a:t>gecince</a:t>
            </a:r>
            <a:r>
              <a:rPr lang="en-US" dirty="0"/>
              <a:t> </a:t>
            </a:r>
            <a:r>
              <a:rPr lang="en-US" dirty="0" err="1"/>
              <a:t>etkisini</a:t>
            </a:r>
            <a:r>
              <a:rPr lang="en-US" dirty="0"/>
              <a:t> </a:t>
            </a:r>
            <a:r>
              <a:rPr lang="en-US" dirty="0" err="1"/>
              <a:t>kaybediyordu</a:t>
            </a:r>
            <a:endParaRPr lang="en-US" dirty="0"/>
          </a:p>
          <a:p>
            <a:r>
              <a:rPr lang="en-US" dirty="0" err="1"/>
              <a:t>Simdi</a:t>
            </a:r>
            <a:r>
              <a:rPr lang="en-US" dirty="0"/>
              <a:t> </a:t>
            </a:r>
            <a:r>
              <a:rPr lang="en-US" dirty="0" err="1"/>
              <a:t>onu</a:t>
            </a:r>
            <a:r>
              <a:rPr lang="en-US" dirty="0"/>
              <a:t> </a:t>
            </a:r>
            <a:r>
              <a:rPr lang="en-US" dirty="0" err="1"/>
              <a:t>duzelttik</a:t>
            </a:r>
            <a:r>
              <a:rPr lang="en-US" dirty="0"/>
              <a:t>.</a:t>
            </a:r>
            <a:endParaRPr lang="en-CA" dirty="0"/>
          </a:p>
        </p:txBody>
      </p:sp>
      <p:grpSp>
        <p:nvGrpSpPr>
          <p:cNvPr id="9" name="Grup 8">
            <a:extLst>
              <a:ext uri="{FF2B5EF4-FFF2-40B4-BE49-F238E27FC236}">
                <a16:creationId xmlns:a16="http://schemas.microsoft.com/office/drawing/2014/main" id="{9F7E1687-4315-EE68-E662-B8D323B5C510}"/>
              </a:ext>
            </a:extLst>
          </p:cNvPr>
          <p:cNvGrpSpPr/>
          <p:nvPr/>
        </p:nvGrpSpPr>
        <p:grpSpPr>
          <a:xfrm>
            <a:off x="8448385" y="3462196"/>
            <a:ext cx="513720" cy="397800"/>
            <a:chOff x="8448385" y="3462196"/>
            <a:chExt cx="513720" cy="39780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AB103738-18FF-FE66-EEA1-855B2F3B0C54}"/>
                    </a:ext>
                  </a:extLst>
                </p14:cNvPr>
                <p14:cNvContentPartPr/>
                <p14:nvPr/>
              </p14:nvContentPartPr>
              <p14:xfrm>
                <a:off x="8460265" y="3747676"/>
                <a:ext cx="328680" cy="7200"/>
              </p14:xfrm>
            </p:contentPart>
          </mc:Choice>
          <mc:Fallback xmlns="">
            <p:pic>
              <p:nvPicPr>
                <p:cNvPr id="7" name="Mürekkep 6">
                  <a:extLst>
                    <a:ext uri="{FF2B5EF4-FFF2-40B4-BE49-F238E27FC236}">
                      <a16:creationId xmlns:a16="http://schemas.microsoft.com/office/drawing/2014/main" id="{AB103738-18FF-FE66-EEA1-855B2F3B0C54}"/>
                    </a:ext>
                  </a:extLst>
                </p:cNvPr>
                <p:cNvPicPr/>
                <p:nvPr/>
              </p:nvPicPr>
              <p:blipFill>
                <a:blip r:embed="rId4"/>
                <a:stretch>
                  <a:fillRect/>
                </a:stretch>
              </p:blipFill>
              <p:spPr>
                <a:xfrm>
                  <a:off x="8451265" y="3738676"/>
                  <a:ext cx="346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E2EC476-2B52-3E49-DD14-12E30F2A1878}"/>
                    </a:ext>
                  </a:extLst>
                </p14:cNvPr>
                <p14:cNvContentPartPr/>
                <p14:nvPr/>
              </p14:nvContentPartPr>
              <p14:xfrm>
                <a:off x="8448385" y="3462196"/>
                <a:ext cx="513720" cy="397800"/>
              </p14:xfrm>
            </p:contentPart>
          </mc:Choice>
          <mc:Fallback xmlns="">
            <p:pic>
              <p:nvPicPr>
                <p:cNvPr id="8" name="Mürekkep 7">
                  <a:extLst>
                    <a:ext uri="{FF2B5EF4-FFF2-40B4-BE49-F238E27FC236}">
                      <a16:creationId xmlns:a16="http://schemas.microsoft.com/office/drawing/2014/main" id="{4E2EC476-2B52-3E49-DD14-12E30F2A1878}"/>
                    </a:ext>
                  </a:extLst>
                </p:cNvPr>
                <p:cNvPicPr/>
                <p:nvPr/>
              </p:nvPicPr>
              <p:blipFill>
                <a:blip r:embed="rId6"/>
                <a:stretch>
                  <a:fillRect/>
                </a:stretch>
              </p:blipFill>
              <p:spPr>
                <a:xfrm>
                  <a:off x="8439385" y="3453556"/>
                  <a:ext cx="531360" cy="415440"/>
                </a:xfrm>
                <a:prstGeom prst="rect">
                  <a:avLst/>
                </a:prstGeom>
              </p:spPr>
            </p:pic>
          </mc:Fallback>
        </mc:AlternateContent>
      </p:grpSp>
      <p:pic>
        <p:nvPicPr>
          <p:cNvPr id="11" name="Resim 10">
            <a:extLst>
              <a:ext uri="{FF2B5EF4-FFF2-40B4-BE49-F238E27FC236}">
                <a16:creationId xmlns:a16="http://schemas.microsoft.com/office/drawing/2014/main" id="{1D4BB8C0-3AE4-8642-8194-0BE37A4402F8}"/>
              </a:ext>
            </a:extLst>
          </p:cNvPr>
          <p:cNvPicPr>
            <a:picLocks noChangeAspect="1"/>
          </p:cNvPicPr>
          <p:nvPr/>
        </p:nvPicPr>
        <p:blipFill>
          <a:blip r:embed="rId7"/>
          <a:stretch>
            <a:fillRect/>
          </a:stretch>
        </p:blipFill>
        <p:spPr>
          <a:xfrm>
            <a:off x="3104732" y="2340298"/>
            <a:ext cx="1743318" cy="381053"/>
          </a:xfrm>
          <a:prstGeom prst="rect">
            <a:avLst/>
          </a:prstGeom>
        </p:spPr>
      </p:pic>
    </p:spTree>
    <p:extLst>
      <p:ext uri="{BB962C8B-B14F-4D97-AF65-F5344CB8AC3E}">
        <p14:creationId xmlns:p14="http://schemas.microsoft.com/office/powerpoint/2010/main" val="3047326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16ACABD-08E1-AA4F-CF3D-8A0B04EEE98B}"/>
              </a:ext>
            </a:extLst>
          </p:cNvPr>
          <p:cNvPicPr>
            <a:picLocks noChangeAspect="1"/>
          </p:cNvPicPr>
          <p:nvPr/>
        </p:nvPicPr>
        <p:blipFill>
          <a:blip r:embed="rId2"/>
          <a:stretch>
            <a:fillRect/>
          </a:stretch>
        </p:blipFill>
        <p:spPr>
          <a:xfrm>
            <a:off x="2885627" y="1337970"/>
            <a:ext cx="6420746" cy="4182059"/>
          </a:xfrm>
          <a:prstGeom prst="rect">
            <a:avLst/>
          </a:prstGeom>
        </p:spPr>
      </p:pic>
    </p:spTree>
    <p:extLst>
      <p:ext uri="{BB962C8B-B14F-4D97-AF65-F5344CB8AC3E}">
        <p14:creationId xmlns:p14="http://schemas.microsoft.com/office/powerpoint/2010/main" val="38230888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7207452-B3BE-F058-D0D4-02111D76290A}"/>
              </a:ext>
            </a:extLst>
          </p:cNvPr>
          <p:cNvSpPr txBox="1"/>
          <p:nvPr/>
        </p:nvSpPr>
        <p:spPr>
          <a:xfrm>
            <a:off x="3997508" y="3136612"/>
            <a:ext cx="4196983" cy="584775"/>
          </a:xfrm>
          <a:prstGeom prst="rect">
            <a:avLst/>
          </a:prstGeom>
          <a:noFill/>
        </p:spPr>
        <p:txBody>
          <a:bodyPr wrap="none" rtlCol="0">
            <a:spAutoFit/>
          </a:bodyPr>
          <a:lstStyle/>
          <a:p>
            <a:r>
              <a:rPr lang="en-US" sz="3200" dirty="0" err="1"/>
              <a:t>PreAttributeChange</a:t>
            </a:r>
            <a:endParaRPr lang="en-CA" sz="3200" dirty="0"/>
          </a:p>
        </p:txBody>
      </p:sp>
    </p:spTree>
    <p:extLst>
      <p:ext uri="{BB962C8B-B14F-4D97-AF65-F5344CB8AC3E}">
        <p14:creationId xmlns:p14="http://schemas.microsoft.com/office/powerpoint/2010/main" val="40853560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8CA1E-E77C-B58A-991D-A89A8A4F5568}"/>
              </a:ext>
            </a:extLst>
          </p:cNvPr>
          <p:cNvPicPr>
            <a:picLocks noChangeAspect="1"/>
          </p:cNvPicPr>
          <p:nvPr/>
        </p:nvPicPr>
        <p:blipFill>
          <a:blip r:embed="rId2"/>
          <a:stretch>
            <a:fillRect/>
          </a:stretch>
        </p:blipFill>
        <p:spPr>
          <a:xfrm>
            <a:off x="0" y="281220"/>
            <a:ext cx="12192000" cy="629556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0C5DFE8-28B4-5E99-260C-90C3BCF08108}"/>
                  </a:ext>
                </a:extLst>
              </p14:cNvPr>
              <p14:cNvContentPartPr/>
              <p14:nvPr/>
            </p14:nvContentPartPr>
            <p14:xfrm>
              <a:off x="1442785" y="220756"/>
              <a:ext cx="1581480" cy="377280"/>
            </p14:xfrm>
          </p:contentPart>
        </mc:Choice>
        <mc:Fallback xmlns="">
          <p:pic>
            <p:nvPicPr>
              <p:cNvPr id="6" name="Mürekkep 5">
                <a:extLst>
                  <a:ext uri="{FF2B5EF4-FFF2-40B4-BE49-F238E27FC236}">
                    <a16:creationId xmlns:a16="http://schemas.microsoft.com/office/drawing/2014/main" id="{E0C5DFE8-28B4-5E99-260C-90C3BCF08108}"/>
                  </a:ext>
                </a:extLst>
              </p:cNvPr>
              <p:cNvPicPr/>
              <p:nvPr/>
            </p:nvPicPr>
            <p:blipFill>
              <a:blip r:embed="rId4"/>
              <a:stretch>
                <a:fillRect/>
              </a:stretch>
            </p:blipFill>
            <p:spPr>
              <a:xfrm>
                <a:off x="1434145" y="212116"/>
                <a:ext cx="15991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990F1A64-C6BB-7B97-2BF8-EF93758268C7}"/>
                  </a:ext>
                </a:extLst>
              </p14:cNvPr>
              <p14:cNvContentPartPr/>
              <p14:nvPr/>
            </p14:nvContentPartPr>
            <p14:xfrm>
              <a:off x="7573945" y="258916"/>
              <a:ext cx="1571400" cy="406080"/>
            </p14:xfrm>
          </p:contentPart>
        </mc:Choice>
        <mc:Fallback xmlns="">
          <p:pic>
            <p:nvPicPr>
              <p:cNvPr id="7" name="Mürekkep 6">
                <a:extLst>
                  <a:ext uri="{FF2B5EF4-FFF2-40B4-BE49-F238E27FC236}">
                    <a16:creationId xmlns:a16="http://schemas.microsoft.com/office/drawing/2014/main" id="{990F1A64-C6BB-7B97-2BF8-EF93758268C7}"/>
                  </a:ext>
                </a:extLst>
              </p:cNvPr>
              <p:cNvPicPr/>
              <p:nvPr/>
            </p:nvPicPr>
            <p:blipFill>
              <a:blip r:embed="rId6"/>
              <a:stretch>
                <a:fillRect/>
              </a:stretch>
            </p:blipFill>
            <p:spPr>
              <a:xfrm>
                <a:off x="7565305" y="249916"/>
                <a:ext cx="1589040" cy="423720"/>
              </a:xfrm>
              <a:prstGeom prst="rect">
                <a:avLst/>
              </a:prstGeom>
            </p:spPr>
          </p:pic>
        </mc:Fallback>
      </mc:AlternateContent>
      <p:grpSp>
        <p:nvGrpSpPr>
          <p:cNvPr id="14" name="Grup 13">
            <a:extLst>
              <a:ext uri="{FF2B5EF4-FFF2-40B4-BE49-F238E27FC236}">
                <a16:creationId xmlns:a16="http://schemas.microsoft.com/office/drawing/2014/main" id="{31F8DF91-D4DB-40A1-781D-B1D193EABCAB}"/>
              </a:ext>
            </a:extLst>
          </p:cNvPr>
          <p:cNvGrpSpPr/>
          <p:nvPr/>
        </p:nvGrpSpPr>
        <p:grpSpPr>
          <a:xfrm>
            <a:off x="132385" y="2492716"/>
            <a:ext cx="11170440" cy="3785040"/>
            <a:chOff x="132385" y="2492716"/>
            <a:chExt cx="11170440" cy="378504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390C9CA-0EA0-86DB-406B-9C7B3413A1F7}"/>
                    </a:ext>
                  </a:extLst>
                </p14:cNvPr>
                <p14:cNvContentPartPr/>
                <p14:nvPr/>
              </p14:nvContentPartPr>
              <p14:xfrm>
                <a:off x="6812545" y="2492716"/>
                <a:ext cx="108000" cy="299520"/>
              </p14:xfrm>
            </p:contentPart>
          </mc:Choice>
          <mc:Fallback xmlns="">
            <p:pic>
              <p:nvPicPr>
                <p:cNvPr id="8" name="Mürekkep 7">
                  <a:extLst>
                    <a:ext uri="{FF2B5EF4-FFF2-40B4-BE49-F238E27FC236}">
                      <a16:creationId xmlns:a16="http://schemas.microsoft.com/office/drawing/2014/main" id="{4390C9CA-0EA0-86DB-406B-9C7B3413A1F7}"/>
                    </a:ext>
                  </a:extLst>
                </p:cNvPr>
                <p:cNvPicPr/>
                <p:nvPr/>
              </p:nvPicPr>
              <p:blipFill>
                <a:blip r:embed="rId8"/>
                <a:stretch>
                  <a:fillRect/>
                </a:stretch>
              </p:blipFill>
              <p:spPr>
                <a:xfrm>
                  <a:off x="6803905" y="2483716"/>
                  <a:ext cx="1256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E63EEEF-D35D-A68A-917B-21026E5BAA03}"/>
                    </a:ext>
                  </a:extLst>
                </p14:cNvPr>
                <p14:cNvContentPartPr/>
                <p14:nvPr/>
              </p14:nvContentPartPr>
              <p14:xfrm>
                <a:off x="11020585" y="2511436"/>
                <a:ext cx="282240" cy="270720"/>
              </p14:xfrm>
            </p:contentPart>
          </mc:Choice>
          <mc:Fallback xmlns="">
            <p:pic>
              <p:nvPicPr>
                <p:cNvPr id="9" name="Mürekkep 8">
                  <a:extLst>
                    <a:ext uri="{FF2B5EF4-FFF2-40B4-BE49-F238E27FC236}">
                      <a16:creationId xmlns:a16="http://schemas.microsoft.com/office/drawing/2014/main" id="{DE63EEEF-D35D-A68A-917B-21026E5BAA03}"/>
                    </a:ext>
                  </a:extLst>
                </p:cNvPr>
                <p:cNvPicPr/>
                <p:nvPr/>
              </p:nvPicPr>
              <p:blipFill>
                <a:blip r:embed="rId10"/>
                <a:stretch>
                  <a:fillRect/>
                </a:stretch>
              </p:blipFill>
              <p:spPr>
                <a:xfrm>
                  <a:off x="11011585" y="2502796"/>
                  <a:ext cx="299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BFDAC2B-7BA3-4734-57DE-9CBADF240096}"/>
                    </a:ext>
                  </a:extLst>
                </p14:cNvPr>
                <p14:cNvContentPartPr/>
                <p14:nvPr/>
              </p14:nvContentPartPr>
              <p14:xfrm>
                <a:off x="6929545" y="2713396"/>
                <a:ext cx="4161240" cy="58680"/>
              </p14:xfrm>
            </p:contentPart>
          </mc:Choice>
          <mc:Fallback xmlns="">
            <p:pic>
              <p:nvPicPr>
                <p:cNvPr id="10" name="Mürekkep 9">
                  <a:extLst>
                    <a:ext uri="{FF2B5EF4-FFF2-40B4-BE49-F238E27FC236}">
                      <a16:creationId xmlns:a16="http://schemas.microsoft.com/office/drawing/2014/main" id="{7BFDAC2B-7BA3-4734-57DE-9CBADF240096}"/>
                    </a:ext>
                  </a:extLst>
                </p:cNvPr>
                <p:cNvPicPr/>
                <p:nvPr/>
              </p:nvPicPr>
              <p:blipFill>
                <a:blip r:embed="rId12"/>
                <a:stretch>
                  <a:fillRect/>
                </a:stretch>
              </p:blipFill>
              <p:spPr>
                <a:xfrm>
                  <a:off x="6920905" y="2704756"/>
                  <a:ext cx="4178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928BDE3B-07A6-A7AF-75C9-ED7ED91AE3DA}"/>
                    </a:ext>
                  </a:extLst>
                </p14:cNvPr>
                <p14:cNvContentPartPr/>
                <p14:nvPr/>
              </p14:nvContentPartPr>
              <p14:xfrm>
                <a:off x="6834505" y="2511076"/>
                <a:ext cx="4205520" cy="30240"/>
              </p14:xfrm>
            </p:contentPart>
          </mc:Choice>
          <mc:Fallback xmlns="">
            <p:pic>
              <p:nvPicPr>
                <p:cNvPr id="11" name="Mürekkep 10">
                  <a:extLst>
                    <a:ext uri="{FF2B5EF4-FFF2-40B4-BE49-F238E27FC236}">
                      <a16:creationId xmlns:a16="http://schemas.microsoft.com/office/drawing/2014/main" id="{928BDE3B-07A6-A7AF-75C9-ED7ED91AE3DA}"/>
                    </a:ext>
                  </a:extLst>
                </p:cNvPr>
                <p:cNvPicPr/>
                <p:nvPr/>
              </p:nvPicPr>
              <p:blipFill>
                <a:blip r:embed="rId14"/>
                <a:stretch>
                  <a:fillRect/>
                </a:stretch>
              </p:blipFill>
              <p:spPr>
                <a:xfrm>
                  <a:off x="6825865" y="2502076"/>
                  <a:ext cx="4223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42287526-9D4F-53CA-2296-FA0E8A9A1B42}"/>
                    </a:ext>
                  </a:extLst>
                </p14:cNvPr>
                <p14:cNvContentPartPr/>
                <p14:nvPr/>
              </p14:nvContentPartPr>
              <p14:xfrm>
                <a:off x="132385" y="3406396"/>
                <a:ext cx="5095440" cy="2871360"/>
              </p14:xfrm>
            </p:contentPart>
          </mc:Choice>
          <mc:Fallback xmlns="">
            <p:pic>
              <p:nvPicPr>
                <p:cNvPr id="13" name="Mürekkep 12">
                  <a:extLst>
                    <a:ext uri="{FF2B5EF4-FFF2-40B4-BE49-F238E27FC236}">
                      <a16:creationId xmlns:a16="http://schemas.microsoft.com/office/drawing/2014/main" id="{42287526-9D4F-53CA-2296-FA0E8A9A1B42}"/>
                    </a:ext>
                  </a:extLst>
                </p:cNvPr>
                <p:cNvPicPr/>
                <p:nvPr/>
              </p:nvPicPr>
              <p:blipFill>
                <a:blip r:embed="rId16"/>
                <a:stretch>
                  <a:fillRect/>
                </a:stretch>
              </p:blipFill>
              <p:spPr>
                <a:xfrm>
                  <a:off x="123745" y="3397396"/>
                  <a:ext cx="5113080" cy="2889000"/>
                </a:xfrm>
                <a:prstGeom prst="rect">
                  <a:avLst/>
                </a:prstGeom>
              </p:spPr>
            </p:pic>
          </mc:Fallback>
        </mc:AlternateContent>
      </p:grpSp>
      <p:sp>
        <p:nvSpPr>
          <p:cNvPr id="15" name="Metin kutusu 14">
            <a:extLst>
              <a:ext uri="{FF2B5EF4-FFF2-40B4-BE49-F238E27FC236}">
                <a16:creationId xmlns:a16="http://schemas.microsoft.com/office/drawing/2014/main" id="{A4FAD037-1946-7A12-3FA9-B6F9D43B6357}"/>
              </a:ext>
            </a:extLst>
          </p:cNvPr>
          <p:cNvSpPr txBox="1"/>
          <p:nvPr/>
        </p:nvSpPr>
        <p:spPr>
          <a:xfrm>
            <a:off x="3975234" y="4360245"/>
            <a:ext cx="1702710" cy="646331"/>
          </a:xfrm>
          <a:prstGeom prst="rect">
            <a:avLst/>
          </a:prstGeom>
          <a:noFill/>
        </p:spPr>
        <p:txBody>
          <a:bodyPr wrap="none" rtlCol="0">
            <a:spAutoFit/>
          </a:bodyPr>
          <a:lstStyle/>
          <a:p>
            <a:r>
              <a:rPr lang="en-US" dirty="0" err="1"/>
              <a:t>Egitim</a:t>
            </a:r>
            <a:r>
              <a:rPr lang="en-US" dirty="0"/>
              <a:t> </a:t>
            </a:r>
            <a:r>
              <a:rPr lang="en-US" dirty="0" err="1"/>
              <a:t>Amacli</a:t>
            </a:r>
            <a:endParaRPr lang="en-US" dirty="0"/>
          </a:p>
          <a:p>
            <a:r>
              <a:rPr lang="en-US" dirty="0"/>
              <a:t>debug</a:t>
            </a:r>
            <a:endParaRPr lang="en-CA" dirty="0"/>
          </a:p>
        </p:txBody>
      </p:sp>
    </p:spTree>
    <p:extLst>
      <p:ext uri="{BB962C8B-B14F-4D97-AF65-F5344CB8AC3E}">
        <p14:creationId xmlns:p14="http://schemas.microsoft.com/office/powerpoint/2010/main" val="365759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5C3176-F4D0-DE24-1E1F-B821C97BFF2D}"/>
              </a:ext>
            </a:extLst>
          </p:cNvPr>
          <p:cNvSpPr>
            <a:spLocks noGrp="1"/>
          </p:cNvSpPr>
          <p:nvPr>
            <p:ph type="title"/>
          </p:nvPr>
        </p:nvSpPr>
        <p:spPr>
          <a:xfrm>
            <a:off x="874220" y="497986"/>
            <a:ext cx="9404723" cy="1400530"/>
          </a:xfrm>
        </p:spPr>
        <p:txBody>
          <a:bodyPr/>
          <a:lstStyle/>
          <a:p>
            <a:pPr algn="ctr"/>
            <a:r>
              <a:rPr lang="en-US" dirty="0" err="1"/>
              <a:t>Kisayollar</a:t>
            </a:r>
            <a:r>
              <a:rPr lang="en-US" dirty="0"/>
              <a:t> Rider </a:t>
            </a:r>
            <a:r>
              <a:rPr lang="en-US" dirty="0" err="1"/>
              <a:t>Programinda</a:t>
            </a:r>
            <a:r>
              <a:rPr lang="en-US" dirty="0"/>
              <a:t> C++</a:t>
            </a:r>
            <a:endParaRPr lang="en-CA" dirty="0"/>
          </a:p>
        </p:txBody>
      </p:sp>
      <p:sp>
        <p:nvSpPr>
          <p:cNvPr id="3" name="İçerik Yer Tutucusu 2">
            <a:extLst>
              <a:ext uri="{FF2B5EF4-FFF2-40B4-BE49-F238E27FC236}">
                <a16:creationId xmlns:a16="http://schemas.microsoft.com/office/drawing/2014/main" id="{C307D18F-8A92-EED2-0281-13311370EB17}"/>
              </a:ext>
            </a:extLst>
          </p:cNvPr>
          <p:cNvSpPr>
            <a:spLocks noGrp="1"/>
          </p:cNvSpPr>
          <p:nvPr>
            <p:ph idx="1"/>
          </p:nvPr>
        </p:nvSpPr>
        <p:spPr>
          <a:xfrm>
            <a:off x="1103312" y="2052918"/>
            <a:ext cx="9404723" cy="4195481"/>
          </a:xfrm>
        </p:spPr>
        <p:txBody>
          <a:bodyPr/>
          <a:lstStyle/>
          <a:p>
            <a:r>
              <a:rPr lang="en-US" dirty="0"/>
              <a:t>Alt + O = H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K + O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shift + B : Compile </a:t>
            </a:r>
            <a:r>
              <a:rPr lang="en-US" dirty="0" err="1"/>
              <a:t>yapmak</a:t>
            </a:r>
            <a:r>
              <a:rPr lang="en-US" dirty="0"/>
              <a:t> </a:t>
            </a:r>
            <a:r>
              <a:rPr lang="en-US" dirty="0" err="1"/>
              <a:t>icin</a:t>
            </a:r>
            <a:r>
              <a:rPr lang="en-US" dirty="0"/>
              <a:t>.</a:t>
            </a:r>
          </a:p>
          <a:p>
            <a:r>
              <a:rPr lang="en-US" dirty="0"/>
              <a:t>Ctrl + H : </a:t>
            </a:r>
            <a:r>
              <a:rPr lang="en-US" dirty="0" err="1"/>
              <a:t>Kodlardaki</a:t>
            </a:r>
            <a:r>
              <a:rPr lang="en-US" dirty="0"/>
              <a:t> </a:t>
            </a:r>
            <a:r>
              <a:rPr lang="en-US" dirty="0" err="1"/>
              <a:t>isimleri</a:t>
            </a:r>
            <a:r>
              <a:rPr lang="en-US" dirty="0"/>
              <a:t> </a:t>
            </a:r>
            <a:r>
              <a:rPr lang="en-US" dirty="0" err="1"/>
              <a:t>hizli</a:t>
            </a:r>
            <a:r>
              <a:rPr lang="en-US" dirty="0"/>
              <a:t> </a:t>
            </a:r>
            <a:r>
              <a:rPr lang="en-US" dirty="0" err="1"/>
              <a:t>degistirmek</a:t>
            </a:r>
            <a:r>
              <a:rPr lang="en-US" dirty="0"/>
              <a:t> </a:t>
            </a:r>
            <a:r>
              <a:rPr lang="en-US" dirty="0" err="1"/>
              <a:t>icin</a:t>
            </a:r>
            <a:r>
              <a:rPr lang="en-US" dirty="0"/>
              <a:t>. Bi Alani sec dene.</a:t>
            </a:r>
          </a:p>
          <a:p>
            <a:r>
              <a:rPr lang="en-US" dirty="0"/>
              <a:t>Shift + shift : </a:t>
            </a:r>
            <a:r>
              <a:rPr lang="en-US" dirty="0" err="1"/>
              <a:t>Arama</a:t>
            </a:r>
            <a:r>
              <a:rPr lang="en-US" dirty="0"/>
              <a:t> </a:t>
            </a:r>
            <a:r>
              <a:rPr lang="en-US" dirty="0" err="1"/>
              <a:t>butonu</a:t>
            </a:r>
            <a:endParaRPr lang="en-US" dirty="0"/>
          </a:p>
          <a:p>
            <a:r>
              <a:rPr lang="en-US" dirty="0"/>
              <a:t>Alt + Enter : Eger </a:t>
            </a:r>
            <a:r>
              <a:rPr lang="en-US" dirty="0" err="1"/>
              <a:t>bir</a:t>
            </a:r>
            <a:r>
              <a:rPr lang="en-US" dirty="0"/>
              <a:t> </a:t>
            </a:r>
            <a:r>
              <a:rPr lang="en-US" dirty="0" err="1"/>
              <a:t>variable’a</a:t>
            </a:r>
            <a:r>
              <a:rPr lang="en-US" dirty="0"/>
              <a:t> </a:t>
            </a:r>
            <a:r>
              <a:rPr lang="en-US" dirty="0">
                <a:solidFill>
                  <a:srgbClr val="0070C0"/>
                </a:solidFill>
                <a:highlight>
                  <a:srgbClr val="C0C0C0"/>
                </a:highlight>
              </a:rPr>
              <a:t>#include </a:t>
            </a:r>
            <a:r>
              <a:rPr lang="en-US" dirty="0" err="1"/>
              <a:t>eklemek</a:t>
            </a:r>
            <a:r>
              <a:rPr lang="en-US" dirty="0"/>
              <a:t> </a:t>
            </a:r>
            <a:r>
              <a:rPr lang="en-US" dirty="0" err="1"/>
              <a:t>istiyorsan</a:t>
            </a:r>
            <a:r>
              <a:rPr lang="en-US" dirty="0"/>
              <a:t> </a:t>
            </a:r>
            <a:r>
              <a:rPr lang="en-US" dirty="0" err="1"/>
              <a:t>kisa</a:t>
            </a:r>
            <a:r>
              <a:rPr lang="en-US" dirty="0"/>
              <a:t> </a:t>
            </a:r>
            <a:r>
              <a:rPr lang="en-US" dirty="0" err="1"/>
              <a:t>yoldan</a:t>
            </a:r>
            <a:r>
              <a:rPr lang="en-US" dirty="0"/>
              <a:t>. </a:t>
            </a:r>
          </a:p>
          <a:p>
            <a:endParaRPr lang="en-CA" dirty="0"/>
          </a:p>
        </p:txBody>
      </p:sp>
    </p:spTree>
    <p:extLst>
      <p:ext uri="{BB962C8B-B14F-4D97-AF65-F5344CB8AC3E}">
        <p14:creationId xmlns:p14="http://schemas.microsoft.com/office/powerpoint/2010/main" val="2060191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EDD0CE-67D9-5350-4A34-97A6BD8F4871}"/>
              </a:ext>
            </a:extLst>
          </p:cNvPr>
          <p:cNvSpPr>
            <a:spLocks noGrp="1"/>
          </p:cNvSpPr>
          <p:nvPr>
            <p:ph type="title"/>
          </p:nvPr>
        </p:nvSpPr>
        <p:spPr>
          <a:xfrm>
            <a:off x="838200" y="365125"/>
            <a:ext cx="10515600" cy="1635691"/>
          </a:xfrm>
        </p:spPr>
        <p:txBody>
          <a:bodyPr>
            <a:normAutofit/>
          </a:bodyPr>
          <a:lstStyle/>
          <a:p>
            <a:r>
              <a:rPr lang="en-US" sz="2800" dirty="0" err="1"/>
              <a:t>Yaptigimiz</a:t>
            </a:r>
            <a:r>
              <a:rPr lang="en-US" sz="2800" dirty="0"/>
              <a:t> </a:t>
            </a:r>
            <a:r>
              <a:rPr lang="en-US" sz="2800" dirty="0" err="1"/>
              <a:t>ayarlar</a:t>
            </a:r>
            <a:r>
              <a:rPr lang="en-US" sz="2800" dirty="0"/>
              <a:t> </a:t>
            </a:r>
            <a:r>
              <a:rPr lang="en-US" sz="2800" dirty="0" err="1"/>
              <a:t>calisiyormu</a:t>
            </a:r>
            <a:r>
              <a:rPr lang="en-US" sz="2800" dirty="0"/>
              <a:t> </a:t>
            </a:r>
            <a:r>
              <a:rPr lang="en-US" sz="2800" dirty="0" err="1"/>
              <a:t>anlamak</a:t>
            </a:r>
            <a:r>
              <a:rPr lang="en-US" sz="2800" dirty="0"/>
              <a:t> </a:t>
            </a:r>
            <a:r>
              <a:rPr lang="en-US" sz="2800" dirty="0" err="1"/>
              <a:t>icin</a:t>
            </a:r>
            <a:r>
              <a:rPr lang="en-US" sz="2800" dirty="0"/>
              <a:t> </a:t>
            </a:r>
            <a:r>
              <a:rPr lang="en-US" sz="2800" dirty="0" err="1"/>
              <a:t>oyunu</a:t>
            </a:r>
            <a:r>
              <a:rPr lang="en-US" sz="2800" dirty="0"/>
              <a:t> debug </a:t>
            </a:r>
            <a:r>
              <a:rPr lang="en-US" sz="2800" dirty="0" err="1"/>
              <a:t>modunda</a:t>
            </a:r>
            <a:r>
              <a:rPr lang="en-US" sz="2800" dirty="0"/>
              <a:t> </a:t>
            </a:r>
            <a:r>
              <a:rPr lang="en-US" sz="2800" dirty="0" err="1"/>
              <a:t>aciyoruz</a:t>
            </a:r>
            <a:r>
              <a:rPr lang="en-US" sz="2800" dirty="0"/>
              <a:t> </a:t>
            </a:r>
            <a:r>
              <a:rPr lang="en-US" sz="2800" dirty="0" err="1"/>
              <a:t>ve</a:t>
            </a:r>
            <a:r>
              <a:rPr lang="en-US" sz="2800" dirty="0"/>
              <a:t> play e </a:t>
            </a:r>
            <a:r>
              <a:rPr lang="en-US" sz="2800" dirty="0" err="1"/>
              <a:t>basip</a:t>
            </a:r>
            <a:r>
              <a:rPr lang="en-US" sz="2800" dirty="0"/>
              <a:t>,</a:t>
            </a:r>
            <a:br>
              <a:rPr lang="en-US" sz="2800" dirty="0"/>
            </a:br>
            <a:r>
              <a:rPr lang="en-US" sz="2800" dirty="0"/>
              <a:t>Consol </a:t>
            </a:r>
            <a:r>
              <a:rPr lang="en-US" sz="2800" dirty="0" err="1"/>
              <a:t>kismina</a:t>
            </a:r>
            <a:r>
              <a:rPr lang="en-US" sz="2800" dirty="0"/>
              <a:t>:</a:t>
            </a:r>
            <a:endParaRPr lang="en-CA" sz="2800" dirty="0"/>
          </a:p>
        </p:txBody>
      </p:sp>
      <p:pic>
        <p:nvPicPr>
          <p:cNvPr id="5" name="Resim 4">
            <a:extLst>
              <a:ext uri="{FF2B5EF4-FFF2-40B4-BE49-F238E27FC236}">
                <a16:creationId xmlns:a16="http://schemas.microsoft.com/office/drawing/2014/main" id="{DAA0FAF6-7473-E1BE-62CB-170043A92948}"/>
              </a:ext>
            </a:extLst>
          </p:cNvPr>
          <p:cNvPicPr>
            <a:picLocks noChangeAspect="1"/>
          </p:cNvPicPr>
          <p:nvPr/>
        </p:nvPicPr>
        <p:blipFill>
          <a:blip r:embed="rId2"/>
          <a:srcRect t="13220" b="58423"/>
          <a:stretch/>
        </p:blipFill>
        <p:spPr>
          <a:xfrm>
            <a:off x="3703802" y="1357163"/>
            <a:ext cx="2286319" cy="297144"/>
          </a:xfrm>
          <a:prstGeom prst="rect">
            <a:avLst/>
          </a:prstGeom>
        </p:spPr>
      </p:pic>
      <p:pic>
        <p:nvPicPr>
          <p:cNvPr id="7" name="Resim 6">
            <a:extLst>
              <a:ext uri="{FF2B5EF4-FFF2-40B4-BE49-F238E27FC236}">
                <a16:creationId xmlns:a16="http://schemas.microsoft.com/office/drawing/2014/main" id="{3F4828ED-D3A6-148D-A5CD-3DCAE373297C}"/>
              </a:ext>
            </a:extLst>
          </p:cNvPr>
          <p:cNvPicPr>
            <a:picLocks noChangeAspect="1"/>
          </p:cNvPicPr>
          <p:nvPr/>
        </p:nvPicPr>
        <p:blipFill>
          <a:blip r:embed="rId3"/>
          <a:stretch>
            <a:fillRect/>
          </a:stretch>
        </p:blipFill>
        <p:spPr>
          <a:xfrm>
            <a:off x="1469878" y="2000816"/>
            <a:ext cx="9040487" cy="4715533"/>
          </a:xfrm>
          <a:prstGeom prst="rect">
            <a:avLst/>
          </a:prstGeom>
        </p:spPr>
      </p:pic>
      <p:grpSp>
        <p:nvGrpSpPr>
          <p:cNvPr id="60" name="Grup 59">
            <a:extLst>
              <a:ext uri="{FF2B5EF4-FFF2-40B4-BE49-F238E27FC236}">
                <a16:creationId xmlns:a16="http://schemas.microsoft.com/office/drawing/2014/main" id="{547A89B1-307C-8116-BB37-6F92FA33CF99}"/>
              </a:ext>
            </a:extLst>
          </p:cNvPr>
          <p:cNvGrpSpPr/>
          <p:nvPr/>
        </p:nvGrpSpPr>
        <p:grpSpPr>
          <a:xfrm>
            <a:off x="192505" y="4023000"/>
            <a:ext cx="1297800" cy="1061280"/>
            <a:chOff x="192505" y="4023000"/>
            <a:chExt cx="1297800" cy="1061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AA468DD-B630-996C-4BDB-F0A644138113}"/>
                    </a:ext>
                  </a:extLst>
                </p14:cNvPr>
                <p14:cNvContentPartPr/>
                <p14:nvPr/>
              </p14:nvContentPartPr>
              <p14:xfrm>
                <a:off x="1125985" y="4687200"/>
                <a:ext cx="272160" cy="83520"/>
              </p14:xfrm>
            </p:contentPart>
          </mc:Choice>
          <mc:Fallback xmlns="">
            <p:pic>
              <p:nvPicPr>
                <p:cNvPr id="8" name="Mürekkep 7">
                  <a:extLst>
                    <a:ext uri="{FF2B5EF4-FFF2-40B4-BE49-F238E27FC236}">
                      <a16:creationId xmlns:a16="http://schemas.microsoft.com/office/drawing/2014/main" id="{6AA468DD-B630-996C-4BDB-F0A644138113}"/>
                    </a:ext>
                  </a:extLst>
                </p:cNvPr>
                <p:cNvPicPr/>
                <p:nvPr/>
              </p:nvPicPr>
              <p:blipFill>
                <a:blip r:embed="rId5"/>
                <a:stretch>
                  <a:fillRect/>
                </a:stretch>
              </p:blipFill>
              <p:spPr>
                <a:xfrm>
                  <a:off x="1116985" y="4678560"/>
                  <a:ext cx="289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6D0A401-97BD-30F1-D3A6-FBF76BF69AC6}"/>
                    </a:ext>
                  </a:extLst>
                </p14:cNvPr>
                <p14:cNvContentPartPr/>
                <p14:nvPr/>
              </p14:nvContentPartPr>
              <p14:xfrm>
                <a:off x="1347385" y="4638960"/>
                <a:ext cx="78840" cy="306720"/>
              </p14:xfrm>
            </p:contentPart>
          </mc:Choice>
          <mc:Fallback xmlns="">
            <p:pic>
              <p:nvPicPr>
                <p:cNvPr id="9" name="Mürekkep 8">
                  <a:extLst>
                    <a:ext uri="{FF2B5EF4-FFF2-40B4-BE49-F238E27FC236}">
                      <a16:creationId xmlns:a16="http://schemas.microsoft.com/office/drawing/2014/main" id="{26D0A401-97BD-30F1-D3A6-FBF76BF69AC6}"/>
                    </a:ext>
                  </a:extLst>
                </p:cNvPr>
                <p:cNvPicPr/>
                <p:nvPr/>
              </p:nvPicPr>
              <p:blipFill>
                <a:blip r:embed="rId7"/>
                <a:stretch>
                  <a:fillRect/>
                </a:stretch>
              </p:blipFill>
              <p:spPr>
                <a:xfrm>
                  <a:off x="1338385" y="4629960"/>
                  <a:ext cx="964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C263581-877C-0C28-F7F7-B5086676E11F}"/>
                    </a:ext>
                  </a:extLst>
                </p14:cNvPr>
                <p14:cNvContentPartPr/>
                <p14:nvPr/>
              </p14:nvContentPartPr>
              <p14:xfrm>
                <a:off x="229945" y="4292640"/>
                <a:ext cx="10440" cy="130320"/>
              </p14:xfrm>
            </p:contentPart>
          </mc:Choice>
          <mc:Fallback xmlns="">
            <p:pic>
              <p:nvPicPr>
                <p:cNvPr id="11" name="Mürekkep 10">
                  <a:extLst>
                    <a:ext uri="{FF2B5EF4-FFF2-40B4-BE49-F238E27FC236}">
                      <a16:creationId xmlns:a16="http://schemas.microsoft.com/office/drawing/2014/main" id="{FC263581-877C-0C28-F7F7-B5086676E11F}"/>
                    </a:ext>
                  </a:extLst>
                </p:cNvPr>
                <p:cNvPicPr/>
                <p:nvPr/>
              </p:nvPicPr>
              <p:blipFill>
                <a:blip r:embed="rId9"/>
                <a:stretch>
                  <a:fillRect/>
                </a:stretch>
              </p:blipFill>
              <p:spPr>
                <a:xfrm>
                  <a:off x="221305" y="4283640"/>
                  <a:ext cx="280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B7632B9-258A-DAEB-2B8A-29D0A9FD0419}"/>
                    </a:ext>
                  </a:extLst>
                </p14:cNvPr>
                <p14:cNvContentPartPr/>
                <p14:nvPr/>
              </p14:nvContentPartPr>
              <p14:xfrm>
                <a:off x="298345" y="4292280"/>
                <a:ext cx="86040" cy="97560"/>
              </p14:xfrm>
            </p:contentPart>
          </mc:Choice>
          <mc:Fallback xmlns="">
            <p:pic>
              <p:nvPicPr>
                <p:cNvPr id="12" name="Mürekkep 11">
                  <a:extLst>
                    <a:ext uri="{FF2B5EF4-FFF2-40B4-BE49-F238E27FC236}">
                      <a16:creationId xmlns:a16="http://schemas.microsoft.com/office/drawing/2014/main" id="{DB7632B9-258A-DAEB-2B8A-29D0A9FD0419}"/>
                    </a:ext>
                  </a:extLst>
                </p:cNvPr>
                <p:cNvPicPr/>
                <p:nvPr/>
              </p:nvPicPr>
              <p:blipFill>
                <a:blip r:embed="rId11"/>
                <a:stretch>
                  <a:fillRect/>
                </a:stretch>
              </p:blipFill>
              <p:spPr>
                <a:xfrm>
                  <a:off x="289345" y="4283280"/>
                  <a:ext cx="103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2B3398AF-DAA1-3DF7-97FC-72B67C51FD3C}"/>
                    </a:ext>
                  </a:extLst>
                </p14:cNvPr>
                <p14:cNvContentPartPr/>
                <p14:nvPr/>
              </p14:nvContentPartPr>
              <p14:xfrm>
                <a:off x="211225" y="4148280"/>
                <a:ext cx="7920" cy="18720"/>
              </p14:xfrm>
            </p:contentPart>
          </mc:Choice>
          <mc:Fallback xmlns="">
            <p:pic>
              <p:nvPicPr>
                <p:cNvPr id="13" name="Mürekkep 12">
                  <a:extLst>
                    <a:ext uri="{FF2B5EF4-FFF2-40B4-BE49-F238E27FC236}">
                      <a16:creationId xmlns:a16="http://schemas.microsoft.com/office/drawing/2014/main" id="{2B3398AF-DAA1-3DF7-97FC-72B67C51FD3C}"/>
                    </a:ext>
                  </a:extLst>
                </p:cNvPr>
                <p:cNvPicPr/>
                <p:nvPr/>
              </p:nvPicPr>
              <p:blipFill>
                <a:blip r:embed="rId13"/>
                <a:stretch>
                  <a:fillRect/>
                </a:stretch>
              </p:blipFill>
              <p:spPr>
                <a:xfrm>
                  <a:off x="202585" y="4139280"/>
                  <a:ext cx="25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782FB208-7784-49D2-460D-8AE9767B4B5B}"/>
                    </a:ext>
                  </a:extLst>
                </p14:cNvPr>
                <p14:cNvContentPartPr/>
                <p14:nvPr/>
              </p14:nvContentPartPr>
              <p14:xfrm>
                <a:off x="394105" y="4225320"/>
                <a:ext cx="28080" cy="96840"/>
              </p14:xfrm>
            </p:contentPart>
          </mc:Choice>
          <mc:Fallback xmlns="">
            <p:pic>
              <p:nvPicPr>
                <p:cNvPr id="14" name="Mürekkep 13">
                  <a:extLst>
                    <a:ext uri="{FF2B5EF4-FFF2-40B4-BE49-F238E27FC236}">
                      <a16:creationId xmlns:a16="http://schemas.microsoft.com/office/drawing/2014/main" id="{782FB208-7784-49D2-460D-8AE9767B4B5B}"/>
                    </a:ext>
                  </a:extLst>
                </p:cNvPr>
                <p:cNvPicPr/>
                <p:nvPr/>
              </p:nvPicPr>
              <p:blipFill>
                <a:blip r:embed="rId15"/>
                <a:stretch>
                  <a:fillRect/>
                </a:stretch>
              </p:blipFill>
              <p:spPr>
                <a:xfrm>
                  <a:off x="385465" y="4216320"/>
                  <a:ext cx="45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EF7CF880-D7CA-CEA0-7ED7-ACECCFA19AE6}"/>
                    </a:ext>
                  </a:extLst>
                </p14:cNvPr>
                <p14:cNvContentPartPr/>
                <p14:nvPr/>
              </p14:nvContentPartPr>
              <p14:xfrm>
                <a:off x="365665" y="4119480"/>
                <a:ext cx="360" cy="17640"/>
              </p14:xfrm>
            </p:contentPart>
          </mc:Choice>
          <mc:Fallback xmlns="">
            <p:pic>
              <p:nvPicPr>
                <p:cNvPr id="15" name="Mürekkep 14">
                  <a:extLst>
                    <a:ext uri="{FF2B5EF4-FFF2-40B4-BE49-F238E27FC236}">
                      <a16:creationId xmlns:a16="http://schemas.microsoft.com/office/drawing/2014/main" id="{EF7CF880-D7CA-CEA0-7ED7-ACECCFA19AE6}"/>
                    </a:ext>
                  </a:extLst>
                </p:cNvPr>
                <p:cNvPicPr/>
                <p:nvPr/>
              </p:nvPicPr>
              <p:blipFill>
                <a:blip r:embed="rId17"/>
                <a:stretch>
                  <a:fillRect/>
                </a:stretch>
              </p:blipFill>
              <p:spPr>
                <a:xfrm>
                  <a:off x="356665" y="4110480"/>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82B13E49-FA0F-05B2-911B-8C8FF69BC7AA}"/>
                    </a:ext>
                  </a:extLst>
                </p14:cNvPr>
                <p14:cNvContentPartPr/>
                <p14:nvPr/>
              </p14:nvContentPartPr>
              <p14:xfrm>
                <a:off x="499945" y="4176720"/>
                <a:ext cx="15120" cy="119520"/>
              </p14:xfrm>
            </p:contentPart>
          </mc:Choice>
          <mc:Fallback xmlns="">
            <p:pic>
              <p:nvPicPr>
                <p:cNvPr id="16" name="Mürekkep 15">
                  <a:extLst>
                    <a:ext uri="{FF2B5EF4-FFF2-40B4-BE49-F238E27FC236}">
                      <a16:creationId xmlns:a16="http://schemas.microsoft.com/office/drawing/2014/main" id="{82B13E49-FA0F-05B2-911B-8C8FF69BC7AA}"/>
                    </a:ext>
                  </a:extLst>
                </p:cNvPr>
                <p:cNvPicPr/>
                <p:nvPr/>
              </p:nvPicPr>
              <p:blipFill>
                <a:blip r:embed="rId19"/>
                <a:stretch>
                  <a:fillRect/>
                </a:stretch>
              </p:blipFill>
              <p:spPr>
                <a:xfrm>
                  <a:off x="491305" y="4168080"/>
                  <a:ext cx="32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E842A71E-569E-AE81-940B-2C0FE641D035}"/>
                    </a:ext>
                  </a:extLst>
                </p14:cNvPr>
                <p14:cNvContentPartPr/>
                <p14:nvPr/>
              </p14:nvContentPartPr>
              <p14:xfrm>
                <a:off x="452065" y="4269600"/>
                <a:ext cx="91440" cy="3960"/>
              </p14:xfrm>
            </p:contentPart>
          </mc:Choice>
          <mc:Fallback xmlns="">
            <p:pic>
              <p:nvPicPr>
                <p:cNvPr id="17" name="Mürekkep 16">
                  <a:extLst>
                    <a:ext uri="{FF2B5EF4-FFF2-40B4-BE49-F238E27FC236}">
                      <a16:creationId xmlns:a16="http://schemas.microsoft.com/office/drawing/2014/main" id="{E842A71E-569E-AE81-940B-2C0FE641D035}"/>
                    </a:ext>
                  </a:extLst>
                </p:cNvPr>
                <p:cNvPicPr/>
                <p:nvPr/>
              </p:nvPicPr>
              <p:blipFill>
                <a:blip r:embed="rId21"/>
                <a:stretch>
                  <a:fillRect/>
                </a:stretch>
              </p:blipFill>
              <p:spPr>
                <a:xfrm>
                  <a:off x="443425" y="4260600"/>
                  <a:ext cx="10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7EA414DD-B83F-6C38-98F2-B2BDC5853827}"/>
                    </a:ext>
                  </a:extLst>
                </p14:cNvPr>
                <p14:cNvContentPartPr/>
                <p14:nvPr/>
              </p14:nvContentPartPr>
              <p14:xfrm>
                <a:off x="596425" y="4215240"/>
                <a:ext cx="27720" cy="38520"/>
              </p14:xfrm>
            </p:contentPart>
          </mc:Choice>
          <mc:Fallback xmlns="">
            <p:pic>
              <p:nvPicPr>
                <p:cNvPr id="18" name="Mürekkep 17">
                  <a:extLst>
                    <a:ext uri="{FF2B5EF4-FFF2-40B4-BE49-F238E27FC236}">
                      <a16:creationId xmlns:a16="http://schemas.microsoft.com/office/drawing/2014/main" id="{7EA414DD-B83F-6C38-98F2-B2BDC5853827}"/>
                    </a:ext>
                  </a:extLst>
                </p:cNvPr>
                <p:cNvPicPr/>
                <p:nvPr/>
              </p:nvPicPr>
              <p:blipFill>
                <a:blip r:embed="rId23"/>
                <a:stretch>
                  <a:fillRect/>
                </a:stretch>
              </p:blipFill>
              <p:spPr>
                <a:xfrm>
                  <a:off x="587785" y="4206600"/>
                  <a:ext cx="45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4368D156-12D3-5A0B-2FE1-467A285FEB44}"/>
                    </a:ext>
                  </a:extLst>
                </p14:cNvPr>
                <p14:cNvContentPartPr/>
                <p14:nvPr/>
              </p14:nvContentPartPr>
              <p14:xfrm>
                <a:off x="557905" y="4128840"/>
                <a:ext cx="3960" cy="2160"/>
              </p14:xfrm>
            </p:contentPart>
          </mc:Choice>
          <mc:Fallback xmlns="">
            <p:pic>
              <p:nvPicPr>
                <p:cNvPr id="19" name="Mürekkep 18">
                  <a:extLst>
                    <a:ext uri="{FF2B5EF4-FFF2-40B4-BE49-F238E27FC236}">
                      <a16:creationId xmlns:a16="http://schemas.microsoft.com/office/drawing/2014/main" id="{4368D156-12D3-5A0B-2FE1-467A285FEB44}"/>
                    </a:ext>
                  </a:extLst>
                </p:cNvPr>
                <p:cNvPicPr/>
                <p:nvPr/>
              </p:nvPicPr>
              <p:blipFill>
                <a:blip r:embed="rId25"/>
                <a:stretch>
                  <a:fillRect/>
                </a:stretch>
              </p:blipFill>
              <p:spPr>
                <a:xfrm>
                  <a:off x="549265" y="411984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6CA6976A-60FB-9E60-E6CD-4777704308E2}"/>
                    </a:ext>
                  </a:extLst>
                </p14:cNvPr>
                <p14:cNvContentPartPr/>
                <p14:nvPr/>
              </p14:nvContentPartPr>
              <p14:xfrm>
                <a:off x="699385" y="4175280"/>
                <a:ext cx="107280" cy="82440"/>
              </p14:xfrm>
            </p:contentPart>
          </mc:Choice>
          <mc:Fallback xmlns="">
            <p:pic>
              <p:nvPicPr>
                <p:cNvPr id="20" name="Mürekkep 19">
                  <a:extLst>
                    <a:ext uri="{FF2B5EF4-FFF2-40B4-BE49-F238E27FC236}">
                      <a16:creationId xmlns:a16="http://schemas.microsoft.com/office/drawing/2014/main" id="{6CA6976A-60FB-9E60-E6CD-4777704308E2}"/>
                    </a:ext>
                  </a:extLst>
                </p:cNvPr>
                <p:cNvPicPr/>
                <p:nvPr/>
              </p:nvPicPr>
              <p:blipFill>
                <a:blip r:embed="rId27"/>
                <a:stretch>
                  <a:fillRect/>
                </a:stretch>
              </p:blipFill>
              <p:spPr>
                <a:xfrm>
                  <a:off x="690385" y="4166640"/>
                  <a:ext cx="124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30C4CFB3-7240-DEE7-4F1F-A68E1448DC32}"/>
                    </a:ext>
                  </a:extLst>
                </p14:cNvPr>
                <p14:cNvContentPartPr/>
                <p14:nvPr/>
              </p14:nvContentPartPr>
              <p14:xfrm>
                <a:off x="760225" y="4023000"/>
                <a:ext cx="81360" cy="178560"/>
              </p14:xfrm>
            </p:contentPart>
          </mc:Choice>
          <mc:Fallback xmlns="">
            <p:pic>
              <p:nvPicPr>
                <p:cNvPr id="21" name="Mürekkep 20">
                  <a:extLst>
                    <a:ext uri="{FF2B5EF4-FFF2-40B4-BE49-F238E27FC236}">
                      <a16:creationId xmlns:a16="http://schemas.microsoft.com/office/drawing/2014/main" id="{30C4CFB3-7240-DEE7-4F1F-A68E1448DC32}"/>
                    </a:ext>
                  </a:extLst>
                </p:cNvPr>
                <p:cNvPicPr/>
                <p:nvPr/>
              </p:nvPicPr>
              <p:blipFill>
                <a:blip r:embed="rId29"/>
                <a:stretch>
                  <a:fillRect/>
                </a:stretch>
              </p:blipFill>
              <p:spPr>
                <a:xfrm>
                  <a:off x="751225" y="4014000"/>
                  <a:ext cx="99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6378C2A-4A1A-E64B-4523-EBE4A73BDA06}"/>
                    </a:ext>
                  </a:extLst>
                </p14:cNvPr>
                <p14:cNvContentPartPr/>
                <p14:nvPr/>
              </p14:nvContentPartPr>
              <p14:xfrm>
                <a:off x="885505" y="4080960"/>
                <a:ext cx="15840" cy="137520"/>
              </p14:xfrm>
            </p:contentPart>
          </mc:Choice>
          <mc:Fallback xmlns="">
            <p:pic>
              <p:nvPicPr>
                <p:cNvPr id="22" name="Mürekkep 21">
                  <a:extLst>
                    <a:ext uri="{FF2B5EF4-FFF2-40B4-BE49-F238E27FC236}">
                      <a16:creationId xmlns:a16="http://schemas.microsoft.com/office/drawing/2014/main" id="{B6378C2A-4A1A-E64B-4523-EBE4A73BDA06}"/>
                    </a:ext>
                  </a:extLst>
                </p:cNvPr>
                <p:cNvPicPr/>
                <p:nvPr/>
              </p:nvPicPr>
              <p:blipFill>
                <a:blip r:embed="rId31"/>
                <a:stretch>
                  <a:fillRect/>
                </a:stretch>
              </p:blipFill>
              <p:spPr>
                <a:xfrm>
                  <a:off x="876505" y="4071960"/>
                  <a:ext cx="33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4B74A29B-8FA4-418B-2EA0-A01B89FE7325}"/>
                    </a:ext>
                  </a:extLst>
                </p14:cNvPr>
                <p14:cNvContentPartPr/>
                <p14:nvPr/>
              </p14:nvContentPartPr>
              <p14:xfrm>
                <a:off x="836905" y="4023000"/>
                <a:ext cx="35640" cy="50400"/>
              </p14:xfrm>
            </p:contentPart>
          </mc:Choice>
          <mc:Fallback xmlns="">
            <p:pic>
              <p:nvPicPr>
                <p:cNvPr id="23" name="Mürekkep 22">
                  <a:extLst>
                    <a:ext uri="{FF2B5EF4-FFF2-40B4-BE49-F238E27FC236}">
                      <a16:creationId xmlns:a16="http://schemas.microsoft.com/office/drawing/2014/main" id="{4B74A29B-8FA4-418B-2EA0-A01B89FE7325}"/>
                    </a:ext>
                  </a:extLst>
                </p:cNvPr>
                <p:cNvPicPr/>
                <p:nvPr/>
              </p:nvPicPr>
              <p:blipFill>
                <a:blip r:embed="rId33"/>
                <a:stretch>
                  <a:fillRect/>
                </a:stretch>
              </p:blipFill>
              <p:spPr>
                <a:xfrm>
                  <a:off x="828265" y="4014000"/>
                  <a:ext cx="53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13E5F7E6-4BCD-385F-9E0E-3DB93A36C2FD}"/>
                    </a:ext>
                  </a:extLst>
                </p14:cNvPr>
                <p14:cNvContentPartPr/>
                <p14:nvPr/>
              </p14:nvContentPartPr>
              <p14:xfrm>
                <a:off x="923665" y="4074480"/>
                <a:ext cx="120240" cy="126360"/>
              </p14:xfrm>
            </p:contentPart>
          </mc:Choice>
          <mc:Fallback xmlns="">
            <p:pic>
              <p:nvPicPr>
                <p:cNvPr id="24" name="Mürekkep 23">
                  <a:extLst>
                    <a:ext uri="{FF2B5EF4-FFF2-40B4-BE49-F238E27FC236}">
                      <a16:creationId xmlns:a16="http://schemas.microsoft.com/office/drawing/2014/main" id="{13E5F7E6-4BCD-385F-9E0E-3DB93A36C2FD}"/>
                    </a:ext>
                  </a:extLst>
                </p:cNvPr>
                <p:cNvPicPr/>
                <p:nvPr/>
              </p:nvPicPr>
              <p:blipFill>
                <a:blip r:embed="rId35"/>
                <a:stretch>
                  <a:fillRect/>
                </a:stretch>
              </p:blipFill>
              <p:spPr>
                <a:xfrm>
                  <a:off x="914665" y="4065840"/>
                  <a:ext cx="13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43C09141-EC0C-8412-0D43-03BA459027F5}"/>
                    </a:ext>
                  </a:extLst>
                </p14:cNvPr>
                <p14:cNvContentPartPr/>
                <p14:nvPr/>
              </p14:nvContentPartPr>
              <p14:xfrm>
                <a:off x="971905" y="4121280"/>
                <a:ext cx="81720" cy="27360"/>
              </p14:xfrm>
            </p:contentPart>
          </mc:Choice>
          <mc:Fallback xmlns="">
            <p:pic>
              <p:nvPicPr>
                <p:cNvPr id="25" name="Mürekkep 24">
                  <a:extLst>
                    <a:ext uri="{FF2B5EF4-FFF2-40B4-BE49-F238E27FC236}">
                      <a16:creationId xmlns:a16="http://schemas.microsoft.com/office/drawing/2014/main" id="{43C09141-EC0C-8412-0D43-03BA459027F5}"/>
                    </a:ext>
                  </a:extLst>
                </p:cNvPr>
                <p:cNvPicPr/>
                <p:nvPr/>
              </p:nvPicPr>
              <p:blipFill>
                <a:blip r:embed="rId37"/>
                <a:stretch>
                  <a:fillRect/>
                </a:stretch>
              </p:blipFill>
              <p:spPr>
                <a:xfrm>
                  <a:off x="963265" y="4112640"/>
                  <a:ext cx="99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Mürekkep 25">
                  <a:extLst>
                    <a:ext uri="{FF2B5EF4-FFF2-40B4-BE49-F238E27FC236}">
                      <a16:creationId xmlns:a16="http://schemas.microsoft.com/office/drawing/2014/main" id="{CE14DD0B-FAC6-3842-80AE-C264C925964E}"/>
                    </a:ext>
                  </a:extLst>
                </p14:cNvPr>
                <p14:cNvContentPartPr/>
                <p14:nvPr/>
              </p14:nvContentPartPr>
              <p14:xfrm>
                <a:off x="192505" y="4578840"/>
                <a:ext cx="228600" cy="186840"/>
              </p14:xfrm>
            </p:contentPart>
          </mc:Choice>
          <mc:Fallback xmlns="">
            <p:pic>
              <p:nvPicPr>
                <p:cNvPr id="26" name="Mürekkep 25">
                  <a:extLst>
                    <a:ext uri="{FF2B5EF4-FFF2-40B4-BE49-F238E27FC236}">
                      <a16:creationId xmlns:a16="http://schemas.microsoft.com/office/drawing/2014/main" id="{CE14DD0B-FAC6-3842-80AE-C264C925964E}"/>
                    </a:ext>
                  </a:extLst>
                </p:cNvPr>
                <p:cNvPicPr/>
                <p:nvPr/>
              </p:nvPicPr>
              <p:blipFill>
                <a:blip r:embed="rId39"/>
                <a:stretch>
                  <a:fillRect/>
                </a:stretch>
              </p:blipFill>
              <p:spPr>
                <a:xfrm>
                  <a:off x="183505" y="4570200"/>
                  <a:ext cx="246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Mürekkep 26">
                  <a:extLst>
                    <a:ext uri="{FF2B5EF4-FFF2-40B4-BE49-F238E27FC236}">
                      <a16:creationId xmlns:a16="http://schemas.microsoft.com/office/drawing/2014/main" id="{D55E5F50-4608-F4E1-1D10-ED0F6FDDF183}"/>
                    </a:ext>
                  </a:extLst>
                </p14:cNvPr>
                <p14:cNvContentPartPr/>
                <p14:nvPr/>
              </p14:nvContentPartPr>
              <p14:xfrm>
                <a:off x="442345" y="4513680"/>
                <a:ext cx="91080" cy="174240"/>
              </p14:xfrm>
            </p:contentPart>
          </mc:Choice>
          <mc:Fallback xmlns="">
            <p:pic>
              <p:nvPicPr>
                <p:cNvPr id="27" name="Mürekkep 26">
                  <a:extLst>
                    <a:ext uri="{FF2B5EF4-FFF2-40B4-BE49-F238E27FC236}">
                      <a16:creationId xmlns:a16="http://schemas.microsoft.com/office/drawing/2014/main" id="{D55E5F50-4608-F4E1-1D10-ED0F6FDDF183}"/>
                    </a:ext>
                  </a:extLst>
                </p:cNvPr>
                <p:cNvPicPr/>
                <p:nvPr/>
              </p:nvPicPr>
              <p:blipFill>
                <a:blip r:embed="rId41"/>
                <a:stretch>
                  <a:fillRect/>
                </a:stretch>
              </p:blipFill>
              <p:spPr>
                <a:xfrm>
                  <a:off x="433345" y="4505040"/>
                  <a:ext cx="108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Mürekkep 27">
                  <a:extLst>
                    <a:ext uri="{FF2B5EF4-FFF2-40B4-BE49-F238E27FC236}">
                      <a16:creationId xmlns:a16="http://schemas.microsoft.com/office/drawing/2014/main" id="{BB8AE397-40CC-1A37-6ED1-05DD68E8ECD4}"/>
                    </a:ext>
                  </a:extLst>
                </p14:cNvPr>
                <p14:cNvContentPartPr/>
                <p14:nvPr/>
              </p14:nvContentPartPr>
              <p14:xfrm>
                <a:off x="442345" y="4563720"/>
                <a:ext cx="149040" cy="46800"/>
              </p14:xfrm>
            </p:contentPart>
          </mc:Choice>
          <mc:Fallback xmlns="">
            <p:pic>
              <p:nvPicPr>
                <p:cNvPr id="28" name="Mürekkep 27">
                  <a:extLst>
                    <a:ext uri="{FF2B5EF4-FFF2-40B4-BE49-F238E27FC236}">
                      <a16:creationId xmlns:a16="http://schemas.microsoft.com/office/drawing/2014/main" id="{BB8AE397-40CC-1A37-6ED1-05DD68E8ECD4}"/>
                    </a:ext>
                  </a:extLst>
                </p:cNvPr>
                <p:cNvPicPr/>
                <p:nvPr/>
              </p:nvPicPr>
              <p:blipFill>
                <a:blip r:embed="rId43"/>
                <a:stretch>
                  <a:fillRect/>
                </a:stretch>
              </p:blipFill>
              <p:spPr>
                <a:xfrm>
                  <a:off x="433345" y="4554720"/>
                  <a:ext cx="166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D7AF242-AEEC-3B21-34E8-7A8C7F164134}"/>
                    </a:ext>
                  </a:extLst>
                </p14:cNvPr>
                <p14:cNvContentPartPr/>
                <p14:nvPr/>
              </p14:nvContentPartPr>
              <p14:xfrm>
                <a:off x="605785" y="4446360"/>
                <a:ext cx="72360" cy="173160"/>
              </p14:xfrm>
            </p:contentPart>
          </mc:Choice>
          <mc:Fallback xmlns="">
            <p:pic>
              <p:nvPicPr>
                <p:cNvPr id="29" name="Mürekkep 28">
                  <a:extLst>
                    <a:ext uri="{FF2B5EF4-FFF2-40B4-BE49-F238E27FC236}">
                      <a16:creationId xmlns:a16="http://schemas.microsoft.com/office/drawing/2014/main" id="{4D7AF242-AEEC-3B21-34E8-7A8C7F164134}"/>
                    </a:ext>
                  </a:extLst>
                </p:cNvPr>
                <p:cNvPicPr/>
                <p:nvPr/>
              </p:nvPicPr>
              <p:blipFill>
                <a:blip r:embed="rId45"/>
                <a:stretch>
                  <a:fillRect/>
                </a:stretch>
              </p:blipFill>
              <p:spPr>
                <a:xfrm>
                  <a:off x="597145" y="4437720"/>
                  <a:ext cx="900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121635E1-68FC-7D7E-6A94-A63CAE36715C}"/>
                    </a:ext>
                  </a:extLst>
                </p14:cNvPr>
                <p14:cNvContentPartPr/>
                <p14:nvPr/>
              </p14:nvContentPartPr>
              <p14:xfrm>
                <a:off x="596425" y="4510440"/>
                <a:ext cx="101520" cy="42480"/>
              </p14:xfrm>
            </p:contentPart>
          </mc:Choice>
          <mc:Fallback xmlns="">
            <p:pic>
              <p:nvPicPr>
                <p:cNvPr id="30" name="Mürekkep 29">
                  <a:extLst>
                    <a:ext uri="{FF2B5EF4-FFF2-40B4-BE49-F238E27FC236}">
                      <a16:creationId xmlns:a16="http://schemas.microsoft.com/office/drawing/2014/main" id="{121635E1-68FC-7D7E-6A94-A63CAE36715C}"/>
                    </a:ext>
                  </a:extLst>
                </p:cNvPr>
                <p:cNvPicPr/>
                <p:nvPr/>
              </p:nvPicPr>
              <p:blipFill>
                <a:blip r:embed="rId47"/>
                <a:stretch>
                  <a:fillRect/>
                </a:stretch>
              </p:blipFill>
              <p:spPr>
                <a:xfrm>
                  <a:off x="587785" y="4501440"/>
                  <a:ext cx="119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Mürekkep 30">
                  <a:extLst>
                    <a:ext uri="{FF2B5EF4-FFF2-40B4-BE49-F238E27FC236}">
                      <a16:creationId xmlns:a16="http://schemas.microsoft.com/office/drawing/2014/main" id="{D38122A1-2B4C-A942-AFF5-E2E701CF0EAB}"/>
                    </a:ext>
                  </a:extLst>
                </p14:cNvPr>
                <p14:cNvContentPartPr/>
                <p14:nvPr/>
              </p14:nvContentPartPr>
              <p14:xfrm>
                <a:off x="731065" y="4465800"/>
                <a:ext cx="37800" cy="58320"/>
              </p14:xfrm>
            </p:contentPart>
          </mc:Choice>
          <mc:Fallback xmlns="">
            <p:pic>
              <p:nvPicPr>
                <p:cNvPr id="31" name="Mürekkep 30">
                  <a:extLst>
                    <a:ext uri="{FF2B5EF4-FFF2-40B4-BE49-F238E27FC236}">
                      <a16:creationId xmlns:a16="http://schemas.microsoft.com/office/drawing/2014/main" id="{D38122A1-2B4C-A942-AFF5-E2E701CF0EAB}"/>
                    </a:ext>
                  </a:extLst>
                </p:cNvPr>
                <p:cNvPicPr/>
                <p:nvPr/>
              </p:nvPicPr>
              <p:blipFill>
                <a:blip r:embed="rId49"/>
                <a:stretch>
                  <a:fillRect/>
                </a:stretch>
              </p:blipFill>
              <p:spPr>
                <a:xfrm>
                  <a:off x="722425" y="4456800"/>
                  <a:ext cx="554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Mürekkep 31">
                  <a:extLst>
                    <a:ext uri="{FF2B5EF4-FFF2-40B4-BE49-F238E27FC236}">
                      <a16:creationId xmlns:a16="http://schemas.microsoft.com/office/drawing/2014/main" id="{A3DBCB26-75E1-86FD-24CF-0C1AC9B67644}"/>
                    </a:ext>
                  </a:extLst>
                </p14:cNvPr>
                <p14:cNvContentPartPr/>
                <p14:nvPr/>
              </p14:nvContentPartPr>
              <p14:xfrm>
                <a:off x="740785" y="4380120"/>
                <a:ext cx="39600" cy="9360"/>
              </p14:xfrm>
            </p:contentPart>
          </mc:Choice>
          <mc:Fallback xmlns="">
            <p:pic>
              <p:nvPicPr>
                <p:cNvPr id="32" name="Mürekkep 31">
                  <a:extLst>
                    <a:ext uri="{FF2B5EF4-FFF2-40B4-BE49-F238E27FC236}">
                      <a16:creationId xmlns:a16="http://schemas.microsoft.com/office/drawing/2014/main" id="{A3DBCB26-75E1-86FD-24CF-0C1AC9B67644}"/>
                    </a:ext>
                  </a:extLst>
                </p:cNvPr>
                <p:cNvPicPr/>
                <p:nvPr/>
              </p:nvPicPr>
              <p:blipFill>
                <a:blip r:embed="rId51"/>
                <a:stretch>
                  <a:fillRect/>
                </a:stretch>
              </p:blipFill>
              <p:spPr>
                <a:xfrm>
                  <a:off x="732145" y="4371120"/>
                  <a:ext cx="57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Mürekkep 32">
                  <a:extLst>
                    <a:ext uri="{FF2B5EF4-FFF2-40B4-BE49-F238E27FC236}">
                      <a16:creationId xmlns:a16="http://schemas.microsoft.com/office/drawing/2014/main" id="{9AC819E1-7EC6-8F0E-DC37-31552FBDA3FF}"/>
                    </a:ext>
                  </a:extLst>
                </p14:cNvPr>
                <p14:cNvContentPartPr/>
                <p14:nvPr/>
              </p14:nvContentPartPr>
              <p14:xfrm>
                <a:off x="902425" y="4419360"/>
                <a:ext cx="108360" cy="212400"/>
              </p14:xfrm>
            </p:contentPart>
          </mc:Choice>
          <mc:Fallback xmlns="">
            <p:pic>
              <p:nvPicPr>
                <p:cNvPr id="33" name="Mürekkep 32">
                  <a:extLst>
                    <a:ext uri="{FF2B5EF4-FFF2-40B4-BE49-F238E27FC236}">
                      <a16:creationId xmlns:a16="http://schemas.microsoft.com/office/drawing/2014/main" id="{9AC819E1-7EC6-8F0E-DC37-31552FBDA3FF}"/>
                    </a:ext>
                  </a:extLst>
                </p:cNvPr>
                <p:cNvPicPr/>
                <p:nvPr/>
              </p:nvPicPr>
              <p:blipFill>
                <a:blip r:embed="rId53"/>
                <a:stretch>
                  <a:fillRect/>
                </a:stretch>
              </p:blipFill>
              <p:spPr>
                <a:xfrm>
                  <a:off x="893425" y="4410720"/>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Mürekkep 33">
                  <a:extLst>
                    <a:ext uri="{FF2B5EF4-FFF2-40B4-BE49-F238E27FC236}">
                      <a16:creationId xmlns:a16="http://schemas.microsoft.com/office/drawing/2014/main" id="{F5CDB6C1-28C0-681F-0DA9-712959EBADB3}"/>
                    </a:ext>
                  </a:extLst>
                </p14:cNvPr>
                <p14:cNvContentPartPr/>
                <p14:nvPr/>
              </p14:nvContentPartPr>
              <p14:xfrm>
                <a:off x="981265" y="4369680"/>
                <a:ext cx="51480" cy="34560"/>
              </p14:xfrm>
            </p:contentPart>
          </mc:Choice>
          <mc:Fallback xmlns="">
            <p:pic>
              <p:nvPicPr>
                <p:cNvPr id="34" name="Mürekkep 33">
                  <a:extLst>
                    <a:ext uri="{FF2B5EF4-FFF2-40B4-BE49-F238E27FC236}">
                      <a16:creationId xmlns:a16="http://schemas.microsoft.com/office/drawing/2014/main" id="{F5CDB6C1-28C0-681F-0DA9-712959EBADB3}"/>
                    </a:ext>
                  </a:extLst>
                </p:cNvPr>
                <p:cNvPicPr/>
                <p:nvPr/>
              </p:nvPicPr>
              <p:blipFill>
                <a:blip r:embed="rId55"/>
                <a:stretch>
                  <a:fillRect/>
                </a:stretch>
              </p:blipFill>
              <p:spPr>
                <a:xfrm>
                  <a:off x="972625" y="4360680"/>
                  <a:ext cx="691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Mürekkep 34">
                  <a:extLst>
                    <a:ext uri="{FF2B5EF4-FFF2-40B4-BE49-F238E27FC236}">
                      <a16:creationId xmlns:a16="http://schemas.microsoft.com/office/drawing/2014/main" id="{703AEC27-D5CE-AAAC-562A-70AEF23BBB36}"/>
                    </a:ext>
                  </a:extLst>
                </p14:cNvPr>
                <p14:cNvContentPartPr/>
                <p14:nvPr/>
              </p14:nvContentPartPr>
              <p14:xfrm>
                <a:off x="962185" y="4225320"/>
                <a:ext cx="53280" cy="22680"/>
              </p14:xfrm>
            </p:contentPart>
          </mc:Choice>
          <mc:Fallback xmlns="">
            <p:pic>
              <p:nvPicPr>
                <p:cNvPr id="35" name="Mürekkep 34">
                  <a:extLst>
                    <a:ext uri="{FF2B5EF4-FFF2-40B4-BE49-F238E27FC236}">
                      <a16:creationId xmlns:a16="http://schemas.microsoft.com/office/drawing/2014/main" id="{703AEC27-D5CE-AAAC-562A-70AEF23BBB36}"/>
                    </a:ext>
                  </a:extLst>
                </p:cNvPr>
                <p:cNvPicPr/>
                <p:nvPr/>
              </p:nvPicPr>
              <p:blipFill>
                <a:blip r:embed="rId57"/>
                <a:stretch>
                  <a:fillRect/>
                </a:stretch>
              </p:blipFill>
              <p:spPr>
                <a:xfrm>
                  <a:off x="953185" y="4216320"/>
                  <a:ext cx="70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Mürekkep 36">
                  <a:extLst>
                    <a:ext uri="{FF2B5EF4-FFF2-40B4-BE49-F238E27FC236}">
                      <a16:creationId xmlns:a16="http://schemas.microsoft.com/office/drawing/2014/main" id="{C72CA99E-7358-B4CC-2F57-8B121E4E2A80}"/>
                    </a:ext>
                  </a:extLst>
                </p14:cNvPr>
                <p14:cNvContentPartPr/>
                <p14:nvPr/>
              </p14:nvContentPartPr>
              <p14:xfrm>
                <a:off x="1068025" y="4256640"/>
                <a:ext cx="135720" cy="114120"/>
              </p14:xfrm>
            </p:contentPart>
          </mc:Choice>
          <mc:Fallback xmlns="">
            <p:pic>
              <p:nvPicPr>
                <p:cNvPr id="37" name="Mürekkep 36">
                  <a:extLst>
                    <a:ext uri="{FF2B5EF4-FFF2-40B4-BE49-F238E27FC236}">
                      <a16:creationId xmlns:a16="http://schemas.microsoft.com/office/drawing/2014/main" id="{C72CA99E-7358-B4CC-2F57-8B121E4E2A80}"/>
                    </a:ext>
                  </a:extLst>
                </p:cNvPr>
                <p:cNvPicPr/>
                <p:nvPr/>
              </p:nvPicPr>
              <p:blipFill>
                <a:blip r:embed="rId59"/>
                <a:stretch>
                  <a:fillRect/>
                </a:stretch>
              </p:blipFill>
              <p:spPr>
                <a:xfrm>
                  <a:off x="1059025" y="4247640"/>
                  <a:ext cx="1533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Mürekkep 37">
                  <a:extLst>
                    <a:ext uri="{FF2B5EF4-FFF2-40B4-BE49-F238E27FC236}">
                      <a16:creationId xmlns:a16="http://schemas.microsoft.com/office/drawing/2014/main" id="{5EF6910B-4A88-C96C-8B47-C6A35B9DB792}"/>
                    </a:ext>
                  </a:extLst>
                </p14:cNvPr>
                <p14:cNvContentPartPr/>
                <p14:nvPr/>
              </p14:nvContentPartPr>
              <p14:xfrm>
                <a:off x="1192945" y="4234680"/>
                <a:ext cx="9360" cy="85680"/>
              </p14:xfrm>
            </p:contentPart>
          </mc:Choice>
          <mc:Fallback xmlns="">
            <p:pic>
              <p:nvPicPr>
                <p:cNvPr id="38" name="Mürekkep 37">
                  <a:extLst>
                    <a:ext uri="{FF2B5EF4-FFF2-40B4-BE49-F238E27FC236}">
                      <a16:creationId xmlns:a16="http://schemas.microsoft.com/office/drawing/2014/main" id="{5EF6910B-4A88-C96C-8B47-C6A35B9DB792}"/>
                    </a:ext>
                  </a:extLst>
                </p:cNvPr>
                <p:cNvPicPr/>
                <p:nvPr/>
              </p:nvPicPr>
              <p:blipFill>
                <a:blip r:embed="rId61"/>
                <a:stretch>
                  <a:fillRect/>
                </a:stretch>
              </p:blipFill>
              <p:spPr>
                <a:xfrm>
                  <a:off x="1184305" y="4226040"/>
                  <a:ext cx="27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Mürekkep 38">
                  <a:extLst>
                    <a:ext uri="{FF2B5EF4-FFF2-40B4-BE49-F238E27FC236}">
                      <a16:creationId xmlns:a16="http://schemas.microsoft.com/office/drawing/2014/main" id="{850695F9-6A07-FD8F-D7AD-5B7A103CE8C9}"/>
                    </a:ext>
                  </a:extLst>
                </p14:cNvPr>
                <p14:cNvContentPartPr/>
                <p14:nvPr/>
              </p14:nvContentPartPr>
              <p14:xfrm>
                <a:off x="1135345" y="4128480"/>
                <a:ext cx="114840" cy="10440"/>
              </p14:xfrm>
            </p:contentPart>
          </mc:Choice>
          <mc:Fallback xmlns="">
            <p:pic>
              <p:nvPicPr>
                <p:cNvPr id="39" name="Mürekkep 38">
                  <a:extLst>
                    <a:ext uri="{FF2B5EF4-FFF2-40B4-BE49-F238E27FC236}">
                      <a16:creationId xmlns:a16="http://schemas.microsoft.com/office/drawing/2014/main" id="{850695F9-6A07-FD8F-D7AD-5B7A103CE8C9}"/>
                    </a:ext>
                  </a:extLst>
                </p:cNvPr>
                <p:cNvPicPr/>
                <p:nvPr/>
              </p:nvPicPr>
              <p:blipFill>
                <a:blip r:embed="rId63"/>
                <a:stretch>
                  <a:fillRect/>
                </a:stretch>
              </p:blipFill>
              <p:spPr>
                <a:xfrm>
                  <a:off x="1126345" y="4119480"/>
                  <a:ext cx="132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Mürekkep 39">
                  <a:extLst>
                    <a:ext uri="{FF2B5EF4-FFF2-40B4-BE49-F238E27FC236}">
                      <a16:creationId xmlns:a16="http://schemas.microsoft.com/office/drawing/2014/main" id="{B06176B2-9CB2-037C-2B1E-B1775BDE68F1}"/>
                    </a:ext>
                  </a:extLst>
                </p14:cNvPr>
                <p14:cNvContentPartPr/>
                <p14:nvPr/>
              </p14:nvContentPartPr>
              <p14:xfrm>
                <a:off x="1260265" y="4226760"/>
                <a:ext cx="115920" cy="138960"/>
              </p14:xfrm>
            </p:contentPart>
          </mc:Choice>
          <mc:Fallback xmlns="">
            <p:pic>
              <p:nvPicPr>
                <p:cNvPr id="40" name="Mürekkep 39">
                  <a:extLst>
                    <a:ext uri="{FF2B5EF4-FFF2-40B4-BE49-F238E27FC236}">
                      <a16:creationId xmlns:a16="http://schemas.microsoft.com/office/drawing/2014/main" id="{B06176B2-9CB2-037C-2B1E-B1775BDE68F1}"/>
                    </a:ext>
                  </a:extLst>
                </p:cNvPr>
                <p:cNvPicPr/>
                <p:nvPr/>
              </p:nvPicPr>
              <p:blipFill>
                <a:blip r:embed="rId65"/>
                <a:stretch>
                  <a:fillRect/>
                </a:stretch>
              </p:blipFill>
              <p:spPr>
                <a:xfrm>
                  <a:off x="1251625" y="4218120"/>
                  <a:ext cx="13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Mürekkep 40">
                  <a:extLst>
                    <a:ext uri="{FF2B5EF4-FFF2-40B4-BE49-F238E27FC236}">
                      <a16:creationId xmlns:a16="http://schemas.microsoft.com/office/drawing/2014/main" id="{5FCA7F69-191F-34BB-82A5-94DFF13861D8}"/>
                    </a:ext>
                  </a:extLst>
                </p14:cNvPr>
                <p14:cNvContentPartPr/>
                <p14:nvPr/>
              </p14:nvContentPartPr>
              <p14:xfrm>
                <a:off x="1318225" y="4281840"/>
                <a:ext cx="172080" cy="11160"/>
              </p14:xfrm>
            </p:contentPart>
          </mc:Choice>
          <mc:Fallback xmlns="">
            <p:pic>
              <p:nvPicPr>
                <p:cNvPr id="41" name="Mürekkep 40">
                  <a:extLst>
                    <a:ext uri="{FF2B5EF4-FFF2-40B4-BE49-F238E27FC236}">
                      <a16:creationId xmlns:a16="http://schemas.microsoft.com/office/drawing/2014/main" id="{5FCA7F69-191F-34BB-82A5-94DFF13861D8}"/>
                    </a:ext>
                  </a:extLst>
                </p:cNvPr>
                <p:cNvPicPr/>
                <p:nvPr/>
              </p:nvPicPr>
              <p:blipFill>
                <a:blip r:embed="rId67"/>
                <a:stretch>
                  <a:fillRect/>
                </a:stretch>
              </p:blipFill>
              <p:spPr>
                <a:xfrm>
                  <a:off x="1309585" y="4273200"/>
                  <a:ext cx="189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Mürekkep 41">
                  <a:extLst>
                    <a:ext uri="{FF2B5EF4-FFF2-40B4-BE49-F238E27FC236}">
                      <a16:creationId xmlns:a16="http://schemas.microsoft.com/office/drawing/2014/main" id="{A4C5EAFF-649C-D680-9A5B-DDD1B62BFED3}"/>
                    </a:ext>
                  </a:extLst>
                </p14:cNvPr>
                <p14:cNvContentPartPr/>
                <p14:nvPr/>
              </p14:nvContentPartPr>
              <p14:xfrm>
                <a:off x="248665" y="4841280"/>
                <a:ext cx="194400" cy="243000"/>
              </p14:xfrm>
            </p:contentPart>
          </mc:Choice>
          <mc:Fallback xmlns="">
            <p:pic>
              <p:nvPicPr>
                <p:cNvPr id="42" name="Mürekkep 41">
                  <a:extLst>
                    <a:ext uri="{FF2B5EF4-FFF2-40B4-BE49-F238E27FC236}">
                      <a16:creationId xmlns:a16="http://schemas.microsoft.com/office/drawing/2014/main" id="{A4C5EAFF-649C-D680-9A5B-DDD1B62BFED3}"/>
                    </a:ext>
                  </a:extLst>
                </p:cNvPr>
                <p:cNvPicPr/>
                <p:nvPr/>
              </p:nvPicPr>
              <p:blipFill>
                <a:blip r:embed="rId69"/>
                <a:stretch>
                  <a:fillRect/>
                </a:stretch>
              </p:blipFill>
              <p:spPr>
                <a:xfrm>
                  <a:off x="240025" y="4832280"/>
                  <a:ext cx="212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Mürekkep 42">
                  <a:extLst>
                    <a:ext uri="{FF2B5EF4-FFF2-40B4-BE49-F238E27FC236}">
                      <a16:creationId xmlns:a16="http://schemas.microsoft.com/office/drawing/2014/main" id="{61EB0BFE-9F7F-B23E-F4C6-A55880F8B392}"/>
                    </a:ext>
                  </a:extLst>
                </p14:cNvPr>
                <p14:cNvContentPartPr/>
                <p14:nvPr/>
              </p14:nvContentPartPr>
              <p14:xfrm>
                <a:off x="480505" y="4934160"/>
                <a:ext cx="117360" cy="91800"/>
              </p14:xfrm>
            </p:contentPart>
          </mc:Choice>
          <mc:Fallback xmlns="">
            <p:pic>
              <p:nvPicPr>
                <p:cNvPr id="43" name="Mürekkep 42">
                  <a:extLst>
                    <a:ext uri="{FF2B5EF4-FFF2-40B4-BE49-F238E27FC236}">
                      <a16:creationId xmlns:a16="http://schemas.microsoft.com/office/drawing/2014/main" id="{61EB0BFE-9F7F-B23E-F4C6-A55880F8B392}"/>
                    </a:ext>
                  </a:extLst>
                </p:cNvPr>
                <p:cNvPicPr/>
                <p:nvPr/>
              </p:nvPicPr>
              <p:blipFill>
                <a:blip r:embed="rId71"/>
                <a:stretch>
                  <a:fillRect/>
                </a:stretch>
              </p:blipFill>
              <p:spPr>
                <a:xfrm>
                  <a:off x="471505" y="4925520"/>
                  <a:ext cx="13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Mürekkep 43">
                  <a:extLst>
                    <a:ext uri="{FF2B5EF4-FFF2-40B4-BE49-F238E27FC236}">
                      <a16:creationId xmlns:a16="http://schemas.microsoft.com/office/drawing/2014/main" id="{24050926-5F30-51B8-61DB-5683A52500C6}"/>
                    </a:ext>
                  </a:extLst>
                </p14:cNvPr>
                <p14:cNvContentPartPr/>
                <p14:nvPr/>
              </p14:nvContentPartPr>
              <p14:xfrm>
                <a:off x="596425" y="4811760"/>
                <a:ext cx="144720" cy="147600"/>
              </p14:xfrm>
            </p:contentPart>
          </mc:Choice>
          <mc:Fallback xmlns="">
            <p:pic>
              <p:nvPicPr>
                <p:cNvPr id="44" name="Mürekkep 43">
                  <a:extLst>
                    <a:ext uri="{FF2B5EF4-FFF2-40B4-BE49-F238E27FC236}">
                      <a16:creationId xmlns:a16="http://schemas.microsoft.com/office/drawing/2014/main" id="{24050926-5F30-51B8-61DB-5683A52500C6}"/>
                    </a:ext>
                  </a:extLst>
                </p:cNvPr>
                <p:cNvPicPr/>
                <p:nvPr/>
              </p:nvPicPr>
              <p:blipFill>
                <a:blip r:embed="rId73"/>
                <a:stretch>
                  <a:fillRect/>
                </a:stretch>
              </p:blipFill>
              <p:spPr>
                <a:xfrm>
                  <a:off x="587785" y="4802760"/>
                  <a:ext cx="162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Mürekkep 44">
                  <a:extLst>
                    <a:ext uri="{FF2B5EF4-FFF2-40B4-BE49-F238E27FC236}">
                      <a16:creationId xmlns:a16="http://schemas.microsoft.com/office/drawing/2014/main" id="{BB686EDA-C3FE-D542-A918-1ADCCF34747F}"/>
                    </a:ext>
                  </a:extLst>
                </p14:cNvPr>
                <p14:cNvContentPartPr/>
                <p14:nvPr/>
              </p14:nvContentPartPr>
              <p14:xfrm>
                <a:off x="446305" y="4937400"/>
                <a:ext cx="109800" cy="89640"/>
              </p14:xfrm>
            </p:contentPart>
          </mc:Choice>
          <mc:Fallback xmlns="">
            <p:pic>
              <p:nvPicPr>
                <p:cNvPr id="45" name="Mürekkep 44">
                  <a:extLst>
                    <a:ext uri="{FF2B5EF4-FFF2-40B4-BE49-F238E27FC236}">
                      <a16:creationId xmlns:a16="http://schemas.microsoft.com/office/drawing/2014/main" id="{BB686EDA-C3FE-D542-A918-1ADCCF34747F}"/>
                    </a:ext>
                  </a:extLst>
                </p:cNvPr>
                <p:cNvPicPr/>
                <p:nvPr/>
              </p:nvPicPr>
              <p:blipFill>
                <a:blip r:embed="rId75"/>
                <a:stretch>
                  <a:fillRect/>
                </a:stretch>
              </p:blipFill>
              <p:spPr>
                <a:xfrm>
                  <a:off x="437305" y="4928760"/>
                  <a:ext cx="127440" cy="10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6" name="Mürekkep 45">
                <a:extLst>
                  <a:ext uri="{FF2B5EF4-FFF2-40B4-BE49-F238E27FC236}">
                    <a16:creationId xmlns:a16="http://schemas.microsoft.com/office/drawing/2014/main" id="{CFB71F03-7DF6-25A3-3DAF-A669056CC940}"/>
                  </a:ext>
                </a:extLst>
              </p14:cNvPr>
              <p14:cNvContentPartPr/>
              <p14:nvPr/>
            </p14:nvContentPartPr>
            <p14:xfrm>
              <a:off x="201865" y="5476320"/>
              <a:ext cx="74160" cy="156600"/>
            </p14:xfrm>
          </p:contentPart>
        </mc:Choice>
        <mc:Fallback xmlns="">
          <p:pic>
            <p:nvPicPr>
              <p:cNvPr id="46" name="Mürekkep 45">
                <a:extLst>
                  <a:ext uri="{FF2B5EF4-FFF2-40B4-BE49-F238E27FC236}">
                    <a16:creationId xmlns:a16="http://schemas.microsoft.com/office/drawing/2014/main" id="{CFB71F03-7DF6-25A3-3DAF-A669056CC940}"/>
                  </a:ext>
                </a:extLst>
              </p:cNvPr>
              <p:cNvPicPr/>
              <p:nvPr/>
            </p:nvPicPr>
            <p:blipFill>
              <a:blip r:embed="rId77"/>
              <a:stretch>
                <a:fillRect/>
              </a:stretch>
            </p:blipFill>
            <p:spPr>
              <a:xfrm>
                <a:off x="192865" y="5467320"/>
                <a:ext cx="91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Mürekkep 46">
                <a:extLst>
                  <a:ext uri="{FF2B5EF4-FFF2-40B4-BE49-F238E27FC236}">
                    <a16:creationId xmlns:a16="http://schemas.microsoft.com/office/drawing/2014/main" id="{A6B37044-C30B-F73B-CDC4-4BCC585BAAAD}"/>
                  </a:ext>
                </a:extLst>
              </p14:cNvPr>
              <p14:cNvContentPartPr/>
              <p14:nvPr/>
            </p14:nvContentPartPr>
            <p14:xfrm>
              <a:off x="201865" y="5468760"/>
              <a:ext cx="126360" cy="113760"/>
            </p14:xfrm>
          </p:contentPart>
        </mc:Choice>
        <mc:Fallback xmlns="">
          <p:pic>
            <p:nvPicPr>
              <p:cNvPr id="47" name="Mürekkep 46">
                <a:extLst>
                  <a:ext uri="{FF2B5EF4-FFF2-40B4-BE49-F238E27FC236}">
                    <a16:creationId xmlns:a16="http://schemas.microsoft.com/office/drawing/2014/main" id="{A6B37044-C30B-F73B-CDC4-4BCC585BAAAD}"/>
                  </a:ext>
                </a:extLst>
              </p:cNvPr>
              <p:cNvPicPr/>
              <p:nvPr/>
            </p:nvPicPr>
            <p:blipFill>
              <a:blip r:embed="rId79"/>
              <a:stretch>
                <a:fillRect/>
              </a:stretch>
            </p:blipFill>
            <p:spPr>
              <a:xfrm>
                <a:off x="192865" y="5459760"/>
                <a:ext cx="144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Mürekkep 47">
                <a:extLst>
                  <a:ext uri="{FF2B5EF4-FFF2-40B4-BE49-F238E27FC236}">
                    <a16:creationId xmlns:a16="http://schemas.microsoft.com/office/drawing/2014/main" id="{CE3AAA47-BDFE-EFA5-3D69-3CF83ED97246}"/>
                  </a:ext>
                </a:extLst>
              </p14:cNvPr>
              <p14:cNvContentPartPr/>
              <p14:nvPr/>
            </p14:nvContentPartPr>
            <p14:xfrm>
              <a:off x="269185" y="5428440"/>
              <a:ext cx="99360" cy="160200"/>
            </p14:xfrm>
          </p:contentPart>
        </mc:Choice>
        <mc:Fallback xmlns="">
          <p:pic>
            <p:nvPicPr>
              <p:cNvPr id="48" name="Mürekkep 47">
                <a:extLst>
                  <a:ext uri="{FF2B5EF4-FFF2-40B4-BE49-F238E27FC236}">
                    <a16:creationId xmlns:a16="http://schemas.microsoft.com/office/drawing/2014/main" id="{CE3AAA47-BDFE-EFA5-3D69-3CF83ED97246}"/>
                  </a:ext>
                </a:extLst>
              </p:cNvPr>
              <p:cNvPicPr/>
              <p:nvPr/>
            </p:nvPicPr>
            <p:blipFill>
              <a:blip r:embed="rId81"/>
              <a:stretch>
                <a:fillRect/>
              </a:stretch>
            </p:blipFill>
            <p:spPr>
              <a:xfrm>
                <a:off x="260185" y="5419440"/>
                <a:ext cx="117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Mürekkep 48">
                <a:extLst>
                  <a:ext uri="{FF2B5EF4-FFF2-40B4-BE49-F238E27FC236}">
                    <a16:creationId xmlns:a16="http://schemas.microsoft.com/office/drawing/2014/main" id="{6288E738-9A36-50CB-FC7A-16DD4CD40667}"/>
                  </a:ext>
                </a:extLst>
              </p14:cNvPr>
              <p14:cNvContentPartPr/>
              <p14:nvPr/>
            </p14:nvContentPartPr>
            <p14:xfrm>
              <a:off x="403825" y="5422680"/>
              <a:ext cx="135000" cy="113760"/>
            </p14:xfrm>
          </p:contentPart>
        </mc:Choice>
        <mc:Fallback xmlns="">
          <p:pic>
            <p:nvPicPr>
              <p:cNvPr id="49" name="Mürekkep 48">
                <a:extLst>
                  <a:ext uri="{FF2B5EF4-FFF2-40B4-BE49-F238E27FC236}">
                    <a16:creationId xmlns:a16="http://schemas.microsoft.com/office/drawing/2014/main" id="{6288E738-9A36-50CB-FC7A-16DD4CD40667}"/>
                  </a:ext>
                </a:extLst>
              </p:cNvPr>
              <p:cNvPicPr/>
              <p:nvPr/>
            </p:nvPicPr>
            <p:blipFill>
              <a:blip r:embed="rId83"/>
              <a:stretch>
                <a:fillRect/>
              </a:stretch>
            </p:blipFill>
            <p:spPr>
              <a:xfrm>
                <a:off x="394825" y="5413680"/>
                <a:ext cx="152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Mürekkep 49">
                <a:extLst>
                  <a:ext uri="{FF2B5EF4-FFF2-40B4-BE49-F238E27FC236}">
                    <a16:creationId xmlns:a16="http://schemas.microsoft.com/office/drawing/2014/main" id="{6A53DA2F-34A6-F1B2-5089-B61D59528346}"/>
                  </a:ext>
                </a:extLst>
              </p14:cNvPr>
              <p14:cNvContentPartPr/>
              <p14:nvPr/>
            </p14:nvContentPartPr>
            <p14:xfrm>
              <a:off x="527305" y="5359320"/>
              <a:ext cx="167040" cy="108720"/>
            </p14:xfrm>
          </p:contentPart>
        </mc:Choice>
        <mc:Fallback xmlns="">
          <p:pic>
            <p:nvPicPr>
              <p:cNvPr id="50" name="Mürekkep 49">
                <a:extLst>
                  <a:ext uri="{FF2B5EF4-FFF2-40B4-BE49-F238E27FC236}">
                    <a16:creationId xmlns:a16="http://schemas.microsoft.com/office/drawing/2014/main" id="{6A53DA2F-34A6-F1B2-5089-B61D59528346}"/>
                  </a:ext>
                </a:extLst>
              </p:cNvPr>
              <p:cNvPicPr/>
              <p:nvPr/>
            </p:nvPicPr>
            <p:blipFill>
              <a:blip r:embed="rId85"/>
              <a:stretch>
                <a:fillRect/>
              </a:stretch>
            </p:blipFill>
            <p:spPr>
              <a:xfrm>
                <a:off x="518305" y="5350680"/>
                <a:ext cx="1846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Mürekkep 50">
                <a:extLst>
                  <a:ext uri="{FF2B5EF4-FFF2-40B4-BE49-F238E27FC236}">
                    <a16:creationId xmlns:a16="http://schemas.microsoft.com/office/drawing/2014/main" id="{A146D119-B836-1E2E-ADF2-360D16FBE575}"/>
                  </a:ext>
                </a:extLst>
              </p14:cNvPr>
              <p14:cNvContentPartPr/>
              <p14:nvPr/>
            </p14:nvContentPartPr>
            <p14:xfrm>
              <a:off x="586705" y="5206680"/>
              <a:ext cx="141120" cy="167040"/>
            </p14:xfrm>
          </p:contentPart>
        </mc:Choice>
        <mc:Fallback xmlns="">
          <p:pic>
            <p:nvPicPr>
              <p:cNvPr id="51" name="Mürekkep 50">
                <a:extLst>
                  <a:ext uri="{FF2B5EF4-FFF2-40B4-BE49-F238E27FC236}">
                    <a16:creationId xmlns:a16="http://schemas.microsoft.com/office/drawing/2014/main" id="{A146D119-B836-1E2E-ADF2-360D16FBE575}"/>
                  </a:ext>
                </a:extLst>
              </p:cNvPr>
              <p:cNvPicPr/>
              <p:nvPr/>
            </p:nvPicPr>
            <p:blipFill>
              <a:blip r:embed="rId87"/>
              <a:stretch>
                <a:fillRect/>
              </a:stretch>
            </p:blipFill>
            <p:spPr>
              <a:xfrm>
                <a:off x="577705" y="5198040"/>
                <a:ext cx="158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Mürekkep 51">
                <a:extLst>
                  <a:ext uri="{FF2B5EF4-FFF2-40B4-BE49-F238E27FC236}">
                    <a16:creationId xmlns:a16="http://schemas.microsoft.com/office/drawing/2014/main" id="{CF527155-FBD0-4E58-B127-40BCA26E5D56}"/>
                  </a:ext>
                </a:extLst>
              </p14:cNvPr>
              <p14:cNvContentPartPr/>
              <p14:nvPr/>
            </p14:nvContentPartPr>
            <p14:xfrm>
              <a:off x="702265" y="5187960"/>
              <a:ext cx="110520" cy="141120"/>
            </p14:xfrm>
          </p:contentPart>
        </mc:Choice>
        <mc:Fallback xmlns="">
          <p:pic>
            <p:nvPicPr>
              <p:cNvPr id="52" name="Mürekkep 51">
                <a:extLst>
                  <a:ext uri="{FF2B5EF4-FFF2-40B4-BE49-F238E27FC236}">
                    <a16:creationId xmlns:a16="http://schemas.microsoft.com/office/drawing/2014/main" id="{CF527155-FBD0-4E58-B127-40BCA26E5D56}"/>
                  </a:ext>
                </a:extLst>
              </p:cNvPr>
              <p:cNvPicPr/>
              <p:nvPr/>
            </p:nvPicPr>
            <p:blipFill>
              <a:blip r:embed="rId89"/>
              <a:stretch>
                <a:fillRect/>
              </a:stretch>
            </p:blipFill>
            <p:spPr>
              <a:xfrm>
                <a:off x="693625" y="5178960"/>
                <a:ext cx="128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Mürekkep 52">
                <a:extLst>
                  <a:ext uri="{FF2B5EF4-FFF2-40B4-BE49-F238E27FC236}">
                    <a16:creationId xmlns:a16="http://schemas.microsoft.com/office/drawing/2014/main" id="{9328E2FD-2CD9-F5D3-C4FC-FF614FFF5DF4}"/>
                  </a:ext>
                </a:extLst>
              </p14:cNvPr>
              <p14:cNvContentPartPr/>
              <p14:nvPr/>
            </p14:nvContentPartPr>
            <p14:xfrm>
              <a:off x="731065" y="5224680"/>
              <a:ext cx="94320" cy="50040"/>
            </p14:xfrm>
          </p:contentPart>
        </mc:Choice>
        <mc:Fallback xmlns="">
          <p:pic>
            <p:nvPicPr>
              <p:cNvPr id="53" name="Mürekkep 52">
                <a:extLst>
                  <a:ext uri="{FF2B5EF4-FFF2-40B4-BE49-F238E27FC236}">
                    <a16:creationId xmlns:a16="http://schemas.microsoft.com/office/drawing/2014/main" id="{9328E2FD-2CD9-F5D3-C4FC-FF614FFF5DF4}"/>
                  </a:ext>
                </a:extLst>
              </p:cNvPr>
              <p:cNvPicPr/>
              <p:nvPr/>
            </p:nvPicPr>
            <p:blipFill>
              <a:blip r:embed="rId91"/>
              <a:stretch>
                <a:fillRect/>
              </a:stretch>
            </p:blipFill>
            <p:spPr>
              <a:xfrm>
                <a:off x="722425" y="5216040"/>
                <a:ext cx="1119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Mürekkep 53">
                <a:extLst>
                  <a:ext uri="{FF2B5EF4-FFF2-40B4-BE49-F238E27FC236}">
                    <a16:creationId xmlns:a16="http://schemas.microsoft.com/office/drawing/2014/main" id="{F19C84D7-61D6-CE9C-6CEB-120C3118593D}"/>
                  </a:ext>
                </a:extLst>
              </p14:cNvPr>
              <p14:cNvContentPartPr/>
              <p14:nvPr/>
            </p14:nvContentPartPr>
            <p14:xfrm>
              <a:off x="789025" y="5024160"/>
              <a:ext cx="210240" cy="257040"/>
            </p14:xfrm>
          </p:contentPart>
        </mc:Choice>
        <mc:Fallback xmlns="">
          <p:pic>
            <p:nvPicPr>
              <p:cNvPr id="54" name="Mürekkep 53">
                <a:extLst>
                  <a:ext uri="{FF2B5EF4-FFF2-40B4-BE49-F238E27FC236}">
                    <a16:creationId xmlns:a16="http://schemas.microsoft.com/office/drawing/2014/main" id="{F19C84D7-61D6-CE9C-6CEB-120C3118593D}"/>
                  </a:ext>
                </a:extLst>
              </p:cNvPr>
              <p:cNvPicPr/>
              <p:nvPr/>
            </p:nvPicPr>
            <p:blipFill>
              <a:blip r:embed="rId93"/>
              <a:stretch>
                <a:fillRect/>
              </a:stretch>
            </p:blipFill>
            <p:spPr>
              <a:xfrm>
                <a:off x="780025" y="5015160"/>
                <a:ext cx="227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Mürekkep 54">
                <a:extLst>
                  <a:ext uri="{FF2B5EF4-FFF2-40B4-BE49-F238E27FC236}">
                    <a16:creationId xmlns:a16="http://schemas.microsoft.com/office/drawing/2014/main" id="{38C7A020-ABDC-DBC7-705F-B5FF6A3D3D70}"/>
                  </a:ext>
                </a:extLst>
              </p14:cNvPr>
              <p14:cNvContentPartPr/>
              <p14:nvPr/>
            </p14:nvContentPartPr>
            <p14:xfrm>
              <a:off x="480865" y="5629680"/>
              <a:ext cx="58320" cy="230760"/>
            </p14:xfrm>
          </p:contentPart>
        </mc:Choice>
        <mc:Fallback xmlns="">
          <p:pic>
            <p:nvPicPr>
              <p:cNvPr id="55" name="Mürekkep 54">
                <a:extLst>
                  <a:ext uri="{FF2B5EF4-FFF2-40B4-BE49-F238E27FC236}">
                    <a16:creationId xmlns:a16="http://schemas.microsoft.com/office/drawing/2014/main" id="{38C7A020-ABDC-DBC7-705F-B5FF6A3D3D70}"/>
                  </a:ext>
                </a:extLst>
              </p:cNvPr>
              <p:cNvPicPr/>
              <p:nvPr/>
            </p:nvPicPr>
            <p:blipFill>
              <a:blip r:embed="rId95"/>
              <a:stretch>
                <a:fillRect/>
              </a:stretch>
            </p:blipFill>
            <p:spPr>
              <a:xfrm>
                <a:off x="471865" y="5620680"/>
                <a:ext cx="759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Mürekkep 55">
                <a:extLst>
                  <a:ext uri="{FF2B5EF4-FFF2-40B4-BE49-F238E27FC236}">
                    <a16:creationId xmlns:a16="http://schemas.microsoft.com/office/drawing/2014/main" id="{8D52864B-538B-047D-ABDD-AC86C97A62CB}"/>
                  </a:ext>
                </a:extLst>
              </p14:cNvPr>
              <p14:cNvContentPartPr/>
              <p14:nvPr/>
            </p14:nvContentPartPr>
            <p14:xfrm>
              <a:off x="471505" y="5788080"/>
              <a:ext cx="224280" cy="141120"/>
            </p14:xfrm>
          </p:contentPart>
        </mc:Choice>
        <mc:Fallback xmlns="">
          <p:pic>
            <p:nvPicPr>
              <p:cNvPr id="56" name="Mürekkep 55">
                <a:extLst>
                  <a:ext uri="{FF2B5EF4-FFF2-40B4-BE49-F238E27FC236}">
                    <a16:creationId xmlns:a16="http://schemas.microsoft.com/office/drawing/2014/main" id="{8D52864B-538B-047D-ABDD-AC86C97A62CB}"/>
                  </a:ext>
                </a:extLst>
              </p:cNvPr>
              <p:cNvPicPr/>
              <p:nvPr/>
            </p:nvPicPr>
            <p:blipFill>
              <a:blip r:embed="rId97"/>
              <a:stretch>
                <a:fillRect/>
              </a:stretch>
            </p:blipFill>
            <p:spPr>
              <a:xfrm>
                <a:off x="462505" y="5779440"/>
                <a:ext cx="241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Mürekkep 56">
                <a:extLst>
                  <a:ext uri="{FF2B5EF4-FFF2-40B4-BE49-F238E27FC236}">
                    <a16:creationId xmlns:a16="http://schemas.microsoft.com/office/drawing/2014/main" id="{66370A97-E832-9EB4-8E31-EEE885B92D4A}"/>
                  </a:ext>
                </a:extLst>
              </p14:cNvPr>
              <p14:cNvContentPartPr/>
              <p14:nvPr/>
            </p14:nvContentPartPr>
            <p14:xfrm>
              <a:off x="643945" y="5544000"/>
              <a:ext cx="146880" cy="203040"/>
            </p14:xfrm>
          </p:contentPart>
        </mc:Choice>
        <mc:Fallback xmlns="">
          <p:pic>
            <p:nvPicPr>
              <p:cNvPr id="57" name="Mürekkep 56">
                <a:extLst>
                  <a:ext uri="{FF2B5EF4-FFF2-40B4-BE49-F238E27FC236}">
                    <a16:creationId xmlns:a16="http://schemas.microsoft.com/office/drawing/2014/main" id="{66370A97-E832-9EB4-8E31-EEE885B92D4A}"/>
                  </a:ext>
                </a:extLst>
              </p:cNvPr>
              <p:cNvPicPr/>
              <p:nvPr/>
            </p:nvPicPr>
            <p:blipFill>
              <a:blip r:embed="rId99"/>
              <a:stretch>
                <a:fillRect/>
              </a:stretch>
            </p:blipFill>
            <p:spPr>
              <a:xfrm>
                <a:off x="634945" y="5535000"/>
                <a:ext cx="164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Mürekkep 57">
                <a:extLst>
                  <a:ext uri="{FF2B5EF4-FFF2-40B4-BE49-F238E27FC236}">
                    <a16:creationId xmlns:a16="http://schemas.microsoft.com/office/drawing/2014/main" id="{1EA93F6A-DC57-6810-5CB6-23642BAEAC5C}"/>
                  </a:ext>
                </a:extLst>
              </p14:cNvPr>
              <p14:cNvContentPartPr/>
              <p14:nvPr/>
            </p14:nvContentPartPr>
            <p14:xfrm>
              <a:off x="885865" y="5466600"/>
              <a:ext cx="126720" cy="203040"/>
            </p14:xfrm>
          </p:contentPart>
        </mc:Choice>
        <mc:Fallback xmlns="">
          <p:pic>
            <p:nvPicPr>
              <p:cNvPr id="58" name="Mürekkep 57">
                <a:extLst>
                  <a:ext uri="{FF2B5EF4-FFF2-40B4-BE49-F238E27FC236}">
                    <a16:creationId xmlns:a16="http://schemas.microsoft.com/office/drawing/2014/main" id="{1EA93F6A-DC57-6810-5CB6-23642BAEAC5C}"/>
                  </a:ext>
                </a:extLst>
              </p:cNvPr>
              <p:cNvPicPr/>
              <p:nvPr/>
            </p:nvPicPr>
            <p:blipFill>
              <a:blip r:embed="rId101"/>
              <a:stretch>
                <a:fillRect/>
              </a:stretch>
            </p:blipFill>
            <p:spPr>
              <a:xfrm>
                <a:off x="876865" y="5457600"/>
                <a:ext cx="144360" cy="220680"/>
              </a:xfrm>
              <a:prstGeom prst="rect">
                <a:avLst/>
              </a:prstGeom>
            </p:spPr>
          </p:pic>
        </mc:Fallback>
      </mc:AlternateContent>
    </p:spTree>
    <p:extLst>
      <p:ext uri="{BB962C8B-B14F-4D97-AF65-F5344CB8AC3E}">
        <p14:creationId xmlns:p14="http://schemas.microsoft.com/office/powerpoint/2010/main" val="235289562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992C32-C700-A8FE-7EEE-8E93A03022FE}"/>
              </a:ext>
            </a:extLst>
          </p:cNvPr>
          <p:cNvSpPr>
            <a:spLocks noGrp="1"/>
          </p:cNvSpPr>
          <p:nvPr>
            <p:ph type="title"/>
          </p:nvPr>
        </p:nvSpPr>
        <p:spPr>
          <a:xfrm>
            <a:off x="646111" y="452718"/>
            <a:ext cx="9404723" cy="731189"/>
          </a:xfrm>
        </p:spPr>
        <p:txBody>
          <a:bodyPr/>
          <a:lstStyle/>
          <a:p>
            <a:r>
              <a:rPr lang="en-US" sz="2000" dirty="0" err="1"/>
              <a:t>MaxHealth</a:t>
            </a:r>
            <a:r>
              <a:rPr lang="en-US" sz="2000" dirty="0"/>
              <a:t> </a:t>
            </a:r>
            <a:r>
              <a:rPr lang="en-US" sz="2000" dirty="0" err="1"/>
              <a:t>imiz</a:t>
            </a:r>
            <a:r>
              <a:rPr lang="en-US" sz="2000" dirty="0"/>
              <a:t> </a:t>
            </a:r>
            <a:r>
              <a:rPr lang="en-US" sz="2000" dirty="0" err="1"/>
              <a:t>veya</a:t>
            </a:r>
            <a:r>
              <a:rPr lang="en-US" sz="2000" dirty="0"/>
              <a:t> </a:t>
            </a:r>
            <a:r>
              <a:rPr lang="en-US" sz="2000" dirty="0" err="1"/>
              <a:t>MaxManamiz</a:t>
            </a:r>
            <a:r>
              <a:rPr lang="en-US" sz="2000" dirty="0"/>
              <a:t> 100 u </a:t>
            </a:r>
            <a:r>
              <a:rPr lang="en-US" sz="2000" dirty="0" err="1"/>
              <a:t>geciyordu</a:t>
            </a:r>
            <a:r>
              <a:rPr lang="en-US" sz="2000" dirty="0"/>
              <a:t>. </a:t>
            </a:r>
            <a:br>
              <a:rPr lang="en-US" sz="2000" dirty="0"/>
            </a:br>
            <a:r>
              <a:rPr lang="en-US" sz="2000" dirty="0" err="1"/>
              <a:t>Ekledigimiz</a:t>
            </a:r>
            <a:r>
              <a:rPr lang="en-US" sz="2000" dirty="0"/>
              <a:t> </a:t>
            </a:r>
            <a:r>
              <a:rPr lang="en-US" sz="2000" dirty="0" err="1"/>
              <a:t>kod</a:t>
            </a:r>
            <a:r>
              <a:rPr lang="en-US" sz="2000" dirty="0"/>
              <a:t> </a:t>
            </a:r>
            <a:r>
              <a:rPr lang="en-US" sz="2000" dirty="0" err="1"/>
              <a:t>sayesinde</a:t>
            </a:r>
            <a:r>
              <a:rPr lang="en-US" sz="2000" dirty="0"/>
              <a:t> </a:t>
            </a:r>
            <a:r>
              <a:rPr lang="en-US" sz="2000" dirty="0" err="1"/>
              <a:t>artik</a:t>
            </a:r>
            <a:r>
              <a:rPr lang="en-US" sz="2000" dirty="0"/>
              <a:t> 100 den </a:t>
            </a:r>
            <a:r>
              <a:rPr lang="en-US" sz="2000" dirty="0" err="1"/>
              <a:t>daha</a:t>
            </a:r>
            <a:r>
              <a:rPr lang="en-US" sz="2000" dirty="0"/>
              <a:t> </a:t>
            </a:r>
            <a:r>
              <a:rPr lang="en-US" sz="2000" dirty="0" err="1"/>
              <a:t>fazla</a:t>
            </a:r>
            <a:r>
              <a:rPr lang="en-US" sz="2000" dirty="0"/>
              <a:t> </a:t>
            </a:r>
            <a:r>
              <a:rPr lang="en-US" sz="2000" dirty="0" err="1"/>
              <a:t>olmayacak</a:t>
            </a:r>
            <a:endParaRPr lang="en-CA" sz="2000" dirty="0"/>
          </a:p>
        </p:txBody>
      </p:sp>
      <p:pic>
        <p:nvPicPr>
          <p:cNvPr id="5" name="Resim 4">
            <a:extLst>
              <a:ext uri="{FF2B5EF4-FFF2-40B4-BE49-F238E27FC236}">
                <a16:creationId xmlns:a16="http://schemas.microsoft.com/office/drawing/2014/main" id="{AB9F5425-BF64-5100-16A0-5B150BCCE703}"/>
              </a:ext>
            </a:extLst>
          </p:cNvPr>
          <p:cNvPicPr>
            <a:picLocks noChangeAspect="1"/>
          </p:cNvPicPr>
          <p:nvPr/>
        </p:nvPicPr>
        <p:blipFill>
          <a:blip r:embed="rId2"/>
          <a:stretch>
            <a:fillRect/>
          </a:stretch>
        </p:blipFill>
        <p:spPr>
          <a:xfrm>
            <a:off x="2761784" y="2061276"/>
            <a:ext cx="6668431" cy="434400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A0D1F17-0EF1-1661-BE02-84ADD46D28C8}"/>
                  </a:ext>
                </a:extLst>
              </p14:cNvPr>
              <p14:cNvContentPartPr/>
              <p14:nvPr/>
            </p14:nvContentPartPr>
            <p14:xfrm>
              <a:off x="3770545" y="3531676"/>
              <a:ext cx="156600" cy="195120"/>
            </p14:xfrm>
          </p:contentPart>
        </mc:Choice>
        <mc:Fallback xmlns="">
          <p:pic>
            <p:nvPicPr>
              <p:cNvPr id="6" name="Mürekkep 5">
                <a:extLst>
                  <a:ext uri="{FF2B5EF4-FFF2-40B4-BE49-F238E27FC236}">
                    <a16:creationId xmlns:a16="http://schemas.microsoft.com/office/drawing/2014/main" id="{FA0D1F17-0EF1-1661-BE02-84ADD46D28C8}"/>
                  </a:ext>
                </a:extLst>
              </p:cNvPr>
              <p:cNvPicPr/>
              <p:nvPr/>
            </p:nvPicPr>
            <p:blipFill>
              <a:blip r:embed="rId4"/>
              <a:stretch>
                <a:fillRect/>
              </a:stretch>
            </p:blipFill>
            <p:spPr>
              <a:xfrm>
                <a:off x="3761545" y="3523036"/>
                <a:ext cx="174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635ACA2-37F5-7D5D-712C-D643CDCB00BB}"/>
                  </a:ext>
                </a:extLst>
              </p14:cNvPr>
              <p14:cNvContentPartPr/>
              <p14:nvPr/>
            </p14:nvContentPartPr>
            <p14:xfrm>
              <a:off x="7218625" y="3444916"/>
              <a:ext cx="243000" cy="334440"/>
            </p14:xfrm>
          </p:contentPart>
        </mc:Choice>
        <mc:Fallback xmlns="">
          <p:pic>
            <p:nvPicPr>
              <p:cNvPr id="7" name="Mürekkep 6">
                <a:extLst>
                  <a:ext uri="{FF2B5EF4-FFF2-40B4-BE49-F238E27FC236}">
                    <a16:creationId xmlns:a16="http://schemas.microsoft.com/office/drawing/2014/main" id="{C635ACA2-37F5-7D5D-712C-D643CDCB00BB}"/>
                  </a:ext>
                </a:extLst>
              </p:cNvPr>
              <p:cNvPicPr/>
              <p:nvPr/>
            </p:nvPicPr>
            <p:blipFill>
              <a:blip r:embed="rId6"/>
              <a:stretch>
                <a:fillRect/>
              </a:stretch>
            </p:blipFill>
            <p:spPr>
              <a:xfrm>
                <a:off x="7209625" y="3436276"/>
                <a:ext cx="2606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6F0484FF-7844-DFD1-63C2-805FC33F9F12}"/>
                  </a:ext>
                </a:extLst>
              </p14:cNvPr>
              <p14:cNvContentPartPr/>
              <p14:nvPr/>
            </p14:nvContentPartPr>
            <p14:xfrm>
              <a:off x="3741745" y="5052676"/>
              <a:ext cx="136440" cy="147600"/>
            </p14:xfrm>
          </p:contentPart>
        </mc:Choice>
        <mc:Fallback xmlns="">
          <p:pic>
            <p:nvPicPr>
              <p:cNvPr id="8" name="Mürekkep 7">
                <a:extLst>
                  <a:ext uri="{FF2B5EF4-FFF2-40B4-BE49-F238E27FC236}">
                    <a16:creationId xmlns:a16="http://schemas.microsoft.com/office/drawing/2014/main" id="{6F0484FF-7844-DFD1-63C2-805FC33F9F12}"/>
                  </a:ext>
                </a:extLst>
              </p:cNvPr>
              <p:cNvPicPr/>
              <p:nvPr/>
            </p:nvPicPr>
            <p:blipFill>
              <a:blip r:embed="rId8"/>
              <a:stretch>
                <a:fillRect/>
              </a:stretch>
            </p:blipFill>
            <p:spPr>
              <a:xfrm>
                <a:off x="3732745" y="5043676"/>
                <a:ext cx="154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B783609-FB4F-3B2E-6047-5E3CA2C55841}"/>
                  </a:ext>
                </a:extLst>
              </p14:cNvPr>
              <p14:cNvContentPartPr/>
              <p14:nvPr/>
            </p14:nvContentPartPr>
            <p14:xfrm>
              <a:off x="7083985" y="4975636"/>
              <a:ext cx="251640" cy="252720"/>
            </p14:xfrm>
          </p:contentPart>
        </mc:Choice>
        <mc:Fallback xmlns="">
          <p:pic>
            <p:nvPicPr>
              <p:cNvPr id="9" name="Mürekkep 8">
                <a:extLst>
                  <a:ext uri="{FF2B5EF4-FFF2-40B4-BE49-F238E27FC236}">
                    <a16:creationId xmlns:a16="http://schemas.microsoft.com/office/drawing/2014/main" id="{5B783609-FB4F-3B2E-6047-5E3CA2C55841}"/>
                  </a:ext>
                </a:extLst>
              </p:cNvPr>
              <p:cNvPicPr/>
              <p:nvPr/>
            </p:nvPicPr>
            <p:blipFill>
              <a:blip r:embed="rId10"/>
              <a:stretch>
                <a:fillRect/>
              </a:stretch>
            </p:blipFill>
            <p:spPr>
              <a:xfrm>
                <a:off x="7074985" y="4966996"/>
                <a:ext cx="269280" cy="270360"/>
              </a:xfrm>
              <a:prstGeom prst="rect">
                <a:avLst/>
              </a:prstGeom>
            </p:spPr>
          </p:pic>
        </mc:Fallback>
      </mc:AlternateContent>
    </p:spTree>
    <p:extLst>
      <p:ext uri="{BB962C8B-B14F-4D97-AF65-F5344CB8AC3E}">
        <p14:creationId xmlns:p14="http://schemas.microsoft.com/office/powerpoint/2010/main" val="32410833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1D1F7A-A4DE-AA69-3B04-8925B7BB5221}"/>
              </a:ext>
            </a:extLst>
          </p:cNvPr>
          <p:cNvPicPr>
            <a:picLocks noChangeAspect="1"/>
          </p:cNvPicPr>
          <p:nvPr/>
        </p:nvPicPr>
        <p:blipFill>
          <a:blip r:embed="rId2"/>
          <a:stretch>
            <a:fillRect/>
          </a:stretch>
        </p:blipFill>
        <p:spPr>
          <a:xfrm>
            <a:off x="2809416" y="2223919"/>
            <a:ext cx="6573167" cy="2410161"/>
          </a:xfrm>
          <a:prstGeom prst="rect">
            <a:avLst/>
          </a:prstGeom>
        </p:spPr>
      </p:pic>
      <p:sp>
        <p:nvSpPr>
          <p:cNvPr id="6" name="Metin kutusu 5">
            <a:extLst>
              <a:ext uri="{FF2B5EF4-FFF2-40B4-BE49-F238E27FC236}">
                <a16:creationId xmlns:a16="http://schemas.microsoft.com/office/drawing/2014/main" id="{411BC1DD-02F6-DA2A-286D-C51DE8BA12F2}"/>
              </a:ext>
            </a:extLst>
          </p:cNvPr>
          <p:cNvSpPr txBox="1"/>
          <p:nvPr/>
        </p:nvSpPr>
        <p:spPr>
          <a:xfrm>
            <a:off x="2941128" y="1260909"/>
            <a:ext cx="6309741" cy="646331"/>
          </a:xfrm>
          <a:prstGeom prst="rect">
            <a:avLst/>
          </a:prstGeom>
          <a:noFill/>
        </p:spPr>
        <p:txBody>
          <a:bodyPr wrap="none" rtlCol="0">
            <a:spAutoFit/>
          </a:bodyPr>
          <a:lstStyle/>
          <a:p>
            <a:r>
              <a:rPr lang="en-US" dirty="0" err="1"/>
              <a:t>Artik</a:t>
            </a:r>
            <a:r>
              <a:rPr lang="en-US" dirty="0"/>
              <a:t> </a:t>
            </a:r>
            <a:r>
              <a:rPr lang="en-US" dirty="0" err="1"/>
              <a:t>kodumuzun</a:t>
            </a:r>
            <a:r>
              <a:rPr lang="en-US" dirty="0"/>
              <a:t> </a:t>
            </a:r>
            <a:r>
              <a:rPr lang="en-US" dirty="0" err="1"/>
              <a:t>calistigini</a:t>
            </a:r>
            <a:r>
              <a:rPr lang="en-US" dirty="0"/>
              <a:t> </a:t>
            </a:r>
            <a:r>
              <a:rPr lang="en-US" dirty="0" err="1"/>
              <a:t>oyundada</a:t>
            </a:r>
            <a:r>
              <a:rPr lang="en-US" dirty="0"/>
              <a:t> test </a:t>
            </a:r>
            <a:r>
              <a:rPr lang="en-US" dirty="0" err="1"/>
              <a:t>ettigimizden</a:t>
            </a:r>
            <a:r>
              <a:rPr lang="en-US" dirty="0"/>
              <a:t> </a:t>
            </a:r>
          </a:p>
          <a:p>
            <a:r>
              <a:rPr lang="en-US" dirty="0"/>
              <a:t>Debug </a:t>
            </a:r>
            <a:r>
              <a:rPr lang="en-US" dirty="0" err="1"/>
              <a:t>kodlarini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337274478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CC3B7A-6A08-0F8F-9C5D-BF7604F63E02}"/>
              </a:ext>
            </a:extLst>
          </p:cNvPr>
          <p:cNvPicPr>
            <a:picLocks noChangeAspect="1"/>
          </p:cNvPicPr>
          <p:nvPr/>
        </p:nvPicPr>
        <p:blipFill>
          <a:blip r:embed="rId2"/>
          <a:stretch>
            <a:fillRect/>
          </a:stretch>
        </p:blipFill>
        <p:spPr>
          <a:xfrm>
            <a:off x="1208993" y="157639"/>
            <a:ext cx="9774014" cy="3943900"/>
          </a:xfrm>
          <a:prstGeom prst="rect">
            <a:avLst/>
          </a:prstGeom>
        </p:spPr>
      </p:pic>
      <p:sp>
        <p:nvSpPr>
          <p:cNvPr id="7" name="Metin kutusu 6">
            <a:extLst>
              <a:ext uri="{FF2B5EF4-FFF2-40B4-BE49-F238E27FC236}">
                <a16:creationId xmlns:a16="http://schemas.microsoft.com/office/drawing/2014/main" id="{0AEF5A0B-B972-3115-D532-B5085196C2F7}"/>
              </a:ext>
            </a:extLst>
          </p:cNvPr>
          <p:cNvSpPr txBox="1"/>
          <p:nvPr/>
        </p:nvSpPr>
        <p:spPr>
          <a:xfrm>
            <a:off x="316992" y="4101539"/>
            <a:ext cx="11558016" cy="2677656"/>
          </a:xfrm>
          <a:prstGeom prst="rect">
            <a:avLst/>
          </a:prstGeom>
          <a:noFill/>
        </p:spPr>
        <p:txBody>
          <a:bodyPr wrap="square">
            <a:spAutoFit/>
          </a:bodyPr>
          <a:lstStyle/>
          <a:p>
            <a:r>
              <a:rPr lang="en-CA" sz="1400" dirty="0" err="1"/>
              <a:t>PreAttributeChange</a:t>
            </a:r>
            <a:r>
              <a:rPr lang="en-CA" sz="1400" dirty="0"/>
              <a:t>, </a:t>
            </a:r>
            <a:r>
              <a:rPr lang="en-CA" sz="1400" dirty="0" err="1"/>
              <a:t>bir</a:t>
            </a:r>
            <a:r>
              <a:rPr lang="en-CA" sz="1400" dirty="0"/>
              <a:t> attribute (</a:t>
            </a:r>
            <a:r>
              <a:rPr lang="en-CA" sz="1400" dirty="0" err="1"/>
              <a:t>özellik</a:t>
            </a:r>
            <a:r>
              <a:rPr lang="en-CA" sz="1400" dirty="0"/>
              <a:t>) </a:t>
            </a:r>
            <a:r>
              <a:rPr lang="en-CA" sz="1400" dirty="0" err="1"/>
              <a:t>değerindeki</a:t>
            </a:r>
            <a:r>
              <a:rPr lang="en-CA" sz="1400" dirty="0"/>
              <a:t> </a:t>
            </a:r>
            <a:r>
              <a:rPr lang="en-CA" sz="1400" dirty="0" err="1"/>
              <a:t>değişiklik</a:t>
            </a:r>
            <a:r>
              <a:rPr lang="en-CA" sz="1400" dirty="0"/>
              <a:t> </a:t>
            </a:r>
            <a:r>
              <a:rPr lang="en-CA" sz="1400" dirty="0" err="1"/>
              <a:t>gerçekleşmeden</a:t>
            </a:r>
            <a:r>
              <a:rPr lang="en-CA" sz="1400" dirty="0"/>
              <a:t> </a:t>
            </a:r>
            <a:r>
              <a:rPr lang="en-CA" sz="1400" dirty="0" err="1"/>
              <a:t>önce</a:t>
            </a:r>
            <a:r>
              <a:rPr lang="en-CA" sz="1400" dirty="0"/>
              <a:t> </a:t>
            </a:r>
            <a:r>
              <a:rPr lang="en-CA" sz="1400" dirty="0" err="1"/>
              <a:t>çağrılan</a:t>
            </a:r>
            <a:r>
              <a:rPr lang="en-CA" sz="1400" dirty="0"/>
              <a:t> </a:t>
            </a:r>
            <a:r>
              <a:rPr lang="en-CA" sz="1400" dirty="0" err="1"/>
              <a:t>bir</a:t>
            </a:r>
            <a:r>
              <a:rPr lang="en-CA" sz="1400" dirty="0"/>
              <a:t> </a:t>
            </a:r>
            <a:r>
              <a:rPr lang="en-CA" sz="1400" dirty="0" err="1"/>
              <a:t>fonksiyondur</a:t>
            </a:r>
            <a:r>
              <a:rPr lang="en-CA" sz="1400" dirty="0"/>
              <a:t>. </a:t>
            </a:r>
          </a:p>
          <a:p>
            <a:r>
              <a:rPr lang="en-CA" sz="1400" dirty="0"/>
              <a:t>Bu </a:t>
            </a:r>
            <a:r>
              <a:rPr lang="en-CA" sz="1400" dirty="0" err="1"/>
              <a:t>fonksiyon</a:t>
            </a:r>
            <a:r>
              <a:rPr lang="en-CA" sz="1400" dirty="0"/>
              <a:t>, </a:t>
            </a:r>
            <a:r>
              <a:rPr lang="en-CA" sz="1400" dirty="0" err="1"/>
              <a:t>attribute'un</a:t>
            </a:r>
            <a:r>
              <a:rPr lang="en-CA" sz="1400" dirty="0"/>
              <a:t> </a:t>
            </a:r>
            <a:r>
              <a:rPr lang="en-CA" sz="1400" dirty="0" err="1"/>
              <a:t>CurrentValue</a:t>
            </a:r>
            <a:r>
              <a:rPr lang="en-CA" sz="1400" dirty="0"/>
              <a:t> (</a:t>
            </a:r>
            <a:r>
              <a:rPr lang="en-CA" sz="1400" dirty="0" err="1"/>
              <a:t>mevcut</a:t>
            </a:r>
            <a:r>
              <a:rPr lang="en-CA" sz="1400" dirty="0"/>
              <a:t> </a:t>
            </a:r>
            <a:r>
              <a:rPr lang="en-CA" sz="1400" dirty="0" err="1"/>
              <a:t>değerini</a:t>
            </a:r>
            <a:r>
              <a:rPr lang="en-CA" sz="1400" dirty="0"/>
              <a:t>) </a:t>
            </a:r>
            <a:r>
              <a:rPr lang="en-CA" sz="1400" dirty="0" err="1"/>
              <a:t>değiştirmeden</a:t>
            </a:r>
            <a:r>
              <a:rPr lang="en-CA" sz="1400" dirty="0"/>
              <a:t> </a:t>
            </a:r>
            <a:r>
              <a:rPr lang="en-CA" sz="1400" dirty="0" err="1"/>
              <a:t>önce</a:t>
            </a:r>
            <a:r>
              <a:rPr lang="en-CA" sz="1400" dirty="0"/>
              <a:t> clamp (</a:t>
            </a:r>
            <a:r>
              <a:rPr lang="en-CA" sz="1400" dirty="0" err="1"/>
              <a:t>sınırlama</a:t>
            </a:r>
            <a:r>
              <a:rPr lang="en-CA" sz="1400" dirty="0"/>
              <a:t>) </a:t>
            </a:r>
            <a:r>
              <a:rPr lang="en-CA" sz="1400" dirty="0" err="1"/>
              <a:t>gibi</a:t>
            </a:r>
            <a:r>
              <a:rPr lang="en-CA" sz="1400" dirty="0"/>
              <a:t> </a:t>
            </a:r>
            <a:r>
              <a:rPr lang="en-CA" sz="1400" dirty="0" err="1"/>
              <a:t>işlemler</a:t>
            </a:r>
            <a:r>
              <a:rPr lang="en-CA" sz="1400" dirty="0"/>
              <a:t> </a:t>
            </a:r>
            <a:r>
              <a:rPr lang="en-CA" sz="1400" dirty="0" err="1"/>
              <a:t>yapmak</a:t>
            </a:r>
            <a:r>
              <a:rPr lang="en-CA" sz="1400" dirty="0"/>
              <a:t> </a:t>
            </a:r>
            <a:r>
              <a:rPr lang="en-CA" sz="1400" dirty="0" err="1"/>
              <a:t>için</a:t>
            </a:r>
            <a:r>
              <a:rPr lang="en-CA" sz="1400" dirty="0"/>
              <a:t> </a:t>
            </a:r>
            <a:r>
              <a:rPr lang="en-CA" sz="1400" dirty="0" err="1"/>
              <a:t>kullanılır</a:t>
            </a:r>
            <a:r>
              <a:rPr lang="en-CA" sz="1400" dirty="0"/>
              <a:t>.</a:t>
            </a:r>
          </a:p>
          <a:p>
            <a:endParaRPr lang="en-CA" sz="1400" dirty="0"/>
          </a:p>
          <a:p>
            <a:r>
              <a:rPr lang="en-CA" sz="1400" dirty="0" err="1"/>
              <a:t>Tetikleme</a:t>
            </a:r>
            <a:r>
              <a:rPr lang="en-CA" sz="1400" dirty="0"/>
              <a:t>: Attribute Accessors (set/get </a:t>
            </a:r>
            <a:r>
              <a:rPr lang="en-CA" sz="1400" dirty="0" err="1"/>
              <a:t>fonksiyonları</a:t>
            </a:r>
            <a:r>
              <a:rPr lang="en-CA" sz="1400" dirty="0"/>
              <a:t>) </a:t>
            </a:r>
            <a:r>
              <a:rPr lang="en-CA" sz="1400" dirty="0" err="1"/>
              <a:t>veya</a:t>
            </a:r>
            <a:r>
              <a:rPr lang="en-CA" sz="1400" dirty="0"/>
              <a:t> Gameplay Effects </a:t>
            </a:r>
            <a:r>
              <a:rPr lang="en-CA" sz="1400" dirty="0" err="1"/>
              <a:t>gibi</a:t>
            </a:r>
            <a:r>
              <a:rPr lang="en-CA" sz="1400" dirty="0"/>
              <a:t> </a:t>
            </a:r>
            <a:r>
              <a:rPr lang="en-CA" sz="1400" dirty="0" err="1"/>
              <a:t>attribute'ü</a:t>
            </a:r>
            <a:r>
              <a:rPr lang="en-CA" sz="1400" dirty="0"/>
              <a:t> </a:t>
            </a:r>
            <a:r>
              <a:rPr lang="en-CA" sz="1400" dirty="0" err="1"/>
              <a:t>değiştiren</a:t>
            </a:r>
            <a:r>
              <a:rPr lang="en-CA" sz="1400" dirty="0"/>
              <a:t> her </a:t>
            </a:r>
            <a:r>
              <a:rPr lang="en-CA" sz="1400" dirty="0" err="1"/>
              <a:t>şey</a:t>
            </a:r>
            <a:r>
              <a:rPr lang="en-CA" sz="1400" dirty="0"/>
              <a:t> </a:t>
            </a:r>
            <a:r>
              <a:rPr lang="en-CA" sz="1400" dirty="0" err="1"/>
              <a:t>tarafından</a:t>
            </a:r>
            <a:r>
              <a:rPr lang="en-CA" sz="1400" dirty="0"/>
              <a:t> </a:t>
            </a:r>
            <a:r>
              <a:rPr lang="en-CA" sz="1400" dirty="0" err="1"/>
              <a:t>tetiklenir</a:t>
            </a:r>
            <a:r>
              <a:rPr lang="en-CA" sz="1400" dirty="0"/>
              <a:t>.</a:t>
            </a:r>
          </a:p>
          <a:p>
            <a:endParaRPr lang="en-CA" sz="1400" dirty="0"/>
          </a:p>
          <a:p>
            <a:r>
              <a:rPr lang="en-CA" sz="1400" dirty="0" err="1"/>
              <a:t>Geçici</a:t>
            </a:r>
            <a:r>
              <a:rPr lang="en-CA" sz="1400" dirty="0"/>
              <a:t> </a:t>
            </a:r>
            <a:r>
              <a:rPr lang="en-CA" sz="1400" dirty="0" err="1"/>
              <a:t>Değişim</a:t>
            </a:r>
            <a:r>
              <a:rPr lang="en-CA" sz="1400" dirty="0"/>
              <a:t>: Bu </a:t>
            </a:r>
            <a:r>
              <a:rPr lang="en-CA" sz="1400" dirty="0" err="1"/>
              <a:t>fonksiyon</a:t>
            </a:r>
            <a:r>
              <a:rPr lang="en-CA" sz="1400" dirty="0"/>
              <a:t>, </a:t>
            </a:r>
            <a:r>
              <a:rPr lang="en-CA" sz="1400" dirty="0" err="1"/>
              <a:t>attribute'un</a:t>
            </a:r>
            <a:r>
              <a:rPr lang="en-CA" sz="1400" dirty="0"/>
              <a:t> </a:t>
            </a:r>
            <a:r>
              <a:rPr lang="en-CA" sz="1400" dirty="0" err="1"/>
              <a:t>modifier'ını</a:t>
            </a:r>
            <a:r>
              <a:rPr lang="en-CA" sz="1400" dirty="0"/>
              <a:t> (</a:t>
            </a:r>
            <a:r>
              <a:rPr lang="en-CA" sz="1400" dirty="0" err="1"/>
              <a:t>değiştiricisini</a:t>
            </a:r>
            <a:r>
              <a:rPr lang="en-CA" sz="1400" dirty="0"/>
              <a:t>) </a:t>
            </a:r>
            <a:r>
              <a:rPr lang="en-CA" sz="1400" dirty="0" err="1"/>
              <a:t>kalıcı</a:t>
            </a:r>
            <a:r>
              <a:rPr lang="en-CA" sz="1400" dirty="0"/>
              <a:t> </a:t>
            </a:r>
            <a:r>
              <a:rPr lang="en-CA" sz="1400" dirty="0" err="1"/>
              <a:t>olarak</a:t>
            </a:r>
            <a:r>
              <a:rPr lang="en-CA" sz="1400" dirty="0"/>
              <a:t> </a:t>
            </a:r>
            <a:r>
              <a:rPr lang="en-CA" sz="1400" dirty="0" err="1"/>
              <a:t>değiştirmez</a:t>
            </a:r>
            <a:r>
              <a:rPr lang="en-CA" sz="1400" dirty="0"/>
              <a:t>, </a:t>
            </a:r>
            <a:r>
              <a:rPr lang="en-CA" sz="1400" dirty="0" err="1"/>
              <a:t>sadece</a:t>
            </a:r>
            <a:r>
              <a:rPr lang="en-CA" sz="1400" dirty="0"/>
              <a:t> </a:t>
            </a:r>
            <a:r>
              <a:rPr lang="en-CA" sz="1400" dirty="0" err="1"/>
              <a:t>sorgulama</a:t>
            </a:r>
            <a:r>
              <a:rPr lang="en-CA" sz="1400" dirty="0"/>
              <a:t> </a:t>
            </a:r>
            <a:r>
              <a:rPr lang="en-CA" sz="1400" dirty="0" err="1"/>
              <a:t>sırasında</a:t>
            </a:r>
            <a:r>
              <a:rPr lang="en-CA" sz="1400" dirty="0"/>
              <a:t> </a:t>
            </a:r>
            <a:r>
              <a:rPr lang="en-CA" sz="1400" dirty="0" err="1"/>
              <a:t>döndürülen</a:t>
            </a:r>
            <a:r>
              <a:rPr lang="en-CA" sz="1400" dirty="0"/>
              <a:t> </a:t>
            </a:r>
            <a:r>
              <a:rPr lang="en-CA" sz="1400" dirty="0" err="1"/>
              <a:t>değeri</a:t>
            </a:r>
            <a:r>
              <a:rPr lang="en-CA" sz="1400" dirty="0"/>
              <a:t> </a:t>
            </a:r>
            <a:r>
              <a:rPr lang="en-CA" sz="1400" dirty="0" err="1"/>
              <a:t>değiştirir</a:t>
            </a:r>
            <a:r>
              <a:rPr lang="en-CA" sz="1400" dirty="0"/>
              <a:t>.</a:t>
            </a:r>
          </a:p>
          <a:p>
            <a:r>
              <a:rPr lang="en-CA" sz="1400" dirty="0" err="1"/>
              <a:t>Ancak</a:t>
            </a:r>
            <a:r>
              <a:rPr lang="en-CA" sz="1400" dirty="0"/>
              <a:t>, </a:t>
            </a:r>
            <a:r>
              <a:rPr lang="en-CA" sz="1400" dirty="0" err="1"/>
              <a:t>sonraki</a:t>
            </a:r>
            <a:r>
              <a:rPr lang="en-CA" sz="1400" dirty="0"/>
              <a:t> </a:t>
            </a:r>
            <a:r>
              <a:rPr lang="en-CA" sz="1400" dirty="0" err="1"/>
              <a:t>işlemler</a:t>
            </a:r>
            <a:r>
              <a:rPr lang="en-CA" sz="1400" dirty="0"/>
              <a:t> </a:t>
            </a:r>
            <a:r>
              <a:rPr lang="en-CA" sz="1400" dirty="0" err="1"/>
              <a:t>tüm</a:t>
            </a:r>
            <a:r>
              <a:rPr lang="en-CA" sz="1400" dirty="0"/>
              <a:t> </a:t>
            </a:r>
            <a:r>
              <a:rPr lang="en-CA" sz="1400" dirty="0" err="1"/>
              <a:t>modifier'lardan</a:t>
            </a:r>
            <a:r>
              <a:rPr lang="en-CA" sz="1400" dirty="0"/>
              <a:t> </a:t>
            </a:r>
            <a:r>
              <a:rPr lang="en-CA" sz="1400" dirty="0" err="1"/>
              <a:t>yola</a:t>
            </a:r>
            <a:r>
              <a:rPr lang="en-CA" sz="1400" dirty="0"/>
              <a:t> </a:t>
            </a:r>
            <a:r>
              <a:rPr lang="en-CA" sz="1400" dirty="0" err="1"/>
              <a:t>çıkarak</a:t>
            </a:r>
            <a:r>
              <a:rPr lang="en-CA" sz="1400" dirty="0"/>
              <a:t> </a:t>
            </a:r>
            <a:r>
              <a:rPr lang="en-CA" sz="1400" dirty="0" err="1"/>
              <a:t>CurrentValue’yi</a:t>
            </a:r>
            <a:r>
              <a:rPr lang="en-CA" sz="1400" dirty="0"/>
              <a:t> </a:t>
            </a:r>
            <a:r>
              <a:rPr lang="en-CA" sz="1400" dirty="0" err="1"/>
              <a:t>tekrar</a:t>
            </a:r>
            <a:r>
              <a:rPr lang="en-CA" sz="1400" dirty="0"/>
              <a:t> </a:t>
            </a:r>
            <a:r>
              <a:rPr lang="en-CA" sz="1400" dirty="0" err="1"/>
              <a:t>hesaplar</a:t>
            </a:r>
            <a:r>
              <a:rPr lang="en-CA" sz="1400" dirty="0"/>
              <a:t>. Bu </a:t>
            </a:r>
            <a:r>
              <a:rPr lang="en-CA" sz="1400" dirty="0" err="1"/>
              <a:t>nedenle</a:t>
            </a:r>
            <a:r>
              <a:rPr lang="en-CA" sz="1400" dirty="0"/>
              <a:t>, </a:t>
            </a:r>
            <a:r>
              <a:rPr lang="en-CA" sz="1400" dirty="0" err="1"/>
              <a:t>PreAttributeChange'de</a:t>
            </a:r>
            <a:r>
              <a:rPr lang="en-CA" sz="1400" dirty="0"/>
              <a:t> </a:t>
            </a:r>
            <a:r>
              <a:rPr lang="en-CA" sz="1400" dirty="0" err="1"/>
              <a:t>yapılan</a:t>
            </a:r>
            <a:r>
              <a:rPr lang="en-CA" sz="1400" dirty="0"/>
              <a:t> </a:t>
            </a:r>
            <a:r>
              <a:rPr lang="en-CA" sz="1400" dirty="0" err="1"/>
              <a:t>değişiklikler</a:t>
            </a:r>
            <a:r>
              <a:rPr lang="en-CA" sz="1400" dirty="0"/>
              <a:t> </a:t>
            </a:r>
            <a:r>
              <a:rPr lang="en-CA" sz="1400" dirty="0" err="1"/>
              <a:t>kalıcı</a:t>
            </a:r>
            <a:r>
              <a:rPr lang="en-CA" sz="1400" dirty="0"/>
              <a:t> </a:t>
            </a:r>
            <a:r>
              <a:rPr lang="en-CA" sz="1400" dirty="0" err="1"/>
              <a:t>değildir</a:t>
            </a:r>
            <a:r>
              <a:rPr lang="en-CA" sz="1400" dirty="0"/>
              <a:t> </a:t>
            </a:r>
            <a:r>
              <a:rPr lang="en-CA" sz="1400" dirty="0" err="1"/>
              <a:t>ve</a:t>
            </a:r>
            <a:r>
              <a:rPr lang="en-CA" sz="1400" dirty="0"/>
              <a:t> </a:t>
            </a:r>
            <a:r>
              <a:rPr lang="en-CA" sz="1400" dirty="0" err="1"/>
              <a:t>yeniden</a:t>
            </a:r>
            <a:r>
              <a:rPr lang="en-CA" sz="1400" dirty="0"/>
              <a:t> </a:t>
            </a:r>
            <a:r>
              <a:rPr lang="en-CA" sz="1400" dirty="0" err="1"/>
              <a:t>sınırlama</a:t>
            </a:r>
            <a:r>
              <a:rPr lang="en-CA" sz="1400" dirty="0"/>
              <a:t> (clamp) </a:t>
            </a:r>
            <a:r>
              <a:rPr lang="en-CA" sz="1400" dirty="0" err="1"/>
              <a:t>gerekebilir</a:t>
            </a:r>
            <a:r>
              <a:rPr lang="en-CA" sz="1400" dirty="0"/>
              <a:t>.</a:t>
            </a:r>
          </a:p>
          <a:p>
            <a:endParaRPr lang="en-CA" sz="1400" dirty="0"/>
          </a:p>
          <a:p>
            <a:r>
              <a:rPr lang="en-CA" sz="1400" dirty="0" err="1"/>
              <a:t>Sonuç:Bu</a:t>
            </a:r>
            <a:r>
              <a:rPr lang="en-CA" sz="1400" dirty="0"/>
              <a:t> </a:t>
            </a:r>
            <a:r>
              <a:rPr lang="en-CA" sz="1400" dirty="0" err="1"/>
              <a:t>fonksiyon</a:t>
            </a:r>
            <a:r>
              <a:rPr lang="en-CA" sz="1400" dirty="0"/>
              <a:t> </a:t>
            </a:r>
            <a:r>
              <a:rPr lang="en-CA" sz="1400" dirty="0" err="1"/>
              <a:t>nihai</a:t>
            </a:r>
            <a:r>
              <a:rPr lang="en-CA" sz="1400" dirty="0"/>
              <a:t> </a:t>
            </a:r>
            <a:r>
              <a:rPr lang="en-CA" sz="1400" dirty="0" err="1"/>
              <a:t>değişiklikler</a:t>
            </a:r>
            <a:r>
              <a:rPr lang="en-CA" sz="1400" dirty="0"/>
              <a:t> </a:t>
            </a:r>
            <a:r>
              <a:rPr lang="en-CA" sz="1400" dirty="0" err="1"/>
              <a:t>yapmak</a:t>
            </a:r>
            <a:r>
              <a:rPr lang="en-CA" sz="1400" dirty="0"/>
              <a:t> </a:t>
            </a:r>
            <a:r>
              <a:rPr lang="en-CA" sz="1400" dirty="0" err="1"/>
              <a:t>için</a:t>
            </a:r>
            <a:r>
              <a:rPr lang="en-CA" sz="1400" dirty="0"/>
              <a:t> ideal </a:t>
            </a:r>
            <a:r>
              <a:rPr lang="en-CA" sz="1400" dirty="0" err="1"/>
              <a:t>değildir</a:t>
            </a:r>
            <a:r>
              <a:rPr lang="en-CA" sz="1400" dirty="0"/>
              <a:t>. </a:t>
            </a:r>
            <a:r>
              <a:rPr lang="en-CA" sz="1400" dirty="0" err="1"/>
              <a:t>Daha</a:t>
            </a:r>
            <a:r>
              <a:rPr lang="en-CA" sz="1400" dirty="0"/>
              <a:t> </a:t>
            </a:r>
            <a:r>
              <a:rPr lang="en-CA" sz="1400" dirty="0" err="1"/>
              <a:t>kesin</a:t>
            </a:r>
            <a:r>
              <a:rPr lang="en-CA" sz="1400" dirty="0"/>
              <a:t> </a:t>
            </a:r>
            <a:r>
              <a:rPr lang="en-CA" sz="1400" dirty="0" err="1"/>
              <a:t>değişiklikler</a:t>
            </a:r>
            <a:r>
              <a:rPr lang="en-CA" sz="1400" dirty="0"/>
              <a:t> </a:t>
            </a:r>
            <a:r>
              <a:rPr lang="en-CA" sz="1400" dirty="0" err="1"/>
              <a:t>için</a:t>
            </a:r>
            <a:r>
              <a:rPr lang="en-CA" sz="1400" dirty="0"/>
              <a:t>, </a:t>
            </a:r>
            <a:r>
              <a:rPr lang="en-CA" sz="1400" dirty="0" err="1"/>
              <a:t>PostGameplayEffectExecute</a:t>
            </a:r>
            <a:r>
              <a:rPr lang="en-CA" sz="1400" dirty="0"/>
              <a:t> </a:t>
            </a:r>
            <a:r>
              <a:rPr lang="en-CA" sz="1400" dirty="0" err="1"/>
              <a:t>gibi</a:t>
            </a:r>
            <a:r>
              <a:rPr lang="en-CA" sz="1400" dirty="0"/>
              <a:t> </a:t>
            </a:r>
            <a:r>
              <a:rPr lang="en-CA" sz="1400" dirty="0" err="1"/>
              <a:t>diğer</a:t>
            </a:r>
            <a:r>
              <a:rPr lang="en-CA" sz="1400" dirty="0"/>
              <a:t> </a:t>
            </a:r>
            <a:r>
              <a:rPr lang="en-CA" sz="1400" dirty="0" err="1"/>
              <a:t>fonksiyonlar</a:t>
            </a:r>
            <a:r>
              <a:rPr lang="en-CA" sz="1400" dirty="0"/>
              <a:t> </a:t>
            </a:r>
            <a:r>
              <a:rPr lang="en-CA" sz="1400" dirty="0" err="1"/>
              <a:t>tercih</a:t>
            </a:r>
            <a:r>
              <a:rPr lang="en-CA" sz="1400" dirty="0"/>
              <a:t> </a:t>
            </a:r>
            <a:r>
              <a:rPr lang="en-CA" sz="1400" dirty="0" err="1"/>
              <a:t>edilebilir</a:t>
            </a:r>
            <a:r>
              <a:rPr lang="en-CA" sz="1400" dirty="0"/>
              <a:t>. Bu </a:t>
            </a:r>
            <a:r>
              <a:rPr lang="en-CA" sz="1400" dirty="0" err="1"/>
              <a:t>fonksiyon</a:t>
            </a:r>
            <a:r>
              <a:rPr lang="en-CA" sz="1400" dirty="0"/>
              <a:t>, attribute </a:t>
            </a:r>
            <a:r>
              <a:rPr lang="en-CA" sz="1400" dirty="0" err="1"/>
              <a:t>bir</a:t>
            </a:r>
            <a:r>
              <a:rPr lang="en-CA" sz="1400" dirty="0"/>
              <a:t> gameplay effect </a:t>
            </a:r>
            <a:r>
              <a:rPr lang="en-CA" sz="1400" dirty="0" err="1"/>
              <a:t>ile</a:t>
            </a:r>
            <a:r>
              <a:rPr lang="en-CA" sz="1400" dirty="0"/>
              <a:t> </a:t>
            </a:r>
            <a:r>
              <a:rPr lang="en-CA" sz="1400" dirty="0" err="1"/>
              <a:t>değiştirildikten</a:t>
            </a:r>
            <a:r>
              <a:rPr lang="en-CA" sz="1400" dirty="0"/>
              <a:t> </a:t>
            </a:r>
            <a:r>
              <a:rPr lang="en-CA" sz="1400" dirty="0" err="1"/>
              <a:t>sonra</a:t>
            </a:r>
            <a:r>
              <a:rPr lang="en-CA" sz="1400" dirty="0"/>
              <a:t> </a:t>
            </a:r>
            <a:r>
              <a:rPr lang="en-CA" sz="1400" dirty="0" err="1"/>
              <a:t>çalışır</a:t>
            </a:r>
            <a:r>
              <a:rPr lang="en-CA" sz="1400" dirty="0"/>
              <a:t>.</a:t>
            </a:r>
          </a:p>
        </p:txBody>
      </p:sp>
    </p:spTree>
    <p:extLst>
      <p:ext uri="{BB962C8B-B14F-4D97-AF65-F5344CB8AC3E}">
        <p14:creationId xmlns:p14="http://schemas.microsoft.com/office/powerpoint/2010/main" val="28338179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6EDE79-A425-A8AF-A8AE-061181F9A024}"/>
              </a:ext>
            </a:extLst>
          </p:cNvPr>
          <p:cNvSpPr>
            <a:spLocks noGrp="1"/>
          </p:cNvSpPr>
          <p:nvPr>
            <p:ph type="title"/>
          </p:nvPr>
        </p:nvSpPr>
        <p:spPr>
          <a:xfrm>
            <a:off x="2921475" y="3056427"/>
            <a:ext cx="6349049" cy="745146"/>
          </a:xfrm>
        </p:spPr>
        <p:txBody>
          <a:bodyPr/>
          <a:lstStyle/>
          <a:p>
            <a:r>
              <a:rPr lang="en-CA" b="0" i="0" dirty="0" err="1">
                <a:solidFill>
                  <a:srgbClr val="FFFFFF"/>
                </a:solidFill>
                <a:effectLst/>
                <a:latin typeface="Udemy Sans"/>
              </a:rPr>
              <a:t>PostGameplayEffectExecute</a:t>
            </a:r>
            <a:endParaRPr lang="en-CA" dirty="0"/>
          </a:p>
        </p:txBody>
      </p:sp>
    </p:spTree>
    <p:extLst>
      <p:ext uri="{BB962C8B-B14F-4D97-AF65-F5344CB8AC3E}">
        <p14:creationId xmlns:p14="http://schemas.microsoft.com/office/powerpoint/2010/main" val="18522251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3805CE2-CF4A-4B95-1DD5-C15B2C9E7847}"/>
              </a:ext>
            </a:extLst>
          </p:cNvPr>
          <p:cNvPicPr>
            <a:picLocks noChangeAspect="1"/>
          </p:cNvPicPr>
          <p:nvPr/>
        </p:nvPicPr>
        <p:blipFill>
          <a:blip r:embed="rId2"/>
          <a:stretch>
            <a:fillRect/>
          </a:stretch>
        </p:blipFill>
        <p:spPr>
          <a:xfrm>
            <a:off x="2499810" y="599680"/>
            <a:ext cx="7192379" cy="5658640"/>
          </a:xfrm>
          <a:prstGeom prst="rect">
            <a:avLst/>
          </a:prstGeom>
        </p:spPr>
      </p:pic>
      <p:grpSp>
        <p:nvGrpSpPr>
          <p:cNvPr id="11" name="Grup 10">
            <a:extLst>
              <a:ext uri="{FF2B5EF4-FFF2-40B4-BE49-F238E27FC236}">
                <a16:creationId xmlns:a16="http://schemas.microsoft.com/office/drawing/2014/main" id="{3BEC6217-25EA-2500-5B37-C13261179FEF}"/>
              </a:ext>
            </a:extLst>
          </p:cNvPr>
          <p:cNvGrpSpPr/>
          <p:nvPr/>
        </p:nvGrpSpPr>
        <p:grpSpPr>
          <a:xfrm>
            <a:off x="3099528" y="6043176"/>
            <a:ext cx="5562360" cy="277560"/>
            <a:chOff x="3099528" y="6043176"/>
            <a:chExt cx="5562360" cy="2775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2385BCE9-87C9-1546-8992-040A1FC62FEA}"/>
                    </a:ext>
                  </a:extLst>
                </p14:cNvPr>
                <p14:cNvContentPartPr/>
                <p14:nvPr/>
              </p14:nvContentPartPr>
              <p14:xfrm>
                <a:off x="3099528" y="6052896"/>
                <a:ext cx="210600" cy="183600"/>
              </p14:xfrm>
            </p:contentPart>
          </mc:Choice>
          <mc:Fallback xmlns="">
            <p:pic>
              <p:nvPicPr>
                <p:cNvPr id="8" name="Mürekkep 7">
                  <a:extLst>
                    <a:ext uri="{FF2B5EF4-FFF2-40B4-BE49-F238E27FC236}">
                      <a16:creationId xmlns:a16="http://schemas.microsoft.com/office/drawing/2014/main" id="{2385BCE9-87C9-1546-8992-040A1FC62FEA}"/>
                    </a:ext>
                  </a:extLst>
                </p:cNvPr>
                <p:cNvPicPr/>
                <p:nvPr/>
              </p:nvPicPr>
              <p:blipFill>
                <a:blip r:embed="rId4"/>
                <a:stretch>
                  <a:fillRect/>
                </a:stretch>
              </p:blipFill>
              <p:spPr>
                <a:xfrm>
                  <a:off x="3090528" y="6043896"/>
                  <a:ext cx="228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9A6518F0-4301-5A26-01DE-83AC9AE14F80}"/>
                    </a:ext>
                  </a:extLst>
                </p14:cNvPr>
                <p14:cNvContentPartPr/>
                <p14:nvPr/>
              </p14:nvContentPartPr>
              <p14:xfrm>
                <a:off x="8402688" y="6043176"/>
                <a:ext cx="259200" cy="202680"/>
              </p14:xfrm>
            </p:contentPart>
          </mc:Choice>
          <mc:Fallback xmlns="">
            <p:pic>
              <p:nvPicPr>
                <p:cNvPr id="9" name="Mürekkep 8">
                  <a:extLst>
                    <a:ext uri="{FF2B5EF4-FFF2-40B4-BE49-F238E27FC236}">
                      <a16:creationId xmlns:a16="http://schemas.microsoft.com/office/drawing/2014/main" id="{9A6518F0-4301-5A26-01DE-83AC9AE14F80}"/>
                    </a:ext>
                  </a:extLst>
                </p:cNvPr>
                <p:cNvPicPr/>
                <p:nvPr/>
              </p:nvPicPr>
              <p:blipFill>
                <a:blip r:embed="rId6"/>
                <a:stretch>
                  <a:fillRect/>
                </a:stretch>
              </p:blipFill>
              <p:spPr>
                <a:xfrm>
                  <a:off x="8394048" y="6034536"/>
                  <a:ext cx="276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38ABDC07-331D-77B0-B094-4EBD19A04121}"/>
                    </a:ext>
                  </a:extLst>
                </p14:cNvPr>
                <p14:cNvContentPartPr/>
                <p14:nvPr/>
              </p14:nvContentPartPr>
              <p14:xfrm>
                <a:off x="4315608" y="6226416"/>
                <a:ext cx="4087800" cy="94320"/>
              </p14:xfrm>
            </p:contentPart>
          </mc:Choice>
          <mc:Fallback xmlns="">
            <p:pic>
              <p:nvPicPr>
                <p:cNvPr id="10" name="Mürekkep 9">
                  <a:extLst>
                    <a:ext uri="{FF2B5EF4-FFF2-40B4-BE49-F238E27FC236}">
                      <a16:creationId xmlns:a16="http://schemas.microsoft.com/office/drawing/2014/main" id="{38ABDC07-331D-77B0-B094-4EBD19A04121}"/>
                    </a:ext>
                  </a:extLst>
                </p:cNvPr>
                <p:cNvPicPr/>
                <p:nvPr/>
              </p:nvPicPr>
              <p:blipFill>
                <a:blip r:embed="rId8"/>
                <a:stretch>
                  <a:fillRect/>
                </a:stretch>
              </p:blipFill>
              <p:spPr>
                <a:xfrm>
                  <a:off x="4306968" y="6217776"/>
                  <a:ext cx="410544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898E8FA0-085B-F497-8351-5563DBF5EA83}"/>
                  </a:ext>
                </a:extLst>
              </p14:cNvPr>
              <p14:cNvContentPartPr/>
              <p14:nvPr/>
            </p14:nvContentPartPr>
            <p14:xfrm>
              <a:off x="2969568" y="2174976"/>
              <a:ext cx="75240" cy="140400"/>
            </p14:xfrm>
          </p:contentPart>
        </mc:Choice>
        <mc:Fallback xmlns="">
          <p:pic>
            <p:nvPicPr>
              <p:cNvPr id="12" name="Mürekkep 11">
                <a:extLst>
                  <a:ext uri="{FF2B5EF4-FFF2-40B4-BE49-F238E27FC236}">
                    <a16:creationId xmlns:a16="http://schemas.microsoft.com/office/drawing/2014/main" id="{898E8FA0-085B-F497-8351-5563DBF5EA83}"/>
                  </a:ext>
                </a:extLst>
              </p:cNvPr>
              <p:cNvPicPr/>
              <p:nvPr/>
            </p:nvPicPr>
            <p:blipFill>
              <a:blip r:embed="rId10"/>
              <a:stretch>
                <a:fillRect/>
              </a:stretch>
            </p:blipFill>
            <p:spPr>
              <a:xfrm>
                <a:off x="2960928" y="2166336"/>
                <a:ext cx="928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BB134210-68D4-2D2E-2C51-54D94D03E98E}"/>
                  </a:ext>
                </a:extLst>
              </p14:cNvPr>
              <p14:cNvContentPartPr/>
              <p14:nvPr/>
            </p14:nvContentPartPr>
            <p14:xfrm>
              <a:off x="7689888" y="2129256"/>
              <a:ext cx="205560" cy="266400"/>
            </p14:xfrm>
          </p:contentPart>
        </mc:Choice>
        <mc:Fallback xmlns="">
          <p:pic>
            <p:nvPicPr>
              <p:cNvPr id="13" name="Mürekkep 12">
                <a:extLst>
                  <a:ext uri="{FF2B5EF4-FFF2-40B4-BE49-F238E27FC236}">
                    <a16:creationId xmlns:a16="http://schemas.microsoft.com/office/drawing/2014/main" id="{BB134210-68D4-2D2E-2C51-54D94D03E98E}"/>
                  </a:ext>
                </a:extLst>
              </p:cNvPr>
              <p:cNvPicPr/>
              <p:nvPr/>
            </p:nvPicPr>
            <p:blipFill>
              <a:blip r:embed="rId12"/>
              <a:stretch>
                <a:fillRect/>
              </a:stretch>
            </p:blipFill>
            <p:spPr>
              <a:xfrm>
                <a:off x="7680888" y="2120256"/>
                <a:ext cx="223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7A08B6BF-AE17-0F84-7835-935545C9A2FB}"/>
                  </a:ext>
                </a:extLst>
              </p14:cNvPr>
              <p14:cNvContentPartPr/>
              <p14:nvPr/>
            </p14:nvContentPartPr>
            <p14:xfrm>
              <a:off x="3822048" y="2331216"/>
              <a:ext cx="849600" cy="10440"/>
            </p14:xfrm>
          </p:contentPart>
        </mc:Choice>
        <mc:Fallback xmlns="">
          <p:pic>
            <p:nvPicPr>
              <p:cNvPr id="14" name="Mürekkep 13">
                <a:extLst>
                  <a:ext uri="{FF2B5EF4-FFF2-40B4-BE49-F238E27FC236}">
                    <a16:creationId xmlns:a16="http://schemas.microsoft.com/office/drawing/2014/main" id="{7A08B6BF-AE17-0F84-7835-935545C9A2FB}"/>
                  </a:ext>
                </a:extLst>
              </p:cNvPr>
              <p:cNvPicPr/>
              <p:nvPr/>
            </p:nvPicPr>
            <p:blipFill>
              <a:blip r:embed="rId14"/>
              <a:stretch>
                <a:fillRect/>
              </a:stretch>
            </p:blipFill>
            <p:spPr>
              <a:xfrm>
                <a:off x="3813048" y="2322576"/>
                <a:ext cx="867240" cy="28080"/>
              </a:xfrm>
              <a:prstGeom prst="rect">
                <a:avLst/>
              </a:prstGeom>
            </p:spPr>
          </p:pic>
        </mc:Fallback>
      </mc:AlternateContent>
      <p:grpSp>
        <p:nvGrpSpPr>
          <p:cNvPr id="25" name="Grup 24">
            <a:extLst>
              <a:ext uri="{FF2B5EF4-FFF2-40B4-BE49-F238E27FC236}">
                <a16:creationId xmlns:a16="http://schemas.microsoft.com/office/drawing/2014/main" id="{90F8CD17-1DC6-FCB0-AAEF-80A8DBAE48C5}"/>
              </a:ext>
            </a:extLst>
          </p:cNvPr>
          <p:cNvGrpSpPr/>
          <p:nvPr/>
        </p:nvGrpSpPr>
        <p:grpSpPr>
          <a:xfrm>
            <a:off x="7963128" y="2066256"/>
            <a:ext cx="493560" cy="380160"/>
            <a:chOff x="7963128" y="2066256"/>
            <a:chExt cx="493560" cy="380160"/>
          </a:xfrm>
        </p:grpSpPr>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E01AEC0-69C4-205B-3F8A-356791D63D77}"/>
                    </a:ext>
                  </a:extLst>
                </p14:cNvPr>
                <p14:cNvContentPartPr/>
                <p14:nvPr/>
              </p14:nvContentPartPr>
              <p14:xfrm>
                <a:off x="7963128" y="2230416"/>
                <a:ext cx="102240" cy="83520"/>
              </p14:xfrm>
            </p:contentPart>
          </mc:Choice>
          <mc:Fallback xmlns="">
            <p:pic>
              <p:nvPicPr>
                <p:cNvPr id="15" name="Mürekkep 14">
                  <a:extLst>
                    <a:ext uri="{FF2B5EF4-FFF2-40B4-BE49-F238E27FC236}">
                      <a16:creationId xmlns:a16="http://schemas.microsoft.com/office/drawing/2014/main" id="{9E01AEC0-69C4-205B-3F8A-356791D63D77}"/>
                    </a:ext>
                  </a:extLst>
                </p:cNvPr>
                <p:cNvPicPr/>
                <p:nvPr/>
              </p:nvPicPr>
              <p:blipFill>
                <a:blip r:embed="rId16"/>
                <a:stretch>
                  <a:fillRect/>
                </a:stretch>
              </p:blipFill>
              <p:spPr>
                <a:xfrm>
                  <a:off x="7954128" y="2221416"/>
                  <a:ext cx="119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8DF614-4722-B9B9-F20D-32A1DC4C44E9}"/>
                    </a:ext>
                  </a:extLst>
                </p14:cNvPr>
                <p14:cNvContentPartPr/>
                <p14:nvPr/>
              </p14:nvContentPartPr>
              <p14:xfrm>
                <a:off x="8137728" y="2222496"/>
                <a:ext cx="90720" cy="223920"/>
              </p14:xfrm>
            </p:contentPart>
          </mc:Choice>
          <mc:Fallback xmlns="">
            <p:pic>
              <p:nvPicPr>
                <p:cNvPr id="16" name="Mürekkep 15">
                  <a:extLst>
                    <a:ext uri="{FF2B5EF4-FFF2-40B4-BE49-F238E27FC236}">
                      <a16:creationId xmlns:a16="http://schemas.microsoft.com/office/drawing/2014/main" id="{DA8DF614-4722-B9B9-F20D-32A1DC4C44E9}"/>
                    </a:ext>
                  </a:extLst>
                </p:cNvPr>
                <p:cNvPicPr/>
                <p:nvPr/>
              </p:nvPicPr>
              <p:blipFill>
                <a:blip r:embed="rId18"/>
                <a:stretch>
                  <a:fillRect/>
                </a:stretch>
              </p:blipFill>
              <p:spPr>
                <a:xfrm>
                  <a:off x="8129088" y="2213856"/>
                  <a:ext cx="108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B6A176E-5280-8645-94F5-CF135B62F480}"/>
                    </a:ext>
                  </a:extLst>
                </p14:cNvPr>
                <p14:cNvContentPartPr/>
                <p14:nvPr/>
              </p14:nvContentPartPr>
              <p14:xfrm>
                <a:off x="8320248" y="2178216"/>
                <a:ext cx="59400" cy="172080"/>
              </p14:xfrm>
            </p:contentPart>
          </mc:Choice>
          <mc:Fallback xmlns="">
            <p:pic>
              <p:nvPicPr>
                <p:cNvPr id="17" name="Mürekkep 16">
                  <a:extLst>
                    <a:ext uri="{FF2B5EF4-FFF2-40B4-BE49-F238E27FC236}">
                      <a16:creationId xmlns:a16="http://schemas.microsoft.com/office/drawing/2014/main" id="{2B6A176E-5280-8645-94F5-CF135B62F480}"/>
                    </a:ext>
                  </a:extLst>
                </p:cNvPr>
                <p:cNvPicPr/>
                <p:nvPr/>
              </p:nvPicPr>
              <p:blipFill>
                <a:blip r:embed="rId20"/>
                <a:stretch>
                  <a:fillRect/>
                </a:stretch>
              </p:blipFill>
              <p:spPr>
                <a:xfrm>
                  <a:off x="8311608" y="2169216"/>
                  <a:ext cx="77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EDA8B1D6-9A19-8EA8-9D61-B989A7CF2746}"/>
                    </a:ext>
                  </a:extLst>
                </p14:cNvPr>
                <p14:cNvContentPartPr/>
                <p14:nvPr/>
              </p14:nvContentPartPr>
              <p14:xfrm>
                <a:off x="8412048" y="2066256"/>
                <a:ext cx="44640" cy="33120"/>
              </p14:xfrm>
            </p:contentPart>
          </mc:Choice>
          <mc:Fallback xmlns="">
            <p:pic>
              <p:nvPicPr>
                <p:cNvPr id="18" name="Mürekkep 17">
                  <a:extLst>
                    <a:ext uri="{FF2B5EF4-FFF2-40B4-BE49-F238E27FC236}">
                      <a16:creationId xmlns:a16="http://schemas.microsoft.com/office/drawing/2014/main" id="{EDA8B1D6-9A19-8EA8-9D61-B989A7CF2746}"/>
                    </a:ext>
                  </a:extLst>
                </p:cNvPr>
                <p:cNvPicPr/>
                <p:nvPr/>
              </p:nvPicPr>
              <p:blipFill>
                <a:blip r:embed="rId22"/>
                <a:stretch>
                  <a:fillRect/>
                </a:stretch>
              </p:blipFill>
              <p:spPr>
                <a:xfrm>
                  <a:off x="8403408" y="2057256"/>
                  <a:ext cx="62280" cy="50760"/>
                </a:xfrm>
                <a:prstGeom prst="rect">
                  <a:avLst/>
                </a:prstGeom>
              </p:spPr>
            </p:pic>
          </mc:Fallback>
        </mc:AlternateContent>
      </p:grpSp>
      <p:grpSp>
        <p:nvGrpSpPr>
          <p:cNvPr id="24" name="Grup 23">
            <a:extLst>
              <a:ext uri="{FF2B5EF4-FFF2-40B4-BE49-F238E27FC236}">
                <a16:creationId xmlns:a16="http://schemas.microsoft.com/office/drawing/2014/main" id="{137B81F1-E61E-0D41-918D-B1AFBC43EC04}"/>
              </a:ext>
            </a:extLst>
          </p:cNvPr>
          <p:cNvGrpSpPr/>
          <p:nvPr/>
        </p:nvGrpSpPr>
        <p:grpSpPr>
          <a:xfrm>
            <a:off x="8668368" y="1910736"/>
            <a:ext cx="1050480" cy="569520"/>
            <a:chOff x="8668368" y="1910736"/>
            <a:chExt cx="1050480" cy="569520"/>
          </a:xfrm>
        </p:grpSpPr>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74DF6103-E937-2F55-BBB9-B4FFFA63C5AB}"/>
                    </a:ext>
                  </a:extLst>
                </p14:cNvPr>
                <p14:cNvContentPartPr/>
                <p14:nvPr/>
              </p14:nvContentPartPr>
              <p14:xfrm>
                <a:off x="8668368" y="2112336"/>
                <a:ext cx="328320" cy="367920"/>
              </p14:xfrm>
            </p:contentPart>
          </mc:Choice>
          <mc:Fallback xmlns="">
            <p:pic>
              <p:nvPicPr>
                <p:cNvPr id="19" name="Mürekkep 18">
                  <a:extLst>
                    <a:ext uri="{FF2B5EF4-FFF2-40B4-BE49-F238E27FC236}">
                      <a16:creationId xmlns:a16="http://schemas.microsoft.com/office/drawing/2014/main" id="{74DF6103-E937-2F55-BBB9-B4FFFA63C5AB}"/>
                    </a:ext>
                  </a:extLst>
                </p:cNvPr>
                <p:cNvPicPr/>
                <p:nvPr/>
              </p:nvPicPr>
              <p:blipFill>
                <a:blip r:embed="rId24"/>
                <a:stretch>
                  <a:fillRect/>
                </a:stretch>
              </p:blipFill>
              <p:spPr>
                <a:xfrm>
                  <a:off x="8659368" y="2103336"/>
                  <a:ext cx="3459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C636DA33-8CBF-8F59-0824-5BEF2227E797}"/>
                    </a:ext>
                  </a:extLst>
                </p14:cNvPr>
                <p14:cNvContentPartPr/>
                <p14:nvPr/>
              </p14:nvContentPartPr>
              <p14:xfrm>
                <a:off x="9078768" y="1910736"/>
                <a:ext cx="61200" cy="248400"/>
              </p14:xfrm>
            </p:contentPart>
          </mc:Choice>
          <mc:Fallback xmlns="">
            <p:pic>
              <p:nvPicPr>
                <p:cNvPr id="20" name="Mürekkep 19">
                  <a:extLst>
                    <a:ext uri="{FF2B5EF4-FFF2-40B4-BE49-F238E27FC236}">
                      <a16:creationId xmlns:a16="http://schemas.microsoft.com/office/drawing/2014/main" id="{C636DA33-8CBF-8F59-0824-5BEF2227E797}"/>
                    </a:ext>
                  </a:extLst>
                </p:cNvPr>
                <p:cNvPicPr/>
                <p:nvPr/>
              </p:nvPicPr>
              <p:blipFill>
                <a:blip r:embed="rId26"/>
                <a:stretch>
                  <a:fillRect/>
                </a:stretch>
              </p:blipFill>
              <p:spPr>
                <a:xfrm>
                  <a:off x="9070128" y="1901736"/>
                  <a:ext cx="78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FBF841B-487B-E77E-07F9-5615E621269F}"/>
                    </a:ext>
                  </a:extLst>
                </p14:cNvPr>
                <p14:cNvContentPartPr/>
                <p14:nvPr/>
              </p14:nvContentPartPr>
              <p14:xfrm>
                <a:off x="9159768" y="2066256"/>
                <a:ext cx="123840" cy="103680"/>
              </p14:xfrm>
            </p:contentPart>
          </mc:Choice>
          <mc:Fallback xmlns="">
            <p:pic>
              <p:nvPicPr>
                <p:cNvPr id="21" name="Mürekkep 20">
                  <a:extLst>
                    <a:ext uri="{FF2B5EF4-FFF2-40B4-BE49-F238E27FC236}">
                      <a16:creationId xmlns:a16="http://schemas.microsoft.com/office/drawing/2014/main" id="{8FBF841B-487B-E77E-07F9-5615E621269F}"/>
                    </a:ext>
                  </a:extLst>
                </p:cNvPr>
                <p:cNvPicPr/>
                <p:nvPr/>
              </p:nvPicPr>
              <p:blipFill>
                <a:blip r:embed="rId28"/>
                <a:stretch>
                  <a:fillRect/>
                </a:stretch>
              </p:blipFill>
              <p:spPr>
                <a:xfrm>
                  <a:off x="9151128" y="2057256"/>
                  <a:ext cx="141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43515C3A-B9C6-2977-5786-55711B3DB0FB}"/>
                    </a:ext>
                  </a:extLst>
                </p14:cNvPr>
                <p14:cNvContentPartPr/>
                <p14:nvPr/>
              </p14:nvContentPartPr>
              <p14:xfrm>
                <a:off x="9315648" y="2014056"/>
                <a:ext cx="151200" cy="180720"/>
              </p14:xfrm>
            </p:contentPart>
          </mc:Choice>
          <mc:Fallback xmlns="">
            <p:pic>
              <p:nvPicPr>
                <p:cNvPr id="22" name="Mürekkep 21">
                  <a:extLst>
                    <a:ext uri="{FF2B5EF4-FFF2-40B4-BE49-F238E27FC236}">
                      <a16:creationId xmlns:a16="http://schemas.microsoft.com/office/drawing/2014/main" id="{43515C3A-B9C6-2977-5786-55711B3DB0FB}"/>
                    </a:ext>
                  </a:extLst>
                </p:cNvPr>
                <p:cNvPicPr/>
                <p:nvPr/>
              </p:nvPicPr>
              <p:blipFill>
                <a:blip r:embed="rId30"/>
                <a:stretch>
                  <a:fillRect/>
                </a:stretch>
              </p:blipFill>
              <p:spPr>
                <a:xfrm>
                  <a:off x="9307008" y="2005056"/>
                  <a:ext cx="168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DDBC7294-C666-E3B7-103D-CCF61519B3BD}"/>
                    </a:ext>
                  </a:extLst>
                </p14:cNvPr>
                <p14:cNvContentPartPr/>
                <p14:nvPr/>
              </p14:nvContentPartPr>
              <p14:xfrm>
                <a:off x="9481968" y="2000736"/>
                <a:ext cx="236880" cy="306360"/>
              </p14:xfrm>
            </p:contentPart>
          </mc:Choice>
          <mc:Fallback xmlns="">
            <p:pic>
              <p:nvPicPr>
                <p:cNvPr id="23" name="Mürekkep 22">
                  <a:extLst>
                    <a:ext uri="{FF2B5EF4-FFF2-40B4-BE49-F238E27FC236}">
                      <a16:creationId xmlns:a16="http://schemas.microsoft.com/office/drawing/2014/main" id="{DDBC7294-C666-E3B7-103D-CCF61519B3BD}"/>
                    </a:ext>
                  </a:extLst>
                </p:cNvPr>
                <p:cNvPicPr/>
                <p:nvPr/>
              </p:nvPicPr>
              <p:blipFill>
                <a:blip r:embed="rId32"/>
                <a:stretch>
                  <a:fillRect/>
                </a:stretch>
              </p:blipFill>
              <p:spPr>
                <a:xfrm>
                  <a:off x="9473328" y="1991736"/>
                  <a:ext cx="254520" cy="324000"/>
                </a:xfrm>
                <a:prstGeom prst="rect">
                  <a:avLst/>
                </a:prstGeom>
              </p:spPr>
            </p:pic>
          </mc:Fallback>
        </mc:AlternateContent>
      </p:grpSp>
      <p:grpSp>
        <p:nvGrpSpPr>
          <p:cNvPr id="28" name="Grup 27">
            <a:extLst>
              <a:ext uri="{FF2B5EF4-FFF2-40B4-BE49-F238E27FC236}">
                <a16:creationId xmlns:a16="http://schemas.microsoft.com/office/drawing/2014/main" id="{6D6562E1-F804-5746-1983-4A1E3203FC94}"/>
              </a:ext>
            </a:extLst>
          </p:cNvPr>
          <p:cNvGrpSpPr/>
          <p:nvPr/>
        </p:nvGrpSpPr>
        <p:grpSpPr>
          <a:xfrm>
            <a:off x="2751768" y="2176056"/>
            <a:ext cx="92160" cy="79200"/>
            <a:chOff x="2751768" y="2176056"/>
            <a:chExt cx="92160" cy="7920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24D9004B-0EAA-0381-4112-0ED8072100CE}"/>
                    </a:ext>
                  </a:extLst>
                </p14:cNvPr>
                <p14:cNvContentPartPr/>
                <p14:nvPr/>
              </p14:nvContentPartPr>
              <p14:xfrm>
                <a:off x="2767968" y="2194056"/>
                <a:ext cx="75960" cy="61200"/>
              </p14:xfrm>
            </p:contentPart>
          </mc:Choice>
          <mc:Fallback xmlns="">
            <p:pic>
              <p:nvPicPr>
                <p:cNvPr id="26" name="Mürekkep 25">
                  <a:extLst>
                    <a:ext uri="{FF2B5EF4-FFF2-40B4-BE49-F238E27FC236}">
                      <a16:creationId xmlns:a16="http://schemas.microsoft.com/office/drawing/2014/main" id="{24D9004B-0EAA-0381-4112-0ED8072100CE}"/>
                    </a:ext>
                  </a:extLst>
                </p:cNvPr>
                <p:cNvPicPr/>
                <p:nvPr/>
              </p:nvPicPr>
              <p:blipFill>
                <a:blip r:embed="rId34"/>
                <a:stretch>
                  <a:fillRect/>
                </a:stretch>
              </p:blipFill>
              <p:spPr>
                <a:xfrm>
                  <a:off x="2758968" y="2185416"/>
                  <a:ext cx="93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A59D1E4A-91A1-99E3-61CC-454CC57DF202}"/>
                    </a:ext>
                  </a:extLst>
                </p14:cNvPr>
                <p14:cNvContentPartPr/>
                <p14:nvPr/>
              </p14:nvContentPartPr>
              <p14:xfrm>
                <a:off x="2751768" y="2176056"/>
                <a:ext cx="87480" cy="58680"/>
              </p14:xfrm>
            </p:contentPart>
          </mc:Choice>
          <mc:Fallback xmlns="">
            <p:pic>
              <p:nvPicPr>
                <p:cNvPr id="27" name="Mürekkep 26">
                  <a:extLst>
                    <a:ext uri="{FF2B5EF4-FFF2-40B4-BE49-F238E27FC236}">
                      <a16:creationId xmlns:a16="http://schemas.microsoft.com/office/drawing/2014/main" id="{A59D1E4A-91A1-99E3-61CC-454CC57DF202}"/>
                    </a:ext>
                  </a:extLst>
                </p:cNvPr>
                <p:cNvPicPr/>
                <p:nvPr/>
              </p:nvPicPr>
              <p:blipFill>
                <a:blip r:embed="rId36"/>
                <a:stretch>
                  <a:fillRect/>
                </a:stretch>
              </p:blipFill>
              <p:spPr>
                <a:xfrm>
                  <a:off x="2743128" y="2167416"/>
                  <a:ext cx="105120" cy="76320"/>
                </a:xfrm>
                <a:prstGeom prst="rect">
                  <a:avLst/>
                </a:prstGeom>
              </p:spPr>
            </p:pic>
          </mc:Fallback>
        </mc:AlternateContent>
      </p:grpSp>
    </p:spTree>
    <p:extLst>
      <p:ext uri="{BB962C8B-B14F-4D97-AF65-F5344CB8AC3E}">
        <p14:creationId xmlns:p14="http://schemas.microsoft.com/office/powerpoint/2010/main" val="14128739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15A4CE1-92D5-58F3-8A54-4D1CC45BC874}"/>
              </a:ext>
            </a:extLst>
          </p:cNvPr>
          <p:cNvPicPr>
            <a:picLocks noChangeAspect="1"/>
          </p:cNvPicPr>
          <p:nvPr/>
        </p:nvPicPr>
        <p:blipFill>
          <a:blip r:embed="rId2"/>
          <a:stretch>
            <a:fillRect/>
          </a:stretch>
        </p:blipFill>
        <p:spPr>
          <a:xfrm>
            <a:off x="2933258" y="2490656"/>
            <a:ext cx="6325483" cy="1876687"/>
          </a:xfrm>
          <a:prstGeom prst="rect">
            <a:avLst/>
          </a:prstGeom>
        </p:spPr>
      </p:pic>
      <p:pic>
        <p:nvPicPr>
          <p:cNvPr id="7" name="Resim 6">
            <a:extLst>
              <a:ext uri="{FF2B5EF4-FFF2-40B4-BE49-F238E27FC236}">
                <a16:creationId xmlns:a16="http://schemas.microsoft.com/office/drawing/2014/main" id="{4BF1230D-4BD7-FE77-0FDC-EBDB39EDCDFD}"/>
              </a:ext>
            </a:extLst>
          </p:cNvPr>
          <p:cNvPicPr>
            <a:picLocks noChangeAspect="1"/>
          </p:cNvPicPr>
          <p:nvPr/>
        </p:nvPicPr>
        <p:blipFill>
          <a:blip r:embed="rId3"/>
          <a:stretch>
            <a:fillRect/>
          </a:stretch>
        </p:blipFill>
        <p:spPr>
          <a:xfrm>
            <a:off x="2933258" y="2147708"/>
            <a:ext cx="1876687" cy="34294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750C212-A1E7-05F9-215F-FF680BDAB077}"/>
                  </a:ext>
                </a:extLst>
              </p14:cNvPr>
              <p14:cNvContentPartPr/>
              <p14:nvPr/>
            </p14:nvContentPartPr>
            <p14:xfrm>
              <a:off x="3088345" y="2559316"/>
              <a:ext cx="481680" cy="1774080"/>
            </p14:xfrm>
          </p:contentPart>
        </mc:Choice>
        <mc:Fallback xmlns="">
          <p:pic>
            <p:nvPicPr>
              <p:cNvPr id="8" name="Mürekkep 7">
                <a:extLst>
                  <a:ext uri="{FF2B5EF4-FFF2-40B4-BE49-F238E27FC236}">
                    <a16:creationId xmlns:a16="http://schemas.microsoft.com/office/drawing/2014/main" id="{8750C212-A1E7-05F9-215F-FF680BDAB077}"/>
                  </a:ext>
                </a:extLst>
              </p:cNvPr>
              <p:cNvPicPr/>
              <p:nvPr/>
            </p:nvPicPr>
            <p:blipFill>
              <a:blip r:embed="rId5"/>
              <a:stretch>
                <a:fillRect/>
              </a:stretch>
            </p:blipFill>
            <p:spPr>
              <a:xfrm>
                <a:off x="3079345" y="2550676"/>
                <a:ext cx="499320" cy="1791720"/>
              </a:xfrm>
              <a:prstGeom prst="rect">
                <a:avLst/>
              </a:prstGeom>
            </p:spPr>
          </p:pic>
        </mc:Fallback>
      </mc:AlternateContent>
      <p:sp>
        <p:nvSpPr>
          <p:cNvPr id="10" name="Metin kutusu 9">
            <a:extLst>
              <a:ext uri="{FF2B5EF4-FFF2-40B4-BE49-F238E27FC236}">
                <a16:creationId xmlns:a16="http://schemas.microsoft.com/office/drawing/2014/main" id="{5CAFBB60-A5BB-28B9-7A29-F13943FE47E5}"/>
              </a:ext>
            </a:extLst>
          </p:cNvPr>
          <p:cNvSpPr txBox="1"/>
          <p:nvPr/>
        </p:nvSpPr>
        <p:spPr>
          <a:xfrm>
            <a:off x="3090208" y="4828032"/>
            <a:ext cx="6011582" cy="369332"/>
          </a:xfrm>
          <a:prstGeom prst="rect">
            <a:avLst/>
          </a:prstGeom>
          <a:noFill/>
        </p:spPr>
        <p:txBody>
          <a:bodyPr wrap="none" rtlCol="0">
            <a:spAutoFit/>
          </a:bodyPr>
          <a:lstStyle/>
          <a:p>
            <a:r>
              <a:rPr lang="en-US" dirty="0"/>
              <a:t>Kodu test </a:t>
            </a:r>
            <a:r>
              <a:rPr lang="en-US" dirty="0" err="1"/>
              <a:t>ediyoruz</a:t>
            </a:r>
            <a:r>
              <a:rPr lang="en-US" dirty="0"/>
              <a:t> </a:t>
            </a:r>
            <a:r>
              <a:rPr lang="en-US" dirty="0" err="1"/>
              <a:t>sonra</a:t>
            </a:r>
            <a:r>
              <a:rPr lang="en-US" dirty="0"/>
              <a:t> </a:t>
            </a:r>
            <a:r>
              <a:rPr lang="en-US" dirty="0" err="1"/>
              <a:t>silecegiz</a:t>
            </a:r>
            <a:r>
              <a:rPr lang="en-US" dirty="0"/>
              <a:t> if statement </a:t>
            </a:r>
            <a:r>
              <a:rPr lang="en-US" dirty="0" err="1"/>
              <a:t>kismini</a:t>
            </a:r>
            <a:endParaRPr lang="en-CA" dirty="0"/>
          </a:p>
        </p:txBody>
      </p:sp>
    </p:spTree>
    <p:extLst>
      <p:ext uri="{BB962C8B-B14F-4D97-AF65-F5344CB8AC3E}">
        <p14:creationId xmlns:p14="http://schemas.microsoft.com/office/powerpoint/2010/main" val="40597277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115CE3-33E5-07F5-0203-9B7FCAF36DEB}"/>
              </a:ext>
            </a:extLst>
          </p:cNvPr>
          <p:cNvPicPr>
            <a:picLocks noChangeAspect="1"/>
          </p:cNvPicPr>
          <p:nvPr/>
        </p:nvPicPr>
        <p:blipFill>
          <a:blip r:embed="rId2"/>
          <a:srcRect l="1006" r="1"/>
          <a:stretch/>
        </p:blipFill>
        <p:spPr>
          <a:xfrm>
            <a:off x="2462055" y="17713"/>
            <a:ext cx="4496529" cy="1716691"/>
          </a:xfrm>
          <a:prstGeom prst="rect">
            <a:avLst/>
          </a:prstGeom>
        </p:spPr>
      </p:pic>
      <p:pic>
        <p:nvPicPr>
          <p:cNvPr id="7" name="Resim 6">
            <a:extLst>
              <a:ext uri="{FF2B5EF4-FFF2-40B4-BE49-F238E27FC236}">
                <a16:creationId xmlns:a16="http://schemas.microsoft.com/office/drawing/2014/main" id="{B68E3E91-6C96-0E25-DE11-FF4F25E57446}"/>
              </a:ext>
            </a:extLst>
          </p:cNvPr>
          <p:cNvPicPr>
            <a:picLocks noChangeAspect="1"/>
          </p:cNvPicPr>
          <p:nvPr/>
        </p:nvPicPr>
        <p:blipFill>
          <a:blip r:embed="rId3"/>
          <a:stretch>
            <a:fillRect/>
          </a:stretch>
        </p:blipFill>
        <p:spPr>
          <a:xfrm>
            <a:off x="2462055" y="1734404"/>
            <a:ext cx="6736809" cy="50047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2CADB26-7CCE-ED2C-0240-B3A796CB6A29}"/>
                  </a:ext>
                </a:extLst>
              </p14:cNvPr>
              <p14:cNvContentPartPr/>
              <p14:nvPr/>
            </p14:nvContentPartPr>
            <p14:xfrm>
              <a:off x="2749968" y="1206576"/>
              <a:ext cx="147960" cy="277560"/>
            </p14:xfrm>
          </p:contentPart>
        </mc:Choice>
        <mc:Fallback xmlns="">
          <p:pic>
            <p:nvPicPr>
              <p:cNvPr id="8" name="Mürekkep 7">
                <a:extLst>
                  <a:ext uri="{FF2B5EF4-FFF2-40B4-BE49-F238E27FC236}">
                    <a16:creationId xmlns:a16="http://schemas.microsoft.com/office/drawing/2014/main" id="{52CADB26-7CCE-ED2C-0240-B3A796CB6A29}"/>
                  </a:ext>
                </a:extLst>
              </p:cNvPr>
              <p:cNvPicPr/>
              <p:nvPr/>
            </p:nvPicPr>
            <p:blipFill>
              <a:blip r:embed="rId5"/>
              <a:stretch>
                <a:fillRect/>
              </a:stretch>
            </p:blipFill>
            <p:spPr>
              <a:xfrm>
                <a:off x="2740968" y="1197936"/>
                <a:ext cx="165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3E83201-73F2-4BC4-EBB9-66D6C07CB67A}"/>
                  </a:ext>
                </a:extLst>
              </p14:cNvPr>
              <p14:cNvContentPartPr/>
              <p14:nvPr/>
            </p14:nvContentPartPr>
            <p14:xfrm>
              <a:off x="4636728" y="1215576"/>
              <a:ext cx="110520" cy="277200"/>
            </p14:xfrm>
          </p:contentPart>
        </mc:Choice>
        <mc:Fallback xmlns="">
          <p:pic>
            <p:nvPicPr>
              <p:cNvPr id="9" name="Mürekkep 8">
                <a:extLst>
                  <a:ext uri="{FF2B5EF4-FFF2-40B4-BE49-F238E27FC236}">
                    <a16:creationId xmlns:a16="http://schemas.microsoft.com/office/drawing/2014/main" id="{23E83201-73F2-4BC4-EBB9-66D6C07CB67A}"/>
                  </a:ext>
                </a:extLst>
              </p:cNvPr>
              <p:cNvPicPr/>
              <p:nvPr/>
            </p:nvPicPr>
            <p:blipFill>
              <a:blip r:embed="rId7"/>
              <a:stretch>
                <a:fillRect/>
              </a:stretch>
            </p:blipFill>
            <p:spPr>
              <a:xfrm>
                <a:off x="4627728" y="1206936"/>
                <a:ext cx="128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366375A-F089-F1BC-8594-3DF70773C830}"/>
                  </a:ext>
                </a:extLst>
              </p14:cNvPr>
              <p14:cNvContentPartPr/>
              <p14:nvPr/>
            </p14:nvContentPartPr>
            <p14:xfrm>
              <a:off x="2082528" y="1901736"/>
              <a:ext cx="940320" cy="4947480"/>
            </p14:xfrm>
          </p:contentPart>
        </mc:Choice>
        <mc:Fallback xmlns="">
          <p:pic>
            <p:nvPicPr>
              <p:cNvPr id="10" name="Mürekkep 9">
                <a:extLst>
                  <a:ext uri="{FF2B5EF4-FFF2-40B4-BE49-F238E27FC236}">
                    <a16:creationId xmlns:a16="http://schemas.microsoft.com/office/drawing/2014/main" id="{6366375A-F089-F1BC-8594-3DF70773C830}"/>
                  </a:ext>
                </a:extLst>
              </p:cNvPr>
              <p:cNvPicPr/>
              <p:nvPr/>
            </p:nvPicPr>
            <p:blipFill>
              <a:blip r:embed="rId9"/>
              <a:stretch>
                <a:fillRect/>
              </a:stretch>
            </p:blipFill>
            <p:spPr>
              <a:xfrm>
                <a:off x="2073888" y="1892736"/>
                <a:ext cx="957960" cy="496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BA7D2146-2F46-3AD8-E992-3CC3460D5876}"/>
                  </a:ext>
                </a:extLst>
              </p14:cNvPr>
              <p14:cNvContentPartPr/>
              <p14:nvPr/>
            </p14:nvContentPartPr>
            <p14:xfrm>
              <a:off x="2999808" y="1792080"/>
              <a:ext cx="6265080" cy="5123160"/>
            </p14:xfrm>
          </p:contentPart>
        </mc:Choice>
        <mc:Fallback xmlns="">
          <p:pic>
            <p:nvPicPr>
              <p:cNvPr id="11" name="Mürekkep 10">
                <a:extLst>
                  <a:ext uri="{FF2B5EF4-FFF2-40B4-BE49-F238E27FC236}">
                    <a16:creationId xmlns:a16="http://schemas.microsoft.com/office/drawing/2014/main" id="{BA7D2146-2F46-3AD8-E992-3CC3460D5876}"/>
                  </a:ext>
                </a:extLst>
              </p:cNvPr>
              <p:cNvPicPr/>
              <p:nvPr/>
            </p:nvPicPr>
            <p:blipFill>
              <a:blip r:embed="rId11"/>
              <a:stretch>
                <a:fillRect/>
              </a:stretch>
            </p:blipFill>
            <p:spPr>
              <a:xfrm>
                <a:off x="2991168" y="1783080"/>
                <a:ext cx="6282720" cy="5140800"/>
              </a:xfrm>
              <a:prstGeom prst="rect">
                <a:avLst/>
              </a:prstGeom>
            </p:spPr>
          </p:pic>
        </mc:Fallback>
      </mc:AlternateContent>
    </p:spTree>
    <p:extLst>
      <p:ext uri="{BB962C8B-B14F-4D97-AF65-F5344CB8AC3E}">
        <p14:creationId xmlns:p14="http://schemas.microsoft.com/office/powerpoint/2010/main" val="41908307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7E2E1-39EC-4278-D711-4C8364B1007A}"/>
              </a:ext>
            </a:extLst>
          </p:cNvPr>
          <p:cNvSpPr>
            <a:spLocks noGrp="1"/>
          </p:cNvSpPr>
          <p:nvPr>
            <p:ph type="title"/>
          </p:nvPr>
        </p:nvSpPr>
        <p:spPr>
          <a:xfrm>
            <a:off x="646111" y="452718"/>
            <a:ext cx="1959929" cy="781722"/>
          </a:xfrm>
        </p:spPr>
        <p:txBody>
          <a:bodyPr/>
          <a:lstStyle/>
          <a:p>
            <a:r>
              <a:rPr lang="en-US" dirty="0"/>
              <a:t>QUEST:</a:t>
            </a:r>
            <a:endParaRPr lang="en-CA" dirty="0"/>
          </a:p>
        </p:txBody>
      </p:sp>
      <p:pic>
        <p:nvPicPr>
          <p:cNvPr id="5" name="Resim 4">
            <a:extLst>
              <a:ext uri="{FF2B5EF4-FFF2-40B4-BE49-F238E27FC236}">
                <a16:creationId xmlns:a16="http://schemas.microsoft.com/office/drawing/2014/main" id="{39FD4877-71E2-F124-DE19-55B9C7DB5F94}"/>
              </a:ext>
            </a:extLst>
          </p:cNvPr>
          <p:cNvPicPr>
            <a:picLocks noChangeAspect="1"/>
          </p:cNvPicPr>
          <p:nvPr/>
        </p:nvPicPr>
        <p:blipFill>
          <a:blip r:embed="rId2"/>
          <a:stretch>
            <a:fillRect/>
          </a:stretch>
        </p:blipFill>
        <p:spPr>
          <a:xfrm>
            <a:off x="943652" y="1369972"/>
            <a:ext cx="10304696" cy="5095137"/>
          </a:xfrm>
          <a:prstGeom prst="rect">
            <a:avLst/>
          </a:prstGeom>
        </p:spPr>
      </p:pic>
    </p:spTree>
    <p:extLst>
      <p:ext uri="{BB962C8B-B14F-4D97-AF65-F5344CB8AC3E}">
        <p14:creationId xmlns:p14="http://schemas.microsoft.com/office/powerpoint/2010/main" val="658128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7BD3BCA-051C-317C-7865-6431B37FE41E}"/>
              </a:ext>
            </a:extLst>
          </p:cNvPr>
          <p:cNvPicPr>
            <a:picLocks noChangeAspect="1"/>
          </p:cNvPicPr>
          <p:nvPr/>
        </p:nvPicPr>
        <p:blipFill>
          <a:blip r:embed="rId2"/>
          <a:stretch>
            <a:fillRect/>
          </a:stretch>
        </p:blipFill>
        <p:spPr>
          <a:xfrm>
            <a:off x="377930" y="0"/>
            <a:ext cx="4448199" cy="6858000"/>
          </a:xfrm>
          <a:prstGeom prst="rect">
            <a:avLst/>
          </a:prstGeom>
        </p:spPr>
      </p:pic>
      <p:pic>
        <p:nvPicPr>
          <p:cNvPr id="7" name="Resim 6">
            <a:extLst>
              <a:ext uri="{FF2B5EF4-FFF2-40B4-BE49-F238E27FC236}">
                <a16:creationId xmlns:a16="http://schemas.microsoft.com/office/drawing/2014/main" id="{1CBC86D9-7E7D-68E3-5DDF-6915CD7F00A7}"/>
              </a:ext>
            </a:extLst>
          </p:cNvPr>
          <p:cNvPicPr>
            <a:picLocks noChangeAspect="1"/>
          </p:cNvPicPr>
          <p:nvPr/>
        </p:nvPicPr>
        <p:blipFill>
          <a:blip r:embed="rId3"/>
          <a:stretch>
            <a:fillRect/>
          </a:stretch>
        </p:blipFill>
        <p:spPr>
          <a:xfrm>
            <a:off x="5403474" y="2871709"/>
            <a:ext cx="6582694" cy="1114581"/>
          </a:xfrm>
          <a:prstGeom prst="rect">
            <a:avLst/>
          </a:prstGeom>
        </p:spPr>
      </p:pic>
      <p:grpSp>
        <p:nvGrpSpPr>
          <p:cNvPr id="10" name="Grup 9">
            <a:extLst>
              <a:ext uri="{FF2B5EF4-FFF2-40B4-BE49-F238E27FC236}">
                <a16:creationId xmlns:a16="http://schemas.microsoft.com/office/drawing/2014/main" id="{2018314B-8086-95A4-1C34-477C683D3BEC}"/>
              </a:ext>
            </a:extLst>
          </p:cNvPr>
          <p:cNvGrpSpPr/>
          <p:nvPr/>
        </p:nvGrpSpPr>
        <p:grpSpPr>
          <a:xfrm>
            <a:off x="4918225" y="3262756"/>
            <a:ext cx="412920" cy="306720"/>
            <a:chOff x="4918225" y="3262756"/>
            <a:chExt cx="412920" cy="3067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511F080-E850-FB2D-D13C-14733C62A982}"/>
                    </a:ext>
                  </a:extLst>
                </p14:cNvPr>
                <p14:cNvContentPartPr/>
                <p14:nvPr/>
              </p14:nvContentPartPr>
              <p14:xfrm>
                <a:off x="4918225" y="3377956"/>
                <a:ext cx="412920" cy="360"/>
              </p14:xfrm>
            </p:contentPart>
          </mc:Choice>
          <mc:Fallback xmlns="">
            <p:pic>
              <p:nvPicPr>
                <p:cNvPr id="8" name="Mürekkep 7">
                  <a:extLst>
                    <a:ext uri="{FF2B5EF4-FFF2-40B4-BE49-F238E27FC236}">
                      <a16:creationId xmlns:a16="http://schemas.microsoft.com/office/drawing/2014/main" id="{9511F080-E850-FB2D-D13C-14733C62A982}"/>
                    </a:ext>
                  </a:extLst>
                </p:cNvPr>
                <p:cNvPicPr/>
                <p:nvPr/>
              </p:nvPicPr>
              <p:blipFill>
                <a:blip r:embed="rId5"/>
                <a:stretch>
                  <a:fillRect/>
                </a:stretch>
              </p:blipFill>
              <p:spPr>
                <a:xfrm>
                  <a:off x="4909585" y="3369316"/>
                  <a:ext cx="43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DD61507-6486-5E3E-445B-4077406F7858}"/>
                    </a:ext>
                  </a:extLst>
                </p14:cNvPr>
                <p14:cNvContentPartPr/>
                <p14:nvPr/>
              </p14:nvContentPartPr>
              <p14:xfrm>
                <a:off x="5245465" y="3262756"/>
                <a:ext cx="79920" cy="306720"/>
              </p14:xfrm>
            </p:contentPart>
          </mc:Choice>
          <mc:Fallback xmlns="">
            <p:pic>
              <p:nvPicPr>
                <p:cNvPr id="9" name="Mürekkep 8">
                  <a:extLst>
                    <a:ext uri="{FF2B5EF4-FFF2-40B4-BE49-F238E27FC236}">
                      <a16:creationId xmlns:a16="http://schemas.microsoft.com/office/drawing/2014/main" id="{CDD61507-6486-5E3E-445B-4077406F7858}"/>
                    </a:ext>
                  </a:extLst>
                </p:cNvPr>
                <p:cNvPicPr/>
                <p:nvPr/>
              </p:nvPicPr>
              <p:blipFill>
                <a:blip r:embed="rId7"/>
                <a:stretch>
                  <a:fillRect/>
                </a:stretch>
              </p:blipFill>
              <p:spPr>
                <a:xfrm>
                  <a:off x="5236465" y="3254116"/>
                  <a:ext cx="97560" cy="324360"/>
                </a:xfrm>
                <a:prstGeom prst="rect">
                  <a:avLst/>
                </a:prstGeom>
              </p:spPr>
            </p:pic>
          </mc:Fallback>
        </mc:AlternateContent>
      </p:grpSp>
      <p:grpSp>
        <p:nvGrpSpPr>
          <p:cNvPr id="14" name="Grup 13">
            <a:extLst>
              <a:ext uri="{FF2B5EF4-FFF2-40B4-BE49-F238E27FC236}">
                <a16:creationId xmlns:a16="http://schemas.microsoft.com/office/drawing/2014/main" id="{77602F29-843F-60B7-6577-CEA1A96EB075}"/>
              </a:ext>
            </a:extLst>
          </p:cNvPr>
          <p:cNvGrpSpPr/>
          <p:nvPr/>
        </p:nvGrpSpPr>
        <p:grpSpPr>
          <a:xfrm>
            <a:off x="4985545" y="273316"/>
            <a:ext cx="240840" cy="424800"/>
            <a:chOff x="4985545" y="273316"/>
            <a:chExt cx="240840" cy="424800"/>
          </a:xfrm>
        </p:grpSpPr>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2F0970A-06A7-7DE5-1EEF-C8CAAA9E4116}"/>
                    </a:ext>
                  </a:extLst>
                </p14:cNvPr>
                <p14:cNvContentPartPr/>
                <p14:nvPr/>
              </p14:nvContentPartPr>
              <p14:xfrm>
                <a:off x="4985545" y="273316"/>
                <a:ext cx="89280" cy="424800"/>
              </p14:xfrm>
            </p:contentPart>
          </mc:Choice>
          <mc:Fallback xmlns="">
            <p:pic>
              <p:nvPicPr>
                <p:cNvPr id="11" name="Mürekkep 10">
                  <a:extLst>
                    <a:ext uri="{FF2B5EF4-FFF2-40B4-BE49-F238E27FC236}">
                      <a16:creationId xmlns:a16="http://schemas.microsoft.com/office/drawing/2014/main" id="{F2F0970A-06A7-7DE5-1EEF-C8CAAA9E4116}"/>
                    </a:ext>
                  </a:extLst>
                </p:cNvPr>
                <p:cNvPicPr/>
                <p:nvPr/>
              </p:nvPicPr>
              <p:blipFill>
                <a:blip r:embed="rId9"/>
                <a:stretch>
                  <a:fillRect/>
                </a:stretch>
              </p:blipFill>
              <p:spPr>
                <a:xfrm>
                  <a:off x="4976905" y="264316"/>
                  <a:ext cx="1069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F8A8E58E-11CC-9D37-44F0-4F8E79A58E30}"/>
                    </a:ext>
                  </a:extLst>
                </p14:cNvPr>
                <p14:cNvContentPartPr/>
                <p14:nvPr/>
              </p14:nvContentPartPr>
              <p14:xfrm>
                <a:off x="5004985" y="673996"/>
                <a:ext cx="134640" cy="19080"/>
              </p14:xfrm>
            </p:contentPart>
          </mc:Choice>
          <mc:Fallback xmlns="">
            <p:pic>
              <p:nvPicPr>
                <p:cNvPr id="12" name="Mürekkep 11">
                  <a:extLst>
                    <a:ext uri="{FF2B5EF4-FFF2-40B4-BE49-F238E27FC236}">
                      <a16:creationId xmlns:a16="http://schemas.microsoft.com/office/drawing/2014/main" id="{F8A8E58E-11CC-9D37-44F0-4F8E79A58E30}"/>
                    </a:ext>
                  </a:extLst>
                </p:cNvPr>
                <p:cNvPicPr/>
                <p:nvPr/>
              </p:nvPicPr>
              <p:blipFill>
                <a:blip r:embed="rId11"/>
                <a:stretch>
                  <a:fillRect/>
                </a:stretch>
              </p:blipFill>
              <p:spPr>
                <a:xfrm>
                  <a:off x="4995985" y="665356"/>
                  <a:ext cx="152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F6277C92-7DB8-3B80-6126-59A0A32245A9}"/>
                    </a:ext>
                  </a:extLst>
                </p14:cNvPr>
                <p14:cNvContentPartPr/>
                <p14:nvPr/>
              </p14:nvContentPartPr>
              <p14:xfrm>
                <a:off x="5226025" y="654196"/>
                <a:ext cx="360" cy="360"/>
              </p14:xfrm>
            </p:contentPart>
          </mc:Choice>
          <mc:Fallback xmlns="">
            <p:pic>
              <p:nvPicPr>
                <p:cNvPr id="13" name="Mürekkep 12">
                  <a:extLst>
                    <a:ext uri="{FF2B5EF4-FFF2-40B4-BE49-F238E27FC236}">
                      <a16:creationId xmlns:a16="http://schemas.microsoft.com/office/drawing/2014/main" id="{F6277C92-7DB8-3B80-6126-59A0A32245A9}"/>
                    </a:ext>
                  </a:extLst>
                </p:cNvPr>
                <p:cNvPicPr/>
                <p:nvPr/>
              </p:nvPicPr>
              <p:blipFill>
                <a:blip r:embed="rId13"/>
                <a:stretch>
                  <a:fillRect/>
                </a:stretch>
              </p:blipFill>
              <p:spPr>
                <a:xfrm>
                  <a:off x="5217385" y="645196"/>
                  <a:ext cx="18000" cy="18000"/>
                </a:xfrm>
                <a:prstGeom prst="rect">
                  <a:avLst/>
                </a:prstGeom>
              </p:spPr>
            </p:pic>
          </mc:Fallback>
        </mc:AlternateContent>
      </p:grpSp>
      <p:grpSp>
        <p:nvGrpSpPr>
          <p:cNvPr id="17" name="Grup 16">
            <a:extLst>
              <a:ext uri="{FF2B5EF4-FFF2-40B4-BE49-F238E27FC236}">
                <a16:creationId xmlns:a16="http://schemas.microsoft.com/office/drawing/2014/main" id="{256DF853-102E-1A14-E517-06CDAF9046AB}"/>
              </a:ext>
            </a:extLst>
          </p:cNvPr>
          <p:cNvGrpSpPr/>
          <p:nvPr/>
        </p:nvGrpSpPr>
        <p:grpSpPr>
          <a:xfrm>
            <a:off x="5651545" y="2374996"/>
            <a:ext cx="364320" cy="280080"/>
            <a:chOff x="5651545" y="2374996"/>
            <a:chExt cx="364320" cy="280080"/>
          </a:xfrm>
        </p:grpSpPr>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6B63D928-318F-5A27-70BA-72F496E7F364}"/>
                    </a:ext>
                  </a:extLst>
                </p14:cNvPr>
                <p14:cNvContentPartPr/>
                <p14:nvPr/>
              </p14:nvContentPartPr>
              <p14:xfrm>
                <a:off x="5651545" y="2374996"/>
                <a:ext cx="247680" cy="280080"/>
              </p14:xfrm>
            </p:contentPart>
          </mc:Choice>
          <mc:Fallback xmlns="">
            <p:pic>
              <p:nvPicPr>
                <p:cNvPr id="15" name="Mürekkep 14">
                  <a:extLst>
                    <a:ext uri="{FF2B5EF4-FFF2-40B4-BE49-F238E27FC236}">
                      <a16:creationId xmlns:a16="http://schemas.microsoft.com/office/drawing/2014/main" id="{6B63D928-318F-5A27-70BA-72F496E7F364}"/>
                    </a:ext>
                  </a:extLst>
                </p:cNvPr>
                <p:cNvPicPr/>
                <p:nvPr/>
              </p:nvPicPr>
              <p:blipFill>
                <a:blip r:embed="rId15"/>
                <a:stretch>
                  <a:fillRect/>
                </a:stretch>
              </p:blipFill>
              <p:spPr>
                <a:xfrm>
                  <a:off x="5642905" y="2366356"/>
                  <a:ext cx="2653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95B0A8DA-2145-D10A-5C73-07D7454599CD}"/>
                    </a:ext>
                  </a:extLst>
                </p14:cNvPr>
                <p14:cNvContentPartPr/>
                <p14:nvPr/>
              </p14:nvContentPartPr>
              <p14:xfrm>
                <a:off x="6015505" y="2569756"/>
                <a:ext cx="360" cy="360"/>
              </p14:xfrm>
            </p:contentPart>
          </mc:Choice>
          <mc:Fallback xmlns="">
            <p:pic>
              <p:nvPicPr>
                <p:cNvPr id="16" name="Mürekkep 15">
                  <a:extLst>
                    <a:ext uri="{FF2B5EF4-FFF2-40B4-BE49-F238E27FC236}">
                      <a16:creationId xmlns:a16="http://schemas.microsoft.com/office/drawing/2014/main" id="{95B0A8DA-2145-D10A-5C73-07D7454599CD}"/>
                    </a:ext>
                  </a:extLst>
                </p:cNvPr>
                <p:cNvPicPr/>
                <p:nvPr/>
              </p:nvPicPr>
              <p:blipFill>
                <a:blip r:embed="rId13"/>
                <a:stretch>
                  <a:fillRect/>
                </a:stretch>
              </p:blipFill>
              <p:spPr>
                <a:xfrm>
                  <a:off x="6006505" y="2561116"/>
                  <a:ext cx="18000" cy="18000"/>
                </a:xfrm>
                <a:prstGeom prst="rect">
                  <a:avLst/>
                </a:prstGeom>
              </p:spPr>
            </p:pic>
          </mc:Fallback>
        </mc:AlternateContent>
      </p:grpSp>
    </p:spTree>
    <p:extLst>
      <p:ext uri="{BB962C8B-B14F-4D97-AF65-F5344CB8AC3E}">
        <p14:creationId xmlns:p14="http://schemas.microsoft.com/office/powerpoint/2010/main" val="302833710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9C6CDD6-8AC5-BC55-D2FF-92630F23A00D}"/>
              </a:ext>
            </a:extLst>
          </p:cNvPr>
          <p:cNvPicPr>
            <a:picLocks noChangeAspect="1"/>
          </p:cNvPicPr>
          <p:nvPr/>
        </p:nvPicPr>
        <p:blipFill>
          <a:blip r:embed="rId2"/>
          <a:stretch>
            <a:fillRect/>
          </a:stretch>
        </p:blipFill>
        <p:spPr>
          <a:xfrm>
            <a:off x="2468409" y="0"/>
            <a:ext cx="7255182" cy="6858000"/>
          </a:xfrm>
          <a:prstGeom prst="rect">
            <a:avLst/>
          </a:prstGeom>
        </p:spPr>
      </p:pic>
      <p:grpSp>
        <p:nvGrpSpPr>
          <p:cNvPr id="10" name="Grup 9">
            <a:extLst>
              <a:ext uri="{FF2B5EF4-FFF2-40B4-BE49-F238E27FC236}">
                <a16:creationId xmlns:a16="http://schemas.microsoft.com/office/drawing/2014/main" id="{0619DC0B-FD09-F0B9-2E77-3AF854BB52FA}"/>
              </a:ext>
            </a:extLst>
          </p:cNvPr>
          <p:cNvGrpSpPr/>
          <p:nvPr/>
        </p:nvGrpSpPr>
        <p:grpSpPr>
          <a:xfrm>
            <a:off x="2114905" y="979996"/>
            <a:ext cx="1254240" cy="5557320"/>
            <a:chOff x="2114905" y="979996"/>
            <a:chExt cx="1254240" cy="55573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0CFF80-F20A-249E-6FE4-EB6F9A9448DB}"/>
                    </a:ext>
                  </a:extLst>
                </p14:cNvPr>
                <p14:cNvContentPartPr/>
                <p14:nvPr/>
              </p14:nvContentPartPr>
              <p14:xfrm>
                <a:off x="2867305" y="979996"/>
                <a:ext cx="501840" cy="4457880"/>
              </p14:xfrm>
            </p:contentPart>
          </mc:Choice>
          <mc:Fallback xmlns="">
            <p:pic>
              <p:nvPicPr>
                <p:cNvPr id="6" name="Mürekkep 5">
                  <a:extLst>
                    <a:ext uri="{FF2B5EF4-FFF2-40B4-BE49-F238E27FC236}">
                      <a16:creationId xmlns:a16="http://schemas.microsoft.com/office/drawing/2014/main" id="{320CFF80-F20A-249E-6FE4-EB6F9A9448DB}"/>
                    </a:ext>
                  </a:extLst>
                </p:cNvPr>
                <p:cNvPicPr/>
                <p:nvPr/>
              </p:nvPicPr>
              <p:blipFill>
                <a:blip r:embed="rId4"/>
                <a:stretch>
                  <a:fillRect/>
                </a:stretch>
              </p:blipFill>
              <p:spPr>
                <a:xfrm>
                  <a:off x="2858305" y="971356"/>
                  <a:ext cx="519480" cy="447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7D8687B-D862-0CD6-6714-3054098DA3C9}"/>
                    </a:ext>
                  </a:extLst>
                </p14:cNvPr>
                <p14:cNvContentPartPr/>
                <p14:nvPr/>
              </p14:nvContentPartPr>
              <p14:xfrm>
                <a:off x="3067825" y="6381076"/>
                <a:ext cx="107280" cy="156240"/>
              </p14:xfrm>
            </p:contentPart>
          </mc:Choice>
          <mc:Fallback xmlns="">
            <p:pic>
              <p:nvPicPr>
                <p:cNvPr id="7" name="Mürekkep 6">
                  <a:extLst>
                    <a:ext uri="{FF2B5EF4-FFF2-40B4-BE49-F238E27FC236}">
                      <a16:creationId xmlns:a16="http://schemas.microsoft.com/office/drawing/2014/main" id="{A7D8687B-D862-0CD6-6714-3054098DA3C9}"/>
                    </a:ext>
                  </a:extLst>
                </p:cNvPr>
                <p:cNvPicPr/>
                <p:nvPr/>
              </p:nvPicPr>
              <p:blipFill>
                <a:blip r:embed="rId6"/>
                <a:stretch>
                  <a:fillRect/>
                </a:stretch>
              </p:blipFill>
              <p:spPr>
                <a:xfrm>
                  <a:off x="3058825" y="6372076"/>
                  <a:ext cx="124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3F0C87C-4FD1-1195-C7CD-833D01E6DBD4}"/>
                    </a:ext>
                  </a:extLst>
                </p14:cNvPr>
                <p14:cNvContentPartPr/>
                <p14:nvPr/>
              </p14:nvContentPartPr>
              <p14:xfrm>
                <a:off x="2114905" y="3367516"/>
                <a:ext cx="945720" cy="3129480"/>
              </p14:xfrm>
            </p:contentPart>
          </mc:Choice>
          <mc:Fallback xmlns="">
            <p:pic>
              <p:nvPicPr>
                <p:cNvPr id="8" name="Mürekkep 7">
                  <a:extLst>
                    <a:ext uri="{FF2B5EF4-FFF2-40B4-BE49-F238E27FC236}">
                      <a16:creationId xmlns:a16="http://schemas.microsoft.com/office/drawing/2014/main" id="{B3F0C87C-4FD1-1195-C7CD-833D01E6DBD4}"/>
                    </a:ext>
                  </a:extLst>
                </p:cNvPr>
                <p:cNvPicPr/>
                <p:nvPr/>
              </p:nvPicPr>
              <p:blipFill>
                <a:blip r:embed="rId8"/>
                <a:stretch>
                  <a:fillRect/>
                </a:stretch>
              </p:blipFill>
              <p:spPr>
                <a:xfrm>
                  <a:off x="2106265" y="3358876"/>
                  <a:ext cx="963360" cy="3147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F138B95A-138A-7E0C-CC28-CF3A0377E294}"/>
                    </a:ext>
                  </a:extLst>
                </p14:cNvPr>
                <p14:cNvContentPartPr/>
                <p14:nvPr/>
              </p14:nvContentPartPr>
              <p14:xfrm>
                <a:off x="2839225" y="3300916"/>
                <a:ext cx="68760" cy="220680"/>
              </p14:xfrm>
            </p:contentPart>
          </mc:Choice>
          <mc:Fallback xmlns="">
            <p:pic>
              <p:nvPicPr>
                <p:cNvPr id="9" name="Mürekkep 8">
                  <a:extLst>
                    <a:ext uri="{FF2B5EF4-FFF2-40B4-BE49-F238E27FC236}">
                      <a16:creationId xmlns:a16="http://schemas.microsoft.com/office/drawing/2014/main" id="{F138B95A-138A-7E0C-CC28-CF3A0377E294}"/>
                    </a:ext>
                  </a:extLst>
                </p:cNvPr>
                <p:cNvPicPr/>
                <p:nvPr/>
              </p:nvPicPr>
              <p:blipFill>
                <a:blip r:embed="rId10"/>
                <a:stretch>
                  <a:fillRect/>
                </a:stretch>
              </p:blipFill>
              <p:spPr>
                <a:xfrm>
                  <a:off x="2830585" y="3292276"/>
                  <a:ext cx="86400" cy="238320"/>
                </a:xfrm>
                <a:prstGeom prst="rect">
                  <a:avLst/>
                </a:prstGeom>
              </p:spPr>
            </p:pic>
          </mc:Fallback>
        </mc:AlternateContent>
      </p:grpSp>
      <p:grpSp>
        <p:nvGrpSpPr>
          <p:cNvPr id="15" name="Grup 14">
            <a:extLst>
              <a:ext uri="{FF2B5EF4-FFF2-40B4-BE49-F238E27FC236}">
                <a16:creationId xmlns:a16="http://schemas.microsoft.com/office/drawing/2014/main" id="{FBC9178A-903E-6808-F946-8621D605C6EC}"/>
              </a:ext>
            </a:extLst>
          </p:cNvPr>
          <p:cNvGrpSpPr/>
          <p:nvPr/>
        </p:nvGrpSpPr>
        <p:grpSpPr>
          <a:xfrm>
            <a:off x="1876585" y="743476"/>
            <a:ext cx="847440" cy="264240"/>
            <a:chOff x="1876585" y="743476"/>
            <a:chExt cx="847440" cy="264240"/>
          </a:xfrm>
        </p:grpSpPr>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D6E15799-589A-ACAE-10E0-98951C633B33}"/>
                    </a:ext>
                  </a:extLst>
                </p14:cNvPr>
                <p14:cNvContentPartPr/>
                <p14:nvPr/>
              </p14:nvContentPartPr>
              <p14:xfrm>
                <a:off x="2291665" y="807916"/>
                <a:ext cx="432360" cy="38880"/>
              </p14:xfrm>
            </p:contentPart>
          </mc:Choice>
          <mc:Fallback xmlns="">
            <p:pic>
              <p:nvPicPr>
                <p:cNvPr id="11" name="Mürekkep 10">
                  <a:extLst>
                    <a:ext uri="{FF2B5EF4-FFF2-40B4-BE49-F238E27FC236}">
                      <a16:creationId xmlns:a16="http://schemas.microsoft.com/office/drawing/2014/main" id="{D6E15799-589A-ACAE-10E0-98951C633B33}"/>
                    </a:ext>
                  </a:extLst>
                </p:cNvPr>
                <p:cNvPicPr/>
                <p:nvPr/>
              </p:nvPicPr>
              <p:blipFill>
                <a:blip r:embed="rId12"/>
                <a:stretch>
                  <a:fillRect/>
                </a:stretch>
              </p:blipFill>
              <p:spPr>
                <a:xfrm>
                  <a:off x="2282665" y="799276"/>
                  <a:ext cx="450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55397AE5-FEF5-175F-CC77-FA3A8C17479C}"/>
                    </a:ext>
                  </a:extLst>
                </p14:cNvPr>
                <p14:cNvContentPartPr/>
                <p14:nvPr/>
              </p14:nvContentPartPr>
              <p14:xfrm>
                <a:off x="2280865" y="808276"/>
                <a:ext cx="41040" cy="73800"/>
              </p14:xfrm>
            </p:contentPart>
          </mc:Choice>
          <mc:Fallback xmlns="">
            <p:pic>
              <p:nvPicPr>
                <p:cNvPr id="12" name="Mürekkep 11">
                  <a:extLst>
                    <a:ext uri="{FF2B5EF4-FFF2-40B4-BE49-F238E27FC236}">
                      <a16:creationId xmlns:a16="http://schemas.microsoft.com/office/drawing/2014/main" id="{55397AE5-FEF5-175F-CC77-FA3A8C17479C}"/>
                    </a:ext>
                  </a:extLst>
                </p:cNvPr>
                <p:cNvPicPr/>
                <p:nvPr/>
              </p:nvPicPr>
              <p:blipFill>
                <a:blip r:embed="rId14"/>
                <a:stretch>
                  <a:fillRect/>
                </a:stretch>
              </p:blipFill>
              <p:spPr>
                <a:xfrm>
                  <a:off x="2271865" y="799636"/>
                  <a:ext cx="586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8BC06B89-1A5A-124F-BD65-44A15858C914}"/>
                    </a:ext>
                  </a:extLst>
                </p14:cNvPr>
                <p14:cNvContentPartPr/>
                <p14:nvPr/>
              </p14:nvContentPartPr>
              <p14:xfrm>
                <a:off x="2290225" y="743476"/>
                <a:ext cx="99000" cy="45720"/>
              </p14:xfrm>
            </p:contentPart>
          </mc:Choice>
          <mc:Fallback xmlns="">
            <p:pic>
              <p:nvPicPr>
                <p:cNvPr id="13" name="Mürekkep 12">
                  <a:extLst>
                    <a:ext uri="{FF2B5EF4-FFF2-40B4-BE49-F238E27FC236}">
                      <a16:creationId xmlns:a16="http://schemas.microsoft.com/office/drawing/2014/main" id="{8BC06B89-1A5A-124F-BD65-44A15858C914}"/>
                    </a:ext>
                  </a:extLst>
                </p:cNvPr>
                <p:cNvPicPr/>
                <p:nvPr/>
              </p:nvPicPr>
              <p:blipFill>
                <a:blip r:embed="rId16"/>
                <a:stretch>
                  <a:fillRect/>
                </a:stretch>
              </p:blipFill>
              <p:spPr>
                <a:xfrm>
                  <a:off x="2281585" y="734836"/>
                  <a:ext cx="116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321253D1-E99F-C7FF-6BA2-F81DC0D8AAE9}"/>
                    </a:ext>
                  </a:extLst>
                </p14:cNvPr>
                <p14:cNvContentPartPr/>
                <p14:nvPr/>
              </p14:nvContentPartPr>
              <p14:xfrm>
                <a:off x="1876585" y="777676"/>
                <a:ext cx="232920" cy="230040"/>
              </p14:xfrm>
            </p:contentPart>
          </mc:Choice>
          <mc:Fallback xmlns="">
            <p:pic>
              <p:nvPicPr>
                <p:cNvPr id="14" name="Mürekkep 13">
                  <a:extLst>
                    <a:ext uri="{FF2B5EF4-FFF2-40B4-BE49-F238E27FC236}">
                      <a16:creationId xmlns:a16="http://schemas.microsoft.com/office/drawing/2014/main" id="{321253D1-E99F-C7FF-6BA2-F81DC0D8AAE9}"/>
                    </a:ext>
                  </a:extLst>
                </p:cNvPr>
                <p:cNvPicPr/>
                <p:nvPr/>
              </p:nvPicPr>
              <p:blipFill>
                <a:blip r:embed="rId18"/>
                <a:stretch>
                  <a:fillRect/>
                </a:stretch>
              </p:blipFill>
              <p:spPr>
                <a:xfrm>
                  <a:off x="1867945" y="768676"/>
                  <a:ext cx="250560" cy="247680"/>
                </a:xfrm>
                <a:prstGeom prst="rect">
                  <a:avLst/>
                </a:prstGeom>
              </p:spPr>
            </p:pic>
          </mc:Fallback>
        </mc:AlternateContent>
      </p:grpSp>
      <p:grpSp>
        <p:nvGrpSpPr>
          <p:cNvPr id="20" name="Grup 19">
            <a:extLst>
              <a:ext uri="{FF2B5EF4-FFF2-40B4-BE49-F238E27FC236}">
                <a16:creationId xmlns:a16="http://schemas.microsoft.com/office/drawing/2014/main" id="{0C048617-2306-ED28-1617-3FD84F327546}"/>
              </a:ext>
            </a:extLst>
          </p:cNvPr>
          <p:cNvGrpSpPr/>
          <p:nvPr/>
        </p:nvGrpSpPr>
        <p:grpSpPr>
          <a:xfrm>
            <a:off x="1548625" y="4870156"/>
            <a:ext cx="347760" cy="386280"/>
            <a:chOff x="1548625" y="4870156"/>
            <a:chExt cx="347760" cy="38628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69E08E9B-BE4D-F834-0D33-2B26878BFBC9}"/>
                    </a:ext>
                  </a:extLst>
                </p14:cNvPr>
                <p14:cNvContentPartPr/>
                <p14:nvPr/>
              </p14:nvContentPartPr>
              <p14:xfrm>
                <a:off x="1548625" y="4870156"/>
                <a:ext cx="201960" cy="243720"/>
              </p14:xfrm>
            </p:contentPart>
          </mc:Choice>
          <mc:Fallback xmlns="">
            <p:pic>
              <p:nvPicPr>
                <p:cNvPr id="16" name="Mürekkep 15">
                  <a:extLst>
                    <a:ext uri="{FF2B5EF4-FFF2-40B4-BE49-F238E27FC236}">
                      <a16:creationId xmlns:a16="http://schemas.microsoft.com/office/drawing/2014/main" id="{69E08E9B-BE4D-F834-0D33-2B26878BFBC9}"/>
                    </a:ext>
                  </a:extLst>
                </p:cNvPr>
                <p:cNvPicPr/>
                <p:nvPr/>
              </p:nvPicPr>
              <p:blipFill>
                <a:blip r:embed="rId20"/>
                <a:stretch>
                  <a:fillRect/>
                </a:stretch>
              </p:blipFill>
              <p:spPr>
                <a:xfrm>
                  <a:off x="1539985" y="4861156"/>
                  <a:ext cx="2196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FD2BDCB9-7ABF-741B-B483-41682314048D}"/>
                    </a:ext>
                  </a:extLst>
                </p14:cNvPr>
                <p14:cNvContentPartPr/>
                <p14:nvPr/>
              </p14:nvContentPartPr>
              <p14:xfrm>
                <a:off x="1714945" y="5004436"/>
                <a:ext cx="47160" cy="252000"/>
              </p14:xfrm>
            </p:contentPart>
          </mc:Choice>
          <mc:Fallback xmlns="">
            <p:pic>
              <p:nvPicPr>
                <p:cNvPr id="17" name="Mürekkep 16">
                  <a:extLst>
                    <a:ext uri="{FF2B5EF4-FFF2-40B4-BE49-F238E27FC236}">
                      <a16:creationId xmlns:a16="http://schemas.microsoft.com/office/drawing/2014/main" id="{FD2BDCB9-7ABF-741B-B483-41682314048D}"/>
                    </a:ext>
                  </a:extLst>
                </p:cNvPr>
                <p:cNvPicPr/>
                <p:nvPr/>
              </p:nvPicPr>
              <p:blipFill>
                <a:blip r:embed="rId22"/>
                <a:stretch>
                  <a:fillRect/>
                </a:stretch>
              </p:blipFill>
              <p:spPr>
                <a:xfrm>
                  <a:off x="1705945" y="4995796"/>
                  <a:ext cx="648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66C2C233-F7D8-3EE8-D385-D64E0D95A8B4}"/>
                    </a:ext>
                  </a:extLst>
                </p14:cNvPr>
                <p14:cNvContentPartPr/>
                <p14:nvPr/>
              </p14:nvContentPartPr>
              <p14:xfrm>
                <a:off x="1896025" y="5149156"/>
                <a:ext cx="360" cy="360"/>
              </p14:xfrm>
            </p:contentPart>
          </mc:Choice>
          <mc:Fallback xmlns="">
            <p:pic>
              <p:nvPicPr>
                <p:cNvPr id="18" name="Mürekkep 17">
                  <a:extLst>
                    <a:ext uri="{FF2B5EF4-FFF2-40B4-BE49-F238E27FC236}">
                      <a16:creationId xmlns:a16="http://schemas.microsoft.com/office/drawing/2014/main" id="{66C2C233-F7D8-3EE8-D385-D64E0D95A8B4}"/>
                    </a:ext>
                  </a:extLst>
                </p:cNvPr>
                <p:cNvPicPr/>
                <p:nvPr/>
              </p:nvPicPr>
              <p:blipFill>
                <a:blip r:embed="rId24"/>
                <a:stretch>
                  <a:fillRect/>
                </a:stretch>
              </p:blipFill>
              <p:spPr>
                <a:xfrm>
                  <a:off x="1887025" y="51401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576CD388-77E6-4797-2537-EAFA0574C937}"/>
                    </a:ext>
                  </a:extLst>
                </p14:cNvPr>
                <p14:cNvContentPartPr/>
                <p14:nvPr/>
              </p14:nvContentPartPr>
              <p14:xfrm>
                <a:off x="1693705" y="5120356"/>
                <a:ext cx="114840" cy="360"/>
              </p14:xfrm>
            </p:contentPart>
          </mc:Choice>
          <mc:Fallback xmlns="">
            <p:pic>
              <p:nvPicPr>
                <p:cNvPr id="19" name="Mürekkep 18">
                  <a:extLst>
                    <a:ext uri="{FF2B5EF4-FFF2-40B4-BE49-F238E27FC236}">
                      <a16:creationId xmlns:a16="http://schemas.microsoft.com/office/drawing/2014/main" id="{576CD388-77E6-4797-2537-EAFA0574C937}"/>
                    </a:ext>
                  </a:extLst>
                </p:cNvPr>
                <p:cNvPicPr/>
                <p:nvPr/>
              </p:nvPicPr>
              <p:blipFill>
                <a:blip r:embed="rId26"/>
                <a:stretch>
                  <a:fillRect/>
                </a:stretch>
              </p:blipFill>
              <p:spPr>
                <a:xfrm>
                  <a:off x="1684705" y="5111356"/>
                  <a:ext cx="132480" cy="18000"/>
                </a:xfrm>
                <a:prstGeom prst="rect">
                  <a:avLst/>
                </a:prstGeom>
              </p:spPr>
            </p:pic>
          </mc:Fallback>
        </mc:AlternateContent>
      </p:grpSp>
    </p:spTree>
    <p:extLst>
      <p:ext uri="{BB962C8B-B14F-4D97-AF65-F5344CB8AC3E}">
        <p14:creationId xmlns:p14="http://schemas.microsoft.com/office/powerpoint/2010/main" val="3270237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A6C0EF-38E1-9682-AA09-07E34A99A423}"/>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err="1">
                <a:solidFill>
                  <a:schemeClr val="tx1"/>
                </a:solidFill>
                <a:latin typeface="+mj-lt"/>
                <a:ea typeface="+mj-ea"/>
                <a:cs typeface="+mj-cs"/>
              </a:rPr>
              <a:t>Diger</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degerlerimizide</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initiliaz</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ediyoruz</a:t>
            </a:r>
            <a:r>
              <a:rPr lang="en-US" sz="5200" kern="1200" dirty="0">
                <a:solidFill>
                  <a:schemeClr val="tx1"/>
                </a:solidFill>
                <a:latin typeface="+mj-lt"/>
                <a:ea typeface="+mj-ea"/>
                <a:cs typeface="+mj-cs"/>
              </a:rPr>
              <a:t>.</a:t>
            </a:r>
          </a:p>
        </p:txBody>
      </p:sp>
      <p:pic>
        <p:nvPicPr>
          <p:cNvPr id="5" name="Resim 4">
            <a:extLst>
              <a:ext uri="{FF2B5EF4-FFF2-40B4-BE49-F238E27FC236}">
                <a16:creationId xmlns:a16="http://schemas.microsoft.com/office/drawing/2014/main" id="{C9138DA0-76AB-13D3-59B1-8D1884BF506C}"/>
              </a:ext>
            </a:extLst>
          </p:cNvPr>
          <p:cNvPicPr>
            <a:picLocks noChangeAspect="1"/>
          </p:cNvPicPr>
          <p:nvPr/>
        </p:nvPicPr>
        <p:blipFill>
          <a:blip r:embed="rId2"/>
          <a:stretch>
            <a:fillRect/>
          </a:stretch>
        </p:blipFill>
        <p:spPr>
          <a:xfrm>
            <a:off x="1094134" y="1845426"/>
            <a:ext cx="10000679" cy="4450303"/>
          </a:xfrm>
          <a:prstGeom prst="rect">
            <a:avLst/>
          </a:prstGeom>
        </p:spPr>
      </p:pic>
      <p:grpSp>
        <p:nvGrpSpPr>
          <p:cNvPr id="11" name="Grup 10">
            <a:extLst>
              <a:ext uri="{FF2B5EF4-FFF2-40B4-BE49-F238E27FC236}">
                <a16:creationId xmlns:a16="http://schemas.microsoft.com/office/drawing/2014/main" id="{D44BEB05-D03C-0E2C-72AE-8D46FE87CC3C}"/>
              </a:ext>
            </a:extLst>
          </p:cNvPr>
          <p:cNvGrpSpPr/>
          <p:nvPr/>
        </p:nvGrpSpPr>
        <p:grpSpPr>
          <a:xfrm>
            <a:off x="1572223" y="2986425"/>
            <a:ext cx="1344960" cy="626040"/>
            <a:chOff x="1572223" y="2986425"/>
            <a:chExt cx="1344960" cy="62604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A681F7AB-DF44-13A7-D28B-A4CC3A885200}"/>
                    </a:ext>
                  </a:extLst>
                </p14:cNvPr>
                <p14:cNvContentPartPr/>
                <p14:nvPr/>
              </p14:nvContentPartPr>
              <p14:xfrm>
                <a:off x="1572223" y="2986425"/>
                <a:ext cx="1344960" cy="626040"/>
              </p14:xfrm>
            </p:contentPart>
          </mc:Choice>
          <mc:Fallback xmlns="">
            <p:pic>
              <p:nvPicPr>
                <p:cNvPr id="8" name="Mürekkep 7">
                  <a:extLst>
                    <a:ext uri="{FF2B5EF4-FFF2-40B4-BE49-F238E27FC236}">
                      <a16:creationId xmlns:a16="http://schemas.microsoft.com/office/drawing/2014/main" id="{A681F7AB-DF44-13A7-D28B-A4CC3A885200}"/>
                    </a:ext>
                  </a:extLst>
                </p:cNvPr>
                <p:cNvPicPr/>
                <p:nvPr/>
              </p:nvPicPr>
              <p:blipFill>
                <a:blip r:embed="rId4"/>
                <a:stretch>
                  <a:fillRect/>
                </a:stretch>
              </p:blipFill>
              <p:spPr>
                <a:xfrm>
                  <a:off x="1563583" y="2977785"/>
                  <a:ext cx="136260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D18A78F6-A5CD-A159-8F6A-01E2352D7038}"/>
                    </a:ext>
                  </a:extLst>
                </p14:cNvPr>
                <p14:cNvContentPartPr/>
                <p14:nvPr/>
              </p14:nvContentPartPr>
              <p14:xfrm>
                <a:off x="1629103" y="2996145"/>
                <a:ext cx="9360" cy="52560"/>
              </p14:xfrm>
            </p:contentPart>
          </mc:Choice>
          <mc:Fallback xmlns="">
            <p:pic>
              <p:nvPicPr>
                <p:cNvPr id="9" name="Mürekkep 8">
                  <a:extLst>
                    <a:ext uri="{FF2B5EF4-FFF2-40B4-BE49-F238E27FC236}">
                      <a16:creationId xmlns:a16="http://schemas.microsoft.com/office/drawing/2014/main" id="{D18A78F6-A5CD-A159-8F6A-01E2352D7038}"/>
                    </a:ext>
                  </a:extLst>
                </p:cNvPr>
                <p:cNvPicPr/>
                <p:nvPr/>
              </p:nvPicPr>
              <p:blipFill>
                <a:blip r:embed="rId6"/>
                <a:stretch>
                  <a:fillRect/>
                </a:stretch>
              </p:blipFill>
              <p:spPr>
                <a:xfrm>
                  <a:off x="1620463" y="2987505"/>
                  <a:ext cx="27000" cy="70200"/>
                </a:xfrm>
                <a:prstGeom prst="rect">
                  <a:avLst/>
                </a:prstGeom>
              </p:spPr>
            </p:pic>
          </mc:Fallback>
        </mc:AlternateContent>
      </p:grpSp>
      <p:grpSp>
        <p:nvGrpSpPr>
          <p:cNvPr id="14" name="Grup 13">
            <a:extLst>
              <a:ext uri="{FF2B5EF4-FFF2-40B4-BE49-F238E27FC236}">
                <a16:creationId xmlns:a16="http://schemas.microsoft.com/office/drawing/2014/main" id="{3DBF4046-B4E2-209C-9E24-FFE4FC8275F9}"/>
              </a:ext>
            </a:extLst>
          </p:cNvPr>
          <p:cNvGrpSpPr/>
          <p:nvPr/>
        </p:nvGrpSpPr>
        <p:grpSpPr>
          <a:xfrm>
            <a:off x="6481903" y="5205105"/>
            <a:ext cx="173880" cy="93600"/>
            <a:chOff x="6481903" y="5205105"/>
            <a:chExt cx="173880" cy="936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AFC9B3C5-74EC-CC04-6009-2CEA24AFE8EA}"/>
                    </a:ext>
                  </a:extLst>
                </p14:cNvPr>
                <p14:cNvContentPartPr/>
                <p14:nvPr/>
              </p14:nvContentPartPr>
              <p14:xfrm>
                <a:off x="6481903" y="5250105"/>
                <a:ext cx="171360" cy="10080"/>
              </p14:xfrm>
            </p:contentPart>
          </mc:Choice>
          <mc:Fallback xmlns="">
            <p:pic>
              <p:nvPicPr>
                <p:cNvPr id="12" name="Mürekkep 11">
                  <a:extLst>
                    <a:ext uri="{FF2B5EF4-FFF2-40B4-BE49-F238E27FC236}">
                      <a16:creationId xmlns:a16="http://schemas.microsoft.com/office/drawing/2014/main" id="{AFC9B3C5-74EC-CC04-6009-2CEA24AFE8EA}"/>
                    </a:ext>
                  </a:extLst>
                </p:cNvPr>
                <p:cNvPicPr/>
                <p:nvPr/>
              </p:nvPicPr>
              <p:blipFill>
                <a:blip r:embed="rId8"/>
                <a:stretch>
                  <a:fillRect/>
                </a:stretch>
              </p:blipFill>
              <p:spPr>
                <a:xfrm>
                  <a:off x="6472903" y="5241465"/>
                  <a:ext cx="18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3F104A2C-DFCD-5307-4A95-ACA199846DB0}"/>
                    </a:ext>
                  </a:extLst>
                </p14:cNvPr>
                <p14:cNvContentPartPr/>
                <p14:nvPr/>
              </p14:nvContentPartPr>
              <p14:xfrm>
                <a:off x="6617623" y="5205105"/>
                <a:ext cx="38160" cy="93600"/>
              </p14:xfrm>
            </p:contentPart>
          </mc:Choice>
          <mc:Fallback xmlns="">
            <p:pic>
              <p:nvPicPr>
                <p:cNvPr id="13" name="Mürekkep 12">
                  <a:extLst>
                    <a:ext uri="{FF2B5EF4-FFF2-40B4-BE49-F238E27FC236}">
                      <a16:creationId xmlns:a16="http://schemas.microsoft.com/office/drawing/2014/main" id="{3F104A2C-DFCD-5307-4A95-ACA199846DB0}"/>
                    </a:ext>
                  </a:extLst>
                </p:cNvPr>
                <p:cNvPicPr/>
                <p:nvPr/>
              </p:nvPicPr>
              <p:blipFill>
                <a:blip r:embed="rId10"/>
                <a:stretch>
                  <a:fillRect/>
                </a:stretch>
              </p:blipFill>
              <p:spPr>
                <a:xfrm>
                  <a:off x="6608983" y="5196465"/>
                  <a:ext cx="55800" cy="111240"/>
                </a:xfrm>
                <a:prstGeom prst="rect">
                  <a:avLst/>
                </a:prstGeom>
              </p:spPr>
            </p:pic>
          </mc:Fallback>
        </mc:AlternateContent>
      </p:grpSp>
      <p:grpSp>
        <p:nvGrpSpPr>
          <p:cNvPr id="17" name="Grup 16">
            <a:extLst>
              <a:ext uri="{FF2B5EF4-FFF2-40B4-BE49-F238E27FC236}">
                <a16:creationId xmlns:a16="http://schemas.microsoft.com/office/drawing/2014/main" id="{C55C7B33-1C57-DFED-A31C-618E46A8134D}"/>
              </a:ext>
            </a:extLst>
          </p:cNvPr>
          <p:cNvGrpSpPr/>
          <p:nvPr/>
        </p:nvGrpSpPr>
        <p:grpSpPr>
          <a:xfrm>
            <a:off x="6463543" y="5766705"/>
            <a:ext cx="191520" cy="94680"/>
            <a:chOff x="6463543" y="5766705"/>
            <a:chExt cx="191520" cy="94680"/>
          </a:xfrm>
        </p:grpSpPr>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3709C3F-B9E4-0BB7-6E02-ABCE346929AE}"/>
                    </a:ext>
                  </a:extLst>
                </p14:cNvPr>
                <p14:cNvContentPartPr/>
                <p14:nvPr/>
              </p14:nvContentPartPr>
              <p14:xfrm>
                <a:off x="6463543" y="5820705"/>
                <a:ext cx="189360" cy="10080"/>
              </p14:xfrm>
            </p:contentPart>
          </mc:Choice>
          <mc:Fallback xmlns="">
            <p:pic>
              <p:nvPicPr>
                <p:cNvPr id="15" name="Mürekkep 14">
                  <a:extLst>
                    <a:ext uri="{FF2B5EF4-FFF2-40B4-BE49-F238E27FC236}">
                      <a16:creationId xmlns:a16="http://schemas.microsoft.com/office/drawing/2014/main" id="{23709C3F-B9E4-0BB7-6E02-ABCE346929AE}"/>
                    </a:ext>
                  </a:extLst>
                </p:cNvPr>
                <p:cNvPicPr/>
                <p:nvPr/>
              </p:nvPicPr>
              <p:blipFill>
                <a:blip r:embed="rId12"/>
                <a:stretch>
                  <a:fillRect/>
                </a:stretch>
              </p:blipFill>
              <p:spPr>
                <a:xfrm>
                  <a:off x="6454903" y="5811705"/>
                  <a:ext cx="207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9FFD71E-11A8-CCE1-AD11-BC02A0ED8B84}"/>
                    </a:ext>
                  </a:extLst>
                </p14:cNvPr>
                <p14:cNvContentPartPr/>
                <p14:nvPr/>
              </p14:nvContentPartPr>
              <p14:xfrm>
                <a:off x="6613663" y="5766705"/>
                <a:ext cx="41400" cy="94680"/>
              </p14:xfrm>
            </p:contentPart>
          </mc:Choice>
          <mc:Fallback xmlns="">
            <p:pic>
              <p:nvPicPr>
                <p:cNvPr id="16" name="Mürekkep 15">
                  <a:extLst>
                    <a:ext uri="{FF2B5EF4-FFF2-40B4-BE49-F238E27FC236}">
                      <a16:creationId xmlns:a16="http://schemas.microsoft.com/office/drawing/2014/main" id="{A9FFD71E-11A8-CCE1-AD11-BC02A0ED8B84}"/>
                    </a:ext>
                  </a:extLst>
                </p:cNvPr>
                <p:cNvPicPr/>
                <p:nvPr/>
              </p:nvPicPr>
              <p:blipFill>
                <a:blip r:embed="rId14"/>
                <a:stretch>
                  <a:fillRect/>
                </a:stretch>
              </p:blipFill>
              <p:spPr>
                <a:xfrm>
                  <a:off x="6604663" y="5757705"/>
                  <a:ext cx="59040" cy="112320"/>
                </a:xfrm>
                <a:prstGeom prst="rect">
                  <a:avLst/>
                </a:prstGeom>
              </p:spPr>
            </p:pic>
          </mc:Fallback>
        </mc:AlternateContent>
      </p:grpSp>
      <p:grpSp>
        <p:nvGrpSpPr>
          <p:cNvPr id="24" name="Grup 23">
            <a:extLst>
              <a:ext uri="{FF2B5EF4-FFF2-40B4-BE49-F238E27FC236}">
                <a16:creationId xmlns:a16="http://schemas.microsoft.com/office/drawing/2014/main" id="{14CE1F2D-714A-605B-9E27-D08288C54F1D}"/>
              </a:ext>
            </a:extLst>
          </p:cNvPr>
          <p:cNvGrpSpPr/>
          <p:nvPr/>
        </p:nvGrpSpPr>
        <p:grpSpPr>
          <a:xfrm>
            <a:off x="6509263" y="4155345"/>
            <a:ext cx="154800" cy="123840"/>
            <a:chOff x="6509263" y="4155345"/>
            <a:chExt cx="154800" cy="12384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34216FC1-BA05-C059-CC27-A9B0E499598C}"/>
                    </a:ext>
                  </a:extLst>
                </p14:cNvPr>
                <p14:cNvContentPartPr/>
                <p14:nvPr/>
              </p14:nvContentPartPr>
              <p14:xfrm>
                <a:off x="6509263" y="4209705"/>
                <a:ext cx="153000" cy="360"/>
              </p14:xfrm>
            </p:contentPart>
          </mc:Choice>
          <mc:Fallback xmlns="">
            <p:pic>
              <p:nvPicPr>
                <p:cNvPr id="20" name="Mürekkep 19">
                  <a:extLst>
                    <a:ext uri="{FF2B5EF4-FFF2-40B4-BE49-F238E27FC236}">
                      <a16:creationId xmlns:a16="http://schemas.microsoft.com/office/drawing/2014/main" id="{34216FC1-BA05-C059-CC27-A9B0E499598C}"/>
                    </a:ext>
                  </a:extLst>
                </p:cNvPr>
                <p:cNvPicPr/>
                <p:nvPr/>
              </p:nvPicPr>
              <p:blipFill>
                <a:blip r:embed="rId16"/>
                <a:stretch>
                  <a:fillRect/>
                </a:stretch>
              </p:blipFill>
              <p:spPr>
                <a:xfrm>
                  <a:off x="6500263" y="4200705"/>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12DC56B4-1ADB-4560-C0F7-DF0569924A32}"/>
                    </a:ext>
                  </a:extLst>
                </p14:cNvPr>
                <p14:cNvContentPartPr/>
                <p14:nvPr/>
              </p14:nvContentPartPr>
              <p14:xfrm>
                <a:off x="6608983" y="4155345"/>
                <a:ext cx="55080" cy="123840"/>
              </p14:xfrm>
            </p:contentPart>
          </mc:Choice>
          <mc:Fallback xmlns="">
            <p:pic>
              <p:nvPicPr>
                <p:cNvPr id="21" name="Mürekkep 20">
                  <a:extLst>
                    <a:ext uri="{FF2B5EF4-FFF2-40B4-BE49-F238E27FC236}">
                      <a16:creationId xmlns:a16="http://schemas.microsoft.com/office/drawing/2014/main" id="{12DC56B4-1ADB-4560-C0F7-DF0569924A32}"/>
                    </a:ext>
                  </a:extLst>
                </p:cNvPr>
                <p:cNvPicPr/>
                <p:nvPr/>
              </p:nvPicPr>
              <p:blipFill>
                <a:blip r:embed="rId18"/>
                <a:stretch>
                  <a:fillRect/>
                </a:stretch>
              </p:blipFill>
              <p:spPr>
                <a:xfrm>
                  <a:off x="6599983" y="4146345"/>
                  <a:ext cx="72720" cy="141480"/>
                </a:xfrm>
                <a:prstGeom prst="rect">
                  <a:avLst/>
                </a:prstGeom>
              </p:spPr>
            </p:pic>
          </mc:Fallback>
        </mc:AlternateContent>
      </p:grpSp>
      <p:grpSp>
        <p:nvGrpSpPr>
          <p:cNvPr id="23" name="Grup 22">
            <a:extLst>
              <a:ext uri="{FF2B5EF4-FFF2-40B4-BE49-F238E27FC236}">
                <a16:creationId xmlns:a16="http://schemas.microsoft.com/office/drawing/2014/main" id="{07825225-B8B9-453A-06B5-133A18E024DD}"/>
              </a:ext>
            </a:extLst>
          </p:cNvPr>
          <p:cNvGrpSpPr/>
          <p:nvPr/>
        </p:nvGrpSpPr>
        <p:grpSpPr>
          <a:xfrm>
            <a:off x="6463543" y="4653225"/>
            <a:ext cx="171360" cy="90360"/>
            <a:chOff x="6463543" y="4653225"/>
            <a:chExt cx="171360" cy="9036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9E03156-A280-6867-1195-27F7C05ADDAD}"/>
                    </a:ext>
                  </a:extLst>
                </p14:cNvPr>
                <p14:cNvContentPartPr/>
                <p14:nvPr/>
              </p14:nvContentPartPr>
              <p14:xfrm>
                <a:off x="6545263" y="4653225"/>
                <a:ext cx="89640" cy="27720"/>
              </p14:xfrm>
            </p:contentPart>
          </mc:Choice>
          <mc:Fallback xmlns="">
            <p:pic>
              <p:nvPicPr>
                <p:cNvPr id="18" name="Mürekkep 17">
                  <a:extLst>
                    <a:ext uri="{FF2B5EF4-FFF2-40B4-BE49-F238E27FC236}">
                      <a16:creationId xmlns:a16="http://schemas.microsoft.com/office/drawing/2014/main" id="{09E03156-A280-6867-1195-27F7C05ADDAD}"/>
                    </a:ext>
                  </a:extLst>
                </p:cNvPr>
                <p:cNvPicPr/>
                <p:nvPr/>
              </p:nvPicPr>
              <p:blipFill>
                <a:blip r:embed="rId20"/>
                <a:stretch>
                  <a:fillRect/>
                </a:stretch>
              </p:blipFill>
              <p:spPr>
                <a:xfrm>
                  <a:off x="6536263" y="4644225"/>
                  <a:ext cx="107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1BCD99ED-25B6-4330-28CB-1E2F82E4BD16}"/>
                    </a:ext>
                  </a:extLst>
                </p14:cNvPr>
                <p14:cNvContentPartPr/>
                <p14:nvPr/>
              </p14:nvContentPartPr>
              <p14:xfrm>
                <a:off x="6599623" y="4661865"/>
                <a:ext cx="28800" cy="81720"/>
              </p14:xfrm>
            </p:contentPart>
          </mc:Choice>
          <mc:Fallback xmlns="">
            <p:pic>
              <p:nvPicPr>
                <p:cNvPr id="19" name="Mürekkep 18">
                  <a:extLst>
                    <a:ext uri="{FF2B5EF4-FFF2-40B4-BE49-F238E27FC236}">
                      <a16:creationId xmlns:a16="http://schemas.microsoft.com/office/drawing/2014/main" id="{1BCD99ED-25B6-4330-28CB-1E2F82E4BD16}"/>
                    </a:ext>
                  </a:extLst>
                </p:cNvPr>
                <p:cNvPicPr/>
                <p:nvPr/>
              </p:nvPicPr>
              <p:blipFill>
                <a:blip r:embed="rId22"/>
                <a:stretch>
                  <a:fillRect/>
                </a:stretch>
              </p:blipFill>
              <p:spPr>
                <a:xfrm>
                  <a:off x="6590623" y="4653225"/>
                  <a:ext cx="46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E16B1609-6616-7572-D90B-B1322CE047E7}"/>
                    </a:ext>
                  </a:extLst>
                </p14:cNvPr>
                <p14:cNvContentPartPr/>
                <p14:nvPr/>
              </p14:nvContentPartPr>
              <p14:xfrm>
                <a:off x="6463543" y="4700385"/>
                <a:ext cx="137160" cy="7560"/>
              </p14:xfrm>
            </p:contentPart>
          </mc:Choice>
          <mc:Fallback xmlns="">
            <p:pic>
              <p:nvPicPr>
                <p:cNvPr id="22" name="Mürekkep 21">
                  <a:extLst>
                    <a:ext uri="{FF2B5EF4-FFF2-40B4-BE49-F238E27FC236}">
                      <a16:creationId xmlns:a16="http://schemas.microsoft.com/office/drawing/2014/main" id="{E16B1609-6616-7572-D90B-B1322CE047E7}"/>
                    </a:ext>
                  </a:extLst>
                </p:cNvPr>
                <p:cNvPicPr/>
                <p:nvPr/>
              </p:nvPicPr>
              <p:blipFill>
                <a:blip r:embed="rId24"/>
                <a:stretch>
                  <a:fillRect/>
                </a:stretch>
              </p:blipFill>
              <p:spPr>
                <a:xfrm>
                  <a:off x="6454903" y="4691385"/>
                  <a:ext cx="154800" cy="25200"/>
                </a:xfrm>
                <a:prstGeom prst="rect">
                  <a:avLst/>
                </a:prstGeom>
              </p:spPr>
            </p:pic>
          </mc:Fallback>
        </mc:AlternateContent>
      </p:grpSp>
    </p:spTree>
    <p:extLst>
      <p:ext uri="{BB962C8B-B14F-4D97-AF65-F5344CB8AC3E}">
        <p14:creationId xmlns:p14="http://schemas.microsoft.com/office/powerpoint/2010/main" val="9846559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FA13B5A-10B0-8595-E02B-3E639229BA4B}"/>
              </a:ext>
            </a:extLst>
          </p:cNvPr>
          <p:cNvPicPr>
            <a:picLocks noChangeAspect="1"/>
          </p:cNvPicPr>
          <p:nvPr/>
        </p:nvPicPr>
        <p:blipFill>
          <a:blip r:embed="rId2"/>
          <a:stretch>
            <a:fillRect/>
          </a:stretch>
        </p:blipFill>
        <p:spPr>
          <a:xfrm>
            <a:off x="1191878" y="451884"/>
            <a:ext cx="9808244" cy="5954232"/>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EC349622-CAB3-95D1-BD18-28CAB69FFE47}"/>
                  </a:ext>
                </a:extLst>
              </p14:cNvPr>
              <p14:cNvContentPartPr/>
              <p14:nvPr/>
            </p14:nvContentPartPr>
            <p14:xfrm>
              <a:off x="7241688" y="1992816"/>
              <a:ext cx="886320" cy="30240"/>
            </p14:xfrm>
          </p:contentPart>
        </mc:Choice>
        <mc:Fallback xmlns="">
          <p:pic>
            <p:nvPicPr>
              <p:cNvPr id="11" name="Mürekkep 10">
                <a:extLst>
                  <a:ext uri="{FF2B5EF4-FFF2-40B4-BE49-F238E27FC236}">
                    <a16:creationId xmlns:a16="http://schemas.microsoft.com/office/drawing/2014/main" id="{EC349622-CAB3-95D1-BD18-28CAB69FFE47}"/>
                  </a:ext>
                </a:extLst>
              </p:cNvPr>
              <p:cNvPicPr/>
              <p:nvPr/>
            </p:nvPicPr>
            <p:blipFill>
              <a:blip r:embed="rId4"/>
              <a:stretch>
                <a:fillRect/>
              </a:stretch>
            </p:blipFill>
            <p:spPr>
              <a:xfrm>
                <a:off x="7232688" y="1984176"/>
                <a:ext cx="903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Mürekkep 29">
                <a:extLst>
                  <a:ext uri="{FF2B5EF4-FFF2-40B4-BE49-F238E27FC236}">
                    <a16:creationId xmlns:a16="http://schemas.microsoft.com/office/drawing/2014/main" id="{7680F913-CBF1-7531-4494-182A22765259}"/>
                  </a:ext>
                </a:extLst>
              </p14:cNvPr>
              <p14:cNvContentPartPr/>
              <p14:nvPr/>
            </p14:nvContentPartPr>
            <p14:xfrm>
              <a:off x="2312928" y="6041736"/>
              <a:ext cx="941400" cy="11880"/>
            </p14:xfrm>
          </p:contentPart>
        </mc:Choice>
        <mc:Fallback xmlns="">
          <p:pic>
            <p:nvPicPr>
              <p:cNvPr id="30" name="Mürekkep 29">
                <a:extLst>
                  <a:ext uri="{FF2B5EF4-FFF2-40B4-BE49-F238E27FC236}">
                    <a16:creationId xmlns:a16="http://schemas.microsoft.com/office/drawing/2014/main" id="{7680F913-CBF1-7531-4494-182A22765259}"/>
                  </a:ext>
                </a:extLst>
              </p:cNvPr>
              <p:cNvPicPr/>
              <p:nvPr/>
            </p:nvPicPr>
            <p:blipFill>
              <a:blip r:embed="rId6"/>
              <a:stretch>
                <a:fillRect/>
              </a:stretch>
            </p:blipFill>
            <p:spPr>
              <a:xfrm>
                <a:off x="2304288" y="6032736"/>
                <a:ext cx="959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Mürekkep 30">
                <a:extLst>
                  <a:ext uri="{FF2B5EF4-FFF2-40B4-BE49-F238E27FC236}">
                    <a16:creationId xmlns:a16="http://schemas.microsoft.com/office/drawing/2014/main" id="{E9DFACAF-58CF-DBED-DE98-78D921D04AB4}"/>
                  </a:ext>
                </a:extLst>
              </p14:cNvPr>
              <p14:cNvContentPartPr/>
              <p14:nvPr/>
            </p14:nvContentPartPr>
            <p14:xfrm>
              <a:off x="7278408" y="6062256"/>
              <a:ext cx="1398600" cy="37080"/>
            </p14:xfrm>
          </p:contentPart>
        </mc:Choice>
        <mc:Fallback xmlns="">
          <p:pic>
            <p:nvPicPr>
              <p:cNvPr id="31" name="Mürekkep 30">
                <a:extLst>
                  <a:ext uri="{FF2B5EF4-FFF2-40B4-BE49-F238E27FC236}">
                    <a16:creationId xmlns:a16="http://schemas.microsoft.com/office/drawing/2014/main" id="{E9DFACAF-58CF-DBED-DE98-78D921D04AB4}"/>
                  </a:ext>
                </a:extLst>
              </p:cNvPr>
              <p:cNvPicPr/>
              <p:nvPr/>
            </p:nvPicPr>
            <p:blipFill>
              <a:blip r:embed="rId8"/>
              <a:stretch>
                <a:fillRect/>
              </a:stretch>
            </p:blipFill>
            <p:spPr>
              <a:xfrm>
                <a:off x="7269408" y="6053256"/>
                <a:ext cx="1416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Mürekkep 32">
                <a:extLst>
                  <a:ext uri="{FF2B5EF4-FFF2-40B4-BE49-F238E27FC236}">
                    <a16:creationId xmlns:a16="http://schemas.microsoft.com/office/drawing/2014/main" id="{3B7D0578-0DA8-0476-4126-DB7EEE44F6D9}"/>
                  </a:ext>
                </a:extLst>
              </p14:cNvPr>
              <p14:cNvContentPartPr/>
              <p14:nvPr/>
            </p14:nvContentPartPr>
            <p14:xfrm>
              <a:off x="4983048" y="5833656"/>
              <a:ext cx="1416960" cy="38520"/>
            </p14:xfrm>
          </p:contentPart>
        </mc:Choice>
        <mc:Fallback xmlns="">
          <p:pic>
            <p:nvPicPr>
              <p:cNvPr id="33" name="Mürekkep 32">
                <a:extLst>
                  <a:ext uri="{FF2B5EF4-FFF2-40B4-BE49-F238E27FC236}">
                    <a16:creationId xmlns:a16="http://schemas.microsoft.com/office/drawing/2014/main" id="{3B7D0578-0DA8-0476-4126-DB7EEE44F6D9}"/>
                  </a:ext>
                </a:extLst>
              </p:cNvPr>
              <p:cNvPicPr/>
              <p:nvPr/>
            </p:nvPicPr>
            <p:blipFill>
              <a:blip r:embed="rId10"/>
              <a:stretch>
                <a:fillRect/>
              </a:stretch>
            </p:blipFill>
            <p:spPr>
              <a:xfrm>
                <a:off x="4974408" y="5825016"/>
                <a:ext cx="1434600" cy="56160"/>
              </a:xfrm>
              <a:prstGeom prst="rect">
                <a:avLst/>
              </a:prstGeom>
            </p:spPr>
          </p:pic>
        </mc:Fallback>
      </mc:AlternateContent>
      <p:grpSp>
        <p:nvGrpSpPr>
          <p:cNvPr id="43" name="Grup 42">
            <a:extLst>
              <a:ext uri="{FF2B5EF4-FFF2-40B4-BE49-F238E27FC236}">
                <a16:creationId xmlns:a16="http://schemas.microsoft.com/office/drawing/2014/main" id="{E72AACEF-EA93-5A03-9D2A-1C37D40591FF}"/>
              </a:ext>
            </a:extLst>
          </p:cNvPr>
          <p:cNvGrpSpPr/>
          <p:nvPr/>
        </p:nvGrpSpPr>
        <p:grpSpPr>
          <a:xfrm>
            <a:off x="794808" y="5230296"/>
            <a:ext cx="2706480" cy="813960"/>
            <a:chOff x="794808" y="5230296"/>
            <a:chExt cx="2706480" cy="81396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C9585877-81AF-B24A-3533-F068F5DAF2C1}"/>
                    </a:ext>
                  </a:extLst>
                </p14:cNvPr>
                <p14:cNvContentPartPr/>
                <p14:nvPr/>
              </p14:nvContentPartPr>
              <p14:xfrm>
                <a:off x="2312928" y="5494896"/>
                <a:ext cx="438480" cy="9720"/>
              </p14:xfrm>
            </p:contentPart>
          </mc:Choice>
          <mc:Fallback xmlns="">
            <p:pic>
              <p:nvPicPr>
                <p:cNvPr id="25" name="Mürekkep 24">
                  <a:extLst>
                    <a:ext uri="{FF2B5EF4-FFF2-40B4-BE49-F238E27FC236}">
                      <a16:creationId xmlns:a16="http://schemas.microsoft.com/office/drawing/2014/main" id="{C9585877-81AF-B24A-3533-F068F5DAF2C1}"/>
                    </a:ext>
                  </a:extLst>
                </p:cNvPr>
                <p:cNvPicPr/>
                <p:nvPr/>
              </p:nvPicPr>
              <p:blipFill>
                <a:blip r:embed="rId12"/>
                <a:stretch>
                  <a:fillRect/>
                </a:stretch>
              </p:blipFill>
              <p:spPr>
                <a:xfrm>
                  <a:off x="2304288" y="5486256"/>
                  <a:ext cx="456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36887EE9-667D-037E-D666-1AF81BEE2F60}"/>
                    </a:ext>
                  </a:extLst>
                </p14:cNvPr>
                <p14:cNvContentPartPr/>
                <p14:nvPr/>
              </p14:nvContentPartPr>
              <p14:xfrm>
                <a:off x="2331288" y="5657256"/>
                <a:ext cx="959400" cy="30240"/>
              </p14:xfrm>
            </p:contentPart>
          </mc:Choice>
          <mc:Fallback xmlns="">
            <p:pic>
              <p:nvPicPr>
                <p:cNvPr id="26" name="Mürekkep 25">
                  <a:extLst>
                    <a:ext uri="{FF2B5EF4-FFF2-40B4-BE49-F238E27FC236}">
                      <a16:creationId xmlns:a16="http://schemas.microsoft.com/office/drawing/2014/main" id="{36887EE9-667D-037E-D666-1AF81BEE2F60}"/>
                    </a:ext>
                  </a:extLst>
                </p:cNvPr>
                <p:cNvPicPr/>
                <p:nvPr/>
              </p:nvPicPr>
              <p:blipFill>
                <a:blip r:embed="rId14"/>
                <a:stretch>
                  <a:fillRect/>
                </a:stretch>
              </p:blipFill>
              <p:spPr>
                <a:xfrm>
                  <a:off x="2322648" y="5648616"/>
                  <a:ext cx="977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5BA6BC30-BFB6-1820-9F54-C2B07A130E94}"/>
                    </a:ext>
                  </a:extLst>
                </p14:cNvPr>
                <p14:cNvContentPartPr/>
                <p14:nvPr/>
              </p14:nvContentPartPr>
              <p14:xfrm>
                <a:off x="2724768" y="5476536"/>
                <a:ext cx="612000" cy="28080"/>
              </p14:xfrm>
            </p:contentPart>
          </mc:Choice>
          <mc:Fallback xmlns="">
            <p:pic>
              <p:nvPicPr>
                <p:cNvPr id="27" name="Mürekkep 26">
                  <a:extLst>
                    <a:ext uri="{FF2B5EF4-FFF2-40B4-BE49-F238E27FC236}">
                      <a16:creationId xmlns:a16="http://schemas.microsoft.com/office/drawing/2014/main" id="{5BA6BC30-BFB6-1820-9F54-C2B07A130E94}"/>
                    </a:ext>
                  </a:extLst>
                </p:cNvPr>
                <p:cNvPicPr/>
                <p:nvPr/>
              </p:nvPicPr>
              <p:blipFill>
                <a:blip r:embed="rId16"/>
                <a:stretch>
                  <a:fillRect/>
                </a:stretch>
              </p:blipFill>
              <p:spPr>
                <a:xfrm>
                  <a:off x="2715768" y="5467896"/>
                  <a:ext cx="629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20475115-3C69-5878-5933-977860873B00}"/>
                    </a:ext>
                  </a:extLst>
                </p14:cNvPr>
                <p14:cNvContentPartPr/>
                <p14:nvPr/>
              </p14:nvContentPartPr>
              <p14:xfrm>
                <a:off x="2349648" y="5823936"/>
                <a:ext cx="1151640" cy="46800"/>
              </p14:xfrm>
            </p:contentPart>
          </mc:Choice>
          <mc:Fallback xmlns="">
            <p:pic>
              <p:nvPicPr>
                <p:cNvPr id="28" name="Mürekkep 27">
                  <a:extLst>
                    <a:ext uri="{FF2B5EF4-FFF2-40B4-BE49-F238E27FC236}">
                      <a16:creationId xmlns:a16="http://schemas.microsoft.com/office/drawing/2014/main" id="{20475115-3C69-5878-5933-977860873B00}"/>
                    </a:ext>
                  </a:extLst>
                </p:cNvPr>
                <p:cNvPicPr/>
                <p:nvPr/>
              </p:nvPicPr>
              <p:blipFill>
                <a:blip r:embed="rId18"/>
                <a:stretch>
                  <a:fillRect/>
                </a:stretch>
              </p:blipFill>
              <p:spPr>
                <a:xfrm>
                  <a:off x="2340648" y="5815296"/>
                  <a:ext cx="1169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Mürekkep 37">
                  <a:extLst>
                    <a:ext uri="{FF2B5EF4-FFF2-40B4-BE49-F238E27FC236}">
                      <a16:creationId xmlns:a16="http://schemas.microsoft.com/office/drawing/2014/main" id="{A65309F7-EB09-989C-A577-F33FCD7DF608}"/>
                    </a:ext>
                  </a:extLst>
                </p14:cNvPr>
                <p14:cNvContentPartPr/>
                <p14:nvPr/>
              </p14:nvContentPartPr>
              <p14:xfrm>
                <a:off x="2047608" y="5230296"/>
                <a:ext cx="394200" cy="813960"/>
              </p14:xfrm>
            </p:contentPart>
          </mc:Choice>
          <mc:Fallback xmlns="">
            <p:pic>
              <p:nvPicPr>
                <p:cNvPr id="38" name="Mürekkep 37">
                  <a:extLst>
                    <a:ext uri="{FF2B5EF4-FFF2-40B4-BE49-F238E27FC236}">
                      <a16:creationId xmlns:a16="http://schemas.microsoft.com/office/drawing/2014/main" id="{A65309F7-EB09-989C-A577-F33FCD7DF608}"/>
                    </a:ext>
                  </a:extLst>
                </p:cNvPr>
                <p:cNvPicPr/>
                <p:nvPr/>
              </p:nvPicPr>
              <p:blipFill>
                <a:blip r:embed="rId20"/>
                <a:stretch>
                  <a:fillRect/>
                </a:stretch>
              </p:blipFill>
              <p:spPr>
                <a:xfrm>
                  <a:off x="2038608" y="5221296"/>
                  <a:ext cx="411840" cy="83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Mürekkep 38">
                  <a:extLst>
                    <a:ext uri="{FF2B5EF4-FFF2-40B4-BE49-F238E27FC236}">
                      <a16:creationId xmlns:a16="http://schemas.microsoft.com/office/drawing/2014/main" id="{66C66CCD-C562-F960-6600-01F66C5D8CCB}"/>
                    </a:ext>
                  </a:extLst>
                </p14:cNvPr>
                <p14:cNvContentPartPr/>
                <p14:nvPr/>
              </p14:nvContentPartPr>
              <p14:xfrm>
                <a:off x="794808" y="5577336"/>
                <a:ext cx="203040" cy="313560"/>
              </p14:xfrm>
            </p:contentPart>
          </mc:Choice>
          <mc:Fallback xmlns="">
            <p:pic>
              <p:nvPicPr>
                <p:cNvPr id="39" name="Mürekkep 38">
                  <a:extLst>
                    <a:ext uri="{FF2B5EF4-FFF2-40B4-BE49-F238E27FC236}">
                      <a16:creationId xmlns:a16="http://schemas.microsoft.com/office/drawing/2014/main" id="{66C66CCD-C562-F960-6600-01F66C5D8CCB}"/>
                    </a:ext>
                  </a:extLst>
                </p:cNvPr>
                <p:cNvPicPr/>
                <p:nvPr/>
              </p:nvPicPr>
              <p:blipFill>
                <a:blip r:embed="rId22"/>
                <a:stretch>
                  <a:fillRect/>
                </a:stretch>
              </p:blipFill>
              <p:spPr>
                <a:xfrm>
                  <a:off x="785808" y="5568696"/>
                  <a:ext cx="2206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Mürekkep 39">
                  <a:extLst>
                    <a:ext uri="{FF2B5EF4-FFF2-40B4-BE49-F238E27FC236}">
                      <a16:creationId xmlns:a16="http://schemas.microsoft.com/office/drawing/2014/main" id="{57554A1B-62C2-3A42-1313-DF258B357449}"/>
                    </a:ext>
                  </a:extLst>
                </p14:cNvPr>
                <p14:cNvContentPartPr/>
                <p14:nvPr/>
              </p14:nvContentPartPr>
              <p14:xfrm>
                <a:off x="1135368" y="5906736"/>
                <a:ext cx="16560" cy="360"/>
              </p14:xfrm>
            </p:contentPart>
          </mc:Choice>
          <mc:Fallback xmlns="">
            <p:pic>
              <p:nvPicPr>
                <p:cNvPr id="40" name="Mürekkep 39">
                  <a:extLst>
                    <a:ext uri="{FF2B5EF4-FFF2-40B4-BE49-F238E27FC236}">
                      <a16:creationId xmlns:a16="http://schemas.microsoft.com/office/drawing/2014/main" id="{57554A1B-62C2-3A42-1313-DF258B357449}"/>
                    </a:ext>
                  </a:extLst>
                </p:cNvPr>
                <p:cNvPicPr/>
                <p:nvPr/>
              </p:nvPicPr>
              <p:blipFill>
                <a:blip r:embed="rId24"/>
                <a:stretch>
                  <a:fillRect/>
                </a:stretch>
              </p:blipFill>
              <p:spPr>
                <a:xfrm>
                  <a:off x="1126728" y="5898096"/>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Mürekkep 40">
                  <a:extLst>
                    <a:ext uri="{FF2B5EF4-FFF2-40B4-BE49-F238E27FC236}">
                      <a16:creationId xmlns:a16="http://schemas.microsoft.com/office/drawing/2014/main" id="{7866D309-49B1-D1CF-0392-DDE4B88A09D0}"/>
                    </a:ext>
                  </a:extLst>
                </p14:cNvPr>
                <p14:cNvContentPartPr/>
                <p14:nvPr/>
              </p14:nvContentPartPr>
              <p14:xfrm>
                <a:off x="1426608" y="5669136"/>
                <a:ext cx="511560" cy="131760"/>
              </p14:xfrm>
            </p:contentPart>
          </mc:Choice>
          <mc:Fallback xmlns="">
            <p:pic>
              <p:nvPicPr>
                <p:cNvPr id="41" name="Mürekkep 40">
                  <a:extLst>
                    <a:ext uri="{FF2B5EF4-FFF2-40B4-BE49-F238E27FC236}">
                      <a16:creationId xmlns:a16="http://schemas.microsoft.com/office/drawing/2014/main" id="{7866D309-49B1-D1CF-0392-DDE4B88A09D0}"/>
                    </a:ext>
                  </a:extLst>
                </p:cNvPr>
                <p:cNvPicPr/>
                <p:nvPr/>
              </p:nvPicPr>
              <p:blipFill>
                <a:blip r:embed="rId26"/>
                <a:stretch>
                  <a:fillRect/>
                </a:stretch>
              </p:blipFill>
              <p:spPr>
                <a:xfrm>
                  <a:off x="1417968" y="5660136"/>
                  <a:ext cx="529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Mürekkep 41">
                  <a:extLst>
                    <a:ext uri="{FF2B5EF4-FFF2-40B4-BE49-F238E27FC236}">
                      <a16:creationId xmlns:a16="http://schemas.microsoft.com/office/drawing/2014/main" id="{B7AC1076-E009-250F-7B60-5EE060C1ECFE}"/>
                    </a:ext>
                  </a:extLst>
                </p14:cNvPr>
                <p14:cNvContentPartPr/>
                <p14:nvPr/>
              </p14:nvContentPartPr>
              <p14:xfrm>
                <a:off x="1444608" y="5575176"/>
                <a:ext cx="115920" cy="102960"/>
              </p14:xfrm>
            </p:contentPart>
          </mc:Choice>
          <mc:Fallback xmlns="">
            <p:pic>
              <p:nvPicPr>
                <p:cNvPr id="42" name="Mürekkep 41">
                  <a:extLst>
                    <a:ext uri="{FF2B5EF4-FFF2-40B4-BE49-F238E27FC236}">
                      <a16:creationId xmlns:a16="http://schemas.microsoft.com/office/drawing/2014/main" id="{B7AC1076-E009-250F-7B60-5EE060C1ECFE}"/>
                    </a:ext>
                  </a:extLst>
                </p:cNvPr>
                <p:cNvPicPr/>
                <p:nvPr/>
              </p:nvPicPr>
              <p:blipFill>
                <a:blip r:embed="rId28"/>
                <a:stretch>
                  <a:fillRect/>
                </a:stretch>
              </p:blipFill>
              <p:spPr>
                <a:xfrm>
                  <a:off x="1435608" y="5566536"/>
                  <a:ext cx="133560" cy="120600"/>
                </a:xfrm>
                <a:prstGeom prst="rect">
                  <a:avLst/>
                </a:prstGeom>
              </p:spPr>
            </p:pic>
          </mc:Fallback>
        </mc:AlternateContent>
      </p:grpSp>
      <p:grpSp>
        <p:nvGrpSpPr>
          <p:cNvPr id="47" name="Grup 46">
            <a:extLst>
              <a:ext uri="{FF2B5EF4-FFF2-40B4-BE49-F238E27FC236}">
                <a16:creationId xmlns:a16="http://schemas.microsoft.com/office/drawing/2014/main" id="{ABBEFB1A-5571-14C2-76FC-7F9C8C5CAE75}"/>
              </a:ext>
            </a:extLst>
          </p:cNvPr>
          <p:cNvGrpSpPr/>
          <p:nvPr/>
        </p:nvGrpSpPr>
        <p:grpSpPr>
          <a:xfrm>
            <a:off x="949608" y="1169856"/>
            <a:ext cx="5303880" cy="3676680"/>
            <a:chOff x="949608" y="1169856"/>
            <a:chExt cx="5303880" cy="3676680"/>
          </a:xfrm>
        </p:grpSpPr>
        <mc:AlternateContent xmlns:mc="http://schemas.openxmlformats.org/markup-compatibility/2006" xmlns:p14="http://schemas.microsoft.com/office/powerpoint/2010/main">
          <mc:Choice Requires="p14">
            <p:contentPart p14:bwMode="auto" r:id="rId29">
              <p14:nvContentPartPr>
                <p14:cNvPr id="6" name="Mürekkep 5">
                  <a:extLst>
                    <a:ext uri="{FF2B5EF4-FFF2-40B4-BE49-F238E27FC236}">
                      <a16:creationId xmlns:a16="http://schemas.microsoft.com/office/drawing/2014/main" id="{70851582-CB49-99DF-635F-75B73FD7C048}"/>
                    </a:ext>
                  </a:extLst>
                </p14:cNvPr>
                <p14:cNvContentPartPr/>
                <p14:nvPr/>
              </p14:nvContentPartPr>
              <p14:xfrm>
                <a:off x="2047968" y="1416816"/>
                <a:ext cx="410400" cy="10080"/>
              </p14:xfrm>
            </p:contentPart>
          </mc:Choice>
          <mc:Fallback xmlns="">
            <p:pic>
              <p:nvPicPr>
                <p:cNvPr id="6" name="Mürekkep 5">
                  <a:extLst>
                    <a:ext uri="{FF2B5EF4-FFF2-40B4-BE49-F238E27FC236}">
                      <a16:creationId xmlns:a16="http://schemas.microsoft.com/office/drawing/2014/main" id="{70851582-CB49-99DF-635F-75B73FD7C048}"/>
                    </a:ext>
                  </a:extLst>
                </p:cNvPr>
                <p:cNvPicPr/>
                <p:nvPr/>
              </p:nvPicPr>
              <p:blipFill>
                <a:blip r:embed="rId30"/>
                <a:stretch>
                  <a:fillRect/>
                </a:stretch>
              </p:blipFill>
              <p:spPr>
                <a:xfrm>
                  <a:off x="2038968" y="1407816"/>
                  <a:ext cx="428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 name="Mürekkep 6">
                  <a:extLst>
                    <a:ext uri="{FF2B5EF4-FFF2-40B4-BE49-F238E27FC236}">
                      <a16:creationId xmlns:a16="http://schemas.microsoft.com/office/drawing/2014/main" id="{AF1C077B-3EF8-3173-3131-80B176DB6420}"/>
                    </a:ext>
                  </a:extLst>
                </p14:cNvPr>
                <p14:cNvContentPartPr/>
                <p14:nvPr/>
              </p14:nvContentPartPr>
              <p14:xfrm>
                <a:off x="2047968" y="1645416"/>
                <a:ext cx="474840" cy="9720"/>
              </p14:xfrm>
            </p:contentPart>
          </mc:Choice>
          <mc:Fallback xmlns="">
            <p:pic>
              <p:nvPicPr>
                <p:cNvPr id="7" name="Mürekkep 6">
                  <a:extLst>
                    <a:ext uri="{FF2B5EF4-FFF2-40B4-BE49-F238E27FC236}">
                      <a16:creationId xmlns:a16="http://schemas.microsoft.com/office/drawing/2014/main" id="{AF1C077B-3EF8-3173-3131-80B176DB6420}"/>
                    </a:ext>
                  </a:extLst>
                </p:cNvPr>
                <p:cNvPicPr/>
                <p:nvPr/>
              </p:nvPicPr>
              <p:blipFill>
                <a:blip r:embed="rId32"/>
                <a:stretch>
                  <a:fillRect/>
                </a:stretch>
              </p:blipFill>
              <p:spPr>
                <a:xfrm>
                  <a:off x="2038968" y="1636776"/>
                  <a:ext cx="492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 name="Mürekkep 7">
                  <a:extLst>
                    <a:ext uri="{FF2B5EF4-FFF2-40B4-BE49-F238E27FC236}">
                      <a16:creationId xmlns:a16="http://schemas.microsoft.com/office/drawing/2014/main" id="{5653D400-A81A-7615-91F4-F224A8E926C2}"/>
                    </a:ext>
                  </a:extLst>
                </p14:cNvPr>
                <p14:cNvContentPartPr/>
                <p14:nvPr/>
              </p14:nvContentPartPr>
              <p14:xfrm>
                <a:off x="2834208" y="2029536"/>
                <a:ext cx="822600" cy="360"/>
              </p14:xfrm>
            </p:contentPart>
          </mc:Choice>
          <mc:Fallback xmlns="">
            <p:pic>
              <p:nvPicPr>
                <p:cNvPr id="8" name="Mürekkep 7">
                  <a:extLst>
                    <a:ext uri="{FF2B5EF4-FFF2-40B4-BE49-F238E27FC236}">
                      <a16:creationId xmlns:a16="http://schemas.microsoft.com/office/drawing/2014/main" id="{5653D400-A81A-7615-91F4-F224A8E926C2}"/>
                    </a:ext>
                  </a:extLst>
                </p:cNvPr>
                <p:cNvPicPr/>
                <p:nvPr/>
              </p:nvPicPr>
              <p:blipFill>
                <a:blip r:embed="rId34"/>
                <a:stretch>
                  <a:fillRect/>
                </a:stretch>
              </p:blipFill>
              <p:spPr>
                <a:xfrm>
                  <a:off x="2825208" y="2020896"/>
                  <a:ext cx="84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Mürekkep 8">
                  <a:extLst>
                    <a:ext uri="{FF2B5EF4-FFF2-40B4-BE49-F238E27FC236}">
                      <a16:creationId xmlns:a16="http://schemas.microsoft.com/office/drawing/2014/main" id="{E402C223-F96B-36EC-FDD4-CABBC573D5E1}"/>
                    </a:ext>
                  </a:extLst>
                </p14:cNvPr>
                <p14:cNvContentPartPr/>
                <p14:nvPr/>
              </p14:nvContentPartPr>
              <p14:xfrm>
                <a:off x="4169088" y="1992816"/>
                <a:ext cx="867960" cy="65160"/>
              </p14:xfrm>
            </p:contentPart>
          </mc:Choice>
          <mc:Fallback xmlns="">
            <p:pic>
              <p:nvPicPr>
                <p:cNvPr id="9" name="Mürekkep 8">
                  <a:extLst>
                    <a:ext uri="{FF2B5EF4-FFF2-40B4-BE49-F238E27FC236}">
                      <a16:creationId xmlns:a16="http://schemas.microsoft.com/office/drawing/2014/main" id="{E402C223-F96B-36EC-FDD4-CABBC573D5E1}"/>
                    </a:ext>
                  </a:extLst>
                </p:cNvPr>
                <p:cNvPicPr/>
                <p:nvPr/>
              </p:nvPicPr>
              <p:blipFill>
                <a:blip r:embed="rId36"/>
                <a:stretch>
                  <a:fillRect/>
                </a:stretch>
              </p:blipFill>
              <p:spPr>
                <a:xfrm>
                  <a:off x="4160448" y="1984176"/>
                  <a:ext cx="885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 name="Mürekkep 11">
                  <a:extLst>
                    <a:ext uri="{FF2B5EF4-FFF2-40B4-BE49-F238E27FC236}">
                      <a16:creationId xmlns:a16="http://schemas.microsoft.com/office/drawing/2014/main" id="{B0E3CD3C-0D0C-2AEF-81DC-40BC48991399}"/>
                    </a:ext>
                  </a:extLst>
                </p14:cNvPr>
                <p14:cNvContentPartPr/>
                <p14:nvPr/>
              </p14:nvContentPartPr>
              <p14:xfrm>
                <a:off x="2340648" y="2330496"/>
                <a:ext cx="1279440" cy="19440"/>
              </p14:xfrm>
            </p:contentPart>
          </mc:Choice>
          <mc:Fallback xmlns="">
            <p:pic>
              <p:nvPicPr>
                <p:cNvPr id="12" name="Mürekkep 11">
                  <a:extLst>
                    <a:ext uri="{FF2B5EF4-FFF2-40B4-BE49-F238E27FC236}">
                      <a16:creationId xmlns:a16="http://schemas.microsoft.com/office/drawing/2014/main" id="{B0E3CD3C-0D0C-2AEF-81DC-40BC48991399}"/>
                    </a:ext>
                  </a:extLst>
                </p:cNvPr>
                <p:cNvPicPr/>
                <p:nvPr/>
              </p:nvPicPr>
              <p:blipFill>
                <a:blip r:embed="rId38"/>
                <a:stretch>
                  <a:fillRect/>
                </a:stretch>
              </p:blipFill>
              <p:spPr>
                <a:xfrm>
                  <a:off x="2332008" y="2321496"/>
                  <a:ext cx="129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 name="Mürekkep 12">
                  <a:extLst>
                    <a:ext uri="{FF2B5EF4-FFF2-40B4-BE49-F238E27FC236}">
                      <a16:creationId xmlns:a16="http://schemas.microsoft.com/office/drawing/2014/main" id="{F8F3989C-9F74-0901-004D-B6FCCF90B66E}"/>
                    </a:ext>
                  </a:extLst>
                </p14:cNvPr>
                <p14:cNvContentPartPr/>
                <p14:nvPr/>
              </p14:nvContentPartPr>
              <p14:xfrm>
                <a:off x="4068648" y="2340216"/>
                <a:ext cx="878040" cy="38160"/>
              </p14:xfrm>
            </p:contentPart>
          </mc:Choice>
          <mc:Fallback xmlns="">
            <p:pic>
              <p:nvPicPr>
                <p:cNvPr id="13" name="Mürekkep 12">
                  <a:extLst>
                    <a:ext uri="{FF2B5EF4-FFF2-40B4-BE49-F238E27FC236}">
                      <a16:creationId xmlns:a16="http://schemas.microsoft.com/office/drawing/2014/main" id="{F8F3989C-9F74-0901-004D-B6FCCF90B66E}"/>
                    </a:ext>
                  </a:extLst>
                </p:cNvPr>
                <p:cNvPicPr/>
                <p:nvPr/>
              </p:nvPicPr>
              <p:blipFill>
                <a:blip r:embed="rId40"/>
                <a:stretch>
                  <a:fillRect/>
                </a:stretch>
              </p:blipFill>
              <p:spPr>
                <a:xfrm>
                  <a:off x="4060008" y="2331576"/>
                  <a:ext cx="895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 name="Mürekkep 13">
                  <a:extLst>
                    <a:ext uri="{FF2B5EF4-FFF2-40B4-BE49-F238E27FC236}">
                      <a16:creationId xmlns:a16="http://schemas.microsoft.com/office/drawing/2014/main" id="{CB45FF6F-698D-D9AB-860D-0B8A9999B025}"/>
                    </a:ext>
                  </a:extLst>
                </p14:cNvPr>
                <p14:cNvContentPartPr/>
                <p14:nvPr/>
              </p14:nvContentPartPr>
              <p14:xfrm>
                <a:off x="3977568" y="2541816"/>
                <a:ext cx="895320" cy="360"/>
              </p14:xfrm>
            </p:contentPart>
          </mc:Choice>
          <mc:Fallback xmlns="">
            <p:pic>
              <p:nvPicPr>
                <p:cNvPr id="14" name="Mürekkep 13">
                  <a:extLst>
                    <a:ext uri="{FF2B5EF4-FFF2-40B4-BE49-F238E27FC236}">
                      <a16:creationId xmlns:a16="http://schemas.microsoft.com/office/drawing/2014/main" id="{CB45FF6F-698D-D9AB-860D-0B8A9999B025}"/>
                    </a:ext>
                  </a:extLst>
                </p:cNvPr>
                <p:cNvPicPr/>
                <p:nvPr/>
              </p:nvPicPr>
              <p:blipFill>
                <a:blip r:embed="rId42"/>
                <a:stretch>
                  <a:fillRect/>
                </a:stretch>
              </p:blipFill>
              <p:spPr>
                <a:xfrm>
                  <a:off x="3968568" y="2532816"/>
                  <a:ext cx="91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 name="Mürekkep 15">
                  <a:extLst>
                    <a:ext uri="{FF2B5EF4-FFF2-40B4-BE49-F238E27FC236}">
                      <a16:creationId xmlns:a16="http://schemas.microsoft.com/office/drawing/2014/main" id="{E6E1AE34-F913-B4B4-21A9-01439101851C}"/>
                    </a:ext>
                  </a:extLst>
                </p14:cNvPr>
                <p14:cNvContentPartPr/>
                <p14:nvPr/>
              </p14:nvContentPartPr>
              <p14:xfrm>
                <a:off x="2359008" y="2522376"/>
                <a:ext cx="1224360" cy="28440"/>
              </p14:xfrm>
            </p:contentPart>
          </mc:Choice>
          <mc:Fallback xmlns="">
            <p:pic>
              <p:nvPicPr>
                <p:cNvPr id="16" name="Mürekkep 15">
                  <a:extLst>
                    <a:ext uri="{FF2B5EF4-FFF2-40B4-BE49-F238E27FC236}">
                      <a16:creationId xmlns:a16="http://schemas.microsoft.com/office/drawing/2014/main" id="{E6E1AE34-F913-B4B4-21A9-01439101851C}"/>
                    </a:ext>
                  </a:extLst>
                </p:cNvPr>
                <p:cNvPicPr/>
                <p:nvPr/>
              </p:nvPicPr>
              <p:blipFill>
                <a:blip r:embed="rId44"/>
                <a:stretch>
                  <a:fillRect/>
                </a:stretch>
              </p:blipFill>
              <p:spPr>
                <a:xfrm>
                  <a:off x="2350008" y="2513736"/>
                  <a:ext cx="1242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 name="Mürekkep 16">
                  <a:extLst>
                    <a:ext uri="{FF2B5EF4-FFF2-40B4-BE49-F238E27FC236}">
                      <a16:creationId xmlns:a16="http://schemas.microsoft.com/office/drawing/2014/main" id="{0159FCF6-7310-E18C-9149-8427D1A20A23}"/>
                    </a:ext>
                  </a:extLst>
                </p14:cNvPr>
                <p14:cNvContentPartPr/>
                <p14:nvPr/>
              </p14:nvContentPartPr>
              <p14:xfrm>
                <a:off x="2605608" y="2713176"/>
                <a:ext cx="1334160" cy="20520"/>
              </p14:xfrm>
            </p:contentPart>
          </mc:Choice>
          <mc:Fallback xmlns="">
            <p:pic>
              <p:nvPicPr>
                <p:cNvPr id="17" name="Mürekkep 16">
                  <a:extLst>
                    <a:ext uri="{FF2B5EF4-FFF2-40B4-BE49-F238E27FC236}">
                      <a16:creationId xmlns:a16="http://schemas.microsoft.com/office/drawing/2014/main" id="{0159FCF6-7310-E18C-9149-8427D1A20A23}"/>
                    </a:ext>
                  </a:extLst>
                </p:cNvPr>
                <p:cNvPicPr/>
                <p:nvPr/>
              </p:nvPicPr>
              <p:blipFill>
                <a:blip r:embed="rId46"/>
                <a:stretch>
                  <a:fillRect/>
                </a:stretch>
              </p:blipFill>
              <p:spPr>
                <a:xfrm>
                  <a:off x="2596968" y="2704536"/>
                  <a:ext cx="1351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9" name="Mürekkep 18">
                  <a:extLst>
                    <a:ext uri="{FF2B5EF4-FFF2-40B4-BE49-F238E27FC236}">
                      <a16:creationId xmlns:a16="http://schemas.microsoft.com/office/drawing/2014/main" id="{1D22F9B0-9368-EA59-EB23-D502AE5B5A58}"/>
                    </a:ext>
                  </a:extLst>
                </p14:cNvPr>
                <p14:cNvContentPartPr/>
                <p14:nvPr/>
              </p14:nvContentPartPr>
              <p14:xfrm>
                <a:off x="5001408" y="2732976"/>
                <a:ext cx="1252080" cy="20160"/>
              </p14:xfrm>
            </p:contentPart>
          </mc:Choice>
          <mc:Fallback xmlns="">
            <p:pic>
              <p:nvPicPr>
                <p:cNvPr id="19" name="Mürekkep 18">
                  <a:extLst>
                    <a:ext uri="{FF2B5EF4-FFF2-40B4-BE49-F238E27FC236}">
                      <a16:creationId xmlns:a16="http://schemas.microsoft.com/office/drawing/2014/main" id="{1D22F9B0-9368-EA59-EB23-D502AE5B5A58}"/>
                    </a:ext>
                  </a:extLst>
                </p:cNvPr>
                <p:cNvPicPr/>
                <p:nvPr/>
              </p:nvPicPr>
              <p:blipFill>
                <a:blip r:embed="rId48"/>
                <a:stretch>
                  <a:fillRect/>
                </a:stretch>
              </p:blipFill>
              <p:spPr>
                <a:xfrm>
                  <a:off x="4992768" y="2724336"/>
                  <a:ext cx="1269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 name="Mürekkep 19">
                  <a:extLst>
                    <a:ext uri="{FF2B5EF4-FFF2-40B4-BE49-F238E27FC236}">
                      <a16:creationId xmlns:a16="http://schemas.microsoft.com/office/drawing/2014/main" id="{E584406F-AC1F-51BA-2728-F2248BE0827F}"/>
                    </a:ext>
                  </a:extLst>
                </p14:cNvPr>
                <p14:cNvContentPartPr/>
                <p14:nvPr/>
              </p14:nvContentPartPr>
              <p14:xfrm>
                <a:off x="4974048" y="3117816"/>
                <a:ext cx="1224360" cy="360"/>
              </p14:xfrm>
            </p:contentPart>
          </mc:Choice>
          <mc:Fallback xmlns="">
            <p:pic>
              <p:nvPicPr>
                <p:cNvPr id="20" name="Mürekkep 19">
                  <a:extLst>
                    <a:ext uri="{FF2B5EF4-FFF2-40B4-BE49-F238E27FC236}">
                      <a16:creationId xmlns:a16="http://schemas.microsoft.com/office/drawing/2014/main" id="{E584406F-AC1F-51BA-2728-F2248BE0827F}"/>
                    </a:ext>
                  </a:extLst>
                </p:cNvPr>
                <p:cNvPicPr/>
                <p:nvPr/>
              </p:nvPicPr>
              <p:blipFill>
                <a:blip r:embed="rId50"/>
                <a:stretch>
                  <a:fillRect/>
                </a:stretch>
              </p:blipFill>
              <p:spPr>
                <a:xfrm>
                  <a:off x="4965408" y="3109176"/>
                  <a:ext cx="1242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1" name="Mürekkep 20">
                  <a:extLst>
                    <a:ext uri="{FF2B5EF4-FFF2-40B4-BE49-F238E27FC236}">
                      <a16:creationId xmlns:a16="http://schemas.microsoft.com/office/drawing/2014/main" id="{4B3F2605-A52B-BDB3-90FC-A1A2FBA51BD2}"/>
                    </a:ext>
                  </a:extLst>
                </p14:cNvPr>
                <p14:cNvContentPartPr/>
                <p14:nvPr/>
              </p14:nvContentPartPr>
              <p14:xfrm>
                <a:off x="2889288" y="3482856"/>
                <a:ext cx="986400" cy="28080"/>
              </p14:xfrm>
            </p:contentPart>
          </mc:Choice>
          <mc:Fallback xmlns="">
            <p:pic>
              <p:nvPicPr>
                <p:cNvPr id="21" name="Mürekkep 20">
                  <a:extLst>
                    <a:ext uri="{FF2B5EF4-FFF2-40B4-BE49-F238E27FC236}">
                      <a16:creationId xmlns:a16="http://schemas.microsoft.com/office/drawing/2014/main" id="{4B3F2605-A52B-BDB3-90FC-A1A2FBA51BD2}"/>
                    </a:ext>
                  </a:extLst>
                </p:cNvPr>
                <p:cNvPicPr/>
                <p:nvPr/>
              </p:nvPicPr>
              <p:blipFill>
                <a:blip r:embed="rId52"/>
                <a:stretch>
                  <a:fillRect/>
                </a:stretch>
              </p:blipFill>
              <p:spPr>
                <a:xfrm>
                  <a:off x="2880288" y="3474216"/>
                  <a:ext cx="1004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2" name="Mürekkep 21">
                  <a:extLst>
                    <a:ext uri="{FF2B5EF4-FFF2-40B4-BE49-F238E27FC236}">
                      <a16:creationId xmlns:a16="http://schemas.microsoft.com/office/drawing/2014/main" id="{43F6FB03-33A8-39D7-918B-5C232D50257C}"/>
                    </a:ext>
                  </a:extLst>
                </p14:cNvPr>
                <p14:cNvContentPartPr/>
                <p14:nvPr/>
              </p14:nvContentPartPr>
              <p14:xfrm>
                <a:off x="2550888" y="4031856"/>
                <a:ext cx="1325160" cy="28080"/>
              </p14:xfrm>
            </p:contentPart>
          </mc:Choice>
          <mc:Fallback xmlns="">
            <p:pic>
              <p:nvPicPr>
                <p:cNvPr id="22" name="Mürekkep 21">
                  <a:extLst>
                    <a:ext uri="{FF2B5EF4-FFF2-40B4-BE49-F238E27FC236}">
                      <a16:creationId xmlns:a16="http://schemas.microsoft.com/office/drawing/2014/main" id="{43F6FB03-33A8-39D7-918B-5C232D50257C}"/>
                    </a:ext>
                  </a:extLst>
                </p:cNvPr>
                <p:cNvPicPr/>
                <p:nvPr/>
              </p:nvPicPr>
              <p:blipFill>
                <a:blip r:embed="rId54"/>
                <a:stretch>
                  <a:fillRect/>
                </a:stretch>
              </p:blipFill>
              <p:spPr>
                <a:xfrm>
                  <a:off x="2541888" y="4023216"/>
                  <a:ext cx="1342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3" name="Mürekkep 22">
                  <a:extLst>
                    <a:ext uri="{FF2B5EF4-FFF2-40B4-BE49-F238E27FC236}">
                      <a16:creationId xmlns:a16="http://schemas.microsoft.com/office/drawing/2014/main" id="{782267F4-CA43-8DC5-7786-3FDFD58ECC88}"/>
                    </a:ext>
                  </a:extLst>
                </p14:cNvPr>
                <p14:cNvContentPartPr/>
                <p14:nvPr/>
              </p14:nvContentPartPr>
              <p14:xfrm>
                <a:off x="2541888" y="4387896"/>
                <a:ext cx="1252080" cy="11520"/>
              </p14:xfrm>
            </p:contentPart>
          </mc:Choice>
          <mc:Fallback xmlns="">
            <p:pic>
              <p:nvPicPr>
                <p:cNvPr id="23" name="Mürekkep 22">
                  <a:extLst>
                    <a:ext uri="{FF2B5EF4-FFF2-40B4-BE49-F238E27FC236}">
                      <a16:creationId xmlns:a16="http://schemas.microsoft.com/office/drawing/2014/main" id="{782267F4-CA43-8DC5-7786-3FDFD58ECC88}"/>
                    </a:ext>
                  </a:extLst>
                </p:cNvPr>
                <p:cNvPicPr/>
                <p:nvPr/>
              </p:nvPicPr>
              <p:blipFill>
                <a:blip r:embed="rId56"/>
                <a:stretch>
                  <a:fillRect/>
                </a:stretch>
              </p:blipFill>
              <p:spPr>
                <a:xfrm>
                  <a:off x="2532888" y="4378896"/>
                  <a:ext cx="126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Mürekkep 33">
                  <a:extLst>
                    <a:ext uri="{FF2B5EF4-FFF2-40B4-BE49-F238E27FC236}">
                      <a16:creationId xmlns:a16="http://schemas.microsoft.com/office/drawing/2014/main" id="{E6291814-2FA6-6B64-C319-12E998A3A6F8}"/>
                    </a:ext>
                  </a:extLst>
                </p14:cNvPr>
                <p14:cNvContentPartPr/>
                <p14:nvPr/>
              </p14:nvContentPartPr>
              <p14:xfrm>
                <a:off x="1791288" y="1169856"/>
                <a:ext cx="275400" cy="3676680"/>
              </p14:xfrm>
            </p:contentPart>
          </mc:Choice>
          <mc:Fallback xmlns="">
            <p:pic>
              <p:nvPicPr>
                <p:cNvPr id="34" name="Mürekkep 33">
                  <a:extLst>
                    <a:ext uri="{FF2B5EF4-FFF2-40B4-BE49-F238E27FC236}">
                      <a16:creationId xmlns:a16="http://schemas.microsoft.com/office/drawing/2014/main" id="{E6291814-2FA6-6B64-C319-12E998A3A6F8}"/>
                    </a:ext>
                  </a:extLst>
                </p:cNvPr>
                <p:cNvPicPr/>
                <p:nvPr/>
              </p:nvPicPr>
              <p:blipFill>
                <a:blip r:embed="rId58"/>
                <a:stretch>
                  <a:fillRect/>
                </a:stretch>
              </p:blipFill>
              <p:spPr>
                <a:xfrm>
                  <a:off x="1782648" y="1161216"/>
                  <a:ext cx="293040" cy="3694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Mürekkep 34">
                  <a:extLst>
                    <a:ext uri="{FF2B5EF4-FFF2-40B4-BE49-F238E27FC236}">
                      <a16:creationId xmlns:a16="http://schemas.microsoft.com/office/drawing/2014/main" id="{251FA93C-057D-4D62-AEEE-684608D84E7D}"/>
                    </a:ext>
                  </a:extLst>
                </p14:cNvPr>
                <p14:cNvContentPartPr/>
                <p14:nvPr/>
              </p14:nvContentPartPr>
              <p14:xfrm>
                <a:off x="949608" y="2476296"/>
                <a:ext cx="294840" cy="487080"/>
              </p14:xfrm>
            </p:contentPart>
          </mc:Choice>
          <mc:Fallback xmlns="">
            <p:pic>
              <p:nvPicPr>
                <p:cNvPr id="35" name="Mürekkep 34">
                  <a:extLst>
                    <a:ext uri="{FF2B5EF4-FFF2-40B4-BE49-F238E27FC236}">
                      <a16:creationId xmlns:a16="http://schemas.microsoft.com/office/drawing/2014/main" id="{251FA93C-057D-4D62-AEEE-684608D84E7D}"/>
                    </a:ext>
                  </a:extLst>
                </p:cNvPr>
                <p:cNvPicPr/>
                <p:nvPr/>
              </p:nvPicPr>
              <p:blipFill>
                <a:blip r:embed="rId60"/>
                <a:stretch>
                  <a:fillRect/>
                </a:stretch>
              </p:blipFill>
              <p:spPr>
                <a:xfrm>
                  <a:off x="940608" y="2467656"/>
                  <a:ext cx="31248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Mürekkep 35">
                  <a:extLst>
                    <a:ext uri="{FF2B5EF4-FFF2-40B4-BE49-F238E27FC236}">
                      <a16:creationId xmlns:a16="http://schemas.microsoft.com/office/drawing/2014/main" id="{8A553240-E107-2503-7886-D33C2A826FE8}"/>
                    </a:ext>
                  </a:extLst>
                </p14:cNvPr>
                <p14:cNvContentPartPr/>
                <p14:nvPr/>
              </p14:nvContentPartPr>
              <p14:xfrm>
                <a:off x="1447128" y="2925576"/>
                <a:ext cx="16200" cy="19440"/>
              </p14:xfrm>
            </p:contentPart>
          </mc:Choice>
          <mc:Fallback xmlns="">
            <p:pic>
              <p:nvPicPr>
                <p:cNvPr id="36" name="Mürekkep 35">
                  <a:extLst>
                    <a:ext uri="{FF2B5EF4-FFF2-40B4-BE49-F238E27FC236}">
                      <a16:creationId xmlns:a16="http://schemas.microsoft.com/office/drawing/2014/main" id="{8A553240-E107-2503-7886-D33C2A826FE8}"/>
                    </a:ext>
                  </a:extLst>
                </p:cNvPr>
                <p:cNvPicPr/>
                <p:nvPr/>
              </p:nvPicPr>
              <p:blipFill>
                <a:blip r:embed="rId62"/>
                <a:stretch>
                  <a:fillRect/>
                </a:stretch>
              </p:blipFill>
              <p:spPr>
                <a:xfrm>
                  <a:off x="1438488" y="2916936"/>
                  <a:ext cx="3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Mürekkep 43">
                  <a:extLst>
                    <a:ext uri="{FF2B5EF4-FFF2-40B4-BE49-F238E27FC236}">
                      <a16:creationId xmlns:a16="http://schemas.microsoft.com/office/drawing/2014/main" id="{6BFFD5E9-ECF9-8705-7AF3-A29302D73029}"/>
                    </a:ext>
                  </a:extLst>
                </p14:cNvPr>
                <p14:cNvContentPartPr/>
                <p14:nvPr/>
              </p14:nvContentPartPr>
              <p14:xfrm>
                <a:off x="1445688" y="2651256"/>
                <a:ext cx="291600" cy="26280"/>
              </p14:xfrm>
            </p:contentPart>
          </mc:Choice>
          <mc:Fallback xmlns="">
            <p:pic>
              <p:nvPicPr>
                <p:cNvPr id="44" name="Mürekkep 43">
                  <a:extLst>
                    <a:ext uri="{FF2B5EF4-FFF2-40B4-BE49-F238E27FC236}">
                      <a16:creationId xmlns:a16="http://schemas.microsoft.com/office/drawing/2014/main" id="{6BFFD5E9-ECF9-8705-7AF3-A29302D73029}"/>
                    </a:ext>
                  </a:extLst>
                </p:cNvPr>
                <p:cNvPicPr/>
                <p:nvPr/>
              </p:nvPicPr>
              <p:blipFill>
                <a:blip r:embed="rId64"/>
                <a:stretch>
                  <a:fillRect/>
                </a:stretch>
              </p:blipFill>
              <p:spPr>
                <a:xfrm>
                  <a:off x="1436688" y="2642616"/>
                  <a:ext cx="309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Mürekkep 44">
                  <a:extLst>
                    <a:ext uri="{FF2B5EF4-FFF2-40B4-BE49-F238E27FC236}">
                      <a16:creationId xmlns:a16="http://schemas.microsoft.com/office/drawing/2014/main" id="{7B473648-E386-EDE9-7F32-2EB42E6B17AE}"/>
                    </a:ext>
                  </a:extLst>
                </p14:cNvPr>
                <p14:cNvContentPartPr/>
                <p14:nvPr/>
              </p14:nvContentPartPr>
              <p14:xfrm>
                <a:off x="1435248" y="2678976"/>
                <a:ext cx="78480" cy="96120"/>
              </p14:xfrm>
            </p:contentPart>
          </mc:Choice>
          <mc:Fallback xmlns="">
            <p:pic>
              <p:nvPicPr>
                <p:cNvPr id="45" name="Mürekkep 44">
                  <a:extLst>
                    <a:ext uri="{FF2B5EF4-FFF2-40B4-BE49-F238E27FC236}">
                      <a16:creationId xmlns:a16="http://schemas.microsoft.com/office/drawing/2014/main" id="{7B473648-E386-EDE9-7F32-2EB42E6B17AE}"/>
                    </a:ext>
                  </a:extLst>
                </p:cNvPr>
                <p:cNvPicPr/>
                <p:nvPr/>
              </p:nvPicPr>
              <p:blipFill>
                <a:blip r:embed="rId66"/>
                <a:stretch>
                  <a:fillRect/>
                </a:stretch>
              </p:blipFill>
              <p:spPr>
                <a:xfrm>
                  <a:off x="1426248" y="2669976"/>
                  <a:ext cx="96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Mürekkep 45">
                  <a:extLst>
                    <a:ext uri="{FF2B5EF4-FFF2-40B4-BE49-F238E27FC236}">
                      <a16:creationId xmlns:a16="http://schemas.microsoft.com/office/drawing/2014/main" id="{3C12B1E1-6347-0AE2-1433-A8395900F56F}"/>
                    </a:ext>
                  </a:extLst>
                </p14:cNvPr>
                <p14:cNvContentPartPr/>
                <p14:nvPr/>
              </p14:nvContentPartPr>
              <p14:xfrm>
                <a:off x="1426248" y="2590416"/>
                <a:ext cx="93600" cy="70560"/>
              </p14:xfrm>
            </p:contentPart>
          </mc:Choice>
          <mc:Fallback xmlns="">
            <p:pic>
              <p:nvPicPr>
                <p:cNvPr id="46" name="Mürekkep 45">
                  <a:extLst>
                    <a:ext uri="{FF2B5EF4-FFF2-40B4-BE49-F238E27FC236}">
                      <a16:creationId xmlns:a16="http://schemas.microsoft.com/office/drawing/2014/main" id="{3C12B1E1-6347-0AE2-1433-A8395900F56F}"/>
                    </a:ext>
                  </a:extLst>
                </p:cNvPr>
                <p:cNvPicPr/>
                <p:nvPr/>
              </p:nvPicPr>
              <p:blipFill>
                <a:blip r:embed="rId68"/>
                <a:stretch>
                  <a:fillRect/>
                </a:stretch>
              </p:blipFill>
              <p:spPr>
                <a:xfrm>
                  <a:off x="1417248" y="2581776"/>
                  <a:ext cx="1112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48" name="Mürekkep 47">
                <a:extLst>
                  <a:ext uri="{FF2B5EF4-FFF2-40B4-BE49-F238E27FC236}">
                    <a16:creationId xmlns:a16="http://schemas.microsoft.com/office/drawing/2014/main" id="{8DA8DE06-201F-BB31-53D0-3A7F8B2838DA}"/>
                  </a:ext>
                </a:extLst>
              </p14:cNvPr>
              <p14:cNvContentPartPr/>
              <p14:nvPr/>
            </p14:nvContentPartPr>
            <p14:xfrm>
              <a:off x="3264048" y="1626336"/>
              <a:ext cx="1087560" cy="19440"/>
            </p14:xfrm>
          </p:contentPart>
        </mc:Choice>
        <mc:Fallback xmlns="">
          <p:pic>
            <p:nvPicPr>
              <p:cNvPr id="48" name="Mürekkep 47">
                <a:extLst>
                  <a:ext uri="{FF2B5EF4-FFF2-40B4-BE49-F238E27FC236}">
                    <a16:creationId xmlns:a16="http://schemas.microsoft.com/office/drawing/2014/main" id="{8DA8DE06-201F-BB31-53D0-3A7F8B2838DA}"/>
                  </a:ext>
                </a:extLst>
              </p:cNvPr>
              <p:cNvPicPr/>
              <p:nvPr/>
            </p:nvPicPr>
            <p:blipFill>
              <a:blip r:embed="rId70"/>
              <a:stretch>
                <a:fillRect/>
              </a:stretch>
            </p:blipFill>
            <p:spPr>
              <a:xfrm>
                <a:off x="3255408" y="1617696"/>
                <a:ext cx="1105200" cy="37080"/>
              </a:xfrm>
              <a:prstGeom prst="rect">
                <a:avLst/>
              </a:prstGeom>
            </p:spPr>
          </p:pic>
        </mc:Fallback>
      </mc:AlternateContent>
    </p:spTree>
    <p:extLst>
      <p:ext uri="{BB962C8B-B14F-4D97-AF65-F5344CB8AC3E}">
        <p14:creationId xmlns:p14="http://schemas.microsoft.com/office/powerpoint/2010/main" val="132363823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9A4523-8554-E1B1-2433-E5DDCCAD96B9}"/>
              </a:ext>
            </a:extLst>
          </p:cNvPr>
          <p:cNvPicPr>
            <a:picLocks noChangeAspect="1"/>
          </p:cNvPicPr>
          <p:nvPr/>
        </p:nvPicPr>
        <p:blipFill>
          <a:blip r:embed="rId2"/>
          <a:stretch>
            <a:fillRect/>
          </a:stretch>
        </p:blipFill>
        <p:spPr>
          <a:xfrm>
            <a:off x="2331777" y="1116301"/>
            <a:ext cx="7363853" cy="419158"/>
          </a:xfrm>
          <a:prstGeom prst="rect">
            <a:avLst/>
          </a:prstGeom>
        </p:spPr>
      </p:pic>
      <p:pic>
        <p:nvPicPr>
          <p:cNvPr id="7" name="Resim 6">
            <a:extLst>
              <a:ext uri="{FF2B5EF4-FFF2-40B4-BE49-F238E27FC236}">
                <a16:creationId xmlns:a16="http://schemas.microsoft.com/office/drawing/2014/main" id="{C5AD4E10-2688-1F64-EEE6-015CA02D465C}"/>
              </a:ext>
            </a:extLst>
          </p:cNvPr>
          <p:cNvPicPr>
            <a:picLocks noChangeAspect="1"/>
          </p:cNvPicPr>
          <p:nvPr/>
        </p:nvPicPr>
        <p:blipFill>
          <a:blip r:embed="rId3"/>
          <a:stretch>
            <a:fillRect/>
          </a:stretch>
        </p:blipFill>
        <p:spPr>
          <a:xfrm>
            <a:off x="2331777" y="2264597"/>
            <a:ext cx="6601746" cy="676369"/>
          </a:xfrm>
          <a:prstGeom prst="rect">
            <a:avLst/>
          </a:prstGeom>
        </p:spPr>
      </p:pic>
      <p:pic>
        <p:nvPicPr>
          <p:cNvPr id="9" name="Resim 8">
            <a:extLst>
              <a:ext uri="{FF2B5EF4-FFF2-40B4-BE49-F238E27FC236}">
                <a16:creationId xmlns:a16="http://schemas.microsoft.com/office/drawing/2014/main" id="{9B33196B-F1B3-175C-310B-18ABF29CF89B}"/>
              </a:ext>
            </a:extLst>
          </p:cNvPr>
          <p:cNvPicPr>
            <a:picLocks noChangeAspect="1"/>
          </p:cNvPicPr>
          <p:nvPr/>
        </p:nvPicPr>
        <p:blipFill>
          <a:blip r:embed="rId4"/>
          <a:stretch>
            <a:fillRect/>
          </a:stretch>
        </p:blipFill>
        <p:spPr>
          <a:xfrm>
            <a:off x="2331777" y="1959754"/>
            <a:ext cx="1810003" cy="304843"/>
          </a:xfrm>
          <a:prstGeom prst="rect">
            <a:avLst/>
          </a:prstGeom>
        </p:spPr>
      </p:pic>
      <p:pic>
        <p:nvPicPr>
          <p:cNvPr id="11" name="Resim 10">
            <a:extLst>
              <a:ext uri="{FF2B5EF4-FFF2-40B4-BE49-F238E27FC236}">
                <a16:creationId xmlns:a16="http://schemas.microsoft.com/office/drawing/2014/main" id="{1AE37001-8713-0E67-28F6-DADD065AC5F0}"/>
              </a:ext>
            </a:extLst>
          </p:cNvPr>
          <p:cNvPicPr>
            <a:picLocks noChangeAspect="1"/>
          </p:cNvPicPr>
          <p:nvPr/>
        </p:nvPicPr>
        <p:blipFill>
          <a:blip r:embed="rId5"/>
          <a:stretch>
            <a:fillRect/>
          </a:stretch>
        </p:blipFill>
        <p:spPr>
          <a:xfrm>
            <a:off x="2331777" y="820985"/>
            <a:ext cx="1762371" cy="295316"/>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0CEE959D-A0FC-A36F-074C-188592004C6A}"/>
                  </a:ext>
                </a:extLst>
              </p14:cNvPr>
              <p14:cNvContentPartPr/>
              <p14:nvPr/>
            </p14:nvContentPartPr>
            <p14:xfrm>
              <a:off x="9243072" y="1077480"/>
              <a:ext cx="440640" cy="331560"/>
            </p14:xfrm>
          </p:contentPart>
        </mc:Choice>
        <mc:Fallback xmlns="">
          <p:pic>
            <p:nvPicPr>
              <p:cNvPr id="12" name="Mürekkep 11">
                <a:extLst>
                  <a:ext uri="{FF2B5EF4-FFF2-40B4-BE49-F238E27FC236}">
                    <a16:creationId xmlns:a16="http://schemas.microsoft.com/office/drawing/2014/main" id="{0CEE959D-A0FC-A36F-074C-188592004C6A}"/>
                  </a:ext>
                </a:extLst>
              </p:cNvPr>
              <p:cNvPicPr/>
              <p:nvPr/>
            </p:nvPicPr>
            <p:blipFill>
              <a:blip r:embed="rId7"/>
              <a:stretch>
                <a:fillRect/>
              </a:stretch>
            </p:blipFill>
            <p:spPr>
              <a:xfrm>
                <a:off x="9234072" y="1068840"/>
                <a:ext cx="4582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37D93336-3884-F07E-5852-534ED45CAAFC}"/>
                  </a:ext>
                </a:extLst>
              </p14:cNvPr>
              <p14:cNvContentPartPr/>
              <p14:nvPr/>
            </p14:nvContentPartPr>
            <p14:xfrm>
              <a:off x="8423251" y="2629422"/>
              <a:ext cx="550080" cy="240480"/>
            </p14:xfrm>
          </p:contentPart>
        </mc:Choice>
        <mc:Fallback xmlns="">
          <p:pic>
            <p:nvPicPr>
              <p:cNvPr id="13" name="Mürekkep 12">
                <a:extLst>
                  <a:ext uri="{FF2B5EF4-FFF2-40B4-BE49-F238E27FC236}">
                    <a16:creationId xmlns:a16="http://schemas.microsoft.com/office/drawing/2014/main" id="{37D93336-3884-F07E-5852-534ED45CAAFC}"/>
                  </a:ext>
                </a:extLst>
              </p:cNvPr>
              <p:cNvPicPr/>
              <p:nvPr/>
            </p:nvPicPr>
            <p:blipFill>
              <a:blip r:embed="rId9"/>
              <a:stretch>
                <a:fillRect/>
              </a:stretch>
            </p:blipFill>
            <p:spPr>
              <a:xfrm>
                <a:off x="8414251" y="2620422"/>
                <a:ext cx="567720" cy="258120"/>
              </a:xfrm>
              <a:prstGeom prst="rect">
                <a:avLst/>
              </a:prstGeom>
            </p:spPr>
          </p:pic>
        </mc:Fallback>
      </mc:AlternateContent>
      <p:grpSp>
        <p:nvGrpSpPr>
          <p:cNvPr id="20" name="Grup 19">
            <a:extLst>
              <a:ext uri="{FF2B5EF4-FFF2-40B4-BE49-F238E27FC236}">
                <a16:creationId xmlns:a16="http://schemas.microsoft.com/office/drawing/2014/main" id="{DD553795-68B9-4A92-773A-497EDB18A153}"/>
              </a:ext>
            </a:extLst>
          </p:cNvPr>
          <p:cNvGrpSpPr/>
          <p:nvPr/>
        </p:nvGrpSpPr>
        <p:grpSpPr>
          <a:xfrm>
            <a:off x="9902592" y="856800"/>
            <a:ext cx="393480" cy="413280"/>
            <a:chOff x="9984888" y="2264976"/>
            <a:chExt cx="393480" cy="413280"/>
          </a:xfrm>
        </p:grpSpPr>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B1629B3-5363-6CB9-E7E2-4A2E879306F4}"/>
                    </a:ext>
                  </a:extLst>
                </p14:cNvPr>
                <p14:cNvContentPartPr/>
                <p14:nvPr/>
              </p14:nvContentPartPr>
              <p14:xfrm>
                <a:off x="9984888" y="2264976"/>
                <a:ext cx="156240" cy="413280"/>
              </p14:xfrm>
            </p:contentPart>
          </mc:Choice>
          <mc:Fallback xmlns="">
            <p:pic>
              <p:nvPicPr>
                <p:cNvPr id="14" name="Mürekkep 13">
                  <a:extLst>
                    <a:ext uri="{FF2B5EF4-FFF2-40B4-BE49-F238E27FC236}">
                      <a16:creationId xmlns:a16="http://schemas.microsoft.com/office/drawing/2014/main" id="{9B1629B3-5363-6CB9-E7E2-4A2E879306F4}"/>
                    </a:ext>
                  </a:extLst>
                </p:cNvPr>
                <p:cNvPicPr/>
                <p:nvPr/>
              </p:nvPicPr>
              <p:blipFill>
                <a:blip r:embed="rId11"/>
                <a:stretch>
                  <a:fillRect/>
                </a:stretch>
              </p:blipFill>
              <p:spPr>
                <a:xfrm>
                  <a:off x="9976248" y="2255976"/>
                  <a:ext cx="1738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7D81785-2996-EC8C-A02B-D947CFD9653C}"/>
                    </a:ext>
                  </a:extLst>
                </p14:cNvPr>
                <p14:cNvContentPartPr/>
                <p14:nvPr/>
              </p14:nvContentPartPr>
              <p14:xfrm>
                <a:off x="10085688" y="2522736"/>
                <a:ext cx="117720" cy="55800"/>
              </p14:xfrm>
            </p:contentPart>
          </mc:Choice>
          <mc:Fallback xmlns="">
            <p:pic>
              <p:nvPicPr>
                <p:cNvPr id="15" name="Mürekkep 14">
                  <a:extLst>
                    <a:ext uri="{FF2B5EF4-FFF2-40B4-BE49-F238E27FC236}">
                      <a16:creationId xmlns:a16="http://schemas.microsoft.com/office/drawing/2014/main" id="{57D81785-2996-EC8C-A02B-D947CFD9653C}"/>
                    </a:ext>
                  </a:extLst>
                </p:cNvPr>
                <p:cNvPicPr/>
                <p:nvPr/>
              </p:nvPicPr>
              <p:blipFill>
                <a:blip r:embed="rId13"/>
                <a:stretch>
                  <a:fillRect/>
                </a:stretch>
              </p:blipFill>
              <p:spPr>
                <a:xfrm>
                  <a:off x="10076688" y="2514096"/>
                  <a:ext cx="135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45454EFB-A5BF-B71A-9856-593759C2F3BB}"/>
                    </a:ext>
                  </a:extLst>
                </p14:cNvPr>
                <p14:cNvContentPartPr/>
                <p14:nvPr/>
              </p14:nvContentPartPr>
              <p14:xfrm>
                <a:off x="10378008" y="2660616"/>
                <a:ext cx="360" cy="360"/>
              </p14:xfrm>
            </p:contentPart>
          </mc:Choice>
          <mc:Fallback xmlns="">
            <p:pic>
              <p:nvPicPr>
                <p:cNvPr id="16" name="Mürekkep 15">
                  <a:extLst>
                    <a:ext uri="{FF2B5EF4-FFF2-40B4-BE49-F238E27FC236}">
                      <a16:creationId xmlns:a16="http://schemas.microsoft.com/office/drawing/2014/main" id="{45454EFB-A5BF-B71A-9856-593759C2F3BB}"/>
                    </a:ext>
                  </a:extLst>
                </p:cNvPr>
                <p:cNvPicPr/>
                <p:nvPr/>
              </p:nvPicPr>
              <p:blipFill>
                <a:blip r:embed="rId15"/>
                <a:stretch>
                  <a:fillRect/>
                </a:stretch>
              </p:blipFill>
              <p:spPr>
                <a:xfrm>
                  <a:off x="10369008" y="2651976"/>
                  <a:ext cx="18000" cy="18000"/>
                </a:xfrm>
                <a:prstGeom prst="rect">
                  <a:avLst/>
                </a:prstGeom>
              </p:spPr>
            </p:pic>
          </mc:Fallback>
        </mc:AlternateContent>
      </p:grpSp>
      <p:grpSp>
        <p:nvGrpSpPr>
          <p:cNvPr id="19" name="Grup 18">
            <a:extLst>
              <a:ext uri="{FF2B5EF4-FFF2-40B4-BE49-F238E27FC236}">
                <a16:creationId xmlns:a16="http://schemas.microsoft.com/office/drawing/2014/main" id="{C1673BEE-DD60-BDC5-7018-2865372D4096}"/>
              </a:ext>
            </a:extLst>
          </p:cNvPr>
          <p:cNvGrpSpPr/>
          <p:nvPr/>
        </p:nvGrpSpPr>
        <p:grpSpPr>
          <a:xfrm>
            <a:off x="9061171" y="2490822"/>
            <a:ext cx="314280" cy="322560"/>
            <a:chOff x="9222768" y="4725216"/>
            <a:chExt cx="314280" cy="322560"/>
          </a:xfrm>
        </p:grpSpPr>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F4130C81-BA6D-FE0D-F865-CE09A2742EB9}"/>
                    </a:ext>
                  </a:extLst>
                </p14:cNvPr>
                <p14:cNvContentPartPr/>
                <p14:nvPr/>
              </p14:nvContentPartPr>
              <p14:xfrm>
                <a:off x="9222768" y="4725216"/>
                <a:ext cx="186480" cy="322560"/>
              </p14:xfrm>
            </p:contentPart>
          </mc:Choice>
          <mc:Fallback xmlns="">
            <p:pic>
              <p:nvPicPr>
                <p:cNvPr id="17" name="Mürekkep 16">
                  <a:extLst>
                    <a:ext uri="{FF2B5EF4-FFF2-40B4-BE49-F238E27FC236}">
                      <a16:creationId xmlns:a16="http://schemas.microsoft.com/office/drawing/2014/main" id="{F4130C81-BA6D-FE0D-F865-CE09A2742EB9}"/>
                    </a:ext>
                  </a:extLst>
                </p:cNvPr>
                <p:cNvPicPr/>
                <p:nvPr/>
              </p:nvPicPr>
              <p:blipFill>
                <a:blip r:embed="rId17"/>
                <a:stretch>
                  <a:fillRect/>
                </a:stretch>
              </p:blipFill>
              <p:spPr>
                <a:xfrm>
                  <a:off x="9214128" y="4716216"/>
                  <a:ext cx="2041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7BBDCF54-1981-C890-7585-9C6CEAB969A4}"/>
                    </a:ext>
                  </a:extLst>
                </p14:cNvPr>
                <p14:cNvContentPartPr/>
                <p14:nvPr/>
              </p14:nvContentPartPr>
              <p14:xfrm>
                <a:off x="9536688" y="5010696"/>
                <a:ext cx="360" cy="360"/>
              </p14:xfrm>
            </p:contentPart>
          </mc:Choice>
          <mc:Fallback xmlns="">
            <p:pic>
              <p:nvPicPr>
                <p:cNvPr id="18" name="Mürekkep 17">
                  <a:extLst>
                    <a:ext uri="{FF2B5EF4-FFF2-40B4-BE49-F238E27FC236}">
                      <a16:creationId xmlns:a16="http://schemas.microsoft.com/office/drawing/2014/main" id="{7BBDCF54-1981-C890-7585-9C6CEAB969A4}"/>
                    </a:ext>
                  </a:extLst>
                </p:cNvPr>
                <p:cNvPicPr/>
                <p:nvPr/>
              </p:nvPicPr>
              <p:blipFill>
                <a:blip r:embed="rId15"/>
                <a:stretch>
                  <a:fillRect/>
                </a:stretch>
              </p:blipFill>
              <p:spPr>
                <a:xfrm>
                  <a:off x="9528048" y="50020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77C93146-F15C-EFF6-37A0-FC94A28D4BDD}"/>
                  </a:ext>
                </a:extLst>
              </p14:cNvPr>
              <p14:cNvContentPartPr/>
              <p14:nvPr/>
            </p14:nvContentPartPr>
            <p14:xfrm>
              <a:off x="2614752" y="1111320"/>
              <a:ext cx="1229760" cy="14040"/>
            </p14:xfrm>
          </p:contentPart>
        </mc:Choice>
        <mc:Fallback xmlns="">
          <p:pic>
            <p:nvPicPr>
              <p:cNvPr id="21" name="Mürekkep 20">
                <a:extLst>
                  <a:ext uri="{FF2B5EF4-FFF2-40B4-BE49-F238E27FC236}">
                    <a16:creationId xmlns:a16="http://schemas.microsoft.com/office/drawing/2014/main" id="{77C93146-F15C-EFF6-37A0-FC94A28D4BDD}"/>
                  </a:ext>
                </a:extLst>
              </p:cNvPr>
              <p:cNvPicPr/>
              <p:nvPr/>
            </p:nvPicPr>
            <p:blipFill>
              <a:blip r:embed="rId20"/>
              <a:stretch>
                <a:fillRect/>
              </a:stretch>
            </p:blipFill>
            <p:spPr>
              <a:xfrm>
                <a:off x="2605752" y="1102320"/>
                <a:ext cx="1247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D059AA85-6C64-37CF-B27E-F221615946BC}"/>
                  </a:ext>
                </a:extLst>
              </p14:cNvPr>
              <p14:cNvContentPartPr/>
              <p14:nvPr/>
            </p14:nvContentPartPr>
            <p14:xfrm>
              <a:off x="2608531" y="2263662"/>
              <a:ext cx="1224720" cy="39240"/>
            </p14:xfrm>
          </p:contentPart>
        </mc:Choice>
        <mc:Fallback xmlns="">
          <p:pic>
            <p:nvPicPr>
              <p:cNvPr id="22" name="Mürekkep 21">
                <a:extLst>
                  <a:ext uri="{FF2B5EF4-FFF2-40B4-BE49-F238E27FC236}">
                    <a16:creationId xmlns:a16="http://schemas.microsoft.com/office/drawing/2014/main" id="{D059AA85-6C64-37CF-B27E-F221615946BC}"/>
                  </a:ext>
                </a:extLst>
              </p:cNvPr>
              <p:cNvPicPr/>
              <p:nvPr/>
            </p:nvPicPr>
            <p:blipFill>
              <a:blip r:embed="rId22"/>
              <a:stretch>
                <a:fillRect/>
              </a:stretch>
            </p:blipFill>
            <p:spPr>
              <a:xfrm>
                <a:off x="2599891" y="2255022"/>
                <a:ext cx="1242360" cy="56880"/>
              </a:xfrm>
              <a:prstGeom prst="rect">
                <a:avLst/>
              </a:prstGeom>
            </p:spPr>
          </p:pic>
        </mc:Fallback>
      </mc:AlternateContent>
      <p:pic>
        <p:nvPicPr>
          <p:cNvPr id="24" name="Resim 23">
            <a:extLst>
              <a:ext uri="{FF2B5EF4-FFF2-40B4-BE49-F238E27FC236}">
                <a16:creationId xmlns:a16="http://schemas.microsoft.com/office/drawing/2014/main" id="{50F357F6-A159-3BD1-3CD2-26A67DD2F96D}"/>
              </a:ext>
            </a:extLst>
          </p:cNvPr>
          <p:cNvPicPr>
            <a:picLocks noChangeAspect="1"/>
          </p:cNvPicPr>
          <p:nvPr/>
        </p:nvPicPr>
        <p:blipFill>
          <a:blip r:embed="rId23"/>
          <a:stretch>
            <a:fillRect/>
          </a:stretch>
        </p:blipFill>
        <p:spPr>
          <a:xfrm>
            <a:off x="2331777" y="4148109"/>
            <a:ext cx="6516009" cy="1400370"/>
          </a:xfrm>
          <a:prstGeom prst="rect">
            <a:avLst/>
          </a:prstGeom>
        </p:spPr>
      </p:pic>
      <p:pic>
        <p:nvPicPr>
          <p:cNvPr id="25" name="Resim 24">
            <a:extLst>
              <a:ext uri="{FF2B5EF4-FFF2-40B4-BE49-F238E27FC236}">
                <a16:creationId xmlns:a16="http://schemas.microsoft.com/office/drawing/2014/main" id="{E4676472-5EBB-FE87-B2BB-9B55224239C0}"/>
              </a:ext>
            </a:extLst>
          </p:cNvPr>
          <p:cNvPicPr>
            <a:picLocks noChangeAspect="1"/>
          </p:cNvPicPr>
          <p:nvPr/>
        </p:nvPicPr>
        <p:blipFill>
          <a:blip r:embed="rId5"/>
          <a:stretch>
            <a:fillRect/>
          </a:stretch>
        </p:blipFill>
        <p:spPr>
          <a:xfrm>
            <a:off x="2331776" y="3852793"/>
            <a:ext cx="1762371" cy="295316"/>
          </a:xfrm>
          <a:prstGeom prst="rect">
            <a:avLst/>
          </a:prstGeom>
        </p:spPr>
      </p:pic>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CEC2B98-8242-2A36-B1C7-DC31DA05498F}"/>
                  </a:ext>
                </a:extLst>
              </p14:cNvPr>
              <p14:cNvContentPartPr/>
              <p14:nvPr/>
            </p14:nvContentPartPr>
            <p14:xfrm>
              <a:off x="2514168" y="4150296"/>
              <a:ext cx="1333800" cy="29520"/>
            </p14:xfrm>
          </p:contentPart>
        </mc:Choice>
        <mc:Fallback xmlns="">
          <p:pic>
            <p:nvPicPr>
              <p:cNvPr id="26" name="Mürekkep 25">
                <a:extLst>
                  <a:ext uri="{FF2B5EF4-FFF2-40B4-BE49-F238E27FC236}">
                    <a16:creationId xmlns:a16="http://schemas.microsoft.com/office/drawing/2014/main" id="{3CEC2B98-8242-2A36-B1C7-DC31DA05498F}"/>
                  </a:ext>
                </a:extLst>
              </p:cNvPr>
              <p:cNvPicPr/>
              <p:nvPr/>
            </p:nvPicPr>
            <p:blipFill>
              <a:blip r:embed="rId25"/>
              <a:stretch>
                <a:fillRect/>
              </a:stretch>
            </p:blipFill>
            <p:spPr>
              <a:xfrm>
                <a:off x="2505168" y="4141656"/>
                <a:ext cx="1351440" cy="47160"/>
              </a:xfrm>
              <a:prstGeom prst="rect">
                <a:avLst/>
              </a:prstGeom>
            </p:spPr>
          </p:pic>
        </mc:Fallback>
      </mc:AlternateContent>
      <p:grpSp>
        <p:nvGrpSpPr>
          <p:cNvPr id="31" name="Grup 30">
            <a:extLst>
              <a:ext uri="{FF2B5EF4-FFF2-40B4-BE49-F238E27FC236}">
                <a16:creationId xmlns:a16="http://schemas.microsoft.com/office/drawing/2014/main" id="{3091CAA1-455A-CA8D-1C2C-6AD5B6AD2305}"/>
              </a:ext>
            </a:extLst>
          </p:cNvPr>
          <p:cNvGrpSpPr/>
          <p:nvPr/>
        </p:nvGrpSpPr>
        <p:grpSpPr>
          <a:xfrm>
            <a:off x="1491048" y="4205736"/>
            <a:ext cx="879480" cy="1323360"/>
            <a:chOff x="1491048" y="4205736"/>
            <a:chExt cx="879480" cy="1323360"/>
          </a:xfrm>
        </p:grpSpPr>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95B8116-B608-1557-A34D-DC26869D7EFB}"/>
                    </a:ext>
                  </a:extLst>
                </p14:cNvPr>
                <p14:cNvContentPartPr/>
                <p14:nvPr/>
              </p14:nvContentPartPr>
              <p14:xfrm>
                <a:off x="1491048" y="4304376"/>
                <a:ext cx="456480" cy="578880"/>
              </p14:xfrm>
            </p:contentPart>
          </mc:Choice>
          <mc:Fallback xmlns="">
            <p:pic>
              <p:nvPicPr>
                <p:cNvPr id="27" name="Mürekkep 26">
                  <a:extLst>
                    <a:ext uri="{FF2B5EF4-FFF2-40B4-BE49-F238E27FC236}">
                      <a16:creationId xmlns:a16="http://schemas.microsoft.com/office/drawing/2014/main" id="{F95B8116-B608-1557-A34D-DC26869D7EFB}"/>
                    </a:ext>
                  </a:extLst>
                </p:cNvPr>
                <p:cNvPicPr/>
                <p:nvPr/>
              </p:nvPicPr>
              <p:blipFill>
                <a:blip r:embed="rId27"/>
                <a:stretch>
                  <a:fillRect/>
                </a:stretch>
              </p:blipFill>
              <p:spPr>
                <a:xfrm>
                  <a:off x="1482408" y="4295376"/>
                  <a:ext cx="47412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D3BD8096-3AB9-F574-52A8-6732FCD3BC5A}"/>
                    </a:ext>
                  </a:extLst>
                </p14:cNvPr>
                <p14:cNvContentPartPr/>
                <p14:nvPr/>
              </p14:nvContentPartPr>
              <p14:xfrm>
                <a:off x="1918008" y="4779576"/>
                <a:ext cx="20520" cy="19080"/>
              </p14:xfrm>
            </p:contentPart>
          </mc:Choice>
          <mc:Fallback xmlns="">
            <p:pic>
              <p:nvPicPr>
                <p:cNvPr id="28" name="Mürekkep 27">
                  <a:extLst>
                    <a:ext uri="{FF2B5EF4-FFF2-40B4-BE49-F238E27FC236}">
                      <a16:creationId xmlns:a16="http://schemas.microsoft.com/office/drawing/2014/main" id="{D3BD8096-3AB9-F574-52A8-6732FCD3BC5A}"/>
                    </a:ext>
                  </a:extLst>
                </p:cNvPr>
                <p:cNvPicPr/>
                <p:nvPr/>
              </p:nvPicPr>
              <p:blipFill>
                <a:blip r:embed="rId29"/>
                <a:stretch>
                  <a:fillRect/>
                </a:stretch>
              </p:blipFill>
              <p:spPr>
                <a:xfrm>
                  <a:off x="1909008" y="4770936"/>
                  <a:ext cx="38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ED3C183-7549-557A-3E05-35E9FA7DAADA}"/>
                    </a:ext>
                  </a:extLst>
                </p14:cNvPr>
                <p14:cNvContentPartPr/>
                <p14:nvPr/>
              </p14:nvContentPartPr>
              <p14:xfrm>
                <a:off x="2159208" y="4205736"/>
                <a:ext cx="211320" cy="1323360"/>
              </p14:xfrm>
            </p:contentPart>
          </mc:Choice>
          <mc:Fallback xmlns="">
            <p:pic>
              <p:nvPicPr>
                <p:cNvPr id="30" name="Mürekkep 29">
                  <a:extLst>
                    <a:ext uri="{FF2B5EF4-FFF2-40B4-BE49-F238E27FC236}">
                      <a16:creationId xmlns:a16="http://schemas.microsoft.com/office/drawing/2014/main" id="{EED3C183-7549-557A-3E05-35E9FA7DAADA}"/>
                    </a:ext>
                  </a:extLst>
                </p:cNvPr>
                <p:cNvPicPr/>
                <p:nvPr/>
              </p:nvPicPr>
              <p:blipFill>
                <a:blip r:embed="rId31"/>
                <a:stretch>
                  <a:fillRect/>
                </a:stretch>
              </p:blipFill>
              <p:spPr>
                <a:xfrm>
                  <a:off x="2150208" y="4196736"/>
                  <a:ext cx="228960" cy="1341000"/>
                </a:xfrm>
                <a:prstGeom prst="rect">
                  <a:avLst/>
                </a:prstGeom>
              </p:spPr>
            </p:pic>
          </mc:Fallback>
        </mc:AlternateContent>
      </p:grpSp>
    </p:spTree>
    <p:extLst>
      <p:ext uri="{BB962C8B-B14F-4D97-AF65-F5344CB8AC3E}">
        <p14:creationId xmlns:p14="http://schemas.microsoft.com/office/powerpoint/2010/main" val="32799496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E24639-0F4E-B177-2073-D20B7D11D985}"/>
              </a:ext>
            </a:extLst>
          </p:cNvPr>
          <p:cNvSpPr>
            <a:spLocks noGrp="1"/>
          </p:cNvSpPr>
          <p:nvPr>
            <p:ph type="title"/>
          </p:nvPr>
        </p:nvSpPr>
        <p:spPr>
          <a:xfrm>
            <a:off x="2615151" y="3047283"/>
            <a:ext cx="6961697" cy="763434"/>
          </a:xfrm>
        </p:spPr>
        <p:txBody>
          <a:bodyPr/>
          <a:lstStyle/>
          <a:p>
            <a:r>
              <a:rPr lang="en-CA" b="0" i="0" dirty="0">
                <a:solidFill>
                  <a:schemeClr val="tx1"/>
                </a:solidFill>
                <a:effectLst/>
                <a:latin typeface="Udemy Sans"/>
              </a:rPr>
              <a:t>Curve Tables for Scalable Floats</a:t>
            </a:r>
            <a:endParaRPr lang="en-CA" dirty="0">
              <a:solidFill>
                <a:schemeClr val="tx1"/>
              </a:solidFill>
            </a:endParaRPr>
          </a:p>
        </p:txBody>
      </p:sp>
    </p:spTree>
    <p:extLst>
      <p:ext uri="{BB962C8B-B14F-4D97-AF65-F5344CB8AC3E}">
        <p14:creationId xmlns:p14="http://schemas.microsoft.com/office/powerpoint/2010/main" val="40296541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5D2C30-6C33-20D8-6976-FEFA7F6E67C9}"/>
              </a:ext>
            </a:extLst>
          </p:cNvPr>
          <p:cNvPicPr>
            <a:picLocks noChangeAspect="1"/>
          </p:cNvPicPr>
          <p:nvPr/>
        </p:nvPicPr>
        <p:blipFill>
          <a:blip r:embed="rId2"/>
          <a:stretch>
            <a:fillRect/>
          </a:stretch>
        </p:blipFill>
        <p:spPr>
          <a:xfrm>
            <a:off x="3023758" y="582429"/>
            <a:ext cx="6144482" cy="2876951"/>
          </a:xfrm>
          <a:prstGeom prst="rect">
            <a:avLst/>
          </a:prstGeom>
        </p:spPr>
      </p:pic>
      <p:pic>
        <p:nvPicPr>
          <p:cNvPr id="7" name="Resim 6">
            <a:extLst>
              <a:ext uri="{FF2B5EF4-FFF2-40B4-BE49-F238E27FC236}">
                <a16:creationId xmlns:a16="http://schemas.microsoft.com/office/drawing/2014/main" id="{17A8DC7B-D72D-E592-30F2-4810252F1079}"/>
              </a:ext>
            </a:extLst>
          </p:cNvPr>
          <p:cNvPicPr>
            <a:picLocks noChangeAspect="1"/>
          </p:cNvPicPr>
          <p:nvPr/>
        </p:nvPicPr>
        <p:blipFill>
          <a:blip r:embed="rId3"/>
          <a:stretch>
            <a:fillRect/>
          </a:stretch>
        </p:blipFill>
        <p:spPr>
          <a:xfrm>
            <a:off x="-1" y="4824725"/>
            <a:ext cx="12192000" cy="802909"/>
          </a:xfrm>
          <a:prstGeom prst="rect">
            <a:avLst/>
          </a:prstGeom>
        </p:spPr>
      </p:pic>
      <p:sp>
        <p:nvSpPr>
          <p:cNvPr id="8" name="Metin kutusu 7">
            <a:extLst>
              <a:ext uri="{FF2B5EF4-FFF2-40B4-BE49-F238E27FC236}">
                <a16:creationId xmlns:a16="http://schemas.microsoft.com/office/drawing/2014/main" id="{3ABA3A13-67A8-0D58-2C9B-870272482B79}"/>
              </a:ext>
            </a:extLst>
          </p:cNvPr>
          <p:cNvSpPr txBox="1"/>
          <p:nvPr/>
        </p:nvSpPr>
        <p:spPr>
          <a:xfrm>
            <a:off x="4417495" y="4158114"/>
            <a:ext cx="3357009" cy="369332"/>
          </a:xfrm>
          <a:prstGeom prst="rect">
            <a:avLst/>
          </a:prstGeom>
          <a:noFill/>
        </p:spPr>
        <p:txBody>
          <a:bodyPr wrap="none" rtlCol="0">
            <a:spAutoFit/>
          </a:bodyPr>
          <a:lstStyle/>
          <a:p>
            <a:r>
              <a:rPr lang="en-US" dirty="0" err="1"/>
              <a:t>CurveTable</a:t>
            </a:r>
            <a:r>
              <a:rPr lang="en-US" dirty="0"/>
              <a:t> </a:t>
            </a:r>
            <a:r>
              <a:rPr lang="en-US" dirty="0" err="1"/>
              <a:t>yapacagiz</a:t>
            </a:r>
            <a:r>
              <a:rPr lang="en-US" dirty="0"/>
              <a:t> </a:t>
            </a:r>
            <a:r>
              <a:rPr lang="en-US" dirty="0" err="1"/>
              <a:t>simdi</a:t>
            </a:r>
            <a:endParaRPr lang="en-CA" dirty="0"/>
          </a:p>
        </p:txBody>
      </p:sp>
      <p:grpSp>
        <p:nvGrpSpPr>
          <p:cNvPr id="12" name="Grup 11">
            <a:extLst>
              <a:ext uri="{FF2B5EF4-FFF2-40B4-BE49-F238E27FC236}">
                <a16:creationId xmlns:a16="http://schemas.microsoft.com/office/drawing/2014/main" id="{40DD40D0-A492-B489-9AB3-B859DA472633}"/>
              </a:ext>
            </a:extLst>
          </p:cNvPr>
          <p:cNvGrpSpPr/>
          <p:nvPr/>
        </p:nvGrpSpPr>
        <p:grpSpPr>
          <a:xfrm>
            <a:off x="7632625" y="4581076"/>
            <a:ext cx="2052360" cy="1113480"/>
            <a:chOff x="7632625" y="4581076"/>
            <a:chExt cx="2052360" cy="1113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B6A3508-DB44-0B8B-00DB-C32648CCDE2E}"/>
                    </a:ext>
                  </a:extLst>
                </p14:cNvPr>
                <p14:cNvContentPartPr/>
                <p14:nvPr/>
              </p14:nvContentPartPr>
              <p14:xfrm>
                <a:off x="8430025" y="5177236"/>
                <a:ext cx="1254960" cy="517320"/>
              </p14:xfrm>
            </p:contentPart>
          </mc:Choice>
          <mc:Fallback xmlns="">
            <p:pic>
              <p:nvPicPr>
                <p:cNvPr id="9" name="Mürekkep 8">
                  <a:extLst>
                    <a:ext uri="{FF2B5EF4-FFF2-40B4-BE49-F238E27FC236}">
                      <a16:creationId xmlns:a16="http://schemas.microsoft.com/office/drawing/2014/main" id="{AB6A3508-DB44-0B8B-00DB-C32648CCDE2E}"/>
                    </a:ext>
                  </a:extLst>
                </p:cNvPr>
                <p:cNvPicPr/>
                <p:nvPr/>
              </p:nvPicPr>
              <p:blipFill>
                <a:blip r:embed="rId5"/>
                <a:stretch>
                  <a:fillRect/>
                </a:stretch>
              </p:blipFill>
              <p:spPr>
                <a:xfrm>
                  <a:off x="8421025" y="5168236"/>
                  <a:ext cx="12726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7A1016B5-25E0-725B-022F-6C7AEB351FF5}"/>
                    </a:ext>
                  </a:extLst>
                </p14:cNvPr>
                <p14:cNvContentPartPr/>
                <p14:nvPr/>
              </p14:nvContentPartPr>
              <p14:xfrm>
                <a:off x="7632625" y="4581076"/>
                <a:ext cx="1134720" cy="529920"/>
              </p14:xfrm>
            </p:contentPart>
          </mc:Choice>
          <mc:Fallback xmlns="">
            <p:pic>
              <p:nvPicPr>
                <p:cNvPr id="10" name="Mürekkep 9">
                  <a:extLst>
                    <a:ext uri="{FF2B5EF4-FFF2-40B4-BE49-F238E27FC236}">
                      <a16:creationId xmlns:a16="http://schemas.microsoft.com/office/drawing/2014/main" id="{7A1016B5-25E0-725B-022F-6C7AEB351FF5}"/>
                    </a:ext>
                  </a:extLst>
                </p:cNvPr>
                <p:cNvPicPr/>
                <p:nvPr/>
              </p:nvPicPr>
              <p:blipFill>
                <a:blip r:embed="rId7"/>
                <a:stretch>
                  <a:fillRect/>
                </a:stretch>
              </p:blipFill>
              <p:spPr>
                <a:xfrm>
                  <a:off x="7623625" y="4572436"/>
                  <a:ext cx="11523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6AE2AAEB-CEB5-8139-215B-E170F7259A4D}"/>
                    </a:ext>
                  </a:extLst>
                </p14:cNvPr>
                <p14:cNvContentPartPr/>
                <p14:nvPr/>
              </p14:nvContentPartPr>
              <p14:xfrm>
                <a:off x="8546665" y="4944676"/>
                <a:ext cx="214560" cy="251280"/>
              </p14:xfrm>
            </p:contentPart>
          </mc:Choice>
          <mc:Fallback xmlns="">
            <p:pic>
              <p:nvPicPr>
                <p:cNvPr id="11" name="Mürekkep 10">
                  <a:extLst>
                    <a:ext uri="{FF2B5EF4-FFF2-40B4-BE49-F238E27FC236}">
                      <a16:creationId xmlns:a16="http://schemas.microsoft.com/office/drawing/2014/main" id="{6AE2AAEB-CEB5-8139-215B-E170F7259A4D}"/>
                    </a:ext>
                  </a:extLst>
                </p:cNvPr>
                <p:cNvPicPr/>
                <p:nvPr/>
              </p:nvPicPr>
              <p:blipFill>
                <a:blip r:embed="rId9"/>
                <a:stretch>
                  <a:fillRect/>
                </a:stretch>
              </p:blipFill>
              <p:spPr>
                <a:xfrm>
                  <a:off x="8538025" y="4935676"/>
                  <a:ext cx="232200" cy="268920"/>
                </a:xfrm>
                <a:prstGeom prst="rect">
                  <a:avLst/>
                </a:prstGeom>
              </p:spPr>
            </p:pic>
          </mc:Fallback>
        </mc:AlternateContent>
      </p:grpSp>
    </p:spTree>
    <p:extLst>
      <p:ext uri="{BB962C8B-B14F-4D97-AF65-F5344CB8AC3E}">
        <p14:creationId xmlns:p14="http://schemas.microsoft.com/office/powerpoint/2010/main" val="29070783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4CDA9A-A1C8-EE49-9724-A36660B0E5F5}"/>
              </a:ext>
            </a:extLst>
          </p:cNvPr>
          <p:cNvPicPr>
            <a:picLocks noChangeAspect="1"/>
          </p:cNvPicPr>
          <p:nvPr/>
        </p:nvPicPr>
        <p:blipFill>
          <a:blip r:embed="rId2"/>
          <a:stretch>
            <a:fillRect/>
          </a:stretch>
        </p:blipFill>
        <p:spPr>
          <a:xfrm>
            <a:off x="2432188" y="0"/>
            <a:ext cx="7327624" cy="6858000"/>
          </a:xfrm>
          <a:prstGeom prst="rect">
            <a:avLst/>
          </a:prstGeom>
        </p:spPr>
      </p:pic>
    </p:spTree>
    <p:extLst>
      <p:ext uri="{BB962C8B-B14F-4D97-AF65-F5344CB8AC3E}">
        <p14:creationId xmlns:p14="http://schemas.microsoft.com/office/powerpoint/2010/main" val="23787900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82C6F2-DB30-69F5-A055-2238EEDDE325}"/>
              </a:ext>
            </a:extLst>
          </p:cNvPr>
          <p:cNvPicPr>
            <a:picLocks noChangeAspect="1"/>
          </p:cNvPicPr>
          <p:nvPr/>
        </p:nvPicPr>
        <p:blipFill>
          <a:blip r:embed="rId2"/>
          <a:stretch>
            <a:fillRect/>
          </a:stretch>
        </p:blipFill>
        <p:spPr>
          <a:xfrm>
            <a:off x="3390522" y="385493"/>
            <a:ext cx="5410955" cy="2410161"/>
          </a:xfrm>
          <a:prstGeom prst="rect">
            <a:avLst/>
          </a:prstGeom>
        </p:spPr>
      </p:pic>
      <p:pic>
        <p:nvPicPr>
          <p:cNvPr id="7" name="Resim 6">
            <a:extLst>
              <a:ext uri="{FF2B5EF4-FFF2-40B4-BE49-F238E27FC236}">
                <a16:creationId xmlns:a16="http://schemas.microsoft.com/office/drawing/2014/main" id="{6658A7D7-8BF4-482F-C904-9A7F4901B9AC}"/>
              </a:ext>
            </a:extLst>
          </p:cNvPr>
          <p:cNvPicPr>
            <a:picLocks noChangeAspect="1"/>
          </p:cNvPicPr>
          <p:nvPr/>
        </p:nvPicPr>
        <p:blipFill>
          <a:blip r:embed="rId3"/>
          <a:stretch>
            <a:fillRect/>
          </a:stretch>
        </p:blipFill>
        <p:spPr>
          <a:xfrm>
            <a:off x="5629209" y="2936500"/>
            <a:ext cx="933580" cy="1543265"/>
          </a:xfrm>
          <a:prstGeom prst="rect">
            <a:avLst/>
          </a:prstGeom>
        </p:spPr>
      </p:pic>
      <p:pic>
        <p:nvPicPr>
          <p:cNvPr id="9" name="Resim 8">
            <a:extLst>
              <a:ext uri="{FF2B5EF4-FFF2-40B4-BE49-F238E27FC236}">
                <a16:creationId xmlns:a16="http://schemas.microsoft.com/office/drawing/2014/main" id="{68902FB3-12A3-56A7-25FE-35E1BEF213E2}"/>
              </a:ext>
            </a:extLst>
          </p:cNvPr>
          <p:cNvPicPr>
            <a:picLocks noChangeAspect="1"/>
          </p:cNvPicPr>
          <p:nvPr/>
        </p:nvPicPr>
        <p:blipFill>
          <a:blip r:embed="rId4"/>
          <a:stretch>
            <a:fillRect/>
          </a:stretch>
        </p:blipFill>
        <p:spPr>
          <a:xfrm>
            <a:off x="7371086" y="3465210"/>
            <a:ext cx="876422" cy="485843"/>
          </a:xfrm>
          <a:prstGeom prst="rect">
            <a:avLst/>
          </a:prstGeom>
        </p:spPr>
      </p:pic>
    </p:spTree>
    <p:extLst>
      <p:ext uri="{BB962C8B-B14F-4D97-AF65-F5344CB8AC3E}">
        <p14:creationId xmlns:p14="http://schemas.microsoft.com/office/powerpoint/2010/main" val="13806887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F5C5C73-506D-146B-23A5-EC7A8756353F}"/>
              </a:ext>
            </a:extLst>
          </p:cNvPr>
          <p:cNvPicPr>
            <a:picLocks noChangeAspect="1"/>
          </p:cNvPicPr>
          <p:nvPr/>
        </p:nvPicPr>
        <p:blipFill>
          <a:blip r:embed="rId2"/>
          <a:stretch>
            <a:fillRect/>
          </a:stretch>
        </p:blipFill>
        <p:spPr>
          <a:xfrm>
            <a:off x="1513835" y="2076261"/>
            <a:ext cx="9164329" cy="2705478"/>
          </a:xfrm>
          <a:prstGeom prst="rect">
            <a:avLst/>
          </a:prstGeom>
        </p:spPr>
      </p:pic>
      <p:grpSp>
        <p:nvGrpSpPr>
          <p:cNvPr id="11" name="Grup 10">
            <a:extLst>
              <a:ext uri="{FF2B5EF4-FFF2-40B4-BE49-F238E27FC236}">
                <a16:creationId xmlns:a16="http://schemas.microsoft.com/office/drawing/2014/main" id="{CC9CDB35-A82D-0DEC-C9CC-429D132433F6}"/>
              </a:ext>
            </a:extLst>
          </p:cNvPr>
          <p:cNvGrpSpPr/>
          <p:nvPr/>
        </p:nvGrpSpPr>
        <p:grpSpPr>
          <a:xfrm>
            <a:off x="3301105" y="2416036"/>
            <a:ext cx="887400" cy="645840"/>
            <a:chOff x="3301105" y="2416036"/>
            <a:chExt cx="887400" cy="64584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0A070B6-5C72-02B7-FF27-6CC605879BA7}"/>
                    </a:ext>
                  </a:extLst>
                </p14:cNvPr>
                <p14:cNvContentPartPr/>
                <p14:nvPr/>
              </p14:nvContentPartPr>
              <p14:xfrm>
                <a:off x="3301105" y="2644636"/>
                <a:ext cx="435600" cy="378000"/>
              </p14:xfrm>
            </p:contentPart>
          </mc:Choice>
          <mc:Fallback xmlns="">
            <p:pic>
              <p:nvPicPr>
                <p:cNvPr id="6" name="Mürekkep 5">
                  <a:extLst>
                    <a:ext uri="{FF2B5EF4-FFF2-40B4-BE49-F238E27FC236}">
                      <a16:creationId xmlns:a16="http://schemas.microsoft.com/office/drawing/2014/main" id="{70A070B6-5C72-02B7-FF27-6CC605879BA7}"/>
                    </a:ext>
                  </a:extLst>
                </p:cNvPr>
                <p:cNvPicPr/>
                <p:nvPr/>
              </p:nvPicPr>
              <p:blipFill>
                <a:blip r:embed="rId4"/>
                <a:stretch>
                  <a:fillRect/>
                </a:stretch>
              </p:blipFill>
              <p:spPr>
                <a:xfrm>
                  <a:off x="3292105" y="2635996"/>
                  <a:ext cx="4532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31BE8EC-AC34-20B1-662D-08B323187EAB}"/>
                    </a:ext>
                  </a:extLst>
                </p14:cNvPr>
                <p14:cNvContentPartPr/>
                <p14:nvPr/>
              </p14:nvContentPartPr>
              <p14:xfrm>
                <a:off x="3781345" y="2655436"/>
                <a:ext cx="321480" cy="406440"/>
              </p14:xfrm>
            </p:contentPart>
          </mc:Choice>
          <mc:Fallback xmlns="">
            <p:pic>
              <p:nvPicPr>
                <p:cNvPr id="7" name="Mürekkep 6">
                  <a:extLst>
                    <a:ext uri="{FF2B5EF4-FFF2-40B4-BE49-F238E27FC236}">
                      <a16:creationId xmlns:a16="http://schemas.microsoft.com/office/drawing/2014/main" id="{631BE8EC-AC34-20B1-662D-08B323187EAB}"/>
                    </a:ext>
                  </a:extLst>
                </p:cNvPr>
                <p:cNvPicPr/>
                <p:nvPr/>
              </p:nvPicPr>
              <p:blipFill>
                <a:blip r:embed="rId6"/>
                <a:stretch>
                  <a:fillRect/>
                </a:stretch>
              </p:blipFill>
              <p:spPr>
                <a:xfrm>
                  <a:off x="3772345" y="2646796"/>
                  <a:ext cx="3391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DF42E49-8A8F-3CA5-FF8B-A29A6265C3D9}"/>
                    </a:ext>
                  </a:extLst>
                </p14:cNvPr>
                <p14:cNvContentPartPr/>
                <p14:nvPr/>
              </p14:nvContentPartPr>
              <p14:xfrm>
                <a:off x="3501985" y="2416036"/>
                <a:ext cx="96840" cy="194040"/>
              </p14:xfrm>
            </p:contentPart>
          </mc:Choice>
          <mc:Fallback xmlns="">
            <p:pic>
              <p:nvPicPr>
                <p:cNvPr id="8" name="Mürekkep 7">
                  <a:extLst>
                    <a:ext uri="{FF2B5EF4-FFF2-40B4-BE49-F238E27FC236}">
                      <a16:creationId xmlns:a16="http://schemas.microsoft.com/office/drawing/2014/main" id="{BDF42E49-8A8F-3CA5-FF8B-A29A6265C3D9}"/>
                    </a:ext>
                  </a:extLst>
                </p:cNvPr>
                <p:cNvPicPr/>
                <p:nvPr/>
              </p:nvPicPr>
              <p:blipFill>
                <a:blip r:embed="rId8"/>
                <a:stretch>
                  <a:fillRect/>
                </a:stretch>
              </p:blipFill>
              <p:spPr>
                <a:xfrm>
                  <a:off x="3492985" y="2407396"/>
                  <a:ext cx="114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3B35436-C1D8-24B5-C0BD-9F7AEE649900}"/>
                    </a:ext>
                  </a:extLst>
                </p14:cNvPr>
                <p14:cNvContentPartPr/>
                <p14:nvPr/>
              </p14:nvContentPartPr>
              <p14:xfrm>
                <a:off x="3935785" y="2461396"/>
                <a:ext cx="154080" cy="167760"/>
              </p14:xfrm>
            </p:contentPart>
          </mc:Choice>
          <mc:Fallback xmlns="">
            <p:pic>
              <p:nvPicPr>
                <p:cNvPr id="9" name="Mürekkep 8">
                  <a:extLst>
                    <a:ext uri="{FF2B5EF4-FFF2-40B4-BE49-F238E27FC236}">
                      <a16:creationId xmlns:a16="http://schemas.microsoft.com/office/drawing/2014/main" id="{73B35436-C1D8-24B5-C0BD-9F7AEE649900}"/>
                    </a:ext>
                  </a:extLst>
                </p:cNvPr>
                <p:cNvPicPr/>
                <p:nvPr/>
              </p:nvPicPr>
              <p:blipFill>
                <a:blip r:embed="rId10"/>
                <a:stretch>
                  <a:fillRect/>
                </a:stretch>
              </p:blipFill>
              <p:spPr>
                <a:xfrm>
                  <a:off x="3926785" y="2452396"/>
                  <a:ext cx="171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E36022-3E4F-9BEE-3688-B2118D8DA994}"/>
                    </a:ext>
                  </a:extLst>
                </p14:cNvPr>
                <p14:cNvContentPartPr/>
                <p14:nvPr/>
              </p14:nvContentPartPr>
              <p14:xfrm>
                <a:off x="4186705" y="2627356"/>
                <a:ext cx="1800" cy="360"/>
              </p14:xfrm>
            </p:contentPart>
          </mc:Choice>
          <mc:Fallback xmlns="">
            <p:pic>
              <p:nvPicPr>
                <p:cNvPr id="10" name="Mürekkep 9">
                  <a:extLst>
                    <a:ext uri="{FF2B5EF4-FFF2-40B4-BE49-F238E27FC236}">
                      <a16:creationId xmlns:a16="http://schemas.microsoft.com/office/drawing/2014/main" id="{B2E36022-3E4F-9BEE-3688-B2118D8DA994}"/>
                    </a:ext>
                  </a:extLst>
                </p:cNvPr>
                <p:cNvPicPr/>
                <p:nvPr/>
              </p:nvPicPr>
              <p:blipFill>
                <a:blip r:embed="rId12"/>
                <a:stretch>
                  <a:fillRect/>
                </a:stretch>
              </p:blipFill>
              <p:spPr>
                <a:xfrm>
                  <a:off x="4178065" y="2618356"/>
                  <a:ext cx="1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424EC656-F7A6-F949-6186-E9A0F020FC5B}"/>
                  </a:ext>
                </a:extLst>
              </p14:cNvPr>
              <p14:cNvContentPartPr/>
              <p14:nvPr/>
            </p14:nvContentPartPr>
            <p14:xfrm>
              <a:off x="4975825" y="3560836"/>
              <a:ext cx="5050440" cy="68400"/>
            </p14:xfrm>
          </p:contentPart>
        </mc:Choice>
        <mc:Fallback xmlns="">
          <p:pic>
            <p:nvPicPr>
              <p:cNvPr id="24" name="Mürekkep 23">
                <a:extLst>
                  <a:ext uri="{FF2B5EF4-FFF2-40B4-BE49-F238E27FC236}">
                    <a16:creationId xmlns:a16="http://schemas.microsoft.com/office/drawing/2014/main" id="{424EC656-F7A6-F949-6186-E9A0F020FC5B}"/>
                  </a:ext>
                </a:extLst>
              </p:cNvPr>
              <p:cNvPicPr/>
              <p:nvPr/>
            </p:nvPicPr>
            <p:blipFill>
              <a:blip r:embed="rId14"/>
              <a:stretch>
                <a:fillRect/>
              </a:stretch>
            </p:blipFill>
            <p:spPr>
              <a:xfrm>
                <a:off x="4966825" y="3551836"/>
                <a:ext cx="5068080" cy="86040"/>
              </a:xfrm>
              <a:prstGeom prst="rect">
                <a:avLst/>
              </a:prstGeom>
            </p:spPr>
          </p:pic>
        </mc:Fallback>
      </mc:AlternateContent>
      <p:grpSp>
        <p:nvGrpSpPr>
          <p:cNvPr id="43" name="Grup 42">
            <a:extLst>
              <a:ext uri="{FF2B5EF4-FFF2-40B4-BE49-F238E27FC236}">
                <a16:creationId xmlns:a16="http://schemas.microsoft.com/office/drawing/2014/main" id="{D319230B-4B9A-0A86-B0C8-51FEEA0A13BB}"/>
              </a:ext>
            </a:extLst>
          </p:cNvPr>
          <p:cNvGrpSpPr/>
          <p:nvPr/>
        </p:nvGrpSpPr>
        <p:grpSpPr>
          <a:xfrm>
            <a:off x="5235745" y="3753436"/>
            <a:ext cx="498960" cy="223200"/>
            <a:chOff x="5235745" y="3753436"/>
            <a:chExt cx="498960" cy="223200"/>
          </a:xfrm>
        </p:grpSpPr>
        <mc:AlternateContent xmlns:mc="http://schemas.openxmlformats.org/markup-compatibility/2006" xmlns:p14="http://schemas.microsoft.com/office/powerpoint/2010/main">
          <mc:Choice Requires="p14">
            <p:contentPart p14:bwMode="auto" r:id="rId15">
              <p14:nvContentPartPr>
                <p14:cNvPr id="26" name="Mürekkep 25">
                  <a:extLst>
                    <a:ext uri="{FF2B5EF4-FFF2-40B4-BE49-F238E27FC236}">
                      <a16:creationId xmlns:a16="http://schemas.microsoft.com/office/drawing/2014/main" id="{CBF25705-B6CB-5A48-CC80-FDD349A204A0}"/>
                    </a:ext>
                  </a:extLst>
                </p14:cNvPr>
                <p14:cNvContentPartPr/>
                <p14:nvPr/>
              </p14:nvContentPartPr>
              <p14:xfrm>
                <a:off x="5235745" y="3782236"/>
                <a:ext cx="182160" cy="360"/>
              </p14:xfrm>
            </p:contentPart>
          </mc:Choice>
          <mc:Fallback xmlns="">
            <p:pic>
              <p:nvPicPr>
                <p:cNvPr id="26" name="Mürekkep 25">
                  <a:extLst>
                    <a:ext uri="{FF2B5EF4-FFF2-40B4-BE49-F238E27FC236}">
                      <a16:creationId xmlns:a16="http://schemas.microsoft.com/office/drawing/2014/main" id="{CBF25705-B6CB-5A48-CC80-FDD349A204A0}"/>
                    </a:ext>
                  </a:extLst>
                </p:cNvPr>
                <p:cNvPicPr/>
                <p:nvPr/>
              </p:nvPicPr>
              <p:blipFill>
                <a:blip r:embed="rId16"/>
                <a:stretch>
                  <a:fillRect/>
                </a:stretch>
              </p:blipFill>
              <p:spPr>
                <a:xfrm>
                  <a:off x="5227105" y="37735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Mürekkep 26">
                  <a:extLst>
                    <a:ext uri="{FF2B5EF4-FFF2-40B4-BE49-F238E27FC236}">
                      <a16:creationId xmlns:a16="http://schemas.microsoft.com/office/drawing/2014/main" id="{C5A41D76-4ECA-A0A0-507A-96C913C436D8}"/>
                    </a:ext>
                  </a:extLst>
                </p14:cNvPr>
                <p14:cNvContentPartPr/>
                <p14:nvPr/>
              </p14:nvContentPartPr>
              <p14:xfrm>
                <a:off x="5351305" y="3801676"/>
                <a:ext cx="37440" cy="126000"/>
              </p14:xfrm>
            </p:contentPart>
          </mc:Choice>
          <mc:Fallback xmlns="">
            <p:pic>
              <p:nvPicPr>
                <p:cNvPr id="27" name="Mürekkep 26">
                  <a:extLst>
                    <a:ext uri="{FF2B5EF4-FFF2-40B4-BE49-F238E27FC236}">
                      <a16:creationId xmlns:a16="http://schemas.microsoft.com/office/drawing/2014/main" id="{C5A41D76-4ECA-A0A0-507A-96C913C436D8}"/>
                    </a:ext>
                  </a:extLst>
                </p:cNvPr>
                <p:cNvPicPr/>
                <p:nvPr/>
              </p:nvPicPr>
              <p:blipFill>
                <a:blip r:embed="rId18"/>
                <a:stretch>
                  <a:fillRect/>
                </a:stretch>
              </p:blipFill>
              <p:spPr>
                <a:xfrm>
                  <a:off x="5342305" y="3792676"/>
                  <a:ext cx="55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Mürekkep 27">
                  <a:extLst>
                    <a:ext uri="{FF2B5EF4-FFF2-40B4-BE49-F238E27FC236}">
                      <a16:creationId xmlns:a16="http://schemas.microsoft.com/office/drawing/2014/main" id="{68E2BA4D-3A5A-C0D0-48C6-BC362F56D8FC}"/>
                    </a:ext>
                  </a:extLst>
                </p14:cNvPr>
                <p14:cNvContentPartPr/>
                <p14:nvPr/>
              </p14:nvContentPartPr>
              <p14:xfrm>
                <a:off x="5483425" y="3867196"/>
                <a:ext cx="118080" cy="109440"/>
              </p14:xfrm>
            </p:contentPart>
          </mc:Choice>
          <mc:Fallback xmlns="">
            <p:pic>
              <p:nvPicPr>
                <p:cNvPr id="28" name="Mürekkep 27">
                  <a:extLst>
                    <a:ext uri="{FF2B5EF4-FFF2-40B4-BE49-F238E27FC236}">
                      <a16:creationId xmlns:a16="http://schemas.microsoft.com/office/drawing/2014/main" id="{68E2BA4D-3A5A-C0D0-48C6-BC362F56D8FC}"/>
                    </a:ext>
                  </a:extLst>
                </p:cNvPr>
                <p:cNvPicPr/>
                <p:nvPr/>
              </p:nvPicPr>
              <p:blipFill>
                <a:blip r:embed="rId20"/>
                <a:stretch>
                  <a:fillRect/>
                </a:stretch>
              </p:blipFill>
              <p:spPr>
                <a:xfrm>
                  <a:off x="5474425" y="3858196"/>
                  <a:ext cx="135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Mürekkep 28">
                  <a:extLst>
                    <a:ext uri="{FF2B5EF4-FFF2-40B4-BE49-F238E27FC236}">
                      <a16:creationId xmlns:a16="http://schemas.microsoft.com/office/drawing/2014/main" id="{93666448-3B1D-0B63-1C3F-41C0E4DE275B}"/>
                    </a:ext>
                  </a:extLst>
                </p14:cNvPr>
                <p14:cNvContentPartPr/>
                <p14:nvPr/>
              </p14:nvContentPartPr>
              <p14:xfrm>
                <a:off x="5601505" y="3753436"/>
                <a:ext cx="43200" cy="177840"/>
              </p14:xfrm>
            </p:contentPart>
          </mc:Choice>
          <mc:Fallback xmlns="">
            <p:pic>
              <p:nvPicPr>
                <p:cNvPr id="29" name="Mürekkep 28">
                  <a:extLst>
                    <a:ext uri="{FF2B5EF4-FFF2-40B4-BE49-F238E27FC236}">
                      <a16:creationId xmlns:a16="http://schemas.microsoft.com/office/drawing/2014/main" id="{93666448-3B1D-0B63-1C3F-41C0E4DE275B}"/>
                    </a:ext>
                  </a:extLst>
                </p:cNvPr>
                <p:cNvPicPr/>
                <p:nvPr/>
              </p:nvPicPr>
              <p:blipFill>
                <a:blip r:embed="rId22"/>
                <a:stretch>
                  <a:fillRect/>
                </a:stretch>
              </p:blipFill>
              <p:spPr>
                <a:xfrm>
                  <a:off x="5592865" y="3744796"/>
                  <a:ext cx="60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Mürekkep 29">
                  <a:extLst>
                    <a:ext uri="{FF2B5EF4-FFF2-40B4-BE49-F238E27FC236}">
                      <a16:creationId xmlns:a16="http://schemas.microsoft.com/office/drawing/2014/main" id="{705C329B-5B37-9002-6748-A2F512ABE848}"/>
                    </a:ext>
                  </a:extLst>
                </p14:cNvPr>
                <p14:cNvContentPartPr/>
                <p14:nvPr/>
              </p14:nvContentPartPr>
              <p14:xfrm>
                <a:off x="5668465" y="3868996"/>
                <a:ext cx="66240" cy="79200"/>
              </p14:xfrm>
            </p:contentPart>
          </mc:Choice>
          <mc:Fallback xmlns="">
            <p:pic>
              <p:nvPicPr>
                <p:cNvPr id="30" name="Mürekkep 29">
                  <a:extLst>
                    <a:ext uri="{FF2B5EF4-FFF2-40B4-BE49-F238E27FC236}">
                      <a16:creationId xmlns:a16="http://schemas.microsoft.com/office/drawing/2014/main" id="{705C329B-5B37-9002-6748-A2F512ABE848}"/>
                    </a:ext>
                  </a:extLst>
                </p:cNvPr>
                <p:cNvPicPr/>
                <p:nvPr/>
              </p:nvPicPr>
              <p:blipFill>
                <a:blip r:embed="rId24"/>
                <a:stretch>
                  <a:fillRect/>
                </a:stretch>
              </p:blipFill>
              <p:spPr>
                <a:xfrm>
                  <a:off x="5659825" y="3859996"/>
                  <a:ext cx="83880" cy="96840"/>
                </a:xfrm>
                <a:prstGeom prst="rect">
                  <a:avLst/>
                </a:prstGeom>
              </p:spPr>
            </p:pic>
          </mc:Fallback>
        </mc:AlternateContent>
      </p:grpSp>
      <p:grpSp>
        <p:nvGrpSpPr>
          <p:cNvPr id="42" name="Grup 41">
            <a:extLst>
              <a:ext uri="{FF2B5EF4-FFF2-40B4-BE49-F238E27FC236}">
                <a16:creationId xmlns:a16="http://schemas.microsoft.com/office/drawing/2014/main" id="{2BC4624A-F9AF-A2EA-E592-96DAEAD99ACF}"/>
              </a:ext>
            </a:extLst>
          </p:cNvPr>
          <p:cNvGrpSpPr/>
          <p:nvPr/>
        </p:nvGrpSpPr>
        <p:grpSpPr>
          <a:xfrm>
            <a:off x="5976985" y="3734356"/>
            <a:ext cx="314640" cy="213120"/>
            <a:chOff x="5976985" y="3734356"/>
            <a:chExt cx="314640" cy="21312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CA035A39-17D2-BB83-299D-2C4C7946F92A}"/>
                    </a:ext>
                  </a:extLst>
                </p14:cNvPr>
                <p14:cNvContentPartPr/>
                <p14:nvPr/>
              </p14:nvContentPartPr>
              <p14:xfrm>
                <a:off x="5996065" y="3830836"/>
                <a:ext cx="10080" cy="95400"/>
              </p14:xfrm>
            </p:contentPart>
          </mc:Choice>
          <mc:Fallback xmlns="">
            <p:pic>
              <p:nvPicPr>
                <p:cNvPr id="31" name="Mürekkep 30">
                  <a:extLst>
                    <a:ext uri="{FF2B5EF4-FFF2-40B4-BE49-F238E27FC236}">
                      <a16:creationId xmlns:a16="http://schemas.microsoft.com/office/drawing/2014/main" id="{CA035A39-17D2-BB83-299D-2C4C7946F92A}"/>
                    </a:ext>
                  </a:extLst>
                </p:cNvPr>
                <p:cNvPicPr/>
                <p:nvPr/>
              </p:nvPicPr>
              <p:blipFill>
                <a:blip r:embed="rId26"/>
                <a:stretch>
                  <a:fillRect/>
                </a:stretch>
              </p:blipFill>
              <p:spPr>
                <a:xfrm>
                  <a:off x="5987425" y="3821836"/>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643AA02A-802E-9401-635C-796CB6536EE6}"/>
                    </a:ext>
                  </a:extLst>
                </p14:cNvPr>
                <p14:cNvContentPartPr/>
                <p14:nvPr/>
              </p14:nvContentPartPr>
              <p14:xfrm>
                <a:off x="5976985" y="3907516"/>
                <a:ext cx="75960" cy="360"/>
              </p14:xfrm>
            </p:contentPart>
          </mc:Choice>
          <mc:Fallback xmlns="">
            <p:pic>
              <p:nvPicPr>
                <p:cNvPr id="32" name="Mürekkep 31">
                  <a:extLst>
                    <a:ext uri="{FF2B5EF4-FFF2-40B4-BE49-F238E27FC236}">
                      <a16:creationId xmlns:a16="http://schemas.microsoft.com/office/drawing/2014/main" id="{643AA02A-802E-9401-635C-796CB6536EE6}"/>
                    </a:ext>
                  </a:extLst>
                </p:cNvPr>
                <p:cNvPicPr/>
                <p:nvPr/>
              </p:nvPicPr>
              <p:blipFill>
                <a:blip r:embed="rId28"/>
                <a:stretch>
                  <a:fillRect/>
                </a:stretch>
              </p:blipFill>
              <p:spPr>
                <a:xfrm>
                  <a:off x="5967985" y="3898516"/>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Mürekkep 32">
                  <a:extLst>
                    <a:ext uri="{FF2B5EF4-FFF2-40B4-BE49-F238E27FC236}">
                      <a16:creationId xmlns:a16="http://schemas.microsoft.com/office/drawing/2014/main" id="{1EBE86E2-AE23-441B-92B6-8F2741985479}"/>
                    </a:ext>
                  </a:extLst>
                </p14:cNvPr>
                <p14:cNvContentPartPr/>
                <p14:nvPr/>
              </p14:nvContentPartPr>
              <p14:xfrm>
                <a:off x="6099385" y="3830476"/>
                <a:ext cx="108360" cy="117000"/>
              </p14:xfrm>
            </p:contentPart>
          </mc:Choice>
          <mc:Fallback xmlns="">
            <p:pic>
              <p:nvPicPr>
                <p:cNvPr id="33" name="Mürekkep 32">
                  <a:extLst>
                    <a:ext uri="{FF2B5EF4-FFF2-40B4-BE49-F238E27FC236}">
                      <a16:creationId xmlns:a16="http://schemas.microsoft.com/office/drawing/2014/main" id="{1EBE86E2-AE23-441B-92B6-8F2741985479}"/>
                    </a:ext>
                  </a:extLst>
                </p:cNvPr>
                <p:cNvPicPr/>
                <p:nvPr/>
              </p:nvPicPr>
              <p:blipFill>
                <a:blip r:embed="rId30"/>
                <a:stretch>
                  <a:fillRect/>
                </a:stretch>
              </p:blipFill>
              <p:spPr>
                <a:xfrm>
                  <a:off x="6090385" y="3821476"/>
                  <a:ext cx="126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Mürekkep 33">
                  <a:extLst>
                    <a:ext uri="{FF2B5EF4-FFF2-40B4-BE49-F238E27FC236}">
                      <a16:creationId xmlns:a16="http://schemas.microsoft.com/office/drawing/2014/main" id="{892C2FAE-C192-71A8-50EC-D61CD8593A7F}"/>
                    </a:ext>
                  </a:extLst>
                </p14:cNvPr>
                <p14:cNvContentPartPr/>
                <p14:nvPr/>
              </p14:nvContentPartPr>
              <p14:xfrm>
                <a:off x="6227185" y="3734356"/>
                <a:ext cx="27000" cy="194040"/>
              </p14:xfrm>
            </p:contentPart>
          </mc:Choice>
          <mc:Fallback xmlns="">
            <p:pic>
              <p:nvPicPr>
                <p:cNvPr id="34" name="Mürekkep 33">
                  <a:extLst>
                    <a:ext uri="{FF2B5EF4-FFF2-40B4-BE49-F238E27FC236}">
                      <a16:creationId xmlns:a16="http://schemas.microsoft.com/office/drawing/2014/main" id="{892C2FAE-C192-71A8-50EC-D61CD8593A7F}"/>
                    </a:ext>
                  </a:extLst>
                </p:cNvPr>
                <p:cNvPicPr/>
                <p:nvPr/>
              </p:nvPicPr>
              <p:blipFill>
                <a:blip r:embed="rId32"/>
                <a:stretch>
                  <a:fillRect/>
                </a:stretch>
              </p:blipFill>
              <p:spPr>
                <a:xfrm>
                  <a:off x="6218545" y="3725356"/>
                  <a:ext cx="44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Mürekkep 34">
                  <a:extLst>
                    <a:ext uri="{FF2B5EF4-FFF2-40B4-BE49-F238E27FC236}">
                      <a16:creationId xmlns:a16="http://schemas.microsoft.com/office/drawing/2014/main" id="{0F98F576-8DD6-5815-6AAA-E85AA694BAB1}"/>
                    </a:ext>
                  </a:extLst>
                </p14:cNvPr>
                <p14:cNvContentPartPr/>
                <p14:nvPr/>
              </p14:nvContentPartPr>
              <p14:xfrm>
                <a:off x="6267505" y="3830836"/>
                <a:ext cx="24120" cy="69120"/>
              </p14:xfrm>
            </p:contentPart>
          </mc:Choice>
          <mc:Fallback xmlns="">
            <p:pic>
              <p:nvPicPr>
                <p:cNvPr id="35" name="Mürekkep 34">
                  <a:extLst>
                    <a:ext uri="{FF2B5EF4-FFF2-40B4-BE49-F238E27FC236}">
                      <a16:creationId xmlns:a16="http://schemas.microsoft.com/office/drawing/2014/main" id="{0F98F576-8DD6-5815-6AAA-E85AA694BAB1}"/>
                    </a:ext>
                  </a:extLst>
                </p:cNvPr>
                <p:cNvPicPr/>
                <p:nvPr/>
              </p:nvPicPr>
              <p:blipFill>
                <a:blip r:embed="rId34"/>
                <a:stretch>
                  <a:fillRect/>
                </a:stretch>
              </p:blipFill>
              <p:spPr>
                <a:xfrm>
                  <a:off x="6258865" y="3821836"/>
                  <a:ext cx="41760" cy="86760"/>
                </a:xfrm>
                <a:prstGeom prst="rect">
                  <a:avLst/>
                </a:prstGeom>
              </p:spPr>
            </p:pic>
          </mc:Fallback>
        </mc:AlternateContent>
      </p:grpSp>
      <p:grpSp>
        <p:nvGrpSpPr>
          <p:cNvPr id="41" name="Grup 40">
            <a:extLst>
              <a:ext uri="{FF2B5EF4-FFF2-40B4-BE49-F238E27FC236}">
                <a16:creationId xmlns:a16="http://schemas.microsoft.com/office/drawing/2014/main" id="{647BD158-436C-EEF3-88A3-11DB655D9531}"/>
              </a:ext>
            </a:extLst>
          </p:cNvPr>
          <p:cNvGrpSpPr/>
          <p:nvPr/>
        </p:nvGrpSpPr>
        <p:grpSpPr>
          <a:xfrm>
            <a:off x="6734425" y="3647596"/>
            <a:ext cx="518760" cy="288720"/>
            <a:chOff x="6734425" y="3647596"/>
            <a:chExt cx="518760" cy="288720"/>
          </a:xfrm>
        </p:grpSpPr>
        <mc:AlternateContent xmlns:mc="http://schemas.openxmlformats.org/markup-compatibility/2006" xmlns:p14="http://schemas.microsoft.com/office/powerpoint/2010/main">
          <mc:Choice Requires="p14">
            <p:contentPart p14:bwMode="auto" r:id="rId35">
              <p14:nvContentPartPr>
                <p14:cNvPr id="36" name="Mürekkep 35">
                  <a:extLst>
                    <a:ext uri="{FF2B5EF4-FFF2-40B4-BE49-F238E27FC236}">
                      <a16:creationId xmlns:a16="http://schemas.microsoft.com/office/drawing/2014/main" id="{3A977DBF-BC00-F720-C6C3-156801EF97F0}"/>
                    </a:ext>
                  </a:extLst>
                </p14:cNvPr>
                <p14:cNvContentPartPr/>
                <p14:nvPr/>
              </p14:nvContentPartPr>
              <p14:xfrm>
                <a:off x="6734425" y="3780796"/>
                <a:ext cx="137880" cy="138960"/>
              </p14:xfrm>
            </p:contentPart>
          </mc:Choice>
          <mc:Fallback xmlns="">
            <p:pic>
              <p:nvPicPr>
                <p:cNvPr id="36" name="Mürekkep 35">
                  <a:extLst>
                    <a:ext uri="{FF2B5EF4-FFF2-40B4-BE49-F238E27FC236}">
                      <a16:creationId xmlns:a16="http://schemas.microsoft.com/office/drawing/2014/main" id="{3A977DBF-BC00-F720-C6C3-156801EF97F0}"/>
                    </a:ext>
                  </a:extLst>
                </p:cNvPr>
                <p:cNvPicPr/>
                <p:nvPr/>
              </p:nvPicPr>
              <p:blipFill>
                <a:blip r:embed="rId36"/>
                <a:stretch>
                  <a:fillRect/>
                </a:stretch>
              </p:blipFill>
              <p:spPr>
                <a:xfrm>
                  <a:off x="6725785" y="3772156"/>
                  <a:ext cx="155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7C24E86F-3712-6FFD-329E-D6A90CD0E2D0}"/>
                    </a:ext>
                  </a:extLst>
                </p14:cNvPr>
                <p14:cNvContentPartPr/>
                <p14:nvPr/>
              </p14:nvContentPartPr>
              <p14:xfrm>
                <a:off x="6919825" y="3695836"/>
                <a:ext cx="24480" cy="197280"/>
              </p14:xfrm>
            </p:contentPart>
          </mc:Choice>
          <mc:Fallback xmlns="">
            <p:pic>
              <p:nvPicPr>
                <p:cNvPr id="37" name="Mürekkep 36">
                  <a:extLst>
                    <a:ext uri="{FF2B5EF4-FFF2-40B4-BE49-F238E27FC236}">
                      <a16:creationId xmlns:a16="http://schemas.microsoft.com/office/drawing/2014/main" id="{7C24E86F-3712-6FFD-329E-D6A90CD0E2D0}"/>
                    </a:ext>
                  </a:extLst>
                </p:cNvPr>
                <p:cNvPicPr/>
                <p:nvPr/>
              </p:nvPicPr>
              <p:blipFill>
                <a:blip r:embed="rId38"/>
                <a:stretch>
                  <a:fillRect/>
                </a:stretch>
              </p:blipFill>
              <p:spPr>
                <a:xfrm>
                  <a:off x="6910825" y="3686836"/>
                  <a:ext cx="42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931345E7-A9DB-A3A6-7FAF-8F3A7378C0F7}"/>
                    </a:ext>
                  </a:extLst>
                </p14:cNvPr>
                <p14:cNvContentPartPr/>
                <p14:nvPr/>
              </p14:nvContentPartPr>
              <p14:xfrm>
                <a:off x="6952225" y="3791956"/>
                <a:ext cx="105480" cy="131760"/>
              </p14:xfrm>
            </p:contentPart>
          </mc:Choice>
          <mc:Fallback xmlns="">
            <p:pic>
              <p:nvPicPr>
                <p:cNvPr id="38" name="Mürekkep 37">
                  <a:extLst>
                    <a:ext uri="{FF2B5EF4-FFF2-40B4-BE49-F238E27FC236}">
                      <a16:creationId xmlns:a16="http://schemas.microsoft.com/office/drawing/2014/main" id="{931345E7-A9DB-A3A6-7FAF-8F3A7378C0F7}"/>
                    </a:ext>
                  </a:extLst>
                </p:cNvPr>
                <p:cNvPicPr/>
                <p:nvPr/>
              </p:nvPicPr>
              <p:blipFill>
                <a:blip r:embed="rId40"/>
                <a:stretch>
                  <a:fillRect/>
                </a:stretch>
              </p:blipFill>
              <p:spPr>
                <a:xfrm>
                  <a:off x="6943225" y="3783316"/>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Mürekkep 38">
                  <a:extLst>
                    <a:ext uri="{FF2B5EF4-FFF2-40B4-BE49-F238E27FC236}">
                      <a16:creationId xmlns:a16="http://schemas.microsoft.com/office/drawing/2014/main" id="{F2C079DE-1ADB-CE88-1057-FB858DA67D81}"/>
                    </a:ext>
                  </a:extLst>
                </p14:cNvPr>
                <p14:cNvContentPartPr/>
                <p14:nvPr/>
              </p14:nvContentPartPr>
              <p14:xfrm>
                <a:off x="7074265" y="3647596"/>
                <a:ext cx="4320" cy="284400"/>
              </p14:xfrm>
            </p:contentPart>
          </mc:Choice>
          <mc:Fallback xmlns="">
            <p:pic>
              <p:nvPicPr>
                <p:cNvPr id="39" name="Mürekkep 38">
                  <a:extLst>
                    <a:ext uri="{FF2B5EF4-FFF2-40B4-BE49-F238E27FC236}">
                      <a16:creationId xmlns:a16="http://schemas.microsoft.com/office/drawing/2014/main" id="{F2C079DE-1ADB-CE88-1057-FB858DA67D81}"/>
                    </a:ext>
                  </a:extLst>
                </p:cNvPr>
                <p:cNvPicPr/>
                <p:nvPr/>
              </p:nvPicPr>
              <p:blipFill>
                <a:blip r:embed="rId42"/>
                <a:stretch>
                  <a:fillRect/>
                </a:stretch>
              </p:blipFill>
              <p:spPr>
                <a:xfrm>
                  <a:off x="7065265" y="3638956"/>
                  <a:ext cx="219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Mürekkep 39">
                  <a:extLst>
                    <a:ext uri="{FF2B5EF4-FFF2-40B4-BE49-F238E27FC236}">
                      <a16:creationId xmlns:a16="http://schemas.microsoft.com/office/drawing/2014/main" id="{BEAC575B-EDF2-3713-15D6-818DF88E48E1}"/>
                    </a:ext>
                  </a:extLst>
                </p14:cNvPr>
                <p14:cNvContentPartPr/>
                <p14:nvPr/>
              </p14:nvContentPartPr>
              <p14:xfrm>
                <a:off x="7129345" y="3772156"/>
                <a:ext cx="123840" cy="164160"/>
              </p14:xfrm>
            </p:contentPart>
          </mc:Choice>
          <mc:Fallback xmlns="">
            <p:pic>
              <p:nvPicPr>
                <p:cNvPr id="40" name="Mürekkep 39">
                  <a:extLst>
                    <a:ext uri="{FF2B5EF4-FFF2-40B4-BE49-F238E27FC236}">
                      <a16:creationId xmlns:a16="http://schemas.microsoft.com/office/drawing/2014/main" id="{BEAC575B-EDF2-3713-15D6-818DF88E48E1}"/>
                    </a:ext>
                  </a:extLst>
                </p:cNvPr>
                <p:cNvPicPr/>
                <p:nvPr/>
              </p:nvPicPr>
              <p:blipFill>
                <a:blip r:embed="rId44"/>
                <a:stretch>
                  <a:fillRect/>
                </a:stretch>
              </p:blipFill>
              <p:spPr>
                <a:xfrm>
                  <a:off x="7120345" y="3763516"/>
                  <a:ext cx="141480" cy="18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4" name="Mürekkep 43">
                <a:extLst>
                  <a:ext uri="{FF2B5EF4-FFF2-40B4-BE49-F238E27FC236}">
                    <a16:creationId xmlns:a16="http://schemas.microsoft.com/office/drawing/2014/main" id="{83B8BE04-6E74-7D92-4AF2-A240C9BB1D08}"/>
                  </a:ext>
                </a:extLst>
              </p14:cNvPr>
              <p14:cNvContentPartPr/>
              <p14:nvPr/>
            </p14:nvContentPartPr>
            <p14:xfrm>
              <a:off x="5110825" y="3493876"/>
              <a:ext cx="56880" cy="77400"/>
            </p14:xfrm>
          </p:contentPart>
        </mc:Choice>
        <mc:Fallback xmlns="">
          <p:pic>
            <p:nvPicPr>
              <p:cNvPr id="44" name="Mürekkep 43">
                <a:extLst>
                  <a:ext uri="{FF2B5EF4-FFF2-40B4-BE49-F238E27FC236}">
                    <a16:creationId xmlns:a16="http://schemas.microsoft.com/office/drawing/2014/main" id="{83B8BE04-6E74-7D92-4AF2-A240C9BB1D08}"/>
                  </a:ext>
                </a:extLst>
              </p:cNvPr>
              <p:cNvPicPr/>
              <p:nvPr/>
            </p:nvPicPr>
            <p:blipFill>
              <a:blip r:embed="rId46"/>
              <a:stretch>
                <a:fillRect/>
              </a:stretch>
            </p:blipFill>
            <p:spPr>
              <a:xfrm>
                <a:off x="5101825" y="3484876"/>
                <a:ext cx="745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Mürekkep 44">
                <a:extLst>
                  <a:ext uri="{FF2B5EF4-FFF2-40B4-BE49-F238E27FC236}">
                    <a16:creationId xmlns:a16="http://schemas.microsoft.com/office/drawing/2014/main" id="{C3C2401A-EA5E-8EBA-EF54-36CBE0298A65}"/>
                  </a:ext>
                </a:extLst>
              </p14:cNvPr>
              <p14:cNvContentPartPr/>
              <p14:nvPr/>
            </p14:nvContentPartPr>
            <p14:xfrm>
              <a:off x="5601505" y="3474436"/>
              <a:ext cx="6480" cy="69840"/>
            </p14:xfrm>
          </p:contentPart>
        </mc:Choice>
        <mc:Fallback xmlns="">
          <p:pic>
            <p:nvPicPr>
              <p:cNvPr id="45" name="Mürekkep 44">
                <a:extLst>
                  <a:ext uri="{FF2B5EF4-FFF2-40B4-BE49-F238E27FC236}">
                    <a16:creationId xmlns:a16="http://schemas.microsoft.com/office/drawing/2014/main" id="{C3C2401A-EA5E-8EBA-EF54-36CBE0298A65}"/>
                  </a:ext>
                </a:extLst>
              </p:cNvPr>
              <p:cNvPicPr/>
              <p:nvPr/>
            </p:nvPicPr>
            <p:blipFill>
              <a:blip r:embed="rId48"/>
              <a:stretch>
                <a:fillRect/>
              </a:stretch>
            </p:blipFill>
            <p:spPr>
              <a:xfrm>
                <a:off x="5592865" y="3465796"/>
                <a:ext cx="24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Mürekkep 45">
                <a:extLst>
                  <a:ext uri="{FF2B5EF4-FFF2-40B4-BE49-F238E27FC236}">
                    <a16:creationId xmlns:a16="http://schemas.microsoft.com/office/drawing/2014/main" id="{E2662528-DAF0-780C-5F4C-C01D06977067}"/>
                  </a:ext>
                </a:extLst>
              </p14:cNvPr>
              <p14:cNvContentPartPr/>
              <p14:nvPr/>
            </p14:nvContentPartPr>
            <p14:xfrm>
              <a:off x="6169225" y="3483796"/>
              <a:ext cx="360" cy="65880"/>
            </p14:xfrm>
          </p:contentPart>
        </mc:Choice>
        <mc:Fallback xmlns="">
          <p:pic>
            <p:nvPicPr>
              <p:cNvPr id="46" name="Mürekkep 45">
                <a:extLst>
                  <a:ext uri="{FF2B5EF4-FFF2-40B4-BE49-F238E27FC236}">
                    <a16:creationId xmlns:a16="http://schemas.microsoft.com/office/drawing/2014/main" id="{E2662528-DAF0-780C-5F4C-C01D06977067}"/>
                  </a:ext>
                </a:extLst>
              </p:cNvPr>
              <p:cNvPicPr/>
              <p:nvPr/>
            </p:nvPicPr>
            <p:blipFill>
              <a:blip r:embed="rId50"/>
              <a:stretch>
                <a:fillRect/>
              </a:stretch>
            </p:blipFill>
            <p:spPr>
              <a:xfrm>
                <a:off x="6160585" y="3475156"/>
                <a:ext cx="18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Mürekkep 46">
                <a:extLst>
                  <a:ext uri="{FF2B5EF4-FFF2-40B4-BE49-F238E27FC236}">
                    <a16:creationId xmlns:a16="http://schemas.microsoft.com/office/drawing/2014/main" id="{AD9D3ABB-A7D6-0F13-AA29-1C385C0D9297}"/>
                  </a:ext>
                </a:extLst>
              </p14:cNvPr>
              <p14:cNvContentPartPr/>
              <p14:nvPr/>
            </p14:nvContentPartPr>
            <p14:xfrm>
              <a:off x="6689065" y="3445276"/>
              <a:ext cx="360" cy="95400"/>
            </p14:xfrm>
          </p:contentPart>
        </mc:Choice>
        <mc:Fallback xmlns="">
          <p:pic>
            <p:nvPicPr>
              <p:cNvPr id="47" name="Mürekkep 46">
                <a:extLst>
                  <a:ext uri="{FF2B5EF4-FFF2-40B4-BE49-F238E27FC236}">
                    <a16:creationId xmlns:a16="http://schemas.microsoft.com/office/drawing/2014/main" id="{AD9D3ABB-A7D6-0F13-AA29-1C385C0D9297}"/>
                  </a:ext>
                </a:extLst>
              </p:cNvPr>
              <p:cNvPicPr/>
              <p:nvPr/>
            </p:nvPicPr>
            <p:blipFill>
              <a:blip r:embed="rId52"/>
              <a:stretch>
                <a:fillRect/>
              </a:stretch>
            </p:blipFill>
            <p:spPr>
              <a:xfrm>
                <a:off x="6680425" y="3436636"/>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Mürekkep 47">
                <a:extLst>
                  <a:ext uri="{FF2B5EF4-FFF2-40B4-BE49-F238E27FC236}">
                    <a16:creationId xmlns:a16="http://schemas.microsoft.com/office/drawing/2014/main" id="{297F51FF-2D91-1AC8-4D21-F31E311BEDAC}"/>
                  </a:ext>
                </a:extLst>
              </p14:cNvPr>
              <p14:cNvContentPartPr/>
              <p14:nvPr/>
            </p14:nvContentPartPr>
            <p14:xfrm>
              <a:off x="7228345" y="3483796"/>
              <a:ext cx="9720" cy="105480"/>
            </p14:xfrm>
          </p:contentPart>
        </mc:Choice>
        <mc:Fallback xmlns="">
          <p:pic>
            <p:nvPicPr>
              <p:cNvPr id="48" name="Mürekkep 47">
                <a:extLst>
                  <a:ext uri="{FF2B5EF4-FFF2-40B4-BE49-F238E27FC236}">
                    <a16:creationId xmlns:a16="http://schemas.microsoft.com/office/drawing/2014/main" id="{297F51FF-2D91-1AC8-4D21-F31E311BEDAC}"/>
                  </a:ext>
                </a:extLst>
              </p:cNvPr>
              <p:cNvPicPr/>
              <p:nvPr/>
            </p:nvPicPr>
            <p:blipFill>
              <a:blip r:embed="rId54"/>
              <a:stretch>
                <a:fillRect/>
              </a:stretch>
            </p:blipFill>
            <p:spPr>
              <a:xfrm>
                <a:off x="7219705" y="3475156"/>
                <a:ext cx="27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Mürekkep 48">
                <a:extLst>
                  <a:ext uri="{FF2B5EF4-FFF2-40B4-BE49-F238E27FC236}">
                    <a16:creationId xmlns:a16="http://schemas.microsoft.com/office/drawing/2014/main" id="{618C966C-4940-C46D-B1C7-24846031C8AD}"/>
                  </a:ext>
                </a:extLst>
              </p14:cNvPr>
              <p14:cNvContentPartPr/>
              <p14:nvPr/>
            </p14:nvContentPartPr>
            <p14:xfrm>
              <a:off x="7728745" y="3503236"/>
              <a:ext cx="51840" cy="140400"/>
            </p14:xfrm>
          </p:contentPart>
        </mc:Choice>
        <mc:Fallback xmlns="">
          <p:pic>
            <p:nvPicPr>
              <p:cNvPr id="49" name="Mürekkep 48">
                <a:extLst>
                  <a:ext uri="{FF2B5EF4-FFF2-40B4-BE49-F238E27FC236}">
                    <a16:creationId xmlns:a16="http://schemas.microsoft.com/office/drawing/2014/main" id="{618C966C-4940-C46D-B1C7-24846031C8AD}"/>
                  </a:ext>
                </a:extLst>
              </p:cNvPr>
              <p:cNvPicPr/>
              <p:nvPr/>
            </p:nvPicPr>
            <p:blipFill>
              <a:blip r:embed="rId56"/>
              <a:stretch>
                <a:fillRect/>
              </a:stretch>
            </p:blipFill>
            <p:spPr>
              <a:xfrm>
                <a:off x="7719745" y="3494596"/>
                <a:ext cx="69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Mürekkep 49">
                <a:extLst>
                  <a:ext uri="{FF2B5EF4-FFF2-40B4-BE49-F238E27FC236}">
                    <a16:creationId xmlns:a16="http://schemas.microsoft.com/office/drawing/2014/main" id="{455A50AA-8AD7-A08F-D40C-5B3EC4CD4FA7}"/>
                  </a:ext>
                </a:extLst>
              </p14:cNvPr>
              <p14:cNvContentPartPr/>
              <p14:nvPr/>
            </p14:nvContentPartPr>
            <p14:xfrm>
              <a:off x="8306185" y="3493876"/>
              <a:ext cx="11520" cy="103320"/>
            </p14:xfrm>
          </p:contentPart>
        </mc:Choice>
        <mc:Fallback xmlns="">
          <p:pic>
            <p:nvPicPr>
              <p:cNvPr id="50" name="Mürekkep 49">
                <a:extLst>
                  <a:ext uri="{FF2B5EF4-FFF2-40B4-BE49-F238E27FC236}">
                    <a16:creationId xmlns:a16="http://schemas.microsoft.com/office/drawing/2014/main" id="{455A50AA-8AD7-A08F-D40C-5B3EC4CD4FA7}"/>
                  </a:ext>
                </a:extLst>
              </p:cNvPr>
              <p:cNvPicPr/>
              <p:nvPr/>
            </p:nvPicPr>
            <p:blipFill>
              <a:blip r:embed="rId58"/>
              <a:stretch>
                <a:fillRect/>
              </a:stretch>
            </p:blipFill>
            <p:spPr>
              <a:xfrm>
                <a:off x="8297545" y="3484876"/>
                <a:ext cx="291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Mürekkep 50">
                <a:extLst>
                  <a:ext uri="{FF2B5EF4-FFF2-40B4-BE49-F238E27FC236}">
                    <a16:creationId xmlns:a16="http://schemas.microsoft.com/office/drawing/2014/main" id="{EC99926F-A430-AA4A-BC02-55E3BAD2139B}"/>
                  </a:ext>
                </a:extLst>
              </p14:cNvPr>
              <p14:cNvContentPartPr/>
              <p14:nvPr/>
            </p14:nvContentPartPr>
            <p14:xfrm>
              <a:off x="8874265" y="3522676"/>
              <a:ext cx="19080" cy="86400"/>
            </p14:xfrm>
          </p:contentPart>
        </mc:Choice>
        <mc:Fallback xmlns="">
          <p:pic>
            <p:nvPicPr>
              <p:cNvPr id="51" name="Mürekkep 50">
                <a:extLst>
                  <a:ext uri="{FF2B5EF4-FFF2-40B4-BE49-F238E27FC236}">
                    <a16:creationId xmlns:a16="http://schemas.microsoft.com/office/drawing/2014/main" id="{EC99926F-A430-AA4A-BC02-55E3BAD2139B}"/>
                  </a:ext>
                </a:extLst>
              </p:cNvPr>
              <p:cNvPicPr/>
              <p:nvPr/>
            </p:nvPicPr>
            <p:blipFill>
              <a:blip r:embed="rId60"/>
              <a:stretch>
                <a:fillRect/>
              </a:stretch>
            </p:blipFill>
            <p:spPr>
              <a:xfrm>
                <a:off x="8865265" y="3513676"/>
                <a:ext cx="36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D1C9F598-C13A-3823-CFB1-FF3814A88897}"/>
                  </a:ext>
                </a:extLst>
              </p14:cNvPr>
              <p14:cNvContentPartPr/>
              <p14:nvPr/>
            </p14:nvContentPartPr>
            <p14:xfrm>
              <a:off x="9384025" y="3503236"/>
              <a:ext cx="60480" cy="93600"/>
            </p14:xfrm>
          </p:contentPart>
        </mc:Choice>
        <mc:Fallback xmlns="">
          <p:pic>
            <p:nvPicPr>
              <p:cNvPr id="52" name="Mürekkep 51">
                <a:extLst>
                  <a:ext uri="{FF2B5EF4-FFF2-40B4-BE49-F238E27FC236}">
                    <a16:creationId xmlns:a16="http://schemas.microsoft.com/office/drawing/2014/main" id="{D1C9F598-C13A-3823-CFB1-FF3814A88897}"/>
                  </a:ext>
                </a:extLst>
              </p:cNvPr>
              <p:cNvPicPr/>
              <p:nvPr/>
            </p:nvPicPr>
            <p:blipFill>
              <a:blip r:embed="rId62"/>
              <a:stretch>
                <a:fillRect/>
              </a:stretch>
            </p:blipFill>
            <p:spPr>
              <a:xfrm>
                <a:off x="9375385" y="3494596"/>
                <a:ext cx="78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Mürekkep 52">
                <a:extLst>
                  <a:ext uri="{FF2B5EF4-FFF2-40B4-BE49-F238E27FC236}">
                    <a16:creationId xmlns:a16="http://schemas.microsoft.com/office/drawing/2014/main" id="{AF50A9EC-B2EB-E78A-C891-349BE7FCB703}"/>
                  </a:ext>
                </a:extLst>
              </p14:cNvPr>
              <p14:cNvContentPartPr/>
              <p14:nvPr/>
            </p14:nvContentPartPr>
            <p14:xfrm>
              <a:off x="9955345" y="3474436"/>
              <a:ext cx="45360" cy="60120"/>
            </p14:xfrm>
          </p:contentPart>
        </mc:Choice>
        <mc:Fallback xmlns="">
          <p:pic>
            <p:nvPicPr>
              <p:cNvPr id="53" name="Mürekkep 52">
                <a:extLst>
                  <a:ext uri="{FF2B5EF4-FFF2-40B4-BE49-F238E27FC236}">
                    <a16:creationId xmlns:a16="http://schemas.microsoft.com/office/drawing/2014/main" id="{AF50A9EC-B2EB-E78A-C891-349BE7FCB703}"/>
                  </a:ext>
                </a:extLst>
              </p:cNvPr>
              <p:cNvPicPr/>
              <p:nvPr/>
            </p:nvPicPr>
            <p:blipFill>
              <a:blip r:embed="rId64"/>
              <a:stretch>
                <a:fillRect/>
              </a:stretch>
            </p:blipFill>
            <p:spPr>
              <a:xfrm>
                <a:off x="9946345" y="3465796"/>
                <a:ext cx="63000" cy="77760"/>
              </a:xfrm>
              <a:prstGeom prst="rect">
                <a:avLst/>
              </a:prstGeom>
            </p:spPr>
          </p:pic>
        </mc:Fallback>
      </mc:AlternateContent>
    </p:spTree>
    <p:extLst>
      <p:ext uri="{BB962C8B-B14F-4D97-AF65-F5344CB8AC3E}">
        <p14:creationId xmlns:p14="http://schemas.microsoft.com/office/powerpoint/2010/main" val="242653138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A61F41-73EF-B79A-C20B-660C759FD1B7}"/>
              </a:ext>
            </a:extLst>
          </p:cNvPr>
          <p:cNvPicPr>
            <a:picLocks noChangeAspect="1"/>
          </p:cNvPicPr>
          <p:nvPr/>
        </p:nvPicPr>
        <p:blipFill>
          <a:blip r:embed="rId2"/>
          <a:stretch>
            <a:fillRect/>
          </a:stretch>
        </p:blipFill>
        <p:spPr>
          <a:xfrm>
            <a:off x="0" y="254585"/>
            <a:ext cx="12192000" cy="63488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FE61FC3-8D6F-1209-21D7-6772660F33D9}"/>
                  </a:ext>
                </a:extLst>
              </p14:cNvPr>
              <p14:cNvContentPartPr/>
              <p14:nvPr/>
            </p14:nvContentPartPr>
            <p14:xfrm>
              <a:off x="1066945" y="268276"/>
              <a:ext cx="263520" cy="331200"/>
            </p14:xfrm>
          </p:contentPart>
        </mc:Choice>
        <mc:Fallback xmlns="">
          <p:pic>
            <p:nvPicPr>
              <p:cNvPr id="6" name="Mürekkep 5">
                <a:extLst>
                  <a:ext uri="{FF2B5EF4-FFF2-40B4-BE49-F238E27FC236}">
                    <a16:creationId xmlns:a16="http://schemas.microsoft.com/office/drawing/2014/main" id="{EFE61FC3-8D6F-1209-21D7-6772660F33D9}"/>
                  </a:ext>
                </a:extLst>
              </p:cNvPr>
              <p:cNvPicPr/>
              <p:nvPr/>
            </p:nvPicPr>
            <p:blipFill>
              <a:blip r:embed="rId4"/>
              <a:stretch>
                <a:fillRect/>
              </a:stretch>
            </p:blipFill>
            <p:spPr>
              <a:xfrm>
                <a:off x="1057945" y="259276"/>
                <a:ext cx="2811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1968995-8CE3-684E-5EA1-293E54DDCAFC}"/>
                  </a:ext>
                </a:extLst>
              </p14:cNvPr>
              <p14:cNvContentPartPr/>
              <p14:nvPr/>
            </p14:nvContentPartPr>
            <p14:xfrm>
              <a:off x="160105" y="1057756"/>
              <a:ext cx="370800" cy="213480"/>
            </p14:xfrm>
          </p:contentPart>
        </mc:Choice>
        <mc:Fallback xmlns="">
          <p:pic>
            <p:nvPicPr>
              <p:cNvPr id="7" name="Mürekkep 6">
                <a:extLst>
                  <a:ext uri="{FF2B5EF4-FFF2-40B4-BE49-F238E27FC236}">
                    <a16:creationId xmlns:a16="http://schemas.microsoft.com/office/drawing/2014/main" id="{41968995-8CE3-684E-5EA1-293E54DDCAFC}"/>
                  </a:ext>
                </a:extLst>
              </p:cNvPr>
              <p:cNvPicPr/>
              <p:nvPr/>
            </p:nvPicPr>
            <p:blipFill>
              <a:blip r:embed="rId6"/>
              <a:stretch>
                <a:fillRect/>
              </a:stretch>
            </p:blipFill>
            <p:spPr>
              <a:xfrm>
                <a:off x="151465" y="1048756"/>
                <a:ext cx="388440" cy="231120"/>
              </a:xfrm>
              <a:prstGeom prst="rect">
                <a:avLst/>
              </a:prstGeom>
            </p:spPr>
          </p:pic>
        </mc:Fallback>
      </mc:AlternateContent>
      <p:pic>
        <p:nvPicPr>
          <p:cNvPr id="11" name="Resim 10">
            <a:extLst>
              <a:ext uri="{FF2B5EF4-FFF2-40B4-BE49-F238E27FC236}">
                <a16:creationId xmlns:a16="http://schemas.microsoft.com/office/drawing/2014/main" id="{F20186F9-FA59-3DE4-55D5-65F5C8210815}"/>
              </a:ext>
            </a:extLst>
          </p:cNvPr>
          <p:cNvPicPr>
            <a:picLocks noChangeAspect="1"/>
          </p:cNvPicPr>
          <p:nvPr/>
        </p:nvPicPr>
        <p:blipFill>
          <a:blip r:embed="rId7"/>
          <a:stretch>
            <a:fillRect/>
          </a:stretch>
        </p:blipFill>
        <p:spPr>
          <a:xfrm>
            <a:off x="345505" y="1865437"/>
            <a:ext cx="2646947" cy="417939"/>
          </a:xfrm>
          <a:prstGeom prst="rect">
            <a:avLst/>
          </a:prstGeom>
        </p:spPr>
      </p:pic>
      <p:grpSp>
        <p:nvGrpSpPr>
          <p:cNvPr id="25" name="Grup 24">
            <a:extLst>
              <a:ext uri="{FF2B5EF4-FFF2-40B4-BE49-F238E27FC236}">
                <a16:creationId xmlns:a16="http://schemas.microsoft.com/office/drawing/2014/main" id="{D7752E2D-8465-BAAD-27BB-AF1A88A52094}"/>
              </a:ext>
            </a:extLst>
          </p:cNvPr>
          <p:cNvGrpSpPr/>
          <p:nvPr/>
        </p:nvGrpSpPr>
        <p:grpSpPr>
          <a:xfrm>
            <a:off x="162985" y="1221916"/>
            <a:ext cx="912240" cy="1233360"/>
            <a:chOff x="162985" y="1221916"/>
            <a:chExt cx="912240" cy="1233360"/>
          </a:xfrm>
        </p:grpSpPr>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FF2F922E-8A88-7E7C-0680-B9D13C99DA9B}"/>
                    </a:ext>
                  </a:extLst>
                </p14:cNvPr>
                <p14:cNvContentPartPr/>
                <p14:nvPr/>
              </p14:nvContentPartPr>
              <p14:xfrm>
                <a:off x="162985" y="1221916"/>
                <a:ext cx="288720" cy="943200"/>
              </p14:xfrm>
            </p:contentPart>
          </mc:Choice>
          <mc:Fallback xmlns="">
            <p:pic>
              <p:nvPicPr>
                <p:cNvPr id="12" name="Mürekkep 11">
                  <a:extLst>
                    <a:ext uri="{FF2B5EF4-FFF2-40B4-BE49-F238E27FC236}">
                      <a16:creationId xmlns:a16="http://schemas.microsoft.com/office/drawing/2014/main" id="{FF2F922E-8A88-7E7C-0680-B9D13C99DA9B}"/>
                    </a:ext>
                  </a:extLst>
                </p:cNvPr>
                <p:cNvPicPr/>
                <p:nvPr/>
              </p:nvPicPr>
              <p:blipFill>
                <a:blip r:embed="rId9"/>
                <a:stretch>
                  <a:fillRect/>
                </a:stretch>
              </p:blipFill>
              <p:spPr>
                <a:xfrm>
                  <a:off x="153985" y="1213276"/>
                  <a:ext cx="306360" cy="96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60454839-AD64-E7B3-6168-D3A181D5F5A0}"/>
                    </a:ext>
                  </a:extLst>
                </p14:cNvPr>
                <p14:cNvContentPartPr/>
                <p14:nvPr/>
              </p14:nvContentPartPr>
              <p14:xfrm>
                <a:off x="407425" y="2126596"/>
                <a:ext cx="73800" cy="99000"/>
              </p14:xfrm>
            </p:contentPart>
          </mc:Choice>
          <mc:Fallback xmlns="">
            <p:pic>
              <p:nvPicPr>
                <p:cNvPr id="13" name="Mürekkep 12">
                  <a:extLst>
                    <a:ext uri="{FF2B5EF4-FFF2-40B4-BE49-F238E27FC236}">
                      <a16:creationId xmlns:a16="http://schemas.microsoft.com/office/drawing/2014/main" id="{60454839-AD64-E7B3-6168-D3A181D5F5A0}"/>
                    </a:ext>
                  </a:extLst>
                </p:cNvPr>
                <p:cNvPicPr/>
                <p:nvPr/>
              </p:nvPicPr>
              <p:blipFill>
                <a:blip r:embed="rId11"/>
                <a:stretch>
                  <a:fillRect/>
                </a:stretch>
              </p:blipFill>
              <p:spPr>
                <a:xfrm>
                  <a:off x="398425" y="2117956"/>
                  <a:ext cx="91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3C19D302-FAB7-113A-1DB0-6F077D84EED1}"/>
                    </a:ext>
                  </a:extLst>
                </p14:cNvPr>
                <p14:cNvContentPartPr/>
                <p14:nvPr/>
              </p14:nvContentPartPr>
              <p14:xfrm>
                <a:off x="586705" y="2328916"/>
                <a:ext cx="10440" cy="114840"/>
              </p14:xfrm>
            </p:contentPart>
          </mc:Choice>
          <mc:Fallback xmlns="">
            <p:pic>
              <p:nvPicPr>
                <p:cNvPr id="15" name="Mürekkep 14">
                  <a:extLst>
                    <a:ext uri="{FF2B5EF4-FFF2-40B4-BE49-F238E27FC236}">
                      <a16:creationId xmlns:a16="http://schemas.microsoft.com/office/drawing/2014/main" id="{3C19D302-FAB7-113A-1DB0-6F077D84EED1}"/>
                    </a:ext>
                  </a:extLst>
                </p:cNvPr>
                <p:cNvPicPr/>
                <p:nvPr/>
              </p:nvPicPr>
              <p:blipFill>
                <a:blip r:embed="rId13"/>
                <a:stretch>
                  <a:fillRect/>
                </a:stretch>
              </p:blipFill>
              <p:spPr>
                <a:xfrm>
                  <a:off x="577705" y="2320276"/>
                  <a:ext cx="28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C2AC8E39-1768-0CEC-B666-264F53EF88CA}"/>
                    </a:ext>
                  </a:extLst>
                </p14:cNvPr>
                <p14:cNvContentPartPr/>
                <p14:nvPr/>
              </p14:nvContentPartPr>
              <p14:xfrm>
                <a:off x="538825" y="2270956"/>
                <a:ext cx="34200" cy="11880"/>
              </p14:xfrm>
            </p:contentPart>
          </mc:Choice>
          <mc:Fallback xmlns="">
            <p:pic>
              <p:nvPicPr>
                <p:cNvPr id="16" name="Mürekkep 15">
                  <a:extLst>
                    <a:ext uri="{FF2B5EF4-FFF2-40B4-BE49-F238E27FC236}">
                      <a16:creationId xmlns:a16="http://schemas.microsoft.com/office/drawing/2014/main" id="{C2AC8E39-1768-0CEC-B666-264F53EF88CA}"/>
                    </a:ext>
                  </a:extLst>
                </p:cNvPr>
                <p:cNvPicPr/>
                <p:nvPr/>
              </p:nvPicPr>
              <p:blipFill>
                <a:blip r:embed="rId15"/>
                <a:stretch>
                  <a:fillRect/>
                </a:stretch>
              </p:blipFill>
              <p:spPr>
                <a:xfrm>
                  <a:off x="529825" y="2262316"/>
                  <a:ext cx="51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958E6F9F-E689-079F-28FD-17CF595739E9}"/>
                    </a:ext>
                  </a:extLst>
                </p14:cNvPr>
                <p14:cNvContentPartPr/>
                <p14:nvPr/>
              </p14:nvContentPartPr>
              <p14:xfrm>
                <a:off x="664825" y="2319556"/>
                <a:ext cx="92160" cy="135720"/>
              </p14:xfrm>
            </p:contentPart>
          </mc:Choice>
          <mc:Fallback xmlns="">
            <p:pic>
              <p:nvPicPr>
                <p:cNvPr id="17" name="Mürekkep 16">
                  <a:extLst>
                    <a:ext uri="{FF2B5EF4-FFF2-40B4-BE49-F238E27FC236}">
                      <a16:creationId xmlns:a16="http://schemas.microsoft.com/office/drawing/2014/main" id="{958E6F9F-E689-079F-28FD-17CF595739E9}"/>
                    </a:ext>
                  </a:extLst>
                </p:cNvPr>
                <p:cNvPicPr/>
                <p:nvPr/>
              </p:nvPicPr>
              <p:blipFill>
                <a:blip r:embed="rId17"/>
                <a:stretch>
                  <a:fillRect/>
                </a:stretch>
              </p:blipFill>
              <p:spPr>
                <a:xfrm>
                  <a:off x="656185" y="2310556"/>
                  <a:ext cx="1098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CEBCA31C-E2A2-CC89-D4CD-F1BB936824BC}"/>
                    </a:ext>
                  </a:extLst>
                </p14:cNvPr>
                <p14:cNvContentPartPr/>
                <p14:nvPr/>
              </p14:nvContentPartPr>
              <p14:xfrm>
                <a:off x="827545" y="2367436"/>
                <a:ext cx="16200" cy="61920"/>
              </p14:xfrm>
            </p:contentPart>
          </mc:Choice>
          <mc:Fallback xmlns="">
            <p:pic>
              <p:nvPicPr>
                <p:cNvPr id="18" name="Mürekkep 17">
                  <a:extLst>
                    <a:ext uri="{FF2B5EF4-FFF2-40B4-BE49-F238E27FC236}">
                      <a16:creationId xmlns:a16="http://schemas.microsoft.com/office/drawing/2014/main" id="{CEBCA31C-E2A2-CC89-D4CD-F1BB936824BC}"/>
                    </a:ext>
                  </a:extLst>
                </p:cNvPr>
                <p:cNvPicPr/>
                <p:nvPr/>
              </p:nvPicPr>
              <p:blipFill>
                <a:blip r:embed="rId19"/>
                <a:stretch>
                  <a:fillRect/>
                </a:stretch>
              </p:blipFill>
              <p:spPr>
                <a:xfrm>
                  <a:off x="818545" y="2358796"/>
                  <a:ext cx="3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DBC82BDD-1107-EE88-EB54-87A8832BE28A}"/>
                    </a:ext>
                  </a:extLst>
                </p14:cNvPr>
                <p14:cNvContentPartPr/>
                <p14:nvPr/>
              </p14:nvContentPartPr>
              <p14:xfrm>
                <a:off x="778945" y="2251876"/>
                <a:ext cx="2160" cy="360"/>
              </p14:xfrm>
            </p:contentPart>
          </mc:Choice>
          <mc:Fallback xmlns="">
            <p:pic>
              <p:nvPicPr>
                <p:cNvPr id="19" name="Mürekkep 18">
                  <a:extLst>
                    <a:ext uri="{FF2B5EF4-FFF2-40B4-BE49-F238E27FC236}">
                      <a16:creationId xmlns:a16="http://schemas.microsoft.com/office/drawing/2014/main" id="{DBC82BDD-1107-EE88-EB54-87A8832BE28A}"/>
                    </a:ext>
                  </a:extLst>
                </p:cNvPr>
                <p:cNvPicPr/>
                <p:nvPr/>
              </p:nvPicPr>
              <p:blipFill>
                <a:blip r:embed="rId21"/>
                <a:stretch>
                  <a:fillRect/>
                </a:stretch>
              </p:blipFill>
              <p:spPr>
                <a:xfrm>
                  <a:off x="770305" y="224287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8069C372-4FB3-11AA-8127-17E9A04DCD0A}"/>
                    </a:ext>
                  </a:extLst>
                </p14:cNvPr>
                <p14:cNvContentPartPr/>
                <p14:nvPr/>
              </p14:nvContentPartPr>
              <p14:xfrm>
                <a:off x="923665" y="2374636"/>
                <a:ext cx="151560" cy="72000"/>
              </p14:xfrm>
            </p:contentPart>
          </mc:Choice>
          <mc:Fallback xmlns="">
            <p:pic>
              <p:nvPicPr>
                <p:cNvPr id="20" name="Mürekkep 19">
                  <a:extLst>
                    <a:ext uri="{FF2B5EF4-FFF2-40B4-BE49-F238E27FC236}">
                      <a16:creationId xmlns:a16="http://schemas.microsoft.com/office/drawing/2014/main" id="{8069C372-4FB3-11AA-8127-17E9A04DCD0A}"/>
                    </a:ext>
                  </a:extLst>
                </p:cNvPr>
                <p:cNvPicPr/>
                <p:nvPr/>
              </p:nvPicPr>
              <p:blipFill>
                <a:blip r:embed="rId23"/>
                <a:stretch>
                  <a:fillRect/>
                </a:stretch>
              </p:blipFill>
              <p:spPr>
                <a:xfrm>
                  <a:off x="914665" y="2365636"/>
                  <a:ext cx="169200" cy="89640"/>
                </a:xfrm>
                <a:prstGeom prst="rect">
                  <a:avLst/>
                </a:prstGeom>
              </p:spPr>
            </p:pic>
          </mc:Fallback>
        </mc:AlternateContent>
      </p:grpSp>
      <p:grpSp>
        <p:nvGrpSpPr>
          <p:cNvPr id="24" name="Grup 23">
            <a:extLst>
              <a:ext uri="{FF2B5EF4-FFF2-40B4-BE49-F238E27FC236}">
                <a16:creationId xmlns:a16="http://schemas.microsoft.com/office/drawing/2014/main" id="{4B6C4994-2C34-9F83-602D-C6B8FD1CBDBE}"/>
              </a:ext>
            </a:extLst>
          </p:cNvPr>
          <p:cNvGrpSpPr/>
          <p:nvPr/>
        </p:nvGrpSpPr>
        <p:grpSpPr>
          <a:xfrm>
            <a:off x="1260265" y="2341876"/>
            <a:ext cx="490320" cy="160200"/>
            <a:chOff x="1260265" y="2341876"/>
            <a:chExt cx="490320" cy="160200"/>
          </a:xfrm>
        </p:grpSpPr>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9E39A96D-13DB-48A5-EECE-B700341A2271}"/>
                    </a:ext>
                  </a:extLst>
                </p14:cNvPr>
                <p14:cNvContentPartPr/>
                <p14:nvPr/>
              </p14:nvContentPartPr>
              <p14:xfrm>
                <a:off x="1260265" y="2341876"/>
                <a:ext cx="99000" cy="106920"/>
              </p14:xfrm>
            </p:contentPart>
          </mc:Choice>
          <mc:Fallback xmlns="">
            <p:pic>
              <p:nvPicPr>
                <p:cNvPr id="21" name="Mürekkep 20">
                  <a:extLst>
                    <a:ext uri="{FF2B5EF4-FFF2-40B4-BE49-F238E27FC236}">
                      <a16:creationId xmlns:a16="http://schemas.microsoft.com/office/drawing/2014/main" id="{9E39A96D-13DB-48A5-EECE-B700341A2271}"/>
                    </a:ext>
                  </a:extLst>
                </p:cNvPr>
                <p:cNvPicPr/>
                <p:nvPr/>
              </p:nvPicPr>
              <p:blipFill>
                <a:blip r:embed="rId25"/>
                <a:stretch>
                  <a:fillRect/>
                </a:stretch>
              </p:blipFill>
              <p:spPr>
                <a:xfrm>
                  <a:off x="1251625" y="2332876"/>
                  <a:ext cx="116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AB946D27-F501-7D74-0595-92BDB1253BD6}"/>
                    </a:ext>
                  </a:extLst>
                </p14:cNvPr>
                <p14:cNvContentPartPr/>
                <p14:nvPr/>
              </p14:nvContentPartPr>
              <p14:xfrm>
                <a:off x="1430905" y="2368516"/>
                <a:ext cx="97920" cy="115200"/>
              </p14:xfrm>
            </p:contentPart>
          </mc:Choice>
          <mc:Fallback xmlns="">
            <p:pic>
              <p:nvPicPr>
                <p:cNvPr id="22" name="Mürekkep 21">
                  <a:extLst>
                    <a:ext uri="{FF2B5EF4-FFF2-40B4-BE49-F238E27FC236}">
                      <a16:creationId xmlns:a16="http://schemas.microsoft.com/office/drawing/2014/main" id="{AB946D27-F501-7D74-0595-92BDB1253BD6}"/>
                    </a:ext>
                  </a:extLst>
                </p:cNvPr>
                <p:cNvPicPr/>
                <p:nvPr/>
              </p:nvPicPr>
              <p:blipFill>
                <a:blip r:embed="rId27"/>
                <a:stretch>
                  <a:fillRect/>
                </a:stretch>
              </p:blipFill>
              <p:spPr>
                <a:xfrm>
                  <a:off x="1422265" y="2359876"/>
                  <a:ext cx="115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3EE460BE-CF35-DAA4-549E-61AFAA6D7256}"/>
                    </a:ext>
                  </a:extLst>
                </p14:cNvPr>
                <p14:cNvContentPartPr/>
                <p14:nvPr/>
              </p14:nvContentPartPr>
              <p14:xfrm>
                <a:off x="1587505" y="2357356"/>
                <a:ext cx="163080" cy="144720"/>
              </p14:xfrm>
            </p:contentPart>
          </mc:Choice>
          <mc:Fallback xmlns="">
            <p:pic>
              <p:nvPicPr>
                <p:cNvPr id="23" name="Mürekkep 22">
                  <a:extLst>
                    <a:ext uri="{FF2B5EF4-FFF2-40B4-BE49-F238E27FC236}">
                      <a16:creationId xmlns:a16="http://schemas.microsoft.com/office/drawing/2014/main" id="{3EE460BE-CF35-DAA4-549E-61AFAA6D7256}"/>
                    </a:ext>
                  </a:extLst>
                </p:cNvPr>
                <p:cNvPicPr/>
                <p:nvPr/>
              </p:nvPicPr>
              <p:blipFill>
                <a:blip r:embed="rId29"/>
                <a:stretch>
                  <a:fillRect/>
                </a:stretch>
              </p:blipFill>
              <p:spPr>
                <a:xfrm>
                  <a:off x="1578865" y="2348716"/>
                  <a:ext cx="180720" cy="162360"/>
                </a:xfrm>
                <a:prstGeom prst="rect">
                  <a:avLst/>
                </a:prstGeom>
              </p:spPr>
            </p:pic>
          </mc:Fallback>
        </mc:AlternateContent>
      </p:grpSp>
    </p:spTree>
    <p:extLst>
      <p:ext uri="{BB962C8B-B14F-4D97-AF65-F5344CB8AC3E}">
        <p14:creationId xmlns:p14="http://schemas.microsoft.com/office/powerpoint/2010/main" val="21499742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4BD3917-497D-BA23-59B1-14060E129F43}"/>
              </a:ext>
            </a:extLst>
          </p:cNvPr>
          <p:cNvPicPr>
            <a:picLocks noChangeAspect="1"/>
          </p:cNvPicPr>
          <p:nvPr/>
        </p:nvPicPr>
        <p:blipFill>
          <a:blip r:embed="rId2"/>
          <a:stretch>
            <a:fillRect/>
          </a:stretch>
        </p:blipFill>
        <p:spPr>
          <a:xfrm>
            <a:off x="0" y="294967"/>
            <a:ext cx="12192000" cy="62680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0138DC61-6428-2C75-F470-C149164B7927}"/>
                  </a:ext>
                </a:extLst>
              </p14:cNvPr>
              <p14:cNvContentPartPr/>
              <p14:nvPr/>
            </p14:nvContentPartPr>
            <p14:xfrm>
              <a:off x="2326585" y="314716"/>
              <a:ext cx="1130040" cy="262800"/>
            </p14:xfrm>
          </p:contentPart>
        </mc:Choice>
        <mc:Fallback xmlns="">
          <p:pic>
            <p:nvPicPr>
              <p:cNvPr id="7" name="Mürekkep 6">
                <a:extLst>
                  <a:ext uri="{FF2B5EF4-FFF2-40B4-BE49-F238E27FC236}">
                    <a16:creationId xmlns:a16="http://schemas.microsoft.com/office/drawing/2014/main" id="{0138DC61-6428-2C75-F470-C149164B7927}"/>
                  </a:ext>
                </a:extLst>
              </p:cNvPr>
              <p:cNvPicPr/>
              <p:nvPr/>
            </p:nvPicPr>
            <p:blipFill>
              <a:blip r:embed="rId4"/>
              <a:stretch>
                <a:fillRect/>
              </a:stretch>
            </p:blipFill>
            <p:spPr>
              <a:xfrm>
                <a:off x="2317945" y="306076"/>
                <a:ext cx="11476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930C2B26-86A5-6C17-B7D5-9DEDDFA39851}"/>
                  </a:ext>
                </a:extLst>
              </p14:cNvPr>
              <p14:cNvContentPartPr/>
              <p14:nvPr/>
            </p14:nvContentPartPr>
            <p14:xfrm>
              <a:off x="267385" y="3907156"/>
              <a:ext cx="1179360" cy="213840"/>
            </p14:xfrm>
          </p:contentPart>
        </mc:Choice>
        <mc:Fallback xmlns="">
          <p:pic>
            <p:nvPicPr>
              <p:cNvPr id="8" name="Mürekkep 7">
                <a:extLst>
                  <a:ext uri="{FF2B5EF4-FFF2-40B4-BE49-F238E27FC236}">
                    <a16:creationId xmlns:a16="http://schemas.microsoft.com/office/drawing/2014/main" id="{930C2B26-86A5-6C17-B7D5-9DEDDFA39851}"/>
                  </a:ext>
                </a:extLst>
              </p:cNvPr>
              <p:cNvPicPr/>
              <p:nvPr/>
            </p:nvPicPr>
            <p:blipFill>
              <a:blip r:embed="rId6"/>
              <a:stretch>
                <a:fillRect/>
              </a:stretch>
            </p:blipFill>
            <p:spPr>
              <a:xfrm>
                <a:off x="258385" y="3898156"/>
                <a:ext cx="1197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F4D36D8-06E3-6513-6564-53561EFEAEA8}"/>
                  </a:ext>
                </a:extLst>
              </p14:cNvPr>
              <p14:cNvContentPartPr/>
              <p14:nvPr/>
            </p14:nvContentPartPr>
            <p14:xfrm>
              <a:off x="470065" y="4455796"/>
              <a:ext cx="1428120" cy="349920"/>
            </p14:xfrm>
          </p:contentPart>
        </mc:Choice>
        <mc:Fallback xmlns="">
          <p:pic>
            <p:nvPicPr>
              <p:cNvPr id="9" name="Mürekkep 8">
                <a:extLst>
                  <a:ext uri="{FF2B5EF4-FFF2-40B4-BE49-F238E27FC236}">
                    <a16:creationId xmlns:a16="http://schemas.microsoft.com/office/drawing/2014/main" id="{8F4D36D8-06E3-6513-6564-53561EFEAEA8}"/>
                  </a:ext>
                </a:extLst>
              </p:cNvPr>
              <p:cNvPicPr/>
              <p:nvPr/>
            </p:nvPicPr>
            <p:blipFill>
              <a:blip r:embed="rId8"/>
              <a:stretch>
                <a:fillRect/>
              </a:stretch>
            </p:blipFill>
            <p:spPr>
              <a:xfrm>
                <a:off x="461065" y="4446796"/>
                <a:ext cx="14457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23E6D7CA-88CB-12D6-8F5A-F0D637BF4AAB}"/>
                  </a:ext>
                </a:extLst>
              </p14:cNvPr>
              <p14:cNvContentPartPr/>
              <p14:nvPr/>
            </p14:nvContentPartPr>
            <p14:xfrm>
              <a:off x="6340945" y="4396396"/>
              <a:ext cx="447480" cy="185400"/>
            </p14:xfrm>
          </p:contentPart>
        </mc:Choice>
        <mc:Fallback xmlns="">
          <p:pic>
            <p:nvPicPr>
              <p:cNvPr id="10" name="Mürekkep 9">
                <a:extLst>
                  <a:ext uri="{FF2B5EF4-FFF2-40B4-BE49-F238E27FC236}">
                    <a16:creationId xmlns:a16="http://schemas.microsoft.com/office/drawing/2014/main" id="{23E6D7CA-88CB-12D6-8F5A-F0D637BF4AAB}"/>
                  </a:ext>
                </a:extLst>
              </p:cNvPr>
              <p:cNvPicPr/>
              <p:nvPr/>
            </p:nvPicPr>
            <p:blipFill>
              <a:blip r:embed="rId10"/>
              <a:stretch>
                <a:fillRect/>
              </a:stretch>
            </p:blipFill>
            <p:spPr>
              <a:xfrm>
                <a:off x="6331945" y="4387756"/>
                <a:ext cx="465120" cy="203040"/>
              </a:xfrm>
              <a:prstGeom prst="rect">
                <a:avLst/>
              </a:prstGeom>
            </p:spPr>
          </p:pic>
        </mc:Fallback>
      </mc:AlternateContent>
      <p:grpSp>
        <p:nvGrpSpPr>
          <p:cNvPr id="15" name="Grup 14">
            <a:extLst>
              <a:ext uri="{FF2B5EF4-FFF2-40B4-BE49-F238E27FC236}">
                <a16:creationId xmlns:a16="http://schemas.microsoft.com/office/drawing/2014/main" id="{014F5B65-72CE-3C03-119B-97948AF925E8}"/>
              </a:ext>
            </a:extLst>
          </p:cNvPr>
          <p:cNvGrpSpPr/>
          <p:nvPr/>
        </p:nvGrpSpPr>
        <p:grpSpPr>
          <a:xfrm>
            <a:off x="6273265" y="4224676"/>
            <a:ext cx="2399760" cy="638640"/>
            <a:chOff x="6273265" y="4224676"/>
            <a:chExt cx="2399760" cy="63864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6299F4CC-8761-0236-7D66-0BD14C6C056C}"/>
                    </a:ext>
                  </a:extLst>
                </p14:cNvPr>
                <p14:cNvContentPartPr/>
                <p14:nvPr/>
              </p14:nvContentPartPr>
              <p14:xfrm>
                <a:off x="6273265" y="4588996"/>
                <a:ext cx="898560" cy="274320"/>
              </p14:xfrm>
            </p:contentPart>
          </mc:Choice>
          <mc:Fallback xmlns="">
            <p:pic>
              <p:nvPicPr>
                <p:cNvPr id="13" name="Mürekkep 12">
                  <a:extLst>
                    <a:ext uri="{FF2B5EF4-FFF2-40B4-BE49-F238E27FC236}">
                      <a16:creationId xmlns:a16="http://schemas.microsoft.com/office/drawing/2014/main" id="{6299F4CC-8761-0236-7D66-0BD14C6C056C}"/>
                    </a:ext>
                  </a:extLst>
                </p:cNvPr>
                <p:cNvPicPr/>
                <p:nvPr/>
              </p:nvPicPr>
              <p:blipFill>
                <a:blip r:embed="rId12"/>
                <a:stretch>
                  <a:fillRect/>
                </a:stretch>
              </p:blipFill>
              <p:spPr>
                <a:xfrm>
                  <a:off x="6264625" y="4579996"/>
                  <a:ext cx="916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1DDE8C73-A429-86FB-7ACD-DB42DCF89D3B}"/>
                    </a:ext>
                  </a:extLst>
                </p14:cNvPr>
                <p14:cNvContentPartPr/>
                <p14:nvPr/>
              </p14:nvContentPartPr>
              <p14:xfrm>
                <a:off x="7841785" y="4224676"/>
                <a:ext cx="831240" cy="415440"/>
              </p14:xfrm>
            </p:contentPart>
          </mc:Choice>
          <mc:Fallback xmlns="">
            <p:pic>
              <p:nvPicPr>
                <p:cNvPr id="14" name="Mürekkep 13">
                  <a:extLst>
                    <a:ext uri="{FF2B5EF4-FFF2-40B4-BE49-F238E27FC236}">
                      <a16:creationId xmlns:a16="http://schemas.microsoft.com/office/drawing/2014/main" id="{1DDE8C73-A429-86FB-7ACD-DB42DCF89D3B}"/>
                    </a:ext>
                  </a:extLst>
                </p:cNvPr>
                <p:cNvPicPr/>
                <p:nvPr/>
              </p:nvPicPr>
              <p:blipFill>
                <a:blip r:embed="rId14"/>
                <a:stretch>
                  <a:fillRect/>
                </a:stretch>
              </p:blipFill>
              <p:spPr>
                <a:xfrm>
                  <a:off x="7832785" y="4215676"/>
                  <a:ext cx="848880" cy="43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714021A-15E0-E688-9477-6539956F656E}"/>
                  </a:ext>
                </a:extLst>
              </p14:cNvPr>
              <p14:cNvContentPartPr/>
              <p14:nvPr/>
            </p14:nvContentPartPr>
            <p14:xfrm>
              <a:off x="9729625" y="4628596"/>
              <a:ext cx="1850760" cy="213480"/>
            </p14:xfrm>
          </p:contentPart>
        </mc:Choice>
        <mc:Fallback xmlns="">
          <p:pic>
            <p:nvPicPr>
              <p:cNvPr id="16" name="Mürekkep 15">
                <a:extLst>
                  <a:ext uri="{FF2B5EF4-FFF2-40B4-BE49-F238E27FC236}">
                    <a16:creationId xmlns:a16="http://schemas.microsoft.com/office/drawing/2014/main" id="{5714021A-15E0-E688-9477-6539956F656E}"/>
                  </a:ext>
                </a:extLst>
              </p:cNvPr>
              <p:cNvPicPr/>
              <p:nvPr/>
            </p:nvPicPr>
            <p:blipFill>
              <a:blip r:embed="rId16"/>
              <a:stretch>
                <a:fillRect/>
              </a:stretch>
            </p:blipFill>
            <p:spPr>
              <a:xfrm>
                <a:off x="9720625" y="4619956"/>
                <a:ext cx="1868400" cy="231120"/>
              </a:xfrm>
              <a:prstGeom prst="rect">
                <a:avLst/>
              </a:prstGeom>
            </p:spPr>
          </p:pic>
        </mc:Fallback>
      </mc:AlternateContent>
      <p:grpSp>
        <p:nvGrpSpPr>
          <p:cNvPr id="19" name="Grup 18">
            <a:extLst>
              <a:ext uri="{FF2B5EF4-FFF2-40B4-BE49-F238E27FC236}">
                <a16:creationId xmlns:a16="http://schemas.microsoft.com/office/drawing/2014/main" id="{9DEFA5CD-1566-7E3C-B2AB-C960C4A5E773}"/>
              </a:ext>
            </a:extLst>
          </p:cNvPr>
          <p:cNvGrpSpPr/>
          <p:nvPr/>
        </p:nvGrpSpPr>
        <p:grpSpPr>
          <a:xfrm>
            <a:off x="84145" y="526756"/>
            <a:ext cx="1611000" cy="399240"/>
            <a:chOff x="84145" y="526756"/>
            <a:chExt cx="1611000" cy="399240"/>
          </a:xfrm>
        </p:grpSpPr>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FAADB2CE-A31D-F4EA-EB51-DDA31A00F7AF}"/>
                    </a:ext>
                  </a:extLst>
                </p14:cNvPr>
                <p14:cNvContentPartPr/>
                <p14:nvPr/>
              </p14:nvContentPartPr>
              <p14:xfrm>
                <a:off x="921505" y="526756"/>
                <a:ext cx="773640" cy="399240"/>
              </p14:xfrm>
            </p:contentPart>
          </mc:Choice>
          <mc:Fallback xmlns="">
            <p:pic>
              <p:nvPicPr>
                <p:cNvPr id="17" name="Mürekkep 16">
                  <a:extLst>
                    <a:ext uri="{FF2B5EF4-FFF2-40B4-BE49-F238E27FC236}">
                      <a16:creationId xmlns:a16="http://schemas.microsoft.com/office/drawing/2014/main" id="{FAADB2CE-A31D-F4EA-EB51-DDA31A00F7AF}"/>
                    </a:ext>
                  </a:extLst>
                </p:cNvPr>
                <p:cNvPicPr/>
                <p:nvPr/>
              </p:nvPicPr>
              <p:blipFill>
                <a:blip r:embed="rId18"/>
                <a:stretch>
                  <a:fillRect/>
                </a:stretch>
              </p:blipFill>
              <p:spPr>
                <a:xfrm>
                  <a:off x="912865" y="517756"/>
                  <a:ext cx="791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639ADFDF-5020-DF6C-238A-53CD50261AFE}"/>
                    </a:ext>
                  </a:extLst>
                </p14:cNvPr>
                <p14:cNvContentPartPr/>
                <p14:nvPr/>
              </p14:nvContentPartPr>
              <p14:xfrm>
                <a:off x="84145" y="567076"/>
                <a:ext cx="360360" cy="338760"/>
              </p14:xfrm>
            </p:contentPart>
          </mc:Choice>
          <mc:Fallback xmlns="">
            <p:pic>
              <p:nvPicPr>
                <p:cNvPr id="18" name="Mürekkep 17">
                  <a:extLst>
                    <a:ext uri="{FF2B5EF4-FFF2-40B4-BE49-F238E27FC236}">
                      <a16:creationId xmlns:a16="http://schemas.microsoft.com/office/drawing/2014/main" id="{639ADFDF-5020-DF6C-238A-53CD50261AFE}"/>
                    </a:ext>
                  </a:extLst>
                </p:cNvPr>
                <p:cNvPicPr/>
                <p:nvPr/>
              </p:nvPicPr>
              <p:blipFill>
                <a:blip r:embed="rId20"/>
                <a:stretch>
                  <a:fillRect/>
                </a:stretch>
              </p:blipFill>
              <p:spPr>
                <a:xfrm>
                  <a:off x="75505" y="558076"/>
                  <a:ext cx="378000" cy="35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79042F8E-446D-187C-DE50-41D0B4632490}"/>
                  </a:ext>
                </a:extLst>
              </p14:cNvPr>
              <p14:cNvContentPartPr/>
              <p14:nvPr/>
            </p14:nvContentPartPr>
            <p14:xfrm>
              <a:off x="8824945" y="4173556"/>
              <a:ext cx="45720" cy="177120"/>
            </p14:xfrm>
          </p:contentPart>
        </mc:Choice>
        <mc:Fallback xmlns="">
          <p:pic>
            <p:nvPicPr>
              <p:cNvPr id="20" name="Mürekkep 19">
                <a:extLst>
                  <a:ext uri="{FF2B5EF4-FFF2-40B4-BE49-F238E27FC236}">
                    <a16:creationId xmlns:a16="http://schemas.microsoft.com/office/drawing/2014/main" id="{79042F8E-446D-187C-DE50-41D0B4632490}"/>
                  </a:ext>
                </a:extLst>
              </p:cNvPr>
              <p:cNvPicPr/>
              <p:nvPr/>
            </p:nvPicPr>
            <p:blipFill>
              <a:blip r:embed="rId22"/>
              <a:stretch>
                <a:fillRect/>
              </a:stretch>
            </p:blipFill>
            <p:spPr>
              <a:xfrm>
                <a:off x="8816305" y="4164556"/>
                <a:ext cx="63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4E006C33-1A30-7FAC-57BA-9B25CA4B0A14}"/>
                  </a:ext>
                </a:extLst>
              </p14:cNvPr>
              <p14:cNvContentPartPr/>
              <p14:nvPr/>
            </p14:nvContentPartPr>
            <p14:xfrm>
              <a:off x="6833785" y="4936756"/>
              <a:ext cx="240840" cy="137160"/>
            </p14:xfrm>
          </p:contentPart>
        </mc:Choice>
        <mc:Fallback xmlns="">
          <p:pic>
            <p:nvPicPr>
              <p:cNvPr id="21" name="Mürekkep 20">
                <a:extLst>
                  <a:ext uri="{FF2B5EF4-FFF2-40B4-BE49-F238E27FC236}">
                    <a16:creationId xmlns:a16="http://schemas.microsoft.com/office/drawing/2014/main" id="{4E006C33-1A30-7FAC-57BA-9B25CA4B0A14}"/>
                  </a:ext>
                </a:extLst>
              </p:cNvPr>
              <p:cNvPicPr/>
              <p:nvPr/>
            </p:nvPicPr>
            <p:blipFill>
              <a:blip r:embed="rId24"/>
              <a:stretch>
                <a:fillRect/>
              </a:stretch>
            </p:blipFill>
            <p:spPr>
              <a:xfrm>
                <a:off x="6824785" y="4927756"/>
                <a:ext cx="258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01E16E9C-404F-AB44-3F23-96040264BD8B}"/>
                  </a:ext>
                </a:extLst>
              </p14:cNvPr>
              <p14:cNvContentPartPr/>
              <p14:nvPr/>
            </p14:nvContentPartPr>
            <p14:xfrm>
              <a:off x="9597505" y="4907596"/>
              <a:ext cx="180720" cy="174600"/>
            </p14:xfrm>
          </p:contentPart>
        </mc:Choice>
        <mc:Fallback xmlns="">
          <p:pic>
            <p:nvPicPr>
              <p:cNvPr id="22" name="Mürekkep 21">
                <a:extLst>
                  <a:ext uri="{FF2B5EF4-FFF2-40B4-BE49-F238E27FC236}">
                    <a16:creationId xmlns:a16="http://schemas.microsoft.com/office/drawing/2014/main" id="{01E16E9C-404F-AB44-3F23-96040264BD8B}"/>
                  </a:ext>
                </a:extLst>
              </p:cNvPr>
              <p:cNvPicPr/>
              <p:nvPr/>
            </p:nvPicPr>
            <p:blipFill>
              <a:blip r:embed="rId26"/>
              <a:stretch>
                <a:fillRect/>
              </a:stretch>
            </p:blipFill>
            <p:spPr>
              <a:xfrm>
                <a:off x="9588505" y="4898956"/>
                <a:ext cx="198360" cy="192240"/>
              </a:xfrm>
              <a:prstGeom prst="rect">
                <a:avLst/>
              </a:prstGeom>
            </p:spPr>
          </p:pic>
        </mc:Fallback>
      </mc:AlternateContent>
      <p:grpSp>
        <p:nvGrpSpPr>
          <p:cNvPr id="25" name="Grup 24">
            <a:extLst>
              <a:ext uri="{FF2B5EF4-FFF2-40B4-BE49-F238E27FC236}">
                <a16:creationId xmlns:a16="http://schemas.microsoft.com/office/drawing/2014/main" id="{9E85DF8E-CE71-768B-CAA9-CE83F6E9441A}"/>
              </a:ext>
            </a:extLst>
          </p:cNvPr>
          <p:cNvGrpSpPr/>
          <p:nvPr/>
        </p:nvGrpSpPr>
        <p:grpSpPr>
          <a:xfrm>
            <a:off x="6063385" y="4369396"/>
            <a:ext cx="191880" cy="196200"/>
            <a:chOff x="6063385" y="4369396"/>
            <a:chExt cx="191880" cy="196200"/>
          </a:xfrm>
        </p:grpSpPr>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856B63BD-29F5-7F6B-2F8C-67AD069F99F3}"/>
                    </a:ext>
                  </a:extLst>
                </p14:cNvPr>
                <p14:cNvContentPartPr/>
                <p14:nvPr/>
              </p14:nvContentPartPr>
              <p14:xfrm>
                <a:off x="6063385" y="4369396"/>
                <a:ext cx="191880" cy="137880"/>
              </p14:xfrm>
            </p:contentPart>
          </mc:Choice>
          <mc:Fallback xmlns="">
            <p:pic>
              <p:nvPicPr>
                <p:cNvPr id="23" name="Mürekkep 22">
                  <a:extLst>
                    <a:ext uri="{FF2B5EF4-FFF2-40B4-BE49-F238E27FC236}">
                      <a16:creationId xmlns:a16="http://schemas.microsoft.com/office/drawing/2014/main" id="{856B63BD-29F5-7F6B-2F8C-67AD069F99F3}"/>
                    </a:ext>
                  </a:extLst>
                </p:cNvPr>
                <p:cNvPicPr/>
                <p:nvPr/>
              </p:nvPicPr>
              <p:blipFill>
                <a:blip r:embed="rId28"/>
                <a:stretch>
                  <a:fillRect/>
                </a:stretch>
              </p:blipFill>
              <p:spPr>
                <a:xfrm>
                  <a:off x="6054745" y="4360756"/>
                  <a:ext cx="20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7E0A3C5E-1E01-497C-DB83-6013FDC97A19}"/>
                    </a:ext>
                  </a:extLst>
                </p14:cNvPr>
                <p14:cNvContentPartPr/>
                <p14:nvPr/>
              </p14:nvContentPartPr>
              <p14:xfrm>
                <a:off x="6208105" y="4436716"/>
                <a:ext cx="24840" cy="128880"/>
              </p14:xfrm>
            </p:contentPart>
          </mc:Choice>
          <mc:Fallback xmlns="">
            <p:pic>
              <p:nvPicPr>
                <p:cNvPr id="24" name="Mürekkep 23">
                  <a:extLst>
                    <a:ext uri="{FF2B5EF4-FFF2-40B4-BE49-F238E27FC236}">
                      <a16:creationId xmlns:a16="http://schemas.microsoft.com/office/drawing/2014/main" id="{7E0A3C5E-1E01-497C-DB83-6013FDC97A19}"/>
                    </a:ext>
                  </a:extLst>
                </p:cNvPr>
                <p:cNvPicPr/>
                <p:nvPr/>
              </p:nvPicPr>
              <p:blipFill>
                <a:blip r:embed="rId30"/>
                <a:stretch>
                  <a:fillRect/>
                </a:stretch>
              </p:blipFill>
              <p:spPr>
                <a:xfrm>
                  <a:off x="6199105" y="4428076"/>
                  <a:ext cx="42480" cy="146520"/>
                </a:xfrm>
                <a:prstGeom prst="rect">
                  <a:avLst/>
                </a:prstGeom>
              </p:spPr>
            </p:pic>
          </mc:Fallback>
        </mc:AlternateContent>
      </p:grpSp>
      <p:grpSp>
        <p:nvGrpSpPr>
          <p:cNvPr id="31" name="Grup 30">
            <a:extLst>
              <a:ext uri="{FF2B5EF4-FFF2-40B4-BE49-F238E27FC236}">
                <a16:creationId xmlns:a16="http://schemas.microsoft.com/office/drawing/2014/main" id="{ED298173-87DF-FD5F-0E81-2D937C5B80F5}"/>
              </a:ext>
            </a:extLst>
          </p:cNvPr>
          <p:cNvGrpSpPr/>
          <p:nvPr/>
        </p:nvGrpSpPr>
        <p:grpSpPr>
          <a:xfrm>
            <a:off x="228505" y="1068196"/>
            <a:ext cx="204480" cy="193680"/>
            <a:chOff x="228505" y="1068196"/>
            <a:chExt cx="204480" cy="19368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189211E0-E2F3-8A98-7959-FA9F11E1B5D9}"/>
                    </a:ext>
                  </a:extLst>
                </p14:cNvPr>
                <p14:cNvContentPartPr/>
                <p14:nvPr/>
              </p14:nvContentPartPr>
              <p14:xfrm>
                <a:off x="228505" y="1068196"/>
                <a:ext cx="120240" cy="193680"/>
              </p14:xfrm>
            </p:contentPart>
          </mc:Choice>
          <mc:Fallback xmlns="">
            <p:pic>
              <p:nvPicPr>
                <p:cNvPr id="27" name="Mürekkep 26">
                  <a:extLst>
                    <a:ext uri="{FF2B5EF4-FFF2-40B4-BE49-F238E27FC236}">
                      <a16:creationId xmlns:a16="http://schemas.microsoft.com/office/drawing/2014/main" id="{189211E0-E2F3-8A98-7959-FA9F11E1B5D9}"/>
                    </a:ext>
                  </a:extLst>
                </p:cNvPr>
                <p:cNvPicPr/>
                <p:nvPr/>
              </p:nvPicPr>
              <p:blipFill>
                <a:blip r:embed="rId32"/>
                <a:stretch>
                  <a:fillRect/>
                </a:stretch>
              </p:blipFill>
              <p:spPr>
                <a:xfrm>
                  <a:off x="219865" y="1059196"/>
                  <a:ext cx="137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92A3C9C-53D4-EE89-A1B4-FACEA232FC50}"/>
                    </a:ext>
                  </a:extLst>
                </p14:cNvPr>
                <p14:cNvContentPartPr/>
                <p14:nvPr/>
              </p14:nvContentPartPr>
              <p14:xfrm>
                <a:off x="423265" y="1251076"/>
                <a:ext cx="9720" cy="360"/>
              </p14:xfrm>
            </p:contentPart>
          </mc:Choice>
          <mc:Fallback xmlns="">
            <p:pic>
              <p:nvPicPr>
                <p:cNvPr id="28" name="Mürekkep 27">
                  <a:extLst>
                    <a:ext uri="{FF2B5EF4-FFF2-40B4-BE49-F238E27FC236}">
                      <a16:creationId xmlns:a16="http://schemas.microsoft.com/office/drawing/2014/main" id="{792A3C9C-53D4-EE89-A1B4-FACEA232FC50}"/>
                    </a:ext>
                  </a:extLst>
                </p:cNvPr>
                <p:cNvPicPr/>
                <p:nvPr/>
              </p:nvPicPr>
              <p:blipFill>
                <a:blip r:embed="rId34"/>
                <a:stretch>
                  <a:fillRect/>
                </a:stretch>
              </p:blipFill>
              <p:spPr>
                <a:xfrm>
                  <a:off x="414625" y="1242076"/>
                  <a:ext cx="27360" cy="18000"/>
                </a:xfrm>
                <a:prstGeom prst="rect">
                  <a:avLst/>
                </a:prstGeom>
              </p:spPr>
            </p:pic>
          </mc:Fallback>
        </mc:AlternateContent>
      </p:grpSp>
      <p:grpSp>
        <p:nvGrpSpPr>
          <p:cNvPr id="30" name="Grup 29">
            <a:extLst>
              <a:ext uri="{FF2B5EF4-FFF2-40B4-BE49-F238E27FC236}">
                <a16:creationId xmlns:a16="http://schemas.microsoft.com/office/drawing/2014/main" id="{E7DE7F0B-26B2-8AA0-9361-91E8A886ECA4}"/>
              </a:ext>
            </a:extLst>
          </p:cNvPr>
          <p:cNvGrpSpPr/>
          <p:nvPr/>
        </p:nvGrpSpPr>
        <p:grpSpPr>
          <a:xfrm>
            <a:off x="1117345" y="1009876"/>
            <a:ext cx="278280" cy="280800"/>
            <a:chOff x="1117345" y="1009876"/>
            <a:chExt cx="278280" cy="280800"/>
          </a:xfrm>
        </p:grpSpPr>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110AF298-FAF6-6C1C-1A39-C35C639BFB0E}"/>
                    </a:ext>
                  </a:extLst>
                </p14:cNvPr>
                <p14:cNvContentPartPr/>
                <p14:nvPr/>
              </p14:nvContentPartPr>
              <p14:xfrm>
                <a:off x="1117345" y="1009876"/>
                <a:ext cx="214200" cy="280800"/>
              </p14:xfrm>
            </p:contentPart>
          </mc:Choice>
          <mc:Fallback xmlns="">
            <p:pic>
              <p:nvPicPr>
                <p:cNvPr id="26" name="Mürekkep 25">
                  <a:extLst>
                    <a:ext uri="{FF2B5EF4-FFF2-40B4-BE49-F238E27FC236}">
                      <a16:creationId xmlns:a16="http://schemas.microsoft.com/office/drawing/2014/main" id="{110AF298-FAF6-6C1C-1A39-C35C639BFB0E}"/>
                    </a:ext>
                  </a:extLst>
                </p:cNvPr>
                <p:cNvPicPr/>
                <p:nvPr/>
              </p:nvPicPr>
              <p:blipFill>
                <a:blip r:embed="rId36"/>
                <a:stretch>
                  <a:fillRect/>
                </a:stretch>
              </p:blipFill>
              <p:spPr>
                <a:xfrm>
                  <a:off x="1108345" y="1000876"/>
                  <a:ext cx="231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Mürekkep 28">
                  <a:extLst>
                    <a:ext uri="{FF2B5EF4-FFF2-40B4-BE49-F238E27FC236}">
                      <a16:creationId xmlns:a16="http://schemas.microsoft.com/office/drawing/2014/main" id="{06A24A3A-B64D-FA42-41E0-446D81DE02B4}"/>
                    </a:ext>
                  </a:extLst>
                </p14:cNvPr>
                <p14:cNvContentPartPr/>
                <p14:nvPr/>
              </p14:nvContentPartPr>
              <p14:xfrm>
                <a:off x="1395265" y="1289596"/>
                <a:ext cx="360" cy="360"/>
              </p14:xfrm>
            </p:contentPart>
          </mc:Choice>
          <mc:Fallback xmlns="">
            <p:pic>
              <p:nvPicPr>
                <p:cNvPr id="29" name="Mürekkep 28">
                  <a:extLst>
                    <a:ext uri="{FF2B5EF4-FFF2-40B4-BE49-F238E27FC236}">
                      <a16:creationId xmlns:a16="http://schemas.microsoft.com/office/drawing/2014/main" id="{06A24A3A-B64D-FA42-41E0-446D81DE02B4}"/>
                    </a:ext>
                  </a:extLst>
                </p:cNvPr>
                <p:cNvPicPr/>
                <p:nvPr/>
              </p:nvPicPr>
              <p:blipFill>
                <a:blip r:embed="rId38"/>
                <a:stretch>
                  <a:fillRect/>
                </a:stretch>
              </p:blipFill>
              <p:spPr>
                <a:xfrm>
                  <a:off x="1386625" y="1280596"/>
                  <a:ext cx="18000" cy="18000"/>
                </a:xfrm>
                <a:prstGeom prst="rect">
                  <a:avLst/>
                </a:prstGeom>
              </p:spPr>
            </p:pic>
          </mc:Fallback>
        </mc:AlternateContent>
      </p:grpSp>
    </p:spTree>
    <p:extLst>
      <p:ext uri="{BB962C8B-B14F-4D97-AF65-F5344CB8AC3E}">
        <p14:creationId xmlns:p14="http://schemas.microsoft.com/office/powerpoint/2010/main" val="20332614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5F0F9EC-20A8-08A8-48F5-CF2D3EC61DE4}"/>
              </a:ext>
            </a:extLst>
          </p:cNvPr>
          <p:cNvPicPr>
            <a:picLocks noChangeAspect="1"/>
          </p:cNvPicPr>
          <p:nvPr/>
        </p:nvPicPr>
        <p:blipFill>
          <a:blip r:embed="rId2"/>
          <a:stretch>
            <a:fillRect/>
          </a:stretch>
        </p:blipFill>
        <p:spPr>
          <a:xfrm>
            <a:off x="1312116" y="1582928"/>
            <a:ext cx="1829055" cy="381053"/>
          </a:xfrm>
          <a:prstGeom prst="rect">
            <a:avLst/>
          </a:prstGeom>
        </p:spPr>
      </p:pic>
      <p:pic>
        <p:nvPicPr>
          <p:cNvPr id="7" name="Resim 6">
            <a:extLst>
              <a:ext uri="{FF2B5EF4-FFF2-40B4-BE49-F238E27FC236}">
                <a16:creationId xmlns:a16="http://schemas.microsoft.com/office/drawing/2014/main" id="{7AE4D8FF-0292-5CC1-29CE-A80DDEA9523F}"/>
              </a:ext>
            </a:extLst>
          </p:cNvPr>
          <p:cNvPicPr>
            <a:picLocks noChangeAspect="1"/>
          </p:cNvPicPr>
          <p:nvPr/>
        </p:nvPicPr>
        <p:blipFill>
          <a:blip r:embed="rId3"/>
          <a:stretch>
            <a:fillRect/>
          </a:stretch>
        </p:blipFill>
        <p:spPr>
          <a:xfrm>
            <a:off x="1312116" y="2146992"/>
            <a:ext cx="5182323" cy="533474"/>
          </a:xfrm>
          <a:prstGeom prst="rect">
            <a:avLst/>
          </a:prstGeom>
        </p:spPr>
      </p:pic>
      <p:pic>
        <p:nvPicPr>
          <p:cNvPr id="9" name="Resim 8">
            <a:extLst>
              <a:ext uri="{FF2B5EF4-FFF2-40B4-BE49-F238E27FC236}">
                <a16:creationId xmlns:a16="http://schemas.microsoft.com/office/drawing/2014/main" id="{70915220-6124-09EA-DBFD-889670F6F948}"/>
              </a:ext>
            </a:extLst>
          </p:cNvPr>
          <p:cNvPicPr>
            <a:picLocks noChangeAspect="1"/>
          </p:cNvPicPr>
          <p:nvPr/>
        </p:nvPicPr>
        <p:blipFill>
          <a:blip r:embed="rId4"/>
          <a:stretch>
            <a:fillRect/>
          </a:stretch>
        </p:blipFill>
        <p:spPr>
          <a:xfrm>
            <a:off x="1312116" y="1927886"/>
            <a:ext cx="1295581" cy="219106"/>
          </a:xfrm>
          <a:prstGeom prst="rect">
            <a:avLst/>
          </a:prstGeom>
        </p:spPr>
      </p:pic>
      <p:pic>
        <p:nvPicPr>
          <p:cNvPr id="11" name="Resim 10">
            <a:extLst>
              <a:ext uri="{FF2B5EF4-FFF2-40B4-BE49-F238E27FC236}">
                <a16:creationId xmlns:a16="http://schemas.microsoft.com/office/drawing/2014/main" id="{B099478E-32F1-F236-A4F7-D2C02F0AC125}"/>
              </a:ext>
            </a:extLst>
          </p:cNvPr>
          <p:cNvPicPr>
            <a:picLocks noChangeAspect="1"/>
          </p:cNvPicPr>
          <p:nvPr/>
        </p:nvPicPr>
        <p:blipFill>
          <a:blip r:embed="rId5"/>
          <a:stretch>
            <a:fillRect/>
          </a:stretch>
        </p:blipFill>
        <p:spPr>
          <a:xfrm>
            <a:off x="1312116" y="3136585"/>
            <a:ext cx="1771897" cy="342948"/>
          </a:xfrm>
          <a:prstGeom prst="rect">
            <a:avLst/>
          </a:prstGeom>
        </p:spPr>
      </p:pic>
      <p:pic>
        <p:nvPicPr>
          <p:cNvPr id="13" name="Resim 12">
            <a:extLst>
              <a:ext uri="{FF2B5EF4-FFF2-40B4-BE49-F238E27FC236}">
                <a16:creationId xmlns:a16="http://schemas.microsoft.com/office/drawing/2014/main" id="{7C6D19E4-1796-D908-5608-61A49193619B}"/>
              </a:ext>
            </a:extLst>
          </p:cNvPr>
          <p:cNvPicPr>
            <a:picLocks noChangeAspect="1"/>
          </p:cNvPicPr>
          <p:nvPr/>
        </p:nvPicPr>
        <p:blipFill>
          <a:blip r:embed="rId6"/>
          <a:stretch>
            <a:fillRect/>
          </a:stretch>
        </p:blipFill>
        <p:spPr>
          <a:xfrm>
            <a:off x="1312116" y="3479533"/>
            <a:ext cx="9278645" cy="281979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0DC4A584-87F2-2A78-7312-F4A038685A43}"/>
                  </a:ext>
                </a:extLst>
              </p14:cNvPr>
              <p14:cNvContentPartPr/>
              <p14:nvPr/>
            </p14:nvContentPartPr>
            <p14:xfrm>
              <a:off x="8421745" y="4975996"/>
              <a:ext cx="568080" cy="10080"/>
            </p14:xfrm>
          </p:contentPart>
        </mc:Choice>
        <mc:Fallback xmlns="">
          <p:pic>
            <p:nvPicPr>
              <p:cNvPr id="15" name="Mürekkep 14">
                <a:extLst>
                  <a:ext uri="{FF2B5EF4-FFF2-40B4-BE49-F238E27FC236}">
                    <a16:creationId xmlns:a16="http://schemas.microsoft.com/office/drawing/2014/main" id="{0DC4A584-87F2-2A78-7312-F4A038685A43}"/>
                  </a:ext>
                </a:extLst>
              </p:cNvPr>
              <p:cNvPicPr/>
              <p:nvPr/>
            </p:nvPicPr>
            <p:blipFill>
              <a:blip r:embed="rId8"/>
              <a:stretch>
                <a:fillRect/>
              </a:stretch>
            </p:blipFill>
            <p:spPr>
              <a:xfrm>
                <a:off x="8412745" y="4966996"/>
                <a:ext cx="585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27EFF96-D575-598F-3558-62B24DB74C73}"/>
                  </a:ext>
                </a:extLst>
              </p14:cNvPr>
              <p14:cNvContentPartPr/>
              <p14:nvPr/>
            </p14:nvContentPartPr>
            <p14:xfrm>
              <a:off x="1863648" y="2194056"/>
              <a:ext cx="239760" cy="383400"/>
            </p14:xfrm>
          </p:contentPart>
        </mc:Choice>
        <mc:Fallback xmlns="">
          <p:pic>
            <p:nvPicPr>
              <p:cNvPr id="16" name="Mürekkep 15">
                <a:extLst>
                  <a:ext uri="{FF2B5EF4-FFF2-40B4-BE49-F238E27FC236}">
                    <a16:creationId xmlns:a16="http://schemas.microsoft.com/office/drawing/2014/main" id="{B27EFF96-D575-598F-3558-62B24DB74C73}"/>
                  </a:ext>
                </a:extLst>
              </p:cNvPr>
              <p:cNvPicPr/>
              <p:nvPr/>
            </p:nvPicPr>
            <p:blipFill>
              <a:blip r:embed="rId10"/>
              <a:stretch>
                <a:fillRect/>
              </a:stretch>
            </p:blipFill>
            <p:spPr>
              <a:xfrm>
                <a:off x="1854648" y="2185416"/>
                <a:ext cx="2574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E306A92-5249-66ED-E63E-E07761DB7615}"/>
                  </a:ext>
                </a:extLst>
              </p14:cNvPr>
              <p14:cNvContentPartPr/>
              <p14:nvPr/>
            </p14:nvContentPartPr>
            <p14:xfrm>
              <a:off x="6153048" y="2111976"/>
              <a:ext cx="203040" cy="410760"/>
            </p14:xfrm>
          </p:contentPart>
        </mc:Choice>
        <mc:Fallback xmlns="">
          <p:pic>
            <p:nvPicPr>
              <p:cNvPr id="17" name="Mürekkep 16">
                <a:extLst>
                  <a:ext uri="{FF2B5EF4-FFF2-40B4-BE49-F238E27FC236}">
                    <a16:creationId xmlns:a16="http://schemas.microsoft.com/office/drawing/2014/main" id="{0E306A92-5249-66ED-E63E-E07761DB7615}"/>
                  </a:ext>
                </a:extLst>
              </p:cNvPr>
              <p:cNvPicPr/>
              <p:nvPr/>
            </p:nvPicPr>
            <p:blipFill>
              <a:blip r:embed="rId12"/>
              <a:stretch>
                <a:fillRect/>
              </a:stretch>
            </p:blipFill>
            <p:spPr>
              <a:xfrm>
                <a:off x="6144408" y="2102976"/>
                <a:ext cx="22068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7A840015-FAD4-9184-CB65-C54440322890}"/>
                  </a:ext>
                </a:extLst>
              </p14:cNvPr>
              <p14:cNvContentPartPr/>
              <p14:nvPr/>
            </p14:nvContentPartPr>
            <p14:xfrm>
              <a:off x="3410208" y="2596176"/>
              <a:ext cx="1105920" cy="10440"/>
            </p14:xfrm>
          </p:contentPart>
        </mc:Choice>
        <mc:Fallback xmlns="">
          <p:pic>
            <p:nvPicPr>
              <p:cNvPr id="18" name="Mürekkep 17">
                <a:extLst>
                  <a:ext uri="{FF2B5EF4-FFF2-40B4-BE49-F238E27FC236}">
                    <a16:creationId xmlns:a16="http://schemas.microsoft.com/office/drawing/2014/main" id="{7A840015-FAD4-9184-CB65-C54440322890}"/>
                  </a:ext>
                </a:extLst>
              </p:cNvPr>
              <p:cNvPicPr/>
              <p:nvPr/>
            </p:nvPicPr>
            <p:blipFill>
              <a:blip r:embed="rId14"/>
              <a:stretch>
                <a:fillRect/>
              </a:stretch>
            </p:blipFill>
            <p:spPr>
              <a:xfrm>
                <a:off x="3401568" y="2587176"/>
                <a:ext cx="1123560" cy="28080"/>
              </a:xfrm>
              <a:prstGeom prst="rect">
                <a:avLst/>
              </a:prstGeom>
            </p:spPr>
          </p:pic>
        </mc:Fallback>
      </mc:AlternateContent>
      <p:grpSp>
        <p:nvGrpSpPr>
          <p:cNvPr id="21" name="Grup 20">
            <a:extLst>
              <a:ext uri="{FF2B5EF4-FFF2-40B4-BE49-F238E27FC236}">
                <a16:creationId xmlns:a16="http://schemas.microsoft.com/office/drawing/2014/main" id="{13CEF96B-6B2A-CA41-24A5-AD499A776123}"/>
              </a:ext>
            </a:extLst>
          </p:cNvPr>
          <p:cNvGrpSpPr/>
          <p:nvPr/>
        </p:nvGrpSpPr>
        <p:grpSpPr>
          <a:xfrm>
            <a:off x="1188288" y="4873536"/>
            <a:ext cx="392760" cy="126720"/>
            <a:chOff x="1188288" y="4873536"/>
            <a:chExt cx="392760" cy="12672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407C878-C44A-FA86-C924-CE5B78B63B61}"/>
                    </a:ext>
                  </a:extLst>
                </p14:cNvPr>
                <p14:cNvContentPartPr/>
                <p14:nvPr/>
              </p14:nvContentPartPr>
              <p14:xfrm>
                <a:off x="1188288" y="4937616"/>
                <a:ext cx="365400" cy="19440"/>
              </p14:xfrm>
            </p:contentPart>
          </mc:Choice>
          <mc:Fallback xmlns="">
            <p:pic>
              <p:nvPicPr>
                <p:cNvPr id="19" name="Mürekkep 18">
                  <a:extLst>
                    <a:ext uri="{FF2B5EF4-FFF2-40B4-BE49-F238E27FC236}">
                      <a16:creationId xmlns:a16="http://schemas.microsoft.com/office/drawing/2014/main" id="{5407C878-C44A-FA86-C924-CE5B78B63B61}"/>
                    </a:ext>
                  </a:extLst>
                </p:cNvPr>
                <p:cNvPicPr/>
                <p:nvPr/>
              </p:nvPicPr>
              <p:blipFill>
                <a:blip r:embed="rId16"/>
                <a:stretch>
                  <a:fillRect/>
                </a:stretch>
              </p:blipFill>
              <p:spPr>
                <a:xfrm>
                  <a:off x="1179648" y="4928616"/>
                  <a:ext cx="383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FD6DFB9-839C-0313-4620-CD98DC64D25A}"/>
                    </a:ext>
                  </a:extLst>
                </p14:cNvPr>
                <p14:cNvContentPartPr/>
                <p14:nvPr/>
              </p14:nvContentPartPr>
              <p14:xfrm>
                <a:off x="1498968" y="4873536"/>
                <a:ext cx="82080" cy="126720"/>
              </p14:xfrm>
            </p:contentPart>
          </mc:Choice>
          <mc:Fallback xmlns="">
            <p:pic>
              <p:nvPicPr>
                <p:cNvPr id="20" name="Mürekkep 19">
                  <a:extLst>
                    <a:ext uri="{FF2B5EF4-FFF2-40B4-BE49-F238E27FC236}">
                      <a16:creationId xmlns:a16="http://schemas.microsoft.com/office/drawing/2014/main" id="{BFD6DFB9-839C-0313-4620-CD98DC64D25A}"/>
                    </a:ext>
                  </a:extLst>
                </p:cNvPr>
                <p:cNvPicPr/>
                <p:nvPr/>
              </p:nvPicPr>
              <p:blipFill>
                <a:blip r:embed="rId18"/>
                <a:stretch>
                  <a:fillRect/>
                </a:stretch>
              </p:blipFill>
              <p:spPr>
                <a:xfrm>
                  <a:off x="1490328" y="4864536"/>
                  <a:ext cx="9972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5B4C380F-0175-466F-A96A-AF9FADF92A42}"/>
                  </a:ext>
                </a:extLst>
              </p14:cNvPr>
              <p14:cNvContentPartPr/>
              <p14:nvPr/>
            </p14:nvContentPartPr>
            <p14:xfrm>
              <a:off x="1672848" y="1836936"/>
              <a:ext cx="1023480" cy="10440"/>
            </p14:xfrm>
          </p:contentPart>
        </mc:Choice>
        <mc:Fallback xmlns="">
          <p:pic>
            <p:nvPicPr>
              <p:cNvPr id="22" name="Mürekkep 21">
                <a:extLst>
                  <a:ext uri="{FF2B5EF4-FFF2-40B4-BE49-F238E27FC236}">
                    <a16:creationId xmlns:a16="http://schemas.microsoft.com/office/drawing/2014/main" id="{5B4C380F-0175-466F-A96A-AF9FADF92A42}"/>
                  </a:ext>
                </a:extLst>
              </p:cNvPr>
              <p:cNvPicPr/>
              <p:nvPr/>
            </p:nvPicPr>
            <p:blipFill>
              <a:blip r:embed="rId20"/>
              <a:stretch>
                <a:fillRect/>
              </a:stretch>
            </p:blipFill>
            <p:spPr>
              <a:xfrm>
                <a:off x="1664208" y="1828296"/>
                <a:ext cx="1041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D19389B7-77D5-E43B-3878-CCE49C366019}"/>
                  </a:ext>
                </a:extLst>
              </p14:cNvPr>
              <p14:cNvContentPartPr/>
              <p14:nvPr/>
            </p14:nvContentPartPr>
            <p14:xfrm>
              <a:off x="1855728" y="2139336"/>
              <a:ext cx="420120" cy="9720"/>
            </p14:xfrm>
          </p:contentPart>
        </mc:Choice>
        <mc:Fallback xmlns="">
          <p:pic>
            <p:nvPicPr>
              <p:cNvPr id="23" name="Mürekkep 22">
                <a:extLst>
                  <a:ext uri="{FF2B5EF4-FFF2-40B4-BE49-F238E27FC236}">
                    <a16:creationId xmlns:a16="http://schemas.microsoft.com/office/drawing/2014/main" id="{D19389B7-77D5-E43B-3878-CCE49C366019}"/>
                  </a:ext>
                </a:extLst>
              </p:cNvPr>
              <p:cNvPicPr/>
              <p:nvPr/>
            </p:nvPicPr>
            <p:blipFill>
              <a:blip r:embed="rId22"/>
              <a:stretch>
                <a:fillRect/>
              </a:stretch>
            </p:blipFill>
            <p:spPr>
              <a:xfrm>
                <a:off x="1847088" y="2130336"/>
                <a:ext cx="437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673A9498-A5F4-B3C6-8DC9-906F08EA523C}"/>
                  </a:ext>
                </a:extLst>
              </p14:cNvPr>
              <p14:cNvContentPartPr/>
              <p14:nvPr/>
            </p14:nvContentPartPr>
            <p14:xfrm>
              <a:off x="1590768" y="3446856"/>
              <a:ext cx="1188360" cy="65160"/>
            </p14:xfrm>
          </p:contentPart>
        </mc:Choice>
        <mc:Fallback xmlns="">
          <p:pic>
            <p:nvPicPr>
              <p:cNvPr id="24" name="Mürekkep 23">
                <a:extLst>
                  <a:ext uri="{FF2B5EF4-FFF2-40B4-BE49-F238E27FC236}">
                    <a16:creationId xmlns:a16="http://schemas.microsoft.com/office/drawing/2014/main" id="{673A9498-A5F4-B3C6-8DC9-906F08EA523C}"/>
                  </a:ext>
                </a:extLst>
              </p:cNvPr>
              <p:cNvPicPr/>
              <p:nvPr/>
            </p:nvPicPr>
            <p:blipFill>
              <a:blip r:embed="rId24"/>
              <a:stretch>
                <a:fillRect/>
              </a:stretch>
            </p:blipFill>
            <p:spPr>
              <a:xfrm>
                <a:off x="1581768" y="3438216"/>
                <a:ext cx="1206000" cy="82800"/>
              </a:xfrm>
              <a:prstGeom prst="rect">
                <a:avLst/>
              </a:prstGeom>
            </p:spPr>
          </p:pic>
        </mc:Fallback>
      </mc:AlternateContent>
      <p:sp>
        <p:nvSpPr>
          <p:cNvPr id="25" name="Metin kutusu 24">
            <a:extLst>
              <a:ext uri="{FF2B5EF4-FFF2-40B4-BE49-F238E27FC236}">
                <a16:creationId xmlns:a16="http://schemas.microsoft.com/office/drawing/2014/main" id="{269EF90D-C297-0E9D-6C44-1E871C4CFE1B}"/>
              </a:ext>
            </a:extLst>
          </p:cNvPr>
          <p:cNvSpPr txBox="1"/>
          <p:nvPr/>
        </p:nvSpPr>
        <p:spPr>
          <a:xfrm>
            <a:off x="6611112" y="3017520"/>
            <a:ext cx="5061001" cy="369332"/>
          </a:xfrm>
          <a:prstGeom prst="rect">
            <a:avLst/>
          </a:prstGeom>
          <a:noFill/>
        </p:spPr>
        <p:txBody>
          <a:bodyPr wrap="none" rtlCol="0">
            <a:spAutoFit/>
          </a:bodyPr>
          <a:lstStyle/>
          <a:p>
            <a:r>
              <a:rPr lang="en-US" dirty="0"/>
              <a:t>1.0f </a:t>
            </a:r>
            <a:r>
              <a:rPr lang="en-US" dirty="0" err="1"/>
              <a:t>yaziyordu</a:t>
            </a:r>
            <a:r>
              <a:rPr lang="en-US" dirty="0"/>
              <a:t> </a:t>
            </a:r>
            <a:r>
              <a:rPr lang="en-US" dirty="0" err="1"/>
              <a:t>onu</a:t>
            </a:r>
            <a:r>
              <a:rPr lang="en-US" dirty="0"/>
              <a:t> </a:t>
            </a:r>
            <a:r>
              <a:rPr lang="en-US" dirty="0" err="1"/>
              <a:t>ActorLevel</a:t>
            </a:r>
            <a:r>
              <a:rPr lang="en-US" dirty="0"/>
              <a:t> </a:t>
            </a:r>
            <a:r>
              <a:rPr lang="en-US" dirty="0" err="1"/>
              <a:t>ile</a:t>
            </a:r>
            <a:r>
              <a:rPr lang="en-US" dirty="0"/>
              <a:t> </a:t>
            </a:r>
            <a:r>
              <a:rPr lang="en-US" dirty="0" err="1"/>
              <a:t>degistirdik</a:t>
            </a:r>
            <a:r>
              <a:rPr lang="en-US" dirty="0"/>
              <a:t>.</a:t>
            </a:r>
            <a:endParaRPr lang="en-CA" dirty="0"/>
          </a:p>
        </p:txBody>
      </p:sp>
      <p:grpSp>
        <p:nvGrpSpPr>
          <p:cNvPr id="28" name="Grup 27">
            <a:extLst>
              <a:ext uri="{FF2B5EF4-FFF2-40B4-BE49-F238E27FC236}">
                <a16:creationId xmlns:a16="http://schemas.microsoft.com/office/drawing/2014/main" id="{28406FB2-2EAA-5F36-97B2-91B7FCEA789B}"/>
              </a:ext>
            </a:extLst>
          </p:cNvPr>
          <p:cNvGrpSpPr/>
          <p:nvPr/>
        </p:nvGrpSpPr>
        <p:grpSpPr>
          <a:xfrm>
            <a:off x="8823888" y="3437856"/>
            <a:ext cx="554040" cy="1353600"/>
            <a:chOff x="8823888" y="3437856"/>
            <a:chExt cx="554040" cy="1353600"/>
          </a:xfrm>
        </p:grpSpPr>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25182E8C-089A-30DF-2899-2DBB207413B4}"/>
                    </a:ext>
                  </a:extLst>
                </p14:cNvPr>
                <p14:cNvContentPartPr/>
                <p14:nvPr/>
              </p14:nvContentPartPr>
              <p14:xfrm>
                <a:off x="8823888" y="3439656"/>
                <a:ext cx="477720" cy="1351800"/>
              </p14:xfrm>
            </p:contentPart>
          </mc:Choice>
          <mc:Fallback xmlns="">
            <p:pic>
              <p:nvPicPr>
                <p:cNvPr id="26" name="Mürekkep 25">
                  <a:extLst>
                    <a:ext uri="{FF2B5EF4-FFF2-40B4-BE49-F238E27FC236}">
                      <a16:creationId xmlns:a16="http://schemas.microsoft.com/office/drawing/2014/main" id="{25182E8C-089A-30DF-2899-2DBB207413B4}"/>
                    </a:ext>
                  </a:extLst>
                </p:cNvPr>
                <p:cNvPicPr/>
                <p:nvPr/>
              </p:nvPicPr>
              <p:blipFill>
                <a:blip r:embed="rId26"/>
                <a:stretch>
                  <a:fillRect/>
                </a:stretch>
              </p:blipFill>
              <p:spPr>
                <a:xfrm>
                  <a:off x="8814888" y="3431016"/>
                  <a:ext cx="4953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6278B7BE-0C26-0F2E-85CB-12B468A2F48E}"/>
                    </a:ext>
                  </a:extLst>
                </p14:cNvPr>
                <p14:cNvContentPartPr/>
                <p14:nvPr/>
              </p14:nvContentPartPr>
              <p14:xfrm>
                <a:off x="9280728" y="3437856"/>
                <a:ext cx="97200" cy="21600"/>
              </p14:xfrm>
            </p:contentPart>
          </mc:Choice>
          <mc:Fallback xmlns="">
            <p:pic>
              <p:nvPicPr>
                <p:cNvPr id="27" name="Mürekkep 26">
                  <a:extLst>
                    <a:ext uri="{FF2B5EF4-FFF2-40B4-BE49-F238E27FC236}">
                      <a16:creationId xmlns:a16="http://schemas.microsoft.com/office/drawing/2014/main" id="{6278B7BE-0C26-0F2E-85CB-12B468A2F48E}"/>
                    </a:ext>
                  </a:extLst>
                </p:cNvPr>
                <p:cNvPicPr/>
                <p:nvPr/>
              </p:nvPicPr>
              <p:blipFill>
                <a:blip r:embed="rId28"/>
                <a:stretch>
                  <a:fillRect/>
                </a:stretch>
              </p:blipFill>
              <p:spPr>
                <a:xfrm>
                  <a:off x="9271728" y="3429216"/>
                  <a:ext cx="114840" cy="39240"/>
                </a:xfrm>
                <a:prstGeom prst="rect">
                  <a:avLst/>
                </a:prstGeom>
              </p:spPr>
            </p:pic>
          </mc:Fallback>
        </mc:AlternateContent>
      </p:grpSp>
    </p:spTree>
    <p:extLst>
      <p:ext uri="{BB962C8B-B14F-4D97-AF65-F5344CB8AC3E}">
        <p14:creationId xmlns:p14="http://schemas.microsoft.com/office/powerpoint/2010/main" val="2824954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B4A2B3-5817-2FB9-555E-AF26C58B85CE}"/>
              </a:ext>
            </a:extLst>
          </p:cNvPr>
          <p:cNvSpPr>
            <a:spLocks noGrp="1"/>
          </p:cNvSpPr>
          <p:nvPr>
            <p:ph type="title"/>
          </p:nvPr>
        </p:nvSpPr>
        <p:spPr>
          <a:xfrm>
            <a:off x="1992811" y="358061"/>
            <a:ext cx="6554002" cy="1239734"/>
          </a:xfrm>
        </p:spPr>
        <p:txBody>
          <a:bodyPr vert="horz" lIns="91440" tIns="45720" rIns="91440" bIns="45720" rtlCol="0" anchor="ctr">
            <a:normAutofit/>
          </a:bodyPr>
          <a:lstStyle/>
          <a:p>
            <a:r>
              <a:rPr lang="en-US" sz="3600" kern="1200" dirty="0" err="1">
                <a:solidFill>
                  <a:schemeClr val="tx1"/>
                </a:solidFill>
                <a:latin typeface="+mj-lt"/>
                <a:ea typeface="+mj-ea"/>
                <a:cs typeface="+mj-cs"/>
              </a:rPr>
              <a:t>Sonuc</a:t>
            </a:r>
            <a:r>
              <a:rPr lang="en-US" sz="3600" dirty="0"/>
              <a:t>: </a:t>
            </a:r>
            <a:r>
              <a:rPr lang="en-US" sz="3600" dirty="0" err="1"/>
              <a:t>hepsi</a:t>
            </a:r>
            <a:r>
              <a:rPr lang="en-US" sz="3600" dirty="0"/>
              <a:t> </a:t>
            </a:r>
            <a:r>
              <a:rPr lang="en-US" sz="3600" dirty="0" err="1"/>
              <a:t>suan</a:t>
            </a:r>
            <a:r>
              <a:rPr lang="en-US" sz="3600" dirty="0"/>
              <a:t> </a:t>
            </a:r>
            <a:r>
              <a:rPr lang="en-US" sz="3600" dirty="0" err="1"/>
              <a:t>calisiyor</a:t>
            </a:r>
            <a:r>
              <a:rPr lang="en-US" sz="3600" dirty="0"/>
              <a:t>.</a:t>
            </a:r>
            <a:endParaRPr lang="en-US" sz="36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47D74DC3-444E-C510-AA28-1C3283DF8BE7}"/>
              </a:ext>
            </a:extLst>
          </p:cNvPr>
          <p:cNvPicPr>
            <a:picLocks noChangeAspect="1"/>
          </p:cNvPicPr>
          <p:nvPr/>
        </p:nvPicPr>
        <p:blipFill>
          <a:blip r:embed="rId2"/>
          <a:stretch>
            <a:fillRect/>
          </a:stretch>
        </p:blipFill>
        <p:spPr>
          <a:xfrm>
            <a:off x="1992811" y="1845426"/>
            <a:ext cx="8203325" cy="4450303"/>
          </a:xfrm>
          <a:prstGeom prst="rect">
            <a:avLst/>
          </a:prstGeom>
        </p:spPr>
      </p:pic>
    </p:spTree>
    <p:extLst>
      <p:ext uri="{BB962C8B-B14F-4D97-AF65-F5344CB8AC3E}">
        <p14:creationId xmlns:p14="http://schemas.microsoft.com/office/powerpoint/2010/main" val="32870365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30662D-F7FD-CA9F-1726-58E4E8C52B47}"/>
              </a:ext>
            </a:extLst>
          </p:cNvPr>
          <p:cNvPicPr>
            <a:picLocks noChangeAspect="1"/>
          </p:cNvPicPr>
          <p:nvPr/>
        </p:nvPicPr>
        <p:blipFill>
          <a:blip r:embed="rId2"/>
          <a:stretch>
            <a:fillRect/>
          </a:stretch>
        </p:blipFill>
        <p:spPr>
          <a:xfrm>
            <a:off x="526491" y="2595446"/>
            <a:ext cx="3458058" cy="1667108"/>
          </a:xfrm>
          <a:prstGeom prst="rect">
            <a:avLst/>
          </a:prstGeom>
        </p:spPr>
      </p:pic>
      <p:pic>
        <p:nvPicPr>
          <p:cNvPr id="7" name="Resim 6">
            <a:extLst>
              <a:ext uri="{FF2B5EF4-FFF2-40B4-BE49-F238E27FC236}">
                <a16:creationId xmlns:a16="http://schemas.microsoft.com/office/drawing/2014/main" id="{A5E8086C-E033-CDD9-F1BB-29B9E800A060}"/>
              </a:ext>
            </a:extLst>
          </p:cNvPr>
          <p:cNvPicPr>
            <a:picLocks noChangeAspect="1"/>
          </p:cNvPicPr>
          <p:nvPr/>
        </p:nvPicPr>
        <p:blipFill>
          <a:blip r:embed="rId3"/>
          <a:stretch>
            <a:fillRect/>
          </a:stretch>
        </p:blipFill>
        <p:spPr>
          <a:xfrm>
            <a:off x="5065149" y="2857420"/>
            <a:ext cx="3524742" cy="1143160"/>
          </a:xfrm>
          <a:prstGeom prst="rect">
            <a:avLst/>
          </a:prstGeom>
        </p:spPr>
      </p:pic>
      <p:sp>
        <p:nvSpPr>
          <p:cNvPr id="8" name="Metin kutusu 7">
            <a:extLst>
              <a:ext uri="{FF2B5EF4-FFF2-40B4-BE49-F238E27FC236}">
                <a16:creationId xmlns:a16="http://schemas.microsoft.com/office/drawing/2014/main" id="{02F60942-7921-E663-62E4-8BD17EB5A4C7}"/>
              </a:ext>
            </a:extLst>
          </p:cNvPr>
          <p:cNvSpPr txBox="1"/>
          <p:nvPr/>
        </p:nvSpPr>
        <p:spPr>
          <a:xfrm>
            <a:off x="4518234" y="2488088"/>
            <a:ext cx="4618572" cy="369332"/>
          </a:xfrm>
          <a:prstGeom prst="rect">
            <a:avLst/>
          </a:prstGeom>
          <a:noFill/>
        </p:spPr>
        <p:txBody>
          <a:bodyPr wrap="none" rtlCol="0">
            <a:spAutoFit/>
          </a:bodyPr>
          <a:lstStyle/>
          <a:p>
            <a:r>
              <a:rPr lang="en-US" dirty="0" err="1"/>
              <a:t>Ekledigimiz</a:t>
            </a:r>
            <a:r>
              <a:rPr lang="en-US" dirty="0"/>
              <a:t> </a:t>
            </a:r>
            <a:r>
              <a:rPr lang="en-US" dirty="0" err="1"/>
              <a:t>kodun</a:t>
            </a:r>
            <a:r>
              <a:rPr lang="en-US" dirty="0"/>
              <a:t> </a:t>
            </a:r>
            <a:r>
              <a:rPr lang="en-US" dirty="0" err="1"/>
              <a:t>geldigini</a:t>
            </a:r>
            <a:r>
              <a:rPr lang="en-US" dirty="0"/>
              <a:t> control </a:t>
            </a:r>
            <a:r>
              <a:rPr lang="en-US" dirty="0" err="1"/>
              <a:t>ettik</a:t>
            </a:r>
            <a:r>
              <a:rPr lang="en-US" dirty="0"/>
              <a:t>.</a:t>
            </a:r>
            <a:endParaRPr lang="en-CA" dirty="0"/>
          </a:p>
        </p:txBody>
      </p:sp>
    </p:spTree>
    <p:extLst>
      <p:ext uri="{BB962C8B-B14F-4D97-AF65-F5344CB8AC3E}">
        <p14:creationId xmlns:p14="http://schemas.microsoft.com/office/powerpoint/2010/main" val="30957105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24DD5CF-2B94-2237-F2DB-A10E614F89B4}"/>
              </a:ext>
            </a:extLst>
          </p:cNvPr>
          <p:cNvPicPr>
            <a:picLocks noChangeAspect="1"/>
          </p:cNvPicPr>
          <p:nvPr/>
        </p:nvPicPr>
        <p:blipFill>
          <a:blip r:embed="rId2"/>
          <a:stretch>
            <a:fillRect/>
          </a:stretch>
        </p:blipFill>
        <p:spPr>
          <a:xfrm>
            <a:off x="2676047" y="609844"/>
            <a:ext cx="6839905" cy="1962424"/>
          </a:xfrm>
          <a:prstGeom prst="rect">
            <a:avLst/>
          </a:prstGeom>
        </p:spPr>
      </p:pic>
      <p:pic>
        <p:nvPicPr>
          <p:cNvPr id="7" name="Resim 6">
            <a:extLst>
              <a:ext uri="{FF2B5EF4-FFF2-40B4-BE49-F238E27FC236}">
                <a16:creationId xmlns:a16="http://schemas.microsoft.com/office/drawing/2014/main" id="{D65A56B0-246B-B0F4-BF2D-E20F8956747E}"/>
              </a:ext>
            </a:extLst>
          </p:cNvPr>
          <p:cNvPicPr>
            <a:picLocks noChangeAspect="1"/>
          </p:cNvPicPr>
          <p:nvPr/>
        </p:nvPicPr>
        <p:blipFill>
          <a:blip r:embed="rId3"/>
          <a:stretch>
            <a:fillRect/>
          </a:stretch>
        </p:blipFill>
        <p:spPr>
          <a:xfrm>
            <a:off x="885592" y="3210148"/>
            <a:ext cx="4029637" cy="3124636"/>
          </a:xfrm>
          <a:prstGeom prst="rect">
            <a:avLst/>
          </a:prstGeom>
        </p:spPr>
      </p:pic>
      <p:pic>
        <p:nvPicPr>
          <p:cNvPr id="9" name="Resim 8">
            <a:extLst>
              <a:ext uri="{FF2B5EF4-FFF2-40B4-BE49-F238E27FC236}">
                <a16:creationId xmlns:a16="http://schemas.microsoft.com/office/drawing/2014/main" id="{4E1D7612-D855-BFA3-80CD-97D0341916FD}"/>
              </a:ext>
            </a:extLst>
          </p:cNvPr>
          <p:cNvPicPr>
            <a:picLocks noChangeAspect="1"/>
          </p:cNvPicPr>
          <p:nvPr/>
        </p:nvPicPr>
        <p:blipFill>
          <a:blip r:embed="rId4"/>
          <a:stretch>
            <a:fillRect/>
          </a:stretch>
        </p:blipFill>
        <p:spPr>
          <a:xfrm>
            <a:off x="8198857" y="4572300"/>
            <a:ext cx="876422" cy="1448002"/>
          </a:xfrm>
          <a:prstGeom prst="rect">
            <a:avLst/>
          </a:prstGeom>
        </p:spPr>
      </p:pic>
      <p:sp>
        <p:nvSpPr>
          <p:cNvPr id="10" name="Metin kutusu 9">
            <a:extLst>
              <a:ext uri="{FF2B5EF4-FFF2-40B4-BE49-F238E27FC236}">
                <a16:creationId xmlns:a16="http://schemas.microsoft.com/office/drawing/2014/main" id="{93E6E17E-A39A-5CBE-9906-20A0398B6D48}"/>
              </a:ext>
            </a:extLst>
          </p:cNvPr>
          <p:cNvSpPr txBox="1"/>
          <p:nvPr/>
        </p:nvSpPr>
        <p:spPr>
          <a:xfrm>
            <a:off x="6309393" y="3552717"/>
            <a:ext cx="4655351" cy="923330"/>
          </a:xfrm>
          <a:prstGeom prst="rect">
            <a:avLst/>
          </a:prstGeom>
          <a:noFill/>
        </p:spPr>
        <p:txBody>
          <a:bodyPr wrap="square" rtlCol="0">
            <a:spAutoFit/>
          </a:bodyPr>
          <a:lstStyle/>
          <a:p>
            <a:r>
              <a:rPr lang="en-US" dirty="0" err="1"/>
              <a:t>Diger</a:t>
            </a:r>
            <a:r>
              <a:rPr lang="en-US" dirty="0"/>
              <a:t> Potion lar </a:t>
            </a:r>
            <a:r>
              <a:rPr lang="en-US" dirty="0" err="1"/>
              <a:t>icinde</a:t>
            </a:r>
            <a:r>
              <a:rPr lang="en-US" dirty="0"/>
              <a:t> </a:t>
            </a:r>
            <a:r>
              <a:rPr lang="en-US" dirty="0" err="1"/>
              <a:t>kullanmak</a:t>
            </a:r>
            <a:r>
              <a:rPr lang="en-US" dirty="0"/>
              <a:t> </a:t>
            </a:r>
            <a:r>
              <a:rPr lang="en-US" dirty="0" err="1"/>
              <a:t>icin</a:t>
            </a:r>
            <a:r>
              <a:rPr lang="en-US" dirty="0"/>
              <a:t> ana curve table </a:t>
            </a:r>
            <a:r>
              <a:rPr lang="en-US" dirty="0" err="1"/>
              <a:t>yaptik</a:t>
            </a:r>
            <a:r>
              <a:rPr lang="en-US" dirty="0"/>
              <a:t> </a:t>
            </a:r>
            <a:r>
              <a:rPr lang="en-US" dirty="0" err="1"/>
              <a:t>onu</a:t>
            </a:r>
            <a:r>
              <a:rPr lang="en-US" dirty="0"/>
              <a:t> </a:t>
            </a:r>
            <a:r>
              <a:rPr lang="en-US" dirty="0" err="1"/>
              <a:t>bu</a:t>
            </a:r>
            <a:r>
              <a:rPr lang="en-US" dirty="0"/>
              <a:t> </a:t>
            </a:r>
            <a:r>
              <a:rPr lang="en-US" dirty="0" err="1"/>
              <a:t>yuzden</a:t>
            </a:r>
            <a:r>
              <a:rPr lang="en-US" dirty="0"/>
              <a:t> </a:t>
            </a:r>
            <a:r>
              <a:rPr lang="en-US" dirty="0" err="1"/>
              <a:t>ismini</a:t>
            </a:r>
            <a:r>
              <a:rPr lang="en-US" dirty="0"/>
              <a:t> </a:t>
            </a:r>
            <a:r>
              <a:rPr lang="en-US" dirty="0" err="1"/>
              <a:t>degistirdik</a:t>
            </a:r>
            <a:r>
              <a:rPr lang="en-US" dirty="0"/>
              <a:t>.</a:t>
            </a:r>
            <a:endParaRPr lang="en-CA" dirty="0"/>
          </a:p>
        </p:txBody>
      </p:sp>
    </p:spTree>
    <p:extLst>
      <p:ext uri="{BB962C8B-B14F-4D97-AF65-F5344CB8AC3E}">
        <p14:creationId xmlns:p14="http://schemas.microsoft.com/office/powerpoint/2010/main" val="6002025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7D454D-5B2C-9DE0-C094-04B8E64EEEC1}"/>
              </a:ext>
            </a:extLst>
          </p:cNvPr>
          <p:cNvSpPr>
            <a:spLocks noGrp="1"/>
          </p:cNvSpPr>
          <p:nvPr>
            <p:ph type="title"/>
          </p:nvPr>
        </p:nvSpPr>
        <p:spPr/>
        <p:txBody>
          <a:bodyPr/>
          <a:lstStyle/>
          <a:p>
            <a:r>
              <a:rPr lang="en-US" dirty="0"/>
              <a:t>Quest:</a:t>
            </a:r>
            <a:endParaRPr lang="en-CA" dirty="0"/>
          </a:p>
        </p:txBody>
      </p:sp>
      <p:pic>
        <p:nvPicPr>
          <p:cNvPr id="5" name="Resim 4">
            <a:extLst>
              <a:ext uri="{FF2B5EF4-FFF2-40B4-BE49-F238E27FC236}">
                <a16:creationId xmlns:a16="http://schemas.microsoft.com/office/drawing/2014/main" id="{9436E49D-173C-E435-3914-EF173140B392}"/>
              </a:ext>
            </a:extLst>
          </p:cNvPr>
          <p:cNvPicPr>
            <a:picLocks noChangeAspect="1"/>
          </p:cNvPicPr>
          <p:nvPr/>
        </p:nvPicPr>
        <p:blipFill>
          <a:blip r:embed="rId2"/>
          <a:stretch>
            <a:fillRect/>
          </a:stretch>
        </p:blipFill>
        <p:spPr>
          <a:xfrm>
            <a:off x="1405423" y="1853248"/>
            <a:ext cx="7886098" cy="4326556"/>
          </a:xfrm>
          <a:prstGeom prst="rect">
            <a:avLst/>
          </a:prstGeom>
        </p:spPr>
      </p:pic>
    </p:spTree>
    <p:extLst>
      <p:ext uri="{BB962C8B-B14F-4D97-AF65-F5344CB8AC3E}">
        <p14:creationId xmlns:p14="http://schemas.microsoft.com/office/powerpoint/2010/main" val="150902090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81F33E2-9247-23C7-5735-4F38B6722FBB}"/>
              </a:ext>
            </a:extLst>
          </p:cNvPr>
          <p:cNvPicPr>
            <a:picLocks noChangeAspect="1"/>
          </p:cNvPicPr>
          <p:nvPr/>
        </p:nvPicPr>
        <p:blipFill>
          <a:blip r:embed="rId2"/>
          <a:stretch>
            <a:fillRect/>
          </a:stretch>
        </p:blipFill>
        <p:spPr>
          <a:xfrm>
            <a:off x="1771046" y="847620"/>
            <a:ext cx="8649907" cy="1505160"/>
          </a:xfrm>
          <a:prstGeom prst="rect">
            <a:avLst/>
          </a:prstGeom>
        </p:spPr>
      </p:pic>
      <p:pic>
        <p:nvPicPr>
          <p:cNvPr id="7" name="Resim 6">
            <a:extLst>
              <a:ext uri="{FF2B5EF4-FFF2-40B4-BE49-F238E27FC236}">
                <a16:creationId xmlns:a16="http://schemas.microsoft.com/office/drawing/2014/main" id="{A6F960DB-9A57-7911-82AF-F98BBCA0032E}"/>
              </a:ext>
            </a:extLst>
          </p:cNvPr>
          <p:cNvPicPr>
            <a:picLocks noChangeAspect="1"/>
          </p:cNvPicPr>
          <p:nvPr/>
        </p:nvPicPr>
        <p:blipFill>
          <a:blip r:embed="rId3"/>
          <a:stretch>
            <a:fillRect/>
          </a:stretch>
        </p:blipFill>
        <p:spPr>
          <a:xfrm>
            <a:off x="-1" y="4040305"/>
            <a:ext cx="12192000" cy="1970075"/>
          </a:xfrm>
          <a:prstGeom prst="rect">
            <a:avLst/>
          </a:prstGeom>
        </p:spPr>
      </p:pic>
      <p:pic>
        <p:nvPicPr>
          <p:cNvPr id="9" name="Resim 8">
            <a:extLst>
              <a:ext uri="{FF2B5EF4-FFF2-40B4-BE49-F238E27FC236}">
                <a16:creationId xmlns:a16="http://schemas.microsoft.com/office/drawing/2014/main" id="{05AF0954-4F1F-BA8B-615C-F41E14228254}"/>
              </a:ext>
            </a:extLst>
          </p:cNvPr>
          <p:cNvPicPr>
            <a:picLocks noChangeAspect="1"/>
          </p:cNvPicPr>
          <p:nvPr/>
        </p:nvPicPr>
        <p:blipFill>
          <a:blip r:embed="rId4"/>
          <a:stretch>
            <a:fillRect/>
          </a:stretch>
        </p:blipFill>
        <p:spPr>
          <a:xfrm>
            <a:off x="5114787" y="3735462"/>
            <a:ext cx="1962424" cy="30484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E8DC9E49-D24D-B60D-8E31-088227C7EEE6}"/>
                  </a:ext>
                </a:extLst>
              </p14:cNvPr>
              <p14:cNvContentPartPr/>
              <p14:nvPr/>
            </p14:nvContentPartPr>
            <p14:xfrm>
              <a:off x="1771465" y="1643476"/>
              <a:ext cx="829080" cy="282240"/>
            </p14:xfrm>
          </p:contentPart>
        </mc:Choice>
        <mc:Fallback xmlns="">
          <p:pic>
            <p:nvPicPr>
              <p:cNvPr id="10" name="Mürekkep 9">
                <a:extLst>
                  <a:ext uri="{FF2B5EF4-FFF2-40B4-BE49-F238E27FC236}">
                    <a16:creationId xmlns:a16="http://schemas.microsoft.com/office/drawing/2014/main" id="{E8DC9E49-D24D-B60D-8E31-088227C7EEE6}"/>
                  </a:ext>
                </a:extLst>
              </p:cNvPr>
              <p:cNvPicPr/>
              <p:nvPr/>
            </p:nvPicPr>
            <p:blipFill>
              <a:blip r:embed="rId6"/>
              <a:stretch>
                <a:fillRect/>
              </a:stretch>
            </p:blipFill>
            <p:spPr>
              <a:xfrm>
                <a:off x="1762465" y="1634836"/>
                <a:ext cx="8467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80CEE8A4-C087-FBE6-BCE6-7E8FC406FAB7}"/>
                  </a:ext>
                </a:extLst>
              </p14:cNvPr>
              <p14:cNvContentPartPr/>
              <p14:nvPr/>
            </p14:nvContentPartPr>
            <p14:xfrm>
              <a:off x="1828345" y="2135596"/>
              <a:ext cx="905400" cy="292320"/>
            </p14:xfrm>
          </p:contentPart>
        </mc:Choice>
        <mc:Fallback xmlns="">
          <p:pic>
            <p:nvPicPr>
              <p:cNvPr id="11" name="Mürekkep 10">
                <a:extLst>
                  <a:ext uri="{FF2B5EF4-FFF2-40B4-BE49-F238E27FC236}">
                    <a16:creationId xmlns:a16="http://schemas.microsoft.com/office/drawing/2014/main" id="{80CEE8A4-C087-FBE6-BCE6-7E8FC406FAB7}"/>
                  </a:ext>
                </a:extLst>
              </p:cNvPr>
              <p:cNvPicPr/>
              <p:nvPr/>
            </p:nvPicPr>
            <p:blipFill>
              <a:blip r:embed="rId8"/>
              <a:stretch>
                <a:fillRect/>
              </a:stretch>
            </p:blipFill>
            <p:spPr>
              <a:xfrm>
                <a:off x="1819705" y="2126596"/>
                <a:ext cx="923040" cy="309960"/>
              </a:xfrm>
              <a:prstGeom prst="rect">
                <a:avLst/>
              </a:prstGeom>
            </p:spPr>
          </p:pic>
        </mc:Fallback>
      </mc:AlternateContent>
      <p:grpSp>
        <p:nvGrpSpPr>
          <p:cNvPr id="24" name="Grup 23">
            <a:extLst>
              <a:ext uri="{FF2B5EF4-FFF2-40B4-BE49-F238E27FC236}">
                <a16:creationId xmlns:a16="http://schemas.microsoft.com/office/drawing/2014/main" id="{79B69B7F-53C6-8D29-4901-B0D736E025E0}"/>
              </a:ext>
            </a:extLst>
          </p:cNvPr>
          <p:cNvGrpSpPr/>
          <p:nvPr/>
        </p:nvGrpSpPr>
        <p:grpSpPr>
          <a:xfrm>
            <a:off x="5091385" y="2386876"/>
            <a:ext cx="846720" cy="360"/>
            <a:chOff x="5091385" y="2386876"/>
            <a:chExt cx="846720" cy="36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08F59D03-642B-5494-D076-709009AC2D83}"/>
                    </a:ext>
                  </a:extLst>
                </p14:cNvPr>
                <p14:cNvContentPartPr/>
                <p14:nvPr/>
              </p14:nvContentPartPr>
              <p14:xfrm>
                <a:off x="5091385" y="2386876"/>
                <a:ext cx="355320" cy="360"/>
              </p14:xfrm>
            </p:contentPart>
          </mc:Choice>
          <mc:Fallback xmlns="">
            <p:pic>
              <p:nvPicPr>
                <p:cNvPr id="12" name="Mürekkep 11">
                  <a:extLst>
                    <a:ext uri="{FF2B5EF4-FFF2-40B4-BE49-F238E27FC236}">
                      <a16:creationId xmlns:a16="http://schemas.microsoft.com/office/drawing/2014/main" id="{08F59D03-642B-5494-D076-709009AC2D83}"/>
                    </a:ext>
                  </a:extLst>
                </p:cNvPr>
                <p:cNvPicPr/>
                <p:nvPr/>
              </p:nvPicPr>
              <p:blipFill>
                <a:blip r:embed="rId10"/>
                <a:stretch>
                  <a:fillRect/>
                </a:stretch>
              </p:blipFill>
              <p:spPr>
                <a:xfrm>
                  <a:off x="5082745" y="2377876"/>
                  <a:ext cx="37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4E802D1-DC1F-9DCF-9D2B-A40E2F4A51C5}"/>
                    </a:ext>
                  </a:extLst>
                </p14:cNvPr>
                <p14:cNvContentPartPr/>
                <p14:nvPr/>
              </p14:nvContentPartPr>
              <p14:xfrm>
                <a:off x="5688265" y="2386876"/>
                <a:ext cx="249840" cy="360"/>
              </p14:xfrm>
            </p:contentPart>
          </mc:Choice>
          <mc:Fallback xmlns="">
            <p:pic>
              <p:nvPicPr>
                <p:cNvPr id="13" name="Mürekkep 12">
                  <a:extLst>
                    <a:ext uri="{FF2B5EF4-FFF2-40B4-BE49-F238E27FC236}">
                      <a16:creationId xmlns:a16="http://schemas.microsoft.com/office/drawing/2014/main" id="{24E802D1-DC1F-9DCF-9D2B-A40E2F4A51C5}"/>
                    </a:ext>
                  </a:extLst>
                </p:cNvPr>
                <p:cNvPicPr/>
                <p:nvPr/>
              </p:nvPicPr>
              <p:blipFill>
                <a:blip r:embed="rId12"/>
                <a:stretch>
                  <a:fillRect/>
                </a:stretch>
              </p:blipFill>
              <p:spPr>
                <a:xfrm>
                  <a:off x="5679265" y="2377876"/>
                  <a:ext cx="2674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D9ACB6D5-9C48-7E95-2B72-150DF9495C3C}"/>
                  </a:ext>
                </a:extLst>
              </p14:cNvPr>
              <p14:cNvContentPartPr/>
              <p14:nvPr/>
            </p14:nvContentPartPr>
            <p14:xfrm>
              <a:off x="6255985" y="2367436"/>
              <a:ext cx="220680" cy="360"/>
            </p14:xfrm>
          </p:contentPart>
        </mc:Choice>
        <mc:Fallback xmlns="">
          <p:pic>
            <p:nvPicPr>
              <p:cNvPr id="14" name="Mürekkep 13">
                <a:extLst>
                  <a:ext uri="{FF2B5EF4-FFF2-40B4-BE49-F238E27FC236}">
                    <a16:creationId xmlns:a16="http://schemas.microsoft.com/office/drawing/2014/main" id="{D9ACB6D5-9C48-7E95-2B72-150DF9495C3C}"/>
                  </a:ext>
                </a:extLst>
              </p:cNvPr>
              <p:cNvPicPr/>
              <p:nvPr/>
            </p:nvPicPr>
            <p:blipFill>
              <a:blip r:embed="rId14"/>
              <a:stretch>
                <a:fillRect/>
              </a:stretch>
            </p:blipFill>
            <p:spPr>
              <a:xfrm>
                <a:off x="6246985" y="2358796"/>
                <a:ext cx="23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F3875E2-E9F4-AF67-6604-AE7D05344E2D}"/>
                  </a:ext>
                </a:extLst>
              </p14:cNvPr>
              <p14:cNvContentPartPr/>
              <p14:nvPr/>
            </p14:nvContentPartPr>
            <p14:xfrm>
              <a:off x="6756385" y="2376796"/>
              <a:ext cx="313200" cy="4320"/>
            </p14:xfrm>
          </p:contentPart>
        </mc:Choice>
        <mc:Fallback xmlns="">
          <p:pic>
            <p:nvPicPr>
              <p:cNvPr id="15" name="Mürekkep 14">
                <a:extLst>
                  <a:ext uri="{FF2B5EF4-FFF2-40B4-BE49-F238E27FC236}">
                    <a16:creationId xmlns:a16="http://schemas.microsoft.com/office/drawing/2014/main" id="{9F3875E2-E9F4-AF67-6604-AE7D05344E2D}"/>
                  </a:ext>
                </a:extLst>
              </p:cNvPr>
              <p:cNvPicPr/>
              <p:nvPr/>
            </p:nvPicPr>
            <p:blipFill>
              <a:blip r:embed="rId16"/>
              <a:stretch>
                <a:fillRect/>
              </a:stretch>
            </p:blipFill>
            <p:spPr>
              <a:xfrm>
                <a:off x="6747745" y="2368156"/>
                <a:ext cx="3308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66EFCDD-CF41-8998-6663-D8984619440E}"/>
                  </a:ext>
                </a:extLst>
              </p14:cNvPr>
              <p14:cNvContentPartPr/>
              <p14:nvPr/>
            </p14:nvContentPartPr>
            <p14:xfrm>
              <a:off x="7353625" y="2386876"/>
              <a:ext cx="230040" cy="360"/>
            </p14:xfrm>
          </p:contentPart>
        </mc:Choice>
        <mc:Fallback xmlns="">
          <p:pic>
            <p:nvPicPr>
              <p:cNvPr id="16" name="Mürekkep 15">
                <a:extLst>
                  <a:ext uri="{FF2B5EF4-FFF2-40B4-BE49-F238E27FC236}">
                    <a16:creationId xmlns:a16="http://schemas.microsoft.com/office/drawing/2014/main" id="{D66EFCDD-CF41-8998-6663-D8984619440E}"/>
                  </a:ext>
                </a:extLst>
              </p:cNvPr>
              <p:cNvPicPr/>
              <p:nvPr/>
            </p:nvPicPr>
            <p:blipFill>
              <a:blip r:embed="rId18"/>
              <a:stretch>
                <a:fillRect/>
              </a:stretch>
            </p:blipFill>
            <p:spPr>
              <a:xfrm>
                <a:off x="7344625" y="2377876"/>
                <a:ext cx="247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A5FFB17-B429-4B11-7FCB-FD58590807DA}"/>
                  </a:ext>
                </a:extLst>
              </p14:cNvPr>
              <p14:cNvContentPartPr/>
              <p14:nvPr/>
            </p14:nvContentPartPr>
            <p14:xfrm>
              <a:off x="7873105" y="2376796"/>
              <a:ext cx="307440" cy="11160"/>
            </p14:xfrm>
          </p:contentPart>
        </mc:Choice>
        <mc:Fallback xmlns="">
          <p:pic>
            <p:nvPicPr>
              <p:cNvPr id="17" name="Mürekkep 16">
                <a:extLst>
                  <a:ext uri="{FF2B5EF4-FFF2-40B4-BE49-F238E27FC236}">
                    <a16:creationId xmlns:a16="http://schemas.microsoft.com/office/drawing/2014/main" id="{2A5FFB17-B429-4B11-7FCB-FD58590807DA}"/>
                  </a:ext>
                </a:extLst>
              </p:cNvPr>
              <p:cNvPicPr/>
              <p:nvPr/>
            </p:nvPicPr>
            <p:blipFill>
              <a:blip r:embed="rId20"/>
              <a:stretch>
                <a:fillRect/>
              </a:stretch>
            </p:blipFill>
            <p:spPr>
              <a:xfrm>
                <a:off x="7864105" y="2368156"/>
                <a:ext cx="325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2E0B8A91-54EA-C8BC-8F8A-2A9474CE7779}"/>
                  </a:ext>
                </a:extLst>
              </p14:cNvPr>
              <p14:cNvContentPartPr/>
              <p14:nvPr/>
            </p14:nvContentPartPr>
            <p14:xfrm>
              <a:off x="8489425" y="2357716"/>
              <a:ext cx="210960" cy="360"/>
            </p14:xfrm>
          </p:contentPart>
        </mc:Choice>
        <mc:Fallback xmlns="">
          <p:pic>
            <p:nvPicPr>
              <p:cNvPr id="18" name="Mürekkep 17">
                <a:extLst>
                  <a:ext uri="{FF2B5EF4-FFF2-40B4-BE49-F238E27FC236}">
                    <a16:creationId xmlns:a16="http://schemas.microsoft.com/office/drawing/2014/main" id="{2E0B8A91-54EA-C8BC-8F8A-2A9474CE7779}"/>
                  </a:ext>
                </a:extLst>
              </p:cNvPr>
              <p:cNvPicPr/>
              <p:nvPr/>
            </p:nvPicPr>
            <p:blipFill>
              <a:blip r:embed="rId22"/>
              <a:stretch>
                <a:fillRect/>
              </a:stretch>
            </p:blipFill>
            <p:spPr>
              <a:xfrm>
                <a:off x="8480425" y="2348716"/>
                <a:ext cx="228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E9B02D5-F10F-1CF1-6EED-55FD034ED582}"/>
                  </a:ext>
                </a:extLst>
              </p14:cNvPr>
              <p14:cNvContentPartPr/>
              <p14:nvPr/>
            </p14:nvContentPartPr>
            <p14:xfrm>
              <a:off x="9047425" y="2348356"/>
              <a:ext cx="163080" cy="360"/>
            </p14:xfrm>
          </p:contentPart>
        </mc:Choice>
        <mc:Fallback xmlns="">
          <p:pic>
            <p:nvPicPr>
              <p:cNvPr id="19" name="Mürekkep 18">
                <a:extLst>
                  <a:ext uri="{FF2B5EF4-FFF2-40B4-BE49-F238E27FC236}">
                    <a16:creationId xmlns:a16="http://schemas.microsoft.com/office/drawing/2014/main" id="{5E9B02D5-F10F-1CF1-6EED-55FD034ED582}"/>
                  </a:ext>
                </a:extLst>
              </p:cNvPr>
              <p:cNvPicPr/>
              <p:nvPr/>
            </p:nvPicPr>
            <p:blipFill>
              <a:blip r:embed="rId24"/>
              <a:stretch>
                <a:fillRect/>
              </a:stretch>
            </p:blipFill>
            <p:spPr>
              <a:xfrm>
                <a:off x="9038425" y="2339356"/>
                <a:ext cx="180720" cy="18000"/>
              </a:xfrm>
              <a:prstGeom prst="rect">
                <a:avLst/>
              </a:prstGeom>
            </p:spPr>
          </p:pic>
        </mc:Fallback>
      </mc:AlternateContent>
      <p:grpSp>
        <p:nvGrpSpPr>
          <p:cNvPr id="23" name="Grup 22">
            <a:extLst>
              <a:ext uri="{FF2B5EF4-FFF2-40B4-BE49-F238E27FC236}">
                <a16:creationId xmlns:a16="http://schemas.microsoft.com/office/drawing/2014/main" id="{09DD5E90-758E-BEB6-C95D-A3EC455E4D40}"/>
              </a:ext>
            </a:extLst>
          </p:cNvPr>
          <p:cNvGrpSpPr/>
          <p:nvPr/>
        </p:nvGrpSpPr>
        <p:grpSpPr>
          <a:xfrm>
            <a:off x="9470785" y="2309476"/>
            <a:ext cx="798480" cy="39600"/>
            <a:chOff x="9470785" y="2309476"/>
            <a:chExt cx="798480" cy="3960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2C4B1669-1B53-C6B7-5915-2BBEF4950486}"/>
                    </a:ext>
                  </a:extLst>
                </p14:cNvPr>
                <p14:cNvContentPartPr/>
                <p14:nvPr/>
              </p14:nvContentPartPr>
              <p14:xfrm>
                <a:off x="9692185" y="2309476"/>
                <a:ext cx="105120" cy="360"/>
              </p14:xfrm>
            </p:contentPart>
          </mc:Choice>
          <mc:Fallback xmlns="">
            <p:pic>
              <p:nvPicPr>
                <p:cNvPr id="20" name="Mürekkep 19">
                  <a:extLst>
                    <a:ext uri="{FF2B5EF4-FFF2-40B4-BE49-F238E27FC236}">
                      <a16:creationId xmlns:a16="http://schemas.microsoft.com/office/drawing/2014/main" id="{2C4B1669-1B53-C6B7-5915-2BBEF4950486}"/>
                    </a:ext>
                  </a:extLst>
                </p:cNvPr>
                <p:cNvPicPr/>
                <p:nvPr/>
              </p:nvPicPr>
              <p:blipFill>
                <a:blip r:embed="rId26"/>
                <a:stretch>
                  <a:fillRect/>
                </a:stretch>
              </p:blipFill>
              <p:spPr>
                <a:xfrm>
                  <a:off x="9683545" y="2300836"/>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2DADA68-2139-C188-499C-BCBB774A9C28}"/>
                    </a:ext>
                  </a:extLst>
                </p14:cNvPr>
                <p14:cNvContentPartPr/>
                <p14:nvPr/>
              </p14:nvContentPartPr>
              <p14:xfrm>
                <a:off x="9470785" y="2338636"/>
                <a:ext cx="163080" cy="10440"/>
              </p14:xfrm>
            </p:contentPart>
          </mc:Choice>
          <mc:Fallback xmlns="">
            <p:pic>
              <p:nvPicPr>
                <p:cNvPr id="21" name="Mürekkep 20">
                  <a:extLst>
                    <a:ext uri="{FF2B5EF4-FFF2-40B4-BE49-F238E27FC236}">
                      <a16:creationId xmlns:a16="http://schemas.microsoft.com/office/drawing/2014/main" id="{82DADA68-2139-C188-499C-BCBB774A9C28}"/>
                    </a:ext>
                  </a:extLst>
                </p:cNvPr>
                <p:cNvPicPr/>
                <p:nvPr/>
              </p:nvPicPr>
              <p:blipFill>
                <a:blip r:embed="rId28"/>
                <a:stretch>
                  <a:fillRect/>
                </a:stretch>
              </p:blipFill>
              <p:spPr>
                <a:xfrm>
                  <a:off x="9461785" y="2329996"/>
                  <a:ext cx="180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20027047-72CB-2E9E-673E-3CDD4CB5D385}"/>
                    </a:ext>
                  </a:extLst>
                </p14:cNvPr>
                <p14:cNvContentPartPr/>
                <p14:nvPr/>
              </p14:nvContentPartPr>
              <p14:xfrm>
                <a:off x="10010065" y="2328916"/>
                <a:ext cx="259200" cy="360"/>
              </p14:xfrm>
            </p:contentPart>
          </mc:Choice>
          <mc:Fallback xmlns="">
            <p:pic>
              <p:nvPicPr>
                <p:cNvPr id="22" name="Mürekkep 21">
                  <a:extLst>
                    <a:ext uri="{FF2B5EF4-FFF2-40B4-BE49-F238E27FC236}">
                      <a16:creationId xmlns:a16="http://schemas.microsoft.com/office/drawing/2014/main" id="{20027047-72CB-2E9E-673E-3CDD4CB5D385}"/>
                    </a:ext>
                  </a:extLst>
                </p:cNvPr>
                <p:cNvPicPr/>
                <p:nvPr/>
              </p:nvPicPr>
              <p:blipFill>
                <a:blip r:embed="rId30"/>
                <a:stretch>
                  <a:fillRect/>
                </a:stretch>
              </p:blipFill>
              <p:spPr>
                <a:xfrm>
                  <a:off x="10001065" y="2320276"/>
                  <a:ext cx="2768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6661B843-644B-3979-DB83-EE7A516A6107}"/>
                  </a:ext>
                </a:extLst>
              </p14:cNvPr>
              <p14:cNvContentPartPr/>
              <p14:nvPr/>
            </p14:nvContentPartPr>
            <p14:xfrm>
              <a:off x="5175625" y="3556516"/>
              <a:ext cx="1090440" cy="525240"/>
            </p14:xfrm>
          </p:contentPart>
        </mc:Choice>
        <mc:Fallback xmlns="">
          <p:pic>
            <p:nvPicPr>
              <p:cNvPr id="25" name="Mürekkep 24">
                <a:extLst>
                  <a:ext uri="{FF2B5EF4-FFF2-40B4-BE49-F238E27FC236}">
                    <a16:creationId xmlns:a16="http://schemas.microsoft.com/office/drawing/2014/main" id="{6661B843-644B-3979-DB83-EE7A516A6107}"/>
                  </a:ext>
                </a:extLst>
              </p:cNvPr>
              <p:cNvPicPr/>
              <p:nvPr/>
            </p:nvPicPr>
            <p:blipFill>
              <a:blip r:embed="rId32"/>
              <a:stretch>
                <a:fillRect/>
              </a:stretch>
            </p:blipFill>
            <p:spPr>
              <a:xfrm>
                <a:off x="5166985" y="3547876"/>
                <a:ext cx="1108080" cy="542880"/>
              </a:xfrm>
              <a:prstGeom prst="rect">
                <a:avLst/>
              </a:prstGeom>
            </p:spPr>
          </p:pic>
        </mc:Fallback>
      </mc:AlternateContent>
      <p:grpSp>
        <p:nvGrpSpPr>
          <p:cNvPr id="28" name="Grup 27">
            <a:extLst>
              <a:ext uri="{FF2B5EF4-FFF2-40B4-BE49-F238E27FC236}">
                <a16:creationId xmlns:a16="http://schemas.microsoft.com/office/drawing/2014/main" id="{A17D6734-F763-F42A-7099-603B26EE6639}"/>
              </a:ext>
            </a:extLst>
          </p:cNvPr>
          <p:cNvGrpSpPr/>
          <p:nvPr/>
        </p:nvGrpSpPr>
        <p:grpSpPr>
          <a:xfrm>
            <a:off x="5832625" y="2656516"/>
            <a:ext cx="189720" cy="729720"/>
            <a:chOff x="5832625" y="2656516"/>
            <a:chExt cx="189720" cy="72972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23F205-B010-FA7D-E559-2AA970F20115}"/>
                    </a:ext>
                  </a:extLst>
                </p14:cNvPr>
                <p14:cNvContentPartPr/>
                <p14:nvPr/>
              </p14:nvContentPartPr>
              <p14:xfrm>
                <a:off x="5909305" y="2656516"/>
                <a:ext cx="39240" cy="702000"/>
              </p14:xfrm>
            </p:contentPart>
          </mc:Choice>
          <mc:Fallback xmlns="">
            <p:pic>
              <p:nvPicPr>
                <p:cNvPr id="26" name="Mürekkep 25">
                  <a:extLst>
                    <a:ext uri="{FF2B5EF4-FFF2-40B4-BE49-F238E27FC236}">
                      <a16:creationId xmlns:a16="http://schemas.microsoft.com/office/drawing/2014/main" id="{EE23F205-B010-FA7D-E559-2AA970F20115}"/>
                    </a:ext>
                  </a:extLst>
                </p:cNvPr>
                <p:cNvPicPr/>
                <p:nvPr/>
              </p:nvPicPr>
              <p:blipFill>
                <a:blip r:embed="rId34"/>
                <a:stretch>
                  <a:fillRect/>
                </a:stretch>
              </p:blipFill>
              <p:spPr>
                <a:xfrm>
                  <a:off x="5900665" y="2647516"/>
                  <a:ext cx="5688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CD77115F-BF09-CFAF-BE7C-C5A9EEBA604E}"/>
                    </a:ext>
                  </a:extLst>
                </p14:cNvPr>
                <p14:cNvContentPartPr/>
                <p14:nvPr/>
              </p14:nvContentPartPr>
              <p14:xfrm>
                <a:off x="5832625" y="3240796"/>
                <a:ext cx="189720" cy="145440"/>
              </p14:xfrm>
            </p:contentPart>
          </mc:Choice>
          <mc:Fallback xmlns="">
            <p:pic>
              <p:nvPicPr>
                <p:cNvPr id="27" name="Mürekkep 26">
                  <a:extLst>
                    <a:ext uri="{FF2B5EF4-FFF2-40B4-BE49-F238E27FC236}">
                      <a16:creationId xmlns:a16="http://schemas.microsoft.com/office/drawing/2014/main" id="{CD77115F-BF09-CFAF-BE7C-C5A9EEBA604E}"/>
                    </a:ext>
                  </a:extLst>
                </p:cNvPr>
                <p:cNvPicPr/>
                <p:nvPr/>
              </p:nvPicPr>
              <p:blipFill>
                <a:blip r:embed="rId36"/>
                <a:stretch>
                  <a:fillRect/>
                </a:stretch>
              </p:blipFill>
              <p:spPr>
                <a:xfrm>
                  <a:off x="5823625" y="3231796"/>
                  <a:ext cx="20736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977C996F-A56A-2F49-1CA4-93CA2577F618}"/>
                  </a:ext>
                </a:extLst>
              </p14:cNvPr>
              <p14:cNvContentPartPr/>
              <p14:nvPr/>
            </p14:nvContentPartPr>
            <p14:xfrm>
              <a:off x="1529185" y="2193916"/>
              <a:ext cx="154440" cy="268560"/>
            </p14:xfrm>
          </p:contentPart>
        </mc:Choice>
        <mc:Fallback xmlns="">
          <p:pic>
            <p:nvPicPr>
              <p:cNvPr id="31" name="Mürekkep 30">
                <a:extLst>
                  <a:ext uri="{FF2B5EF4-FFF2-40B4-BE49-F238E27FC236}">
                    <a16:creationId xmlns:a16="http://schemas.microsoft.com/office/drawing/2014/main" id="{977C996F-A56A-2F49-1CA4-93CA2577F618}"/>
                  </a:ext>
                </a:extLst>
              </p:cNvPr>
              <p:cNvPicPr/>
              <p:nvPr/>
            </p:nvPicPr>
            <p:blipFill>
              <a:blip r:embed="rId38"/>
              <a:stretch>
                <a:fillRect/>
              </a:stretch>
            </p:blipFill>
            <p:spPr>
              <a:xfrm>
                <a:off x="1520545" y="2185276"/>
                <a:ext cx="172080" cy="286200"/>
              </a:xfrm>
              <a:prstGeom prst="rect">
                <a:avLst/>
              </a:prstGeom>
            </p:spPr>
          </p:pic>
        </mc:Fallback>
      </mc:AlternateContent>
      <p:grpSp>
        <p:nvGrpSpPr>
          <p:cNvPr id="38" name="Grup 37">
            <a:extLst>
              <a:ext uri="{FF2B5EF4-FFF2-40B4-BE49-F238E27FC236}">
                <a16:creationId xmlns:a16="http://schemas.microsoft.com/office/drawing/2014/main" id="{E1FDD9A4-0C88-07EE-1AA4-EF458EC05F0A}"/>
              </a:ext>
            </a:extLst>
          </p:cNvPr>
          <p:cNvGrpSpPr/>
          <p:nvPr/>
        </p:nvGrpSpPr>
        <p:grpSpPr>
          <a:xfrm>
            <a:off x="5226025" y="2510356"/>
            <a:ext cx="443160" cy="194760"/>
            <a:chOff x="5226025" y="2510356"/>
            <a:chExt cx="443160" cy="194760"/>
          </a:xfrm>
        </p:grpSpPr>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4D0AD975-68DA-F45F-5A30-F755F3E56E59}"/>
                    </a:ext>
                  </a:extLst>
                </p14:cNvPr>
                <p14:cNvContentPartPr/>
                <p14:nvPr/>
              </p14:nvContentPartPr>
              <p14:xfrm>
                <a:off x="5226025" y="2510356"/>
                <a:ext cx="243000" cy="194760"/>
              </p14:xfrm>
            </p:contentPart>
          </mc:Choice>
          <mc:Fallback xmlns="">
            <p:pic>
              <p:nvPicPr>
                <p:cNvPr id="33" name="Mürekkep 32">
                  <a:extLst>
                    <a:ext uri="{FF2B5EF4-FFF2-40B4-BE49-F238E27FC236}">
                      <a16:creationId xmlns:a16="http://schemas.microsoft.com/office/drawing/2014/main" id="{4D0AD975-68DA-F45F-5A30-F755F3E56E59}"/>
                    </a:ext>
                  </a:extLst>
                </p:cNvPr>
                <p:cNvPicPr/>
                <p:nvPr/>
              </p:nvPicPr>
              <p:blipFill>
                <a:blip r:embed="rId40"/>
                <a:stretch>
                  <a:fillRect/>
                </a:stretch>
              </p:blipFill>
              <p:spPr>
                <a:xfrm>
                  <a:off x="5217385" y="2501716"/>
                  <a:ext cx="260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2CB5ACD3-2943-8BC0-255D-3C9340DCAD2F}"/>
                    </a:ext>
                  </a:extLst>
                </p14:cNvPr>
                <p14:cNvContentPartPr/>
                <p14:nvPr/>
              </p14:nvContentPartPr>
              <p14:xfrm>
                <a:off x="5668825" y="2656516"/>
                <a:ext cx="360" cy="360"/>
              </p14:xfrm>
            </p:contentPart>
          </mc:Choice>
          <mc:Fallback xmlns="">
            <p:pic>
              <p:nvPicPr>
                <p:cNvPr id="34" name="Mürekkep 33">
                  <a:extLst>
                    <a:ext uri="{FF2B5EF4-FFF2-40B4-BE49-F238E27FC236}">
                      <a16:creationId xmlns:a16="http://schemas.microsoft.com/office/drawing/2014/main" id="{2CB5ACD3-2943-8BC0-255D-3C9340DCAD2F}"/>
                    </a:ext>
                  </a:extLst>
                </p:cNvPr>
                <p:cNvPicPr/>
                <p:nvPr/>
              </p:nvPicPr>
              <p:blipFill>
                <a:blip r:embed="rId42"/>
                <a:stretch>
                  <a:fillRect/>
                </a:stretch>
              </p:blipFill>
              <p:spPr>
                <a:xfrm>
                  <a:off x="5659825" y="264751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84FA769E-9F24-5166-8271-34A30F1F8E92}"/>
                  </a:ext>
                </a:extLst>
              </p14:cNvPr>
              <p14:cNvContentPartPr/>
              <p14:nvPr/>
            </p14:nvContentPartPr>
            <p14:xfrm>
              <a:off x="1770745" y="2415676"/>
              <a:ext cx="360" cy="360"/>
            </p14:xfrm>
          </p:contentPart>
        </mc:Choice>
        <mc:Fallback xmlns="">
          <p:pic>
            <p:nvPicPr>
              <p:cNvPr id="35" name="Mürekkep 34">
                <a:extLst>
                  <a:ext uri="{FF2B5EF4-FFF2-40B4-BE49-F238E27FC236}">
                    <a16:creationId xmlns:a16="http://schemas.microsoft.com/office/drawing/2014/main" id="{84FA769E-9F24-5166-8271-34A30F1F8E92}"/>
                  </a:ext>
                </a:extLst>
              </p:cNvPr>
              <p:cNvPicPr/>
              <p:nvPr/>
            </p:nvPicPr>
            <p:blipFill>
              <a:blip r:embed="rId42"/>
              <a:stretch>
                <a:fillRect/>
              </a:stretch>
            </p:blipFill>
            <p:spPr>
              <a:xfrm>
                <a:off x="1762105" y="2406676"/>
                <a:ext cx="18000" cy="18000"/>
              </a:xfrm>
              <a:prstGeom prst="rect">
                <a:avLst/>
              </a:prstGeom>
            </p:spPr>
          </p:pic>
        </mc:Fallback>
      </mc:AlternateContent>
      <p:grpSp>
        <p:nvGrpSpPr>
          <p:cNvPr id="37" name="Grup 36">
            <a:extLst>
              <a:ext uri="{FF2B5EF4-FFF2-40B4-BE49-F238E27FC236}">
                <a16:creationId xmlns:a16="http://schemas.microsoft.com/office/drawing/2014/main" id="{863B46A1-A6F7-523A-30BA-8694D9057AC8}"/>
              </a:ext>
            </a:extLst>
          </p:cNvPr>
          <p:cNvGrpSpPr/>
          <p:nvPr/>
        </p:nvGrpSpPr>
        <p:grpSpPr>
          <a:xfrm>
            <a:off x="1462585" y="1668676"/>
            <a:ext cx="144720" cy="275760"/>
            <a:chOff x="1462585" y="1668676"/>
            <a:chExt cx="144720" cy="275760"/>
          </a:xfrm>
        </p:grpSpPr>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9815BE9-9F92-90B1-09A0-C23E39A8B0A9}"/>
                    </a:ext>
                  </a:extLst>
                </p14:cNvPr>
                <p14:cNvContentPartPr/>
                <p14:nvPr/>
              </p14:nvContentPartPr>
              <p14:xfrm>
                <a:off x="1491385" y="1668676"/>
                <a:ext cx="29880" cy="236160"/>
              </p14:xfrm>
            </p:contentPart>
          </mc:Choice>
          <mc:Fallback xmlns="">
            <p:pic>
              <p:nvPicPr>
                <p:cNvPr id="29" name="Mürekkep 28">
                  <a:extLst>
                    <a:ext uri="{FF2B5EF4-FFF2-40B4-BE49-F238E27FC236}">
                      <a16:creationId xmlns:a16="http://schemas.microsoft.com/office/drawing/2014/main" id="{49815BE9-9F92-90B1-09A0-C23E39A8B0A9}"/>
                    </a:ext>
                  </a:extLst>
                </p:cNvPr>
                <p:cNvPicPr/>
                <p:nvPr/>
              </p:nvPicPr>
              <p:blipFill>
                <a:blip r:embed="rId45"/>
                <a:stretch>
                  <a:fillRect/>
                </a:stretch>
              </p:blipFill>
              <p:spPr>
                <a:xfrm>
                  <a:off x="1482745" y="1659676"/>
                  <a:ext cx="47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9E34A885-BD82-D937-BAF0-0E273158A68E}"/>
                    </a:ext>
                  </a:extLst>
                </p14:cNvPr>
                <p14:cNvContentPartPr/>
                <p14:nvPr/>
              </p14:nvContentPartPr>
              <p14:xfrm>
                <a:off x="1462585" y="1925356"/>
                <a:ext cx="76680" cy="19080"/>
              </p14:xfrm>
            </p:contentPart>
          </mc:Choice>
          <mc:Fallback xmlns="">
            <p:pic>
              <p:nvPicPr>
                <p:cNvPr id="30" name="Mürekkep 29">
                  <a:extLst>
                    <a:ext uri="{FF2B5EF4-FFF2-40B4-BE49-F238E27FC236}">
                      <a16:creationId xmlns:a16="http://schemas.microsoft.com/office/drawing/2014/main" id="{9E34A885-BD82-D937-BAF0-0E273158A68E}"/>
                    </a:ext>
                  </a:extLst>
                </p:cNvPr>
                <p:cNvPicPr/>
                <p:nvPr/>
              </p:nvPicPr>
              <p:blipFill>
                <a:blip r:embed="rId47"/>
                <a:stretch>
                  <a:fillRect/>
                </a:stretch>
              </p:blipFill>
              <p:spPr>
                <a:xfrm>
                  <a:off x="1453945" y="1916356"/>
                  <a:ext cx="94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Mürekkep 35">
                  <a:extLst>
                    <a:ext uri="{FF2B5EF4-FFF2-40B4-BE49-F238E27FC236}">
                      <a16:creationId xmlns:a16="http://schemas.microsoft.com/office/drawing/2014/main" id="{F1B028BA-90B0-3D48-42D5-CCC2B19DD99D}"/>
                    </a:ext>
                  </a:extLst>
                </p14:cNvPr>
                <p14:cNvContentPartPr/>
                <p14:nvPr/>
              </p14:nvContentPartPr>
              <p14:xfrm>
                <a:off x="1606945" y="1914916"/>
                <a:ext cx="360" cy="360"/>
              </p14:xfrm>
            </p:contentPart>
          </mc:Choice>
          <mc:Fallback xmlns="">
            <p:pic>
              <p:nvPicPr>
                <p:cNvPr id="36" name="Mürekkep 35">
                  <a:extLst>
                    <a:ext uri="{FF2B5EF4-FFF2-40B4-BE49-F238E27FC236}">
                      <a16:creationId xmlns:a16="http://schemas.microsoft.com/office/drawing/2014/main" id="{F1B028BA-90B0-3D48-42D5-CCC2B19DD99D}"/>
                    </a:ext>
                  </a:extLst>
                </p:cNvPr>
                <p:cNvPicPr/>
                <p:nvPr/>
              </p:nvPicPr>
              <p:blipFill>
                <a:blip r:embed="rId42"/>
                <a:stretch>
                  <a:fillRect/>
                </a:stretch>
              </p:blipFill>
              <p:spPr>
                <a:xfrm>
                  <a:off x="1598305" y="1906276"/>
                  <a:ext cx="18000" cy="18000"/>
                </a:xfrm>
                <a:prstGeom prst="rect">
                  <a:avLst/>
                </a:prstGeom>
              </p:spPr>
            </p:pic>
          </mc:Fallback>
        </mc:AlternateContent>
      </p:grpSp>
      <p:grpSp>
        <p:nvGrpSpPr>
          <p:cNvPr id="41" name="Grup 40">
            <a:extLst>
              <a:ext uri="{FF2B5EF4-FFF2-40B4-BE49-F238E27FC236}">
                <a16:creationId xmlns:a16="http://schemas.microsoft.com/office/drawing/2014/main" id="{4EA2D772-62E3-5B20-F194-616776BA6253}"/>
              </a:ext>
            </a:extLst>
          </p:cNvPr>
          <p:cNvGrpSpPr/>
          <p:nvPr/>
        </p:nvGrpSpPr>
        <p:grpSpPr>
          <a:xfrm>
            <a:off x="4908145" y="3734356"/>
            <a:ext cx="132120" cy="268200"/>
            <a:chOff x="4908145" y="3734356"/>
            <a:chExt cx="132120" cy="268200"/>
          </a:xfrm>
        </p:grpSpPr>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1A31DAB4-D3FB-A299-F1B7-E5F746D116F7}"/>
                    </a:ext>
                  </a:extLst>
                </p14:cNvPr>
                <p14:cNvContentPartPr/>
                <p14:nvPr/>
              </p14:nvContentPartPr>
              <p14:xfrm>
                <a:off x="4908145" y="3734356"/>
                <a:ext cx="124920" cy="213840"/>
              </p14:xfrm>
            </p:contentPart>
          </mc:Choice>
          <mc:Fallback xmlns="">
            <p:pic>
              <p:nvPicPr>
                <p:cNvPr id="39" name="Mürekkep 38">
                  <a:extLst>
                    <a:ext uri="{FF2B5EF4-FFF2-40B4-BE49-F238E27FC236}">
                      <a16:creationId xmlns:a16="http://schemas.microsoft.com/office/drawing/2014/main" id="{1A31DAB4-D3FB-A299-F1B7-E5F746D116F7}"/>
                    </a:ext>
                  </a:extLst>
                </p:cNvPr>
                <p:cNvPicPr/>
                <p:nvPr/>
              </p:nvPicPr>
              <p:blipFill>
                <a:blip r:embed="rId50"/>
                <a:stretch>
                  <a:fillRect/>
                </a:stretch>
              </p:blipFill>
              <p:spPr>
                <a:xfrm>
                  <a:off x="4899145" y="3725356"/>
                  <a:ext cx="142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9526D535-8D60-1A50-94DF-F6630D877701}"/>
                    </a:ext>
                  </a:extLst>
                </p14:cNvPr>
                <p14:cNvContentPartPr/>
                <p14:nvPr/>
              </p14:nvContentPartPr>
              <p14:xfrm>
                <a:off x="4994905" y="3840196"/>
                <a:ext cx="45360" cy="162360"/>
              </p14:xfrm>
            </p:contentPart>
          </mc:Choice>
          <mc:Fallback xmlns="">
            <p:pic>
              <p:nvPicPr>
                <p:cNvPr id="40" name="Mürekkep 39">
                  <a:extLst>
                    <a:ext uri="{FF2B5EF4-FFF2-40B4-BE49-F238E27FC236}">
                      <a16:creationId xmlns:a16="http://schemas.microsoft.com/office/drawing/2014/main" id="{9526D535-8D60-1A50-94DF-F6630D877701}"/>
                    </a:ext>
                  </a:extLst>
                </p:cNvPr>
                <p:cNvPicPr/>
                <p:nvPr/>
              </p:nvPicPr>
              <p:blipFill>
                <a:blip r:embed="rId52"/>
                <a:stretch>
                  <a:fillRect/>
                </a:stretch>
              </p:blipFill>
              <p:spPr>
                <a:xfrm>
                  <a:off x="4986265" y="3831196"/>
                  <a:ext cx="63000"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31318899-BE10-2C09-5D35-5A3FFDB0DA40}"/>
                  </a:ext>
                </a:extLst>
              </p14:cNvPr>
              <p14:cNvContentPartPr/>
              <p14:nvPr/>
            </p14:nvContentPartPr>
            <p14:xfrm>
              <a:off x="6754225" y="5428156"/>
              <a:ext cx="310320" cy="231120"/>
            </p14:xfrm>
          </p:contentPart>
        </mc:Choice>
        <mc:Fallback xmlns="">
          <p:pic>
            <p:nvPicPr>
              <p:cNvPr id="42" name="Mürekkep 41">
                <a:extLst>
                  <a:ext uri="{FF2B5EF4-FFF2-40B4-BE49-F238E27FC236}">
                    <a16:creationId xmlns:a16="http://schemas.microsoft.com/office/drawing/2014/main" id="{31318899-BE10-2C09-5D35-5A3FFDB0DA40}"/>
                  </a:ext>
                </a:extLst>
              </p:cNvPr>
              <p:cNvPicPr/>
              <p:nvPr/>
            </p:nvPicPr>
            <p:blipFill>
              <a:blip r:embed="rId54"/>
              <a:stretch>
                <a:fillRect/>
              </a:stretch>
            </p:blipFill>
            <p:spPr>
              <a:xfrm>
                <a:off x="6745585" y="5419156"/>
                <a:ext cx="327960" cy="248760"/>
              </a:xfrm>
              <a:prstGeom prst="rect">
                <a:avLst/>
              </a:prstGeom>
            </p:spPr>
          </p:pic>
        </mc:Fallback>
      </mc:AlternateContent>
      <p:grpSp>
        <p:nvGrpSpPr>
          <p:cNvPr id="49" name="Grup 48">
            <a:extLst>
              <a:ext uri="{FF2B5EF4-FFF2-40B4-BE49-F238E27FC236}">
                <a16:creationId xmlns:a16="http://schemas.microsoft.com/office/drawing/2014/main" id="{BF20ECB1-83E0-BFCD-82A4-DD9D891D0535}"/>
              </a:ext>
            </a:extLst>
          </p:cNvPr>
          <p:cNvGrpSpPr/>
          <p:nvPr/>
        </p:nvGrpSpPr>
        <p:grpSpPr>
          <a:xfrm>
            <a:off x="8235985" y="5226196"/>
            <a:ext cx="918720" cy="453240"/>
            <a:chOff x="8235985" y="5226196"/>
            <a:chExt cx="918720" cy="453240"/>
          </a:xfrm>
        </p:grpSpPr>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1E17B04A-4304-2B79-0D83-1D74B0D50032}"/>
                    </a:ext>
                  </a:extLst>
                </p14:cNvPr>
                <p14:cNvContentPartPr/>
                <p14:nvPr/>
              </p14:nvContentPartPr>
              <p14:xfrm>
                <a:off x="8235985" y="5333116"/>
                <a:ext cx="725040" cy="346320"/>
              </p14:xfrm>
            </p:contentPart>
          </mc:Choice>
          <mc:Fallback xmlns="">
            <p:pic>
              <p:nvPicPr>
                <p:cNvPr id="43" name="Mürekkep 42">
                  <a:extLst>
                    <a:ext uri="{FF2B5EF4-FFF2-40B4-BE49-F238E27FC236}">
                      <a16:creationId xmlns:a16="http://schemas.microsoft.com/office/drawing/2014/main" id="{1E17B04A-4304-2B79-0D83-1D74B0D50032}"/>
                    </a:ext>
                  </a:extLst>
                </p:cNvPr>
                <p:cNvPicPr/>
                <p:nvPr/>
              </p:nvPicPr>
              <p:blipFill>
                <a:blip r:embed="rId56"/>
                <a:stretch>
                  <a:fillRect/>
                </a:stretch>
              </p:blipFill>
              <p:spPr>
                <a:xfrm>
                  <a:off x="8227345" y="5324476"/>
                  <a:ext cx="742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936FE427-9D67-05B9-5E2B-AD084166FFB4}"/>
                    </a:ext>
                  </a:extLst>
                </p14:cNvPr>
                <p14:cNvContentPartPr/>
                <p14:nvPr/>
              </p14:nvContentPartPr>
              <p14:xfrm>
                <a:off x="9025825" y="5226196"/>
                <a:ext cx="128880" cy="165600"/>
              </p14:xfrm>
            </p:contentPart>
          </mc:Choice>
          <mc:Fallback xmlns="">
            <p:pic>
              <p:nvPicPr>
                <p:cNvPr id="44" name="Mürekkep 43">
                  <a:extLst>
                    <a:ext uri="{FF2B5EF4-FFF2-40B4-BE49-F238E27FC236}">
                      <a16:creationId xmlns:a16="http://schemas.microsoft.com/office/drawing/2014/main" id="{936FE427-9D67-05B9-5E2B-AD084166FFB4}"/>
                    </a:ext>
                  </a:extLst>
                </p:cNvPr>
                <p:cNvPicPr/>
                <p:nvPr/>
              </p:nvPicPr>
              <p:blipFill>
                <a:blip r:embed="rId58"/>
                <a:stretch>
                  <a:fillRect/>
                </a:stretch>
              </p:blipFill>
              <p:spPr>
                <a:xfrm>
                  <a:off x="9017185" y="5217196"/>
                  <a:ext cx="146520" cy="183240"/>
                </a:xfrm>
                <a:prstGeom prst="rect">
                  <a:avLst/>
                </a:prstGeom>
              </p:spPr>
            </p:pic>
          </mc:Fallback>
        </mc:AlternateContent>
      </p:grpSp>
      <p:grpSp>
        <p:nvGrpSpPr>
          <p:cNvPr id="54" name="Grup 53">
            <a:extLst>
              <a:ext uri="{FF2B5EF4-FFF2-40B4-BE49-F238E27FC236}">
                <a16:creationId xmlns:a16="http://schemas.microsoft.com/office/drawing/2014/main" id="{F0919BB4-C880-292D-7F94-C58BF4E3528A}"/>
              </a:ext>
            </a:extLst>
          </p:cNvPr>
          <p:cNvGrpSpPr/>
          <p:nvPr/>
        </p:nvGrpSpPr>
        <p:grpSpPr>
          <a:xfrm>
            <a:off x="6534625" y="5360836"/>
            <a:ext cx="876600" cy="660960"/>
            <a:chOff x="6534625" y="5360836"/>
            <a:chExt cx="876600" cy="660960"/>
          </a:xfrm>
        </p:grpSpPr>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6729E420-0A32-C18B-20E8-27E0FC3BDDDF}"/>
                    </a:ext>
                  </a:extLst>
                </p14:cNvPr>
                <p14:cNvContentPartPr/>
                <p14:nvPr/>
              </p14:nvContentPartPr>
              <p14:xfrm>
                <a:off x="6534625" y="5360836"/>
                <a:ext cx="96840" cy="220680"/>
              </p14:xfrm>
            </p:contentPart>
          </mc:Choice>
          <mc:Fallback xmlns="">
            <p:pic>
              <p:nvPicPr>
                <p:cNvPr id="45" name="Mürekkep 44">
                  <a:extLst>
                    <a:ext uri="{FF2B5EF4-FFF2-40B4-BE49-F238E27FC236}">
                      <a16:creationId xmlns:a16="http://schemas.microsoft.com/office/drawing/2014/main" id="{6729E420-0A32-C18B-20E8-27E0FC3BDDDF}"/>
                    </a:ext>
                  </a:extLst>
                </p:cNvPr>
                <p:cNvPicPr/>
                <p:nvPr/>
              </p:nvPicPr>
              <p:blipFill>
                <a:blip r:embed="rId60"/>
                <a:stretch>
                  <a:fillRect/>
                </a:stretch>
              </p:blipFill>
              <p:spPr>
                <a:xfrm>
                  <a:off x="6525985" y="5351836"/>
                  <a:ext cx="1144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Mürekkep 45">
                  <a:extLst>
                    <a:ext uri="{FF2B5EF4-FFF2-40B4-BE49-F238E27FC236}">
                      <a16:creationId xmlns:a16="http://schemas.microsoft.com/office/drawing/2014/main" id="{D1E8E33B-A5E1-EAD9-F27F-D2D827D8E4E1}"/>
                    </a:ext>
                  </a:extLst>
                </p14:cNvPr>
                <p14:cNvContentPartPr/>
                <p14:nvPr/>
              </p14:nvContentPartPr>
              <p14:xfrm>
                <a:off x="6535345" y="5793556"/>
                <a:ext cx="150480" cy="138240"/>
              </p14:xfrm>
            </p:contentPart>
          </mc:Choice>
          <mc:Fallback xmlns="">
            <p:pic>
              <p:nvPicPr>
                <p:cNvPr id="46" name="Mürekkep 45">
                  <a:extLst>
                    <a:ext uri="{FF2B5EF4-FFF2-40B4-BE49-F238E27FC236}">
                      <a16:creationId xmlns:a16="http://schemas.microsoft.com/office/drawing/2014/main" id="{D1E8E33B-A5E1-EAD9-F27F-D2D827D8E4E1}"/>
                    </a:ext>
                  </a:extLst>
                </p:cNvPr>
                <p:cNvPicPr/>
                <p:nvPr/>
              </p:nvPicPr>
              <p:blipFill>
                <a:blip r:embed="rId62"/>
                <a:stretch>
                  <a:fillRect/>
                </a:stretch>
              </p:blipFill>
              <p:spPr>
                <a:xfrm>
                  <a:off x="6526705" y="5784556"/>
                  <a:ext cx="168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Mürekkep 46">
                  <a:extLst>
                    <a:ext uri="{FF2B5EF4-FFF2-40B4-BE49-F238E27FC236}">
                      <a16:creationId xmlns:a16="http://schemas.microsoft.com/office/drawing/2014/main" id="{D50EA57E-8F2D-B443-D362-22E98A5DF460}"/>
                    </a:ext>
                  </a:extLst>
                </p14:cNvPr>
                <p14:cNvContentPartPr/>
                <p14:nvPr/>
              </p14:nvContentPartPr>
              <p14:xfrm>
                <a:off x="6650545" y="5872756"/>
                <a:ext cx="68400" cy="18000"/>
              </p14:xfrm>
            </p:contentPart>
          </mc:Choice>
          <mc:Fallback xmlns="">
            <p:pic>
              <p:nvPicPr>
                <p:cNvPr id="47" name="Mürekkep 46">
                  <a:extLst>
                    <a:ext uri="{FF2B5EF4-FFF2-40B4-BE49-F238E27FC236}">
                      <a16:creationId xmlns:a16="http://schemas.microsoft.com/office/drawing/2014/main" id="{D50EA57E-8F2D-B443-D362-22E98A5DF460}"/>
                    </a:ext>
                  </a:extLst>
                </p:cNvPr>
                <p:cNvPicPr/>
                <p:nvPr/>
              </p:nvPicPr>
              <p:blipFill>
                <a:blip r:embed="rId64"/>
                <a:stretch>
                  <a:fillRect/>
                </a:stretch>
              </p:blipFill>
              <p:spPr>
                <a:xfrm>
                  <a:off x="6641905" y="5864116"/>
                  <a:ext cx="8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03CFC531-5BF8-B025-B71B-C5B741390AAC}"/>
                    </a:ext>
                  </a:extLst>
                </p14:cNvPr>
                <p14:cNvContentPartPr/>
                <p14:nvPr/>
              </p14:nvContentPartPr>
              <p14:xfrm>
                <a:off x="6744505" y="5668276"/>
                <a:ext cx="666720" cy="319320"/>
              </p14:xfrm>
            </p:contentPart>
          </mc:Choice>
          <mc:Fallback xmlns="">
            <p:pic>
              <p:nvPicPr>
                <p:cNvPr id="50" name="Mürekkep 49">
                  <a:extLst>
                    <a:ext uri="{FF2B5EF4-FFF2-40B4-BE49-F238E27FC236}">
                      <a16:creationId xmlns:a16="http://schemas.microsoft.com/office/drawing/2014/main" id="{03CFC531-5BF8-B025-B71B-C5B741390AAC}"/>
                    </a:ext>
                  </a:extLst>
                </p:cNvPr>
                <p:cNvPicPr/>
                <p:nvPr/>
              </p:nvPicPr>
              <p:blipFill>
                <a:blip r:embed="rId66"/>
                <a:stretch>
                  <a:fillRect/>
                </a:stretch>
              </p:blipFill>
              <p:spPr>
                <a:xfrm>
                  <a:off x="6735865" y="5659636"/>
                  <a:ext cx="6843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DEE3AC1D-1E8B-3245-94DA-CDF221A49530}"/>
                    </a:ext>
                  </a:extLst>
                </p14:cNvPr>
                <p14:cNvContentPartPr/>
                <p14:nvPr/>
              </p14:nvContentPartPr>
              <p14:xfrm>
                <a:off x="6822265" y="5971036"/>
                <a:ext cx="11880" cy="6480"/>
              </p14:xfrm>
            </p:contentPart>
          </mc:Choice>
          <mc:Fallback xmlns="">
            <p:pic>
              <p:nvPicPr>
                <p:cNvPr id="51" name="Mürekkep 50">
                  <a:extLst>
                    <a:ext uri="{FF2B5EF4-FFF2-40B4-BE49-F238E27FC236}">
                      <a16:creationId xmlns:a16="http://schemas.microsoft.com/office/drawing/2014/main" id="{DEE3AC1D-1E8B-3245-94DA-CDF221A49530}"/>
                    </a:ext>
                  </a:extLst>
                </p:cNvPr>
                <p:cNvPicPr/>
                <p:nvPr/>
              </p:nvPicPr>
              <p:blipFill>
                <a:blip r:embed="rId68"/>
                <a:stretch>
                  <a:fillRect/>
                </a:stretch>
              </p:blipFill>
              <p:spPr>
                <a:xfrm>
                  <a:off x="6813265" y="5962036"/>
                  <a:ext cx="29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Mürekkep 51">
                  <a:extLst>
                    <a:ext uri="{FF2B5EF4-FFF2-40B4-BE49-F238E27FC236}">
                      <a16:creationId xmlns:a16="http://schemas.microsoft.com/office/drawing/2014/main" id="{4C299F09-374E-AC62-8836-D628CAA28097}"/>
                    </a:ext>
                  </a:extLst>
                </p14:cNvPr>
                <p14:cNvContentPartPr/>
                <p14:nvPr/>
              </p14:nvContentPartPr>
              <p14:xfrm>
                <a:off x="6708145" y="5875996"/>
                <a:ext cx="10800" cy="145800"/>
              </p14:xfrm>
            </p:contentPart>
          </mc:Choice>
          <mc:Fallback xmlns="">
            <p:pic>
              <p:nvPicPr>
                <p:cNvPr id="52" name="Mürekkep 51">
                  <a:extLst>
                    <a:ext uri="{FF2B5EF4-FFF2-40B4-BE49-F238E27FC236}">
                      <a16:creationId xmlns:a16="http://schemas.microsoft.com/office/drawing/2014/main" id="{4C299F09-374E-AC62-8836-D628CAA28097}"/>
                    </a:ext>
                  </a:extLst>
                </p:cNvPr>
                <p:cNvPicPr/>
                <p:nvPr/>
              </p:nvPicPr>
              <p:blipFill>
                <a:blip r:embed="rId70"/>
                <a:stretch>
                  <a:fillRect/>
                </a:stretch>
              </p:blipFill>
              <p:spPr>
                <a:xfrm>
                  <a:off x="6699505" y="5866996"/>
                  <a:ext cx="28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Mürekkep 52">
                  <a:extLst>
                    <a:ext uri="{FF2B5EF4-FFF2-40B4-BE49-F238E27FC236}">
                      <a16:creationId xmlns:a16="http://schemas.microsoft.com/office/drawing/2014/main" id="{85EB3624-8AFE-A231-E969-AD7E7AD6553E}"/>
                    </a:ext>
                  </a:extLst>
                </p14:cNvPr>
                <p14:cNvContentPartPr/>
                <p14:nvPr/>
              </p14:nvContentPartPr>
              <p14:xfrm>
                <a:off x="6642265" y="5861236"/>
                <a:ext cx="124560" cy="39240"/>
              </p14:xfrm>
            </p:contentPart>
          </mc:Choice>
          <mc:Fallback xmlns="">
            <p:pic>
              <p:nvPicPr>
                <p:cNvPr id="53" name="Mürekkep 52">
                  <a:extLst>
                    <a:ext uri="{FF2B5EF4-FFF2-40B4-BE49-F238E27FC236}">
                      <a16:creationId xmlns:a16="http://schemas.microsoft.com/office/drawing/2014/main" id="{85EB3624-8AFE-A231-E969-AD7E7AD6553E}"/>
                    </a:ext>
                  </a:extLst>
                </p:cNvPr>
                <p:cNvPicPr/>
                <p:nvPr/>
              </p:nvPicPr>
              <p:blipFill>
                <a:blip r:embed="rId72"/>
                <a:stretch>
                  <a:fillRect/>
                </a:stretch>
              </p:blipFill>
              <p:spPr>
                <a:xfrm>
                  <a:off x="6633625" y="5852596"/>
                  <a:ext cx="142200" cy="56880"/>
                </a:xfrm>
                <a:prstGeom prst="rect">
                  <a:avLst/>
                </a:prstGeom>
              </p:spPr>
            </p:pic>
          </mc:Fallback>
        </mc:AlternateContent>
      </p:grpSp>
    </p:spTree>
    <p:extLst>
      <p:ext uri="{BB962C8B-B14F-4D97-AF65-F5344CB8AC3E}">
        <p14:creationId xmlns:p14="http://schemas.microsoft.com/office/powerpoint/2010/main" val="1773273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6C30574-A574-4C33-8BFD-41F173940BFE}"/>
              </a:ext>
            </a:extLst>
          </p:cNvPr>
          <p:cNvPicPr>
            <a:picLocks noChangeAspect="1"/>
          </p:cNvPicPr>
          <p:nvPr/>
        </p:nvPicPr>
        <p:blipFill>
          <a:blip r:embed="rId2"/>
          <a:stretch>
            <a:fillRect/>
          </a:stretch>
        </p:blipFill>
        <p:spPr>
          <a:xfrm>
            <a:off x="3914470" y="3357087"/>
            <a:ext cx="4363059" cy="3000794"/>
          </a:xfrm>
          <a:prstGeom prst="rect">
            <a:avLst/>
          </a:prstGeom>
        </p:spPr>
      </p:pic>
      <p:pic>
        <p:nvPicPr>
          <p:cNvPr id="7" name="Resim 6">
            <a:extLst>
              <a:ext uri="{FF2B5EF4-FFF2-40B4-BE49-F238E27FC236}">
                <a16:creationId xmlns:a16="http://schemas.microsoft.com/office/drawing/2014/main" id="{ABB50F00-3785-9F78-E04A-FA6E16542208}"/>
              </a:ext>
            </a:extLst>
          </p:cNvPr>
          <p:cNvPicPr>
            <a:picLocks noChangeAspect="1"/>
          </p:cNvPicPr>
          <p:nvPr/>
        </p:nvPicPr>
        <p:blipFill>
          <a:blip r:embed="rId3"/>
          <a:stretch>
            <a:fillRect/>
          </a:stretch>
        </p:blipFill>
        <p:spPr>
          <a:xfrm>
            <a:off x="3385758" y="1305759"/>
            <a:ext cx="5420481" cy="1686160"/>
          </a:xfrm>
          <a:prstGeom prst="rect">
            <a:avLst/>
          </a:prstGeom>
        </p:spPr>
      </p:pic>
      <p:sp>
        <p:nvSpPr>
          <p:cNvPr id="8" name="Metin kutusu 7">
            <a:extLst>
              <a:ext uri="{FF2B5EF4-FFF2-40B4-BE49-F238E27FC236}">
                <a16:creationId xmlns:a16="http://schemas.microsoft.com/office/drawing/2014/main" id="{D0F16439-712F-B654-FE53-AE970D203457}"/>
              </a:ext>
            </a:extLst>
          </p:cNvPr>
          <p:cNvSpPr txBox="1"/>
          <p:nvPr/>
        </p:nvSpPr>
        <p:spPr>
          <a:xfrm>
            <a:off x="375384" y="471638"/>
            <a:ext cx="861133" cy="523220"/>
          </a:xfrm>
          <a:prstGeom prst="rect">
            <a:avLst/>
          </a:prstGeom>
          <a:noFill/>
        </p:spPr>
        <p:txBody>
          <a:bodyPr wrap="none" rtlCol="0">
            <a:spAutoFit/>
          </a:bodyPr>
          <a:lstStyle/>
          <a:p>
            <a:r>
              <a:rPr lang="en-US" sz="2800" dirty="0"/>
              <a:t>TEST</a:t>
            </a:r>
            <a:endParaRPr lang="en-CA" sz="2800" dirty="0"/>
          </a:p>
        </p:txBody>
      </p:sp>
    </p:spTree>
    <p:extLst>
      <p:ext uri="{BB962C8B-B14F-4D97-AF65-F5344CB8AC3E}">
        <p14:creationId xmlns:p14="http://schemas.microsoft.com/office/powerpoint/2010/main" val="28557336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211A8F-40B1-03C7-44D0-4C703F76B25B}"/>
              </a:ext>
            </a:extLst>
          </p:cNvPr>
          <p:cNvSpPr>
            <a:spLocks noGrp="1"/>
          </p:cNvSpPr>
          <p:nvPr>
            <p:ph type="title"/>
          </p:nvPr>
        </p:nvSpPr>
        <p:spPr>
          <a:xfrm>
            <a:off x="646111" y="452718"/>
            <a:ext cx="9404723" cy="779316"/>
          </a:xfrm>
        </p:spPr>
        <p:txBody>
          <a:bodyPr/>
          <a:lstStyle/>
          <a:p>
            <a:r>
              <a:rPr lang="en-US" dirty="0" err="1"/>
              <a:t>Bolum</a:t>
            </a:r>
            <a:r>
              <a:rPr lang="en-US" dirty="0"/>
              <a:t> Sonu </a:t>
            </a:r>
            <a:r>
              <a:rPr lang="en-US" dirty="0" err="1"/>
              <a:t>Sorular</a:t>
            </a:r>
            <a:r>
              <a:rPr lang="en-US" dirty="0"/>
              <a:t>:</a:t>
            </a:r>
            <a:endParaRPr lang="en-CA" dirty="0"/>
          </a:p>
        </p:txBody>
      </p:sp>
      <p:pic>
        <p:nvPicPr>
          <p:cNvPr id="5" name="Resim 4">
            <a:extLst>
              <a:ext uri="{FF2B5EF4-FFF2-40B4-BE49-F238E27FC236}">
                <a16:creationId xmlns:a16="http://schemas.microsoft.com/office/drawing/2014/main" id="{D83D69B4-02C6-BDE8-126B-230DAD124AC0}"/>
              </a:ext>
            </a:extLst>
          </p:cNvPr>
          <p:cNvPicPr>
            <a:picLocks noChangeAspect="1"/>
          </p:cNvPicPr>
          <p:nvPr/>
        </p:nvPicPr>
        <p:blipFill>
          <a:blip r:embed="rId2"/>
          <a:stretch>
            <a:fillRect/>
          </a:stretch>
        </p:blipFill>
        <p:spPr>
          <a:xfrm>
            <a:off x="646110" y="1477050"/>
            <a:ext cx="4481625" cy="2128635"/>
          </a:xfrm>
          <a:prstGeom prst="rect">
            <a:avLst/>
          </a:prstGeom>
        </p:spPr>
      </p:pic>
      <p:pic>
        <p:nvPicPr>
          <p:cNvPr id="7" name="Resim 6">
            <a:extLst>
              <a:ext uri="{FF2B5EF4-FFF2-40B4-BE49-F238E27FC236}">
                <a16:creationId xmlns:a16="http://schemas.microsoft.com/office/drawing/2014/main" id="{A31122AD-8F65-3FAC-4F17-AFE164D1B290}"/>
              </a:ext>
            </a:extLst>
          </p:cNvPr>
          <p:cNvPicPr>
            <a:picLocks noChangeAspect="1"/>
          </p:cNvPicPr>
          <p:nvPr/>
        </p:nvPicPr>
        <p:blipFill>
          <a:blip r:embed="rId3"/>
          <a:stretch>
            <a:fillRect/>
          </a:stretch>
        </p:blipFill>
        <p:spPr>
          <a:xfrm>
            <a:off x="6096000" y="1475015"/>
            <a:ext cx="4722796" cy="2130670"/>
          </a:xfrm>
          <a:prstGeom prst="rect">
            <a:avLst/>
          </a:prstGeom>
        </p:spPr>
      </p:pic>
      <p:pic>
        <p:nvPicPr>
          <p:cNvPr id="9" name="Resim 8">
            <a:extLst>
              <a:ext uri="{FF2B5EF4-FFF2-40B4-BE49-F238E27FC236}">
                <a16:creationId xmlns:a16="http://schemas.microsoft.com/office/drawing/2014/main" id="{B78100C5-9850-3FBE-339C-6CE9F02C9833}"/>
              </a:ext>
            </a:extLst>
          </p:cNvPr>
          <p:cNvPicPr>
            <a:picLocks noChangeAspect="1"/>
          </p:cNvPicPr>
          <p:nvPr/>
        </p:nvPicPr>
        <p:blipFill>
          <a:blip r:embed="rId4"/>
          <a:stretch>
            <a:fillRect/>
          </a:stretch>
        </p:blipFill>
        <p:spPr>
          <a:xfrm>
            <a:off x="3107659" y="4153374"/>
            <a:ext cx="4481626" cy="2455152"/>
          </a:xfrm>
          <a:prstGeom prst="rect">
            <a:avLst/>
          </a:prstGeom>
        </p:spPr>
      </p:pic>
    </p:spTree>
    <p:extLst>
      <p:ext uri="{BB962C8B-B14F-4D97-AF65-F5344CB8AC3E}">
        <p14:creationId xmlns:p14="http://schemas.microsoft.com/office/powerpoint/2010/main" val="14331638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F14C5A-D76C-C6EB-53E3-ADB471B0D6A1}"/>
              </a:ext>
            </a:extLst>
          </p:cNvPr>
          <p:cNvSpPr>
            <a:spLocks noGrp="1"/>
          </p:cNvSpPr>
          <p:nvPr>
            <p:ph type="title"/>
          </p:nvPr>
        </p:nvSpPr>
        <p:spPr>
          <a:xfrm>
            <a:off x="3727937" y="690462"/>
            <a:ext cx="3697289" cy="708570"/>
          </a:xfrm>
        </p:spPr>
        <p:txBody>
          <a:bodyPr/>
          <a:lstStyle/>
          <a:p>
            <a:r>
              <a:rPr lang="en-CA" b="0" i="0" dirty="0">
                <a:effectLst/>
                <a:latin typeface="Udemy Sans"/>
              </a:rPr>
              <a:t>Gameplay Tags</a:t>
            </a:r>
            <a:endParaRPr lang="en-CA" dirty="0"/>
          </a:p>
        </p:txBody>
      </p:sp>
      <p:sp>
        <p:nvSpPr>
          <p:cNvPr id="4" name="Rectangle 1">
            <a:extLst>
              <a:ext uri="{FF2B5EF4-FFF2-40B4-BE49-F238E27FC236}">
                <a16:creationId xmlns:a16="http://schemas.microsoft.com/office/drawing/2014/main" id="{1C2DC170-417D-DD25-CF62-D3AFFBF56333}"/>
              </a:ext>
            </a:extLst>
          </p:cNvPr>
          <p:cNvSpPr>
            <a:spLocks noGrp="1" noChangeArrowheads="1"/>
          </p:cNvSpPr>
          <p:nvPr>
            <p:ph idx="1"/>
          </p:nvPr>
        </p:nvSpPr>
        <p:spPr bwMode="auto">
          <a:xfrm>
            <a:off x="1103312" y="2073168"/>
            <a:ext cx="1021465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Ability System (GAS)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nasıl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gördüklerini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açıklıyor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Özetle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noktalar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çıkıyor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Nedir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isimlerdir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Unicode MS"/>
              </a:rPr>
              <a:t>Parent.Child.Grandchild</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dışında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ancak</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yoğun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şekilde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aktörlere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diğer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oyun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bileşenlerine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atamak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err="1">
                <a:ln>
                  <a:noFill/>
                </a:ln>
                <a:solidFill>
                  <a:schemeClr val="tx1"/>
                </a:solidFill>
                <a:effectLst/>
                <a:latin typeface="Arial" panose="020B0604020202020204" pitchFamily="34" charset="0"/>
              </a:rPr>
              <a:t>Neden</a:t>
            </a:r>
            <a:r>
              <a:rPr kumimoji="0" lang="en-US" altLang="en-US" sz="1100" b="1" i="0" u="none" strike="noStrike" cap="none" normalizeH="0" baseline="0" dirty="0">
                <a:ln>
                  <a:noFill/>
                </a:ln>
                <a:solidFill>
                  <a:schemeClr val="tx1"/>
                </a:solidFill>
                <a:effectLst/>
                <a:latin typeface="Arial" panose="020B0604020202020204" pitchFamily="34" charset="0"/>
              </a:rPr>
              <a:t> 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Kullanılır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Unicode MS"/>
              </a:rPr>
              <a:t>FString</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chemeClr val="tx1"/>
                </a:solidFill>
                <a:effectLst/>
                <a:latin typeface="Arial Unicode MS"/>
              </a:rPr>
              <a:t>FName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veya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enumlar</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gibi</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alternatiflere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göre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daha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esnektir</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sayesinde</a:t>
            </a:r>
            <a:r>
              <a:rPr kumimoji="0" lang="en-US" altLang="en-US" sz="1100" b="0" i="0" u="none" strike="noStrike" cap="none" normalizeH="0" baseline="0" dirty="0">
                <a:ln>
                  <a:noFill/>
                </a:ln>
                <a:solidFill>
                  <a:schemeClr val="tx1"/>
                </a:solidFill>
                <a:effectLst/>
                <a:latin typeface="Arial" panose="020B0604020202020204" pitchFamily="34" charset="0"/>
              </a:rPr>
              <a:t> tam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kısmi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eşleşmeler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yönetilebilir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solidFill>
                  <a:schemeClr val="tx1"/>
                </a:solidFill>
                <a:effectLst/>
                <a:latin typeface="Arial" panose="020B0604020202020204" pitchFamily="34" charset="0"/>
              </a:rPr>
              <a:t>GAS </a:t>
            </a:r>
            <a:r>
              <a:rPr kumimoji="0" lang="en-US" altLang="en-US" sz="1100" b="1" i="0" u="none" strike="noStrike" cap="none" normalizeH="0" baseline="0" dirty="0" err="1">
                <a:ln>
                  <a:noFill/>
                </a:ln>
                <a:solidFill>
                  <a:schemeClr val="tx1"/>
                </a:solidFill>
                <a:effectLst/>
                <a:latin typeface="Arial" panose="020B0604020202020204" pitchFamily="34" charset="0"/>
              </a:rPr>
              <a:t>İçerisindeki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Ability System Component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ilişkilendirilir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bileşenler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oldukları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kontrol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listelemek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varlığını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doğrulamak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fonksiyonlara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Gameplay Tag Container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depolanır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performans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err="1">
                <a:ln>
                  <a:noFill/>
                </a:ln>
                <a:solidFill>
                  <a:schemeClr val="tx1"/>
                </a:solidFill>
                <a:effectLst/>
                <a:latin typeface="Arial" panose="020B0604020202020204" pitchFamily="34" charset="0"/>
              </a:rPr>
              <a:t>Örnek</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Uygulamalar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Effects</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aktör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uyguladığında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boyunca</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ekleyebilir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otomatik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olarak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kaldırılır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Engellenmiş</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veya</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Gerekli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yetenek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etkinleşebilir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engellenebilir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err="1">
                <a:ln>
                  <a:noFill/>
                </a:ln>
                <a:solidFill>
                  <a:schemeClr val="tx1"/>
                </a:solidFill>
                <a:effectLst/>
                <a:latin typeface="Arial" panose="020B0604020202020204" pitchFamily="34" charset="0"/>
              </a:rPr>
              <a:t>Kapsam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Alanları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Girişler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yetenekler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hasar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türleri</a:t>
            </a:r>
            <a:r>
              <a:rPr kumimoji="0" lang="en-US" altLang="en-US" sz="1100" b="0" i="0" u="none" strike="noStrike" cap="none" normalizeH="0" baseline="0" dirty="0">
                <a:ln>
                  <a:noFill/>
                </a:ln>
                <a:solidFill>
                  <a:schemeClr val="tx1"/>
                </a:solidFill>
                <a:effectLst/>
                <a:latin typeface="Arial" panose="020B0604020202020204" pitchFamily="34" charset="0"/>
              </a:rPr>
              <a:t>, buff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debuff'lar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gibi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çeşitli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üzerine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inşa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edilmiştir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yerleşik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destekler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sistem</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projelerinde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esnekliğini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artırır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farklı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arasında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modüler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8680412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653688-EEB3-402C-5E6D-8A0EDBC44C65}"/>
              </a:ext>
            </a:extLst>
          </p:cNvPr>
          <p:cNvPicPr>
            <a:picLocks noChangeAspect="1"/>
          </p:cNvPicPr>
          <p:nvPr/>
        </p:nvPicPr>
        <p:blipFill>
          <a:blip r:embed="rId2"/>
          <a:stretch>
            <a:fillRect/>
          </a:stretch>
        </p:blipFill>
        <p:spPr>
          <a:xfrm>
            <a:off x="0" y="72595"/>
            <a:ext cx="12192000" cy="6712810"/>
          </a:xfrm>
          <a:prstGeom prst="rect">
            <a:avLst/>
          </a:prstGeom>
        </p:spPr>
      </p:pic>
    </p:spTree>
    <p:extLst>
      <p:ext uri="{BB962C8B-B14F-4D97-AF65-F5344CB8AC3E}">
        <p14:creationId xmlns:p14="http://schemas.microsoft.com/office/powerpoint/2010/main" val="295599230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C8F8CE-C386-04B5-E9E7-4C65C39A3336}"/>
              </a:ext>
            </a:extLst>
          </p:cNvPr>
          <p:cNvPicPr>
            <a:picLocks noChangeAspect="1"/>
          </p:cNvPicPr>
          <p:nvPr/>
        </p:nvPicPr>
        <p:blipFill>
          <a:blip r:embed="rId2"/>
          <a:stretch>
            <a:fillRect/>
          </a:stretch>
        </p:blipFill>
        <p:spPr>
          <a:xfrm>
            <a:off x="0" y="360180"/>
            <a:ext cx="12192000" cy="6137640"/>
          </a:xfrm>
          <a:prstGeom prst="rect">
            <a:avLst/>
          </a:prstGeom>
        </p:spPr>
      </p:pic>
    </p:spTree>
    <p:extLst>
      <p:ext uri="{BB962C8B-B14F-4D97-AF65-F5344CB8AC3E}">
        <p14:creationId xmlns:p14="http://schemas.microsoft.com/office/powerpoint/2010/main" val="98778177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804265-1C79-B161-5E2D-8B76E331097D}"/>
              </a:ext>
            </a:extLst>
          </p:cNvPr>
          <p:cNvSpPr>
            <a:spLocks noGrp="1"/>
          </p:cNvSpPr>
          <p:nvPr>
            <p:ph type="title"/>
          </p:nvPr>
        </p:nvSpPr>
        <p:spPr>
          <a:xfrm>
            <a:off x="646111" y="452718"/>
            <a:ext cx="9404723" cy="836586"/>
          </a:xfrm>
        </p:spPr>
        <p:txBody>
          <a:bodyPr/>
          <a:lstStyle/>
          <a:p>
            <a:r>
              <a:rPr lang="en-US" dirty="0"/>
              <a:t>Unreal Engine 5 I </a:t>
            </a:r>
            <a:r>
              <a:rPr lang="en-US" dirty="0" err="1"/>
              <a:t>aciyoruz</a:t>
            </a:r>
            <a:r>
              <a:rPr lang="en-US" dirty="0"/>
              <a:t>.</a:t>
            </a:r>
            <a:endParaRPr lang="en-CA" dirty="0"/>
          </a:p>
        </p:txBody>
      </p:sp>
      <p:pic>
        <p:nvPicPr>
          <p:cNvPr id="5" name="Resim 4">
            <a:extLst>
              <a:ext uri="{FF2B5EF4-FFF2-40B4-BE49-F238E27FC236}">
                <a16:creationId xmlns:a16="http://schemas.microsoft.com/office/drawing/2014/main" id="{1B6B986B-2715-4B37-181F-77D4296922E9}"/>
              </a:ext>
            </a:extLst>
          </p:cNvPr>
          <p:cNvPicPr>
            <a:picLocks noChangeAspect="1"/>
          </p:cNvPicPr>
          <p:nvPr/>
        </p:nvPicPr>
        <p:blipFill>
          <a:blip r:embed="rId2"/>
          <a:stretch>
            <a:fillRect/>
          </a:stretch>
        </p:blipFill>
        <p:spPr>
          <a:xfrm>
            <a:off x="646111" y="1361787"/>
            <a:ext cx="5496692" cy="2067213"/>
          </a:xfrm>
          <a:prstGeom prst="rect">
            <a:avLst/>
          </a:prstGeom>
        </p:spPr>
      </p:pic>
      <p:pic>
        <p:nvPicPr>
          <p:cNvPr id="7" name="Resim 6">
            <a:extLst>
              <a:ext uri="{FF2B5EF4-FFF2-40B4-BE49-F238E27FC236}">
                <a16:creationId xmlns:a16="http://schemas.microsoft.com/office/drawing/2014/main" id="{FFCF36B8-6065-C44B-C0A1-ACD801013C85}"/>
              </a:ext>
            </a:extLst>
          </p:cNvPr>
          <p:cNvPicPr>
            <a:picLocks noChangeAspect="1"/>
          </p:cNvPicPr>
          <p:nvPr/>
        </p:nvPicPr>
        <p:blipFill>
          <a:blip r:embed="rId3"/>
          <a:stretch>
            <a:fillRect/>
          </a:stretch>
        </p:blipFill>
        <p:spPr>
          <a:xfrm>
            <a:off x="646111" y="3915894"/>
            <a:ext cx="2324424" cy="342948"/>
          </a:xfrm>
          <a:prstGeom prst="rect">
            <a:avLst/>
          </a:prstGeom>
        </p:spPr>
      </p:pic>
    </p:spTree>
    <p:extLst>
      <p:ext uri="{BB962C8B-B14F-4D97-AF65-F5344CB8AC3E}">
        <p14:creationId xmlns:p14="http://schemas.microsoft.com/office/powerpoint/2010/main" val="50757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3EB3DB-2A00-BDD3-972B-32447C2287A4}"/>
              </a:ext>
            </a:extLst>
          </p:cNvPr>
          <p:cNvSpPr>
            <a:spLocks noGrp="1"/>
          </p:cNvSpPr>
          <p:nvPr>
            <p:ph type="title"/>
          </p:nvPr>
        </p:nvSpPr>
        <p:spPr/>
        <p:txBody>
          <a:bodyPr/>
          <a:lstStyle/>
          <a:p>
            <a:r>
              <a:rPr lang="en-US" dirty="0" err="1"/>
              <a:t>AuraEffectActor</a:t>
            </a:r>
            <a:r>
              <a:rPr lang="en-US" dirty="0"/>
              <a:t> Class:</a:t>
            </a:r>
            <a:endParaRPr lang="en-CA" dirty="0"/>
          </a:p>
        </p:txBody>
      </p:sp>
      <p:sp>
        <p:nvSpPr>
          <p:cNvPr id="3" name="İçerik Yer Tutucusu 2">
            <a:extLst>
              <a:ext uri="{FF2B5EF4-FFF2-40B4-BE49-F238E27FC236}">
                <a16:creationId xmlns:a16="http://schemas.microsoft.com/office/drawing/2014/main" id="{C5A60E0A-9C3B-EC3B-2B17-1CD42C1B9D8C}"/>
              </a:ext>
            </a:extLst>
          </p:cNvPr>
          <p:cNvSpPr>
            <a:spLocks noGrp="1"/>
          </p:cNvSpPr>
          <p:nvPr>
            <p:ph idx="1"/>
          </p:nvPr>
        </p:nvSpPr>
        <p:spPr/>
        <p:txBody>
          <a:bodyPr/>
          <a:lstStyle/>
          <a:p>
            <a:r>
              <a:rPr lang="en-US" dirty="0" err="1"/>
              <a:t>AuraEffectActor</a:t>
            </a:r>
            <a:r>
              <a:rPr lang="en-US" dirty="0"/>
              <a:t> -&gt; Actor class </a:t>
            </a:r>
            <a:r>
              <a:rPr lang="en-US" dirty="0" err="1"/>
              <a:t>olarak</a:t>
            </a:r>
            <a:r>
              <a:rPr lang="en-US" dirty="0"/>
              <a:t> </a:t>
            </a:r>
            <a:r>
              <a:rPr lang="en-US" dirty="0" err="1"/>
              <a:t>olusturduk</a:t>
            </a:r>
            <a:r>
              <a:rPr lang="en-US" dirty="0"/>
              <a:t>. </a:t>
            </a:r>
          </a:p>
          <a:p>
            <a:r>
              <a:rPr lang="en-US" dirty="0" err="1"/>
              <a:t>Buradan</a:t>
            </a:r>
            <a:r>
              <a:rPr lang="en-US" dirty="0"/>
              <a:t> Interface </a:t>
            </a:r>
            <a:r>
              <a:rPr lang="en-US" dirty="0" err="1"/>
              <a:t>ayarlarini</a:t>
            </a:r>
            <a:r>
              <a:rPr lang="en-US" dirty="0"/>
              <a:t> </a:t>
            </a:r>
            <a:r>
              <a:rPr lang="en-US" dirty="0" err="1"/>
              <a:t>yapicagiz</a:t>
            </a:r>
            <a:r>
              <a:rPr lang="en-US" dirty="0"/>
              <a:t>.</a:t>
            </a:r>
          </a:p>
          <a:p>
            <a:r>
              <a:rPr lang="en-US" dirty="0"/>
              <a:t>Health, mana </a:t>
            </a:r>
            <a:r>
              <a:rPr lang="en-US" dirty="0" err="1"/>
              <a:t>gibi</a:t>
            </a:r>
            <a:r>
              <a:rPr lang="en-US" dirty="0"/>
              <a:t> </a:t>
            </a:r>
            <a:r>
              <a:rPr lang="en-US" dirty="0" err="1"/>
              <a:t>seylerin</a:t>
            </a:r>
            <a:r>
              <a:rPr lang="en-US" dirty="0"/>
              <a:t> </a:t>
            </a:r>
            <a:r>
              <a:rPr lang="en-US" dirty="0" err="1"/>
              <a:t>gozukmesi</a:t>
            </a:r>
            <a:r>
              <a:rPr lang="en-US" dirty="0"/>
              <a:t> </a:t>
            </a:r>
            <a:r>
              <a:rPr lang="en-US" dirty="0" err="1"/>
              <a:t>icin</a:t>
            </a:r>
            <a:r>
              <a:rPr lang="en-US" dirty="0"/>
              <a:t>.</a:t>
            </a:r>
          </a:p>
          <a:p>
            <a:r>
              <a:rPr lang="en-US" dirty="0" err="1"/>
              <a:t>Ayri</a:t>
            </a:r>
            <a:r>
              <a:rPr lang="en-US" dirty="0"/>
              <a:t> </a:t>
            </a:r>
            <a:r>
              <a:rPr lang="en-US" dirty="0" err="1"/>
              <a:t>ayri</a:t>
            </a:r>
            <a:r>
              <a:rPr lang="en-US" dirty="0"/>
              <a:t> .h </a:t>
            </a:r>
            <a:r>
              <a:rPr lang="en-US" dirty="0" err="1"/>
              <a:t>ve</a:t>
            </a:r>
            <a:r>
              <a:rPr lang="en-US" dirty="0"/>
              <a:t> .</a:t>
            </a:r>
            <a:r>
              <a:rPr lang="en-US" dirty="0" err="1"/>
              <a:t>cpp</a:t>
            </a:r>
            <a:r>
              <a:rPr lang="en-US" dirty="0"/>
              <a:t> file </a:t>
            </a:r>
            <a:r>
              <a:rPr lang="en-US" dirty="0" err="1"/>
              <a:t>dosyalarini</a:t>
            </a:r>
            <a:r>
              <a:rPr lang="en-US" dirty="0"/>
              <a:t> </a:t>
            </a:r>
            <a:r>
              <a:rPr lang="en-US" dirty="0" err="1"/>
              <a:t>paylasagim</a:t>
            </a:r>
            <a:r>
              <a:rPr lang="en-US" dirty="0"/>
              <a:t>.</a:t>
            </a:r>
            <a:endParaRPr lang="en-CA" dirty="0"/>
          </a:p>
        </p:txBody>
      </p:sp>
    </p:spTree>
    <p:extLst>
      <p:ext uri="{BB962C8B-B14F-4D97-AF65-F5344CB8AC3E}">
        <p14:creationId xmlns:p14="http://schemas.microsoft.com/office/powerpoint/2010/main" val="29575954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BB7145B-E099-7A76-4F17-0E58FDD6C313}"/>
              </a:ext>
            </a:extLst>
          </p:cNvPr>
          <p:cNvPicPr>
            <a:picLocks noChangeAspect="1"/>
          </p:cNvPicPr>
          <p:nvPr/>
        </p:nvPicPr>
        <p:blipFill>
          <a:blip r:embed="rId2"/>
          <a:stretch>
            <a:fillRect/>
          </a:stretch>
        </p:blipFill>
        <p:spPr>
          <a:xfrm>
            <a:off x="0" y="394393"/>
            <a:ext cx="12192000" cy="606921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E179CA3-1313-D186-3CA1-77138108E501}"/>
                  </a:ext>
                </a:extLst>
              </p14:cNvPr>
              <p14:cNvContentPartPr/>
              <p14:nvPr/>
            </p14:nvContentPartPr>
            <p14:xfrm>
              <a:off x="27288" y="2058696"/>
              <a:ext cx="1073520" cy="243360"/>
            </p14:xfrm>
          </p:contentPart>
        </mc:Choice>
        <mc:Fallback xmlns="">
          <p:pic>
            <p:nvPicPr>
              <p:cNvPr id="8" name="Mürekkep 7">
                <a:extLst>
                  <a:ext uri="{FF2B5EF4-FFF2-40B4-BE49-F238E27FC236}">
                    <a16:creationId xmlns:a16="http://schemas.microsoft.com/office/drawing/2014/main" id="{FE179CA3-1313-D186-3CA1-77138108E501}"/>
                  </a:ext>
                </a:extLst>
              </p:cNvPr>
              <p:cNvPicPr/>
              <p:nvPr/>
            </p:nvPicPr>
            <p:blipFill>
              <a:blip r:embed="rId4"/>
              <a:stretch>
                <a:fillRect/>
              </a:stretch>
            </p:blipFill>
            <p:spPr>
              <a:xfrm>
                <a:off x="18288" y="2049696"/>
                <a:ext cx="1091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74F73CAF-D1F2-FF33-0478-DD61CEEFD612}"/>
                  </a:ext>
                </a:extLst>
              </p14:cNvPr>
              <p14:cNvContentPartPr/>
              <p14:nvPr/>
            </p14:nvContentPartPr>
            <p14:xfrm>
              <a:off x="6042168" y="4541976"/>
              <a:ext cx="1062720" cy="240480"/>
            </p14:xfrm>
          </p:contentPart>
        </mc:Choice>
        <mc:Fallback xmlns="">
          <p:pic>
            <p:nvPicPr>
              <p:cNvPr id="9" name="Mürekkep 8">
                <a:extLst>
                  <a:ext uri="{FF2B5EF4-FFF2-40B4-BE49-F238E27FC236}">
                    <a16:creationId xmlns:a16="http://schemas.microsoft.com/office/drawing/2014/main" id="{74F73CAF-D1F2-FF33-0478-DD61CEEFD612}"/>
                  </a:ext>
                </a:extLst>
              </p:cNvPr>
              <p:cNvPicPr/>
              <p:nvPr/>
            </p:nvPicPr>
            <p:blipFill>
              <a:blip r:embed="rId6"/>
              <a:stretch>
                <a:fillRect/>
              </a:stretch>
            </p:blipFill>
            <p:spPr>
              <a:xfrm>
                <a:off x="6033168" y="4533336"/>
                <a:ext cx="1080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CD4AE2-4D21-5397-DB60-CAF102E6F36F}"/>
                  </a:ext>
                </a:extLst>
              </p14:cNvPr>
              <p14:cNvContentPartPr/>
              <p14:nvPr/>
            </p14:nvContentPartPr>
            <p14:xfrm>
              <a:off x="6071328" y="5010696"/>
              <a:ext cx="1117080" cy="720"/>
            </p14:xfrm>
          </p:contentPart>
        </mc:Choice>
        <mc:Fallback xmlns="">
          <p:pic>
            <p:nvPicPr>
              <p:cNvPr id="11" name="Mürekkep 10">
                <a:extLst>
                  <a:ext uri="{FF2B5EF4-FFF2-40B4-BE49-F238E27FC236}">
                    <a16:creationId xmlns:a16="http://schemas.microsoft.com/office/drawing/2014/main" id="{E5CD4AE2-4D21-5397-DB60-CAF102E6F36F}"/>
                  </a:ext>
                </a:extLst>
              </p:cNvPr>
              <p:cNvPicPr/>
              <p:nvPr/>
            </p:nvPicPr>
            <p:blipFill>
              <a:blip r:embed="rId8"/>
              <a:stretch>
                <a:fillRect/>
              </a:stretch>
            </p:blipFill>
            <p:spPr>
              <a:xfrm>
                <a:off x="6062328" y="4992696"/>
                <a:ext cx="1134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322B6A7B-7632-DE50-B0CA-3F61602639C2}"/>
                  </a:ext>
                </a:extLst>
              </p14:cNvPr>
              <p14:cNvContentPartPr/>
              <p14:nvPr/>
            </p14:nvContentPartPr>
            <p14:xfrm>
              <a:off x="6061968" y="5001336"/>
              <a:ext cx="1143720" cy="175320"/>
            </p14:xfrm>
          </p:contentPart>
        </mc:Choice>
        <mc:Fallback xmlns="">
          <p:pic>
            <p:nvPicPr>
              <p:cNvPr id="12" name="Mürekkep 11">
                <a:extLst>
                  <a:ext uri="{FF2B5EF4-FFF2-40B4-BE49-F238E27FC236}">
                    <a16:creationId xmlns:a16="http://schemas.microsoft.com/office/drawing/2014/main" id="{322B6A7B-7632-DE50-B0CA-3F61602639C2}"/>
                  </a:ext>
                </a:extLst>
              </p:cNvPr>
              <p:cNvPicPr/>
              <p:nvPr/>
            </p:nvPicPr>
            <p:blipFill>
              <a:blip r:embed="rId10"/>
              <a:stretch>
                <a:fillRect/>
              </a:stretch>
            </p:blipFill>
            <p:spPr>
              <a:xfrm>
                <a:off x="6052968" y="4992696"/>
                <a:ext cx="1161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6361359-187D-7680-930B-04CCC2EC8AC1}"/>
                  </a:ext>
                </a:extLst>
              </p14:cNvPr>
              <p14:cNvContentPartPr/>
              <p14:nvPr/>
            </p14:nvContentPartPr>
            <p14:xfrm>
              <a:off x="5815728" y="4743216"/>
              <a:ext cx="2609280" cy="252720"/>
            </p14:xfrm>
          </p:contentPart>
        </mc:Choice>
        <mc:Fallback xmlns="">
          <p:pic>
            <p:nvPicPr>
              <p:cNvPr id="14" name="Mürekkep 13">
                <a:extLst>
                  <a:ext uri="{FF2B5EF4-FFF2-40B4-BE49-F238E27FC236}">
                    <a16:creationId xmlns:a16="http://schemas.microsoft.com/office/drawing/2014/main" id="{46361359-187D-7680-930B-04CCC2EC8AC1}"/>
                  </a:ext>
                </a:extLst>
              </p:cNvPr>
              <p:cNvPicPr/>
              <p:nvPr/>
            </p:nvPicPr>
            <p:blipFill>
              <a:blip r:embed="rId12"/>
              <a:stretch>
                <a:fillRect/>
              </a:stretch>
            </p:blipFill>
            <p:spPr>
              <a:xfrm>
                <a:off x="5806728" y="4734216"/>
                <a:ext cx="2626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F0ADA39F-B2D2-4EBF-7F5C-9BE5DE9288D3}"/>
                  </a:ext>
                </a:extLst>
              </p14:cNvPr>
              <p14:cNvContentPartPr/>
              <p14:nvPr/>
            </p14:nvContentPartPr>
            <p14:xfrm>
              <a:off x="7514208" y="3857616"/>
              <a:ext cx="1629720" cy="230760"/>
            </p14:xfrm>
          </p:contentPart>
        </mc:Choice>
        <mc:Fallback xmlns="">
          <p:pic>
            <p:nvPicPr>
              <p:cNvPr id="15" name="Mürekkep 14">
                <a:extLst>
                  <a:ext uri="{FF2B5EF4-FFF2-40B4-BE49-F238E27FC236}">
                    <a16:creationId xmlns:a16="http://schemas.microsoft.com/office/drawing/2014/main" id="{F0ADA39F-B2D2-4EBF-7F5C-9BE5DE9288D3}"/>
                  </a:ext>
                </a:extLst>
              </p:cNvPr>
              <p:cNvPicPr/>
              <p:nvPr/>
            </p:nvPicPr>
            <p:blipFill>
              <a:blip r:embed="rId14"/>
              <a:stretch>
                <a:fillRect/>
              </a:stretch>
            </p:blipFill>
            <p:spPr>
              <a:xfrm>
                <a:off x="7505208" y="3848616"/>
                <a:ext cx="1647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061BB9D6-D7F4-B9B6-3770-0583BA1A77D9}"/>
                  </a:ext>
                </a:extLst>
              </p14:cNvPr>
              <p14:cNvContentPartPr/>
              <p14:nvPr/>
            </p14:nvContentPartPr>
            <p14:xfrm>
              <a:off x="5530248" y="4317336"/>
              <a:ext cx="304200" cy="282960"/>
            </p14:xfrm>
          </p:contentPart>
        </mc:Choice>
        <mc:Fallback xmlns="">
          <p:pic>
            <p:nvPicPr>
              <p:cNvPr id="16" name="Mürekkep 15">
                <a:extLst>
                  <a:ext uri="{FF2B5EF4-FFF2-40B4-BE49-F238E27FC236}">
                    <a16:creationId xmlns:a16="http://schemas.microsoft.com/office/drawing/2014/main" id="{061BB9D6-D7F4-B9B6-3770-0583BA1A77D9}"/>
                  </a:ext>
                </a:extLst>
              </p:cNvPr>
              <p:cNvPicPr/>
              <p:nvPr/>
            </p:nvPicPr>
            <p:blipFill>
              <a:blip r:embed="rId16"/>
              <a:stretch>
                <a:fillRect/>
              </a:stretch>
            </p:blipFill>
            <p:spPr>
              <a:xfrm>
                <a:off x="5521248" y="4308696"/>
                <a:ext cx="321840" cy="300600"/>
              </a:xfrm>
              <a:prstGeom prst="rect">
                <a:avLst/>
              </a:prstGeom>
            </p:spPr>
          </p:pic>
        </mc:Fallback>
      </mc:AlternateContent>
      <p:grpSp>
        <p:nvGrpSpPr>
          <p:cNvPr id="20" name="Grup 19">
            <a:extLst>
              <a:ext uri="{FF2B5EF4-FFF2-40B4-BE49-F238E27FC236}">
                <a16:creationId xmlns:a16="http://schemas.microsoft.com/office/drawing/2014/main" id="{2492D95D-5DEF-1903-CD47-6D92D7DBE25C}"/>
              </a:ext>
            </a:extLst>
          </p:cNvPr>
          <p:cNvGrpSpPr/>
          <p:nvPr/>
        </p:nvGrpSpPr>
        <p:grpSpPr>
          <a:xfrm>
            <a:off x="5312448" y="4499136"/>
            <a:ext cx="158040" cy="155520"/>
            <a:chOff x="5312448" y="4499136"/>
            <a:chExt cx="158040" cy="15552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EF31CC7B-2DE8-3CAB-B8EA-A0BE2375A542}"/>
                    </a:ext>
                  </a:extLst>
                </p14:cNvPr>
                <p14:cNvContentPartPr/>
                <p14:nvPr/>
              </p14:nvContentPartPr>
              <p14:xfrm>
                <a:off x="5312448" y="4560336"/>
                <a:ext cx="133920" cy="94320"/>
              </p14:xfrm>
            </p:contentPart>
          </mc:Choice>
          <mc:Fallback xmlns="">
            <p:pic>
              <p:nvPicPr>
                <p:cNvPr id="18" name="Mürekkep 17">
                  <a:extLst>
                    <a:ext uri="{FF2B5EF4-FFF2-40B4-BE49-F238E27FC236}">
                      <a16:creationId xmlns:a16="http://schemas.microsoft.com/office/drawing/2014/main" id="{EF31CC7B-2DE8-3CAB-B8EA-A0BE2375A542}"/>
                    </a:ext>
                  </a:extLst>
                </p:cNvPr>
                <p:cNvPicPr/>
                <p:nvPr/>
              </p:nvPicPr>
              <p:blipFill>
                <a:blip r:embed="rId18"/>
                <a:stretch>
                  <a:fillRect/>
                </a:stretch>
              </p:blipFill>
              <p:spPr>
                <a:xfrm>
                  <a:off x="5303808" y="4551336"/>
                  <a:ext cx="151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44356104-DD23-7D26-1D31-A31ADAF2AE4A}"/>
                    </a:ext>
                  </a:extLst>
                </p14:cNvPr>
                <p14:cNvContentPartPr/>
                <p14:nvPr/>
              </p14:nvContentPartPr>
              <p14:xfrm>
                <a:off x="5394888" y="4499136"/>
                <a:ext cx="75600" cy="142920"/>
              </p14:xfrm>
            </p:contentPart>
          </mc:Choice>
          <mc:Fallback xmlns="">
            <p:pic>
              <p:nvPicPr>
                <p:cNvPr id="19" name="Mürekkep 18">
                  <a:extLst>
                    <a:ext uri="{FF2B5EF4-FFF2-40B4-BE49-F238E27FC236}">
                      <a16:creationId xmlns:a16="http://schemas.microsoft.com/office/drawing/2014/main" id="{44356104-DD23-7D26-1D31-A31ADAF2AE4A}"/>
                    </a:ext>
                  </a:extLst>
                </p:cNvPr>
                <p:cNvPicPr/>
                <p:nvPr/>
              </p:nvPicPr>
              <p:blipFill>
                <a:blip r:embed="rId20"/>
                <a:stretch>
                  <a:fillRect/>
                </a:stretch>
              </p:blipFill>
              <p:spPr>
                <a:xfrm>
                  <a:off x="5385888" y="4490136"/>
                  <a:ext cx="93240" cy="16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DEB98992-5B91-15D2-D5F7-13D03980D128}"/>
                  </a:ext>
                </a:extLst>
              </p14:cNvPr>
              <p14:cNvContentPartPr/>
              <p14:nvPr/>
            </p14:nvContentPartPr>
            <p14:xfrm>
              <a:off x="10734408" y="5127696"/>
              <a:ext cx="915120" cy="288000"/>
            </p14:xfrm>
          </p:contentPart>
        </mc:Choice>
        <mc:Fallback xmlns="">
          <p:pic>
            <p:nvPicPr>
              <p:cNvPr id="21" name="Mürekkep 20">
                <a:extLst>
                  <a:ext uri="{FF2B5EF4-FFF2-40B4-BE49-F238E27FC236}">
                    <a16:creationId xmlns:a16="http://schemas.microsoft.com/office/drawing/2014/main" id="{DEB98992-5B91-15D2-D5F7-13D03980D128}"/>
                  </a:ext>
                </a:extLst>
              </p:cNvPr>
              <p:cNvPicPr/>
              <p:nvPr/>
            </p:nvPicPr>
            <p:blipFill>
              <a:blip r:embed="rId22"/>
              <a:stretch>
                <a:fillRect/>
              </a:stretch>
            </p:blipFill>
            <p:spPr>
              <a:xfrm>
                <a:off x="10725768" y="5118696"/>
                <a:ext cx="932760" cy="305640"/>
              </a:xfrm>
              <a:prstGeom prst="rect">
                <a:avLst/>
              </a:prstGeom>
            </p:spPr>
          </p:pic>
        </mc:Fallback>
      </mc:AlternateContent>
    </p:spTree>
    <p:extLst>
      <p:ext uri="{BB962C8B-B14F-4D97-AF65-F5344CB8AC3E}">
        <p14:creationId xmlns:p14="http://schemas.microsoft.com/office/powerpoint/2010/main" val="25754592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9616016-A79B-5824-CC04-C71269B09062}"/>
              </a:ext>
            </a:extLst>
          </p:cNvPr>
          <p:cNvPicPr>
            <a:picLocks noChangeAspect="1"/>
          </p:cNvPicPr>
          <p:nvPr/>
        </p:nvPicPr>
        <p:blipFill>
          <a:blip r:embed="rId2"/>
          <a:stretch>
            <a:fillRect/>
          </a:stretch>
        </p:blipFill>
        <p:spPr>
          <a:xfrm>
            <a:off x="956545" y="999786"/>
            <a:ext cx="10278909" cy="4858428"/>
          </a:xfrm>
          <a:prstGeom prst="rect">
            <a:avLst/>
          </a:prstGeom>
        </p:spPr>
      </p:pic>
      <p:grpSp>
        <p:nvGrpSpPr>
          <p:cNvPr id="13" name="Grup 12">
            <a:extLst>
              <a:ext uri="{FF2B5EF4-FFF2-40B4-BE49-F238E27FC236}">
                <a16:creationId xmlns:a16="http://schemas.microsoft.com/office/drawing/2014/main" id="{7CB36A2F-273E-FAE1-6969-BB266275FB47}"/>
              </a:ext>
            </a:extLst>
          </p:cNvPr>
          <p:cNvGrpSpPr/>
          <p:nvPr/>
        </p:nvGrpSpPr>
        <p:grpSpPr>
          <a:xfrm>
            <a:off x="9199368" y="3302856"/>
            <a:ext cx="1288800" cy="576360"/>
            <a:chOff x="9199368" y="3302856"/>
            <a:chExt cx="1288800" cy="5763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2CC3C7E3-9E8D-3D56-A955-01B47FAE8FDE}"/>
                    </a:ext>
                  </a:extLst>
                </p14:cNvPr>
                <p14:cNvContentPartPr/>
                <p14:nvPr/>
              </p14:nvContentPartPr>
              <p14:xfrm>
                <a:off x="9316368" y="3462696"/>
                <a:ext cx="1171800" cy="416520"/>
              </p14:xfrm>
            </p:contentPart>
          </mc:Choice>
          <mc:Fallback xmlns="">
            <p:pic>
              <p:nvPicPr>
                <p:cNvPr id="11" name="Mürekkep 10">
                  <a:extLst>
                    <a:ext uri="{FF2B5EF4-FFF2-40B4-BE49-F238E27FC236}">
                      <a16:creationId xmlns:a16="http://schemas.microsoft.com/office/drawing/2014/main" id="{2CC3C7E3-9E8D-3D56-A955-01B47FAE8FDE}"/>
                    </a:ext>
                  </a:extLst>
                </p:cNvPr>
                <p:cNvPicPr/>
                <p:nvPr/>
              </p:nvPicPr>
              <p:blipFill>
                <a:blip r:embed="rId4"/>
                <a:stretch>
                  <a:fillRect/>
                </a:stretch>
              </p:blipFill>
              <p:spPr>
                <a:xfrm>
                  <a:off x="9307728" y="3454056"/>
                  <a:ext cx="11894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C8B7940E-DA39-1CA2-8B01-8CB63F3F6F07}"/>
                    </a:ext>
                  </a:extLst>
                </p14:cNvPr>
                <p14:cNvContentPartPr/>
                <p14:nvPr/>
              </p14:nvContentPartPr>
              <p14:xfrm>
                <a:off x="9199368" y="3302856"/>
                <a:ext cx="156960" cy="227520"/>
              </p14:xfrm>
            </p:contentPart>
          </mc:Choice>
          <mc:Fallback xmlns="">
            <p:pic>
              <p:nvPicPr>
                <p:cNvPr id="12" name="Mürekkep 11">
                  <a:extLst>
                    <a:ext uri="{FF2B5EF4-FFF2-40B4-BE49-F238E27FC236}">
                      <a16:creationId xmlns:a16="http://schemas.microsoft.com/office/drawing/2014/main" id="{C8B7940E-DA39-1CA2-8B01-8CB63F3F6F07}"/>
                    </a:ext>
                  </a:extLst>
                </p:cNvPr>
                <p:cNvPicPr/>
                <p:nvPr/>
              </p:nvPicPr>
              <p:blipFill>
                <a:blip r:embed="rId6"/>
                <a:stretch>
                  <a:fillRect/>
                </a:stretch>
              </p:blipFill>
              <p:spPr>
                <a:xfrm>
                  <a:off x="9190728" y="3293856"/>
                  <a:ext cx="174600" cy="245160"/>
                </a:xfrm>
                <a:prstGeom prst="rect">
                  <a:avLst/>
                </a:prstGeom>
              </p:spPr>
            </p:pic>
          </mc:Fallback>
        </mc:AlternateContent>
      </p:grpSp>
      <p:grpSp>
        <p:nvGrpSpPr>
          <p:cNvPr id="15" name="Grup 14">
            <a:extLst>
              <a:ext uri="{FF2B5EF4-FFF2-40B4-BE49-F238E27FC236}">
                <a16:creationId xmlns:a16="http://schemas.microsoft.com/office/drawing/2014/main" id="{358D480A-44AF-B0D1-960B-A4F79170F807}"/>
              </a:ext>
            </a:extLst>
          </p:cNvPr>
          <p:cNvGrpSpPr/>
          <p:nvPr/>
        </p:nvGrpSpPr>
        <p:grpSpPr>
          <a:xfrm>
            <a:off x="1310328" y="3099456"/>
            <a:ext cx="700200" cy="1218600"/>
            <a:chOff x="1310328" y="3099456"/>
            <a:chExt cx="700200" cy="1218600"/>
          </a:xfrm>
        </p:grpSpPr>
        <mc:AlternateContent xmlns:mc="http://schemas.openxmlformats.org/markup-compatibility/2006" xmlns:p14="http://schemas.microsoft.com/office/powerpoint/2010/main">
          <mc:Choice Requires="p14">
            <p:contentPart p14:bwMode="auto" r:id="rId7">
              <p14:nvContentPartPr>
                <p14:cNvPr id="6" name="Mürekkep 5">
                  <a:extLst>
                    <a:ext uri="{FF2B5EF4-FFF2-40B4-BE49-F238E27FC236}">
                      <a16:creationId xmlns:a16="http://schemas.microsoft.com/office/drawing/2014/main" id="{75736949-A309-E95F-3FC9-36B553376852}"/>
                    </a:ext>
                  </a:extLst>
                </p14:cNvPr>
                <p14:cNvContentPartPr/>
                <p14:nvPr/>
              </p14:nvContentPartPr>
              <p14:xfrm>
                <a:off x="1369368" y="3099456"/>
                <a:ext cx="394560" cy="1218600"/>
              </p14:xfrm>
            </p:contentPart>
          </mc:Choice>
          <mc:Fallback xmlns="">
            <p:pic>
              <p:nvPicPr>
                <p:cNvPr id="6" name="Mürekkep 5">
                  <a:extLst>
                    <a:ext uri="{FF2B5EF4-FFF2-40B4-BE49-F238E27FC236}">
                      <a16:creationId xmlns:a16="http://schemas.microsoft.com/office/drawing/2014/main" id="{75736949-A309-E95F-3FC9-36B553376852}"/>
                    </a:ext>
                  </a:extLst>
                </p:cNvPr>
                <p:cNvPicPr/>
                <p:nvPr/>
              </p:nvPicPr>
              <p:blipFill>
                <a:blip r:embed="rId8"/>
                <a:stretch>
                  <a:fillRect/>
                </a:stretch>
              </p:blipFill>
              <p:spPr>
                <a:xfrm>
                  <a:off x="1360368" y="3090816"/>
                  <a:ext cx="412200" cy="123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Mürekkep 6">
                  <a:extLst>
                    <a:ext uri="{FF2B5EF4-FFF2-40B4-BE49-F238E27FC236}">
                      <a16:creationId xmlns:a16="http://schemas.microsoft.com/office/drawing/2014/main" id="{E9A14196-5BD9-18EA-F96E-DEB1DBD2AC2D}"/>
                    </a:ext>
                  </a:extLst>
                </p14:cNvPr>
                <p14:cNvContentPartPr/>
                <p14:nvPr/>
              </p14:nvContentPartPr>
              <p14:xfrm>
                <a:off x="1727568" y="3721176"/>
                <a:ext cx="146880" cy="551520"/>
              </p14:xfrm>
            </p:contentPart>
          </mc:Choice>
          <mc:Fallback xmlns="">
            <p:pic>
              <p:nvPicPr>
                <p:cNvPr id="7" name="Mürekkep 6">
                  <a:extLst>
                    <a:ext uri="{FF2B5EF4-FFF2-40B4-BE49-F238E27FC236}">
                      <a16:creationId xmlns:a16="http://schemas.microsoft.com/office/drawing/2014/main" id="{E9A14196-5BD9-18EA-F96E-DEB1DBD2AC2D}"/>
                    </a:ext>
                  </a:extLst>
                </p:cNvPr>
                <p:cNvPicPr/>
                <p:nvPr/>
              </p:nvPicPr>
              <p:blipFill>
                <a:blip r:embed="rId10"/>
                <a:stretch>
                  <a:fillRect/>
                </a:stretch>
              </p:blipFill>
              <p:spPr>
                <a:xfrm>
                  <a:off x="1718568" y="3712536"/>
                  <a:ext cx="16452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Mürekkep 7">
                  <a:extLst>
                    <a:ext uri="{FF2B5EF4-FFF2-40B4-BE49-F238E27FC236}">
                      <a16:creationId xmlns:a16="http://schemas.microsoft.com/office/drawing/2014/main" id="{38286A46-15AE-801E-0399-62BAB83E6F8E}"/>
                    </a:ext>
                  </a:extLst>
                </p14:cNvPr>
                <p14:cNvContentPartPr/>
                <p14:nvPr/>
              </p14:nvContentPartPr>
              <p14:xfrm>
                <a:off x="1671408" y="3949776"/>
                <a:ext cx="69840" cy="96480"/>
              </p14:xfrm>
            </p:contentPart>
          </mc:Choice>
          <mc:Fallback xmlns="">
            <p:pic>
              <p:nvPicPr>
                <p:cNvPr id="8" name="Mürekkep 7">
                  <a:extLst>
                    <a:ext uri="{FF2B5EF4-FFF2-40B4-BE49-F238E27FC236}">
                      <a16:creationId xmlns:a16="http://schemas.microsoft.com/office/drawing/2014/main" id="{38286A46-15AE-801E-0399-62BAB83E6F8E}"/>
                    </a:ext>
                  </a:extLst>
                </p:cNvPr>
                <p:cNvPicPr/>
                <p:nvPr/>
              </p:nvPicPr>
              <p:blipFill>
                <a:blip r:embed="rId12"/>
                <a:stretch>
                  <a:fillRect/>
                </a:stretch>
              </p:blipFill>
              <p:spPr>
                <a:xfrm>
                  <a:off x="1662768" y="3940776"/>
                  <a:ext cx="87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A9118923-E84F-FFBE-9D86-19AB48F4448C}"/>
                    </a:ext>
                  </a:extLst>
                </p14:cNvPr>
                <p14:cNvContentPartPr/>
                <p14:nvPr/>
              </p14:nvContentPartPr>
              <p14:xfrm>
                <a:off x="1310328" y="3629736"/>
                <a:ext cx="58320" cy="85320"/>
              </p14:xfrm>
            </p:contentPart>
          </mc:Choice>
          <mc:Fallback xmlns="">
            <p:pic>
              <p:nvPicPr>
                <p:cNvPr id="9" name="Mürekkep 8">
                  <a:extLst>
                    <a:ext uri="{FF2B5EF4-FFF2-40B4-BE49-F238E27FC236}">
                      <a16:creationId xmlns:a16="http://schemas.microsoft.com/office/drawing/2014/main" id="{A9118923-E84F-FFBE-9D86-19AB48F4448C}"/>
                    </a:ext>
                  </a:extLst>
                </p:cNvPr>
                <p:cNvPicPr/>
                <p:nvPr/>
              </p:nvPicPr>
              <p:blipFill>
                <a:blip r:embed="rId14"/>
                <a:stretch>
                  <a:fillRect/>
                </a:stretch>
              </p:blipFill>
              <p:spPr>
                <a:xfrm>
                  <a:off x="1301328" y="3620736"/>
                  <a:ext cx="75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32640C62-1D27-BBF8-879F-2690D3EE01F7}"/>
                    </a:ext>
                  </a:extLst>
                </p14:cNvPr>
                <p14:cNvContentPartPr/>
                <p14:nvPr/>
              </p14:nvContentPartPr>
              <p14:xfrm>
                <a:off x="1837368" y="3520296"/>
                <a:ext cx="173160" cy="360"/>
              </p14:xfrm>
            </p:contentPart>
          </mc:Choice>
          <mc:Fallback xmlns="">
            <p:pic>
              <p:nvPicPr>
                <p:cNvPr id="14" name="Mürekkep 13">
                  <a:extLst>
                    <a:ext uri="{FF2B5EF4-FFF2-40B4-BE49-F238E27FC236}">
                      <a16:creationId xmlns:a16="http://schemas.microsoft.com/office/drawing/2014/main" id="{32640C62-1D27-BBF8-879F-2690D3EE01F7}"/>
                    </a:ext>
                  </a:extLst>
                </p:cNvPr>
                <p:cNvPicPr/>
                <p:nvPr/>
              </p:nvPicPr>
              <p:blipFill>
                <a:blip r:embed="rId16"/>
                <a:stretch>
                  <a:fillRect/>
                </a:stretch>
              </p:blipFill>
              <p:spPr>
                <a:xfrm>
                  <a:off x="1828728" y="3511296"/>
                  <a:ext cx="190800" cy="18000"/>
                </a:xfrm>
                <a:prstGeom prst="rect">
                  <a:avLst/>
                </a:prstGeom>
              </p:spPr>
            </p:pic>
          </mc:Fallback>
        </mc:AlternateContent>
      </p:grpSp>
    </p:spTree>
    <p:extLst>
      <p:ext uri="{BB962C8B-B14F-4D97-AF65-F5344CB8AC3E}">
        <p14:creationId xmlns:p14="http://schemas.microsoft.com/office/powerpoint/2010/main" val="213469957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44E42C6-08D5-DAE0-7DDB-EE26C2243CAA}"/>
              </a:ext>
            </a:extLst>
          </p:cNvPr>
          <p:cNvSpPr>
            <a:spLocks noGrp="1"/>
          </p:cNvSpPr>
          <p:nvPr>
            <p:ph idx="1"/>
          </p:nvPr>
        </p:nvSpPr>
        <p:spPr>
          <a:xfrm>
            <a:off x="664400" y="251551"/>
            <a:ext cx="8946541" cy="726858"/>
          </a:xfrm>
        </p:spPr>
        <p:txBody>
          <a:bodyPr/>
          <a:lstStyle/>
          <a:p>
            <a:r>
              <a:rPr lang="en-US" dirty="0"/>
              <a:t>Bu </a:t>
            </a:r>
            <a:r>
              <a:rPr lang="en-US" dirty="0" err="1"/>
              <a:t>eklemis</a:t>
            </a:r>
            <a:r>
              <a:rPr lang="en-US" dirty="0"/>
              <a:t> </a:t>
            </a:r>
            <a:r>
              <a:rPr lang="en-US" dirty="0" err="1"/>
              <a:t>oldugumuz</a:t>
            </a:r>
            <a:r>
              <a:rPr lang="en-US" dirty="0"/>
              <a:t> </a:t>
            </a:r>
            <a:r>
              <a:rPr lang="en-US" dirty="0" err="1"/>
              <a:t>tagler</a:t>
            </a:r>
            <a:r>
              <a:rPr lang="en-US" dirty="0"/>
              <a:t> </a:t>
            </a:r>
            <a:r>
              <a:rPr lang="en-US" dirty="0" err="1"/>
              <a:t>projenini</a:t>
            </a:r>
            <a:r>
              <a:rPr lang="en-US" dirty="0"/>
              <a:t> file </a:t>
            </a:r>
            <a:r>
              <a:rPr lang="en-US" dirty="0" err="1"/>
              <a:t>kismindanda</a:t>
            </a:r>
            <a:r>
              <a:rPr lang="en-US" dirty="0"/>
              <a:t> </a:t>
            </a:r>
            <a:r>
              <a:rPr lang="en-US" dirty="0" err="1"/>
              <a:t>bulup</a:t>
            </a:r>
            <a:r>
              <a:rPr lang="en-US" dirty="0"/>
              <a:t> </a:t>
            </a:r>
            <a:r>
              <a:rPr lang="en-US" dirty="0" err="1"/>
              <a:t>ekleyebiliriz</a:t>
            </a:r>
            <a:r>
              <a:rPr lang="en-US" dirty="0"/>
              <a:t>.</a:t>
            </a:r>
            <a:endParaRPr lang="en-CA" dirty="0"/>
          </a:p>
        </p:txBody>
      </p:sp>
      <p:pic>
        <p:nvPicPr>
          <p:cNvPr id="5" name="Resim 4">
            <a:extLst>
              <a:ext uri="{FF2B5EF4-FFF2-40B4-BE49-F238E27FC236}">
                <a16:creationId xmlns:a16="http://schemas.microsoft.com/office/drawing/2014/main" id="{3CDC720E-F808-F33E-3EBC-F9E348D558B9}"/>
              </a:ext>
            </a:extLst>
          </p:cNvPr>
          <p:cNvPicPr>
            <a:picLocks noChangeAspect="1"/>
          </p:cNvPicPr>
          <p:nvPr/>
        </p:nvPicPr>
        <p:blipFill>
          <a:blip r:embed="rId2"/>
          <a:stretch>
            <a:fillRect/>
          </a:stretch>
        </p:blipFill>
        <p:spPr>
          <a:xfrm>
            <a:off x="1693612" y="1295478"/>
            <a:ext cx="6888115" cy="4267043"/>
          </a:xfrm>
          <a:prstGeom prst="rect">
            <a:avLst/>
          </a:prstGeom>
        </p:spPr>
      </p:pic>
      <p:pic>
        <p:nvPicPr>
          <p:cNvPr id="7" name="Resim 6">
            <a:extLst>
              <a:ext uri="{FF2B5EF4-FFF2-40B4-BE49-F238E27FC236}">
                <a16:creationId xmlns:a16="http://schemas.microsoft.com/office/drawing/2014/main" id="{F00B7BDF-64E6-83CC-CB71-CFC7D31C8BA3}"/>
              </a:ext>
            </a:extLst>
          </p:cNvPr>
          <p:cNvPicPr>
            <a:picLocks noChangeAspect="1"/>
          </p:cNvPicPr>
          <p:nvPr/>
        </p:nvPicPr>
        <p:blipFill>
          <a:blip r:embed="rId3"/>
          <a:stretch>
            <a:fillRect/>
          </a:stretch>
        </p:blipFill>
        <p:spPr>
          <a:xfrm>
            <a:off x="2174980" y="5708116"/>
            <a:ext cx="5925377" cy="342948"/>
          </a:xfrm>
          <a:prstGeom prst="rect">
            <a:avLst/>
          </a:prstGeom>
        </p:spPr>
      </p:pic>
    </p:spTree>
    <p:extLst>
      <p:ext uri="{BB962C8B-B14F-4D97-AF65-F5344CB8AC3E}">
        <p14:creationId xmlns:p14="http://schemas.microsoft.com/office/powerpoint/2010/main" val="7848832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A58F03-FD7B-A3CB-25DF-E1D9F43A24A9}"/>
              </a:ext>
            </a:extLst>
          </p:cNvPr>
          <p:cNvSpPr>
            <a:spLocks noGrp="1"/>
          </p:cNvSpPr>
          <p:nvPr>
            <p:ph type="title"/>
          </p:nvPr>
        </p:nvSpPr>
        <p:spPr>
          <a:xfrm>
            <a:off x="1517870" y="3056427"/>
            <a:ext cx="9156257" cy="745146"/>
          </a:xfrm>
        </p:spPr>
        <p:txBody>
          <a:bodyPr/>
          <a:lstStyle/>
          <a:p>
            <a:r>
              <a:rPr lang="en-US" b="0" i="0" dirty="0">
                <a:effectLst/>
                <a:latin typeface="Udemy Sans"/>
              </a:rPr>
              <a:t>Creating Gameplay Tags from Data Tables</a:t>
            </a:r>
            <a:endParaRPr lang="en-CA" dirty="0"/>
          </a:p>
        </p:txBody>
      </p:sp>
      <p:sp>
        <p:nvSpPr>
          <p:cNvPr id="5" name="Metin kutusu 4">
            <a:extLst>
              <a:ext uri="{FF2B5EF4-FFF2-40B4-BE49-F238E27FC236}">
                <a16:creationId xmlns:a16="http://schemas.microsoft.com/office/drawing/2014/main" id="{9F033FAF-20D6-9FDB-1866-4C9EA4C1EC38}"/>
              </a:ext>
            </a:extLst>
          </p:cNvPr>
          <p:cNvSpPr txBox="1"/>
          <p:nvPr/>
        </p:nvSpPr>
        <p:spPr>
          <a:xfrm>
            <a:off x="3741829" y="4523873"/>
            <a:ext cx="4708340" cy="369332"/>
          </a:xfrm>
          <a:prstGeom prst="rect">
            <a:avLst/>
          </a:prstGeom>
          <a:noFill/>
        </p:spPr>
        <p:txBody>
          <a:bodyPr wrap="none" rtlCol="0">
            <a:spAutoFit/>
          </a:bodyPr>
          <a:lstStyle/>
          <a:p>
            <a:r>
              <a:rPr lang="en-US" dirty="0" err="1"/>
              <a:t>Baska</a:t>
            </a:r>
            <a:r>
              <a:rPr lang="en-US" dirty="0"/>
              <a:t> </a:t>
            </a:r>
            <a:r>
              <a:rPr lang="en-US" dirty="0" err="1"/>
              <a:t>bir</a:t>
            </a:r>
            <a:r>
              <a:rPr lang="en-US" dirty="0"/>
              <a:t> </a:t>
            </a:r>
            <a:r>
              <a:rPr lang="en-US" dirty="0" err="1"/>
              <a:t>yontem</a:t>
            </a:r>
            <a:r>
              <a:rPr lang="en-US" dirty="0"/>
              <a:t> </a:t>
            </a:r>
            <a:r>
              <a:rPr lang="en-US" dirty="0" err="1"/>
              <a:t>buda</a:t>
            </a:r>
            <a:r>
              <a:rPr lang="en-US" dirty="0"/>
              <a:t> Tag </a:t>
            </a:r>
            <a:r>
              <a:rPr lang="en-US" dirty="0" err="1"/>
              <a:t>eklemek</a:t>
            </a:r>
            <a:r>
              <a:rPr lang="en-US" dirty="0"/>
              <a:t> </a:t>
            </a:r>
            <a:r>
              <a:rPr lang="en-US" dirty="0" err="1"/>
              <a:t>icin</a:t>
            </a:r>
            <a:endParaRPr lang="en-CA" dirty="0"/>
          </a:p>
        </p:txBody>
      </p:sp>
    </p:spTree>
    <p:extLst>
      <p:ext uri="{BB962C8B-B14F-4D97-AF65-F5344CB8AC3E}">
        <p14:creationId xmlns:p14="http://schemas.microsoft.com/office/powerpoint/2010/main" val="13930112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6C6CB80-D521-2C81-7545-BE829D050039}"/>
              </a:ext>
            </a:extLst>
          </p:cNvPr>
          <p:cNvPicPr>
            <a:picLocks noChangeAspect="1"/>
          </p:cNvPicPr>
          <p:nvPr/>
        </p:nvPicPr>
        <p:blipFill>
          <a:blip r:embed="rId2"/>
          <a:stretch>
            <a:fillRect/>
          </a:stretch>
        </p:blipFill>
        <p:spPr>
          <a:xfrm>
            <a:off x="1168364" y="762524"/>
            <a:ext cx="2410161" cy="914528"/>
          </a:xfrm>
          <a:prstGeom prst="rect">
            <a:avLst/>
          </a:prstGeom>
        </p:spPr>
      </p:pic>
      <p:sp>
        <p:nvSpPr>
          <p:cNvPr id="6" name="Metin kutusu 5">
            <a:extLst>
              <a:ext uri="{FF2B5EF4-FFF2-40B4-BE49-F238E27FC236}">
                <a16:creationId xmlns:a16="http://schemas.microsoft.com/office/drawing/2014/main" id="{7962E193-3EC2-F03E-B316-0D89FBB1BE94}"/>
              </a:ext>
            </a:extLst>
          </p:cNvPr>
          <p:cNvSpPr txBox="1"/>
          <p:nvPr/>
        </p:nvSpPr>
        <p:spPr>
          <a:xfrm>
            <a:off x="904133" y="393192"/>
            <a:ext cx="2938625" cy="369332"/>
          </a:xfrm>
          <a:prstGeom prst="rect">
            <a:avLst/>
          </a:prstGeom>
          <a:noFill/>
        </p:spPr>
        <p:txBody>
          <a:bodyPr wrap="none" rtlCol="0">
            <a:spAutoFit/>
          </a:bodyPr>
          <a:lstStyle/>
          <a:p>
            <a:r>
              <a:rPr lang="en-US" dirty="0"/>
              <a:t>Yeni folder </a:t>
            </a:r>
            <a:r>
              <a:rPr lang="en-US" dirty="0" err="1"/>
              <a:t>olusturuyoruz</a:t>
            </a:r>
            <a:r>
              <a:rPr lang="en-US" dirty="0"/>
              <a:t>.</a:t>
            </a:r>
            <a:endParaRPr lang="en-CA" dirty="0"/>
          </a:p>
        </p:txBody>
      </p:sp>
      <p:grpSp>
        <p:nvGrpSpPr>
          <p:cNvPr id="17" name="Grup 16">
            <a:extLst>
              <a:ext uri="{FF2B5EF4-FFF2-40B4-BE49-F238E27FC236}">
                <a16:creationId xmlns:a16="http://schemas.microsoft.com/office/drawing/2014/main" id="{D61F7518-17E2-783F-E8B3-A23343748481}"/>
              </a:ext>
            </a:extLst>
          </p:cNvPr>
          <p:cNvGrpSpPr/>
          <p:nvPr/>
        </p:nvGrpSpPr>
        <p:grpSpPr>
          <a:xfrm>
            <a:off x="1307446" y="1563408"/>
            <a:ext cx="234360" cy="64440"/>
            <a:chOff x="1307448" y="2038896"/>
            <a:chExt cx="234360" cy="64440"/>
          </a:xfrm>
        </p:grpSpPr>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66605137-14C7-0C14-6D9A-F1901D70B0AD}"/>
                    </a:ext>
                  </a:extLst>
                </p14:cNvPr>
                <p14:cNvContentPartPr/>
                <p14:nvPr/>
              </p14:nvContentPartPr>
              <p14:xfrm>
                <a:off x="1307448" y="2075256"/>
                <a:ext cx="218520" cy="360"/>
              </p14:xfrm>
            </p:contentPart>
          </mc:Choice>
          <mc:Fallback xmlns="">
            <p:pic>
              <p:nvPicPr>
                <p:cNvPr id="13" name="Mürekkep 12">
                  <a:extLst>
                    <a:ext uri="{FF2B5EF4-FFF2-40B4-BE49-F238E27FC236}">
                      <a16:creationId xmlns:a16="http://schemas.microsoft.com/office/drawing/2014/main" id="{66605137-14C7-0C14-6D9A-F1901D70B0AD}"/>
                    </a:ext>
                  </a:extLst>
                </p:cNvPr>
                <p:cNvPicPr/>
                <p:nvPr/>
              </p:nvPicPr>
              <p:blipFill>
                <a:blip r:embed="rId4"/>
                <a:stretch>
                  <a:fillRect/>
                </a:stretch>
              </p:blipFill>
              <p:spPr>
                <a:xfrm>
                  <a:off x="1298448" y="2066256"/>
                  <a:ext cx="23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045A87B1-B3F1-971D-E8BA-DD6DC085DD3C}"/>
                    </a:ext>
                  </a:extLst>
                </p14:cNvPr>
                <p14:cNvContentPartPr/>
                <p14:nvPr/>
              </p14:nvContentPartPr>
              <p14:xfrm>
                <a:off x="1462968" y="2038896"/>
                <a:ext cx="78840" cy="64440"/>
              </p14:xfrm>
            </p:contentPart>
          </mc:Choice>
          <mc:Fallback xmlns="">
            <p:pic>
              <p:nvPicPr>
                <p:cNvPr id="14" name="Mürekkep 13">
                  <a:extLst>
                    <a:ext uri="{FF2B5EF4-FFF2-40B4-BE49-F238E27FC236}">
                      <a16:creationId xmlns:a16="http://schemas.microsoft.com/office/drawing/2014/main" id="{045A87B1-B3F1-971D-E8BA-DD6DC085DD3C}"/>
                    </a:ext>
                  </a:extLst>
                </p:cNvPr>
                <p:cNvPicPr/>
                <p:nvPr/>
              </p:nvPicPr>
              <p:blipFill>
                <a:blip r:embed="rId6"/>
                <a:stretch>
                  <a:fillRect/>
                </a:stretch>
              </p:blipFill>
              <p:spPr>
                <a:xfrm>
                  <a:off x="1453968" y="2029896"/>
                  <a:ext cx="96480" cy="82080"/>
                </a:xfrm>
                <a:prstGeom prst="rect">
                  <a:avLst/>
                </a:prstGeom>
              </p:spPr>
            </p:pic>
          </mc:Fallback>
        </mc:AlternateContent>
      </p:grpSp>
      <p:grpSp>
        <p:nvGrpSpPr>
          <p:cNvPr id="16" name="Grup 15">
            <a:extLst>
              <a:ext uri="{FF2B5EF4-FFF2-40B4-BE49-F238E27FC236}">
                <a16:creationId xmlns:a16="http://schemas.microsoft.com/office/drawing/2014/main" id="{E6F159B9-B0B5-710B-55A8-D58C2D1E3E32}"/>
              </a:ext>
            </a:extLst>
          </p:cNvPr>
          <p:cNvGrpSpPr/>
          <p:nvPr/>
        </p:nvGrpSpPr>
        <p:grpSpPr>
          <a:xfrm>
            <a:off x="1215646" y="1371168"/>
            <a:ext cx="219600" cy="97200"/>
            <a:chOff x="1215648" y="1846656"/>
            <a:chExt cx="219600" cy="972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9C7CE914-92FB-538E-D524-9E56BFDC12E3}"/>
                    </a:ext>
                  </a:extLst>
                </p14:cNvPr>
                <p14:cNvContentPartPr/>
                <p14:nvPr/>
              </p14:nvContentPartPr>
              <p14:xfrm>
                <a:off x="1215648" y="1893096"/>
                <a:ext cx="183240" cy="9720"/>
              </p14:xfrm>
            </p:contentPart>
          </mc:Choice>
          <mc:Fallback xmlns="">
            <p:pic>
              <p:nvPicPr>
                <p:cNvPr id="12" name="Mürekkep 11">
                  <a:extLst>
                    <a:ext uri="{FF2B5EF4-FFF2-40B4-BE49-F238E27FC236}">
                      <a16:creationId xmlns:a16="http://schemas.microsoft.com/office/drawing/2014/main" id="{9C7CE914-92FB-538E-D524-9E56BFDC12E3}"/>
                    </a:ext>
                  </a:extLst>
                </p:cNvPr>
                <p:cNvPicPr/>
                <p:nvPr/>
              </p:nvPicPr>
              <p:blipFill>
                <a:blip r:embed="rId8"/>
                <a:stretch>
                  <a:fillRect/>
                </a:stretch>
              </p:blipFill>
              <p:spPr>
                <a:xfrm>
                  <a:off x="1207008" y="1884456"/>
                  <a:ext cx="200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560066A9-F4A7-C4DB-C35D-67AD0589A7DF}"/>
                    </a:ext>
                  </a:extLst>
                </p14:cNvPr>
                <p14:cNvContentPartPr/>
                <p14:nvPr/>
              </p14:nvContentPartPr>
              <p14:xfrm>
                <a:off x="1334448" y="1846656"/>
                <a:ext cx="100800" cy="97200"/>
              </p14:xfrm>
            </p:contentPart>
          </mc:Choice>
          <mc:Fallback xmlns="">
            <p:pic>
              <p:nvPicPr>
                <p:cNvPr id="15" name="Mürekkep 14">
                  <a:extLst>
                    <a:ext uri="{FF2B5EF4-FFF2-40B4-BE49-F238E27FC236}">
                      <a16:creationId xmlns:a16="http://schemas.microsoft.com/office/drawing/2014/main" id="{560066A9-F4A7-C4DB-C35D-67AD0589A7DF}"/>
                    </a:ext>
                  </a:extLst>
                </p:cNvPr>
                <p:cNvPicPr/>
                <p:nvPr/>
              </p:nvPicPr>
              <p:blipFill>
                <a:blip r:embed="rId10"/>
                <a:stretch>
                  <a:fillRect/>
                </a:stretch>
              </p:blipFill>
              <p:spPr>
                <a:xfrm>
                  <a:off x="1325808" y="1838016"/>
                  <a:ext cx="118440" cy="114840"/>
                </a:xfrm>
                <a:prstGeom prst="rect">
                  <a:avLst/>
                </a:prstGeom>
              </p:spPr>
            </p:pic>
          </mc:Fallback>
        </mc:AlternateContent>
      </p:grpSp>
      <p:grpSp>
        <p:nvGrpSpPr>
          <p:cNvPr id="21" name="Grup 20">
            <a:extLst>
              <a:ext uri="{FF2B5EF4-FFF2-40B4-BE49-F238E27FC236}">
                <a16:creationId xmlns:a16="http://schemas.microsoft.com/office/drawing/2014/main" id="{55138781-ECEC-1D62-A754-E8B7D947E961}"/>
              </a:ext>
            </a:extLst>
          </p:cNvPr>
          <p:cNvGrpSpPr/>
          <p:nvPr/>
        </p:nvGrpSpPr>
        <p:grpSpPr>
          <a:xfrm>
            <a:off x="2578606" y="1362168"/>
            <a:ext cx="327600" cy="298080"/>
            <a:chOff x="2578608" y="1837656"/>
            <a:chExt cx="327600" cy="298080"/>
          </a:xfrm>
        </p:grpSpPr>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3206A974-54E5-0B0C-46DE-1C5193B2135B}"/>
                    </a:ext>
                  </a:extLst>
                </p14:cNvPr>
                <p14:cNvContentPartPr/>
                <p14:nvPr/>
              </p14:nvContentPartPr>
              <p14:xfrm>
                <a:off x="2623968" y="1883016"/>
                <a:ext cx="224280" cy="19440"/>
              </p14:xfrm>
            </p:contentPart>
          </mc:Choice>
          <mc:Fallback xmlns="">
            <p:pic>
              <p:nvPicPr>
                <p:cNvPr id="10" name="Mürekkep 9">
                  <a:extLst>
                    <a:ext uri="{FF2B5EF4-FFF2-40B4-BE49-F238E27FC236}">
                      <a16:creationId xmlns:a16="http://schemas.microsoft.com/office/drawing/2014/main" id="{3206A974-54E5-0B0C-46DE-1C5193B2135B}"/>
                    </a:ext>
                  </a:extLst>
                </p:cNvPr>
                <p:cNvPicPr/>
                <p:nvPr/>
              </p:nvPicPr>
              <p:blipFill>
                <a:blip r:embed="rId12"/>
                <a:stretch>
                  <a:fillRect/>
                </a:stretch>
              </p:blipFill>
              <p:spPr>
                <a:xfrm>
                  <a:off x="2615328" y="1874376"/>
                  <a:ext cx="241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AD2C257-B257-B18C-3DB9-C836BCC66AFB}"/>
                    </a:ext>
                  </a:extLst>
                </p14:cNvPr>
                <p14:cNvContentPartPr/>
                <p14:nvPr/>
              </p14:nvContentPartPr>
              <p14:xfrm>
                <a:off x="2742768" y="2065896"/>
                <a:ext cx="163440" cy="10080"/>
              </p14:xfrm>
            </p:contentPart>
          </mc:Choice>
          <mc:Fallback xmlns="">
            <p:pic>
              <p:nvPicPr>
                <p:cNvPr id="11" name="Mürekkep 10">
                  <a:extLst>
                    <a:ext uri="{FF2B5EF4-FFF2-40B4-BE49-F238E27FC236}">
                      <a16:creationId xmlns:a16="http://schemas.microsoft.com/office/drawing/2014/main" id="{8AD2C257-B257-B18C-3DB9-C836BCC66AFB}"/>
                    </a:ext>
                  </a:extLst>
                </p:cNvPr>
                <p:cNvPicPr/>
                <p:nvPr/>
              </p:nvPicPr>
              <p:blipFill>
                <a:blip r:embed="rId14"/>
                <a:stretch>
                  <a:fillRect/>
                </a:stretch>
              </p:blipFill>
              <p:spPr>
                <a:xfrm>
                  <a:off x="2734128" y="2057256"/>
                  <a:ext cx="181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9B9FB469-E44A-DF13-8AD5-1E7E3D359514}"/>
                    </a:ext>
                  </a:extLst>
                </p14:cNvPr>
                <p14:cNvContentPartPr/>
                <p14:nvPr/>
              </p14:nvContentPartPr>
              <p14:xfrm>
                <a:off x="2593728" y="1837656"/>
                <a:ext cx="48960" cy="83520"/>
              </p14:xfrm>
            </p:contentPart>
          </mc:Choice>
          <mc:Fallback xmlns="">
            <p:pic>
              <p:nvPicPr>
                <p:cNvPr id="18" name="Mürekkep 17">
                  <a:extLst>
                    <a:ext uri="{FF2B5EF4-FFF2-40B4-BE49-F238E27FC236}">
                      <a16:creationId xmlns:a16="http://schemas.microsoft.com/office/drawing/2014/main" id="{9B9FB469-E44A-DF13-8AD5-1E7E3D359514}"/>
                    </a:ext>
                  </a:extLst>
                </p:cNvPr>
                <p:cNvPicPr/>
                <p:nvPr/>
              </p:nvPicPr>
              <p:blipFill>
                <a:blip r:embed="rId16"/>
                <a:stretch>
                  <a:fillRect/>
                </a:stretch>
              </p:blipFill>
              <p:spPr>
                <a:xfrm>
                  <a:off x="2585088" y="1829016"/>
                  <a:ext cx="66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3E2CA0DB-86FA-9D3E-EE3A-292F6792E532}"/>
                    </a:ext>
                  </a:extLst>
                </p14:cNvPr>
                <p14:cNvContentPartPr/>
                <p14:nvPr/>
              </p14:nvContentPartPr>
              <p14:xfrm>
                <a:off x="2737368" y="2011176"/>
                <a:ext cx="72720" cy="124560"/>
              </p14:xfrm>
            </p:contentPart>
          </mc:Choice>
          <mc:Fallback xmlns="">
            <p:pic>
              <p:nvPicPr>
                <p:cNvPr id="19" name="Mürekkep 18">
                  <a:extLst>
                    <a:ext uri="{FF2B5EF4-FFF2-40B4-BE49-F238E27FC236}">
                      <a16:creationId xmlns:a16="http://schemas.microsoft.com/office/drawing/2014/main" id="{3E2CA0DB-86FA-9D3E-EE3A-292F6792E532}"/>
                    </a:ext>
                  </a:extLst>
                </p:cNvPr>
                <p:cNvPicPr/>
                <p:nvPr/>
              </p:nvPicPr>
              <p:blipFill>
                <a:blip r:embed="rId18"/>
                <a:stretch>
                  <a:fillRect/>
                </a:stretch>
              </p:blipFill>
              <p:spPr>
                <a:xfrm>
                  <a:off x="2728728" y="2002536"/>
                  <a:ext cx="90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863A7C4C-8D90-1948-03A2-D59B0CD76937}"/>
                    </a:ext>
                  </a:extLst>
                </p14:cNvPr>
                <p14:cNvContentPartPr/>
                <p14:nvPr/>
              </p14:nvContentPartPr>
              <p14:xfrm>
                <a:off x="2578608" y="1920096"/>
                <a:ext cx="83160" cy="35280"/>
              </p14:xfrm>
            </p:contentPart>
          </mc:Choice>
          <mc:Fallback xmlns="">
            <p:pic>
              <p:nvPicPr>
                <p:cNvPr id="20" name="Mürekkep 19">
                  <a:extLst>
                    <a:ext uri="{FF2B5EF4-FFF2-40B4-BE49-F238E27FC236}">
                      <a16:creationId xmlns:a16="http://schemas.microsoft.com/office/drawing/2014/main" id="{863A7C4C-8D90-1948-03A2-D59B0CD76937}"/>
                    </a:ext>
                  </a:extLst>
                </p:cNvPr>
                <p:cNvPicPr/>
                <p:nvPr/>
              </p:nvPicPr>
              <p:blipFill>
                <a:blip r:embed="rId20"/>
                <a:stretch>
                  <a:fillRect/>
                </a:stretch>
              </p:blipFill>
              <p:spPr>
                <a:xfrm>
                  <a:off x="2569608" y="1911096"/>
                  <a:ext cx="100800" cy="52920"/>
                </a:xfrm>
                <a:prstGeom prst="rect">
                  <a:avLst/>
                </a:prstGeom>
              </p:spPr>
            </p:pic>
          </mc:Fallback>
        </mc:AlternateContent>
      </p:grpSp>
      <p:pic>
        <p:nvPicPr>
          <p:cNvPr id="26" name="Resim 25">
            <a:extLst>
              <a:ext uri="{FF2B5EF4-FFF2-40B4-BE49-F238E27FC236}">
                <a16:creationId xmlns:a16="http://schemas.microsoft.com/office/drawing/2014/main" id="{B2364911-D263-0098-36F9-22DDFAFB6086}"/>
              </a:ext>
            </a:extLst>
          </p:cNvPr>
          <p:cNvPicPr>
            <a:picLocks noChangeAspect="1"/>
          </p:cNvPicPr>
          <p:nvPr/>
        </p:nvPicPr>
        <p:blipFill>
          <a:blip r:embed="rId21"/>
          <a:stretch>
            <a:fillRect/>
          </a:stretch>
        </p:blipFill>
        <p:spPr>
          <a:xfrm>
            <a:off x="536169" y="2109052"/>
            <a:ext cx="3674553" cy="4409464"/>
          </a:xfrm>
          <a:prstGeom prst="rect">
            <a:avLst/>
          </a:prstGeom>
        </p:spPr>
      </p:pic>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87FB8417-FBA4-626C-FBC7-698E74C2D919}"/>
                  </a:ext>
                </a:extLst>
              </p14:cNvPr>
              <p14:cNvContentPartPr/>
              <p14:nvPr/>
            </p14:nvContentPartPr>
            <p14:xfrm>
              <a:off x="2297448" y="1773576"/>
              <a:ext cx="234000" cy="309600"/>
            </p14:xfrm>
          </p:contentPart>
        </mc:Choice>
        <mc:Fallback xmlns="">
          <p:pic>
            <p:nvPicPr>
              <p:cNvPr id="27" name="Mürekkep 26">
                <a:extLst>
                  <a:ext uri="{FF2B5EF4-FFF2-40B4-BE49-F238E27FC236}">
                    <a16:creationId xmlns:a16="http://schemas.microsoft.com/office/drawing/2014/main" id="{87FB8417-FBA4-626C-FBC7-698E74C2D919}"/>
                  </a:ext>
                </a:extLst>
              </p:cNvPr>
              <p:cNvPicPr/>
              <p:nvPr/>
            </p:nvPicPr>
            <p:blipFill>
              <a:blip r:embed="rId23"/>
              <a:stretch>
                <a:fillRect/>
              </a:stretch>
            </p:blipFill>
            <p:spPr>
              <a:xfrm>
                <a:off x="2288448" y="1764576"/>
                <a:ext cx="251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140797D2-3EAD-5063-970B-FA0E9ECC0F31}"/>
                  </a:ext>
                </a:extLst>
              </p14:cNvPr>
              <p14:cNvContentPartPr/>
              <p14:nvPr/>
            </p14:nvContentPartPr>
            <p14:xfrm>
              <a:off x="711288" y="5677056"/>
              <a:ext cx="599040" cy="138960"/>
            </p14:xfrm>
          </p:contentPart>
        </mc:Choice>
        <mc:Fallback xmlns="">
          <p:pic>
            <p:nvPicPr>
              <p:cNvPr id="28" name="Mürekkep 27">
                <a:extLst>
                  <a:ext uri="{FF2B5EF4-FFF2-40B4-BE49-F238E27FC236}">
                    <a16:creationId xmlns:a16="http://schemas.microsoft.com/office/drawing/2014/main" id="{140797D2-3EAD-5063-970B-FA0E9ECC0F31}"/>
                  </a:ext>
                </a:extLst>
              </p:cNvPr>
              <p:cNvPicPr/>
              <p:nvPr/>
            </p:nvPicPr>
            <p:blipFill>
              <a:blip r:embed="rId25"/>
              <a:stretch>
                <a:fillRect/>
              </a:stretch>
            </p:blipFill>
            <p:spPr>
              <a:xfrm>
                <a:off x="702288" y="5668416"/>
                <a:ext cx="61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7D4D631F-8A7F-916E-7CE0-2DD0500AAF5F}"/>
                  </a:ext>
                </a:extLst>
              </p14:cNvPr>
              <p14:cNvContentPartPr/>
              <p14:nvPr/>
            </p14:nvContentPartPr>
            <p14:xfrm>
              <a:off x="2780208" y="4927896"/>
              <a:ext cx="777240" cy="222480"/>
            </p14:xfrm>
          </p:contentPart>
        </mc:Choice>
        <mc:Fallback xmlns="">
          <p:pic>
            <p:nvPicPr>
              <p:cNvPr id="29" name="Mürekkep 28">
                <a:extLst>
                  <a:ext uri="{FF2B5EF4-FFF2-40B4-BE49-F238E27FC236}">
                    <a16:creationId xmlns:a16="http://schemas.microsoft.com/office/drawing/2014/main" id="{7D4D631F-8A7F-916E-7CE0-2DD0500AAF5F}"/>
                  </a:ext>
                </a:extLst>
              </p:cNvPr>
              <p:cNvPicPr/>
              <p:nvPr/>
            </p:nvPicPr>
            <p:blipFill>
              <a:blip r:embed="rId27"/>
              <a:stretch>
                <a:fillRect/>
              </a:stretch>
            </p:blipFill>
            <p:spPr>
              <a:xfrm>
                <a:off x="2771208" y="4918896"/>
                <a:ext cx="794880" cy="240120"/>
              </a:xfrm>
              <a:prstGeom prst="rect">
                <a:avLst/>
              </a:prstGeom>
            </p:spPr>
          </p:pic>
        </mc:Fallback>
      </mc:AlternateContent>
      <p:pic>
        <p:nvPicPr>
          <p:cNvPr id="32" name="Resim 31">
            <a:extLst>
              <a:ext uri="{FF2B5EF4-FFF2-40B4-BE49-F238E27FC236}">
                <a16:creationId xmlns:a16="http://schemas.microsoft.com/office/drawing/2014/main" id="{3E44B169-C312-6859-7DEC-9AD468DD7D67}"/>
              </a:ext>
            </a:extLst>
          </p:cNvPr>
          <p:cNvPicPr>
            <a:picLocks noChangeAspect="1"/>
          </p:cNvPicPr>
          <p:nvPr/>
        </p:nvPicPr>
        <p:blipFill>
          <a:blip r:embed="rId28"/>
          <a:stretch>
            <a:fillRect/>
          </a:stretch>
        </p:blipFill>
        <p:spPr>
          <a:xfrm>
            <a:off x="6031940" y="373896"/>
            <a:ext cx="3724795" cy="4448796"/>
          </a:xfrm>
          <a:prstGeom prst="rect">
            <a:avLst/>
          </a:prstGeom>
        </p:spPr>
      </p:pic>
      <p:pic>
        <p:nvPicPr>
          <p:cNvPr id="34" name="Resim 33">
            <a:extLst>
              <a:ext uri="{FF2B5EF4-FFF2-40B4-BE49-F238E27FC236}">
                <a16:creationId xmlns:a16="http://schemas.microsoft.com/office/drawing/2014/main" id="{3B98A347-5CC2-4841-1978-0D988894A8A8}"/>
              </a:ext>
            </a:extLst>
          </p:cNvPr>
          <p:cNvPicPr>
            <a:picLocks noChangeAspect="1"/>
          </p:cNvPicPr>
          <p:nvPr/>
        </p:nvPicPr>
        <p:blipFill>
          <a:blip r:embed="rId29"/>
          <a:stretch>
            <a:fillRect/>
          </a:stretch>
        </p:blipFill>
        <p:spPr>
          <a:xfrm>
            <a:off x="6031940" y="5074221"/>
            <a:ext cx="3278026" cy="1483589"/>
          </a:xfrm>
          <a:prstGeom prst="rect">
            <a:avLst/>
          </a:prstGeom>
        </p:spPr>
      </p:pic>
      <p:pic>
        <p:nvPicPr>
          <p:cNvPr id="36" name="Resim 35">
            <a:extLst>
              <a:ext uri="{FF2B5EF4-FFF2-40B4-BE49-F238E27FC236}">
                <a16:creationId xmlns:a16="http://schemas.microsoft.com/office/drawing/2014/main" id="{CD86D8E3-E413-485D-4B6E-5DA31036C538}"/>
              </a:ext>
            </a:extLst>
          </p:cNvPr>
          <p:cNvPicPr>
            <a:picLocks noChangeAspect="1"/>
          </p:cNvPicPr>
          <p:nvPr/>
        </p:nvPicPr>
        <p:blipFill>
          <a:blip r:embed="rId30"/>
          <a:stretch>
            <a:fillRect/>
          </a:stretch>
        </p:blipFill>
        <p:spPr>
          <a:xfrm>
            <a:off x="10464341" y="5022535"/>
            <a:ext cx="1333686" cy="1448002"/>
          </a:xfrm>
          <a:prstGeom prst="rect">
            <a:avLst/>
          </a:prstGeom>
        </p:spPr>
      </p:pic>
      <p:grpSp>
        <p:nvGrpSpPr>
          <p:cNvPr id="40" name="Grup 39">
            <a:extLst>
              <a:ext uri="{FF2B5EF4-FFF2-40B4-BE49-F238E27FC236}">
                <a16:creationId xmlns:a16="http://schemas.microsoft.com/office/drawing/2014/main" id="{680EB762-CCA8-526A-ECDA-7BEAC835DA17}"/>
              </a:ext>
            </a:extLst>
          </p:cNvPr>
          <p:cNvGrpSpPr/>
          <p:nvPr/>
        </p:nvGrpSpPr>
        <p:grpSpPr>
          <a:xfrm>
            <a:off x="4342968" y="2797776"/>
            <a:ext cx="1300320" cy="622080"/>
            <a:chOff x="4342968" y="2797776"/>
            <a:chExt cx="1300320" cy="6220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2DDB892F-7ECF-6384-D9D1-9340EF57279A}"/>
                    </a:ext>
                  </a:extLst>
                </p14:cNvPr>
                <p14:cNvContentPartPr/>
                <p14:nvPr/>
              </p14:nvContentPartPr>
              <p14:xfrm>
                <a:off x="4342968" y="2919816"/>
                <a:ext cx="1245960" cy="500040"/>
              </p14:xfrm>
            </p:contentPart>
          </mc:Choice>
          <mc:Fallback xmlns="">
            <p:pic>
              <p:nvPicPr>
                <p:cNvPr id="37" name="Mürekkep 36">
                  <a:extLst>
                    <a:ext uri="{FF2B5EF4-FFF2-40B4-BE49-F238E27FC236}">
                      <a16:creationId xmlns:a16="http://schemas.microsoft.com/office/drawing/2014/main" id="{2DDB892F-7ECF-6384-D9D1-9340EF57279A}"/>
                    </a:ext>
                  </a:extLst>
                </p:cNvPr>
                <p:cNvPicPr/>
                <p:nvPr/>
              </p:nvPicPr>
              <p:blipFill>
                <a:blip r:embed="rId32"/>
                <a:stretch>
                  <a:fillRect/>
                </a:stretch>
              </p:blipFill>
              <p:spPr>
                <a:xfrm>
                  <a:off x="4334328" y="2910816"/>
                  <a:ext cx="1263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2057EE3A-E309-FE91-BDB7-79AF709D38AA}"/>
                    </a:ext>
                  </a:extLst>
                </p14:cNvPr>
                <p14:cNvContentPartPr/>
                <p14:nvPr/>
              </p14:nvContentPartPr>
              <p14:xfrm>
                <a:off x="5504328" y="2797776"/>
                <a:ext cx="138960" cy="307080"/>
              </p14:xfrm>
            </p:contentPart>
          </mc:Choice>
          <mc:Fallback xmlns="">
            <p:pic>
              <p:nvPicPr>
                <p:cNvPr id="38" name="Mürekkep 37">
                  <a:extLst>
                    <a:ext uri="{FF2B5EF4-FFF2-40B4-BE49-F238E27FC236}">
                      <a16:creationId xmlns:a16="http://schemas.microsoft.com/office/drawing/2014/main" id="{2057EE3A-E309-FE91-BDB7-79AF709D38AA}"/>
                    </a:ext>
                  </a:extLst>
                </p:cNvPr>
                <p:cNvPicPr/>
                <p:nvPr/>
              </p:nvPicPr>
              <p:blipFill>
                <a:blip r:embed="rId34"/>
                <a:stretch>
                  <a:fillRect/>
                </a:stretch>
              </p:blipFill>
              <p:spPr>
                <a:xfrm>
                  <a:off x="5495328" y="2789136"/>
                  <a:ext cx="156600" cy="32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9" name="Mürekkep 38">
                <a:extLst>
                  <a:ext uri="{FF2B5EF4-FFF2-40B4-BE49-F238E27FC236}">
                    <a16:creationId xmlns:a16="http://schemas.microsoft.com/office/drawing/2014/main" id="{5495E354-07EC-B6FF-8475-7DD0DC1F1691}"/>
                  </a:ext>
                </a:extLst>
              </p14:cNvPr>
              <p14:cNvContentPartPr/>
              <p14:nvPr/>
            </p14:nvContentPartPr>
            <p14:xfrm>
              <a:off x="6536088" y="2038536"/>
              <a:ext cx="1564920" cy="184320"/>
            </p14:xfrm>
          </p:contentPart>
        </mc:Choice>
        <mc:Fallback xmlns="">
          <p:pic>
            <p:nvPicPr>
              <p:cNvPr id="39" name="Mürekkep 38">
                <a:extLst>
                  <a:ext uri="{FF2B5EF4-FFF2-40B4-BE49-F238E27FC236}">
                    <a16:creationId xmlns:a16="http://schemas.microsoft.com/office/drawing/2014/main" id="{5495E354-07EC-B6FF-8475-7DD0DC1F1691}"/>
                  </a:ext>
                </a:extLst>
              </p:cNvPr>
              <p:cNvPicPr/>
              <p:nvPr/>
            </p:nvPicPr>
            <p:blipFill>
              <a:blip r:embed="rId36"/>
              <a:stretch>
                <a:fillRect/>
              </a:stretch>
            </p:blipFill>
            <p:spPr>
              <a:xfrm>
                <a:off x="6527448" y="2029536"/>
                <a:ext cx="1582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518624A6-7A4B-1E76-0697-65FA426A7FF9}"/>
                  </a:ext>
                </a:extLst>
              </p14:cNvPr>
              <p14:cNvContentPartPr/>
              <p14:nvPr/>
            </p14:nvContentPartPr>
            <p14:xfrm>
              <a:off x="7879248" y="5804856"/>
              <a:ext cx="388080" cy="294840"/>
            </p14:xfrm>
          </p:contentPart>
        </mc:Choice>
        <mc:Fallback xmlns="">
          <p:pic>
            <p:nvPicPr>
              <p:cNvPr id="41" name="Mürekkep 40">
                <a:extLst>
                  <a:ext uri="{FF2B5EF4-FFF2-40B4-BE49-F238E27FC236}">
                    <a16:creationId xmlns:a16="http://schemas.microsoft.com/office/drawing/2014/main" id="{518624A6-7A4B-1E76-0697-65FA426A7FF9}"/>
                  </a:ext>
                </a:extLst>
              </p:cNvPr>
              <p:cNvPicPr/>
              <p:nvPr/>
            </p:nvPicPr>
            <p:blipFill>
              <a:blip r:embed="rId38"/>
              <a:stretch>
                <a:fillRect/>
              </a:stretch>
            </p:blipFill>
            <p:spPr>
              <a:xfrm>
                <a:off x="7870608" y="5795856"/>
                <a:ext cx="405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Mürekkep 42">
                <a:extLst>
                  <a:ext uri="{FF2B5EF4-FFF2-40B4-BE49-F238E27FC236}">
                    <a16:creationId xmlns:a16="http://schemas.microsoft.com/office/drawing/2014/main" id="{3EB5B177-2796-65C8-1A66-C0EDF326342F}"/>
                  </a:ext>
                </a:extLst>
              </p14:cNvPr>
              <p14:cNvContentPartPr/>
              <p14:nvPr/>
            </p14:nvContentPartPr>
            <p14:xfrm>
              <a:off x="6482808" y="5833656"/>
              <a:ext cx="933120" cy="9360"/>
            </p14:xfrm>
          </p:contentPart>
        </mc:Choice>
        <mc:Fallback xmlns="">
          <p:pic>
            <p:nvPicPr>
              <p:cNvPr id="43" name="Mürekkep 42">
                <a:extLst>
                  <a:ext uri="{FF2B5EF4-FFF2-40B4-BE49-F238E27FC236}">
                    <a16:creationId xmlns:a16="http://schemas.microsoft.com/office/drawing/2014/main" id="{3EB5B177-2796-65C8-1A66-C0EDF326342F}"/>
                  </a:ext>
                </a:extLst>
              </p:cNvPr>
              <p:cNvPicPr/>
              <p:nvPr/>
            </p:nvPicPr>
            <p:blipFill>
              <a:blip r:embed="rId40"/>
              <a:stretch>
                <a:fillRect/>
              </a:stretch>
            </p:blipFill>
            <p:spPr>
              <a:xfrm>
                <a:off x="6473808" y="5824656"/>
                <a:ext cx="950760" cy="27000"/>
              </a:xfrm>
              <a:prstGeom prst="rect">
                <a:avLst/>
              </a:prstGeom>
            </p:spPr>
          </p:pic>
        </mc:Fallback>
      </mc:AlternateContent>
      <p:grpSp>
        <p:nvGrpSpPr>
          <p:cNvPr id="46" name="Grup 45">
            <a:extLst>
              <a:ext uri="{FF2B5EF4-FFF2-40B4-BE49-F238E27FC236}">
                <a16:creationId xmlns:a16="http://schemas.microsoft.com/office/drawing/2014/main" id="{E8514799-E157-0B01-64D6-DD302808F5F1}"/>
              </a:ext>
            </a:extLst>
          </p:cNvPr>
          <p:cNvGrpSpPr/>
          <p:nvPr/>
        </p:nvGrpSpPr>
        <p:grpSpPr>
          <a:xfrm>
            <a:off x="7607448" y="4845816"/>
            <a:ext cx="160200" cy="191520"/>
            <a:chOff x="7607448" y="4845816"/>
            <a:chExt cx="160200" cy="191520"/>
          </a:xfrm>
        </p:grpSpPr>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D6ED73FB-FA64-0A53-5680-BD10B5080FD8}"/>
                    </a:ext>
                  </a:extLst>
                </p14:cNvPr>
                <p14:cNvContentPartPr/>
                <p14:nvPr/>
              </p14:nvContentPartPr>
              <p14:xfrm>
                <a:off x="7634808" y="4845816"/>
                <a:ext cx="40680" cy="169200"/>
              </p14:xfrm>
            </p:contentPart>
          </mc:Choice>
          <mc:Fallback xmlns="">
            <p:pic>
              <p:nvPicPr>
                <p:cNvPr id="44" name="Mürekkep 43">
                  <a:extLst>
                    <a:ext uri="{FF2B5EF4-FFF2-40B4-BE49-F238E27FC236}">
                      <a16:creationId xmlns:a16="http://schemas.microsoft.com/office/drawing/2014/main" id="{D6ED73FB-FA64-0A53-5680-BD10B5080FD8}"/>
                    </a:ext>
                  </a:extLst>
                </p:cNvPr>
                <p:cNvPicPr/>
                <p:nvPr/>
              </p:nvPicPr>
              <p:blipFill>
                <a:blip r:embed="rId42"/>
                <a:stretch>
                  <a:fillRect/>
                </a:stretch>
              </p:blipFill>
              <p:spPr>
                <a:xfrm>
                  <a:off x="7626168" y="4837176"/>
                  <a:ext cx="58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A67467C1-C5E6-EA41-975F-330964A47A08}"/>
                    </a:ext>
                  </a:extLst>
                </p14:cNvPr>
                <p14:cNvContentPartPr/>
                <p14:nvPr/>
              </p14:nvContentPartPr>
              <p14:xfrm>
                <a:off x="7607448" y="4970376"/>
                <a:ext cx="160200" cy="66960"/>
              </p14:xfrm>
            </p:contentPart>
          </mc:Choice>
          <mc:Fallback xmlns="">
            <p:pic>
              <p:nvPicPr>
                <p:cNvPr id="45" name="Mürekkep 44">
                  <a:extLst>
                    <a:ext uri="{FF2B5EF4-FFF2-40B4-BE49-F238E27FC236}">
                      <a16:creationId xmlns:a16="http://schemas.microsoft.com/office/drawing/2014/main" id="{A67467C1-C5E6-EA41-975F-330964A47A08}"/>
                    </a:ext>
                  </a:extLst>
                </p:cNvPr>
                <p:cNvPicPr/>
                <p:nvPr/>
              </p:nvPicPr>
              <p:blipFill>
                <a:blip r:embed="rId44"/>
                <a:stretch>
                  <a:fillRect/>
                </a:stretch>
              </p:blipFill>
              <p:spPr>
                <a:xfrm>
                  <a:off x="7598808" y="4961376"/>
                  <a:ext cx="177840" cy="84600"/>
                </a:xfrm>
                <a:prstGeom prst="rect">
                  <a:avLst/>
                </a:prstGeom>
              </p:spPr>
            </p:pic>
          </mc:Fallback>
        </mc:AlternateContent>
      </p:grpSp>
      <p:grpSp>
        <p:nvGrpSpPr>
          <p:cNvPr id="50" name="Grup 49">
            <a:extLst>
              <a:ext uri="{FF2B5EF4-FFF2-40B4-BE49-F238E27FC236}">
                <a16:creationId xmlns:a16="http://schemas.microsoft.com/office/drawing/2014/main" id="{F60A3D5F-01EF-5CB1-41B0-A72E2812D7EE}"/>
              </a:ext>
            </a:extLst>
          </p:cNvPr>
          <p:cNvGrpSpPr/>
          <p:nvPr/>
        </p:nvGrpSpPr>
        <p:grpSpPr>
          <a:xfrm>
            <a:off x="9381528" y="5687496"/>
            <a:ext cx="713520" cy="155880"/>
            <a:chOff x="9381528" y="5687496"/>
            <a:chExt cx="713520" cy="155880"/>
          </a:xfrm>
        </p:grpSpPr>
        <mc:AlternateContent xmlns:mc="http://schemas.openxmlformats.org/markup-compatibility/2006" xmlns:p14="http://schemas.microsoft.com/office/powerpoint/2010/main">
          <mc:Choice Requires="p14">
            <p:contentPart p14:bwMode="auto" r:id="rId45">
              <p14:nvContentPartPr>
                <p14:cNvPr id="47" name="Mürekkep 46">
                  <a:extLst>
                    <a:ext uri="{FF2B5EF4-FFF2-40B4-BE49-F238E27FC236}">
                      <a16:creationId xmlns:a16="http://schemas.microsoft.com/office/drawing/2014/main" id="{60934DF1-8A5A-FEC6-202C-385955FF4425}"/>
                    </a:ext>
                  </a:extLst>
                </p14:cNvPr>
                <p14:cNvContentPartPr/>
                <p14:nvPr/>
              </p14:nvContentPartPr>
              <p14:xfrm>
                <a:off x="9381528" y="5768856"/>
                <a:ext cx="657000" cy="74520"/>
              </p14:xfrm>
            </p:contentPart>
          </mc:Choice>
          <mc:Fallback xmlns="">
            <p:pic>
              <p:nvPicPr>
                <p:cNvPr id="47" name="Mürekkep 46">
                  <a:extLst>
                    <a:ext uri="{FF2B5EF4-FFF2-40B4-BE49-F238E27FC236}">
                      <a16:creationId xmlns:a16="http://schemas.microsoft.com/office/drawing/2014/main" id="{60934DF1-8A5A-FEC6-202C-385955FF4425}"/>
                    </a:ext>
                  </a:extLst>
                </p:cNvPr>
                <p:cNvPicPr/>
                <p:nvPr/>
              </p:nvPicPr>
              <p:blipFill>
                <a:blip r:embed="rId46"/>
                <a:stretch>
                  <a:fillRect/>
                </a:stretch>
              </p:blipFill>
              <p:spPr>
                <a:xfrm>
                  <a:off x="9372888" y="5760216"/>
                  <a:ext cx="6746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B9294D6E-6A60-1268-18CE-159F5B9BD01C}"/>
                    </a:ext>
                  </a:extLst>
                </p14:cNvPr>
                <p14:cNvContentPartPr/>
                <p14:nvPr/>
              </p14:nvContentPartPr>
              <p14:xfrm>
                <a:off x="9984888" y="5687496"/>
                <a:ext cx="110160" cy="140760"/>
              </p14:xfrm>
            </p:contentPart>
          </mc:Choice>
          <mc:Fallback xmlns="">
            <p:pic>
              <p:nvPicPr>
                <p:cNvPr id="48" name="Mürekkep 47">
                  <a:extLst>
                    <a:ext uri="{FF2B5EF4-FFF2-40B4-BE49-F238E27FC236}">
                      <a16:creationId xmlns:a16="http://schemas.microsoft.com/office/drawing/2014/main" id="{B9294D6E-6A60-1268-18CE-159F5B9BD01C}"/>
                    </a:ext>
                  </a:extLst>
                </p:cNvPr>
                <p:cNvPicPr/>
                <p:nvPr/>
              </p:nvPicPr>
              <p:blipFill>
                <a:blip r:embed="rId48"/>
                <a:stretch>
                  <a:fillRect/>
                </a:stretch>
              </p:blipFill>
              <p:spPr>
                <a:xfrm>
                  <a:off x="9976248" y="5678496"/>
                  <a:ext cx="12780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B9B304D8-E503-0F6B-58D2-3349CD93B49F}"/>
                  </a:ext>
                </a:extLst>
              </p14:cNvPr>
              <p14:cNvContentPartPr/>
              <p14:nvPr/>
            </p14:nvContentPartPr>
            <p14:xfrm>
              <a:off x="10669608" y="5886576"/>
              <a:ext cx="781560" cy="368640"/>
            </p14:xfrm>
          </p:contentPart>
        </mc:Choice>
        <mc:Fallback xmlns="">
          <p:pic>
            <p:nvPicPr>
              <p:cNvPr id="49" name="Mürekkep 48">
                <a:extLst>
                  <a:ext uri="{FF2B5EF4-FFF2-40B4-BE49-F238E27FC236}">
                    <a16:creationId xmlns:a16="http://schemas.microsoft.com/office/drawing/2014/main" id="{B9B304D8-E503-0F6B-58D2-3349CD93B49F}"/>
                  </a:ext>
                </a:extLst>
              </p:cNvPr>
              <p:cNvPicPr/>
              <p:nvPr/>
            </p:nvPicPr>
            <p:blipFill>
              <a:blip r:embed="rId50"/>
              <a:stretch>
                <a:fillRect/>
              </a:stretch>
            </p:blipFill>
            <p:spPr>
              <a:xfrm>
                <a:off x="10660608" y="5877936"/>
                <a:ext cx="7992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Mürekkep 51">
                <a:extLst>
                  <a:ext uri="{FF2B5EF4-FFF2-40B4-BE49-F238E27FC236}">
                    <a16:creationId xmlns:a16="http://schemas.microsoft.com/office/drawing/2014/main" id="{A986629D-4366-24A2-A90D-418954DE7445}"/>
                  </a:ext>
                </a:extLst>
              </p14:cNvPr>
              <p14:cNvContentPartPr/>
              <p14:nvPr/>
            </p14:nvContentPartPr>
            <p14:xfrm>
              <a:off x="9244008" y="867816"/>
              <a:ext cx="302760" cy="248040"/>
            </p14:xfrm>
          </p:contentPart>
        </mc:Choice>
        <mc:Fallback xmlns="">
          <p:pic>
            <p:nvPicPr>
              <p:cNvPr id="52" name="Mürekkep 51">
                <a:extLst>
                  <a:ext uri="{FF2B5EF4-FFF2-40B4-BE49-F238E27FC236}">
                    <a16:creationId xmlns:a16="http://schemas.microsoft.com/office/drawing/2014/main" id="{A986629D-4366-24A2-A90D-418954DE7445}"/>
                  </a:ext>
                </a:extLst>
              </p:cNvPr>
              <p:cNvPicPr/>
              <p:nvPr/>
            </p:nvPicPr>
            <p:blipFill>
              <a:blip r:embed="rId52"/>
              <a:stretch>
                <a:fillRect/>
              </a:stretch>
            </p:blipFill>
            <p:spPr>
              <a:xfrm>
                <a:off x="9235008" y="858816"/>
                <a:ext cx="320400" cy="265680"/>
              </a:xfrm>
              <a:prstGeom prst="rect">
                <a:avLst/>
              </a:prstGeom>
            </p:spPr>
          </p:pic>
        </mc:Fallback>
      </mc:AlternateContent>
    </p:spTree>
    <p:extLst>
      <p:ext uri="{BB962C8B-B14F-4D97-AF65-F5344CB8AC3E}">
        <p14:creationId xmlns:p14="http://schemas.microsoft.com/office/powerpoint/2010/main" val="46705522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479F4D-6FE4-401D-2E58-3CB7C42105F8}"/>
              </a:ext>
            </a:extLst>
          </p:cNvPr>
          <p:cNvPicPr>
            <a:picLocks noChangeAspect="1"/>
          </p:cNvPicPr>
          <p:nvPr/>
        </p:nvPicPr>
        <p:blipFill>
          <a:blip r:embed="rId2"/>
          <a:stretch>
            <a:fillRect/>
          </a:stretch>
        </p:blipFill>
        <p:spPr>
          <a:xfrm>
            <a:off x="2192332" y="0"/>
            <a:ext cx="780733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78552CA-C658-CEAF-B100-8BA045910B03}"/>
                  </a:ext>
                </a:extLst>
              </p14:cNvPr>
              <p14:cNvContentPartPr/>
              <p14:nvPr/>
            </p14:nvContentPartPr>
            <p14:xfrm>
              <a:off x="3883248" y="438336"/>
              <a:ext cx="479160" cy="294840"/>
            </p14:xfrm>
          </p:contentPart>
        </mc:Choice>
        <mc:Fallback xmlns="">
          <p:pic>
            <p:nvPicPr>
              <p:cNvPr id="6" name="Mürekkep 5">
                <a:extLst>
                  <a:ext uri="{FF2B5EF4-FFF2-40B4-BE49-F238E27FC236}">
                    <a16:creationId xmlns:a16="http://schemas.microsoft.com/office/drawing/2014/main" id="{E78552CA-C658-CEAF-B100-8BA045910B03}"/>
                  </a:ext>
                </a:extLst>
              </p:cNvPr>
              <p:cNvPicPr/>
              <p:nvPr/>
            </p:nvPicPr>
            <p:blipFill>
              <a:blip r:embed="rId4"/>
              <a:stretch>
                <a:fillRect/>
              </a:stretch>
            </p:blipFill>
            <p:spPr>
              <a:xfrm>
                <a:off x="3874608" y="429696"/>
                <a:ext cx="4968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E6F26CC-46EA-05FB-3EE5-C6142503F653}"/>
                  </a:ext>
                </a:extLst>
              </p14:cNvPr>
              <p14:cNvContentPartPr/>
              <p14:nvPr/>
            </p14:nvContentPartPr>
            <p14:xfrm>
              <a:off x="8156088" y="6260616"/>
              <a:ext cx="1095120" cy="39960"/>
            </p14:xfrm>
          </p:contentPart>
        </mc:Choice>
        <mc:Fallback xmlns="">
          <p:pic>
            <p:nvPicPr>
              <p:cNvPr id="7" name="Mürekkep 6">
                <a:extLst>
                  <a:ext uri="{FF2B5EF4-FFF2-40B4-BE49-F238E27FC236}">
                    <a16:creationId xmlns:a16="http://schemas.microsoft.com/office/drawing/2014/main" id="{FE6F26CC-46EA-05FB-3EE5-C6142503F653}"/>
                  </a:ext>
                </a:extLst>
              </p:cNvPr>
              <p:cNvPicPr/>
              <p:nvPr/>
            </p:nvPicPr>
            <p:blipFill>
              <a:blip r:embed="rId6"/>
              <a:stretch>
                <a:fillRect/>
              </a:stretch>
            </p:blipFill>
            <p:spPr>
              <a:xfrm>
                <a:off x="8147088" y="6251976"/>
                <a:ext cx="1112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75B0518D-F42F-C631-9960-057B1DD880E6}"/>
                  </a:ext>
                </a:extLst>
              </p14:cNvPr>
              <p14:cNvContentPartPr/>
              <p14:nvPr/>
            </p14:nvContentPartPr>
            <p14:xfrm>
              <a:off x="8201808" y="6464376"/>
              <a:ext cx="1024560" cy="360"/>
            </p14:xfrm>
          </p:contentPart>
        </mc:Choice>
        <mc:Fallback xmlns="">
          <p:pic>
            <p:nvPicPr>
              <p:cNvPr id="9" name="Mürekkep 8">
                <a:extLst>
                  <a:ext uri="{FF2B5EF4-FFF2-40B4-BE49-F238E27FC236}">
                    <a16:creationId xmlns:a16="http://schemas.microsoft.com/office/drawing/2014/main" id="{75B0518D-F42F-C631-9960-057B1DD880E6}"/>
                  </a:ext>
                </a:extLst>
              </p:cNvPr>
              <p:cNvPicPr/>
              <p:nvPr/>
            </p:nvPicPr>
            <p:blipFill>
              <a:blip r:embed="rId8"/>
              <a:stretch>
                <a:fillRect/>
              </a:stretch>
            </p:blipFill>
            <p:spPr>
              <a:xfrm>
                <a:off x="8192808" y="6455376"/>
                <a:ext cx="1042200" cy="18000"/>
              </a:xfrm>
              <a:prstGeom prst="rect">
                <a:avLst/>
              </a:prstGeom>
            </p:spPr>
          </p:pic>
        </mc:Fallback>
      </mc:AlternateContent>
    </p:spTree>
    <p:extLst>
      <p:ext uri="{BB962C8B-B14F-4D97-AF65-F5344CB8AC3E}">
        <p14:creationId xmlns:p14="http://schemas.microsoft.com/office/powerpoint/2010/main" val="5638595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233213-5088-AA72-657F-689151AF269B}"/>
              </a:ext>
            </a:extLst>
          </p:cNvPr>
          <p:cNvPicPr>
            <a:picLocks noChangeAspect="1"/>
          </p:cNvPicPr>
          <p:nvPr/>
        </p:nvPicPr>
        <p:blipFill>
          <a:blip r:embed="rId2"/>
          <a:stretch>
            <a:fillRect/>
          </a:stretch>
        </p:blipFill>
        <p:spPr>
          <a:xfrm>
            <a:off x="2264952" y="0"/>
            <a:ext cx="7662095" cy="6858000"/>
          </a:xfrm>
          <a:prstGeom prst="rect">
            <a:avLst/>
          </a:prstGeom>
        </p:spPr>
      </p:pic>
      <p:sp>
        <p:nvSpPr>
          <p:cNvPr id="6" name="Metin kutusu 5">
            <a:extLst>
              <a:ext uri="{FF2B5EF4-FFF2-40B4-BE49-F238E27FC236}">
                <a16:creationId xmlns:a16="http://schemas.microsoft.com/office/drawing/2014/main" id="{520DAE3C-8529-97A1-5B8D-D788B1E35CA0}"/>
              </a:ext>
            </a:extLst>
          </p:cNvPr>
          <p:cNvSpPr txBox="1"/>
          <p:nvPr/>
        </p:nvSpPr>
        <p:spPr>
          <a:xfrm>
            <a:off x="2264952" y="2967335"/>
            <a:ext cx="4966424" cy="923330"/>
          </a:xfrm>
          <a:prstGeom prst="rect">
            <a:avLst/>
          </a:prstGeom>
          <a:noFill/>
        </p:spPr>
        <p:txBody>
          <a:bodyPr wrap="none" rtlCol="0">
            <a:spAutoFit/>
          </a:bodyPr>
          <a:lstStyle/>
          <a:p>
            <a:r>
              <a:rPr lang="en-US" dirty="0"/>
              <a:t>Add </a:t>
            </a:r>
            <a:r>
              <a:rPr lang="en-US" dirty="0" err="1"/>
              <a:t>yapip</a:t>
            </a:r>
            <a:r>
              <a:rPr lang="en-US" dirty="0"/>
              <a:t> </a:t>
            </a:r>
            <a:r>
              <a:rPr lang="en-US" dirty="0" err="1"/>
              <a:t>tek</a:t>
            </a:r>
            <a:r>
              <a:rPr lang="en-US" dirty="0"/>
              <a:t> </a:t>
            </a:r>
            <a:r>
              <a:rPr lang="en-US" dirty="0" err="1"/>
              <a:t>tek</a:t>
            </a:r>
            <a:r>
              <a:rPr lang="en-US" dirty="0"/>
              <a:t> </a:t>
            </a:r>
            <a:r>
              <a:rPr lang="en-US" dirty="0" err="1"/>
              <a:t>ekliyoruz</a:t>
            </a:r>
            <a:r>
              <a:rPr lang="en-US" dirty="0"/>
              <a:t> yeni </a:t>
            </a:r>
            <a:r>
              <a:rPr lang="en-US" dirty="0" err="1"/>
              <a:t>taglerimizi</a:t>
            </a:r>
            <a:r>
              <a:rPr lang="en-US" dirty="0"/>
              <a:t>.</a:t>
            </a:r>
          </a:p>
          <a:p>
            <a:r>
              <a:rPr lang="en-US" dirty="0"/>
              <a:t>Tag </a:t>
            </a:r>
            <a:r>
              <a:rPr lang="en-US" dirty="0" err="1"/>
              <a:t>kismindaki</a:t>
            </a:r>
            <a:r>
              <a:rPr lang="en-US" dirty="0"/>
              <a:t> </a:t>
            </a:r>
            <a:r>
              <a:rPr lang="en-US" dirty="0" err="1"/>
              <a:t>isimlerin</a:t>
            </a:r>
            <a:r>
              <a:rPr lang="en-US" dirty="0"/>
              <a:t> </a:t>
            </a:r>
            <a:r>
              <a:rPr lang="en-US" dirty="0" err="1"/>
              <a:t>yazilisi</a:t>
            </a:r>
            <a:r>
              <a:rPr lang="en-US" dirty="0"/>
              <a:t> </a:t>
            </a:r>
            <a:r>
              <a:rPr lang="en-US" dirty="0" err="1"/>
              <a:t>onemli</a:t>
            </a:r>
            <a:r>
              <a:rPr lang="en-US" dirty="0"/>
              <a:t>.</a:t>
            </a:r>
          </a:p>
          <a:p>
            <a:r>
              <a:rPr lang="en-US" dirty="0" err="1"/>
              <a:t>DevComment</a:t>
            </a:r>
            <a:r>
              <a:rPr lang="en-US" dirty="0"/>
              <a:t>: </a:t>
            </a:r>
            <a:r>
              <a:rPr lang="en-US" dirty="0" err="1"/>
              <a:t>Sadece</a:t>
            </a:r>
            <a:r>
              <a:rPr lang="en-US" dirty="0"/>
              <a:t> </a:t>
            </a:r>
            <a:r>
              <a:rPr lang="en-US" dirty="0" err="1"/>
              <a:t>aciklama</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AE0BB6E-77EA-8B0E-4693-485C17A340CE}"/>
                  </a:ext>
                </a:extLst>
              </p14:cNvPr>
              <p14:cNvContentPartPr/>
              <p14:nvPr/>
            </p14:nvContentPartPr>
            <p14:xfrm>
              <a:off x="3938688" y="400176"/>
              <a:ext cx="589320" cy="406440"/>
            </p14:xfrm>
          </p:contentPart>
        </mc:Choice>
        <mc:Fallback xmlns="">
          <p:pic>
            <p:nvPicPr>
              <p:cNvPr id="7" name="Mürekkep 6">
                <a:extLst>
                  <a:ext uri="{FF2B5EF4-FFF2-40B4-BE49-F238E27FC236}">
                    <a16:creationId xmlns:a16="http://schemas.microsoft.com/office/drawing/2014/main" id="{CAE0BB6E-77EA-8B0E-4693-485C17A340CE}"/>
                  </a:ext>
                </a:extLst>
              </p:cNvPr>
              <p:cNvPicPr/>
              <p:nvPr/>
            </p:nvPicPr>
            <p:blipFill>
              <a:blip r:embed="rId4"/>
              <a:stretch>
                <a:fillRect/>
              </a:stretch>
            </p:blipFill>
            <p:spPr>
              <a:xfrm>
                <a:off x="3929688" y="391536"/>
                <a:ext cx="6069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BB79F76-D423-00C5-1D26-2FAE687E18A2}"/>
                  </a:ext>
                </a:extLst>
              </p14:cNvPr>
              <p14:cNvContentPartPr/>
              <p14:nvPr/>
            </p14:nvContentPartPr>
            <p14:xfrm>
              <a:off x="2486808" y="931536"/>
              <a:ext cx="575280" cy="11520"/>
            </p14:xfrm>
          </p:contentPart>
        </mc:Choice>
        <mc:Fallback xmlns="">
          <p:pic>
            <p:nvPicPr>
              <p:cNvPr id="8" name="Mürekkep 7">
                <a:extLst>
                  <a:ext uri="{FF2B5EF4-FFF2-40B4-BE49-F238E27FC236}">
                    <a16:creationId xmlns:a16="http://schemas.microsoft.com/office/drawing/2014/main" id="{6BB79F76-D423-00C5-1D26-2FAE687E18A2}"/>
                  </a:ext>
                </a:extLst>
              </p:cNvPr>
              <p:cNvPicPr/>
              <p:nvPr/>
            </p:nvPicPr>
            <p:blipFill>
              <a:blip r:embed="rId6"/>
              <a:stretch>
                <a:fillRect/>
              </a:stretch>
            </p:blipFill>
            <p:spPr>
              <a:xfrm>
                <a:off x="2478168" y="922536"/>
                <a:ext cx="592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758E773-BE4C-DB06-05E2-FA39753969B8}"/>
                  </a:ext>
                </a:extLst>
              </p14:cNvPr>
              <p14:cNvContentPartPr/>
              <p14:nvPr/>
            </p14:nvContentPartPr>
            <p14:xfrm>
              <a:off x="2403648" y="1289376"/>
              <a:ext cx="213480" cy="650160"/>
            </p14:xfrm>
          </p:contentPart>
        </mc:Choice>
        <mc:Fallback xmlns="">
          <p:pic>
            <p:nvPicPr>
              <p:cNvPr id="9" name="Mürekkep 8">
                <a:extLst>
                  <a:ext uri="{FF2B5EF4-FFF2-40B4-BE49-F238E27FC236}">
                    <a16:creationId xmlns:a16="http://schemas.microsoft.com/office/drawing/2014/main" id="{C758E773-BE4C-DB06-05E2-FA39753969B8}"/>
                  </a:ext>
                </a:extLst>
              </p:cNvPr>
              <p:cNvPicPr/>
              <p:nvPr/>
            </p:nvPicPr>
            <p:blipFill>
              <a:blip r:embed="rId8"/>
              <a:stretch>
                <a:fillRect/>
              </a:stretch>
            </p:blipFill>
            <p:spPr>
              <a:xfrm>
                <a:off x="2394648" y="1280376"/>
                <a:ext cx="23112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D127E5D-E337-1BCC-A511-0BF6EFF7E124}"/>
                  </a:ext>
                </a:extLst>
              </p14:cNvPr>
              <p14:cNvContentPartPr/>
              <p14:nvPr/>
            </p14:nvContentPartPr>
            <p14:xfrm>
              <a:off x="8311608" y="6125976"/>
              <a:ext cx="1224720" cy="257400"/>
            </p14:xfrm>
          </p:contentPart>
        </mc:Choice>
        <mc:Fallback xmlns="">
          <p:pic>
            <p:nvPicPr>
              <p:cNvPr id="10" name="Mürekkep 9">
                <a:extLst>
                  <a:ext uri="{FF2B5EF4-FFF2-40B4-BE49-F238E27FC236}">
                    <a16:creationId xmlns:a16="http://schemas.microsoft.com/office/drawing/2014/main" id="{0D127E5D-E337-1BCC-A511-0BF6EFF7E124}"/>
                  </a:ext>
                </a:extLst>
              </p:cNvPr>
              <p:cNvPicPr/>
              <p:nvPr/>
            </p:nvPicPr>
            <p:blipFill>
              <a:blip r:embed="rId10"/>
              <a:stretch>
                <a:fillRect/>
              </a:stretch>
            </p:blipFill>
            <p:spPr>
              <a:xfrm>
                <a:off x="8302608" y="6116976"/>
                <a:ext cx="1242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29770865-D2CE-F587-25F4-CAD14AF02A53}"/>
                  </a:ext>
                </a:extLst>
              </p14:cNvPr>
              <p14:cNvContentPartPr/>
              <p14:nvPr/>
            </p14:nvContentPartPr>
            <p14:xfrm>
              <a:off x="8272728" y="6389136"/>
              <a:ext cx="1017720" cy="250200"/>
            </p14:xfrm>
          </p:contentPart>
        </mc:Choice>
        <mc:Fallback xmlns="">
          <p:pic>
            <p:nvPicPr>
              <p:cNvPr id="12" name="Mürekkep 11">
                <a:extLst>
                  <a:ext uri="{FF2B5EF4-FFF2-40B4-BE49-F238E27FC236}">
                    <a16:creationId xmlns:a16="http://schemas.microsoft.com/office/drawing/2014/main" id="{29770865-D2CE-F587-25F4-CAD14AF02A53}"/>
                  </a:ext>
                </a:extLst>
              </p:cNvPr>
              <p:cNvPicPr/>
              <p:nvPr/>
            </p:nvPicPr>
            <p:blipFill>
              <a:blip r:embed="rId12"/>
              <a:stretch>
                <a:fillRect/>
              </a:stretch>
            </p:blipFill>
            <p:spPr>
              <a:xfrm>
                <a:off x="8263728" y="6380136"/>
                <a:ext cx="1035360" cy="267840"/>
              </a:xfrm>
              <a:prstGeom prst="rect">
                <a:avLst/>
              </a:prstGeom>
            </p:spPr>
          </p:pic>
        </mc:Fallback>
      </mc:AlternateContent>
    </p:spTree>
    <p:extLst>
      <p:ext uri="{BB962C8B-B14F-4D97-AF65-F5344CB8AC3E}">
        <p14:creationId xmlns:p14="http://schemas.microsoft.com/office/powerpoint/2010/main" val="11067895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C3F048C-2A86-765D-5DFA-34CB1C2AE6FB}"/>
              </a:ext>
            </a:extLst>
          </p:cNvPr>
          <p:cNvSpPr>
            <a:spLocks noGrp="1"/>
          </p:cNvSpPr>
          <p:nvPr>
            <p:ph idx="1"/>
          </p:nvPr>
        </p:nvSpPr>
        <p:spPr>
          <a:xfrm>
            <a:off x="1103312" y="5815584"/>
            <a:ext cx="8946541" cy="664041"/>
          </a:xfrm>
        </p:spPr>
        <p:txBody>
          <a:bodyPr>
            <a:noAutofit/>
          </a:bodyPr>
          <a:lstStyle/>
          <a:p>
            <a:r>
              <a:rPr lang="en-US" sz="1600" b="0" i="0" dirty="0">
                <a:solidFill>
                  <a:srgbClr val="FFFFFF"/>
                </a:solidFill>
                <a:effectLst/>
                <a:latin typeface="Udemy Sans"/>
              </a:rPr>
              <a:t>Okay, so that's how we can add gameplay tags with data tables.</a:t>
            </a:r>
          </a:p>
          <a:p>
            <a:r>
              <a:rPr lang="en-US" sz="1600" dirty="0" err="1">
                <a:solidFill>
                  <a:srgbClr val="FFFFFF"/>
                </a:solidFill>
                <a:latin typeface="Udemy Sans"/>
              </a:rPr>
              <a:t>Boylelikle</a:t>
            </a:r>
            <a:r>
              <a:rPr lang="en-US" sz="1600" dirty="0">
                <a:solidFill>
                  <a:srgbClr val="FFFFFF"/>
                </a:solidFill>
                <a:latin typeface="Udemy Sans"/>
              </a:rPr>
              <a:t> </a:t>
            </a:r>
            <a:r>
              <a:rPr lang="en-US" sz="1600" dirty="0" err="1">
                <a:solidFill>
                  <a:srgbClr val="FFFFFF"/>
                </a:solidFill>
                <a:latin typeface="Udemy Sans"/>
              </a:rPr>
              <a:t>yapmis</a:t>
            </a:r>
            <a:r>
              <a:rPr lang="en-US" sz="1600" dirty="0">
                <a:solidFill>
                  <a:srgbClr val="FFFFFF"/>
                </a:solidFill>
                <a:latin typeface="Udemy Sans"/>
              </a:rPr>
              <a:t> </a:t>
            </a:r>
            <a:r>
              <a:rPr lang="en-US" sz="1600" dirty="0" err="1">
                <a:solidFill>
                  <a:srgbClr val="FFFFFF"/>
                </a:solidFill>
                <a:latin typeface="Udemy Sans"/>
              </a:rPr>
              <a:t>oldugumuz</a:t>
            </a:r>
            <a:r>
              <a:rPr lang="en-US" sz="1600" dirty="0">
                <a:solidFill>
                  <a:srgbClr val="FFFFFF"/>
                </a:solidFill>
                <a:latin typeface="Udemy Sans"/>
              </a:rPr>
              <a:t> Data Tag </a:t>
            </a:r>
            <a:r>
              <a:rPr lang="en-US" sz="1600" dirty="0" err="1">
                <a:solidFill>
                  <a:srgbClr val="FFFFFF"/>
                </a:solidFill>
                <a:latin typeface="Udemy Sans"/>
              </a:rPr>
              <a:t>kismindaki</a:t>
            </a:r>
            <a:r>
              <a:rPr lang="en-US" sz="1600" dirty="0">
                <a:solidFill>
                  <a:srgbClr val="FFFFFF"/>
                </a:solidFill>
                <a:latin typeface="Udemy Sans"/>
              </a:rPr>
              <a:t> </a:t>
            </a:r>
            <a:r>
              <a:rPr lang="en-US" sz="1600" dirty="0" err="1">
                <a:solidFill>
                  <a:srgbClr val="FFFFFF"/>
                </a:solidFill>
                <a:latin typeface="Udemy Sans"/>
              </a:rPr>
              <a:t>Taglerimizide</a:t>
            </a:r>
            <a:r>
              <a:rPr lang="en-US" sz="1600" dirty="0">
                <a:solidFill>
                  <a:srgbClr val="FFFFFF"/>
                </a:solidFill>
                <a:latin typeface="Udemy Sans"/>
              </a:rPr>
              <a:t> </a:t>
            </a:r>
            <a:r>
              <a:rPr lang="en-US" sz="1600" dirty="0" err="1">
                <a:solidFill>
                  <a:srgbClr val="FFFFFF"/>
                </a:solidFill>
                <a:latin typeface="Udemy Sans"/>
              </a:rPr>
              <a:t>gormus</a:t>
            </a:r>
            <a:r>
              <a:rPr lang="en-US" sz="1600" dirty="0">
                <a:solidFill>
                  <a:srgbClr val="FFFFFF"/>
                </a:solidFill>
                <a:latin typeface="Udemy Sans"/>
              </a:rPr>
              <a:t> </a:t>
            </a:r>
            <a:r>
              <a:rPr lang="en-US" sz="1600" dirty="0" err="1">
                <a:solidFill>
                  <a:srgbClr val="FFFFFF"/>
                </a:solidFill>
                <a:latin typeface="Udemy Sans"/>
              </a:rPr>
              <a:t>oluyoruz</a:t>
            </a:r>
            <a:r>
              <a:rPr lang="en-US" sz="1600" dirty="0">
                <a:solidFill>
                  <a:srgbClr val="FFFFFF"/>
                </a:solidFill>
                <a:latin typeface="Udemy Sans"/>
              </a:rPr>
              <a:t>.</a:t>
            </a:r>
            <a:endParaRPr lang="en-CA" sz="1600" dirty="0"/>
          </a:p>
        </p:txBody>
      </p:sp>
      <p:pic>
        <p:nvPicPr>
          <p:cNvPr id="5" name="Resim 4">
            <a:extLst>
              <a:ext uri="{FF2B5EF4-FFF2-40B4-BE49-F238E27FC236}">
                <a16:creationId xmlns:a16="http://schemas.microsoft.com/office/drawing/2014/main" id="{3CB6CA01-D7D8-93CE-98C0-F41C13789D5D}"/>
              </a:ext>
            </a:extLst>
          </p:cNvPr>
          <p:cNvPicPr>
            <a:picLocks noChangeAspect="1"/>
          </p:cNvPicPr>
          <p:nvPr/>
        </p:nvPicPr>
        <p:blipFill>
          <a:blip r:embed="rId2"/>
          <a:stretch>
            <a:fillRect/>
          </a:stretch>
        </p:blipFill>
        <p:spPr>
          <a:xfrm>
            <a:off x="7073987" y="2855221"/>
            <a:ext cx="4880590" cy="2736551"/>
          </a:xfrm>
          <a:prstGeom prst="rect">
            <a:avLst/>
          </a:prstGeom>
        </p:spPr>
      </p:pic>
      <p:pic>
        <p:nvPicPr>
          <p:cNvPr id="7" name="Resim 6">
            <a:extLst>
              <a:ext uri="{FF2B5EF4-FFF2-40B4-BE49-F238E27FC236}">
                <a16:creationId xmlns:a16="http://schemas.microsoft.com/office/drawing/2014/main" id="{465CABE5-7975-4941-0EA5-37A68AE9CAE0}"/>
              </a:ext>
            </a:extLst>
          </p:cNvPr>
          <p:cNvPicPr>
            <a:picLocks noChangeAspect="1"/>
          </p:cNvPicPr>
          <p:nvPr/>
        </p:nvPicPr>
        <p:blipFill>
          <a:blip r:embed="rId3"/>
          <a:stretch>
            <a:fillRect/>
          </a:stretch>
        </p:blipFill>
        <p:spPr>
          <a:xfrm>
            <a:off x="0" y="378375"/>
            <a:ext cx="7031473" cy="388561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89C6FF9-EBBD-6E69-3711-4D33F91AD6A2}"/>
                  </a:ext>
                </a:extLst>
              </p14:cNvPr>
              <p14:cNvContentPartPr/>
              <p14:nvPr/>
            </p14:nvContentPartPr>
            <p14:xfrm>
              <a:off x="1308865" y="374476"/>
              <a:ext cx="867960" cy="313920"/>
            </p14:xfrm>
          </p:contentPart>
        </mc:Choice>
        <mc:Fallback xmlns="">
          <p:pic>
            <p:nvPicPr>
              <p:cNvPr id="8" name="Mürekkep 7">
                <a:extLst>
                  <a:ext uri="{FF2B5EF4-FFF2-40B4-BE49-F238E27FC236}">
                    <a16:creationId xmlns:a16="http://schemas.microsoft.com/office/drawing/2014/main" id="{889C6FF9-EBBD-6E69-3711-4D33F91AD6A2}"/>
                  </a:ext>
                </a:extLst>
              </p:cNvPr>
              <p:cNvPicPr/>
              <p:nvPr/>
            </p:nvPicPr>
            <p:blipFill>
              <a:blip r:embed="rId5"/>
              <a:stretch>
                <a:fillRect/>
              </a:stretch>
            </p:blipFill>
            <p:spPr>
              <a:xfrm>
                <a:off x="1299865" y="365476"/>
                <a:ext cx="8856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70251F99-5E8F-92BA-8BDA-71EF7B578F34}"/>
                  </a:ext>
                </a:extLst>
              </p14:cNvPr>
              <p14:cNvContentPartPr/>
              <p14:nvPr/>
            </p14:nvContentPartPr>
            <p14:xfrm>
              <a:off x="5284345" y="3012196"/>
              <a:ext cx="1183680" cy="261360"/>
            </p14:xfrm>
          </p:contentPart>
        </mc:Choice>
        <mc:Fallback xmlns="">
          <p:pic>
            <p:nvPicPr>
              <p:cNvPr id="9" name="Mürekkep 8">
                <a:extLst>
                  <a:ext uri="{FF2B5EF4-FFF2-40B4-BE49-F238E27FC236}">
                    <a16:creationId xmlns:a16="http://schemas.microsoft.com/office/drawing/2014/main" id="{70251F99-5E8F-92BA-8BDA-71EF7B578F34}"/>
                  </a:ext>
                </a:extLst>
              </p:cNvPr>
              <p:cNvPicPr/>
              <p:nvPr/>
            </p:nvPicPr>
            <p:blipFill>
              <a:blip r:embed="rId7"/>
              <a:stretch>
                <a:fillRect/>
              </a:stretch>
            </p:blipFill>
            <p:spPr>
              <a:xfrm>
                <a:off x="5275345" y="3003196"/>
                <a:ext cx="1201320" cy="279000"/>
              </a:xfrm>
              <a:prstGeom prst="rect">
                <a:avLst/>
              </a:prstGeom>
            </p:spPr>
          </p:pic>
        </mc:Fallback>
      </mc:AlternateContent>
      <p:grpSp>
        <p:nvGrpSpPr>
          <p:cNvPr id="15" name="Grup 14">
            <a:extLst>
              <a:ext uri="{FF2B5EF4-FFF2-40B4-BE49-F238E27FC236}">
                <a16:creationId xmlns:a16="http://schemas.microsoft.com/office/drawing/2014/main" id="{61CAE060-D659-82D9-7DAF-DB05C65BB0BF}"/>
              </a:ext>
            </a:extLst>
          </p:cNvPr>
          <p:cNvGrpSpPr/>
          <p:nvPr/>
        </p:nvGrpSpPr>
        <p:grpSpPr>
          <a:xfrm>
            <a:off x="4926865" y="3175276"/>
            <a:ext cx="2890080" cy="1186920"/>
            <a:chOff x="4926865" y="3175276"/>
            <a:chExt cx="2890080" cy="11869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9F837539-180F-9340-90EF-D62FCFA741EE}"/>
                    </a:ext>
                  </a:extLst>
                </p14:cNvPr>
                <p14:cNvContentPartPr/>
                <p14:nvPr/>
              </p14:nvContentPartPr>
              <p14:xfrm>
                <a:off x="4926865" y="4041076"/>
                <a:ext cx="1533960" cy="321120"/>
              </p14:xfrm>
            </p:contentPart>
          </mc:Choice>
          <mc:Fallback xmlns="">
            <p:pic>
              <p:nvPicPr>
                <p:cNvPr id="10" name="Mürekkep 9">
                  <a:extLst>
                    <a:ext uri="{FF2B5EF4-FFF2-40B4-BE49-F238E27FC236}">
                      <a16:creationId xmlns:a16="http://schemas.microsoft.com/office/drawing/2014/main" id="{9F837539-180F-9340-90EF-D62FCFA741EE}"/>
                    </a:ext>
                  </a:extLst>
                </p:cNvPr>
                <p:cNvPicPr/>
                <p:nvPr/>
              </p:nvPicPr>
              <p:blipFill>
                <a:blip r:embed="rId9"/>
                <a:stretch>
                  <a:fillRect/>
                </a:stretch>
              </p:blipFill>
              <p:spPr>
                <a:xfrm>
                  <a:off x="4918225" y="4032436"/>
                  <a:ext cx="1551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960CACA6-F7C7-B660-D6B4-EF1CB71B02A7}"/>
                    </a:ext>
                  </a:extLst>
                </p14:cNvPr>
                <p14:cNvContentPartPr/>
                <p14:nvPr/>
              </p14:nvContentPartPr>
              <p14:xfrm>
                <a:off x="6477385" y="4101556"/>
                <a:ext cx="597600" cy="133920"/>
              </p14:xfrm>
            </p:contentPart>
          </mc:Choice>
          <mc:Fallback xmlns="">
            <p:pic>
              <p:nvPicPr>
                <p:cNvPr id="11" name="Mürekkep 10">
                  <a:extLst>
                    <a:ext uri="{FF2B5EF4-FFF2-40B4-BE49-F238E27FC236}">
                      <a16:creationId xmlns:a16="http://schemas.microsoft.com/office/drawing/2014/main" id="{960CACA6-F7C7-B660-D6B4-EF1CB71B02A7}"/>
                    </a:ext>
                  </a:extLst>
                </p:cNvPr>
                <p:cNvPicPr/>
                <p:nvPr/>
              </p:nvPicPr>
              <p:blipFill>
                <a:blip r:embed="rId11"/>
                <a:stretch>
                  <a:fillRect/>
                </a:stretch>
              </p:blipFill>
              <p:spPr>
                <a:xfrm>
                  <a:off x="6468745" y="4092556"/>
                  <a:ext cx="615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DE21DDFC-D5DF-EDBF-0923-E41BA63BDD75}"/>
                    </a:ext>
                  </a:extLst>
                </p14:cNvPr>
                <p14:cNvContentPartPr/>
                <p14:nvPr/>
              </p14:nvContentPartPr>
              <p14:xfrm>
                <a:off x="7006945" y="4032436"/>
                <a:ext cx="88920" cy="176400"/>
              </p14:xfrm>
            </p:contentPart>
          </mc:Choice>
          <mc:Fallback xmlns="">
            <p:pic>
              <p:nvPicPr>
                <p:cNvPr id="12" name="Mürekkep 11">
                  <a:extLst>
                    <a:ext uri="{FF2B5EF4-FFF2-40B4-BE49-F238E27FC236}">
                      <a16:creationId xmlns:a16="http://schemas.microsoft.com/office/drawing/2014/main" id="{DE21DDFC-D5DF-EDBF-0923-E41BA63BDD75}"/>
                    </a:ext>
                  </a:extLst>
                </p:cNvPr>
                <p:cNvPicPr/>
                <p:nvPr/>
              </p:nvPicPr>
              <p:blipFill>
                <a:blip r:embed="rId13"/>
                <a:stretch>
                  <a:fillRect/>
                </a:stretch>
              </p:blipFill>
              <p:spPr>
                <a:xfrm>
                  <a:off x="6997945" y="4023796"/>
                  <a:ext cx="10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E30CABF5-77F5-44DF-27B3-2A8CCE4FC006}"/>
                    </a:ext>
                  </a:extLst>
                </p14:cNvPr>
                <p14:cNvContentPartPr/>
                <p14:nvPr/>
              </p14:nvContentPartPr>
              <p14:xfrm>
                <a:off x="6996505" y="3175276"/>
                <a:ext cx="820440" cy="906120"/>
              </p14:xfrm>
            </p:contentPart>
          </mc:Choice>
          <mc:Fallback xmlns="">
            <p:pic>
              <p:nvPicPr>
                <p:cNvPr id="14" name="Mürekkep 13">
                  <a:extLst>
                    <a:ext uri="{FF2B5EF4-FFF2-40B4-BE49-F238E27FC236}">
                      <a16:creationId xmlns:a16="http://schemas.microsoft.com/office/drawing/2014/main" id="{E30CABF5-77F5-44DF-27B3-2A8CCE4FC006}"/>
                    </a:ext>
                  </a:extLst>
                </p:cNvPr>
                <p:cNvPicPr/>
                <p:nvPr/>
              </p:nvPicPr>
              <p:blipFill>
                <a:blip r:embed="rId15"/>
                <a:stretch>
                  <a:fillRect/>
                </a:stretch>
              </p:blipFill>
              <p:spPr>
                <a:xfrm>
                  <a:off x="6987865" y="3166636"/>
                  <a:ext cx="838080" cy="923760"/>
                </a:xfrm>
                <a:prstGeom prst="rect">
                  <a:avLst/>
                </a:prstGeom>
              </p:spPr>
            </p:pic>
          </mc:Fallback>
        </mc:AlternateContent>
      </p:grpSp>
    </p:spTree>
    <p:extLst>
      <p:ext uri="{BB962C8B-B14F-4D97-AF65-F5344CB8AC3E}">
        <p14:creationId xmlns:p14="http://schemas.microsoft.com/office/powerpoint/2010/main" val="133330737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897851-9D9E-7577-1AB8-EA59477C86C6}"/>
              </a:ext>
            </a:extLst>
          </p:cNvPr>
          <p:cNvSpPr>
            <a:spLocks noGrp="1"/>
          </p:cNvSpPr>
          <p:nvPr>
            <p:ph type="title"/>
          </p:nvPr>
        </p:nvSpPr>
        <p:spPr>
          <a:xfrm>
            <a:off x="2322543" y="3056427"/>
            <a:ext cx="7546913" cy="745146"/>
          </a:xfrm>
        </p:spPr>
        <p:txBody>
          <a:bodyPr/>
          <a:lstStyle/>
          <a:p>
            <a:r>
              <a:rPr lang="en-US" b="0" i="0" dirty="0">
                <a:effectLst/>
                <a:latin typeface="Udemy Sans"/>
              </a:rPr>
              <a:t>Apply Gameplay Tags with Effects</a:t>
            </a:r>
            <a:endParaRPr lang="en-CA" dirty="0"/>
          </a:p>
        </p:txBody>
      </p:sp>
    </p:spTree>
    <p:extLst>
      <p:ext uri="{BB962C8B-B14F-4D97-AF65-F5344CB8AC3E}">
        <p14:creationId xmlns:p14="http://schemas.microsoft.com/office/powerpoint/2010/main" val="358271611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EC45FB-7D69-A750-A9EF-6A0B756A2069}"/>
              </a:ext>
            </a:extLst>
          </p:cNvPr>
          <p:cNvPicPr>
            <a:picLocks noChangeAspect="1"/>
          </p:cNvPicPr>
          <p:nvPr/>
        </p:nvPicPr>
        <p:blipFill>
          <a:blip r:embed="rId2"/>
          <a:stretch>
            <a:fillRect/>
          </a:stretch>
        </p:blipFill>
        <p:spPr>
          <a:xfrm>
            <a:off x="2309283" y="3754615"/>
            <a:ext cx="7573432" cy="2000529"/>
          </a:xfrm>
          <a:prstGeom prst="rect">
            <a:avLst/>
          </a:prstGeom>
        </p:spPr>
      </p:pic>
      <p:pic>
        <p:nvPicPr>
          <p:cNvPr id="7" name="Resim 6">
            <a:extLst>
              <a:ext uri="{FF2B5EF4-FFF2-40B4-BE49-F238E27FC236}">
                <a16:creationId xmlns:a16="http://schemas.microsoft.com/office/drawing/2014/main" id="{90ADD2C6-84B4-614E-FEBE-48F07CBD331E}"/>
              </a:ext>
            </a:extLst>
          </p:cNvPr>
          <p:cNvPicPr>
            <a:picLocks noChangeAspect="1"/>
          </p:cNvPicPr>
          <p:nvPr/>
        </p:nvPicPr>
        <p:blipFill>
          <a:blip r:embed="rId3"/>
          <a:stretch>
            <a:fillRect/>
          </a:stretch>
        </p:blipFill>
        <p:spPr>
          <a:xfrm>
            <a:off x="5676841" y="338328"/>
            <a:ext cx="838317" cy="1314633"/>
          </a:xfrm>
          <a:prstGeom prst="rect">
            <a:avLst/>
          </a:prstGeom>
        </p:spPr>
      </p:pic>
      <p:pic>
        <p:nvPicPr>
          <p:cNvPr id="9" name="Resim 8">
            <a:extLst>
              <a:ext uri="{FF2B5EF4-FFF2-40B4-BE49-F238E27FC236}">
                <a16:creationId xmlns:a16="http://schemas.microsoft.com/office/drawing/2014/main" id="{7D3A545A-A7D4-4A40-6E25-39F6CA51A356}"/>
              </a:ext>
            </a:extLst>
          </p:cNvPr>
          <p:cNvPicPr>
            <a:picLocks noChangeAspect="1"/>
          </p:cNvPicPr>
          <p:nvPr/>
        </p:nvPicPr>
        <p:blipFill>
          <a:blip r:embed="rId4"/>
          <a:stretch>
            <a:fillRect/>
          </a:stretch>
        </p:blipFill>
        <p:spPr>
          <a:xfrm>
            <a:off x="3566758" y="2340896"/>
            <a:ext cx="5058481" cy="77163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8F7996E9-CECF-8935-6F56-14EB30B97082}"/>
                  </a:ext>
                </a:extLst>
              </p14:cNvPr>
              <p14:cNvContentPartPr/>
              <p14:nvPr/>
            </p14:nvContentPartPr>
            <p14:xfrm>
              <a:off x="7661088" y="4012776"/>
              <a:ext cx="322200" cy="323280"/>
            </p14:xfrm>
          </p:contentPart>
        </mc:Choice>
        <mc:Fallback xmlns="">
          <p:pic>
            <p:nvPicPr>
              <p:cNvPr id="10" name="Mürekkep 9">
                <a:extLst>
                  <a:ext uri="{FF2B5EF4-FFF2-40B4-BE49-F238E27FC236}">
                    <a16:creationId xmlns:a16="http://schemas.microsoft.com/office/drawing/2014/main" id="{8F7996E9-CECF-8935-6F56-14EB30B97082}"/>
                  </a:ext>
                </a:extLst>
              </p:cNvPr>
              <p:cNvPicPr/>
              <p:nvPr/>
            </p:nvPicPr>
            <p:blipFill>
              <a:blip r:embed="rId6"/>
              <a:stretch>
                <a:fillRect/>
              </a:stretch>
            </p:blipFill>
            <p:spPr>
              <a:xfrm>
                <a:off x="7652088" y="4004136"/>
                <a:ext cx="3398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118C62C2-6D8A-D90D-AE53-D79397A32E96}"/>
                  </a:ext>
                </a:extLst>
              </p14:cNvPr>
              <p14:cNvContentPartPr/>
              <p14:nvPr/>
            </p14:nvContentPartPr>
            <p14:xfrm>
              <a:off x="6590808" y="4304016"/>
              <a:ext cx="1714680" cy="268920"/>
            </p14:xfrm>
          </p:contentPart>
        </mc:Choice>
        <mc:Fallback xmlns="">
          <p:pic>
            <p:nvPicPr>
              <p:cNvPr id="11" name="Mürekkep 10">
                <a:extLst>
                  <a:ext uri="{FF2B5EF4-FFF2-40B4-BE49-F238E27FC236}">
                    <a16:creationId xmlns:a16="http://schemas.microsoft.com/office/drawing/2014/main" id="{118C62C2-6D8A-D90D-AE53-D79397A32E96}"/>
                  </a:ext>
                </a:extLst>
              </p:cNvPr>
              <p:cNvPicPr/>
              <p:nvPr/>
            </p:nvPicPr>
            <p:blipFill>
              <a:blip r:embed="rId8"/>
              <a:stretch>
                <a:fillRect/>
              </a:stretch>
            </p:blipFill>
            <p:spPr>
              <a:xfrm>
                <a:off x="6582168" y="4295376"/>
                <a:ext cx="1732320" cy="286560"/>
              </a:xfrm>
              <a:prstGeom prst="rect">
                <a:avLst/>
              </a:prstGeom>
            </p:spPr>
          </p:pic>
        </mc:Fallback>
      </mc:AlternateContent>
      <p:grpSp>
        <p:nvGrpSpPr>
          <p:cNvPr id="14" name="Grup 13">
            <a:extLst>
              <a:ext uri="{FF2B5EF4-FFF2-40B4-BE49-F238E27FC236}">
                <a16:creationId xmlns:a16="http://schemas.microsoft.com/office/drawing/2014/main" id="{C59CF3B7-3791-D769-9079-F265D11D7369}"/>
              </a:ext>
            </a:extLst>
          </p:cNvPr>
          <p:cNvGrpSpPr/>
          <p:nvPr/>
        </p:nvGrpSpPr>
        <p:grpSpPr>
          <a:xfrm>
            <a:off x="6499008" y="5082336"/>
            <a:ext cx="1805760" cy="304200"/>
            <a:chOff x="6499008" y="5082336"/>
            <a:chExt cx="1805760" cy="30420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DACEDED-9744-B8F6-1BD8-07F372ADB9E4}"/>
                    </a:ext>
                  </a:extLst>
                </p14:cNvPr>
                <p14:cNvContentPartPr/>
                <p14:nvPr/>
              </p14:nvContentPartPr>
              <p14:xfrm>
                <a:off x="6499008" y="5082336"/>
                <a:ext cx="1805760" cy="304200"/>
              </p14:xfrm>
            </p:contentPart>
          </mc:Choice>
          <mc:Fallback xmlns="">
            <p:pic>
              <p:nvPicPr>
                <p:cNvPr id="12" name="Mürekkep 11">
                  <a:extLst>
                    <a:ext uri="{FF2B5EF4-FFF2-40B4-BE49-F238E27FC236}">
                      <a16:creationId xmlns:a16="http://schemas.microsoft.com/office/drawing/2014/main" id="{ADACEDED-9744-B8F6-1BD8-07F372ADB9E4}"/>
                    </a:ext>
                  </a:extLst>
                </p:cNvPr>
                <p:cNvPicPr/>
                <p:nvPr/>
              </p:nvPicPr>
              <p:blipFill>
                <a:blip r:embed="rId10"/>
                <a:stretch>
                  <a:fillRect/>
                </a:stretch>
              </p:blipFill>
              <p:spPr>
                <a:xfrm>
                  <a:off x="6490368" y="5073336"/>
                  <a:ext cx="1823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558B0FB-28B9-6FFE-5C5B-87C0BBFB5038}"/>
                    </a:ext>
                  </a:extLst>
                </p14:cNvPr>
                <p14:cNvContentPartPr/>
                <p14:nvPr/>
              </p14:nvContentPartPr>
              <p14:xfrm>
                <a:off x="7926048" y="5127336"/>
                <a:ext cx="257760" cy="252000"/>
              </p14:xfrm>
            </p:contentPart>
          </mc:Choice>
          <mc:Fallback xmlns="">
            <p:pic>
              <p:nvPicPr>
                <p:cNvPr id="13" name="Mürekkep 12">
                  <a:extLst>
                    <a:ext uri="{FF2B5EF4-FFF2-40B4-BE49-F238E27FC236}">
                      <a16:creationId xmlns:a16="http://schemas.microsoft.com/office/drawing/2014/main" id="{1558B0FB-28B9-6FFE-5C5B-87C0BBFB5038}"/>
                    </a:ext>
                  </a:extLst>
                </p:cNvPr>
                <p:cNvPicPr/>
                <p:nvPr/>
              </p:nvPicPr>
              <p:blipFill>
                <a:blip r:embed="rId12"/>
                <a:stretch>
                  <a:fillRect/>
                </a:stretch>
              </p:blipFill>
              <p:spPr>
                <a:xfrm>
                  <a:off x="7917408" y="5118336"/>
                  <a:ext cx="275400" cy="26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1EBD11A9-069E-F4A1-1AC8-940B09447C3D}"/>
                  </a:ext>
                </a:extLst>
              </p14:cNvPr>
              <p14:cNvContentPartPr/>
              <p14:nvPr/>
            </p14:nvContentPartPr>
            <p14:xfrm>
              <a:off x="6087168" y="1727856"/>
              <a:ext cx="168120" cy="475920"/>
            </p14:xfrm>
          </p:contentPart>
        </mc:Choice>
        <mc:Fallback xmlns="">
          <p:pic>
            <p:nvPicPr>
              <p:cNvPr id="15" name="Mürekkep 14">
                <a:extLst>
                  <a:ext uri="{FF2B5EF4-FFF2-40B4-BE49-F238E27FC236}">
                    <a16:creationId xmlns:a16="http://schemas.microsoft.com/office/drawing/2014/main" id="{1EBD11A9-069E-F4A1-1AC8-940B09447C3D}"/>
                  </a:ext>
                </a:extLst>
              </p:cNvPr>
              <p:cNvPicPr/>
              <p:nvPr/>
            </p:nvPicPr>
            <p:blipFill>
              <a:blip r:embed="rId14"/>
              <a:stretch>
                <a:fillRect/>
              </a:stretch>
            </p:blipFill>
            <p:spPr>
              <a:xfrm>
                <a:off x="6078168" y="1718856"/>
                <a:ext cx="1857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7874C3D-2F8E-573E-1CA5-25BD5C65D1BD}"/>
                  </a:ext>
                </a:extLst>
              </p14:cNvPr>
              <p14:cNvContentPartPr/>
              <p14:nvPr/>
            </p14:nvContentPartPr>
            <p14:xfrm>
              <a:off x="6132528" y="3172536"/>
              <a:ext cx="289440" cy="595440"/>
            </p14:xfrm>
          </p:contentPart>
        </mc:Choice>
        <mc:Fallback xmlns="">
          <p:pic>
            <p:nvPicPr>
              <p:cNvPr id="16" name="Mürekkep 15">
                <a:extLst>
                  <a:ext uri="{FF2B5EF4-FFF2-40B4-BE49-F238E27FC236}">
                    <a16:creationId xmlns:a16="http://schemas.microsoft.com/office/drawing/2014/main" id="{B7874C3D-2F8E-573E-1CA5-25BD5C65D1BD}"/>
                  </a:ext>
                </a:extLst>
              </p:cNvPr>
              <p:cNvPicPr/>
              <p:nvPr/>
            </p:nvPicPr>
            <p:blipFill>
              <a:blip r:embed="rId16"/>
              <a:stretch>
                <a:fillRect/>
              </a:stretch>
            </p:blipFill>
            <p:spPr>
              <a:xfrm>
                <a:off x="6123528" y="3163536"/>
                <a:ext cx="30708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DE1B67DD-CDE1-9BCD-1E88-38B9729174FA}"/>
                  </a:ext>
                </a:extLst>
              </p14:cNvPr>
              <p14:cNvContentPartPr/>
              <p14:nvPr/>
            </p14:nvContentPartPr>
            <p14:xfrm>
              <a:off x="7433928" y="3071736"/>
              <a:ext cx="941040" cy="29160"/>
            </p14:xfrm>
          </p:contentPart>
        </mc:Choice>
        <mc:Fallback xmlns="">
          <p:pic>
            <p:nvPicPr>
              <p:cNvPr id="17" name="Mürekkep 16">
                <a:extLst>
                  <a:ext uri="{FF2B5EF4-FFF2-40B4-BE49-F238E27FC236}">
                    <a16:creationId xmlns:a16="http://schemas.microsoft.com/office/drawing/2014/main" id="{DE1B67DD-CDE1-9BCD-1E88-38B9729174FA}"/>
                  </a:ext>
                </a:extLst>
              </p:cNvPr>
              <p:cNvPicPr/>
              <p:nvPr/>
            </p:nvPicPr>
            <p:blipFill>
              <a:blip r:embed="rId18"/>
              <a:stretch>
                <a:fillRect/>
              </a:stretch>
            </p:blipFill>
            <p:spPr>
              <a:xfrm>
                <a:off x="7424928" y="3062736"/>
                <a:ext cx="958680" cy="46800"/>
              </a:xfrm>
              <a:prstGeom prst="rect">
                <a:avLst/>
              </a:prstGeom>
            </p:spPr>
          </p:pic>
        </mc:Fallback>
      </mc:AlternateContent>
      <p:grpSp>
        <p:nvGrpSpPr>
          <p:cNvPr id="24" name="Grup 23">
            <a:extLst>
              <a:ext uri="{FF2B5EF4-FFF2-40B4-BE49-F238E27FC236}">
                <a16:creationId xmlns:a16="http://schemas.microsoft.com/office/drawing/2014/main" id="{83A538D0-7E98-7788-5A1C-865B3D864079}"/>
              </a:ext>
            </a:extLst>
          </p:cNvPr>
          <p:cNvGrpSpPr/>
          <p:nvPr/>
        </p:nvGrpSpPr>
        <p:grpSpPr>
          <a:xfrm>
            <a:off x="6668568" y="667296"/>
            <a:ext cx="541440" cy="568080"/>
            <a:chOff x="6668568" y="667296"/>
            <a:chExt cx="541440" cy="56808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54A646D-7A56-41ED-81E2-4600990FC81D}"/>
                    </a:ext>
                  </a:extLst>
                </p14:cNvPr>
                <p14:cNvContentPartPr/>
                <p14:nvPr/>
              </p14:nvContentPartPr>
              <p14:xfrm>
                <a:off x="6668568" y="667296"/>
                <a:ext cx="107280" cy="358920"/>
              </p14:xfrm>
            </p:contentPart>
          </mc:Choice>
          <mc:Fallback xmlns="">
            <p:pic>
              <p:nvPicPr>
                <p:cNvPr id="18" name="Mürekkep 17">
                  <a:extLst>
                    <a:ext uri="{FF2B5EF4-FFF2-40B4-BE49-F238E27FC236}">
                      <a16:creationId xmlns:a16="http://schemas.microsoft.com/office/drawing/2014/main" id="{054A646D-7A56-41ED-81E2-4600990FC81D}"/>
                    </a:ext>
                  </a:extLst>
                </p:cNvPr>
                <p:cNvPicPr/>
                <p:nvPr/>
              </p:nvPicPr>
              <p:blipFill>
                <a:blip r:embed="rId20"/>
                <a:stretch>
                  <a:fillRect/>
                </a:stretch>
              </p:blipFill>
              <p:spPr>
                <a:xfrm>
                  <a:off x="6659928" y="658296"/>
                  <a:ext cx="1249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AEE4F6D-DC7A-96F5-3A28-35823748A72F}"/>
                    </a:ext>
                  </a:extLst>
                </p14:cNvPr>
                <p14:cNvContentPartPr/>
                <p14:nvPr/>
              </p14:nvContentPartPr>
              <p14:xfrm>
                <a:off x="6802848" y="694656"/>
                <a:ext cx="108720" cy="275400"/>
              </p14:xfrm>
            </p:contentPart>
          </mc:Choice>
          <mc:Fallback xmlns="">
            <p:pic>
              <p:nvPicPr>
                <p:cNvPr id="19" name="Mürekkep 18">
                  <a:extLst>
                    <a:ext uri="{FF2B5EF4-FFF2-40B4-BE49-F238E27FC236}">
                      <a16:creationId xmlns:a16="http://schemas.microsoft.com/office/drawing/2014/main" id="{4AEE4F6D-DC7A-96F5-3A28-35823748A72F}"/>
                    </a:ext>
                  </a:extLst>
                </p:cNvPr>
                <p:cNvPicPr/>
                <p:nvPr/>
              </p:nvPicPr>
              <p:blipFill>
                <a:blip r:embed="rId22"/>
                <a:stretch>
                  <a:fillRect/>
                </a:stretch>
              </p:blipFill>
              <p:spPr>
                <a:xfrm>
                  <a:off x="6793848" y="685656"/>
                  <a:ext cx="126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4EEC52B-7061-CFCD-A1CB-9F571DE184DA}"/>
                    </a:ext>
                  </a:extLst>
                </p14:cNvPr>
                <p14:cNvContentPartPr/>
                <p14:nvPr/>
              </p14:nvContentPartPr>
              <p14:xfrm>
                <a:off x="6702048" y="850176"/>
                <a:ext cx="225360" cy="12240"/>
              </p14:xfrm>
            </p:contentPart>
          </mc:Choice>
          <mc:Fallback xmlns="">
            <p:pic>
              <p:nvPicPr>
                <p:cNvPr id="20" name="Mürekkep 19">
                  <a:extLst>
                    <a:ext uri="{FF2B5EF4-FFF2-40B4-BE49-F238E27FC236}">
                      <a16:creationId xmlns:a16="http://schemas.microsoft.com/office/drawing/2014/main" id="{44EEC52B-7061-CFCD-A1CB-9F571DE184DA}"/>
                    </a:ext>
                  </a:extLst>
                </p:cNvPr>
                <p:cNvPicPr/>
                <p:nvPr/>
              </p:nvPicPr>
              <p:blipFill>
                <a:blip r:embed="rId24"/>
                <a:stretch>
                  <a:fillRect/>
                </a:stretch>
              </p:blipFill>
              <p:spPr>
                <a:xfrm>
                  <a:off x="6693408" y="841176"/>
                  <a:ext cx="243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B1236AE5-F09B-3A06-ED90-F817D2CAEA80}"/>
                    </a:ext>
                  </a:extLst>
                </p14:cNvPr>
                <p14:cNvContentPartPr/>
                <p14:nvPr/>
              </p14:nvContentPartPr>
              <p14:xfrm>
                <a:off x="6992928" y="876456"/>
                <a:ext cx="217080" cy="203760"/>
              </p14:xfrm>
            </p:contentPart>
          </mc:Choice>
          <mc:Fallback xmlns="">
            <p:pic>
              <p:nvPicPr>
                <p:cNvPr id="21" name="Mürekkep 20">
                  <a:extLst>
                    <a:ext uri="{FF2B5EF4-FFF2-40B4-BE49-F238E27FC236}">
                      <a16:creationId xmlns:a16="http://schemas.microsoft.com/office/drawing/2014/main" id="{B1236AE5-F09B-3A06-ED90-F817D2CAEA80}"/>
                    </a:ext>
                  </a:extLst>
                </p:cNvPr>
                <p:cNvPicPr/>
                <p:nvPr/>
              </p:nvPicPr>
              <p:blipFill>
                <a:blip r:embed="rId26"/>
                <a:stretch>
                  <a:fillRect/>
                </a:stretch>
              </p:blipFill>
              <p:spPr>
                <a:xfrm>
                  <a:off x="6984288" y="867456"/>
                  <a:ext cx="234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AF41F167-E78B-01C9-6755-9C3FF9CA554B}"/>
                    </a:ext>
                  </a:extLst>
                </p14:cNvPr>
                <p14:cNvContentPartPr/>
                <p14:nvPr/>
              </p14:nvContentPartPr>
              <p14:xfrm>
                <a:off x="7140528" y="1042056"/>
                <a:ext cx="19080" cy="193320"/>
              </p14:xfrm>
            </p:contentPart>
          </mc:Choice>
          <mc:Fallback xmlns="">
            <p:pic>
              <p:nvPicPr>
                <p:cNvPr id="22" name="Mürekkep 21">
                  <a:extLst>
                    <a:ext uri="{FF2B5EF4-FFF2-40B4-BE49-F238E27FC236}">
                      <a16:creationId xmlns:a16="http://schemas.microsoft.com/office/drawing/2014/main" id="{AF41F167-E78B-01C9-6755-9C3FF9CA554B}"/>
                    </a:ext>
                  </a:extLst>
                </p:cNvPr>
                <p:cNvPicPr/>
                <p:nvPr/>
              </p:nvPicPr>
              <p:blipFill>
                <a:blip r:embed="rId28"/>
                <a:stretch>
                  <a:fillRect/>
                </a:stretch>
              </p:blipFill>
              <p:spPr>
                <a:xfrm>
                  <a:off x="7131528" y="1033416"/>
                  <a:ext cx="36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9B54B9C9-F637-F970-B3B3-16258A3FF509}"/>
                    </a:ext>
                  </a:extLst>
                </p14:cNvPr>
                <p14:cNvContentPartPr/>
                <p14:nvPr/>
              </p14:nvContentPartPr>
              <p14:xfrm>
                <a:off x="6903288" y="959976"/>
                <a:ext cx="37440" cy="108720"/>
              </p14:xfrm>
            </p:contentPart>
          </mc:Choice>
          <mc:Fallback xmlns="">
            <p:pic>
              <p:nvPicPr>
                <p:cNvPr id="23" name="Mürekkep 22">
                  <a:extLst>
                    <a:ext uri="{FF2B5EF4-FFF2-40B4-BE49-F238E27FC236}">
                      <a16:creationId xmlns:a16="http://schemas.microsoft.com/office/drawing/2014/main" id="{9B54B9C9-F637-F970-B3B3-16258A3FF509}"/>
                    </a:ext>
                  </a:extLst>
                </p:cNvPr>
                <p:cNvPicPr/>
                <p:nvPr/>
              </p:nvPicPr>
              <p:blipFill>
                <a:blip r:embed="rId30"/>
                <a:stretch>
                  <a:fillRect/>
                </a:stretch>
              </p:blipFill>
              <p:spPr>
                <a:xfrm>
                  <a:off x="6894288" y="950976"/>
                  <a:ext cx="55080" cy="126360"/>
                </a:xfrm>
                <a:prstGeom prst="rect">
                  <a:avLst/>
                </a:prstGeom>
              </p:spPr>
            </p:pic>
          </mc:Fallback>
        </mc:AlternateContent>
      </p:grpSp>
      <p:sp>
        <p:nvSpPr>
          <p:cNvPr id="2" name="Metin kutusu 1">
            <a:extLst>
              <a:ext uri="{FF2B5EF4-FFF2-40B4-BE49-F238E27FC236}">
                <a16:creationId xmlns:a16="http://schemas.microsoft.com/office/drawing/2014/main" id="{FF2DF2FB-C406-C56C-D213-A4FA35860315}"/>
              </a:ext>
            </a:extLst>
          </p:cNvPr>
          <p:cNvSpPr txBox="1"/>
          <p:nvPr/>
        </p:nvSpPr>
        <p:spPr>
          <a:xfrm>
            <a:off x="2631057" y="6152557"/>
            <a:ext cx="7292381" cy="369332"/>
          </a:xfrm>
          <a:prstGeom prst="rect">
            <a:avLst/>
          </a:prstGeom>
          <a:noFill/>
        </p:spPr>
        <p:txBody>
          <a:bodyPr wrap="none" rtlCol="0">
            <a:spAutoFit/>
          </a:bodyPr>
          <a:lstStyle/>
          <a:p>
            <a:r>
              <a:rPr lang="en-US" dirty="0"/>
              <a:t>Bu ilk </a:t>
            </a:r>
            <a:r>
              <a:rPr lang="en-US" dirty="0" err="1"/>
              <a:t>yoluydu</a:t>
            </a:r>
            <a:r>
              <a:rPr lang="en-US" dirty="0"/>
              <a:t> </a:t>
            </a:r>
            <a:r>
              <a:rPr lang="en-US" dirty="0" err="1"/>
              <a:t>diger</a:t>
            </a:r>
            <a:r>
              <a:rPr lang="en-US" dirty="0"/>
              <a:t> </a:t>
            </a:r>
            <a:r>
              <a:rPr lang="en-US" dirty="0" err="1"/>
              <a:t>bir</a:t>
            </a:r>
            <a:r>
              <a:rPr lang="en-US" dirty="0"/>
              <a:t> </a:t>
            </a:r>
            <a:r>
              <a:rPr lang="en-US" dirty="0" err="1"/>
              <a:t>yol</a:t>
            </a:r>
            <a:r>
              <a:rPr lang="en-US" dirty="0"/>
              <a:t> </a:t>
            </a:r>
            <a:r>
              <a:rPr lang="en-US" dirty="0" err="1"/>
              <a:t>icin</a:t>
            </a:r>
            <a:r>
              <a:rPr lang="en-US" dirty="0"/>
              <a:t> </a:t>
            </a:r>
            <a:r>
              <a:rPr lang="en-US" dirty="0" err="1"/>
              <a:t>bu</a:t>
            </a:r>
            <a:r>
              <a:rPr lang="en-US" dirty="0"/>
              <a:t> </a:t>
            </a:r>
            <a:r>
              <a:rPr lang="en-US" dirty="0" err="1"/>
              <a:t>ekledgimiz</a:t>
            </a:r>
            <a:r>
              <a:rPr lang="en-US" dirty="0"/>
              <a:t> </a:t>
            </a:r>
            <a:r>
              <a:rPr lang="en-US" dirty="0" err="1"/>
              <a:t>taglari</a:t>
            </a:r>
            <a:r>
              <a:rPr lang="en-US" dirty="0"/>
              <a:t> </a:t>
            </a:r>
            <a:r>
              <a:rPr lang="en-US" dirty="0" err="1"/>
              <a:t>kaldiriyoruz</a:t>
            </a:r>
            <a:r>
              <a:rPr lang="en-US" dirty="0"/>
              <a:t>. </a:t>
            </a:r>
            <a:endParaRPr lang="en-CA" dirty="0"/>
          </a:p>
        </p:txBody>
      </p:sp>
      <mc:AlternateContent xmlns:mc="http://schemas.openxmlformats.org/markup-compatibility/2006" xmlns:p14="http://schemas.microsoft.com/office/powerpoint/2010/main">
        <mc:Choice Requires="p14">
          <p:contentPart p14:bwMode="auto" r:id="rId31">
            <p14:nvContentPartPr>
              <p14:cNvPr id="8" name="Mürekkep 7">
                <a:extLst>
                  <a:ext uri="{FF2B5EF4-FFF2-40B4-BE49-F238E27FC236}">
                    <a16:creationId xmlns:a16="http://schemas.microsoft.com/office/drawing/2014/main" id="{D81586AF-A416-9D2E-A839-317DA7D73A93}"/>
                  </a:ext>
                </a:extLst>
              </p14:cNvPr>
              <p14:cNvContentPartPr/>
              <p14:nvPr/>
            </p14:nvContentPartPr>
            <p14:xfrm>
              <a:off x="8314848" y="4239936"/>
              <a:ext cx="1681920" cy="2078640"/>
            </p14:xfrm>
          </p:contentPart>
        </mc:Choice>
        <mc:Fallback xmlns="">
          <p:pic>
            <p:nvPicPr>
              <p:cNvPr id="8" name="Mürekkep 7">
                <a:extLst>
                  <a:ext uri="{FF2B5EF4-FFF2-40B4-BE49-F238E27FC236}">
                    <a16:creationId xmlns:a16="http://schemas.microsoft.com/office/drawing/2014/main" id="{D81586AF-A416-9D2E-A839-317DA7D73A93}"/>
                  </a:ext>
                </a:extLst>
              </p:cNvPr>
              <p:cNvPicPr/>
              <p:nvPr/>
            </p:nvPicPr>
            <p:blipFill>
              <a:blip r:embed="rId32"/>
              <a:stretch>
                <a:fillRect/>
              </a:stretch>
            </p:blipFill>
            <p:spPr>
              <a:xfrm>
                <a:off x="8305848" y="4230936"/>
                <a:ext cx="1699560" cy="2096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58D728FF-9D92-B1E9-6D9C-071413E97C23}"/>
                  </a:ext>
                </a:extLst>
              </p14:cNvPr>
              <p14:cNvContentPartPr/>
              <p14:nvPr/>
            </p14:nvContentPartPr>
            <p14:xfrm>
              <a:off x="8315208" y="4194216"/>
              <a:ext cx="57240" cy="75960"/>
            </p14:xfrm>
          </p:contentPart>
        </mc:Choice>
        <mc:Fallback xmlns="">
          <p:pic>
            <p:nvPicPr>
              <p:cNvPr id="25" name="Mürekkep 24">
                <a:extLst>
                  <a:ext uri="{FF2B5EF4-FFF2-40B4-BE49-F238E27FC236}">
                    <a16:creationId xmlns:a16="http://schemas.microsoft.com/office/drawing/2014/main" id="{58D728FF-9D92-B1E9-6D9C-071413E97C23}"/>
                  </a:ext>
                </a:extLst>
              </p:cNvPr>
              <p:cNvPicPr/>
              <p:nvPr/>
            </p:nvPicPr>
            <p:blipFill>
              <a:blip r:embed="rId34"/>
              <a:stretch>
                <a:fillRect/>
              </a:stretch>
            </p:blipFill>
            <p:spPr>
              <a:xfrm>
                <a:off x="8306208" y="4185216"/>
                <a:ext cx="74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C64CB2A0-5F2F-EEC2-6F26-9DD644849FFE}"/>
                  </a:ext>
                </a:extLst>
              </p14:cNvPr>
              <p14:cNvContentPartPr/>
              <p14:nvPr/>
            </p14:nvContentPartPr>
            <p14:xfrm>
              <a:off x="7998408" y="3969936"/>
              <a:ext cx="187920" cy="311040"/>
            </p14:xfrm>
          </p:contentPart>
        </mc:Choice>
        <mc:Fallback xmlns="">
          <p:pic>
            <p:nvPicPr>
              <p:cNvPr id="27" name="Mürekkep 26">
                <a:extLst>
                  <a:ext uri="{FF2B5EF4-FFF2-40B4-BE49-F238E27FC236}">
                    <a16:creationId xmlns:a16="http://schemas.microsoft.com/office/drawing/2014/main" id="{C64CB2A0-5F2F-EEC2-6F26-9DD644849FFE}"/>
                  </a:ext>
                </a:extLst>
              </p:cNvPr>
              <p:cNvPicPr/>
              <p:nvPr/>
            </p:nvPicPr>
            <p:blipFill>
              <a:blip r:embed="rId36"/>
              <a:stretch>
                <a:fillRect/>
              </a:stretch>
            </p:blipFill>
            <p:spPr>
              <a:xfrm>
                <a:off x="7989408" y="3960936"/>
                <a:ext cx="205560" cy="328680"/>
              </a:xfrm>
              <a:prstGeom prst="rect">
                <a:avLst/>
              </a:prstGeom>
            </p:spPr>
          </p:pic>
        </mc:Fallback>
      </mc:AlternateContent>
    </p:spTree>
    <p:extLst>
      <p:ext uri="{BB962C8B-B14F-4D97-AF65-F5344CB8AC3E}">
        <p14:creationId xmlns:p14="http://schemas.microsoft.com/office/powerpoint/2010/main" val="2921309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FDAB9-9718-DA14-400B-A553342C9F99}"/>
              </a:ext>
            </a:extLst>
          </p:cNvPr>
          <p:cNvSpPr>
            <a:spLocks noGrp="1"/>
          </p:cNvSpPr>
          <p:nvPr>
            <p:ph type="title"/>
          </p:nvPr>
        </p:nvSpPr>
        <p:spPr>
          <a:xfrm>
            <a:off x="838200" y="171162"/>
            <a:ext cx="3416166" cy="2371148"/>
          </a:xfrm>
        </p:spPr>
        <p:txBody>
          <a:bodyPr vert="horz" lIns="91440" tIns="45720" rIns="91440" bIns="45720" rtlCol="0" anchor="ctr">
            <a:normAutofit/>
          </a:bodyPr>
          <a:lstStyle/>
          <a:p>
            <a:r>
              <a:rPr lang="en-US" sz="2700" kern="1200" dirty="0" err="1">
                <a:solidFill>
                  <a:srgbClr val="FFFFFF"/>
                </a:solidFill>
                <a:latin typeface="+mj-lt"/>
                <a:ea typeface="+mj-ea"/>
                <a:cs typeface="+mj-cs"/>
              </a:rPr>
              <a:t>AuraEffectActor.h</a:t>
            </a:r>
            <a:endParaRPr lang="en-US" sz="2700" kern="1200" dirty="0">
              <a:solidFill>
                <a:srgbClr val="FFFFFF"/>
              </a:solidFill>
              <a:latin typeface="+mj-lt"/>
              <a:ea typeface="+mj-ea"/>
              <a:cs typeface="+mj-cs"/>
            </a:endParaRPr>
          </a:p>
        </p:txBody>
      </p:sp>
      <p:pic>
        <p:nvPicPr>
          <p:cNvPr id="7" name="Resim 6" descr="metin, ekran görüntüsü, yazılım, ekran, görüntüleme içeren bir resim&#10;&#10;Açıklama otomatik olarak oluşturuldu">
            <a:extLst>
              <a:ext uri="{FF2B5EF4-FFF2-40B4-BE49-F238E27FC236}">
                <a16:creationId xmlns:a16="http://schemas.microsoft.com/office/drawing/2014/main" id="{BB2BAEB2-F04C-145B-90F2-0141DAF5B202}"/>
              </a:ext>
            </a:extLst>
          </p:cNvPr>
          <p:cNvPicPr>
            <a:picLocks noChangeAspect="1"/>
          </p:cNvPicPr>
          <p:nvPr/>
        </p:nvPicPr>
        <p:blipFill>
          <a:blip r:embed="rId2"/>
          <a:srcRect r="12968"/>
          <a:stretch/>
        </p:blipFill>
        <p:spPr>
          <a:xfrm>
            <a:off x="5221233" y="640080"/>
            <a:ext cx="5320937" cy="5578816"/>
          </a:xfrm>
          <a:prstGeom prst="rect">
            <a:avLst/>
          </a:prstGeom>
        </p:spPr>
      </p:pic>
      <p:sp>
        <p:nvSpPr>
          <p:cNvPr id="8" name="Metin kutusu 7">
            <a:extLst>
              <a:ext uri="{FF2B5EF4-FFF2-40B4-BE49-F238E27FC236}">
                <a16:creationId xmlns:a16="http://schemas.microsoft.com/office/drawing/2014/main" id="{B2B619AE-380C-4875-F25D-D586E28F3C09}"/>
              </a:ext>
            </a:extLst>
          </p:cNvPr>
          <p:cNvSpPr txBox="1"/>
          <p:nvPr/>
        </p:nvSpPr>
        <p:spPr>
          <a:xfrm>
            <a:off x="838200" y="4312119"/>
            <a:ext cx="2656572" cy="369332"/>
          </a:xfrm>
          <a:prstGeom prst="rect">
            <a:avLst/>
          </a:prstGeom>
          <a:noFill/>
        </p:spPr>
        <p:txBody>
          <a:bodyPr wrap="square" rtlCol="0">
            <a:spAutoFit/>
          </a:bodyPr>
          <a:lstStyle/>
          <a:p>
            <a:r>
              <a:rPr lang="en-US" dirty="0"/>
              <a:t>Health Interface Ayari</a:t>
            </a:r>
            <a:endParaRPr lang="en-CA" dirty="0"/>
          </a:p>
        </p:txBody>
      </p:sp>
    </p:spTree>
    <p:extLst>
      <p:ext uri="{BB962C8B-B14F-4D97-AF65-F5344CB8AC3E}">
        <p14:creationId xmlns:p14="http://schemas.microsoft.com/office/powerpoint/2010/main" val="36288792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52D6201-9775-DC35-7E89-42EE0F118781}"/>
              </a:ext>
            </a:extLst>
          </p:cNvPr>
          <p:cNvPicPr>
            <a:picLocks noChangeAspect="1"/>
          </p:cNvPicPr>
          <p:nvPr/>
        </p:nvPicPr>
        <p:blipFill>
          <a:blip r:embed="rId2"/>
          <a:stretch>
            <a:fillRect/>
          </a:stretch>
        </p:blipFill>
        <p:spPr>
          <a:xfrm>
            <a:off x="933042" y="335791"/>
            <a:ext cx="10325916" cy="6186418"/>
          </a:xfrm>
          <a:prstGeom prst="rect">
            <a:avLst/>
          </a:prstGeom>
        </p:spPr>
      </p:pic>
    </p:spTree>
    <p:extLst>
      <p:ext uri="{BB962C8B-B14F-4D97-AF65-F5344CB8AC3E}">
        <p14:creationId xmlns:p14="http://schemas.microsoft.com/office/powerpoint/2010/main" val="168509292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C2CFC3-37A6-5F3C-A124-4A93B767B556}"/>
              </a:ext>
            </a:extLst>
          </p:cNvPr>
          <p:cNvSpPr>
            <a:spLocks noGrp="1"/>
          </p:cNvSpPr>
          <p:nvPr>
            <p:ph type="title"/>
          </p:nvPr>
        </p:nvSpPr>
        <p:spPr>
          <a:xfrm>
            <a:off x="3054063" y="3047283"/>
            <a:ext cx="6083873" cy="763434"/>
          </a:xfrm>
        </p:spPr>
        <p:txBody>
          <a:bodyPr/>
          <a:lstStyle/>
          <a:p>
            <a:r>
              <a:rPr lang="en-CA" b="0" i="0" dirty="0">
                <a:solidFill>
                  <a:schemeClr val="tx1"/>
                </a:solidFill>
                <a:effectLst/>
                <a:latin typeface="Udemy Sans"/>
              </a:rPr>
              <a:t>Gameplay Effect Delegates</a:t>
            </a:r>
            <a:endParaRPr lang="en-CA" dirty="0">
              <a:solidFill>
                <a:schemeClr val="tx1"/>
              </a:solidFill>
            </a:endParaRPr>
          </a:p>
        </p:txBody>
      </p:sp>
    </p:spTree>
    <p:extLst>
      <p:ext uri="{BB962C8B-B14F-4D97-AF65-F5344CB8AC3E}">
        <p14:creationId xmlns:p14="http://schemas.microsoft.com/office/powerpoint/2010/main" val="419360335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24B627-3B87-F199-E2F5-ED6B54A0B179}"/>
              </a:ext>
            </a:extLst>
          </p:cNvPr>
          <p:cNvPicPr>
            <a:picLocks noChangeAspect="1"/>
          </p:cNvPicPr>
          <p:nvPr/>
        </p:nvPicPr>
        <p:blipFill>
          <a:blip r:embed="rId2"/>
          <a:stretch>
            <a:fillRect/>
          </a:stretch>
        </p:blipFill>
        <p:spPr>
          <a:xfrm>
            <a:off x="161097" y="1499918"/>
            <a:ext cx="5830114" cy="3858163"/>
          </a:xfrm>
          <a:prstGeom prst="rect">
            <a:avLst/>
          </a:prstGeom>
        </p:spPr>
      </p:pic>
      <p:pic>
        <p:nvPicPr>
          <p:cNvPr id="7" name="Resim 6">
            <a:extLst>
              <a:ext uri="{FF2B5EF4-FFF2-40B4-BE49-F238E27FC236}">
                <a16:creationId xmlns:a16="http://schemas.microsoft.com/office/drawing/2014/main" id="{740B61B7-3568-6B5A-585E-FFA5A6D5D90F}"/>
              </a:ext>
            </a:extLst>
          </p:cNvPr>
          <p:cNvPicPr>
            <a:picLocks noChangeAspect="1"/>
          </p:cNvPicPr>
          <p:nvPr/>
        </p:nvPicPr>
        <p:blipFill>
          <a:blip r:embed="rId3"/>
          <a:stretch>
            <a:fillRect/>
          </a:stretch>
        </p:blipFill>
        <p:spPr>
          <a:xfrm>
            <a:off x="6096000" y="475838"/>
            <a:ext cx="5934903" cy="59063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4342EDB1-FC56-95A4-9156-823B2EFEAE17}"/>
                  </a:ext>
                </a:extLst>
              </p14:cNvPr>
              <p14:cNvContentPartPr/>
              <p14:nvPr/>
            </p14:nvContentPartPr>
            <p14:xfrm>
              <a:off x="2607385" y="1316236"/>
              <a:ext cx="1504080" cy="830520"/>
            </p14:xfrm>
          </p:contentPart>
        </mc:Choice>
        <mc:Fallback xmlns="">
          <p:pic>
            <p:nvPicPr>
              <p:cNvPr id="8" name="Mürekkep 7">
                <a:extLst>
                  <a:ext uri="{FF2B5EF4-FFF2-40B4-BE49-F238E27FC236}">
                    <a16:creationId xmlns:a16="http://schemas.microsoft.com/office/drawing/2014/main" id="{4342EDB1-FC56-95A4-9156-823B2EFEAE17}"/>
                  </a:ext>
                </a:extLst>
              </p:cNvPr>
              <p:cNvPicPr/>
              <p:nvPr/>
            </p:nvPicPr>
            <p:blipFill>
              <a:blip r:embed="rId5"/>
              <a:stretch>
                <a:fillRect/>
              </a:stretch>
            </p:blipFill>
            <p:spPr>
              <a:xfrm>
                <a:off x="2598385" y="1307596"/>
                <a:ext cx="152172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384598B-A626-F9E2-015E-AC2D695D8B2E}"/>
                  </a:ext>
                </a:extLst>
              </p14:cNvPr>
              <p14:cNvContentPartPr/>
              <p14:nvPr/>
            </p14:nvContentPartPr>
            <p14:xfrm>
              <a:off x="846625" y="4988956"/>
              <a:ext cx="2764440" cy="220320"/>
            </p14:xfrm>
          </p:contentPart>
        </mc:Choice>
        <mc:Fallback xmlns="">
          <p:pic>
            <p:nvPicPr>
              <p:cNvPr id="9" name="Mürekkep 8">
                <a:extLst>
                  <a:ext uri="{FF2B5EF4-FFF2-40B4-BE49-F238E27FC236}">
                    <a16:creationId xmlns:a16="http://schemas.microsoft.com/office/drawing/2014/main" id="{3384598B-A626-F9E2-015E-AC2D695D8B2E}"/>
                  </a:ext>
                </a:extLst>
              </p:cNvPr>
              <p:cNvPicPr/>
              <p:nvPr/>
            </p:nvPicPr>
            <p:blipFill>
              <a:blip r:embed="rId7"/>
              <a:stretch>
                <a:fillRect/>
              </a:stretch>
            </p:blipFill>
            <p:spPr>
              <a:xfrm>
                <a:off x="837985" y="4979956"/>
                <a:ext cx="27820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5E56F5F-A29F-33BB-663D-3C02A0398FE7}"/>
                  </a:ext>
                </a:extLst>
              </p14:cNvPr>
              <p14:cNvContentPartPr/>
              <p14:nvPr/>
            </p14:nvContentPartPr>
            <p14:xfrm>
              <a:off x="2914105" y="4917676"/>
              <a:ext cx="610560" cy="299880"/>
            </p14:xfrm>
          </p:contentPart>
        </mc:Choice>
        <mc:Fallback xmlns="">
          <p:pic>
            <p:nvPicPr>
              <p:cNvPr id="10" name="Mürekkep 9">
                <a:extLst>
                  <a:ext uri="{FF2B5EF4-FFF2-40B4-BE49-F238E27FC236}">
                    <a16:creationId xmlns:a16="http://schemas.microsoft.com/office/drawing/2014/main" id="{55E56F5F-A29F-33BB-663D-3C02A0398FE7}"/>
                  </a:ext>
                </a:extLst>
              </p:cNvPr>
              <p:cNvPicPr/>
              <p:nvPr/>
            </p:nvPicPr>
            <p:blipFill>
              <a:blip r:embed="rId9"/>
              <a:stretch>
                <a:fillRect/>
              </a:stretch>
            </p:blipFill>
            <p:spPr>
              <a:xfrm>
                <a:off x="2905105" y="4908676"/>
                <a:ext cx="6282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8B1A2C53-F3B5-1FCA-276F-FC0AF557A703}"/>
                  </a:ext>
                </a:extLst>
              </p14:cNvPr>
              <p14:cNvContentPartPr/>
              <p14:nvPr/>
            </p14:nvContentPartPr>
            <p14:xfrm>
              <a:off x="864985" y="4935316"/>
              <a:ext cx="504360" cy="272160"/>
            </p14:xfrm>
          </p:contentPart>
        </mc:Choice>
        <mc:Fallback xmlns="">
          <p:pic>
            <p:nvPicPr>
              <p:cNvPr id="11" name="Mürekkep 10">
                <a:extLst>
                  <a:ext uri="{FF2B5EF4-FFF2-40B4-BE49-F238E27FC236}">
                    <a16:creationId xmlns:a16="http://schemas.microsoft.com/office/drawing/2014/main" id="{8B1A2C53-F3B5-1FCA-276F-FC0AF557A703}"/>
                  </a:ext>
                </a:extLst>
              </p:cNvPr>
              <p:cNvPicPr/>
              <p:nvPr/>
            </p:nvPicPr>
            <p:blipFill>
              <a:blip r:embed="rId11"/>
              <a:stretch>
                <a:fillRect/>
              </a:stretch>
            </p:blipFill>
            <p:spPr>
              <a:xfrm>
                <a:off x="855985" y="4926676"/>
                <a:ext cx="5220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01F90BC-845E-39A8-0A71-36F3F652CBBC}"/>
                  </a:ext>
                </a:extLst>
              </p14:cNvPr>
              <p14:cNvContentPartPr/>
              <p14:nvPr/>
            </p14:nvContentPartPr>
            <p14:xfrm>
              <a:off x="10152985" y="451876"/>
              <a:ext cx="1804320" cy="521280"/>
            </p14:xfrm>
          </p:contentPart>
        </mc:Choice>
        <mc:Fallback xmlns="">
          <p:pic>
            <p:nvPicPr>
              <p:cNvPr id="12" name="Mürekkep 11">
                <a:extLst>
                  <a:ext uri="{FF2B5EF4-FFF2-40B4-BE49-F238E27FC236}">
                    <a16:creationId xmlns:a16="http://schemas.microsoft.com/office/drawing/2014/main" id="{C01F90BC-845E-39A8-0A71-36F3F652CBBC}"/>
                  </a:ext>
                </a:extLst>
              </p:cNvPr>
              <p:cNvPicPr/>
              <p:nvPr/>
            </p:nvPicPr>
            <p:blipFill>
              <a:blip r:embed="rId13"/>
              <a:stretch>
                <a:fillRect/>
              </a:stretch>
            </p:blipFill>
            <p:spPr>
              <a:xfrm>
                <a:off x="10144345" y="442876"/>
                <a:ext cx="182196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C0F04293-9896-9F25-47DB-81AF508131F4}"/>
                  </a:ext>
                </a:extLst>
              </p14:cNvPr>
              <p14:cNvContentPartPr/>
              <p14:nvPr/>
            </p14:nvContentPartPr>
            <p14:xfrm>
              <a:off x="6754225" y="5830276"/>
              <a:ext cx="2216160" cy="321480"/>
            </p14:xfrm>
          </p:contentPart>
        </mc:Choice>
        <mc:Fallback xmlns="">
          <p:pic>
            <p:nvPicPr>
              <p:cNvPr id="13" name="Mürekkep 12">
                <a:extLst>
                  <a:ext uri="{FF2B5EF4-FFF2-40B4-BE49-F238E27FC236}">
                    <a16:creationId xmlns:a16="http://schemas.microsoft.com/office/drawing/2014/main" id="{C0F04293-9896-9F25-47DB-81AF508131F4}"/>
                  </a:ext>
                </a:extLst>
              </p:cNvPr>
              <p:cNvPicPr/>
              <p:nvPr/>
            </p:nvPicPr>
            <p:blipFill>
              <a:blip r:embed="rId15"/>
              <a:stretch>
                <a:fillRect/>
              </a:stretch>
            </p:blipFill>
            <p:spPr>
              <a:xfrm>
                <a:off x="6745225" y="5821276"/>
                <a:ext cx="2233800" cy="339120"/>
              </a:xfrm>
              <a:prstGeom prst="rect">
                <a:avLst/>
              </a:prstGeom>
            </p:spPr>
          </p:pic>
        </mc:Fallback>
      </mc:AlternateContent>
    </p:spTree>
    <p:extLst>
      <p:ext uri="{BB962C8B-B14F-4D97-AF65-F5344CB8AC3E}">
        <p14:creationId xmlns:p14="http://schemas.microsoft.com/office/powerpoint/2010/main" val="206860790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3E46B2-AF9D-0B38-1EF3-55E027D44003}"/>
              </a:ext>
            </a:extLst>
          </p:cNvPr>
          <p:cNvPicPr>
            <a:picLocks noChangeAspect="1"/>
          </p:cNvPicPr>
          <p:nvPr/>
        </p:nvPicPr>
        <p:blipFill>
          <a:blip r:embed="rId2"/>
          <a:stretch>
            <a:fillRect/>
          </a:stretch>
        </p:blipFill>
        <p:spPr>
          <a:xfrm>
            <a:off x="3061864" y="918812"/>
            <a:ext cx="6068272" cy="502037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466A1F0C-81AA-1E6B-8456-2CF27355136E}"/>
                  </a:ext>
                </a:extLst>
              </p14:cNvPr>
              <p14:cNvContentPartPr/>
              <p14:nvPr/>
            </p14:nvContentPartPr>
            <p14:xfrm>
              <a:off x="3173665" y="5148076"/>
              <a:ext cx="3150360" cy="763920"/>
            </p14:xfrm>
          </p:contentPart>
        </mc:Choice>
        <mc:Fallback xmlns="">
          <p:pic>
            <p:nvPicPr>
              <p:cNvPr id="6" name="Mürekkep 5">
                <a:extLst>
                  <a:ext uri="{FF2B5EF4-FFF2-40B4-BE49-F238E27FC236}">
                    <a16:creationId xmlns:a16="http://schemas.microsoft.com/office/drawing/2014/main" id="{466A1F0C-81AA-1E6B-8456-2CF27355136E}"/>
                  </a:ext>
                </a:extLst>
              </p:cNvPr>
              <p:cNvPicPr/>
              <p:nvPr/>
            </p:nvPicPr>
            <p:blipFill>
              <a:blip r:embed="rId4"/>
              <a:stretch>
                <a:fillRect/>
              </a:stretch>
            </p:blipFill>
            <p:spPr>
              <a:xfrm>
                <a:off x="3165025" y="5139436"/>
                <a:ext cx="3168000" cy="781560"/>
              </a:xfrm>
              <a:prstGeom prst="rect">
                <a:avLst/>
              </a:prstGeom>
            </p:spPr>
          </p:pic>
        </mc:Fallback>
      </mc:AlternateContent>
    </p:spTree>
    <p:extLst>
      <p:ext uri="{BB962C8B-B14F-4D97-AF65-F5344CB8AC3E}">
        <p14:creationId xmlns:p14="http://schemas.microsoft.com/office/powerpoint/2010/main" val="15686372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A52EF49-0992-9BC0-B472-F85D6B3C303F}"/>
              </a:ext>
            </a:extLst>
          </p:cNvPr>
          <p:cNvPicPr>
            <a:picLocks noChangeAspect="1"/>
          </p:cNvPicPr>
          <p:nvPr/>
        </p:nvPicPr>
        <p:blipFill>
          <a:blip r:embed="rId2"/>
          <a:stretch>
            <a:fillRect/>
          </a:stretch>
        </p:blipFill>
        <p:spPr>
          <a:xfrm>
            <a:off x="0" y="417333"/>
            <a:ext cx="12192000" cy="602333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9DF8AB06-08B1-875D-75FC-B3564573DF14}"/>
                  </a:ext>
                </a:extLst>
              </p14:cNvPr>
              <p14:cNvContentPartPr/>
              <p14:nvPr/>
            </p14:nvContentPartPr>
            <p14:xfrm>
              <a:off x="382585" y="5735596"/>
              <a:ext cx="2257200" cy="713520"/>
            </p14:xfrm>
          </p:contentPart>
        </mc:Choice>
        <mc:Fallback xmlns="">
          <p:pic>
            <p:nvPicPr>
              <p:cNvPr id="7" name="Mürekkep 6">
                <a:extLst>
                  <a:ext uri="{FF2B5EF4-FFF2-40B4-BE49-F238E27FC236}">
                    <a16:creationId xmlns:a16="http://schemas.microsoft.com/office/drawing/2014/main" id="{9DF8AB06-08B1-875D-75FC-B3564573DF14}"/>
                  </a:ext>
                </a:extLst>
              </p:cNvPr>
              <p:cNvPicPr/>
              <p:nvPr/>
            </p:nvPicPr>
            <p:blipFill>
              <a:blip r:embed="rId4"/>
              <a:stretch>
                <a:fillRect/>
              </a:stretch>
            </p:blipFill>
            <p:spPr>
              <a:xfrm>
                <a:off x="373945" y="5726596"/>
                <a:ext cx="227484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003949E3-3A09-6B2F-65EF-02ED8213DF9D}"/>
                  </a:ext>
                </a:extLst>
              </p14:cNvPr>
              <p14:cNvContentPartPr/>
              <p14:nvPr/>
            </p14:nvContentPartPr>
            <p14:xfrm>
              <a:off x="10356745" y="4012636"/>
              <a:ext cx="203760" cy="271080"/>
            </p14:xfrm>
          </p:contentPart>
        </mc:Choice>
        <mc:Fallback xmlns="">
          <p:pic>
            <p:nvPicPr>
              <p:cNvPr id="8" name="Mürekkep 7">
                <a:extLst>
                  <a:ext uri="{FF2B5EF4-FFF2-40B4-BE49-F238E27FC236}">
                    <a16:creationId xmlns:a16="http://schemas.microsoft.com/office/drawing/2014/main" id="{003949E3-3A09-6B2F-65EF-02ED8213DF9D}"/>
                  </a:ext>
                </a:extLst>
              </p:cNvPr>
              <p:cNvPicPr/>
              <p:nvPr/>
            </p:nvPicPr>
            <p:blipFill>
              <a:blip r:embed="rId6"/>
              <a:stretch>
                <a:fillRect/>
              </a:stretch>
            </p:blipFill>
            <p:spPr>
              <a:xfrm>
                <a:off x="10347745" y="4003636"/>
                <a:ext cx="221400" cy="288720"/>
              </a:xfrm>
              <a:prstGeom prst="rect">
                <a:avLst/>
              </a:prstGeom>
            </p:spPr>
          </p:pic>
        </mc:Fallback>
      </mc:AlternateContent>
      <p:grpSp>
        <p:nvGrpSpPr>
          <p:cNvPr id="11" name="Grup 10">
            <a:extLst>
              <a:ext uri="{FF2B5EF4-FFF2-40B4-BE49-F238E27FC236}">
                <a16:creationId xmlns:a16="http://schemas.microsoft.com/office/drawing/2014/main" id="{08BCE470-53D6-D310-6DFB-5585D7E2151D}"/>
              </a:ext>
            </a:extLst>
          </p:cNvPr>
          <p:cNvGrpSpPr/>
          <p:nvPr/>
        </p:nvGrpSpPr>
        <p:grpSpPr>
          <a:xfrm>
            <a:off x="8206825" y="4070956"/>
            <a:ext cx="1475280" cy="184320"/>
            <a:chOff x="8206825" y="4070956"/>
            <a:chExt cx="1475280" cy="18432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2D69C4D2-BF1C-6859-4ACF-F3C809F979D4}"/>
                    </a:ext>
                  </a:extLst>
                </p14:cNvPr>
                <p14:cNvContentPartPr/>
                <p14:nvPr/>
              </p14:nvContentPartPr>
              <p14:xfrm>
                <a:off x="8206825" y="4070956"/>
                <a:ext cx="118080" cy="176760"/>
              </p14:xfrm>
            </p:contentPart>
          </mc:Choice>
          <mc:Fallback xmlns="">
            <p:pic>
              <p:nvPicPr>
                <p:cNvPr id="9" name="Mürekkep 8">
                  <a:extLst>
                    <a:ext uri="{FF2B5EF4-FFF2-40B4-BE49-F238E27FC236}">
                      <a16:creationId xmlns:a16="http://schemas.microsoft.com/office/drawing/2014/main" id="{2D69C4D2-BF1C-6859-4ACF-F3C809F979D4}"/>
                    </a:ext>
                  </a:extLst>
                </p:cNvPr>
                <p:cNvPicPr/>
                <p:nvPr/>
              </p:nvPicPr>
              <p:blipFill>
                <a:blip r:embed="rId8"/>
                <a:stretch>
                  <a:fillRect/>
                </a:stretch>
              </p:blipFill>
              <p:spPr>
                <a:xfrm>
                  <a:off x="8198185" y="4061956"/>
                  <a:ext cx="13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98ADD1D0-BFDC-6C91-434A-56E4795F03B8}"/>
                    </a:ext>
                  </a:extLst>
                </p14:cNvPr>
                <p14:cNvContentPartPr/>
                <p14:nvPr/>
              </p14:nvContentPartPr>
              <p14:xfrm>
                <a:off x="8575825" y="4234036"/>
                <a:ext cx="1106280" cy="21240"/>
              </p14:xfrm>
            </p:contentPart>
          </mc:Choice>
          <mc:Fallback xmlns="">
            <p:pic>
              <p:nvPicPr>
                <p:cNvPr id="10" name="Mürekkep 9">
                  <a:extLst>
                    <a:ext uri="{FF2B5EF4-FFF2-40B4-BE49-F238E27FC236}">
                      <a16:creationId xmlns:a16="http://schemas.microsoft.com/office/drawing/2014/main" id="{98ADD1D0-BFDC-6C91-434A-56E4795F03B8}"/>
                    </a:ext>
                  </a:extLst>
                </p:cNvPr>
                <p:cNvPicPr/>
                <p:nvPr/>
              </p:nvPicPr>
              <p:blipFill>
                <a:blip r:embed="rId10"/>
                <a:stretch>
                  <a:fillRect/>
                </a:stretch>
              </p:blipFill>
              <p:spPr>
                <a:xfrm>
                  <a:off x="8567185" y="4225036"/>
                  <a:ext cx="1123920" cy="38880"/>
                </a:xfrm>
                <a:prstGeom prst="rect">
                  <a:avLst/>
                </a:prstGeom>
              </p:spPr>
            </p:pic>
          </mc:Fallback>
        </mc:AlternateContent>
      </p:grpSp>
      <p:grpSp>
        <p:nvGrpSpPr>
          <p:cNvPr id="16" name="Grup 15">
            <a:extLst>
              <a:ext uri="{FF2B5EF4-FFF2-40B4-BE49-F238E27FC236}">
                <a16:creationId xmlns:a16="http://schemas.microsoft.com/office/drawing/2014/main" id="{5E03DBB5-11B9-BF5F-B226-2B495B35ADF1}"/>
              </a:ext>
            </a:extLst>
          </p:cNvPr>
          <p:cNvGrpSpPr/>
          <p:nvPr/>
        </p:nvGrpSpPr>
        <p:grpSpPr>
          <a:xfrm>
            <a:off x="2989705" y="5418076"/>
            <a:ext cx="1919520" cy="807840"/>
            <a:chOff x="2989705" y="5418076"/>
            <a:chExt cx="1919520" cy="80784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01030C9-210C-960F-FE88-17FD9A5A0B1F}"/>
                    </a:ext>
                  </a:extLst>
                </p14:cNvPr>
                <p14:cNvContentPartPr/>
                <p14:nvPr/>
              </p14:nvContentPartPr>
              <p14:xfrm>
                <a:off x="4466785" y="5418076"/>
                <a:ext cx="186480" cy="213480"/>
              </p14:xfrm>
            </p:contentPart>
          </mc:Choice>
          <mc:Fallback xmlns="">
            <p:pic>
              <p:nvPicPr>
                <p:cNvPr id="13" name="Mürekkep 12">
                  <a:extLst>
                    <a:ext uri="{FF2B5EF4-FFF2-40B4-BE49-F238E27FC236}">
                      <a16:creationId xmlns:a16="http://schemas.microsoft.com/office/drawing/2014/main" id="{101030C9-210C-960F-FE88-17FD9A5A0B1F}"/>
                    </a:ext>
                  </a:extLst>
                </p:cNvPr>
                <p:cNvPicPr/>
                <p:nvPr/>
              </p:nvPicPr>
              <p:blipFill>
                <a:blip r:embed="rId12"/>
                <a:stretch>
                  <a:fillRect/>
                </a:stretch>
              </p:blipFill>
              <p:spPr>
                <a:xfrm>
                  <a:off x="4458145" y="5409076"/>
                  <a:ext cx="2041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8A00CC52-D015-C82A-5F2C-BD7D8E9F9ADD}"/>
                    </a:ext>
                  </a:extLst>
                </p14:cNvPr>
                <p14:cNvContentPartPr/>
                <p14:nvPr/>
              </p14:nvContentPartPr>
              <p14:xfrm>
                <a:off x="2989705" y="5495116"/>
                <a:ext cx="1919520" cy="730800"/>
              </p14:xfrm>
            </p:contentPart>
          </mc:Choice>
          <mc:Fallback xmlns="">
            <p:pic>
              <p:nvPicPr>
                <p:cNvPr id="14" name="Mürekkep 13">
                  <a:extLst>
                    <a:ext uri="{FF2B5EF4-FFF2-40B4-BE49-F238E27FC236}">
                      <a16:creationId xmlns:a16="http://schemas.microsoft.com/office/drawing/2014/main" id="{8A00CC52-D015-C82A-5F2C-BD7D8E9F9ADD}"/>
                    </a:ext>
                  </a:extLst>
                </p:cNvPr>
                <p:cNvPicPr/>
                <p:nvPr/>
              </p:nvPicPr>
              <p:blipFill>
                <a:blip r:embed="rId14"/>
                <a:stretch>
                  <a:fillRect/>
                </a:stretch>
              </p:blipFill>
              <p:spPr>
                <a:xfrm>
                  <a:off x="2980705" y="5486476"/>
                  <a:ext cx="193716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973418A-30C5-B145-63C0-3E93F7625708}"/>
                    </a:ext>
                  </a:extLst>
                </p14:cNvPr>
                <p14:cNvContentPartPr/>
                <p14:nvPr/>
              </p14:nvContentPartPr>
              <p14:xfrm>
                <a:off x="3002665" y="6022156"/>
                <a:ext cx="64080" cy="137880"/>
              </p14:xfrm>
            </p:contentPart>
          </mc:Choice>
          <mc:Fallback xmlns="">
            <p:pic>
              <p:nvPicPr>
                <p:cNvPr id="15" name="Mürekkep 14">
                  <a:extLst>
                    <a:ext uri="{FF2B5EF4-FFF2-40B4-BE49-F238E27FC236}">
                      <a16:creationId xmlns:a16="http://schemas.microsoft.com/office/drawing/2014/main" id="{7973418A-30C5-B145-63C0-3E93F7625708}"/>
                    </a:ext>
                  </a:extLst>
                </p:cNvPr>
                <p:cNvPicPr/>
                <p:nvPr/>
              </p:nvPicPr>
              <p:blipFill>
                <a:blip r:embed="rId16"/>
                <a:stretch>
                  <a:fillRect/>
                </a:stretch>
              </p:blipFill>
              <p:spPr>
                <a:xfrm>
                  <a:off x="2993665" y="6013516"/>
                  <a:ext cx="8172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4812AE56-2835-2CD5-71D3-1290A4C4077F}"/>
                  </a:ext>
                </a:extLst>
              </p14:cNvPr>
              <p14:cNvContentPartPr/>
              <p14:nvPr/>
            </p14:nvContentPartPr>
            <p14:xfrm>
              <a:off x="637128" y="5439816"/>
              <a:ext cx="92880" cy="149400"/>
            </p14:xfrm>
          </p:contentPart>
        </mc:Choice>
        <mc:Fallback xmlns="">
          <p:pic>
            <p:nvPicPr>
              <p:cNvPr id="21" name="Mürekkep 20">
                <a:extLst>
                  <a:ext uri="{FF2B5EF4-FFF2-40B4-BE49-F238E27FC236}">
                    <a16:creationId xmlns:a16="http://schemas.microsoft.com/office/drawing/2014/main" id="{4812AE56-2835-2CD5-71D3-1290A4C4077F}"/>
                  </a:ext>
                </a:extLst>
              </p:cNvPr>
              <p:cNvPicPr/>
              <p:nvPr/>
            </p:nvPicPr>
            <p:blipFill>
              <a:blip r:embed="rId18"/>
              <a:stretch>
                <a:fillRect/>
              </a:stretch>
            </p:blipFill>
            <p:spPr>
              <a:xfrm>
                <a:off x="628488" y="5431176"/>
                <a:ext cx="110520" cy="167040"/>
              </a:xfrm>
              <a:prstGeom prst="rect">
                <a:avLst/>
              </a:prstGeom>
            </p:spPr>
          </p:pic>
        </mc:Fallback>
      </mc:AlternateContent>
    </p:spTree>
    <p:extLst>
      <p:ext uri="{BB962C8B-B14F-4D97-AF65-F5344CB8AC3E}">
        <p14:creationId xmlns:p14="http://schemas.microsoft.com/office/powerpoint/2010/main" val="138553524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45D415A-E17E-BBEB-C422-9787E2AF349A}"/>
              </a:ext>
            </a:extLst>
          </p:cNvPr>
          <p:cNvPicPr>
            <a:picLocks noChangeAspect="1"/>
          </p:cNvPicPr>
          <p:nvPr/>
        </p:nvPicPr>
        <p:blipFill>
          <a:blip r:embed="rId2"/>
          <a:stretch>
            <a:fillRect/>
          </a:stretch>
        </p:blipFill>
        <p:spPr>
          <a:xfrm>
            <a:off x="2822058" y="0"/>
            <a:ext cx="6547883"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F187D8F-FD77-B347-119D-53F73B00B485}"/>
                  </a:ext>
                </a:extLst>
              </p14:cNvPr>
              <p14:cNvContentPartPr/>
              <p14:nvPr/>
            </p14:nvContentPartPr>
            <p14:xfrm>
              <a:off x="3465288" y="5623056"/>
              <a:ext cx="1133280" cy="10440"/>
            </p14:xfrm>
          </p:contentPart>
        </mc:Choice>
        <mc:Fallback xmlns="">
          <p:pic>
            <p:nvPicPr>
              <p:cNvPr id="6" name="Mürekkep 5">
                <a:extLst>
                  <a:ext uri="{FF2B5EF4-FFF2-40B4-BE49-F238E27FC236}">
                    <a16:creationId xmlns:a16="http://schemas.microsoft.com/office/drawing/2014/main" id="{CF187D8F-FD77-B347-119D-53F73B00B485}"/>
                  </a:ext>
                </a:extLst>
              </p:cNvPr>
              <p:cNvPicPr/>
              <p:nvPr/>
            </p:nvPicPr>
            <p:blipFill>
              <a:blip r:embed="rId4"/>
              <a:stretch>
                <a:fillRect/>
              </a:stretch>
            </p:blipFill>
            <p:spPr>
              <a:xfrm>
                <a:off x="3456288" y="5614416"/>
                <a:ext cx="1150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E8905CD3-934D-F9EC-1813-4B471B004293}"/>
                  </a:ext>
                </a:extLst>
              </p14:cNvPr>
              <p14:cNvContentPartPr/>
              <p14:nvPr/>
            </p14:nvContentPartPr>
            <p14:xfrm>
              <a:off x="3446928" y="6381216"/>
              <a:ext cx="4132440" cy="37800"/>
            </p14:xfrm>
          </p:contentPart>
        </mc:Choice>
        <mc:Fallback xmlns="">
          <p:pic>
            <p:nvPicPr>
              <p:cNvPr id="7" name="Mürekkep 6">
                <a:extLst>
                  <a:ext uri="{FF2B5EF4-FFF2-40B4-BE49-F238E27FC236}">
                    <a16:creationId xmlns:a16="http://schemas.microsoft.com/office/drawing/2014/main" id="{E8905CD3-934D-F9EC-1813-4B471B004293}"/>
                  </a:ext>
                </a:extLst>
              </p:cNvPr>
              <p:cNvPicPr/>
              <p:nvPr/>
            </p:nvPicPr>
            <p:blipFill>
              <a:blip r:embed="rId6"/>
              <a:stretch>
                <a:fillRect/>
              </a:stretch>
            </p:blipFill>
            <p:spPr>
              <a:xfrm>
                <a:off x="3437928" y="6372216"/>
                <a:ext cx="4150080" cy="55440"/>
              </a:xfrm>
              <a:prstGeom prst="rect">
                <a:avLst/>
              </a:prstGeom>
            </p:spPr>
          </p:pic>
        </mc:Fallback>
      </mc:AlternateContent>
    </p:spTree>
    <p:extLst>
      <p:ext uri="{BB962C8B-B14F-4D97-AF65-F5344CB8AC3E}">
        <p14:creationId xmlns:p14="http://schemas.microsoft.com/office/powerpoint/2010/main" val="231601708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2BA67DD-40C7-B768-A7E6-0CC530D74607}"/>
              </a:ext>
            </a:extLst>
          </p:cNvPr>
          <p:cNvPicPr>
            <a:picLocks noChangeAspect="1"/>
          </p:cNvPicPr>
          <p:nvPr/>
        </p:nvPicPr>
        <p:blipFill>
          <a:blip r:embed="rId2"/>
          <a:stretch>
            <a:fillRect/>
          </a:stretch>
        </p:blipFill>
        <p:spPr>
          <a:xfrm>
            <a:off x="3523891" y="1276049"/>
            <a:ext cx="5144218" cy="430590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061D77CE-8641-E390-729A-AF494A2C09B4}"/>
                  </a:ext>
                </a:extLst>
              </p14:cNvPr>
              <p14:cNvContentPartPr/>
              <p14:nvPr/>
            </p14:nvContentPartPr>
            <p14:xfrm>
              <a:off x="4872528" y="1003536"/>
              <a:ext cx="2389680" cy="633960"/>
            </p14:xfrm>
          </p:contentPart>
        </mc:Choice>
        <mc:Fallback xmlns="">
          <p:pic>
            <p:nvPicPr>
              <p:cNvPr id="8" name="Mürekkep 7">
                <a:extLst>
                  <a:ext uri="{FF2B5EF4-FFF2-40B4-BE49-F238E27FC236}">
                    <a16:creationId xmlns:a16="http://schemas.microsoft.com/office/drawing/2014/main" id="{061D77CE-8641-E390-729A-AF494A2C09B4}"/>
                  </a:ext>
                </a:extLst>
              </p:cNvPr>
              <p:cNvPicPr/>
              <p:nvPr/>
            </p:nvPicPr>
            <p:blipFill>
              <a:blip r:embed="rId4"/>
              <a:stretch>
                <a:fillRect/>
              </a:stretch>
            </p:blipFill>
            <p:spPr>
              <a:xfrm>
                <a:off x="4863888" y="994536"/>
                <a:ext cx="240732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57A464B1-F1F6-995D-3FE5-2A3F1D1F928D}"/>
                  </a:ext>
                </a:extLst>
              </p14:cNvPr>
              <p14:cNvContentPartPr/>
              <p14:nvPr/>
            </p14:nvContentPartPr>
            <p14:xfrm>
              <a:off x="3912768" y="3983976"/>
              <a:ext cx="2086560" cy="459720"/>
            </p14:xfrm>
          </p:contentPart>
        </mc:Choice>
        <mc:Fallback xmlns="">
          <p:pic>
            <p:nvPicPr>
              <p:cNvPr id="9" name="Mürekkep 8">
                <a:extLst>
                  <a:ext uri="{FF2B5EF4-FFF2-40B4-BE49-F238E27FC236}">
                    <a16:creationId xmlns:a16="http://schemas.microsoft.com/office/drawing/2014/main" id="{57A464B1-F1F6-995D-3FE5-2A3F1D1F928D}"/>
                  </a:ext>
                </a:extLst>
              </p:cNvPr>
              <p:cNvPicPr/>
              <p:nvPr/>
            </p:nvPicPr>
            <p:blipFill>
              <a:blip r:embed="rId6"/>
              <a:stretch>
                <a:fillRect/>
              </a:stretch>
            </p:blipFill>
            <p:spPr>
              <a:xfrm>
                <a:off x="3903768" y="3975336"/>
                <a:ext cx="2104200" cy="477360"/>
              </a:xfrm>
              <a:prstGeom prst="rect">
                <a:avLst/>
              </a:prstGeom>
            </p:spPr>
          </p:pic>
        </mc:Fallback>
      </mc:AlternateContent>
    </p:spTree>
    <p:extLst>
      <p:ext uri="{BB962C8B-B14F-4D97-AF65-F5344CB8AC3E}">
        <p14:creationId xmlns:p14="http://schemas.microsoft.com/office/powerpoint/2010/main" val="48623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B72F09D-DDF5-09A7-724C-D9590832CD6E}"/>
              </a:ext>
            </a:extLst>
          </p:cNvPr>
          <p:cNvPicPr>
            <a:picLocks noChangeAspect="1"/>
          </p:cNvPicPr>
          <p:nvPr/>
        </p:nvPicPr>
        <p:blipFill>
          <a:blip r:embed="rId2"/>
          <a:stretch>
            <a:fillRect/>
          </a:stretch>
        </p:blipFill>
        <p:spPr>
          <a:xfrm>
            <a:off x="82599" y="0"/>
            <a:ext cx="5712629" cy="6858000"/>
          </a:xfrm>
          <a:prstGeom prst="rect">
            <a:avLst/>
          </a:prstGeom>
        </p:spPr>
      </p:pic>
      <p:pic>
        <p:nvPicPr>
          <p:cNvPr id="7" name="Resim 6">
            <a:extLst>
              <a:ext uri="{FF2B5EF4-FFF2-40B4-BE49-F238E27FC236}">
                <a16:creationId xmlns:a16="http://schemas.microsoft.com/office/drawing/2014/main" id="{2DB39027-D239-849F-AB01-139857BF1818}"/>
              </a:ext>
            </a:extLst>
          </p:cNvPr>
          <p:cNvPicPr>
            <a:picLocks noChangeAspect="1"/>
          </p:cNvPicPr>
          <p:nvPr/>
        </p:nvPicPr>
        <p:blipFill>
          <a:blip r:embed="rId3"/>
          <a:stretch>
            <a:fillRect/>
          </a:stretch>
        </p:blipFill>
        <p:spPr>
          <a:xfrm>
            <a:off x="5795228" y="0"/>
            <a:ext cx="6444761"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2A55798B-F59A-7459-11FE-C36AA97B6D1B}"/>
                  </a:ext>
                </a:extLst>
              </p14:cNvPr>
              <p14:cNvContentPartPr/>
              <p14:nvPr/>
            </p14:nvContentPartPr>
            <p14:xfrm>
              <a:off x="607945" y="5543716"/>
              <a:ext cx="65880" cy="10440"/>
            </p14:xfrm>
          </p:contentPart>
        </mc:Choice>
        <mc:Fallback xmlns="">
          <p:pic>
            <p:nvPicPr>
              <p:cNvPr id="8" name="Mürekkep 7">
                <a:extLst>
                  <a:ext uri="{FF2B5EF4-FFF2-40B4-BE49-F238E27FC236}">
                    <a16:creationId xmlns:a16="http://schemas.microsoft.com/office/drawing/2014/main" id="{2A55798B-F59A-7459-11FE-C36AA97B6D1B}"/>
                  </a:ext>
                </a:extLst>
              </p:cNvPr>
              <p:cNvPicPr/>
              <p:nvPr/>
            </p:nvPicPr>
            <p:blipFill>
              <a:blip r:embed="rId5"/>
              <a:stretch>
                <a:fillRect/>
              </a:stretch>
            </p:blipFill>
            <p:spPr>
              <a:xfrm>
                <a:off x="598945" y="5535076"/>
                <a:ext cx="83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BB34D2F2-9C1F-6367-7417-9915BBE181CC}"/>
                  </a:ext>
                </a:extLst>
              </p14:cNvPr>
              <p14:cNvContentPartPr/>
              <p14:nvPr/>
            </p14:nvContentPartPr>
            <p14:xfrm>
              <a:off x="592848" y="5422896"/>
              <a:ext cx="75240" cy="145800"/>
            </p14:xfrm>
          </p:contentPart>
        </mc:Choice>
        <mc:Fallback xmlns="">
          <p:pic>
            <p:nvPicPr>
              <p:cNvPr id="9" name="Mürekkep 8">
                <a:extLst>
                  <a:ext uri="{FF2B5EF4-FFF2-40B4-BE49-F238E27FC236}">
                    <a16:creationId xmlns:a16="http://schemas.microsoft.com/office/drawing/2014/main" id="{BB34D2F2-9C1F-6367-7417-9915BBE181CC}"/>
                  </a:ext>
                </a:extLst>
              </p:cNvPr>
              <p:cNvPicPr/>
              <p:nvPr/>
            </p:nvPicPr>
            <p:blipFill>
              <a:blip r:embed="rId7"/>
              <a:stretch>
                <a:fillRect/>
              </a:stretch>
            </p:blipFill>
            <p:spPr>
              <a:xfrm>
                <a:off x="583848" y="5414256"/>
                <a:ext cx="92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8A038CB7-3718-7C16-4B5C-AAA5E5B80883}"/>
                  </a:ext>
                </a:extLst>
              </p14:cNvPr>
              <p14:cNvContentPartPr/>
              <p14:nvPr/>
            </p14:nvContentPartPr>
            <p14:xfrm>
              <a:off x="5221008" y="5415696"/>
              <a:ext cx="204120" cy="162000"/>
            </p14:xfrm>
          </p:contentPart>
        </mc:Choice>
        <mc:Fallback xmlns="">
          <p:pic>
            <p:nvPicPr>
              <p:cNvPr id="10" name="Mürekkep 9">
                <a:extLst>
                  <a:ext uri="{FF2B5EF4-FFF2-40B4-BE49-F238E27FC236}">
                    <a16:creationId xmlns:a16="http://schemas.microsoft.com/office/drawing/2014/main" id="{8A038CB7-3718-7C16-4B5C-AAA5E5B80883}"/>
                  </a:ext>
                </a:extLst>
              </p:cNvPr>
              <p:cNvPicPr/>
              <p:nvPr/>
            </p:nvPicPr>
            <p:blipFill>
              <a:blip r:embed="rId9"/>
              <a:stretch>
                <a:fillRect/>
              </a:stretch>
            </p:blipFill>
            <p:spPr>
              <a:xfrm>
                <a:off x="5212008" y="5407056"/>
                <a:ext cx="221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77D72EBD-414E-D908-169C-546350CEB8A7}"/>
                  </a:ext>
                </a:extLst>
              </p14:cNvPr>
              <p14:cNvContentPartPr/>
              <p14:nvPr/>
            </p14:nvContentPartPr>
            <p14:xfrm>
              <a:off x="3812688" y="5549256"/>
              <a:ext cx="1416960" cy="10080"/>
            </p14:xfrm>
          </p:contentPart>
        </mc:Choice>
        <mc:Fallback xmlns="">
          <p:pic>
            <p:nvPicPr>
              <p:cNvPr id="12" name="Mürekkep 11">
                <a:extLst>
                  <a:ext uri="{FF2B5EF4-FFF2-40B4-BE49-F238E27FC236}">
                    <a16:creationId xmlns:a16="http://schemas.microsoft.com/office/drawing/2014/main" id="{77D72EBD-414E-D908-169C-546350CEB8A7}"/>
                  </a:ext>
                </a:extLst>
              </p:cNvPr>
              <p:cNvPicPr/>
              <p:nvPr/>
            </p:nvPicPr>
            <p:blipFill>
              <a:blip r:embed="rId11"/>
              <a:stretch>
                <a:fillRect/>
              </a:stretch>
            </p:blipFill>
            <p:spPr>
              <a:xfrm>
                <a:off x="3803688" y="5540616"/>
                <a:ext cx="1434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80C08F2C-857C-BE28-4437-28B5C1F42A6A}"/>
                  </a:ext>
                </a:extLst>
              </p14:cNvPr>
              <p14:cNvContentPartPr/>
              <p14:nvPr/>
            </p14:nvContentPartPr>
            <p14:xfrm>
              <a:off x="1005768" y="5520096"/>
              <a:ext cx="776520" cy="30240"/>
            </p14:xfrm>
          </p:contentPart>
        </mc:Choice>
        <mc:Fallback xmlns="">
          <p:pic>
            <p:nvPicPr>
              <p:cNvPr id="13" name="Mürekkep 12">
                <a:extLst>
                  <a:ext uri="{FF2B5EF4-FFF2-40B4-BE49-F238E27FC236}">
                    <a16:creationId xmlns:a16="http://schemas.microsoft.com/office/drawing/2014/main" id="{80C08F2C-857C-BE28-4437-28B5C1F42A6A}"/>
                  </a:ext>
                </a:extLst>
              </p:cNvPr>
              <p:cNvPicPr/>
              <p:nvPr/>
            </p:nvPicPr>
            <p:blipFill>
              <a:blip r:embed="rId13"/>
              <a:stretch>
                <a:fillRect/>
              </a:stretch>
            </p:blipFill>
            <p:spPr>
              <a:xfrm>
                <a:off x="996768" y="5511456"/>
                <a:ext cx="794160" cy="47880"/>
              </a:xfrm>
              <a:prstGeom prst="rect">
                <a:avLst/>
              </a:prstGeom>
            </p:spPr>
          </p:pic>
        </mc:Fallback>
      </mc:AlternateContent>
      <p:grpSp>
        <p:nvGrpSpPr>
          <p:cNvPr id="18" name="Grup 17">
            <a:extLst>
              <a:ext uri="{FF2B5EF4-FFF2-40B4-BE49-F238E27FC236}">
                <a16:creationId xmlns:a16="http://schemas.microsoft.com/office/drawing/2014/main" id="{2092D31E-3E48-99FF-9647-07B0A86E2D8A}"/>
              </a:ext>
            </a:extLst>
          </p:cNvPr>
          <p:cNvGrpSpPr/>
          <p:nvPr/>
        </p:nvGrpSpPr>
        <p:grpSpPr>
          <a:xfrm>
            <a:off x="63288" y="5330736"/>
            <a:ext cx="73800" cy="154800"/>
            <a:chOff x="63288" y="5330736"/>
            <a:chExt cx="73800" cy="154800"/>
          </a:xfrm>
        </p:grpSpPr>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FE2F3A63-96E7-92C9-616F-8CD090E6FA8B}"/>
                    </a:ext>
                  </a:extLst>
                </p14:cNvPr>
                <p14:cNvContentPartPr/>
                <p14:nvPr/>
              </p14:nvContentPartPr>
              <p14:xfrm>
                <a:off x="63288" y="5330736"/>
                <a:ext cx="66240" cy="125640"/>
              </p14:xfrm>
            </p:contentPart>
          </mc:Choice>
          <mc:Fallback xmlns="">
            <p:pic>
              <p:nvPicPr>
                <p:cNvPr id="16" name="Mürekkep 15">
                  <a:extLst>
                    <a:ext uri="{FF2B5EF4-FFF2-40B4-BE49-F238E27FC236}">
                      <a16:creationId xmlns:a16="http://schemas.microsoft.com/office/drawing/2014/main" id="{FE2F3A63-96E7-92C9-616F-8CD090E6FA8B}"/>
                    </a:ext>
                  </a:extLst>
                </p:cNvPr>
                <p:cNvPicPr/>
                <p:nvPr/>
              </p:nvPicPr>
              <p:blipFill>
                <a:blip r:embed="rId15"/>
                <a:stretch>
                  <a:fillRect/>
                </a:stretch>
              </p:blipFill>
              <p:spPr>
                <a:xfrm>
                  <a:off x="54648" y="5321736"/>
                  <a:ext cx="83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2E873628-5A44-8C28-D269-379978381C88}"/>
                    </a:ext>
                  </a:extLst>
                </p14:cNvPr>
                <p14:cNvContentPartPr/>
                <p14:nvPr/>
              </p14:nvContentPartPr>
              <p14:xfrm>
                <a:off x="100368" y="5394816"/>
                <a:ext cx="36720" cy="90720"/>
              </p14:xfrm>
            </p:contentPart>
          </mc:Choice>
          <mc:Fallback xmlns="">
            <p:pic>
              <p:nvPicPr>
                <p:cNvPr id="17" name="Mürekkep 16">
                  <a:extLst>
                    <a:ext uri="{FF2B5EF4-FFF2-40B4-BE49-F238E27FC236}">
                      <a16:creationId xmlns:a16="http://schemas.microsoft.com/office/drawing/2014/main" id="{2E873628-5A44-8C28-D269-379978381C88}"/>
                    </a:ext>
                  </a:extLst>
                </p:cNvPr>
                <p:cNvPicPr/>
                <p:nvPr/>
              </p:nvPicPr>
              <p:blipFill>
                <a:blip r:embed="rId17"/>
                <a:stretch>
                  <a:fillRect/>
                </a:stretch>
              </p:blipFill>
              <p:spPr>
                <a:xfrm>
                  <a:off x="91368" y="5385816"/>
                  <a:ext cx="5436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2" name="Mürekkep 21">
                <a:extLst>
                  <a:ext uri="{FF2B5EF4-FFF2-40B4-BE49-F238E27FC236}">
                    <a16:creationId xmlns:a16="http://schemas.microsoft.com/office/drawing/2014/main" id="{0C5ED212-8B25-2F10-7D2D-8AEBEF48BA8E}"/>
                  </a:ext>
                </a:extLst>
              </p14:cNvPr>
              <p14:cNvContentPartPr/>
              <p14:nvPr/>
            </p14:nvContentPartPr>
            <p14:xfrm>
              <a:off x="445608" y="676296"/>
              <a:ext cx="39240" cy="102960"/>
            </p14:xfrm>
          </p:contentPart>
        </mc:Choice>
        <mc:Fallback xmlns="">
          <p:pic>
            <p:nvPicPr>
              <p:cNvPr id="22" name="Mürekkep 21">
                <a:extLst>
                  <a:ext uri="{FF2B5EF4-FFF2-40B4-BE49-F238E27FC236}">
                    <a16:creationId xmlns:a16="http://schemas.microsoft.com/office/drawing/2014/main" id="{0C5ED212-8B25-2F10-7D2D-8AEBEF48BA8E}"/>
                  </a:ext>
                </a:extLst>
              </p:cNvPr>
              <p:cNvPicPr/>
              <p:nvPr/>
            </p:nvPicPr>
            <p:blipFill>
              <a:blip r:embed="rId19"/>
              <a:stretch>
                <a:fillRect/>
              </a:stretch>
            </p:blipFill>
            <p:spPr>
              <a:xfrm>
                <a:off x="436968" y="667296"/>
                <a:ext cx="568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408322E5-2AE8-2DAD-9F50-73EF796682DE}"/>
                  </a:ext>
                </a:extLst>
              </p14:cNvPr>
              <p14:cNvContentPartPr/>
              <p14:nvPr/>
            </p14:nvContentPartPr>
            <p14:xfrm>
              <a:off x="2797848" y="667296"/>
              <a:ext cx="48240" cy="138960"/>
            </p14:xfrm>
          </p:contentPart>
        </mc:Choice>
        <mc:Fallback xmlns="">
          <p:pic>
            <p:nvPicPr>
              <p:cNvPr id="23" name="Mürekkep 22">
                <a:extLst>
                  <a:ext uri="{FF2B5EF4-FFF2-40B4-BE49-F238E27FC236}">
                    <a16:creationId xmlns:a16="http://schemas.microsoft.com/office/drawing/2014/main" id="{408322E5-2AE8-2DAD-9F50-73EF796682DE}"/>
                  </a:ext>
                </a:extLst>
              </p:cNvPr>
              <p:cNvPicPr/>
              <p:nvPr/>
            </p:nvPicPr>
            <p:blipFill>
              <a:blip r:embed="rId21"/>
              <a:stretch>
                <a:fillRect/>
              </a:stretch>
            </p:blipFill>
            <p:spPr>
              <a:xfrm>
                <a:off x="2789208" y="658296"/>
                <a:ext cx="65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378C437A-D561-5B89-5E82-8779FBF14C07}"/>
                  </a:ext>
                </a:extLst>
              </p14:cNvPr>
              <p14:cNvContentPartPr/>
              <p14:nvPr/>
            </p14:nvContentPartPr>
            <p14:xfrm>
              <a:off x="6415848" y="6289056"/>
              <a:ext cx="4538880" cy="267480"/>
            </p14:xfrm>
          </p:contentPart>
        </mc:Choice>
        <mc:Fallback xmlns="">
          <p:pic>
            <p:nvPicPr>
              <p:cNvPr id="25" name="Mürekkep 24">
                <a:extLst>
                  <a:ext uri="{FF2B5EF4-FFF2-40B4-BE49-F238E27FC236}">
                    <a16:creationId xmlns:a16="http://schemas.microsoft.com/office/drawing/2014/main" id="{378C437A-D561-5B89-5E82-8779FBF14C07}"/>
                  </a:ext>
                </a:extLst>
              </p:cNvPr>
              <p:cNvPicPr/>
              <p:nvPr/>
            </p:nvPicPr>
            <p:blipFill>
              <a:blip r:embed="rId23"/>
              <a:stretch>
                <a:fillRect/>
              </a:stretch>
            </p:blipFill>
            <p:spPr>
              <a:xfrm>
                <a:off x="6406848" y="6280416"/>
                <a:ext cx="4556520" cy="285120"/>
              </a:xfrm>
              <a:prstGeom prst="rect">
                <a:avLst/>
              </a:prstGeom>
            </p:spPr>
          </p:pic>
        </mc:Fallback>
      </mc:AlternateContent>
      <p:grpSp>
        <p:nvGrpSpPr>
          <p:cNvPr id="29" name="Grup 28">
            <a:extLst>
              <a:ext uri="{FF2B5EF4-FFF2-40B4-BE49-F238E27FC236}">
                <a16:creationId xmlns:a16="http://schemas.microsoft.com/office/drawing/2014/main" id="{B294529D-E860-8259-C591-F6D4B4CC7A2F}"/>
              </a:ext>
            </a:extLst>
          </p:cNvPr>
          <p:cNvGrpSpPr/>
          <p:nvPr/>
        </p:nvGrpSpPr>
        <p:grpSpPr>
          <a:xfrm>
            <a:off x="6261048" y="6263136"/>
            <a:ext cx="129960" cy="156240"/>
            <a:chOff x="6261048" y="6263136"/>
            <a:chExt cx="129960" cy="156240"/>
          </a:xfrm>
        </p:grpSpPr>
        <mc:AlternateContent xmlns:mc="http://schemas.openxmlformats.org/markup-compatibility/2006" xmlns:p14="http://schemas.microsoft.com/office/powerpoint/2010/main">
          <mc:Choice Requires="p14">
            <p:contentPart p14:bwMode="auto" r:id="rId24">
              <p14:nvContentPartPr>
                <p14:cNvPr id="27" name="Mürekkep 26">
                  <a:extLst>
                    <a:ext uri="{FF2B5EF4-FFF2-40B4-BE49-F238E27FC236}">
                      <a16:creationId xmlns:a16="http://schemas.microsoft.com/office/drawing/2014/main" id="{F3E6EDE5-4E7E-16BA-05FA-D164F135A4B0}"/>
                    </a:ext>
                  </a:extLst>
                </p14:cNvPr>
                <p14:cNvContentPartPr/>
                <p14:nvPr/>
              </p14:nvContentPartPr>
              <p14:xfrm>
                <a:off x="6261048" y="6263136"/>
                <a:ext cx="64440" cy="111960"/>
              </p14:xfrm>
            </p:contentPart>
          </mc:Choice>
          <mc:Fallback xmlns="">
            <p:pic>
              <p:nvPicPr>
                <p:cNvPr id="27" name="Mürekkep 26">
                  <a:extLst>
                    <a:ext uri="{FF2B5EF4-FFF2-40B4-BE49-F238E27FC236}">
                      <a16:creationId xmlns:a16="http://schemas.microsoft.com/office/drawing/2014/main" id="{F3E6EDE5-4E7E-16BA-05FA-D164F135A4B0}"/>
                    </a:ext>
                  </a:extLst>
                </p:cNvPr>
                <p:cNvPicPr/>
                <p:nvPr/>
              </p:nvPicPr>
              <p:blipFill>
                <a:blip r:embed="rId25"/>
                <a:stretch>
                  <a:fillRect/>
                </a:stretch>
              </p:blipFill>
              <p:spPr>
                <a:xfrm>
                  <a:off x="6252408" y="6254496"/>
                  <a:ext cx="82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D521803C-5A09-4A61-4407-83DDBEC0AE4E}"/>
                    </a:ext>
                  </a:extLst>
                </p14:cNvPr>
                <p14:cNvContentPartPr/>
                <p14:nvPr/>
              </p14:nvContentPartPr>
              <p14:xfrm>
                <a:off x="6309648" y="6290856"/>
                <a:ext cx="81360" cy="128520"/>
              </p14:xfrm>
            </p:contentPart>
          </mc:Choice>
          <mc:Fallback xmlns="">
            <p:pic>
              <p:nvPicPr>
                <p:cNvPr id="28" name="Mürekkep 27">
                  <a:extLst>
                    <a:ext uri="{FF2B5EF4-FFF2-40B4-BE49-F238E27FC236}">
                      <a16:creationId xmlns:a16="http://schemas.microsoft.com/office/drawing/2014/main" id="{D521803C-5A09-4A61-4407-83DDBEC0AE4E}"/>
                    </a:ext>
                  </a:extLst>
                </p:cNvPr>
                <p:cNvPicPr/>
                <p:nvPr/>
              </p:nvPicPr>
              <p:blipFill>
                <a:blip r:embed="rId27"/>
                <a:stretch>
                  <a:fillRect/>
                </a:stretch>
              </p:blipFill>
              <p:spPr>
                <a:xfrm>
                  <a:off x="6301008" y="6281856"/>
                  <a:ext cx="99000" cy="146160"/>
                </a:xfrm>
                <a:prstGeom prst="rect">
                  <a:avLst/>
                </a:prstGeom>
              </p:spPr>
            </p:pic>
          </mc:Fallback>
        </mc:AlternateContent>
      </p:grpSp>
      <p:grpSp>
        <p:nvGrpSpPr>
          <p:cNvPr id="32" name="Grup 31">
            <a:extLst>
              <a:ext uri="{FF2B5EF4-FFF2-40B4-BE49-F238E27FC236}">
                <a16:creationId xmlns:a16="http://schemas.microsoft.com/office/drawing/2014/main" id="{F3487892-6FC1-3096-8E34-5E87CA13D300}"/>
              </a:ext>
            </a:extLst>
          </p:cNvPr>
          <p:cNvGrpSpPr/>
          <p:nvPr/>
        </p:nvGrpSpPr>
        <p:grpSpPr>
          <a:xfrm>
            <a:off x="2859768" y="-119736"/>
            <a:ext cx="4482720" cy="875232"/>
            <a:chOff x="2859768" y="-119736"/>
            <a:chExt cx="4482720" cy="875232"/>
          </a:xfrm>
        </p:grpSpPr>
        <mc:AlternateContent xmlns:mc="http://schemas.openxmlformats.org/markup-compatibility/2006" xmlns:p14="http://schemas.microsoft.com/office/powerpoint/2010/main">
          <mc:Choice Requires="p14">
            <p:contentPart p14:bwMode="auto" r:id="rId28">
              <p14:nvContentPartPr>
                <p14:cNvPr id="19" name="Mürekkep 18">
                  <a:extLst>
                    <a:ext uri="{FF2B5EF4-FFF2-40B4-BE49-F238E27FC236}">
                      <a16:creationId xmlns:a16="http://schemas.microsoft.com/office/drawing/2014/main" id="{AB658EFB-CAC6-65DE-DB97-60F12CE8F9E6}"/>
                    </a:ext>
                  </a:extLst>
                </p14:cNvPr>
                <p14:cNvContentPartPr/>
                <p14:nvPr/>
              </p14:nvContentPartPr>
              <p14:xfrm>
                <a:off x="2886408" y="657936"/>
                <a:ext cx="177120" cy="88200"/>
              </p14:xfrm>
            </p:contentPart>
          </mc:Choice>
          <mc:Fallback xmlns="">
            <p:pic>
              <p:nvPicPr>
                <p:cNvPr id="19" name="Mürekkep 18">
                  <a:extLst>
                    <a:ext uri="{FF2B5EF4-FFF2-40B4-BE49-F238E27FC236}">
                      <a16:creationId xmlns:a16="http://schemas.microsoft.com/office/drawing/2014/main" id="{AB658EFB-CAC6-65DE-DB97-60F12CE8F9E6}"/>
                    </a:ext>
                  </a:extLst>
                </p:cNvPr>
                <p:cNvPicPr/>
                <p:nvPr/>
              </p:nvPicPr>
              <p:blipFill>
                <a:blip r:embed="rId29"/>
                <a:stretch>
                  <a:fillRect/>
                </a:stretch>
              </p:blipFill>
              <p:spPr>
                <a:xfrm>
                  <a:off x="2877408" y="648936"/>
                  <a:ext cx="194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Mürekkep 19">
                  <a:extLst>
                    <a:ext uri="{FF2B5EF4-FFF2-40B4-BE49-F238E27FC236}">
                      <a16:creationId xmlns:a16="http://schemas.microsoft.com/office/drawing/2014/main" id="{D1886747-F09E-7A2A-7714-9261ADC94AD0}"/>
                    </a:ext>
                  </a:extLst>
                </p14:cNvPr>
                <p14:cNvContentPartPr/>
                <p14:nvPr/>
              </p14:nvContentPartPr>
              <p14:xfrm>
                <a:off x="2859768" y="694656"/>
                <a:ext cx="77760" cy="60840"/>
              </p14:xfrm>
            </p:contentPart>
          </mc:Choice>
          <mc:Fallback xmlns="">
            <p:pic>
              <p:nvPicPr>
                <p:cNvPr id="20" name="Mürekkep 19">
                  <a:extLst>
                    <a:ext uri="{FF2B5EF4-FFF2-40B4-BE49-F238E27FC236}">
                      <a16:creationId xmlns:a16="http://schemas.microsoft.com/office/drawing/2014/main" id="{D1886747-F09E-7A2A-7714-9261ADC94AD0}"/>
                    </a:ext>
                  </a:extLst>
                </p:cNvPr>
                <p:cNvPicPr/>
                <p:nvPr/>
              </p:nvPicPr>
              <p:blipFill>
                <a:blip r:embed="rId31"/>
                <a:stretch>
                  <a:fillRect/>
                </a:stretch>
              </p:blipFill>
              <p:spPr>
                <a:xfrm>
                  <a:off x="2851128" y="685656"/>
                  <a:ext cx="95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1F23761D-5381-58F5-5797-E9E073724687}"/>
                    </a:ext>
                  </a:extLst>
                </p14:cNvPr>
                <p14:cNvContentPartPr/>
                <p14:nvPr/>
              </p14:nvContentPartPr>
              <p14:xfrm>
                <a:off x="4093848" y="-39024"/>
                <a:ext cx="1393560" cy="615960"/>
              </p14:xfrm>
            </p:contentPart>
          </mc:Choice>
          <mc:Fallback xmlns="">
            <p:pic>
              <p:nvPicPr>
                <p:cNvPr id="30" name="Mürekkep 29">
                  <a:extLst>
                    <a:ext uri="{FF2B5EF4-FFF2-40B4-BE49-F238E27FC236}">
                      <a16:creationId xmlns:a16="http://schemas.microsoft.com/office/drawing/2014/main" id="{1F23761D-5381-58F5-5797-E9E073724687}"/>
                    </a:ext>
                  </a:extLst>
                </p:cNvPr>
                <p:cNvPicPr/>
                <p:nvPr/>
              </p:nvPicPr>
              <p:blipFill>
                <a:blip r:embed="rId33"/>
                <a:stretch>
                  <a:fillRect/>
                </a:stretch>
              </p:blipFill>
              <p:spPr>
                <a:xfrm>
                  <a:off x="4084848" y="-48024"/>
                  <a:ext cx="14112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BDDB3871-A6D8-75DF-0040-3A37EF451979}"/>
                    </a:ext>
                  </a:extLst>
                </p14:cNvPr>
                <p14:cNvContentPartPr/>
                <p14:nvPr/>
              </p14:nvContentPartPr>
              <p14:xfrm>
                <a:off x="5822208" y="-119736"/>
                <a:ext cx="1520280" cy="605160"/>
              </p14:xfrm>
            </p:contentPart>
          </mc:Choice>
          <mc:Fallback xmlns="">
            <p:pic>
              <p:nvPicPr>
                <p:cNvPr id="31" name="Mürekkep 30">
                  <a:extLst>
                    <a:ext uri="{FF2B5EF4-FFF2-40B4-BE49-F238E27FC236}">
                      <a16:creationId xmlns:a16="http://schemas.microsoft.com/office/drawing/2014/main" id="{BDDB3871-A6D8-75DF-0040-3A37EF451979}"/>
                    </a:ext>
                  </a:extLst>
                </p:cNvPr>
                <p:cNvPicPr/>
                <p:nvPr/>
              </p:nvPicPr>
              <p:blipFill>
                <a:blip r:embed="rId35"/>
                <a:stretch>
                  <a:fillRect/>
                </a:stretch>
              </p:blipFill>
              <p:spPr>
                <a:xfrm>
                  <a:off x="5813568" y="-128376"/>
                  <a:ext cx="1537920" cy="622800"/>
                </a:xfrm>
                <a:prstGeom prst="rect">
                  <a:avLst/>
                </a:prstGeom>
              </p:spPr>
            </p:pic>
          </mc:Fallback>
        </mc:AlternateContent>
      </p:grpSp>
    </p:spTree>
    <p:extLst>
      <p:ext uri="{BB962C8B-B14F-4D97-AF65-F5344CB8AC3E}">
        <p14:creationId xmlns:p14="http://schemas.microsoft.com/office/powerpoint/2010/main" val="7860891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B54767-D0AF-BF8D-C5F7-E001C6F1C127}"/>
              </a:ext>
            </a:extLst>
          </p:cNvPr>
          <p:cNvPicPr>
            <a:picLocks noChangeAspect="1"/>
          </p:cNvPicPr>
          <p:nvPr/>
        </p:nvPicPr>
        <p:blipFill>
          <a:blip r:embed="rId2"/>
          <a:stretch>
            <a:fillRect/>
          </a:stretch>
        </p:blipFill>
        <p:spPr>
          <a:xfrm>
            <a:off x="1890125" y="1804761"/>
            <a:ext cx="8411749" cy="3248478"/>
          </a:xfrm>
          <a:prstGeom prst="rect">
            <a:avLst/>
          </a:prstGeom>
        </p:spPr>
      </p:pic>
      <p:sp>
        <p:nvSpPr>
          <p:cNvPr id="6" name="Metin kutusu 5">
            <a:extLst>
              <a:ext uri="{FF2B5EF4-FFF2-40B4-BE49-F238E27FC236}">
                <a16:creationId xmlns:a16="http://schemas.microsoft.com/office/drawing/2014/main" id="{89D86FD3-A242-FC6D-5117-78374B480352}"/>
              </a:ext>
            </a:extLst>
          </p:cNvPr>
          <p:cNvSpPr txBox="1"/>
          <p:nvPr/>
        </p:nvSpPr>
        <p:spPr>
          <a:xfrm>
            <a:off x="3134291" y="5053239"/>
            <a:ext cx="5923416" cy="369332"/>
          </a:xfrm>
          <a:prstGeom prst="rect">
            <a:avLst/>
          </a:prstGeom>
          <a:noFill/>
        </p:spPr>
        <p:txBody>
          <a:bodyPr wrap="none" rtlCol="0">
            <a:spAutoFit/>
          </a:bodyPr>
          <a:lstStyle/>
          <a:p>
            <a:r>
              <a:rPr lang="en-US" dirty="0"/>
              <a:t>Son </a:t>
            </a:r>
            <a:r>
              <a:rPr lang="en-US" dirty="0" err="1"/>
              <a:t>olarak</a:t>
            </a:r>
            <a:r>
              <a:rPr lang="en-US" dirty="0"/>
              <a:t> test </a:t>
            </a:r>
            <a:r>
              <a:rPr lang="en-US" dirty="0" err="1"/>
              <a:t>etmek</a:t>
            </a:r>
            <a:r>
              <a:rPr lang="en-US" dirty="0"/>
              <a:t> </a:t>
            </a:r>
            <a:r>
              <a:rPr lang="en-US" dirty="0" err="1"/>
              <a:t>icin</a:t>
            </a:r>
            <a:r>
              <a:rPr lang="en-US" dirty="0"/>
              <a:t> </a:t>
            </a:r>
            <a:r>
              <a:rPr lang="en-US" dirty="0" err="1"/>
              <a:t>ekrana</a:t>
            </a:r>
            <a:r>
              <a:rPr lang="en-US" dirty="0"/>
              <a:t> </a:t>
            </a:r>
            <a:r>
              <a:rPr lang="en-US" dirty="0" err="1"/>
              <a:t>yazi</a:t>
            </a:r>
            <a:r>
              <a:rPr lang="en-US" dirty="0"/>
              <a:t> </a:t>
            </a:r>
            <a:r>
              <a:rPr lang="en-US" dirty="0" err="1"/>
              <a:t>yazdiracagiz</a:t>
            </a:r>
            <a:r>
              <a:rPr lang="en-US" dirty="0"/>
              <a:t>.</a:t>
            </a:r>
            <a:endParaRPr lang="en-CA" dirty="0"/>
          </a:p>
        </p:txBody>
      </p:sp>
      <p:grpSp>
        <p:nvGrpSpPr>
          <p:cNvPr id="13" name="Grup 12">
            <a:extLst>
              <a:ext uri="{FF2B5EF4-FFF2-40B4-BE49-F238E27FC236}">
                <a16:creationId xmlns:a16="http://schemas.microsoft.com/office/drawing/2014/main" id="{3990A424-EDF6-ED8D-DB77-7ADE6866E9F8}"/>
              </a:ext>
            </a:extLst>
          </p:cNvPr>
          <p:cNvGrpSpPr/>
          <p:nvPr/>
        </p:nvGrpSpPr>
        <p:grpSpPr>
          <a:xfrm>
            <a:off x="2299225" y="2973316"/>
            <a:ext cx="7259040" cy="2125080"/>
            <a:chOff x="2299225" y="2973316"/>
            <a:chExt cx="7259040" cy="212508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BA202D5F-4D3F-B1AF-F8F4-1F7C761B419D}"/>
                    </a:ext>
                  </a:extLst>
                </p14:cNvPr>
                <p14:cNvContentPartPr/>
                <p14:nvPr/>
              </p14:nvContentPartPr>
              <p14:xfrm>
                <a:off x="2328385" y="2973316"/>
                <a:ext cx="279360" cy="742680"/>
              </p14:xfrm>
            </p:contentPart>
          </mc:Choice>
          <mc:Fallback xmlns="">
            <p:pic>
              <p:nvPicPr>
                <p:cNvPr id="7" name="Mürekkep 6">
                  <a:extLst>
                    <a:ext uri="{FF2B5EF4-FFF2-40B4-BE49-F238E27FC236}">
                      <a16:creationId xmlns:a16="http://schemas.microsoft.com/office/drawing/2014/main" id="{BA202D5F-4D3F-B1AF-F8F4-1F7C761B419D}"/>
                    </a:ext>
                  </a:extLst>
                </p:cNvPr>
                <p:cNvPicPr/>
                <p:nvPr/>
              </p:nvPicPr>
              <p:blipFill>
                <a:blip r:embed="rId4"/>
                <a:stretch>
                  <a:fillRect/>
                </a:stretch>
              </p:blipFill>
              <p:spPr>
                <a:xfrm>
                  <a:off x="2319385" y="2964676"/>
                  <a:ext cx="29700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3199F278-41DA-76B1-3162-C7FAE738CF32}"/>
                    </a:ext>
                  </a:extLst>
                </p14:cNvPr>
                <p14:cNvContentPartPr/>
                <p14:nvPr/>
              </p14:nvContentPartPr>
              <p14:xfrm>
                <a:off x="2299225" y="3791236"/>
                <a:ext cx="203400" cy="890640"/>
              </p14:xfrm>
            </p:contentPart>
          </mc:Choice>
          <mc:Fallback xmlns="">
            <p:pic>
              <p:nvPicPr>
                <p:cNvPr id="8" name="Mürekkep 7">
                  <a:extLst>
                    <a:ext uri="{FF2B5EF4-FFF2-40B4-BE49-F238E27FC236}">
                      <a16:creationId xmlns:a16="http://schemas.microsoft.com/office/drawing/2014/main" id="{3199F278-41DA-76B1-3162-C7FAE738CF32}"/>
                    </a:ext>
                  </a:extLst>
                </p:cNvPr>
                <p:cNvPicPr/>
                <p:nvPr/>
              </p:nvPicPr>
              <p:blipFill>
                <a:blip r:embed="rId6"/>
                <a:stretch>
                  <a:fillRect/>
                </a:stretch>
              </p:blipFill>
              <p:spPr>
                <a:xfrm>
                  <a:off x="2290585" y="3782596"/>
                  <a:ext cx="221040" cy="90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6653A559-98A1-01EC-CF8B-6C4C9053A87C}"/>
                    </a:ext>
                  </a:extLst>
                </p14:cNvPr>
                <p14:cNvContentPartPr/>
                <p14:nvPr/>
              </p14:nvContentPartPr>
              <p14:xfrm>
                <a:off x="2665705" y="4380916"/>
                <a:ext cx="6892560" cy="288000"/>
              </p14:xfrm>
            </p:contentPart>
          </mc:Choice>
          <mc:Fallback xmlns="">
            <p:pic>
              <p:nvPicPr>
                <p:cNvPr id="10" name="Mürekkep 9">
                  <a:extLst>
                    <a:ext uri="{FF2B5EF4-FFF2-40B4-BE49-F238E27FC236}">
                      <a16:creationId xmlns:a16="http://schemas.microsoft.com/office/drawing/2014/main" id="{6653A559-98A1-01EC-CF8B-6C4C9053A87C}"/>
                    </a:ext>
                  </a:extLst>
                </p:cNvPr>
                <p:cNvPicPr/>
                <p:nvPr/>
              </p:nvPicPr>
              <p:blipFill>
                <a:blip r:embed="rId8"/>
                <a:stretch>
                  <a:fillRect/>
                </a:stretch>
              </p:blipFill>
              <p:spPr>
                <a:xfrm>
                  <a:off x="2657065" y="4372276"/>
                  <a:ext cx="6910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EE196E51-4F43-C6C0-20F8-2D0DC9BF799C}"/>
                    </a:ext>
                  </a:extLst>
                </p14:cNvPr>
                <p14:cNvContentPartPr/>
                <p14:nvPr/>
              </p14:nvContentPartPr>
              <p14:xfrm>
                <a:off x="5994265" y="4600516"/>
                <a:ext cx="89280" cy="497880"/>
              </p14:xfrm>
            </p:contentPart>
          </mc:Choice>
          <mc:Fallback xmlns="">
            <p:pic>
              <p:nvPicPr>
                <p:cNvPr id="11" name="Mürekkep 10">
                  <a:extLst>
                    <a:ext uri="{FF2B5EF4-FFF2-40B4-BE49-F238E27FC236}">
                      <a16:creationId xmlns:a16="http://schemas.microsoft.com/office/drawing/2014/main" id="{EE196E51-4F43-C6C0-20F8-2D0DC9BF799C}"/>
                    </a:ext>
                  </a:extLst>
                </p:cNvPr>
                <p:cNvPicPr/>
                <p:nvPr/>
              </p:nvPicPr>
              <p:blipFill>
                <a:blip r:embed="rId10"/>
                <a:stretch>
                  <a:fillRect/>
                </a:stretch>
              </p:blipFill>
              <p:spPr>
                <a:xfrm>
                  <a:off x="5985265" y="4591516"/>
                  <a:ext cx="1069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C555C247-974A-0D67-39BB-2F918D8E4DB2}"/>
                    </a:ext>
                  </a:extLst>
                </p14:cNvPr>
                <p14:cNvContentPartPr/>
                <p14:nvPr/>
              </p14:nvContentPartPr>
              <p14:xfrm>
                <a:off x="5909665" y="5031076"/>
                <a:ext cx="208440" cy="61920"/>
              </p14:xfrm>
            </p:contentPart>
          </mc:Choice>
          <mc:Fallback xmlns="">
            <p:pic>
              <p:nvPicPr>
                <p:cNvPr id="12" name="Mürekkep 11">
                  <a:extLst>
                    <a:ext uri="{FF2B5EF4-FFF2-40B4-BE49-F238E27FC236}">
                      <a16:creationId xmlns:a16="http://schemas.microsoft.com/office/drawing/2014/main" id="{C555C247-974A-0D67-39BB-2F918D8E4DB2}"/>
                    </a:ext>
                  </a:extLst>
                </p:cNvPr>
                <p:cNvPicPr/>
                <p:nvPr/>
              </p:nvPicPr>
              <p:blipFill>
                <a:blip r:embed="rId12"/>
                <a:stretch>
                  <a:fillRect/>
                </a:stretch>
              </p:blipFill>
              <p:spPr>
                <a:xfrm>
                  <a:off x="5900665" y="5022436"/>
                  <a:ext cx="226080" cy="79560"/>
                </a:xfrm>
                <a:prstGeom prst="rect">
                  <a:avLst/>
                </a:prstGeom>
              </p:spPr>
            </p:pic>
          </mc:Fallback>
        </mc:AlternateContent>
      </p:grpSp>
    </p:spTree>
    <p:extLst>
      <p:ext uri="{BB962C8B-B14F-4D97-AF65-F5344CB8AC3E}">
        <p14:creationId xmlns:p14="http://schemas.microsoft.com/office/powerpoint/2010/main" val="3381616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3D391E-4DAA-C5A4-B6B1-EF2345F6A1BB}"/>
              </a:ext>
            </a:extLst>
          </p:cNvPr>
          <p:cNvPicPr>
            <a:picLocks noChangeAspect="1"/>
          </p:cNvPicPr>
          <p:nvPr/>
        </p:nvPicPr>
        <p:blipFill>
          <a:blip r:embed="rId2"/>
          <a:stretch>
            <a:fillRect/>
          </a:stretch>
        </p:blipFill>
        <p:spPr>
          <a:xfrm>
            <a:off x="2133047" y="618733"/>
            <a:ext cx="7925906" cy="5620534"/>
          </a:xfrm>
          <a:prstGeom prst="rect">
            <a:avLst/>
          </a:prstGeom>
        </p:spPr>
      </p:pic>
      <p:grpSp>
        <p:nvGrpSpPr>
          <p:cNvPr id="9" name="Grup 8">
            <a:extLst>
              <a:ext uri="{FF2B5EF4-FFF2-40B4-BE49-F238E27FC236}">
                <a16:creationId xmlns:a16="http://schemas.microsoft.com/office/drawing/2014/main" id="{B0DD0DCD-F429-0A56-F849-BFD14BEF3385}"/>
              </a:ext>
            </a:extLst>
          </p:cNvPr>
          <p:cNvGrpSpPr/>
          <p:nvPr/>
        </p:nvGrpSpPr>
        <p:grpSpPr>
          <a:xfrm>
            <a:off x="6678985" y="2974036"/>
            <a:ext cx="443880" cy="1078200"/>
            <a:chOff x="6678985" y="2974036"/>
            <a:chExt cx="443880" cy="1078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B8335F4-CFEA-9418-04E6-9A0E9DC48B98}"/>
                    </a:ext>
                  </a:extLst>
                </p14:cNvPr>
                <p14:cNvContentPartPr/>
                <p14:nvPr/>
              </p14:nvContentPartPr>
              <p14:xfrm>
                <a:off x="6737305" y="3003916"/>
                <a:ext cx="385560" cy="1048320"/>
              </p14:xfrm>
            </p:contentPart>
          </mc:Choice>
          <mc:Fallback xmlns="">
            <p:pic>
              <p:nvPicPr>
                <p:cNvPr id="6" name="Mürekkep 5">
                  <a:extLst>
                    <a:ext uri="{FF2B5EF4-FFF2-40B4-BE49-F238E27FC236}">
                      <a16:creationId xmlns:a16="http://schemas.microsoft.com/office/drawing/2014/main" id="{FB8335F4-CFEA-9418-04E6-9A0E9DC48B98}"/>
                    </a:ext>
                  </a:extLst>
                </p:cNvPr>
                <p:cNvPicPr/>
                <p:nvPr/>
              </p:nvPicPr>
              <p:blipFill>
                <a:blip r:embed="rId4"/>
                <a:stretch>
                  <a:fillRect/>
                </a:stretch>
              </p:blipFill>
              <p:spPr>
                <a:xfrm>
                  <a:off x="6728665" y="2994916"/>
                  <a:ext cx="403200" cy="106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2F60DA9-8E1D-0BA2-512E-58235504CE93}"/>
                    </a:ext>
                  </a:extLst>
                </p14:cNvPr>
                <p14:cNvContentPartPr/>
                <p14:nvPr/>
              </p14:nvContentPartPr>
              <p14:xfrm>
                <a:off x="6678985" y="2983396"/>
                <a:ext cx="58680" cy="47160"/>
              </p14:xfrm>
            </p:contentPart>
          </mc:Choice>
          <mc:Fallback xmlns="">
            <p:pic>
              <p:nvPicPr>
                <p:cNvPr id="7" name="Mürekkep 6">
                  <a:extLst>
                    <a:ext uri="{FF2B5EF4-FFF2-40B4-BE49-F238E27FC236}">
                      <a16:creationId xmlns:a16="http://schemas.microsoft.com/office/drawing/2014/main" id="{02F60DA9-8E1D-0BA2-512E-58235504CE93}"/>
                    </a:ext>
                  </a:extLst>
                </p:cNvPr>
                <p:cNvPicPr/>
                <p:nvPr/>
              </p:nvPicPr>
              <p:blipFill>
                <a:blip r:embed="rId6"/>
                <a:stretch>
                  <a:fillRect/>
                </a:stretch>
              </p:blipFill>
              <p:spPr>
                <a:xfrm>
                  <a:off x="6670345" y="2974396"/>
                  <a:ext cx="76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F333029D-4F45-DA26-F54B-787E75B5B062}"/>
                    </a:ext>
                  </a:extLst>
                </p14:cNvPr>
                <p14:cNvContentPartPr/>
                <p14:nvPr/>
              </p14:nvContentPartPr>
              <p14:xfrm>
                <a:off x="6727945" y="2974036"/>
                <a:ext cx="127440" cy="74160"/>
              </p14:xfrm>
            </p:contentPart>
          </mc:Choice>
          <mc:Fallback xmlns="">
            <p:pic>
              <p:nvPicPr>
                <p:cNvPr id="8" name="Mürekkep 7">
                  <a:extLst>
                    <a:ext uri="{FF2B5EF4-FFF2-40B4-BE49-F238E27FC236}">
                      <a16:creationId xmlns:a16="http://schemas.microsoft.com/office/drawing/2014/main" id="{F333029D-4F45-DA26-F54B-787E75B5B062}"/>
                    </a:ext>
                  </a:extLst>
                </p:cNvPr>
                <p:cNvPicPr/>
                <p:nvPr/>
              </p:nvPicPr>
              <p:blipFill>
                <a:blip r:embed="rId8"/>
                <a:stretch>
                  <a:fillRect/>
                </a:stretch>
              </p:blipFill>
              <p:spPr>
                <a:xfrm>
                  <a:off x="6718945" y="2965036"/>
                  <a:ext cx="145080" cy="91800"/>
                </a:xfrm>
                <a:prstGeom prst="rect">
                  <a:avLst/>
                </a:prstGeom>
              </p:spPr>
            </p:pic>
          </mc:Fallback>
        </mc:AlternateContent>
      </p:grpSp>
      <p:grpSp>
        <p:nvGrpSpPr>
          <p:cNvPr id="13" name="Grup 12">
            <a:extLst>
              <a:ext uri="{FF2B5EF4-FFF2-40B4-BE49-F238E27FC236}">
                <a16:creationId xmlns:a16="http://schemas.microsoft.com/office/drawing/2014/main" id="{D6369FD9-2B3B-38F4-7A13-21C25CA8B540}"/>
              </a:ext>
            </a:extLst>
          </p:cNvPr>
          <p:cNvGrpSpPr/>
          <p:nvPr/>
        </p:nvGrpSpPr>
        <p:grpSpPr>
          <a:xfrm>
            <a:off x="7728745" y="2868196"/>
            <a:ext cx="1240920" cy="1126440"/>
            <a:chOff x="7728745" y="2868196"/>
            <a:chExt cx="1240920" cy="1126440"/>
          </a:xfrm>
        </p:grpSpPr>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B06C452-3C5C-1AAE-500B-F656D5F952F5}"/>
                    </a:ext>
                  </a:extLst>
                </p14:cNvPr>
                <p14:cNvContentPartPr/>
                <p14:nvPr/>
              </p14:nvContentPartPr>
              <p14:xfrm>
                <a:off x="7728745" y="2925436"/>
                <a:ext cx="1231200" cy="1069200"/>
              </p14:xfrm>
            </p:contentPart>
          </mc:Choice>
          <mc:Fallback xmlns="">
            <p:pic>
              <p:nvPicPr>
                <p:cNvPr id="10" name="Mürekkep 9">
                  <a:extLst>
                    <a:ext uri="{FF2B5EF4-FFF2-40B4-BE49-F238E27FC236}">
                      <a16:creationId xmlns:a16="http://schemas.microsoft.com/office/drawing/2014/main" id="{CB06C452-3C5C-1AAE-500B-F656D5F952F5}"/>
                    </a:ext>
                  </a:extLst>
                </p:cNvPr>
                <p:cNvPicPr/>
                <p:nvPr/>
              </p:nvPicPr>
              <p:blipFill>
                <a:blip r:embed="rId10"/>
                <a:stretch>
                  <a:fillRect/>
                </a:stretch>
              </p:blipFill>
              <p:spPr>
                <a:xfrm>
                  <a:off x="7719745" y="2916436"/>
                  <a:ext cx="124884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5DDD8229-AE80-154C-92E1-D3317E82FDAF}"/>
                    </a:ext>
                  </a:extLst>
                </p14:cNvPr>
                <p14:cNvContentPartPr/>
                <p14:nvPr/>
              </p14:nvContentPartPr>
              <p14:xfrm>
                <a:off x="8845465" y="2868196"/>
                <a:ext cx="124200" cy="145440"/>
              </p14:xfrm>
            </p:contentPart>
          </mc:Choice>
          <mc:Fallback xmlns="">
            <p:pic>
              <p:nvPicPr>
                <p:cNvPr id="11" name="Mürekkep 10">
                  <a:extLst>
                    <a:ext uri="{FF2B5EF4-FFF2-40B4-BE49-F238E27FC236}">
                      <a16:creationId xmlns:a16="http://schemas.microsoft.com/office/drawing/2014/main" id="{5DDD8229-AE80-154C-92E1-D3317E82FDAF}"/>
                    </a:ext>
                  </a:extLst>
                </p:cNvPr>
                <p:cNvPicPr/>
                <p:nvPr/>
              </p:nvPicPr>
              <p:blipFill>
                <a:blip r:embed="rId12"/>
                <a:stretch>
                  <a:fillRect/>
                </a:stretch>
              </p:blipFill>
              <p:spPr>
                <a:xfrm>
                  <a:off x="8836465" y="2859196"/>
                  <a:ext cx="14184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53A9F99-6828-5817-A628-57A5EEA185B4}"/>
                  </a:ext>
                </a:extLst>
              </p14:cNvPr>
              <p14:cNvContentPartPr/>
              <p14:nvPr/>
            </p14:nvContentPartPr>
            <p14:xfrm>
              <a:off x="2366905" y="1125436"/>
              <a:ext cx="1560960" cy="830520"/>
            </p14:xfrm>
          </p:contentPart>
        </mc:Choice>
        <mc:Fallback xmlns="">
          <p:pic>
            <p:nvPicPr>
              <p:cNvPr id="12" name="Mürekkep 11">
                <a:extLst>
                  <a:ext uri="{FF2B5EF4-FFF2-40B4-BE49-F238E27FC236}">
                    <a16:creationId xmlns:a16="http://schemas.microsoft.com/office/drawing/2014/main" id="{453A9F99-6828-5817-A628-57A5EEA185B4}"/>
                  </a:ext>
                </a:extLst>
              </p:cNvPr>
              <p:cNvPicPr/>
              <p:nvPr/>
            </p:nvPicPr>
            <p:blipFill>
              <a:blip r:embed="rId14"/>
              <a:stretch>
                <a:fillRect/>
              </a:stretch>
            </p:blipFill>
            <p:spPr>
              <a:xfrm>
                <a:off x="2357905" y="1116796"/>
                <a:ext cx="1578600" cy="848160"/>
              </a:xfrm>
              <a:prstGeom prst="rect">
                <a:avLst/>
              </a:prstGeom>
            </p:spPr>
          </p:pic>
        </mc:Fallback>
      </mc:AlternateContent>
      <p:grpSp>
        <p:nvGrpSpPr>
          <p:cNvPr id="42" name="Grup 41">
            <a:extLst>
              <a:ext uri="{FF2B5EF4-FFF2-40B4-BE49-F238E27FC236}">
                <a16:creationId xmlns:a16="http://schemas.microsoft.com/office/drawing/2014/main" id="{8913CC36-2130-D17C-1403-9561D69597D2}"/>
              </a:ext>
            </a:extLst>
          </p:cNvPr>
          <p:cNvGrpSpPr/>
          <p:nvPr/>
        </p:nvGrpSpPr>
        <p:grpSpPr>
          <a:xfrm>
            <a:off x="6185425" y="4418356"/>
            <a:ext cx="2733840" cy="1356480"/>
            <a:chOff x="6185425" y="4418356"/>
            <a:chExt cx="2733840" cy="135648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796BA2E3-12D1-A306-4503-47C87186F0B3}"/>
                    </a:ext>
                  </a:extLst>
                </p14:cNvPr>
                <p14:cNvContentPartPr/>
                <p14:nvPr/>
              </p14:nvContentPartPr>
              <p14:xfrm>
                <a:off x="6185425" y="4764316"/>
                <a:ext cx="109440" cy="275040"/>
              </p14:xfrm>
            </p:contentPart>
          </mc:Choice>
          <mc:Fallback xmlns="">
            <p:pic>
              <p:nvPicPr>
                <p:cNvPr id="14" name="Mürekkep 13">
                  <a:extLst>
                    <a:ext uri="{FF2B5EF4-FFF2-40B4-BE49-F238E27FC236}">
                      <a16:creationId xmlns:a16="http://schemas.microsoft.com/office/drawing/2014/main" id="{796BA2E3-12D1-A306-4503-47C87186F0B3}"/>
                    </a:ext>
                  </a:extLst>
                </p:cNvPr>
                <p:cNvPicPr/>
                <p:nvPr/>
              </p:nvPicPr>
              <p:blipFill>
                <a:blip r:embed="rId16"/>
                <a:stretch>
                  <a:fillRect/>
                </a:stretch>
              </p:blipFill>
              <p:spPr>
                <a:xfrm>
                  <a:off x="6176425" y="4755316"/>
                  <a:ext cx="1270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7D93F1C3-BF69-942C-5F8F-1B8D1CF950AE}"/>
                    </a:ext>
                  </a:extLst>
                </p14:cNvPr>
                <p14:cNvContentPartPr/>
                <p14:nvPr/>
              </p14:nvContentPartPr>
              <p14:xfrm>
                <a:off x="6294505" y="4754596"/>
                <a:ext cx="170640" cy="252360"/>
              </p14:xfrm>
            </p:contentPart>
          </mc:Choice>
          <mc:Fallback xmlns="">
            <p:pic>
              <p:nvPicPr>
                <p:cNvPr id="15" name="Mürekkep 14">
                  <a:extLst>
                    <a:ext uri="{FF2B5EF4-FFF2-40B4-BE49-F238E27FC236}">
                      <a16:creationId xmlns:a16="http://schemas.microsoft.com/office/drawing/2014/main" id="{7D93F1C3-BF69-942C-5F8F-1B8D1CF950AE}"/>
                    </a:ext>
                  </a:extLst>
                </p:cNvPr>
                <p:cNvPicPr/>
                <p:nvPr/>
              </p:nvPicPr>
              <p:blipFill>
                <a:blip r:embed="rId18"/>
                <a:stretch>
                  <a:fillRect/>
                </a:stretch>
              </p:blipFill>
              <p:spPr>
                <a:xfrm>
                  <a:off x="6285865" y="4745956"/>
                  <a:ext cx="188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60CBDFF6-8E4E-76D4-24E3-44024922C2D9}"/>
                    </a:ext>
                  </a:extLst>
                </p14:cNvPr>
                <p14:cNvContentPartPr/>
                <p14:nvPr/>
              </p14:nvContentPartPr>
              <p14:xfrm>
                <a:off x="6217465" y="4879516"/>
                <a:ext cx="201600" cy="19800"/>
              </p14:xfrm>
            </p:contentPart>
          </mc:Choice>
          <mc:Fallback xmlns="">
            <p:pic>
              <p:nvPicPr>
                <p:cNvPr id="16" name="Mürekkep 15">
                  <a:extLst>
                    <a:ext uri="{FF2B5EF4-FFF2-40B4-BE49-F238E27FC236}">
                      <a16:creationId xmlns:a16="http://schemas.microsoft.com/office/drawing/2014/main" id="{60CBDFF6-8E4E-76D4-24E3-44024922C2D9}"/>
                    </a:ext>
                  </a:extLst>
                </p:cNvPr>
                <p:cNvPicPr/>
                <p:nvPr/>
              </p:nvPicPr>
              <p:blipFill>
                <a:blip r:embed="rId20"/>
                <a:stretch>
                  <a:fillRect/>
                </a:stretch>
              </p:blipFill>
              <p:spPr>
                <a:xfrm>
                  <a:off x="6208465" y="4870516"/>
                  <a:ext cx="219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A7022C5E-C0F6-F8B2-9051-3C4BE7189AF9}"/>
                    </a:ext>
                  </a:extLst>
                </p14:cNvPr>
                <p14:cNvContentPartPr/>
                <p14:nvPr/>
              </p14:nvContentPartPr>
              <p14:xfrm>
                <a:off x="6535345" y="4785556"/>
                <a:ext cx="189720" cy="203040"/>
              </p14:xfrm>
            </p:contentPart>
          </mc:Choice>
          <mc:Fallback xmlns="">
            <p:pic>
              <p:nvPicPr>
                <p:cNvPr id="17" name="Mürekkep 16">
                  <a:extLst>
                    <a:ext uri="{FF2B5EF4-FFF2-40B4-BE49-F238E27FC236}">
                      <a16:creationId xmlns:a16="http://schemas.microsoft.com/office/drawing/2014/main" id="{A7022C5E-C0F6-F8B2-9051-3C4BE7189AF9}"/>
                    </a:ext>
                  </a:extLst>
                </p:cNvPr>
                <p:cNvPicPr/>
                <p:nvPr/>
              </p:nvPicPr>
              <p:blipFill>
                <a:blip r:embed="rId22"/>
                <a:stretch>
                  <a:fillRect/>
                </a:stretch>
              </p:blipFill>
              <p:spPr>
                <a:xfrm>
                  <a:off x="6526705" y="4776916"/>
                  <a:ext cx="207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C3476E26-4C59-55BB-DE02-0F4B2FFB9008}"/>
                    </a:ext>
                  </a:extLst>
                </p14:cNvPr>
                <p14:cNvContentPartPr/>
                <p14:nvPr/>
              </p14:nvContentPartPr>
              <p14:xfrm>
                <a:off x="6766825" y="4766836"/>
                <a:ext cx="183960" cy="306000"/>
              </p14:xfrm>
            </p:contentPart>
          </mc:Choice>
          <mc:Fallback xmlns="">
            <p:pic>
              <p:nvPicPr>
                <p:cNvPr id="18" name="Mürekkep 17">
                  <a:extLst>
                    <a:ext uri="{FF2B5EF4-FFF2-40B4-BE49-F238E27FC236}">
                      <a16:creationId xmlns:a16="http://schemas.microsoft.com/office/drawing/2014/main" id="{C3476E26-4C59-55BB-DE02-0F4B2FFB9008}"/>
                    </a:ext>
                  </a:extLst>
                </p:cNvPr>
                <p:cNvPicPr/>
                <p:nvPr/>
              </p:nvPicPr>
              <p:blipFill>
                <a:blip r:embed="rId24"/>
                <a:stretch>
                  <a:fillRect/>
                </a:stretch>
              </p:blipFill>
              <p:spPr>
                <a:xfrm>
                  <a:off x="6758185" y="4758196"/>
                  <a:ext cx="2016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3F6814C4-7840-C471-2EF5-7613500999FC}"/>
                    </a:ext>
                  </a:extLst>
                </p14:cNvPr>
                <p14:cNvContentPartPr/>
                <p14:nvPr/>
              </p14:nvContentPartPr>
              <p14:xfrm>
                <a:off x="7072825" y="4707436"/>
                <a:ext cx="129240" cy="137160"/>
              </p14:xfrm>
            </p:contentPart>
          </mc:Choice>
          <mc:Fallback xmlns="">
            <p:pic>
              <p:nvPicPr>
                <p:cNvPr id="19" name="Mürekkep 18">
                  <a:extLst>
                    <a:ext uri="{FF2B5EF4-FFF2-40B4-BE49-F238E27FC236}">
                      <a16:creationId xmlns:a16="http://schemas.microsoft.com/office/drawing/2014/main" id="{3F6814C4-7840-C471-2EF5-7613500999FC}"/>
                    </a:ext>
                  </a:extLst>
                </p:cNvPr>
                <p:cNvPicPr/>
                <p:nvPr/>
              </p:nvPicPr>
              <p:blipFill>
                <a:blip r:embed="rId26"/>
                <a:stretch>
                  <a:fillRect/>
                </a:stretch>
              </p:blipFill>
              <p:spPr>
                <a:xfrm>
                  <a:off x="7064185" y="4698796"/>
                  <a:ext cx="146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722672BF-CB2D-3522-436F-BAC4C7596629}"/>
                    </a:ext>
                  </a:extLst>
                </p14:cNvPr>
                <p14:cNvContentPartPr/>
                <p14:nvPr/>
              </p14:nvContentPartPr>
              <p14:xfrm>
                <a:off x="7305025" y="4695196"/>
                <a:ext cx="166320" cy="135360"/>
              </p14:xfrm>
            </p:contentPart>
          </mc:Choice>
          <mc:Fallback xmlns="">
            <p:pic>
              <p:nvPicPr>
                <p:cNvPr id="20" name="Mürekkep 19">
                  <a:extLst>
                    <a:ext uri="{FF2B5EF4-FFF2-40B4-BE49-F238E27FC236}">
                      <a16:creationId xmlns:a16="http://schemas.microsoft.com/office/drawing/2014/main" id="{722672BF-CB2D-3522-436F-BAC4C7596629}"/>
                    </a:ext>
                  </a:extLst>
                </p:cNvPr>
                <p:cNvPicPr/>
                <p:nvPr/>
              </p:nvPicPr>
              <p:blipFill>
                <a:blip r:embed="rId28"/>
                <a:stretch>
                  <a:fillRect/>
                </a:stretch>
              </p:blipFill>
              <p:spPr>
                <a:xfrm>
                  <a:off x="7296385" y="4686196"/>
                  <a:ext cx="183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7578F46A-9EBA-A900-4646-5E2F38E58ECF}"/>
                    </a:ext>
                  </a:extLst>
                </p14:cNvPr>
                <p14:cNvContentPartPr/>
                <p14:nvPr/>
              </p14:nvContentPartPr>
              <p14:xfrm>
                <a:off x="7478905" y="4609516"/>
                <a:ext cx="160560" cy="194040"/>
              </p14:xfrm>
            </p:contentPart>
          </mc:Choice>
          <mc:Fallback xmlns="">
            <p:pic>
              <p:nvPicPr>
                <p:cNvPr id="21" name="Mürekkep 20">
                  <a:extLst>
                    <a:ext uri="{FF2B5EF4-FFF2-40B4-BE49-F238E27FC236}">
                      <a16:creationId xmlns:a16="http://schemas.microsoft.com/office/drawing/2014/main" id="{7578F46A-9EBA-A900-4646-5E2F38E58ECF}"/>
                    </a:ext>
                  </a:extLst>
                </p:cNvPr>
                <p:cNvPicPr/>
                <p:nvPr/>
              </p:nvPicPr>
              <p:blipFill>
                <a:blip r:embed="rId30"/>
                <a:stretch>
                  <a:fillRect/>
                </a:stretch>
              </p:blipFill>
              <p:spPr>
                <a:xfrm>
                  <a:off x="7469905" y="4600516"/>
                  <a:ext cx="1782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E951FA3B-BE95-A7D1-6CC4-66E0156E1B8C}"/>
                    </a:ext>
                  </a:extLst>
                </p14:cNvPr>
                <p14:cNvContentPartPr/>
                <p14:nvPr/>
              </p14:nvContentPartPr>
              <p14:xfrm>
                <a:off x="8190625" y="4474156"/>
                <a:ext cx="212040" cy="234360"/>
              </p14:xfrm>
            </p:contentPart>
          </mc:Choice>
          <mc:Fallback xmlns="">
            <p:pic>
              <p:nvPicPr>
                <p:cNvPr id="22" name="Mürekkep 21">
                  <a:extLst>
                    <a:ext uri="{FF2B5EF4-FFF2-40B4-BE49-F238E27FC236}">
                      <a16:creationId xmlns:a16="http://schemas.microsoft.com/office/drawing/2014/main" id="{E951FA3B-BE95-A7D1-6CC4-66E0156E1B8C}"/>
                    </a:ext>
                  </a:extLst>
                </p:cNvPr>
                <p:cNvPicPr/>
                <p:nvPr/>
              </p:nvPicPr>
              <p:blipFill>
                <a:blip r:embed="rId32"/>
                <a:stretch>
                  <a:fillRect/>
                </a:stretch>
              </p:blipFill>
              <p:spPr>
                <a:xfrm>
                  <a:off x="8181985" y="4465156"/>
                  <a:ext cx="229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AA6EEA48-A601-FCE8-AA9B-DECC9BEE89C9}"/>
                    </a:ext>
                  </a:extLst>
                </p14:cNvPr>
                <p14:cNvContentPartPr/>
                <p14:nvPr/>
              </p14:nvContentPartPr>
              <p14:xfrm>
                <a:off x="8563945" y="4418356"/>
                <a:ext cx="93960" cy="473760"/>
              </p14:xfrm>
            </p:contentPart>
          </mc:Choice>
          <mc:Fallback xmlns="">
            <p:pic>
              <p:nvPicPr>
                <p:cNvPr id="23" name="Mürekkep 22">
                  <a:extLst>
                    <a:ext uri="{FF2B5EF4-FFF2-40B4-BE49-F238E27FC236}">
                      <a16:creationId xmlns:a16="http://schemas.microsoft.com/office/drawing/2014/main" id="{AA6EEA48-A601-FCE8-AA9B-DECC9BEE89C9}"/>
                    </a:ext>
                  </a:extLst>
                </p:cNvPr>
                <p:cNvPicPr/>
                <p:nvPr/>
              </p:nvPicPr>
              <p:blipFill>
                <a:blip r:embed="rId34"/>
                <a:stretch>
                  <a:fillRect/>
                </a:stretch>
              </p:blipFill>
              <p:spPr>
                <a:xfrm>
                  <a:off x="8554945" y="4409356"/>
                  <a:ext cx="1116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3F9384CC-E43A-2E67-78A6-6ADC8D8B241B}"/>
                    </a:ext>
                  </a:extLst>
                </p14:cNvPr>
                <p14:cNvContentPartPr/>
                <p14:nvPr/>
              </p14:nvContentPartPr>
              <p14:xfrm>
                <a:off x="8489425" y="4650556"/>
                <a:ext cx="251280" cy="65880"/>
              </p14:xfrm>
            </p:contentPart>
          </mc:Choice>
          <mc:Fallback xmlns="">
            <p:pic>
              <p:nvPicPr>
                <p:cNvPr id="24" name="Mürekkep 23">
                  <a:extLst>
                    <a:ext uri="{FF2B5EF4-FFF2-40B4-BE49-F238E27FC236}">
                      <a16:creationId xmlns:a16="http://schemas.microsoft.com/office/drawing/2014/main" id="{3F9384CC-E43A-2E67-78A6-6ADC8D8B241B}"/>
                    </a:ext>
                  </a:extLst>
                </p:cNvPr>
                <p:cNvPicPr/>
                <p:nvPr/>
              </p:nvPicPr>
              <p:blipFill>
                <a:blip r:embed="rId36"/>
                <a:stretch>
                  <a:fillRect/>
                </a:stretch>
              </p:blipFill>
              <p:spPr>
                <a:xfrm>
                  <a:off x="8480425" y="4641916"/>
                  <a:ext cx="268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B4614EDB-716C-0567-8A44-5E71B4A04489}"/>
                    </a:ext>
                  </a:extLst>
                </p14:cNvPr>
                <p14:cNvContentPartPr/>
                <p14:nvPr/>
              </p14:nvContentPartPr>
              <p14:xfrm>
                <a:off x="7170025" y="5158876"/>
                <a:ext cx="29160" cy="317520"/>
              </p14:xfrm>
            </p:contentPart>
          </mc:Choice>
          <mc:Fallback xmlns="">
            <p:pic>
              <p:nvPicPr>
                <p:cNvPr id="25" name="Mürekkep 24">
                  <a:extLst>
                    <a:ext uri="{FF2B5EF4-FFF2-40B4-BE49-F238E27FC236}">
                      <a16:creationId xmlns:a16="http://schemas.microsoft.com/office/drawing/2014/main" id="{B4614EDB-716C-0567-8A44-5E71B4A04489}"/>
                    </a:ext>
                  </a:extLst>
                </p:cNvPr>
                <p:cNvPicPr/>
                <p:nvPr/>
              </p:nvPicPr>
              <p:blipFill>
                <a:blip r:embed="rId38"/>
                <a:stretch>
                  <a:fillRect/>
                </a:stretch>
              </p:blipFill>
              <p:spPr>
                <a:xfrm>
                  <a:off x="7161025" y="5149876"/>
                  <a:ext cx="468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Mürekkep 25">
                  <a:extLst>
                    <a:ext uri="{FF2B5EF4-FFF2-40B4-BE49-F238E27FC236}">
                      <a16:creationId xmlns:a16="http://schemas.microsoft.com/office/drawing/2014/main" id="{9F9E9CD7-EB4C-9177-FF08-1F720D9745E2}"/>
                    </a:ext>
                  </a:extLst>
                </p14:cNvPr>
                <p14:cNvContentPartPr/>
                <p14:nvPr/>
              </p14:nvContentPartPr>
              <p14:xfrm>
                <a:off x="7064545" y="5328436"/>
                <a:ext cx="255240" cy="61920"/>
              </p14:xfrm>
            </p:contentPart>
          </mc:Choice>
          <mc:Fallback xmlns="">
            <p:pic>
              <p:nvPicPr>
                <p:cNvPr id="26" name="Mürekkep 25">
                  <a:extLst>
                    <a:ext uri="{FF2B5EF4-FFF2-40B4-BE49-F238E27FC236}">
                      <a16:creationId xmlns:a16="http://schemas.microsoft.com/office/drawing/2014/main" id="{9F9E9CD7-EB4C-9177-FF08-1F720D9745E2}"/>
                    </a:ext>
                  </a:extLst>
                </p:cNvPr>
                <p:cNvPicPr/>
                <p:nvPr/>
              </p:nvPicPr>
              <p:blipFill>
                <a:blip r:embed="rId40"/>
                <a:stretch>
                  <a:fillRect/>
                </a:stretch>
              </p:blipFill>
              <p:spPr>
                <a:xfrm>
                  <a:off x="7055905" y="5319436"/>
                  <a:ext cx="272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Mürekkep 26">
                  <a:extLst>
                    <a:ext uri="{FF2B5EF4-FFF2-40B4-BE49-F238E27FC236}">
                      <a16:creationId xmlns:a16="http://schemas.microsoft.com/office/drawing/2014/main" id="{9A4F5E20-6D4F-52CD-F89D-61F74D719CB0}"/>
                    </a:ext>
                  </a:extLst>
                </p14:cNvPr>
                <p14:cNvContentPartPr/>
                <p14:nvPr/>
              </p14:nvContentPartPr>
              <p14:xfrm>
                <a:off x="7362625" y="5120356"/>
                <a:ext cx="255600" cy="318240"/>
              </p14:xfrm>
            </p:contentPart>
          </mc:Choice>
          <mc:Fallback xmlns="">
            <p:pic>
              <p:nvPicPr>
                <p:cNvPr id="27" name="Mürekkep 26">
                  <a:extLst>
                    <a:ext uri="{FF2B5EF4-FFF2-40B4-BE49-F238E27FC236}">
                      <a16:creationId xmlns:a16="http://schemas.microsoft.com/office/drawing/2014/main" id="{9A4F5E20-6D4F-52CD-F89D-61F74D719CB0}"/>
                    </a:ext>
                  </a:extLst>
                </p:cNvPr>
                <p:cNvPicPr/>
                <p:nvPr/>
              </p:nvPicPr>
              <p:blipFill>
                <a:blip r:embed="rId42"/>
                <a:stretch>
                  <a:fillRect/>
                </a:stretch>
              </p:blipFill>
              <p:spPr>
                <a:xfrm>
                  <a:off x="7353985" y="5111356"/>
                  <a:ext cx="2732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Mürekkep 27">
                  <a:extLst>
                    <a:ext uri="{FF2B5EF4-FFF2-40B4-BE49-F238E27FC236}">
                      <a16:creationId xmlns:a16="http://schemas.microsoft.com/office/drawing/2014/main" id="{16D49E19-232D-F594-E7D9-247F10B46536}"/>
                    </a:ext>
                  </a:extLst>
                </p14:cNvPr>
                <p14:cNvContentPartPr/>
                <p14:nvPr/>
              </p14:nvContentPartPr>
              <p14:xfrm>
                <a:off x="7677985" y="5214676"/>
                <a:ext cx="172800" cy="174960"/>
              </p14:xfrm>
            </p:contentPart>
          </mc:Choice>
          <mc:Fallback xmlns="">
            <p:pic>
              <p:nvPicPr>
                <p:cNvPr id="28" name="Mürekkep 27">
                  <a:extLst>
                    <a:ext uri="{FF2B5EF4-FFF2-40B4-BE49-F238E27FC236}">
                      <a16:creationId xmlns:a16="http://schemas.microsoft.com/office/drawing/2014/main" id="{16D49E19-232D-F594-E7D9-247F10B46536}"/>
                    </a:ext>
                  </a:extLst>
                </p:cNvPr>
                <p:cNvPicPr/>
                <p:nvPr/>
              </p:nvPicPr>
              <p:blipFill>
                <a:blip r:embed="rId44"/>
                <a:stretch>
                  <a:fillRect/>
                </a:stretch>
              </p:blipFill>
              <p:spPr>
                <a:xfrm>
                  <a:off x="7669345" y="5205676"/>
                  <a:ext cx="190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Mürekkep 28">
                  <a:extLst>
                    <a:ext uri="{FF2B5EF4-FFF2-40B4-BE49-F238E27FC236}">
                      <a16:creationId xmlns:a16="http://schemas.microsoft.com/office/drawing/2014/main" id="{8FDAFD3D-6E14-4A1E-1B63-B38F11A66BBE}"/>
                    </a:ext>
                  </a:extLst>
                </p14:cNvPr>
                <p14:cNvContentPartPr/>
                <p14:nvPr/>
              </p14:nvContentPartPr>
              <p14:xfrm>
                <a:off x="7911625" y="5163556"/>
                <a:ext cx="261360" cy="171360"/>
              </p14:xfrm>
            </p:contentPart>
          </mc:Choice>
          <mc:Fallback xmlns="">
            <p:pic>
              <p:nvPicPr>
                <p:cNvPr id="29" name="Mürekkep 28">
                  <a:extLst>
                    <a:ext uri="{FF2B5EF4-FFF2-40B4-BE49-F238E27FC236}">
                      <a16:creationId xmlns:a16="http://schemas.microsoft.com/office/drawing/2014/main" id="{8FDAFD3D-6E14-4A1E-1B63-B38F11A66BBE}"/>
                    </a:ext>
                  </a:extLst>
                </p:cNvPr>
                <p:cNvPicPr/>
                <p:nvPr/>
              </p:nvPicPr>
              <p:blipFill>
                <a:blip r:embed="rId46"/>
                <a:stretch>
                  <a:fillRect/>
                </a:stretch>
              </p:blipFill>
              <p:spPr>
                <a:xfrm>
                  <a:off x="7902625" y="5154556"/>
                  <a:ext cx="279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Mürekkep 29">
                  <a:extLst>
                    <a:ext uri="{FF2B5EF4-FFF2-40B4-BE49-F238E27FC236}">
                      <a16:creationId xmlns:a16="http://schemas.microsoft.com/office/drawing/2014/main" id="{395A5E92-2176-03C8-1FDC-25D16AE87F09}"/>
                    </a:ext>
                  </a:extLst>
                </p14:cNvPr>
                <p14:cNvContentPartPr/>
                <p14:nvPr/>
              </p14:nvContentPartPr>
              <p14:xfrm>
                <a:off x="7709305" y="5553436"/>
                <a:ext cx="9360" cy="221400"/>
              </p14:xfrm>
            </p:contentPart>
          </mc:Choice>
          <mc:Fallback xmlns="">
            <p:pic>
              <p:nvPicPr>
                <p:cNvPr id="30" name="Mürekkep 29">
                  <a:extLst>
                    <a:ext uri="{FF2B5EF4-FFF2-40B4-BE49-F238E27FC236}">
                      <a16:creationId xmlns:a16="http://schemas.microsoft.com/office/drawing/2014/main" id="{395A5E92-2176-03C8-1FDC-25D16AE87F09}"/>
                    </a:ext>
                  </a:extLst>
                </p:cNvPr>
                <p:cNvPicPr/>
                <p:nvPr/>
              </p:nvPicPr>
              <p:blipFill>
                <a:blip r:embed="rId48"/>
                <a:stretch>
                  <a:fillRect/>
                </a:stretch>
              </p:blipFill>
              <p:spPr>
                <a:xfrm>
                  <a:off x="7700665" y="5544796"/>
                  <a:ext cx="27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Mürekkep 30">
                  <a:extLst>
                    <a:ext uri="{FF2B5EF4-FFF2-40B4-BE49-F238E27FC236}">
                      <a16:creationId xmlns:a16="http://schemas.microsoft.com/office/drawing/2014/main" id="{D9CDC9E6-EB91-5206-3C6F-6BA2E5865A12}"/>
                    </a:ext>
                  </a:extLst>
                </p14:cNvPr>
                <p14:cNvContentPartPr/>
                <p14:nvPr/>
              </p14:nvContentPartPr>
              <p14:xfrm>
                <a:off x="7594105" y="5629756"/>
                <a:ext cx="278280" cy="87480"/>
              </p14:xfrm>
            </p:contentPart>
          </mc:Choice>
          <mc:Fallback xmlns="">
            <p:pic>
              <p:nvPicPr>
                <p:cNvPr id="31" name="Mürekkep 30">
                  <a:extLst>
                    <a:ext uri="{FF2B5EF4-FFF2-40B4-BE49-F238E27FC236}">
                      <a16:creationId xmlns:a16="http://schemas.microsoft.com/office/drawing/2014/main" id="{D9CDC9E6-EB91-5206-3C6F-6BA2E5865A12}"/>
                    </a:ext>
                  </a:extLst>
                </p:cNvPr>
                <p:cNvPicPr/>
                <p:nvPr/>
              </p:nvPicPr>
              <p:blipFill>
                <a:blip r:embed="rId50"/>
                <a:stretch>
                  <a:fillRect/>
                </a:stretch>
              </p:blipFill>
              <p:spPr>
                <a:xfrm>
                  <a:off x="7585105" y="5621116"/>
                  <a:ext cx="295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Mürekkep 31">
                  <a:extLst>
                    <a:ext uri="{FF2B5EF4-FFF2-40B4-BE49-F238E27FC236}">
                      <a16:creationId xmlns:a16="http://schemas.microsoft.com/office/drawing/2014/main" id="{05E515C5-2AA5-BC8D-565A-0651510C0B2C}"/>
                    </a:ext>
                  </a:extLst>
                </p14:cNvPr>
                <p14:cNvContentPartPr/>
                <p14:nvPr/>
              </p14:nvContentPartPr>
              <p14:xfrm>
                <a:off x="7949425" y="5571076"/>
                <a:ext cx="135360" cy="126720"/>
              </p14:xfrm>
            </p:contentPart>
          </mc:Choice>
          <mc:Fallback xmlns="">
            <p:pic>
              <p:nvPicPr>
                <p:cNvPr id="32" name="Mürekkep 31">
                  <a:extLst>
                    <a:ext uri="{FF2B5EF4-FFF2-40B4-BE49-F238E27FC236}">
                      <a16:creationId xmlns:a16="http://schemas.microsoft.com/office/drawing/2014/main" id="{05E515C5-2AA5-BC8D-565A-0651510C0B2C}"/>
                    </a:ext>
                  </a:extLst>
                </p:cNvPr>
                <p:cNvPicPr/>
                <p:nvPr/>
              </p:nvPicPr>
              <p:blipFill>
                <a:blip r:embed="rId52"/>
                <a:stretch>
                  <a:fillRect/>
                </a:stretch>
              </p:blipFill>
              <p:spPr>
                <a:xfrm>
                  <a:off x="7940785" y="5562076"/>
                  <a:ext cx="153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Mürekkep 32">
                  <a:extLst>
                    <a:ext uri="{FF2B5EF4-FFF2-40B4-BE49-F238E27FC236}">
                      <a16:creationId xmlns:a16="http://schemas.microsoft.com/office/drawing/2014/main" id="{5D0AAE2E-828A-7E41-5FF8-47CFE95B7193}"/>
                    </a:ext>
                  </a:extLst>
                </p14:cNvPr>
                <p14:cNvContentPartPr/>
                <p14:nvPr/>
              </p14:nvContentPartPr>
              <p14:xfrm>
                <a:off x="8103865" y="5428516"/>
                <a:ext cx="78120" cy="208440"/>
              </p14:xfrm>
            </p:contentPart>
          </mc:Choice>
          <mc:Fallback xmlns="">
            <p:pic>
              <p:nvPicPr>
                <p:cNvPr id="33" name="Mürekkep 32">
                  <a:extLst>
                    <a:ext uri="{FF2B5EF4-FFF2-40B4-BE49-F238E27FC236}">
                      <a16:creationId xmlns:a16="http://schemas.microsoft.com/office/drawing/2014/main" id="{5D0AAE2E-828A-7E41-5FF8-47CFE95B7193}"/>
                    </a:ext>
                  </a:extLst>
                </p:cNvPr>
                <p:cNvPicPr/>
                <p:nvPr/>
              </p:nvPicPr>
              <p:blipFill>
                <a:blip r:embed="rId54"/>
                <a:stretch>
                  <a:fillRect/>
                </a:stretch>
              </p:blipFill>
              <p:spPr>
                <a:xfrm>
                  <a:off x="8095225" y="5419516"/>
                  <a:ext cx="95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Mürekkep 33">
                  <a:extLst>
                    <a:ext uri="{FF2B5EF4-FFF2-40B4-BE49-F238E27FC236}">
                      <a16:creationId xmlns:a16="http://schemas.microsoft.com/office/drawing/2014/main" id="{8FB74319-6742-7EFA-8B25-FE5A99361020}"/>
                    </a:ext>
                  </a:extLst>
                </p14:cNvPr>
                <p14:cNvContentPartPr/>
                <p14:nvPr/>
              </p14:nvContentPartPr>
              <p14:xfrm>
                <a:off x="8190625" y="5524636"/>
                <a:ext cx="91800" cy="99000"/>
              </p14:xfrm>
            </p:contentPart>
          </mc:Choice>
          <mc:Fallback xmlns="">
            <p:pic>
              <p:nvPicPr>
                <p:cNvPr id="34" name="Mürekkep 33">
                  <a:extLst>
                    <a:ext uri="{FF2B5EF4-FFF2-40B4-BE49-F238E27FC236}">
                      <a16:creationId xmlns:a16="http://schemas.microsoft.com/office/drawing/2014/main" id="{8FB74319-6742-7EFA-8B25-FE5A99361020}"/>
                    </a:ext>
                  </a:extLst>
                </p:cNvPr>
                <p:cNvPicPr/>
                <p:nvPr/>
              </p:nvPicPr>
              <p:blipFill>
                <a:blip r:embed="rId56"/>
                <a:stretch>
                  <a:fillRect/>
                </a:stretch>
              </p:blipFill>
              <p:spPr>
                <a:xfrm>
                  <a:off x="8181985" y="5515636"/>
                  <a:ext cx="109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Mürekkep 34">
                  <a:extLst>
                    <a:ext uri="{FF2B5EF4-FFF2-40B4-BE49-F238E27FC236}">
                      <a16:creationId xmlns:a16="http://schemas.microsoft.com/office/drawing/2014/main" id="{C32FDBA5-E5FE-489A-1A33-1FA0A4212DA1}"/>
                    </a:ext>
                  </a:extLst>
                </p14:cNvPr>
                <p14:cNvContentPartPr/>
                <p14:nvPr/>
              </p14:nvContentPartPr>
              <p14:xfrm>
                <a:off x="8313745" y="5436076"/>
                <a:ext cx="213480" cy="148680"/>
              </p14:xfrm>
            </p:contentPart>
          </mc:Choice>
          <mc:Fallback xmlns="">
            <p:pic>
              <p:nvPicPr>
                <p:cNvPr id="35" name="Mürekkep 34">
                  <a:extLst>
                    <a:ext uri="{FF2B5EF4-FFF2-40B4-BE49-F238E27FC236}">
                      <a16:creationId xmlns:a16="http://schemas.microsoft.com/office/drawing/2014/main" id="{C32FDBA5-E5FE-489A-1A33-1FA0A4212DA1}"/>
                    </a:ext>
                  </a:extLst>
                </p:cNvPr>
                <p:cNvPicPr/>
                <p:nvPr/>
              </p:nvPicPr>
              <p:blipFill>
                <a:blip r:embed="rId58"/>
                <a:stretch>
                  <a:fillRect/>
                </a:stretch>
              </p:blipFill>
              <p:spPr>
                <a:xfrm>
                  <a:off x="8304745" y="5427436"/>
                  <a:ext cx="2311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Mürekkep 35">
                  <a:extLst>
                    <a:ext uri="{FF2B5EF4-FFF2-40B4-BE49-F238E27FC236}">
                      <a16:creationId xmlns:a16="http://schemas.microsoft.com/office/drawing/2014/main" id="{AD8C3195-5326-29B7-27AC-9E70EF068073}"/>
                    </a:ext>
                  </a:extLst>
                </p14:cNvPr>
                <p14:cNvContentPartPr/>
                <p14:nvPr/>
              </p14:nvContentPartPr>
              <p14:xfrm>
                <a:off x="8665825" y="5360836"/>
                <a:ext cx="114480" cy="123840"/>
              </p14:xfrm>
            </p:contentPart>
          </mc:Choice>
          <mc:Fallback xmlns="">
            <p:pic>
              <p:nvPicPr>
                <p:cNvPr id="36" name="Mürekkep 35">
                  <a:extLst>
                    <a:ext uri="{FF2B5EF4-FFF2-40B4-BE49-F238E27FC236}">
                      <a16:creationId xmlns:a16="http://schemas.microsoft.com/office/drawing/2014/main" id="{AD8C3195-5326-29B7-27AC-9E70EF068073}"/>
                    </a:ext>
                  </a:extLst>
                </p:cNvPr>
                <p:cNvPicPr/>
                <p:nvPr/>
              </p:nvPicPr>
              <p:blipFill>
                <a:blip r:embed="rId60"/>
                <a:stretch>
                  <a:fillRect/>
                </a:stretch>
              </p:blipFill>
              <p:spPr>
                <a:xfrm>
                  <a:off x="8656825" y="5351836"/>
                  <a:ext cx="132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Mürekkep 36">
                  <a:extLst>
                    <a:ext uri="{FF2B5EF4-FFF2-40B4-BE49-F238E27FC236}">
                      <a16:creationId xmlns:a16="http://schemas.microsoft.com/office/drawing/2014/main" id="{B47B8F59-AEDA-B39D-C1D6-865215C1DA97}"/>
                    </a:ext>
                  </a:extLst>
                </p14:cNvPr>
                <p14:cNvContentPartPr/>
                <p14:nvPr/>
              </p14:nvContentPartPr>
              <p14:xfrm>
                <a:off x="8604625" y="5216836"/>
                <a:ext cx="142920" cy="97200"/>
              </p14:xfrm>
            </p:contentPart>
          </mc:Choice>
          <mc:Fallback xmlns="">
            <p:pic>
              <p:nvPicPr>
                <p:cNvPr id="37" name="Mürekkep 36">
                  <a:extLst>
                    <a:ext uri="{FF2B5EF4-FFF2-40B4-BE49-F238E27FC236}">
                      <a16:creationId xmlns:a16="http://schemas.microsoft.com/office/drawing/2014/main" id="{B47B8F59-AEDA-B39D-C1D6-865215C1DA97}"/>
                    </a:ext>
                  </a:extLst>
                </p:cNvPr>
                <p:cNvPicPr/>
                <p:nvPr/>
              </p:nvPicPr>
              <p:blipFill>
                <a:blip r:embed="rId62"/>
                <a:stretch>
                  <a:fillRect/>
                </a:stretch>
              </p:blipFill>
              <p:spPr>
                <a:xfrm>
                  <a:off x="8595625" y="5207836"/>
                  <a:ext cx="160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Mürekkep 37">
                  <a:extLst>
                    <a:ext uri="{FF2B5EF4-FFF2-40B4-BE49-F238E27FC236}">
                      <a16:creationId xmlns:a16="http://schemas.microsoft.com/office/drawing/2014/main" id="{9F205A2F-AD64-77E9-6841-C612FB6AC3F6}"/>
                    </a:ext>
                  </a:extLst>
                </p14:cNvPr>
                <p14:cNvContentPartPr/>
                <p14:nvPr/>
              </p14:nvContentPartPr>
              <p14:xfrm>
                <a:off x="8806945" y="5235556"/>
                <a:ext cx="79920" cy="153000"/>
              </p14:xfrm>
            </p:contentPart>
          </mc:Choice>
          <mc:Fallback xmlns="">
            <p:pic>
              <p:nvPicPr>
                <p:cNvPr id="38" name="Mürekkep 37">
                  <a:extLst>
                    <a:ext uri="{FF2B5EF4-FFF2-40B4-BE49-F238E27FC236}">
                      <a16:creationId xmlns:a16="http://schemas.microsoft.com/office/drawing/2014/main" id="{9F205A2F-AD64-77E9-6841-C612FB6AC3F6}"/>
                    </a:ext>
                  </a:extLst>
                </p:cNvPr>
                <p:cNvPicPr/>
                <p:nvPr/>
              </p:nvPicPr>
              <p:blipFill>
                <a:blip r:embed="rId64"/>
                <a:stretch>
                  <a:fillRect/>
                </a:stretch>
              </p:blipFill>
              <p:spPr>
                <a:xfrm>
                  <a:off x="8797945" y="5226916"/>
                  <a:ext cx="97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Mürekkep 38">
                  <a:extLst>
                    <a:ext uri="{FF2B5EF4-FFF2-40B4-BE49-F238E27FC236}">
                      <a16:creationId xmlns:a16="http://schemas.microsoft.com/office/drawing/2014/main" id="{6C7D9B36-25F3-59D4-288F-677BE695F7DB}"/>
                    </a:ext>
                  </a:extLst>
                </p14:cNvPr>
                <p14:cNvContentPartPr/>
                <p14:nvPr/>
              </p14:nvContentPartPr>
              <p14:xfrm>
                <a:off x="8768425" y="5291356"/>
                <a:ext cx="150840" cy="60480"/>
              </p14:xfrm>
            </p:contentPart>
          </mc:Choice>
          <mc:Fallback xmlns="">
            <p:pic>
              <p:nvPicPr>
                <p:cNvPr id="39" name="Mürekkep 38">
                  <a:extLst>
                    <a:ext uri="{FF2B5EF4-FFF2-40B4-BE49-F238E27FC236}">
                      <a16:creationId xmlns:a16="http://schemas.microsoft.com/office/drawing/2014/main" id="{6C7D9B36-25F3-59D4-288F-677BE695F7DB}"/>
                    </a:ext>
                  </a:extLst>
                </p:cNvPr>
                <p:cNvPicPr/>
                <p:nvPr/>
              </p:nvPicPr>
              <p:blipFill>
                <a:blip r:embed="rId66"/>
                <a:stretch>
                  <a:fillRect/>
                </a:stretch>
              </p:blipFill>
              <p:spPr>
                <a:xfrm>
                  <a:off x="8759425" y="5282356"/>
                  <a:ext cx="168480" cy="78120"/>
                </a:xfrm>
                <a:prstGeom prst="rect">
                  <a:avLst/>
                </a:prstGeom>
              </p:spPr>
            </p:pic>
          </mc:Fallback>
        </mc:AlternateContent>
      </p:grpSp>
    </p:spTree>
    <p:extLst>
      <p:ext uri="{BB962C8B-B14F-4D97-AF65-F5344CB8AC3E}">
        <p14:creationId xmlns:p14="http://schemas.microsoft.com/office/powerpoint/2010/main" val="2861421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64479-09ED-08A3-3AF8-C0AC08F63254}"/>
              </a:ext>
            </a:extLst>
          </p:cNvPr>
          <p:cNvSpPr>
            <a:spLocks noGrp="1"/>
          </p:cNvSpPr>
          <p:nvPr>
            <p:ph type="title"/>
          </p:nvPr>
        </p:nvSpPr>
        <p:spPr>
          <a:xfrm>
            <a:off x="424714" y="1114438"/>
            <a:ext cx="3483543" cy="637360"/>
          </a:xfrm>
        </p:spPr>
        <p:txBody>
          <a:bodyPr vert="horz" lIns="91440" tIns="45720" rIns="91440" bIns="45720" rtlCol="0" anchor="ctr">
            <a:normAutofit/>
          </a:bodyPr>
          <a:lstStyle/>
          <a:p>
            <a:r>
              <a:rPr lang="en-US" sz="2500" kern="1200" dirty="0">
                <a:solidFill>
                  <a:srgbClr val="FFFFFF"/>
                </a:solidFill>
                <a:latin typeface="+mj-lt"/>
                <a:ea typeface="+mj-ea"/>
                <a:cs typeface="+mj-cs"/>
              </a:rPr>
              <a:t>AuraEffectActor.cpp</a:t>
            </a:r>
          </a:p>
        </p:txBody>
      </p:sp>
      <p:pic>
        <p:nvPicPr>
          <p:cNvPr id="16" name="Resim 15">
            <a:extLst>
              <a:ext uri="{FF2B5EF4-FFF2-40B4-BE49-F238E27FC236}">
                <a16:creationId xmlns:a16="http://schemas.microsoft.com/office/drawing/2014/main" id="{8A01576A-3A28-43C6-3299-034A08D817A1}"/>
              </a:ext>
            </a:extLst>
          </p:cNvPr>
          <p:cNvPicPr>
            <a:picLocks noChangeAspect="1"/>
          </p:cNvPicPr>
          <p:nvPr/>
        </p:nvPicPr>
        <p:blipFill>
          <a:blip r:embed="rId2"/>
          <a:stretch>
            <a:fillRect/>
          </a:stretch>
        </p:blipFill>
        <p:spPr>
          <a:xfrm>
            <a:off x="4207933" y="729268"/>
            <a:ext cx="7347537" cy="5400439"/>
          </a:xfrm>
          <a:prstGeom prst="rect">
            <a:avLst/>
          </a:prstGeom>
        </p:spPr>
      </p:pic>
      <p:sp>
        <p:nvSpPr>
          <p:cNvPr id="17" name="Metin kutusu 16">
            <a:extLst>
              <a:ext uri="{FF2B5EF4-FFF2-40B4-BE49-F238E27FC236}">
                <a16:creationId xmlns:a16="http://schemas.microsoft.com/office/drawing/2014/main" id="{D0FABAFD-854F-DB3C-9FFB-C424317DEC6B}"/>
              </a:ext>
            </a:extLst>
          </p:cNvPr>
          <p:cNvSpPr txBox="1"/>
          <p:nvPr/>
        </p:nvSpPr>
        <p:spPr>
          <a:xfrm>
            <a:off x="636530" y="3858179"/>
            <a:ext cx="2656572" cy="369332"/>
          </a:xfrm>
          <a:prstGeom prst="rect">
            <a:avLst/>
          </a:prstGeom>
          <a:noFill/>
        </p:spPr>
        <p:txBody>
          <a:bodyPr wrap="square" rtlCol="0">
            <a:spAutoFit/>
          </a:bodyPr>
          <a:lstStyle/>
          <a:p>
            <a:r>
              <a:rPr lang="en-US" dirty="0"/>
              <a:t>Health Interface Ayari</a:t>
            </a:r>
            <a:endParaRPr lang="en-CA" dirty="0"/>
          </a:p>
        </p:txBody>
      </p:sp>
      <p:sp>
        <p:nvSpPr>
          <p:cNvPr id="20" name="Metin kutusu 19">
            <a:extLst>
              <a:ext uri="{FF2B5EF4-FFF2-40B4-BE49-F238E27FC236}">
                <a16:creationId xmlns:a16="http://schemas.microsoft.com/office/drawing/2014/main" id="{8E8BE9CD-75A4-0412-A5A7-0C1F7669D42B}"/>
              </a:ext>
            </a:extLst>
          </p:cNvPr>
          <p:cNvSpPr txBox="1"/>
          <p:nvPr/>
        </p:nvSpPr>
        <p:spPr>
          <a:xfrm>
            <a:off x="7487215" y="4258287"/>
            <a:ext cx="3156570" cy="276999"/>
          </a:xfrm>
          <a:prstGeom prst="rect">
            <a:avLst/>
          </a:prstGeom>
          <a:noFill/>
        </p:spPr>
        <p:txBody>
          <a:bodyPr wrap="none" rtlCol="0">
            <a:spAutoFit/>
          </a:bodyPr>
          <a:lstStyle/>
          <a:p>
            <a:r>
              <a:rPr lang="en-US" sz="1200" dirty="0">
                <a:solidFill>
                  <a:schemeClr val="accent6"/>
                </a:solidFill>
              </a:rPr>
              <a:t>// </a:t>
            </a:r>
            <a:r>
              <a:rPr lang="en-US" sz="1200" dirty="0" err="1">
                <a:solidFill>
                  <a:schemeClr val="accent6"/>
                </a:solidFill>
              </a:rPr>
              <a:t>Tavsiye</a:t>
            </a:r>
            <a:r>
              <a:rPr lang="en-US" sz="1200" dirty="0">
                <a:solidFill>
                  <a:schemeClr val="accent6"/>
                </a:solidFill>
              </a:rPr>
              <a:t> </a:t>
            </a:r>
            <a:r>
              <a:rPr lang="en-US" sz="1200" dirty="0" err="1">
                <a:solidFill>
                  <a:schemeClr val="accent6"/>
                </a:solidFill>
              </a:rPr>
              <a:t>edilmeyen</a:t>
            </a:r>
            <a:r>
              <a:rPr lang="en-US" sz="1200" dirty="0">
                <a:solidFill>
                  <a:schemeClr val="accent6"/>
                </a:solidFill>
              </a:rPr>
              <a:t> </a:t>
            </a:r>
            <a:r>
              <a:rPr lang="en-US" sz="1200" dirty="0" err="1">
                <a:solidFill>
                  <a:schemeClr val="accent6"/>
                </a:solidFill>
              </a:rPr>
              <a:t>bir</a:t>
            </a:r>
            <a:r>
              <a:rPr lang="en-US" sz="1200" dirty="0">
                <a:solidFill>
                  <a:schemeClr val="accent6"/>
                </a:solidFill>
              </a:rPr>
              <a:t> </a:t>
            </a:r>
            <a:r>
              <a:rPr lang="en-US" sz="1200" dirty="0" err="1">
                <a:solidFill>
                  <a:schemeClr val="accent6"/>
                </a:solidFill>
              </a:rPr>
              <a:t>kod</a:t>
            </a:r>
            <a:r>
              <a:rPr lang="en-US" sz="1200" dirty="0">
                <a:solidFill>
                  <a:schemeClr val="accent6"/>
                </a:solidFill>
              </a:rPr>
              <a:t> </a:t>
            </a:r>
            <a:r>
              <a:rPr lang="en-US" sz="1200" dirty="0" err="1">
                <a:solidFill>
                  <a:schemeClr val="accent6"/>
                </a:solidFill>
              </a:rPr>
              <a:t>ileride</a:t>
            </a:r>
            <a:r>
              <a:rPr lang="en-US" sz="1200" dirty="0">
                <a:solidFill>
                  <a:schemeClr val="accent6"/>
                </a:solidFill>
              </a:rPr>
              <a:t> </a:t>
            </a:r>
            <a:r>
              <a:rPr lang="en-US" sz="1200" dirty="0" err="1">
                <a:solidFill>
                  <a:schemeClr val="accent6"/>
                </a:solidFill>
              </a:rPr>
              <a:t>degisecek</a:t>
            </a:r>
            <a:endParaRPr lang="en-CA" sz="1200" dirty="0">
              <a:solidFill>
                <a:schemeClr val="accent6"/>
              </a:solidFill>
            </a:endParaRPr>
          </a:p>
        </p:txBody>
      </p:sp>
      <p:grpSp>
        <p:nvGrpSpPr>
          <p:cNvPr id="25" name="Grup 24">
            <a:extLst>
              <a:ext uri="{FF2B5EF4-FFF2-40B4-BE49-F238E27FC236}">
                <a16:creationId xmlns:a16="http://schemas.microsoft.com/office/drawing/2014/main" id="{1762A6B9-D3DE-7931-EDA9-33FA68222E43}"/>
              </a:ext>
            </a:extLst>
          </p:cNvPr>
          <p:cNvGrpSpPr/>
          <p:nvPr/>
        </p:nvGrpSpPr>
        <p:grpSpPr>
          <a:xfrm>
            <a:off x="4813663" y="3738105"/>
            <a:ext cx="6820560" cy="770400"/>
            <a:chOff x="4813663" y="3738105"/>
            <a:chExt cx="6820560" cy="770400"/>
          </a:xfrm>
        </p:grpSpPr>
        <mc:AlternateContent xmlns:mc="http://schemas.openxmlformats.org/markup-compatibility/2006" xmlns:p14="http://schemas.microsoft.com/office/powerpoint/2010/main">
          <mc:Choice Requires="p14">
            <p:contentPart p14:bwMode="auto" r:id="rId3">
              <p14:nvContentPartPr>
                <p14:cNvPr id="22" name="Mürekkep 21">
                  <a:extLst>
                    <a:ext uri="{FF2B5EF4-FFF2-40B4-BE49-F238E27FC236}">
                      <a16:creationId xmlns:a16="http://schemas.microsoft.com/office/drawing/2014/main" id="{951684B2-3946-C3A8-B415-480A2972C670}"/>
                    </a:ext>
                  </a:extLst>
                </p14:cNvPr>
                <p14:cNvContentPartPr/>
                <p14:nvPr/>
              </p14:nvContentPartPr>
              <p14:xfrm>
                <a:off x="4813663" y="3738105"/>
                <a:ext cx="6820560" cy="609480"/>
              </p14:xfrm>
            </p:contentPart>
          </mc:Choice>
          <mc:Fallback xmlns="">
            <p:pic>
              <p:nvPicPr>
                <p:cNvPr id="22" name="Mürekkep 21">
                  <a:extLst>
                    <a:ext uri="{FF2B5EF4-FFF2-40B4-BE49-F238E27FC236}">
                      <a16:creationId xmlns:a16="http://schemas.microsoft.com/office/drawing/2014/main" id="{951684B2-3946-C3A8-B415-480A2972C670}"/>
                    </a:ext>
                  </a:extLst>
                </p:cNvPr>
                <p:cNvPicPr/>
                <p:nvPr/>
              </p:nvPicPr>
              <p:blipFill>
                <a:blip r:embed="rId4"/>
                <a:stretch>
                  <a:fillRect/>
                </a:stretch>
              </p:blipFill>
              <p:spPr>
                <a:xfrm>
                  <a:off x="4804663" y="3729465"/>
                  <a:ext cx="683820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Mürekkep 22">
                  <a:extLst>
                    <a:ext uri="{FF2B5EF4-FFF2-40B4-BE49-F238E27FC236}">
                      <a16:creationId xmlns:a16="http://schemas.microsoft.com/office/drawing/2014/main" id="{0EB748A2-F159-E703-98D3-6815AA21D836}"/>
                    </a:ext>
                  </a:extLst>
                </p14:cNvPr>
                <p14:cNvContentPartPr/>
                <p14:nvPr/>
              </p14:nvContentPartPr>
              <p14:xfrm>
                <a:off x="7133143" y="4254705"/>
                <a:ext cx="353520" cy="209520"/>
              </p14:xfrm>
            </p:contentPart>
          </mc:Choice>
          <mc:Fallback xmlns="">
            <p:pic>
              <p:nvPicPr>
                <p:cNvPr id="23" name="Mürekkep 22">
                  <a:extLst>
                    <a:ext uri="{FF2B5EF4-FFF2-40B4-BE49-F238E27FC236}">
                      <a16:creationId xmlns:a16="http://schemas.microsoft.com/office/drawing/2014/main" id="{0EB748A2-F159-E703-98D3-6815AA21D836}"/>
                    </a:ext>
                  </a:extLst>
                </p:cNvPr>
                <p:cNvPicPr/>
                <p:nvPr/>
              </p:nvPicPr>
              <p:blipFill>
                <a:blip r:embed="rId6"/>
                <a:stretch>
                  <a:fillRect/>
                </a:stretch>
              </p:blipFill>
              <p:spPr>
                <a:xfrm>
                  <a:off x="7124503" y="4246065"/>
                  <a:ext cx="3711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Mürekkep 23">
                  <a:extLst>
                    <a:ext uri="{FF2B5EF4-FFF2-40B4-BE49-F238E27FC236}">
                      <a16:creationId xmlns:a16="http://schemas.microsoft.com/office/drawing/2014/main" id="{13B56EE7-044E-D1DE-2794-4CA4D54E2320}"/>
                    </a:ext>
                  </a:extLst>
                </p14:cNvPr>
                <p14:cNvContentPartPr/>
                <p14:nvPr/>
              </p14:nvContentPartPr>
              <p14:xfrm>
                <a:off x="7414303" y="4372425"/>
                <a:ext cx="100800" cy="136080"/>
              </p14:xfrm>
            </p:contentPart>
          </mc:Choice>
          <mc:Fallback xmlns="">
            <p:pic>
              <p:nvPicPr>
                <p:cNvPr id="24" name="Mürekkep 23">
                  <a:extLst>
                    <a:ext uri="{FF2B5EF4-FFF2-40B4-BE49-F238E27FC236}">
                      <a16:creationId xmlns:a16="http://schemas.microsoft.com/office/drawing/2014/main" id="{13B56EE7-044E-D1DE-2794-4CA4D54E2320}"/>
                    </a:ext>
                  </a:extLst>
                </p:cNvPr>
                <p:cNvPicPr/>
                <p:nvPr/>
              </p:nvPicPr>
              <p:blipFill>
                <a:blip r:embed="rId8"/>
                <a:stretch>
                  <a:fillRect/>
                </a:stretch>
              </p:blipFill>
              <p:spPr>
                <a:xfrm>
                  <a:off x="7405303" y="4363785"/>
                  <a:ext cx="118440" cy="153720"/>
                </a:xfrm>
                <a:prstGeom prst="rect">
                  <a:avLst/>
                </a:prstGeom>
              </p:spPr>
            </p:pic>
          </mc:Fallback>
        </mc:AlternateContent>
      </p:grpSp>
    </p:spTree>
    <p:extLst>
      <p:ext uri="{BB962C8B-B14F-4D97-AF65-F5344CB8AC3E}">
        <p14:creationId xmlns:p14="http://schemas.microsoft.com/office/powerpoint/2010/main" val="42668368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E1E63D-A230-3AC7-5750-AF5915D6F0D9}"/>
              </a:ext>
            </a:extLst>
          </p:cNvPr>
          <p:cNvSpPr>
            <a:spLocks noGrp="1"/>
          </p:cNvSpPr>
          <p:nvPr>
            <p:ph type="title"/>
          </p:nvPr>
        </p:nvSpPr>
        <p:spPr>
          <a:xfrm>
            <a:off x="4096479" y="3056427"/>
            <a:ext cx="3999041" cy="745146"/>
          </a:xfrm>
        </p:spPr>
        <p:txBody>
          <a:bodyPr/>
          <a:lstStyle/>
          <a:p>
            <a:r>
              <a:rPr lang="en-CA" b="0" i="0" dirty="0">
                <a:solidFill>
                  <a:schemeClr val="tx1"/>
                </a:solidFill>
                <a:effectLst/>
                <a:latin typeface="Udemy Sans"/>
              </a:rPr>
              <a:t>Get All Asset Tags</a:t>
            </a:r>
            <a:endParaRPr lang="en-CA" dirty="0">
              <a:solidFill>
                <a:schemeClr val="tx1"/>
              </a:solidFill>
            </a:endParaRPr>
          </a:p>
        </p:txBody>
      </p:sp>
    </p:spTree>
    <p:extLst>
      <p:ext uri="{BB962C8B-B14F-4D97-AF65-F5344CB8AC3E}">
        <p14:creationId xmlns:p14="http://schemas.microsoft.com/office/powerpoint/2010/main" val="31757501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6527D-A591-F38C-9354-20888826AC4C}"/>
              </a:ext>
            </a:extLst>
          </p:cNvPr>
          <p:cNvPicPr>
            <a:picLocks noChangeAspect="1"/>
          </p:cNvPicPr>
          <p:nvPr/>
        </p:nvPicPr>
        <p:blipFill>
          <a:blip r:embed="rId2"/>
          <a:stretch>
            <a:fillRect/>
          </a:stretch>
        </p:blipFill>
        <p:spPr>
          <a:xfrm>
            <a:off x="1937757" y="1328444"/>
            <a:ext cx="8316486" cy="4201111"/>
          </a:xfrm>
          <a:prstGeom prst="rect">
            <a:avLst/>
          </a:prstGeom>
        </p:spPr>
      </p:pic>
      <p:grpSp>
        <p:nvGrpSpPr>
          <p:cNvPr id="19" name="Grup 18">
            <a:extLst>
              <a:ext uri="{FF2B5EF4-FFF2-40B4-BE49-F238E27FC236}">
                <a16:creationId xmlns:a16="http://schemas.microsoft.com/office/drawing/2014/main" id="{B0360850-7702-F8D6-247A-728BEC466E20}"/>
              </a:ext>
            </a:extLst>
          </p:cNvPr>
          <p:cNvGrpSpPr/>
          <p:nvPr/>
        </p:nvGrpSpPr>
        <p:grpSpPr>
          <a:xfrm>
            <a:off x="7219345" y="4398556"/>
            <a:ext cx="2337120" cy="760680"/>
            <a:chOff x="7219345" y="4398556"/>
            <a:chExt cx="2337120" cy="7606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209D278-675F-189C-8B7D-86D02E41963F}"/>
                    </a:ext>
                  </a:extLst>
                </p14:cNvPr>
                <p14:cNvContentPartPr/>
                <p14:nvPr/>
              </p14:nvContentPartPr>
              <p14:xfrm>
                <a:off x="7219345" y="4581076"/>
                <a:ext cx="443160" cy="578160"/>
              </p14:xfrm>
            </p:contentPart>
          </mc:Choice>
          <mc:Fallback xmlns="">
            <p:pic>
              <p:nvPicPr>
                <p:cNvPr id="6" name="Mürekkep 5">
                  <a:extLst>
                    <a:ext uri="{FF2B5EF4-FFF2-40B4-BE49-F238E27FC236}">
                      <a16:creationId xmlns:a16="http://schemas.microsoft.com/office/drawing/2014/main" id="{E209D278-675F-189C-8B7D-86D02E41963F}"/>
                    </a:ext>
                  </a:extLst>
                </p:cNvPr>
                <p:cNvPicPr/>
                <p:nvPr/>
              </p:nvPicPr>
              <p:blipFill>
                <a:blip r:embed="rId4"/>
                <a:stretch>
                  <a:fillRect/>
                </a:stretch>
              </p:blipFill>
              <p:spPr>
                <a:xfrm>
                  <a:off x="7210705" y="4572436"/>
                  <a:ext cx="4608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57B5771F-05FD-ECCB-1DED-254C1EDE0FFC}"/>
                    </a:ext>
                  </a:extLst>
                </p14:cNvPr>
                <p14:cNvContentPartPr/>
                <p14:nvPr/>
              </p14:nvContentPartPr>
              <p14:xfrm>
                <a:off x="7738465" y="4821916"/>
                <a:ext cx="48960" cy="258840"/>
              </p14:xfrm>
            </p:contentPart>
          </mc:Choice>
          <mc:Fallback xmlns="">
            <p:pic>
              <p:nvPicPr>
                <p:cNvPr id="7" name="Mürekkep 6">
                  <a:extLst>
                    <a:ext uri="{FF2B5EF4-FFF2-40B4-BE49-F238E27FC236}">
                      <a16:creationId xmlns:a16="http://schemas.microsoft.com/office/drawing/2014/main" id="{57B5771F-05FD-ECCB-1DED-254C1EDE0FFC}"/>
                    </a:ext>
                  </a:extLst>
                </p:cNvPr>
                <p:cNvPicPr/>
                <p:nvPr/>
              </p:nvPicPr>
              <p:blipFill>
                <a:blip r:embed="rId6"/>
                <a:stretch>
                  <a:fillRect/>
                </a:stretch>
              </p:blipFill>
              <p:spPr>
                <a:xfrm>
                  <a:off x="7729465" y="4813276"/>
                  <a:ext cx="66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FE5F828-05EF-2EEE-6B81-B7A89AFA75F3}"/>
                    </a:ext>
                  </a:extLst>
                </p14:cNvPr>
                <p14:cNvContentPartPr/>
                <p14:nvPr/>
              </p14:nvContentPartPr>
              <p14:xfrm>
                <a:off x="7719025" y="4839196"/>
                <a:ext cx="221400" cy="301680"/>
              </p14:xfrm>
            </p:contentPart>
          </mc:Choice>
          <mc:Fallback xmlns="">
            <p:pic>
              <p:nvPicPr>
                <p:cNvPr id="8" name="Mürekkep 7">
                  <a:extLst>
                    <a:ext uri="{FF2B5EF4-FFF2-40B4-BE49-F238E27FC236}">
                      <a16:creationId xmlns:a16="http://schemas.microsoft.com/office/drawing/2014/main" id="{4FE5F828-05EF-2EEE-6B81-B7A89AFA75F3}"/>
                    </a:ext>
                  </a:extLst>
                </p:cNvPr>
                <p:cNvPicPr/>
                <p:nvPr/>
              </p:nvPicPr>
              <p:blipFill>
                <a:blip r:embed="rId8"/>
                <a:stretch>
                  <a:fillRect/>
                </a:stretch>
              </p:blipFill>
              <p:spPr>
                <a:xfrm>
                  <a:off x="7710385" y="4830196"/>
                  <a:ext cx="239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109A24A-F61C-0D82-7FA7-C9A45397B2F7}"/>
                    </a:ext>
                  </a:extLst>
                </p14:cNvPr>
                <p14:cNvContentPartPr/>
                <p14:nvPr/>
              </p14:nvContentPartPr>
              <p14:xfrm>
                <a:off x="7986145" y="4928836"/>
                <a:ext cx="159480" cy="135720"/>
              </p14:xfrm>
            </p:contentPart>
          </mc:Choice>
          <mc:Fallback xmlns="">
            <p:pic>
              <p:nvPicPr>
                <p:cNvPr id="9" name="Mürekkep 8">
                  <a:extLst>
                    <a:ext uri="{FF2B5EF4-FFF2-40B4-BE49-F238E27FC236}">
                      <a16:creationId xmlns:a16="http://schemas.microsoft.com/office/drawing/2014/main" id="{5109A24A-F61C-0D82-7FA7-C9A45397B2F7}"/>
                    </a:ext>
                  </a:extLst>
                </p:cNvPr>
                <p:cNvPicPr/>
                <p:nvPr/>
              </p:nvPicPr>
              <p:blipFill>
                <a:blip r:embed="rId10"/>
                <a:stretch>
                  <a:fillRect/>
                </a:stretch>
              </p:blipFill>
              <p:spPr>
                <a:xfrm>
                  <a:off x="7977505" y="4920196"/>
                  <a:ext cx="1771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267DBF0-2634-2940-5811-D4A24F3E8826}"/>
                    </a:ext>
                  </a:extLst>
                </p14:cNvPr>
                <p14:cNvContentPartPr/>
                <p14:nvPr/>
              </p14:nvContentPartPr>
              <p14:xfrm>
                <a:off x="8113585" y="4735516"/>
                <a:ext cx="202680" cy="297720"/>
              </p14:xfrm>
            </p:contentPart>
          </mc:Choice>
          <mc:Fallback xmlns="">
            <p:pic>
              <p:nvPicPr>
                <p:cNvPr id="10" name="Mürekkep 9">
                  <a:extLst>
                    <a:ext uri="{FF2B5EF4-FFF2-40B4-BE49-F238E27FC236}">
                      <a16:creationId xmlns:a16="http://schemas.microsoft.com/office/drawing/2014/main" id="{F267DBF0-2634-2940-5811-D4A24F3E8826}"/>
                    </a:ext>
                  </a:extLst>
                </p:cNvPr>
                <p:cNvPicPr/>
                <p:nvPr/>
              </p:nvPicPr>
              <p:blipFill>
                <a:blip r:embed="rId12"/>
                <a:stretch>
                  <a:fillRect/>
                </a:stretch>
              </p:blipFill>
              <p:spPr>
                <a:xfrm>
                  <a:off x="8104945" y="4726516"/>
                  <a:ext cx="2203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E8E0281B-6823-C97D-E889-F1066E13BD54}"/>
                    </a:ext>
                  </a:extLst>
                </p14:cNvPr>
                <p14:cNvContentPartPr/>
                <p14:nvPr/>
              </p14:nvContentPartPr>
              <p14:xfrm>
                <a:off x="8306185" y="4857916"/>
                <a:ext cx="126360" cy="137520"/>
              </p14:xfrm>
            </p:contentPart>
          </mc:Choice>
          <mc:Fallback xmlns="">
            <p:pic>
              <p:nvPicPr>
                <p:cNvPr id="11" name="Mürekkep 10">
                  <a:extLst>
                    <a:ext uri="{FF2B5EF4-FFF2-40B4-BE49-F238E27FC236}">
                      <a16:creationId xmlns:a16="http://schemas.microsoft.com/office/drawing/2014/main" id="{E8E0281B-6823-C97D-E889-F1066E13BD54}"/>
                    </a:ext>
                  </a:extLst>
                </p:cNvPr>
                <p:cNvPicPr/>
                <p:nvPr/>
              </p:nvPicPr>
              <p:blipFill>
                <a:blip r:embed="rId14"/>
                <a:stretch>
                  <a:fillRect/>
                </a:stretch>
              </p:blipFill>
              <p:spPr>
                <a:xfrm>
                  <a:off x="8297545" y="4848916"/>
                  <a:ext cx="144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ECE3B86-8477-6062-0F13-AE2E56351E12}"/>
                    </a:ext>
                  </a:extLst>
                </p14:cNvPr>
                <p14:cNvContentPartPr/>
                <p14:nvPr/>
              </p14:nvContentPartPr>
              <p14:xfrm>
                <a:off x="8562145" y="4792756"/>
                <a:ext cx="167400" cy="298440"/>
              </p14:xfrm>
            </p:contentPart>
          </mc:Choice>
          <mc:Fallback xmlns="">
            <p:pic>
              <p:nvPicPr>
                <p:cNvPr id="12" name="Mürekkep 11">
                  <a:extLst>
                    <a:ext uri="{FF2B5EF4-FFF2-40B4-BE49-F238E27FC236}">
                      <a16:creationId xmlns:a16="http://schemas.microsoft.com/office/drawing/2014/main" id="{8ECE3B86-8477-6062-0F13-AE2E56351E12}"/>
                    </a:ext>
                  </a:extLst>
                </p:cNvPr>
                <p:cNvPicPr/>
                <p:nvPr/>
              </p:nvPicPr>
              <p:blipFill>
                <a:blip r:embed="rId16"/>
                <a:stretch>
                  <a:fillRect/>
                </a:stretch>
              </p:blipFill>
              <p:spPr>
                <a:xfrm>
                  <a:off x="8553145" y="4783756"/>
                  <a:ext cx="1850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983CAB10-C3FB-D361-9429-59C0F8B2E7CD}"/>
                    </a:ext>
                  </a:extLst>
                </p14:cNvPr>
                <p14:cNvContentPartPr/>
                <p14:nvPr/>
              </p14:nvContentPartPr>
              <p14:xfrm>
                <a:off x="8960665" y="4591156"/>
                <a:ext cx="91440" cy="247320"/>
              </p14:xfrm>
            </p:contentPart>
          </mc:Choice>
          <mc:Fallback xmlns="">
            <p:pic>
              <p:nvPicPr>
                <p:cNvPr id="13" name="Mürekkep 12">
                  <a:extLst>
                    <a:ext uri="{FF2B5EF4-FFF2-40B4-BE49-F238E27FC236}">
                      <a16:creationId xmlns:a16="http://schemas.microsoft.com/office/drawing/2014/main" id="{983CAB10-C3FB-D361-9429-59C0F8B2E7CD}"/>
                    </a:ext>
                  </a:extLst>
                </p:cNvPr>
                <p:cNvPicPr/>
                <p:nvPr/>
              </p:nvPicPr>
              <p:blipFill>
                <a:blip r:embed="rId18"/>
                <a:stretch>
                  <a:fillRect/>
                </a:stretch>
              </p:blipFill>
              <p:spPr>
                <a:xfrm>
                  <a:off x="8951665" y="4582156"/>
                  <a:ext cx="1090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F1DA0AC3-3361-94BB-C584-7DF4E89C0422}"/>
                    </a:ext>
                  </a:extLst>
                </p14:cNvPr>
                <p14:cNvContentPartPr/>
                <p14:nvPr/>
              </p14:nvContentPartPr>
              <p14:xfrm>
                <a:off x="8912785" y="4719316"/>
                <a:ext cx="194760" cy="54720"/>
              </p14:xfrm>
            </p:contentPart>
          </mc:Choice>
          <mc:Fallback xmlns="">
            <p:pic>
              <p:nvPicPr>
                <p:cNvPr id="14" name="Mürekkep 13">
                  <a:extLst>
                    <a:ext uri="{FF2B5EF4-FFF2-40B4-BE49-F238E27FC236}">
                      <a16:creationId xmlns:a16="http://schemas.microsoft.com/office/drawing/2014/main" id="{F1DA0AC3-3361-94BB-C584-7DF4E89C0422}"/>
                    </a:ext>
                  </a:extLst>
                </p:cNvPr>
                <p:cNvPicPr/>
                <p:nvPr/>
              </p:nvPicPr>
              <p:blipFill>
                <a:blip r:embed="rId20"/>
                <a:stretch>
                  <a:fillRect/>
                </a:stretch>
              </p:blipFill>
              <p:spPr>
                <a:xfrm>
                  <a:off x="8903785" y="4710676"/>
                  <a:ext cx="212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7FE09EF7-6E2A-4D0D-1ABF-DA968065CF27}"/>
                    </a:ext>
                  </a:extLst>
                </p14:cNvPr>
                <p14:cNvContentPartPr/>
                <p14:nvPr/>
              </p14:nvContentPartPr>
              <p14:xfrm>
                <a:off x="9132745" y="4591516"/>
                <a:ext cx="116280" cy="145800"/>
              </p14:xfrm>
            </p:contentPart>
          </mc:Choice>
          <mc:Fallback xmlns="">
            <p:pic>
              <p:nvPicPr>
                <p:cNvPr id="15" name="Mürekkep 14">
                  <a:extLst>
                    <a:ext uri="{FF2B5EF4-FFF2-40B4-BE49-F238E27FC236}">
                      <a16:creationId xmlns:a16="http://schemas.microsoft.com/office/drawing/2014/main" id="{7FE09EF7-6E2A-4D0D-1ABF-DA968065CF27}"/>
                    </a:ext>
                  </a:extLst>
                </p:cNvPr>
                <p:cNvPicPr/>
                <p:nvPr/>
              </p:nvPicPr>
              <p:blipFill>
                <a:blip r:embed="rId22"/>
                <a:stretch>
                  <a:fillRect/>
                </a:stretch>
              </p:blipFill>
              <p:spPr>
                <a:xfrm>
                  <a:off x="9124105" y="4582876"/>
                  <a:ext cx="133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3923C46A-4938-A446-4049-DCBDADDE2A4E}"/>
                    </a:ext>
                  </a:extLst>
                </p14:cNvPr>
                <p14:cNvContentPartPr/>
                <p14:nvPr/>
              </p14:nvContentPartPr>
              <p14:xfrm>
                <a:off x="9288265" y="4523836"/>
                <a:ext cx="218160" cy="163800"/>
              </p14:xfrm>
            </p:contentPart>
          </mc:Choice>
          <mc:Fallback xmlns="">
            <p:pic>
              <p:nvPicPr>
                <p:cNvPr id="16" name="Mürekkep 15">
                  <a:extLst>
                    <a:ext uri="{FF2B5EF4-FFF2-40B4-BE49-F238E27FC236}">
                      <a16:creationId xmlns:a16="http://schemas.microsoft.com/office/drawing/2014/main" id="{3923C46A-4938-A446-4049-DCBDADDE2A4E}"/>
                    </a:ext>
                  </a:extLst>
                </p:cNvPr>
                <p:cNvPicPr/>
                <p:nvPr/>
              </p:nvPicPr>
              <p:blipFill>
                <a:blip r:embed="rId24"/>
                <a:stretch>
                  <a:fillRect/>
                </a:stretch>
              </p:blipFill>
              <p:spPr>
                <a:xfrm>
                  <a:off x="9279625" y="4514836"/>
                  <a:ext cx="235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82EE4FC2-12DE-BB44-C0B0-B28DEBEB3A05}"/>
                    </a:ext>
                  </a:extLst>
                </p14:cNvPr>
                <p14:cNvContentPartPr/>
                <p14:nvPr/>
              </p14:nvContentPartPr>
              <p14:xfrm>
                <a:off x="9461425" y="4398556"/>
                <a:ext cx="68760" cy="210240"/>
              </p14:xfrm>
            </p:contentPart>
          </mc:Choice>
          <mc:Fallback xmlns="">
            <p:pic>
              <p:nvPicPr>
                <p:cNvPr id="17" name="Mürekkep 16">
                  <a:extLst>
                    <a:ext uri="{FF2B5EF4-FFF2-40B4-BE49-F238E27FC236}">
                      <a16:creationId xmlns:a16="http://schemas.microsoft.com/office/drawing/2014/main" id="{82EE4FC2-12DE-BB44-C0B0-B28DEBEB3A05}"/>
                    </a:ext>
                  </a:extLst>
                </p:cNvPr>
                <p:cNvPicPr/>
                <p:nvPr/>
              </p:nvPicPr>
              <p:blipFill>
                <a:blip r:embed="rId26"/>
                <a:stretch>
                  <a:fillRect/>
                </a:stretch>
              </p:blipFill>
              <p:spPr>
                <a:xfrm>
                  <a:off x="9452425" y="4389556"/>
                  <a:ext cx="86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6E175EA6-C0E6-42A0-1D36-59EB41EFD102}"/>
                    </a:ext>
                  </a:extLst>
                </p14:cNvPr>
                <p14:cNvContentPartPr/>
                <p14:nvPr/>
              </p14:nvContentPartPr>
              <p14:xfrm>
                <a:off x="9413185" y="4494676"/>
                <a:ext cx="143280" cy="48600"/>
              </p14:xfrm>
            </p:contentPart>
          </mc:Choice>
          <mc:Fallback xmlns="">
            <p:pic>
              <p:nvPicPr>
                <p:cNvPr id="18" name="Mürekkep 17">
                  <a:extLst>
                    <a:ext uri="{FF2B5EF4-FFF2-40B4-BE49-F238E27FC236}">
                      <a16:creationId xmlns:a16="http://schemas.microsoft.com/office/drawing/2014/main" id="{6E175EA6-C0E6-42A0-1D36-59EB41EFD102}"/>
                    </a:ext>
                  </a:extLst>
                </p:cNvPr>
                <p:cNvPicPr/>
                <p:nvPr/>
              </p:nvPicPr>
              <p:blipFill>
                <a:blip r:embed="rId28"/>
                <a:stretch>
                  <a:fillRect/>
                </a:stretch>
              </p:blipFill>
              <p:spPr>
                <a:xfrm>
                  <a:off x="9404545" y="4485676"/>
                  <a:ext cx="16092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2C38A6E8-5D34-2438-FCDD-75E59D1D07F9}"/>
                  </a:ext>
                </a:extLst>
              </p14:cNvPr>
              <p14:cNvContentPartPr/>
              <p14:nvPr/>
            </p14:nvContentPartPr>
            <p14:xfrm>
              <a:off x="2145145" y="3271756"/>
              <a:ext cx="386280" cy="2127600"/>
            </p14:xfrm>
          </p:contentPart>
        </mc:Choice>
        <mc:Fallback xmlns="">
          <p:pic>
            <p:nvPicPr>
              <p:cNvPr id="20" name="Mürekkep 19">
                <a:extLst>
                  <a:ext uri="{FF2B5EF4-FFF2-40B4-BE49-F238E27FC236}">
                    <a16:creationId xmlns:a16="http://schemas.microsoft.com/office/drawing/2014/main" id="{2C38A6E8-5D34-2438-FCDD-75E59D1D07F9}"/>
                  </a:ext>
                </a:extLst>
              </p:cNvPr>
              <p:cNvPicPr/>
              <p:nvPr/>
            </p:nvPicPr>
            <p:blipFill>
              <a:blip r:embed="rId30"/>
              <a:stretch>
                <a:fillRect/>
              </a:stretch>
            </p:blipFill>
            <p:spPr>
              <a:xfrm>
                <a:off x="2136505" y="3263116"/>
                <a:ext cx="403920" cy="2145240"/>
              </a:xfrm>
              <a:prstGeom prst="rect">
                <a:avLst/>
              </a:prstGeom>
            </p:spPr>
          </p:pic>
        </mc:Fallback>
      </mc:AlternateContent>
    </p:spTree>
    <p:extLst>
      <p:ext uri="{BB962C8B-B14F-4D97-AF65-F5344CB8AC3E}">
        <p14:creationId xmlns:p14="http://schemas.microsoft.com/office/powerpoint/2010/main" val="32312736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BB68D5-41AB-3B57-D445-E2339965A9C8}"/>
              </a:ext>
            </a:extLst>
          </p:cNvPr>
          <p:cNvPicPr>
            <a:picLocks noChangeAspect="1"/>
          </p:cNvPicPr>
          <p:nvPr/>
        </p:nvPicPr>
        <p:blipFill>
          <a:blip r:embed="rId2"/>
          <a:stretch>
            <a:fillRect/>
          </a:stretch>
        </p:blipFill>
        <p:spPr>
          <a:xfrm>
            <a:off x="827939" y="809698"/>
            <a:ext cx="8162056" cy="1505479"/>
          </a:xfrm>
          <a:prstGeom prst="rect">
            <a:avLst/>
          </a:prstGeom>
        </p:spPr>
      </p:pic>
      <p:pic>
        <p:nvPicPr>
          <p:cNvPr id="7" name="Resim 6">
            <a:extLst>
              <a:ext uri="{FF2B5EF4-FFF2-40B4-BE49-F238E27FC236}">
                <a16:creationId xmlns:a16="http://schemas.microsoft.com/office/drawing/2014/main" id="{74DA34D3-93D7-24EC-9F72-019FCB29813E}"/>
              </a:ext>
            </a:extLst>
          </p:cNvPr>
          <p:cNvPicPr>
            <a:picLocks noChangeAspect="1"/>
          </p:cNvPicPr>
          <p:nvPr/>
        </p:nvPicPr>
        <p:blipFill>
          <a:blip r:embed="rId3"/>
          <a:stretch>
            <a:fillRect/>
          </a:stretch>
        </p:blipFill>
        <p:spPr>
          <a:xfrm>
            <a:off x="827940" y="523908"/>
            <a:ext cx="1886213" cy="285790"/>
          </a:xfrm>
          <a:prstGeom prst="rect">
            <a:avLst/>
          </a:prstGeom>
        </p:spPr>
      </p:pic>
      <p:pic>
        <p:nvPicPr>
          <p:cNvPr id="9" name="Resim 8">
            <a:extLst>
              <a:ext uri="{FF2B5EF4-FFF2-40B4-BE49-F238E27FC236}">
                <a16:creationId xmlns:a16="http://schemas.microsoft.com/office/drawing/2014/main" id="{BDB17802-9097-605F-4B01-E7DA018B812F}"/>
              </a:ext>
            </a:extLst>
          </p:cNvPr>
          <p:cNvPicPr>
            <a:picLocks noChangeAspect="1"/>
          </p:cNvPicPr>
          <p:nvPr/>
        </p:nvPicPr>
        <p:blipFill>
          <a:blip r:embed="rId4"/>
          <a:stretch>
            <a:fillRect/>
          </a:stretch>
        </p:blipFill>
        <p:spPr>
          <a:xfrm>
            <a:off x="818413" y="2743861"/>
            <a:ext cx="8162056" cy="1562947"/>
          </a:xfrm>
          <a:prstGeom prst="rect">
            <a:avLst/>
          </a:prstGeom>
        </p:spPr>
      </p:pic>
      <p:pic>
        <p:nvPicPr>
          <p:cNvPr id="11" name="Resim 10">
            <a:extLst>
              <a:ext uri="{FF2B5EF4-FFF2-40B4-BE49-F238E27FC236}">
                <a16:creationId xmlns:a16="http://schemas.microsoft.com/office/drawing/2014/main" id="{44D8F718-4C45-1C7A-6CC8-B57F1CE16BC6}"/>
              </a:ext>
            </a:extLst>
          </p:cNvPr>
          <p:cNvPicPr>
            <a:picLocks noChangeAspect="1"/>
          </p:cNvPicPr>
          <p:nvPr/>
        </p:nvPicPr>
        <p:blipFill>
          <a:blip r:embed="rId5"/>
          <a:stretch>
            <a:fillRect/>
          </a:stretch>
        </p:blipFill>
        <p:spPr>
          <a:xfrm>
            <a:off x="818413" y="2448545"/>
            <a:ext cx="1895740" cy="304843"/>
          </a:xfrm>
          <a:prstGeom prst="rect">
            <a:avLst/>
          </a:prstGeom>
        </p:spPr>
      </p:pic>
      <p:pic>
        <p:nvPicPr>
          <p:cNvPr id="13" name="Resim 12">
            <a:extLst>
              <a:ext uri="{FF2B5EF4-FFF2-40B4-BE49-F238E27FC236}">
                <a16:creationId xmlns:a16="http://schemas.microsoft.com/office/drawing/2014/main" id="{D601BE50-935B-6982-665D-9F2D0192F3F4}"/>
              </a:ext>
            </a:extLst>
          </p:cNvPr>
          <p:cNvPicPr>
            <a:picLocks noChangeAspect="1"/>
          </p:cNvPicPr>
          <p:nvPr/>
        </p:nvPicPr>
        <p:blipFill>
          <a:blip r:embed="rId6"/>
          <a:stretch>
            <a:fillRect/>
          </a:stretch>
        </p:blipFill>
        <p:spPr>
          <a:xfrm>
            <a:off x="818413" y="4884846"/>
            <a:ext cx="8171582" cy="1562947"/>
          </a:xfrm>
          <a:prstGeom prst="rect">
            <a:avLst/>
          </a:prstGeom>
        </p:spPr>
      </p:pic>
      <p:pic>
        <p:nvPicPr>
          <p:cNvPr id="17" name="Resim 16">
            <a:extLst>
              <a:ext uri="{FF2B5EF4-FFF2-40B4-BE49-F238E27FC236}">
                <a16:creationId xmlns:a16="http://schemas.microsoft.com/office/drawing/2014/main" id="{58333A52-6073-4B08-0BC8-74C38655FE77}"/>
              </a:ext>
            </a:extLst>
          </p:cNvPr>
          <p:cNvPicPr>
            <a:picLocks noChangeAspect="1"/>
          </p:cNvPicPr>
          <p:nvPr/>
        </p:nvPicPr>
        <p:blipFill>
          <a:blip r:embed="rId7"/>
          <a:stretch>
            <a:fillRect/>
          </a:stretch>
        </p:blipFill>
        <p:spPr>
          <a:xfrm>
            <a:off x="818413" y="4570477"/>
            <a:ext cx="1924319" cy="314369"/>
          </a:xfrm>
          <a:prstGeom prst="rect">
            <a:avLst/>
          </a:prstGeom>
        </p:spPr>
      </p:pic>
      <mc:AlternateContent xmlns:mc="http://schemas.openxmlformats.org/markup-compatibility/2006" xmlns:p14="http://schemas.microsoft.com/office/powerpoint/2010/main">
        <mc:Choice Requires="p14">
          <p:contentPart p14:bwMode="auto" r:id="rId8">
            <p14:nvContentPartPr>
              <p14:cNvPr id="18" name="Mürekkep 17">
                <a:extLst>
                  <a:ext uri="{FF2B5EF4-FFF2-40B4-BE49-F238E27FC236}">
                    <a16:creationId xmlns:a16="http://schemas.microsoft.com/office/drawing/2014/main" id="{9FCAFF2E-4480-A991-30B8-553EFB1C7CEC}"/>
                  </a:ext>
                </a:extLst>
              </p14:cNvPr>
              <p14:cNvContentPartPr/>
              <p14:nvPr/>
            </p14:nvContentPartPr>
            <p14:xfrm>
              <a:off x="787225" y="499396"/>
              <a:ext cx="1272960" cy="348120"/>
            </p14:xfrm>
          </p:contentPart>
        </mc:Choice>
        <mc:Fallback xmlns="">
          <p:pic>
            <p:nvPicPr>
              <p:cNvPr id="18" name="Mürekkep 17">
                <a:extLst>
                  <a:ext uri="{FF2B5EF4-FFF2-40B4-BE49-F238E27FC236}">
                    <a16:creationId xmlns:a16="http://schemas.microsoft.com/office/drawing/2014/main" id="{9FCAFF2E-4480-A991-30B8-553EFB1C7CEC}"/>
                  </a:ext>
                </a:extLst>
              </p:cNvPr>
              <p:cNvPicPr/>
              <p:nvPr/>
            </p:nvPicPr>
            <p:blipFill>
              <a:blip r:embed="rId9"/>
              <a:stretch>
                <a:fillRect/>
              </a:stretch>
            </p:blipFill>
            <p:spPr>
              <a:xfrm>
                <a:off x="778225" y="490396"/>
                <a:ext cx="129060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Mürekkep 18">
                <a:extLst>
                  <a:ext uri="{FF2B5EF4-FFF2-40B4-BE49-F238E27FC236}">
                    <a16:creationId xmlns:a16="http://schemas.microsoft.com/office/drawing/2014/main" id="{D85CC9E2-44B3-F983-9E6B-49C97B9AF3F8}"/>
                  </a:ext>
                </a:extLst>
              </p14:cNvPr>
              <p14:cNvContentPartPr/>
              <p14:nvPr/>
            </p14:nvContentPartPr>
            <p14:xfrm>
              <a:off x="805585" y="2452036"/>
              <a:ext cx="1168920" cy="272880"/>
            </p14:xfrm>
          </p:contentPart>
        </mc:Choice>
        <mc:Fallback xmlns="">
          <p:pic>
            <p:nvPicPr>
              <p:cNvPr id="19" name="Mürekkep 18">
                <a:extLst>
                  <a:ext uri="{FF2B5EF4-FFF2-40B4-BE49-F238E27FC236}">
                    <a16:creationId xmlns:a16="http://schemas.microsoft.com/office/drawing/2014/main" id="{D85CC9E2-44B3-F983-9E6B-49C97B9AF3F8}"/>
                  </a:ext>
                </a:extLst>
              </p:cNvPr>
              <p:cNvPicPr/>
              <p:nvPr/>
            </p:nvPicPr>
            <p:blipFill>
              <a:blip r:embed="rId11"/>
              <a:stretch>
                <a:fillRect/>
              </a:stretch>
            </p:blipFill>
            <p:spPr>
              <a:xfrm>
                <a:off x="796945" y="2443396"/>
                <a:ext cx="1186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Mürekkep 19">
                <a:extLst>
                  <a:ext uri="{FF2B5EF4-FFF2-40B4-BE49-F238E27FC236}">
                    <a16:creationId xmlns:a16="http://schemas.microsoft.com/office/drawing/2014/main" id="{88AA0C3E-CFA3-2FAE-878F-0B9A1E794FDA}"/>
                  </a:ext>
                </a:extLst>
              </p14:cNvPr>
              <p14:cNvContentPartPr/>
              <p14:nvPr/>
            </p14:nvContentPartPr>
            <p14:xfrm>
              <a:off x="788305" y="4530676"/>
              <a:ext cx="1292040" cy="311760"/>
            </p14:xfrm>
          </p:contentPart>
        </mc:Choice>
        <mc:Fallback xmlns="">
          <p:pic>
            <p:nvPicPr>
              <p:cNvPr id="20" name="Mürekkep 19">
                <a:extLst>
                  <a:ext uri="{FF2B5EF4-FFF2-40B4-BE49-F238E27FC236}">
                    <a16:creationId xmlns:a16="http://schemas.microsoft.com/office/drawing/2014/main" id="{88AA0C3E-CFA3-2FAE-878F-0B9A1E794FDA}"/>
                  </a:ext>
                </a:extLst>
              </p:cNvPr>
              <p:cNvPicPr/>
              <p:nvPr/>
            </p:nvPicPr>
            <p:blipFill>
              <a:blip r:embed="rId13"/>
              <a:stretch>
                <a:fillRect/>
              </a:stretch>
            </p:blipFill>
            <p:spPr>
              <a:xfrm>
                <a:off x="779305" y="4522036"/>
                <a:ext cx="13096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2AC111B0-452E-526A-406A-A9D6D797B9CC}"/>
                  </a:ext>
                </a:extLst>
              </p14:cNvPr>
              <p14:cNvContentPartPr/>
              <p14:nvPr/>
            </p14:nvContentPartPr>
            <p14:xfrm>
              <a:off x="7572865" y="2938036"/>
              <a:ext cx="272880" cy="259920"/>
            </p14:xfrm>
          </p:contentPart>
        </mc:Choice>
        <mc:Fallback xmlns="">
          <p:pic>
            <p:nvPicPr>
              <p:cNvPr id="21" name="Mürekkep 20">
                <a:extLst>
                  <a:ext uri="{FF2B5EF4-FFF2-40B4-BE49-F238E27FC236}">
                    <a16:creationId xmlns:a16="http://schemas.microsoft.com/office/drawing/2014/main" id="{2AC111B0-452E-526A-406A-A9D6D797B9CC}"/>
                  </a:ext>
                </a:extLst>
              </p:cNvPr>
              <p:cNvPicPr/>
              <p:nvPr/>
            </p:nvPicPr>
            <p:blipFill>
              <a:blip r:embed="rId15"/>
              <a:stretch>
                <a:fillRect/>
              </a:stretch>
            </p:blipFill>
            <p:spPr>
              <a:xfrm>
                <a:off x="7563865" y="2929036"/>
                <a:ext cx="2905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D28794E4-22DC-E11D-120F-4DA0DC015F9B}"/>
                  </a:ext>
                </a:extLst>
              </p14:cNvPr>
              <p14:cNvContentPartPr/>
              <p14:nvPr/>
            </p14:nvContentPartPr>
            <p14:xfrm>
              <a:off x="6987505" y="3387676"/>
              <a:ext cx="1232280" cy="21960"/>
            </p14:xfrm>
          </p:contentPart>
        </mc:Choice>
        <mc:Fallback xmlns="">
          <p:pic>
            <p:nvPicPr>
              <p:cNvPr id="24" name="Mürekkep 23">
                <a:extLst>
                  <a:ext uri="{FF2B5EF4-FFF2-40B4-BE49-F238E27FC236}">
                    <a16:creationId xmlns:a16="http://schemas.microsoft.com/office/drawing/2014/main" id="{D28794E4-22DC-E11D-120F-4DA0DC015F9B}"/>
                  </a:ext>
                </a:extLst>
              </p:cNvPr>
              <p:cNvPicPr/>
              <p:nvPr/>
            </p:nvPicPr>
            <p:blipFill>
              <a:blip r:embed="rId17"/>
              <a:stretch>
                <a:fillRect/>
              </a:stretch>
            </p:blipFill>
            <p:spPr>
              <a:xfrm>
                <a:off x="6978865" y="3378676"/>
                <a:ext cx="1249920" cy="39600"/>
              </a:xfrm>
              <a:prstGeom prst="rect">
                <a:avLst/>
              </a:prstGeom>
            </p:spPr>
          </p:pic>
        </mc:Fallback>
      </mc:AlternateContent>
      <p:grpSp>
        <p:nvGrpSpPr>
          <p:cNvPr id="30" name="Grup 29">
            <a:extLst>
              <a:ext uri="{FF2B5EF4-FFF2-40B4-BE49-F238E27FC236}">
                <a16:creationId xmlns:a16="http://schemas.microsoft.com/office/drawing/2014/main" id="{7A899EAB-2BC4-CCB9-D1EF-118383FE5FE0}"/>
              </a:ext>
            </a:extLst>
          </p:cNvPr>
          <p:cNvGrpSpPr/>
          <p:nvPr/>
        </p:nvGrpSpPr>
        <p:grpSpPr>
          <a:xfrm>
            <a:off x="6647665" y="5937916"/>
            <a:ext cx="1544400" cy="367200"/>
            <a:chOff x="6647665" y="5937916"/>
            <a:chExt cx="1544400" cy="367200"/>
          </a:xfrm>
        </p:grpSpPr>
        <mc:AlternateContent xmlns:mc="http://schemas.openxmlformats.org/markup-compatibility/2006" xmlns:p14="http://schemas.microsoft.com/office/powerpoint/2010/main">
          <mc:Choice Requires="p14">
            <p:contentPart p14:bwMode="auto" r:id="rId18">
              <p14:nvContentPartPr>
                <p14:cNvPr id="28" name="Mürekkep 27">
                  <a:extLst>
                    <a:ext uri="{FF2B5EF4-FFF2-40B4-BE49-F238E27FC236}">
                      <a16:creationId xmlns:a16="http://schemas.microsoft.com/office/drawing/2014/main" id="{F73B1262-75B3-D238-2B6B-41227EDFF431}"/>
                    </a:ext>
                  </a:extLst>
                </p14:cNvPr>
                <p14:cNvContentPartPr/>
                <p14:nvPr/>
              </p14:nvContentPartPr>
              <p14:xfrm>
                <a:off x="6647665" y="5937916"/>
                <a:ext cx="1544400" cy="367200"/>
              </p14:xfrm>
            </p:contentPart>
          </mc:Choice>
          <mc:Fallback xmlns="">
            <p:pic>
              <p:nvPicPr>
                <p:cNvPr id="28" name="Mürekkep 27">
                  <a:extLst>
                    <a:ext uri="{FF2B5EF4-FFF2-40B4-BE49-F238E27FC236}">
                      <a16:creationId xmlns:a16="http://schemas.microsoft.com/office/drawing/2014/main" id="{F73B1262-75B3-D238-2B6B-41227EDFF431}"/>
                    </a:ext>
                  </a:extLst>
                </p:cNvPr>
                <p:cNvPicPr/>
                <p:nvPr/>
              </p:nvPicPr>
              <p:blipFill>
                <a:blip r:embed="rId19"/>
                <a:stretch>
                  <a:fillRect/>
                </a:stretch>
              </p:blipFill>
              <p:spPr>
                <a:xfrm>
                  <a:off x="6638665" y="5928916"/>
                  <a:ext cx="156204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Mürekkep 28">
                  <a:extLst>
                    <a:ext uri="{FF2B5EF4-FFF2-40B4-BE49-F238E27FC236}">
                      <a16:creationId xmlns:a16="http://schemas.microsoft.com/office/drawing/2014/main" id="{EE053F2E-46DA-A587-4A88-537E2ECFCE69}"/>
                    </a:ext>
                  </a:extLst>
                </p14:cNvPr>
                <p14:cNvContentPartPr/>
                <p14:nvPr/>
              </p14:nvContentPartPr>
              <p14:xfrm>
                <a:off x="7919905" y="6014596"/>
                <a:ext cx="156240" cy="186120"/>
              </p14:xfrm>
            </p:contentPart>
          </mc:Choice>
          <mc:Fallback xmlns="">
            <p:pic>
              <p:nvPicPr>
                <p:cNvPr id="29" name="Mürekkep 28">
                  <a:extLst>
                    <a:ext uri="{FF2B5EF4-FFF2-40B4-BE49-F238E27FC236}">
                      <a16:creationId xmlns:a16="http://schemas.microsoft.com/office/drawing/2014/main" id="{EE053F2E-46DA-A587-4A88-537E2ECFCE69}"/>
                    </a:ext>
                  </a:extLst>
                </p:cNvPr>
                <p:cNvPicPr/>
                <p:nvPr/>
              </p:nvPicPr>
              <p:blipFill>
                <a:blip r:embed="rId21"/>
                <a:stretch>
                  <a:fillRect/>
                </a:stretch>
              </p:blipFill>
              <p:spPr>
                <a:xfrm>
                  <a:off x="7910905" y="6005596"/>
                  <a:ext cx="173880" cy="203760"/>
                </a:xfrm>
                <a:prstGeom prst="rect">
                  <a:avLst/>
                </a:prstGeom>
              </p:spPr>
            </p:pic>
          </mc:Fallback>
        </mc:AlternateContent>
      </p:grpSp>
      <p:grpSp>
        <p:nvGrpSpPr>
          <p:cNvPr id="36" name="Grup 35">
            <a:extLst>
              <a:ext uri="{FF2B5EF4-FFF2-40B4-BE49-F238E27FC236}">
                <a16:creationId xmlns:a16="http://schemas.microsoft.com/office/drawing/2014/main" id="{FCC7C8CD-3CA6-C073-3308-D9E34A3F3D8E}"/>
              </a:ext>
            </a:extLst>
          </p:cNvPr>
          <p:cNvGrpSpPr/>
          <p:nvPr/>
        </p:nvGrpSpPr>
        <p:grpSpPr>
          <a:xfrm>
            <a:off x="6582145" y="3771796"/>
            <a:ext cx="1640160" cy="348120"/>
            <a:chOff x="6582145" y="3771796"/>
            <a:chExt cx="1640160" cy="348120"/>
          </a:xfrm>
        </p:grpSpPr>
        <mc:AlternateContent xmlns:mc="http://schemas.openxmlformats.org/markup-compatibility/2006" xmlns:p14="http://schemas.microsoft.com/office/powerpoint/2010/main">
          <mc:Choice Requires="p14">
            <p:contentPart p14:bwMode="auto" r:id="rId22">
              <p14:nvContentPartPr>
                <p14:cNvPr id="31" name="Mürekkep 30">
                  <a:extLst>
                    <a:ext uri="{FF2B5EF4-FFF2-40B4-BE49-F238E27FC236}">
                      <a16:creationId xmlns:a16="http://schemas.microsoft.com/office/drawing/2014/main" id="{1FD76A9B-D463-0054-6506-2B7A6877F2D5}"/>
                    </a:ext>
                  </a:extLst>
                </p14:cNvPr>
                <p14:cNvContentPartPr/>
                <p14:nvPr/>
              </p14:nvContentPartPr>
              <p14:xfrm>
                <a:off x="7824865" y="3840916"/>
                <a:ext cx="173880" cy="164160"/>
              </p14:xfrm>
            </p:contentPart>
          </mc:Choice>
          <mc:Fallback xmlns="">
            <p:pic>
              <p:nvPicPr>
                <p:cNvPr id="31" name="Mürekkep 30">
                  <a:extLst>
                    <a:ext uri="{FF2B5EF4-FFF2-40B4-BE49-F238E27FC236}">
                      <a16:creationId xmlns:a16="http://schemas.microsoft.com/office/drawing/2014/main" id="{1FD76A9B-D463-0054-6506-2B7A6877F2D5}"/>
                    </a:ext>
                  </a:extLst>
                </p:cNvPr>
                <p:cNvPicPr/>
                <p:nvPr/>
              </p:nvPicPr>
              <p:blipFill>
                <a:blip r:embed="rId23"/>
                <a:stretch>
                  <a:fillRect/>
                </a:stretch>
              </p:blipFill>
              <p:spPr>
                <a:xfrm>
                  <a:off x="7815865" y="3832276"/>
                  <a:ext cx="191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Mürekkep 31">
                  <a:extLst>
                    <a:ext uri="{FF2B5EF4-FFF2-40B4-BE49-F238E27FC236}">
                      <a16:creationId xmlns:a16="http://schemas.microsoft.com/office/drawing/2014/main" id="{834F5B22-AB09-3D34-470F-D7E9FF70BEE7}"/>
                    </a:ext>
                  </a:extLst>
                </p14:cNvPr>
                <p14:cNvContentPartPr/>
                <p14:nvPr/>
              </p14:nvContentPartPr>
              <p14:xfrm>
                <a:off x="6582145" y="3771796"/>
                <a:ext cx="1640160" cy="348120"/>
              </p14:xfrm>
            </p:contentPart>
          </mc:Choice>
          <mc:Fallback xmlns="">
            <p:pic>
              <p:nvPicPr>
                <p:cNvPr id="32" name="Mürekkep 31">
                  <a:extLst>
                    <a:ext uri="{FF2B5EF4-FFF2-40B4-BE49-F238E27FC236}">
                      <a16:creationId xmlns:a16="http://schemas.microsoft.com/office/drawing/2014/main" id="{834F5B22-AB09-3D34-470F-D7E9FF70BEE7}"/>
                    </a:ext>
                  </a:extLst>
                </p:cNvPr>
                <p:cNvPicPr/>
                <p:nvPr/>
              </p:nvPicPr>
              <p:blipFill>
                <a:blip r:embed="rId25"/>
                <a:stretch>
                  <a:fillRect/>
                </a:stretch>
              </p:blipFill>
              <p:spPr>
                <a:xfrm>
                  <a:off x="6573145" y="3763156"/>
                  <a:ext cx="1657800" cy="365760"/>
                </a:xfrm>
                <a:prstGeom prst="rect">
                  <a:avLst/>
                </a:prstGeom>
              </p:spPr>
            </p:pic>
          </mc:Fallback>
        </mc:AlternateContent>
      </p:grpSp>
      <p:grpSp>
        <p:nvGrpSpPr>
          <p:cNvPr id="35" name="Grup 34">
            <a:extLst>
              <a:ext uri="{FF2B5EF4-FFF2-40B4-BE49-F238E27FC236}">
                <a16:creationId xmlns:a16="http://schemas.microsoft.com/office/drawing/2014/main" id="{86EAD72A-C253-BABC-5DF6-DA95EA9E5BE0}"/>
              </a:ext>
            </a:extLst>
          </p:cNvPr>
          <p:cNvGrpSpPr/>
          <p:nvPr/>
        </p:nvGrpSpPr>
        <p:grpSpPr>
          <a:xfrm>
            <a:off x="6437785" y="1846156"/>
            <a:ext cx="1647360" cy="312120"/>
            <a:chOff x="6437785" y="1846156"/>
            <a:chExt cx="1647360" cy="312120"/>
          </a:xfrm>
        </p:grpSpPr>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AACF458F-681C-27EB-2197-597FBE3D997E}"/>
                    </a:ext>
                  </a:extLst>
                </p14:cNvPr>
                <p14:cNvContentPartPr/>
                <p14:nvPr/>
              </p14:nvContentPartPr>
              <p14:xfrm>
                <a:off x="7601665" y="1894036"/>
                <a:ext cx="206640" cy="177120"/>
              </p14:xfrm>
            </p:contentPart>
          </mc:Choice>
          <mc:Fallback xmlns="">
            <p:pic>
              <p:nvPicPr>
                <p:cNvPr id="33" name="Mürekkep 32">
                  <a:extLst>
                    <a:ext uri="{FF2B5EF4-FFF2-40B4-BE49-F238E27FC236}">
                      <a16:creationId xmlns:a16="http://schemas.microsoft.com/office/drawing/2014/main" id="{AACF458F-681C-27EB-2197-597FBE3D997E}"/>
                    </a:ext>
                  </a:extLst>
                </p:cNvPr>
                <p:cNvPicPr/>
                <p:nvPr/>
              </p:nvPicPr>
              <p:blipFill>
                <a:blip r:embed="rId27"/>
                <a:stretch>
                  <a:fillRect/>
                </a:stretch>
              </p:blipFill>
              <p:spPr>
                <a:xfrm>
                  <a:off x="7592665" y="1885036"/>
                  <a:ext cx="224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2DC50292-0F42-741B-B7E7-C6374132D141}"/>
                    </a:ext>
                  </a:extLst>
                </p14:cNvPr>
                <p14:cNvContentPartPr/>
                <p14:nvPr/>
              </p14:nvContentPartPr>
              <p14:xfrm>
                <a:off x="6437785" y="1846156"/>
                <a:ext cx="1647360" cy="312120"/>
              </p14:xfrm>
            </p:contentPart>
          </mc:Choice>
          <mc:Fallback xmlns="">
            <p:pic>
              <p:nvPicPr>
                <p:cNvPr id="34" name="Mürekkep 33">
                  <a:extLst>
                    <a:ext uri="{FF2B5EF4-FFF2-40B4-BE49-F238E27FC236}">
                      <a16:creationId xmlns:a16="http://schemas.microsoft.com/office/drawing/2014/main" id="{2DC50292-0F42-741B-B7E7-C6374132D141}"/>
                    </a:ext>
                  </a:extLst>
                </p:cNvPr>
                <p:cNvPicPr/>
                <p:nvPr/>
              </p:nvPicPr>
              <p:blipFill>
                <a:blip r:embed="rId29"/>
                <a:stretch>
                  <a:fillRect/>
                </a:stretch>
              </p:blipFill>
              <p:spPr>
                <a:xfrm>
                  <a:off x="6429145" y="1837156"/>
                  <a:ext cx="1665000" cy="329760"/>
                </a:xfrm>
                <a:prstGeom prst="rect">
                  <a:avLst/>
                </a:prstGeom>
              </p:spPr>
            </p:pic>
          </mc:Fallback>
        </mc:AlternateContent>
      </p:grpSp>
      <p:grpSp>
        <p:nvGrpSpPr>
          <p:cNvPr id="40" name="Grup 39">
            <a:extLst>
              <a:ext uri="{FF2B5EF4-FFF2-40B4-BE49-F238E27FC236}">
                <a16:creationId xmlns:a16="http://schemas.microsoft.com/office/drawing/2014/main" id="{79204164-73B7-7675-22B2-61482D10C3AA}"/>
              </a:ext>
            </a:extLst>
          </p:cNvPr>
          <p:cNvGrpSpPr/>
          <p:nvPr/>
        </p:nvGrpSpPr>
        <p:grpSpPr>
          <a:xfrm>
            <a:off x="6727945" y="982876"/>
            <a:ext cx="1695240" cy="500400"/>
            <a:chOff x="6727945" y="982876"/>
            <a:chExt cx="1695240" cy="500400"/>
          </a:xfrm>
        </p:grpSpPr>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D294299-6A4C-EA2F-13FB-F2F393D45FE5}"/>
                    </a:ext>
                  </a:extLst>
                </p14:cNvPr>
                <p14:cNvContentPartPr/>
                <p14:nvPr/>
              </p14:nvContentPartPr>
              <p14:xfrm>
                <a:off x="7363705" y="982876"/>
                <a:ext cx="290160" cy="258480"/>
              </p14:xfrm>
            </p:contentPart>
          </mc:Choice>
          <mc:Fallback xmlns="">
            <p:pic>
              <p:nvPicPr>
                <p:cNvPr id="22" name="Mürekkep 21">
                  <a:extLst>
                    <a:ext uri="{FF2B5EF4-FFF2-40B4-BE49-F238E27FC236}">
                      <a16:creationId xmlns:a16="http://schemas.microsoft.com/office/drawing/2014/main" id="{DD294299-6A4C-EA2F-13FB-F2F393D45FE5}"/>
                    </a:ext>
                  </a:extLst>
                </p:cNvPr>
                <p:cNvPicPr/>
                <p:nvPr/>
              </p:nvPicPr>
              <p:blipFill>
                <a:blip r:embed="rId31"/>
                <a:stretch>
                  <a:fillRect/>
                </a:stretch>
              </p:blipFill>
              <p:spPr>
                <a:xfrm>
                  <a:off x="7355065" y="973876"/>
                  <a:ext cx="307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BCFCC567-FFA6-28A0-8665-29EF78972DB1}"/>
                    </a:ext>
                  </a:extLst>
                </p14:cNvPr>
                <p14:cNvContentPartPr/>
                <p14:nvPr/>
              </p14:nvContentPartPr>
              <p14:xfrm>
                <a:off x="6727945" y="1453036"/>
                <a:ext cx="1298520" cy="30240"/>
              </p14:xfrm>
            </p:contentPart>
          </mc:Choice>
          <mc:Fallback xmlns="">
            <p:pic>
              <p:nvPicPr>
                <p:cNvPr id="23" name="Mürekkep 22">
                  <a:extLst>
                    <a:ext uri="{FF2B5EF4-FFF2-40B4-BE49-F238E27FC236}">
                      <a16:creationId xmlns:a16="http://schemas.microsoft.com/office/drawing/2014/main" id="{BCFCC567-FFA6-28A0-8665-29EF78972DB1}"/>
                    </a:ext>
                  </a:extLst>
                </p:cNvPr>
                <p:cNvPicPr/>
                <p:nvPr/>
              </p:nvPicPr>
              <p:blipFill>
                <a:blip r:embed="rId33"/>
                <a:stretch>
                  <a:fillRect/>
                </a:stretch>
              </p:blipFill>
              <p:spPr>
                <a:xfrm>
                  <a:off x="6718945" y="1444036"/>
                  <a:ext cx="1316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Mürekkep 37">
                  <a:extLst>
                    <a:ext uri="{FF2B5EF4-FFF2-40B4-BE49-F238E27FC236}">
                      <a16:creationId xmlns:a16="http://schemas.microsoft.com/office/drawing/2014/main" id="{5C857897-95E9-2275-C203-20DABB02D685}"/>
                    </a:ext>
                  </a:extLst>
                </p14:cNvPr>
                <p14:cNvContentPartPr/>
                <p14:nvPr/>
              </p14:nvContentPartPr>
              <p14:xfrm>
                <a:off x="8257225" y="1234516"/>
                <a:ext cx="165960" cy="154440"/>
              </p14:xfrm>
            </p:contentPart>
          </mc:Choice>
          <mc:Fallback xmlns="">
            <p:pic>
              <p:nvPicPr>
                <p:cNvPr id="38" name="Mürekkep 37">
                  <a:extLst>
                    <a:ext uri="{FF2B5EF4-FFF2-40B4-BE49-F238E27FC236}">
                      <a16:creationId xmlns:a16="http://schemas.microsoft.com/office/drawing/2014/main" id="{5C857897-95E9-2275-C203-20DABB02D685}"/>
                    </a:ext>
                  </a:extLst>
                </p:cNvPr>
                <p:cNvPicPr/>
                <p:nvPr/>
              </p:nvPicPr>
              <p:blipFill>
                <a:blip r:embed="rId35"/>
                <a:stretch>
                  <a:fillRect/>
                </a:stretch>
              </p:blipFill>
              <p:spPr>
                <a:xfrm>
                  <a:off x="8248225" y="1225516"/>
                  <a:ext cx="18360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9" name="Mürekkep 38">
                <a:extLst>
                  <a:ext uri="{FF2B5EF4-FFF2-40B4-BE49-F238E27FC236}">
                    <a16:creationId xmlns:a16="http://schemas.microsoft.com/office/drawing/2014/main" id="{A7286B32-DFFC-7368-2F63-0BBD027F2F02}"/>
                  </a:ext>
                </a:extLst>
              </p14:cNvPr>
              <p14:cNvContentPartPr/>
              <p14:nvPr/>
            </p14:nvContentPartPr>
            <p14:xfrm>
              <a:off x="8458825" y="3145756"/>
              <a:ext cx="271800" cy="281520"/>
            </p14:xfrm>
          </p:contentPart>
        </mc:Choice>
        <mc:Fallback xmlns="">
          <p:pic>
            <p:nvPicPr>
              <p:cNvPr id="39" name="Mürekkep 38">
                <a:extLst>
                  <a:ext uri="{FF2B5EF4-FFF2-40B4-BE49-F238E27FC236}">
                    <a16:creationId xmlns:a16="http://schemas.microsoft.com/office/drawing/2014/main" id="{A7286B32-DFFC-7368-2F63-0BBD027F2F02}"/>
                  </a:ext>
                </a:extLst>
              </p:cNvPr>
              <p:cNvPicPr/>
              <p:nvPr/>
            </p:nvPicPr>
            <p:blipFill>
              <a:blip r:embed="rId37"/>
              <a:stretch>
                <a:fillRect/>
              </a:stretch>
            </p:blipFill>
            <p:spPr>
              <a:xfrm>
                <a:off x="8450185" y="3137116"/>
                <a:ext cx="289440" cy="299160"/>
              </a:xfrm>
              <a:prstGeom prst="rect">
                <a:avLst/>
              </a:prstGeom>
            </p:spPr>
          </p:pic>
        </mc:Fallback>
      </mc:AlternateContent>
      <p:grpSp>
        <p:nvGrpSpPr>
          <p:cNvPr id="43" name="Grup 42">
            <a:extLst>
              <a:ext uri="{FF2B5EF4-FFF2-40B4-BE49-F238E27FC236}">
                <a16:creationId xmlns:a16="http://schemas.microsoft.com/office/drawing/2014/main" id="{8072D49A-9A9C-E68E-BD97-2A40363E9DD3}"/>
              </a:ext>
            </a:extLst>
          </p:cNvPr>
          <p:cNvGrpSpPr/>
          <p:nvPr/>
        </p:nvGrpSpPr>
        <p:grpSpPr>
          <a:xfrm>
            <a:off x="7054825" y="5098756"/>
            <a:ext cx="1782720" cy="475200"/>
            <a:chOff x="7054825" y="5098756"/>
            <a:chExt cx="1782720" cy="475200"/>
          </a:xfrm>
        </p:grpSpPr>
        <mc:AlternateContent xmlns:mc="http://schemas.openxmlformats.org/markup-compatibility/2006" xmlns:p14="http://schemas.microsoft.com/office/powerpoint/2010/main">
          <mc:Choice Requires="p14">
            <p:contentPart p14:bwMode="auto" r:id="rId38">
              <p14:nvContentPartPr>
                <p14:cNvPr id="25" name="Mürekkep 24">
                  <a:extLst>
                    <a:ext uri="{FF2B5EF4-FFF2-40B4-BE49-F238E27FC236}">
                      <a16:creationId xmlns:a16="http://schemas.microsoft.com/office/drawing/2014/main" id="{F3D6CE6E-7AC4-9C9F-1F8B-27232BE20529}"/>
                    </a:ext>
                  </a:extLst>
                </p14:cNvPr>
                <p14:cNvContentPartPr/>
                <p14:nvPr/>
              </p14:nvContentPartPr>
              <p14:xfrm>
                <a:off x="7054825" y="5531836"/>
                <a:ext cx="1318320" cy="31680"/>
              </p14:xfrm>
            </p:contentPart>
          </mc:Choice>
          <mc:Fallback xmlns="">
            <p:pic>
              <p:nvPicPr>
                <p:cNvPr id="25" name="Mürekkep 24">
                  <a:extLst>
                    <a:ext uri="{FF2B5EF4-FFF2-40B4-BE49-F238E27FC236}">
                      <a16:creationId xmlns:a16="http://schemas.microsoft.com/office/drawing/2014/main" id="{F3D6CE6E-7AC4-9C9F-1F8B-27232BE20529}"/>
                    </a:ext>
                  </a:extLst>
                </p:cNvPr>
                <p:cNvPicPr/>
                <p:nvPr/>
              </p:nvPicPr>
              <p:blipFill>
                <a:blip r:embed="rId39"/>
                <a:stretch>
                  <a:fillRect/>
                </a:stretch>
              </p:blipFill>
              <p:spPr>
                <a:xfrm>
                  <a:off x="7046185" y="5522836"/>
                  <a:ext cx="1335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Mürekkep 25">
                  <a:extLst>
                    <a:ext uri="{FF2B5EF4-FFF2-40B4-BE49-F238E27FC236}">
                      <a16:creationId xmlns:a16="http://schemas.microsoft.com/office/drawing/2014/main" id="{E772AF02-175D-5BF1-B112-D4969F2E0A14}"/>
                    </a:ext>
                  </a:extLst>
                </p14:cNvPr>
                <p14:cNvContentPartPr/>
                <p14:nvPr/>
              </p14:nvContentPartPr>
              <p14:xfrm>
                <a:off x="7735225" y="5098756"/>
                <a:ext cx="177480" cy="216720"/>
              </p14:xfrm>
            </p:contentPart>
          </mc:Choice>
          <mc:Fallback xmlns="">
            <p:pic>
              <p:nvPicPr>
                <p:cNvPr id="26" name="Mürekkep 25">
                  <a:extLst>
                    <a:ext uri="{FF2B5EF4-FFF2-40B4-BE49-F238E27FC236}">
                      <a16:creationId xmlns:a16="http://schemas.microsoft.com/office/drawing/2014/main" id="{E772AF02-175D-5BF1-B112-D4969F2E0A14}"/>
                    </a:ext>
                  </a:extLst>
                </p:cNvPr>
                <p:cNvPicPr/>
                <p:nvPr/>
              </p:nvPicPr>
              <p:blipFill>
                <a:blip r:embed="rId41"/>
                <a:stretch>
                  <a:fillRect/>
                </a:stretch>
              </p:blipFill>
              <p:spPr>
                <a:xfrm>
                  <a:off x="7726585" y="5090116"/>
                  <a:ext cx="195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Mürekkep 40">
                  <a:extLst>
                    <a:ext uri="{FF2B5EF4-FFF2-40B4-BE49-F238E27FC236}">
                      <a16:creationId xmlns:a16="http://schemas.microsoft.com/office/drawing/2014/main" id="{36BE1392-FDC5-9252-F2F1-07E453ABFA85}"/>
                    </a:ext>
                  </a:extLst>
                </p14:cNvPr>
                <p14:cNvContentPartPr/>
                <p14:nvPr/>
              </p14:nvContentPartPr>
              <p14:xfrm>
                <a:off x="8612545" y="5292796"/>
                <a:ext cx="225000" cy="281160"/>
              </p14:xfrm>
            </p:contentPart>
          </mc:Choice>
          <mc:Fallback xmlns="">
            <p:pic>
              <p:nvPicPr>
                <p:cNvPr id="41" name="Mürekkep 40">
                  <a:extLst>
                    <a:ext uri="{FF2B5EF4-FFF2-40B4-BE49-F238E27FC236}">
                      <a16:creationId xmlns:a16="http://schemas.microsoft.com/office/drawing/2014/main" id="{36BE1392-FDC5-9252-F2F1-07E453ABFA85}"/>
                    </a:ext>
                  </a:extLst>
                </p:cNvPr>
                <p:cNvPicPr/>
                <p:nvPr/>
              </p:nvPicPr>
              <p:blipFill>
                <a:blip r:embed="rId43"/>
                <a:stretch>
                  <a:fillRect/>
                </a:stretch>
              </p:blipFill>
              <p:spPr>
                <a:xfrm>
                  <a:off x="8603905" y="5283796"/>
                  <a:ext cx="242640" cy="29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5" name="Mürekkep 44">
                <a:extLst>
                  <a:ext uri="{FF2B5EF4-FFF2-40B4-BE49-F238E27FC236}">
                    <a16:creationId xmlns:a16="http://schemas.microsoft.com/office/drawing/2014/main" id="{816688A3-4243-C7C9-5BB2-84B8020C8945}"/>
                  </a:ext>
                </a:extLst>
              </p14:cNvPr>
              <p14:cNvContentPartPr/>
              <p14:nvPr/>
            </p14:nvContentPartPr>
            <p14:xfrm>
              <a:off x="1068025" y="5032156"/>
              <a:ext cx="520200" cy="90360"/>
            </p14:xfrm>
          </p:contentPart>
        </mc:Choice>
        <mc:Fallback xmlns="">
          <p:pic>
            <p:nvPicPr>
              <p:cNvPr id="45" name="Mürekkep 44">
                <a:extLst>
                  <a:ext uri="{FF2B5EF4-FFF2-40B4-BE49-F238E27FC236}">
                    <a16:creationId xmlns:a16="http://schemas.microsoft.com/office/drawing/2014/main" id="{816688A3-4243-C7C9-5BB2-84B8020C8945}"/>
                  </a:ext>
                </a:extLst>
              </p:cNvPr>
              <p:cNvPicPr/>
              <p:nvPr/>
            </p:nvPicPr>
            <p:blipFill>
              <a:blip r:embed="rId45"/>
              <a:stretch>
                <a:fillRect/>
              </a:stretch>
            </p:blipFill>
            <p:spPr>
              <a:xfrm>
                <a:off x="1059025" y="5023156"/>
                <a:ext cx="537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Mürekkep 45">
                <a:extLst>
                  <a:ext uri="{FF2B5EF4-FFF2-40B4-BE49-F238E27FC236}">
                    <a16:creationId xmlns:a16="http://schemas.microsoft.com/office/drawing/2014/main" id="{BAE4F59B-9967-5310-E72D-182D904F9B6F}"/>
                  </a:ext>
                </a:extLst>
              </p14:cNvPr>
              <p14:cNvContentPartPr/>
              <p14:nvPr/>
            </p14:nvContentPartPr>
            <p14:xfrm>
              <a:off x="1032768" y="2916576"/>
              <a:ext cx="529560" cy="9720"/>
            </p14:xfrm>
          </p:contentPart>
        </mc:Choice>
        <mc:Fallback xmlns="">
          <p:pic>
            <p:nvPicPr>
              <p:cNvPr id="46" name="Mürekkep 45">
                <a:extLst>
                  <a:ext uri="{FF2B5EF4-FFF2-40B4-BE49-F238E27FC236}">
                    <a16:creationId xmlns:a16="http://schemas.microsoft.com/office/drawing/2014/main" id="{BAE4F59B-9967-5310-E72D-182D904F9B6F}"/>
                  </a:ext>
                </a:extLst>
              </p:cNvPr>
              <p:cNvPicPr/>
              <p:nvPr/>
            </p:nvPicPr>
            <p:blipFill>
              <a:blip r:embed="rId47"/>
              <a:stretch>
                <a:fillRect/>
              </a:stretch>
            </p:blipFill>
            <p:spPr>
              <a:xfrm>
                <a:off x="1024128" y="2907576"/>
                <a:ext cx="547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Mürekkep 46">
                <a:extLst>
                  <a:ext uri="{FF2B5EF4-FFF2-40B4-BE49-F238E27FC236}">
                    <a16:creationId xmlns:a16="http://schemas.microsoft.com/office/drawing/2014/main" id="{14CDB535-EA53-98FE-DD29-78C238EA58F9}"/>
                  </a:ext>
                </a:extLst>
              </p14:cNvPr>
              <p14:cNvContentPartPr/>
              <p14:nvPr/>
            </p14:nvContentPartPr>
            <p14:xfrm>
              <a:off x="1042128" y="996336"/>
              <a:ext cx="502200" cy="37440"/>
            </p14:xfrm>
          </p:contentPart>
        </mc:Choice>
        <mc:Fallback xmlns="">
          <p:pic>
            <p:nvPicPr>
              <p:cNvPr id="47" name="Mürekkep 46">
                <a:extLst>
                  <a:ext uri="{FF2B5EF4-FFF2-40B4-BE49-F238E27FC236}">
                    <a16:creationId xmlns:a16="http://schemas.microsoft.com/office/drawing/2014/main" id="{14CDB535-EA53-98FE-DD29-78C238EA58F9}"/>
                  </a:ext>
                </a:extLst>
              </p:cNvPr>
              <p:cNvPicPr/>
              <p:nvPr/>
            </p:nvPicPr>
            <p:blipFill>
              <a:blip r:embed="rId49"/>
              <a:stretch>
                <a:fillRect/>
              </a:stretch>
            </p:blipFill>
            <p:spPr>
              <a:xfrm>
                <a:off x="1033488" y="987336"/>
                <a:ext cx="519840" cy="55080"/>
              </a:xfrm>
              <a:prstGeom prst="rect">
                <a:avLst/>
              </a:prstGeom>
            </p:spPr>
          </p:pic>
        </mc:Fallback>
      </mc:AlternateContent>
    </p:spTree>
    <p:extLst>
      <p:ext uri="{BB962C8B-B14F-4D97-AF65-F5344CB8AC3E}">
        <p14:creationId xmlns:p14="http://schemas.microsoft.com/office/powerpoint/2010/main" val="7620742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DD6201-EA77-6F30-C739-4B346636117A}"/>
              </a:ext>
            </a:extLst>
          </p:cNvPr>
          <p:cNvPicPr>
            <a:picLocks noChangeAspect="1"/>
          </p:cNvPicPr>
          <p:nvPr/>
        </p:nvPicPr>
        <p:blipFill>
          <a:blip r:embed="rId2"/>
          <a:stretch>
            <a:fillRect/>
          </a:stretch>
        </p:blipFill>
        <p:spPr>
          <a:xfrm>
            <a:off x="689808" y="799733"/>
            <a:ext cx="10812384" cy="52585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0891FE0-31A3-1AA4-C81D-7F3F0E1BE008}"/>
                  </a:ext>
                </a:extLst>
              </p14:cNvPr>
              <p14:cNvContentPartPr/>
              <p14:nvPr/>
            </p14:nvContentPartPr>
            <p14:xfrm>
              <a:off x="866088" y="979056"/>
              <a:ext cx="2181240" cy="1508400"/>
            </p14:xfrm>
          </p:contentPart>
        </mc:Choice>
        <mc:Fallback xmlns="">
          <p:pic>
            <p:nvPicPr>
              <p:cNvPr id="6" name="Mürekkep 5">
                <a:extLst>
                  <a:ext uri="{FF2B5EF4-FFF2-40B4-BE49-F238E27FC236}">
                    <a16:creationId xmlns:a16="http://schemas.microsoft.com/office/drawing/2014/main" id="{F0891FE0-31A3-1AA4-C81D-7F3F0E1BE008}"/>
                  </a:ext>
                </a:extLst>
              </p:cNvPr>
              <p:cNvPicPr/>
              <p:nvPr/>
            </p:nvPicPr>
            <p:blipFill>
              <a:blip r:embed="rId4"/>
              <a:stretch>
                <a:fillRect/>
              </a:stretch>
            </p:blipFill>
            <p:spPr>
              <a:xfrm>
                <a:off x="857448" y="970416"/>
                <a:ext cx="2198880" cy="1526040"/>
              </a:xfrm>
              <a:prstGeom prst="rect">
                <a:avLst/>
              </a:prstGeom>
            </p:spPr>
          </p:pic>
        </mc:Fallback>
      </mc:AlternateContent>
    </p:spTree>
    <p:extLst>
      <p:ext uri="{BB962C8B-B14F-4D97-AF65-F5344CB8AC3E}">
        <p14:creationId xmlns:p14="http://schemas.microsoft.com/office/powerpoint/2010/main" val="188750886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0D4D94-9E0B-1C85-7353-94C05E75D700}"/>
              </a:ext>
            </a:extLst>
          </p:cNvPr>
          <p:cNvSpPr>
            <a:spLocks noGrp="1"/>
          </p:cNvSpPr>
          <p:nvPr>
            <p:ph type="title"/>
          </p:nvPr>
        </p:nvSpPr>
        <p:spPr>
          <a:xfrm>
            <a:off x="2747739" y="3047283"/>
            <a:ext cx="6696521" cy="763434"/>
          </a:xfrm>
        </p:spPr>
        <p:txBody>
          <a:bodyPr/>
          <a:lstStyle/>
          <a:p>
            <a:r>
              <a:rPr lang="en-CA" b="0" i="0" dirty="0">
                <a:solidFill>
                  <a:schemeClr val="tx1"/>
                </a:solidFill>
                <a:effectLst/>
                <a:latin typeface="Udemy Sans"/>
              </a:rPr>
              <a:t>Broadcasting Effect Asset Tags</a:t>
            </a:r>
            <a:endParaRPr lang="en-CA" dirty="0">
              <a:solidFill>
                <a:schemeClr val="tx1"/>
              </a:solidFill>
            </a:endParaRPr>
          </a:p>
        </p:txBody>
      </p:sp>
    </p:spTree>
    <p:extLst>
      <p:ext uri="{BB962C8B-B14F-4D97-AF65-F5344CB8AC3E}">
        <p14:creationId xmlns:p14="http://schemas.microsoft.com/office/powerpoint/2010/main" val="325255651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4729FEF-6BEE-DF9C-EC83-A1E070006BA5}"/>
              </a:ext>
            </a:extLst>
          </p:cNvPr>
          <p:cNvPicPr>
            <a:picLocks noChangeAspect="1"/>
          </p:cNvPicPr>
          <p:nvPr/>
        </p:nvPicPr>
        <p:blipFill>
          <a:blip r:embed="rId2"/>
          <a:stretch>
            <a:fillRect/>
          </a:stretch>
        </p:blipFill>
        <p:spPr>
          <a:xfrm>
            <a:off x="0" y="1310268"/>
            <a:ext cx="12192000" cy="4237463"/>
          </a:xfrm>
          <a:prstGeom prst="rect">
            <a:avLst/>
          </a:prstGeom>
        </p:spPr>
      </p:pic>
      <p:grpSp>
        <p:nvGrpSpPr>
          <p:cNvPr id="9" name="Grup 8">
            <a:extLst>
              <a:ext uri="{FF2B5EF4-FFF2-40B4-BE49-F238E27FC236}">
                <a16:creationId xmlns:a16="http://schemas.microsoft.com/office/drawing/2014/main" id="{43D17575-EE3F-2734-86A7-4BE3ACF8272C}"/>
              </a:ext>
            </a:extLst>
          </p:cNvPr>
          <p:cNvGrpSpPr/>
          <p:nvPr/>
        </p:nvGrpSpPr>
        <p:grpSpPr>
          <a:xfrm>
            <a:off x="536688" y="3839976"/>
            <a:ext cx="2179080" cy="295200"/>
            <a:chOff x="536688" y="3839976"/>
            <a:chExt cx="2179080" cy="295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DB20C27-CAC5-B381-D704-5599DFA93FE2}"/>
                    </a:ext>
                  </a:extLst>
                </p14:cNvPr>
                <p14:cNvContentPartPr/>
                <p14:nvPr/>
              </p14:nvContentPartPr>
              <p14:xfrm>
                <a:off x="536688" y="3848976"/>
                <a:ext cx="175680" cy="268920"/>
              </p14:xfrm>
            </p:contentPart>
          </mc:Choice>
          <mc:Fallback xmlns="">
            <p:pic>
              <p:nvPicPr>
                <p:cNvPr id="6" name="Mürekkep 5">
                  <a:extLst>
                    <a:ext uri="{FF2B5EF4-FFF2-40B4-BE49-F238E27FC236}">
                      <a16:creationId xmlns:a16="http://schemas.microsoft.com/office/drawing/2014/main" id="{1DB20C27-CAC5-B381-D704-5599DFA93FE2}"/>
                    </a:ext>
                  </a:extLst>
                </p:cNvPr>
                <p:cNvPicPr/>
                <p:nvPr/>
              </p:nvPicPr>
              <p:blipFill>
                <a:blip r:embed="rId4"/>
                <a:stretch>
                  <a:fillRect/>
                </a:stretch>
              </p:blipFill>
              <p:spPr>
                <a:xfrm>
                  <a:off x="527688" y="3839976"/>
                  <a:ext cx="1933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87E0504-3A0C-FC77-7DFE-FF7CC80B9160}"/>
                    </a:ext>
                  </a:extLst>
                </p14:cNvPr>
                <p14:cNvContentPartPr/>
                <p14:nvPr/>
              </p14:nvContentPartPr>
              <p14:xfrm>
                <a:off x="732168" y="3848976"/>
                <a:ext cx="1983600" cy="286200"/>
              </p14:xfrm>
            </p:contentPart>
          </mc:Choice>
          <mc:Fallback xmlns="">
            <p:pic>
              <p:nvPicPr>
                <p:cNvPr id="7" name="Mürekkep 6">
                  <a:extLst>
                    <a:ext uri="{FF2B5EF4-FFF2-40B4-BE49-F238E27FC236}">
                      <a16:creationId xmlns:a16="http://schemas.microsoft.com/office/drawing/2014/main" id="{887E0504-3A0C-FC77-7DFE-FF7CC80B9160}"/>
                    </a:ext>
                  </a:extLst>
                </p:cNvPr>
                <p:cNvPicPr/>
                <p:nvPr/>
              </p:nvPicPr>
              <p:blipFill>
                <a:blip r:embed="rId6"/>
                <a:stretch>
                  <a:fillRect/>
                </a:stretch>
              </p:blipFill>
              <p:spPr>
                <a:xfrm>
                  <a:off x="723168" y="3840336"/>
                  <a:ext cx="20012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2E081C0E-561E-80DD-6E1A-2985D9D23F85}"/>
                    </a:ext>
                  </a:extLst>
                </p14:cNvPr>
                <p14:cNvContentPartPr/>
                <p14:nvPr/>
              </p14:nvContentPartPr>
              <p14:xfrm>
                <a:off x="639648" y="3839976"/>
                <a:ext cx="1810080" cy="360"/>
              </p14:xfrm>
            </p:contentPart>
          </mc:Choice>
          <mc:Fallback xmlns="">
            <p:pic>
              <p:nvPicPr>
                <p:cNvPr id="8" name="Mürekkep 7">
                  <a:extLst>
                    <a:ext uri="{FF2B5EF4-FFF2-40B4-BE49-F238E27FC236}">
                      <a16:creationId xmlns:a16="http://schemas.microsoft.com/office/drawing/2014/main" id="{2E081C0E-561E-80DD-6E1A-2985D9D23F85}"/>
                    </a:ext>
                  </a:extLst>
                </p:cNvPr>
                <p:cNvPicPr/>
                <p:nvPr/>
              </p:nvPicPr>
              <p:blipFill>
                <a:blip r:embed="rId8"/>
                <a:stretch>
                  <a:fillRect/>
                </a:stretch>
              </p:blipFill>
              <p:spPr>
                <a:xfrm>
                  <a:off x="630648" y="3831336"/>
                  <a:ext cx="1827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9C94778-6DD8-D35A-EFF2-4807EDC999C6}"/>
                  </a:ext>
                </a:extLst>
              </p14:cNvPr>
              <p14:cNvContentPartPr/>
              <p14:nvPr/>
            </p14:nvContentPartPr>
            <p14:xfrm>
              <a:off x="6443928" y="2429856"/>
              <a:ext cx="5006160" cy="314280"/>
            </p14:xfrm>
          </p:contentPart>
        </mc:Choice>
        <mc:Fallback xmlns="">
          <p:pic>
            <p:nvPicPr>
              <p:cNvPr id="10" name="Mürekkep 9">
                <a:extLst>
                  <a:ext uri="{FF2B5EF4-FFF2-40B4-BE49-F238E27FC236}">
                    <a16:creationId xmlns:a16="http://schemas.microsoft.com/office/drawing/2014/main" id="{19C94778-6DD8-D35A-EFF2-4807EDC999C6}"/>
                  </a:ext>
                </a:extLst>
              </p:cNvPr>
              <p:cNvPicPr/>
              <p:nvPr/>
            </p:nvPicPr>
            <p:blipFill>
              <a:blip r:embed="rId10"/>
              <a:stretch>
                <a:fillRect/>
              </a:stretch>
            </p:blipFill>
            <p:spPr>
              <a:xfrm>
                <a:off x="6434928" y="2421216"/>
                <a:ext cx="50238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AB701E0E-6F1F-CF9B-4385-06987608AD27}"/>
                  </a:ext>
                </a:extLst>
              </p14:cNvPr>
              <p14:cNvContentPartPr/>
              <p14:nvPr/>
            </p14:nvContentPartPr>
            <p14:xfrm>
              <a:off x="6665760" y="4420080"/>
              <a:ext cx="1778040" cy="233280"/>
            </p14:xfrm>
          </p:contentPart>
        </mc:Choice>
        <mc:Fallback xmlns="">
          <p:pic>
            <p:nvPicPr>
              <p:cNvPr id="17" name="Mürekkep 16">
                <a:extLst>
                  <a:ext uri="{FF2B5EF4-FFF2-40B4-BE49-F238E27FC236}">
                    <a16:creationId xmlns:a16="http://schemas.microsoft.com/office/drawing/2014/main" id="{AB701E0E-6F1F-CF9B-4385-06987608AD27}"/>
                  </a:ext>
                </a:extLst>
              </p:cNvPr>
              <p:cNvPicPr/>
              <p:nvPr/>
            </p:nvPicPr>
            <p:blipFill>
              <a:blip r:embed="rId12"/>
              <a:stretch>
                <a:fillRect/>
              </a:stretch>
            </p:blipFill>
            <p:spPr>
              <a:xfrm>
                <a:off x="6656760" y="4411080"/>
                <a:ext cx="1795680" cy="250920"/>
              </a:xfrm>
              <a:prstGeom prst="rect">
                <a:avLst/>
              </a:prstGeom>
            </p:spPr>
          </p:pic>
        </mc:Fallback>
      </mc:AlternateContent>
    </p:spTree>
    <p:extLst>
      <p:ext uri="{BB962C8B-B14F-4D97-AF65-F5344CB8AC3E}">
        <p14:creationId xmlns:p14="http://schemas.microsoft.com/office/powerpoint/2010/main" val="15221301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F37E1-4811-727E-BA4B-9D3BC7FACDFE}"/>
              </a:ext>
            </a:extLst>
          </p:cNvPr>
          <p:cNvPicPr>
            <a:picLocks noChangeAspect="1"/>
          </p:cNvPicPr>
          <p:nvPr/>
        </p:nvPicPr>
        <p:blipFill>
          <a:blip r:embed="rId2"/>
          <a:stretch>
            <a:fillRect/>
          </a:stretch>
        </p:blipFill>
        <p:spPr>
          <a:xfrm>
            <a:off x="2561732" y="942628"/>
            <a:ext cx="7068536" cy="4972744"/>
          </a:xfrm>
          <a:prstGeom prst="rect">
            <a:avLst/>
          </a:prstGeom>
        </p:spPr>
      </p:pic>
      <p:grpSp>
        <p:nvGrpSpPr>
          <p:cNvPr id="10" name="Grup 9">
            <a:extLst>
              <a:ext uri="{FF2B5EF4-FFF2-40B4-BE49-F238E27FC236}">
                <a16:creationId xmlns:a16="http://schemas.microsoft.com/office/drawing/2014/main" id="{3923D24A-6157-9721-609B-8C32A30CCB7E}"/>
              </a:ext>
            </a:extLst>
          </p:cNvPr>
          <p:cNvGrpSpPr/>
          <p:nvPr/>
        </p:nvGrpSpPr>
        <p:grpSpPr>
          <a:xfrm>
            <a:off x="3126865" y="4022356"/>
            <a:ext cx="5922000" cy="1832400"/>
            <a:chOff x="3126865" y="4022356"/>
            <a:chExt cx="5922000" cy="183240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15846F76-EBB9-D2CC-B0DA-C141909992DC}"/>
                    </a:ext>
                  </a:extLst>
                </p14:cNvPr>
                <p14:cNvContentPartPr/>
                <p14:nvPr/>
              </p14:nvContentPartPr>
              <p14:xfrm>
                <a:off x="3126865" y="4022356"/>
                <a:ext cx="5922000" cy="1832400"/>
              </p14:xfrm>
            </p:contentPart>
          </mc:Choice>
          <mc:Fallback xmlns="">
            <p:pic>
              <p:nvPicPr>
                <p:cNvPr id="8" name="Mürekkep 7">
                  <a:extLst>
                    <a:ext uri="{FF2B5EF4-FFF2-40B4-BE49-F238E27FC236}">
                      <a16:creationId xmlns:a16="http://schemas.microsoft.com/office/drawing/2014/main" id="{15846F76-EBB9-D2CC-B0DA-C141909992DC}"/>
                    </a:ext>
                  </a:extLst>
                </p:cNvPr>
                <p:cNvPicPr/>
                <p:nvPr/>
              </p:nvPicPr>
              <p:blipFill>
                <a:blip r:embed="rId4"/>
                <a:stretch>
                  <a:fillRect/>
                </a:stretch>
              </p:blipFill>
              <p:spPr>
                <a:xfrm>
                  <a:off x="3117865" y="4013356"/>
                  <a:ext cx="5939640" cy="185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8901C475-0627-EE84-4674-B5D7F1B90EA8}"/>
                    </a:ext>
                  </a:extLst>
                </p14:cNvPr>
                <p14:cNvContentPartPr/>
                <p14:nvPr/>
              </p14:nvContentPartPr>
              <p14:xfrm>
                <a:off x="4032625" y="4465876"/>
                <a:ext cx="65880" cy="360"/>
              </p14:xfrm>
            </p:contentPart>
          </mc:Choice>
          <mc:Fallback xmlns="">
            <p:pic>
              <p:nvPicPr>
                <p:cNvPr id="9" name="Mürekkep 8">
                  <a:extLst>
                    <a:ext uri="{FF2B5EF4-FFF2-40B4-BE49-F238E27FC236}">
                      <a16:creationId xmlns:a16="http://schemas.microsoft.com/office/drawing/2014/main" id="{8901C475-0627-EE84-4674-B5D7F1B90EA8}"/>
                    </a:ext>
                  </a:extLst>
                </p:cNvPr>
                <p:cNvPicPr/>
                <p:nvPr/>
              </p:nvPicPr>
              <p:blipFill>
                <a:blip r:embed="rId6"/>
                <a:stretch>
                  <a:fillRect/>
                </a:stretch>
              </p:blipFill>
              <p:spPr>
                <a:xfrm>
                  <a:off x="4023625" y="4456876"/>
                  <a:ext cx="835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27A66E98-1205-C3A9-4699-E9F58F9B86FB}"/>
                  </a:ext>
                </a:extLst>
              </p14:cNvPr>
              <p14:cNvContentPartPr/>
              <p14:nvPr/>
            </p14:nvContentPartPr>
            <p14:xfrm>
              <a:off x="4244305" y="4416916"/>
              <a:ext cx="2103480" cy="21240"/>
            </p14:xfrm>
          </p:contentPart>
        </mc:Choice>
        <mc:Fallback xmlns="">
          <p:pic>
            <p:nvPicPr>
              <p:cNvPr id="11" name="Mürekkep 10">
                <a:extLst>
                  <a:ext uri="{FF2B5EF4-FFF2-40B4-BE49-F238E27FC236}">
                    <a16:creationId xmlns:a16="http://schemas.microsoft.com/office/drawing/2014/main" id="{27A66E98-1205-C3A9-4699-E9F58F9B86FB}"/>
                  </a:ext>
                </a:extLst>
              </p:cNvPr>
              <p:cNvPicPr/>
              <p:nvPr/>
            </p:nvPicPr>
            <p:blipFill>
              <a:blip r:embed="rId8"/>
              <a:stretch>
                <a:fillRect/>
              </a:stretch>
            </p:blipFill>
            <p:spPr>
              <a:xfrm>
                <a:off x="4235305" y="4407916"/>
                <a:ext cx="2121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43AEF39C-EA06-4BE8-92E6-9F48044A8EA8}"/>
                  </a:ext>
                </a:extLst>
              </p14:cNvPr>
              <p14:cNvContentPartPr/>
              <p14:nvPr/>
            </p14:nvContentPartPr>
            <p14:xfrm>
              <a:off x="3570385" y="4648756"/>
              <a:ext cx="56160" cy="360"/>
            </p14:xfrm>
          </p:contentPart>
        </mc:Choice>
        <mc:Fallback xmlns="">
          <p:pic>
            <p:nvPicPr>
              <p:cNvPr id="13" name="Mürekkep 12">
                <a:extLst>
                  <a:ext uri="{FF2B5EF4-FFF2-40B4-BE49-F238E27FC236}">
                    <a16:creationId xmlns:a16="http://schemas.microsoft.com/office/drawing/2014/main" id="{43AEF39C-EA06-4BE8-92E6-9F48044A8EA8}"/>
                  </a:ext>
                </a:extLst>
              </p:cNvPr>
              <p:cNvPicPr/>
              <p:nvPr/>
            </p:nvPicPr>
            <p:blipFill>
              <a:blip r:embed="rId10"/>
              <a:stretch>
                <a:fillRect/>
              </a:stretch>
            </p:blipFill>
            <p:spPr>
              <a:xfrm>
                <a:off x="3561745" y="4640116"/>
                <a:ext cx="7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EC83A92-B693-6362-6674-98671803DFAD}"/>
                  </a:ext>
                </a:extLst>
              </p14:cNvPr>
              <p14:cNvContentPartPr/>
              <p14:nvPr/>
            </p14:nvContentPartPr>
            <p14:xfrm>
              <a:off x="3349345" y="5765116"/>
              <a:ext cx="114840" cy="360"/>
            </p14:xfrm>
          </p:contentPart>
        </mc:Choice>
        <mc:Fallback xmlns="">
          <p:pic>
            <p:nvPicPr>
              <p:cNvPr id="15" name="Mürekkep 14">
                <a:extLst>
                  <a:ext uri="{FF2B5EF4-FFF2-40B4-BE49-F238E27FC236}">
                    <a16:creationId xmlns:a16="http://schemas.microsoft.com/office/drawing/2014/main" id="{2EC83A92-B693-6362-6674-98671803DFAD}"/>
                  </a:ext>
                </a:extLst>
              </p:cNvPr>
              <p:cNvPicPr/>
              <p:nvPr/>
            </p:nvPicPr>
            <p:blipFill>
              <a:blip r:embed="rId12"/>
              <a:stretch>
                <a:fillRect/>
              </a:stretch>
            </p:blipFill>
            <p:spPr>
              <a:xfrm>
                <a:off x="3340345" y="5756476"/>
                <a:ext cx="13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3EAB1B6A-F3CE-F8DB-1764-25C6522A2CAB}"/>
                  </a:ext>
                </a:extLst>
              </p14:cNvPr>
              <p14:cNvContentPartPr/>
              <p14:nvPr/>
            </p14:nvContentPartPr>
            <p14:xfrm>
              <a:off x="3532225" y="5572876"/>
              <a:ext cx="124560" cy="360"/>
            </p14:xfrm>
          </p:contentPart>
        </mc:Choice>
        <mc:Fallback xmlns="">
          <p:pic>
            <p:nvPicPr>
              <p:cNvPr id="17" name="Mürekkep 16">
                <a:extLst>
                  <a:ext uri="{FF2B5EF4-FFF2-40B4-BE49-F238E27FC236}">
                    <a16:creationId xmlns:a16="http://schemas.microsoft.com/office/drawing/2014/main" id="{3EAB1B6A-F3CE-F8DB-1764-25C6522A2CAB}"/>
                  </a:ext>
                </a:extLst>
              </p:cNvPr>
              <p:cNvPicPr/>
              <p:nvPr/>
            </p:nvPicPr>
            <p:blipFill>
              <a:blip r:embed="rId14"/>
              <a:stretch>
                <a:fillRect/>
              </a:stretch>
            </p:blipFill>
            <p:spPr>
              <a:xfrm>
                <a:off x="3523585" y="5563876"/>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7ED3A5BC-789E-E061-7230-AE1302B1912C}"/>
                  </a:ext>
                </a:extLst>
              </p14:cNvPr>
              <p14:cNvContentPartPr/>
              <p14:nvPr/>
            </p14:nvContentPartPr>
            <p14:xfrm>
              <a:off x="3811225" y="5440036"/>
              <a:ext cx="87840" cy="7920"/>
            </p14:xfrm>
          </p:contentPart>
        </mc:Choice>
        <mc:Fallback xmlns="">
          <p:pic>
            <p:nvPicPr>
              <p:cNvPr id="19" name="Mürekkep 18">
                <a:extLst>
                  <a:ext uri="{FF2B5EF4-FFF2-40B4-BE49-F238E27FC236}">
                    <a16:creationId xmlns:a16="http://schemas.microsoft.com/office/drawing/2014/main" id="{7ED3A5BC-789E-E061-7230-AE1302B1912C}"/>
                  </a:ext>
                </a:extLst>
              </p:cNvPr>
              <p:cNvPicPr/>
              <p:nvPr/>
            </p:nvPicPr>
            <p:blipFill>
              <a:blip r:embed="rId16"/>
              <a:stretch>
                <a:fillRect/>
              </a:stretch>
            </p:blipFill>
            <p:spPr>
              <a:xfrm>
                <a:off x="3802585" y="5431036"/>
                <a:ext cx="105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93C890F1-DC15-57E4-E5D5-2EF00A6F1D3D}"/>
                  </a:ext>
                </a:extLst>
              </p14:cNvPr>
              <p14:cNvContentPartPr/>
              <p14:nvPr/>
            </p14:nvContentPartPr>
            <p14:xfrm>
              <a:off x="3772705" y="4898596"/>
              <a:ext cx="95400" cy="360"/>
            </p14:xfrm>
          </p:contentPart>
        </mc:Choice>
        <mc:Fallback xmlns="">
          <p:pic>
            <p:nvPicPr>
              <p:cNvPr id="21" name="Mürekkep 20">
                <a:extLst>
                  <a:ext uri="{FF2B5EF4-FFF2-40B4-BE49-F238E27FC236}">
                    <a16:creationId xmlns:a16="http://schemas.microsoft.com/office/drawing/2014/main" id="{93C890F1-DC15-57E4-E5D5-2EF00A6F1D3D}"/>
                  </a:ext>
                </a:extLst>
              </p:cNvPr>
              <p:cNvPicPr/>
              <p:nvPr/>
            </p:nvPicPr>
            <p:blipFill>
              <a:blip r:embed="rId18"/>
              <a:stretch>
                <a:fillRect/>
              </a:stretch>
            </p:blipFill>
            <p:spPr>
              <a:xfrm>
                <a:off x="3764065" y="4889956"/>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Mürekkep 24">
                <a:extLst>
                  <a:ext uri="{FF2B5EF4-FFF2-40B4-BE49-F238E27FC236}">
                    <a16:creationId xmlns:a16="http://schemas.microsoft.com/office/drawing/2014/main" id="{31F2F8FC-00AE-3EF8-E9E8-3FFF800C20F8}"/>
                  </a:ext>
                </a:extLst>
              </p14:cNvPr>
              <p14:cNvContentPartPr/>
              <p14:nvPr/>
            </p14:nvContentPartPr>
            <p14:xfrm>
              <a:off x="5592145" y="4773676"/>
              <a:ext cx="443160" cy="360"/>
            </p14:xfrm>
          </p:contentPart>
        </mc:Choice>
        <mc:Fallback xmlns="">
          <p:pic>
            <p:nvPicPr>
              <p:cNvPr id="25" name="Mürekkep 24">
                <a:extLst>
                  <a:ext uri="{FF2B5EF4-FFF2-40B4-BE49-F238E27FC236}">
                    <a16:creationId xmlns:a16="http://schemas.microsoft.com/office/drawing/2014/main" id="{31F2F8FC-00AE-3EF8-E9E8-3FFF800C20F8}"/>
                  </a:ext>
                </a:extLst>
              </p:cNvPr>
              <p:cNvPicPr/>
              <p:nvPr/>
            </p:nvPicPr>
            <p:blipFill>
              <a:blip r:embed="rId20"/>
              <a:stretch>
                <a:fillRect/>
              </a:stretch>
            </p:blipFill>
            <p:spPr>
              <a:xfrm>
                <a:off x="5583145" y="4764676"/>
                <a:ext cx="46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59D0565C-4B9D-17B6-73C0-C6CC335EB818}"/>
                  </a:ext>
                </a:extLst>
              </p14:cNvPr>
              <p14:cNvContentPartPr/>
              <p14:nvPr/>
            </p14:nvContentPartPr>
            <p14:xfrm>
              <a:off x="2467728" y="858816"/>
              <a:ext cx="2160720" cy="504000"/>
            </p14:xfrm>
          </p:contentPart>
        </mc:Choice>
        <mc:Fallback xmlns="">
          <p:pic>
            <p:nvPicPr>
              <p:cNvPr id="27" name="Mürekkep 26">
                <a:extLst>
                  <a:ext uri="{FF2B5EF4-FFF2-40B4-BE49-F238E27FC236}">
                    <a16:creationId xmlns:a16="http://schemas.microsoft.com/office/drawing/2014/main" id="{59D0565C-4B9D-17B6-73C0-C6CC335EB818}"/>
                  </a:ext>
                </a:extLst>
              </p:cNvPr>
              <p:cNvPicPr/>
              <p:nvPr/>
            </p:nvPicPr>
            <p:blipFill>
              <a:blip r:embed="rId22"/>
              <a:stretch>
                <a:fillRect/>
              </a:stretch>
            </p:blipFill>
            <p:spPr>
              <a:xfrm>
                <a:off x="2459088" y="850176"/>
                <a:ext cx="2178360" cy="521640"/>
              </a:xfrm>
              <a:prstGeom prst="rect">
                <a:avLst/>
              </a:prstGeom>
            </p:spPr>
          </p:pic>
        </mc:Fallback>
      </mc:AlternateContent>
    </p:spTree>
    <p:extLst>
      <p:ext uri="{BB962C8B-B14F-4D97-AF65-F5344CB8AC3E}">
        <p14:creationId xmlns:p14="http://schemas.microsoft.com/office/powerpoint/2010/main" val="286260815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84EB5AE-F301-BBBA-F935-3216C88FE4CC}"/>
              </a:ext>
            </a:extLst>
          </p:cNvPr>
          <p:cNvPicPr>
            <a:picLocks noChangeAspect="1"/>
          </p:cNvPicPr>
          <p:nvPr/>
        </p:nvPicPr>
        <p:blipFill>
          <a:blip r:embed="rId2"/>
          <a:stretch>
            <a:fillRect/>
          </a:stretch>
        </p:blipFill>
        <p:spPr>
          <a:xfrm>
            <a:off x="1813915" y="1480865"/>
            <a:ext cx="8564170" cy="389626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EAE6E7C-0E59-0588-F2F8-2C7C4738513B}"/>
                  </a:ext>
                </a:extLst>
              </p14:cNvPr>
              <p14:cNvContentPartPr/>
              <p14:nvPr/>
            </p14:nvContentPartPr>
            <p14:xfrm>
              <a:off x="3956328" y="1736856"/>
              <a:ext cx="3041280" cy="568080"/>
            </p14:xfrm>
          </p:contentPart>
        </mc:Choice>
        <mc:Fallback xmlns="">
          <p:pic>
            <p:nvPicPr>
              <p:cNvPr id="6" name="Mürekkep 5">
                <a:extLst>
                  <a:ext uri="{FF2B5EF4-FFF2-40B4-BE49-F238E27FC236}">
                    <a16:creationId xmlns:a16="http://schemas.microsoft.com/office/drawing/2014/main" id="{2EAE6E7C-0E59-0588-F2F8-2C7C4738513B}"/>
                  </a:ext>
                </a:extLst>
              </p:cNvPr>
              <p:cNvPicPr/>
              <p:nvPr/>
            </p:nvPicPr>
            <p:blipFill>
              <a:blip r:embed="rId4"/>
              <a:stretch>
                <a:fillRect/>
              </a:stretch>
            </p:blipFill>
            <p:spPr>
              <a:xfrm>
                <a:off x="3947328" y="1727856"/>
                <a:ext cx="305892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EFBCB29C-19C6-21FB-9F23-6ABDF2031167}"/>
                  </a:ext>
                </a:extLst>
              </p14:cNvPr>
              <p14:cNvContentPartPr/>
              <p14:nvPr/>
            </p14:nvContentPartPr>
            <p14:xfrm>
              <a:off x="2221128" y="4132656"/>
              <a:ext cx="310680" cy="1116360"/>
            </p14:xfrm>
          </p:contentPart>
        </mc:Choice>
        <mc:Fallback xmlns="">
          <p:pic>
            <p:nvPicPr>
              <p:cNvPr id="7" name="Mürekkep 6">
                <a:extLst>
                  <a:ext uri="{FF2B5EF4-FFF2-40B4-BE49-F238E27FC236}">
                    <a16:creationId xmlns:a16="http://schemas.microsoft.com/office/drawing/2014/main" id="{EFBCB29C-19C6-21FB-9F23-6ABDF2031167}"/>
                  </a:ext>
                </a:extLst>
              </p:cNvPr>
              <p:cNvPicPr/>
              <p:nvPr/>
            </p:nvPicPr>
            <p:blipFill>
              <a:blip r:embed="rId6"/>
              <a:stretch>
                <a:fillRect/>
              </a:stretch>
            </p:blipFill>
            <p:spPr>
              <a:xfrm>
                <a:off x="2212488" y="4124016"/>
                <a:ext cx="328320" cy="11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ACDCD6C-A6F8-0180-5578-5D4D2A9CE361}"/>
                  </a:ext>
                </a:extLst>
              </p14:cNvPr>
              <p14:cNvContentPartPr/>
              <p14:nvPr/>
            </p14:nvContentPartPr>
            <p14:xfrm>
              <a:off x="4736448" y="4196736"/>
              <a:ext cx="565560" cy="969840"/>
            </p14:xfrm>
          </p:contentPart>
        </mc:Choice>
        <mc:Fallback xmlns="">
          <p:pic>
            <p:nvPicPr>
              <p:cNvPr id="8" name="Mürekkep 7">
                <a:extLst>
                  <a:ext uri="{FF2B5EF4-FFF2-40B4-BE49-F238E27FC236}">
                    <a16:creationId xmlns:a16="http://schemas.microsoft.com/office/drawing/2014/main" id="{DACDCD6C-A6F8-0180-5578-5D4D2A9CE361}"/>
                  </a:ext>
                </a:extLst>
              </p:cNvPr>
              <p:cNvPicPr/>
              <p:nvPr/>
            </p:nvPicPr>
            <p:blipFill>
              <a:blip r:embed="rId8"/>
              <a:stretch>
                <a:fillRect/>
              </a:stretch>
            </p:blipFill>
            <p:spPr>
              <a:xfrm>
                <a:off x="4727448" y="4188096"/>
                <a:ext cx="583200" cy="987480"/>
              </a:xfrm>
              <a:prstGeom prst="rect">
                <a:avLst/>
              </a:prstGeom>
            </p:spPr>
          </p:pic>
        </mc:Fallback>
      </mc:AlternateContent>
      <p:sp>
        <p:nvSpPr>
          <p:cNvPr id="9" name="Metin kutusu 8">
            <a:extLst>
              <a:ext uri="{FF2B5EF4-FFF2-40B4-BE49-F238E27FC236}">
                <a16:creationId xmlns:a16="http://schemas.microsoft.com/office/drawing/2014/main" id="{82ED9F3E-9F8B-E1CE-BFC1-AB530A371686}"/>
              </a:ext>
            </a:extLst>
          </p:cNvPr>
          <p:cNvSpPr txBox="1"/>
          <p:nvPr/>
        </p:nvSpPr>
        <p:spPr>
          <a:xfrm>
            <a:off x="3612788" y="5769036"/>
            <a:ext cx="4966424" cy="369332"/>
          </a:xfrm>
          <a:prstGeom prst="rect">
            <a:avLst/>
          </a:prstGeom>
          <a:noFill/>
        </p:spPr>
        <p:txBody>
          <a:bodyPr wrap="none" rtlCol="0">
            <a:spAutoFit/>
          </a:bodyPr>
          <a:lstStyle/>
          <a:p>
            <a:r>
              <a:rPr lang="en-US" dirty="0" err="1"/>
              <a:t>Oyunda</a:t>
            </a:r>
            <a:r>
              <a:rPr lang="en-US" dirty="0"/>
              <a:t> test </a:t>
            </a:r>
            <a:r>
              <a:rPr lang="en-US" dirty="0" err="1"/>
              <a:t>edebilirsin</a:t>
            </a:r>
            <a:r>
              <a:rPr lang="en-US" dirty="0"/>
              <a:t> </a:t>
            </a:r>
            <a:r>
              <a:rPr lang="en-US" dirty="0" err="1"/>
              <a:t>calisip</a:t>
            </a:r>
            <a:r>
              <a:rPr lang="en-US" dirty="0"/>
              <a:t> </a:t>
            </a:r>
            <a:r>
              <a:rPr lang="en-US" dirty="0" err="1"/>
              <a:t>calismadigini</a:t>
            </a:r>
            <a:endParaRPr lang="en-CA" dirty="0"/>
          </a:p>
        </p:txBody>
      </p:sp>
    </p:spTree>
    <p:extLst>
      <p:ext uri="{BB962C8B-B14F-4D97-AF65-F5344CB8AC3E}">
        <p14:creationId xmlns:p14="http://schemas.microsoft.com/office/powerpoint/2010/main" val="23813044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3758D8-3346-2086-BAEA-085018C76B40}"/>
              </a:ext>
            </a:extLst>
          </p:cNvPr>
          <p:cNvSpPr>
            <a:spLocks noGrp="1"/>
          </p:cNvSpPr>
          <p:nvPr>
            <p:ph type="title"/>
          </p:nvPr>
        </p:nvSpPr>
        <p:spPr>
          <a:xfrm>
            <a:off x="3726147" y="3060999"/>
            <a:ext cx="4739705" cy="736002"/>
          </a:xfrm>
        </p:spPr>
        <p:txBody>
          <a:bodyPr/>
          <a:lstStyle/>
          <a:p>
            <a:r>
              <a:rPr lang="en-CA" b="0" i="0" dirty="0">
                <a:solidFill>
                  <a:schemeClr val="tx1"/>
                </a:solidFill>
                <a:effectLst/>
                <a:latin typeface="Udemy Sans"/>
              </a:rPr>
              <a:t>UI Widget Data Table</a:t>
            </a:r>
            <a:endParaRPr lang="en-CA" dirty="0">
              <a:solidFill>
                <a:schemeClr val="tx1"/>
              </a:solidFill>
            </a:endParaRPr>
          </a:p>
        </p:txBody>
      </p:sp>
    </p:spTree>
    <p:extLst>
      <p:ext uri="{BB962C8B-B14F-4D97-AF65-F5344CB8AC3E}">
        <p14:creationId xmlns:p14="http://schemas.microsoft.com/office/powerpoint/2010/main" val="63842038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3F18C3-6E20-F639-F43A-DDBC8AA7214D}"/>
              </a:ext>
            </a:extLst>
          </p:cNvPr>
          <p:cNvPicPr>
            <a:picLocks noChangeAspect="1"/>
          </p:cNvPicPr>
          <p:nvPr/>
        </p:nvPicPr>
        <p:blipFill>
          <a:blip r:embed="rId2"/>
          <a:stretch>
            <a:fillRect/>
          </a:stretch>
        </p:blipFill>
        <p:spPr>
          <a:xfrm>
            <a:off x="3061864" y="794970"/>
            <a:ext cx="6068272" cy="5268060"/>
          </a:xfrm>
          <a:prstGeom prst="rect">
            <a:avLst/>
          </a:prstGeom>
        </p:spPr>
      </p:pic>
      <p:grpSp>
        <p:nvGrpSpPr>
          <p:cNvPr id="8" name="Grup 7">
            <a:extLst>
              <a:ext uri="{FF2B5EF4-FFF2-40B4-BE49-F238E27FC236}">
                <a16:creationId xmlns:a16="http://schemas.microsoft.com/office/drawing/2014/main" id="{87FF05A8-4E0D-6C2E-9D86-83050D78A6D4}"/>
              </a:ext>
            </a:extLst>
          </p:cNvPr>
          <p:cNvGrpSpPr/>
          <p:nvPr/>
        </p:nvGrpSpPr>
        <p:grpSpPr>
          <a:xfrm>
            <a:off x="3472128" y="2102616"/>
            <a:ext cx="3232800" cy="4078800"/>
            <a:chOff x="3472128" y="2102616"/>
            <a:chExt cx="3232800" cy="40788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2EBE29B-3D53-E04E-D29C-FB376ADBC16C}"/>
                    </a:ext>
                  </a:extLst>
                </p14:cNvPr>
                <p14:cNvContentPartPr/>
                <p14:nvPr/>
              </p14:nvContentPartPr>
              <p14:xfrm>
                <a:off x="3501648" y="3162456"/>
                <a:ext cx="3203280" cy="3018960"/>
              </p14:xfrm>
            </p:contentPart>
          </mc:Choice>
          <mc:Fallback xmlns="">
            <p:pic>
              <p:nvPicPr>
                <p:cNvPr id="6" name="Mürekkep 5">
                  <a:extLst>
                    <a:ext uri="{FF2B5EF4-FFF2-40B4-BE49-F238E27FC236}">
                      <a16:creationId xmlns:a16="http://schemas.microsoft.com/office/drawing/2014/main" id="{A2EBE29B-3D53-E04E-D29C-FB376ADBC16C}"/>
                    </a:ext>
                  </a:extLst>
                </p:cNvPr>
                <p:cNvPicPr/>
                <p:nvPr/>
              </p:nvPicPr>
              <p:blipFill>
                <a:blip r:embed="rId4"/>
                <a:stretch>
                  <a:fillRect/>
                </a:stretch>
              </p:blipFill>
              <p:spPr>
                <a:xfrm>
                  <a:off x="3493008" y="3153816"/>
                  <a:ext cx="3220920" cy="303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EFC0E51-218A-79BE-D6AF-D0AF30465EC9}"/>
                    </a:ext>
                  </a:extLst>
                </p14:cNvPr>
                <p14:cNvContentPartPr/>
                <p14:nvPr/>
              </p14:nvContentPartPr>
              <p14:xfrm>
                <a:off x="3472128" y="2102616"/>
                <a:ext cx="1530360" cy="249840"/>
              </p14:xfrm>
            </p:contentPart>
          </mc:Choice>
          <mc:Fallback xmlns="">
            <p:pic>
              <p:nvPicPr>
                <p:cNvPr id="7" name="Mürekkep 6">
                  <a:extLst>
                    <a:ext uri="{FF2B5EF4-FFF2-40B4-BE49-F238E27FC236}">
                      <a16:creationId xmlns:a16="http://schemas.microsoft.com/office/drawing/2014/main" id="{DEFC0E51-218A-79BE-D6AF-D0AF30465EC9}"/>
                    </a:ext>
                  </a:extLst>
                </p:cNvPr>
                <p:cNvPicPr/>
                <p:nvPr/>
              </p:nvPicPr>
              <p:blipFill>
                <a:blip r:embed="rId6"/>
                <a:stretch>
                  <a:fillRect/>
                </a:stretch>
              </p:blipFill>
              <p:spPr>
                <a:xfrm>
                  <a:off x="3463488" y="2093616"/>
                  <a:ext cx="1548000" cy="2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EB410F2-8B63-4367-2742-26A529F3A55C}"/>
                  </a:ext>
                </a:extLst>
              </p14:cNvPr>
              <p14:cNvContentPartPr/>
              <p14:nvPr/>
            </p14:nvContentPartPr>
            <p14:xfrm>
              <a:off x="3190248" y="673776"/>
              <a:ext cx="2031120" cy="506160"/>
            </p14:xfrm>
          </p:contentPart>
        </mc:Choice>
        <mc:Fallback xmlns="">
          <p:pic>
            <p:nvPicPr>
              <p:cNvPr id="9" name="Mürekkep 8">
                <a:extLst>
                  <a:ext uri="{FF2B5EF4-FFF2-40B4-BE49-F238E27FC236}">
                    <a16:creationId xmlns:a16="http://schemas.microsoft.com/office/drawing/2014/main" id="{9EB410F2-8B63-4367-2742-26A529F3A55C}"/>
                  </a:ext>
                </a:extLst>
              </p:cNvPr>
              <p:cNvPicPr/>
              <p:nvPr/>
            </p:nvPicPr>
            <p:blipFill>
              <a:blip r:embed="rId8"/>
              <a:stretch>
                <a:fillRect/>
              </a:stretch>
            </p:blipFill>
            <p:spPr>
              <a:xfrm>
                <a:off x="3181248" y="665136"/>
                <a:ext cx="2048760" cy="523800"/>
              </a:xfrm>
              <a:prstGeom prst="rect">
                <a:avLst/>
              </a:prstGeom>
            </p:spPr>
          </p:pic>
        </mc:Fallback>
      </mc:AlternateContent>
    </p:spTree>
    <p:extLst>
      <p:ext uri="{BB962C8B-B14F-4D97-AF65-F5344CB8AC3E}">
        <p14:creationId xmlns:p14="http://schemas.microsoft.com/office/powerpoint/2010/main" val="387242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64DC5A-916A-B29E-C95F-7439578EC07D}"/>
              </a:ext>
            </a:extLst>
          </p:cNvPr>
          <p:cNvSpPr>
            <a:spLocks noGrp="1"/>
          </p:cNvSpPr>
          <p:nvPr>
            <p:ph type="title"/>
          </p:nvPr>
        </p:nvSpPr>
        <p:spPr>
          <a:xfrm>
            <a:off x="871442" y="685800"/>
            <a:ext cx="4353116" cy="1474666"/>
          </a:xfrm>
        </p:spPr>
        <p:txBody>
          <a:bodyPr anchor="b">
            <a:normAutofit/>
          </a:bodyPr>
          <a:lstStyle/>
          <a:p>
            <a:pPr algn="ctr"/>
            <a:r>
              <a:rPr lang="en-US" sz="3200">
                <a:solidFill>
                  <a:srgbClr val="595959"/>
                </a:solidFill>
              </a:rPr>
              <a:t>Oyunda Health Potion Ekleme:</a:t>
            </a:r>
            <a:endParaRPr lang="en-CA" sz="3200">
              <a:solidFill>
                <a:srgbClr val="595959"/>
              </a:solidFill>
            </a:endParaRPr>
          </a:p>
        </p:txBody>
      </p:sp>
      <p:sp>
        <p:nvSpPr>
          <p:cNvPr id="3" name="İçerik Yer Tutucusu 2">
            <a:extLst>
              <a:ext uri="{FF2B5EF4-FFF2-40B4-BE49-F238E27FC236}">
                <a16:creationId xmlns:a16="http://schemas.microsoft.com/office/drawing/2014/main" id="{4C54F3B9-D752-DB64-8559-A1F31357967A}"/>
              </a:ext>
            </a:extLst>
          </p:cNvPr>
          <p:cNvSpPr>
            <a:spLocks noGrp="1"/>
          </p:cNvSpPr>
          <p:nvPr>
            <p:ph idx="1"/>
          </p:nvPr>
        </p:nvSpPr>
        <p:spPr>
          <a:xfrm>
            <a:off x="871442" y="2447337"/>
            <a:ext cx="4353116" cy="3770434"/>
          </a:xfrm>
        </p:spPr>
        <p:txBody>
          <a:bodyPr anchor="t">
            <a:normAutofit/>
          </a:bodyPr>
          <a:lstStyle/>
          <a:p>
            <a:r>
              <a:rPr lang="en-US" sz="2000" dirty="0">
                <a:solidFill>
                  <a:srgbClr val="595959"/>
                </a:solidFill>
              </a:rPr>
              <a:t>Blueprint </a:t>
            </a:r>
            <a:r>
              <a:rPr lang="en-US" sz="2000" dirty="0" err="1">
                <a:solidFill>
                  <a:srgbClr val="595959"/>
                </a:solidFill>
              </a:rPr>
              <a:t>Dosyasina</a:t>
            </a:r>
            <a:r>
              <a:rPr lang="en-US" sz="2000" dirty="0">
                <a:solidFill>
                  <a:srgbClr val="595959"/>
                </a:solidFill>
              </a:rPr>
              <a:t> gel</a:t>
            </a:r>
          </a:p>
          <a:p>
            <a:r>
              <a:rPr lang="en-US" sz="2000" dirty="0">
                <a:solidFill>
                  <a:srgbClr val="595959"/>
                </a:solidFill>
              </a:rPr>
              <a:t>Actor </a:t>
            </a:r>
            <a:r>
              <a:rPr lang="en-US" sz="2000" dirty="0" err="1">
                <a:solidFill>
                  <a:srgbClr val="595959"/>
                </a:solidFill>
              </a:rPr>
              <a:t>dosyasi</a:t>
            </a:r>
            <a:r>
              <a:rPr lang="en-US" sz="2000" dirty="0">
                <a:solidFill>
                  <a:srgbClr val="595959"/>
                </a:solidFill>
              </a:rPr>
              <a:t> </a:t>
            </a:r>
            <a:r>
              <a:rPr lang="en-US" sz="2000" dirty="0" err="1">
                <a:solidFill>
                  <a:srgbClr val="595959"/>
                </a:solidFill>
              </a:rPr>
              <a:t>kur</a:t>
            </a:r>
            <a:r>
              <a:rPr lang="en-US" sz="2000" dirty="0">
                <a:solidFill>
                  <a:srgbClr val="595959"/>
                </a:solidFill>
              </a:rPr>
              <a:t>.</a:t>
            </a:r>
          </a:p>
          <a:p>
            <a:r>
              <a:rPr lang="en-US" sz="2000" dirty="0">
                <a:solidFill>
                  <a:srgbClr val="595959"/>
                </a:solidFill>
              </a:rPr>
              <a:t>Blueprint </a:t>
            </a:r>
            <a:r>
              <a:rPr lang="en-US" sz="2000" dirty="0" err="1">
                <a:solidFill>
                  <a:srgbClr val="595959"/>
                </a:solidFill>
              </a:rPr>
              <a:t>ekle</a:t>
            </a:r>
            <a:r>
              <a:rPr lang="en-US" sz="2000" dirty="0">
                <a:solidFill>
                  <a:srgbClr val="595959"/>
                </a:solidFill>
              </a:rPr>
              <a:t> </a:t>
            </a:r>
            <a:r>
              <a:rPr lang="en-US" sz="2000" dirty="0" err="1">
                <a:solidFill>
                  <a:srgbClr val="595959"/>
                </a:solidFill>
              </a:rPr>
              <a:t>ve</a:t>
            </a:r>
            <a:r>
              <a:rPr lang="en-US" sz="2000" dirty="0">
                <a:solidFill>
                  <a:srgbClr val="595959"/>
                </a:solidFill>
              </a:rPr>
              <a:t> </a:t>
            </a:r>
            <a:r>
              <a:rPr lang="en-US" sz="2000" dirty="0" err="1">
                <a:solidFill>
                  <a:srgbClr val="595959"/>
                </a:solidFill>
              </a:rPr>
              <a:t>AuraEffectActor</a:t>
            </a:r>
            <a:r>
              <a:rPr lang="en-US" sz="2000" dirty="0">
                <a:solidFill>
                  <a:srgbClr val="595959"/>
                </a:solidFill>
              </a:rPr>
              <a:t> u sec.</a:t>
            </a:r>
          </a:p>
          <a:p>
            <a:r>
              <a:rPr lang="en-US" sz="2000" dirty="0" err="1">
                <a:solidFill>
                  <a:srgbClr val="595959"/>
                </a:solidFill>
              </a:rPr>
              <a:t>Ismine</a:t>
            </a:r>
            <a:r>
              <a:rPr lang="en-US" sz="2000" dirty="0">
                <a:solidFill>
                  <a:srgbClr val="595959"/>
                </a:solidFill>
              </a:rPr>
              <a:t> ‘</a:t>
            </a:r>
            <a:r>
              <a:rPr lang="en-US" sz="2000" dirty="0" err="1">
                <a:solidFill>
                  <a:srgbClr val="595959"/>
                </a:solidFill>
              </a:rPr>
              <a:t>BP_HealthPotion</a:t>
            </a:r>
            <a:r>
              <a:rPr lang="en-US" sz="2000" dirty="0">
                <a:solidFill>
                  <a:srgbClr val="595959"/>
                </a:solidFill>
              </a:rPr>
              <a:t>’ </a:t>
            </a:r>
            <a:r>
              <a:rPr lang="en-US" sz="2000" dirty="0" err="1">
                <a:solidFill>
                  <a:srgbClr val="595959"/>
                </a:solidFill>
              </a:rPr>
              <a:t>ver</a:t>
            </a:r>
            <a:endParaRPr lang="en-CA" sz="2000" dirty="0">
              <a:solidFill>
                <a:srgbClr val="595959"/>
              </a:solidFill>
            </a:endParaRPr>
          </a:p>
        </p:txBody>
      </p:sp>
      <p:pic>
        <p:nvPicPr>
          <p:cNvPr id="5" name="Resim 4">
            <a:extLst>
              <a:ext uri="{FF2B5EF4-FFF2-40B4-BE49-F238E27FC236}">
                <a16:creationId xmlns:a16="http://schemas.microsoft.com/office/drawing/2014/main" id="{7896A24A-80CE-D126-2D9B-C5D9502378A8}"/>
              </a:ext>
            </a:extLst>
          </p:cNvPr>
          <p:cNvPicPr>
            <a:picLocks noChangeAspect="1"/>
          </p:cNvPicPr>
          <p:nvPr/>
        </p:nvPicPr>
        <p:blipFill>
          <a:blip r:embed="rId2"/>
          <a:stretch>
            <a:fillRect/>
          </a:stretch>
        </p:blipFill>
        <p:spPr>
          <a:xfrm>
            <a:off x="6781801" y="1239143"/>
            <a:ext cx="4797056" cy="4425284"/>
          </a:xfrm>
          <a:prstGeom prst="rect">
            <a:avLst/>
          </a:prstGeom>
        </p:spPr>
      </p:pic>
    </p:spTree>
    <p:extLst>
      <p:ext uri="{BB962C8B-B14F-4D97-AF65-F5344CB8AC3E}">
        <p14:creationId xmlns:p14="http://schemas.microsoft.com/office/powerpoint/2010/main" val="323209943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C4094F-2CB2-87F4-E2AA-8D96E829AC39}"/>
              </a:ext>
            </a:extLst>
          </p:cNvPr>
          <p:cNvSpPr>
            <a:spLocks noGrp="1"/>
          </p:cNvSpPr>
          <p:nvPr>
            <p:ph type="title"/>
          </p:nvPr>
        </p:nvSpPr>
        <p:spPr>
          <a:xfrm>
            <a:off x="426655" y="2510118"/>
            <a:ext cx="1164401" cy="297090"/>
          </a:xfrm>
        </p:spPr>
        <p:txBody>
          <a:bodyPr/>
          <a:lstStyle/>
          <a:p>
            <a:r>
              <a:rPr lang="en-US" sz="1400" dirty="0"/>
              <a:t>Open UE5</a:t>
            </a:r>
            <a:endParaRPr lang="en-CA" sz="1400" dirty="0"/>
          </a:p>
        </p:txBody>
      </p:sp>
      <p:pic>
        <p:nvPicPr>
          <p:cNvPr id="5" name="Resim 4">
            <a:extLst>
              <a:ext uri="{FF2B5EF4-FFF2-40B4-BE49-F238E27FC236}">
                <a16:creationId xmlns:a16="http://schemas.microsoft.com/office/drawing/2014/main" id="{9E759623-C074-FC43-E2D0-9636CE697816}"/>
              </a:ext>
            </a:extLst>
          </p:cNvPr>
          <p:cNvPicPr>
            <a:picLocks noChangeAspect="1"/>
          </p:cNvPicPr>
          <p:nvPr/>
        </p:nvPicPr>
        <p:blipFill>
          <a:blip r:embed="rId2"/>
          <a:stretch>
            <a:fillRect/>
          </a:stretch>
        </p:blipFill>
        <p:spPr>
          <a:xfrm>
            <a:off x="3407921" y="268496"/>
            <a:ext cx="3658111" cy="5986000"/>
          </a:xfrm>
          <a:prstGeom prst="rect">
            <a:avLst/>
          </a:prstGeom>
        </p:spPr>
      </p:pic>
      <p:pic>
        <p:nvPicPr>
          <p:cNvPr id="7" name="Resim 6">
            <a:extLst>
              <a:ext uri="{FF2B5EF4-FFF2-40B4-BE49-F238E27FC236}">
                <a16:creationId xmlns:a16="http://schemas.microsoft.com/office/drawing/2014/main" id="{CE8C689E-1746-131F-6FD8-CBEBDF7C84A6}"/>
              </a:ext>
            </a:extLst>
          </p:cNvPr>
          <p:cNvPicPr>
            <a:picLocks noChangeAspect="1"/>
          </p:cNvPicPr>
          <p:nvPr/>
        </p:nvPicPr>
        <p:blipFill>
          <a:blip r:embed="rId3"/>
          <a:stretch>
            <a:fillRect/>
          </a:stretch>
        </p:blipFill>
        <p:spPr>
          <a:xfrm>
            <a:off x="7714232" y="1486218"/>
            <a:ext cx="3658111" cy="1619476"/>
          </a:xfrm>
          <a:prstGeom prst="rect">
            <a:avLst/>
          </a:prstGeom>
        </p:spPr>
      </p:pic>
      <p:pic>
        <p:nvPicPr>
          <p:cNvPr id="9" name="Resim 8">
            <a:extLst>
              <a:ext uri="{FF2B5EF4-FFF2-40B4-BE49-F238E27FC236}">
                <a16:creationId xmlns:a16="http://schemas.microsoft.com/office/drawing/2014/main" id="{57190E5C-26D5-23A0-F7BB-2D08FA37E0A8}"/>
              </a:ext>
            </a:extLst>
          </p:cNvPr>
          <p:cNvPicPr>
            <a:picLocks noChangeAspect="1"/>
          </p:cNvPicPr>
          <p:nvPr/>
        </p:nvPicPr>
        <p:blipFill>
          <a:blip r:embed="rId4"/>
          <a:stretch>
            <a:fillRect/>
          </a:stretch>
        </p:blipFill>
        <p:spPr>
          <a:xfrm>
            <a:off x="426655" y="3105694"/>
            <a:ext cx="2248214" cy="390580"/>
          </a:xfrm>
          <a:prstGeom prst="rect">
            <a:avLst/>
          </a:prstGeom>
        </p:spPr>
      </p:pic>
      <p:pic>
        <p:nvPicPr>
          <p:cNvPr id="11" name="Resim 10">
            <a:extLst>
              <a:ext uri="{FF2B5EF4-FFF2-40B4-BE49-F238E27FC236}">
                <a16:creationId xmlns:a16="http://schemas.microsoft.com/office/drawing/2014/main" id="{3971FA64-0EB8-47BF-39CC-2F483FFF4DE8}"/>
              </a:ext>
            </a:extLst>
          </p:cNvPr>
          <p:cNvPicPr>
            <a:picLocks noChangeAspect="1"/>
          </p:cNvPicPr>
          <p:nvPr/>
        </p:nvPicPr>
        <p:blipFill>
          <a:blip r:embed="rId5"/>
          <a:stretch>
            <a:fillRect/>
          </a:stretch>
        </p:blipFill>
        <p:spPr>
          <a:xfrm>
            <a:off x="8947891" y="4265389"/>
            <a:ext cx="1190791" cy="1381318"/>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CB38829-A6FA-7726-57BC-C3C70538B6FA}"/>
                  </a:ext>
                </a:extLst>
              </p14:cNvPr>
              <p14:cNvContentPartPr/>
              <p14:nvPr/>
            </p14:nvContentPartPr>
            <p14:xfrm>
              <a:off x="994608" y="2825136"/>
              <a:ext cx="150480" cy="224280"/>
            </p14:xfrm>
          </p:contentPart>
        </mc:Choice>
        <mc:Fallback xmlns="">
          <p:pic>
            <p:nvPicPr>
              <p:cNvPr id="12" name="Mürekkep 11">
                <a:extLst>
                  <a:ext uri="{FF2B5EF4-FFF2-40B4-BE49-F238E27FC236}">
                    <a16:creationId xmlns:a16="http://schemas.microsoft.com/office/drawing/2014/main" id="{6CB38829-A6FA-7726-57BC-C3C70538B6FA}"/>
                  </a:ext>
                </a:extLst>
              </p:cNvPr>
              <p:cNvPicPr/>
              <p:nvPr/>
            </p:nvPicPr>
            <p:blipFill>
              <a:blip r:embed="rId7"/>
              <a:stretch>
                <a:fillRect/>
              </a:stretch>
            </p:blipFill>
            <p:spPr>
              <a:xfrm>
                <a:off x="985608" y="2816136"/>
                <a:ext cx="168120" cy="241920"/>
              </a:xfrm>
              <a:prstGeom prst="rect">
                <a:avLst/>
              </a:prstGeom>
            </p:spPr>
          </p:pic>
        </mc:Fallback>
      </mc:AlternateContent>
      <p:grpSp>
        <p:nvGrpSpPr>
          <p:cNvPr id="27" name="Grup 26">
            <a:extLst>
              <a:ext uri="{FF2B5EF4-FFF2-40B4-BE49-F238E27FC236}">
                <a16:creationId xmlns:a16="http://schemas.microsoft.com/office/drawing/2014/main" id="{450A4954-D96E-9FCB-45B3-071780C3EA2C}"/>
              </a:ext>
            </a:extLst>
          </p:cNvPr>
          <p:cNvGrpSpPr/>
          <p:nvPr/>
        </p:nvGrpSpPr>
        <p:grpSpPr>
          <a:xfrm>
            <a:off x="593568" y="3647376"/>
            <a:ext cx="1151640" cy="696240"/>
            <a:chOff x="593568" y="3647376"/>
            <a:chExt cx="1151640" cy="696240"/>
          </a:xfrm>
        </p:grpSpPr>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7839F8E3-4FDE-F954-4CC9-9CB526434F0A}"/>
                    </a:ext>
                  </a:extLst>
                </p14:cNvPr>
                <p14:cNvContentPartPr/>
                <p14:nvPr/>
              </p14:nvContentPartPr>
              <p14:xfrm>
                <a:off x="593568" y="3647376"/>
                <a:ext cx="246600" cy="184320"/>
              </p14:xfrm>
            </p:contentPart>
          </mc:Choice>
          <mc:Fallback xmlns="">
            <p:pic>
              <p:nvPicPr>
                <p:cNvPr id="13" name="Mürekkep 12">
                  <a:extLst>
                    <a:ext uri="{FF2B5EF4-FFF2-40B4-BE49-F238E27FC236}">
                      <a16:creationId xmlns:a16="http://schemas.microsoft.com/office/drawing/2014/main" id="{7839F8E3-4FDE-F954-4CC9-9CB526434F0A}"/>
                    </a:ext>
                  </a:extLst>
                </p:cNvPr>
                <p:cNvPicPr/>
                <p:nvPr/>
              </p:nvPicPr>
              <p:blipFill>
                <a:blip r:embed="rId9"/>
                <a:stretch>
                  <a:fillRect/>
                </a:stretch>
              </p:blipFill>
              <p:spPr>
                <a:xfrm>
                  <a:off x="584568" y="3638736"/>
                  <a:ext cx="2642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8908F4BB-EC4B-3C90-C97E-AC768AA5953C}"/>
                    </a:ext>
                  </a:extLst>
                </p14:cNvPr>
                <p14:cNvContentPartPr/>
                <p14:nvPr/>
              </p14:nvContentPartPr>
              <p14:xfrm>
                <a:off x="894888" y="3710736"/>
                <a:ext cx="128520" cy="144360"/>
              </p14:xfrm>
            </p:contentPart>
          </mc:Choice>
          <mc:Fallback xmlns="">
            <p:pic>
              <p:nvPicPr>
                <p:cNvPr id="14" name="Mürekkep 13">
                  <a:extLst>
                    <a:ext uri="{FF2B5EF4-FFF2-40B4-BE49-F238E27FC236}">
                      <a16:creationId xmlns:a16="http://schemas.microsoft.com/office/drawing/2014/main" id="{8908F4BB-EC4B-3C90-C97E-AC768AA5953C}"/>
                    </a:ext>
                  </a:extLst>
                </p:cNvPr>
                <p:cNvPicPr/>
                <p:nvPr/>
              </p:nvPicPr>
              <p:blipFill>
                <a:blip r:embed="rId11"/>
                <a:stretch>
                  <a:fillRect/>
                </a:stretch>
              </p:blipFill>
              <p:spPr>
                <a:xfrm>
                  <a:off x="885888" y="3702096"/>
                  <a:ext cx="146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BA913275-7126-7BDE-947B-22220C3D3705}"/>
                    </a:ext>
                  </a:extLst>
                </p14:cNvPr>
                <p14:cNvContentPartPr/>
                <p14:nvPr/>
              </p14:nvContentPartPr>
              <p14:xfrm>
                <a:off x="1087848" y="3701736"/>
                <a:ext cx="117720" cy="138240"/>
              </p14:xfrm>
            </p:contentPart>
          </mc:Choice>
          <mc:Fallback xmlns="">
            <p:pic>
              <p:nvPicPr>
                <p:cNvPr id="15" name="Mürekkep 14">
                  <a:extLst>
                    <a:ext uri="{FF2B5EF4-FFF2-40B4-BE49-F238E27FC236}">
                      <a16:creationId xmlns:a16="http://schemas.microsoft.com/office/drawing/2014/main" id="{BA913275-7126-7BDE-947B-22220C3D3705}"/>
                    </a:ext>
                  </a:extLst>
                </p:cNvPr>
                <p:cNvPicPr/>
                <p:nvPr/>
              </p:nvPicPr>
              <p:blipFill>
                <a:blip r:embed="rId13"/>
                <a:stretch>
                  <a:fillRect/>
                </a:stretch>
              </p:blipFill>
              <p:spPr>
                <a:xfrm>
                  <a:off x="1079208" y="3693096"/>
                  <a:ext cx="135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E3C3EBDC-0DF7-558C-E658-DA7D869E5E39}"/>
                    </a:ext>
                  </a:extLst>
                </p14:cNvPr>
                <p14:cNvContentPartPr/>
                <p14:nvPr/>
              </p14:nvContentPartPr>
              <p14:xfrm>
                <a:off x="1305648" y="3721176"/>
                <a:ext cx="123120" cy="125640"/>
              </p14:xfrm>
            </p:contentPart>
          </mc:Choice>
          <mc:Fallback xmlns="">
            <p:pic>
              <p:nvPicPr>
                <p:cNvPr id="16" name="Mürekkep 15">
                  <a:extLst>
                    <a:ext uri="{FF2B5EF4-FFF2-40B4-BE49-F238E27FC236}">
                      <a16:creationId xmlns:a16="http://schemas.microsoft.com/office/drawing/2014/main" id="{E3C3EBDC-0DF7-558C-E658-DA7D869E5E39}"/>
                    </a:ext>
                  </a:extLst>
                </p:cNvPr>
                <p:cNvPicPr/>
                <p:nvPr/>
              </p:nvPicPr>
              <p:blipFill>
                <a:blip r:embed="rId15"/>
                <a:stretch>
                  <a:fillRect/>
                </a:stretch>
              </p:blipFill>
              <p:spPr>
                <a:xfrm>
                  <a:off x="1296648" y="3712536"/>
                  <a:ext cx="140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A096B353-7313-6DA4-6413-72FBDE093663}"/>
                    </a:ext>
                  </a:extLst>
                </p14:cNvPr>
                <p14:cNvContentPartPr/>
                <p14:nvPr/>
              </p14:nvContentPartPr>
              <p14:xfrm>
                <a:off x="1526688" y="3693816"/>
                <a:ext cx="28080" cy="127440"/>
              </p14:xfrm>
            </p:contentPart>
          </mc:Choice>
          <mc:Fallback xmlns="">
            <p:pic>
              <p:nvPicPr>
                <p:cNvPr id="17" name="Mürekkep 16">
                  <a:extLst>
                    <a:ext uri="{FF2B5EF4-FFF2-40B4-BE49-F238E27FC236}">
                      <a16:creationId xmlns:a16="http://schemas.microsoft.com/office/drawing/2014/main" id="{A096B353-7313-6DA4-6413-72FBDE093663}"/>
                    </a:ext>
                  </a:extLst>
                </p:cNvPr>
                <p:cNvPicPr/>
                <p:nvPr/>
              </p:nvPicPr>
              <p:blipFill>
                <a:blip r:embed="rId17"/>
                <a:stretch>
                  <a:fillRect/>
                </a:stretch>
              </p:blipFill>
              <p:spPr>
                <a:xfrm>
                  <a:off x="1518048" y="3685176"/>
                  <a:ext cx="45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EA3BC074-4718-636B-1AB0-EB29B1180C52}"/>
                    </a:ext>
                  </a:extLst>
                </p14:cNvPr>
                <p14:cNvContentPartPr/>
                <p14:nvPr/>
              </p14:nvContentPartPr>
              <p14:xfrm>
                <a:off x="1489968" y="3766896"/>
                <a:ext cx="72000" cy="360"/>
              </p14:xfrm>
            </p:contentPart>
          </mc:Choice>
          <mc:Fallback xmlns="">
            <p:pic>
              <p:nvPicPr>
                <p:cNvPr id="18" name="Mürekkep 17">
                  <a:extLst>
                    <a:ext uri="{FF2B5EF4-FFF2-40B4-BE49-F238E27FC236}">
                      <a16:creationId xmlns:a16="http://schemas.microsoft.com/office/drawing/2014/main" id="{EA3BC074-4718-636B-1AB0-EB29B1180C52}"/>
                    </a:ext>
                  </a:extLst>
                </p:cNvPr>
                <p:cNvPicPr/>
                <p:nvPr/>
              </p:nvPicPr>
              <p:blipFill>
                <a:blip r:embed="rId19"/>
                <a:stretch>
                  <a:fillRect/>
                </a:stretch>
              </p:blipFill>
              <p:spPr>
                <a:xfrm>
                  <a:off x="1481328" y="3757896"/>
                  <a:ext cx="8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12C392FB-E68D-0EF2-AE53-68619D6B361F}"/>
                    </a:ext>
                  </a:extLst>
                </p14:cNvPr>
                <p14:cNvContentPartPr/>
                <p14:nvPr/>
              </p14:nvContentPartPr>
              <p14:xfrm>
                <a:off x="1633608" y="3694176"/>
                <a:ext cx="111600" cy="175320"/>
              </p14:xfrm>
            </p:contentPart>
          </mc:Choice>
          <mc:Fallback xmlns="">
            <p:pic>
              <p:nvPicPr>
                <p:cNvPr id="19" name="Mürekkep 18">
                  <a:extLst>
                    <a:ext uri="{FF2B5EF4-FFF2-40B4-BE49-F238E27FC236}">
                      <a16:creationId xmlns:a16="http://schemas.microsoft.com/office/drawing/2014/main" id="{12C392FB-E68D-0EF2-AE53-68619D6B361F}"/>
                    </a:ext>
                  </a:extLst>
                </p:cNvPr>
                <p:cNvPicPr/>
                <p:nvPr/>
              </p:nvPicPr>
              <p:blipFill>
                <a:blip r:embed="rId21"/>
                <a:stretch>
                  <a:fillRect/>
                </a:stretch>
              </p:blipFill>
              <p:spPr>
                <a:xfrm>
                  <a:off x="1624968" y="3685176"/>
                  <a:ext cx="129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786693D8-91E8-CB1D-4E10-C7394011803E}"/>
                    </a:ext>
                  </a:extLst>
                </p14:cNvPr>
                <p14:cNvContentPartPr/>
                <p14:nvPr/>
              </p14:nvContentPartPr>
              <p14:xfrm>
                <a:off x="1645488" y="3680136"/>
                <a:ext cx="65520" cy="106200"/>
              </p14:xfrm>
            </p:contentPart>
          </mc:Choice>
          <mc:Fallback xmlns="">
            <p:pic>
              <p:nvPicPr>
                <p:cNvPr id="20" name="Mürekkep 19">
                  <a:extLst>
                    <a:ext uri="{FF2B5EF4-FFF2-40B4-BE49-F238E27FC236}">
                      <a16:creationId xmlns:a16="http://schemas.microsoft.com/office/drawing/2014/main" id="{786693D8-91E8-CB1D-4E10-C7394011803E}"/>
                    </a:ext>
                  </a:extLst>
                </p:cNvPr>
                <p:cNvPicPr/>
                <p:nvPr/>
              </p:nvPicPr>
              <p:blipFill>
                <a:blip r:embed="rId23"/>
                <a:stretch>
                  <a:fillRect/>
                </a:stretch>
              </p:blipFill>
              <p:spPr>
                <a:xfrm>
                  <a:off x="1636848" y="3671136"/>
                  <a:ext cx="83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E4435AD2-8A88-F60A-66D9-C309B6A7F3A3}"/>
                    </a:ext>
                  </a:extLst>
                </p14:cNvPr>
                <p14:cNvContentPartPr/>
                <p14:nvPr/>
              </p14:nvContentPartPr>
              <p14:xfrm>
                <a:off x="775368" y="3967776"/>
                <a:ext cx="148320" cy="375840"/>
              </p14:xfrm>
            </p:contentPart>
          </mc:Choice>
          <mc:Fallback xmlns="">
            <p:pic>
              <p:nvPicPr>
                <p:cNvPr id="21" name="Mürekkep 20">
                  <a:extLst>
                    <a:ext uri="{FF2B5EF4-FFF2-40B4-BE49-F238E27FC236}">
                      <a16:creationId xmlns:a16="http://schemas.microsoft.com/office/drawing/2014/main" id="{E4435AD2-8A88-F60A-66D9-C309B6A7F3A3}"/>
                    </a:ext>
                  </a:extLst>
                </p:cNvPr>
                <p:cNvPicPr/>
                <p:nvPr/>
              </p:nvPicPr>
              <p:blipFill>
                <a:blip r:embed="rId25"/>
                <a:stretch>
                  <a:fillRect/>
                </a:stretch>
              </p:blipFill>
              <p:spPr>
                <a:xfrm>
                  <a:off x="766728" y="3958776"/>
                  <a:ext cx="1659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D45FF790-E297-37E3-BDC3-FF92CCE77B29}"/>
                    </a:ext>
                  </a:extLst>
                </p14:cNvPr>
                <p14:cNvContentPartPr/>
                <p14:nvPr/>
              </p14:nvContentPartPr>
              <p14:xfrm>
                <a:off x="749448" y="4200336"/>
                <a:ext cx="167400" cy="15120"/>
              </p14:xfrm>
            </p:contentPart>
          </mc:Choice>
          <mc:Fallback xmlns="">
            <p:pic>
              <p:nvPicPr>
                <p:cNvPr id="22" name="Mürekkep 21">
                  <a:extLst>
                    <a:ext uri="{FF2B5EF4-FFF2-40B4-BE49-F238E27FC236}">
                      <a16:creationId xmlns:a16="http://schemas.microsoft.com/office/drawing/2014/main" id="{D45FF790-E297-37E3-BDC3-FF92CCE77B29}"/>
                    </a:ext>
                  </a:extLst>
                </p:cNvPr>
                <p:cNvPicPr/>
                <p:nvPr/>
              </p:nvPicPr>
              <p:blipFill>
                <a:blip r:embed="rId27"/>
                <a:stretch>
                  <a:fillRect/>
                </a:stretch>
              </p:blipFill>
              <p:spPr>
                <a:xfrm>
                  <a:off x="740808" y="4191336"/>
                  <a:ext cx="185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69EB9295-071A-B4ED-3D73-4E6E7C1A2C6F}"/>
                    </a:ext>
                  </a:extLst>
                </p14:cNvPr>
                <p14:cNvContentPartPr/>
                <p14:nvPr/>
              </p14:nvContentPartPr>
              <p14:xfrm>
                <a:off x="1060128" y="4086936"/>
                <a:ext cx="39960" cy="137160"/>
              </p14:xfrm>
            </p:contentPart>
          </mc:Choice>
          <mc:Fallback xmlns="">
            <p:pic>
              <p:nvPicPr>
                <p:cNvPr id="23" name="Mürekkep 22">
                  <a:extLst>
                    <a:ext uri="{FF2B5EF4-FFF2-40B4-BE49-F238E27FC236}">
                      <a16:creationId xmlns:a16="http://schemas.microsoft.com/office/drawing/2014/main" id="{69EB9295-071A-B4ED-3D73-4E6E7C1A2C6F}"/>
                    </a:ext>
                  </a:extLst>
                </p:cNvPr>
                <p:cNvPicPr/>
                <p:nvPr/>
              </p:nvPicPr>
              <p:blipFill>
                <a:blip r:embed="rId29"/>
                <a:stretch>
                  <a:fillRect/>
                </a:stretch>
              </p:blipFill>
              <p:spPr>
                <a:xfrm>
                  <a:off x="1051488" y="4077936"/>
                  <a:ext cx="57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74AB8EFC-EEA8-3556-D641-1B5F984C8507}"/>
                    </a:ext>
                  </a:extLst>
                </p14:cNvPr>
                <p14:cNvContentPartPr/>
                <p14:nvPr/>
              </p14:nvContentPartPr>
              <p14:xfrm>
                <a:off x="1051128" y="4013856"/>
                <a:ext cx="360" cy="360"/>
              </p14:xfrm>
            </p:contentPart>
          </mc:Choice>
          <mc:Fallback xmlns="">
            <p:pic>
              <p:nvPicPr>
                <p:cNvPr id="24" name="Mürekkep 23">
                  <a:extLst>
                    <a:ext uri="{FF2B5EF4-FFF2-40B4-BE49-F238E27FC236}">
                      <a16:creationId xmlns:a16="http://schemas.microsoft.com/office/drawing/2014/main" id="{74AB8EFC-EEA8-3556-D641-1B5F984C8507}"/>
                    </a:ext>
                  </a:extLst>
                </p:cNvPr>
                <p:cNvPicPr/>
                <p:nvPr/>
              </p:nvPicPr>
              <p:blipFill>
                <a:blip r:embed="rId31"/>
                <a:stretch>
                  <a:fillRect/>
                </a:stretch>
              </p:blipFill>
              <p:spPr>
                <a:xfrm>
                  <a:off x="1042488" y="40052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30A2BE3B-B2B2-94CE-BDC8-8011766F8A9B}"/>
                    </a:ext>
                  </a:extLst>
                </p14:cNvPr>
                <p14:cNvContentPartPr/>
                <p14:nvPr/>
              </p14:nvContentPartPr>
              <p14:xfrm>
                <a:off x="1160208" y="3904056"/>
                <a:ext cx="29160" cy="246240"/>
              </p14:xfrm>
            </p:contentPart>
          </mc:Choice>
          <mc:Fallback xmlns="">
            <p:pic>
              <p:nvPicPr>
                <p:cNvPr id="25" name="Mürekkep 24">
                  <a:extLst>
                    <a:ext uri="{FF2B5EF4-FFF2-40B4-BE49-F238E27FC236}">
                      <a16:creationId xmlns:a16="http://schemas.microsoft.com/office/drawing/2014/main" id="{30A2BE3B-B2B2-94CE-BDC8-8011766F8A9B}"/>
                    </a:ext>
                  </a:extLst>
                </p:cNvPr>
                <p:cNvPicPr/>
                <p:nvPr/>
              </p:nvPicPr>
              <p:blipFill>
                <a:blip r:embed="rId33"/>
                <a:stretch>
                  <a:fillRect/>
                </a:stretch>
              </p:blipFill>
              <p:spPr>
                <a:xfrm>
                  <a:off x="1151208" y="3895416"/>
                  <a:ext cx="46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9AC93A42-FAFE-9634-43FC-B25FBA6CBCEB}"/>
                    </a:ext>
                  </a:extLst>
                </p14:cNvPr>
                <p14:cNvContentPartPr/>
                <p14:nvPr/>
              </p14:nvContentPartPr>
              <p14:xfrm>
                <a:off x="1270728" y="4025376"/>
                <a:ext cx="163440" cy="163080"/>
              </p14:xfrm>
            </p:contentPart>
          </mc:Choice>
          <mc:Fallback xmlns="">
            <p:pic>
              <p:nvPicPr>
                <p:cNvPr id="26" name="Mürekkep 25">
                  <a:extLst>
                    <a:ext uri="{FF2B5EF4-FFF2-40B4-BE49-F238E27FC236}">
                      <a16:creationId xmlns:a16="http://schemas.microsoft.com/office/drawing/2014/main" id="{9AC93A42-FAFE-9634-43FC-B25FBA6CBCEB}"/>
                    </a:ext>
                  </a:extLst>
                </p:cNvPr>
                <p:cNvPicPr/>
                <p:nvPr/>
              </p:nvPicPr>
              <p:blipFill>
                <a:blip r:embed="rId35"/>
                <a:stretch>
                  <a:fillRect/>
                </a:stretch>
              </p:blipFill>
              <p:spPr>
                <a:xfrm>
                  <a:off x="1261728" y="4016376"/>
                  <a:ext cx="181080" cy="180720"/>
                </a:xfrm>
                <a:prstGeom prst="rect">
                  <a:avLst/>
                </a:prstGeom>
              </p:spPr>
            </p:pic>
          </mc:Fallback>
        </mc:AlternateContent>
      </p:grpSp>
      <p:grpSp>
        <p:nvGrpSpPr>
          <p:cNvPr id="32" name="Grup 31">
            <a:extLst>
              <a:ext uri="{FF2B5EF4-FFF2-40B4-BE49-F238E27FC236}">
                <a16:creationId xmlns:a16="http://schemas.microsoft.com/office/drawing/2014/main" id="{FE3A7E85-8283-08B3-7C3B-783061E7F0EF}"/>
              </a:ext>
            </a:extLst>
          </p:cNvPr>
          <p:cNvGrpSpPr/>
          <p:nvPr/>
        </p:nvGrpSpPr>
        <p:grpSpPr>
          <a:xfrm>
            <a:off x="538848" y="3309696"/>
            <a:ext cx="704880" cy="239040"/>
            <a:chOff x="538848" y="3309696"/>
            <a:chExt cx="704880" cy="239040"/>
          </a:xfrm>
        </p:grpSpPr>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7304E367-CCE1-50C5-0116-76126093B613}"/>
                    </a:ext>
                  </a:extLst>
                </p14:cNvPr>
                <p14:cNvContentPartPr/>
                <p14:nvPr/>
              </p14:nvContentPartPr>
              <p14:xfrm>
                <a:off x="719928" y="3318696"/>
                <a:ext cx="523800" cy="230040"/>
              </p14:xfrm>
            </p:contentPart>
          </mc:Choice>
          <mc:Fallback xmlns="">
            <p:pic>
              <p:nvPicPr>
                <p:cNvPr id="28" name="Mürekkep 27">
                  <a:extLst>
                    <a:ext uri="{FF2B5EF4-FFF2-40B4-BE49-F238E27FC236}">
                      <a16:creationId xmlns:a16="http://schemas.microsoft.com/office/drawing/2014/main" id="{7304E367-CCE1-50C5-0116-76126093B613}"/>
                    </a:ext>
                  </a:extLst>
                </p:cNvPr>
                <p:cNvPicPr/>
                <p:nvPr/>
              </p:nvPicPr>
              <p:blipFill>
                <a:blip r:embed="rId37"/>
                <a:stretch>
                  <a:fillRect/>
                </a:stretch>
              </p:blipFill>
              <p:spPr>
                <a:xfrm>
                  <a:off x="710928" y="3309696"/>
                  <a:ext cx="541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A155A254-9B27-700E-5F2F-D3C2694AE600}"/>
                    </a:ext>
                  </a:extLst>
                </p14:cNvPr>
                <p14:cNvContentPartPr/>
                <p14:nvPr/>
              </p14:nvContentPartPr>
              <p14:xfrm>
                <a:off x="538848" y="3309696"/>
                <a:ext cx="127440" cy="128880"/>
              </p14:xfrm>
            </p:contentPart>
          </mc:Choice>
          <mc:Fallback xmlns="">
            <p:pic>
              <p:nvPicPr>
                <p:cNvPr id="29" name="Mürekkep 28">
                  <a:extLst>
                    <a:ext uri="{FF2B5EF4-FFF2-40B4-BE49-F238E27FC236}">
                      <a16:creationId xmlns:a16="http://schemas.microsoft.com/office/drawing/2014/main" id="{A155A254-9B27-700E-5F2F-D3C2694AE600}"/>
                    </a:ext>
                  </a:extLst>
                </p:cNvPr>
                <p:cNvPicPr/>
                <p:nvPr/>
              </p:nvPicPr>
              <p:blipFill>
                <a:blip r:embed="rId39"/>
                <a:stretch>
                  <a:fillRect/>
                </a:stretch>
              </p:blipFill>
              <p:spPr>
                <a:xfrm>
                  <a:off x="530208" y="3300696"/>
                  <a:ext cx="145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24CB2163-5630-84F5-6E0D-F5FE496E4A51}"/>
                    </a:ext>
                  </a:extLst>
                </p14:cNvPr>
                <p14:cNvContentPartPr/>
                <p14:nvPr/>
              </p14:nvContentPartPr>
              <p14:xfrm>
                <a:off x="656208" y="3373776"/>
                <a:ext cx="51840" cy="107280"/>
              </p14:xfrm>
            </p:contentPart>
          </mc:Choice>
          <mc:Fallback xmlns="">
            <p:pic>
              <p:nvPicPr>
                <p:cNvPr id="31" name="Mürekkep 30">
                  <a:extLst>
                    <a:ext uri="{FF2B5EF4-FFF2-40B4-BE49-F238E27FC236}">
                      <a16:creationId xmlns:a16="http://schemas.microsoft.com/office/drawing/2014/main" id="{24CB2163-5630-84F5-6E0D-F5FE496E4A51}"/>
                    </a:ext>
                  </a:extLst>
                </p:cNvPr>
                <p:cNvPicPr/>
                <p:nvPr/>
              </p:nvPicPr>
              <p:blipFill>
                <a:blip r:embed="rId41"/>
                <a:stretch>
                  <a:fillRect/>
                </a:stretch>
              </p:blipFill>
              <p:spPr>
                <a:xfrm>
                  <a:off x="647208" y="3365136"/>
                  <a:ext cx="694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C245F732-39EE-29A6-AD11-A7C6F3F66445}"/>
                  </a:ext>
                </a:extLst>
              </p14:cNvPr>
              <p14:cNvContentPartPr/>
              <p14:nvPr/>
            </p14:nvContentPartPr>
            <p14:xfrm>
              <a:off x="3674448" y="4559976"/>
              <a:ext cx="597600" cy="158760"/>
            </p14:xfrm>
          </p:contentPart>
        </mc:Choice>
        <mc:Fallback xmlns="">
          <p:pic>
            <p:nvPicPr>
              <p:cNvPr id="33" name="Mürekkep 32">
                <a:extLst>
                  <a:ext uri="{FF2B5EF4-FFF2-40B4-BE49-F238E27FC236}">
                    <a16:creationId xmlns:a16="http://schemas.microsoft.com/office/drawing/2014/main" id="{C245F732-39EE-29A6-AD11-A7C6F3F66445}"/>
                  </a:ext>
                </a:extLst>
              </p:cNvPr>
              <p:cNvPicPr/>
              <p:nvPr/>
            </p:nvPicPr>
            <p:blipFill>
              <a:blip r:embed="rId43"/>
              <a:stretch>
                <a:fillRect/>
              </a:stretch>
            </p:blipFill>
            <p:spPr>
              <a:xfrm>
                <a:off x="3665808" y="4551336"/>
                <a:ext cx="615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20942AB2-6B23-E43C-FD79-50EC117353B2}"/>
                  </a:ext>
                </a:extLst>
              </p14:cNvPr>
              <p14:cNvContentPartPr/>
              <p14:nvPr/>
            </p14:nvContentPartPr>
            <p14:xfrm>
              <a:off x="5328288" y="3500496"/>
              <a:ext cx="797760" cy="232200"/>
            </p14:xfrm>
          </p:contentPart>
        </mc:Choice>
        <mc:Fallback xmlns="">
          <p:pic>
            <p:nvPicPr>
              <p:cNvPr id="34" name="Mürekkep 33">
                <a:extLst>
                  <a:ext uri="{FF2B5EF4-FFF2-40B4-BE49-F238E27FC236}">
                    <a16:creationId xmlns:a16="http://schemas.microsoft.com/office/drawing/2014/main" id="{20942AB2-6B23-E43C-FD79-50EC117353B2}"/>
                  </a:ext>
                </a:extLst>
              </p:cNvPr>
              <p:cNvPicPr/>
              <p:nvPr/>
            </p:nvPicPr>
            <p:blipFill>
              <a:blip r:embed="rId45"/>
              <a:stretch>
                <a:fillRect/>
              </a:stretch>
            </p:blipFill>
            <p:spPr>
              <a:xfrm>
                <a:off x="5319288" y="3491496"/>
                <a:ext cx="815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Mürekkep 34">
                <a:extLst>
                  <a:ext uri="{FF2B5EF4-FFF2-40B4-BE49-F238E27FC236}">
                    <a16:creationId xmlns:a16="http://schemas.microsoft.com/office/drawing/2014/main" id="{3C54A01F-4CF9-76A6-650B-ECA4DCEFD545}"/>
                  </a:ext>
                </a:extLst>
              </p14:cNvPr>
              <p14:cNvContentPartPr/>
              <p14:nvPr/>
            </p14:nvContentPartPr>
            <p14:xfrm>
              <a:off x="10686888" y="2074176"/>
              <a:ext cx="306000" cy="285840"/>
            </p14:xfrm>
          </p:contentPart>
        </mc:Choice>
        <mc:Fallback xmlns="">
          <p:pic>
            <p:nvPicPr>
              <p:cNvPr id="35" name="Mürekkep 34">
                <a:extLst>
                  <a:ext uri="{FF2B5EF4-FFF2-40B4-BE49-F238E27FC236}">
                    <a16:creationId xmlns:a16="http://schemas.microsoft.com/office/drawing/2014/main" id="{3C54A01F-4CF9-76A6-650B-ECA4DCEFD545}"/>
                  </a:ext>
                </a:extLst>
              </p:cNvPr>
              <p:cNvPicPr/>
              <p:nvPr/>
            </p:nvPicPr>
            <p:blipFill>
              <a:blip r:embed="rId47"/>
              <a:stretch>
                <a:fillRect/>
              </a:stretch>
            </p:blipFill>
            <p:spPr>
              <a:xfrm>
                <a:off x="10677888" y="2065536"/>
                <a:ext cx="3236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Mürekkep 35">
                <a:extLst>
                  <a:ext uri="{FF2B5EF4-FFF2-40B4-BE49-F238E27FC236}">
                    <a16:creationId xmlns:a16="http://schemas.microsoft.com/office/drawing/2014/main" id="{A24F7AD1-B2F6-BA63-05F0-AD3C866A4DE1}"/>
                  </a:ext>
                </a:extLst>
              </p14:cNvPr>
              <p14:cNvContentPartPr/>
              <p14:nvPr/>
            </p14:nvContentPartPr>
            <p14:xfrm>
              <a:off x="7963848" y="2330856"/>
              <a:ext cx="754920" cy="29520"/>
            </p14:xfrm>
          </p:contentPart>
        </mc:Choice>
        <mc:Fallback xmlns="">
          <p:pic>
            <p:nvPicPr>
              <p:cNvPr id="36" name="Mürekkep 35">
                <a:extLst>
                  <a:ext uri="{FF2B5EF4-FFF2-40B4-BE49-F238E27FC236}">
                    <a16:creationId xmlns:a16="http://schemas.microsoft.com/office/drawing/2014/main" id="{A24F7AD1-B2F6-BA63-05F0-AD3C866A4DE1}"/>
                  </a:ext>
                </a:extLst>
              </p:cNvPr>
              <p:cNvPicPr/>
              <p:nvPr/>
            </p:nvPicPr>
            <p:blipFill>
              <a:blip r:embed="rId49"/>
              <a:stretch>
                <a:fillRect/>
              </a:stretch>
            </p:blipFill>
            <p:spPr>
              <a:xfrm>
                <a:off x="7955208" y="2321856"/>
                <a:ext cx="772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Mürekkep 36">
                <a:extLst>
                  <a:ext uri="{FF2B5EF4-FFF2-40B4-BE49-F238E27FC236}">
                    <a16:creationId xmlns:a16="http://schemas.microsoft.com/office/drawing/2014/main" id="{A11F5DB1-674B-B4CF-FD01-BBEDF7D3D660}"/>
                  </a:ext>
                </a:extLst>
              </p14:cNvPr>
              <p14:cNvContentPartPr/>
              <p14:nvPr/>
            </p14:nvContentPartPr>
            <p14:xfrm>
              <a:off x="9024048" y="5136696"/>
              <a:ext cx="852480" cy="332280"/>
            </p14:xfrm>
          </p:contentPart>
        </mc:Choice>
        <mc:Fallback xmlns="">
          <p:pic>
            <p:nvPicPr>
              <p:cNvPr id="37" name="Mürekkep 36">
                <a:extLst>
                  <a:ext uri="{FF2B5EF4-FFF2-40B4-BE49-F238E27FC236}">
                    <a16:creationId xmlns:a16="http://schemas.microsoft.com/office/drawing/2014/main" id="{A11F5DB1-674B-B4CF-FD01-BBEDF7D3D660}"/>
                  </a:ext>
                </a:extLst>
              </p:cNvPr>
              <p:cNvPicPr/>
              <p:nvPr/>
            </p:nvPicPr>
            <p:blipFill>
              <a:blip r:embed="rId51"/>
              <a:stretch>
                <a:fillRect/>
              </a:stretch>
            </p:blipFill>
            <p:spPr>
              <a:xfrm>
                <a:off x="9015048" y="5128056"/>
                <a:ext cx="870120" cy="349920"/>
              </a:xfrm>
              <a:prstGeom prst="rect">
                <a:avLst/>
              </a:prstGeom>
            </p:spPr>
          </p:pic>
        </mc:Fallback>
      </mc:AlternateContent>
      <p:grpSp>
        <p:nvGrpSpPr>
          <p:cNvPr id="40" name="Grup 39">
            <a:extLst>
              <a:ext uri="{FF2B5EF4-FFF2-40B4-BE49-F238E27FC236}">
                <a16:creationId xmlns:a16="http://schemas.microsoft.com/office/drawing/2014/main" id="{EC89730D-5AE6-A27E-106F-0F6256E0159C}"/>
              </a:ext>
            </a:extLst>
          </p:cNvPr>
          <p:cNvGrpSpPr/>
          <p:nvPr/>
        </p:nvGrpSpPr>
        <p:grpSpPr>
          <a:xfrm>
            <a:off x="2852568" y="3172536"/>
            <a:ext cx="326160" cy="159480"/>
            <a:chOff x="2852568" y="3172536"/>
            <a:chExt cx="326160" cy="159480"/>
          </a:xfrm>
        </p:grpSpPr>
        <mc:AlternateContent xmlns:mc="http://schemas.openxmlformats.org/markup-compatibility/2006" xmlns:p14="http://schemas.microsoft.com/office/powerpoint/2010/main">
          <mc:Choice Requires="p14">
            <p:contentPart p14:bwMode="auto" r:id="rId52">
              <p14:nvContentPartPr>
                <p14:cNvPr id="38" name="Mürekkep 37">
                  <a:extLst>
                    <a:ext uri="{FF2B5EF4-FFF2-40B4-BE49-F238E27FC236}">
                      <a16:creationId xmlns:a16="http://schemas.microsoft.com/office/drawing/2014/main" id="{6CFE8599-2884-79AB-AE90-58CC731AC9D7}"/>
                    </a:ext>
                  </a:extLst>
                </p14:cNvPr>
                <p14:cNvContentPartPr/>
                <p14:nvPr/>
              </p14:nvContentPartPr>
              <p14:xfrm>
                <a:off x="2852568" y="3261816"/>
                <a:ext cx="252000" cy="20880"/>
              </p14:xfrm>
            </p:contentPart>
          </mc:Choice>
          <mc:Fallback xmlns="">
            <p:pic>
              <p:nvPicPr>
                <p:cNvPr id="38" name="Mürekkep 37">
                  <a:extLst>
                    <a:ext uri="{FF2B5EF4-FFF2-40B4-BE49-F238E27FC236}">
                      <a16:creationId xmlns:a16="http://schemas.microsoft.com/office/drawing/2014/main" id="{6CFE8599-2884-79AB-AE90-58CC731AC9D7}"/>
                    </a:ext>
                  </a:extLst>
                </p:cNvPr>
                <p:cNvPicPr/>
                <p:nvPr/>
              </p:nvPicPr>
              <p:blipFill>
                <a:blip r:embed="rId53"/>
                <a:stretch>
                  <a:fillRect/>
                </a:stretch>
              </p:blipFill>
              <p:spPr>
                <a:xfrm>
                  <a:off x="2843568" y="3253176"/>
                  <a:ext cx="269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Mürekkep 38">
                  <a:extLst>
                    <a:ext uri="{FF2B5EF4-FFF2-40B4-BE49-F238E27FC236}">
                      <a16:creationId xmlns:a16="http://schemas.microsoft.com/office/drawing/2014/main" id="{AD0AC6B6-A632-F569-845B-EDEE9D941BFB}"/>
                    </a:ext>
                  </a:extLst>
                </p14:cNvPr>
                <p14:cNvContentPartPr/>
                <p14:nvPr/>
              </p14:nvContentPartPr>
              <p14:xfrm>
                <a:off x="3090168" y="3172536"/>
                <a:ext cx="88560" cy="159480"/>
              </p14:xfrm>
            </p:contentPart>
          </mc:Choice>
          <mc:Fallback xmlns="">
            <p:pic>
              <p:nvPicPr>
                <p:cNvPr id="39" name="Mürekkep 38">
                  <a:extLst>
                    <a:ext uri="{FF2B5EF4-FFF2-40B4-BE49-F238E27FC236}">
                      <a16:creationId xmlns:a16="http://schemas.microsoft.com/office/drawing/2014/main" id="{AD0AC6B6-A632-F569-845B-EDEE9D941BFB}"/>
                    </a:ext>
                  </a:extLst>
                </p:cNvPr>
                <p:cNvPicPr/>
                <p:nvPr/>
              </p:nvPicPr>
              <p:blipFill>
                <a:blip r:embed="rId55"/>
                <a:stretch>
                  <a:fillRect/>
                </a:stretch>
              </p:blipFill>
              <p:spPr>
                <a:xfrm>
                  <a:off x="3081528" y="3163536"/>
                  <a:ext cx="106200" cy="177120"/>
                </a:xfrm>
                <a:prstGeom prst="rect">
                  <a:avLst/>
                </a:prstGeom>
              </p:spPr>
            </p:pic>
          </mc:Fallback>
        </mc:AlternateContent>
      </p:grpSp>
      <p:grpSp>
        <p:nvGrpSpPr>
          <p:cNvPr id="44" name="Grup 43">
            <a:extLst>
              <a:ext uri="{FF2B5EF4-FFF2-40B4-BE49-F238E27FC236}">
                <a16:creationId xmlns:a16="http://schemas.microsoft.com/office/drawing/2014/main" id="{9CB50527-5351-D951-391D-700E1B6C2EB4}"/>
              </a:ext>
            </a:extLst>
          </p:cNvPr>
          <p:cNvGrpSpPr/>
          <p:nvPr/>
        </p:nvGrpSpPr>
        <p:grpSpPr>
          <a:xfrm>
            <a:off x="7113888" y="2459376"/>
            <a:ext cx="259200" cy="142920"/>
            <a:chOff x="7113888" y="2459376"/>
            <a:chExt cx="259200" cy="142920"/>
          </a:xfrm>
        </p:grpSpPr>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8961D9A4-C26E-8A9A-E29B-8DC8B9DF56E6}"/>
                    </a:ext>
                  </a:extLst>
                </p14:cNvPr>
                <p14:cNvContentPartPr/>
                <p14:nvPr/>
              </p14:nvContentPartPr>
              <p14:xfrm>
                <a:off x="7113888" y="2541816"/>
                <a:ext cx="173160" cy="360"/>
              </p14:xfrm>
            </p:contentPart>
          </mc:Choice>
          <mc:Fallback xmlns="">
            <p:pic>
              <p:nvPicPr>
                <p:cNvPr id="41" name="Mürekkep 40">
                  <a:extLst>
                    <a:ext uri="{FF2B5EF4-FFF2-40B4-BE49-F238E27FC236}">
                      <a16:creationId xmlns:a16="http://schemas.microsoft.com/office/drawing/2014/main" id="{8961D9A4-C26E-8A9A-E29B-8DC8B9DF56E6}"/>
                    </a:ext>
                  </a:extLst>
                </p:cNvPr>
                <p:cNvPicPr/>
                <p:nvPr/>
              </p:nvPicPr>
              <p:blipFill>
                <a:blip r:embed="rId57"/>
                <a:stretch>
                  <a:fillRect/>
                </a:stretch>
              </p:blipFill>
              <p:spPr>
                <a:xfrm>
                  <a:off x="7104888" y="2532816"/>
                  <a:ext cx="19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786996F9-D439-4E47-B660-52A419E21164}"/>
                    </a:ext>
                  </a:extLst>
                </p14:cNvPr>
                <p14:cNvContentPartPr/>
                <p14:nvPr/>
              </p14:nvContentPartPr>
              <p14:xfrm>
                <a:off x="7260048" y="2459376"/>
                <a:ext cx="113040" cy="142920"/>
              </p14:xfrm>
            </p:contentPart>
          </mc:Choice>
          <mc:Fallback xmlns="">
            <p:pic>
              <p:nvPicPr>
                <p:cNvPr id="42" name="Mürekkep 41">
                  <a:extLst>
                    <a:ext uri="{FF2B5EF4-FFF2-40B4-BE49-F238E27FC236}">
                      <a16:creationId xmlns:a16="http://schemas.microsoft.com/office/drawing/2014/main" id="{786996F9-D439-4E47-B660-52A419E21164}"/>
                    </a:ext>
                  </a:extLst>
                </p:cNvPr>
                <p:cNvPicPr/>
                <p:nvPr/>
              </p:nvPicPr>
              <p:blipFill>
                <a:blip r:embed="rId59"/>
                <a:stretch>
                  <a:fillRect/>
                </a:stretch>
              </p:blipFill>
              <p:spPr>
                <a:xfrm>
                  <a:off x="7251048" y="2450736"/>
                  <a:ext cx="130680" cy="160560"/>
                </a:xfrm>
                <a:prstGeom prst="rect">
                  <a:avLst/>
                </a:prstGeom>
              </p:spPr>
            </p:pic>
          </mc:Fallback>
        </mc:AlternateContent>
      </p:grpSp>
      <p:grpSp>
        <p:nvGrpSpPr>
          <p:cNvPr id="46" name="Grup 45">
            <a:extLst>
              <a:ext uri="{FF2B5EF4-FFF2-40B4-BE49-F238E27FC236}">
                <a16:creationId xmlns:a16="http://schemas.microsoft.com/office/drawing/2014/main" id="{545CBC47-2B74-9504-A4BD-D5756B9526E1}"/>
              </a:ext>
            </a:extLst>
          </p:cNvPr>
          <p:cNvGrpSpPr/>
          <p:nvPr/>
        </p:nvGrpSpPr>
        <p:grpSpPr>
          <a:xfrm>
            <a:off x="9317448" y="3337416"/>
            <a:ext cx="189720" cy="644040"/>
            <a:chOff x="9317448" y="3337416"/>
            <a:chExt cx="189720" cy="644040"/>
          </a:xfrm>
        </p:grpSpPr>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95021941-AB7E-B7FB-0F1A-CD4534E74702}"/>
                    </a:ext>
                  </a:extLst>
                </p14:cNvPr>
                <p14:cNvContentPartPr/>
                <p14:nvPr/>
              </p14:nvContentPartPr>
              <p14:xfrm>
                <a:off x="9381528" y="3337416"/>
                <a:ext cx="28080" cy="612000"/>
              </p14:xfrm>
            </p:contentPart>
          </mc:Choice>
          <mc:Fallback xmlns="">
            <p:pic>
              <p:nvPicPr>
                <p:cNvPr id="43" name="Mürekkep 42">
                  <a:extLst>
                    <a:ext uri="{FF2B5EF4-FFF2-40B4-BE49-F238E27FC236}">
                      <a16:creationId xmlns:a16="http://schemas.microsoft.com/office/drawing/2014/main" id="{95021941-AB7E-B7FB-0F1A-CD4534E74702}"/>
                    </a:ext>
                  </a:extLst>
                </p:cNvPr>
                <p:cNvPicPr/>
                <p:nvPr/>
              </p:nvPicPr>
              <p:blipFill>
                <a:blip r:embed="rId61"/>
                <a:stretch>
                  <a:fillRect/>
                </a:stretch>
              </p:blipFill>
              <p:spPr>
                <a:xfrm>
                  <a:off x="9372888" y="3328416"/>
                  <a:ext cx="4572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Mürekkep 44">
                  <a:extLst>
                    <a:ext uri="{FF2B5EF4-FFF2-40B4-BE49-F238E27FC236}">
                      <a16:creationId xmlns:a16="http://schemas.microsoft.com/office/drawing/2014/main" id="{6D36928E-9FAB-7470-03E6-40A54B6891D2}"/>
                    </a:ext>
                  </a:extLst>
                </p14:cNvPr>
                <p14:cNvContentPartPr/>
                <p14:nvPr/>
              </p14:nvContentPartPr>
              <p14:xfrm>
                <a:off x="9317448" y="3838176"/>
                <a:ext cx="189720" cy="143280"/>
              </p14:xfrm>
            </p:contentPart>
          </mc:Choice>
          <mc:Fallback xmlns="">
            <p:pic>
              <p:nvPicPr>
                <p:cNvPr id="45" name="Mürekkep 44">
                  <a:extLst>
                    <a:ext uri="{FF2B5EF4-FFF2-40B4-BE49-F238E27FC236}">
                      <a16:creationId xmlns:a16="http://schemas.microsoft.com/office/drawing/2014/main" id="{6D36928E-9FAB-7470-03E6-40A54B6891D2}"/>
                    </a:ext>
                  </a:extLst>
                </p:cNvPr>
                <p:cNvPicPr/>
                <p:nvPr/>
              </p:nvPicPr>
              <p:blipFill>
                <a:blip r:embed="rId63"/>
                <a:stretch>
                  <a:fillRect/>
                </a:stretch>
              </p:blipFill>
              <p:spPr>
                <a:xfrm>
                  <a:off x="9308448" y="3829536"/>
                  <a:ext cx="207360" cy="160920"/>
                </a:xfrm>
                <a:prstGeom prst="rect">
                  <a:avLst/>
                </a:prstGeom>
              </p:spPr>
            </p:pic>
          </mc:Fallback>
        </mc:AlternateContent>
      </p:grpSp>
    </p:spTree>
    <p:extLst>
      <p:ext uri="{BB962C8B-B14F-4D97-AF65-F5344CB8AC3E}">
        <p14:creationId xmlns:p14="http://schemas.microsoft.com/office/powerpoint/2010/main" val="25367651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A6A05C1-E2F3-ED89-78B9-658EF20ED570}"/>
              </a:ext>
            </a:extLst>
          </p:cNvPr>
          <p:cNvPicPr>
            <a:picLocks noChangeAspect="1"/>
          </p:cNvPicPr>
          <p:nvPr/>
        </p:nvPicPr>
        <p:blipFill>
          <a:blip r:embed="rId2"/>
          <a:stretch>
            <a:fillRect/>
          </a:stretch>
        </p:blipFill>
        <p:spPr>
          <a:xfrm>
            <a:off x="373379" y="0"/>
            <a:ext cx="11445241" cy="6858000"/>
          </a:xfrm>
          <a:prstGeom prst="rect">
            <a:avLst/>
          </a:prstGeom>
        </p:spPr>
      </p:pic>
    </p:spTree>
    <p:extLst>
      <p:ext uri="{BB962C8B-B14F-4D97-AF65-F5344CB8AC3E}">
        <p14:creationId xmlns:p14="http://schemas.microsoft.com/office/powerpoint/2010/main" val="351008111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CD105E-DD4C-2AD6-DD5B-C38A8CD92F21}"/>
              </a:ext>
            </a:extLst>
          </p:cNvPr>
          <p:cNvPicPr>
            <a:picLocks noChangeAspect="1"/>
          </p:cNvPicPr>
          <p:nvPr/>
        </p:nvPicPr>
        <p:blipFill>
          <a:blip r:embed="rId2"/>
          <a:stretch>
            <a:fillRect/>
          </a:stretch>
        </p:blipFill>
        <p:spPr>
          <a:xfrm>
            <a:off x="2834640" y="105443"/>
            <a:ext cx="7234936" cy="3186640"/>
          </a:xfrm>
          <a:prstGeom prst="rect">
            <a:avLst/>
          </a:prstGeom>
        </p:spPr>
      </p:pic>
      <p:pic>
        <p:nvPicPr>
          <p:cNvPr id="7" name="Resim 6">
            <a:extLst>
              <a:ext uri="{FF2B5EF4-FFF2-40B4-BE49-F238E27FC236}">
                <a16:creationId xmlns:a16="http://schemas.microsoft.com/office/drawing/2014/main" id="{537B4C24-5EFB-08AF-4BFE-D70876279085}"/>
              </a:ext>
            </a:extLst>
          </p:cNvPr>
          <p:cNvPicPr>
            <a:picLocks noChangeAspect="1"/>
          </p:cNvPicPr>
          <p:nvPr/>
        </p:nvPicPr>
        <p:blipFill>
          <a:blip r:embed="rId3"/>
          <a:stretch>
            <a:fillRect/>
          </a:stretch>
        </p:blipFill>
        <p:spPr>
          <a:xfrm>
            <a:off x="2834640" y="3325502"/>
            <a:ext cx="6522720" cy="3427055"/>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Mürekkep 15">
                <a:extLst>
                  <a:ext uri="{FF2B5EF4-FFF2-40B4-BE49-F238E27FC236}">
                    <a16:creationId xmlns:a16="http://schemas.microsoft.com/office/drawing/2014/main" id="{7D889877-CF9D-376B-6AA3-B029B609FD3A}"/>
                  </a:ext>
                </a:extLst>
              </p14:cNvPr>
              <p14:cNvContentPartPr/>
              <p14:nvPr/>
            </p14:nvContentPartPr>
            <p14:xfrm>
              <a:off x="8496265" y="969916"/>
              <a:ext cx="236160" cy="168120"/>
            </p14:xfrm>
          </p:contentPart>
        </mc:Choice>
        <mc:Fallback xmlns="">
          <p:pic>
            <p:nvPicPr>
              <p:cNvPr id="16" name="Mürekkep 15">
                <a:extLst>
                  <a:ext uri="{FF2B5EF4-FFF2-40B4-BE49-F238E27FC236}">
                    <a16:creationId xmlns:a16="http://schemas.microsoft.com/office/drawing/2014/main" id="{7D889877-CF9D-376B-6AA3-B029B609FD3A}"/>
                  </a:ext>
                </a:extLst>
              </p:cNvPr>
              <p:cNvPicPr/>
              <p:nvPr/>
            </p:nvPicPr>
            <p:blipFill>
              <a:blip r:embed="rId5"/>
              <a:stretch>
                <a:fillRect/>
              </a:stretch>
            </p:blipFill>
            <p:spPr>
              <a:xfrm>
                <a:off x="8487265" y="960916"/>
                <a:ext cx="253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Mürekkep 17">
                <a:extLst>
                  <a:ext uri="{FF2B5EF4-FFF2-40B4-BE49-F238E27FC236}">
                    <a16:creationId xmlns:a16="http://schemas.microsoft.com/office/drawing/2014/main" id="{881534C3-D896-7C5F-9046-53F6B63C3D46}"/>
                  </a:ext>
                </a:extLst>
              </p14:cNvPr>
              <p14:cNvContentPartPr/>
              <p14:nvPr/>
            </p14:nvContentPartPr>
            <p14:xfrm>
              <a:off x="3434665" y="3848836"/>
              <a:ext cx="504000" cy="205920"/>
            </p14:xfrm>
          </p:contentPart>
        </mc:Choice>
        <mc:Fallback xmlns="">
          <p:pic>
            <p:nvPicPr>
              <p:cNvPr id="18" name="Mürekkep 17">
                <a:extLst>
                  <a:ext uri="{FF2B5EF4-FFF2-40B4-BE49-F238E27FC236}">
                    <a16:creationId xmlns:a16="http://schemas.microsoft.com/office/drawing/2014/main" id="{881534C3-D896-7C5F-9046-53F6B63C3D46}"/>
                  </a:ext>
                </a:extLst>
              </p:cNvPr>
              <p:cNvPicPr/>
              <p:nvPr/>
            </p:nvPicPr>
            <p:blipFill>
              <a:blip r:embed="rId7"/>
              <a:stretch>
                <a:fillRect/>
              </a:stretch>
            </p:blipFill>
            <p:spPr>
              <a:xfrm>
                <a:off x="3426025" y="3839836"/>
                <a:ext cx="521640" cy="223560"/>
              </a:xfrm>
              <a:prstGeom prst="rect">
                <a:avLst/>
              </a:prstGeom>
            </p:spPr>
          </p:pic>
        </mc:Fallback>
      </mc:AlternateContent>
      <p:grpSp>
        <p:nvGrpSpPr>
          <p:cNvPr id="20" name="Grup 19">
            <a:extLst>
              <a:ext uri="{FF2B5EF4-FFF2-40B4-BE49-F238E27FC236}">
                <a16:creationId xmlns:a16="http://schemas.microsoft.com/office/drawing/2014/main" id="{5A325801-F683-5BD7-FEF7-B7442669D3CF}"/>
              </a:ext>
            </a:extLst>
          </p:cNvPr>
          <p:cNvGrpSpPr/>
          <p:nvPr/>
        </p:nvGrpSpPr>
        <p:grpSpPr>
          <a:xfrm>
            <a:off x="2309665" y="355036"/>
            <a:ext cx="2078280" cy="3582000"/>
            <a:chOff x="2309665" y="355036"/>
            <a:chExt cx="2078280" cy="3582000"/>
          </a:xfrm>
        </p:grpSpPr>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4630E80-0FF6-98A6-1B8E-6B327805FEF8}"/>
                    </a:ext>
                  </a:extLst>
                </p14:cNvPr>
                <p14:cNvContentPartPr/>
                <p14:nvPr/>
              </p14:nvContentPartPr>
              <p14:xfrm>
                <a:off x="2866585" y="355036"/>
                <a:ext cx="262080" cy="320400"/>
              </p14:xfrm>
            </p:contentPart>
          </mc:Choice>
          <mc:Fallback xmlns="">
            <p:pic>
              <p:nvPicPr>
                <p:cNvPr id="8" name="Mürekkep 7">
                  <a:extLst>
                    <a:ext uri="{FF2B5EF4-FFF2-40B4-BE49-F238E27FC236}">
                      <a16:creationId xmlns:a16="http://schemas.microsoft.com/office/drawing/2014/main" id="{B4630E80-0FF6-98A6-1B8E-6B327805FEF8}"/>
                    </a:ext>
                  </a:extLst>
                </p:cNvPr>
                <p:cNvPicPr/>
                <p:nvPr/>
              </p:nvPicPr>
              <p:blipFill>
                <a:blip r:embed="rId9"/>
                <a:stretch>
                  <a:fillRect/>
                </a:stretch>
              </p:blipFill>
              <p:spPr>
                <a:xfrm>
                  <a:off x="2857585" y="346396"/>
                  <a:ext cx="2797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Mürekkep 8">
                  <a:extLst>
                    <a:ext uri="{FF2B5EF4-FFF2-40B4-BE49-F238E27FC236}">
                      <a16:creationId xmlns:a16="http://schemas.microsoft.com/office/drawing/2014/main" id="{7F60A7E6-99CD-BE1B-801D-022268C74CD8}"/>
                    </a:ext>
                  </a:extLst>
                </p14:cNvPr>
                <p14:cNvContentPartPr/>
                <p14:nvPr/>
              </p14:nvContentPartPr>
              <p14:xfrm>
                <a:off x="2309665" y="469156"/>
                <a:ext cx="176760" cy="300600"/>
              </p14:xfrm>
            </p:contentPart>
          </mc:Choice>
          <mc:Fallback xmlns="">
            <p:pic>
              <p:nvPicPr>
                <p:cNvPr id="9" name="Mürekkep 8">
                  <a:extLst>
                    <a:ext uri="{FF2B5EF4-FFF2-40B4-BE49-F238E27FC236}">
                      <a16:creationId xmlns:a16="http://schemas.microsoft.com/office/drawing/2014/main" id="{7F60A7E6-99CD-BE1B-801D-022268C74CD8}"/>
                    </a:ext>
                  </a:extLst>
                </p:cNvPr>
                <p:cNvPicPr/>
                <p:nvPr/>
              </p:nvPicPr>
              <p:blipFill>
                <a:blip r:embed="rId11"/>
                <a:stretch>
                  <a:fillRect/>
                </a:stretch>
              </p:blipFill>
              <p:spPr>
                <a:xfrm>
                  <a:off x="2300665" y="460156"/>
                  <a:ext cx="1944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Mürekkep 9">
                  <a:extLst>
                    <a:ext uri="{FF2B5EF4-FFF2-40B4-BE49-F238E27FC236}">
                      <a16:creationId xmlns:a16="http://schemas.microsoft.com/office/drawing/2014/main" id="{3FEA41C5-8FC2-6E08-9C03-5CBF8AB0A77B}"/>
                    </a:ext>
                  </a:extLst>
                </p14:cNvPr>
                <p14:cNvContentPartPr/>
                <p14:nvPr/>
              </p14:nvContentPartPr>
              <p14:xfrm>
                <a:off x="2520265" y="586876"/>
                <a:ext cx="92160" cy="89280"/>
              </p14:xfrm>
            </p:contentPart>
          </mc:Choice>
          <mc:Fallback xmlns="">
            <p:pic>
              <p:nvPicPr>
                <p:cNvPr id="10" name="Mürekkep 9">
                  <a:extLst>
                    <a:ext uri="{FF2B5EF4-FFF2-40B4-BE49-F238E27FC236}">
                      <a16:creationId xmlns:a16="http://schemas.microsoft.com/office/drawing/2014/main" id="{3FEA41C5-8FC2-6E08-9C03-5CBF8AB0A77B}"/>
                    </a:ext>
                  </a:extLst>
                </p:cNvPr>
                <p:cNvPicPr/>
                <p:nvPr/>
              </p:nvPicPr>
              <p:blipFill>
                <a:blip r:embed="rId13"/>
                <a:stretch>
                  <a:fillRect/>
                </a:stretch>
              </p:blipFill>
              <p:spPr>
                <a:xfrm>
                  <a:off x="2511265" y="577876"/>
                  <a:ext cx="109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Mürekkep 10">
                  <a:extLst>
                    <a:ext uri="{FF2B5EF4-FFF2-40B4-BE49-F238E27FC236}">
                      <a16:creationId xmlns:a16="http://schemas.microsoft.com/office/drawing/2014/main" id="{824E642F-7321-BCED-62C2-3326BE22689B}"/>
                    </a:ext>
                  </a:extLst>
                </p14:cNvPr>
                <p14:cNvContentPartPr/>
                <p14:nvPr/>
              </p14:nvContentPartPr>
              <p14:xfrm>
                <a:off x="2626825" y="471316"/>
                <a:ext cx="88920" cy="175680"/>
              </p14:xfrm>
            </p:contentPart>
          </mc:Choice>
          <mc:Fallback xmlns="">
            <p:pic>
              <p:nvPicPr>
                <p:cNvPr id="11" name="Mürekkep 10">
                  <a:extLst>
                    <a:ext uri="{FF2B5EF4-FFF2-40B4-BE49-F238E27FC236}">
                      <a16:creationId xmlns:a16="http://schemas.microsoft.com/office/drawing/2014/main" id="{824E642F-7321-BCED-62C2-3326BE22689B}"/>
                    </a:ext>
                  </a:extLst>
                </p:cNvPr>
                <p:cNvPicPr/>
                <p:nvPr/>
              </p:nvPicPr>
              <p:blipFill>
                <a:blip r:embed="rId15"/>
                <a:stretch>
                  <a:fillRect/>
                </a:stretch>
              </p:blipFill>
              <p:spPr>
                <a:xfrm>
                  <a:off x="2618185" y="462676"/>
                  <a:ext cx="1065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Mürekkep 11">
                  <a:extLst>
                    <a:ext uri="{FF2B5EF4-FFF2-40B4-BE49-F238E27FC236}">
                      <a16:creationId xmlns:a16="http://schemas.microsoft.com/office/drawing/2014/main" id="{F4BCECCF-B4A8-FD6F-A4D0-FA61A57072CD}"/>
                    </a:ext>
                  </a:extLst>
                </p14:cNvPr>
                <p14:cNvContentPartPr/>
                <p14:nvPr/>
              </p14:nvContentPartPr>
              <p14:xfrm>
                <a:off x="2896825" y="769756"/>
                <a:ext cx="278640" cy="28800"/>
              </p14:xfrm>
            </p:contentPart>
          </mc:Choice>
          <mc:Fallback xmlns="">
            <p:pic>
              <p:nvPicPr>
                <p:cNvPr id="12" name="Mürekkep 11">
                  <a:extLst>
                    <a:ext uri="{FF2B5EF4-FFF2-40B4-BE49-F238E27FC236}">
                      <a16:creationId xmlns:a16="http://schemas.microsoft.com/office/drawing/2014/main" id="{F4BCECCF-B4A8-FD6F-A4D0-FA61A57072CD}"/>
                    </a:ext>
                  </a:extLst>
                </p:cNvPr>
                <p:cNvPicPr/>
                <p:nvPr/>
              </p:nvPicPr>
              <p:blipFill>
                <a:blip r:embed="rId17"/>
                <a:stretch>
                  <a:fillRect/>
                </a:stretch>
              </p:blipFill>
              <p:spPr>
                <a:xfrm>
                  <a:off x="2887825" y="761116"/>
                  <a:ext cx="2962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Mürekkep 12">
                  <a:extLst>
                    <a:ext uri="{FF2B5EF4-FFF2-40B4-BE49-F238E27FC236}">
                      <a16:creationId xmlns:a16="http://schemas.microsoft.com/office/drawing/2014/main" id="{94C5200E-570A-04F6-4CC6-3799DF198281}"/>
                    </a:ext>
                  </a:extLst>
                </p14:cNvPr>
                <p14:cNvContentPartPr/>
                <p14:nvPr/>
              </p14:nvContentPartPr>
              <p14:xfrm>
                <a:off x="2935345" y="1183756"/>
                <a:ext cx="307440" cy="360"/>
              </p14:xfrm>
            </p:contentPart>
          </mc:Choice>
          <mc:Fallback xmlns="">
            <p:pic>
              <p:nvPicPr>
                <p:cNvPr id="13" name="Mürekkep 12">
                  <a:extLst>
                    <a:ext uri="{FF2B5EF4-FFF2-40B4-BE49-F238E27FC236}">
                      <a16:creationId xmlns:a16="http://schemas.microsoft.com/office/drawing/2014/main" id="{94C5200E-570A-04F6-4CC6-3799DF198281}"/>
                    </a:ext>
                  </a:extLst>
                </p:cNvPr>
                <p:cNvPicPr/>
                <p:nvPr/>
              </p:nvPicPr>
              <p:blipFill>
                <a:blip r:embed="rId19"/>
                <a:stretch>
                  <a:fillRect/>
                </a:stretch>
              </p:blipFill>
              <p:spPr>
                <a:xfrm>
                  <a:off x="2926345" y="1174756"/>
                  <a:ext cx="32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Mürekkep 14">
                  <a:extLst>
                    <a:ext uri="{FF2B5EF4-FFF2-40B4-BE49-F238E27FC236}">
                      <a16:creationId xmlns:a16="http://schemas.microsoft.com/office/drawing/2014/main" id="{2C31388B-8714-E3D3-24F8-2DAF6EAEFAAD}"/>
                    </a:ext>
                  </a:extLst>
                </p14:cNvPr>
                <p14:cNvContentPartPr/>
                <p14:nvPr/>
              </p14:nvContentPartPr>
              <p14:xfrm>
                <a:off x="3455185" y="1164316"/>
                <a:ext cx="932760" cy="360"/>
              </p14:xfrm>
            </p:contentPart>
          </mc:Choice>
          <mc:Fallback xmlns="">
            <p:pic>
              <p:nvPicPr>
                <p:cNvPr id="15" name="Mürekkep 14">
                  <a:extLst>
                    <a:ext uri="{FF2B5EF4-FFF2-40B4-BE49-F238E27FC236}">
                      <a16:creationId xmlns:a16="http://schemas.microsoft.com/office/drawing/2014/main" id="{2C31388B-8714-E3D3-24F8-2DAF6EAEFAAD}"/>
                    </a:ext>
                  </a:extLst>
                </p:cNvPr>
                <p:cNvPicPr/>
                <p:nvPr/>
              </p:nvPicPr>
              <p:blipFill>
                <a:blip r:embed="rId21"/>
                <a:stretch>
                  <a:fillRect/>
                </a:stretch>
              </p:blipFill>
              <p:spPr>
                <a:xfrm>
                  <a:off x="3446185" y="1155676"/>
                  <a:ext cx="950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B63CC38A-9673-5146-D3FB-A40A4EC3484A}"/>
                    </a:ext>
                  </a:extLst>
                </p14:cNvPr>
                <p14:cNvContentPartPr/>
                <p14:nvPr/>
              </p14:nvContentPartPr>
              <p14:xfrm>
                <a:off x="2490385" y="768316"/>
                <a:ext cx="955440" cy="3168720"/>
              </p14:xfrm>
            </p:contentPart>
          </mc:Choice>
          <mc:Fallback xmlns="">
            <p:pic>
              <p:nvPicPr>
                <p:cNvPr id="19" name="Mürekkep 18">
                  <a:extLst>
                    <a:ext uri="{FF2B5EF4-FFF2-40B4-BE49-F238E27FC236}">
                      <a16:creationId xmlns:a16="http://schemas.microsoft.com/office/drawing/2014/main" id="{B63CC38A-9673-5146-D3FB-A40A4EC3484A}"/>
                    </a:ext>
                  </a:extLst>
                </p:cNvPr>
                <p:cNvPicPr/>
                <p:nvPr/>
              </p:nvPicPr>
              <p:blipFill>
                <a:blip r:embed="rId23"/>
                <a:stretch>
                  <a:fillRect/>
                </a:stretch>
              </p:blipFill>
              <p:spPr>
                <a:xfrm>
                  <a:off x="2481745" y="759316"/>
                  <a:ext cx="973080" cy="318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47FD19EE-C149-9B01-B8D2-3B3D624B6887}"/>
                  </a:ext>
                </a:extLst>
              </p14:cNvPr>
              <p14:cNvContentPartPr/>
              <p14:nvPr/>
            </p14:nvContentPartPr>
            <p14:xfrm>
              <a:off x="3060265" y="2001676"/>
              <a:ext cx="366480" cy="19440"/>
            </p14:xfrm>
          </p:contentPart>
        </mc:Choice>
        <mc:Fallback xmlns="">
          <p:pic>
            <p:nvPicPr>
              <p:cNvPr id="22" name="Mürekkep 21">
                <a:extLst>
                  <a:ext uri="{FF2B5EF4-FFF2-40B4-BE49-F238E27FC236}">
                    <a16:creationId xmlns:a16="http://schemas.microsoft.com/office/drawing/2014/main" id="{47FD19EE-C149-9B01-B8D2-3B3D624B6887}"/>
                  </a:ext>
                </a:extLst>
              </p:cNvPr>
              <p:cNvPicPr/>
              <p:nvPr/>
            </p:nvPicPr>
            <p:blipFill>
              <a:blip r:embed="rId25"/>
              <a:stretch>
                <a:fillRect/>
              </a:stretch>
            </p:blipFill>
            <p:spPr>
              <a:xfrm>
                <a:off x="3051265" y="1992676"/>
                <a:ext cx="384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072A0D65-8FA7-C45C-E4CB-4BE8F9B48452}"/>
                  </a:ext>
                </a:extLst>
              </p14:cNvPr>
              <p14:cNvContentPartPr/>
              <p14:nvPr/>
            </p14:nvContentPartPr>
            <p14:xfrm>
              <a:off x="3117888" y="2185056"/>
              <a:ext cx="530640" cy="9360"/>
            </p14:xfrm>
          </p:contentPart>
        </mc:Choice>
        <mc:Fallback xmlns="">
          <p:pic>
            <p:nvPicPr>
              <p:cNvPr id="24" name="Mürekkep 23">
                <a:extLst>
                  <a:ext uri="{FF2B5EF4-FFF2-40B4-BE49-F238E27FC236}">
                    <a16:creationId xmlns:a16="http://schemas.microsoft.com/office/drawing/2014/main" id="{072A0D65-8FA7-C45C-E4CB-4BE8F9B48452}"/>
                  </a:ext>
                </a:extLst>
              </p:cNvPr>
              <p:cNvPicPr/>
              <p:nvPr/>
            </p:nvPicPr>
            <p:blipFill>
              <a:blip r:embed="rId27"/>
              <a:stretch>
                <a:fillRect/>
              </a:stretch>
            </p:blipFill>
            <p:spPr>
              <a:xfrm>
                <a:off x="3108888" y="2176056"/>
                <a:ext cx="548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10DA000F-3FAE-3124-7468-D7A1A81EDE5B}"/>
                  </a:ext>
                </a:extLst>
              </p14:cNvPr>
              <p14:cNvContentPartPr/>
              <p14:nvPr/>
            </p14:nvContentPartPr>
            <p14:xfrm>
              <a:off x="2823408" y="5412096"/>
              <a:ext cx="321120" cy="650520"/>
            </p14:xfrm>
          </p:contentPart>
        </mc:Choice>
        <mc:Fallback xmlns="">
          <p:pic>
            <p:nvPicPr>
              <p:cNvPr id="25" name="Mürekkep 24">
                <a:extLst>
                  <a:ext uri="{FF2B5EF4-FFF2-40B4-BE49-F238E27FC236}">
                    <a16:creationId xmlns:a16="http://schemas.microsoft.com/office/drawing/2014/main" id="{10DA000F-3FAE-3124-7468-D7A1A81EDE5B}"/>
                  </a:ext>
                </a:extLst>
              </p:cNvPr>
              <p:cNvPicPr/>
              <p:nvPr/>
            </p:nvPicPr>
            <p:blipFill>
              <a:blip r:embed="rId29"/>
              <a:stretch>
                <a:fillRect/>
              </a:stretch>
            </p:blipFill>
            <p:spPr>
              <a:xfrm>
                <a:off x="2814408" y="5403456"/>
                <a:ext cx="338760" cy="668160"/>
              </a:xfrm>
              <a:prstGeom prst="rect">
                <a:avLst/>
              </a:prstGeom>
            </p:spPr>
          </p:pic>
        </mc:Fallback>
      </mc:AlternateContent>
      <p:grpSp>
        <p:nvGrpSpPr>
          <p:cNvPr id="46" name="Grup 45">
            <a:extLst>
              <a:ext uri="{FF2B5EF4-FFF2-40B4-BE49-F238E27FC236}">
                <a16:creationId xmlns:a16="http://schemas.microsoft.com/office/drawing/2014/main" id="{1BB2C625-42E8-7D06-846C-24DE4F1A3AD9}"/>
              </a:ext>
            </a:extLst>
          </p:cNvPr>
          <p:cNvGrpSpPr/>
          <p:nvPr/>
        </p:nvGrpSpPr>
        <p:grpSpPr>
          <a:xfrm>
            <a:off x="1928808" y="5558976"/>
            <a:ext cx="723960" cy="597600"/>
            <a:chOff x="1928808" y="5558976"/>
            <a:chExt cx="723960" cy="597600"/>
          </a:xfrm>
        </p:grpSpPr>
        <mc:AlternateContent xmlns:mc="http://schemas.openxmlformats.org/markup-compatibility/2006" xmlns:p14="http://schemas.microsoft.com/office/powerpoint/2010/main">
          <mc:Choice Requires="p14">
            <p:contentPart p14:bwMode="auto" r:id="rId30">
              <p14:nvContentPartPr>
                <p14:cNvPr id="26" name="Mürekkep 25">
                  <a:extLst>
                    <a:ext uri="{FF2B5EF4-FFF2-40B4-BE49-F238E27FC236}">
                      <a16:creationId xmlns:a16="http://schemas.microsoft.com/office/drawing/2014/main" id="{E9266089-FC7E-453D-6299-C54DF3A459A7}"/>
                    </a:ext>
                  </a:extLst>
                </p14:cNvPr>
                <p14:cNvContentPartPr/>
                <p14:nvPr/>
              </p14:nvContentPartPr>
              <p14:xfrm>
                <a:off x="1928808" y="5824296"/>
                <a:ext cx="147600" cy="85680"/>
              </p14:xfrm>
            </p:contentPart>
          </mc:Choice>
          <mc:Fallback xmlns="">
            <p:pic>
              <p:nvPicPr>
                <p:cNvPr id="26" name="Mürekkep 25">
                  <a:extLst>
                    <a:ext uri="{FF2B5EF4-FFF2-40B4-BE49-F238E27FC236}">
                      <a16:creationId xmlns:a16="http://schemas.microsoft.com/office/drawing/2014/main" id="{E9266089-FC7E-453D-6299-C54DF3A459A7}"/>
                    </a:ext>
                  </a:extLst>
                </p:cNvPr>
                <p:cNvPicPr/>
                <p:nvPr/>
              </p:nvPicPr>
              <p:blipFill>
                <a:blip r:embed="rId31"/>
                <a:stretch>
                  <a:fillRect/>
                </a:stretch>
              </p:blipFill>
              <p:spPr>
                <a:xfrm>
                  <a:off x="1919808" y="5815296"/>
                  <a:ext cx="1652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Mürekkep 26">
                  <a:extLst>
                    <a:ext uri="{FF2B5EF4-FFF2-40B4-BE49-F238E27FC236}">
                      <a16:creationId xmlns:a16="http://schemas.microsoft.com/office/drawing/2014/main" id="{EEAA468C-2765-76FD-B0B2-79255969F190}"/>
                    </a:ext>
                  </a:extLst>
                </p14:cNvPr>
                <p14:cNvContentPartPr/>
                <p14:nvPr/>
              </p14:nvContentPartPr>
              <p14:xfrm>
                <a:off x="1956528" y="5805936"/>
                <a:ext cx="69120" cy="73440"/>
              </p14:xfrm>
            </p:contentPart>
          </mc:Choice>
          <mc:Fallback xmlns="">
            <p:pic>
              <p:nvPicPr>
                <p:cNvPr id="27" name="Mürekkep 26">
                  <a:extLst>
                    <a:ext uri="{FF2B5EF4-FFF2-40B4-BE49-F238E27FC236}">
                      <a16:creationId xmlns:a16="http://schemas.microsoft.com/office/drawing/2014/main" id="{EEAA468C-2765-76FD-B0B2-79255969F190}"/>
                    </a:ext>
                  </a:extLst>
                </p:cNvPr>
                <p:cNvPicPr/>
                <p:nvPr/>
              </p:nvPicPr>
              <p:blipFill>
                <a:blip r:embed="rId33"/>
                <a:stretch>
                  <a:fillRect/>
                </a:stretch>
              </p:blipFill>
              <p:spPr>
                <a:xfrm>
                  <a:off x="1947528" y="5797296"/>
                  <a:ext cx="86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Mürekkep 27">
                  <a:extLst>
                    <a:ext uri="{FF2B5EF4-FFF2-40B4-BE49-F238E27FC236}">
                      <a16:creationId xmlns:a16="http://schemas.microsoft.com/office/drawing/2014/main" id="{511453E8-6592-01BB-7F90-B0D4C7D1A691}"/>
                    </a:ext>
                  </a:extLst>
                </p14:cNvPr>
                <p14:cNvContentPartPr/>
                <p14:nvPr/>
              </p14:nvContentPartPr>
              <p14:xfrm>
                <a:off x="1929168" y="5705136"/>
                <a:ext cx="118080" cy="119520"/>
              </p14:xfrm>
            </p:contentPart>
          </mc:Choice>
          <mc:Fallback xmlns="">
            <p:pic>
              <p:nvPicPr>
                <p:cNvPr id="28" name="Mürekkep 27">
                  <a:extLst>
                    <a:ext uri="{FF2B5EF4-FFF2-40B4-BE49-F238E27FC236}">
                      <a16:creationId xmlns:a16="http://schemas.microsoft.com/office/drawing/2014/main" id="{511453E8-6592-01BB-7F90-B0D4C7D1A691}"/>
                    </a:ext>
                  </a:extLst>
                </p:cNvPr>
                <p:cNvPicPr/>
                <p:nvPr/>
              </p:nvPicPr>
              <p:blipFill>
                <a:blip r:embed="rId35"/>
                <a:stretch>
                  <a:fillRect/>
                </a:stretch>
              </p:blipFill>
              <p:spPr>
                <a:xfrm>
                  <a:off x="1920168" y="5696496"/>
                  <a:ext cx="135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D45A615A-F9FE-BFB9-D71A-B355CA5784AD}"/>
                    </a:ext>
                  </a:extLst>
                </p14:cNvPr>
                <p14:cNvContentPartPr/>
                <p14:nvPr/>
              </p14:nvContentPartPr>
              <p14:xfrm>
                <a:off x="2075328" y="5623056"/>
                <a:ext cx="44640" cy="154800"/>
              </p14:xfrm>
            </p:contentPart>
          </mc:Choice>
          <mc:Fallback xmlns="">
            <p:pic>
              <p:nvPicPr>
                <p:cNvPr id="29" name="Mürekkep 28">
                  <a:extLst>
                    <a:ext uri="{FF2B5EF4-FFF2-40B4-BE49-F238E27FC236}">
                      <a16:creationId xmlns:a16="http://schemas.microsoft.com/office/drawing/2014/main" id="{D45A615A-F9FE-BFB9-D71A-B355CA5784AD}"/>
                    </a:ext>
                  </a:extLst>
                </p:cNvPr>
                <p:cNvPicPr/>
                <p:nvPr/>
              </p:nvPicPr>
              <p:blipFill>
                <a:blip r:embed="rId37"/>
                <a:stretch>
                  <a:fillRect/>
                </a:stretch>
              </p:blipFill>
              <p:spPr>
                <a:xfrm>
                  <a:off x="2066328" y="5614416"/>
                  <a:ext cx="62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Mürekkep 29">
                  <a:extLst>
                    <a:ext uri="{FF2B5EF4-FFF2-40B4-BE49-F238E27FC236}">
                      <a16:creationId xmlns:a16="http://schemas.microsoft.com/office/drawing/2014/main" id="{BEE6C82B-F3D0-B0BE-AC71-D20CC5F4F1F7}"/>
                    </a:ext>
                  </a:extLst>
                </p14:cNvPr>
                <p14:cNvContentPartPr/>
                <p14:nvPr/>
              </p14:nvContentPartPr>
              <p14:xfrm>
                <a:off x="2130048" y="5696496"/>
                <a:ext cx="43560" cy="66240"/>
              </p14:xfrm>
            </p:contentPart>
          </mc:Choice>
          <mc:Fallback xmlns="">
            <p:pic>
              <p:nvPicPr>
                <p:cNvPr id="30" name="Mürekkep 29">
                  <a:extLst>
                    <a:ext uri="{FF2B5EF4-FFF2-40B4-BE49-F238E27FC236}">
                      <a16:creationId xmlns:a16="http://schemas.microsoft.com/office/drawing/2014/main" id="{BEE6C82B-F3D0-B0BE-AC71-D20CC5F4F1F7}"/>
                    </a:ext>
                  </a:extLst>
                </p:cNvPr>
                <p:cNvPicPr/>
                <p:nvPr/>
              </p:nvPicPr>
              <p:blipFill>
                <a:blip r:embed="rId39"/>
                <a:stretch>
                  <a:fillRect/>
                </a:stretch>
              </p:blipFill>
              <p:spPr>
                <a:xfrm>
                  <a:off x="2121408" y="5687496"/>
                  <a:ext cx="61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37E03FBE-273B-523D-52FF-A7ED6BCB2029}"/>
                    </a:ext>
                  </a:extLst>
                </p14:cNvPr>
                <p14:cNvContentPartPr/>
                <p14:nvPr/>
              </p14:nvContentPartPr>
              <p14:xfrm>
                <a:off x="2175768" y="5577336"/>
                <a:ext cx="75960" cy="97560"/>
              </p14:xfrm>
            </p:contentPart>
          </mc:Choice>
          <mc:Fallback xmlns="">
            <p:pic>
              <p:nvPicPr>
                <p:cNvPr id="31" name="Mürekkep 30">
                  <a:extLst>
                    <a:ext uri="{FF2B5EF4-FFF2-40B4-BE49-F238E27FC236}">
                      <a16:creationId xmlns:a16="http://schemas.microsoft.com/office/drawing/2014/main" id="{37E03FBE-273B-523D-52FF-A7ED6BCB2029}"/>
                    </a:ext>
                  </a:extLst>
                </p:cNvPr>
                <p:cNvPicPr/>
                <p:nvPr/>
              </p:nvPicPr>
              <p:blipFill>
                <a:blip r:embed="rId41"/>
                <a:stretch>
                  <a:fillRect/>
                </a:stretch>
              </p:blipFill>
              <p:spPr>
                <a:xfrm>
                  <a:off x="2167128" y="5568696"/>
                  <a:ext cx="936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D64FC27D-3B41-B71B-0454-39F118942A1B}"/>
                    </a:ext>
                  </a:extLst>
                </p14:cNvPr>
                <p14:cNvContentPartPr/>
                <p14:nvPr/>
              </p14:nvContentPartPr>
              <p14:xfrm>
                <a:off x="2301048" y="5558976"/>
                <a:ext cx="99360" cy="109800"/>
              </p14:xfrm>
            </p:contentPart>
          </mc:Choice>
          <mc:Fallback xmlns="">
            <p:pic>
              <p:nvPicPr>
                <p:cNvPr id="33" name="Mürekkep 32">
                  <a:extLst>
                    <a:ext uri="{FF2B5EF4-FFF2-40B4-BE49-F238E27FC236}">
                      <a16:creationId xmlns:a16="http://schemas.microsoft.com/office/drawing/2014/main" id="{D64FC27D-3B41-B71B-0454-39F118942A1B}"/>
                    </a:ext>
                  </a:extLst>
                </p:cNvPr>
                <p:cNvPicPr/>
                <p:nvPr/>
              </p:nvPicPr>
              <p:blipFill>
                <a:blip r:embed="rId43"/>
                <a:stretch>
                  <a:fillRect/>
                </a:stretch>
              </p:blipFill>
              <p:spPr>
                <a:xfrm>
                  <a:off x="2292408" y="5549976"/>
                  <a:ext cx="117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1DB09D6B-21B6-A70B-452E-ACBB69FCC143}"/>
                    </a:ext>
                  </a:extLst>
                </p14:cNvPr>
                <p14:cNvContentPartPr/>
                <p14:nvPr/>
              </p14:nvContentPartPr>
              <p14:xfrm>
                <a:off x="2010888" y="6034536"/>
                <a:ext cx="94680" cy="112680"/>
              </p14:xfrm>
            </p:contentPart>
          </mc:Choice>
          <mc:Fallback xmlns="">
            <p:pic>
              <p:nvPicPr>
                <p:cNvPr id="35" name="Mürekkep 34">
                  <a:extLst>
                    <a:ext uri="{FF2B5EF4-FFF2-40B4-BE49-F238E27FC236}">
                      <a16:creationId xmlns:a16="http://schemas.microsoft.com/office/drawing/2014/main" id="{1DB09D6B-21B6-A70B-452E-ACBB69FCC143}"/>
                    </a:ext>
                  </a:extLst>
                </p:cNvPr>
                <p:cNvPicPr/>
                <p:nvPr/>
              </p:nvPicPr>
              <p:blipFill>
                <a:blip r:embed="rId45"/>
                <a:stretch>
                  <a:fillRect/>
                </a:stretch>
              </p:blipFill>
              <p:spPr>
                <a:xfrm>
                  <a:off x="2001888" y="6025896"/>
                  <a:ext cx="1123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4C0F280D-9685-FD09-E1B5-A6FBCB9F26A6}"/>
                    </a:ext>
                  </a:extLst>
                </p14:cNvPr>
                <p14:cNvContentPartPr/>
                <p14:nvPr/>
              </p14:nvContentPartPr>
              <p14:xfrm>
                <a:off x="2093688" y="6071256"/>
                <a:ext cx="51480" cy="85320"/>
              </p14:xfrm>
            </p:contentPart>
          </mc:Choice>
          <mc:Fallback xmlns="">
            <p:pic>
              <p:nvPicPr>
                <p:cNvPr id="36" name="Mürekkep 35">
                  <a:extLst>
                    <a:ext uri="{FF2B5EF4-FFF2-40B4-BE49-F238E27FC236}">
                      <a16:creationId xmlns:a16="http://schemas.microsoft.com/office/drawing/2014/main" id="{4C0F280D-9685-FD09-E1B5-A6FBCB9F26A6}"/>
                    </a:ext>
                  </a:extLst>
                </p:cNvPr>
                <p:cNvPicPr/>
                <p:nvPr/>
              </p:nvPicPr>
              <p:blipFill>
                <a:blip r:embed="rId47"/>
                <a:stretch>
                  <a:fillRect/>
                </a:stretch>
              </p:blipFill>
              <p:spPr>
                <a:xfrm>
                  <a:off x="2084688" y="6062616"/>
                  <a:ext cx="69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98546F16-7CCC-C9D0-537A-0EF21D0728CE}"/>
                    </a:ext>
                  </a:extLst>
                </p14:cNvPr>
                <p14:cNvContentPartPr/>
                <p14:nvPr/>
              </p14:nvContentPartPr>
              <p14:xfrm>
                <a:off x="2093688" y="5952456"/>
                <a:ext cx="60840" cy="48600"/>
              </p14:xfrm>
            </p:contentPart>
          </mc:Choice>
          <mc:Fallback xmlns="">
            <p:pic>
              <p:nvPicPr>
                <p:cNvPr id="37" name="Mürekkep 36">
                  <a:extLst>
                    <a:ext uri="{FF2B5EF4-FFF2-40B4-BE49-F238E27FC236}">
                      <a16:creationId xmlns:a16="http://schemas.microsoft.com/office/drawing/2014/main" id="{98546F16-7CCC-C9D0-537A-0EF21D0728CE}"/>
                    </a:ext>
                  </a:extLst>
                </p:cNvPr>
                <p:cNvPicPr/>
                <p:nvPr/>
              </p:nvPicPr>
              <p:blipFill>
                <a:blip r:embed="rId49"/>
                <a:stretch>
                  <a:fillRect/>
                </a:stretch>
              </p:blipFill>
              <p:spPr>
                <a:xfrm>
                  <a:off x="2084688" y="5943816"/>
                  <a:ext cx="78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AD3D8D88-2EE6-B822-1E00-DD6C8DEF6A69}"/>
                    </a:ext>
                  </a:extLst>
                </p14:cNvPr>
                <p14:cNvContentPartPr/>
                <p14:nvPr/>
              </p14:nvContentPartPr>
              <p14:xfrm>
                <a:off x="2203488" y="5926176"/>
                <a:ext cx="92880" cy="133200"/>
              </p14:xfrm>
            </p:contentPart>
          </mc:Choice>
          <mc:Fallback xmlns="">
            <p:pic>
              <p:nvPicPr>
                <p:cNvPr id="38" name="Mürekkep 37">
                  <a:extLst>
                    <a:ext uri="{FF2B5EF4-FFF2-40B4-BE49-F238E27FC236}">
                      <a16:creationId xmlns:a16="http://schemas.microsoft.com/office/drawing/2014/main" id="{AD3D8D88-2EE6-B822-1E00-DD6C8DEF6A69}"/>
                    </a:ext>
                  </a:extLst>
                </p:cNvPr>
                <p:cNvPicPr/>
                <p:nvPr/>
              </p:nvPicPr>
              <p:blipFill>
                <a:blip r:embed="rId51"/>
                <a:stretch>
                  <a:fillRect/>
                </a:stretch>
              </p:blipFill>
              <p:spPr>
                <a:xfrm>
                  <a:off x="2194488" y="5917176"/>
                  <a:ext cx="110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3F2D945E-8D5F-5E96-6FC3-B7525ECB01DB}"/>
                    </a:ext>
                  </a:extLst>
                </p14:cNvPr>
                <p14:cNvContentPartPr/>
                <p14:nvPr/>
              </p14:nvContentPartPr>
              <p14:xfrm>
                <a:off x="2185128" y="5924736"/>
                <a:ext cx="16560" cy="360"/>
              </p14:xfrm>
            </p:contentPart>
          </mc:Choice>
          <mc:Fallback xmlns="">
            <p:pic>
              <p:nvPicPr>
                <p:cNvPr id="39" name="Mürekkep 38">
                  <a:extLst>
                    <a:ext uri="{FF2B5EF4-FFF2-40B4-BE49-F238E27FC236}">
                      <a16:creationId xmlns:a16="http://schemas.microsoft.com/office/drawing/2014/main" id="{3F2D945E-8D5F-5E96-6FC3-B7525ECB01DB}"/>
                    </a:ext>
                  </a:extLst>
                </p:cNvPr>
                <p:cNvPicPr/>
                <p:nvPr/>
              </p:nvPicPr>
              <p:blipFill>
                <a:blip r:embed="rId53"/>
                <a:stretch>
                  <a:fillRect/>
                </a:stretch>
              </p:blipFill>
              <p:spPr>
                <a:xfrm>
                  <a:off x="2176488" y="5916096"/>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B6FBED6B-27E4-1AC5-17B6-34EC5FAF3C85}"/>
                    </a:ext>
                  </a:extLst>
                </p14:cNvPr>
                <p14:cNvContentPartPr/>
                <p14:nvPr/>
              </p14:nvContentPartPr>
              <p14:xfrm>
                <a:off x="2294568" y="5900976"/>
                <a:ext cx="106920" cy="72360"/>
              </p14:xfrm>
            </p:contentPart>
          </mc:Choice>
          <mc:Fallback xmlns="">
            <p:pic>
              <p:nvPicPr>
                <p:cNvPr id="40" name="Mürekkep 39">
                  <a:extLst>
                    <a:ext uri="{FF2B5EF4-FFF2-40B4-BE49-F238E27FC236}">
                      <a16:creationId xmlns:a16="http://schemas.microsoft.com/office/drawing/2014/main" id="{B6FBED6B-27E4-1AC5-17B6-34EC5FAF3C85}"/>
                    </a:ext>
                  </a:extLst>
                </p:cNvPr>
                <p:cNvPicPr/>
                <p:nvPr/>
              </p:nvPicPr>
              <p:blipFill>
                <a:blip r:embed="rId55"/>
                <a:stretch>
                  <a:fillRect/>
                </a:stretch>
              </p:blipFill>
              <p:spPr>
                <a:xfrm>
                  <a:off x="2285928" y="5892336"/>
                  <a:ext cx="1245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3D109361-3A99-5E30-B606-3F67A9FCCDA4}"/>
                    </a:ext>
                  </a:extLst>
                </p14:cNvPr>
                <p14:cNvContentPartPr/>
                <p14:nvPr/>
              </p14:nvContentPartPr>
              <p14:xfrm>
                <a:off x="2395368" y="5861016"/>
                <a:ext cx="64800" cy="51840"/>
              </p14:xfrm>
            </p:contentPart>
          </mc:Choice>
          <mc:Fallback xmlns="">
            <p:pic>
              <p:nvPicPr>
                <p:cNvPr id="41" name="Mürekkep 40">
                  <a:extLst>
                    <a:ext uri="{FF2B5EF4-FFF2-40B4-BE49-F238E27FC236}">
                      <a16:creationId xmlns:a16="http://schemas.microsoft.com/office/drawing/2014/main" id="{3D109361-3A99-5E30-B606-3F67A9FCCDA4}"/>
                    </a:ext>
                  </a:extLst>
                </p:cNvPr>
                <p:cNvPicPr/>
                <p:nvPr/>
              </p:nvPicPr>
              <p:blipFill>
                <a:blip r:embed="rId57"/>
                <a:stretch>
                  <a:fillRect/>
                </a:stretch>
              </p:blipFill>
              <p:spPr>
                <a:xfrm>
                  <a:off x="2386368" y="5852016"/>
                  <a:ext cx="82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DF25C7C1-1A00-EF88-EB73-E5FD5D2A6CE9}"/>
                    </a:ext>
                  </a:extLst>
                </p14:cNvPr>
                <p14:cNvContentPartPr/>
                <p14:nvPr/>
              </p14:nvContentPartPr>
              <p14:xfrm>
                <a:off x="2359008" y="5778576"/>
                <a:ext cx="9360" cy="3960"/>
              </p14:xfrm>
            </p:contentPart>
          </mc:Choice>
          <mc:Fallback xmlns="">
            <p:pic>
              <p:nvPicPr>
                <p:cNvPr id="42" name="Mürekkep 41">
                  <a:extLst>
                    <a:ext uri="{FF2B5EF4-FFF2-40B4-BE49-F238E27FC236}">
                      <a16:creationId xmlns:a16="http://schemas.microsoft.com/office/drawing/2014/main" id="{DF25C7C1-1A00-EF88-EB73-E5FD5D2A6CE9}"/>
                    </a:ext>
                  </a:extLst>
                </p:cNvPr>
                <p:cNvPicPr/>
                <p:nvPr/>
              </p:nvPicPr>
              <p:blipFill>
                <a:blip r:embed="rId59"/>
                <a:stretch>
                  <a:fillRect/>
                </a:stretch>
              </p:blipFill>
              <p:spPr>
                <a:xfrm>
                  <a:off x="2350008" y="5769936"/>
                  <a:ext cx="27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366AEAE8-AE93-35A0-FCBC-E71169198365}"/>
                    </a:ext>
                  </a:extLst>
                </p14:cNvPr>
                <p14:cNvContentPartPr/>
                <p14:nvPr/>
              </p14:nvContentPartPr>
              <p14:xfrm>
                <a:off x="2413728" y="5787936"/>
                <a:ext cx="1800" cy="360"/>
              </p14:xfrm>
            </p:contentPart>
          </mc:Choice>
          <mc:Fallback xmlns="">
            <p:pic>
              <p:nvPicPr>
                <p:cNvPr id="43" name="Mürekkep 42">
                  <a:extLst>
                    <a:ext uri="{FF2B5EF4-FFF2-40B4-BE49-F238E27FC236}">
                      <a16:creationId xmlns:a16="http://schemas.microsoft.com/office/drawing/2014/main" id="{366AEAE8-AE93-35A0-FCBC-E71169198365}"/>
                    </a:ext>
                  </a:extLst>
                </p:cNvPr>
                <p:cNvPicPr/>
                <p:nvPr/>
              </p:nvPicPr>
              <p:blipFill>
                <a:blip r:embed="rId61"/>
                <a:stretch>
                  <a:fillRect/>
                </a:stretch>
              </p:blipFill>
              <p:spPr>
                <a:xfrm>
                  <a:off x="2404728" y="577929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Mürekkep 43">
                  <a:extLst>
                    <a:ext uri="{FF2B5EF4-FFF2-40B4-BE49-F238E27FC236}">
                      <a16:creationId xmlns:a16="http://schemas.microsoft.com/office/drawing/2014/main" id="{23CEB404-680A-3816-E09E-155D84E8C5A7}"/>
                    </a:ext>
                  </a:extLst>
                </p14:cNvPr>
                <p14:cNvContentPartPr/>
                <p14:nvPr/>
              </p14:nvContentPartPr>
              <p14:xfrm>
                <a:off x="2423088" y="5623056"/>
                <a:ext cx="143640" cy="174240"/>
              </p14:xfrm>
            </p:contentPart>
          </mc:Choice>
          <mc:Fallback xmlns="">
            <p:pic>
              <p:nvPicPr>
                <p:cNvPr id="44" name="Mürekkep 43">
                  <a:extLst>
                    <a:ext uri="{FF2B5EF4-FFF2-40B4-BE49-F238E27FC236}">
                      <a16:creationId xmlns:a16="http://schemas.microsoft.com/office/drawing/2014/main" id="{23CEB404-680A-3816-E09E-155D84E8C5A7}"/>
                    </a:ext>
                  </a:extLst>
                </p:cNvPr>
                <p:cNvPicPr/>
                <p:nvPr/>
              </p:nvPicPr>
              <p:blipFill>
                <a:blip r:embed="rId63"/>
                <a:stretch>
                  <a:fillRect/>
                </a:stretch>
              </p:blipFill>
              <p:spPr>
                <a:xfrm>
                  <a:off x="2414088" y="5614416"/>
                  <a:ext cx="161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Mürekkep 44">
                  <a:extLst>
                    <a:ext uri="{FF2B5EF4-FFF2-40B4-BE49-F238E27FC236}">
                      <a16:creationId xmlns:a16="http://schemas.microsoft.com/office/drawing/2014/main" id="{57414ACA-27EA-FC33-CF23-EBB83D59778C}"/>
                    </a:ext>
                  </a:extLst>
                </p14:cNvPr>
                <p14:cNvContentPartPr/>
                <p14:nvPr/>
              </p14:nvContentPartPr>
              <p14:xfrm>
                <a:off x="2549448" y="5651136"/>
                <a:ext cx="103320" cy="92520"/>
              </p14:xfrm>
            </p:contentPart>
          </mc:Choice>
          <mc:Fallback xmlns="">
            <p:pic>
              <p:nvPicPr>
                <p:cNvPr id="45" name="Mürekkep 44">
                  <a:extLst>
                    <a:ext uri="{FF2B5EF4-FFF2-40B4-BE49-F238E27FC236}">
                      <a16:creationId xmlns:a16="http://schemas.microsoft.com/office/drawing/2014/main" id="{57414ACA-27EA-FC33-CF23-EBB83D59778C}"/>
                    </a:ext>
                  </a:extLst>
                </p:cNvPr>
                <p:cNvPicPr/>
                <p:nvPr/>
              </p:nvPicPr>
              <p:blipFill>
                <a:blip r:embed="rId65"/>
                <a:stretch>
                  <a:fillRect/>
                </a:stretch>
              </p:blipFill>
              <p:spPr>
                <a:xfrm>
                  <a:off x="2540448" y="5642496"/>
                  <a:ext cx="12096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7" name="Mürekkep 46">
                <a:extLst>
                  <a:ext uri="{FF2B5EF4-FFF2-40B4-BE49-F238E27FC236}">
                    <a16:creationId xmlns:a16="http://schemas.microsoft.com/office/drawing/2014/main" id="{1978B986-2DB4-5778-1AA7-70C234C5B62C}"/>
                  </a:ext>
                </a:extLst>
              </p14:cNvPr>
              <p14:cNvContentPartPr/>
              <p14:nvPr/>
            </p14:nvContentPartPr>
            <p14:xfrm>
              <a:off x="8573688" y="1899576"/>
              <a:ext cx="251640" cy="96120"/>
            </p14:xfrm>
          </p:contentPart>
        </mc:Choice>
        <mc:Fallback xmlns="">
          <p:pic>
            <p:nvPicPr>
              <p:cNvPr id="47" name="Mürekkep 46">
                <a:extLst>
                  <a:ext uri="{FF2B5EF4-FFF2-40B4-BE49-F238E27FC236}">
                    <a16:creationId xmlns:a16="http://schemas.microsoft.com/office/drawing/2014/main" id="{1978B986-2DB4-5778-1AA7-70C234C5B62C}"/>
                  </a:ext>
                </a:extLst>
              </p:cNvPr>
              <p:cNvPicPr/>
              <p:nvPr/>
            </p:nvPicPr>
            <p:blipFill>
              <a:blip r:embed="rId67"/>
              <a:stretch>
                <a:fillRect/>
              </a:stretch>
            </p:blipFill>
            <p:spPr>
              <a:xfrm>
                <a:off x="8565048" y="1890576"/>
                <a:ext cx="269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Mürekkep 47">
                <a:extLst>
                  <a:ext uri="{FF2B5EF4-FFF2-40B4-BE49-F238E27FC236}">
                    <a16:creationId xmlns:a16="http://schemas.microsoft.com/office/drawing/2014/main" id="{6A3E74CB-0F1C-4FA4-228F-0BFC32E81D6C}"/>
                  </a:ext>
                </a:extLst>
              </p14:cNvPr>
              <p14:cNvContentPartPr/>
              <p14:nvPr/>
            </p14:nvContentPartPr>
            <p14:xfrm>
              <a:off x="8722368" y="2084256"/>
              <a:ext cx="898560" cy="201960"/>
            </p14:xfrm>
          </p:contentPart>
        </mc:Choice>
        <mc:Fallback xmlns="">
          <p:pic>
            <p:nvPicPr>
              <p:cNvPr id="48" name="Mürekkep 47">
                <a:extLst>
                  <a:ext uri="{FF2B5EF4-FFF2-40B4-BE49-F238E27FC236}">
                    <a16:creationId xmlns:a16="http://schemas.microsoft.com/office/drawing/2014/main" id="{6A3E74CB-0F1C-4FA4-228F-0BFC32E81D6C}"/>
                  </a:ext>
                </a:extLst>
              </p:cNvPr>
              <p:cNvPicPr/>
              <p:nvPr/>
            </p:nvPicPr>
            <p:blipFill>
              <a:blip r:embed="rId69"/>
              <a:stretch>
                <a:fillRect/>
              </a:stretch>
            </p:blipFill>
            <p:spPr>
              <a:xfrm>
                <a:off x="8713368" y="2075616"/>
                <a:ext cx="916200" cy="219600"/>
              </a:xfrm>
              <a:prstGeom prst="rect">
                <a:avLst/>
              </a:prstGeom>
            </p:spPr>
          </p:pic>
        </mc:Fallback>
      </mc:AlternateContent>
      <p:grpSp>
        <p:nvGrpSpPr>
          <p:cNvPr id="52" name="Grup 51">
            <a:extLst>
              <a:ext uri="{FF2B5EF4-FFF2-40B4-BE49-F238E27FC236}">
                <a16:creationId xmlns:a16="http://schemas.microsoft.com/office/drawing/2014/main" id="{7734D957-F6F2-6409-147C-F3D92D48AC11}"/>
              </a:ext>
            </a:extLst>
          </p:cNvPr>
          <p:cNvGrpSpPr/>
          <p:nvPr/>
        </p:nvGrpSpPr>
        <p:grpSpPr>
          <a:xfrm>
            <a:off x="4031928" y="2203416"/>
            <a:ext cx="4718880" cy="1789560"/>
            <a:chOff x="4031928" y="2203416"/>
            <a:chExt cx="4718880" cy="1789560"/>
          </a:xfrm>
        </p:grpSpPr>
        <mc:AlternateContent xmlns:mc="http://schemas.openxmlformats.org/markup-compatibility/2006" xmlns:p14="http://schemas.microsoft.com/office/powerpoint/2010/main">
          <mc:Choice Requires="p14">
            <p:contentPart p14:bwMode="auto" r:id="rId70">
              <p14:nvContentPartPr>
                <p14:cNvPr id="49" name="Mürekkep 48">
                  <a:extLst>
                    <a:ext uri="{FF2B5EF4-FFF2-40B4-BE49-F238E27FC236}">
                      <a16:creationId xmlns:a16="http://schemas.microsoft.com/office/drawing/2014/main" id="{070FD74F-EA7C-CA46-CE35-62B9097CFDEF}"/>
                    </a:ext>
                  </a:extLst>
                </p14:cNvPr>
                <p14:cNvContentPartPr/>
                <p14:nvPr/>
              </p14:nvContentPartPr>
              <p14:xfrm>
                <a:off x="4061088" y="2203416"/>
                <a:ext cx="4689720" cy="1729080"/>
              </p14:xfrm>
            </p:contentPart>
          </mc:Choice>
          <mc:Fallback xmlns="">
            <p:pic>
              <p:nvPicPr>
                <p:cNvPr id="49" name="Mürekkep 48">
                  <a:extLst>
                    <a:ext uri="{FF2B5EF4-FFF2-40B4-BE49-F238E27FC236}">
                      <a16:creationId xmlns:a16="http://schemas.microsoft.com/office/drawing/2014/main" id="{070FD74F-EA7C-CA46-CE35-62B9097CFDEF}"/>
                    </a:ext>
                  </a:extLst>
                </p:cNvPr>
                <p:cNvPicPr/>
                <p:nvPr/>
              </p:nvPicPr>
              <p:blipFill>
                <a:blip r:embed="rId71"/>
                <a:stretch>
                  <a:fillRect/>
                </a:stretch>
              </p:blipFill>
              <p:spPr>
                <a:xfrm>
                  <a:off x="4052088" y="2194416"/>
                  <a:ext cx="4707360" cy="174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Mürekkep 49">
                  <a:extLst>
                    <a:ext uri="{FF2B5EF4-FFF2-40B4-BE49-F238E27FC236}">
                      <a16:creationId xmlns:a16="http://schemas.microsoft.com/office/drawing/2014/main" id="{1D46BEB9-9026-7856-054C-5A18157F50A7}"/>
                    </a:ext>
                  </a:extLst>
                </p14:cNvPr>
                <p14:cNvContentPartPr/>
                <p14:nvPr/>
              </p14:nvContentPartPr>
              <p14:xfrm>
                <a:off x="4050288" y="3931776"/>
                <a:ext cx="76320" cy="61200"/>
              </p14:xfrm>
            </p:contentPart>
          </mc:Choice>
          <mc:Fallback xmlns="">
            <p:pic>
              <p:nvPicPr>
                <p:cNvPr id="50" name="Mürekkep 49">
                  <a:extLst>
                    <a:ext uri="{FF2B5EF4-FFF2-40B4-BE49-F238E27FC236}">
                      <a16:creationId xmlns:a16="http://schemas.microsoft.com/office/drawing/2014/main" id="{1D46BEB9-9026-7856-054C-5A18157F50A7}"/>
                    </a:ext>
                  </a:extLst>
                </p:cNvPr>
                <p:cNvPicPr/>
                <p:nvPr/>
              </p:nvPicPr>
              <p:blipFill>
                <a:blip r:embed="rId73"/>
                <a:stretch>
                  <a:fillRect/>
                </a:stretch>
              </p:blipFill>
              <p:spPr>
                <a:xfrm>
                  <a:off x="4041648" y="3922776"/>
                  <a:ext cx="93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Mürekkep 50">
                  <a:extLst>
                    <a:ext uri="{FF2B5EF4-FFF2-40B4-BE49-F238E27FC236}">
                      <a16:creationId xmlns:a16="http://schemas.microsoft.com/office/drawing/2014/main" id="{337E6B1A-3896-45FE-6CE5-BB0E1D381E73}"/>
                    </a:ext>
                  </a:extLst>
                </p14:cNvPr>
                <p14:cNvContentPartPr/>
                <p14:nvPr/>
              </p14:nvContentPartPr>
              <p14:xfrm>
                <a:off x="4031928" y="3811536"/>
                <a:ext cx="71640" cy="120600"/>
              </p14:xfrm>
            </p:contentPart>
          </mc:Choice>
          <mc:Fallback xmlns="">
            <p:pic>
              <p:nvPicPr>
                <p:cNvPr id="51" name="Mürekkep 50">
                  <a:extLst>
                    <a:ext uri="{FF2B5EF4-FFF2-40B4-BE49-F238E27FC236}">
                      <a16:creationId xmlns:a16="http://schemas.microsoft.com/office/drawing/2014/main" id="{337E6B1A-3896-45FE-6CE5-BB0E1D381E73}"/>
                    </a:ext>
                  </a:extLst>
                </p:cNvPr>
                <p:cNvPicPr/>
                <p:nvPr/>
              </p:nvPicPr>
              <p:blipFill>
                <a:blip r:embed="rId75"/>
                <a:stretch>
                  <a:fillRect/>
                </a:stretch>
              </p:blipFill>
              <p:spPr>
                <a:xfrm>
                  <a:off x="4023288" y="3802536"/>
                  <a:ext cx="8928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53" name="Mürekkep 52">
                <a:extLst>
                  <a:ext uri="{FF2B5EF4-FFF2-40B4-BE49-F238E27FC236}">
                    <a16:creationId xmlns:a16="http://schemas.microsoft.com/office/drawing/2014/main" id="{52867A42-F279-997C-9B96-711371C02D68}"/>
                  </a:ext>
                </a:extLst>
              </p14:cNvPr>
              <p14:cNvContentPartPr/>
              <p14:nvPr/>
            </p14:nvContentPartPr>
            <p14:xfrm>
              <a:off x="3465288" y="4453056"/>
              <a:ext cx="1060200" cy="28080"/>
            </p14:xfrm>
          </p:contentPart>
        </mc:Choice>
        <mc:Fallback xmlns="">
          <p:pic>
            <p:nvPicPr>
              <p:cNvPr id="53" name="Mürekkep 52">
                <a:extLst>
                  <a:ext uri="{FF2B5EF4-FFF2-40B4-BE49-F238E27FC236}">
                    <a16:creationId xmlns:a16="http://schemas.microsoft.com/office/drawing/2014/main" id="{52867A42-F279-997C-9B96-711371C02D68}"/>
                  </a:ext>
                </a:extLst>
              </p:cNvPr>
              <p:cNvPicPr/>
              <p:nvPr/>
            </p:nvPicPr>
            <p:blipFill>
              <a:blip r:embed="rId77"/>
              <a:stretch>
                <a:fillRect/>
              </a:stretch>
            </p:blipFill>
            <p:spPr>
              <a:xfrm>
                <a:off x="3456288" y="4444056"/>
                <a:ext cx="1077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Mürekkep 53">
                <a:extLst>
                  <a:ext uri="{FF2B5EF4-FFF2-40B4-BE49-F238E27FC236}">
                    <a16:creationId xmlns:a16="http://schemas.microsoft.com/office/drawing/2014/main" id="{31A40FBD-BCA1-D7F8-2C10-9CCDF17EEFEB}"/>
                  </a:ext>
                </a:extLst>
              </p14:cNvPr>
              <p14:cNvContentPartPr/>
              <p14:nvPr/>
            </p14:nvContentPartPr>
            <p14:xfrm>
              <a:off x="8521848" y="4708656"/>
              <a:ext cx="639720" cy="360"/>
            </p14:xfrm>
          </p:contentPart>
        </mc:Choice>
        <mc:Fallback xmlns="">
          <p:pic>
            <p:nvPicPr>
              <p:cNvPr id="54" name="Mürekkep 53">
                <a:extLst>
                  <a:ext uri="{FF2B5EF4-FFF2-40B4-BE49-F238E27FC236}">
                    <a16:creationId xmlns:a16="http://schemas.microsoft.com/office/drawing/2014/main" id="{31A40FBD-BCA1-D7F8-2C10-9CCDF17EEFEB}"/>
                  </a:ext>
                </a:extLst>
              </p:cNvPr>
              <p:cNvPicPr/>
              <p:nvPr/>
            </p:nvPicPr>
            <p:blipFill>
              <a:blip r:embed="rId79"/>
              <a:stretch>
                <a:fillRect/>
              </a:stretch>
            </p:blipFill>
            <p:spPr>
              <a:xfrm>
                <a:off x="8512848" y="4699656"/>
                <a:ext cx="65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Mürekkep 54">
                <a:extLst>
                  <a:ext uri="{FF2B5EF4-FFF2-40B4-BE49-F238E27FC236}">
                    <a16:creationId xmlns:a16="http://schemas.microsoft.com/office/drawing/2014/main" id="{3948BF5B-5BDF-23A3-EFA5-E391DD9DFAD7}"/>
                  </a:ext>
                </a:extLst>
              </p14:cNvPr>
              <p14:cNvContentPartPr/>
              <p14:nvPr/>
            </p14:nvContentPartPr>
            <p14:xfrm>
              <a:off x="8007408" y="1204416"/>
              <a:ext cx="707400" cy="165600"/>
            </p14:xfrm>
          </p:contentPart>
        </mc:Choice>
        <mc:Fallback xmlns="">
          <p:pic>
            <p:nvPicPr>
              <p:cNvPr id="55" name="Mürekkep 54">
                <a:extLst>
                  <a:ext uri="{FF2B5EF4-FFF2-40B4-BE49-F238E27FC236}">
                    <a16:creationId xmlns:a16="http://schemas.microsoft.com/office/drawing/2014/main" id="{3948BF5B-5BDF-23A3-EFA5-E391DD9DFAD7}"/>
                  </a:ext>
                </a:extLst>
              </p:cNvPr>
              <p:cNvPicPr/>
              <p:nvPr/>
            </p:nvPicPr>
            <p:blipFill>
              <a:blip r:embed="rId81"/>
              <a:stretch>
                <a:fillRect/>
              </a:stretch>
            </p:blipFill>
            <p:spPr>
              <a:xfrm>
                <a:off x="7998768" y="1195416"/>
                <a:ext cx="725040" cy="183240"/>
              </a:xfrm>
              <a:prstGeom prst="rect">
                <a:avLst/>
              </a:prstGeom>
            </p:spPr>
          </p:pic>
        </mc:Fallback>
      </mc:AlternateContent>
    </p:spTree>
    <p:extLst>
      <p:ext uri="{BB962C8B-B14F-4D97-AF65-F5344CB8AC3E}">
        <p14:creationId xmlns:p14="http://schemas.microsoft.com/office/powerpoint/2010/main" val="339883054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EA80EB-3B8F-523E-091F-CEABA58283D1}"/>
              </a:ext>
            </a:extLst>
          </p:cNvPr>
          <p:cNvPicPr>
            <a:picLocks noChangeAspect="1"/>
          </p:cNvPicPr>
          <p:nvPr/>
        </p:nvPicPr>
        <p:blipFill>
          <a:blip r:embed="rId2"/>
          <a:stretch>
            <a:fillRect/>
          </a:stretch>
        </p:blipFill>
        <p:spPr>
          <a:xfrm>
            <a:off x="349364" y="1295102"/>
            <a:ext cx="3639058" cy="4267796"/>
          </a:xfrm>
          <a:prstGeom prst="rect">
            <a:avLst/>
          </a:prstGeom>
        </p:spPr>
      </p:pic>
      <p:pic>
        <p:nvPicPr>
          <p:cNvPr id="7" name="Resim 6">
            <a:extLst>
              <a:ext uri="{FF2B5EF4-FFF2-40B4-BE49-F238E27FC236}">
                <a16:creationId xmlns:a16="http://schemas.microsoft.com/office/drawing/2014/main" id="{28459324-C41F-0878-3194-4F2F20A17A2F}"/>
              </a:ext>
            </a:extLst>
          </p:cNvPr>
          <p:cNvPicPr>
            <a:picLocks noChangeAspect="1"/>
          </p:cNvPicPr>
          <p:nvPr/>
        </p:nvPicPr>
        <p:blipFill>
          <a:blip r:embed="rId3"/>
          <a:stretch>
            <a:fillRect/>
          </a:stretch>
        </p:blipFill>
        <p:spPr>
          <a:xfrm>
            <a:off x="4312567" y="1295102"/>
            <a:ext cx="7596244" cy="197759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ACDE18B-C21D-E55E-DBC0-0E8CF243FE5A}"/>
                  </a:ext>
                </a:extLst>
              </p14:cNvPr>
              <p14:cNvContentPartPr/>
              <p14:nvPr/>
            </p14:nvContentPartPr>
            <p14:xfrm>
              <a:off x="836905" y="2896636"/>
              <a:ext cx="403560" cy="360"/>
            </p14:xfrm>
          </p:contentPart>
        </mc:Choice>
        <mc:Fallback xmlns="">
          <p:pic>
            <p:nvPicPr>
              <p:cNvPr id="8" name="Mürekkep 7">
                <a:extLst>
                  <a:ext uri="{FF2B5EF4-FFF2-40B4-BE49-F238E27FC236}">
                    <a16:creationId xmlns:a16="http://schemas.microsoft.com/office/drawing/2014/main" id="{8ACDE18B-C21D-E55E-DBC0-0E8CF243FE5A}"/>
                  </a:ext>
                </a:extLst>
              </p:cNvPr>
              <p:cNvPicPr/>
              <p:nvPr/>
            </p:nvPicPr>
            <p:blipFill>
              <a:blip r:embed="rId5"/>
              <a:stretch>
                <a:fillRect/>
              </a:stretch>
            </p:blipFill>
            <p:spPr>
              <a:xfrm>
                <a:off x="828265" y="2887996"/>
                <a:ext cx="42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6E092307-0019-B678-9DCA-FBA6F1B5A417}"/>
                  </a:ext>
                </a:extLst>
              </p14:cNvPr>
              <p14:cNvContentPartPr/>
              <p14:nvPr/>
            </p14:nvContentPartPr>
            <p14:xfrm>
              <a:off x="913945" y="3185716"/>
              <a:ext cx="567000" cy="21960"/>
            </p14:xfrm>
          </p:contentPart>
        </mc:Choice>
        <mc:Fallback xmlns="">
          <p:pic>
            <p:nvPicPr>
              <p:cNvPr id="9" name="Mürekkep 8">
                <a:extLst>
                  <a:ext uri="{FF2B5EF4-FFF2-40B4-BE49-F238E27FC236}">
                    <a16:creationId xmlns:a16="http://schemas.microsoft.com/office/drawing/2014/main" id="{6E092307-0019-B678-9DCA-FBA6F1B5A417}"/>
                  </a:ext>
                </a:extLst>
              </p:cNvPr>
              <p:cNvPicPr/>
              <p:nvPr/>
            </p:nvPicPr>
            <p:blipFill>
              <a:blip r:embed="rId7"/>
              <a:stretch>
                <a:fillRect/>
              </a:stretch>
            </p:blipFill>
            <p:spPr>
              <a:xfrm>
                <a:off x="905305" y="3176716"/>
                <a:ext cx="584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984CCD45-53D5-7791-B82C-6945B03B627D}"/>
                  </a:ext>
                </a:extLst>
              </p14:cNvPr>
              <p14:cNvContentPartPr/>
              <p14:nvPr/>
            </p14:nvContentPartPr>
            <p14:xfrm>
              <a:off x="952825" y="4234756"/>
              <a:ext cx="278280" cy="360"/>
            </p14:xfrm>
          </p:contentPart>
        </mc:Choice>
        <mc:Fallback xmlns="">
          <p:pic>
            <p:nvPicPr>
              <p:cNvPr id="10" name="Mürekkep 9">
                <a:extLst>
                  <a:ext uri="{FF2B5EF4-FFF2-40B4-BE49-F238E27FC236}">
                    <a16:creationId xmlns:a16="http://schemas.microsoft.com/office/drawing/2014/main" id="{984CCD45-53D5-7791-B82C-6945B03B627D}"/>
                  </a:ext>
                </a:extLst>
              </p:cNvPr>
              <p:cNvPicPr/>
              <p:nvPr/>
            </p:nvPicPr>
            <p:blipFill>
              <a:blip r:embed="rId9"/>
              <a:stretch>
                <a:fillRect/>
              </a:stretch>
            </p:blipFill>
            <p:spPr>
              <a:xfrm>
                <a:off x="943825" y="4226116"/>
                <a:ext cx="29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28E96861-6CD9-E92B-691D-9E6D9D7C9996}"/>
                  </a:ext>
                </a:extLst>
              </p14:cNvPr>
              <p14:cNvContentPartPr/>
              <p14:nvPr/>
            </p14:nvContentPartPr>
            <p14:xfrm>
              <a:off x="960745" y="4860436"/>
              <a:ext cx="1182960" cy="185760"/>
            </p14:xfrm>
          </p:contentPart>
        </mc:Choice>
        <mc:Fallback xmlns="">
          <p:pic>
            <p:nvPicPr>
              <p:cNvPr id="11" name="Mürekkep 10">
                <a:extLst>
                  <a:ext uri="{FF2B5EF4-FFF2-40B4-BE49-F238E27FC236}">
                    <a16:creationId xmlns:a16="http://schemas.microsoft.com/office/drawing/2014/main" id="{28E96861-6CD9-E92B-691D-9E6D9D7C9996}"/>
                  </a:ext>
                </a:extLst>
              </p:cNvPr>
              <p:cNvPicPr/>
              <p:nvPr/>
            </p:nvPicPr>
            <p:blipFill>
              <a:blip r:embed="rId11"/>
              <a:stretch>
                <a:fillRect/>
              </a:stretch>
            </p:blipFill>
            <p:spPr>
              <a:xfrm>
                <a:off x="952105" y="4851436"/>
                <a:ext cx="12006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3B195E52-8123-15A4-FF22-0C2501EB1491}"/>
                  </a:ext>
                </a:extLst>
              </p14:cNvPr>
              <p14:cNvContentPartPr/>
              <p14:nvPr/>
            </p14:nvContentPartPr>
            <p14:xfrm>
              <a:off x="2963425" y="2307676"/>
              <a:ext cx="963720" cy="1428120"/>
            </p14:xfrm>
          </p:contentPart>
        </mc:Choice>
        <mc:Fallback xmlns="">
          <p:pic>
            <p:nvPicPr>
              <p:cNvPr id="12" name="Mürekkep 11">
                <a:extLst>
                  <a:ext uri="{FF2B5EF4-FFF2-40B4-BE49-F238E27FC236}">
                    <a16:creationId xmlns:a16="http://schemas.microsoft.com/office/drawing/2014/main" id="{3B195E52-8123-15A4-FF22-0C2501EB1491}"/>
                  </a:ext>
                </a:extLst>
              </p:cNvPr>
              <p:cNvPicPr/>
              <p:nvPr/>
            </p:nvPicPr>
            <p:blipFill>
              <a:blip r:embed="rId13"/>
              <a:stretch>
                <a:fillRect/>
              </a:stretch>
            </p:blipFill>
            <p:spPr>
              <a:xfrm>
                <a:off x="2954425" y="2299036"/>
                <a:ext cx="981360" cy="1445760"/>
              </a:xfrm>
              <a:prstGeom prst="rect">
                <a:avLst/>
              </a:prstGeom>
            </p:spPr>
          </p:pic>
        </mc:Fallback>
      </mc:AlternateContent>
      <p:grpSp>
        <p:nvGrpSpPr>
          <p:cNvPr id="17" name="Grup 16">
            <a:extLst>
              <a:ext uri="{FF2B5EF4-FFF2-40B4-BE49-F238E27FC236}">
                <a16:creationId xmlns:a16="http://schemas.microsoft.com/office/drawing/2014/main" id="{0BDF5B52-B50B-9F2A-E31C-A034EF6819FF}"/>
              </a:ext>
            </a:extLst>
          </p:cNvPr>
          <p:cNvGrpSpPr/>
          <p:nvPr/>
        </p:nvGrpSpPr>
        <p:grpSpPr>
          <a:xfrm>
            <a:off x="3145225" y="3908596"/>
            <a:ext cx="579600" cy="313560"/>
            <a:chOff x="3145225" y="3908596"/>
            <a:chExt cx="579600" cy="31356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85649E3-7695-F051-F76D-A8A89B1F16FD}"/>
                    </a:ext>
                  </a:extLst>
                </p14:cNvPr>
                <p14:cNvContentPartPr/>
                <p14:nvPr/>
              </p14:nvContentPartPr>
              <p14:xfrm>
                <a:off x="3145225" y="3908596"/>
                <a:ext cx="174600" cy="183960"/>
              </p14:xfrm>
            </p:contentPart>
          </mc:Choice>
          <mc:Fallback xmlns="">
            <p:pic>
              <p:nvPicPr>
                <p:cNvPr id="13" name="Mürekkep 12">
                  <a:extLst>
                    <a:ext uri="{FF2B5EF4-FFF2-40B4-BE49-F238E27FC236}">
                      <a16:creationId xmlns:a16="http://schemas.microsoft.com/office/drawing/2014/main" id="{985649E3-7695-F051-F76D-A8A89B1F16FD}"/>
                    </a:ext>
                  </a:extLst>
                </p:cNvPr>
                <p:cNvPicPr/>
                <p:nvPr/>
              </p:nvPicPr>
              <p:blipFill>
                <a:blip r:embed="rId15"/>
                <a:stretch>
                  <a:fillRect/>
                </a:stretch>
              </p:blipFill>
              <p:spPr>
                <a:xfrm>
                  <a:off x="3136225" y="3899596"/>
                  <a:ext cx="192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F3A7C76-7E77-89E7-6731-FAD1ACA063E5}"/>
                    </a:ext>
                  </a:extLst>
                </p14:cNvPr>
                <p14:cNvContentPartPr/>
                <p14:nvPr/>
              </p14:nvContentPartPr>
              <p14:xfrm>
                <a:off x="3346825" y="3974476"/>
                <a:ext cx="72000" cy="247680"/>
              </p14:xfrm>
            </p:contentPart>
          </mc:Choice>
          <mc:Fallback xmlns="">
            <p:pic>
              <p:nvPicPr>
                <p:cNvPr id="14" name="Mürekkep 13">
                  <a:extLst>
                    <a:ext uri="{FF2B5EF4-FFF2-40B4-BE49-F238E27FC236}">
                      <a16:creationId xmlns:a16="http://schemas.microsoft.com/office/drawing/2014/main" id="{CF3A7C76-7E77-89E7-6731-FAD1ACA063E5}"/>
                    </a:ext>
                  </a:extLst>
                </p:cNvPr>
                <p:cNvPicPr/>
                <p:nvPr/>
              </p:nvPicPr>
              <p:blipFill>
                <a:blip r:embed="rId17"/>
                <a:stretch>
                  <a:fillRect/>
                </a:stretch>
              </p:blipFill>
              <p:spPr>
                <a:xfrm>
                  <a:off x="3338185" y="3965476"/>
                  <a:ext cx="896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9C92D6C1-52F4-6ACA-A853-EFA93DBC1084}"/>
                    </a:ext>
                  </a:extLst>
                </p14:cNvPr>
                <p14:cNvContentPartPr/>
                <p14:nvPr/>
              </p14:nvContentPartPr>
              <p14:xfrm>
                <a:off x="3452665" y="3927316"/>
                <a:ext cx="145800" cy="156240"/>
              </p14:xfrm>
            </p:contentPart>
          </mc:Choice>
          <mc:Fallback xmlns="">
            <p:pic>
              <p:nvPicPr>
                <p:cNvPr id="15" name="Mürekkep 14">
                  <a:extLst>
                    <a:ext uri="{FF2B5EF4-FFF2-40B4-BE49-F238E27FC236}">
                      <a16:creationId xmlns:a16="http://schemas.microsoft.com/office/drawing/2014/main" id="{9C92D6C1-52F4-6ACA-A853-EFA93DBC1084}"/>
                    </a:ext>
                  </a:extLst>
                </p:cNvPr>
                <p:cNvPicPr/>
                <p:nvPr/>
              </p:nvPicPr>
              <p:blipFill>
                <a:blip r:embed="rId19"/>
                <a:stretch>
                  <a:fillRect/>
                </a:stretch>
              </p:blipFill>
              <p:spPr>
                <a:xfrm>
                  <a:off x="3444025" y="3918316"/>
                  <a:ext cx="163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ECAC1FC-366B-F1CE-6DED-4EE4C8FDCF18}"/>
                    </a:ext>
                  </a:extLst>
                </p14:cNvPr>
                <p14:cNvContentPartPr/>
                <p14:nvPr/>
              </p14:nvContentPartPr>
              <p14:xfrm>
                <a:off x="3618265" y="3934876"/>
                <a:ext cx="106560" cy="134280"/>
              </p14:xfrm>
            </p:contentPart>
          </mc:Choice>
          <mc:Fallback xmlns="">
            <p:pic>
              <p:nvPicPr>
                <p:cNvPr id="16" name="Mürekkep 15">
                  <a:extLst>
                    <a:ext uri="{FF2B5EF4-FFF2-40B4-BE49-F238E27FC236}">
                      <a16:creationId xmlns:a16="http://schemas.microsoft.com/office/drawing/2014/main" id="{CECAC1FC-366B-F1CE-6DED-4EE4C8FDCF18}"/>
                    </a:ext>
                  </a:extLst>
                </p:cNvPr>
                <p:cNvPicPr/>
                <p:nvPr/>
              </p:nvPicPr>
              <p:blipFill>
                <a:blip r:embed="rId21"/>
                <a:stretch>
                  <a:fillRect/>
                </a:stretch>
              </p:blipFill>
              <p:spPr>
                <a:xfrm>
                  <a:off x="3609265" y="3925876"/>
                  <a:ext cx="12420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CBA855A5-2CDF-359F-C653-1C8B8528D8B9}"/>
                  </a:ext>
                </a:extLst>
              </p14:cNvPr>
              <p14:cNvContentPartPr/>
              <p14:nvPr/>
            </p14:nvContentPartPr>
            <p14:xfrm>
              <a:off x="9632425" y="2520796"/>
              <a:ext cx="2091600" cy="838800"/>
            </p14:xfrm>
          </p:contentPart>
        </mc:Choice>
        <mc:Fallback xmlns="">
          <p:pic>
            <p:nvPicPr>
              <p:cNvPr id="18" name="Mürekkep 17">
                <a:extLst>
                  <a:ext uri="{FF2B5EF4-FFF2-40B4-BE49-F238E27FC236}">
                    <a16:creationId xmlns:a16="http://schemas.microsoft.com/office/drawing/2014/main" id="{CBA855A5-2CDF-359F-C653-1C8B8528D8B9}"/>
                  </a:ext>
                </a:extLst>
              </p:cNvPr>
              <p:cNvPicPr/>
              <p:nvPr/>
            </p:nvPicPr>
            <p:blipFill>
              <a:blip r:embed="rId23"/>
              <a:stretch>
                <a:fillRect/>
              </a:stretch>
            </p:blipFill>
            <p:spPr>
              <a:xfrm>
                <a:off x="9623785" y="2511796"/>
                <a:ext cx="2109240" cy="856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FE7DC5AF-4B7F-1E4C-FDEB-8C165F3E9B1A}"/>
                  </a:ext>
                </a:extLst>
              </p14:cNvPr>
              <p14:cNvContentPartPr/>
              <p14:nvPr/>
            </p14:nvContentPartPr>
            <p14:xfrm>
              <a:off x="4407745" y="2977636"/>
              <a:ext cx="1081080" cy="6120"/>
            </p14:xfrm>
          </p:contentPart>
        </mc:Choice>
        <mc:Fallback xmlns="">
          <p:pic>
            <p:nvPicPr>
              <p:cNvPr id="19" name="Mürekkep 18">
                <a:extLst>
                  <a:ext uri="{FF2B5EF4-FFF2-40B4-BE49-F238E27FC236}">
                    <a16:creationId xmlns:a16="http://schemas.microsoft.com/office/drawing/2014/main" id="{FE7DC5AF-4B7F-1E4C-FDEB-8C165F3E9B1A}"/>
                  </a:ext>
                </a:extLst>
              </p:cNvPr>
              <p:cNvPicPr/>
              <p:nvPr/>
            </p:nvPicPr>
            <p:blipFill>
              <a:blip r:embed="rId25"/>
              <a:stretch>
                <a:fillRect/>
              </a:stretch>
            </p:blipFill>
            <p:spPr>
              <a:xfrm>
                <a:off x="4399105" y="2968636"/>
                <a:ext cx="1098720" cy="23760"/>
              </a:xfrm>
              <a:prstGeom prst="rect">
                <a:avLst/>
              </a:prstGeom>
            </p:spPr>
          </p:pic>
        </mc:Fallback>
      </mc:AlternateContent>
      <p:grpSp>
        <p:nvGrpSpPr>
          <p:cNvPr id="22" name="Grup 21">
            <a:extLst>
              <a:ext uri="{FF2B5EF4-FFF2-40B4-BE49-F238E27FC236}">
                <a16:creationId xmlns:a16="http://schemas.microsoft.com/office/drawing/2014/main" id="{C4310812-373B-2947-1AD7-4817B972801E}"/>
              </a:ext>
            </a:extLst>
          </p:cNvPr>
          <p:cNvGrpSpPr/>
          <p:nvPr/>
        </p:nvGrpSpPr>
        <p:grpSpPr>
          <a:xfrm>
            <a:off x="4242145" y="1644556"/>
            <a:ext cx="1505160" cy="455760"/>
            <a:chOff x="4242145" y="1644556"/>
            <a:chExt cx="1505160" cy="455760"/>
          </a:xfrm>
        </p:grpSpPr>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948A6A84-B90A-2420-9360-BC7BBA431190}"/>
                    </a:ext>
                  </a:extLst>
                </p14:cNvPr>
                <p14:cNvContentPartPr/>
                <p14:nvPr/>
              </p14:nvContentPartPr>
              <p14:xfrm>
                <a:off x="5060065" y="1644556"/>
                <a:ext cx="687240" cy="406080"/>
              </p14:xfrm>
            </p:contentPart>
          </mc:Choice>
          <mc:Fallback xmlns="">
            <p:pic>
              <p:nvPicPr>
                <p:cNvPr id="20" name="Mürekkep 19">
                  <a:extLst>
                    <a:ext uri="{FF2B5EF4-FFF2-40B4-BE49-F238E27FC236}">
                      <a16:creationId xmlns:a16="http://schemas.microsoft.com/office/drawing/2014/main" id="{948A6A84-B90A-2420-9360-BC7BBA431190}"/>
                    </a:ext>
                  </a:extLst>
                </p:cNvPr>
                <p:cNvPicPr/>
                <p:nvPr/>
              </p:nvPicPr>
              <p:blipFill>
                <a:blip r:embed="rId27"/>
                <a:stretch>
                  <a:fillRect/>
                </a:stretch>
              </p:blipFill>
              <p:spPr>
                <a:xfrm>
                  <a:off x="5051425" y="1635916"/>
                  <a:ext cx="7048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655F7F08-5641-1994-62C6-BF7B3748CC99}"/>
                    </a:ext>
                  </a:extLst>
                </p14:cNvPr>
                <p14:cNvContentPartPr/>
                <p14:nvPr/>
              </p14:nvContentPartPr>
              <p14:xfrm>
                <a:off x="4242145" y="1683436"/>
                <a:ext cx="320760" cy="416880"/>
              </p14:xfrm>
            </p:contentPart>
          </mc:Choice>
          <mc:Fallback xmlns="">
            <p:pic>
              <p:nvPicPr>
                <p:cNvPr id="21" name="Mürekkep 20">
                  <a:extLst>
                    <a:ext uri="{FF2B5EF4-FFF2-40B4-BE49-F238E27FC236}">
                      <a16:creationId xmlns:a16="http://schemas.microsoft.com/office/drawing/2014/main" id="{655F7F08-5641-1994-62C6-BF7B3748CC99}"/>
                    </a:ext>
                  </a:extLst>
                </p:cNvPr>
                <p:cNvPicPr/>
                <p:nvPr/>
              </p:nvPicPr>
              <p:blipFill>
                <a:blip r:embed="rId29"/>
                <a:stretch>
                  <a:fillRect/>
                </a:stretch>
              </p:blipFill>
              <p:spPr>
                <a:xfrm>
                  <a:off x="4233505" y="1674436"/>
                  <a:ext cx="338400" cy="434520"/>
                </a:xfrm>
                <a:prstGeom prst="rect">
                  <a:avLst/>
                </a:prstGeom>
              </p:spPr>
            </p:pic>
          </mc:Fallback>
        </mc:AlternateContent>
      </p:grpSp>
    </p:spTree>
    <p:extLst>
      <p:ext uri="{BB962C8B-B14F-4D97-AF65-F5344CB8AC3E}">
        <p14:creationId xmlns:p14="http://schemas.microsoft.com/office/powerpoint/2010/main" val="6656648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EE3987-BDC7-5CCA-5B3E-1AD4A481BD4C}"/>
              </a:ext>
            </a:extLst>
          </p:cNvPr>
          <p:cNvSpPr>
            <a:spLocks noGrp="1"/>
          </p:cNvSpPr>
          <p:nvPr>
            <p:ph type="title"/>
          </p:nvPr>
        </p:nvSpPr>
        <p:spPr>
          <a:xfrm>
            <a:off x="2313399" y="3070143"/>
            <a:ext cx="7565201" cy="717714"/>
          </a:xfrm>
        </p:spPr>
        <p:txBody>
          <a:bodyPr/>
          <a:lstStyle/>
          <a:p>
            <a:r>
              <a:rPr lang="en-US" b="0" i="0" dirty="0">
                <a:solidFill>
                  <a:schemeClr val="tx1"/>
                </a:solidFill>
                <a:effectLst/>
                <a:latin typeface="Udemy Sans"/>
              </a:rPr>
              <a:t>Retrieving Rows from Data Tables</a:t>
            </a:r>
            <a:endParaRPr lang="en-CA" dirty="0">
              <a:solidFill>
                <a:schemeClr val="tx1"/>
              </a:solidFill>
            </a:endParaRPr>
          </a:p>
        </p:txBody>
      </p:sp>
    </p:spTree>
    <p:extLst>
      <p:ext uri="{BB962C8B-B14F-4D97-AF65-F5344CB8AC3E}">
        <p14:creationId xmlns:p14="http://schemas.microsoft.com/office/powerpoint/2010/main" val="12648234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4BEBA82B-0A57-0F2A-CD70-437A6FDA608E}"/>
              </a:ext>
            </a:extLst>
          </p:cNvPr>
          <p:cNvPicPr>
            <a:picLocks noChangeAspect="1"/>
          </p:cNvPicPr>
          <p:nvPr/>
        </p:nvPicPr>
        <p:blipFill>
          <a:blip r:embed="rId2"/>
          <a:stretch>
            <a:fillRect/>
          </a:stretch>
        </p:blipFill>
        <p:spPr>
          <a:xfrm>
            <a:off x="1405758" y="0"/>
            <a:ext cx="9380483"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Mürekkep 14">
                <a:extLst>
                  <a:ext uri="{FF2B5EF4-FFF2-40B4-BE49-F238E27FC236}">
                    <a16:creationId xmlns:a16="http://schemas.microsoft.com/office/drawing/2014/main" id="{658BAEE7-1111-5CB6-27CE-80231C48874E}"/>
                  </a:ext>
                </a:extLst>
              </p14:cNvPr>
              <p14:cNvContentPartPr/>
              <p14:nvPr/>
            </p14:nvContentPartPr>
            <p14:xfrm>
              <a:off x="3309048" y="432576"/>
              <a:ext cx="714240" cy="511200"/>
            </p14:xfrm>
          </p:contentPart>
        </mc:Choice>
        <mc:Fallback xmlns="">
          <p:pic>
            <p:nvPicPr>
              <p:cNvPr id="15" name="Mürekkep 14">
                <a:extLst>
                  <a:ext uri="{FF2B5EF4-FFF2-40B4-BE49-F238E27FC236}">
                    <a16:creationId xmlns:a16="http://schemas.microsoft.com/office/drawing/2014/main" id="{658BAEE7-1111-5CB6-27CE-80231C48874E}"/>
                  </a:ext>
                </a:extLst>
              </p:cNvPr>
              <p:cNvPicPr/>
              <p:nvPr/>
            </p:nvPicPr>
            <p:blipFill>
              <a:blip r:embed="rId4"/>
              <a:stretch>
                <a:fillRect/>
              </a:stretch>
            </p:blipFill>
            <p:spPr>
              <a:xfrm>
                <a:off x="3300408" y="423936"/>
                <a:ext cx="7318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C599003-D807-FC91-7066-3FD93AD1A4CC}"/>
                  </a:ext>
                </a:extLst>
              </p14:cNvPr>
              <p14:cNvContentPartPr/>
              <p14:nvPr/>
            </p14:nvContentPartPr>
            <p14:xfrm>
              <a:off x="5952528" y="419976"/>
              <a:ext cx="1261080" cy="55800"/>
            </p14:xfrm>
          </p:contentPart>
        </mc:Choice>
        <mc:Fallback xmlns="">
          <p:pic>
            <p:nvPicPr>
              <p:cNvPr id="8" name="Mürekkep 7">
                <a:extLst>
                  <a:ext uri="{FF2B5EF4-FFF2-40B4-BE49-F238E27FC236}">
                    <a16:creationId xmlns:a16="http://schemas.microsoft.com/office/drawing/2014/main" id="{1C599003-D807-FC91-7066-3FD93AD1A4CC}"/>
                  </a:ext>
                </a:extLst>
              </p:cNvPr>
              <p:cNvPicPr/>
              <p:nvPr/>
            </p:nvPicPr>
            <p:blipFill>
              <a:blip r:embed="rId6"/>
              <a:stretch>
                <a:fillRect/>
              </a:stretch>
            </p:blipFill>
            <p:spPr>
              <a:xfrm>
                <a:off x="5943528" y="411336"/>
                <a:ext cx="1278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049CC29-85C9-EC76-BC03-A05F0E683A9E}"/>
                  </a:ext>
                </a:extLst>
              </p14:cNvPr>
              <p14:cNvContentPartPr/>
              <p14:nvPr/>
            </p14:nvContentPartPr>
            <p14:xfrm>
              <a:off x="7601688" y="219096"/>
              <a:ext cx="42480" cy="158400"/>
            </p14:xfrm>
          </p:contentPart>
        </mc:Choice>
        <mc:Fallback xmlns="">
          <p:pic>
            <p:nvPicPr>
              <p:cNvPr id="9" name="Mürekkep 8">
                <a:extLst>
                  <a:ext uri="{FF2B5EF4-FFF2-40B4-BE49-F238E27FC236}">
                    <a16:creationId xmlns:a16="http://schemas.microsoft.com/office/drawing/2014/main" id="{1049CC29-85C9-EC76-BC03-A05F0E683A9E}"/>
                  </a:ext>
                </a:extLst>
              </p:cNvPr>
              <p:cNvPicPr/>
              <p:nvPr/>
            </p:nvPicPr>
            <p:blipFill>
              <a:blip r:embed="rId8"/>
              <a:stretch>
                <a:fillRect/>
              </a:stretch>
            </p:blipFill>
            <p:spPr>
              <a:xfrm>
                <a:off x="7592688" y="210096"/>
                <a:ext cx="60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019C582-E024-28CD-5B96-F565D13AC864}"/>
                  </a:ext>
                </a:extLst>
              </p14:cNvPr>
              <p14:cNvContentPartPr/>
              <p14:nvPr/>
            </p14:nvContentPartPr>
            <p14:xfrm>
              <a:off x="7634808" y="191736"/>
              <a:ext cx="113760" cy="169200"/>
            </p14:xfrm>
          </p:contentPart>
        </mc:Choice>
        <mc:Fallback xmlns="">
          <p:pic>
            <p:nvPicPr>
              <p:cNvPr id="10" name="Mürekkep 9">
                <a:extLst>
                  <a:ext uri="{FF2B5EF4-FFF2-40B4-BE49-F238E27FC236}">
                    <a16:creationId xmlns:a16="http://schemas.microsoft.com/office/drawing/2014/main" id="{C019C582-E024-28CD-5B96-F565D13AC864}"/>
                  </a:ext>
                </a:extLst>
              </p:cNvPr>
              <p:cNvPicPr/>
              <p:nvPr/>
            </p:nvPicPr>
            <p:blipFill>
              <a:blip r:embed="rId10"/>
              <a:stretch>
                <a:fillRect/>
              </a:stretch>
            </p:blipFill>
            <p:spPr>
              <a:xfrm>
                <a:off x="7626168" y="182736"/>
                <a:ext cx="131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B6A80503-2DC9-7B70-A61E-1097875EE542}"/>
                  </a:ext>
                </a:extLst>
              </p14:cNvPr>
              <p14:cNvContentPartPr/>
              <p14:nvPr/>
            </p14:nvContentPartPr>
            <p14:xfrm>
              <a:off x="7625808" y="321696"/>
              <a:ext cx="92520" cy="7560"/>
            </p14:xfrm>
          </p:contentPart>
        </mc:Choice>
        <mc:Fallback xmlns="">
          <p:pic>
            <p:nvPicPr>
              <p:cNvPr id="11" name="Mürekkep 10">
                <a:extLst>
                  <a:ext uri="{FF2B5EF4-FFF2-40B4-BE49-F238E27FC236}">
                    <a16:creationId xmlns:a16="http://schemas.microsoft.com/office/drawing/2014/main" id="{B6A80503-2DC9-7B70-A61E-1097875EE542}"/>
                  </a:ext>
                </a:extLst>
              </p:cNvPr>
              <p:cNvPicPr/>
              <p:nvPr/>
            </p:nvPicPr>
            <p:blipFill>
              <a:blip r:embed="rId12"/>
              <a:stretch>
                <a:fillRect/>
              </a:stretch>
            </p:blipFill>
            <p:spPr>
              <a:xfrm>
                <a:off x="7617168" y="312696"/>
                <a:ext cx="110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54FA2C03-225C-98B6-A68A-C0E952290B9F}"/>
                  </a:ext>
                </a:extLst>
              </p14:cNvPr>
              <p14:cNvContentPartPr/>
              <p14:nvPr/>
            </p14:nvContentPartPr>
            <p14:xfrm>
              <a:off x="7771248" y="237456"/>
              <a:ext cx="74520" cy="129960"/>
            </p14:xfrm>
          </p:contentPart>
        </mc:Choice>
        <mc:Fallback xmlns="">
          <p:pic>
            <p:nvPicPr>
              <p:cNvPr id="12" name="Mürekkep 11">
                <a:extLst>
                  <a:ext uri="{FF2B5EF4-FFF2-40B4-BE49-F238E27FC236}">
                    <a16:creationId xmlns:a16="http://schemas.microsoft.com/office/drawing/2014/main" id="{54FA2C03-225C-98B6-A68A-C0E952290B9F}"/>
                  </a:ext>
                </a:extLst>
              </p:cNvPr>
              <p:cNvPicPr/>
              <p:nvPr/>
            </p:nvPicPr>
            <p:blipFill>
              <a:blip r:embed="rId14"/>
              <a:stretch>
                <a:fillRect/>
              </a:stretch>
            </p:blipFill>
            <p:spPr>
              <a:xfrm>
                <a:off x="7762248" y="228456"/>
                <a:ext cx="92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4A4E42C5-067B-30F8-2528-97AA8D945BAD}"/>
                  </a:ext>
                </a:extLst>
              </p14:cNvPr>
              <p14:cNvContentPartPr/>
              <p14:nvPr/>
            </p14:nvContentPartPr>
            <p14:xfrm>
              <a:off x="7845408" y="365616"/>
              <a:ext cx="72000" cy="137520"/>
            </p14:xfrm>
          </p:contentPart>
        </mc:Choice>
        <mc:Fallback xmlns="">
          <p:pic>
            <p:nvPicPr>
              <p:cNvPr id="13" name="Mürekkep 12">
                <a:extLst>
                  <a:ext uri="{FF2B5EF4-FFF2-40B4-BE49-F238E27FC236}">
                    <a16:creationId xmlns:a16="http://schemas.microsoft.com/office/drawing/2014/main" id="{4A4E42C5-067B-30F8-2528-97AA8D945BAD}"/>
                  </a:ext>
                </a:extLst>
              </p:cNvPr>
              <p:cNvPicPr/>
              <p:nvPr/>
            </p:nvPicPr>
            <p:blipFill>
              <a:blip r:embed="rId16"/>
              <a:stretch>
                <a:fillRect/>
              </a:stretch>
            </p:blipFill>
            <p:spPr>
              <a:xfrm>
                <a:off x="7836408" y="356616"/>
                <a:ext cx="89640" cy="155160"/>
              </a:xfrm>
              <a:prstGeom prst="rect">
                <a:avLst/>
              </a:prstGeom>
            </p:spPr>
          </p:pic>
        </mc:Fallback>
      </mc:AlternateContent>
      <p:grpSp>
        <p:nvGrpSpPr>
          <p:cNvPr id="40" name="Grup 39">
            <a:extLst>
              <a:ext uri="{FF2B5EF4-FFF2-40B4-BE49-F238E27FC236}">
                <a16:creationId xmlns:a16="http://schemas.microsoft.com/office/drawing/2014/main" id="{4FCF0E5A-8AB4-4123-0E81-645BF8A4BAE0}"/>
              </a:ext>
            </a:extLst>
          </p:cNvPr>
          <p:cNvGrpSpPr/>
          <p:nvPr/>
        </p:nvGrpSpPr>
        <p:grpSpPr>
          <a:xfrm>
            <a:off x="6940008" y="1609056"/>
            <a:ext cx="3841560" cy="4764960"/>
            <a:chOff x="6940008" y="1609056"/>
            <a:chExt cx="3841560" cy="4764960"/>
          </a:xfrm>
        </p:grpSpPr>
        <mc:AlternateContent xmlns:mc="http://schemas.openxmlformats.org/markup-compatibility/2006" xmlns:p14="http://schemas.microsoft.com/office/powerpoint/2010/main">
          <mc:Choice Requires="p14">
            <p:contentPart p14:bwMode="auto" r:id="rId17">
              <p14:nvContentPartPr>
                <p14:cNvPr id="34" name="Mürekkep 33">
                  <a:extLst>
                    <a:ext uri="{FF2B5EF4-FFF2-40B4-BE49-F238E27FC236}">
                      <a16:creationId xmlns:a16="http://schemas.microsoft.com/office/drawing/2014/main" id="{C9BCE1B7-D023-C80D-EFB4-0936F8996381}"/>
                    </a:ext>
                  </a:extLst>
                </p14:cNvPr>
                <p14:cNvContentPartPr/>
                <p14:nvPr/>
              </p14:nvContentPartPr>
              <p14:xfrm>
                <a:off x="6940008" y="1609056"/>
                <a:ext cx="3467880" cy="4322160"/>
              </p14:xfrm>
            </p:contentPart>
          </mc:Choice>
          <mc:Fallback xmlns="">
            <p:pic>
              <p:nvPicPr>
                <p:cNvPr id="34" name="Mürekkep 33">
                  <a:extLst>
                    <a:ext uri="{FF2B5EF4-FFF2-40B4-BE49-F238E27FC236}">
                      <a16:creationId xmlns:a16="http://schemas.microsoft.com/office/drawing/2014/main" id="{C9BCE1B7-D023-C80D-EFB4-0936F8996381}"/>
                    </a:ext>
                  </a:extLst>
                </p:cNvPr>
                <p:cNvPicPr/>
                <p:nvPr/>
              </p:nvPicPr>
              <p:blipFill>
                <a:blip r:embed="rId18"/>
                <a:stretch>
                  <a:fillRect/>
                </a:stretch>
              </p:blipFill>
              <p:spPr>
                <a:xfrm>
                  <a:off x="6931008" y="1600056"/>
                  <a:ext cx="3485520" cy="433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Mürekkep 34">
                  <a:extLst>
                    <a:ext uri="{FF2B5EF4-FFF2-40B4-BE49-F238E27FC236}">
                      <a16:creationId xmlns:a16="http://schemas.microsoft.com/office/drawing/2014/main" id="{DE45DA69-B870-CCEC-53FA-EB49454C8921}"/>
                    </a:ext>
                  </a:extLst>
                </p14:cNvPr>
                <p14:cNvContentPartPr/>
                <p14:nvPr/>
              </p14:nvContentPartPr>
              <p14:xfrm>
                <a:off x="9866088" y="5741856"/>
                <a:ext cx="90360" cy="119520"/>
              </p14:xfrm>
            </p:contentPart>
          </mc:Choice>
          <mc:Fallback xmlns="">
            <p:pic>
              <p:nvPicPr>
                <p:cNvPr id="35" name="Mürekkep 34">
                  <a:extLst>
                    <a:ext uri="{FF2B5EF4-FFF2-40B4-BE49-F238E27FC236}">
                      <a16:creationId xmlns:a16="http://schemas.microsoft.com/office/drawing/2014/main" id="{DE45DA69-B870-CCEC-53FA-EB49454C8921}"/>
                    </a:ext>
                  </a:extLst>
                </p:cNvPr>
                <p:cNvPicPr/>
                <p:nvPr/>
              </p:nvPicPr>
              <p:blipFill>
                <a:blip r:embed="rId20"/>
                <a:stretch>
                  <a:fillRect/>
                </a:stretch>
              </p:blipFill>
              <p:spPr>
                <a:xfrm>
                  <a:off x="9857448" y="5732856"/>
                  <a:ext cx="10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Mürekkep 36">
                  <a:extLst>
                    <a:ext uri="{FF2B5EF4-FFF2-40B4-BE49-F238E27FC236}">
                      <a16:creationId xmlns:a16="http://schemas.microsoft.com/office/drawing/2014/main" id="{56826D8D-E0E1-E1C4-24E7-B16536E08D50}"/>
                    </a:ext>
                  </a:extLst>
                </p14:cNvPr>
                <p14:cNvContentPartPr/>
                <p14:nvPr/>
              </p14:nvContentPartPr>
              <p14:xfrm>
                <a:off x="9048168" y="2235456"/>
                <a:ext cx="1733400" cy="4101120"/>
              </p14:xfrm>
            </p:contentPart>
          </mc:Choice>
          <mc:Fallback xmlns="">
            <p:pic>
              <p:nvPicPr>
                <p:cNvPr id="37" name="Mürekkep 36">
                  <a:extLst>
                    <a:ext uri="{FF2B5EF4-FFF2-40B4-BE49-F238E27FC236}">
                      <a16:creationId xmlns:a16="http://schemas.microsoft.com/office/drawing/2014/main" id="{56826D8D-E0E1-E1C4-24E7-B16536E08D50}"/>
                    </a:ext>
                  </a:extLst>
                </p:cNvPr>
                <p:cNvPicPr/>
                <p:nvPr/>
              </p:nvPicPr>
              <p:blipFill>
                <a:blip r:embed="rId22"/>
                <a:stretch>
                  <a:fillRect/>
                </a:stretch>
              </p:blipFill>
              <p:spPr>
                <a:xfrm>
                  <a:off x="9039168" y="2226816"/>
                  <a:ext cx="1751040" cy="4118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Mürekkep 38">
                  <a:extLst>
                    <a:ext uri="{FF2B5EF4-FFF2-40B4-BE49-F238E27FC236}">
                      <a16:creationId xmlns:a16="http://schemas.microsoft.com/office/drawing/2014/main" id="{3214C01B-EAAF-6C54-C861-A3044549FA8E}"/>
                    </a:ext>
                  </a:extLst>
                </p14:cNvPr>
                <p14:cNvContentPartPr/>
                <p14:nvPr/>
              </p14:nvContentPartPr>
              <p14:xfrm>
                <a:off x="10482048" y="6181056"/>
                <a:ext cx="142200" cy="192960"/>
              </p14:xfrm>
            </p:contentPart>
          </mc:Choice>
          <mc:Fallback xmlns="">
            <p:pic>
              <p:nvPicPr>
                <p:cNvPr id="39" name="Mürekkep 38">
                  <a:extLst>
                    <a:ext uri="{FF2B5EF4-FFF2-40B4-BE49-F238E27FC236}">
                      <a16:creationId xmlns:a16="http://schemas.microsoft.com/office/drawing/2014/main" id="{3214C01B-EAAF-6C54-C861-A3044549FA8E}"/>
                    </a:ext>
                  </a:extLst>
                </p:cNvPr>
                <p:cNvPicPr/>
                <p:nvPr/>
              </p:nvPicPr>
              <p:blipFill>
                <a:blip r:embed="rId24"/>
                <a:stretch>
                  <a:fillRect/>
                </a:stretch>
              </p:blipFill>
              <p:spPr>
                <a:xfrm>
                  <a:off x="10473408" y="6172056"/>
                  <a:ext cx="15984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1" name="Mürekkep 40">
                <a:extLst>
                  <a:ext uri="{FF2B5EF4-FFF2-40B4-BE49-F238E27FC236}">
                    <a16:creationId xmlns:a16="http://schemas.microsoft.com/office/drawing/2014/main" id="{248E2170-D397-EB23-A935-A97D95B9F4AC}"/>
                  </a:ext>
                </a:extLst>
              </p14:cNvPr>
              <p14:cNvContentPartPr/>
              <p14:nvPr/>
            </p14:nvContentPartPr>
            <p14:xfrm>
              <a:off x="8475048" y="1563336"/>
              <a:ext cx="580680" cy="691200"/>
            </p14:xfrm>
          </p:contentPart>
        </mc:Choice>
        <mc:Fallback xmlns="">
          <p:pic>
            <p:nvPicPr>
              <p:cNvPr id="41" name="Mürekkep 40">
                <a:extLst>
                  <a:ext uri="{FF2B5EF4-FFF2-40B4-BE49-F238E27FC236}">
                    <a16:creationId xmlns:a16="http://schemas.microsoft.com/office/drawing/2014/main" id="{248E2170-D397-EB23-A935-A97D95B9F4AC}"/>
                  </a:ext>
                </a:extLst>
              </p:cNvPr>
              <p:cNvPicPr/>
              <p:nvPr/>
            </p:nvPicPr>
            <p:blipFill>
              <a:blip r:embed="rId26"/>
              <a:stretch>
                <a:fillRect/>
              </a:stretch>
            </p:blipFill>
            <p:spPr>
              <a:xfrm>
                <a:off x="8466408" y="1554336"/>
                <a:ext cx="598320" cy="708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Mürekkep 41">
                <a:extLst>
                  <a:ext uri="{FF2B5EF4-FFF2-40B4-BE49-F238E27FC236}">
                    <a16:creationId xmlns:a16="http://schemas.microsoft.com/office/drawing/2014/main" id="{F6FB4D9B-BA92-A26C-C1FF-4D54216136EC}"/>
                  </a:ext>
                </a:extLst>
              </p14:cNvPr>
              <p14:cNvContentPartPr/>
              <p14:nvPr/>
            </p14:nvContentPartPr>
            <p14:xfrm>
              <a:off x="4489128" y="2193336"/>
              <a:ext cx="4487040" cy="3278520"/>
            </p14:xfrm>
          </p:contentPart>
        </mc:Choice>
        <mc:Fallback xmlns="">
          <p:pic>
            <p:nvPicPr>
              <p:cNvPr id="42" name="Mürekkep 41">
                <a:extLst>
                  <a:ext uri="{FF2B5EF4-FFF2-40B4-BE49-F238E27FC236}">
                    <a16:creationId xmlns:a16="http://schemas.microsoft.com/office/drawing/2014/main" id="{F6FB4D9B-BA92-A26C-C1FF-4D54216136EC}"/>
                  </a:ext>
                </a:extLst>
              </p:cNvPr>
              <p:cNvPicPr/>
              <p:nvPr/>
            </p:nvPicPr>
            <p:blipFill>
              <a:blip r:embed="rId28"/>
              <a:stretch>
                <a:fillRect/>
              </a:stretch>
            </p:blipFill>
            <p:spPr>
              <a:xfrm>
                <a:off x="4480488" y="2184336"/>
                <a:ext cx="4504680" cy="329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3" name="Mürekkep 52">
                <a:extLst>
                  <a:ext uri="{FF2B5EF4-FFF2-40B4-BE49-F238E27FC236}">
                    <a16:creationId xmlns:a16="http://schemas.microsoft.com/office/drawing/2014/main" id="{17BDFC9D-E1ED-2875-03F3-1050325D597D}"/>
                  </a:ext>
                </a:extLst>
              </p14:cNvPr>
              <p14:cNvContentPartPr/>
              <p14:nvPr/>
            </p14:nvContentPartPr>
            <p14:xfrm>
              <a:off x="1572048" y="1433016"/>
              <a:ext cx="1483200" cy="790920"/>
            </p14:xfrm>
          </p:contentPart>
        </mc:Choice>
        <mc:Fallback xmlns="">
          <p:pic>
            <p:nvPicPr>
              <p:cNvPr id="53" name="Mürekkep 52">
                <a:extLst>
                  <a:ext uri="{FF2B5EF4-FFF2-40B4-BE49-F238E27FC236}">
                    <a16:creationId xmlns:a16="http://schemas.microsoft.com/office/drawing/2014/main" id="{17BDFC9D-E1ED-2875-03F3-1050325D597D}"/>
                  </a:ext>
                </a:extLst>
              </p:cNvPr>
              <p:cNvPicPr/>
              <p:nvPr/>
            </p:nvPicPr>
            <p:blipFill>
              <a:blip r:embed="rId30"/>
              <a:stretch>
                <a:fillRect/>
              </a:stretch>
            </p:blipFill>
            <p:spPr>
              <a:xfrm>
                <a:off x="1563048" y="1424376"/>
                <a:ext cx="150084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Mürekkep 53">
                <a:extLst>
                  <a:ext uri="{FF2B5EF4-FFF2-40B4-BE49-F238E27FC236}">
                    <a16:creationId xmlns:a16="http://schemas.microsoft.com/office/drawing/2014/main" id="{4DA98AF8-02DB-44DA-AF7F-497776F48C44}"/>
                  </a:ext>
                </a:extLst>
              </p14:cNvPr>
              <p14:cNvContentPartPr/>
              <p14:nvPr/>
            </p14:nvContentPartPr>
            <p14:xfrm>
              <a:off x="2749608" y="749376"/>
              <a:ext cx="596880" cy="646200"/>
            </p14:xfrm>
          </p:contentPart>
        </mc:Choice>
        <mc:Fallback xmlns="">
          <p:pic>
            <p:nvPicPr>
              <p:cNvPr id="54" name="Mürekkep 53">
                <a:extLst>
                  <a:ext uri="{FF2B5EF4-FFF2-40B4-BE49-F238E27FC236}">
                    <a16:creationId xmlns:a16="http://schemas.microsoft.com/office/drawing/2014/main" id="{4DA98AF8-02DB-44DA-AF7F-497776F48C44}"/>
                  </a:ext>
                </a:extLst>
              </p:cNvPr>
              <p:cNvPicPr/>
              <p:nvPr/>
            </p:nvPicPr>
            <p:blipFill>
              <a:blip r:embed="rId32"/>
              <a:stretch>
                <a:fillRect/>
              </a:stretch>
            </p:blipFill>
            <p:spPr>
              <a:xfrm>
                <a:off x="2740968" y="740736"/>
                <a:ext cx="61452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Mürekkep 54">
                <a:extLst>
                  <a:ext uri="{FF2B5EF4-FFF2-40B4-BE49-F238E27FC236}">
                    <a16:creationId xmlns:a16="http://schemas.microsoft.com/office/drawing/2014/main" id="{A9C57A7B-1D28-07BD-58B7-ADD36259E54A}"/>
                  </a:ext>
                </a:extLst>
              </p14:cNvPr>
              <p14:cNvContentPartPr/>
              <p14:nvPr/>
            </p14:nvContentPartPr>
            <p14:xfrm>
              <a:off x="2697048" y="1316376"/>
              <a:ext cx="227520" cy="83880"/>
            </p14:xfrm>
          </p:contentPart>
        </mc:Choice>
        <mc:Fallback xmlns="">
          <p:pic>
            <p:nvPicPr>
              <p:cNvPr id="55" name="Mürekkep 54">
                <a:extLst>
                  <a:ext uri="{FF2B5EF4-FFF2-40B4-BE49-F238E27FC236}">
                    <a16:creationId xmlns:a16="http://schemas.microsoft.com/office/drawing/2014/main" id="{A9C57A7B-1D28-07BD-58B7-ADD36259E54A}"/>
                  </a:ext>
                </a:extLst>
              </p:cNvPr>
              <p:cNvPicPr/>
              <p:nvPr/>
            </p:nvPicPr>
            <p:blipFill>
              <a:blip r:embed="rId34"/>
              <a:stretch>
                <a:fillRect/>
              </a:stretch>
            </p:blipFill>
            <p:spPr>
              <a:xfrm>
                <a:off x="2688048" y="1307376"/>
                <a:ext cx="245160" cy="101520"/>
              </a:xfrm>
              <a:prstGeom prst="rect">
                <a:avLst/>
              </a:prstGeom>
            </p:spPr>
          </p:pic>
        </mc:Fallback>
      </mc:AlternateContent>
      <p:grpSp>
        <p:nvGrpSpPr>
          <p:cNvPr id="60" name="Grup 59">
            <a:extLst>
              <a:ext uri="{FF2B5EF4-FFF2-40B4-BE49-F238E27FC236}">
                <a16:creationId xmlns:a16="http://schemas.microsoft.com/office/drawing/2014/main" id="{F719CCB6-9D57-001C-857B-0B3F2712ABD2}"/>
              </a:ext>
            </a:extLst>
          </p:cNvPr>
          <p:cNvGrpSpPr/>
          <p:nvPr/>
        </p:nvGrpSpPr>
        <p:grpSpPr>
          <a:xfrm>
            <a:off x="1783008" y="2285496"/>
            <a:ext cx="939960" cy="412200"/>
            <a:chOff x="1783008" y="2285496"/>
            <a:chExt cx="939960" cy="412200"/>
          </a:xfrm>
        </p:grpSpPr>
        <mc:AlternateContent xmlns:mc="http://schemas.openxmlformats.org/markup-compatibility/2006" xmlns:p14="http://schemas.microsoft.com/office/powerpoint/2010/main">
          <mc:Choice Requires="p14">
            <p:contentPart p14:bwMode="auto" r:id="rId35">
              <p14:nvContentPartPr>
                <p14:cNvPr id="43" name="Mürekkep 42">
                  <a:extLst>
                    <a:ext uri="{FF2B5EF4-FFF2-40B4-BE49-F238E27FC236}">
                      <a16:creationId xmlns:a16="http://schemas.microsoft.com/office/drawing/2014/main" id="{4D044FD3-C3CC-91DC-00D1-6C1909B56985}"/>
                    </a:ext>
                  </a:extLst>
                </p14:cNvPr>
                <p14:cNvContentPartPr/>
                <p14:nvPr/>
              </p14:nvContentPartPr>
              <p14:xfrm>
                <a:off x="1819008" y="2349576"/>
                <a:ext cx="360" cy="81360"/>
              </p14:xfrm>
            </p:contentPart>
          </mc:Choice>
          <mc:Fallback xmlns="">
            <p:pic>
              <p:nvPicPr>
                <p:cNvPr id="43" name="Mürekkep 42">
                  <a:extLst>
                    <a:ext uri="{FF2B5EF4-FFF2-40B4-BE49-F238E27FC236}">
                      <a16:creationId xmlns:a16="http://schemas.microsoft.com/office/drawing/2014/main" id="{4D044FD3-C3CC-91DC-00D1-6C1909B56985}"/>
                    </a:ext>
                  </a:extLst>
                </p:cNvPr>
                <p:cNvPicPr/>
                <p:nvPr/>
              </p:nvPicPr>
              <p:blipFill>
                <a:blip r:embed="rId36"/>
                <a:stretch>
                  <a:fillRect/>
                </a:stretch>
              </p:blipFill>
              <p:spPr>
                <a:xfrm>
                  <a:off x="1810368" y="2340936"/>
                  <a:ext cx="18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4" name="Mürekkep 43">
                  <a:extLst>
                    <a:ext uri="{FF2B5EF4-FFF2-40B4-BE49-F238E27FC236}">
                      <a16:creationId xmlns:a16="http://schemas.microsoft.com/office/drawing/2014/main" id="{00B6937B-BBD0-1208-E432-779195832680}"/>
                    </a:ext>
                  </a:extLst>
                </p14:cNvPr>
                <p14:cNvContentPartPr/>
                <p14:nvPr/>
              </p14:nvContentPartPr>
              <p14:xfrm>
                <a:off x="1783008" y="2285496"/>
                <a:ext cx="360" cy="360"/>
              </p14:xfrm>
            </p:contentPart>
          </mc:Choice>
          <mc:Fallback xmlns="">
            <p:pic>
              <p:nvPicPr>
                <p:cNvPr id="44" name="Mürekkep 43">
                  <a:extLst>
                    <a:ext uri="{FF2B5EF4-FFF2-40B4-BE49-F238E27FC236}">
                      <a16:creationId xmlns:a16="http://schemas.microsoft.com/office/drawing/2014/main" id="{00B6937B-BBD0-1208-E432-779195832680}"/>
                    </a:ext>
                  </a:extLst>
                </p:cNvPr>
                <p:cNvPicPr/>
                <p:nvPr/>
              </p:nvPicPr>
              <p:blipFill>
                <a:blip r:embed="rId38"/>
                <a:stretch>
                  <a:fillRect/>
                </a:stretch>
              </p:blipFill>
              <p:spPr>
                <a:xfrm>
                  <a:off x="1774008" y="2276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5" name="Mürekkep 44">
                  <a:extLst>
                    <a:ext uri="{FF2B5EF4-FFF2-40B4-BE49-F238E27FC236}">
                      <a16:creationId xmlns:a16="http://schemas.microsoft.com/office/drawing/2014/main" id="{8D939509-3832-C76F-46C9-BEC149E5EDFA}"/>
                    </a:ext>
                  </a:extLst>
                </p14:cNvPr>
                <p14:cNvContentPartPr/>
                <p14:nvPr/>
              </p14:nvContentPartPr>
              <p14:xfrm>
                <a:off x="1903968" y="2340576"/>
                <a:ext cx="53280" cy="93240"/>
              </p14:xfrm>
            </p:contentPart>
          </mc:Choice>
          <mc:Fallback xmlns="">
            <p:pic>
              <p:nvPicPr>
                <p:cNvPr id="45" name="Mürekkep 44">
                  <a:extLst>
                    <a:ext uri="{FF2B5EF4-FFF2-40B4-BE49-F238E27FC236}">
                      <a16:creationId xmlns:a16="http://schemas.microsoft.com/office/drawing/2014/main" id="{8D939509-3832-C76F-46C9-BEC149E5EDFA}"/>
                    </a:ext>
                  </a:extLst>
                </p:cNvPr>
                <p:cNvPicPr/>
                <p:nvPr/>
              </p:nvPicPr>
              <p:blipFill>
                <a:blip r:embed="rId40"/>
                <a:stretch>
                  <a:fillRect/>
                </a:stretch>
              </p:blipFill>
              <p:spPr>
                <a:xfrm>
                  <a:off x="1894968" y="2331576"/>
                  <a:ext cx="70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6" name="Mürekkep 45">
                  <a:extLst>
                    <a:ext uri="{FF2B5EF4-FFF2-40B4-BE49-F238E27FC236}">
                      <a16:creationId xmlns:a16="http://schemas.microsoft.com/office/drawing/2014/main" id="{110DF8E3-4CC8-B8F2-C97E-6CED5628EC7E}"/>
                    </a:ext>
                  </a:extLst>
                </p14:cNvPr>
                <p14:cNvContentPartPr/>
                <p14:nvPr/>
              </p14:nvContentPartPr>
              <p14:xfrm>
                <a:off x="2020608" y="2386296"/>
                <a:ext cx="7560" cy="36360"/>
              </p14:xfrm>
            </p:contentPart>
          </mc:Choice>
          <mc:Fallback xmlns="">
            <p:pic>
              <p:nvPicPr>
                <p:cNvPr id="46" name="Mürekkep 45">
                  <a:extLst>
                    <a:ext uri="{FF2B5EF4-FFF2-40B4-BE49-F238E27FC236}">
                      <a16:creationId xmlns:a16="http://schemas.microsoft.com/office/drawing/2014/main" id="{110DF8E3-4CC8-B8F2-C97E-6CED5628EC7E}"/>
                    </a:ext>
                  </a:extLst>
                </p:cNvPr>
                <p:cNvPicPr/>
                <p:nvPr/>
              </p:nvPicPr>
              <p:blipFill>
                <a:blip r:embed="rId42"/>
                <a:stretch>
                  <a:fillRect/>
                </a:stretch>
              </p:blipFill>
              <p:spPr>
                <a:xfrm>
                  <a:off x="2011968" y="2377296"/>
                  <a:ext cx="252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Mürekkep 46">
                  <a:extLst>
                    <a:ext uri="{FF2B5EF4-FFF2-40B4-BE49-F238E27FC236}">
                      <a16:creationId xmlns:a16="http://schemas.microsoft.com/office/drawing/2014/main" id="{82FC83F0-2999-83FA-16A5-EE1359DDA7EF}"/>
                    </a:ext>
                  </a:extLst>
                </p14:cNvPr>
                <p14:cNvContentPartPr/>
                <p14:nvPr/>
              </p14:nvContentPartPr>
              <p14:xfrm>
                <a:off x="2020608" y="2320776"/>
                <a:ext cx="360" cy="1800"/>
              </p14:xfrm>
            </p:contentPart>
          </mc:Choice>
          <mc:Fallback xmlns="">
            <p:pic>
              <p:nvPicPr>
                <p:cNvPr id="47" name="Mürekkep 46">
                  <a:extLst>
                    <a:ext uri="{FF2B5EF4-FFF2-40B4-BE49-F238E27FC236}">
                      <a16:creationId xmlns:a16="http://schemas.microsoft.com/office/drawing/2014/main" id="{82FC83F0-2999-83FA-16A5-EE1359DDA7EF}"/>
                    </a:ext>
                  </a:extLst>
                </p:cNvPr>
                <p:cNvPicPr/>
                <p:nvPr/>
              </p:nvPicPr>
              <p:blipFill>
                <a:blip r:embed="rId38"/>
                <a:stretch>
                  <a:fillRect/>
                </a:stretch>
              </p:blipFill>
              <p:spPr>
                <a:xfrm>
                  <a:off x="2011968" y="2311776"/>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Mürekkep 47">
                  <a:extLst>
                    <a:ext uri="{FF2B5EF4-FFF2-40B4-BE49-F238E27FC236}">
                      <a16:creationId xmlns:a16="http://schemas.microsoft.com/office/drawing/2014/main" id="{5323F065-0239-B46A-5D3B-B4BE2F16181C}"/>
                    </a:ext>
                  </a:extLst>
                </p14:cNvPr>
                <p14:cNvContentPartPr/>
                <p14:nvPr/>
              </p14:nvContentPartPr>
              <p14:xfrm>
                <a:off x="2075328" y="2345976"/>
                <a:ext cx="182160" cy="86760"/>
              </p14:xfrm>
            </p:contentPart>
          </mc:Choice>
          <mc:Fallback xmlns="">
            <p:pic>
              <p:nvPicPr>
                <p:cNvPr id="48" name="Mürekkep 47">
                  <a:extLst>
                    <a:ext uri="{FF2B5EF4-FFF2-40B4-BE49-F238E27FC236}">
                      <a16:creationId xmlns:a16="http://schemas.microsoft.com/office/drawing/2014/main" id="{5323F065-0239-B46A-5D3B-B4BE2F16181C}"/>
                    </a:ext>
                  </a:extLst>
                </p:cNvPr>
                <p:cNvPicPr/>
                <p:nvPr/>
              </p:nvPicPr>
              <p:blipFill>
                <a:blip r:embed="rId45"/>
                <a:stretch>
                  <a:fillRect/>
                </a:stretch>
              </p:blipFill>
              <p:spPr>
                <a:xfrm>
                  <a:off x="2066328" y="2336976"/>
                  <a:ext cx="199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Mürekkep 48">
                  <a:extLst>
                    <a:ext uri="{FF2B5EF4-FFF2-40B4-BE49-F238E27FC236}">
                      <a16:creationId xmlns:a16="http://schemas.microsoft.com/office/drawing/2014/main" id="{253D9A00-070D-F19D-289C-5AF30EAE8EC3}"/>
                    </a:ext>
                  </a:extLst>
                </p14:cNvPr>
                <p14:cNvContentPartPr/>
                <p14:nvPr/>
              </p14:nvContentPartPr>
              <p14:xfrm>
                <a:off x="2377008" y="2313936"/>
                <a:ext cx="74880" cy="93600"/>
              </p14:xfrm>
            </p:contentPart>
          </mc:Choice>
          <mc:Fallback xmlns="">
            <p:pic>
              <p:nvPicPr>
                <p:cNvPr id="49" name="Mürekkep 48">
                  <a:extLst>
                    <a:ext uri="{FF2B5EF4-FFF2-40B4-BE49-F238E27FC236}">
                      <a16:creationId xmlns:a16="http://schemas.microsoft.com/office/drawing/2014/main" id="{253D9A00-070D-F19D-289C-5AF30EAE8EC3}"/>
                    </a:ext>
                  </a:extLst>
                </p:cNvPr>
                <p:cNvPicPr/>
                <p:nvPr/>
              </p:nvPicPr>
              <p:blipFill>
                <a:blip r:embed="rId47"/>
                <a:stretch>
                  <a:fillRect/>
                </a:stretch>
              </p:blipFill>
              <p:spPr>
                <a:xfrm>
                  <a:off x="2368008" y="2305296"/>
                  <a:ext cx="925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Mürekkep 49">
                  <a:extLst>
                    <a:ext uri="{FF2B5EF4-FFF2-40B4-BE49-F238E27FC236}">
                      <a16:creationId xmlns:a16="http://schemas.microsoft.com/office/drawing/2014/main" id="{484B1658-7F1E-0B68-49BE-6A90CEE5B843}"/>
                    </a:ext>
                  </a:extLst>
                </p14:cNvPr>
                <p14:cNvContentPartPr/>
                <p14:nvPr/>
              </p14:nvContentPartPr>
              <p14:xfrm>
                <a:off x="2505168" y="2321136"/>
                <a:ext cx="132840" cy="130680"/>
              </p14:xfrm>
            </p:contentPart>
          </mc:Choice>
          <mc:Fallback xmlns="">
            <p:pic>
              <p:nvPicPr>
                <p:cNvPr id="50" name="Mürekkep 49">
                  <a:extLst>
                    <a:ext uri="{FF2B5EF4-FFF2-40B4-BE49-F238E27FC236}">
                      <a16:creationId xmlns:a16="http://schemas.microsoft.com/office/drawing/2014/main" id="{484B1658-7F1E-0B68-49BE-6A90CEE5B843}"/>
                    </a:ext>
                  </a:extLst>
                </p:cNvPr>
                <p:cNvPicPr/>
                <p:nvPr/>
              </p:nvPicPr>
              <p:blipFill>
                <a:blip r:embed="rId49"/>
                <a:stretch>
                  <a:fillRect/>
                </a:stretch>
              </p:blipFill>
              <p:spPr>
                <a:xfrm>
                  <a:off x="2496168" y="2312136"/>
                  <a:ext cx="1504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Mürekkep 50">
                  <a:extLst>
                    <a:ext uri="{FF2B5EF4-FFF2-40B4-BE49-F238E27FC236}">
                      <a16:creationId xmlns:a16="http://schemas.microsoft.com/office/drawing/2014/main" id="{9A4F636B-8F35-A3A1-CC6B-1A4745719E38}"/>
                    </a:ext>
                  </a:extLst>
                </p14:cNvPr>
                <p14:cNvContentPartPr/>
                <p14:nvPr/>
              </p14:nvContentPartPr>
              <p14:xfrm>
                <a:off x="2661048" y="2330496"/>
                <a:ext cx="61920" cy="122040"/>
              </p14:xfrm>
            </p:contentPart>
          </mc:Choice>
          <mc:Fallback xmlns="">
            <p:pic>
              <p:nvPicPr>
                <p:cNvPr id="51" name="Mürekkep 50">
                  <a:extLst>
                    <a:ext uri="{FF2B5EF4-FFF2-40B4-BE49-F238E27FC236}">
                      <a16:creationId xmlns:a16="http://schemas.microsoft.com/office/drawing/2014/main" id="{9A4F636B-8F35-A3A1-CC6B-1A4745719E38}"/>
                    </a:ext>
                  </a:extLst>
                </p:cNvPr>
                <p:cNvPicPr/>
                <p:nvPr/>
              </p:nvPicPr>
              <p:blipFill>
                <a:blip r:embed="rId51"/>
                <a:stretch>
                  <a:fillRect/>
                </a:stretch>
              </p:blipFill>
              <p:spPr>
                <a:xfrm>
                  <a:off x="2652408" y="2321856"/>
                  <a:ext cx="79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Mürekkep 56">
                  <a:extLst>
                    <a:ext uri="{FF2B5EF4-FFF2-40B4-BE49-F238E27FC236}">
                      <a16:creationId xmlns:a16="http://schemas.microsoft.com/office/drawing/2014/main" id="{99C75622-9815-69EF-BB96-E10C8351E4EB}"/>
                    </a:ext>
                  </a:extLst>
                </p14:cNvPr>
                <p14:cNvContentPartPr/>
                <p14:nvPr/>
              </p14:nvContentPartPr>
              <p14:xfrm>
                <a:off x="1792008" y="2560176"/>
                <a:ext cx="858960" cy="10080"/>
              </p14:xfrm>
            </p:contentPart>
          </mc:Choice>
          <mc:Fallback xmlns="">
            <p:pic>
              <p:nvPicPr>
                <p:cNvPr id="57" name="Mürekkep 56">
                  <a:extLst>
                    <a:ext uri="{FF2B5EF4-FFF2-40B4-BE49-F238E27FC236}">
                      <a16:creationId xmlns:a16="http://schemas.microsoft.com/office/drawing/2014/main" id="{99C75622-9815-69EF-BB96-E10C8351E4EB}"/>
                    </a:ext>
                  </a:extLst>
                </p:cNvPr>
                <p:cNvPicPr/>
                <p:nvPr/>
              </p:nvPicPr>
              <p:blipFill>
                <a:blip r:embed="rId53"/>
                <a:stretch>
                  <a:fillRect/>
                </a:stretch>
              </p:blipFill>
              <p:spPr>
                <a:xfrm>
                  <a:off x="1783008" y="2551176"/>
                  <a:ext cx="876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8" name="Mürekkep 57">
                  <a:extLst>
                    <a:ext uri="{FF2B5EF4-FFF2-40B4-BE49-F238E27FC236}">
                      <a16:creationId xmlns:a16="http://schemas.microsoft.com/office/drawing/2014/main" id="{60556088-5209-1CAB-C113-178FABFF8E0A}"/>
                    </a:ext>
                  </a:extLst>
                </p14:cNvPr>
                <p14:cNvContentPartPr/>
                <p14:nvPr/>
              </p14:nvContentPartPr>
              <p14:xfrm>
                <a:off x="1865088" y="2697336"/>
                <a:ext cx="493560" cy="360"/>
              </p14:xfrm>
            </p:contentPart>
          </mc:Choice>
          <mc:Fallback xmlns="">
            <p:pic>
              <p:nvPicPr>
                <p:cNvPr id="58" name="Mürekkep 57">
                  <a:extLst>
                    <a:ext uri="{FF2B5EF4-FFF2-40B4-BE49-F238E27FC236}">
                      <a16:creationId xmlns:a16="http://schemas.microsoft.com/office/drawing/2014/main" id="{60556088-5209-1CAB-C113-178FABFF8E0A}"/>
                    </a:ext>
                  </a:extLst>
                </p:cNvPr>
                <p:cNvPicPr/>
                <p:nvPr/>
              </p:nvPicPr>
              <p:blipFill>
                <a:blip r:embed="rId55"/>
                <a:stretch>
                  <a:fillRect/>
                </a:stretch>
              </p:blipFill>
              <p:spPr>
                <a:xfrm>
                  <a:off x="1856448" y="2688336"/>
                  <a:ext cx="5112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9" name="Mürekkep 58">
                <a:extLst>
                  <a:ext uri="{FF2B5EF4-FFF2-40B4-BE49-F238E27FC236}">
                    <a16:creationId xmlns:a16="http://schemas.microsoft.com/office/drawing/2014/main" id="{A38797D6-367B-0EF6-8384-AFD5F127BB33}"/>
                  </a:ext>
                </a:extLst>
              </p14:cNvPr>
              <p14:cNvContentPartPr/>
              <p14:nvPr/>
            </p14:nvContentPartPr>
            <p14:xfrm>
              <a:off x="2093688" y="2838096"/>
              <a:ext cx="213120" cy="5760"/>
            </p14:xfrm>
          </p:contentPart>
        </mc:Choice>
        <mc:Fallback xmlns="">
          <p:pic>
            <p:nvPicPr>
              <p:cNvPr id="59" name="Mürekkep 58">
                <a:extLst>
                  <a:ext uri="{FF2B5EF4-FFF2-40B4-BE49-F238E27FC236}">
                    <a16:creationId xmlns:a16="http://schemas.microsoft.com/office/drawing/2014/main" id="{A38797D6-367B-0EF6-8384-AFD5F127BB33}"/>
                  </a:ext>
                </a:extLst>
              </p:cNvPr>
              <p:cNvPicPr/>
              <p:nvPr/>
            </p:nvPicPr>
            <p:blipFill>
              <a:blip r:embed="rId57"/>
              <a:stretch>
                <a:fillRect/>
              </a:stretch>
            </p:blipFill>
            <p:spPr>
              <a:xfrm>
                <a:off x="2084688" y="2829096"/>
                <a:ext cx="230760" cy="23400"/>
              </a:xfrm>
              <a:prstGeom prst="rect">
                <a:avLst/>
              </a:prstGeom>
            </p:spPr>
          </p:pic>
        </mc:Fallback>
      </mc:AlternateContent>
    </p:spTree>
    <p:extLst>
      <p:ext uri="{BB962C8B-B14F-4D97-AF65-F5344CB8AC3E}">
        <p14:creationId xmlns:p14="http://schemas.microsoft.com/office/powerpoint/2010/main" val="157627278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53E0C1C-FCB5-9BD7-2547-079AD5C89838}"/>
              </a:ext>
            </a:extLst>
          </p:cNvPr>
          <p:cNvPicPr>
            <a:picLocks noChangeAspect="1"/>
          </p:cNvPicPr>
          <p:nvPr/>
        </p:nvPicPr>
        <p:blipFill>
          <a:blip r:embed="rId2"/>
          <a:stretch>
            <a:fillRect/>
          </a:stretch>
        </p:blipFill>
        <p:spPr>
          <a:xfrm>
            <a:off x="2514100" y="145460"/>
            <a:ext cx="7163800" cy="2896004"/>
          </a:xfrm>
          <a:prstGeom prst="rect">
            <a:avLst/>
          </a:prstGeom>
        </p:spPr>
      </p:pic>
      <p:pic>
        <p:nvPicPr>
          <p:cNvPr id="7" name="Resim 6">
            <a:extLst>
              <a:ext uri="{FF2B5EF4-FFF2-40B4-BE49-F238E27FC236}">
                <a16:creationId xmlns:a16="http://schemas.microsoft.com/office/drawing/2014/main" id="{F008AE1D-CEDD-5EF5-FBCF-BA41723F01E5}"/>
              </a:ext>
            </a:extLst>
          </p:cNvPr>
          <p:cNvPicPr>
            <a:picLocks noChangeAspect="1"/>
          </p:cNvPicPr>
          <p:nvPr/>
        </p:nvPicPr>
        <p:blipFill>
          <a:blip r:embed="rId3"/>
          <a:stretch>
            <a:fillRect/>
          </a:stretch>
        </p:blipFill>
        <p:spPr>
          <a:xfrm>
            <a:off x="2299755" y="3257526"/>
            <a:ext cx="7592485" cy="342948"/>
          </a:xfrm>
          <a:prstGeom prst="rect">
            <a:avLst/>
          </a:prstGeom>
        </p:spPr>
      </p:pic>
      <p:pic>
        <p:nvPicPr>
          <p:cNvPr id="9" name="Resim 8">
            <a:extLst>
              <a:ext uri="{FF2B5EF4-FFF2-40B4-BE49-F238E27FC236}">
                <a16:creationId xmlns:a16="http://schemas.microsoft.com/office/drawing/2014/main" id="{4FE216DC-07A7-88E5-B168-B8AEA41A88A1}"/>
              </a:ext>
            </a:extLst>
          </p:cNvPr>
          <p:cNvPicPr>
            <a:picLocks noChangeAspect="1"/>
          </p:cNvPicPr>
          <p:nvPr/>
        </p:nvPicPr>
        <p:blipFill>
          <a:blip r:embed="rId4"/>
          <a:stretch>
            <a:fillRect/>
          </a:stretch>
        </p:blipFill>
        <p:spPr>
          <a:xfrm>
            <a:off x="756491" y="4341185"/>
            <a:ext cx="10679015" cy="1705213"/>
          </a:xfrm>
          <a:prstGeom prst="rect">
            <a:avLst/>
          </a:prstGeom>
        </p:spPr>
      </p:pic>
      <p:sp>
        <p:nvSpPr>
          <p:cNvPr id="12" name="Metin kutusu 11">
            <a:extLst>
              <a:ext uri="{FF2B5EF4-FFF2-40B4-BE49-F238E27FC236}">
                <a16:creationId xmlns:a16="http://schemas.microsoft.com/office/drawing/2014/main" id="{D3881D66-6553-7C68-790E-BBA84850E4AE}"/>
              </a:ext>
            </a:extLst>
          </p:cNvPr>
          <p:cNvSpPr txBox="1"/>
          <p:nvPr/>
        </p:nvSpPr>
        <p:spPr>
          <a:xfrm>
            <a:off x="911726" y="3639674"/>
            <a:ext cx="10368544" cy="646331"/>
          </a:xfrm>
          <a:prstGeom prst="rect">
            <a:avLst/>
          </a:prstGeom>
          <a:noFill/>
        </p:spPr>
        <p:txBody>
          <a:bodyPr wrap="none" rtlCol="0">
            <a:spAutoFit/>
          </a:bodyPr>
          <a:lstStyle/>
          <a:p>
            <a:r>
              <a:rPr lang="en-US" dirty="0"/>
              <a:t>Bu </a:t>
            </a:r>
            <a:r>
              <a:rPr lang="en-US" dirty="0" err="1"/>
              <a:t>usteki</a:t>
            </a:r>
            <a:r>
              <a:rPr lang="en-US" dirty="0"/>
              <a:t> </a:t>
            </a:r>
            <a:r>
              <a:rPr lang="en-US" dirty="0" err="1"/>
              <a:t>dosyalarin</a:t>
            </a:r>
            <a:r>
              <a:rPr lang="en-US" dirty="0"/>
              <a:t> </a:t>
            </a:r>
            <a:r>
              <a:rPr lang="en-US" dirty="0" err="1"/>
              <a:t>hepsine</a:t>
            </a:r>
            <a:r>
              <a:rPr lang="en-US" dirty="0"/>
              <a:t> </a:t>
            </a:r>
            <a:r>
              <a:rPr lang="en-US" dirty="0" err="1"/>
              <a:t>tek</a:t>
            </a:r>
            <a:r>
              <a:rPr lang="en-US" dirty="0"/>
              <a:t> </a:t>
            </a:r>
            <a:r>
              <a:rPr lang="en-US" dirty="0" err="1"/>
              <a:t>tek</a:t>
            </a:r>
            <a:r>
              <a:rPr lang="en-US" dirty="0"/>
              <a:t> </a:t>
            </a:r>
            <a:r>
              <a:rPr lang="en-US" dirty="0" err="1"/>
              <a:t>gir</a:t>
            </a:r>
            <a:r>
              <a:rPr lang="en-US" dirty="0"/>
              <a:t> o </a:t>
            </a:r>
            <a:r>
              <a:rPr lang="en-US" dirty="0" err="1"/>
              <a:t>yapmis</a:t>
            </a:r>
            <a:r>
              <a:rPr lang="en-US" dirty="0"/>
              <a:t> </a:t>
            </a:r>
            <a:r>
              <a:rPr lang="en-US" dirty="0" err="1"/>
              <a:t>oldugumuz</a:t>
            </a:r>
            <a:r>
              <a:rPr lang="en-US" dirty="0"/>
              <a:t> </a:t>
            </a:r>
            <a:r>
              <a:rPr lang="en-US" dirty="0" err="1"/>
              <a:t>tagleri</a:t>
            </a:r>
            <a:r>
              <a:rPr lang="en-US" dirty="0"/>
              <a:t> </a:t>
            </a:r>
            <a:r>
              <a:rPr lang="en-US" dirty="0" err="1"/>
              <a:t>kendi</a:t>
            </a:r>
            <a:r>
              <a:rPr lang="en-US" dirty="0"/>
              <a:t> </a:t>
            </a:r>
            <a:r>
              <a:rPr lang="en-US" dirty="0" err="1"/>
              <a:t>folderina</a:t>
            </a:r>
            <a:r>
              <a:rPr lang="en-US" dirty="0"/>
              <a:t> gore </a:t>
            </a:r>
            <a:r>
              <a:rPr lang="en-US" dirty="0" err="1"/>
              <a:t>koy</a:t>
            </a:r>
            <a:endParaRPr lang="en-US" dirty="0"/>
          </a:p>
          <a:p>
            <a:r>
              <a:rPr lang="en-US" dirty="0" err="1"/>
              <a:t>Asagidaki</a:t>
            </a:r>
            <a:r>
              <a:rPr lang="en-US" dirty="0"/>
              <a:t> </a:t>
            </a:r>
            <a:r>
              <a:rPr lang="en-US" dirty="0" err="1"/>
              <a:t>ornek</a:t>
            </a:r>
            <a:r>
              <a:rPr lang="en-US" dirty="0"/>
              <a:t> </a:t>
            </a:r>
            <a:r>
              <a:rPr lang="en-US" dirty="0" err="1"/>
              <a:t>gibi</a:t>
            </a:r>
            <a:r>
              <a:rPr lang="en-US" dirty="0"/>
              <a:t>.</a:t>
            </a:r>
            <a:endParaRPr lang="en-CA" dirty="0"/>
          </a:p>
        </p:txBody>
      </p:sp>
      <mc:AlternateContent xmlns:mc="http://schemas.openxmlformats.org/markup-compatibility/2006" xmlns:p14="http://schemas.microsoft.com/office/powerpoint/2010/main">
        <mc:Choice Requires="p14">
          <p:contentPart p14:bwMode="auto" r:id="rId5">
            <p14:nvContentPartPr>
              <p14:cNvPr id="13" name="Mürekkep 12">
                <a:extLst>
                  <a:ext uri="{FF2B5EF4-FFF2-40B4-BE49-F238E27FC236}">
                    <a16:creationId xmlns:a16="http://schemas.microsoft.com/office/drawing/2014/main" id="{43DD9839-0726-F184-8CB8-A1DC62650407}"/>
                  </a:ext>
                </a:extLst>
              </p14:cNvPr>
              <p14:cNvContentPartPr/>
              <p14:nvPr/>
            </p14:nvContentPartPr>
            <p14:xfrm>
              <a:off x="2651328" y="3547296"/>
              <a:ext cx="749160" cy="28440"/>
            </p14:xfrm>
          </p:contentPart>
        </mc:Choice>
        <mc:Fallback xmlns="">
          <p:pic>
            <p:nvPicPr>
              <p:cNvPr id="13" name="Mürekkep 12">
                <a:extLst>
                  <a:ext uri="{FF2B5EF4-FFF2-40B4-BE49-F238E27FC236}">
                    <a16:creationId xmlns:a16="http://schemas.microsoft.com/office/drawing/2014/main" id="{43DD9839-0726-F184-8CB8-A1DC62650407}"/>
                  </a:ext>
                </a:extLst>
              </p:cNvPr>
              <p:cNvPicPr/>
              <p:nvPr/>
            </p:nvPicPr>
            <p:blipFill>
              <a:blip r:embed="rId6"/>
              <a:stretch>
                <a:fillRect/>
              </a:stretch>
            </p:blipFill>
            <p:spPr>
              <a:xfrm>
                <a:off x="2642688" y="3538296"/>
                <a:ext cx="766800" cy="46080"/>
              </a:xfrm>
              <a:prstGeom prst="rect">
                <a:avLst/>
              </a:prstGeom>
            </p:spPr>
          </p:pic>
        </mc:Fallback>
      </mc:AlternateContent>
      <p:grpSp>
        <p:nvGrpSpPr>
          <p:cNvPr id="16" name="Grup 15">
            <a:extLst>
              <a:ext uri="{FF2B5EF4-FFF2-40B4-BE49-F238E27FC236}">
                <a16:creationId xmlns:a16="http://schemas.microsoft.com/office/drawing/2014/main" id="{D29FC4A7-D37B-1EF0-128D-66BF32E0A85A}"/>
              </a:ext>
            </a:extLst>
          </p:cNvPr>
          <p:cNvGrpSpPr/>
          <p:nvPr/>
        </p:nvGrpSpPr>
        <p:grpSpPr>
          <a:xfrm>
            <a:off x="8375688" y="5439816"/>
            <a:ext cx="1436040" cy="275400"/>
            <a:chOff x="8375688" y="5439816"/>
            <a:chExt cx="1436040" cy="275400"/>
          </a:xfrm>
        </p:grpSpPr>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5BBA3537-0E96-1647-D4ED-061955A92B3D}"/>
                    </a:ext>
                  </a:extLst>
                </p14:cNvPr>
                <p14:cNvContentPartPr/>
                <p14:nvPr/>
              </p14:nvContentPartPr>
              <p14:xfrm>
                <a:off x="8375688" y="5705136"/>
                <a:ext cx="1023480" cy="10080"/>
              </p14:xfrm>
            </p:contentPart>
          </mc:Choice>
          <mc:Fallback xmlns="">
            <p:pic>
              <p:nvPicPr>
                <p:cNvPr id="14" name="Mürekkep 13">
                  <a:extLst>
                    <a:ext uri="{FF2B5EF4-FFF2-40B4-BE49-F238E27FC236}">
                      <a16:creationId xmlns:a16="http://schemas.microsoft.com/office/drawing/2014/main" id="{5BBA3537-0E96-1647-D4ED-061955A92B3D}"/>
                    </a:ext>
                  </a:extLst>
                </p:cNvPr>
                <p:cNvPicPr/>
                <p:nvPr/>
              </p:nvPicPr>
              <p:blipFill>
                <a:blip r:embed="rId8"/>
                <a:stretch>
                  <a:fillRect/>
                </a:stretch>
              </p:blipFill>
              <p:spPr>
                <a:xfrm>
                  <a:off x="8366688" y="5696496"/>
                  <a:ext cx="1041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A7EE3E70-CE8A-288D-6A52-763DDAC475FF}"/>
                    </a:ext>
                  </a:extLst>
                </p14:cNvPr>
                <p14:cNvContentPartPr/>
                <p14:nvPr/>
              </p14:nvContentPartPr>
              <p14:xfrm>
                <a:off x="9626328" y="5439816"/>
                <a:ext cx="185400" cy="220680"/>
              </p14:xfrm>
            </p:contentPart>
          </mc:Choice>
          <mc:Fallback xmlns="">
            <p:pic>
              <p:nvPicPr>
                <p:cNvPr id="15" name="Mürekkep 14">
                  <a:extLst>
                    <a:ext uri="{FF2B5EF4-FFF2-40B4-BE49-F238E27FC236}">
                      <a16:creationId xmlns:a16="http://schemas.microsoft.com/office/drawing/2014/main" id="{A7EE3E70-CE8A-288D-6A52-763DDAC475FF}"/>
                    </a:ext>
                  </a:extLst>
                </p:cNvPr>
                <p:cNvPicPr/>
                <p:nvPr/>
              </p:nvPicPr>
              <p:blipFill>
                <a:blip r:embed="rId10"/>
                <a:stretch>
                  <a:fillRect/>
                </a:stretch>
              </p:blipFill>
              <p:spPr>
                <a:xfrm>
                  <a:off x="9617688" y="5430816"/>
                  <a:ext cx="203040" cy="238320"/>
                </a:xfrm>
                <a:prstGeom prst="rect">
                  <a:avLst/>
                </a:prstGeom>
              </p:spPr>
            </p:pic>
          </mc:Fallback>
        </mc:AlternateContent>
      </p:grpSp>
      <p:grpSp>
        <p:nvGrpSpPr>
          <p:cNvPr id="19" name="Grup 18">
            <a:extLst>
              <a:ext uri="{FF2B5EF4-FFF2-40B4-BE49-F238E27FC236}">
                <a16:creationId xmlns:a16="http://schemas.microsoft.com/office/drawing/2014/main" id="{DB2DB51E-A7FF-530A-4FE4-B358E396C01A}"/>
              </a:ext>
            </a:extLst>
          </p:cNvPr>
          <p:cNvGrpSpPr/>
          <p:nvPr/>
        </p:nvGrpSpPr>
        <p:grpSpPr>
          <a:xfrm>
            <a:off x="8485488" y="4625856"/>
            <a:ext cx="2341440" cy="313200"/>
            <a:chOff x="8485488" y="4625856"/>
            <a:chExt cx="2341440" cy="313200"/>
          </a:xfrm>
        </p:grpSpPr>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839EF1CC-3DC9-42C8-ABDA-FC6E9E3854A4}"/>
                    </a:ext>
                  </a:extLst>
                </p14:cNvPr>
                <p14:cNvContentPartPr/>
                <p14:nvPr/>
              </p14:nvContentPartPr>
              <p14:xfrm>
                <a:off x="8485488" y="4855176"/>
                <a:ext cx="1809720" cy="37800"/>
              </p14:xfrm>
            </p:contentPart>
          </mc:Choice>
          <mc:Fallback xmlns="">
            <p:pic>
              <p:nvPicPr>
                <p:cNvPr id="17" name="Mürekkep 16">
                  <a:extLst>
                    <a:ext uri="{FF2B5EF4-FFF2-40B4-BE49-F238E27FC236}">
                      <a16:creationId xmlns:a16="http://schemas.microsoft.com/office/drawing/2014/main" id="{839EF1CC-3DC9-42C8-ABDA-FC6E9E3854A4}"/>
                    </a:ext>
                  </a:extLst>
                </p:cNvPr>
                <p:cNvPicPr/>
                <p:nvPr/>
              </p:nvPicPr>
              <p:blipFill>
                <a:blip r:embed="rId12"/>
                <a:stretch>
                  <a:fillRect/>
                </a:stretch>
              </p:blipFill>
              <p:spPr>
                <a:xfrm>
                  <a:off x="8476488" y="4846536"/>
                  <a:ext cx="1827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A8939115-FF9B-D4C6-EA6B-DEC3759F752C}"/>
                    </a:ext>
                  </a:extLst>
                </p14:cNvPr>
                <p14:cNvContentPartPr/>
                <p14:nvPr/>
              </p14:nvContentPartPr>
              <p14:xfrm>
                <a:off x="10522728" y="4625856"/>
                <a:ext cx="304200" cy="313200"/>
              </p14:xfrm>
            </p:contentPart>
          </mc:Choice>
          <mc:Fallback xmlns="">
            <p:pic>
              <p:nvPicPr>
                <p:cNvPr id="18" name="Mürekkep 17">
                  <a:extLst>
                    <a:ext uri="{FF2B5EF4-FFF2-40B4-BE49-F238E27FC236}">
                      <a16:creationId xmlns:a16="http://schemas.microsoft.com/office/drawing/2014/main" id="{A8939115-FF9B-D4C6-EA6B-DEC3759F752C}"/>
                    </a:ext>
                  </a:extLst>
                </p:cNvPr>
                <p:cNvPicPr/>
                <p:nvPr/>
              </p:nvPicPr>
              <p:blipFill>
                <a:blip r:embed="rId14"/>
                <a:stretch>
                  <a:fillRect/>
                </a:stretch>
              </p:blipFill>
              <p:spPr>
                <a:xfrm>
                  <a:off x="10513728" y="4617216"/>
                  <a:ext cx="321840" cy="33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5F10B6A3-85E0-FCE5-3341-E6CE002F70E6}"/>
                  </a:ext>
                </a:extLst>
              </p14:cNvPr>
              <p14:cNvContentPartPr/>
              <p14:nvPr/>
            </p14:nvContentPartPr>
            <p14:xfrm>
              <a:off x="9252288" y="4286016"/>
              <a:ext cx="276480" cy="339120"/>
            </p14:xfrm>
          </p:contentPart>
        </mc:Choice>
        <mc:Fallback xmlns="">
          <p:pic>
            <p:nvPicPr>
              <p:cNvPr id="20" name="Mürekkep 19">
                <a:extLst>
                  <a:ext uri="{FF2B5EF4-FFF2-40B4-BE49-F238E27FC236}">
                    <a16:creationId xmlns:a16="http://schemas.microsoft.com/office/drawing/2014/main" id="{5F10B6A3-85E0-FCE5-3341-E6CE002F70E6}"/>
                  </a:ext>
                </a:extLst>
              </p:cNvPr>
              <p:cNvPicPr/>
              <p:nvPr/>
            </p:nvPicPr>
            <p:blipFill>
              <a:blip r:embed="rId16"/>
              <a:stretch>
                <a:fillRect/>
              </a:stretch>
            </p:blipFill>
            <p:spPr>
              <a:xfrm>
                <a:off x="9243288" y="4277016"/>
                <a:ext cx="2941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74CDC8E3-1D73-5D66-74B4-BC06EF53CAA1}"/>
                  </a:ext>
                </a:extLst>
              </p14:cNvPr>
              <p14:cNvContentPartPr/>
              <p14:nvPr/>
            </p14:nvContentPartPr>
            <p14:xfrm>
              <a:off x="1032768" y="4533696"/>
              <a:ext cx="679320" cy="20880"/>
            </p14:xfrm>
          </p:contentPart>
        </mc:Choice>
        <mc:Fallback xmlns="">
          <p:pic>
            <p:nvPicPr>
              <p:cNvPr id="21" name="Mürekkep 20">
                <a:extLst>
                  <a:ext uri="{FF2B5EF4-FFF2-40B4-BE49-F238E27FC236}">
                    <a16:creationId xmlns:a16="http://schemas.microsoft.com/office/drawing/2014/main" id="{74CDC8E3-1D73-5D66-74B4-BC06EF53CAA1}"/>
                  </a:ext>
                </a:extLst>
              </p:cNvPr>
              <p:cNvPicPr/>
              <p:nvPr/>
            </p:nvPicPr>
            <p:blipFill>
              <a:blip r:embed="rId18"/>
              <a:stretch>
                <a:fillRect/>
              </a:stretch>
            </p:blipFill>
            <p:spPr>
              <a:xfrm>
                <a:off x="1024128" y="4525056"/>
                <a:ext cx="696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34AA21EE-22A4-3EE7-87E8-5792702F0EE2}"/>
                  </a:ext>
                </a:extLst>
              </p14:cNvPr>
              <p14:cNvContentPartPr/>
              <p14:nvPr/>
            </p14:nvContentPartPr>
            <p14:xfrm>
              <a:off x="3218328" y="2298096"/>
              <a:ext cx="213120" cy="6120"/>
            </p14:xfrm>
          </p:contentPart>
        </mc:Choice>
        <mc:Fallback xmlns="">
          <p:pic>
            <p:nvPicPr>
              <p:cNvPr id="22" name="Mürekkep 21">
                <a:extLst>
                  <a:ext uri="{FF2B5EF4-FFF2-40B4-BE49-F238E27FC236}">
                    <a16:creationId xmlns:a16="http://schemas.microsoft.com/office/drawing/2014/main" id="{34AA21EE-22A4-3EE7-87E8-5792702F0EE2}"/>
                  </a:ext>
                </a:extLst>
              </p:cNvPr>
              <p:cNvPicPr/>
              <p:nvPr/>
            </p:nvPicPr>
            <p:blipFill>
              <a:blip r:embed="rId20"/>
              <a:stretch>
                <a:fillRect/>
              </a:stretch>
            </p:blipFill>
            <p:spPr>
              <a:xfrm>
                <a:off x="3209688" y="2289456"/>
                <a:ext cx="230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30BA8958-520D-EF88-FFE1-4C91029CD1A5}"/>
                  </a:ext>
                </a:extLst>
              </p14:cNvPr>
              <p14:cNvContentPartPr/>
              <p14:nvPr/>
            </p14:nvContentPartPr>
            <p14:xfrm>
              <a:off x="3135888" y="2002176"/>
              <a:ext cx="465840" cy="360"/>
            </p14:xfrm>
          </p:contentPart>
        </mc:Choice>
        <mc:Fallback xmlns="">
          <p:pic>
            <p:nvPicPr>
              <p:cNvPr id="23" name="Mürekkep 22">
                <a:extLst>
                  <a:ext uri="{FF2B5EF4-FFF2-40B4-BE49-F238E27FC236}">
                    <a16:creationId xmlns:a16="http://schemas.microsoft.com/office/drawing/2014/main" id="{30BA8958-520D-EF88-FFE1-4C91029CD1A5}"/>
                  </a:ext>
                </a:extLst>
              </p:cNvPr>
              <p:cNvPicPr/>
              <p:nvPr/>
            </p:nvPicPr>
            <p:blipFill>
              <a:blip r:embed="rId22"/>
              <a:stretch>
                <a:fillRect/>
              </a:stretch>
            </p:blipFill>
            <p:spPr>
              <a:xfrm>
                <a:off x="3126888" y="1993536"/>
                <a:ext cx="483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87565801-724E-DC5F-25CA-7F7794BA9EC2}"/>
                  </a:ext>
                </a:extLst>
              </p14:cNvPr>
              <p14:cNvContentPartPr/>
              <p14:nvPr/>
            </p14:nvContentPartPr>
            <p14:xfrm>
              <a:off x="2898288" y="1581696"/>
              <a:ext cx="154800" cy="360"/>
            </p14:xfrm>
          </p:contentPart>
        </mc:Choice>
        <mc:Fallback xmlns="">
          <p:pic>
            <p:nvPicPr>
              <p:cNvPr id="24" name="Mürekkep 23">
                <a:extLst>
                  <a:ext uri="{FF2B5EF4-FFF2-40B4-BE49-F238E27FC236}">
                    <a16:creationId xmlns:a16="http://schemas.microsoft.com/office/drawing/2014/main" id="{87565801-724E-DC5F-25CA-7F7794BA9EC2}"/>
                  </a:ext>
                </a:extLst>
              </p:cNvPr>
              <p:cNvPicPr/>
              <p:nvPr/>
            </p:nvPicPr>
            <p:blipFill>
              <a:blip r:embed="rId24"/>
              <a:stretch>
                <a:fillRect/>
              </a:stretch>
            </p:blipFill>
            <p:spPr>
              <a:xfrm>
                <a:off x="2889648" y="1572696"/>
                <a:ext cx="17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8540AD5C-BDFF-5A23-3A92-183B29D5BB8E}"/>
                  </a:ext>
                </a:extLst>
              </p14:cNvPr>
              <p14:cNvContentPartPr/>
              <p14:nvPr/>
            </p14:nvContentPartPr>
            <p14:xfrm>
              <a:off x="3081168" y="1726776"/>
              <a:ext cx="374040" cy="10800"/>
            </p14:xfrm>
          </p:contentPart>
        </mc:Choice>
        <mc:Fallback xmlns="">
          <p:pic>
            <p:nvPicPr>
              <p:cNvPr id="25" name="Mürekkep 24">
                <a:extLst>
                  <a:ext uri="{FF2B5EF4-FFF2-40B4-BE49-F238E27FC236}">
                    <a16:creationId xmlns:a16="http://schemas.microsoft.com/office/drawing/2014/main" id="{8540AD5C-BDFF-5A23-3A92-183B29D5BB8E}"/>
                  </a:ext>
                </a:extLst>
              </p:cNvPr>
              <p:cNvPicPr/>
              <p:nvPr/>
            </p:nvPicPr>
            <p:blipFill>
              <a:blip r:embed="rId26"/>
              <a:stretch>
                <a:fillRect/>
              </a:stretch>
            </p:blipFill>
            <p:spPr>
              <a:xfrm>
                <a:off x="3072528" y="1718136"/>
                <a:ext cx="391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B694331B-6FCF-FC7E-7D97-41F737FED0BB}"/>
                  </a:ext>
                </a:extLst>
              </p14:cNvPr>
              <p14:cNvContentPartPr/>
              <p14:nvPr/>
            </p14:nvContentPartPr>
            <p14:xfrm>
              <a:off x="3328128" y="2760696"/>
              <a:ext cx="355680" cy="19080"/>
            </p14:xfrm>
          </p:contentPart>
        </mc:Choice>
        <mc:Fallback xmlns="">
          <p:pic>
            <p:nvPicPr>
              <p:cNvPr id="27" name="Mürekkep 26">
                <a:extLst>
                  <a:ext uri="{FF2B5EF4-FFF2-40B4-BE49-F238E27FC236}">
                    <a16:creationId xmlns:a16="http://schemas.microsoft.com/office/drawing/2014/main" id="{B694331B-6FCF-FC7E-7D97-41F737FED0BB}"/>
                  </a:ext>
                </a:extLst>
              </p:cNvPr>
              <p:cNvPicPr/>
              <p:nvPr/>
            </p:nvPicPr>
            <p:blipFill>
              <a:blip r:embed="rId28"/>
              <a:stretch>
                <a:fillRect/>
              </a:stretch>
            </p:blipFill>
            <p:spPr>
              <a:xfrm>
                <a:off x="3319128" y="2752056"/>
                <a:ext cx="373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91BD351C-15C3-95C6-958A-EAB4E25C701A}"/>
                  </a:ext>
                </a:extLst>
              </p14:cNvPr>
              <p14:cNvContentPartPr/>
              <p14:nvPr/>
            </p14:nvContentPartPr>
            <p14:xfrm>
              <a:off x="7633008" y="922536"/>
              <a:ext cx="999360" cy="1583280"/>
            </p14:xfrm>
          </p:contentPart>
        </mc:Choice>
        <mc:Fallback xmlns="">
          <p:pic>
            <p:nvPicPr>
              <p:cNvPr id="28" name="Mürekkep 27">
                <a:extLst>
                  <a:ext uri="{FF2B5EF4-FFF2-40B4-BE49-F238E27FC236}">
                    <a16:creationId xmlns:a16="http://schemas.microsoft.com/office/drawing/2014/main" id="{91BD351C-15C3-95C6-958A-EAB4E25C701A}"/>
                  </a:ext>
                </a:extLst>
              </p:cNvPr>
              <p:cNvPicPr/>
              <p:nvPr/>
            </p:nvPicPr>
            <p:blipFill>
              <a:blip r:embed="rId30"/>
              <a:stretch>
                <a:fillRect/>
              </a:stretch>
            </p:blipFill>
            <p:spPr>
              <a:xfrm>
                <a:off x="7624368" y="913536"/>
                <a:ext cx="1017000" cy="160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E15E8216-5D26-D62F-682E-B0F4060FEC00}"/>
                  </a:ext>
                </a:extLst>
              </p14:cNvPr>
              <p14:cNvContentPartPr/>
              <p14:nvPr/>
            </p14:nvContentPartPr>
            <p14:xfrm>
              <a:off x="8519328" y="995976"/>
              <a:ext cx="954000" cy="1473840"/>
            </p14:xfrm>
          </p:contentPart>
        </mc:Choice>
        <mc:Fallback xmlns="">
          <p:pic>
            <p:nvPicPr>
              <p:cNvPr id="29" name="Mürekkep 28">
                <a:extLst>
                  <a:ext uri="{FF2B5EF4-FFF2-40B4-BE49-F238E27FC236}">
                    <a16:creationId xmlns:a16="http://schemas.microsoft.com/office/drawing/2014/main" id="{E15E8216-5D26-D62F-682E-B0F4060FEC00}"/>
                  </a:ext>
                </a:extLst>
              </p:cNvPr>
              <p:cNvPicPr/>
              <p:nvPr/>
            </p:nvPicPr>
            <p:blipFill>
              <a:blip r:embed="rId32"/>
              <a:stretch>
                <a:fillRect/>
              </a:stretch>
            </p:blipFill>
            <p:spPr>
              <a:xfrm>
                <a:off x="8510688" y="986976"/>
                <a:ext cx="971640" cy="149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24B0D2CC-6B21-B522-F48E-AD1B26F5CB3C}"/>
                  </a:ext>
                </a:extLst>
              </p14:cNvPr>
              <p14:cNvContentPartPr/>
              <p14:nvPr/>
            </p14:nvContentPartPr>
            <p14:xfrm>
              <a:off x="3300768" y="2632896"/>
              <a:ext cx="383400" cy="21240"/>
            </p14:xfrm>
          </p:contentPart>
        </mc:Choice>
        <mc:Fallback xmlns="">
          <p:pic>
            <p:nvPicPr>
              <p:cNvPr id="30" name="Mürekkep 29">
                <a:extLst>
                  <a:ext uri="{FF2B5EF4-FFF2-40B4-BE49-F238E27FC236}">
                    <a16:creationId xmlns:a16="http://schemas.microsoft.com/office/drawing/2014/main" id="{24B0D2CC-6B21-B522-F48E-AD1B26F5CB3C}"/>
                  </a:ext>
                </a:extLst>
              </p:cNvPr>
              <p:cNvPicPr/>
              <p:nvPr/>
            </p:nvPicPr>
            <p:blipFill>
              <a:blip r:embed="rId34"/>
              <a:stretch>
                <a:fillRect/>
              </a:stretch>
            </p:blipFill>
            <p:spPr>
              <a:xfrm>
                <a:off x="3291768" y="2624256"/>
                <a:ext cx="401040" cy="38880"/>
              </a:xfrm>
              <a:prstGeom prst="rect">
                <a:avLst/>
              </a:prstGeom>
            </p:spPr>
          </p:pic>
        </mc:Fallback>
      </mc:AlternateContent>
    </p:spTree>
    <p:extLst>
      <p:ext uri="{BB962C8B-B14F-4D97-AF65-F5344CB8AC3E}">
        <p14:creationId xmlns:p14="http://schemas.microsoft.com/office/powerpoint/2010/main" val="374545401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DD69DDC-12A7-41A9-1952-21E3CAC23719}"/>
              </a:ext>
            </a:extLst>
          </p:cNvPr>
          <p:cNvPicPr>
            <a:picLocks noChangeAspect="1"/>
          </p:cNvPicPr>
          <p:nvPr/>
        </p:nvPicPr>
        <p:blipFill>
          <a:blip r:embed="rId2"/>
          <a:stretch>
            <a:fillRect/>
          </a:stretch>
        </p:blipFill>
        <p:spPr>
          <a:xfrm>
            <a:off x="1966336" y="447259"/>
            <a:ext cx="8259328" cy="5963482"/>
          </a:xfrm>
          <a:prstGeom prst="rect">
            <a:avLst/>
          </a:prstGeom>
        </p:spPr>
      </p:pic>
    </p:spTree>
    <p:extLst>
      <p:ext uri="{BB962C8B-B14F-4D97-AF65-F5344CB8AC3E}">
        <p14:creationId xmlns:p14="http://schemas.microsoft.com/office/powerpoint/2010/main" val="272228125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EE4FFC-ADD6-1AD1-7C82-B60C0D4BA9A4}"/>
              </a:ext>
            </a:extLst>
          </p:cNvPr>
          <p:cNvPicPr>
            <a:picLocks noChangeAspect="1"/>
          </p:cNvPicPr>
          <p:nvPr/>
        </p:nvPicPr>
        <p:blipFill>
          <a:blip r:embed="rId2"/>
          <a:stretch>
            <a:fillRect/>
          </a:stretch>
        </p:blipFill>
        <p:spPr>
          <a:xfrm>
            <a:off x="0" y="295581"/>
            <a:ext cx="12192000" cy="626683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2513818F-1DFC-0FC2-2C79-7B0E357C3661}"/>
                  </a:ext>
                </a:extLst>
              </p14:cNvPr>
              <p14:cNvContentPartPr/>
              <p14:nvPr/>
            </p14:nvContentPartPr>
            <p14:xfrm>
              <a:off x="1371168" y="4077936"/>
              <a:ext cx="192600" cy="360"/>
            </p14:xfrm>
          </p:contentPart>
        </mc:Choice>
        <mc:Fallback xmlns="">
          <p:pic>
            <p:nvPicPr>
              <p:cNvPr id="7" name="Mürekkep 6">
                <a:extLst>
                  <a:ext uri="{FF2B5EF4-FFF2-40B4-BE49-F238E27FC236}">
                    <a16:creationId xmlns:a16="http://schemas.microsoft.com/office/drawing/2014/main" id="{2513818F-1DFC-0FC2-2C79-7B0E357C3661}"/>
                  </a:ext>
                </a:extLst>
              </p:cNvPr>
              <p:cNvPicPr/>
              <p:nvPr/>
            </p:nvPicPr>
            <p:blipFill>
              <a:blip r:embed="rId4"/>
              <a:stretch>
                <a:fillRect/>
              </a:stretch>
            </p:blipFill>
            <p:spPr>
              <a:xfrm>
                <a:off x="1362168" y="4068936"/>
                <a:ext cx="210240" cy="18000"/>
              </a:xfrm>
              <a:prstGeom prst="rect">
                <a:avLst/>
              </a:prstGeom>
            </p:spPr>
          </p:pic>
        </mc:Fallback>
      </mc:AlternateContent>
      <p:grpSp>
        <p:nvGrpSpPr>
          <p:cNvPr id="11" name="Grup 10">
            <a:extLst>
              <a:ext uri="{FF2B5EF4-FFF2-40B4-BE49-F238E27FC236}">
                <a16:creationId xmlns:a16="http://schemas.microsoft.com/office/drawing/2014/main" id="{A1332D6A-1173-D65E-87CB-4C3FE2AB3DBA}"/>
              </a:ext>
            </a:extLst>
          </p:cNvPr>
          <p:cNvGrpSpPr/>
          <p:nvPr/>
        </p:nvGrpSpPr>
        <p:grpSpPr>
          <a:xfrm>
            <a:off x="1289088" y="4596336"/>
            <a:ext cx="9465840" cy="581040"/>
            <a:chOff x="1289088" y="4596336"/>
            <a:chExt cx="9465840" cy="581040"/>
          </a:xfrm>
        </p:grpSpPr>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B6B4F710-B0A5-F781-C360-9414F2F28FE6}"/>
                    </a:ext>
                  </a:extLst>
                </p14:cNvPr>
                <p14:cNvContentPartPr/>
                <p14:nvPr/>
              </p14:nvContentPartPr>
              <p14:xfrm>
                <a:off x="1289088" y="5120136"/>
                <a:ext cx="4388400" cy="57240"/>
              </p14:xfrm>
            </p:contentPart>
          </mc:Choice>
          <mc:Fallback xmlns="">
            <p:pic>
              <p:nvPicPr>
                <p:cNvPr id="8" name="Mürekkep 7">
                  <a:extLst>
                    <a:ext uri="{FF2B5EF4-FFF2-40B4-BE49-F238E27FC236}">
                      <a16:creationId xmlns:a16="http://schemas.microsoft.com/office/drawing/2014/main" id="{B6B4F710-B0A5-F781-C360-9414F2F28FE6}"/>
                    </a:ext>
                  </a:extLst>
                </p:cNvPr>
                <p:cNvPicPr/>
                <p:nvPr/>
              </p:nvPicPr>
              <p:blipFill>
                <a:blip r:embed="rId6"/>
                <a:stretch>
                  <a:fillRect/>
                </a:stretch>
              </p:blipFill>
              <p:spPr>
                <a:xfrm>
                  <a:off x="1280088" y="5111496"/>
                  <a:ext cx="4406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DA94524B-15F6-2FCC-341D-5EA4C19BA042}"/>
                    </a:ext>
                  </a:extLst>
                </p14:cNvPr>
                <p14:cNvContentPartPr/>
                <p14:nvPr/>
              </p14:nvContentPartPr>
              <p14:xfrm>
                <a:off x="4654008" y="4781376"/>
                <a:ext cx="181800" cy="19080"/>
              </p14:xfrm>
            </p:contentPart>
          </mc:Choice>
          <mc:Fallback xmlns="">
            <p:pic>
              <p:nvPicPr>
                <p:cNvPr id="9" name="Mürekkep 8">
                  <a:extLst>
                    <a:ext uri="{FF2B5EF4-FFF2-40B4-BE49-F238E27FC236}">
                      <a16:creationId xmlns:a16="http://schemas.microsoft.com/office/drawing/2014/main" id="{DA94524B-15F6-2FCC-341D-5EA4C19BA042}"/>
                    </a:ext>
                  </a:extLst>
                </p:cNvPr>
                <p:cNvPicPr/>
                <p:nvPr/>
              </p:nvPicPr>
              <p:blipFill>
                <a:blip r:embed="rId8"/>
                <a:stretch>
                  <a:fillRect/>
                </a:stretch>
              </p:blipFill>
              <p:spPr>
                <a:xfrm>
                  <a:off x="4645368" y="4772736"/>
                  <a:ext cx="199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EC1F0AA4-56A8-22A7-1BF6-4A01850EBB89}"/>
                    </a:ext>
                  </a:extLst>
                </p14:cNvPr>
                <p14:cNvContentPartPr/>
                <p14:nvPr/>
              </p14:nvContentPartPr>
              <p14:xfrm>
                <a:off x="6782328" y="4596336"/>
                <a:ext cx="3972600" cy="470520"/>
              </p14:xfrm>
            </p:contentPart>
          </mc:Choice>
          <mc:Fallback xmlns="">
            <p:pic>
              <p:nvPicPr>
                <p:cNvPr id="10" name="Mürekkep 9">
                  <a:extLst>
                    <a:ext uri="{FF2B5EF4-FFF2-40B4-BE49-F238E27FC236}">
                      <a16:creationId xmlns:a16="http://schemas.microsoft.com/office/drawing/2014/main" id="{EC1F0AA4-56A8-22A7-1BF6-4A01850EBB89}"/>
                    </a:ext>
                  </a:extLst>
                </p:cNvPr>
                <p:cNvPicPr/>
                <p:nvPr/>
              </p:nvPicPr>
              <p:blipFill>
                <a:blip r:embed="rId10"/>
                <a:stretch>
                  <a:fillRect/>
                </a:stretch>
              </p:blipFill>
              <p:spPr>
                <a:xfrm>
                  <a:off x="6773688" y="4587336"/>
                  <a:ext cx="3990240" cy="48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44D1A5B3-3679-D341-1C94-2C23956909F3}"/>
                  </a:ext>
                </a:extLst>
              </p14:cNvPr>
              <p14:cNvContentPartPr/>
              <p14:nvPr/>
            </p14:nvContentPartPr>
            <p14:xfrm>
              <a:off x="6591168" y="5174856"/>
              <a:ext cx="5250960" cy="924480"/>
            </p14:xfrm>
          </p:contentPart>
        </mc:Choice>
        <mc:Fallback xmlns="">
          <p:pic>
            <p:nvPicPr>
              <p:cNvPr id="12" name="Mürekkep 11">
                <a:extLst>
                  <a:ext uri="{FF2B5EF4-FFF2-40B4-BE49-F238E27FC236}">
                    <a16:creationId xmlns:a16="http://schemas.microsoft.com/office/drawing/2014/main" id="{44D1A5B3-3679-D341-1C94-2C23956909F3}"/>
                  </a:ext>
                </a:extLst>
              </p:cNvPr>
              <p:cNvPicPr/>
              <p:nvPr/>
            </p:nvPicPr>
            <p:blipFill>
              <a:blip r:embed="rId12"/>
              <a:stretch>
                <a:fillRect/>
              </a:stretch>
            </p:blipFill>
            <p:spPr>
              <a:xfrm>
                <a:off x="6582168" y="5165856"/>
                <a:ext cx="526860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D799A239-8A41-3090-07CC-365A3FBBB79C}"/>
                  </a:ext>
                </a:extLst>
              </p14:cNvPr>
              <p14:cNvContentPartPr/>
              <p14:nvPr/>
            </p14:nvContentPartPr>
            <p14:xfrm>
              <a:off x="6262488" y="282816"/>
              <a:ext cx="1960560" cy="377640"/>
            </p14:xfrm>
          </p:contentPart>
        </mc:Choice>
        <mc:Fallback xmlns="">
          <p:pic>
            <p:nvPicPr>
              <p:cNvPr id="13" name="Mürekkep 12">
                <a:extLst>
                  <a:ext uri="{FF2B5EF4-FFF2-40B4-BE49-F238E27FC236}">
                    <a16:creationId xmlns:a16="http://schemas.microsoft.com/office/drawing/2014/main" id="{D799A239-8A41-3090-07CC-365A3FBBB79C}"/>
                  </a:ext>
                </a:extLst>
              </p:cNvPr>
              <p:cNvPicPr/>
              <p:nvPr/>
            </p:nvPicPr>
            <p:blipFill>
              <a:blip r:embed="rId14"/>
              <a:stretch>
                <a:fillRect/>
              </a:stretch>
            </p:blipFill>
            <p:spPr>
              <a:xfrm>
                <a:off x="6253488" y="274176"/>
                <a:ext cx="1978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4A81400F-0509-2D80-7521-C9150219F830}"/>
                  </a:ext>
                </a:extLst>
              </p14:cNvPr>
              <p14:cNvContentPartPr/>
              <p14:nvPr/>
            </p14:nvContentPartPr>
            <p14:xfrm>
              <a:off x="6810408" y="3407976"/>
              <a:ext cx="3890520" cy="478800"/>
            </p14:xfrm>
          </p:contentPart>
        </mc:Choice>
        <mc:Fallback xmlns="">
          <p:pic>
            <p:nvPicPr>
              <p:cNvPr id="14" name="Mürekkep 13">
                <a:extLst>
                  <a:ext uri="{FF2B5EF4-FFF2-40B4-BE49-F238E27FC236}">
                    <a16:creationId xmlns:a16="http://schemas.microsoft.com/office/drawing/2014/main" id="{4A81400F-0509-2D80-7521-C9150219F830}"/>
                  </a:ext>
                </a:extLst>
              </p:cNvPr>
              <p:cNvPicPr/>
              <p:nvPr/>
            </p:nvPicPr>
            <p:blipFill>
              <a:blip r:embed="rId16"/>
              <a:stretch>
                <a:fillRect/>
              </a:stretch>
            </p:blipFill>
            <p:spPr>
              <a:xfrm>
                <a:off x="6801408" y="3399336"/>
                <a:ext cx="390816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238177BD-39BB-34E5-AD1E-1DA1D43C21B5}"/>
                  </a:ext>
                </a:extLst>
              </p14:cNvPr>
              <p14:cNvContentPartPr/>
              <p14:nvPr/>
            </p14:nvContentPartPr>
            <p14:xfrm>
              <a:off x="1233648" y="4853376"/>
              <a:ext cx="201600" cy="238680"/>
            </p14:xfrm>
          </p:contentPart>
        </mc:Choice>
        <mc:Fallback xmlns="">
          <p:pic>
            <p:nvPicPr>
              <p:cNvPr id="16" name="Mürekkep 15">
                <a:extLst>
                  <a:ext uri="{FF2B5EF4-FFF2-40B4-BE49-F238E27FC236}">
                    <a16:creationId xmlns:a16="http://schemas.microsoft.com/office/drawing/2014/main" id="{238177BD-39BB-34E5-AD1E-1DA1D43C21B5}"/>
                  </a:ext>
                </a:extLst>
              </p:cNvPr>
              <p:cNvPicPr/>
              <p:nvPr/>
            </p:nvPicPr>
            <p:blipFill>
              <a:blip r:embed="rId18"/>
              <a:stretch>
                <a:fillRect/>
              </a:stretch>
            </p:blipFill>
            <p:spPr>
              <a:xfrm>
                <a:off x="1225008" y="4844376"/>
                <a:ext cx="219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F4A29D35-6ED2-236B-9254-0C05733C8C85}"/>
                  </a:ext>
                </a:extLst>
              </p14:cNvPr>
              <p14:cNvContentPartPr/>
              <p14:nvPr/>
            </p14:nvContentPartPr>
            <p14:xfrm>
              <a:off x="1416888" y="4845816"/>
              <a:ext cx="4307760" cy="720"/>
            </p14:xfrm>
          </p:contentPart>
        </mc:Choice>
        <mc:Fallback xmlns="">
          <p:pic>
            <p:nvPicPr>
              <p:cNvPr id="18" name="Mürekkep 17">
                <a:extLst>
                  <a:ext uri="{FF2B5EF4-FFF2-40B4-BE49-F238E27FC236}">
                    <a16:creationId xmlns:a16="http://schemas.microsoft.com/office/drawing/2014/main" id="{F4A29D35-6ED2-236B-9254-0C05733C8C85}"/>
                  </a:ext>
                </a:extLst>
              </p:cNvPr>
              <p:cNvPicPr/>
              <p:nvPr/>
            </p:nvPicPr>
            <p:blipFill>
              <a:blip r:embed="rId20"/>
              <a:stretch>
                <a:fillRect/>
              </a:stretch>
            </p:blipFill>
            <p:spPr>
              <a:xfrm>
                <a:off x="1407888" y="4827816"/>
                <a:ext cx="4325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8CBA24EA-D2F3-755B-4CA2-1E51DC394B34}"/>
                  </a:ext>
                </a:extLst>
              </p14:cNvPr>
              <p14:cNvContentPartPr/>
              <p14:nvPr/>
            </p14:nvContentPartPr>
            <p14:xfrm>
              <a:off x="5680728" y="4864176"/>
              <a:ext cx="43560" cy="294840"/>
            </p14:xfrm>
          </p:contentPart>
        </mc:Choice>
        <mc:Fallback xmlns="">
          <p:pic>
            <p:nvPicPr>
              <p:cNvPr id="19" name="Mürekkep 18">
                <a:extLst>
                  <a:ext uri="{FF2B5EF4-FFF2-40B4-BE49-F238E27FC236}">
                    <a16:creationId xmlns:a16="http://schemas.microsoft.com/office/drawing/2014/main" id="{8CBA24EA-D2F3-755B-4CA2-1E51DC394B34}"/>
                  </a:ext>
                </a:extLst>
              </p:cNvPr>
              <p:cNvPicPr/>
              <p:nvPr/>
            </p:nvPicPr>
            <p:blipFill>
              <a:blip r:embed="rId22"/>
              <a:stretch>
                <a:fillRect/>
              </a:stretch>
            </p:blipFill>
            <p:spPr>
              <a:xfrm>
                <a:off x="5672088" y="4855176"/>
                <a:ext cx="612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993A072-8570-6FD9-6967-6E2589ABD4E2}"/>
                  </a:ext>
                </a:extLst>
              </p14:cNvPr>
              <p14:cNvContentPartPr/>
              <p14:nvPr/>
            </p14:nvContentPartPr>
            <p14:xfrm>
              <a:off x="-57672" y="291456"/>
              <a:ext cx="2089440" cy="367200"/>
            </p14:xfrm>
          </p:contentPart>
        </mc:Choice>
        <mc:Fallback xmlns="">
          <p:pic>
            <p:nvPicPr>
              <p:cNvPr id="20" name="Mürekkep 19">
                <a:extLst>
                  <a:ext uri="{FF2B5EF4-FFF2-40B4-BE49-F238E27FC236}">
                    <a16:creationId xmlns:a16="http://schemas.microsoft.com/office/drawing/2014/main" id="{3993A072-8570-6FD9-6967-6E2589ABD4E2}"/>
                  </a:ext>
                </a:extLst>
              </p:cNvPr>
              <p:cNvPicPr/>
              <p:nvPr/>
            </p:nvPicPr>
            <p:blipFill>
              <a:blip r:embed="rId24"/>
              <a:stretch>
                <a:fillRect/>
              </a:stretch>
            </p:blipFill>
            <p:spPr>
              <a:xfrm>
                <a:off x="-66312" y="282456"/>
                <a:ext cx="2107080" cy="384840"/>
              </a:xfrm>
              <a:prstGeom prst="rect">
                <a:avLst/>
              </a:prstGeom>
            </p:spPr>
          </p:pic>
        </mc:Fallback>
      </mc:AlternateContent>
    </p:spTree>
    <p:extLst>
      <p:ext uri="{BB962C8B-B14F-4D97-AF65-F5344CB8AC3E}">
        <p14:creationId xmlns:p14="http://schemas.microsoft.com/office/powerpoint/2010/main" val="259220932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9E328B-A752-552B-D1C6-7B13CD0D0454}"/>
              </a:ext>
            </a:extLst>
          </p:cNvPr>
          <p:cNvSpPr>
            <a:spLocks noGrp="1"/>
          </p:cNvSpPr>
          <p:nvPr>
            <p:ph type="title"/>
          </p:nvPr>
        </p:nvSpPr>
        <p:spPr>
          <a:xfrm>
            <a:off x="2766026" y="1979766"/>
            <a:ext cx="6659945" cy="726858"/>
          </a:xfrm>
        </p:spPr>
        <p:txBody>
          <a:bodyPr/>
          <a:lstStyle/>
          <a:p>
            <a:r>
              <a:rPr lang="en-CA" b="0" i="0" dirty="0">
                <a:solidFill>
                  <a:schemeClr val="tx1"/>
                </a:solidFill>
                <a:effectLst/>
                <a:latin typeface="Udemy Sans"/>
              </a:rPr>
              <a:t>Broadcasting Data Table Rows</a:t>
            </a:r>
            <a:endParaRPr lang="en-CA" dirty="0">
              <a:solidFill>
                <a:schemeClr val="tx1"/>
              </a:solidFill>
            </a:endParaRPr>
          </a:p>
        </p:txBody>
      </p:sp>
      <p:sp>
        <p:nvSpPr>
          <p:cNvPr id="3" name="İçerik Yer Tutucusu 2">
            <a:extLst>
              <a:ext uri="{FF2B5EF4-FFF2-40B4-BE49-F238E27FC236}">
                <a16:creationId xmlns:a16="http://schemas.microsoft.com/office/drawing/2014/main" id="{66A2FC71-F4D6-FAE1-53A7-C5B679C00D46}"/>
              </a:ext>
            </a:extLst>
          </p:cNvPr>
          <p:cNvSpPr>
            <a:spLocks noGrp="1"/>
          </p:cNvSpPr>
          <p:nvPr>
            <p:ph idx="1"/>
          </p:nvPr>
        </p:nvSpPr>
        <p:spPr>
          <a:xfrm>
            <a:off x="1622729" y="3305647"/>
            <a:ext cx="8946541" cy="2473362"/>
          </a:xfrm>
        </p:spPr>
        <p:txBody>
          <a:bodyPr/>
          <a:lstStyle/>
          <a:p>
            <a:r>
              <a:rPr lang="en-CA" b="1" dirty="0"/>
              <a:t>"Veri </a:t>
            </a:r>
            <a:r>
              <a:rPr lang="en-CA" b="1" dirty="0" err="1"/>
              <a:t>Tablosu</a:t>
            </a:r>
            <a:r>
              <a:rPr lang="en-CA" b="1" dirty="0"/>
              <a:t> </a:t>
            </a:r>
            <a:r>
              <a:rPr lang="en-CA" b="1" dirty="0" err="1"/>
              <a:t>Satırlarını</a:t>
            </a:r>
            <a:r>
              <a:rPr lang="en-CA" b="1" dirty="0"/>
              <a:t> </a:t>
            </a:r>
            <a:r>
              <a:rPr lang="en-CA" b="1" dirty="0" err="1"/>
              <a:t>Yayınlama</a:t>
            </a:r>
            <a:r>
              <a:rPr lang="en-CA" b="1" dirty="0"/>
              <a:t>"</a:t>
            </a:r>
            <a:r>
              <a:rPr lang="en-CA" dirty="0"/>
              <a:t> </a:t>
            </a:r>
            <a:r>
              <a:rPr lang="en-CA" dirty="0" err="1"/>
              <a:t>ya</a:t>
            </a:r>
            <a:r>
              <a:rPr lang="en-CA" dirty="0"/>
              <a:t> da </a:t>
            </a:r>
            <a:r>
              <a:rPr lang="en-CA" b="1" dirty="0"/>
              <a:t>"Veri </a:t>
            </a:r>
            <a:r>
              <a:rPr lang="en-CA" b="1" dirty="0" err="1"/>
              <a:t>Tablosu</a:t>
            </a:r>
            <a:r>
              <a:rPr lang="en-CA" b="1" dirty="0"/>
              <a:t> </a:t>
            </a:r>
            <a:r>
              <a:rPr lang="en-CA" b="1" dirty="0" err="1"/>
              <a:t>Satırlarının</a:t>
            </a:r>
            <a:r>
              <a:rPr lang="en-CA" b="1" dirty="0"/>
              <a:t> </a:t>
            </a:r>
            <a:r>
              <a:rPr lang="en-CA" b="1" dirty="0" err="1"/>
              <a:t>Duyurulması</a:t>
            </a:r>
            <a:r>
              <a:rPr lang="en-CA" b="1" dirty="0"/>
              <a:t>"</a:t>
            </a:r>
            <a:r>
              <a:rPr lang="en-CA" dirty="0"/>
              <a:t> </a:t>
            </a:r>
            <a:r>
              <a:rPr lang="en-CA" dirty="0" err="1"/>
              <a:t>şeklinde</a:t>
            </a:r>
            <a:r>
              <a:rPr lang="en-CA" dirty="0"/>
              <a:t> </a:t>
            </a:r>
            <a:r>
              <a:rPr lang="en-CA" dirty="0" err="1"/>
              <a:t>çevrilebilir</a:t>
            </a:r>
            <a:r>
              <a:rPr lang="en-CA" dirty="0"/>
              <a:t>.</a:t>
            </a:r>
          </a:p>
          <a:p>
            <a:r>
              <a:rPr lang="en-CA" dirty="0"/>
              <a:t>Unreal Engine </a:t>
            </a:r>
            <a:r>
              <a:rPr lang="en-CA" dirty="0" err="1"/>
              <a:t>bağlamında</a:t>
            </a:r>
            <a:r>
              <a:rPr lang="en-CA" dirty="0"/>
              <a:t> </a:t>
            </a:r>
            <a:r>
              <a:rPr lang="en-CA" dirty="0" err="1"/>
              <a:t>bu</a:t>
            </a:r>
            <a:r>
              <a:rPr lang="en-CA" dirty="0"/>
              <a:t> </a:t>
            </a:r>
            <a:r>
              <a:rPr lang="en-CA" dirty="0" err="1"/>
              <a:t>ifade</a:t>
            </a:r>
            <a:r>
              <a:rPr lang="en-CA" dirty="0"/>
              <a:t>, </a:t>
            </a:r>
            <a:r>
              <a:rPr lang="en-CA" dirty="0" err="1"/>
              <a:t>genellikle</a:t>
            </a:r>
            <a:r>
              <a:rPr lang="en-CA" dirty="0"/>
              <a:t> </a:t>
            </a:r>
            <a:r>
              <a:rPr lang="en-CA" dirty="0" err="1"/>
              <a:t>bir</a:t>
            </a:r>
            <a:r>
              <a:rPr lang="en-CA" dirty="0"/>
              <a:t> </a:t>
            </a:r>
            <a:r>
              <a:rPr lang="en-CA" dirty="0" err="1"/>
              <a:t>veri</a:t>
            </a:r>
            <a:r>
              <a:rPr lang="en-CA" dirty="0"/>
              <a:t> </a:t>
            </a:r>
            <a:r>
              <a:rPr lang="en-CA" dirty="0" err="1"/>
              <a:t>tablosundaki</a:t>
            </a:r>
            <a:r>
              <a:rPr lang="en-CA" dirty="0"/>
              <a:t> </a:t>
            </a:r>
            <a:r>
              <a:rPr lang="en-CA" dirty="0" err="1"/>
              <a:t>belirli</a:t>
            </a:r>
            <a:r>
              <a:rPr lang="en-CA" dirty="0"/>
              <a:t> </a:t>
            </a:r>
            <a:r>
              <a:rPr lang="en-CA" dirty="0" err="1"/>
              <a:t>satırların</a:t>
            </a:r>
            <a:r>
              <a:rPr lang="en-CA" dirty="0"/>
              <a:t> </a:t>
            </a:r>
            <a:r>
              <a:rPr lang="en-CA" dirty="0" err="1"/>
              <a:t>oyun</a:t>
            </a:r>
            <a:r>
              <a:rPr lang="en-CA" dirty="0"/>
              <a:t> </a:t>
            </a:r>
            <a:r>
              <a:rPr lang="en-CA" dirty="0" err="1"/>
              <a:t>içinde</a:t>
            </a:r>
            <a:r>
              <a:rPr lang="en-CA" dirty="0"/>
              <a:t> </a:t>
            </a:r>
            <a:r>
              <a:rPr lang="en-CA" dirty="0" err="1"/>
              <a:t>ilgili</a:t>
            </a:r>
            <a:r>
              <a:rPr lang="en-CA" dirty="0"/>
              <a:t> </a:t>
            </a:r>
            <a:r>
              <a:rPr lang="en-CA" dirty="0" err="1"/>
              <a:t>sistemlere</a:t>
            </a:r>
            <a:r>
              <a:rPr lang="en-CA" dirty="0"/>
              <a:t> </a:t>
            </a:r>
            <a:r>
              <a:rPr lang="en-CA" dirty="0" err="1"/>
              <a:t>veya</a:t>
            </a:r>
            <a:r>
              <a:rPr lang="en-CA" dirty="0"/>
              <a:t> </a:t>
            </a:r>
            <a:r>
              <a:rPr lang="en-CA" dirty="0" err="1"/>
              <a:t>mekaniklere</a:t>
            </a:r>
            <a:r>
              <a:rPr lang="en-CA" dirty="0"/>
              <a:t> </a:t>
            </a:r>
            <a:r>
              <a:rPr lang="en-CA" dirty="0" err="1"/>
              <a:t>duyurulması</a:t>
            </a:r>
            <a:r>
              <a:rPr lang="en-CA" dirty="0"/>
              <a:t> </a:t>
            </a:r>
            <a:r>
              <a:rPr lang="en-CA" dirty="0" err="1"/>
              <a:t>veya</a:t>
            </a:r>
            <a:r>
              <a:rPr lang="en-CA" dirty="0"/>
              <a:t> </a:t>
            </a:r>
            <a:r>
              <a:rPr lang="en-CA" dirty="0" err="1"/>
              <a:t>paylaşılması</a:t>
            </a:r>
            <a:r>
              <a:rPr lang="en-CA" dirty="0"/>
              <a:t> </a:t>
            </a:r>
            <a:r>
              <a:rPr lang="en-CA" dirty="0" err="1"/>
              <a:t>anlamına</a:t>
            </a:r>
            <a:r>
              <a:rPr lang="en-CA" dirty="0"/>
              <a:t> </a:t>
            </a:r>
            <a:r>
              <a:rPr lang="en-CA" dirty="0" err="1"/>
              <a:t>gelir</a:t>
            </a:r>
            <a:r>
              <a:rPr lang="en-CA" dirty="0"/>
              <a:t>. </a:t>
            </a:r>
            <a:r>
              <a:rPr lang="en-CA" dirty="0" err="1"/>
              <a:t>Örneğin</a:t>
            </a:r>
            <a:r>
              <a:rPr lang="en-CA" dirty="0"/>
              <a:t>, </a:t>
            </a:r>
            <a:r>
              <a:rPr lang="en-CA" dirty="0" err="1"/>
              <a:t>bir</a:t>
            </a:r>
            <a:r>
              <a:rPr lang="en-CA" dirty="0"/>
              <a:t> </a:t>
            </a:r>
            <a:r>
              <a:rPr lang="en-CA" dirty="0" err="1"/>
              <a:t>tabloya</a:t>
            </a:r>
            <a:r>
              <a:rPr lang="en-CA" dirty="0"/>
              <a:t> </a:t>
            </a:r>
            <a:r>
              <a:rPr lang="en-CA" dirty="0" err="1"/>
              <a:t>eklenmiş</a:t>
            </a:r>
            <a:r>
              <a:rPr lang="en-CA" dirty="0"/>
              <a:t> </a:t>
            </a:r>
            <a:r>
              <a:rPr lang="en-CA" dirty="0" err="1"/>
              <a:t>olan</a:t>
            </a:r>
            <a:r>
              <a:rPr lang="en-CA" dirty="0"/>
              <a:t> </a:t>
            </a:r>
            <a:r>
              <a:rPr lang="en-CA" dirty="0" err="1"/>
              <a:t>öğe</a:t>
            </a:r>
            <a:r>
              <a:rPr lang="en-CA" dirty="0"/>
              <a:t> </a:t>
            </a:r>
            <a:r>
              <a:rPr lang="en-CA" dirty="0" err="1"/>
              <a:t>verilerini</a:t>
            </a:r>
            <a:r>
              <a:rPr lang="en-CA" dirty="0"/>
              <a:t> </a:t>
            </a:r>
            <a:r>
              <a:rPr lang="en-CA" dirty="0" err="1"/>
              <a:t>birden</a:t>
            </a:r>
            <a:r>
              <a:rPr lang="en-CA" dirty="0"/>
              <a:t> </a:t>
            </a:r>
            <a:r>
              <a:rPr lang="en-CA" dirty="0" err="1"/>
              <a:t>fazla</a:t>
            </a:r>
            <a:r>
              <a:rPr lang="en-CA" dirty="0"/>
              <a:t> </a:t>
            </a:r>
            <a:r>
              <a:rPr lang="en-CA" dirty="0" err="1"/>
              <a:t>aktöre</a:t>
            </a:r>
            <a:r>
              <a:rPr lang="en-CA" dirty="0"/>
              <a:t> (actor) </a:t>
            </a:r>
            <a:r>
              <a:rPr lang="en-CA" dirty="0" err="1"/>
              <a:t>iletmek</a:t>
            </a:r>
            <a:r>
              <a:rPr lang="en-CA" dirty="0"/>
              <a:t> </a:t>
            </a:r>
            <a:r>
              <a:rPr lang="en-CA" dirty="0" err="1"/>
              <a:t>için</a:t>
            </a:r>
            <a:r>
              <a:rPr lang="en-CA" dirty="0"/>
              <a:t> </a:t>
            </a:r>
            <a:r>
              <a:rPr lang="en-CA" dirty="0" err="1"/>
              <a:t>kullanılabilir</a:t>
            </a:r>
            <a:r>
              <a:rPr lang="en-CA" dirty="0"/>
              <a:t>.</a:t>
            </a:r>
          </a:p>
          <a:p>
            <a:endParaRPr lang="en-CA" dirty="0"/>
          </a:p>
        </p:txBody>
      </p:sp>
    </p:spTree>
    <p:extLst>
      <p:ext uri="{BB962C8B-B14F-4D97-AF65-F5344CB8AC3E}">
        <p14:creationId xmlns:p14="http://schemas.microsoft.com/office/powerpoint/2010/main" val="3145413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F070365-BF92-7E83-6892-1AC84CD00E0F}"/>
              </a:ext>
            </a:extLst>
          </p:cNvPr>
          <p:cNvSpPr>
            <a:spLocks noGrp="1"/>
          </p:cNvSpPr>
          <p:nvPr>
            <p:ph idx="1"/>
          </p:nvPr>
        </p:nvSpPr>
        <p:spPr>
          <a:xfrm>
            <a:off x="786995" y="725681"/>
            <a:ext cx="10175630" cy="945242"/>
          </a:xfrm>
        </p:spPr>
        <p:txBody>
          <a:bodyPr anchor="ctr">
            <a:normAutofit/>
          </a:bodyPr>
          <a:lstStyle/>
          <a:p>
            <a:pPr algn="ctr"/>
            <a:r>
              <a:rPr lang="en-US" sz="1800" dirty="0"/>
              <a:t>Sonra Mesh e gel </a:t>
            </a:r>
            <a:r>
              <a:rPr lang="en-US" sz="1800" dirty="0" err="1"/>
              <a:t>ve</a:t>
            </a:r>
            <a:r>
              <a:rPr lang="en-US" sz="1800" dirty="0"/>
              <a:t> </a:t>
            </a:r>
            <a:r>
              <a:rPr lang="en-US" sz="1800" dirty="0" err="1"/>
              <a:t>oradan</a:t>
            </a:r>
            <a:r>
              <a:rPr lang="en-US" sz="1800" dirty="0"/>
              <a:t> Static Mesh </a:t>
            </a:r>
            <a:r>
              <a:rPr lang="en-US" sz="1800" dirty="0" err="1"/>
              <a:t>yazan</a:t>
            </a:r>
            <a:r>
              <a:rPr lang="en-US" sz="1800" dirty="0"/>
              <a:t> </a:t>
            </a:r>
            <a:r>
              <a:rPr lang="en-US" sz="1800" dirty="0" err="1"/>
              <a:t>kisma</a:t>
            </a:r>
            <a:r>
              <a:rPr lang="en-US" sz="1800" dirty="0"/>
              <a:t> </a:t>
            </a:r>
            <a:r>
              <a:rPr lang="en-US" sz="1800" dirty="0" err="1"/>
              <a:t>istedigin</a:t>
            </a:r>
            <a:r>
              <a:rPr lang="en-US" sz="1800" dirty="0"/>
              <a:t> </a:t>
            </a:r>
            <a:r>
              <a:rPr lang="en-US" sz="1800" dirty="0" err="1"/>
              <a:t>potion’i</a:t>
            </a:r>
            <a:r>
              <a:rPr lang="en-US" sz="1800" dirty="0"/>
              <a:t> </a:t>
            </a:r>
            <a:r>
              <a:rPr lang="en-US" sz="1800" dirty="0" err="1"/>
              <a:t>ekle</a:t>
            </a:r>
            <a:r>
              <a:rPr lang="en-US" sz="1800" dirty="0"/>
              <a:t>.</a:t>
            </a:r>
          </a:p>
          <a:p>
            <a:pPr algn="ctr"/>
            <a:r>
              <a:rPr lang="en-US" sz="1800" dirty="0"/>
              <a:t>Son </a:t>
            </a:r>
            <a:r>
              <a:rPr lang="en-US" sz="1800" dirty="0" err="1"/>
              <a:t>olarak</a:t>
            </a:r>
            <a:r>
              <a:rPr lang="en-US" sz="1800" dirty="0"/>
              <a:t> Sphere e gel </a:t>
            </a:r>
            <a:r>
              <a:rPr lang="en-US" sz="1800" dirty="0" err="1"/>
              <a:t>ve</a:t>
            </a:r>
            <a:r>
              <a:rPr lang="en-US" sz="1800" dirty="0"/>
              <a:t> collider </a:t>
            </a:r>
            <a:r>
              <a:rPr lang="en-US" sz="1800" dirty="0" err="1"/>
              <a:t>ayarini</a:t>
            </a:r>
            <a:r>
              <a:rPr lang="en-US" sz="1800" dirty="0"/>
              <a:t> </a:t>
            </a:r>
            <a:r>
              <a:rPr lang="en-US" sz="1800" dirty="0" err="1"/>
              <a:t>ayarla</a:t>
            </a:r>
            <a:r>
              <a:rPr lang="en-US" sz="1800" dirty="0"/>
              <a:t>.</a:t>
            </a:r>
          </a:p>
          <a:p>
            <a:pPr marL="0" indent="0" algn="ctr">
              <a:buNone/>
            </a:pPr>
            <a:endParaRPr lang="en-CA" sz="1800" dirty="0"/>
          </a:p>
        </p:txBody>
      </p:sp>
      <p:pic>
        <p:nvPicPr>
          <p:cNvPr id="5" name="Resim 4">
            <a:extLst>
              <a:ext uri="{FF2B5EF4-FFF2-40B4-BE49-F238E27FC236}">
                <a16:creationId xmlns:a16="http://schemas.microsoft.com/office/drawing/2014/main" id="{893A7E25-E03E-40DA-3BA1-764BBC4A8241}"/>
              </a:ext>
            </a:extLst>
          </p:cNvPr>
          <p:cNvPicPr>
            <a:picLocks noChangeAspect="1"/>
          </p:cNvPicPr>
          <p:nvPr/>
        </p:nvPicPr>
        <p:blipFill>
          <a:blip r:embed="rId2"/>
          <a:stretch>
            <a:fillRect/>
          </a:stretch>
        </p:blipFill>
        <p:spPr>
          <a:xfrm>
            <a:off x="2113979" y="1991262"/>
            <a:ext cx="7957943" cy="3899393"/>
          </a:xfrm>
          <a:prstGeom prst="rect">
            <a:avLst/>
          </a:prstGeom>
        </p:spPr>
      </p:pic>
      <p:grpSp>
        <p:nvGrpSpPr>
          <p:cNvPr id="22" name="Grup 21">
            <a:extLst>
              <a:ext uri="{FF2B5EF4-FFF2-40B4-BE49-F238E27FC236}">
                <a16:creationId xmlns:a16="http://schemas.microsoft.com/office/drawing/2014/main" id="{920DE0B2-4A39-4680-26AB-8F65E0390129}"/>
              </a:ext>
            </a:extLst>
          </p:cNvPr>
          <p:cNvGrpSpPr/>
          <p:nvPr/>
        </p:nvGrpSpPr>
        <p:grpSpPr>
          <a:xfrm>
            <a:off x="9981265" y="3853080"/>
            <a:ext cx="675720" cy="633600"/>
            <a:chOff x="9981265" y="3853080"/>
            <a:chExt cx="675720" cy="633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468981D-E634-BA74-3279-5919CA30EE6C}"/>
                    </a:ext>
                  </a:extLst>
                </p14:cNvPr>
                <p14:cNvContentPartPr/>
                <p14:nvPr/>
              </p14:nvContentPartPr>
              <p14:xfrm>
                <a:off x="10054345" y="4244400"/>
                <a:ext cx="206280" cy="187920"/>
              </p14:xfrm>
            </p:contentPart>
          </mc:Choice>
          <mc:Fallback xmlns="">
            <p:pic>
              <p:nvPicPr>
                <p:cNvPr id="6" name="Mürekkep 5">
                  <a:extLst>
                    <a:ext uri="{FF2B5EF4-FFF2-40B4-BE49-F238E27FC236}">
                      <a16:creationId xmlns:a16="http://schemas.microsoft.com/office/drawing/2014/main" id="{2468981D-E634-BA74-3279-5919CA30EE6C}"/>
                    </a:ext>
                  </a:extLst>
                </p:cNvPr>
                <p:cNvPicPr/>
                <p:nvPr/>
              </p:nvPicPr>
              <p:blipFill>
                <a:blip r:embed="rId4"/>
                <a:stretch>
                  <a:fillRect/>
                </a:stretch>
              </p:blipFill>
              <p:spPr>
                <a:xfrm>
                  <a:off x="10045345" y="4235760"/>
                  <a:ext cx="2239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2178FFE-93E1-C4F5-7751-92A098B8973F}"/>
                    </a:ext>
                  </a:extLst>
                </p14:cNvPr>
                <p14:cNvContentPartPr/>
                <p14:nvPr/>
              </p14:nvContentPartPr>
              <p14:xfrm>
                <a:off x="9981265" y="4321440"/>
                <a:ext cx="225000" cy="165240"/>
              </p14:xfrm>
            </p:contentPart>
          </mc:Choice>
          <mc:Fallback xmlns="">
            <p:pic>
              <p:nvPicPr>
                <p:cNvPr id="7" name="Mürekkep 6">
                  <a:extLst>
                    <a:ext uri="{FF2B5EF4-FFF2-40B4-BE49-F238E27FC236}">
                      <a16:creationId xmlns:a16="http://schemas.microsoft.com/office/drawing/2014/main" id="{02178FFE-93E1-C4F5-7751-92A098B8973F}"/>
                    </a:ext>
                  </a:extLst>
                </p:cNvPr>
                <p:cNvPicPr/>
                <p:nvPr/>
              </p:nvPicPr>
              <p:blipFill>
                <a:blip r:embed="rId6"/>
                <a:stretch>
                  <a:fillRect/>
                </a:stretch>
              </p:blipFill>
              <p:spPr>
                <a:xfrm>
                  <a:off x="9972265" y="4312440"/>
                  <a:ext cx="242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A5216B9-9E75-DACE-9BCB-ABD0807B9F50}"/>
                    </a:ext>
                  </a:extLst>
                </p14:cNvPr>
                <p14:cNvContentPartPr/>
                <p14:nvPr/>
              </p14:nvContentPartPr>
              <p14:xfrm>
                <a:off x="10365745" y="3853080"/>
                <a:ext cx="78120" cy="361440"/>
              </p14:xfrm>
            </p:contentPart>
          </mc:Choice>
          <mc:Fallback xmlns="">
            <p:pic>
              <p:nvPicPr>
                <p:cNvPr id="9" name="Mürekkep 8">
                  <a:extLst>
                    <a:ext uri="{FF2B5EF4-FFF2-40B4-BE49-F238E27FC236}">
                      <a16:creationId xmlns:a16="http://schemas.microsoft.com/office/drawing/2014/main" id="{CA5216B9-9E75-DACE-9BCB-ABD0807B9F50}"/>
                    </a:ext>
                  </a:extLst>
                </p:cNvPr>
                <p:cNvPicPr/>
                <p:nvPr/>
              </p:nvPicPr>
              <p:blipFill>
                <a:blip r:embed="rId8"/>
                <a:stretch>
                  <a:fillRect/>
                </a:stretch>
              </p:blipFill>
              <p:spPr>
                <a:xfrm>
                  <a:off x="10356745" y="3844440"/>
                  <a:ext cx="95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C0CDA83-186A-4F73-772A-FA26006FAA83}"/>
                    </a:ext>
                  </a:extLst>
                </p14:cNvPr>
                <p14:cNvContentPartPr/>
                <p14:nvPr/>
              </p14:nvContentPartPr>
              <p14:xfrm>
                <a:off x="10413985" y="4184280"/>
                <a:ext cx="151200" cy="50760"/>
              </p14:xfrm>
            </p:contentPart>
          </mc:Choice>
          <mc:Fallback xmlns="">
            <p:pic>
              <p:nvPicPr>
                <p:cNvPr id="11" name="Mürekkep 10">
                  <a:extLst>
                    <a:ext uri="{FF2B5EF4-FFF2-40B4-BE49-F238E27FC236}">
                      <a16:creationId xmlns:a16="http://schemas.microsoft.com/office/drawing/2014/main" id="{8C0CDA83-186A-4F73-772A-FA26006FAA83}"/>
                    </a:ext>
                  </a:extLst>
                </p:cNvPr>
                <p:cNvPicPr/>
                <p:nvPr/>
              </p:nvPicPr>
              <p:blipFill>
                <a:blip r:embed="rId10"/>
                <a:stretch>
                  <a:fillRect/>
                </a:stretch>
              </p:blipFill>
              <p:spPr>
                <a:xfrm>
                  <a:off x="10405345" y="4175280"/>
                  <a:ext cx="1688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716F4D0A-30E5-3654-FA2F-E51DF2E91870}"/>
                    </a:ext>
                  </a:extLst>
                </p14:cNvPr>
                <p14:cNvContentPartPr/>
                <p14:nvPr/>
              </p14:nvContentPartPr>
              <p14:xfrm>
                <a:off x="10645105" y="4132800"/>
                <a:ext cx="11880" cy="6480"/>
              </p14:xfrm>
            </p:contentPart>
          </mc:Choice>
          <mc:Fallback xmlns="">
            <p:pic>
              <p:nvPicPr>
                <p:cNvPr id="13" name="Mürekkep 12">
                  <a:extLst>
                    <a:ext uri="{FF2B5EF4-FFF2-40B4-BE49-F238E27FC236}">
                      <a16:creationId xmlns:a16="http://schemas.microsoft.com/office/drawing/2014/main" id="{716F4D0A-30E5-3654-FA2F-E51DF2E91870}"/>
                    </a:ext>
                  </a:extLst>
                </p:cNvPr>
                <p:cNvPicPr/>
                <p:nvPr/>
              </p:nvPicPr>
              <p:blipFill>
                <a:blip r:embed="rId12"/>
                <a:stretch>
                  <a:fillRect/>
                </a:stretch>
              </p:blipFill>
              <p:spPr>
                <a:xfrm>
                  <a:off x="10636105" y="4123800"/>
                  <a:ext cx="29520" cy="24120"/>
                </a:xfrm>
                <a:prstGeom prst="rect">
                  <a:avLst/>
                </a:prstGeom>
              </p:spPr>
            </p:pic>
          </mc:Fallback>
        </mc:AlternateContent>
      </p:grpSp>
      <p:grpSp>
        <p:nvGrpSpPr>
          <p:cNvPr id="21" name="Grup 20">
            <a:extLst>
              <a:ext uri="{FF2B5EF4-FFF2-40B4-BE49-F238E27FC236}">
                <a16:creationId xmlns:a16="http://schemas.microsoft.com/office/drawing/2014/main" id="{DF0834C0-C7CE-2D83-F556-BC65ADD0F70E}"/>
              </a:ext>
            </a:extLst>
          </p:cNvPr>
          <p:cNvGrpSpPr/>
          <p:nvPr/>
        </p:nvGrpSpPr>
        <p:grpSpPr>
          <a:xfrm>
            <a:off x="10837705" y="3628080"/>
            <a:ext cx="660240" cy="420840"/>
            <a:chOff x="10837705" y="3628080"/>
            <a:chExt cx="660240" cy="42084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C1DFEFC8-D9A7-4117-74B0-BB20E716A30B}"/>
                    </a:ext>
                  </a:extLst>
                </p14:cNvPr>
                <p14:cNvContentPartPr/>
                <p14:nvPr/>
              </p14:nvContentPartPr>
              <p14:xfrm>
                <a:off x="10894225" y="3782520"/>
                <a:ext cx="19440" cy="266400"/>
              </p14:xfrm>
            </p:contentPart>
          </mc:Choice>
          <mc:Fallback xmlns="">
            <p:pic>
              <p:nvPicPr>
                <p:cNvPr id="15" name="Mürekkep 14">
                  <a:extLst>
                    <a:ext uri="{FF2B5EF4-FFF2-40B4-BE49-F238E27FC236}">
                      <a16:creationId xmlns:a16="http://schemas.microsoft.com/office/drawing/2014/main" id="{C1DFEFC8-D9A7-4117-74B0-BB20E716A30B}"/>
                    </a:ext>
                  </a:extLst>
                </p:cNvPr>
                <p:cNvPicPr/>
                <p:nvPr/>
              </p:nvPicPr>
              <p:blipFill>
                <a:blip r:embed="rId14"/>
                <a:stretch>
                  <a:fillRect/>
                </a:stretch>
              </p:blipFill>
              <p:spPr>
                <a:xfrm>
                  <a:off x="10885585" y="3773520"/>
                  <a:ext cx="370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6CC1973-B36B-0441-5CDB-612B3E34058E}"/>
                    </a:ext>
                  </a:extLst>
                </p14:cNvPr>
                <p14:cNvContentPartPr/>
                <p14:nvPr/>
              </p14:nvContentPartPr>
              <p14:xfrm>
                <a:off x="10837705" y="3755520"/>
                <a:ext cx="226080" cy="281880"/>
              </p14:xfrm>
            </p:contentPart>
          </mc:Choice>
          <mc:Fallback xmlns="">
            <p:pic>
              <p:nvPicPr>
                <p:cNvPr id="16" name="Mürekkep 15">
                  <a:extLst>
                    <a:ext uri="{FF2B5EF4-FFF2-40B4-BE49-F238E27FC236}">
                      <a16:creationId xmlns:a16="http://schemas.microsoft.com/office/drawing/2014/main" id="{56CC1973-B36B-0441-5CDB-612B3E34058E}"/>
                    </a:ext>
                  </a:extLst>
                </p:cNvPr>
                <p:cNvPicPr/>
                <p:nvPr/>
              </p:nvPicPr>
              <p:blipFill>
                <a:blip r:embed="rId16"/>
                <a:stretch>
                  <a:fillRect/>
                </a:stretch>
              </p:blipFill>
              <p:spPr>
                <a:xfrm>
                  <a:off x="10828705" y="3746880"/>
                  <a:ext cx="2437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85E844F0-6425-A797-95C4-BBFB77A385C2}"/>
                    </a:ext>
                  </a:extLst>
                </p14:cNvPr>
                <p14:cNvContentPartPr/>
                <p14:nvPr/>
              </p14:nvContentPartPr>
              <p14:xfrm>
                <a:off x="10962625" y="3917520"/>
                <a:ext cx="86760" cy="28440"/>
              </p14:xfrm>
            </p:contentPart>
          </mc:Choice>
          <mc:Fallback xmlns="">
            <p:pic>
              <p:nvPicPr>
                <p:cNvPr id="17" name="Mürekkep 16">
                  <a:extLst>
                    <a:ext uri="{FF2B5EF4-FFF2-40B4-BE49-F238E27FC236}">
                      <a16:creationId xmlns:a16="http://schemas.microsoft.com/office/drawing/2014/main" id="{85E844F0-6425-A797-95C4-BBFB77A385C2}"/>
                    </a:ext>
                  </a:extLst>
                </p:cNvPr>
                <p:cNvPicPr/>
                <p:nvPr/>
              </p:nvPicPr>
              <p:blipFill>
                <a:blip r:embed="rId18"/>
                <a:stretch>
                  <a:fillRect/>
                </a:stretch>
              </p:blipFill>
              <p:spPr>
                <a:xfrm>
                  <a:off x="10953985" y="3908880"/>
                  <a:ext cx="10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B8BCA2F8-5FE2-714E-E811-D2D268468F5F}"/>
                    </a:ext>
                  </a:extLst>
                </p14:cNvPr>
                <p14:cNvContentPartPr/>
                <p14:nvPr/>
              </p14:nvContentPartPr>
              <p14:xfrm>
                <a:off x="11078185" y="3628080"/>
                <a:ext cx="126000" cy="309600"/>
              </p14:xfrm>
            </p:contentPart>
          </mc:Choice>
          <mc:Fallback xmlns="">
            <p:pic>
              <p:nvPicPr>
                <p:cNvPr id="18" name="Mürekkep 17">
                  <a:extLst>
                    <a:ext uri="{FF2B5EF4-FFF2-40B4-BE49-F238E27FC236}">
                      <a16:creationId xmlns:a16="http://schemas.microsoft.com/office/drawing/2014/main" id="{B8BCA2F8-5FE2-714E-E811-D2D268468F5F}"/>
                    </a:ext>
                  </a:extLst>
                </p:cNvPr>
                <p:cNvPicPr/>
                <p:nvPr/>
              </p:nvPicPr>
              <p:blipFill>
                <a:blip r:embed="rId20"/>
                <a:stretch>
                  <a:fillRect/>
                </a:stretch>
              </p:blipFill>
              <p:spPr>
                <a:xfrm>
                  <a:off x="11069545" y="3619440"/>
                  <a:ext cx="143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57AD1B41-846B-9846-6240-A0B03AB0A51C}"/>
                    </a:ext>
                  </a:extLst>
                </p14:cNvPr>
                <p14:cNvContentPartPr/>
                <p14:nvPr/>
              </p14:nvContentPartPr>
              <p14:xfrm>
                <a:off x="11290225" y="3763080"/>
                <a:ext cx="26280" cy="127440"/>
              </p14:xfrm>
            </p:contentPart>
          </mc:Choice>
          <mc:Fallback xmlns="">
            <p:pic>
              <p:nvPicPr>
                <p:cNvPr id="19" name="Mürekkep 18">
                  <a:extLst>
                    <a:ext uri="{FF2B5EF4-FFF2-40B4-BE49-F238E27FC236}">
                      <a16:creationId xmlns:a16="http://schemas.microsoft.com/office/drawing/2014/main" id="{57AD1B41-846B-9846-6240-A0B03AB0A51C}"/>
                    </a:ext>
                  </a:extLst>
                </p:cNvPr>
                <p:cNvPicPr/>
                <p:nvPr/>
              </p:nvPicPr>
              <p:blipFill>
                <a:blip r:embed="rId22"/>
                <a:stretch>
                  <a:fillRect/>
                </a:stretch>
              </p:blipFill>
              <p:spPr>
                <a:xfrm>
                  <a:off x="11281225" y="3754440"/>
                  <a:ext cx="43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037021A0-7A0D-B4B3-0928-64A623E4C830}"/>
                    </a:ext>
                  </a:extLst>
                </p14:cNvPr>
                <p14:cNvContentPartPr/>
                <p14:nvPr/>
              </p14:nvContentPartPr>
              <p14:xfrm>
                <a:off x="11338105" y="3716280"/>
                <a:ext cx="159840" cy="183960"/>
              </p14:xfrm>
            </p:contentPart>
          </mc:Choice>
          <mc:Fallback xmlns="">
            <p:pic>
              <p:nvPicPr>
                <p:cNvPr id="20" name="Mürekkep 19">
                  <a:extLst>
                    <a:ext uri="{FF2B5EF4-FFF2-40B4-BE49-F238E27FC236}">
                      <a16:creationId xmlns:a16="http://schemas.microsoft.com/office/drawing/2014/main" id="{037021A0-7A0D-B4B3-0928-64A623E4C830}"/>
                    </a:ext>
                  </a:extLst>
                </p:cNvPr>
                <p:cNvPicPr/>
                <p:nvPr/>
              </p:nvPicPr>
              <p:blipFill>
                <a:blip r:embed="rId24"/>
                <a:stretch>
                  <a:fillRect/>
                </a:stretch>
              </p:blipFill>
              <p:spPr>
                <a:xfrm>
                  <a:off x="11329465" y="3707280"/>
                  <a:ext cx="177480" cy="201600"/>
                </a:xfrm>
                <a:prstGeom prst="rect">
                  <a:avLst/>
                </a:prstGeom>
              </p:spPr>
            </p:pic>
          </mc:Fallback>
        </mc:AlternateContent>
      </p:grpSp>
      <p:grpSp>
        <p:nvGrpSpPr>
          <p:cNvPr id="33" name="Grup 32">
            <a:extLst>
              <a:ext uri="{FF2B5EF4-FFF2-40B4-BE49-F238E27FC236}">
                <a16:creationId xmlns:a16="http://schemas.microsoft.com/office/drawing/2014/main" id="{13D70219-6E4F-55F3-25A7-D3A94EC11F8F}"/>
              </a:ext>
            </a:extLst>
          </p:cNvPr>
          <p:cNvGrpSpPr/>
          <p:nvPr/>
        </p:nvGrpSpPr>
        <p:grpSpPr>
          <a:xfrm>
            <a:off x="9923305" y="2973960"/>
            <a:ext cx="965160" cy="626040"/>
            <a:chOff x="9923305" y="2973960"/>
            <a:chExt cx="965160" cy="626040"/>
          </a:xfrm>
        </p:grpSpPr>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FC52D393-776A-5B58-95E6-740C33CD8A96}"/>
                    </a:ext>
                  </a:extLst>
                </p14:cNvPr>
                <p14:cNvContentPartPr/>
                <p14:nvPr/>
              </p14:nvContentPartPr>
              <p14:xfrm>
                <a:off x="9923305" y="3381840"/>
                <a:ext cx="311040" cy="218160"/>
              </p14:xfrm>
            </p:contentPart>
          </mc:Choice>
          <mc:Fallback xmlns="">
            <p:pic>
              <p:nvPicPr>
                <p:cNvPr id="23" name="Mürekkep 22">
                  <a:extLst>
                    <a:ext uri="{FF2B5EF4-FFF2-40B4-BE49-F238E27FC236}">
                      <a16:creationId xmlns:a16="http://schemas.microsoft.com/office/drawing/2014/main" id="{FC52D393-776A-5B58-95E6-740C33CD8A96}"/>
                    </a:ext>
                  </a:extLst>
                </p:cNvPr>
                <p:cNvPicPr/>
                <p:nvPr/>
              </p:nvPicPr>
              <p:blipFill>
                <a:blip r:embed="rId26"/>
                <a:stretch>
                  <a:fillRect/>
                </a:stretch>
              </p:blipFill>
              <p:spPr>
                <a:xfrm>
                  <a:off x="9914665" y="3372840"/>
                  <a:ext cx="328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7B12C57E-E438-A2B6-DAAE-E759AF2C1D28}"/>
                    </a:ext>
                  </a:extLst>
                </p14:cNvPr>
                <p14:cNvContentPartPr/>
                <p14:nvPr/>
              </p14:nvContentPartPr>
              <p14:xfrm>
                <a:off x="10140745" y="3348720"/>
                <a:ext cx="93600" cy="124920"/>
              </p14:xfrm>
            </p:contentPart>
          </mc:Choice>
          <mc:Fallback xmlns="">
            <p:pic>
              <p:nvPicPr>
                <p:cNvPr id="24" name="Mürekkep 23">
                  <a:extLst>
                    <a:ext uri="{FF2B5EF4-FFF2-40B4-BE49-F238E27FC236}">
                      <a16:creationId xmlns:a16="http://schemas.microsoft.com/office/drawing/2014/main" id="{7B12C57E-E438-A2B6-DAAE-E759AF2C1D28}"/>
                    </a:ext>
                  </a:extLst>
                </p:cNvPr>
                <p:cNvPicPr/>
                <p:nvPr/>
              </p:nvPicPr>
              <p:blipFill>
                <a:blip r:embed="rId28"/>
                <a:stretch>
                  <a:fillRect/>
                </a:stretch>
              </p:blipFill>
              <p:spPr>
                <a:xfrm>
                  <a:off x="10132105" y="3340080"/>
                  <a:ext cx="1112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3A80BB93-85F1-5658-95B7-46314084B5A7}"/>
                    </a:ext>
                  </a:extLst>
                </p14:cNvPr>
                <p14:cNvContentPartPr/>
                <p14:nvPr/>
              </p14:nvContentPartPr>
              <p14:xfrm>
                <a:off x="10259905" y="3118320"/>
                <a:ext cx="45720" cy="195120"/>
              </p14:xfrm>
            </p:contentPart>
          </mc:Choice>
          <mc:Fallback xmlns="">
            <p:pic>
              <p:nvPicPr>
                <p:cNvPr id="25" name="Mürekkep 24">
                  <a:extLst>
                    <a:ext uri="{FF2B5EF4-FFF2-40B4-BE49-F238E27FC236}">
                      <a16:creationId xmlns:a16="http://schemas.microsoft.com/office/drawing/2014/main" id="{3A80BB93-85F1-5658-95B7-46314084B5A7}"/>
                    </a:ext>
                  </a:extLst>
                </p:cNvPr>
                <p:cNvPicPr/>
                <p:nvPr/>
              </p:nvPicPr>
              <p:blipFill>
                <a:blip r:embed="rId30"/>
                <a:stretch>
                  <a:fillRect/>
                </a:stretch>
              </p:blipFill>
              <p:spPr>
                <a:xfrm>
                  <a:off x="10251265" y="3109320"/>
                  <a:ext cx="63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07772B02-74A1-95FA-C257-6B3F5865066C}"/>
                    </a:ext>
                  </a:extLst>
                </p14:cNvPr>
                <p14:cNvContentPartPr/>
                <p14:nvPr/>
              </p14:nvContentPartPr>
              <p14:xfrm>
                <a:off x="10221745" y="3019680"/>
                <a:ext cx="176040" cy="289800"/>
              </p14:xfrm>
            </p:contentPart>
          </mc:Choice>
          <mc:Fallback xmlns="">
            <p:pic>
              <p:nvPicPr>
                <p:cNvPr id="26" name="Mürekkep 25">
                  <a:extLst>
                    <a:ext uri="{FF2B5EF4-FFF2-40B4-BE49-F238E27FC236}">
                      <a16:creationId xmlns:a16="http://schemas.microsoft.com/office/drawing/2014/main" id="{07772B02-74A1-95FA-C257-6B3F5865066C}"/>
                    </a:ext>
                  </a:extLst>
                </p:cNvPr>
                <p:cNvPicPr/>
                <p:nvPr/>
              </p:nvPicPr>
              <p:blipFill>
                <a:blip r:embed="rId32"/>
                <a:stretch>
                  <a:fillRect/>
                </a:stretch>
              </p:blipFill>
              <p:spPr>
                <a:xfrm>
                  <a:off x="10212745" y="3010680"/>
                  <a:ext cx="193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DE5ABAEC-CACB-4743-81A6-5D67B78CD4D6}"/>
                    </a:ext>
                  </a:extLst>
                </p14:cNvPr>
                <p14:cNvContentPartPr/>
                <p14:nvPr/>
              </p14:nvContentPartPr>
              <p14:xfrm>
                <a:off x="10430905" y="3137400"/>
                <a:ext cx="71640" cy="108000"/>
              </p14:xfrm>
            </p:contentPart>
          </mc:Choice>
          <mc:Fallback xmlns="">
            <p:pic>
              <p:nvPicPr>
                <p:cNvPr id="27" name="Mürekkep 26">
                  <a:extLst>
                    <a:ext uri="{FF2B5EF4-FFF2-40B4-BE49-F238E27FC236}">
                      <a16:creationId xmlns:a16="http://schemas.microsoft.com/office/drawing/2014/main" id="{DE5ABAEC-CACB-4743-81A6-5D67B78CD4D6}"/>
                    </a:ext>
                  </a:extLst>
                </p:cNvPr>
                <p:cNvPicPr/>
                <p:nvPr/>
              </p:nvPicPr>
              <p:blipFill>
                <a:blip r:embed="rId34"/>
                <a:stretch>
                  <a:fillRect/>
                </a:stretch>
              </p:blipFill>
              <p:spPr>
                <a:xfrm>
                  <a:off x="10422265" y="3128400"/>
                  <a:ext cx="89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76295F29-0EFC-1038-9B18-C98E60000D6F}"/>
                    </a:ext>
                  </a:extLst>
                </p14:cNvPr>
                <p14:cNvContentPartPr/>
                <p14:nvPr/>
              </p14:nvContentPartPr>
              <p14:xfrm>
                <a:off x="10558345" y="3093480"/>
                <a:ext cx="185040" cy="297360"/>
              </p14:xfrm>
            </p:contentPart>
          </mc:Choice>
          <mc:Fallback xmlns="">
            <p:pic>
              <p:nvPicPr>
                <p:cNvPr id="29" name="Mürekkep 28">
                  <a:extLst>
                    <a:ext uri="{FF2B5EF4-FFF2-40B4-BE49-F238E27FC236}">
                      <a16:creationId xmlns:a16="http://schemas.microsoft.com/office/drawing/2014/main" id="{76295F29-0EFC-1038-9B18-C98E60000D6F}"/>
                    </a:ext>
                  </a:extLst>
                </p:cNvPr>
                <p:cNvPicPr/>
                <p:nvPr/>
              </p:nvPicPr>
              <p:blipFill>
                <a:blip r:embed="rId36"/>
                <a:stretch>
                  <a:fillRect/>
                </a:stretch>
              </p:blipFill>
              <p:spPr>
                <a:xfrm>
                  <a:off x="10549705" y="3084840"/>
                  <a:ext cx="2026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AE79B875-BA0B-D645-5578-64841B8D2387}"/>
                    </a:ext>
                  </a:extLst>
                </p14:cNvPr>
                <p14:cNvContentPartPr/>
                <p14:nvPr/>
              </p14:nvContentPartPr>
              <p14:xfrm>
                <a:off x="10692985" y="3052080"/>
                <a:ext cx="59400" cy="150120"/>
              </p14:xfrm>
            </p:contentPart>
          </mc:Choice>
          <mc:Fallback xmlns="">
            <p:pic>
              <p:nvPicPr>
                <p:cNvPr id="30" name="Mürekkep 29">
                  <a:extLst>
                    <a:ext uri="{FF2B5EF4-FFF2-40B4-BE49-F238E27FC236}">
                      <a16:creationId xmlns:a16="http://schemas.microsoft.com/office/drawing/2014/main" id="{AE79B875-BA0B-D645-5578-64841B8D2387}"/>
                    </a:ext>
                  </a:extLst>
                </p:cNvPr>
                <p:cNvPicPr/>
                <p:nvPr/>
              </p:nvPicPr>
              <p:blipFill>
                <a:blip r:embed="rId38"/>
                <a:stretch>
                  <a:fillRect/>
                </a:stretch>
              </p:blipFill>
              <p:spPr>
                <a:xfrm>
                  <a:off x="10684345" y="3043080"/>
                  <a:ext cx="77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A45AF32B-B55E-E088-FCD2-02658442A37E}"/>
                    </a:ext>
                  </a:extLst>
                </p14:cNvPr>
                <p14:cNvContentPartPr/>
                <p14:nvPr/>
              </p14:nvContentPartPr>
              <p14:xfrm>
                <a:off x="10818265" y="2973960"/>
                <a:ext cx="38520" cy="148680"/>
              </p14:xfrm>
            </p:contentPart>
          </mc:Choice>
          <mc:Fallback xmlns="">
            <p:pic>
              <p:nvPicPr>
                <p:cNvPr id="31" name="Mürekkep 30">
                  <a:extLst>
                    <a:ext uri="{FF2B5EF4-FFF2-40B4-BE49-F238E27FC236}">
                      <a16:creationId xmlns:a16="http://schemas.microsoft.com/office/drawing/2014/main" id="{A45AF32B-B55E-E088-FCD2-02658442A37E}"/>
                    </a:ext>
                  </a:extLst>
                </p:cNvPr>
                <p:cNvPicPr/>
                <p:nvPr/>
              </p:nvPicPr>
              <p:blipFill>
                <a:blip r:embed="rId40"/>
                <a:stretch>
                  <a:fillRect/>
                </a:stretch>
              </p:blipFill>
              <p:spPr>
                <a:xfrm>
                  <a:off x="10809265" y="2964960"/>
                  <a:ext cx="5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53F0BB36-95A5-565F-21EA-AB77D0034E71}"/>
                    </a:ext>
                  </a:extLst>
                </p14:cNvPr>
                <p14:cNvContentPartPr/>
                <p14:nvPr/>
              </p14:nvContentPartPr>
              <p14:xfrm>
                <a:off x="10808905" y="3044520"/>
                <a:ext cx="79560" cy="35640"/>
              </p14:xfrm>
            </p:contentPart>
          </mc:Choice>
          <mc:Fallback xmlns="">
            <p:pic>
              <p:nvPicPr>
                <p:cNvPr id="32" name="Mürekkep 31">
                  <a:extLst>
                    <a:ext uri="{FF2B5EF4-FFF2-40B4-BE49-F238E27FC236}">
                      <a16:creationId xmlns:a16="http://schemas.microsoft.com/office/drawing/2014/main" id="{53F0BB36-95A5-565F-21EA-AB77D0034E71}"/>
                    </a:ext>
                  </a:extLst>
                </p:cNvPr>
                <p:cNvPicPr/>
                <p:nvPr/>
              </p:nvPicPr>
              <p:blipFill>
                <a:blip r:embed="rId42"/>
                <a:stretch>
                  <a:fillRect/>
                </a:stretch>
              </p:blipFill>
              <p:spPr>
                <a:xfrm>
                  <a:off x="10799905" y="3035520"/>
                  <a:ext cx="97200" cy="53280"/>
                </a:xfrm>
                <a:prstGeom prst="rect">
                  <a:avLst/>
                </a:prstGeom>
              </p:spPr>
            </p:pic>
          </mc:Fallback>
        </mc:AlternateContent>
      </p:grpSp>
      <p:grpSp>
        <p:nvGrpSpPr>
          <p:cNvPr id="44" name="Grup 43">
            <a:extLst>
              <a:ext uri="{FF2B5EF4-FFF2-40B4-BE49-F238E27FC236}">
                <a16:creationId xmlns:a16="http://schemas.microsoft.com/office/drawing/2014/main" id="{917E8CE9-ABB6-CE5C-3C62-1AC5270F4F67}"/>
              </a:ext>
            </a:extLst>
          </p:cNvPr>
          <p:cNvGrpSpPr/>
          <p:nvPr/>
        </p:nvGrpSpPr>
        <p:grpSpPr>
          <a:xfrm>
            <a:off x="1890265" y="2906640"/>
            <a:ext cx="487440" cy="368280"/>
            <a:chOff x="1890265" y="2906640"/>
            <a:chExt cx="487440" cy="368280"/>
          </a:xfrm>
        </p:grpSpPr>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6A35C350-D440-2418-C8BA-25F7FB7F9A1B}"/>
                    </a:ext>
                  </a:extLst>
                </p14:cNvPr>
                <p14:cNvContentPartPr/>
                <p14:nvPr/>
              </p14:nvContentPartPr>
              <p14:xfrm>
                <a:off x="1921945" y="2906640"/>
                <a:ext cx="455760" cy="285120"/>
              </p14:xfrm>
            </p:contentPart>
          </mc:Choice>
          <mc:Fallback xmlns="">
            <p:pic>
              <p:nvPicPr>
                <p:cNvPr id="34" name="Mürekkep 33">
                  <a:extLst>
                    <a:ext uri="{FF2B5EF4-FFF2-40B4-BE49-F238E27FC236}">
                      <a16:creationId xmlns:a16="http://schemas.microsoft.com/office/drawing/2014/main" id="{6A35C350-D440-2418-C8BA-25F7FB7F9A1B}"/>
                    </a:ext>
                  </a:extLst>
                </p:cNvPr>
                <p:cNvPicPr/>
                <p:nvPr/>
              </p:nvPicPr>
              <p:blipFill>
                <a:blip r:embed="rId44"/>
                <a:stretch>
                  <a:fillRect/>
                </a:stretch>
              </p:blipFill>
              <p:spPr>
                <a:xfrm>
                  <a:off x="1912945" y="2897640"/>
                  <a:ext cx="473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26FF6547-3613-9012-12F8-921802945986}"/>
                    </a:ext>
                  </a:extLst>
                </p14:cNvPr>
                <p14:cNvContentPartPr/>
                <p14:nvPr/>
              </p14:nvContentPartPr>
              <p14:xfrm>
                <a:off x="1890265" y="3060360"/>
                <a:ext cx="169200" cy="214560"/>
              </p14:xfrm>
            </p:contentPart>
          </mc:Choice>
          <mc:Fallback xmlns="">
            <p:pic>
              <p:nvPicPr>
                <p:cNvPr id="35" name="Mürekkep 34">
                  <a:extLst>
                    <a:ext uri="{FF2B5EF4-FFF2-40B4-BE49-F238E27FC236}">
                      <a16:creationId xmlns:a16="http://schemas.microsoft.com/office/drawing/2014/main" id="{26FF6547-3613-9012-12F8-921802945986}"/>
                    </a:ext>
                  </a:extLst>
                </p:cNvPr>
                <p:cNvPicPr/>
                <p:nvPr/>
              </p:nvPicPr>
              <p:blipFill>
                <a:blip r:embed="rId46"/>
                <a:stretch>
                  <a:fillRect/>
                </a:stretch>
              </p:blipFill>
              <p:spPr>
                <a:xfrm>
                  <a:off x="1881265" y="3051720"/>
                  <a:ext cx="186840" cy="232200"/>
                </a:xfrm>
                <a:prstGeom prst="rect">
                  <a:avLst/>
                </a:prstGeom>
              </p:spPr>
            </p:pic>
          </mc:Fallback>
        </mc:AlternateContent>
      </p:grpSp>
      <p:grpSp>
        <p:nvGrpSpPr>
          <p:cNvPr id="43" name="Grup 42">
            <a:extLst>
              <a:ext uri="{FF2B5EF4-FFF2-40B4-BE49-F238E27FC236}">
                <a16:creationId xmlns:a16="http://schemas.microsoft.com/office/drawing/2014/main" id="{B402A37E-9882-C6C6-8888-0F5F76FCB12D}"/>
              </a:ext>
            </a:extLst>
          </p:cNvPr>
          <p:cNvGrpSpPr/>
          <p:nvPr/>
        </p:nvGrpSpPr>
        <p:grpSpPr>
          <a:xfrm>
            <a:off x="1219225" y="3390840"/>
            <a:ext cx="1172520" cy="420480"/>
            <a:chOff x="1219225" y="3390840"/>
            <a:chExt cx="1172520" cy="420480"/>
          </a:xfrm>
        </p:grpSpPr>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D23E1C3F-1CB2-03CE-4016-E0840570A580}"/>
                    </a:ext>
                  </a:extLst>
                </p14:cNvPr>
                <p14:cNvContentPartPr/>
                <p14:nvPr/>
              </p14:nvContentPartPr>
              <p14:xfrm>
                <a:off x="1219225" y="3467160"/>
                <a:ext cx="206640" cy="344160"/>
              </p14:xfrm>
            </p:contentPart>
          </mc:Choice>
          <mc:Fallback xmlns="">
            <p:pic>
              <p:nvPicPr>
                <p:cNvPr id="36" name="Mürekkep 35">
                  <a:extLst>
                    <a:ext uri="{FF2B5EF4-FFF2-40B4-BE49-F238E27FC236}">
                      <a16:creationId xmlns:a16="http://schemas.microsoft.com/office/drawing/2014/main" id="{D23E1C3F-1CB2-03CE-4016-E0840570A580}"/>
                    </a:ext>
                  </a:extLst>
                </p:cNvPr>
                <p:cNvPicPr/>
                <p:nvPr/>
              </p:nvPicPr>
              <p:blipFill>
                <a:blip r:embed="rId48"/>
                <a:stretch>
                  <a:fillRect/>
                </a:stretch>
              </p:blipFill>
              <p:spPr>
                <a:xfrm>
                  <a:off x="1210585" y="3458160"/>
                  <a:ext cx="224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94E632B1-DB34-877B-B5F7-7297CC456C33}"/>
                    </a:ext>
                  </a:extLst>
                </p14:cNvPr>
                <p14:cNvContentPartPr/>
                <p14:nvPr/>
              </p14:nvContentPartPr>
              <p14:xfrm>
                <a:off x="1404985" y="3724560"/>
                <a:ext cx="10080" cy="360"/>
              </p14:xfrm>
            </p:contentPart>
          </mc:Choice>
          <mc:Fallback xmlns="">
            <p:pic>
              <p:nvPicPr>
                <p:cNvPr id="37" name="Mürekkep 36">
                  <a:extLst>
                    <a:ext uri="{FF2B5EF4-FFF2-40B4-BE49-F238E27FC236}">
                      <a16:creationId xmlns:a16="http://schemas.microsoft.com/office/drawing/2014/main" id="{94E632B1-DB34-877B-B5F7-7297CC456C33}"/>
                    </a:ext>
                  </a:extLst>
                </p:cNvPr>
                <p:cNvPicPr/>
                <p:nvPr/>
              </p:nvPicPr>
              <p:blipFill>
                <a:blip r:embed="rId50"/>
                <a:stretch>
                  <a:fillRect/>
                </a:stretch>
              </p:blipFill>
              <p:spPr>
                <a:xfrm>
                  <a:off x="1395985" y="371592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471DE13F-894D-5E2A-3EE2-E3A4FEB92AB1}"/>
                    </a:ext>
                  </a:extLst>
                </p14:cNvPr>
                <p14:cNvContentPartPr/>
                <p14:nvPr/>
              </p14:nvContentPartPr>
              <p14:xfrm>
                <a:off x="1606945" y="3390840"/>
                <a:ext cx="211320" cy="307800"/>
              </p14:xfrm>
            </p:contentPart>
          </mc:Choice>
          <mc:Fallback xmlns="">
            <p:pic>
              <p:nvPicPr>
                <p:cNvPr id="38" name="Mürekkep 37">
                  <a:extLst>
                    <a:ext uri="{FF2B5EF4-FFF2-40B4-BE49-F238E27FC236}">
                      <a16:creationId xmlns:a16="http://schemas.microsoft.com/office/drawing/2014/main" id="{471DE13F-894D-5E2A-3EE2-E3A4FEB92AB1}"/>
                    </a:ext>
                  </a:extLst>
                </p:cNvPr>
                <p:cNvPicPr/>
                <p:nvPr/>
              </p:nvPicPr>
              <p:blipFill>
                <a:blip r:embed="rId52"/>
                <a:stretch>
                  <a:fillRect/>
                </a:stretch>
              </p:blipFill>
              <p:spPr>
                <a:xfrm>
                  <a:off x="1598305" y="3381840"/>
                  <a:ext cx="2289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83A75D97-F1C8-BCA4-6697-EEEE91F1ECF8}"/>
                    </a:ext>
                  </a:extLst>
                </p14:cNvPr>
                <p14:cNvContentPartPr/>
                <p14:nvPr/>
              </p14:nvContentPartPr>
              <p14:xfrm>
                <a:off x="1645825" y="3583440"/>
                <a:ext cx="204840" cy="35640"/>
              </p14:xfrm>
            </p:contentPart>
          </mc:Choice>
          <mc:Fallback xmlns="">
            <p:pic>
              <p:nvPicPr>
                <p:cNvPr id="39" name="Mürekkep 38">
                  <a:extLst>
                    <a:ext uri="{FF2B5EF4-FFF2-40B4-BE49-F238E27FC236}">
                      <a16:creationId xmlns:a16="http://schemas.microsoft.com/office/drawing/2014/main" id="{83A75D97-F1C8-BCA4-6697-EEEE91F1ECF8}"/>
                    </a:ext>
                  </a:extLst>
                </p:cNvPr>
                <p:cNvPicPr/>
                <p:nvPr/>
              </p:nvPicPr>
              <p:blipFill>
                <a:blip r:embed="rId54"/>
                <a:stretch>
                  <a:fillRect/>
                </a:stretch>
              </p:blipFill>
              <p:spPr>
                <a:xfrm>
                  <a:off x="1636825" y="3574800"/>
                  <a:ext cx="222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AC2F01C7-DA51-8F75-7FFE-C8BB3BA34FCF}"/>
                    </a:ext>
                  </a:extLst>
                </p14:cNvPr>
                <p14:cNvContentPartPr/>
                <p14:nvPr/>
              </p14:nvContentPartPr>
              <p14:xfrm>
                <a:off x="1904305" y="3407040"/>
                <a:ext cx="137520" cy="282240"/>
              </p14:xfrm>
            </p:contentPart>
          </mc:Choice>
          <mc:Fallback xmlns="">
            <p:pic>
              <p:nvPicPr>
                <p:cNvPr id="40" name="Mürekkep 39">
                  <a:extLst>
                    <a:ext uri="{FF2B5EF4-FFF2-40B4-BE49-F238E27FC236}">
                      <a16:creationId xmlns:a16="http://schemas.microsoft.com/office/drawing/2014/main" id="{AC2F01C7-DA51-8F75-7FFE-C8BB3BA34FCF}"/>
                    </a:ext>
                  </a:extLst>
                </p:cNvPr>
                <p:cNvPicPr/>
                <p:nvPr/>
              </p:nvPicPr>
              <p:blipFill>
                <a:blip r:embed="rId56"/>
                <a:stretch>
                  <a:fillRect/>
                </a:stretch>
              </p:blipFill>
              <p:spPr>
                <a:xfrm>
                  <a:off x="1895305" y="3398400"/>
                  <a:ext cx="155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Mürekkep 40">
                  <a:extLst>
                    <a:ext uri="{FF2B5EF4-FFF2-40B4-BE49-F238E27FC236}">
                      <a16:creationId xmlns:a16="http://schemas.microsoft.com/office/drawing/2014/main" id="{B393CD20-81AF-7C27-5D9F-A4826C278EC4}"/>
                    </a:ext>
                  </a:extLst>
                </p14:cNvPr>
                <p14:cNvContentPartPr/>
                <p14:nvPr/>
              </p14:nvContentPartPr>
              <p14:xfrm>
                <a:off x="2059465" y="3561120"/>
                <a:ext cx="30240" cy="95400"/>
              </p14:xfrm>
            </p:contentPart>
          </mc:Choice>
          <mc:Fallback xmlns="">
            <p:pic>
              <p:nvPicPr>
                <p:cNvPr id="41" name="Mürekkep 40">
                  <a:extLst>
                    <a:ext uri="{FF2B5EF4-FFF2-40B4-BE49-F238E27FC236}">
                      <a16:creationId xmlns:a16="http://schemas.microsoft.com/office/drawing/2014/main" id="{B393CD20-81AF-7C27-5D9F-A4826C278EC4}"/>
                    </a:ext>
                  </a:extLst>
                </p:cNvPr>
                <p:cNvPicPr/>
                <p:nvPr/>
              </p:nvPicPr>
              <p:blipFill>
                <a:blip r:embed="rId58"/>
                <a:stretch>
                  <a:fillRect/>
                </a:stretch>
              </p:blipFill>
              <p:spPr>
                <a:xfrm>
                  <a:off x="2050465" y="3552120"/>
                  <a:ext cx="47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Mürekkep 41">
                  <a:extLst>
                    <a:ext uri="{FF2B5EF4-FFF2-40B4-BE49-F238E27FC236}">
                      <a16:creationId xmlns:a16="http://schemas.microsoft.com/office/drawing/2014/main" id="{AB08259A-FA6C-92B5-1B0A-86F65DFB266C}"/>
                    </a:ext>
                  </a:extLst>
                </p14:cNvPr>
                <p14:cNvContentPartPr/>
                <p14:nvPr/>
              </p14:nvContentPartPr>
              <p14:xfrm>
                <a:off x="2165305" y="3531240"/>
                <a:ext cx="226440" cy="145800"/>
              </p14:xfrm>
            </p:contentPart>
          </mc:Choice>
          <mc:Fallback xmlns="">
            <p:pic>
              <p:nvPicPr>
                <p:cNvPr id="42" name="Mürekkep 41">
                  <a:extLst>
                    <a:ext uri="{FF2B5EF4-FFF2-40B4-BE49-F238E27FC236}">
                      <a16:creationId xmlns:a16="http://schemas.microsoft.com/office/drawing/2014/main" id="{AB08259A-FA6C-92B5-1B0A-86F65DFB266C}"/>
                    </a:ext>
                  </a:extLst>
                </p:cNvPr>
                <p:cNvPicPr/>
                <p:nvPr/>
              </p:nvPicPr>
              <p:blipFill>
                <a:blip r:embed="rId60"/>
                <a:stretch>
                  <a:fillRect/>
                </a:stretch>
              </p:blipFill>
              <p:spPr>
                <a:xfrm>
                  <a:off x="2156305" y="3522240"/>
                  <a:ext cx="244080" cy="163440"/>
                </a:xfrm>
                <a:prstGeom prst="rect">
                  <a:avLst/>
                </a:prstGeom>
              </p:spPr>
            </p:pic>
          </mc:Fallback>
        </mc:AlternateContent>
      </p:grpSp>
    </p:spTree>
    <p:extLst>
      <p:ext uri="{BB962C8B-B14F-4D97-AF65-F5344CB8AC3E}">
        <p14:creationId xmlns:p14="http://schemas.microsoft.com/office/powerpoint/2010/main" val="106129595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7" name="Resim 6">
            <a:extLst>
              <a:ext uri="{FF2B5EF4-FFF2-40B4-BE49-F238E27FC236}">
                <a16:creationId xmlns:a16="http://schemas.microsoft.com/office/drawing/2014/main" id="{3A9C3700-74F2-39B6-A6B2-E3BE6D4B09E2}"/>
              </a:ext>
            </a:extLst>
          </p:cNvPr>
          <p:cNvPicPr>
            <a:picLocks noChangeAspect="1"/>
          </p:cNvPicPr>
          <p:nvPr/>
        </p:nvPicPr>
        <p:blipFill>
          <a:blip r:embed="rId7"/>
          <a:stretch>
            <a:fillRect/>
          </a:stretch>
        </p:blipFill>
        <p:spPr>
          <a:xfrm>
            <a:off x="0" y="0"/>
            <a:ext cx="6543178" cy="6858000"/>
          </a:xfrm>
          <a:prstGeom prst="rect">
            <a:avLst/>
          </a:prstGeom>
        </p:spPr>
      </p:pic>
      <p:pic>
        <p:nvPicPr>
          <p:cNvPr id="9" name="Resim 8">
            <a:extLst>
              <a:ext uri="{FF2B5EF4-FFF2-40B4-BE49-F238E27FC236}">
                <a16:creationId xmlns:a16="http://schemas.microsoft.com/office/drawing/2014/main" id="{B1C314D8-4EEA-05AD-CC23-DDCA1FA06A20}"/>
              </a:ext>
            </a:extLst>
          </p:cNvPr>
          <p:cNvPicPr>
            <a:picLocks noChangeAspect="1"/>
          </p:cNvPicPr>
          <p:nvPr/>
        </p:nvPicPr>
        <p:blipFill>
          <a:blip r:embed="rId8"/>
          <a:stretch>
            <a:fillRect/>
          </a:stretch>
        </p:blipFill>
        <p:spPr>
          <a:xfrm>
            <a:off x="6096000" y="0"/>
            <a:ext cx="6104759" cy="6858000"/>
          </a:xfrm>
          <a:prstGeom prst="rect">
            <a:avLst/>
          </a:prstGeom>
        </p:spPr>
      </p:pic>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0CBE3B81-10C3-088F-F2D7-DA52A2ECE21A}"/>
                  </a:ext>
                </a:extLst>
              </p14:cNvPr>
              <p14:cNvContentPartPr/>
              <p14:nvPr/>
            </p14:nvContentPartPr>
            <p14:xfrm>
              <a:off x="320040" y="1426464"/>
              <a:ext cx="3162528" cy="2554272"/>
            </p14:xfrm>
          </p:contentPart>
        </mc:Choice>
        <mc:Fallback xmlns="">
          <p:pic>
            <p:nvPicPr>
              <p:cNvPr id="15" name="Mürekkep 14">
                <a:extLst>
                  <a:ext uri="{FF2B5EF4-FFF2-40B4-BE49-F238E27FC236}">
                    <a16:creationId xmlns:a16="http://schemas.microsoft.com/office/drawing/2014/main" id="{0CBE3B81-10C3-088F-F2D7-DA52A2ECE21A}"/>
                  </a:ext>
                </a:extLst>
              </p:cNvPr>
              <p:cNvPicPr/>
              <p:nvPr/>
            </p:nvPicPr>
            <p:blipFill>
              <a:blip r:embed="rId10"/>
              <a:stretch>
                <a:fillRect/>
              </a:stretch>
            </p:blipFill>
            <p:spPr>
              <a:xfrm>
                <a:off x="311040" y="1417464"/>
                <a:ext cx="3180168" cy="2571912"/>
              </a:xfrm>
              <a:prstGeom prst="rect">
                <a:avLst/>
              </a:prstGeom>
            </p:spPr>
          </p:pic>
        </mc:Fallback>
      </mc:AlternateContent>
      <p:sp>
        <p:nvSpPr>
          <p:cNvPr id="21" name="Dikdörtgen 20">
            <a:extLst>
              <a:ext uri="{FF2B5EF4-FFF2-40B4-BE49-F238E27FC236}">
                <a16:creationId xmlns:a16="http://schemas.microsoft.com/office/drawing/2014/main" id="{23FD69F0-C436-6BDD-201B-588C512BEE38}"/>
              </a:ext>
            </a:extLst>
          </p:cNvPr>
          <p:cNvSpPr/>
          <p:nvPr/>
        </p:nvSpPr>
        <p:spPr>
          <a:xfrm>
            <a:off x="384048" y="3980736"/>
            <a:ext cx="4948364" cy="134107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11">
            <p14:nvContentPartPr>
              <p14:cNvPr id="23" name="Mürekkep 22">
                <a:extLst>
                  <a:ext uri="{FF2B5EF4-FFF2-40B4-BE49-F238E27FC236}">
                    <a16:creationId xmlns:a16="http://schemas.microsoft.com/office/drawing/2014/main" id="{47642074-9DD9-FA03-E47D-6977C1DBDEC1}"/>
                  </a:ext>
                </a:extLst>
              </p14:cNvPr>
              <p14:cNvContentPartPr/>
              <p14:nvPr/>
            </p14:nvContentPartPr>
            <p14:xfrm>
              <a:off x="266688" y="4954176"/>
              <a:ext cx="5084640" cy="388080"/>
            </p14:xfrm>
          </p:contentPart>
        </mc:Choice>
        <mc:Fallback xmlns="">
          <p:pic>
            <p:nvPicPr>
              <p:cNvPr id="23" name="Mürekkep 22">
                <a:extLst>
                  <a:ext uri="{FF2B5EF4-FFF2-40B4-BE49-F238E27FC236}">
                    <a16:creationId xmlns:a16="http://schemas.microsoft.com/office/drawing/2014/main" id="{47642074-9DD9-FA03-E47D-6977C1DBDEC1}"/>
                  </a:ext>
                </a:extLst>
              </p:cNvPr>
              <p:cNvPicPr/>
              <p:nvPr/>
            </p:nvPicPr>
            <p:blipFill>
              <a:blip r:embed="rId12"/>
              <a:stretch>
                <a:fillRect/>
              </a:stretch>
            </p:blipFill>
            <p:spPr>
              <a:xfrm>
                <a:off x="258048" y="4945176"/>
                <a:ext cx="5102280" cy="405720"/>
              </a:xfrm>
              <a:prstGeom prst="rect">
                <a:avLst/>
              </a:prstGeom>
            </p:spPr>
          </p:pic>
        </mc:Fallback>
      </mc:AlternateContent>
      <p:grpSp>
        <p:nvGrpSpPr>
          <p:cNvPr id="30" name="Grup 29">
            <a:extLst>
              <a:ext uri="{FF2B5EF4-FFF2-40B4-BE49-F238E27FC236}">
                <a16:creationId xmlns:a16="http://schemas.microsoft.com/office/drawing/2014/main" id="{07F2D9B2-812F-3B18-7126-D7D606A178F0}"/>
              </a:ext>
            </a:extLst>
          </p:cNvPr>
          <p:cNvGrpSpPr/>
          <p:nvPr/>
        </p:nvGrpSpPr>
        <p:grpSpPr>
          <a:xfrm>
            <a:off x="3620808" y="2666016"/>
            <a:ext cx="2017800" cy="1887840"/>
            <a:chOff x="3620808" y="2666016"/>
            <a:chExt cx="2017800" cy="1887840"/>
          </a:xfrm>
        </p:grpSpPr>
        <mc:AlternateContent xmlns:mc="http://schemas.openxmlformats.org/markup-compatibility/2006" xmlns:p14="http://schemas.microsoft.com/office/powerpoint/2010/main">
          <mc:Choice Requires="p14">
            <p:contentPart p14:bwMode="auto" r:id="rId13">
              <p14:nvContentPartPr>
                <p14:cNvPr id="25" name="Mürekkep 24">
                  <a:extLst>
                    <a:ext uri="{FF2B5EF4-FFF2-40B4-BE49-F238E27FC236}">
                      <a16:creationId xmlns:a16="http://schemas.microsoft.com/office/drawing/2014/main" id="{020488BA-3E24-3036-73F0-B2EBEC70E437}"/>
                    </a:ext>
                  </a:extLst>
                </p14:cNvPr>
                <p14:cNvContentPartPr/>
                <p14:nvPr/>
              </p14:nvContentPartPr>
              <p14:xfrm>
                <a:off x="3639168" y="2769696"/>
                <a:ext cx="1948680" cy="1754280"/>
              </p14:xfrm>
            </p:contentPart>
          </mc:Choice>
          <mc:Fallback xmlns="">
            <p:pic>
              <p:nvPicPr>
                <p:cNvPr id="25" name="Mürekkep 24">
                  <a:extLst>
                    <a:ext uri="{FF2B5EF4-FFF2-40B4-BE49-F238E27FC236}">
                      <a16:creationId xmlns:a16="http://schemas.microsoft.com/office/drawing/2014/main" id="{020488BA-3E24-3036-73F0-B2EBEC70E437}"/>
                    </a:ext>
                  </a:extLst>
                </p:cNvPr>
                <p:cNvPicPr/>
                <p:nvPr/>
              </p:nvPicPr>
              <p:blipFill>
                <a:blip r:embed="rId14"/>
                <a:stretch>
                  <a:fillRect/>
                </a:stretch>
              </p:blipFill>
              <p:spPr>
                <a:xfrm>
                  <a:off x="3630168" y="2760696"/>
                  <a:ext cx="1966320" cy="177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Mürekkep 25">
                  <a:extLst>
                    <a:ext uri="{FF2B5EF4-FFF2-40B4-BE49-F238E27FC236}">
                      <a16:creationId xmlns:a16="http://schemas.microsoft.com/office/drawing/2014/main" id="{2E086B7B-6822-B135-50B0-640EBA1AA32E}"/>
                    </a:ext>
                  </a:extLst>
                </p14:cNvPr>
                <p14:cNvContentPartPr/>
                <p14:nvPr/>
              </p14:nvContentPartPr>
              <p14:xfrm>
                <a:off x="5458608" y="4416336"/>
                <a:ext cx="180000" cy="137520"/>
              </p14:xfrm>
            </p:contentPart>
          </mc:Choice>
          <mc:Fallback xmlns="">
            <p:pic>
              <p:nvPicPr>
                <p:cNvPr id="26" name="Mürekkep 25">
                  <a:extLst>
                    <a:ext uri="{FF2B5EF4-FFF2-40B4-BE49-F238E27FC236}">
                      <a16:creationId xmlns:a16="http://schemas.microsoft.com/office/drawing/2014/main" id="{2E086B7B-6822-B135-50B0-640EBA1AA32E}"/>
                    </a:ext>
                  </a:extLst>
                </p:cNvPr>
                <p:cNvPicPr/>
                <p:nvPr/>
              </p:nvPicPr>
              <p:blipFill>
                <a:blip r:embed="rId16"/>
                <a:stretch>
                  <a:fillRect/>
                </a:stretch>
              </p:blipFill>
              <p:spPr>
                <a:xfrm>
                  <a:off x="5449968" y="4407336"/>
                  <a:ext cx="1976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71577537-9A45-1E79-A356-25E02E1EA785}"/>
                    </a:ext>
                  </a:extLst>
                </p14:cNvPr>
                <p14:cNvContentPartPr/>
                <p14:nvPr/>
              </p14:nvContentPartPr>
              <p14:xfrm>
                <a:off x="3657528" y="2779416"/>
                <a:ext cx="157680" cy="125280"/>
              </p14:xfrm>
            </p:contentPart>
          </mc:Choice>
          <mc:Fallback xmlns="">
            <p:pic>
              <p:nvPicPr>
                <p:cNvPr id="28" name="Mürekkep 27">
                  <a:extLst>
                    <a:ext uri="{FF2B5EF4-FFF2-40B4-BE49-F238E27FC236}">
                      <a16:creationId xmlns:a16="http://schemas.microsoft.com/office/drawing/2014/main" id="{71577537-9A45-1E79-A356-25E02E1EA785}"/>
                    </a:ext>
                  </a:extLst>
                </p:cNvPr>
                <p:cNvPicPr/>
                <p:nvPr/>
              </p:nvPicPr>
              <p:blipFill>
                <a:blip r:embed="rId18"/>
                <a:stretch>
                  <a:fillRect/>
                </a:stretch>
              </p:blipFill>
              <p:spPr>
                <a:xfrm>
                  <a:off x="3648528" y="2770776"/>
                  <a:ext cx="175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7A448E1E-4B4F-3A72-BE5F-D238E3254B84}"/>
                    </a:ext>
                  </a:extLst>
                </p14:cNvPr>
                <p14:cNvContentPartPr/>
                <p14:nvPr/>
              </p14:nvContentPartPr>
              <p14:xfrm>
                <a:off x="3620808" y="2666016"/>
                <a:ext cx="123840" cy="86400"/>
              </p14:xfrm>
            </p:contentPart>
          </mc:Choice>
          <mc:Fallback xmlns="">
            <p:pic>
              <p:nvPicPr>
                <p:cNvPr id="29" name="Mürekkep 28">
                  <a:extLst>
                    <a:ext uri="{FF2B5EF4-FFF2-40B4-BE49-F238E27FC236}">
                      <a16:creationId xmlns:a16="http://schemas.microsoft.com/office/drawing/2014/main" id="{7A448E1E-4B4F-3A72-BE5F-D238E3254B84}"/>
                    </a:ext>
                  </a:extLst>
                </p:cNvPr>
                <p:cNvPicPr/>
                <p:nvPr/>
              </p:nvPicPr>
              <p:blipFill>
                <a:blip r:embed="rId20"/>
                <a:stretch>
                  <a:fillRect/>
                </a:stretch>
              </p:blipFill>
              <p:spPr>
                <a:xfrm>
                  <a:off x="3611808" y="2657016"/>
                  <a:ext cx="14148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31" name="Mürekkep 30">
                <a:extLst>
                  <a:ext uri="{FF2B5EF4-FFF2-40B4-BE49-F238E27FC236}">
                    <a16:creationId xmlns:a16="http://schemas.microsoft.com/office/drawing/2014/main" id="{A33A4913-752D-A804-CB9F-4B409A80CF9C}"/>
                  </a:ext>
                </a:extLst>
              </p14:cNvPr>
              <p14:cNvContentPartPr/>
              <p14:nvPr/>
            </p14:nvContentPartPr>
            <p14:xfrm>
              <a:off x="6663528" y="3281616"/>
              <a:ext cx="4062600" cy="550800"/>
            </p14:xfrm>
          </p:contentPart>
        </mc:Choice>
        <mc:Fallback xmlns="">
          <p:pic>
            <p:nvPicPr>
              <p:cNvPr id="31" name="Mürekkep 30">
                <a:extLst>
                  <a:ext uri="{FF2B5EF4-FFF2-40B4-BE49-F238E27FC236}">
                    <a16:creationId xmlns:a16="http://schemas.microsoft.com/office/drawing/2014/main" id="{A33A4913-752D-A804-CB9F-4B409A80CF9C}"/>
                  </a:ext>
                </a:extLst>
              </p:cNvPr>
              <p:cNvPicPr/>
              <p:nvPr/>
            </p:nvPicPr>
            <p:blipFill>
              <a:blip r:embed="rId22"/>
              <a:stretch>
                <a:fillRect/>
              </a:stretch>
            </p:blipFill>
            <p:spPr>
              <a:xfrm>
                <a:off x="6654528" y="3272616"/>
                <a:ext cx="40802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Mürekkep 31">
                <a:extLst>
                  <a:ext uri="{FF2B5EF4-FFF2-40B4-BE49-F238E27FC236}">
                    <a16:creationId xmlns:a16="http://schemas.microsoft.com/office/drawing/2014/main" id="{030D15E9-FF15-9C1F-D7B7-FDD7C83BE1F1}"/>
                  </a:ext>
                </a:extLst>
              </p14:cNvPr>
              <p14:cNvContentPartPr/>
              <p14:nvPr/>
            </p14:nvContentPartPr>
            <p14:xfrm>
              <a:off x="155088" y="189936"/>
              <a:ext cx="1590480" cy="57240"/>
            </p14:xfrm>
          </p:contentPart>
        </mc:Choice>
        <mc:Fallback xmlns="">
          <p:pic>
            <p:nvPicPr>
              <p:cNvPr id="32" name="Mürekkep 31">
                <a:extLst>
                  <a:ext uri="{FF2B5EF4-FFF2-40B4-BE49-F238E27FC236}">
                    <a16:creationId xmlns:a16="http://schemas.microsoft.com/office/drawing/2014/main" id="{030D15E9-FF15-9C1F-D7B7-FDD7C83BE1F1}"/>
                  </a:ext>
                </a:extLst>
              </p:cNvPr>
              <p:cNvPicPr/>
              <p:nvPr/>
            </p:nvPicPr>
            <p:blipFill>
              <a:blip r:embed="rId24"/>
              <a:stretch>
                <a:fillRect/>
              </a:stretch>
            </p:blipFill>
            <p:spPr>
              <a:xfrm>
                <a:off x="146088" y="181296"/>
                <a:ext cx="1608120" cy="74880"/>
              </a:xfrm>
              <a:prstGeom prst="rect">
                <a:avLst/>
              </a:prstGeom>
            </p:spPr>
          </p:pic>
        </mc:Fallback>
      </mc:AlternateContent>
      <p:sp>
        <p:nvSpPr>
          <p:cNvPr id="33" name="Metin kutusu 32">
            <a:extLst>
              <a:ext uri="{FF2B5EF4-FFF2-40B4-BE49-F238E27FC236}">
                <a16:creationId xmlns:a16="http://schemas.microsoft.com/office/drawing/2014/main" id="{E99E2D28-1748-8225-6555-86B6C4026D24}"/>
              </a:ext>
            </a:extLst>
          </p:cNvPr>
          <p:cNvSpPr txBox="1"/>
          <p:nvPr/>
        </p:nvSpPr>
        <p:spPr>
          <a:xfrm>
            <a:off x="3635684" y="1451692"/>
            <a:ext cx="2616642" cy="1200329"/>
          </a:xfrm>
          <a:prstGeom prst="rect">
            <a:avLst/>
          </a:prstGeom>
          <a:noFill/>
        </p:spPr>
        <p:txBody>
          <a:bodyPr wrap="square" rtlCol="0">
            <a:spAutoFit/>
          </a:bodyPr>
          <a:lstStyle/>
          <a:p>
            <a:r>
              <a:rPr lang="en-US" dirty="0"/>
              <a:t>USTRUCT I </a:t>
            </a:r>
            <a:r>
              <a:rPr lang="en-US" dirty="0" err="1"/>
              <a:t>en</a:t>
            </a:r>
            <a:r>
              <a:rPr lang="en-US" dirty="0"/>
              <a:t> </a:t>
            </a:r>
            <a:r>
              <a:rPr lang="en-US" dirty="0" err="1"/>
              <a:t>uste</a:t>
            </a:r>
            <a:r>
              <a:rPr lang="en-US" dirty="0"/>
              <a:t> </a:t>
            </a:r>
            <a:r>
              <a:rPr lang="en-US" dirty="0" err="1"/>
              <a:t>aldik</a:t>
            </a:r>
            <a:endParaRPr lang="en-US" dirty="0"/>
          </a:p>
          <a:p>
            <a:r>
              <a:rPr lang="en-US" dirty="0" err="1"/>
              <a:t>Obur</a:t>
            </a:r>
            <a:r>
              <a:rPr lang="en-US" dirty="0"/>
              <a:t> </a:t>
            </a:r>
            <a:r>
              <a:rPr lang="en-US" dirty="0" err="1"/>
              <a:t>turlu</a:t>
            </a:r>
            <a:r>
              <a:rPr lang="en-US" dirty="0"/>
              <a:t> </a:t>
            </a:r>
            <a:r>
              <a:rPr lang="en-US" dirty="0" err="1"/>
              <a:t>hata</a:t>
            </a:r>
            <a:r>
              <a:rPr lang="en-US" dirty="0"/>
              <a:t> </a:t>
            </a:r>
            <a:r>
              <a:rPr lang="en-US" dirty="0" err="1"/>
              <a:t>olucakti</a:t>
            </a:r>
            <a:endParaRPr lang="en-CA" dirty="0"/>
          </a:p>
        </p:txBody>
      </p:sp>
      <mc:AlternateContent xmlns:mc="http://schemas.openxmlformats.org/markup-compatibility/2006" xmlns:p14="http://schemas.microsoft.com/office/powerpoint/2010/main">
        <mc:Choice Requires="p14">
          <p:contentPart p14:bwMode="auto" r:id="rId25">
            <p14:nvContentPartPr>
              <p14:cNvPr id="35" name="Mürekkep 34">
                <a:extLst>
                  <a:ext uri="{FF2B5EF4-FFF2-40B4-BE49-F238E27FC236}">
                    <a16:creationId xmlns:a16="http://schemas.microsoft.com/office/drawing/2014/main" id="{663A128D-7CBE-2E90-237E-61A7E572F721}"/>
                  </a:ext>
                </a:extLst>
              </p14:cNvPr>
              <p14:cNvContentPartPr/>
              <p14:nvPr/>
            </p14:nvContentPartPr>
            <p14:xfrm>
              <a:off x="1270728" y="3355776"/>
              <a:ext cx="320760" cy="720"/>
            </p14:xfrm>
          </p:contentPart>
        </mc:Choice>
        <mc:Fallback xmlns="">
          <p:pic>
            <p:nvPicPr>
              <p:cNvPr id="35" name="Mürekkep 34">
                <a:extLst>
                  <a:ext uri="{FF2B5EF4-FFF2-40B4-BE49-F238E27FC236}">
                    <a16:creationId xmlns:a16="http://schemas.microsoft.com/office/drawing/2014/main" id="{663A128D-7CBE-2E90-237E-61A7E572F721}"/>
                  </a:ext>
                </a:extLst>
              </p:cNvPr>
              <p:cNvPicPr/>
              <p:nvPr/>
            </p:nvPicPr>
            <p:blipFill>
              <a:blip r:embed="rId26"/>
              <a:stretch>
                <a:fillRect/>
              </a:stretch>
            </p:blipFill>
            <p:spPr>
              <a:xfrm>
                <a:off x="1261728" y="3337776"/>
                <a:ext cx="338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Mürekkep 35">
                <a:extLst>
                  <a:ext uri="{FF2B5EF4-FFF2-40B4-BE49-F238E27FC236}">
                    <a16:creationId xmlns:a16="http://schemas.microsoft.com/office/drawing/2014/main" id="{A5A3AB0F-D889-3012-0F69-4A0C3538F9C8}"/>
                  </a:ext>
                </a:extLst>
              </p14:cNvPr>
              <p14:cNvContentPartPr/>
              <p14:nvPr/>
            </p14:nvContentPartPr>
            <p14:xfrm>
              <a:off x="1307448" y="3410136"/>
              <a:ext cx="218520" cy="360"/>
            </p14:xfrm>
          </p:contentPart>
        </mc:Choice>
        <mc:Fallback xmlns="">
          <p:pic>
            <p:nvPicPr>
              <p:cNvPr id="36" name="Mürekkep 35">
                <a:extLst>
                  <a:ext uri="{FF2B5EF4-FFF2-40B4-BE49-F238E27FC236}">
                    <a16:creationId xmlns:a16="http://schemas.microsoft.com/office/drawing/2014/main" id="{A5A3AB0F-D889-3012-0F69-4A0C3538F9C8}"/>
                  </a:ext>
                </a:extLst>
              </p:cNvPr>
              <p:cNvPicPr/>
              <p:nvPr/>
            </p:nvPicPr>
            <p:blipFill>
              <a:blip r:embed="rId28"/>
              <a:stretch>
                <a:fillRect/>
              </a:stretch>
            </p:blipFill>
            <p:spPr>
              <a:xfrm>
                <a:off x="1298448" y="3401496"/>
                <a:ext cx="236160" cy="18000"/>
              </a:xfrm>
              <a:prstGeom prst="rect">
                <a:avLst/>
              </a:prstGeom>
            </p:spPr>
          </p:pic>
        </mc:Fallback>
      </mc:AlternateContent>
    </p:spTree>
    <p:extLst>
      <p:ext uri="{BB962C8B-B14F-4D97-AF65-F5344CB8AC3E}">
        <p14:creationId xmlns:p14="http://schemas.microsoft.com/office/powerpoint/2010/main" val="14698950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BF4D8FF-E822-E0E4-41D1-81C145C3352A}"/>
              </a:ext>
            </a:extLst>
          </p:cNvPr>
          <p:cNvPicPr>
            <a:picLocks noChangeAspect="1"/>
          </p:cNvPicPr>
          <p:nvPr/>
        </p:nvPicPr>
        <p:blipFill>
          <a:blip r:embed="rId2"/>
          <a:stretch>
            <a:fillRect/>
          </a:stretch>
        </p:blipFill>
        <p:spPr>
          <a:xfrm>
            <a:off x="2309284" y="0"/>
            <a:ext cx="7573432" cy="682085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2DAB8E1D-775D-A12A-DFCA-CECB0B214512}"/>
                  </a:ext>
                </a:extLst>
              </p14:cNvPr>
              <p14:cNvContentPartPr/>
              <p14:nvPr/>
            </p14:nvContentPartPr>
            <p14:xfrm>
              <a:off x="2608105" y="326236"/>
              <a:ext cx="2001240" cy="11520"/>
            </p14:xfrm>
          </p:contentPart>
        </mc:Choice>
        <mc:Fallback xmlns="">
          <p:pic>
            <p:nvPicPr>
              <p:cNvPr id="7" name="Mürekkep 6">
                <a:extLst>
                  <a:ext uri="{FF2B5EF4-FFF2-40B4-BE49-F238E27FC236}">
                    <a16:creationId xmlns:a16="http://schemas.microsoft.com/office/drawing/2014/main" id="{2DAB8E1D-775D-A12A-DFCA-CECB0B214512}"/>
                  </a:ext>
                </a:extLst>
              </p:cNvPr>
              <p:cNvPicPr/>
              <p:nvPr/>
            </p:nvPicPr>
            <p:blipFill>
              <a:blip r:embed="rId4"/>
              <a:stretch>
                <a:fillRect/>
              </a:stretch>
            </p:blipFill>
            <p:spPr>
              <a:xfrm>
                <a:off x="2599465" y="317236"/>
                <a:ext cx="2018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30948D2-774C-25A2-AC98-5913C8E2CEA8}"/>
                  </a:ext>
                </a:extLst>
              </p14:cNvPr>
              <p14:cNvContentPartPr/>
              <p14:nvPr/>
            </p14:nvContentPartPr>
            <p14:xfrm>
              <a:off x="3435385" y="4166716"/>
              <a:ext cx="5074560" cy="1118160"/>
            </p14:xfrm>
          </p:contentPart>
        </mc:Choice>
        <mc:Fallback xmlns="">
          <p:pic>
            <p:nvPicPr>
              <p:cNvPr id="8" name="Mürekkep 7">
                <a:extLst>
                  <a:ext uri="{FF2B5EF4-FFF2-40B4-BE49-F238E27FC236}">
                    <a16:creationId xmlns:a16="http://schemas.microsoft.com/office/drawing/2014/main" id="{130948D2-774C-25A2-AC98-5913C8E2CEA8}"/>
                  </a:ext>
                </a:extLst>
              </p:cNvPr>
              <p:cNvPicPr/>
              <p:nvPr/>
            </p:nvPicPr>
            <p:blipFill>
              <a:blip r:embed="rId6"/>
              <a:stretch>
                <a:fillRect/>
              </a:stretch>
            </p:blipFill>
            <p:spPr>
              <a:xfrm>
                <a:off x="3426745" y="4158076"/>
                <a:ext cx="5092200" cy="1135800"/>
              </a:xfrm>
              <a:prstGeom prst="rect">
                <a:avLst/>
              </a:prstGeom>
            </p:spPr>
          </p:pic>
        </mc:Fallback>
      </mc:AlternateContent>
      <p:grpSp>
        <p:nvGrpSpPr>
          <p:cNvPr id="38" name="Grup 37">
            <a:extLst>
              <a:ext uri="{FF2B5EF4-FFF2-40B4-BE49-F238E27FC236}">
                <a16:creationId xmlns:a16="http://schemas.microsoft.com/office/drawing/2014/main" id="{AE7513D3-569F-399E-1AC3-7066739E3F65}"/>
              </a:ext>
            </a:extLst>
          </p:cNvPr>
          <p:cNvGrpSpPr/>
          <p:nvPr/>
        </p:nvGrpSpPr>
        <p:grpSpPr>
          <a:xfrm>
            <a:off x="1087105" y="2895916"/>
            <a:ext cx="8021160" cy="3342960"/>
            <a:chOff x="1087105" y="2895916"/>
            <a:chExt cx="8021160" cy="334296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EAB83E6C-3975-6789-49D6-E587E657AAEA}"/>
                    </a:ext>
                  </a:extLst>
                </p14:cNvPr>
                <p14:cNvContentPartPr/>
                <p14:nvPr/>
              </p14:nvContentPartPr>
              <p14:xfrm>
                <a:off x="3656065" y="5609596"/>
                <a:ext cx="5452200" cy="629280"/>
              </p14:xfrm>
            </p:contentPart>
          </mc:Choice>
          <mc:Fallback xmlns="">
            <p:pic>
              <p:nvPicPr>
                <p:cNvPr id="9" name="Mürekkep 8">
                  <a:extLst>
                    <a:ext uri="{FF2B5EF4-FFF2-40B4-BE49-F238E27FC236}">
                      <a16:creationId xmlns:a16="http://schemas.microsoft.com/office/drawing/2014/main" id="{EAB83E6C-3975-6789-49D6-E587E657AAEA}"/>
                    </a:ext>
                  </a:extLst>
                </p:cNvPr>
                <p:cNvPicPr/>
                <p:nvPr/>
              </p:nvPicPr>
              <p:blipFill>
                <a:blip r:embed="rId8"/>
                <a:stretch>
                  <a:fillRect/>
                </a:stretch>
              </p:blipFill>
              <p:spPr>
                <a:xfrm>
                  <a:off x="3647065" y="5600956"/>
                  <a:ext cx="546984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F7963D3E-E401-B15E-7C0E-053AA30E6A2D}"/>
                    </a:ext>
                  </a:extLst>
                </p14:cNvPr>
                <p14:cNvContentPartPr/>
                <p14:nvPr/>
              </p14:nvContentPartPr>
              <p14:xfrm>
                <a:off x="3914185" y="5312596"/>
                <a:ext cx="388080" cy="275760"/>
              </p14:xfrm>
            </p:contentPart>
          </mc:Choice>
          <mc:Fallback xmlns="">
            <p:pic>
              <p:nvPicPr>
                <p:cNvPr id="10" name="Mürekkep 9">
                  <a:extLst>
                    <a:ext uri="{FF2B5EF4-FFF2-40B4-BE49-F238E27FC236}">
                      <a16:creationId xmlns:a16="http://schemas.microsoft.com/office/drawing/2014/main" id="{F7963D3E-E401-B15E-7C0E-053AA30E6A2D}"/>
                    </a:ext>
                  </a:extLst>
                </p:cNvPr>
                <p:cNvPicPr/>
                <p:nvPr/>
              </p:nvPicPr>
              <p:blipFill>
                <a:blip r:embed="rId10"/>
                <a:stretch>
                  <a:fillRect/>
                </a:stretch>
              </p:blipFill>
              <p:spPr>
                <a:xfrm>
                  <a:off x="3905545" y="5303956"/>
                  <a:ext cx="405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53ED72C8-9875-28AF-8B95-94BD4F53DAE0}"/>
                    </a:ext>
                  </a:extLst>
                </p14:cNvPr>
                <p14:cNvContentPartPr/>
                <p14:nvPr/>
              </p14:nvContentPartPr>
              <p14:xfrm>
                <a:off x="3936505" y="5332036"/>
                <a:ext cx="543600" cy="197280"/>
              </p14:xfrm>
            </p:contentPart>
          </mc:Choice>
          <mc:Fallback xmlns="">
            <p:pic>
              <p:nvPicPr>
                <p:cNvPr id="11" name="Mürekkep 10">
                  <a:extLst>
                    <a:ext uri="{FF2B5EF4-FFF2-40B4-BE49-F238E27FC236}">
                      <a16:creationId xmlns:a16="http://schemas.microsoft.com/office/drawing/2014/main" id="{53ED72C8-9875-28AF-8B95-94BD4F53DAE0}"/>
                    </a:ext>
                  </a:extLst>
                </p:cNvPr>
                <p:cNvPicPr/>
                <p:nvPr/>
              </p:nvPicPr>
              <p:blipFill>
                <a:blip r:embed="rId12"/>
                <a:stretch>
                  <a:fillRect/>
                </a:stretch>
              </p:blipFill>
              <p:spPr>
                <a:xfrm>
                  <a:off x="3927505" y="5323036"/>
                  <a:ext cx="561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F21741E6-7002-FB86-726D-C0E6338F513A}"/>
                    </a:ext>
                  </a:extLst>
                </p14:cNvPr>
                <p14:cNvContentPartPr/>
                <p14:nvPr/>
              </p14:nvContentPartPr>
              <p14:xfrm>
                <a:off x="5049265" y="5312596"/>
                <a:ext cx="369720" cy="274680"/>
              </p14:xfrm>
            </p:contentPart>
          </mc:Choice>
          <mc:Fallback xmlns="">
            <p:pic>
              <p:nvPicPr>
                <p:cNvPr id="12" name="Mürekkep 11">
                  <a:extLst>
                    <a:ext uri="{FF2B5EF4-FFF2-40B4-BE49-F238E27FC236}">
                      <a16:creationId xmlns:a16="http://schemas.microsoft.com/office/drawing/2014/main" id="{F21741E6-7002-FB86-726D-C0E6338F513A}"/>
                    </a:ext>
                  </a:extLst>
                </p:cNvPr>
                <p:cNvPicPr/>
                <p:nvPr/>
              </p:nvPicPr>
              <p:blipFill>
                <a:blip r:embed="rId14"/>
                <a:stretch>
                  <a:fillRect/>
                </a:stretch>
              </p:blipFill>
              <p:spPr>
                <a:xfrm>
                  <a:off x="5040265" y="5303956"/>
                  <a:ext cx="387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00C5751D-1013-1519-A04A-47DC98787FD4}"/>
                    </a:ext>
                  </a:extLst>
                </p14:cNvPr>
                <p14:cNvContentPartPr/>
                <p14:nvPr/>
              </p14:nvContentPartPr>
              <p14:xfrm>
                <a:off x="5052865" y="5331676"/>
                <a:ext cx="453600" cy="181800"/>
              </p14:xfrm>
            </p:contentPart>
          </mc:Choice>
          <mc:Fallback xmlns="">
            <p:pic>
              <p:nvPicPr>
                <p:cNvPr id="13" name="Mürekkep 12">
                  <a:extLst>
                    <a:ext uri="{FF2B5EF4-FFF2-40B4-BE49-F238E27FC236}">
                      <a16:creationId xmlns:a16="http://schemas.microsoft.com/office/drawing/2014/main" id="{00C5751D-1013-1519-A04A-47DC98787FD4}"/>
                    </a:ext>
                  </a:extLst>
                </p:cNvPr>
                <p:cNvPicPr/>
                <p:nvPr/>
              </p:nvPicPr>
              <p:blipFill>
                <a:blip r:embed="rId16"/>
                <a:stretch>
                  <a:fillRect/>
                </a:stretch>
              </p:blipFill>
              <p:spPr>
                <a:xfrm>
                  <a:off x="5044225" y="5323036"/>
                  <a:ext cx="4712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36958843-8768-4B7D-F86D-B91CB3CD6C15}"/>
                    </a:ext>
                  </a:extLst>
                </p14:cNvPr>
                <p14:cNvContentPartPr/>
                <p14:nvPr/>
              </p14:nvContentPartPr>
              <p14:xfrm>
                <a:off x="6225025" y="5303236"/>
                <a:ext cx="291600" cy="293760"/>
              </p14:xfrm>
            </p:contentPart>
          </mc:Choice>
          <mc:Fallback xmlns="">
            <p:pic>
              <p:nvPicPr>
                <p:cNvPr id="14" name="Mürekkep 13">
                  <a:extLst>
                    <a:ext uri="{FF2B5EF4-FFF2-40B4-BE49-F238E27FC236}">
                      <a16:creationId xmlns:a16="http://schemas.microsoft.com/office/drawing/2014/main" id="{36958843-8768-4B7D-F86D-B91CB3CD6C15}"/>
                    </a:ext>
                  </a:extLst>
                </p:cNvPr>
                <p:cNvPicPr/>
                <p:nvPr/>
              </p:nvPicPr>
              <p:blipFill>
                <a:blip r:embed="rId18"/>
                <a:stretch>
                  <a:fillRect/>
                </a:stretch>
              </p:blipFill>
              <p:spPr>
                <a:xfrm>
                  <a:off x="6216025" y="5294596"/>
                  <a:ext cx="309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90F8A9EF-8B64-DDCD-D391-2410610B27F4}"/>
                    </a:ext>
                  </a:extLst>
                </p14:cNvPr>
                <p14:cNvContentPartPr/>
                <p14:nvPr/>
              </p14:nvContentPartPr>
              <p14:xfrm>
                <a:off x="6217465" y="5312596"/>
                <a:ext cx="414720" cy="230040"/>
              </p14:xfrm>
            </p:contentPart>
          </mc:Choice>
          <mc:Fallback xmlns="">
            <p:pic>
              <p:nvPicPr>
                <p:cNvPr id="15" name="Mürekkep 14">
                  <a:extLst>
                    <a:ext uri="{FF2B5EF4-FFF2-40B4-BE49-F238E27FC236}">
                      <a16:creationId xmlns:a16="http://schemas.microsoft.com/office/drawing/2014/main" id="{90F8A9EF-8B64-DDCD-D391-2410610B27F4}"/>
                    </a:ext>
                  </a:extLst>
                </p:cNvPr>
                <p:cNvPicPr/>
                <p:nvPr/>
              </p:nvPicPr>
              <p:blipFill>
                <a:blip r:embed="rId20"/>
                <a:stretch>
                  <a:fillRect/>
                </a:stretch>
              </p:blipFill>
              <p:spPr>
                <a:xfrm>
                  <a:off x="6208465" y="5303956"/>
                  <a:ext cx="4323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C9582C42-C8F0-0E10-176C-341189DA70B6}"/>
                    </a:ext>
                  </a:extLst>
                </p14:cNvPr>
                <p14:cNvContentPartPr/>
                <p14:nvPr/>
              </p14:nvContentPartPr>
              <p14:xfrm>
                <a:off x="7042225" y="5332036"/>
                <a:ext cx="311760" cy="246960"/>
              </p14:xfrm>
            </p:contentPart>
          </mc:Choice>
          <mc:Fallback xmlns="">
            <p:pic>
              <p:nvPicPr>
                <p:cNvPr id="16" name="Mürekkep 15">
                  <a:extLst>
                    <a:ext uri="{FF2B5EF4-FFF2-40B4-BE49-F238E27FC236}">
                      <a16:creationId xmlns:a16="http://schemas.microsoft.com/office/drawing/2014/main" id="{C9582C42-C8F0-0E10-176C-341189DA70B6}"/>
                    </a:ext>
                  </a:extLst>
                </p:cNvPr>
                <p:cNvPicPr/>
                <p:nvPr/>
              </p:nvPicPr>
              <p:blipFill>
                <a:blip r:embed="rId22"/>
                <a:stretch>
                  <a:fillRect/>
                </a:stretch>
              </p:blipFill>
              <p:spPr>
                <a:xfrm>
                  <a:off x="7033585" y="5323036"/>
                  <a:ext cx="3294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3489BD17-4AFA-5610-860D-AA570D62CF8E}"/>
                    </a:ext>
                  </a:extLst>
                </p14:cNvPr>
                <p14:cNvContentPartPr/>
                <p14:nvPr/>
              </p14:nvContentPartPr>
              <p14:xfrm>
                <a:off x="7064545" y="5312596"/>
                <a:ext cx="376200" cy="268920"/>
              </p14:xfrm>
            </p:contentPart>
          </mc:Choice>
          <mc:Fallback xmlns="">
            <p:pic>
              <p:nvPicPr>
                <p:cNvPr id="17" name="Mürekkep 16">
                  <a:extLst>
                    <a:ext uri="{FF2B5EF4-FFF2-40B4-BE49-F238E27FC236}">
                      <a16:creationId xmlns:a16="http://schemas.microsoft.com/office/drawing/2014/main" id="{3489BD17-4AFA-5610-860D-AA570D62CF8E}"/>
                    </a:ext>
                  </a:extLst>
                </p:cNvPr>
                <p:cNvPicPr/>
                <p:nvPr/>
              </p:nvPicPr>
              <p:blipFill>
                <a:blip r:embed="rId24"/>
                <a:stretch>
                  <a:fillRect/>
                </a:stretch>
              </p:blipFill>
              <p:spPr>
                <a:xfrm>
                  <a:off x="7055905" y="5303956"/>
                  <a:ext cx="3938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361FC7A2-BDB6-C0AF-6731-26347F01B353}"/>
                    </a:ext>
                  </a:extLst>
                </p14:cNvPr>
                <p14:cNvContentPartPr/>
                <p14:nvPr/>
              </p14:nvContentPartPr>
              <p14:xfrm>
                <a:off x="7712905" y="5351476"/>
                <a:ext cx="266400" cy="224280"/>
              </p14:xfrm>
            </p:contentPart>
          </mc:Choice>
          <mc:Fallback xmlns="">
            <p:pic>
              <p:nvPicPr>
                <p:cNvPr id="18" name="Mürekkep 17">
                  <a:extLst>
                    <a:ext uri="{FF2B5EF4-FFF2-40B4-BE49-F238E27FC236}">
                      <a16:creationId xmlns:a16="http://schemas.microsoft.com/office/drawing/2014/main" id="{361FC7A2-BDB6-C0AF-6731-26347F01B353}"/>
                    </a:ext>
                  </a:extLst>
                </p:cNvPr>
                <p:cNvPicPr/>
                <p:nvPr/>
              </p:nvPicPr>
              <p:blipFill>
                <a:blip r:embed="rId26"/>
                <a:stretch>
                  <a:fillRect/>
                </a:stretch>
              </p:blipFill>
              <p:spPr>
                <a:xfrm>
                  <a:off x="7703905" y="5342476"/>
                  <a:ext cx="284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49EF57CE-54E5-34B3-DEF1-FFEB945E3B45}"/>
                    </a:ext>
                  </a:extLst>
                </p14:cNvPr>
                <p14:cNvContentPartPr/>
                <p14:nvPr/>
              </p14:nvContentPartPr>
              <p14:xfrm>
                <a:off x="7690225" y="5360836"/>
                <a:ext cx="259920" cy="221040"/>
              </p14:xfrm>
            </p:contentPart>
          </mc:Choice>
          <mc:Fallback xmlns="">
            <p:pic>
              <p:nvPicPr>
                <p:cNvPr id="19" name="Mürekkep 18">
                  <a:extLst>
                    <a:ext uri="{FF2B5EF4-FFF2-40B4-BE49-F238E27FC236}">
                      <a16:creationId xmlns:a16="http://schemas.microsoft.com/office/drawing/2014/main" id="{49EF57CE-54E5-34B3-DEF1-FFEB945E3B45}"/>
                    </a:ext>
                  </a:extLst>
                </p:cNvPr>
                <p:cNvPicPr/>
                <p:nvPr/>
              </p:nvPicPr>
              <p:blipFill>
                <a:blip r:embed="rId28"/>
                <a:stretch>
                  <a:fillRect/>
                </a:stretch>
              </p:blipFill>
              <p:spPr>
                <a:xfrm>
                  <a:off x="7681585" y="5351836"/>
                  <a:ext cx="277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E7BA0128-0C03-7D01-E0DE-F3A36BA0571A}"/>
                    </a:ext>
                  </a:extLst>
                </p14:cNvPr>
                <p14:cNvContentPartPr/>
                <p14:nvPr/>
              </p14:nvContentPartPr>
              <p14:xfrm>
                <a:off x="1969465" y="4561996"/>
                <a:ext cx="1688400" cy="1202400"/>
              </p14:xfrm>
            </p:contentPart>
          </mc:Choice>
          <mc:Fallback xmlns="">
            <p:pic>
              <p:nvPicPr>
                <p:cNvPr id="22" name="Mürekkep 21">
                  <a:extLst>
                    <a:ext uri="{FF2B5EF4-FFF2-40B4-BE49-F238E27FC236}">
                      <a16:creationId xmlns:a16="http://schemas.microsoft.com/office/drawing/2014/main" id="{E7BA0128-0C03-7D01-E0DE-F3A36BA0571A}"/>
                    </a:ext>
                  </a:extLst>
                </p:cNvPr>
                <p:cNvPicPr/>
                <p:nvPr/>
              </p:nvPicPr>
              <p:blipFill>
                <a:blip r:embed="rId30"/>
                <a:stretch>
                  <a:fillRect/>
                </a:stretch>
              </p:blipFill>
              <p:spPr>
                <a:xfrm>
                  <a:off x="1960825" y="4552996"/>
                  <a:ext cx="1706040" cy="122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720883D1-254A-AAE8-8C7A-02FDDB672AE1}"/>
                    </a:ext>
                  </a:extLst>
                </p14:cNvPr>
                <p14:cNvContentPartPr/>
                <p14:nvPr/>
              </p14:nvContentPartPr>
              <p14:xfrm>
                <a:off x="1097185" y="4937476"/>
                <a:ext cx="11520" cy="423000"/>
              </p14:xfrm>
            </p:contentPart>
          </mc:Choice>
          <mc:Fallback xmlns="">
            <p:pic>
              <p:nvPicPr>
                <p:cNvPr id="23" name="Mürekkep 22">
                  <a:extLst>
                    <a:ext uri="{FF2B5EF4-FFF2-40B4-BE49-F238E27FC236}">
                      <a16:creationId xmlns:a16="http://schemas.microsoft.com/office/drawing/2014/main" id="{720883D1-254A-AAE8-8C7A-02FDDB672AE1}"/>
                    </a:ext>
                  </a:extLst>
                </p:cNvPr>
                <p:cNvPicPr/>
                <p:nvPr/>
              </p:nvPicPr>
              <p:blipFill>
                <a:blip r:embed="rId32"/>
                <a:stretch>
                  <a:fillRect/>
                </a:stretch>
              </p:blipFill>
              <p:spPr>
                <a:xfrm>
                  <a:off x="1088185" y="4928476"/>
                  <a:ext cx="2916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814EB810-3C37-D1D5-3841-CD9CE3673808}"/>
                    </a:ext>
                  </a:extLst>
                </p14:cNvPr>
                <p14:cNvContentPartPr/>
                <p14:nvPr/>
              </p14:nvContentPartPr>
              <p14:xfrm>
                <a:off x="1106545" y="4908676"/>
                <a:ext cx="248040" cy="320400"/>
              </p14:xfrm>
            </p:contentPart>
          </mc:Choice>
          <mc:Fallback xmlns="">
            <p:pic>
              <p:nvPicPr>
                <p:cNvPr id="24" name="Mürekkep 23">
                  <a:extLst>
                    <a:ext uri="{FF2B5EF4-FFF2-40B4-BE49-F238E27FC236}">
                      <a16:creationId xmlns:a16="http://schemas.microsoft.com/office/drawing/2014/main" id="{814EB810-3C37-D1D5-3841-CD9CE3673808}"/>
                    </a:ext>
                  </a:extLst>
                </p:cNvPr>
                <p:cNvPicPr/>
                <p:nvPr/>
              </p:nvPicPr>
              <p:blipFill>
                <a:blip r:embed="rId34"/>
                <a:stretch>
                  <a:fillRect/>
                </a:stretch>
              </p:blipFill>
              <p:spPr>
                <a:xfrm>
                  <a:off x="1097545" y="4899676"/>
                  <a:ext cx="2656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B7D95429-9544-BB72-538B-8B499AB79BFB}"/>
                    </a:ext>
                  </a:extLst>
                </p14:cNvPr>
                <p14:cNvContentPartPr/>
                <p14:nvPr/>
              </p14:nvContentPartPr>
              <p14:xfrm>
                <a:off x="1087105" y="5097676"/>
                <a:ext cx="236880" cy="61560"/>
              </p14:xfrm>
            </p:contentPart>
          </mc:Choice>
          <mc:Fallback xmlns="">
            <p:pic>
              <p:nvPicPr>
                <p:cNvPr id="25" name="Mürekkep 24">
                  <a:extLst>
                    <a:ext uri="{FF2B5EF4-FFF2-40B4-BE49-F238E27FC236}">
                      <a16:creationId xmlns:a16="http://schemas.microsoft.com/office/drawing/2014/main" id="{B7D95429-9544-BB72-538B-8B499AB79BFB}"/>
                    </a:ext>
                  </a:extLst>
                </p:cNvPr>
                <p:cNvPicPr/>
                <p:nvPr/>
              </p:nvPicPr>
              <p:blipFill>
                <a:blip r:embed="rId36"/>
                <a:stretch>
                  <a:fillRect/>
                </a:stretch>
              </p:blipFill>
              <p:spPr>
                <a:xfrm>
                  <a:off x="1078465" y="5088676"/>
                  <a:ext cx="254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D57BCCF0-E213-B9B3-FC25-BD7A639F5662}"/>
                    </a:ext>
                  </a:extLst>
                </p14:cNvPr>
                <p14:cNvContentPartPr/>
                <p14:nvPr/>
              </p14:nvContentPartPr>
              <p14:xfrm>
                <a:off x="1347385" y="4658116"/>
                <a:ext cx="183240" cy="434160"/>
              </p14:xfrm>
            </p:contentPart>
          </mc:Choice>
          <mc:Fallback xmlns="">
            <p:pic>
              <p:nvPicPr>
                <p:cNvPr id="26" name="Mürekkep 25">
                  <a:extLst>
                    <a:ext uri="{FF2B5EF4-FFF2-40B4-BE49-F238E27FC236}">
                      <a16:creationId xmlns:a16="http://schemas.microsoft.com/office/drawing/2014/main" id="{D57BCCF0-E213-B9B3-FC25-BD7A639F5662}"/>
                    </a:ext>
                  </a:extLst>
                </p:cNvPr>
                <p:cNvPicPr/>
                <p:nvPr/>
              </p:nvPicPr>
              <p:blipFill>
                <a:blip r:embed="rId38"/>
                <a:stretch>
                  <a:fillRect/>
                </a:stretch>
              </p:blipFill>
              <p:spPr>
                <a:xfrm>
                  <a:off x="1338385" y="4649476"/>
                  <a:ext cx="2008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30F03D79-7B97-F85F-B5CE-9DA7EBC33133}"/>
                    </a:ext>
                  </a:extLst>
                </p14:cNvPr>
                <p14:cNvContentPartPr/>
                <p14:nvPr/>
              </p14:nvContentPartPr>
              <p14:xfrm>
                <a:off x="1529185" y="4417996"/>
                <a:ext cx="153000" cy="518040"/>
              </p14:xfrm>
            </p:contentPart>
          </mc:Choice>
          <mc:Fallback xmlns="">
            <p:pic>
              <p:nvPicPr>
                <p:cNvPr id="27" name="Mürekkep 26">
                  <a:extLst>
                    <a:ext uri="{FF2B5EF4-FFF2-40B4-BE49-F238E27FC236}">
                      <a16:creationId xmlns:a16="http://schemas.microsoft.com/office/drawing/2014/main" id="{30F03D79-7B97-F85F-B5CE-9DA7EBC33133}"/>
                    </a:ext>
                  </a:extLst>
                </p:cNvPr>
                <p:cNvPicPr/>
                <p:nvPr/>
              </p:nvPicPr>
              <p:blipFill>
                <a:blip r:embed="rId40"/>
                <a:stretch>
                  <a:fillRect/>
                </a:stretch>
              </p:blipFill>
              <p:spPr>
                <a:xfrm>
                  <a:off x="1520185" y="4408996"/>
                  <a:ext cx="17064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74589AFE-2AC7-50DC-B732-92365F9DDF28}"/>
                    </a:ext>
                  </a:extLst>
                </p14:cNvPr>
                <p14:cNvContentPartPr/>
                <p14:nvPr/>
              </p14:nvContentPartPr>
              <p14:xfrm>
                <a:off x="1918345" y="3487396"/>
                <a:ext cx="1931760" cy="1970640"/>
              </p14:xfrm>
            </p:contentPart>
          </mc:Choice>
          <mc:Fallback xmlns="">
            <p:pic>
              <p:nvPicPr>
                <p:cNvPr id="28" name="Mürekkep 27">
                  <a:extLst>
                    <a:ext uri="{FF2B5EF4-FFF2-40B4-BE49-F238E27FC236}">
                      <a16:creationId xmlns:a16="http://schemas.microsoft.com/office/drawing/2014/main" id="{74589AFE-2AC7-50DC-B732-92365F9DDF28}"/>
                    </a:ext>
                  </a:extLst>
                </p:cNvPr>
                <p:cNvPicPr/>
                <p:nvPr/>
              </p:nvPicPr>
              <p:blipFill>
                <a:blip r:embed="rId42"/>
                <a:stretch>
                  <a:fillRect/>
                </a:stretch>
              </p:blipFill>
              <p:spPr>
                <a:xfrm>
                  <a:off x="1909705" y="3478396"/>
                  <a:ext cx="1949400" cy="19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632E71E8-5C87-5E90-789B-61611432D243}"/>
                    </a:ext>
                  </a:extLst>
                </p14:cNvPr>
                <p14:cNvContentPartPr/>
                <p14:nvPr/>
              </p14:nvContentPartPr>
              <p14:xfrm>
                <a:off x="1982425" y="3483796"/>
                <a:ext cx="268560" cy="360"/>
              </p14:xfrm>
            </p:contentPart>
          </mc:Choice>
          <mc:Fallback xmlns="">
            <p:pic>
              <p:nvPicPr>
                <p:cNvPr id="29" name="Mürekkep 28">
                  <a:extLst>
                    <a:ext uri="{FF2B5EF4-FFF2-40B4-BE49-F238E27FC236}">
                      <a16:creationId xmlns:a16="http://schemas.microsoft.com/office/drawing/2014/main" id="{632E71E8-5C87-5E90-789B-61611432D243}"/>
                    </a:ext>
                  </a:extLst>
                </p:cNvPr>
                <p:cNvPicPr/>
                <p:nvPr/>
              </p:nvPicPr>
              <p:blipFill>
                <a:blip r:embed="rId44"/>
                <a:stretch>
                  <a:fillRect/>
                </a:stretch>
              </p:blipFill>
              <p:spPr>
                <a:xfrm>
                  <a:off x="1973785" y="3475156"/>
                  <a:ext cx="28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9750988C-D353-E87C-CB12-965BAF8E752F}"/>
                    </a:ext>
                  </a:extLst>
                </p14:cNvPr>
                <p14:cNvContentPartPr/>
                <p14:nvPr/>
              </p14:nvContentPartPr>
              <p14:xfrm>
                <a:off x="1241185" y="3243676"/>
                <a:ext cx="153360" cy="222120"/>
              </p14:xfrm>
            </p:contentPart>
          </mc:Choice>
          <mc:Fallback xmlns="">
            <p:pic>
              <p:nvPicPr>
                <p:cNvPr id="30" name="Mürekkep 29">
                  <a:extLst>
                    <a:ext uri="{FF2B5EF4-FFF2-40B4-BE49-F238E27FC236}">
                      <a16:creationId xmlns:a16="http://schemas.microsoft.com/office/drawing/2014/main" id="{9750988C-D353-E87C-CB12-965BAF8E752F}"/>
                    </a:ext>
                  </a:extLst>
                </p:cNvPr>
                <p:cNvPicPr/>
                <p:nvPr/>
              </p:nvPicPr>
              <p:blipFill>
                <a:blip r:embed="rId46"/>
                <a:stretch>
                  <a:fillRect/>
                </a:stretch>
              </p:blipFill>
              <p:spPr>
                <a:xfrm>
                  <a:off x="1232185" y="3234676"/>
                  <a:ext cx="1710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7BB51BC9-C27D-4C95-053F-3B7801C60668}"/>
                    </a:ext>
                  </a:extLst>
                </p14:cNvPr>
                <p14:cNvContentPartPr/>
                <p14:nvPr/>
              </p14:nvContentPartPr>
              <p14:xfrm>
                <a:off x="1279705" y="3262036"/>
                <a:ext cx="213480" cy="260280"/>
              </p14:xfrm>
            </p:contentPart>
          </mc:Choice>
          <mc:Fallback xmlns="">
            <p:pic>
              <p:nvPicPr>
                <p:cNvPr id="31" name="Mürekkep 30">
                  <a:extLst>
                    <a:ext uri="{FF2B5EF4-FFF2-40B4-BE49-F238E27FC236}">
                      <a16:creationId xmlns:a16="http://schemas.microsoft.com/office/drawing/2014/main" id="{7BB51BC9-C27D-4C95-053F-3B7801C60668}"/>
                    </a:ext>
                  </a:extLst>
                </p:cNvPr>
                <p:cNvPicPr/>
                <p:nvPr/>
              </p:nvPicPr>
              <p:blipFill>
                <a:blip r:embed="rId48"/>
                <a:stretch>
                  <a:fillRect/>
                </a:stretch>
              </p:blipFill>
              <p:spPr>
                <a:xfrm>
                  <a:off x="1270705" y="3253396"/>
                  <a:ext cx="2311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7D867543-7EB5-EAC0-1265-B59FA892A372}"/>
                    </a:ext>
                  </a:extLst>
                </p14:cNvPr>
                <p14:cNvContentPartPr/>
                <p14:nvPr/>
              </p14:nvContentPartPr>
              <p14:xfrm>
                <a:off x="1520545" y="3264196"/>
                <a:ext cx="136080" cy="154800"/>
              </p14:xfrm>
            </p:contentPart>
          </mc:Choice>
          <mc:Fallback xmlns="">
            <p:pic>
              <p:nvPicPr>
                <p:cNvPr id="32" name="Mürekkep 31">
                  <a:extLst>
                    <a:ext uri="{FF2B5EF4-FFF2-40B4-BE49-F238E27FC236}">
                      <a16:creationId xmlns:a16="http://schemas.microsoft.com/office/drawing/2014/main" id="{7D867543-7EB5-EAC0-1265-B59FA892A372}"/>
                    </a:ext>
                  </a:extLst>
                </p:cNvPr>
                <p:cNvPicPr/>
                <p:nvPr/>
              </p:nvPicPr>
              <p:blipFill>
                <a:blip r:embed="rId50"/>
                <a:stretch>
                  <a:fillRect/>
                </a:stretch>
              </p:blipFill>
              <p:spPr>
                <a:xfrm>
                  <a:off x="1511545" y="3255196"/>
                  <a:ext cx="153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AD17A054-0171-B12D-0C30-72C0052FD1AA}"/>
                    </a:ext>
                  </a:extLst>
                </p14:cNvPr>
                <p14:cNvContentPartPr/>
                <p14:nvPr/>
              </p14:nvContentPartPr>
              <p14:xfrm>
                <a:off x="1559065" y="3031636"/>
                <a:ext cx="145440" cy="249120"/>
              </p14:xfrm>
            </p:contentPart>
          </mc:Choice>
          <mc:Fallback xmlns="">
            <p:pic>
              <p:nvPicPr>
                <p:cNvPr id="33" name="Mürekkep 32">
                  <a:extLst>
                    <a:ext uri="{FF2B5EF4-FFF2-40B4-BE49-F238E27FC236}">
                      <a16:creationId xmlns:a16="http://schemas.microsoft.com/office/drawing/2014/main" id="{AD17A054-0171-B12D-0C30-72C0052FD1AA}"/>
                    </a:ext>
                  </a:extLst>
                </p:cNvPr>
                <p:cNvPicPr/>
                <p:nvPr/>
              </p:nvPicPr>
              <p:blipFill>
                <a:blip r:embed="rId52"/>
                <a:stretch>
                  <a:fillRect/>
                </a:stretch>
              </p:blipFill>
              <p:spPr>
                <a:xfrm>
                  <a:off x="1550425" y="3022996"/>
                  <a:ext cx="1630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A2B974AB-867F-BA11-298D-8D3C35EE6321}"/>
                    </a:ext>
                  </a:extLst>
                </p14:cNvPr>
                <p14:cNvContentPartPr/>
                <p14:nvPr/>
              </p14:nvContentPartPr>
              <p14:xfrm>
                <a:off x="1710265" y="3109036"/>
                <a:ext cx="157320" cy="144360"/>
              </p14:xfrm>
            </p:contentPart>
          </mc:Choice>
          <mc:Fallback xmlns="">
            <p:pic>
              <p:nvPicPr>
                <p:cNvPr id="34" name="Mürekkep 33">
                  <a:extLst>
                    <a:ext uri="{FF2B5EF4-FFF2-40B4-BE49-F238E27FC236}">
                      <a16:creationId xmlns:a16="http://schemas.microsoft.com/office/drawing/2014/main" id="{A2B974AB-867F-BA11-298D-8D3C35EE6321}"/>
                    </a:ext>
                  </a:extLst>
                </p:cNvPr>
                <p:cNvPicPr/>
                <p:nvPr/>
              </p:nvPicPr>
              <p:blipFill>
                <a:blip r:embed="rId54"/>
                <a:stretch>
                  <a:fillRect/>
                </a:stretch>
              </p:blipFill>
              <p:spPr>
                <a:xfrm>
                  <a:off x="1701625" y="3100396"/>
                  <a:ext cx="174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A06C6DFF-26B2-8E82-66A7-B8BF9D1E4704}"/>
                    </a:ext>
                  </a:extLst>
                </p14:cNvPr>
                <p14:cNvContentPartPr/>
                <p14:nvPr/>
              </p14:nvContentPartPr>
              <p14:xfrm>
                <a:off x="1895305" y="2944876"/>
                <a:ext cx="74520" cy="233640"/>
              </p14:xfrm>
            </p:contentPart>
          </mc:Choice>
          <mc:Fallback xmlns="">
            <p:pic>
              <p:nvPicPr>
                <p:cNvPr id="35" name="Mürekkep 34">
                  <a:extLst>
                    <a:ext uri="{FF2B5EF4-FFF2-40B4-BE49-F238E27FC236}">
                      <a16:creationId xmlns:a16="http://schemas.microsoft.com/office/drawing/2014/main" id="{A06C6DFF-26B2-8E82-66A7-B8BF9D1E4704}"/>
                    </a:ext>
                  </a:extLst>
                </p:cNvPr>
                <p:cNvPicPr/>
                <p:nvPr/>
              </p:nvPicPr>
              <p:blipFill>
                <a:blip r:embed="rId56"/>
                <a:stretch>
                  <a:fillRect/>
                </a:stretch>
              </p:blipFill>
              <p:spPr>
                <a:xfrm>
                  <a:off x="1886665" y="2935876"/>
                  <a:ext cx="92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6A30F9F1-9A1D-1E1D-8978-6B1311D763F8}"/>
                    </a:ext>
                  </a:extLst>
                </p14:cNvPr>
                <p14:cNvContentPartPr/>
                <p14:nvPr/>
              </p14:nvContentPartPr>
              <p14:xfrm>
                <a:off x="1838065" y="3034876"/>
                <a:ext cx="146520" cy="54720"/>
              </p14:xfrm>
            </p:contentPart>
          </mc:Choice>
          <mc:Fallback xmlns="">
            <p:pic>
              <p:nvPicPr>
                <p:cNvPr id="36" name="Mürekkep 35">
                  <a:extLst>
                    <a:ext uri="{FF2B5EF4-FFF2-40B4-BE49-F238E27FC236}">
                      <a16:creationId xmlns:a16="http://schemas.microsoft.com/office/drawing/2014/main" id="{6A30F9F1-9A1D-1E1D-8978-6B1311D763F8}"/>
                    </a:ext>
                  </a:extLst>
                </p:cNvPr>
                <p:cNvPicPr/>
                <p:nvPr/>
              </p:nvPicPr>
              <p:blipFill>
                <a:blip r:embed="rId58"/>
                <a:stretch>
                  <a:fillRect/>
                </a:stretch>
              </p:blipFill>
              <p:spPr>
                <a:xfrm>
                  <a:off x="1829425" y="3025876"/>
                  <a:ext cx="164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2AD2FF84-454B-8DEB-F2AE-E467989BB24C}"/>
                    </a:ext>
                  </a:extLst>
                </p14:cNvPr>
                <p14:cNvContentPartPr/>
                <p14:nvPr/>
              </p14:nvContentPartPr>
              <p14:xfrm>
                <a:off x="2011585" y="2895916"/>
                <a:ext cx="115560" cy="194760"/>
              </p14:xfrm>
            </p:contentPart>
          </mc:Choice>
          <mc:Fallback xmlns="">
            <p:pic>
              <p:nvPicPr>
                <p:cNvPr id="37" name="Mürekkep 36">
                  <a:extLst>
                    <a:ext uri="{FF2B5EF4-FFF2-40B4-BE49-F238E27FC236}">
                      <a16:creationId xmlns:a16="http://schemas.microsoft.com/office/drawing/2014/main" id="{2AD2FF84-454B-8DEB-F2AE-E467989BB24C}"/>
                    </a:ext>
                  </a:extLst>
                </p:cNvPr>
                <p:cNvPicPr/>
                <p:nvPr/>
              </p:nvPicPr>
              <p:blipFill>
                <a:blip r:embed="rId60"/>
                <a:stretch>
                  <a:fillRect/>
                </a:stretch>
              </p:blipFill>
              <p:spPr>
                <a:xfrm>
                  <a:off x="2002585" y="2886916"/>
                  <a:ext cx="133200" cy="212400"/>
                </a:xfrm>
                <a:prstGeom prst="rect">
                  <a:avLst/>
                </a:prstGeom>
              </p:spPr>
            </p:pic>
          </mc:Fallback>
        </mc:AlternateContent>
      </p:grpSp>
    </p:spTree>
    <p:extLst>
      <p:ext uri="{BB962C8B-B14F-4D97-AF65-F5344CB8AC3E}">
        <p14:creationId xmlns:p14="http://schemas.microsoft.com/office/powerpoint/2010/main" val="125286762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57C8E79-238F-E9D1-ECAA-D3FCE5DACE45}"/>
              </a:ext>
            </a:extLst>
          </p:cNvPr>
          <p:cNvPicPr>
            <a:picLocks noChangeAspect="1"/>
          </p:cNvPicPr>
          <p:nvPr/>
        </p:nvPicPr>
        <p:blipFill>
          <a:blip r:embed="rId2"/>
          <a:stretch>
            <a:fillRect/>
          </a:stretch>
        </p:blipFill>
        <p:spPr>
          <a:xfrm>
            <a:off x="2366442" y="218627"/>
            <a:ext cx="7459116" cy="642074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4E7A3E6-2E0D-F188-1EFE-343EA8D310BD}"/>
                  </a:ext>
                </a:extLst>
              </p14:cNvPr>
              <p14:cNvContentPartPr/>
              <p14:nvPr/>
            </p14:nvContentPartPr>
            <p14:xfrm>
              <a:off x="3442585" y="4137556"/>
              <a:ext cx="6175080" cy="2071440"/>
            </p14:xfrm>
          </p:contentPart>
        </mc:Choice>
        <mc:Fallback xmlns="">
          <p:pic>
            <p:nvPicPr>
              <p:cNvPr id="6" name="Mürekkep 5">
                <a:extLst>
                  <a:ext uri="{FF2B5EF4-FFF2-40B4-BE49-F238E27FC236}">
                    <a16:creationId xmlns:a16="http://schemas.microsoft.com/office/drawing/2014/main" id="{84E7A3E6-2E0D-F188-1EFE-343EA8D310BD}"/>
                  </a:ext>
                </a:extLst>
              </p:cNvPr>
              <p:cNvPicPr/>
              <p:nvPr/>
            </p:nvPicPr>
            <p:blipFill>
              <a:blip r:embed="rId4"/>
              <a:stretch>
                <a:fillRect/>
              </a:stretch>
            </p:blipFill>
            <p:spPr>
              <a:xfrm>
                <a:off x="3433945" y="4128556"/>
                <a:ext cx="6192720" cy="2089080"/>
              </a:xfrm>
              <a:prstGeom prst="rect">
                <a:avLst/>
              </a:prstGeom>
            </p:spPr>
          </p:pic>
        </mc:Fallback>
      </mc:AlternateContent>
    </p:spTree>
    <p:extLst>
      <p:ext uri="{BB962C8B-B14F-4D97-AF65-F5344CB8AC3E}">
        <p14:creationId xmlns:p14="http://schemas.microsoft.com/office/powerpoint/2010/main" val="194542883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38B55-D762-E36F-7A6E-540C4CBEF17E}"/>
              </a:ext>
            </a:extLst>
          </p:cNvPr>
          <p:cNvPicPr>
            <a:picLocks noChangeAspect="1"/>
          </p:cNvPicPr>
          <p:nvPr/>
        </p:nvPicPr>
        <p:blipFill>
          <a:blip r:embed="rId2"/>
          <a:stretch>
            <a:fillRect/>
          </a:stretch>
        </p:blipFill>
        <p:spPr>
          <a:xfrm>
            <a:off x="4690159" y="2031512"/>
            <a:ext cx="3600953" cy="2429214"/>
          </a:xfrm>
          <a:prstGeom prst="rect">
            <a:avLst/>
          </a:prstGeom>
        </p:spPr>
      </p:pic>
    </p:spTree>
    <p:extLst>
      <p:ext uri="{BB962C8B-B14F-4D97-AF65-F5344CB8AC3E}">
        <p14:creationId xmlns:p14="http://schemas.microsoft.com/office/powerpoint/2010/main" val="19205048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A47D48A-9C81-1CFD-55C2-368E439E2A98}"/>
              </a:ext>
            </a:extLst>
          </p:cNvPr>
          <p:cNvPicPr>
            <a:picLocks noChangeAspect="1"/>
          </p:cNvPicPr>
          <p:nvPr/>
        </p:nvPicPr>
        <p:blipFill>
          <a:blip r:embed="rId2"/>
          <a:stretch>
            <a:fillRect/>
          </a:stretch>
        </p:blipFill>
        <p:spPr>
          <a:xfrm>
            <a:off x="0" y="320510"/>
            <a:ext cx="12192000" cy="6216979"/>
          </a:xfrm>
          <a:prstGeom prst="rect">
            <a:avLst/>
          </a:prstGeom>
        </p:spPr>
      </p:pic>
    </p:spTree>
    <p:extLst>
      <p:ext uri="{BB962C8B-B14F-4D97-AF65-F5344CB8AC3E}">
        <p14:creationId xmlns:p14="http://schemas.microsoft.com/office/powerpoint/2010/main" val="116529338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9749230-885E-D30D-B7D4-1786B77094C0}"/>
              </a:ext>
            </a:extLst>
          </p:cNvPr>
          <p:cNvPicPr>
            <a:picLocks noChangeAspect="1"/>
          </p:cNvPicPr>
          <p:nvPr/>
        </p:nvPicPr>
        <p:blipFill>
          <a:blip r:embed="rId2"/>
          <a:stretch>
            <a:fillRect/>
          </a:stretch>
        </p:blipFill>
        <p:spPr>
          <a:xfrm>
            <a:off x="2985653" y="1680918"/>
            <a:ext cx="6220693" cy="3496163"/>
          </a:xfrm>
          <a:prstGeom prst="rect">
            <a:avLst/>
          </a:prstGeom>
        </p:spPr>
      </p:pic>
      <p:grpSp>
        <p:nvGrpSpPr>
          <p:cNvPr id="15" name="Grup 14">
            <a:extLst>
              <a:ext uri="{FF2B5EF4-FFF2-40B4-BE49-F238E27FC236}">
                <a16:creationId xmlns:a16="http://schemas.microsoft.com/office/drawing/2014/main" id="{2B79344A-B757-6D41-B643-342641F0C246}"/>
              </a:ext>
            </a:extLst>
          </p:cNvPr>
          <p:cNvGrpSpPr/>
          <p:nvPr/>
        </p:nvGrpSpPr>
        <p:grpSpPr>
          <a:xfrm>
            <a:off x="6552625" y="1924636"/>
            <a:ext cx="1774080" cy="2610720"/>
            <a:chOff x="6552625" y="1924636"/>
            <a:chExt cx="1774080" cy="26107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5C07312-413A-44B6-97B8-CF3CEF4E2543}"/>
                    </a:ext>
                  </a:extLst>
                </p14:cNvPr>
                <p14:cNvContentPartPr/>
                <p14:nvPr/>
              </p14:nvContentPartPr>
              <p14:xfrm>
                <a:off x="6552625" y="2404516"/>
                <a:ext cx="1774080" cy="2130840"/>
              </p14:xfrm>
            </p:contentPart>
          </mc:Choice>
          <mc:Fallback xmlns="">
            <p:pic>
              <p:nvPicPr>
                <p:cNvPr id="6" name="Mürekkep 5">
                  <a:extLst>
                    <a:ext uri="{FF2B5EF4-FFF2-40B4-BE49-F238E27FC236}">
                      <a16:creationId xmlns:a16="http://schemas.microsoft.com/office/drawing/2014/main" id="{E5C07312-413A-44B6-97B8-CF3CEF4E2543}"/>
                    </a:ext>
                  </a:extLst>
                </p:cNvPr>
                <p:cNvPicPr/>
                <p:nvPr/>
              </p:nvPicPr>
              <p:blipFill>
                <a:blip r:embed="rId4"/>
                <a:stretch>
                  <a:fillRect/>
                </a:stretch>
              </p:blipFill>
              <p:spPr>
                <a:xfrm>
                  <a:off x="6543985" y="2395516"/>
                  <a:ext cx="1791720" cy="2148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3F7EDE8-DFA0-B5FD-686E-A3E75B8316D5}"/>
                    </a:ext>
                  </a:extLst>
                </p14:cNvPr>
                <p14:cNvContentPartPr/>
                <p14:nvPr/>
              </p14:nvContentPartPr>
              <p14:xfrm>
                <a:off x="6755665" y="2107876"/>
                <a:ext cx="127440" cy="232200"/>
              </p14:xfrm>
            </p:contentPart>
          </mc:Choice>
          <mc:Fallback xmlns="">
            <p:pic>
              <p:nvPicPr>
                <p:cNvPr id="7" name="Mürekkep 6">
                  <a:extLst>
                    <a:ext uri="{FF2B5EF4-FFF2-40B4-BE49-F238E27FC236}">
                      <a16:creationId xmlns:a16="http://schemas.microsoft.com/office/drawing/2014/main" id="{F3F7EDE8-DFA0-B5FD-686E-A3E75B8316D5}"/>
                    </a:ext>
                  </a:extLst>
                </p:cNvPr>
                <p:cNvPicPr/>
                <p:nvPr/>
              </p:nvPicPr>
              <p:blipFill>
                <a:blip r:embed="rId6"/>
                <a:stretch>
                  <a:fillRect/>
                </a:stretch>
              </p:blipFill>
              <p:spPr>
                <a:xfrm>
                  <a:off x="6746665" y="2098876"/>
                  <a:ext cx="1450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797E7A02-C8EA-ED88-66FF-2367F3F64D31}"/>
                    </a:ext>
                  </a:extLst>
                </p14:cNvPr>
                <p14:cNvContentPartPr/>
                <p14:nvPr/>
              </p14:nvContentPartPr>
              <p14:xfrm>
                <a:off x="6679345" y="2184556"/>
                <a:ext cx="144360" cy="67680"/>
              </p14:xfrm>
            </p:contentPart>
          </mc:Choice>
          <mc:Fallback xmlns="">
            <p:pic>
              <p:nvPicPr>
                <p:cNvPr id="8" name="Mürekkep 7">
                  <a:extLst>
                    <a:ext uri="{FF2B5EF4-FFF2-40B4-BE49-F238E27FC236}">
                      <a16:creationId xmlns:a16="http://schemas.microsoft.com/office/drawing/2014/main" id="{797E7A02-C8EA-ED88-66FF-2367F3F64D31}"/>
                    </a:ext>
                  </a:extLst>
                </p:cNvPr>
                <p:cNvPicPr/>
                <p:nvPr/>
              </p:nvPicPr>
              <p:blipFill>
                <a:blip r:embed="rId8"/>
                <a:stretch>
                  <a:fillRect/>
                </a:stretch>
              </p:blipFill>
              <p:spPr>
                <a:xfrm>
                  <a:off x="6670705" y="2175556"/>
                  <a:ext cx="162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E2DD113C-9CAF-8A85-7749-0008072A3AE6}"/>
                    </a:ext>
                  </a:extLst>
                </p14:cNvPr>
                <p14:cNvContentPartPr/>
                <p14:nvPr/>
              </p14:nvContentPartPr>
              <p14:xfrm>
                <a:off x="6679345" y="2094556"/>
                <a:ext cx="169200" cy="51840"/>
              </p14:xfrm>
            </p:contentPart>
          </mc:Choice>
          <mc:Fallback xmlns="">
            <p:pic>
              <p:nvPicPr>
                <p:cNvPr id="9" name="Mürekkep 8">
                  <a:extLst>
                    <a:ext uri="{FF2B5EF4-FFF2-40B4-BE49-F238E27FC236}">
                      <a16:creationId xmlns:a16="http://schemas.microsoft.com/office/drawing/2014/main" id="{E2DD113C-9CAF-8A85-7749-0008072A3AE6}"/>
                    </a:ext>
                  </a:extLst>
                </p:cNvPr>
                <p:cNvPicPr/>
                <p:nvPr/>
              </p:nvPicPr>
              <p:blipFill>
                <a:blip r:embed="rId10"/>
                <a:stretch>
                  <a:fillRect/>
                </a:stretch>
              </p:blipFill>
              <p:spPr>
                <a:xfrm>
                  <a:off x="6670705" y="2085916"/>
                  <a:ext cx="1868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9FEA38F4-F963-D17E-EC19-3698BFD0758B}"/>
                    </a:ext>
                  </a:extLst>
                </p14:cNvPr>
                <p14:cNvContentPartPr/>
                <p14:nvPr/>
              </p14:nvContentPartPr>
              <p14:xfrm>
                <a:off x="6920185" y="1982596"/>
                <a:ext cx="48960" cy="286560"/>
              </p14:xfrm>
            </p:contentPart>
          </mc:Choice>
          <mc:Fallback xmlns="">
            <p:pic>
              <p:nvPicPr>
                <p:cNvPr id="10" name="Mürekkep 9">
                  <a:extLst>
                    <a:ext uri="{FF2B5EF4-FFF2-40B4-BE49-F238E27FC236}">
                      <a16:creationId xmlns:a16="http://schemas.microsoft.com/office/drawing/2014/main" id="{9FEA38F4-F963-D17E-EC19-3698BFD0758B}"/>
                    </a:ext>
                  </a:extLst>
                </p:cNvPr>
                <p:cNvPicPr/>
                <p:nvPr/>
              </p:nvPicPr>
              <p:blipFill>
                <a:blip r:embed="rId12"/>
                <a:stretch>
                  <a:fillRect/>
                </a:stretch>
              </p:blipFill>
              <p:spPr>
                <a:xfrm>
                  <a:off x="6911545" y="1973956"/>
                  <a:ext cx="666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5CB752A3-B93E-37CF-F046-375C207BB454}"/>
                    </a:ext>
                  </a:extLst>
                </p14:cNvPr>
                <p14:cNvContentPartPr/>
                <p14:nvPr/>
              </p14:nvContentPartPr>
              <p14:xfrm>
                <a:off x="6987145" y="2117236"/>
                <a:ext cx="66240" cy="127440"/>
              </p14:xfrm>
            </p:contentPart>
          </mc:Choice>
          <mc:Fallback xmlns="">
            <p:pic>
              <p:nvPicPr>
                <p:cNvPr id="11" name="Mürekkep 10">
                  <a:extLst>
                    <a:ext uri="{FF2B5EF4-FFF2-40B4-BE49-F238E27FC236}">
                      <a16:creationId xmlns:a16="http://schemas.microsoft.com/office/drawing/2014/main" id="{5CB752A3-B93E-37CF-F046-375C207BB454}"/>
                    </a:ext>
                  </a:extLst>
                </p:cNvPr>
                <p:cNvPicPr/>
                <p:nvPr/>
              </p:nvPicPr>
              <p:blipFill>
                <a:blip r:embed="rId14"/>
                <a:stretch>
                  <a:fillRect/>
                </a:stretch>
              </p:blipFill>
              <p:spPr>
                <a:xfrm>
                  <a:off x="6978505" y="2108236"/>
                  <a:ext cx="83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E8426FE3-BEA0-10D9-0EAD-E199EFA46EC2}"/>
                    </a:ext>
                  </a:extLst>
                </p14:cNvPr>
                <p14:cNvContentPartPr/>
                <p14:nvPr/>
              </p14:nvContentPartPr>
              <p14:xfrm>
                <a:off x="7074265" y="1924636"/>
                <a:ext cx="71280" cy="313920"/>
              </p14:xfrm>
            </p:contentPart>
          </mc:Choice>
          <mc:Fallback xmlns="">
            <p:pic>
              <p:nvPicPr>
                <p:cNvPr id="12" name="Mürekkep 11">
                  <a:extLst>
                    <a:ext uri="{FF2B5EF4-FFF2-40B4-BE49-F238E27FC236}">
                      <a16:creationId xmlns:a16="http://schemas.microsoft.com/office/drawing/2014/main" id="{E8426FE3-BEA0-10D9-0EAD-E199EFA46EC2}"/>
                    </a:ext>
                  </a:extLst>
                </p:cNvPr>
                <p:cNvPicPr/>
                <p:nvPr/>
              </p:nvPicPr>
              <p:blipFill>
                <a:blip r:embed="rId16"/>
                <a:stretch>
                  <a:fillRect/>
                </a:stretch>
              </p:blipFill>
              <p:spPr>
                <a:xfrm>
                  <a:off x="7065265" y="1915996"/>
                  <a:ext cx="889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52D71881-B53F-E868-B578-57CE2F937FBA}"/>
                    </a:ext>
                  </a:extLst>
                </p14:cNvPr>
                <p14:cNvContentPartPr/>
                <p14:nvPr/>
              </p14:nvContentPartPr>
              <p14:xfrm>
                <a:off x="7180105" y="2134876"/>
                <a:ext cx="115560" cy="128880"/>
              </p14:xfrm>
            </p:contentPart>
          </mc:Choice>
          <mc:Fallback xmlns="">
            <p:pic>
              <p:nvPicPr>
                <p:cNvPr id="13" name="Mürekkep 12">
                  <a:extLst>
                    <a:ext uri="{FF2B5EF4-FFF2-40B4-BE49-F238E27FC236}">
                      <a16:creationId xmlns:a16="http://schemas.microsoft.com/office/drawing/2014/main" id="{52D71881-B53F-E868-B578-57CE2F937FBA}"/>
                    </a:ext>
                  </a:extLst>
                </p:cNvPr>
                <p:cNvPicPr/>
                <p:nvPr/>
              </p:nvPicPr>
              <p:blipFill>
                <a:blip r:embed="rId18"/>
                <a:stretch>
                  <a:fillRect/>
                </a:stretch>
              </p:blipFill>
              <p:spPr>
                <a:xfrm>
                  <a:off x="7171105" y="2126236"/>
                  <a:ext cx="133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B98C7673-1EF2-9D7A-22CD-8B6C8D380B71}"/>
                    </a:ext>
                  </a:extLst>
                </p14:cNvPr>
                <p14:cNvContentPartPr/>
                <p14:nvPr/>
              </p14:nvContentPartPr>
              <p14:xfrm>
                <a:off x="7283785" y="3935956"/>
                <a:ext cx="916200" cy="347400"/>
              </p14:xfrm>
            </p:contentPart>
          </mc:Choice>
          <mc:Fallback xmlns="">
            <p:pic>
              <p:nvPicPr>
                <p:cNvPr id="14" name="Mürekkep 13">
                  <a:extLst>
                    <a:ext uri="{FF2B5EF4-FFF2-40B4-BE49-F238E27FC236}">
                      <a16:creationId xmlns:a16="http://schemas.microsoft.com/office/drawing/2014/main" id="{B98C7673-1EF2-9D7A-22CD-8B6C8D380B71}"/>
                    </a:ext>
                  </a:extLst>
                </p:cNvPr>
                <p:cNvPicPr/>
                <p:nvPr/>
              </p:nvPicPr>
              <p:blipFill>
                <a:blip r:embed="rId20"/>
                <a:stretch>
                  <a:fillRect/>
                </a:stretch>
              </p:blipFill>
              <p:spPr>
                <a:xfrm>
                  <a:off x="7274785" y="3926956"/>
                  <a:ext cx="933840" cy="365040"/>
                </a:xfrm>
                <a:prstGeom prst="rect">
                  <a:avLst/>
                </a:prstGeom>
              </p:spPr>
            </p:pic>
          </mc:Fallback>
        </mc:AlternateContent>
      </p:grpSp>
    </p:spTree>
    <p:extLst>
      <p:ext uri="{BB962C8B-B14F-4D97-AF65-F5344CB8AC3E}">
        <p14:creationId xmlns:p14="http://schemas.microsoft.com/office/powerpoint/2010/main" val="26841126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00A02FD-46B0-2688-21FF-E4C2CA5DA5BA}"/>
              </a:ext>
            </a:extLst>
          </p:cNvPr>
          <p:cNvPicPr>
            <a:picLocks noChangeAspect="1"/>
          </p:cNvPicPr>
          <p:nvPr/>
        </p:nvPicPr>
        <p:blipFill>
          <a:blip r:embed="rId2"/>
          <a:stretch>
            <a:fillRect/>
          </a:stretch>
        </p:blipFill>
        <p:spPr>
          <a:xfrm>
            <a:off x="0" y="657707"/>
            <a:ext cx="12192000" cy="5542586"/>
          </a:xfrm>
          <a:prstGeom prst="rect">
            <a:avLst/>
          </a:prstGeom>
        </p:spPr>
      </p:pic>
      <p:pic>
        <p:nvPicPr>
          <p:cNvPr id="9" name="Resim 8">
            <a:extLst>
              <a:ext uri="{FF2B5EF4-FFF2-40B4-BE49-F238E27FC236}">
                <a16:creationId xmlns:a16="http://schemas.microsoft.com/office/drawing/2014/main" id="{62BB7B7D-EF21-7CED-574C-4F67B7436702}"/>
              </a:ext>
            </a:extLst>
          </p:cNvPr>
          <p:cNvPicPr>
            <a:picLocks noChangeAspect="1"/>
          </p:cNvPicPr>
          <p:nvPr/>
        </p:nvPicPr>
        <p:blipFill>
          <a:blip r:embed="rId3"/>
          <a:srcRect l="47307" t="57982"/>
          <a:stretch/>
        </p:blipFill>
        <p:spPr>
          <a:xfrm>
            <a:off x="6824311" y="157361"/>
            <a:ext cx="3830008" cy="1000692"/>
          </a:xfrm>
          <a:prstGeom prst="rect">
            <a:avLst/>
          </a:prstGeom>
        </p:spPr>
      </p:pic>
      <p:pic>
        <p:nvPicPr>
          <p:cNvPr id="11" name="Resim 10">
            <a:extLst>
              <a:ext uri="{FF2B5EF4-FFF2-40B4-BE49-F238E27FC236}">
                <a16:creationId xmlns:a16="http://schemas.microsoft.com/office/drawing/2014/main" id="{AC82C467-40AC-4C1B-A674-F9F2DC7F173D}"/>
              </a:ext>
            </a:extLst>
          </p:cNvPr>
          <p:cNvPicPr>
            <a:picLocks noChangeAspect="1"/>
          </p:cNvPicPr>
          <p:nvPr/>
        </p:nvPicPr>
        <p:blipFill>
          <a:blip r:embed="rId4"/>
          <a:stretch>
            <a:fillRect/>
          </a:stretch>
        </p:blipFill>
        <p:spPr>
          <a:xfrm>
            <a:off x="8448379" y="2583559"/>
            <a:ext cx="3515216" cy="304843"/>
          </a:xfrm>
          <a:prstGeom prst="rect">
            <a:avLst/>
          </a:prstGeom>
        </p:spPr>
      </p:pic>
      <p:grpSp>
        <p:nvGrpSpPr>
          <p:cNvPr id="16" name="Grup 15">
            <a:extLst>
              <a:ext uri="{FF2B5EF4-FFF2-40B4-BE49-F238E27FC236}">
                <a16:creationId xmlns:a16="http://schemas.microsoft.com/office/drawing/2014/main" id="{2F64E449-5539-5F15-407D-F5DAD6333DDC}"/>
              </a:ext>
            </a:extLst>
          </p:cNvPr>
          <p:cNvGrpSpPr/>
          <p:nvPr/>
        </p:nvGrpSpPr>
        <p:grpSpPr>
          <a:xfrm>
            <a:off x="8237785" y="826996"/>
            <a:ext cx="492480" cy="1484640"/>
            <a:chOff x="8237785" y="826996"/>
            <a:chExt cx="492480" cy="1484640"/>
          </a:xfrm>
        </p:grpSpPr>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541356FD-D9CF-41D7-A9D4-8784B02D9C1B}"/>
                    </a:ext>
                  </a:extLst>
                </p14:cNvPr>
                <p14:cNvContentPartPr/>
                <p14:nvPr/>
              </p14:nvContentPartPr>
              <p14:xfrm>
                <a:off x="8237785" y="2116156"/>
                <a:ext cx="192240" cy="195480"/>
              </p14:xfrm>
            </p:contentPart>
          </mc:Choice>
          <mc:Fallback xmlns="">
            <p:pic>
              <p:nvPicPr>
                <p:cNvPr id="12" name="Mürekkep 11">
                  <a:extLst>
                    <a:ext uri="{FF2B5EF4-FFF2-40B4-BE49-F238E27FC236}">
                      <a16:creationId xmlns:a16="http://schemas.microsoft.com/office/drawing/2014/main" id="{541356FD-D9CF-41D7-A9D4-8784B02D9C1B}"/>
                    </a:ext>
                  </a:extLst>
                </p:cNvPr>
                <p:cNvPicPr/>
                <p:nvPr/>
              </p:nvPicPr>
              <p:blipFill>
                <a:blip r:embed="rId6"/>
                <a:stretch>
                  <a:fillRect/>
                </a:stretch>
              </p:blipFill>
              <p:spPr>
                <a:xfrm>
                  <a:off x="8229145" y="2107156"/>
                  <a:ext cx="209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45BBCF65-7B33-52EC-3859-1271F98B6B0F}"/>
                    </a:ext>
                  </a:extLst>
                </p14:cNvPr>
                <p14:cNvContentPartPr/>
                <p14:nvPr/>
              </p14:nvContentPartPr>
              <p14:xfrm>
                <a:off x="8253625" y="932116"/>
                <a:ext cx="476640" cy="1214280"/>
              </p14:xfrm>
            </p:contentPart>
          </mc:Choice>
          <mc:Fallback xmlns="">
            <p:pic>
              <p:nvPicPr>
                <p:cNvPr id="13" name="Mürekkep 12">
                  <a:extLst>
                    <a:ext uri="{FF2B5EF4-FFF2-40B4-BE49-F238E27FC236}">
                      <a16:creationId xmlns:a16="http://schemas.microsoft.com/office/drawing/2014/main" id="{45BBCF65-7B33-52EC-3859-1271F98B6B0F}"/>
                    </a:ext>
                  </a:extLst>
                </p:cNvPr>
                <p:cNvPicPr/>
                <p:nvPr/>
              </p:nvPicPr>
              <p:blipFill>
                <a:blip r:embed="rId8"/>
                <a:stretch>
                  <a:fillRect/>
                </a:stretch>
              </p:blipFill>
              <p:spPr>
                <a:xfrm>
                  <a:off x="8244985" y="923116"/>
                  <a:ext cx="494280" cy="123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B5FF45D-0D5B-F56D-4768-2B777E2E8661}"/>
                    </a:ext>
                  </a:extLst>
                </p14:cNvPr>
                <p14:cNvContentPartPr/>
                <p14:nvPr/>
              </p14:nvContentPartPr>
              <p14:xfrm>
                <a:off x="8248585" y="952636"/>
                <a:ext cx="98280" cy="55080"/>
              </p14:xfrm>
            </p:contentPart>
          </mc:Choice>
          <mc:Fallback xmlns="">
            <p:pic>
              <p:nvPicPr>
                <p:cNvPr id="14" name="Mürekkep 13">
                  <a:extLst>
                    <a:ext uri="{FF2B5EF4-FFF2-40B4-BE49-F238E27FC236}">
                      <a16:creationId xmlns:a16="http://schemas.microsoft.com/office/drawing/2014/main" id="{5B5FF45D-0D5B-F56D-4768-2B777E2E8661}"/>
                    </a:ext>
                  </a:extLst>
                </p:cNvPr>
                <p:cNvPicPr/>
                <p:nvPr/>
              </p:nvPicPr>
              <p:blipFill>
                <a:blip r:embed="rId10"/>
                <a:stretch>
                  <a:fillRect/>
                </a:stretch>
              </p:blipFill>
              <p:spPr>
                <a:xfrm>
                  <a:off x="8239585" y="943996"/>
                  <a:ext cx="115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E0F87CD2-882E-DA6D-49D8-E65C41AF9505}"/>
                    </a:ext>
                  </a:extLst>
                </p14:cNvPr>
                <p14:cNvContentPartPr/>
                <p14:nvPr/>
              </p14:nvContentPartPr>
              <p14:xfrm>
                <a:off x="8267665" y="826996"/>
                <a:ext cx="108720" cy="96840"/>
              </p14:xfrm>
            </p:contentPart>
          </mc:Choice>
          <mc:Fallback xmlns="">
            <p:pic>
              <p:nvPicPr>
                <p:cNvPr id="15" name="Mürekkep 14">
                  <a:extLst>
                    <a:ext uri="{FF2B5EF4-FFF2-40B4-BE49-F238E27FC236}">
                      <a16:creationId xmlns:a16="http://schemas.microsoft.com/office/drawing/2014/main" id="{E0F87CD2-882E-DA6D-49D8-E65C41AF9505}"/>
                    </a:ext>
                  </a:extLst>
                </p:cNvPr>
                <p:cNvPicPr/>
                <p:nvPr/>
              </p:nvPicPr>
              <p:blipFill>
                <a:blip r:embed="rId12"/>
                <a:stretch>
                  <a:fillRect/>
                </a:stretch>
              </p:blipFill>
              <p:spPr>
                <a:xfrm>
                  <a:off x="8259025" y="818356"/>
                  <a:ext cx="126360" cy="114480"/>
                </a:xfrm>
                <a:prstGeom prst="rect">
                  <a:avLst/>
                </a:prstGeom>
              </p:spPr>
            </p:pic>
          </mc:Fallback>
        </mc:AlternateContent>
      </p:grpSp>
      <p:grpSp>
        <p:nvGrpSpPr>
          <p:cNvPr id="20" name="Grup 19">
            <a:extLst>
              <a:ext uri="{FF2B5EF4-FFF2-40B4-BE49-F238E27FC236}">
                <a16:creationId xmlns:a16="http://schemas.microsoft.com/office/drawing/2014/main" id="{B7D03B13-1CBC-6F26-0413-FB6286666147}"/>
              </a:ext>
            </a:extLst>
          </p:cNvPr>
          <p:cNvGrpSpPr/>
          <p:nvPr/>
        </p:nvGrpSpPr>
        <p:grpSpPr>
          <a:xfrm>
            <a:off x="9490225" y="1999156"/>
            <a:ext cx="1231200" cy="570600"/>
            <a:chOff x="9490225" y="1999156"/>
            <a:chExt cx="1231200" cy="570600"/>
          </a:xfrm>
        </p:grpSpPr>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6468AD4D-D8E5-5F84-8762-9FA90B333388}"/>
                    </a:ext>
                  </a:extLst>
                </p14:cNvPr>
                <p14:cNvContentPartPr/>
                <p14:nvPr/>
              </p14:nvContentPartPr>
              <p14:xfrm>
                <a:off x="9490225" y="1999156"/>
                <a:ext cx="1231200" cy="32400"/>
              </p14:xfrm>
            </p:contentPart>
          </mc:Choice>
          <mc:Fallback xmlns="">
            <p:pic>
              <p:nvPicPr>
                <p:cNvPr id="17" name="Mürekkep 16">
                  <a:extLst>
                    <a:ext uri="{FF2B5EF4-FFF2-40B4-BE49-F238E27FC236}">
                      <a16:creationId xmlns:a16="http://schemas.microsoft.com/office/drawing/2014/main" id="{6468AD4D-D8E5-5F84-8762-9FA90B333388}"/>
                    </a:ext>
                  </a:extLst>
                </p:cNvPr>
                <p:cNvPicPr/>
                <p:nvPr/>
              </p:nvPicPr>
              <p:blipFill>
                <a:blip r:embed="rId14"/>
                <a:stretch>
                  <a:fillRect/>
                </a:stretch>
              </p:blipFill>
              <p:spPr>
                <a:xfrm>
                  <a:off x="9481225" y="1990516"/>
                  <a:ext cx="1248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FA680C78-4735-A47D-B9EB-F5658B7D9A36}"/>
                    </a:ext>
                  </a:extLst>
                </p14:cNvPr>
                <p14:cNvContentPartPr/>
                <p14:nvPr/>
              </p14:nvContentPartPr>
              <p14:xfrm>
                <a:off x="9802345" y="2049916"/>
                <a:ext cx="217440" cy="494280"/>
              </p14:xfrm>
            </p:contentPart>
          </mc:Choice>
          <mc:Fallback xmlns="">
            <p:pic>
              <p:nvPicPr>
                <p:cNvPr id="18" name="Mürekkep 17">
                  <a:extLst>
                    <a:ext uri="{FF2B5EF4-FFF2-40B4-BE49-F238E27FC236}">
                      <a16:creationId xmlns:a16="http://schemas.microsoft.com/office/drawing/2014/main" id="{FA680C78-4735-A47D-B9EB-F5658B7D9A36}"/>
                    </a:ext>
                  </a:extLst>
                </p:cNvPr>
                <p:cNvPicPr/>
                <p:nvPr/>
              </p:nvPicPr>
              <p:blipFill>
                <a:blip r:embed="rId16"/>
                <a:stretch>
                  <a:fillRect/>
                </a:stretch>
              </p:blipFill>
              <p:spPr>
                <a:xfrm>
                  <a:off x="9793345" y="2040916"/>
                  <a:ext cx="23508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99B1D226-584F-EC8A-E78C-3A1A5DABE716}"/>
                    </a:ext>
                  </a:extLst>
                </p14:cNvPr>
                <p14:cNvContentPartPr/>
                <p14:nvPr/>
              </p14:nvContentPartPr>
              <p14:xfrm>
                <a:off x="9711625" y="2463556"/>
                <a:ext cx="263160" cy="106200"/>
              </p14:xfrm>
            </p:contentPart>
          </mc:Choice>
          <mc:Fallback xmlns="">
            <p:pic>
              <p:nvPicPr>
                <p:cNvPr id="19" name="Mürekkep 18">
                  <a:extLst>
                    <a:ext uri="{FF2B5EF4-FFF2-40B4-BE49-F238E27FC236}">
                      <a16:creationId xmlns:a16="http://schemas.microsoft.com/office/drawing/2014/main" id="{99B1D226-584F-EC8A-E78C-3A1A5DABE716}"/>
                    </a:ext>
                  </a:extLst>
                </p:cNvPr>
                <p:cNvPicPr/>
                <p:nvPr/>
              </p:nvPicPr>
              <p:blipFill>
                <a:blip r:embed="rId18"/>
                <a:stretch>
                  <a:fillRect/>
                </a:stretch>
              </p:blipFill>
              <p:spPr>
                <a:xfrm>
                  <a:off x="9702625" y="2454556"/>
                  <a:ext cx="280800" cy="123840"/>
                </a:xfrm>
                <a:prstGeom prst="rect">
                  <a:avLst/>
                </a:prstGeom>
              </p:spPr>
            </p:pic>
          </mc:Fallback>
        </mc:AlternateContent>
      </p:grpSp>
      <p:grpSp>
        <p:nvGrpSpPr>
          <p:cNvPr id="30" name="Grup 29">
            <a:extLst>
              <a:ext uri="{FF2B5EF4-FFF2-40B4-BE49-F238E27FC236}">
                <a16:creationId xmlns:a16="http://schemas.microsoft.com/office/drawing/2014/main" id="{DE4EC546-95C0-CA65-5DA4-329058AC2883}"/>
              </a:ext>
            </a:extLst>
          </p:cNvPr>
          <p:cNvGrpSpPr/>
          <p:nvPr/>
        </p:nvGrpSpPr>
        <p:grpSpPr>
          <a:xfrm>
            <a:off x="9345505" y="2877556"/>
            <a:ext cx="1462680" cy="299880"/>
            <a:chOff x="9345505" y="2877556"/>
            <a:chExt cx="1462680" cy="299880"/>
          </a:xfrm>
        </p:grpSpPr>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3737ADE1-1A25-C00B-A693-F8CD8D8F74D8}"/>
                    </a:ext>
                  </a:extLst>
                </p14:cNvPr>
                <p14:cNvContentPartPr/>
                <p14:nvPr/>
              </p14:nvContentPartPr>
              <p14:xfrm>
                <a:off x="9384025" y="2983396"/>
                <a:ext cx="360" cy="153360"/>
              </p14:xfrm>
            </p:contentPart>
          </mc:Choice>
          <mc:Fallback xmlns="">
            <p:pic>
              <p:nvPicPr>
                <p:cNvPr id="21" name="Mürekkep 20">
                  <a:extLst>
                    <a:ext uri="{FF2B5EF4-FFF2-40B4-BE49-F238E27FC236}">
                      <a16:creationId xmlns:a16="http://schemas.microsoft.com/office/drawing/2014/main" id="{3737ADE1-1A25-C00B-A693-F8CD8D8F74D8}"/>
                    </a:ext>
                  </a:extLst>
                </p:cNvPr>
                <p:cNvPicPr/>
                <p:nvPr/>
              </p:nvPicPr>
              <p:blipFill>
                <a:blip r:embed="rId20"/>
                <a:stretch>
                  <a:fillRect/>
                </a:stretch>
              </p:blipFill>
              <p:spPr>
                <a:xfrm>
                  <a:off x="9375385" y="2974396"/>
                  <a:ext cx="18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56A1ECAB-E76A-5648-AFEE-91577D8AC9AC}"/>
                    </a:ext>
                  </a:extLst>
                </p14:cNvPr>
                <p14:cNvContentPartPr/>
                <p14:nvPr/>
              </p14:nvContentPartPr>
              <p14:xfrm>
                <a:off x="9345505" y="2877556"/>
                <a:ext cx="360" cy="360"/>
              </p14:xfrm>
            </p:contentPart>
          </mc:Choice>
          <mc:Fallback xmlns="">
            <p:pic>
              <p:nvPicPr>
                <p:cNvPr id="22" name="Mürekkep 21">
                  <a:extLst>
                    <a:ext uri="{FF2B5EF4-FFF2-40B4-BE49-F238E27FC236}">
                      <a16:creationId xmlns:a16="http://schemas.microsoft.com/office/drawing/2014/main" id="{56A1ECAB-E76A-5648-AFEE-91577D8AC9AC}"/>
                    </a:ext>
                  </a:extLst>
                </p:cNvPr>
                <p:cNvPicPr/>
                <p:nvPr/>
              </p:nvPicPr>
              <p:blipFill>
                <a:blip r:embed="rId22"/>
                <a:stretch>
                  <a:fillRect/>
                </a:stretch>
              </p:blipFill>
              <p:spPr>
                <a:xfrm>
                  <a:off x="9336865" y="286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A387B7A3-97B1-CA29-E7DE-F4348980C743}"/>
                    </a:ext>
                  </a:extLst>
                </p14:cNvPr>
                <p14:cNvContentPartPr/>
                <p14:nvPr/>
              </p14:nvContentPartPr>
              <p14:xfrm>
                <a:off x="9497065" y="2992756"/>
                <a:ext cx="107280" cy="150840"/>
              </p14:xfrm>
            </p:contentPart>
          </mc:Choice>
          <mc:Fallback xmlns="">
            <p:pic>
              <p:nvPicPr>
                <p:cNvPr id="23" name="Mürekkep 22">
                  <a:extLst>
                    <a:ext uri="{FF2B5EF4-FFF2-40B4-BE49-F238E27FC236}">
                      <a16:creationId xmlns:a16="http://schemas.microsoft.com/office/drawing/2014/main" id="{A387B7A3-97B1-CA29-E7DE-F4348980C743}"/>
                    </a:ext>
                  </a:extLst>
                </p:cNvPr>
                <p:cNvPicPr/>
                <p:nvPr/>
              </p:nvPicPr>
              <p:blipFill>
                <a:blip r:embed="rId24"/>
                <a:stretch>
                  <a:fillRect/>
                </a:stretch>
              </p:blipFill>
              <p:spPr>
                <a:xfrm>
                  <a:off x="9488425" y="2984116"/>
                  <a:ext cx="124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4A015206-6385-863D-4CDD-BA19CCCA9569}"/>
                    </a:ext>
                  </a:extLst>
                </p14:cNvPr>
                <p14:cNvContentPartPr/>
                <p14:nvPr/>
              </p14:nvContentPartPr>
              <p14:xfrm>
                <a:off x="9720985" y="3012556"/>
                <a:ext cx="10440" cy="124200"/>
              </p14:xfrm>
            </p:contentPart>
          </mc:Choice>
          <mc:Fallback xmlns="">
            <p:pic>
              <p:nvPicPr>
                <p:cNvPr id="24" name="Mürekkep 23">
                  <a:extLst>
                    <a:ext uri="{FF2B5EF4-FFF2-40B4-BE49-F238E27FC236}">
                      <a16:creationId xmlns:a16="http://schemas.microsoft.com/office/drawing/2014/main" id="{4A015206-6385-863D-4CDD-BA19CCCA9569}"/>
                    </a:ext>
                  </a:extLst>
                </p:cNvPr>
                <p:cNvPicPr/>
                <p:nvPr/>
              </p:nvPicPr>
              <p:blipFill>
                <a:blip r:embed="rId26"/>
                <a:stretch>
                  <a:fillRect/>
                </a:stretch>
              </p:blipFill>
              <p:spPr>
                <a:xfrm>
                  <a:off x="9712345" y="3003556"/>
                  <a:ext cx="28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07468A8D-AC17-16DF-0877-AD9DFB3D9E39}"/>
                    </a:ext>
                  </a:extLst>
                </p14:cNvPr>
                <p14:cNvContentPartPr/>
                <p14:nvPr/>
              </p14:nvContentPartPr>
              <p14:xfrm>
                <a:off x="9673105" y="2935516"/>
                <a:ext cx="1800" cy="360"/>
              </p14:xfrm>
            </p:contentPart>
          </mc:Choice>
          <mc:Fallback xmlns="">
            <p:pic>
              <p:nvPicPr>
                <p:cNvPr id="25" name="Mürekkep 24">
                  <a:extLst>
                    <a:ext uri="{FF2B5EF4-FFF2-40B4-BE49-F238E27FC236}">
                      <a16:creationId xmlns:a16="http://schemas.microsoft.com/office/drawing/2014/main" id="{07468A8D-AC17-16DF-0877-AD9DFB3D9E39}"/>
                    </a:ext>
                  </a:extLst>
                </p:cNvPr>
                <p:cNvPicPr/>
                <p:nvPr/>
              </p:nvPicPr>
              <p:blipFill>
                <a:blip r:embed="rId22"/>
                <a:stretch>
                  <a:fillRect/>
                </a:stretch>
              </p:blipFill>
              <p:spPr>
                <a:xfrm>
                  <a:off x="9664105" y="292651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D634F615-4E99-43CC-906F-344DE0E6FD98}"/>
                    </a:ext>
                  </a:extLst>
                </p14:cNvPr>
                <p14:cNvContentPartPr/>
                <p14:nvPr/>
              </p14:nvContentPartPr>
              <p14:xfrm>
                <a:off x="9883345" y="2991316"/>
                <a:ext cx="246600" cy="176040"/>
              </p14:xfrm>
            </p:contentPart>
          </mc:Choice>
          <mc:Fallback xmlns="">
            <p:pic>
              <p:nvPicPr>
                <p:cNvPr id="26" name="Mürekkep 25">
                  <a:extLst>
                    <a:ext uri="{FF2B5EF4-FFF2-40B4-BE49-F238E27FC236}">
                      <a16:creationId xmlns:a16="http://schemas.microsoft.com/office/drawing/2014/main" id="{D634F615-4E99-43CC-906F-344DE0E6FD98}"/>
                    </a:ext>
                  </a:extLst>
                </p:cNvPr>
                <p:cNvPicPr/>
                <p:nvPr/>
              </p:nvPicPr>
              <p:blipFill>
                <a:blip r:embed="rId29"/>
                <a:stretch>
                  <a:fillRect/>
                </a:stretch>
              </p:blipFill>
              <p:spPr>
                <a:xfrm>
                  <a:off x="9874705" y="2982676"/>
                  <a:ext cx="264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ED1435AF-E64F-732B-3A28-4E99DF05E425}"/>
                    </a:ext>
                  </a:extLst>
                </p14:cNvPr>
                <p14:cNvContentPartPr/>
                <p14:nvPr/>
              </p14:nvContentPartPr>
              <p14:xfrm>
                <a:off x="10240825" y="2974756"/>
                <a:ext cx="97920" cy="128160"/>
              </p14:xfrm>
            </p:contentPart>
          </mc:Choice>
          <mc:Fallback xmlns="">
            <p:pic>
              <p:nvPicPr>
                <p:cNvPr id="27" name="Mürekkep 26">
                  <a:extLst>
                    <a:ext uri="{FF2B5EF4-FFF2-40B4-BE49-F238E27FC236}">
                      <a16:creationId xmlns:a16="http://schemas.microsoft.com/office/drawing/2014/main" id="{ED1435AF-E64F-732B-3A28-4E99DF05E425}"/>
                    </a:ext>
                  </a:extLst>
                </p:cNvPr>
                <p:cNvPicPr/>
                <p:nvPr/>
              </p:nvPicPr>
              <p:blipFill>
                <a:blip r:embed="rId31"/>
                <a:stretch>
                  <a:fillRect/>
                </a:stretch>
              </p:blipFill>
              <p:spPr>
                <a:xfrm>
                  <a:off x="10232185" y="2966116"/>
                  <a:ext cx="115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0E73668E-8307-9A7A-6BAA-BC66469F6CA0}"/>
                    </a:ext>
                  </a:extLst>
                </p14:cNvPr>
                <p14:cNvContentPartPr/>
                <p14:nvPr/>
              </p14:nvContentPartPr>
              <p14:xfrm>
                <a:off x="10430545" y="2980516"/>
                <a:ext cx="176040" cy="196920"/>
              </p14:xfrm>
            </p:contentPart>
          </mc:Choice>
          <mc:Fallback xmlns="">
            <p:pic>
              <p:nvPicPr>
                <p:cNvPr id="28" name="Mürekkep 27">
                  <a:extLst>
                    <a:ext uri="{FF2B5EF4-FFF2-40B4-BE49-F238E27FC236}">
                      <a16:creationId xmlns:a16="http://schemas.microsoft.com/office/drawing/2014/main" id="{0E73668E-8307-9A7A-6BAA-BC66469F6CA0}"/>
                    </a:ext>
                  </a:extLst>
                </p:cNvPr>
                <p:cNvPicPr/>
                <p:nvPr/>
              </p:nvPicPr>
              <p:blipFill>
                <a:blip r:embed="rId33"/>
                <a:stretch>
                  <a:fillRect/>
                </a:stretch>
              </p:blipFill>
              <p:spPr>
                <a:xfrm>
                  <a:off x="10421905" y="2971876"/>
                  <a:ext cx="193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4BFB5A96-D997-D1AD-A3D8-72850C5CDF02}"/>
                    </a:ext>
                  </a:extLst>
                </p14:cNvPr>
                <p14:cNvContentPartPr/>
                <p14:nvPr/>
              </p14:nvContentPartPr>
              <p14:xfrm>
                <a:off x="10635745" y="2954236"/>
                <a:ext cx="172440" cy="180360"/>
              </p14:xfrm>
            </p:contentPart>
          </mc:Choice>
          <mc:Fallback xmlns="">
            <p:pic>
              <p:nvPicPr>
                <p:cNvPr id="29" name="Mürekkep 28">
                  <a:extLst>
                    <a:ext uri="{FF2B5EF4-FFF2-40B4-BE49-F238E27FC236}">
                      <a16:creationId xmlns:a16="http://schemas.microsoft.com/office/drawing/2014/main" id="{4BFB5A96-D997-D1AD-A3D8-72850C5CDF02}"/>
                    </a:ext>
                  </a:extLst>
                </p:cNvPr>
                <p:cNvPicPr/>
                <p:nvPr/>
              </p:nvPicPr>
              <p:blipFill>
                <a:blip r:embed="rId35"/>
                <a:stretch>
                  <a:fillRect/>
                </a:stretch>
              </p:blipFill>
              <p:spPr>
                <a:xfrm>
                  <a:off x="10626745" y="2945596"/>
                  <a:ext cx="1900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C4A59431-2A6F-35F9-242E-7C8C2EF08D12}"/>
                  </a:ext>
                </a:extLst>
              </p14:cNvPr>
              <p14:cNvContentPartPr/>
              <p14:nvPr/>
            </p14:nvContentPartPr>
            <p14:xfrm>
              <a:off x="5862145" y="1212196"/>
              <a:ext cx="2147760" cy="366840"/>
            </p14:xfrm>
          </p:contentPart>
        </mc:Choice>
        <mc:Fallback xmlns="">
          <p:pic>
            <p:nvPicPr>
              <p:cNvPr id="31" name="Mürekkep 30">
                <a:extLst>
                  <a:ext uri="{FF2B5EF4-FFF2-40B4-BE49-F238E27FC236}">
                    <a16:creationId xmlns:a16="http://schemas.microsoft.com/office/drawing/2014/main" id="{C4A59431-2A6F-35F9-242E-7C8C2EF08D12}"/>
                  </a:ext>
                </a:extLst>
              </p:cNvPr>
              <p:cNvPicPr/>
              <p:nvPr/>
            </p:nvPicPr>
            <p:blipFill>
              <a:blip r:embed="rId37"/>
              <a:stretch>
                <a:fillRect/>
              </a:stretch>
            </p:blipFill>
            <p:spPr>
              <a:xfrm>
                <a:off x="5853505" y="1203196"/>
                <a:ext cx="2165400" cy="384480"/>
              </a:xfrm>
              <a:prstGeom prst="rect">
                <a:avLst/>
              </a:prstGeom>
            </p:spPr>
          </p:pic>
        </mc:Fallback>
      </mc:AlternateContent>
    </p:spTree>
    <p:extLst>
      <p:ext uri="{BB962C8B-B14F-4D97-AF65-F5344CB8AC3E}">
        <p14:creationId xmlns:p14="http://schemas.microsoft.com/office/powerpoint/2010/main" val="361455520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C4A0-0070-5305-0EE0-142BE283B94B}"/>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4B80DD8C-32D7-66F0-9E12-D19B6E1B7428}"/>
              </a:ext>
            </a:extLst>
          </p:cNvPr>
          <p:cNvPicPr>
            <a:picLocks noChangeAspect="1"/>
          </p:cNvPicPr>
          <p:nvPr/>
        </p:nvPicPr>
        <p:blipFill>
          <a:blip r:embed="rId2"/>
          <a:stretch>
            <a:fillRect/>
          </a:stretch>
        </p:blipFill>
        <p:spPr>
          <a:xfrm>
            <a:off x="0" y="782052"/>
            <a:ext cx="12192000" cy="5293895"/>
          </a:xfrm>
          <a:prstGeom prst="rect">
            <a:avLst/>
          </a:prstGeom>
        </p:spPr>
      </p:pic>
      <p:grpSp>
        <p:nvGrpSpPr>
          <p:cNvPr id="11" name="Grup 10">
            <a:extLst>
              <a:ext uri="{FF2B5EF4-FFF2-40B4-BE49-F238E27FC236}">
                <a16:creationId xmlns:a16="http://schemas.microsoft.com/office/drawing/2014/main" id="{5910A59B-5BAC-0A2C-5FC0-D98EC120A237}"/>
              </a:ext>
            </a:extLst>
          </p:cNvPr>
          <p:cNvGrpSpPr/>
          <p:nvPr/>
        </p:nvGrpSpPr>
        <p:grpSpPr>
          <a:xfrm>
            <a:off x="1964808" y="2916576"/>
            <a:ext cx="394560" cy="403200"/>
            <a:chOff x="1964808" y="2916576"/>
            <a:chExt cx="394560" cy="403200"/>
          </a:xfrm>
        </p:grpSpPr>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297A3D57-72F9-3907-E1E6-62D8A5421725}"/>
                    </a:ext>
                  </a:extLst>
                </p14:cNvPr>
                <p14:cNvContentPartPr/>
                <p14:nvPr/>
              </p14:nvContentPartPr>
              <p14:xfrm>
                <a:off x="2020248" y="2916576"/>
                <a:ext cx="339120" cy="309960"/>
              </p14:xfrm>
            </p:contentPart>
          </mc:Choice>
          <mc:Fallback xmlns="">
            <p:pic>
              <p:nvPicPr>
                <p:cNvPr id="4" name="Mürekkep 3">
                  <a:extLst>
                    <a:ext uri="{FF2B5EF4-FFF2-40B4-BE49-F238E27FC236}">
                      <a16:creationId xmlns:a16="http://schemas.microsoft.com/office/drawing/2014/main" id="{297A3D57-72F9-3907-E1E6-62D8A5421725}"/>
                    </a:ext>
                  </a:extLst>
                </p:cNvPr>
                <p:cNvPicPr/>
                <p:nvPr/>
              </p:nvPicPr>
              <p:blipFill>
                <a:blip r:embed="rId4"/>
                <a:stretch>
                  <a:fillRect/>
                </a:stretch>
              </p:blipFill>
              <p:spPr>
                <a:xfrm>
                  <a:off x="2011248" y="2907936"/>
                  <a:ext cx="3567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Mürekkep 4">
                  <a:extLst>
                    <a:ext uri="{FF2B5EF4-FFF2-40B4-BE49-F238E27FC236}">
                      <a16:creationId xmlns:a16="http://schemas.microsoft.com/office/drawing/2014/main" id="{A71E3046-FA23-D956-CCDE-E3F53A7D9CB1}"/>
                    </a:ext>
                  </a:extLst>
                </p14:cNvPr>
                <p14:cNvContentPartPr/>
                <p14:nvPr/>
              </p14:nvContentPartPr>
              <p14:xfrm>
                <a:off x="1964808" y="3154536"/>
                <a:ext cx="193680" cy="165240"/>
              </p14:xfrm>
            </p:contentPart>
          </mc:Choice>
          <mc:Fallback xmlns="">
            <p:pic>
              <p:nvPicPr>
                <p:cNvPr id="5" name="Mürekkep 4">
                  <a:extLst>
                    <a:ext uri="{FF2B5EF4-FFF2-40B4-BE49-F238E27FC236}">
                      <a16:creationId xmlns:a16="http://schemas.microsoft.com/office/drawing/2014/main" id="{A71E3046-FA23-D956-CCDE-E3F53A7D9CB1}"/>
                    </a:ext>
                  </a:extLst>
                </p:cNvPr>
                <p:cNvPicPr/>
                <p:nvPr/>
              </p:nvPicPr>
              <p:blipFill>
                <a:blip r:embed="rId6"/>
                <a:stretch>
                  <a:fillRect/>
                </a:stretch>
              </p:blipFill>
              <p:spPr>
                <a:xfrm>
                  <a:off x="1956168" y="3145536"/>
                  <a:ext cx="211320" cy="182880"/>
                </a:xfrm>
                <a:prstGeom prst="rect">
                  <a:avLst/>
                </a:prstGeom>
              </p:spPr>
            </p:pic>
          </mc:Fallback>
        </mc:AlternateContent>
      </p:grpSp>
      <p:grpSp>
        <p:nvGrpSpPr>
          <p:cNvPr id="10" name="Grup 9">
            <a:extLst>
              <a:ext uri="{FF2B5EF4-FFF2-40B4-BE49-F238E27FC236}">
                <a16:creationId xmlns:a16="http://schemas.microsoft.com/office/drawing/2014/main" id="{599826EA-60B3-AAAC-6D10-C5543CDB0CB6}"/>
              </a:ext>
            </a:extLst>
          </p:cNvPr>
          <p:cNvGrpSpPr/>
          <p:nvPr/>
        </p:nvGrpSpPr>
        <p:grpSpPr>
          <a:xfrm>
            <a:off x="1087128" y="3556296"/>
            <a:ext cx="524520" cy="276120"/>
            <a:chOff x="1087128" y="3556296"/>
            <a:chExt cx="524520" cy="276120"/>
          </a:xfrm>
        </p:grpSpPr>
        <mc:AlternateContent xmlns:mc="http://schemas.openxmlformats.org/markup-compatibility/2006" xmlns:p14="http://schemas.microsoft.com/office/powerpoint/2010/main">
          <mc:Choice Requires="p14">
            <p:contentPart p14:bwMode="auto" r:id="rId7">
              <p14:nvContentPartPr>
                <p14:cNvPr id="6" name="Mürekkep 5">
                  <a:extLst>
                    <a:ext uri="{FF2B5EF4-FFF2-40B4-BE49-F238E27FC236}">
                      <a16:creationId xmlns:a16="http://schemas.microsoft.com/office/drawing/2014/main" id="{2C4BDA39-45D7-C3D9-2F20-BD5BEA927CA0}"/>
                    </a:ext>
                  </a:extLst>
                </p14:cNvPr>
                <p14:cNvContentPartPr/>
                <p14:nvPr/>
              </p14:nvContentPartPr>
              <p14:xfrm>
                <a:off x="1087128" y="3556296"/>
                <a:ext cx="230040" cy="276120"/>
              </p14:xfrm>
            </p:contentPart>
          </mc:Choice>
          <mc:Fallback xmlns="">
            <p:pic>
              <p:nvPicPr>
                <p:cNvPr id="6" name="Mürekkep 5">
                  <a:extLst>
                    <a:ext uri="{FF2B5EF4-FFF2-40B4-BE49-F238E27FC236}">
                      <a16:creationId xmlns:a16="http://schemas.microsoft.com/office/drawing/2014/main" id="{2C4BDA39-45D7-C3D9-2F20-BD5BEA927CA0}"/>
                    </a:ext>
                  </a:extLst>
                </p:cNvPr>
                <p:cNvPicPr/>
                <p:nvPr/>
              </p:nvPicPr>
              <p:blipFill>
                <a:blip r:embed="rId8"/>
                <a:stretch>
                  <a:fillRect/>
                </a:stretch>
              </p:blipFill>
              <p:spPr>
                <a:xfrm>
                  <a:off x="1078128" y="3547296"/>
                  <a:ext cx="247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Mürekkep 6">
                  <a:extLst>
                    <a:ext uri="{FF2B5EF4-FFF2-40B4-BE49-F238E27FC236}">
                      <a16:creationId xmlns:a16="http://schemas.microsoft.com/office/drawing/2014/main" id="{CC587C72-514E-52F3-3F98-48B6C2769F0B}"/>
                    </a:ext>
                  </a:extLst>
                </p14:cNvPr>
                <p14:cNvContentPartPr/>
                <p14:nvPr/>
              </p14:nvContentPartPr>
              <p14:xfrm>
                <a:off x="1369368" y="3663216"/>
                <a:ext cx="175680" cy="124560"/>
              </p14:xfrm>
            </p:contentPart>
          </mc:Choice>
          <mc:Fallback xmlns="">
            <p:pic>
              <p:nvPicPr>
                <p:cNvPr id="7" name="Mürekkep 6">
                  <a:extLst>
                    <a:ext uri="{FF2B5EF4-FFF2-40B4-BE49-F238E27FC236}">
                      <a16:creationId xmlns:a16="http://schemas.microsoft.com/office/drawing/2014/main" id="{CC587C72-514E-52F3-3F98-48B6C2769F0B}"/>
                    </a:ext>
                  </a:extLst>
                </p:cNvPr>
                <p:cNvPicPr/>
                <p:nvPr/>
              </p:nvPicPr>
              <p:blipFill>
                <a:blip r:embed="rId10"/>
                <a:stretch>
                  <a:fillRect/>
                </a:stretch>
              </p:blipFill>
              <p:spPr>
                <a:xfrm>
                  <a:off x="1360368" y="3654216"/>
                  <a:ext cx="193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Mürekkep 7">
                  <a:extLst>
                    <a:ext uri="{FF2B5EF4-FFF2-40B4-BE49-F238E27FC236}">
                      <a16:creationId xmlns:a16="http://schemas.microsoft.com/office/drawing/2014/main" id="{3CC3D71D-83CD-E974-C190-A6E04FFB4573}"/>
                    </a:ext>
                  </a:extLst>
                </p14:cNvPr>
                <p14:cNvContentPartPr/>
                <p14:nvPr/>
              </p14:nvContentPartPr>
              <p14:xfrm>
                <a:off x="1535688" y="3611376"/>
                <a:ext cx="59040" cy="133200"/>
              </p14:xfrm>
            </p:contentPart>
          </mc:Choice>
          <mc:Fallback xmlns="">
            <p:pic>
              <p:nvPicPr>
                <p:cNvPr id="8" name="Mürekkep 7">
                  <a:extLst>
                    <a:ext uri="{FF2B5EF4-FFF2-40B4-BE49-F238E27FC236}">
                      <a16:creationId xmlns:a16="http://schemas.microsoft.com/office/drawing/2014/main" id="{3CC3D71D-83CD-E974-C190-A6E04FFB4573}"/>
                    </a:ext>
                  </a:extLst>
                </p:cNvPr>
                <p:cNvPicPr/>
                <p:nvPr/>
              </p:nvPicPr>
              <p:blipFill>
                <a:blip r:embed="rId12"/>
                <a:stretch>
                  <a:fillRect/>
                </a:stretch>
              </p:blipFill>
              <p:spPr>
                <a:xfrm>
                  <a:off x="1527048" y="3602376"/>
                  <a:ext cx="766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405ECB32-78F6-473F-8690-13A77A42C6BA}"/>
                    </a:ext>
                  </a:extLst>
                </p14:cNvPr>
                <p14:cNvContentPartPr/>
                <p14:nvPr/>
              </p14:nvContentPartPr>
              <p14:xfrm>
                <a:off x="1517328" y="3669696"/>
                <a:ext cx="94320" cy="33480"/>
              </p14:xfrm>
            </p:contentPart>
          </mc:Choice>
          <mc:Fallback xmlns="">
            <p:pic>
              <p:nvPicPr>
                <p:cNvPr id="9" name="Mürekkep 8">
                  <a:extLst>
                    <a:ext uri="{FF2B5EF4-FFF2-40B4-BE49-F238E27FC236}">
                      <a16:creationId xmlns:a16="http://schemas.microsoft.com/office/drawing/2014/main" id="{405ECB32-78F6-473F-8690-13A77A42C6BA}"/>
                    </a:ext>
                  </a:extLst>
                </p:cNvPr>
                <p:cNvPicPr/>
                <p:nvPr/>
              </p:nvPicPr>
              <p:blipFill>
                <a:blip r:embed="rId14"/>
                <a:stretch>
                  <a:fillRect/>
                </a:stretch>
              </p:blipFill>
              <p:spPr>
                <a:xfrm>
                  <a:off x="1508688" y="3660696"/>
                  <a:ext cx="111960" cy="5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2C6A17E-21EC-D0F4-9581-7B61865FC2DF}"/>
                  </a:ext>
                </a:extLst>
              </p14:cNvPr>
              <p14:cNvContentPartPr/>
              <p14:nvPr/>
            </p14:nvContentPartPr>
            <p14:xfrm>
              <a:off x="4359888" y="3848616"/>
              <a:ext cx="561600" cy="393840"/>
            </p14:xfrm>
          </p:contentPart>
        </mc:Choice>
        <mc:Fallback xmlns="">
          <p:pic>
            <p:nvPicPr>
              <p:cNvPr id="12" name="Mürekkep 11">
                <a:extLst>
                  <a:ext uri="{FF2B5EF4-FFF2-40B4-BE49-F238E27FC236}">
                    <a16:creationId xmlns:a16="http://schemas.microsoft.com/office/drawing/2014/main" id="{82C6A17E-21EC-D0F4-9581-7B61865FC2DF}"/>
                  </a:ext>
                </a:extLst>
              </p:cNvPr>
              <p:cNvPicPr/>
              <p:nvPr/>
            </p:nvPicPr>
            <p:blipFill>
              <a:blip r:embed="rId16"/>
              <a:stretch>
                <a:fillRect/>
              </a:stretch>
            </p:blipFill>
            <p:spPr>
              <a:xfrm>
                <a:off x="4351248" y="3839976"/>
                <a:ext cx="57924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8E0CBFD8-CEFC-BF34-9675-BECBBB3077EA}"/>
                  </a:ext>
                </a:extLst>
              </p14:cNvPr>
              <p14:cNvContentPartPr/>
              <p14:nvPr/>
            </p14:nvContentPartPr>
            <p14:xfrm>
              <a:off x="10247688" y="3162816"/>
              <a:ext cx="945720" cy="449280"/>
            </p14:xfrm>
          </p:contentPart>
        </mc:Choice>
        <mc:Fallback xmlns="">
          <p:pic>
            <p:nvPicPr>
              <p:cNvPr id="13" name="Mürekkep 12">
                <a:extLst>
                  <a:ext uri="{FF2B5EF4-FFF2-40B4-BE49-F238E27FC236}">
                    <a16:creationId xmlns:a16="http://schemas.microsoft.com/office/drawing/2014/main" id="{8E0CBFD8-CEFC-BF34-9675-BECBBB3077EA}"/>
                  </a:ext>
                </a:extLst>
              </p:cNvPr>
              <p:cNvPicPr/>
              <p:nvPr/>
            </p:nvPicPr>
            <p:blipFill>
              <a:blip r:embed="rId18"/>
              <a:stretch>
                <a:fillRect/>
              </a:stretch>
            </p:blipFill>
            <p:spPr>
              <a:xfrm>
                <a:off x="10239048" y="3153816"/>
                <a:ext cx="963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0167E7EE-4CA6-5AF4-08E0-F9A9DF4C35BA}"/>
                  </a:ext>
                </a:extLst>
              </p14:cNvPr>
              <p14:cNvContentPartPr/>
              <p14:nvPr/>
            </p14:nvContentPartPr>
            <p14:xfrm>
              <a:off x="2047968" y="6519096"/>
              <a:ext cx="360" cy="360"/>
            </p14:xfrm>
          </p:contentPart>
        </mc:Choice>
        <mc:Fallback xmlns="">
          <p:pic>
            <p:nvPicPr>
              <p:cNvPr id="14" name="Mürekkep 13">
                <a:extLst>
                  <a:ext uri="{FF2B5EF4-FFF2-40B4-BE49-F238E27FC236}">
                    <a16:creationId xmlns:a16="http://schemas.microsoft.com/office/drawing/2014/main" id="{0167E7EE-4CA6-5AF4-08E0-F9A9DF4C35BA}"/>
                  </a:ext>
                </a:extLst>
              </p:cNvPr>
              <p:cNvPicPr/>
              <p:nvPr/>
            </p:nvPicPr>
            <p:blipFill>
              <a:blip r:embed="rId20"/>
              <a:stretch>
                <a:fillRect/>
              </a:stretch>
            </p:blipFill>
            <p:spPr>
              <a:xfrm>
                <a:off x="2038968" y="6510456"/>
                <a:ext cx="18000" cy="18000"/>
              </a:xfrm>
              <a:prstGeom prst="rect">
                <a:avLst/>
              </a:prstGeom>
            </p:spPr>
          </p:pic>
        </mc:Fallback>
      </mc:AlternateContent>
      <p:pic>
        <p:nvPicPr>
          <p:cNvPr id="16" name="Resim 15">
            <a:extLst>
              <a:ext uri="{FF2B5EF4-FFF2-40B4-BE49-F238E27FC236}">
                <a16:creationId xmlns:a16="http://schemas.microsoft.com/office/drawing/2014/main" id="{2B0B6748-C5CA-E52A-B182-7F5E09284CED}"/>
              </a:ext>
            </a:extLst>
          </p:cNvPr>
          <p:cNvPicPr>
            <a:picLocks noChangeAspect="1"/>
          </p:cNvPicPr>
          <p:nvPr/>
        </p:nvPicPr>
        <p:blipFill>
          <a:blip r:embed="rId21"/>
          <a:stretch>
            <a:fillRect/>
          </a:stretch>
        </p:blipFill>
        <p:spPr>
          <a:xfrm>
            <a:off x="3562665" y="432253"/>
            <a:ext cx="4365183" cy="1156254"/>
          </a:xfrm>
          <a:prstGeom prst="rect">
            <a:avLst/>
          </a:prstGeom>
        </p:spPr>
      </p:pic>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60F3D038-61CF-16B5-68C8-AD64ECD0B6B9}"/>
                  </a:ext>
                </a:extLst>
              </p14:cNvPr>
              <p14:cNvContentPartPr/>
              <p14:nvPr/>
            </p14:nvContentPartPr>
            <p14:xfrm>
              <a:off x="3784248" y="2614176"/>
              <a:ext cx="294120" cy="395640"/>
            </p14:xfrm>
          </p:contentPart>
        </mc:Choice>
        <mc:Fallback xmlns="">
          <p:pic>
            <p:nvPicPr>
              <p:cNvPr id="17" name="Mürekkep 16">
                <a:extLst>
                  <a:ext uri="{FF2B5EF4-FFF2-40B4-BE49-F238E27FC236}">
                    <a16:creationId xmlns:a16="http://schemas.microsoft.com/office/drawing/2014/main" id="{60F3D038-61CF-16B5-68C8-AD64ECD0B6B9}"/>
                  </a:ext>
                </a:extLst>
              </p:cNvPr>
              <p:cNvPicPr/>
              <p:nvPr/>
            </p:nvPicPr>
            <p:blipFill>
              <a:blip r:embed="rId23"/>
              <a:stretch>
                <a:fillRect/>
              </a:stretch>
            </p:blipFill>
            <p:spPr>
              <a:xfrm>
                <a:off x="3775608" y="2605536"/>
                <a:ext cx="3117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B9949F76-BAF3-0358-00DE-BDAE6FAD96C9}"/>
                  </a:ext>
                </a:extLst>
              </p14:cNvPr>
              <p14:cNvContentPartPr/>
              <p14:nvPr/>
            </p14:nvContentPartPr>
            <p14:xfrm>
              <a:off x="4078008" y="1142856"/>
              <a:ext cx="1180080" cy="1600560"/>
            </p14:xfrm>
          </p:contentPart>
        </mc:Choice>
        <mc:Fallback xmlns="">
          <p:pic>
            <p:nvPicPr>
              <p:cNvPr id="19" name="Mürekkep 18">
                <a:extLst>
                  <a:ext uri="{FF2B5EF4-FFF2-40B4-BE49-F238E27FC236}">
                    <a16:creationId xmlns:a16="http://schemas.microsoft.com/office/drawing/2014/main" id="{B9949F76-BAF3-0358-00DE-BDAE6FAD96C9}"/>
                  </a:ext>
                </a:extLst>
              </p:cNvPr>
              <p:cNvPicPr/>
              <p:nvPr/>
            </p:nvPicPr>
            <p:blipFill>
              <a:blip r:embed="rId25"/>
              <a:stretch>
                <a:fillRect/>
              </a:stretch>
            </p:blipFill>
            <p:spPr>
              <a:xfrm>
                <a:off x="4069008" y="1133856"/>
                <a:ext cx="1197720" cy="1618200"/>
              </a:xfrm>
              <a:prstGeom prst="rect">
                <a:avLst/>
              </a:prstGeom>
            </p:spPr>
          </p:pic>
        </mc:Fallback>
      </mc:AlternateContent>
      <p:grpSp>
        <p:nvGrpSpPr>
          <p:cNvPr id="22" name="Grup 21">
            <a:extLst>
              <a:ext uri="{FF2B5EF4-FFF2-40B4-BE49-F238E27FC236}">
                <a16:creationId xmlns:a16="http://schemas.microsoft.com/office/drawing/2014/main" id="{B3F47A56-2E42-4E25-96A0-DF18677F5083}"/>
              </a:ext>
            </a:extLst>
          </p:cNvPr>
          <p:cNvGrpSpPr/>
          <p:nvPr/>
        </p:nvGrpSpPr>
        <p:grpSpPr>
          <a:xfrm>
            <a:off x="5191488" y="1115136"/>
            <a:ext cx="130320" cy="154800"/>
            <a:chOff x="5191488" y="1115136"/>
            <a:chExt cx="130320" cy="154800"/>
          </a:xfrm>
        </p:grpSpPr>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33D09BC5-343F-C941-FF10-7668FBA8E36E}"/>
                    </a:ext>
                  </a:extLst>
                </p14:cNvPr>
                <p14:cNvContentPartPr/>
                <p14:nvPr/>
              </p14:nvContentPartPr>
              <p14:xfrm>
                <a:off x="5191488" y="1115136"/>
                <a:ext cx="111960" cy="25200"/>
              </p14:xfrm>
            </p:contentPart>
          </mc:Choice>
          <mc:Fallback xmlns="">
            <p:pic>
              <p:nvPicPr>
                <p:cNvPr id="20" name="Mürekkep 19">
                  <a:extLst>
                    <a:ext uri="{FF2B5EF4-FFF2-40B4-BE49-F238E27FC236}">
                      <a16:creationId xmlns:a16="http://schemas.microsoft.com/office/drawing/2014/main" id="{33D09BC5-343F-C941-FF10-7668FBA8E36E}"/>
                    </a:ext>
                  </a:extLst>
                </p:cNvPr>
                <p:cNvPicPr/>
                <p:nvPr/>
              </p:nvPicPr>
              <p:blipFill>
                <a:blip r:embed="rId27"/>
                <a:stretch>
                  <a:fillRect/>
                </a:stretch>
              </p:blipFill>
              <p:spPr>
                <a:xfrm>
                  <a:off x="5182848" y="1106136"/>
                  <a:ext cx="129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CD712050-73A9-8C22-0D02-B96FDE483B68}"/>
                    </a:ext>
                  </a:extLst>
                </p14:cNvPr>
                <p14:cNvContentPartPr/>
                <p14:nvPr/>
              </p14:nvContentPartPr>
              <p14:xfrm>
                <a:off x="5302728" y="1124496"/>
                <a:ext cx="19080" cy="145440"/>
              </p14:xfrm>
            </p:contentPart>
          </mc:Choice>
          <mc:Fallback xmlns="">
            <p:pic>
              <p:nvPicPr>
                <p:cNvPr id="21" name="Mürekkep 20">
                  <a:extLst>
                    <a:ext uri="{FF2B5EF4-FFF2-40B4-BE49-F238E27FC236}">
                      <a16:creationId xmlns:a16="http://schemas.microsoft.com/office/drawing/2014/main" id="{CD712050-73A9-8C22-0D02-B96FDE483B68}"/>
                    </a:ext>
                  </a:extLst>
                </p:cNvPr>
                <p:cNvPicPr/>
                <p:nvPr/>
              </p:nvPicPr>
              <p:blipFill>
                <a:blip r:embed="rId29"/>
                <a:stretch>
                  <a:fillRect/>
                </a:stretch>
              </p:blipFill>
              <p:spPr>
                <a:xfrm>
                  <a:off x="5293728" y="1115496"/>
                  <a:ext cx="36720" cy="163080"/>
                </a:xfrm>
                <a:prstGeom prst="rect">
                  <a:avLst/>
                </a:prstGeom>
              </p:spPr>
            </p:pic>
          </mc:Fallback>
        </mc:AlternateContent>
      </p:grpSp>
      <p:grpSp>
        <p:nvGrpSpPr>
          <p:cNvPr id="30" name="Grup 29">
            <a:extLst>
              <a:ext uri="{FF2B5EF4-FFF2-40B4-BE49-F238E27FC236}">
                <a16:creationId xmlns:a16="http://schemas.microsoft.com/office/drawing/2014/main" id="{D9E9D75E-198E-507D-365D-145950BF118F}"/>
              </a:ext>
            </a:extLst>
          </p:cNvPr>
          <p:cNvGrpSpPr/>
          <p:nvPr/>
        </p:nvGrpSpPr>
        <p:grpSpPr>
          <a:xfrm>
            <a:off x="5376528" y="1416456"/>
            <a:ext cx="1565640" cy="604800"/>
            <a:chOff x="5376528" y="1416456"/>
            <a:chExt cx="1565640" cy="604800"/>
          </a:xfrm>
        </p:grpSpPr>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8B583CBD-EC9C-F5A1-4B01-FBAD24750F69}"/>
                    </a:ext>
                  </a:extLst>
                </p14:cNvPr>
                <p14:cNvContentPartPr/>
                <p14:nvPr/>
              </p14:nvContentPartPr>
              <p14:xfrm>
                <a:off x="5376528" y="1488096"/>
                <a:ext cx="145800" cy="11520"/>
              </p14:xfrm>
            </p:contentPart>
          </mc:Choice>
          <mc:Fallback xmlns="">
            <p:pic>
              <p:nvPicPr>
                <p:cNvPr id="23" name="Mürekkep 22">
                  <a:extLst>
                    <a:ext uri="{FF2B5EF4-FFF2-40B4-BE49-F238E27FC236}">
                      <a16:creationId xmlns:a16="http://schemas.microsoft.com/office/drawing/2014/main" id="{8B583CBD-EC9C-F5A1-4B01-FBAD24750F69}"/>
                    </a:ext>
                  </a:extLst>
                </p:cNvPr>
                <p:cNvPicPr/>
                <p:nvPr/>
              </p:nvPicPr>
              <p:blipFill>
                <a:blip r:embed="rId31"/>
                <a:stretch>
                  <a:fillRect/>
                </a:stretch>
              </p:blipFill>
              <p:spPr>
                <a:xfrm>
                  <a:off x="5367528" y="1479456"/>
                  <a:ext cx="163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4C45320D-31DE-81F5-4032-B23680C3149C}"/>
                    </a:ext>
                  </a:extLst>
                </p14:cNvPr>
                <p14:cNvContentPartPr/>
                <p14:nvPr/>
              </p14:nvContentPartPr>
              <p14:xfrm>
                <a:off x="5458608" y="1416456"/>
                <a:ext cx="101880" cy="158760"/>
              </p14:xfrm>
            </p:contentPart>
          </mc:Choice>
          <mc:Fallback xmlns="">
            <p:pic>
              <p:nvPicPr>
                <p:cNvPr id="24" name="Mürekkep 23">
                  <a:extLst>
                    <a:ext uri="{FF2B5EF4-FFF2-40B4-BE49-F238E27FC236}">
                      <a16:creationId xmlns:a16="http://schemas.microsoft.com/office/drawing/2014/main" id="{4C45320D-31DE-81F5-4032-B23680C3149C}"/>
                    </a:ext>
                  </a:extLst>
                </p:cNvPr>
                <p:cNvPicPr/>
                <p:nvPr/>
              </p:nvPicPr>
              <p:blipFill>
                <a:blip r:embed="rId33"/>
                <a:stretch>
                  <a:fillRect/>
                </a:stretch>
              </p:blipFill>
              <p:spPr>
                <a:xfrm>
                  <a:off x="5449968" y="1407816"/>
                  <a:ext cx="119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78BBF22E-F203-07A6-310A-0D0008F61DAC}"/>
                    </a:ext>
                  </a:extLst>
                </p14:cNvPr>
                <p14:cNvContentPartPr/>
                <p14:nvPr/>
              </p14:nvContentPartPr>
              <p14:xfrm>
                <a:off x="5696568" y="1508256"/>
                <a:ext cx="1169640" cy="55440"/>
              </p14:xfrm>
            </p:contentPart>
          </mc:Choice>
          <mc:Fallback xmlns="">
            <p:pic>
              <p:nvPicPr>
                <p:cNvPr id="26" name="Mürekkep 25">
                  <a:extLst>
                    <a:ext uri="{FF2B5EF4-FFF2-40B4-BE49-F238E27FC236}">
                      <a16:creationId xmlns:a16="http://schemas.microsoft.com/office/drawing/2014/main" id="{78BBF22E-F203-07A6-310A-0D0008F61DAC}"/>
                    </a:ext>
                  </a:extLst>
                </p:cNvPr>
                <p:cNvPicPr/>
                <p:nvPr/>
              </p:nvPicPr>
              <p:blipFill>
                <a:blip r:embed="rId35"/>
                <a:stretch>
                  <a:fillRect/>
                </a:stretch>
              </p:blipFill>
              <p:spPr>
                <a:xfrm>
                  <a:off x="5687568" y="1499256"/>
                  <a:ext cx="1187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00CA2C46-CEFE-4357-52AD-F9B645FA7DB3}"/>
                    </a:ext>
                  </a:extLst>
                </p14:cNvPr>
                <p14:cNvContentPartPr/>
                <p14:nvPr/>
              </p14:nvContentPartPr>
              <p14:xfrm>
                <a:off x="6629328" y="1600056"/>
                <a:ext cx="312840" cy="371520"/>
              </p14:xfrm>
            </p:contentPart>
          </mc:Choice>
          <mc:Fallback xmlns="">
            <p:pic>
              <p:nvPicPr>
                <p:cNvPr id="28" name="Mürekkep 27">
                  <a:extLst>
                    <a:ext uri="{FF2B5EF4-FFF2-40B4-BE49-F238E27FC236}">
                      <a16:creationId xmlns:a16="http://schemas.microsoft.com/office/drawing/2014/main" id="{00CA2C46-CEFE-4357-52AD-F9B645FA7DB3}"/>
                    </a:ext>
                  </a:extLst>
                </p:cNvPr>
                <p:cNvPicPr/>
                <p:nvPr/>
              </p:nvPicPr>
              <p:blipFill>
                <a:blip r:embed="rId37"/>
                <a:stretch>
                  <a:fillRect/>
                </a:stretch>
              </p:blipFill>
              <p:spPr>
                <a:xfrm>
                  <a:off x="6620328" y="1591056"/>
                  <a:ext cx="33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B038A282-7586-2BA2-40AE-61A86BE62AA4}"/>
                    </a:ext>
                  </a:extLst>
                </p14:cNvPr>
                <p14:cNvContentPartPr/>
                <p14:nvPr/>
              </p14:nvContentPartPr>
              <p14:xfrm>
                <a:off x="6702048" y="1884096"/>
                <a:ext cx="229320" cy="137160"/>
              </p14:xfrm>
            </p:contentPart>
          </mc:Choice>
          <mc:Fallback xmlns="">
            <p:pic>
              <p:nvPicPr>
                <p:cNvPr id="29" name="Mürekkep 28">
                  <a:extLst>
                    <a:ext uri="{FF2B5EF4-FFF2-40B4-BE49-F238E27FC236}">
                      <a16:creationId xmlns:a16="http://schemas.microsoft.com/office/drawing/2014/main" id="{B038A282-7586-2BA2-40AE-61A86BE62AA4}"/>
                    </a:ext>
                  </a:extLst>
                </p:cNvPr>
                <p:cNvPicPr/>
                <p:nvPr/>
              </p:nvPicPr>
              <p:blipFill>
                <a:blip r:embed="rId39"/>
                <a:stretch>
                  <a:fillRect/>
                </a:stretch>
              </p:blipFill>
              <p:spPr>
                <a:xfrm>
                  <a:off x="6693408" y="1875456"/>
                  <a:ext cx="246960" cy="15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F749E8C8-336E-B3F7-EF65-FE8FC231940C}"/>
                  </a:ext>
                </a:extLst>
              </p14:cNvPr>
              <p14:cNvContentPartPr/>
              <p14:nvPr/>
            </p14:nvContentPartPr>
            <p14:xfrm>
              <a:off x="3062808" y="5824296"/>
              <a:ext cx="360" cy="360"/>
            </p14:xfrm>
          </p:contentPart>
        </mc:Choice>
        <mc:Fallback xmlns="">
          <p:pic>
            <p:nvPicPr>
              <p:cNvPr id="31" name="Mürekkep 30">
                <a:extLst>
                  <a:ext uri="{FF2B5EF4-FFF2-40B4-BE49-F238E27FC236}">
                    <a16:creationId xmlns:a16="http://schemas.microsoft.com/office/drawing/2014/main" id="{F749E8C8-336E-B3F7-EF65-FE8FC231940C}"/>
                  </a:ext>
                </a:extLst>
              </p:cNvPr>
              <p:cNvPicPr/>
              <p:nvPr/>
            </p:nvPicPr>
            <p:blipFill>
              <a:blip r:embed="rId20"/>
              <a:stretch>
                <a:fillRect/>
              </a:stretch>
            </p:blipFill>
            <p:spPr>
              <a:xfrm>
                <a:off x="3054168" y="5815296"/>
                <a:ext cx="18000" cy="18000"/>
              </a:xfrm>
              <a:prstGeom prst="rect">
                <a:avLst/>
              </a:prstGeom>
            </p:spPr>
          </p:pic>
        </mc:Fallback>
      </mc:AlternateContent>
      <p:pic>
        <p:nvPicPr>
          <p:cNvPr id="33" name="Resim 32">
            <a:extLst>
              <a:ext uri="{FF2B5EF4-FFF2-40B4-BE49-F238E27FC236}">
                <a16:creationId xmlns:a16="http://schemas.microsoft.com/office/drawing/2014/main" id="{1DD855BA-5F4C-CFCA-FB0F-2DCB8A70AAD9}"/>
              </a:ext>
            </a:extLst>
          </p:cNvPr>
          <p:cNvPicPr>
            <a:picLocks noChangeAspect="1"/>
          </p:cNvPicPr>
          <p:nvPr/>
        </p:nvPicPr>
        <p:blipFill>
          <a:blip r:embed="rId41"/>
          <a:stretch>
            <a:fillRect/>
          </a:stretch>
        </p:blipFill>
        <p:spPr>
          <a:xfrm>
            <a:off x="715353" y="4005128"/>
            <a:ext cx="3299583" cy="2714932"/>
          </a:xfrm>
          <a:prstGeom prst="rect">
            <a:avLst/>
          </a:prstGeom>
        </p:spPr>
      </p:pic>
      <p:grpSp>
        <p:nvGrpSpPr>
          <p:cNvPr id="37" name="Grup 36">
            <a:extLst>
              <a:ext uri="{FF2B5EF4-FFF2-40B4-BE49-F238E27FC236}">
                <a16:creationId xmlns:a16="http://schemas.microsoft.com/office/drawing/2014/main" id="{186B0CE1-91D7-B90B-8AD6-632356555C2E}"/>
              </a:ext>
            </a:extLst>
          </p:cNvPr>
          <p:cNvGrpSpPr/>
          <p:nvPr/>
        </p:nvGrpSpPr>
        <p:grpSpPr>
          <a:xfrm>
            <a:off x="2880288" y="4242456"/>
            <a:ext cx="1658160" cy="1450800"/>
            <a:chOff x="2880288" y="4242456"/>
            <a:chExt cx="1658160" cy="1450800"/>
          </a:xfrm>
        </p:grpSpPr>
        <mc:AlternateContent xmlns:mc="http://schemas.openxmlformats.org/markup-compatibility/2006" xmlns:p14="http://schemas.microsoft.com/office/powerpoint/2010/main">
          <mc:Choice Requires="p14">
            <p:contentPart p14:bwMode="auto" r:id="rId42">
              <p14:nvContentPartPr>
                <p14:cNvPr id="34" name="Mürekkep 33">
                  <a:extLst>
                    <a:ext uri="{FF2B5EF4-FFF2-40B4-BE49-F238E27FC236}">
                      <a16:creationId xmlns:a16="http://schemas.microsoft.com/office/drawing/2014/main" id="{C13472C5-17F9-BB5D-6854-A50815B6F3D9}"/>
                    </a:ext>
                  </a:extLst>
                </p14:cNvPr>
                <p14:cNvContentPartPr/>
                <p14:nvPr/>
              </p14:nvContentPartPr>
              <p14:xfrm>
                <a:off x="2887128" y="4242456"/>
                <a:ext cx="1651320" cy="1368720"/>
              </p14:xfrm>
            </p:contentPart>
          </mc:Choice>
          <mc:Fallback xmlns="">
            <p:pic>
              <p:nvPicPr>
                <p:cNvPr id="34" name="Mürekkep 33">
                  <a:extLst>
                    <a:ext uri="{FF2B5EF4-FFF2-40B4-BE49-F238E27FC236}">
                      <a16:creationId xmlns:a16="http://schemas.microsoft.com/office/drawing/2014/main" id="{C13472C5-17F9-BB5D-6854-A50815B6F3D9}"/>
                    </a:ext>
                  </a:extLst>
                </p:cNvPr>
                <p:cNvPicPr/>
                <p:nvPr/>
              </p:nvPicPr>
              <p:blipFill>
                <a:blip r:embed="rId43"/>
                <a:stretch>
                  <a:fillRect/>
                </a:stretch>
              </p:blipFill>
              <p:spPr>
                <a:xfrm>
                  <a:off x="2878128" y="4233456"/>
                  <a:ext cx="1668960" cy="1386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5818E1FB-4AD6-41D5-7229-13FDD00F873A}"/>
                    </a:ext>
                  </a:extLst>
                </p14:cNvPr>
                <p14:cNvContentPartPr/>
                <p14:nvPr/>
              </p14:nvContentPartPr>
              <p14:xfrm>
                <a:off x="2880288" y="5614056"/>
                <a:ext cx="57600" cy="79200"/>
              </p14:xfrm>
            </p:contentPart>
          </mc:Choice>
          <mc:Fallback xmlns="">
            <p:pic>
              <p:nvPicPr>
                <p:cNvPr id="35" name="Mürekkep 34">
                  <a:extLst>
                    <a:ext uri="{FF2B5EF4-FFF2-40B4-BE49-F238E27FC236}">
                      <a16:creationId xmlns:a16="http://schemas.microsoft.com/office/drawing/2014/main" id="{5818E1FB-4AD6-41D5-7229-13FDD00F873A}"/>
                    </a:ext>
                  </a:extLst>
                </p:cNvPr>
                <p:cNvPicPr/>
                <p:nvPr/>
              </p:nvPicPr>
              <p:blipFill>
                <a:blip r:embed="rId45"/>
                <a:stretch>
                  <a:fillRect/>
                </a:stretch>
              </p:blipFill>
              <p:spPr>
                <a:xfrm>
                  <a:off x="2871288" y="5605416"/>
                  <a:ext cx="75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4942FBC4-E984-E690-57CD-132FB963E1FD}"/>
                    </a:ext>
                  </a:extLst>
                </p14:cNvPr>
                <p14:cNvContentPartPr/>
                <p14:nvPr/>
              </p14:nvContentPartPr>
              <p14:xfrm>
                <a:off x="2880648" y="5533056"/>
                <a:ext cx="54720" cy="99720"/>
              </p14:xfrm>
            </p:contentPart>
          </mc:Choice>
          <mc:Fallback xmlns="">
            <p:pic>
              <p:nvPicPr>
                <p:cNvPr id="36" name="Mürekkep 35">
                  <a:extLst>
                    <a:ext uri="{FF2B5EF4-FFF2-40B4-BE49-F238E27FC236}">
                      <a16:creationId xmlns:a16="http://schemas.microsoft.com/office/drawing/2014/main" id="{4942FBC4-E984-E690-57CD-132FB963E1FD}"/>
                    </a:ext>
                  </a:extLst>
                </p:cNvPr>
                <p:cNvPicPr/>
                <p:nvPr/>
              </p:nvPicPr>
              <p:blipFill>
                <a:blip r:embed="rId47"/>
                <a:stretch>
                  <a:fillRect/>
                </a:stretch>
              </p:blipFill>
              <p:spPr>
                <a:xfrm>
                  <a:off x="2871648" y="5524056"/>
                  <a:ext cx="72360" cy="11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A300C37A-7A70-0D95-A4E6-97436B0FD947}"/>
                  </a:ext>
                </a:extLst>
              </p14:cNvPr>
              <p14:cNvContentPartPr/>
              <p14:nvPr/>
            </p14:nvContentPartPr>
            <p14:xfrm>
              <a:off x="1462968" y="5657256"/>
              <a:ext cx="840240" cy="39240"/>
            </p14:xfrm>
          </p:contentPart>
        </mc:Choice>
        <mc:Fallback xmlns="">
          <p:pic>
            <p:nvPicPr>
              <p:cNvPr id="38" name="Mürekkep 37">
                <a:extLst>
                  <a:ext uri="{FF2B5EF4-FFF2-40B4-BE49-F238E27FC236}">
                    <a16:creationId xmlns:a16="http://schemas.microsoft.com/office/drawing/2014/main" id="{A300C37A-7A70-0D95-A4E6-97436B0FD947}"/>
                  </a:ext>
                </a:extLst>
              </p:cNvPr>
              <p:cNvPicPr/>
              <p:nvPr/>
            </p:nvPicPr>
            <p:blipFill>
              <a:blip r:embed="rId49"/>
              <a:stretch>
                <a:fillRect/>
              </a:stretch>
            </p:blipFill>
            <p:spPr>
              <a:xfrm>
                <a:off x="1453968" y="5648616"/>
                <a:ext cx="857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12BEDAE0-C616-7B7E-6A91-32FF0F799BCD}"/>
                  </a:ext>
                </a:extLst>
              </p14:cNvPr>
              <p14:cNvContentPartPr/>
              <p14:nvPr/>
            </p14:nvContentPartPr>
            <p14:xfrm>
              <a:off x="638568" y="6471576"/>
              <a:ext cx="433080" cy="231480"/>
            </p14:xfrm>
          </p:contentPart>
        </mc:Choice>
        <mc:Fallback xmlns="">
          <p:pic>
            <p:nvPicPr>
              <p:cNvPr id="39" name="Mürekkep 38">
                <a:extLst>
                  <a:ext uri="{FF2B5EF4-FFF2-40B4-BE49-F238E27FC236}">
                    <a16:creationId xmlns:a16="http://schemas.microsoft.com/office/drawing/2014/main" id="{12BEDAE0-C616-7B7E-6A91-32FF0F799BCD}"/>
                  </a:ext>
                </a:extLst>
              </p:cNvPr>
              <p:cNvPicPr/>
              <p:nvPr/>
            </p:nvPicPr>
            <p:blipFill>
              <a:blip r:embed="rId51"/>
              <a:stretch>
                <a:fillRect/>
              </a:stretch>
            </p:blipFill>
            <p:spPr>
              <a:xfrm>
                <a:off x="629568" y="6462576"/>
                <a:ext cx="450720" cy="249120"/>
              </a:xfrm>
              <a:prstGeom prst="rect">
                <a:avLst/>
              </a:prstGeom>
            </p:spPr>
          </p:pic>
        </mc:Fallback>
      </mc:AlternateContent>
      <p:grpSp>
        <p:nvGrpSpPr>
          <p:cNvPr id="44" name="Grup 43">
            <a:extLst>
              <a:ext uri="{FF2B5EF4-FFF2-40B4-BE49-F238E27FC236}">
                <a16:creationId xmlns:a16="http://schemas.microsoft.com/office/drawing/2014/main" id="{6189C9CD-F8C9-5225-47DA-ECE7FE3E1494}"/>
              </a:ext>
            </a:extLst>
          </p:cNvPr>
          <p:cNvGrpSpPr/>
          <p:nvPr/>
        </p:nvGrpSpPr>
        <p:grpSpPr>
          <a:xfrm>
            <a:off x="3895128" y="4370256"/>
            <a:ext cx="3382200" cy="1244160"/>
            <a:chOff x="3895128" y="4370256"/>
            <a:chExt cx="3382200" cy="1244160"/>
          </a:xfrm>
        </p:grpSpPr>
        <mc:AlternateContent xmlns:mc="http://schemas.openxmlformats.org/markup-compatibility/2006" xmlns:p14="http://schemas.microsoft.com/office/powerpoint/2010/main">
          <mc:Choice Requires="p14">
            <p:contentPart p14:bwMode="auto" r:id="rId52">
              <p14:nvContentPartPr>
                <p14:cNvPr id="40" name="Mürekkep 39">
                  <a:extLst>
                    <a:ext uri="{FF2B5EF4-FFF2-40B4-BE49-F238E27FC236}">
                      <a16:creationId xmlns:a16="http://schemas.microsoft.com/office/drawing/2014/main" id="{1AE6619A-D27C-6A8E-CCBF-32CE43646AEA}"/>
                    </a:ext>
                  </a:extLst>
                </p14:cNvPr>
                <p14:cNvContentPartPr/>
                <p14:nvPr/>
              </p14:nvContentPartPr>
              <p14:xfrm>
                <a:off x="3895128" y="4561776"/>
                <a:ext cx="2184120" cy="1052640"/>
              </p14:xfrm>
            </p:contentPart>
          </mc:Choice>
          <mc:Fallback xmlns="">
            <p:pic>
              <p:nvPicPr>
                <p:cNvPr id="40" name="Mürekkep 39">
                  <a:extLst>
                    <a:ext uri="{FF2B5EF4-FFF2-40B4-BE49-F238E27FC236}">
                      <a16:creationId xmlns:a16="http://schemas.microsoft.com/office/drawing/2014/main" id="{1AE6619A-D27C-6A8E-CCBF-32CE43646AEA}"/>
                    </a:ext>
                  </a:extLst>
                </p:cNvPr>
                <p:cNvPicPr/>
                <p:nvPr/>
              </p:nvPicPr>
              <p:blipFill>
                <a:blip r:embed="rId53"/>
                <a:stretch>
                  <a:fillRect/>
                </a:stretch>
              </p:blipFill>
              <p:spPr>
                <a:xfrm>
                  <a:off x="3886488" y="4553136"/>
                  <a:ext cx="220176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Mürekkep 40">
                  <a:extLst>
                    <a:ext uri="{FF2B5EF4-FFF2-40B4-BE49-F238E27FC236}">
                      <a16:creationId xmlns:a16="http://schemas.microsoft.com/office/drawing/2014/main" id="{9F90D7A2-063B-CE7C-E8A6-B87DACDE9350}"/>
                    </a:ext>
                  </a:extLst>
                </p14:cNvPr>
                <p14:cNvContentPartPr/>
                <p14:nvPr/>
              </p14:nvContentPartPr>
              <p14:xfrm>
                <a:off x="5979888" y="4498416"/>
                <a:ext cx="120960" cy="216360"/>
              </p14:xfrm>
            </p:contentPart>
          </mc:Choice>
          <mc:Fallback xmlns="">
            <p:pic>
              <p:nvPicPr>
                <p:cNvPr id="41" name="Mürekkep 40">
                  <a:extLst>
                    <a:ext uri="{FF2B5EF4-FFF2-40B4-BE49-F238E27FC236}">
                      <a16:creationId xmlns:a16="http://schemas.microsoft.com/office/drawing/2014/main" id="{9F90D7A2-063B-CE7C-E8A6-B87DACDE9350}"/>
                    </a:ext>
                  </a:extLst>
                </p:cNvPr>
                <p:cNvPicPr/>
                <p:nvPr/>
              </p:nvPicPr>
              <p:blipFill>
                <a:blip r:embed="rId55"/>
                <a:stretch>
                  <a:fillRect/>
                </a:stretch>
              </p:blipFill>
              <p:spPr>
                <a:xfrm>
                  <a:off x="5970888" y="4489776"/>
                  <a:ext cx="138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90F056AB-FE9E-0752-6A2A-35F5DDA408D9}"/>
                    </a:ext>
                  </a:extLst>
                </p14:cNvPr>
                <p14:cNvContentPartPr/>
                <p14:nvPr/>
              </p14:nvContentPartPr>
              <p14:xfrm>
                <a:off x="6254208" y="4370256"/>
                <a:ext cx="1023120" cy="9720"/>
              </p14:xfrm>
            </p:contentPart>
          </mc:Choice>
          <mc:Fallback xmlns="">
            <p:pic>
              <p:nvPicPr>
                <p:cNvPr id="43" name="Mürekkep 42">
                  <a:extLst>
                    <a:ext uri="{FF2B5EF4-FFF2-40B4-BE49-F238E27FC236}">
                      <a16:creationId xmlns:a16="http://schemas.microsoft.com/office/drawing/2014/main" id="{90F056AB-FE9E-0752-6A2A-35F5DDA408D9}"/>
                    </a:ext>
                  </a:extLst>
                </p:cNvPr>
                <p:cNvPicPr/>
                <p:nvPr/>
              </p:nvPicPr>
              <p:blipFill>
                <a:blip r:embed="rId57"/>
                <a:stretch>
                  <a:fillRect/>
                </a:stretch>
              </p:blipFill>
              <p:spPr>
                <a:xfrm>
                  <a:off x="6245568" y="4361616"/>
                  <a:ext cx="1040760" cy="27360"/>
                </a:xfrm>
                <a:prstGeom prst="rect">
                  <a:avLst/>
                </a:prstGeom>
              </p:spPr>
            </p:pic>
          </mc:Fallback>
        </mc:AlternateContent>
      </p:grpSp>
      <p:grpSp>
        <p:nvGrpSpPr>
          <p:cNvPr id="50" name="Grup 49">
            <a:extLst>
              <a:ext uri="{FF2B5EF4-FFF2-40B4-BE49-F238E27FC236}">
                <a16:creationId xmlns:a16="http://schemas.microsoft.com/office/drawing/2014/main" id="{CEA55878-A210-6F85-8887-A879DB0EF57A}"/>
              </a:ext>
            </a:extLst>
          </p:cNvPr>
          <p:cNvGrpSpPr/>
          <p:nvPr/>
        </p:nvGrpSpPr>
        <p:grpSpPr>
          <a:xfrm>
            <a:off x="10350648" y="2623896"/>
            <a:ext cx="921240" cy="365400"/>
            <a:chOff x="10350648" y="2623896"/>
            <a:chExt cx="921240" cy="365400"/>
          </a:xfrm>
        </p:grpSpPr>
        <mc:AlternateContent xmlns:mc="http://schemas.openxmlformats.org/markup-compatibility/2006" xmlns:p14="http://schemas.microsoft.com/office/powerpoint/2010/main">
          <mc:Choice Requires="p14">
            <p:contentPart p14:bwMode="auto" r:id="rId58">
              <p14:nvContentPartPr>
                <p14:cNvPr id="45" name="Mürekkep 44">
                  <a:extLst>
                    <a:ext uri="{FF2B5EF4-FFF2-40B4-BE49-F238E27FC236}">
                      <a16:creationId xmlns:a16="http://schemas.microsoft.com/office/drawing/2014/main" id="{C87E48CE-05B8-F26C-C674-77B716CF493E}"/>
                    </a:ext>
                  </a:extLst>
                </p14:cNvPr>
                <p14:cNvContentPartPr/>
                <p14:nvPr/>
              </p14:nvContentPartPr>
              <p14:xfrm>
                <a:off x="10423728" y="2843496"/>
                <a:ext cx="360" cy="145800"/>
              </p14:xfrm>
            </p:contentPart>
          </mc:Choice>
          <mc:Fallback xmlns="">
            <p:pic>
              <p:nvPicPr>
                <p:cNvPr id="45" name="Mürekkep 44">
                  <a:extLst>
                    <a:ext uri="{FF2B5EF4-FFF2-40B4-BE49-F238E27FC236}">
                      <a16:creationId xmlns:a16="http://schemas.microsoft.com/office/drawing/2014/main" id="{C87E48CE-05B8-F26C-C674-77B716CF493E}"/>
                    </a:ext>
                  </a:extLst>
                </p:cNvPr>
                <p:cNvPicPr/>
                <p:nvPr/>
              </p:nvPicPr>
              <p:blipFill>
                <a:blip r:embed="rId59"/>
                <a:stretch>
                  <a:fillRect/>
                </a:stretch>
              </p:blipFill>
              <p:spPr>
                <a:xfrm>
                  <a:off x="10415088" y="2834496"/>
                  <a:ext cx="18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Mürekkep 45">
                  <a:extLst>
                    <a:ext uri="{FF2B5EF4-FFF2-40B4-BE49-F238E27FC236}">
                      <a16:creationId xmlns:a16="http://schemas.microsoft.com/office/drawing/2014/main" id="{3C1A99C6-B7A0-8F1A-0571-3ABD8C347F32}"/>
                    </a:ext>
                  </a:extLst>
                </p14:cNvPr>
                <p14:cNvContentPartPr/>
                <p14:nvPr/>
              </p14:nvContentPartPr>
              <p14:xfrm>
                <a:off x="10350648" y="2780496"/>
                <a:ext cx="211320" cy="169200"/>
              </p14:xfrm>
            </p:contentPart>
          </mc:Choice>
          <mc:Fallback xmlns="">
            <p:pic>
              <p:nvPicPr>
                <p:cNvPr id="46" name="Mürekkep 45">
                  <a:extLst>
                    <a:ext uri="{FF2B5EF4-FFF2-40B4-BE49-F238E27FC236}">
                      <a16:creationId xmlns:a16="http://schemas.microsoft.com/office/drawing/2014/main" id="{3C1A99C6-B7A0-8F1A-0571-3ABD8C347F32}"/>
                    </a:ext>
                  </a:extLst>
                </p:cNvPr>
                <p:cNvPicPr/>
                <p:nvPr/>
              </p:nvPicPr>
              <p:blipFill>
                <a:blip r:embed="rId61"/>
                <a:stretch>
                  <a:fillRect/>
                </a:stretch>
              </p:blipFill>
              <p:spPr>
                <a:xfrm>
                  <a:off x="10341648" y="2771496"/>
                  <a:ext cx="228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Mürekkep 46">
                  <a:extLst>
                    <a:ext uri="{FF2B5EF4-FFF2-40B4-BE49-F238E27FC236}">
                      <a16:creationId xmlns:a16="http://schemas.microsoft.com/office/drawing/2014/main" id="{4B42065D-EF5D-5CE4-736F-BBE4EF670413}"/>
                    </a:ext>
                  </a:extLst>
                </p14:cNvPr>
                <p14:cNvContentPartPr/>
                <p14:nvPr/>
              </p14:nvContentPartPr>
              <p14:xfrm>
                <a:off x="10614528" y="2855376"/>
                <a:ext cx="168120" cy="109800"/>
              </p14:xfrm>
            </p:contentPart>
          </mc:Choice>
          <mc:Fallback xmlns="">
            <p:pic>
              <p:nvPicPr>
                <p:cNvPr id="47" name="Mürekkep 46">
                  <a:extLst>
                    <a:ext uri="{FF2B5EF4-FFF2-40B4-BE49-F238E27FC236}">
                      <a16:creationId xmlns:a16="http://schemas.microsoft.com/office/drawing/2014/main" id="{4B42065D-EF5D-5CE4-736F-BBE4EF670413}"/>
                    </a:ext>
                  </a:extLst>
                </p:cNvPr>
                <p:cNvPicPr/>
                <p:nvPr/>
              </p:nvPicPr>
              <p:blipFill>
                <a:blip r:embed="rId63"/>
                <a:stretch>
                  <a:fillRect/>
                </a:stretch>
              </p:blipFill>
              <p:spPr>
                <a:xfrm>
                  <a:off x="10605528" y="2846376"/>
                  <a:ext cx="185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Mürekkep 47">
                  <a:extLst>
                    <a:ext uri="{FF2B5EF4-FFF2-40B4-BE49-F238E27FC236}">
                      <a16:creationId xmlns:a16="http://schemas.microsoft.com/office/drawing/2014/main" id="{D61A9ECD-9DC8-3933-3420-D3D95AF4BC9E}"/>
                    </a:ext>
                  </a:extLst>
                </p14:cNvPr>
                <p14:cNvContentPartPr/>
                <p14:nvPr/>
              </p14:nvContentPartPr>
              <p14:xfrm>
                <a:off x="10871568" y="2623896"/>
                <a:ext cx="237240" cy="329760"/>
              </p14:xfrm>
            </p:contentPart>
          </mc:Choice>
          <mc:Fallback xmlns="">
            <p:pic>
              <p:nvPicPr>
                <p:cNvPr id="48" name="Mürekkep 47">
                  <a:extLst>
                    <a:ext uri="{FF2B5EF4-FFF2-40B4-BE49-F238E27FC236}">
                      <a16:creationId xmlns:a16="http://schemas.microsoft.com/office/drawing/2014/main" id="{D61A9ECD-9DC8-3933-3420-D3D95AF4BC9E}"/>
                    </a:ext>
                  </a:extLst>
                </p:cNvPr>
                <p:cNvPicPr/>
                <p:nvPr/>
              </p:nvPicPr>
              <p:blipFill>
                <a:blip r:embed="rId65"/>
                <a:stretch>
                  <a:fillRect/>
                </a:stretch>
              </p:blipFill>
              <p:spPr>
                <a:xfrm>
                  <a:off x="10862928" y="2615256"/>
                  <a:ext cx="254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Mürekkep 48">
                  <a:extLst>
                    <a:ext uri="{FF2B5EF4-FFF2-40B4-BE49-F238E27FC236}">
                      <a16:creationId xmlns:a16="http://schemas.microsoft.com/office/drawing/2014/main" id="{ACE50421-4C2D-9287-158E-473CE16C947D}"/>
                    </a:ext>
                  </a:extLst>
                </p14:cNvPr>
                <p14:cNvContentPartPr/>
                <p14:nvPr/>
              </p14:nvContentPartPr>
              <p14:xfrm>
                <a:off x="11101248" y="2732256"/>
                <a:ext cx="170640" cy="122400"/>
              </p14:xfrm>
            </p:contentPart>
          </mc:Choice>
          <mc:Fallback xmlns="">
            <p:pic>
              <p:nvPicPr>
                <p:cNvPr id="49" name="Mürekkep 48">
                  <a:extLst>
                    <a:ext uri="{FF2B5EF4-FFF2-40B4-BE49-F238E27FC236}">
                      <a16:creationId xmlns:a16="http://schemas.microsoft.com/office/drawing/2014/main" id="{ACE50421-4C2D-9287-158E-473CE16C947D}"/>
                    </a:ext>
                  </a:extLst>
                </p:cNvPr>
                <p:cNvPicPr/>
                <p:nvPr/>
              </p:nvPicPr>
              <p:blipFill>
                <a:blip r:embed="rId67"/>
                <a:stretch>
                  <a:fillRect/>
                </a:stretch>
              </p:blipFill>
              <p:spPr>
                <a:xfrm>
                  <a:off x="11092248" y="2723256"/>
                  <a:ext cx="188280" cy="140040"/>
                </a:xfrm>
                <a:prstGeom prst="rect">
                  <a:avLst/>
                </a:prstGeom>
              </p:spPr>
            </p:pic>
          </mc:Fallback>
        </mc:AlternateContent>
      </p:grpSp>
    </p:spTree>
    <p:extLst>
      <p:ext uri="{BB962C8B-B14F-4D97-AF65-F5344CB8AC3E}">
        <p14:creationId xmlns:p14="http://schemas.microsoft.com/office/powerpoint/2010/main" val="113157724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07E12-9758-AF39-EDE1-6A7BB45B374A}"/>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FAFA3158-E5C9-CDD9-8FE7-92BBB5CA6A00}"/>
              </a:ext>
            </a:extLst>
          </p:cNvPr>
          <p:cNvPicPr>
            <a:picLocks noChangeAspect="1"/>
          </p:cNvPicPr>
          <p:nvPr/>
        </p:nvPicPr>
        <p:blipFill>
          <a:blip r:embed="rId2"/>
          <a:stretch>
            <a:fillRect/>
          </a:stretch>
        </p:blipFill>
        <p:spPr>
          <a:xfrm>
            <a:off x="2061599" y="742575"/>
            <a:ext cx="8068801" cy="537285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Mürekkep 1">
                <a:extLst>
                  <a:ext uri="{FF2B5EF4-FFF2-40B4-BE49-F238E27FC236}">
                    <a16:creationId xmlns:a16="http://schemas.microsoft.com/office/drawing/2014/main" id="{98B91257-81FE-7A42-5C8C-33066A3113E1}"/>
                  </a:ext>
                </a:extLst>
              </p14:cNvPr>
              <p14:cNvContentPartPr/>
              <p14:nvPr/>
            </p14:nvContentPartPr>
            <p14:xfrm>
              <a:off x="2441088" y="1535616"/>
              <a:ext cx="1288440" cy="20160"/>
            </p14:xfrm>
          </p:contentPart>
        </mc:Choice>
        <mc:Fallback xmlns="">
          <p:pic>
            <p:nvPicPr>
              <p:cNvPr id="2" name="Mürekkep 1">
                <a:extLst>
                  <a:ext uri="{FF2B5EF4-FFF2-40B4-BE49-F238E27FC236}">
                    <a16:creationId xmlns:a16="http://schemas.microsoft.com/office/drawing/2014/main" id="{98B91257-81FE-7A42-5C8C-33066A3113E1}"/>
                  </a:ext>
                </a:extLst>
              </p:cNvPr>
              <p:cNvPicPr/>
              <p:nvPr/>
            </p:nvPicPr>
            <p:blipFill>
              <a:blip r:embed="rId4"/>
              <a:stretch>
                <a:fillRect/>
              </a:stretch>
            </p:blipFill>
            <p:spPr>
              <a:xfrm>
                <a:off x="2432448" y="1526976"/>
                <a:ext cx="1306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Mürekkep 2">
                <a:extLst>
                  <a:ext uri="{FF2B5EF4-FFF2-40B4-BE49-F238E27FC236}">
                    <a16:creationId xmlns:a16="http://schemas.microsoft.com/office/drawing/2014/main" id="{D7B2C5FF-413D-BA84-8669-D3A5BF4491B7}"/>
                  </a:ext>
                </a:extLst>
              </p14:cNvPr>
              <p14:cNvContentPartPr/>
              <p14:nvPr/>
            </p14:nvContentPartPr>
            <p14:xfrm>
              <a:off x="2374128" y="1022616"/>
              <a:ext cx="1567080" cy="607680"/>
            </p14:xfrm>
          </p:contentPart>
        </mc:Choice>
        <mc:Fallback xmlns="">
          <p:pic>
            <p:nvPicPr>
              <p:cNvPr id="3" name="Mürekkep 2">
                <a:extLst>
                  <a:ext uri="{FF2B5EF4-FFF2-40B4-BE49-F238E27FC236}">
                    <a16:creationId xmlns:a16="http://schemas.microsoft.com/office/drawing/2014/main" id="{D7B2C5FF-413D-BA84-8669-D3A5BF4491B7}"/>
                  </a:ext>
                </a:extLst>
              </p:cNvPr>
              <p:cNvPicPr/>
              <p:nvPr/>
            </p:nvPicPr>
            <p:blipFill>
              <a:blip r:embed="rId6"/>
              <a:stretch>
                <a:fillRect/>
              </a:stretch>
            </p:blipFill>
            <p:spPr>
              <a:xfrm>
                <a:off x="2365488" y="1013616"/>
                <a:ext cx="158472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Mürekkep 4">
                <a:extLst>
                  <a:ext uri="{FF2B5EF4-FFF2-40B4-BE49-F238E27FC236}">
                    <a16:creationId xmlns:a16="http://schemas.microsoft.com/office/drawing/2014/main" id="{6126A7EA-9A63-A533-C115-4EC16D95A95B}"/>
                  </a:ext>
                </a:extLst>
              </p14:cNvPr>
              <p14:cNvContentPartPr/>
              <p14:nvPr/>
            </p14:nvContentPartPr>
            <p14:xfrm>
              <a:off x="3520368" y="1051056"/>
              <a:ext cx="492120" cy="642240"/>
            </p14:xfrm>
          </p:contentPart>
        </mc:Choice>
        <mc:Fallback xmlns="">
          <p:pic>
            <p:nvPicPr>
              <p:cNvPr id="5" name="Mürekkep 4">
                <a:extLst>
                  <a:ext uri="{FF2B5EF4-FFF2-40B4-BE49-F238E27FC236}">
                    <a16:creationId xmlns:a16="http://schemas.microsoft.com/office/drawing/2014/main" id="{6126A7EA-9A63-A533-C115-4EC16D95A95B}"/>
                  </a:ext>
                </a:extLst>
              </p:cNvPr>
              <p:cNvPicPr/>
              <p:nvPr/>
            </p:nvPicPr>
            <p:blipFill>
              <a:blip r:embed="rId8"/>
              <a:stretch>
                <a:fillRect/>
              </a:stretch>
            </p:blipFill>
            <p:spPr>
              <a:xfrm>
                <a:off x="3511368" y="1042416"/>
                <a:ext cx="509760" cy="659880"/>
              </a:xfrm>
              <a:prstGeom prst="rect">
                <a:avLst/>
              </a:prstGeom>
            </p:spPr>
          </p:pic>
        </mc:Fallback>
      </mc:AlternateContent>
    </p:spTree>
    <p:extLst>
      <p:ext uri="{BB962C8B-B14F-4D97-AF65-F5344CB8AC3E}">
        <p14:creationId xmlns:p14="http://schemas.microsoft.com/office/powerpoint/2010/main" val="277672225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F3FE4E-E357-8421-1286-197AC091A324}"/>
              </a:ext>
            </a:extLst>
          </p:cNvPr>
          <p:cNvSpPr>
            <a:spLocks noGrp="1"/>
          </p:cNvSpPr>
          <p:nvPr>
            <p:ph type="title"/>
          </p:nvPr>
        </p:nvSpPr>
        <p:spPr>
          <a:xfrm>
            <a:off x="4187919" y="3047283"/>
            <a:ext cx="3816161" cy="763434"/>
          </a:xfrm>
        </p:spPr>
        <p:txBody>
          <a:bodyPr/>
          <a:lstStyle/>
          <a:p>
            <a:r>
              <a:rPr lang="en-CA" b="0" i="0" dirty="0">
                <a:solidFill>
                  <a:schemeClr val="tx1"/>
                </a:solidFill>
                <a:effectLst/>
                <a:latin typeface="Udemy Sans"/>
              </a:rPr>
              <a:t>Message Widget</a:t>
            </a:r>
            <a:endParaRPr lang="en-CA" dirty="0">
              <a:solidFill>
                <a:schemeClr val="tx1"/>
              </a:solidFill>
            </a:endParaRPr>
          </a:p>
        </p:txBody>
      </p:sp>
    </p:spTree>
    <p:extLst>
      <p:ext uri="{BB962C8B-B14F-4D97-AF65-F5344CB8AC3E}">
        <p14:creationId xmlns:p14="http://schemas.microsoft.com/office/powerpoint/2010/main" val="3623312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5ADA223-0456-22A8-F51A-9644A0F21F4B}"/>
              </a:ext>
            </a:extLst>
          </p:cNvPr>
          <p:cNvPicPr>
            <a:picLocks noChangeAspect="1"/>
          </p:cNvPicPr>
          <p:nvPr/>
        </p:nvPicPr>
        <p:blipFill>
          <a:blip r:embed="rId2"/>
          <a:stretch>
            <a:fillRect/>
          </a:stretch>
        </p:blipFill>
        <p:spPr>
          <a:xfrm>
            <a:off x="2455571" y="2617283"/>
            <a:ext cx="1590897" cy="1238423"/>
          </a:xfrm>
          <a:prstGeom prst="rect">
            <a:avLst/>
          </a:prstGeom>
        </p:spPr>
      </p:pic>
      <p:pic>
        <p:nvPicPr>
          <p:cNvPr id="7" name="Resim 6">
            <a:extLst>
              <a:ext uri="{FF2B5EF4-FFF2-40B4-BE49-F238E27FC236}">
                <a16:creationId xmlns:a16="http://schemas.microsoft.com/office/drawing/2014/main" id="{E0F05AFD-1FEF-76EE-3B3B-2ADEE86E7002}"/>
              </a:ext>
            </a:extLst>
          </p:cNvPr>
          <p:cNvPicPr>
            <a:picLocks noChangeAspect="1"/>
          </p:cNvPicPr>
          <p:nvPr/>
        </p:nvPicPr>
        <p:blipFill>
          <a:blip r:embed="rId3"/>
          <a:stretch>
            <a:fillRect/>
          </a:stretch>
        </p:blipFill>
        <p:spPr>
          <a:xfrm>
            <a:off x="2255517" y="981695"/>
            <a:ext cx="1991003" cy="447737"/>
          </a:xfrm>
          <a:prstGeom prst="rect">
            <a:avLst/>
          </a:prstGeom>
        </p:spPr>
      </p:pic>
      <p:pic>
        <p:nvPicPr>
          <p:cNvPr id="9" name="Resim 8">
            <a:extLst>
              <a:ext uri="{FF2B5EF4-FFF2-40B4-BE49-F238E27FC236}">
                <a16:creationId xmlns:a16="http://schemas.microsoft.com/office/drawing/2014/main" id="{9F35FA14-D9A8-2C7C-A0EC-C13371FF3D96}"/>
              </a:ext>
            </a:extLst>
          </p:cNvPr>
          <p:cNvPicPr>
            <a:picLocks noChangeAspect="1"/>
          </p:cNvPicPr>
          <p:nvPr/>
        </p:nvPicPr>
        <p:blipFill>
          <a:blip r:embed="rId4"/>
          <a:stretch>
            <a:fillRect/>
          </a:stretch>
        </p:blipFill>
        <p:spPr>
          <a:xfrm>
            <a:off x="6753160" y="2075431"/>
            <a:ext cx="2362530" cy="1914792"/>
          </a:xfrm>
          <a:prstGeom prst="rect">
            <a:avLst/>
          </a:prstGeom>
        </p:spPr>
      </p:pic>
      <p:pic>
        <p:nvPicPr>
          <p:cNvPr id="11" name="Resim 10">
            <a:extLst>
              <a:ext uri="{FF2B5EF4-FFF2-40B4-BE49-F238E27FC236}">
                <a16:creationId xmlns:a16="http://schemas.microsoft.com/office/drawing/2014/main" id="{8B5ECB5C-0154-64A3-1750-418F47F1F5E9}"/>
              </a:ext>
            </a:extLst>
          </p:cNvPr>
          <p:cNvPicPr>
            <a:picLocks noChangeAspect="1"/>
          </p:cNvPicPr>
          <p:nvPr/>
        </p:nvPicPr>
        <p:blipFill>
          <a:blip r:embed="rId5"/>
          <a:stretch>
            <a:fillRect/>
          </a:stretch>
        </p:blipFill>
        <p:spPr>
          <a:xfrm>
            <a:off x="1773534" y="4720551"/>
            <a:ext cx="8202170" cy="1267002"/>
          </a:xfrm>
          <a:prstGeom prst="rect">
            <a:avLst/>
          </a:prstGeom>
        </p:spPr>
      </p:pic>
      <p:grpSp>
        <p:nvGrpSpPr>
          <p:cNvPr id="14" name="Grup 13">
            <a:extLst>
              <a:ext uri="{FF2B5EF4-FFF2-40B4-BE49-F238E27FC236}">
                <a16:creationId xmlns:a16="http://schemas.microsoft.com/office/drawing/2014/main" id="{42196D72-3F86-E946-BAE3-F1C61CCB7CB4}"/>
              </a:ext>
            </a:extLst>
          </p:cNvPr>
          <p:cNvGrpSpPr/>
          <p:nvPr/>
        </p:nvGrpSpPr>
        <p:grpSpPr>
          <a:xfrm>
            <a:off x="3099145" y="1684080"/>
            <a:ext cx="217440" cy="813600"/>
            <a:chOff x="3099145" y="1684080"/>
            <a:chExt cx="217440" cy="81360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16F5036-7257-4A96-58A4-CF153F10C064}"/>
                    </a:ext>
                  </a:extLst>
                </p14:cNvPr>
                <p14:cNvContentPartPr/>
                <p14:nvPr/>
              </p14:nvContentPartPr>
              <p14:xfrm>
                <a:off x="3214345" y="1684080"/>
                <a:ext cx="360" cy="769320"/>
              </p14:xfrm>
            </p:contentPart>
          </mc:Choice>
          <mc:Fallback xmlns="">
            <p:pic>
              <p:nvPicPr>
                <p:cNvPr id="12" name="Mürekkep 11">
                  <a:extLst>
                    <a:ext uri="{FF2B5EF4-FFF2-40B4-BE49-F238E27FC236}">
                      <a16:creationId xmlns:a16="http://schemas.microsoft.com/office/drawing/2014/main" id="{E16F5036-7257-4A96-58A4-CF153F10C064}"/>
                    </a:ext>
                  </a:extLst>
                </p:cNvPr>
                <p:cNvPicPr/>
                <p:nvPr/>
              </p:nvPicPr>
              <p:blipFill>
                <a:blip r:embed="rId7"/>
                <a:stretch>
                  <a:fillRect/>
                </a:stretch>
              </p:blipFill>
              <p:spPr>
                <a:xfrm>
                  <a:off x="3205345" y="1675440"/>
                  <a:ext cx="1800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D3966402-AFC4-571F-3ED1-EC2186B8676A}"/>
                    </a:ext>
                  </a:extLst>
                </p14:cNvPr>
                <p14:cNvContentPartPr/>
                <p14:nvPr/>
              </p14:nvContentPartPr>
              <p14:xfrm>
                <a:off x="3099145" y="2358720"/>
                <a:ext cx="217440" cy="138960"/>
              </p14:xfrm>
            </p:contentPart>
          </mc:Choice>
          <mc:Fallback xmlns="">
            <p:pic>
              <p:nvPicPr>
                <p:cNvPr id="13" name="Mürekkep 12">
                  <a:extLst>
                    <a:ext uri="{FF2B5EF4-FFF2-40B4-BE49-F238E27FC236}">
                      <a16:creationId xmlns:a16="http://schemas.microsoft.com/office/drawing/2014/main" id="{D3966402-AFC4-571F-3ED1-EC2186B8676A}"/>
                    </a:ext>
                  </a:extLst>
                </p:cNvPr>
                <p:cNvPicPr/>
                <p:nvPr/>
              </p:nvPicPr>
              <p:blipFill>
                <a:blip r:embed="rId9"/>
                <a:stretch>
                  <a:fillRect/>
                </a:stretch>
              </p:blipFill>
              <p:spPr>
                <a:xfrm>
                  <a:off x="3090145" y="2349720"/>
                  <a:ext cx="235080" cy="156600"/>
                </a:xfrm>
                <a:prstGeom prst="rect">
                  <a:avLst/>
                </a:prstGeom>
              </p:spPr>
            </p:pic>
          </mc:Fallback>
        </mc:AlternateContent>
      </p:grpSp>
      <p:grpSp>
        <p:nvGrpSpPr>
          <p:cNvPr id="17" name="Grup 16">
            <a:extLst>
              <a:ext uri="{FF2B5EF4-FFF2-40B4-BE49-F238E27FC236}">
                <a16:creationId xmlns:a16="http://schemas.microsoft.com/office/drawing/2014/main" id="{E24B03BD-A505-14C8-BE64-1C2D4ED9CB46}"/>
              </a:ext>
            </a:extLst>
          </p:cNvPr>
          <p:cNvGrpSpPr/>
          <p:nvPr/>
        </p:nvGrpSpPr>
        <p:grpSpPr>
          <a:xfrm>
            <a:off x="4148185" y="3108600"/>
            <a:ext cx="2019960" cy="348840"/>
            <a:chOff x="4148185" y="3108600"/>
            <a:chExt cx="2019960" cy="34884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2D489CDC-B3CF-E0C5-15DF-5866993F7774}"/>
                    </a:ext>
                  </a:extLst>
                </p14:cNvPr>
                <p14:cNvContentPartPr/>
                <p14:nvPr/>
              </p14:nvContentPartPr>
              <p14:xfrm>
                <a:off x="4148185" y="3231720"/>
                <a:ext cx="1943640" cy="59760"/>
              </p14:xfrm>
            </p:contentPart>
          </mc:Choice>
          <mc:Fallback xmlns="">
            <p:pic>
              <p:nvPicPr>
                <p:cNvPr id="15" name="Mürekkep 14">
                  <a:extLst>
                    <a:ext uri="{FF2B5EF4-FFF2-40B4-BE49-F238E27FC236}">
                      <a16:creationId xmlns:a16="http://schemas.microsoft.com/office/drawing/2014/main" id="{2D489CDC-B3CF-E0C5-15DF-5866993F7774}"/>
                    </a:ext>
                  </a:extLst>
                </p:cNvPr>
                <p:cNvPicPr/>
                <p:nvPr/>
              </p:nvPicPr>
              <p:blipFill>
                <a:blip r:embed="rId11"/>
                <a:stretch>
                  <a:fillRect/>
                </a:stretch>
              </p:blipFill>
              <p:spPr>
                <a:xfrm>
                  <a:off x="4139185" y="3223080"/>
                  <a:ext cx="1961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70FAFE28-622D-7103-3101-4A4DF7B8C604}"/>
                    </a:ext>
                  </a:extLst>
                </p14:cNvPr>
                <p14:cNvContentPartPr/>
                <p14:nvPr/>
              </p14:nvContentPartPr>
              <p14:xfrm>
                <a:off x="5928745" y="3108600"/>
                <a:ext cx="239400" cy="348840"/>
              </p14:xfrm>
            </p:contentPart>
          </mc:Choice>
          <mc:Fallback xmlns="">
            <p:pic>
              <p:nvPicPr>
                <p:cNvPr id="16" name="Mürekkep 15">
                  <a:extLst>
                    <a:ext uri="{FF2B5EF4-FFF2-40B4-BE49-F238E27FC236}">
                      <a16:creationId xmlns:a16="http://schemas.microsoft.com/office/drawing/2014/main" id="{70FAFE28-622D-7103-3101-4A4DF7B8C604}"/>
                    </a:ext>
                  </a:extLst>
                </p:cNvPr>
                <p:cNvPicPr/>
                <p:nvPr/>
              </p:nvPicPr>
              <p:blipFill>
                <a:blip r:embed="rId13"/>
                <a:stretch>
                  <a:fillRect/>
                </a:stretch>
              </p:blipFill>
              <p:spPr>
                <a:xfrm>
                  <a:off x="5920105" y="3099960"/>
                  <a:ext cx="257040" cy="366480"/>
                </a:xfrm>
                <a:prstGeom prst="rect">
                  <a:avLst/>
                </a:prstGeom>
              </p:spPr>
            </p:pic>
          </mc:Fallback>
        </mc:AlternateContent>
      </p:grpSp>
      <p:grpSp>
        <p:nvGrpSpPr>
          <p:cNvPr id="26" name="Grup 25">
            <a:extLst>
              <a:ext uri="{FF2B5EF4-FFF2-40B4-BE49-F238E27FC236}">
                <a16:creationId xmlns:a16="http://schemas.microsoft.com/office/drawing/2014/main" id="{E1908384-D8F4-9EC7-CEBA-CCD9F7D13A63}"/>
              </a:ext>
            </a:extLst>
          </p:cNvPr>
          <p:cNvGrpSpPr/>
          <p:nvPr/>
        </p:nvGrpSpPr>
        <p:grpSpPr>
          <a:xfrm>
            <a:off x="6916225" y="4128840"/>
            <a:ext cx="1157400" cy="349200"/>
            <a:chOff x="6916225" y="4128840"/>
            <a:chExt cx="1157400" cy="34920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D0A370D-0F3B-9A5C-128A-63F34DB5BB02}"/>
                    </a:ext>
                  </a:extLst>
                </p14:cNvPr>
                <p14:cNvContentPartPr/>
                <p14:nvPr/>
              </p14:nvContentPartPr>
              <p14:xfrm>
                <a:off x="6916225" y="4196160"/>
                <a:ext cx="177480" cy="274680"/>
              </p14:xfrm>
            </p:contentPart>
          </mc:Choice>
          <mc:Fallback xmlns="">
            <p:pic>
              <p:nvPicPr>
                <p:cNvPr id="18" name="Mürekkep 17">
                  <a:extLst>
                    <a:ext uri="{FF2B5EF4-FFF2-40B4-BE49-F238E27FC236}">
                      <a16:creationId xmlns:a16="http://schemas.microsoft.com/office/drawing/2014/main" id="{BD0A370D-0F3B-9A5C-128A-63F34DB5BB02}"/>
                    </a:ext>
                  </a:extLst>
                </p:cNvPr>
                <p:cNvPicPr/>
                <p:nvPr/>
              </p:nvPicPr>
              <p:blipFill>
                <a:blip r:embed="rId15"/>
                <a:stretch>
                  <a:fillRect/>
                </a:stretch>
              </p:blipFill>
              <p:spPr>
                <a:xfrm>
                  <a:off x="6907585" y="4187160"/>
                  <a:ext cx="195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FA70BAE6-804D-F115-F0E2-C2797966CD6F}"/>
                    </a:ext>
                  </a:extLst>
                </p14:cNvPr>
                <p14:cNvContentPartPr/>
                <p14:nvPr/>
              </p14:nvContentPartPr>
              <p14:xfrm>
                <a:off x="7054825" y="4186800"/>
                <a:ext cx="208440" cy="262080"/>
              </p14:xfrm>
            </p:contentPart>
          </mc:Choice>
          <mc:Fallback xmlns="">
            <p:pic>
              <p:nvPicPr>
                <p:cNvPr id="19" name="Mürekkep 18">
                  <a:extLst>
                    <a:ext uri="{FF2B5EF4-FFF2-40B4-BE49-F238E27FC236}">
                      <a16:creationId xmlns:a16="http://schemas.microsoft.com/office/drawing/2014/main" id="{FA70BAE6-804D-F115-F0E2-C2797966CD6F}"/>
                    </a:ext>
                  </a:extLst>
                </p:cNvPr>
                <p:cNvPicPr/>
                <p:nvPr/>
              </p:nvPicPr>
              <p:blipFill>
                <a:blip r:embed="rId17"/>
                <a:stretch>
                  <a:fillRect/>
                </a:stretch>
              </p:blipFill>
              <p:spPr>
                <a:xfrm>
                  <a:off x="7046185" y="4177800"/>
                  <a:ext cx="226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223FC8A3-01E9-DEC2-1D91-6E3274AC3330}"/>
                    </a:ext>
                  </a:extLst>
                </p14:cNvPr>
                <p14:cNvContentPartPr/>
                <p14:nvPr/>
              </p14:nvContentPartPr>
              <p14:xfrm>
                <a:off x="7026025" y="4365720"/>
                <a:ext cx="182160" cy="5040"/>
              </p14:xfrm>
            </p:contentPart>
          </mc:Choice>
          <mc:Fallback xmlns="">
            <p:pic>
              <p:nvPicPr>
                <p:cNvPr id="20" name="Mürekkep 19">
                  <a:extLst>
                    <a:ext uri="{FF2B5EF4-FFF2-40B4-BE49-F238E27FC236}">
                      <a16:creationId xmlns:a16="http://schemas.microsoft.com/office/drawing/2014/main" id="{223FC8A3-01E9-DEC2-1D91-6E3274AC3330}"/>
                    </a:ext>
                  </a:extLst>
                </p:cNvPr>
                <p:cNvPicPr/>
                <p:nvPr/>
              </p:nvPicPr>
              <p:blipFill>
                <a:blip r:embed="rId19"/>
                <a:stretch>
                  <a:fillRect/>
                </a:stretch>
              </p:blipFill>
              <p:spPr>
                <a:xfrm>
                  <a:off x="7017385" y="4357080"/>
                  <a:ext cx="199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B27C4B5-9F61-C9E9-39A5-2D57AA6635E1}"/>
                    </a:ext>
                  </a:extLst>
                </p14:cNvPr>
                <p14:cNvContentPartPr/>
                <p14:nvPr/>
              </p14:nvContentPartPr>
              <p14:xfrm>
                <a:off x="7285945" y="4148280"/>
                <a:ext cx="102960" cy="329760"/>
              </p14:xfrm>
            </p:contentPart>
          </mc:Choice>
          <mc:Fallback xmlns="">
            <p:pic>
              <p:nvPicPr>
                <p:cNvPr id="21" name="Mürekkep 20">
                  <a:extLst>
                    <a:ext uri="{FF2B5EF4-FFF2-40B4-BE49-F238E27FC236}">
                      <a16:creationId xmlns:a16="http://schemas.microsoft.com/office/drawing/2014/main" id="{3B27C4B5-9F61-C9E9-39A5-2D57AA6635E1}"/>
                    </a:ext>
                  </a:extLst>
                </p:cNvPr>
                <p:cNvPicPr/>
                <p:nvPr/>
              </p:nvPicPr>
              <p:blipFill>
                <a:blip r:embed="rId21"/>
                <a:stretch>
                  <a:fillRect/>
                </a:stretch>
              </p:blipFill>
              <p:spPr>
                <a:xfrm>
                  <a:off x="7276945" y="4139280"/>
                  <a:ext cx="1206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0286FB69-B23D-F423-ABFE-7E28BA44743C}"/>
                    </a:ext>
                  </a:extLst>
                </p14:cNvPr>
                <p14:cNvContentPartPr/>
                <p14:nvPr/>
              </p14:nvContentPartPr>
              <p14:xfrm>
                <a:off x="7468825" y="4128840"/>
                <a:ext cx="168840" cy="311040"/>
              </p14:xfrm>
            </p:contentPart>
          </mc:Choice>
          <mc:Fallback xmlns="">
            <p:pic>
              <p:nvPicPr>
                <p:cNvPr id="22" name="Mürekkep 21">
                  <a:extLst>
                    <a:ext uri="{FF2B5EF4-FFF2-40B4-BE49-F238E27FC236}">
                      <a16:creationId xmlns:a16="http://schemas.microsoft.com/office/drawing/2014/main" id="{0286FB69-B23D-F423-ABFE-7E28BA44743C}"/>
                    </a:ext>
                  </a:extLst>
                </p:cNvPr>
                <p:cNvPicPr/>
                <p:nvPr/>
              </p:nvPicPr>
              <p:blipFill>
                <a:blip r:embed="rId23"/>
                <a:stretch>
                  <a:fillRect/>
                </a:stretch>
              </p:blipFill>
              <p:spPr>
                <a:xfrm>
                  <a:off x="7459825" y="4119840"/>
                  <a:ext cx="1864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7BF16455-827A-7675-9D9B-2A448984EDD4}"/>
                    </a:ext>
                  </a:extLst>
                </p14:cNvPr>
                <p14:cNvContentPartPr/>
                <p14:nvPr/>
              </p14:nvContentPartPr>
              <p14:xfrm>
                <a:off x="7776985" y="4302000"/>
                <a:ext cx="6120" cy="128520"/>
              </p14:xfrm>
            </p:contentPart>
          </mc:Choice>
          <mc:Fallback xmlns="">
            <p:pic>
              <p:nvPicPr>
                <p:cNvPr id="23" name="Mürekkep 22">
                  <a:extLst>
                    <a:ext uri="{FF2B5EF4-FFF2-40B4-BE49-F238E27FC236}">
                      <a16:creationId xmlns:a16="http://schemas.microsoft.com/office/drawing/2014/main" id="{7BF16455-827A-7675-9D9B-2A448984EDD4}"/>
                    </a:ext>
                  </a:extLst>
                </p:cNvPr>
                <p:cNvPicPr/>
                <p:nvPr/>
              </p:nvPicPr>
              <p:blipFill>
                <a:blip r:embed="rId25"/>
                <a:stretch>
                  <a:fillRect/>
                </a:stretch>
              </p:blipFill>
              <p:spPr>
                <a:xfrm>
                  <a:off x="7767985" y="4293000"/>
                  <a:ext cx="23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B55695FA-B514-54C4-9484-2306190EF22E}"/>
                    </a:ext>
                  </a:extLst>
                </p14:cNvPr>
                <p14:cNvContentPartPr/>
                <p14:nvPr/>
              </p14:nvContentPartPr>
              <p14:xfrm>
                <a:off x="7824865" y="4138560"/>
                <a:ext cx="40320" cy="258840"/>
              </p14:xfrm>
            </p:contentPart>
          </mc:Choice>
          <mc:Fallback xmlns="">
            <p:pic>
              <p:nvPicPr>
                <p:cNvPr id="24" name="Mürekkep 23">
                  <a:extLst>
                    <a:ext uri="{FF2B5EF4-FFF2-40B4-BE49-F238E27FC236}">
                      <a16:creationId xmlns:a16="http://schemas.microsoft.com/office/drawing/2014/main" id="{B55695FA-B514-54C4-9484-2306190EF22E}"/>
                    </a:ext>
                  </a:extLst>
                </p:cNvPr>
                <p:cNvPicPr/>
                <p:nvPr/>
              </p:nvPicPr>
              <p:blipFill>
                <a:blip r:embed="rId27"/>
                <a:stretch>
                  <a:fillRect/>
                </a:stretch>
              </p:blipFill>
              <p:spPr>
                <a:xfrm>
                  <a:off x="7816225" y="4129920"/>
                  <a:ext cx="579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219FED67-0E65-ABD6-CD60-78972FF00656}"/>
                    </a:ext>
                  </a:extLst>
                </p14:cNvPr>
                <p14:cNvContentPartPr/>
                <p14:nvPr/>
              </p14:nvContentPartPr>
              <p14:xfrm>
                <a:off x="7868425" y="4273200"/>
                <a:ext cx="205200" cy="203400"/>
              </p14:xfrm>
            </p:contentPart>
          </mc:Choice>
          <mc:Fallback xmlns="">
            <p:pic>
              <p:nvPicPr>
                <p:cNvPr id="25" name="Mürekkep 24">
                  <a:extLst>
                    <a:ext uri="{FF2B5EF4-FFF2-40B4-BE49-F238E27FC236}">
                      <a16:creationId xmlns:a16="http://schemas.microsoft.com/office/drawing/2014/main" id="{219FED67-0E65-ABD6-CD60-78972FF00656}"/>
                    </a:ext>
                  </a:extLst>
                </p:cNvPr>
                <p:cNvPicPr/>
                <p:nvPr/>
              </p:nvPicPr>
              <p:blipFill>
                <a:blip r:embed="rId29"/>
                <a:stretch>
                  <a:fillRect/>
                </a:stretch>
              </p:blipFill>
              <p:spPr>
                <a:xfrm>
                  <a:off x="7859785" y="4264560"/>
                  <a:ext cx="222840" cy="221040"/>
                </a:xfrm>
                <a:prstGeom prst="rect">
                  <a:avLst/>
                </a:prstGeom>
              </p:spPr>
            </p:pic>
          </mc:Fallback>
        </mc:AlternateContent>
      </p:grpSp>
      <p:grpSp>
        <p:nvGrpSpPr>
          <p:cNvPr id="35" name="Grup 34">
            <a:extLst>
              <a:ext uri="{FF2B5EF4-FFF2-40B4-BE49-F238E27FC236}">
                <a16:creationId xmlns:a16="http://schemas.microsoft.com/office/drawing/2014/main" id="{7C6249BB-12E3-1D3A-D91D-3334A3BD51F2}"/>
              </a:ext>
            </a:extLst>
          </p:cNvPr>
          <p:cNvGrpSpPr/>
          <p:nvPr/>
        </p:nvGrpSpPr>
        <p:grpSpPr>
          <a:xfrm>
            <a:off x="2242345" y="4186800"/>
            <a:ext cx="697680" cy="924840"/>
            <a:chOff x="2242345" y="4186800"/>
            <a:chExt cx="697680" cy="924840"/>
          </a:xfrm>
        </p:grpSpPr>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98A06153-AA04-B83A-982B-629BDF94933A}"/>
                    </a:ext>
                  </a:extLst>
                </p14:cNvPr>
                <p14:cNvContentPartPr/>
                <p14:nvPr/>
              </p14:nvContentPartPr>
              <p14:xfrm>
                <a:off x="2319385" y="4407840"/>
                <a:ext cx="54720" cy="186120"/>
              </p14:xfrm>
            </p:contentPart>
          </mc:Choice>
          <mc:Fallback xmlns="">
            <p:pic>
              <p:nvPicPr>
                <p:cNvPr id="27" name="Mürekkep 26">
                  <a:extLst>
                    <a:ext uri="{FF2B5EF4-FFF2-40B4-BE49-F238E27FC236}">
                      <a16:creationId xmlns:a16="http://schemas.microsoft.com/office/drawing/2014/main" id="{98A06153-AA04-B83A-982B-629BDF94933A}"/>
                    </a:ext>
                  </a:extLst>
                </p:cNvPr>
                <p:cNvPicPr/>
                <p:nvPr/>
              </p:nvPicPr>
              <p:blipFill>
                <a:blip r:embed="rId31"/>
                <a:stretch>
                  <a:fillRect/>
                </a:stretch>
              </p:blipFill>
              <p:spPr>
                <a:xfrm>
                  <a:off x="2310385" y="4399200"/>
                  <a:ext cx="7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9EBD10B9-D1D1-2BE2-FC09-FA5746DC4FA1}"/>
                    </a:ext>
                  </a:extLst>
                </p14:cNvPr>
                <p14:cNvContentPartPr/>
                <p14:nvPr/>
              </p14:nvContentPartPr>
              <p14:xfrm>
                <a:off x="2242345" y="4459320"/>
                <a:ext cx="127800" cy="36000"/>
              </p14:xfrm>
            </p:contentPart>
          </mc:Choice>
          <mc:Fallback xmlns="">
            <p:pic>
              <p:nvPicPr>
                <p:cNvPr id="28" name="Mürekkep 27">
                  <a:extLst>
                    <a:ext uri="{FF2B5EF4-FFF2-40B4-BE49-F238E27FC236}">
                      <a16:creationId xmlns:a16="http://schemas.microsoft.com/office/drawing/2014/main" id="{9EBD10B9-D1D1-2BE2-FC09-FA5746DC4FA1}"/>
                    </a:ext>
                  </a:extLst>
                </p:cNvPr>
                <p:cNvPicPr/>
                <p:nvPr/>
              </p:nvPicPr>
              <p:blipFill>
                <a:blip r:embed="rId33"/>
                <a:stretch>
                  <a:fillRect/>
                </a:stretch>
              </p:blipFill>
              <p:spPr>
                <a:xfrm>
                  <a:off x="2233345" y="4450320"/>
                  <a:ext cx="145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AD003127-440F-EE56-5170-12499AC2B4CA}"/>
                    </a:ext>
                  </a:extLst>
                </p14:cNvPr>
                <p14:cNvContentPartPr/>
                <p14:nvPr/>
              </p14:nvContentPartPr>
              <p14:xfrm>
                <a:off x="2472385" y="4293000"/>
                <a:ext cx="180720" cy="317520"/>
              </p14:xfrm>
            </p:contentPart>
          </mc:Choice>
          <mc:Fallback xmlns="">
            <p:pic>
              <p:nvPicPr>
                <p:cNvPr id="29" name="Mürekkep 28">
                  <a:extLst>
                    <a:ext uri="{FF2B5EF4-FFF2-40B4-BE49-F238E27FC236}">
                      <a16:creationId xmlns:a16="http://schemas.microsoft.com/office/drawing/2014/main" id="{AD003127-440F-EE56-5170-12499AC2B4CA}"/>
                    </a:ext>
                  </a:extLst>
                </p:cNvPr>
                <p:cNvPicPr/>
                <p:nvPr/>
              </p:nvPicPr>
              <p:blipFill>
                <a:blip r:embed="rId35"/>
                <a:stretch>
                  <a:fillRect/>
                </a:stretch>
              </p:blipFill>
              <p:spPr>
                <a:xfrm>
                  <a:off x="2463745" y="4284360"/>
                  <a:ext cx="1983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Mürekkep 29">
                  <a:extLst>
                    <a:ext uri="{FF2B5EF4-FFF2-40B4-BE49-F238E27FC236}">
                      <a16:creationId xmlns:a16="http://schemas.microsoft.com/office/drawing/2014/main" id="{D593A3C6-8525-3889-BE30-F1728F256BFF}"/>
                    </a:ext>
                  </a:extLst>
                </p14:cNvPr>
                <p14:cNvContentPartPr/>
                <p14:nvPr/>
              </p14:nvContentPartPr>
              <p14:xfrm>
                <a:off x="2674705" y="4186800"/>
                <a:ext cx="186120" cy="357840"/>
              </p14:xfrm>
            </p:contentPart>
          </mc:Choice>
          <mc:Fallback xmlns="">
            <p:pic>
              <p:nvPicPr>
                <p:cNvPr id="30" name="Mürekkep 29">
                  <a:extLst>
                    <a:ext uri="{FF2B5EF4-FFF2-40B4-BE49-F238E27FC236}">
                      <a16:creationId xmlns:a16="http://schemas.microsoft.com/office/drawing/2014/main" id="{D593A3C6-8525-3889-BE30-F1728F256BFF}"/>
                    </a:ext>
                  </a:extLst>
                </p:cNvPr>
                <p:cNvPicPr/>
                <p:nvPr/>
              </p:nvPicPr>
              <p:blipFill>
                <a:blip r:embed="rId37"/>
                <a:stretch>
                  <a:fillRect/>
                </a:stretch>
              </p:blipFill>
              <p:spPr>
                <a:xfrm>
                  <a:off x="2665705" y="4177800"/>
                  <a:ext cx="2037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Mürekkep 30">
                  <a:extLst>
                    <a:ext uri="{FF2B5EF4-FFF2-40B4-BE49-F238E27FC236}">
                      <a16:creationId xmlns:a16="http://schemas.microsoft.com/office/drawing/2014/main" id="{1A5B0E90-F4DA-ED61-87D4-58677F28D6B6}"/>
                    </a:ext>
                  </a:extLst>
                </p14:cNvPr>
                <p14:cNvContentPartPr/>
                <p14:nvPr/>
              </p14:nvContentPartPr>
              <p14:xfrm>
                <a:off x="2733385" y="4186800"/>
                <a:ext cx="66600" cy="28800"/>
              </p14:xfrm>
            </p:contentPart>
          </mc:Choice>
          <mc:Fallback xmlns="">
            <p:pic>
              <p:nvPicPr>
                <p:cNvPr id="31" name="Mürekkep 30">
                  <a:extLst>
                    <a:ext uri="{FF2B5EF4-FFF2-40B4-BE49-F238E27FC236}">
                      <a16:creationId xmlns:a16="http://schemas.microsoft.com/office/drawing/2014/main" id="{1A5B0E90-F4DA-ED61-87D4-58677F28D6B6}"/>
                    </a:ext>
                  </a:extLst>
                </p:cNvPr>
                <p:cNvPicPr/>
                <p:nvPr/>
              </p:nvPicPr>
              <p:blipFill>
                <a:blip r:embed="rId39"/>
                <a:stretch>
                  <a:fillRect/>
                </a:stretch>
              </p:blipFill>
              <p:spPr>
                <a:xfrm>
                  <a:off x="2724745" y="4178160"/>
                  <a:ext cx="84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Mürekkep 31">
                  <a:extLst>
                    <a:ext uri="{FF2B5EF4-FFF2-40B4-BE49-F238E27FC236}">
                      <a16:creationId xmlns:a16="http://schemas.microsoft.com/office/drawing/2014/main" id="{6F8E3A0B-5D47-492F-57EF-4C9611598C78}"/>
                    </a:ext>
                  </a:extLst>
                </p14:cNvPr>
                <p14:cNvContentPartPr/>
                <p14:nvPr/>
              </p14:nvContentPartPr>
              <p14:xfrm>
                <a:off x="2685145" y="4743720"/>
                <a:ext cx="233640" cy="367920"/>
              </p14:xfrm>
            </p:contentPart>
          </mc:Choice>
          <mc:Fallback xmlns="">
            <p:pic>
              <p:nvPicPr>
                <p:cNvPr id="32" name="Mürekkep 31">
                  <a:extLst>
                    <a:ext uri="{FF2B5EF4-FFF2-40B4-BE49-F238E27FC236}">
                      <a16:creationId xmlns:a16="http://schemas.microsoft.com/office/drawing/2014/main" id="{6F8E3A0B-5D47-492F-57EF-4C9611598C78}"/>
                    </a:ext>
                  </a:extLst>
                </p:cNvPr>
                <p:cNvPicPr/>
                <p:nvPr/>
              </p:nvPicPr>
              <p:blipFill>
                <a:blip r:embed="rId41"/>
                <a:stretch>
                  <a:fillRect/>
                </a:stretch>
              </p:blipFill>
              <p:spPr>
                <a:xfrm>
                  <a:off x="2676145" y="4735080"/>
                  <a:ext cx="2512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4E6C3BAE-F420-AD49-1C3B-16996E2DAF24}"/>
                    </a:ext>
                  </a:extLst>
                </p14:cNvPr>
                <p14:cNvContentPartPr/>
                <p14:nvPr/>
              </p14:nvContentPartPr>
              <p14:xfrm>
                <a:off x="2820145" y="4648680"/>
                <a:ext cx="119880" cy="67680"/>
              </p14:xfrm>
            </p:contentPart>
          </mc:Choice>
          <mc:Fallback xmlns="">
            <p:pic>
              <p:nvPicPr>
                <p:cNvPr id="33" name="Mürekkep 32">
                  <a:extLst>
                    <a:ext uri="{FF2B5EF4-FFF2-40B4-BE49-F238E27FC236}">
                      <a16:creationId xmlns:a16="http://schemas.microsoft.com/office/drawing/2014/main" id="{4E6C3BAE-F420-AD49-1C3B-16996E2DAF24}"/>
                    </a:ext>
                  </a:extLst>
                </p:cNvPr>
                <p:cNvPicPr/>
                <p:nvPr/>
              </p:nvPicPr>
              <p:blipFill>
                <a:blip r:embed="rId43"/>
                <a:stretch>
                  <a:fillRect/>
                </a:stretch>
              </p:blipFill>
              <p:spPr>
                <a:xfrm>
                  <a:off x="2811145" y="4639680"/>
                  <a:ext cx="137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86AB7F99-105B-AD50-4CE6-7A303CBFAF44}"/>
                    </a:ext>
                  </a:extLst>
                </p14:cNvPr>
                <p14:cNvContentPartPr/>
                <p14:nvPr/>
              </p14:nvContentPartPr>
              <p14:xfrm>
                <a:off x="2829505" y="4716000"/>
                <a:ext cx="360" cy="105120"/>
              </p14:xfrm>
            </p:contentPart>
          </mc:Choice>
          <mc:Fallback xmlns="">
            <p:pic>
              <p:nvPicPr>
                <p:cNvPr id="34" name="Mürekkep 33">
                  <a:extLst>
                    <a:ext uri="{FF2B5EF4-FFF2-40B4-BE49-F238E27FC236}">
                      <a16:creationId xmlns:a16="http://schemas.microsoft.com/office/drawing/2014/main" id="{86AB7F99-105B-AD50-4CE6-7A303CBFAF44}"/>
                    </a:ext>
                  </a:extLst>
                </p:cNvPr>
                <p:cNvPicPr/>
                <p:nvPr/>
              </p:nvPicPr>
              <p:blipFill>
                <a:blip r:embed="rId45"/>
                <a:stretch>
                  <a:fillRect/>
                </a:stretch>
              </p:blipFill>
              <p:spPr>
                <a:xfrm>
                  <a:off x="2820505" y="4707000"/>
                  <a:ext cx="18000" cy="122760"/>
                </a:xfrm>
                <a:prstGeom prst="rect">
                  <a:avLst/>
                </a:prstGeom>
              </p:spPr>
            </p:pic>
          </mc:Fallback>
        </mc:AlternateContent>
      </p:grpSp>
      <p:grpSp>
        <p:nvGrpSpPr>
          <p:cNvPr id="53" name="Grup 52">
            <a:extLst>
              <a:ext uri="{FF2B5EF4-FFF2-40B4-BE49-F238E27FC236}">
                <a16:creationId xmlns:a16="http://schemas.microsoft.com/office/drawing/2014/main" id="{CF865A35-553D-C2C9-9308-43864B0F79A0}"/>
              </a:ext>
            </a:extLst>
          </p:cNvPr>
          <p:cNvGrpSpPr/>
          <p:nvPr/>
        </p:nvGrpSpPr>
        <p:grpSpPr>
          <a:xfrm>
            <a:off x="721705" y="2579040"/>
            <a:ext cx="1790280" cy="2516760"/>
            <a:chOff x="721705" y="2579040"/>
            <a:chExt cx="1790280" cy="2516760"/>
          </a:xfrm>
        </p:grpSpPr>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B11E04C4-C800-BA06-97A6-3D03A5A38CFE}"/>
                    </a:ext>
                  </a:extLst>
                </p14:cNvPr>
                <p14:cNvContentPartPr/>
                <p14:nvPr/>
              </p14:nvContentPartPr>
              <p14:xfrm>
                <a:off x="1633225" y="3108600"/>
                <a:ext cx="878760" cy="1987200"/>
              </p14:xfrm>
            </p:contentPart>
          </mc:Choice>
          <mc:Fallback xmlns="">
            <p:pic>
              <p:nvPicPr>
                <p:cNvPr id="36" name="Mürekkep 35">
                  <a:extLst>
                    <a:ext uri="{FF2B5EF4-FFF2-40B4-BE49-F238E27FC236}">
                      <a16:creationId xmlns:a16="http://schemas.microsoft.com/office/drawing/2014/main" id="{B11E04C4-C800-BA06-97A6-3D03A5A38CFE}"/>
                    </a:ext>
                  </a:extLst>
                </p:cNvPr>
                <p:cNvPicPr/>
                <p:nvPr/>
              </p:nvPicPr>
              <p:blipFill>
                <a:blip r:embed="rId47"/>
                <a:stretch>
                  <a:fillRect/>
                </a:stretch>
              </p:blipFill>
              <p:spPr>
                <a:xfrm>
                  <a:off x="1624585" y="3099960"/>
                  <a:ext cx="896400" cy="200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E2585294-8928-D092-74D4-F089C0D1A150}"/>
                    </a:ext>
                  </a:extLst>
                </p14:cNvPr>
                <p14:cNvContentPartPr/>
                <p14:nvPr/>
              </p14:nvContentPartPr>
              <p14:xfrm>
                <a:off x="740785" y="3849840"/>
                <a:ext cx="160560" cy="281520"/>
              </p14:xfrm>
            </p:contentPart>
          </mc:Choice>
          <mc:Fallback xmlns="">
            <p:pic>
              <p:nvPicPr>
                <p:cNvPr id="37" name="Mürekkep 36">
                  <a:extLst>
                    <a:ext uri="{FF2B5EF4-FFF2-40B4-BE49-F238E27FC236}">
                      <a16:creationId xmlns:a16="http://schemas.microsoft.com/office/drawing/2014/main" id="{E2585294-8928-D092-74D4-F089C0D1A150}"/>
                    </a:ext>
                  </a:extLst>
                </p:cNvPr>
                <p:cNvPicPr/>
                <p:nvPr/>
              </p:nvPicPr>
              <p:blipFill>
                <a:blip r:embed="rId49"/>
                <a:stretch>
                  <a:fillRect/>
                </a:stretch>
              </p:blipFill>
              <p:spPr>
                <a:xfrm>
                  <a:off x="732145" y="3840840"/>
                  <a:ext cx="1782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D7C7F6E9-24DB-533D-B35A-F44236E2CA5B}"/>
                    </a:ext>
                  </a:extLst>
                </p14:cNvPr>
                <p14:cNvContentPartPr/>
                <p14:nvPr/>
              </p14:nvContentPartPr>
              <p14:xfrm>
                <a:off x="721705" y="3962520"/>
                <a:ext cx="198720" cy="99360"/>
              </p14:xfrm>
            </p:contentPart>
          </mc:Choice>
          <mc:Fallback xmlns="">
            <p:pic>
              <p:nvPicPr>
                <p:cNvPr id="38" name="Mürekkep 37">
                  <a:extLst>
                    <a:ext uri="{FF2B5EF4-FFF2-40B4-BE49-F238E27FC236}">
                      <a16:creationId xmlns:a16="http://schemas.microsoft.com/office/drawing/2014/main" id="{D7C7F6E9-24DB-533D-B35A-F44236E2CA5B}"/>
                    </a:ext>
                  </a:extLst>
                </p:cNvPr>
                <p:cNvPicPr/>
                <p:nvPr/>
              </p:nvPicPr>
              <p:blipFill>
                <a:blip r:embed="rId51"/>
                <a:stretch>
                  <a:fillRect/>
                </a:stretch>
              </p:blipFill>
              <p:spPr>
                <a:xfrm>
                  <a:off x="712705" y="3953880"/>
                  <a:ext cx="216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A6FFBF0D-3458-D8FE-AA4B-0A47FB667AE0}"/>
                    </a:ext>
                  </a:extLst>
                </p14:cNvPr>
                <p14:cNvContentPartPr/>
                <p14:nvPr/>
              </p14:nvContentPartPr>
              <p14:xfrm>
                <a:off x="942385" y="3600360"/>
                <a:ext cx="302040" cy="373680"/>
              </p14:xfrm>
            </p:contentPart>
          </mc:Choice>
          <mc:Fallback xmlns="">
            <p:pic>
              <p:nvPicPr>
                <p:cNvPr id="39" name="Mürekkep 38">
                  <a:extLst>
                    <a:ext uri="{FF2B5EF4-FFF2-40B4-BE49-F238E27FC236}">
                      <a16:creationId xmlns:a16="http://schemas.microsoft.com/office/drawing/2014/main" id="{A6FFBF0D-3458-D8FE-AA4B-0A47FB667AE0}"/>
                    </a:ext>
                  </a:extLst>
                </p:cNvPr>
                <p:cNvPicPr/>
                <p:nvPr/>
              </p:nvPicPr>
              <p:blipFill>
                <a:blip r:embed="rId53"/>
                <a:stretch>
                  <a:fillRect/>
                </a:stretch>
              </p:blipFill>
              <p:spPr>
                <a:xfrm>
                  <a:off x="933385" y="3591720"/>
                  <a:ext cx="319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11D3BFA-D71C-16E7-3813-CF236E79F299}"/>
                    </a:ext>
                  </a:extLst>
                </p14:cNvPr>
                <p14:cNvContentPartPr/>
                <p14:nvPr/>
              </p14:nvContentPartPr>
              <p14:xfrm>
                <a:off x="1170985" y="3416400"/>
                <a:ext cx="274320" cy="338040"/>
              </p14:xfrm>
            </p:contentPart>
          </mc:Choice>
          <mc:Fallback xmlns="">
            <p:pic>
              <p:nvPicPr>
                <p:cNvPr id="40" name="Mürekkep 39">
                  <a:extLst>
                    <a:ext uri="{FF2B5EF4-FFF2-40B4-BE49-F238E27FC236}">
                      <a16:creationId xmlns:a16="http://schemas.microsoft.com/office/drawing/2014/main" id="{D11D3BFA-D71C-16E7-3813-CF236E79F299}"/>
                    </a:ext>
                  </a:extLst>
                </p:cNvPr>
                <p:cNvPicPr/>
                <p:nvPr/>
              </p:nvPicPr>
              <p:blipFill>
                <a:blip r:embed="rId55"/>
                <a:stretch>
                  <a:fillRect/>
                </a:stretch>
              </p:blipFill>
              <p:spPr>
                <a:xfrm>
                  <a:off x="1161985" y="3407760"/>
                  <a:ext cx="2919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B0AA00DB-AA97-60AC-C5EF-824636ACF904}"/>
                    </a:ext>
                  </a:extLst>
                </p14:cNvPr>
                <p14:cNvContentPartPr/>
                <p14:nvPr/>
              </p14:nvContentPartPr>
              <p14:xfrm>
                <a:off x="1173865" y="3318120"/>
                <a:ext cx="122040" cy="137520"/>
              </p14:xfrm>
            </p:contentPart>
          </mc:Choice>
          <mc:Fallback xmlns="">
            <p:pic>
              <p:nvPicPr>
                <p:cNvPr id="41" name="Mürekkep 40">
                  <a:extLst>
                    <a:ext uri="{FF2B5EF4-FFF2-40B4-BE49-F238E27FC236}">
                      <a16:creationId xmlns:a16="http://schemas.microsoft.com/office/drawing/2014/main" id="{B0AA00DB-AA97-60AC-C5EF-824636ACF904}"/>
                    </a:ext>
                  </a:extLst>
                </p:cNvPr>
                <p:cNvPicPr/>
                <p:nvPr/>
              </p:nvPicPr>
              <p:blipFill>
                <a:blip r:embed="rId57"/>
                <a:stretch>
                  <a:fillRect/>
                </a:stretch>
              </p:blipFill>
              <p:spPr>
                <a:xfrm>
                  <a:off x="1164865" y="3309120"/>
                  <a:ext cx="139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Mürekkep 42">
                  <a:extLst>
                    <a:ext uri="{FF2B5EF4-FFF2-40B4-BE49-F238E27FC236}">
                      <a16:creationId xmlns:a16="http://schemas.microsoft.com/office/drawing/2014/main" id="{BBCE7672-3D68-7CE8-FCC0-5D97792AA7F3}"/>
                    </a:ext>
                  </a:extLst>
                </p14:cNvPr>
                <p14:cNvContentPartPr/>
                <p14:nvPr/>
              </p14:nvContentPartPr>
              <p14:xfrm>
                <a:off x="1490665" y="3193200"/>
                <a:ext cx="133200" cy="195120"/>
              </p14:xfrm>
            </p:contentPart>
          </mc:Choice>
          <mc:Fallback xmlns="">
            <p:pic>
              <p:nvPicPr>
                <p:cNvPr id="43" name="Mürekkep 42">
                  <a:extLst>
                    <a:ext uri="{FF2B5EF4-FFF2-40B4-BE49-F238E27FC236}">
                      <a16:creationId xmlns:a16="http://schemas.microsoft.com/office/drawing/2014/main" id="{BBCE7672-3D68-7CE8-FCC0-5D97792AA7F3}"/>
                    </a:ext>
                  </a:extLst>
                </p:cNvPr>
                <p:cNvPicPr/>
                <p:nvPr/>
              </p:nvPicPr>
              <p:blipFill>
                <a:blip r:embed="rId59"/>
                <a:stretch>
                  <a:fillRect/>
                </a:stretch>
              </p:blipFill>
              <p:spPr>
                <a:xfrm>
                  <a:off x="1481665" y="3184200"/>
                  <a:ext cx="150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Mürekkep 43">
                  <a:extLst>
                    <a:ext uri="{FF2B5EF4-FFF2-40B4-BE49-F238E27FC236}">
                      <a16:creationId xmlns:a16="http://schemas.microsoft.com/office/drawing/2014/main" id="{F18A49AD-570B-DE71-FEC9-F615F6634DD4}"/>
                    </a:ext>
                  </a:extLst>
                </p14:cNvPr>
                <p14:cNvContentPartPr/>
                <p14:nvPr/>
              </p14:nvContentPartPr>
              <p14:xfrm>
                <a:off x="1578505" y="2964240"/>
                <a:ext cx="86400" cy="249840"/>
              </p14:xfrm>
            </p:contentPart>
          </mc:Choice>
          <mc:Fallback xmlns="">
            <p:pic>
              <p:nvPicPr>
                <p:cNvPr id="44" name="Mürekkep 43">
                  <a:extLst>
                    <a:ext uri="{FF2B5EF4-FFF2-40B4-BE49-F238E27FC236}">
                      <a16:creationId xmlns:a16="http://schemas.microsoft.com/office/drawing/2014/main" id="{F18A49AD-570B-DE71-FEC9-F615F6634DD4}"/>
                    </a:ext>
                  </a:extLst>
                </p:cNvPr>
                <p:cNvPicPr/>
                <p:nvPr/>
              </p:nvPicPr>
              <p:blipFill>
                <a:blip r:embed="rId61"/>
                <a:stretch>
                  <a:fillRect/>
                </a:stretch>
              </p:blipFill>
              <p:spPr>
                <a:xfrm>
                  <a:off x="1569505" y="2955600"/>
                  <a:ext cx="1040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Mürekkep 44">
                  <a:extLst>
                    <a:ext uri="{FF2B5EF4-FFF2-40B4-BE49-F238E27FC236}">
                      <a16:creationId xmlns:a16="http://schemas.microsoft.com/office/drawing/2014/main" id="{78B3FC01-317F-D365-79B1-55076EEF07FF}"/>
                    </a:ext>
                  </a:extLst>
                </p14:cNvPr>
                <p14:cNvContentPartPr/>
                <p14:nvPr/>
              </p14:nvContentPartPr>
              <p14:xfrm>
                <a:off x="1664905" y="3079800"/>
                <a:ext cx="86400" cy="158040"/>
              </p14:xfrm>
            </p:contentPart>
          </mc:Choice>
          <mc:Fallback xmlns="">
            <p:pic>
              <p:nvPicPr>
                <p:cNvPr id="45" name="Mürekkep 44">
                  <a:extLst>
                    <a:ext uri="{FF2B5EF4-FFF2-40B4-BE49-F238E27FC236}">
                      <a16:creationId xmlns:a16="http://schemas.microsoft.com/office/drawing/2014/main" id="{78B3FC01-317F-D365-79B1-55076EEF07FF}"/>
                    </a:ext>
                  </a:extLst>
                </p:cNvPr>
                <p:cNvPicPr/>
                <p:nvPr/>
              </p:nvPicPr>
              <p:blipFill>
                <a:blip r:embed="rId63"/>
                <a:stretch>
                  <a:fillRect/>
                </a:stretch>
              </p:blipFill>
              <p:spPr>
                <a:xfrm>
                  <a:off x="1656265" y="3070800"/>
                  <a:ext cx="104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Mürekkep 45">
                  <a:extLst>
                    <a:ext uri="{FF2B5EF4-FFF2-40B4-BE49-F238E27FC236}">
                      <a16:creationId xmlns:a16="http://schemas.microsoft.com/office/drawing/2014/main" id="{847CBC02-1525-7592-75CB-053FE265D81B}"/>
                    </a:ext>
                  </a:extLst>
                </p14:cNvPr>
                <p14:cNvContentPartPr/>
                <p14:nvPr/>
              </p14:nvContentPartPr>
              <p14:xfrm>
                <a:off x="1674265" y="2877840"/>
                <a:ext cx="86760" cy="221040"/>
              </p14:xfrm>
            </p:contentPart>
          </mc:Choice>
          <mc:Fallback xmlns="">
            <p:pic>
              <p:nvPicPr>
                <p:cNvPr id="46" name="Mürekkep 45">
                  <a:extLst>
                    <a:ext uri="{FF2B5EF4-FFF2-40B4-BE49-F238E27FC236}">
                      <a16:creationId xmlns:a16="http://schemas.microsoft.com/office/drawing/2014/main" id="{847CBC02-1525-7592-75CB-053FE265D81B}"/>
                    </a:ext>
                  </a:extLst>
                </p:cNvPr>
                <p:cNvPicPr/>
                <p:nvPr/>
              </p:nvPicPr>
              <p:blipFill>
                <a:blip r:embed="rId65"/>
                <a:stretch>
                  <a:fillRect/>
                </a:stretch>
              </p:blipFill>
              <p:spPr>
                <a:xfrm>
                  <a:off x="1665625" y="2868840"/>
                  <a:ext cx="104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Mürekkep 46">
                  <a:extLst>
                    <a:ext uri="{FF2B5EF4-FFF2-40B4-BE49-F238E27FC236}">
                      <a16:creationId xmlns:a16="http://schemas.microsoft.com/office/drawing/2014/main" id="{B68A64EA-055A-D32E-DFEC-95B44592921B}"/>
                    </a:ext>
                  </a:extLst>
                </p14:cNvPr>
                <p14:cNvContentPartPr/>
                <p14:nvPr/>
              </p14:nvContentPartPr>
              <p14:xfrm>
                <a:off x="1787665" y="2933640"/>
                <a:ext cx="70200" cy="167760"/>
              </p14:xfrm>
            </p:contentPart>
          </mc:Choice>
          <mc:Fallback xmlns="">
            <p:pic>
              <p:nvPicPr>
                <p:cNvPr id="47" name="Mürekkep 46">
                  <a:extLst>
                    <a:ext uri="{FF2B5EF4-FFF2-40B4-BE49-F238E27FC236}">
                      <a16:creationId xmlns:a16="http://schemas.microsoft.com/office/drawing/2014/main" id="{B68A64EA-055A-D32E-DFEC-95B44592921B}"/>
                    </a:ext>
                  </a:extLst>
                </p:cNvPr>
                <p:cNvPicPr/>
                <p:nvPr/>
              </p:nvPicPr>
              <p:blipFill>
                <a:blip r:embed="rId67"/>
                <a:stretch>
                  <a:fillRect/>
                </a:stretch>
              </p:blipFill>
              <p:spPr>
                <a:xfrm>
                  <a:off x="1779025" y="2925000"/>
                  <a:ext cx="87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27F87DE3-8D67-6E11-2543-EFBBA4D62802}"/>
                    </a:ext>
                  </a:extLst>
                </p14:cNvPr>
                <p14:cNvContentPartPr/>
                <p14:nvPr/>
              </p14:nvContentPartPr>
              <p14:xfrm>
                <a:off x="1864705" y="2868120"/>
                <a:ext cx="124560" cy="160920"/>
              </p14:xfrm>
            </p:contentPart>
          </mc:Choice>
          <mc:Fallback xmlns="">
            <p:pic>
              <p:nvPicPr>
                <p:cNvPr id="49" name="Mürekkep 48">
                  <a:extLst>
                    <a:ext uri="{FF2B5EF4-FFF2-40B4-BE49-F238E27FC236}">
                      <a16:creationId xmlns:a16="http://schemas.microsoft.com/office/drawing/2014/main" id="{27F87DE3-8D67-6E11-2543-EFBBA4D62802}"/>
                    </a:ext>
                  </a:extLst>
                </p:cNvPr>
                <p:cNvPicPr/>
                <p:nvPr/>
              </p:nvPicPr>
              <p:blipFill>
                <a:blip r:embed="rId69"/>
                <a:stretch>
                  <a:fillRect/>
                </a:stretch>
              </p:blipFill>
              <p:spPr>
                <a:xfrm>
                  <a:off x="1856065" y="2859480"/>
                  <a:ext cx="142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3F96306A-1518-BD2B-21F6-4F9854FEC4E6}"/>
                    </a:ext>
                  </a:extLst>
                </p14:cNvPr>
                <p14:cNvContentPartPr/>
                <p14:nvPr/>
              </p14:nvContentPartPr>
              <p14:xfrm>
                <a:off x="1943905" y="2598480"/>
                <a:ext cx="106560" cy="328680"/>
              </p14:xfrm>
            </p:contentPart>
          </mc:Choice>
          <mc:Fallback xmlns="">
            <p:pic>
              <p:nvPicPr>
                <p:cNvPr id="50" name="Mürekkep 49">
                  <a:extLst>
                    <a:ext uri="{FF2B5EF4-FFF2-40B4-BE49-F238E27FC236}">
                      <a16:creationId xmlns:a16="http://schemas.microsoft.com/office/drawing/2014/main" id="{3F96306A-1518-BD2B-21F6-4F9854FEC4E6}"/>
                    </a:ext>
                  </a:extLst>
                </p:cNvPr>
                <p:cNvPicPr/>
                <p:nvPr/>
              </p:nvPicPr>
              <p:blipFill>
                <a:blip r:embed="rId71"/>
                <a:stretch>
                  <a:fillRect/>
                </a:stretch>
              </p:blipFill>
              <p:spPr>
                <a:xfrm>
                  <a:off x="1935265" y="2589480"/>
                  <a:ext cx="124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4F65FB16-76C0-5064-0C09-0870EDDA2D14}"/>
                    </a:ext>
                  </a:extLst>
                </p14:cNvPr>
                <p14:cNvContentPartPr/>
                <p14:nvPr/>
              </p14:nvContentPartPr>
              <p14:xfrm>
                <a:off x="2088265" y="2704320"/>
                <a:ext cx="64080" cy="118800"/>
              </p14:xfrm>
            </p:contentPart>
          </mc:Choice>
          <mc:Fallback xmlns="">
            <p:pic>
              <p:nvPicPr>
                <p:cNvPr id="51" name="Mürekkep 50">
                  <a:extLst>
                    <a:ext uri="{FF2B5EF4-FFF2-40B4-BE49-F238E27FC236}">
                      <a16:creationId xmlns:a16="http://schemas.microsoft.com/office/drawing/2014/main" id="{4F65FB16-76C0-5064-0C09-0870EDDA2D14}"/>
                    </a:ext>
                  </a:extLst>
                </p:cNvPr>
                <p:cNvPicPr/>
                <p:nvPr/>
              </p:nvPicPr>
              <p:blipFill>
                <a:blip r:embed="rId73"/>
                <a:stretch>
                  <a:fillRect/>
                </a:stretch>
              </p:blipFill>
              <p:spPr>
                <a:xfrm>
                  <a:off x="2079625" y="2695320"/>
                  <a:ext cx="81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2B582BE3-B32A-6DFC-D723-B4D6141D7098}"/>
                    </a:ext>
                  </a:extLst>
                </p14:cNvPr>
                <p14:cNvContentPartPr/>
                <p14:nvPr/>
              </p14:nvContentPartPr>
              <p14:xfrm>
                <a:off x="2040385" y="2579040"/>
                <a:ext cx="1800" cy="4320"/>
              </p14:xfrm>
            </p:contentPart>
          </mc:Choice>
          <mc:Fallback xmlns="">
            <p:pic>
              <p:nvPicPr>
                <p:cNvPr id="52" name="Mürekkep 51">
                  <a:extLst>
                    <a:ext uri="{FF2B5EF4-FFF2-40B4-BE49-F238E27FC236}">
                      <a16:creationId xmlns:a16="http://schemas.microsoft.com/office/drawing/2014/main" id="{2B582BE3-B32A-6DFC-D723-B4D6141D7098}"/>
                    </a:ext>
                  </a:extLst>
                </p:cNvPr>
                <p:cNvPicPr/>
                <p:nvPr/>
              </p:nvPicPr>
              <p:blipFill>
                <a:blip r:embed="rId75"/>
                <a:stretch>
                  <a:fillRect/>
                </a:stretch>
              </p:blipFill>
              <p:spPr>
                <a:xfrm>
                  <a:off x="2031385" y="2570400"/>
                  <a:ext cx="19440" cy="21960"/>
                </a:xfrm>
                <a:prstGeom prst="rect">
                  <a:avLst/>
                </a:prstGeom>
              </p:spPr>
            </p:pic>
          </mc:Fallback>
        </mc:AlternateContent>
      </p:grpSp>
      <p:grpSp>
        <p:nvGrpSpPr>
          <p:cNvPr id="64" name="Grup 63">
            <a:extLst>
              <a:ext uri="{FF2B5EF4-FFF2-40B4-BE49-F238E27FC236}">
                <a16:creationId xmlns:a16="http://schemas.microsoft.com/office/drawing/2014/main" id="{E2B6FFCC-8930-3F19-4909-197FD9489347}"/>
              </a:ext>
            </a:extLst>
          </p:cNvPr>
          <p:cNvGrpSpPr/>
          <p:nvPr/>
        </p:nvGrpSpPr>
        <p:grpSpPr>
          <a:xfrm>
            <a:off x="2269345" y="365400"/>
            <a:ext cx="1089000" cy="555120"/>
            <a:chOff x="2269345" y="365400"/>
            <a:chExt cx="1089000" cy="555120"/>
          </a:xfrm>
        </p:grpSpPr>
        <mc:AlternateContent xmlns:mc="http://schemas.openxmlformats.org/markup-compatibility/2006" xmlns:p14="http://schemas.microsoft.com/office/powerpoint/2010/main">
          <mc:Choice Requires="p14">
            <p:contentPart p14:bwMode="auto" r:id="rId76">
              <p14:nvContentPartPr>
                <p14:cNvPr id="54" name="Mürekkep 53">
                  <a:extLst>
                    <a:ext uri="{FF2B5EF4-FFF2-40B4-BE49-F238E27FC236}">
                      <a16:creationId xmlns:a16="http://schemas.microsoft.com/office/drawing/2014/main" id="{E37F7890-56F9-5E30-BEF5-8264F41D4EB5}"/>
                    </a:ext>
                  </a:extLst>
                </p14:cNvPr>
                <p14:cNvContentPartPr/>
                <p14:nvPr/>
              </p14:nvContentPartPr>
              <p14:xfrm>
                <a:off x="2531065" y="413280"/>
                <a:ext cx="360" cy="360"/>
              </p14:xfrm>
            </p:contentPart>
          </mc:Choice>
          <mc:Fallback xmlns="">
            <p:pic>
              <p:nvPicPr>
                <p:cNvPr id="54" name="Mürekkep 53">
                  <a:extLst>
                    <a:ext uri="{FF2B5EF4-FFF2-40B4-BE49-F238E27FC236}">
                      <a16:creationId xmlns:a16="http://schemas.microsoft.com/office/drawing/2014/main" id="{E37F7890-56F9-5E30-BEF5-8264F41D4EB5}"/>
                    </a:ext>
                  </a:extLst>
                </p:cNvPr>
                <p:cNvPicPr/>
                <p:nvPr/>
              </p:nvPicPr>
              <p:blipFill>
                <a:blip r:embed="rId77"/>
                <a:stretch>
                  <a:fillRect/>
                </a:stretch>
              </p:blipFill>
              <p:spPr>
                <a:xfrm>
                  <a:off x="2522425" y="404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Mürekkep 54">
                  <a:extLst>
                    <a:ext uri="{FF2B5EF4-FFF2-40B4-BE49-F238E27FC236}">
                      <a16:creationId xmlns:a16="http://schemas.microsoft.com/office/drawing/2014/main" id="{84A8EBBA-F251-B0DC-753F-CAEC9D541054}"/>
                    </a:ext>
                  </a:extLst>
                </p14:cNvPr>
                <p14:cNvContentPartPr/>
                <p14:nvPr/>
              </p14:nvContentPartPr>
              <p14:xfrm>
                <a:off x="2269345" y="450360"/>
                <a:ext cx="212760" cy="213840"/>
              </p14:xfrm>
            </p:contentPart>
          </mc:Choice>
          <mc:Fallback xmlns="">
            <p:pic>
              <p:nvPicPr>
                <p:cNvPr id="55" name="Mürekkep 54">
                  <a:extLst>
                    <a:ext uri="{FF2B5EF4-FFF2-40B4-BE49-F238E27FC236}">
                      <a16:creationId xmlns:a16="http://schemas.microsoft.com/office/drawing/2014/main" id="{84A8EBBA-F251-B0DC-753F-CAEC9D541054}"/>
                    </a:ext>
                  </a:extLst>
                </p:cNvPr>
                <p:cNvPicPr/>
                <p:nvPr/>
              </p:nvPicPr>
              <p:blipFill>
                <a:blip r:embed="rId79"/>
                <a:stretch>
                  <a:fillRect/>
                </a:stretch>
              </p:blipFill>
              <p:spPr>
                <a:xfrm>
                  <a:off x="2260705" y="441720"/>
                  <a:ext cx="230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Mürekkep 55">
                  <a:extLst>
                    <a:ext uri="{FF2B5EF4-FFF2-40B4-BE49-F238E27FC236}">
                      <a16:creationId xmlns:a16="http://schemas.microsoft.com/office/drawing/2014/main" id="{3F05E157-906E-77C8-CB5B-BB8E9564EBEF}"/>
                    </a:ext>
                  </a:extLst>
                </p14:cNvPr>
                <p14:cNvContentPartPr/>
                <p14:nvPr/>
              </p14:nvContentPartPr>
              <p14:xfrm>
                <a:off x="2577145" y="537840"/>
                <a:ext cx="101520" cy="137160"/>
              </p14:xfrm>
            </p:contentPart>
          </mc:Choice>
          <mc:Fallback xmlns="">
            <p:pic>
              <p:nvPicPr>
                <p:cNvPr id="56" name="Mürekkep 55">
                  <a:extLst>
                    <a:ext uri="{FF2B5EF4-FFF2-40B4-BE49-F238E27FC236}">
                      <a16:creationId xmlns:a16="http://schemas.microsoft.com/office/drawing/2014/main" id="{3F05E157-906E-77C8-CB5B-BB8E9564EBEF}"/>
                    </a:ext>
                  </a:extLst>
                </p:cNvPr>
                <p:cNvPicPr/>
                <p:nvPr/>
              </p:nvPicPr>
              <p:blipFill>
                <a:blip r:embed="rId81"/>
                <a:stretch>
                  <a:fillRect/>
                </a:stretch>
              </p:blipFill>
              <p:spPr>
                <a:xfrm>
                  <a:off x="2568505" y="529200"/>
                  <a:ext cx="119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Mürekkep 56">
                  <a:extLst>
                    <a:ext uri="{FF2B5EF4-FFF2-40B4-BE49-F238E27FC236}">
                      <a16:creationId xmlns:a16="http://schemas.microsoft.com/office/drawing/2014/main" id="{A3332FDD-29E4-20FD-1CE2-06E564E7CB34}"/>
                    </a:ext>
                  </a:extLst>
                </p14:cNvPr>
                <p14:cNvContentPartPr/>
                <p14:nvPr/>
              </p14:nvContentPartPr>
              <p14:xfrm>
                <a:off x="2742745" y="530640"/>
                <a:ext cx="163800" cy="139320"/>
              </p14:xfrm>
            </p:contentPart>
          </mc:Choice>
          <mc:Fallback xmlns="">
            <p:pic>
              <p:nvPicPr>
                <p:cNvPr id="57" name="Mürekkep 56">
                  <a:extLst>
                    <a:ext uri="{FF2B5EF4-FFF2-40B4-BE49-F238E27FC236}">
                      <a16:creationId xmlns:a16="http://schemas.microsoft.com/office/drawing/2014/main" id="{A3332FDD-29E4-20FD-1CE2-06E564E7CB34}"/>
                    </a:ext>
                  </a:extLst>
                </p:cNvPr>
                <p:cNvPicPr/>
                <p:nvPr/>
              </p:nvPicPr>
              <p:blipFill>
                <a:blip r:embed="rId83"/>
                <a:stretch>
                  <a:fillRect/>
                </a:stretch>
              </p:blipFill>
              <p:spPr>
                <a:xfrm>
                  <a:off x="2734105" y="521640"/>
                  <a:ext cx="18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Mürekkep 57">
                  <a:extLst>
                    <a:ext uri="{FF2B5EF4-FFF2-40B4-BE49-F238E27FC236}">
                      <a16:creationId xmlns:a16="http://schemas.microsoft.com/office/drawing/2014/main" id="{0777FB0C-EA3C-BBC5-21D5-1FBE364C3D59}"/>
                    </a:ext>
                  </a:extLst>
                </p14:cNvPr>
                <p14:cNvContentPartPr/>
                <p14:nvPr/>
              </p14:nvContentPartPr>
              <p14:xfrm>
                <a:off x="2928145" y="492840"/>
                <a:ext cx="140760" cy="192600"/>
              </p14:xfrm>
            </p:contentPart>
          </mc:Choice>
          <mc:Fallback xmlns="">
            <p:pic>
              <p:nvPicPr>
                <p:cNvPr id="58" name="Mürekkep 57">
                  <a:extLst>
                    <a:ext uri="{FF2B5EF4-FFF2-40B4-BE49-F238E27FC236}">
                      <a16:creationId xmlns:a16="http://schemas.microsoft.com/office/drawing/2014/main" id="{0777FB0C-EA3C-BBC5-21D5-1FBE364C3D59}"/>
                    </a:ext>
                  </a:extLst>
                </p:cNvPr>
                <p:cNvPicPr/>
                <p:nvPr/>
              </p:nvPicPr>
              <p:blipFill>
                <a:blip r:embed="rId85"/>
                <a:stretch>
                  <a:fillRect/>
                </a:stretch>
              </p:blipFill>
              <p:spPr>
                <a:xfrm>
                  <a:off x="2919505" y="484200"/>
                  <a:ext cx="158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Mürekkep 58">
                  <a:extLst>
                    <a:ext uri="{FF2B5EF4-FFF2-40B4-BE49-F238E27FC236}">
                      <a16:creationId xmlns:a16="http://schemas.microsoft.com/office/drawing/2014/main" id="{7732DB54-9581-EB98-7699-51A9EBF0BC96}"/>
                    </a:ext>
                  </a:extLst>
                </p14:cNvPr>
                <p14:cNvContentPartPr/>
                <p14:nvPr/>
              </p14:nvContentPartPr>
              <p14:xfrm>
                <a:off x="3144145" y="480600"/>
                <a:ext cx="92520" cy="185040"/>
              </p14:xfrm>
            </p:contentPart>
          </mc:Choice>
          <mc:Fallback xmlns="">
            <p:pic>
              <p:nvPicPr>
                <p:cNvPr id="59" name="Mürekkep 58">
                  <a:extLst>
                    <a:ext uri="{FF2B5EF4-FFF2-40B4-BE49-F238E27FC236}">
                      <a16:creationId xmlns:a16="http://schemas.microsoft.com/office/drawing/2014/main" id="{7732DB54-9581-EB98-7699-51A9EBF0BC96}"/>
                    </a:ext>
                  </a:extLst>
                </p:cNvPr>
                <p:cNvPicPr/>
                <p:nvPr/>
              </p:nvPicPr>
              <p:blipFill>
                <a:blip r:embed="rId87"/>
                <a:stretch>
                  <a:fillRect/>
                </a:stretch>
              </p:blipFill>
              <p:spPr>
                <a:xfrm>
                  <a:off x="3135145" y="471960"/>
                  <a:ext cx="110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Mürekkep 59">
                  <a:extLst>
                    <a:ext uri="{FF2B5EF4-FFF2-40B4-BE49-F238E27FC236}">
                      <a16:creationId xmlns:a16="http://schemas.microsoft.com/office/drawing/2014/main" id="{3AC477B5-6B4D-EA72-6A4C-2C7B29D9CD82}"/>
                    </a:ext>
                  </a:extLst>
                </p14:cNvPr>
                <p14:cNvContentPartPr/>
                <p14:nvPr/>
              </p14:nvContentPartPr>
              <p14:xfrm>
                <a:off x="3301105" y="365400"/>
                <a:ext cx="57240" cy="375120"/>
              </p14:xfrm>
            </p:contentPart>
          </mc:Choice>
          <mc:Fallback xmlns="">
            <p:pic>
              <p:nvPicPr>
                <p:cNvPr id="60" name="Mürekkep 59">
                  <a:extLst>
                    <a:ext uri="{FF2B5EF4-FFF2-40B4-BE49-F238E27FC236}">
                      <a16:creationId xmlns:a16="http://schemas.microsoft.com/office/drawing/2014/main" id="{3AC477B5-6B4D-EA72-6A4C-2C7B29D9CD82}"/>
                    </a:ext>
                  </a:extLst>
                </p:cNvPr>
                <p:cNvPicPr/>
                <p:nvPr/>
              </p:nvPicPr>
              <p:blipFill>
                <a:blip r:embed="rId89"/>
                <a:stretch>
                  <a:fillRect/>
                </a:stretch>
              </p:blipFill>
              <p:spPr>
                <a:xfrm>
                  <a:off x="3292465" y="356760"/>
                  <a:ext cx="748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Mürekkep 61">
                  <a:extLst>
                    <a:ext uri="{FF2B5EF4-FFF2-40B4-BE49-F238E27FC236}">
                      <a16:creationId xmlns:a16="http://schemas.microsoft.com/office/drawing/2014/main" id="{E234297B-AD54-2AC6-3E2B-44F9FEB779C1}"/>
                    </a:ext>
                  </a:extLst>
                </p14:cNvPr>
                <p14:cNvContentPartPr/>
                <p14:nvPr/>
              </p14:nvContentPartPr>
              <p14:xfrm>
                <a:off x="2973865" y="779400"/>
                <a:ext cx="74160" cy="117720"/>
              </p14:xfrm>
            </p:contentPart>
          </mc:Choice>
          <mc:Fallback xmlns="">
            <p:pic>
              <p:nvPicPr>
                <p:cNvPr id="62" name="Mürekkep 61">
                  <a:extLst>
                    <a:ext uri="{FF2B5EF4-FFF2-40B4-BE49-F238E27FC236}">
                      <a16:creationId xmlns:a16="http://schemas.microsoft.com/office/drawing/2014/main" id="{E234297B-AD54-2AC6-3E2B-44F9FEB779C1}"/>
                    </a:ext>
                  </a:extLst>
                </p:cNvPr>
                <p:cNvPicPr/>
                <p:nvPr/>
              </p:nvPicPr>
              <p:blipFill>
                <a:blip r:embed="rId91"/>
                <a:stretch>
                  <a:fillRect/>
                </a:stretch>
              </p:blipFill>
              <p:spPr>
                <a:xfrm>
                  <a:off x="2964865" y="770760"/>
                  <a:ext cx="9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Mürekkep 62">
                  <a:extLst>
                    <a:ext uri="{FF2B5EF4-FFF2-40B4-BE49-F238E27FC236}">
                      <a16:creationId xmlns:a16="http://schemas.microsoft.com/office/drawing/2014/main" id="{70939C28-9076-0D78-0C48-E47B384239F3}"/>
                    </a:ext>
                  </a:extLst>
                </p14:cNvPr>
                <p14:cNvContentPartPr/>
                <p14:nvPr/>
              </p14:nvContentPartPr>
              <p14:xfrm>
                <a:off x="2945065" y="831240"/>
                <a:ext cx="166680" cy="89280"/>
              </p14:xfrm>
            </p:contentPart>
          </mc:Choice>
          <mc:Fallback xmlns="">
            <p:pic>
              <p:nvPicPr>
                <p:cNvPr id="63" name="Mürekkep 62">
                  <a:extLst>
                    <a:ext uri="{FF2B5EF4-FFF2-40B4-BE49-F238E27FC236}">
                      <a16:creationId xmlns:a16="http://schemas.microsoft.com/office/drawing/2014/main" id="{70939C28-9076-0D78-0C48-E47B384239F3}"/>
                    </a:ext>
                  </a:extLst>
                </p:cNvPr>
                <p:cNvPicPr/>
                <p:nvPr/>
              </p:nvPicPr>
              <p:blipFill>
                <a:blip r:embed="rId93"/>
                <a:stretch>
                  <a:fillRect/>
                </a:stretch>
              </p:blipFill>
              <p:spPr>
                <a:xfrm>
                  <a:off x="2936425" y="822600"/>
                  <a:ext cx="184320" cy="106920"/>
                </a:xfrm>
                <a:prstGeom prst="rect">
                  <a:avLst/>
                </a:prstGeom>
              </p:spPr>
            </p:pic>
          </mc:Fallback>
        </mc:AlternateContent>
      </p:grpSp>
      <p:grpSp>
        <p:nvGrpSpPr>
          <p:cNvPr id="76" name="Grup 75">
            <a:extLst>
              <a:ext uri="{FF2B5EF4-FFF2-40B4-BE49-F238E27FC236}">
                <a16:creationId xmlns:a16="http://schemas.microsoft.com/office/drawing/2014/main" id="{FE12E8A3-EC86-FCD9-02B4-AE9FAFFB03EE}"/>
              </a:ext>
            </a:extLst>
          </p:cNvPr>
          <p:cNvGrpSpPr/>
          <p:nvPr/>
        </p:nvGrpSpPr>
        <p:grpSpPr>
          <a:xfrm>
            <a:off x="8334985" y="4080240"/>
            <a:ext cx="864000" cy="288720"/>
            <a:chOff x="8334985" y="4080240"/>
            <a:chExt cx="864000" cy="288720"/>
          </a:xfrm>
        </p:grpSpPr>
        <mc:AlternateContent xmlns:mc="http://schemas.openxmlformats.org/markup-compatibility/2006" xmlns:p14="http://schemas.microsoft.com/office/powerpoint/2010/main">
          <mc:Choice Requires="p14">
            <p:contentPart p14:bwMode="auto" r:id="rId94">
              <p14:nvContentPartPr>
                <p14:cNvPr id="65" name="Mürekkep 64">
                  <a:extLst>
                    <a:ext uri="{FF2B5EF4-FFF2-40B4-BE49-F238E27FC236}">
                      <a16:creationId xmlns:a16="http://schemas.microsoft.com/office/drawing/2014/main" id="{F1E49859-E448-D1E3-0C32-A1EB22C43E1D}"/>
                    </a:ext>
                  </a:extLst>
                </p14:cNvPr>
                <p14:cNvContentPartPr/>
                <p14:nvPr/>
              </p14:nvContentPartPr>
              <p14:xfrm>
                <a:off x="8392585" y="4186800"/>
                <a:ext cx="10800" cy="182160"/>
              </p14:xfrm>
            </p:contentPart>
          </mc:Choice>
          <mc:Fallback xmlns="">
            <p:pic>
              <p:nvPicPr>
                <p:cNvPr id="65" name="Mürekkep 64">
                  <a:extLst>
                    <a:ext uri="{FF2B5EF4-FFF2-40B4-BE49-F238E27FC236}">
                      <a16:creationId xmlns:a16="http://schemas.microsoft.com/office/drawing/2014/main" id="{F1E49859-E448-D1E3-0C32-A1EB22C43E1D}"/>
                    </a:ext>
                  </a:extLst>
                </p:cNvPr>
                <p:cNvPicPr/>
                <p:nvPr/>
              </p:nvPicPr>
              <p:blipFill>
                <a:blip r:embed="rId95"/>
                <a:stretch>
                  <a:fillRect/>
                </a:stretch>
              </p:blipFill>
              <p:spPr>
                <a:xfrm>
                  <a:off x="8383585" y="4177800"/>
                  <a:ext cx="28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Mürekkep 65">
                  <a:extLst>
                    <a:ext uri="{FF2B5EF4-FFF2-40B4-BE49-F238E27FC236}">
                      <a16:creationId xmlns:a16="http://schemas.microsoft.com/office/drawing/2014/main" id="{72EAF3FA-E436-0A16-8C4C-01966CB122BE}"/>
                    </a:ext>
                  </a:extLst>
                </p14:cNvPr>
                <p14:cNvContentPartPr/>
                <p14:nvPr/>
              </p14:nvContentPartPr>
              <p14:xfrm>
                <a:off x="8334985" y="4138560"/>
                <a:ext cx="42120" cy="3960"/>
              </p14:xfrm>
            </p:contentPart>
          </mc:Choice>
          <mc:Fallback xmlns="">
            <p:pic>
              <p:nvPicPr>
                <p:cNvPr id="66" name="Mürekkep 65">
                  <a:extLst>
                    <a:ext uri="{FF2B5EF4-FFF2-40B4-BE49-F238E27FC236}">
                      <a16:creationId xmlns:a16="http://schemas.microsoft.com/office/drawing/2014/main" id="{72EAF3FA-E436-0A16-8C4C-01966CB122BE}"/>
                    </a:ext>
                  </a:extLst>
                </p:cNvPr>
                <p:cNvPicPr/>
                <p:nvPr/>
              </p:nvPicPr>
              <p:blipFill>
                <a:blip r:embed="rId97"/>
                <a:stretch>
                  <a:fillRect/>
                </a:stretch>
              </p:blipFill>
              <p:spPr>
                <a:xfrm>
                  <a:off x="8326345" y="4129920"/>
                  <a:ext cx="597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Mürekkep 66">
                  <a:extLst>
                    <a:ext uri="{FF2B5EF4-FFF2-40B4-BE49-F238E27FC236}">
                      <a16:creationId xmlns:a16="http://schemas.microsoft.com/office/drawing/2014/main" id="{F020A33C-53F3-1541-44EC-ED8DC0CC7739}"/>
                    </a:ext>
                  </a:extLst>
                </p14:cNvPr>
                <p14:cNvContentPartPr/>
                <p14:nvPr/>
              </p14:nvContentPartPr>
              <p14:xfrm>
                <a:off x="8489425" y="4119480"/>
                <a:ext cx="360" cy="230040"/>
              </p14:xfrm>
            </p:contentPart>
          </mc:Choice>
          <mc:Fallback xmlns="">
            <p:pic>
              <p:nvPicPr>
                <p:cNvPr id="67" name="Mürekkep 66">
                  <a:extLst>
                    <a:ext uri="{FF2B5EF4-FFF2-40B4-BE49-F238E27FC236}">
                      <a16:creationId xmlns:a16="http://schemas.microsoft.com/office/drawing/2014/main" id="{F020A33C-53F3-1541-44EC-ED8DC0CC7739}"/>
                    </a:ext>
                  </a:extLst>
                </p:cNvPr>
                <p:cNvPicPr/>
                <p:nvPr/>
              </p:nvPicPr>
              <p:blipFill>
                <a:blip r:embed="rId99"/>
                <a:stretch>
                  <a:fillRect/>
                </a:stretch>
              </p:blipFill>
              <p:spPr>
                <a:xfrm>
                  <a:off x="8480425" y="4110480"/>
                  <a:ext cx="180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Mürekkep 67">
                  <a:extLst>
                    <a:ext uri="{FF2B5EF4-FFF2-40B4-BE49-F238E27FC236}">
                      <a16:creationId xmlns:a16="http://schemas.microsoft.com/office/drawing/2014/main" id="{58E37E2A-0FE3-19AA-5096-B3220889D72E}"/>
                    </a:ext>
                  </a:extLst>
                </p14:cNvPr>
                <p14:cNvContentPartPr/>
                <p14:nvPr/>
              </p14:nvContentPartPr>
              <p14:xfrm>
                <a:off x="8483665" y="4273200"/>
                <a:ext cx="95040" cy="92880"/>
              </p14:xfrm>
            </p:contentPart>
          </mc:Choice>
          <mc:Fallback xmlns="">
            <p:pic>
              <p:nvPicPr>
                <p:cNvPr id="68" name="Mürekkep 67">
                  <a:extLst>
                    <a:ext uri="{FF2B5EF4-FFF2-40B4-BE49-F238E27FC236}">
                      <a16:creationId xmlns:a16="http://schemas.microsoft.com/office/drawing/2014/main" id="{58E37E2A-0FE3-19AA-5096-B3220889D72E}"/>
                    </a:ext>
                  </a:extLst>
                </p:cNvPr>
                <p:cNvPicPr/>
                <p:nvPr/>
              </p:nvPicPr>
              <p:blipFill>
                <a:blip r:embed="rId101"/>
                <a:stretch>
                  <a:fillRect/>
                </a:stretch>
              </p:blipFill>
              <p:spPr>
                <a:xfrm>
                  <a:off x="8475025" y="4264560"/>
                  <a:ext cx="112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Mürekkep 68">
                  <a:extLst>
                    <a:ext uri="{FF2B5EF4-FFF2-40B4-BE49-F238E27FC236}">
                      <a16:creationId xmlns:a16="http://schemas.microsoft.com/office/drawing/2014/main" id="{583BB51C-8C1D-7FEF-A75D-11007AFED2E5}"/>
                    </a:ext>
                  </a:extLst>
                </p14:cNvPr>
                <p14:cNvContentPartPr/>
                <p14:nvPr/>
              </p14:nvContentPartPr>
              <p14:xfrm>
                <a:off x="8482585" y="4234680"/>
                <a:ext cx="74520" cy="98640"/>
              </p14:xfrm>
            </p:contentPart>
          </mc:Choice>
          <mc:Fallback xmlns="">
            <p:pic>
              <p:nvPicPr>
                <p:cNvPr id="69" name="Mürekkep 68">
                  <a:extLst>
                    <a:ext uri="{FF2B5EF4-FFF2-40B4-BE49-F238E27FC236}">
                      <a16:creationId xmlns:a16="http://schemas.microsoft.com/office/drawing/2014/main" id="{583BB51C-8C1D-7FEF-A75D-11007AFED2E5}"/>
                    </a:ext>
                  </a:extLst>
                </p:cNvPr>
                <p:cNvPicPr/>
                <p:nvPr/>
              </p:nvPicPr>
              <p:blipFill>
                <a:blip r:embed="rId103"/>
                <a:stretch>
                  <a:fillRect/>
                </a:stretch>
              </p:blipFill>
              <p:spPr>
                <a:xfrm>
                  <a:off x="8473585" y="4226040"/>
                  <a:ext cx="92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Mürekkep 69">
                  <a:extLst>
                    <a:ext uri="{FF2B5EF4-FFF2-40B4-BE49-F238E27FC236}">
                      <a16:creationId xmlns:a16="http://schemas.microsoft.com/office/drawing/2014/main" id="{83474E28-5A1C-2220-9622-00CFFB636D37}"/>
                    </a:ext>
                  </a:extLst>
                </p14:cNvPr>
                <p14:cNvContentPartPr/>
                <p14:nvPr/>
              </p14:nvContentPartPr>
              <p14:xfrm>
                <a:off x="8588425" y="4196160"/>
                <a:ext cx="94320" cy="165240"/>
              </p14:xfrm>
            </p:contentPart>
          </mc:Choice>
          <mc:Fallback xmlns="">
            <p:pic>
              <p:nvPicPr>
                <p:cNvPr id="70" name="Mürekkep 69">
                  <a:extLst>
                    <a:ext uri="{FF2B5EF4-FFF2-40B4-BE49-F238E27FC236}">
                      <a16:creationId xmlns:a16="http://schemas.microsoft.com/office/drawing/2014/main" id="{83474E28-5A1C-2220-9622-00CFFB636D37}"/>
                    </a:ext>
                  </a:extLst>
                </p:cNvPr>
                <p:cNvPicPr/>
                <p:nvPr/>
              </p:nvPicPr>
              <p:blipFill>
                <a:blip r:embed="rId105"/>
                <a:stretch>
                  <a:fillRect/>
                </a:stretch>
              </p:blipFill>
              <p:spPr>
                <a:xfrm>
                  <a:off x="8579425" y="4187160"/>
                  <a:ext cx="111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Mürekkep 70">
                  <a:extLst>
                    <a:ext uri="{FF2B5EF4-FFF2-40B4-BE49-F238E27FC236}">
                      <a16:creationId xmlns:a16="http://schemas.microsoft.com/office/drawing/2014/main" id="{EA4F1A40-2C00-4720-9BA3-7985A1211CF3}"/>
                    </a:ext>
                  </a:extLst>
                </p14:cNvPr>
                <p14:cNvContentPartPr/>
                <p14:nvPr/>
              </p14:nvContentPartPr>
              <p14:xfrm>
                <a:off x="8812705" y="4205880"/>
                <a:ext cx="14040" cy="122760"/>
              </p14:xfrm>
            </p:contentPart>
          </mc:Choice>
          <mc:Fallback xmlns="">
            <p:pic>
              <p:nvPicPr>
                <p:cNvPr id="71" name="Mürekkep 70">
                  <a:extLst>
                    <a:ext uri="{FF2B5EF4-FFF2-40B4-BE49-F238E27FC236}">
                      <a16:creationId xmlns:a16="http://schemas.microsoft.com/office/drawing/2014/main" id="{EA4F1A40-2C00-4720-9BA3-7985A1211CF3}"/>
                    </a:ext>
                  </a:extLst>
                </p:cNvPr>
                <p:cNvPicPr/>
                <p:nvPr/>
              </p:nvPicPr>
              <p:blipFill>
                <a:blip r:embed="rId107"/>
                <a:stretch>
                  <a:fillRect/>
                </a:stretch>
              </p:blipFill>
              <p:spPr>
                <a:xfrm>
                  <a:off x="8803705" y="4197240"/>
                  <a:ext cx="31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Mürekkep 71">
                  <a:extLst>
                    <a:ext uri="{FF2B5EF4-FFF2-40B4-BE49-F238E27FC236}">
                      <a16:creationId xmlns:a16="http://schemas.microsoft.com/office/drawing/2014/main" id="{2E152180-E397-3B5C-DDD1-75B48A00C228}"/>
                    </a:ext>
                  </a:extLst>
                </p14:cNvPr>
                <p14:cNvContentPartPr/>
                <p14:nvPr/>
              </p14:nvContentPartPr>
              <p14:xfrm>
                <a:off x="8768425" y="4080240"/>
                <a:ext cx="90360" cy="25200"/>
              </p14:xfrm>
            </p:contentPart>
          </mc:Choice>
          <mc:Fallback xmlns="">
            <p:pic>
              <p:nvPicPr>
                <p:cNvPr id="72" name="Mürekkep 71">
                  <a:extLst>
                    <a:ext uri="{FF2B5EF4-FFF2-40B4-BE49-F238E27FC236}">
                      <a16:creationId xmlns:a16="http://schemas.microsoft.com/office/drawing/2014/main" id="{2E152180-E397-3B5C-DDD1-75B48A00C228}"/>
                    </a:ext>
                  </a:extLst>
                </p:cNvPr>
                <p:cNvPicPr/>
                <p:nvPr/>
              </p:nvPicPr>
              <p:blipFill>
                <a:blip r:embed="rId109"/>
                <a:stretch>
                  <a:fillRect/>
                </a:stretch>
              </p:blipFill>
              <p:spPr>
                <a:xfrm>
                  <a:off x="8759425" y="4071600"/>
                  <a:ext cx="108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Mürekkep 72">
                  <a:extLst>
                    <a:ext uri="{FF2B5EF4-FFF2-40B4-BE49-F238E27FC236}">
                      <a16:creationId xmlns:a16="http://schemas.microsoft.com/office/drawing/2014/main" id="{2D40F4AA-0339-A8F7-A3EC-7E5E6B904C85}"/>
                    </a:ext>
                  </a:extLst>
                </p14:cNvPr>
                <p14:cNvContentPartPr/>
                <p14:nvPr/>
              </p14:nvContentPartPr>
              <p14:xfrm>
                <a:off x="8912785" y="4205520"/>
                <a:ext cx="85320" cy="139320"/>
              </p14:xfrm>
            </p:contentPart>
          </mc:Choice>
          <mc:Fallback xmlns="">
            <p:pic>
              <p:nvPicPr>
                <p:cNvPr id="73" name="Mürekkep 72">
                  <a:extLst>
                    <a:ext uri="{FF2B5EF4-FFF2-40B4-BE49-F238E27FC236}">
                      <a16:creationId xmlns:a16="http://schemas.microsoft.com/office/drawing/2014/main" id="{2D40F4AA-0339-A8F7-A3EC-7E5E6B904C85}"/>
                    </a:ext>
                  </a:extLst>
                </p:cNvPr>
                <p:cNvPicPr/>
                <p:nvPr/>
              </p:nvPicPr>
              <p:blipFill>
                <a:blip r:embed="rId111"/>
                <a:stretch>
                  <a:fillRect/>
                </a:stretch>
              </p:blipFill>
              <p:spPr>
                <a:xfrm>
                  <a:off x="8903785" y="4196520"/>
                  <a:ext cx="102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Mürekkep 73">
                  <a:extLst>
                    <a:ext uri="{FF2B5EF4-FFF2-40B4-BE49-F238E27FC236}">
                      <a16:creationId xmlns:a16="http://schemas.microsoft.com/office/drawing/2014/main" id="{704476DE-9258-8819-9F52-685D85F8C22A}"/>
                    </a:ext>
                  </a:extLst>
                </p14:cNvPr>
                <p14:cNvContentPartPr/>
                <p14:nvPr/>
              </p14:nvContentPartPr>
              <p14:xfrm>
                <a:off x="9114745" y="4215240"/>
                <a:ext cx="84240" cy="146880"/>
              </p14:xfrm>
            </p:contentPart>
          </mc:Choice>
          <mc:Fallback xmlns="">
            <p:pic>
              <p:nvPicPr>
                <p:cNvPr id="74" name="Mürekkep 73">
                  <a:extLst>
                    <a:ext uri="{FF2B5EF4-FFF2-40B4-BE49-F238E27FC236}">
                      <a16:creationId xmlns:a16="http://schemas.microsoft.com/office/drawing/2014/main" id="{704476DE-9258-8819-9F52-685D85F8C22A}"/>
                    </a:ext>
                  </a:extLst>
                </p:cNvPr>
                <p:cNvPicPr/>
                <p:nvPr/>
              </p:nvPicPr>
              <p:blipFill>
                <a:blip r:embed="rId113"/>
                <a:stretch>
                  <a:fillRect/>
                </a:stretch>
              </p:blipFill>
              <p:spPr>
                <a:xfrm>
                  <a:off x="9105745" y="4206600"/>
                  <a:ext cx="101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Mürekkep 74">
                  <a:extLst>
                    <a:ext uri="{FF2B5EF4-FFF2-40B4-BE49-F238E27FC236}">
                      <a16:creationId xmlns:a16="http://schemas.microsoft.com/office/drawing/2014/main" id="{B17D0528-A4A7-74EF-6804-DFB1B5044F15}"/>
                    </a:ext>
                  </a:extLst>
                </p14:cNvPr>
                <p14:cNvContentPartPr/>
                <p14:nvPr/>
              </p14:nvContentPartPr>
              <p14:xfrm>
                <a:off x="9085945" y="4138560"/>
                <a:ext cx="17640" cy="360"/>
              </p14:xfrm>
            </p:contentPart>
          </mc:Choice>
          <mc:Fallback xmlns="">
            <p:pic>
              <p:nvPicPr>
                <p:cNvPr id="75" name="Mürekkep 74">
                  <a:extLst>
                    <a:ext uri="{FF2B5EF4-FFF2-40B4-BE49-F238E27FC236}">
                      <a16:creationId xmlns:a16="http://schemas.microsoft.com/office/drawing/2014/main" id="{B17D0528-A4A7-74EF-6804-DFB1B5044F15}"/>
                    </a:ext>
                  </a:extLst>
                </p:cNvPr>
                <p:cNvPicPr/>
                <p:nvPr/>
              </p:nvPicPr>
              <p:blipFill>
                <a:blip r:embed="rId115"/>
                <a:stretch>
                  <a:fillRect/>
                </a:stretch>
              </p:blipFill>
              <p:spPr>
                <a:xfrm>
                  <a:off x="9076945" y="4129920"/>
                  <a:ext cx="35280" cy="18000"/>
                </a:xfrm>
                <a:prstGeom prst="rect">
                  <a:avLst/>
                </a:prstGeom>
              </p:spPr>
            </p:pic>
          </mc:Fallback>
        </mc:AlternateContent>
      </p:grpSp>
    </p:spTree>
    <p:extLst>
      <p:ext uri="{BB962C8B-B14F-4D97-AF65-F5344CB8AC3E}">
        <p14:creationId xmlns:p14="http://schemas.microsoft.com/office/powerpoint/2010/main" val="2153842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6029-8144-A964-0F60-FDF85C9C0C6F}"/>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25B5940-BD48-7FE2-097B-1181B73742A6}"/>
              </a:ext>
            </a:extLst>
          </p:cNvPr>
          <p:cNvPicPr>
            <a:picLocks noChangeAspect="1"/>
          </p:cNvPicPr>
          <p:nvPr/>
        </p:nvPicPr>
        <p:blipFill>
          <a:blip r:embed="rId2"/>
          <a:stretch>
            <a:fillRect/>
          </a:stretch>
        </p:blipFill>
        <p:spPr>
          <a:xfrm>
            <a:off x="3347244" y="447258"/>
            <a:ext cx="6344535" cy="5963482"/>
          </a:xfrm>
          <a:prstGeom prst="rect">
            <a:avLst/>
          </a:prstGeom>
        </p:spPr>
      </p:pic>
      <p:pic>
        <p:nvPicPr>
          <p:cNvPr id="5" name="Resim 4">
            <a:extLst>
              <a:ext uri="{FF2B5EF4-FFF2-40B4-BE49-F238E27FC236}">
                <a16:creationId xmlns:a16="http://schemas.microsoft.com/office/drawing/2014/main" id="{92C1E232-160A-6087-13DF-9418C983407A}"/>
              </a:ext>
            </a:extLst>
          </p:cNvPr>
          <p:cNvPicPr>
            <a:picLocks noChangeAspect="1"/>
          </p:cNvPicPr>
          <p:nvPr/>
        </p:nvPicPr>
        <p:blipFill>
          <a:blip r:embed="rId3"/>
          <a:stretch>
            <a:fillRect/>
          </a:stretch>
        </p:blipFill>
        <p:spPr>
          <a:xfrm>
            <a:off x="10563294" y="2633551"/>
            <a:ext cx="1152686" cy="1590897"/>
          </a:xfrm>
          <a:prstGeom prst="rect">
            <a:avLst/>
          </a:prstGeom>
        </p:spPr>
      </p:pic>
      <p:pic>
        <p:nvPicPr>
          <p:cNvPr id="7" name="Resim 6">
            <a:extLst>
              <a:ext uri="{FF2B5EF4-FFF2-40B4-BE49-F238E27FC236}">
                <a16:creationId xmlns:a16="http://schemas.microsoft.com/office/drawing/2014/main" id="{0067C63C-5F49-63F2-7A25-06DBB70B301E}"/>
              </a:ext>
            </a:extLst>
          </p:cNvPr>
          <p:cNvPicPr>
            <a:picLocks noChangeAspect="1"/>
          </p:cNvPicPr>
          <p:nvPr/>
        </p:nvPicPr>
        <p:blipFill>
          <a:blip r:embed="rId4"/>
          <a:stretch>
            <a:fillRect/>
          </a:stretch>
        </p:blipFill>
        <p:spPr>
          <a:xfrm>
            <a:off x="242016" y="3024130"/>
            <a:ext cx="2429214" cy="809738"/>
          </a:xfrm>
          <a:prstGeom prst="rect">
            <a:avLst/>
          </a:prstGeom>
        </p:spPr>
      </p:pic>
    </p:spTree>
    <p:extLst>
      <p:ext uri="{BB962C8B-B14F-4D97-AF65-F5344CB8AC3E}">
        <p14:creationId xmlns:p14="http://schemas.microsoft.com/office/powerpoint/2010/main" val="158427142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EF1AC42-A582-E965-B3D6-3E32B3422C3F}"/>
              </a:ext>
            </a:extLst>
          </p:cNvPr>
          <p:cNvPicPr>
            <a:picLocks noChangeAspect="1"/>
          </p:cNvPicPr>
          <p:nvPr/>
        </p:nvPicPr>
        <p:blipFill>
          <a:blip r:embed="rId2"/>
          <a:stretch>
            <a:fillRect/>
          </a:stretch>
        </p:blipFill>
        <p:spPr>
          <a:xfrm>
            <a:off x="0" y="572485"/>
            <a:ext cx="12192000" cy="5713029"/>
          </a:xfrm>
          <a:prstGeom prst="rect">
            <a:avLst/>
          </a:prstGeom>
        </p:spPr>
      </p:pic>
    </p:spTree>
    <p:extLst>
      <p:ext uri="{BB962C8B-B14F-4D97-AF65-F5344CB8AC3E}">
        <p14:creationId xmlns:p14="http://schemas.microsoft.com/office/powerpoint/2010/main" val="13630004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5E502EF-A444-D380-6ACB-860FE35A46D9}"/>
              </a:ext>
            </a:extLst>
          </p:cNvPr>
          <p:cNvPicPr>
            <a:picLocks noChangeAspect="1"/>
          </p:cNvPicPr>
          <p:nvPr/>
        </p:nvPicPr>
        <p:blipFill>
          <a:blip r:embed="rId2"/>
          <a:stretch>
            <a:fillRect/>
          </a:stretch>
        </p:blipFill>
        <p:spPr>
          <a:xfrm>
            <a:off x="-25667" y="189285"/>
            <a:ext cx="12192000" cy="2860331"/>
          </a:xfrm>
          <a:prstGeom prst="rect">
            <a:avLst/>
          </a:prstGeom>
        </p:spPr>
      </p:pic>
      <p:pic>
        <p:nvPicPr>
          <p:cNvPr id="9" name="Resim 8">
            <a:extLst>
              <a:ext uri="{FF2B5EF4-FFF2-40B4-BE49-F238E27FC236}">
                <a16:creationId xmlns:a16="http://schemas.microsoft.com/office/drawing/2014/main" id="{AC73748D-CE82-3D08-05AF-5BB204523BAF}"/>
              </a:ext>
            </a:extLst>
          </p:cNvPr>
          <p:cNvPicPr>
            <a:picLocks noChangeAspect="1"/>
          </p:cNvPicPr>
          <p:nvPr/>
        </p:nvPicPr>
        <p:blipFill>
          <a:blip r:embed="rId3"/>
          <a:stretch>
            <a:fillRect/>
          </a:stretch>
        </p:blipFill>
        <p:spPr>
          <a:xfrm>
            <a:off x="0" y="3429000"/>
            <a:ext cx="12192000" cy="306725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3FDA3B25-4120-8589-A822-1FC578A5A1A4}"/>
                  </a:ext>
                </a:extLst>
              </p14:cNvPr>
              <p14:cNvContentPartPr/>
              <p14:nvPr/>
            </p14:nvContentPartPr>
            <p14:xfrm>
              <a:off x="153625" y="1971436"/>
              <a:ext cx="664920" cy="119880"/>
            </p14:xfrm>
          </p:contentPart>
        </mc:Choice>
        <mc:Fallback xmlns="">
          <p:pic>
            <p:nvPicPr>
              <p:cNvPr id="10" name="Mürekkep 9">
                <a:extLst>
                  <a:ext uri="{FF2B5EF4-FFF2-40B4-BE49-F238E27FC236}">
                    <a16:creationId xmlns:a16="http://schemas.microsoft.com/office/drawing/2014/main" id="{3FDA3B25-4120-8589-A822-1FC578A5A1A4}"/>
                  </a:ext>
                </a:extLst>
              </p:cNvPr>
              <p:cNvPicPr/>
              <p:nvPr/>
            </p:nvPicPr>
            <p:blipFill>
              <a:blip r:embed="rId5"/>
              <a:stretch>
                <a:fillRect/>
              </a:stretch>
            </p:blipFill>
            <p:spPr>
              <a:xfrm>
                <a:off x="144625" y="1962436"/>
                <a:ext cx="682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1A8057B9-EFDA-9CC9-2BC2-BEDDD2B320D3}"/>
                  </a:ext>
                </a:extLst>
              </p14:cNvPr>
              <p14:cNvContentPartPr/>
              <p14:nvPr/>
            </p14:nvContentPartPr>
            <p14:xfrm>
              <a:off x="10614505" y="382396"/>
              <a:ext cx="638640" cy="253440"/>
            </p14:xfrm>
          </p:contentPart>
        </mc:Choice>
        <mc:Fallback xmlns="">
          <p:pic>
            <p:nvPicPr>
              <p:cNvPr id="11" name="Mürekkep 10">
                <a:extLst>
                  <a:ext uri="{FF2B5EF4-FFF2-40B4-BE49-F238E27FC236}">
                    <a16:creationId xmlns:a16="http://schemas.microsoft.com/office/drawing/2014/main" id="{1A8057B9-EFDA-9CC9-2BC2-BEDDD2B320D3}"/>
                  </a:ext>
                </a:extLst>
              </p:cNvPr>
              <p:cNvPicPr/>
              <p:nvPr/>
            </p:nvPicPr>
            <p:blipFill>
              <a:blip r:embed="rId7"/>
              <a:stretch>
                <a:fillRect/>
              </a:stretch>
            </p:blipFill>
            <p:spPr>
              <a:xfrm>
                <a:off x="10605865" y="373396"/>
                <a:ext cx="6562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3C630746-D6D1-C289-A9D1-AE13A5A55BAA}"/>
                  </a:ext>
                </a:extLst>
              </p14:cNvPr>
              <p14:cNvContentPartPr/>
              <p14:nvPr/>
            </p14:nvContentPartPr>
            <p14:xfrm>
              <a:off x="10372945" y="1942996"/>
              <a:ext cx="495720" cy="570240"/>
            </p14:xfrm>
          </p:contentPart>
        </mc:Choice>
        <mc:Fallback xmlns="">
          <p:pic>
            <p:nvPicPr>
              <p:cNvPr id="12" name="Mürekkep 11">
                <a:extLst>
                  <a:ext uri="{FF2B5EF4-FFF2-40B4-BE49-F238E27FC236}">
                    <a16:creationId xmlns:a16="http://schemas.microsoft.com/office/drawing/2014/main" id="{3C630746-D6D1-C289-A9D1-AE13A5A55BAA}"/>
                  </a:ext>
                </a:extLst>
              </p:cNvPr>
              <p:cNvPicPr/>
              <p:nvPr/>
            </p:nvPicPr>
            <p:blipFill>
              <a:blip r:embed="rId9"/>
              <a:stretch>
                <a:fillRect/>
              </a:stretch>
            </p:blipFill>
            <p:spPr>
              <a:xfrm>
                <a:off x="10364305" y="1934356"/>
                <a:ext cx="51336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9A97D96E-516D-2F35-046F-902797068875}"/>
                  </a:ext>
                </a:extLst>
              </p14:cNvPr>
              <p14:cNvContentPartPr/>
              <p14:nvPr/>
            </p14:nvContentPartPr>
            <p14:xfrm>
              <a:off x="9219505" y="2184556"/>
              <a:ext cx="542520" cy="309600"/>
            </p14:xfrm>
          </p:contentPart>
        </mc:Choice>
        <mc:Fallback xmlns="">
          <p:pic>
            <p:nvPicPr>
              <p:cNvPr id="13" name="Mürekkep 12">
                <a:extLst>
                  <a:ext uri="{FF2B5EF4-FFF2-40B4-BE49-F238E27FC236}">
                    <a16:creationId xmlns:a16="http://schemas.microsoft.com/office/drawing/2014/main" id="{9A97D96E-516D-2F35-046F-902797068875}"/>
                  </a:ext>
                </a:extLst>
              </p:cNvPr>
              <p:cNvPicPr/>
              <p:nvPr/>
            </p:nvPicPr>
            <p:blipFill>
              <a:blip r:embed="rId11"/>
              <a:stretch>
                <a:fillRect/>
              </a:stretch>
            </p:blipFill>
            <p:spPr>
              <a:xfrm>
                <a:off x="9210865" y="2175556"/>
                <a:ext cx="560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464D6055-CF23-81F2-8FC5-406771931350}"/>
                  </a:ext>
                </a:extLst>
              </p14:cNvPr>
              <p14:cNvContentPartPr/>
              <p14:nvPr/>
            </p14:nvContentPartPr>
            <p14:xfrm>
              <a:off x="9470785" y="2838316"/>
              <a:ext cx="142920" cy="20520"/>
            </p14:xfrm>
          </p:contentPart>
        </mc:Choice>
        <mc:Fallback xmlns="">
          <p:pic>
            <p:nvPicPr>
              <p:cNvPr id="14" name="Mürekkep 13">
                <a:extLst>
                  <a:ext uri="{FF2B5EF4-FFF2-40B4-BE49-F238E27FC236}">
                    <a16:creationId xmlns:a16="http://schemas.microsoft.com/office/drawing/2014/main" id="{464D6055-CF23-81F2-8FC5-406771931350}"/>
                  </a:ext>
                </a:extLst>
              </p:cNvPr>
              <p:cNvPicPr/>
              <p:nvPr/>
            </p:nvPicPr>
            <p:blipFill>
              <a:blip r:embed="rId13"/>
              <a:stretch>
                <a:fillRect/>
              </a:stretch>
            </p:blipFill>
            <p:spPr>
              <a:xfrm>
                <a:off x="9461785" y="2829676"/>
                <a:ext cx="160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34AEF2FB-4139-9E02-1658-AFDE68C1A567}"/>
                  </a:ext>
                </a:extLst>
              </p14:cNvPr>
              <p14:cNvContentPartPr/>
              <p14:nvPr/>
            </p14:nvContentPartPr>
            <p14:xfrm>
              <a:off x="9509305" y="2993116"/>
              <a:ext cx="95400" cy="360"/>
            </p14:xfrm>
          </p:contentPart>
        </mc:Choice>
        <mc:Fallback xmlns="">
          <p:pic>
            <p:nvPicPr>
              <p:cNvPr id="15" name="Mürekkep 14">
                <a:extLst>
                  <a:ext uri="{FF2B5EF4-FFF2-40B4-BE49-F238E27FC236}">
                    <a16:creationId xmlns:a16="http://schemas.microsoft.com/office/drawing/2014/main" id="{34AEF2FB-4139-9E02-1658-AFDE68C1A567}"/>
                  </a:ext>
                </a:extLst>
              </p:cNvPr>
              <p:cNvPicPr/>
              <p:nvPr/>
            </p:nvPicPr>
            <p:blipFill>
              <a:blip r:embed="rId15"/>
              <a:stretch>
                <a:fillRect/>
              </a:stretch>
            </p:blipFill>
            <p:spPr>
              <a:xfrm>
                <a:off x="9500665" y="2984476"/>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3892B711-D37C-561B-DF31-1A8C1CFB0848}"/>
                  </a:ext>
                </a:extLst>
              </p14:cNvPr>
              <p14:cNvContentPartPr/>
              <p14:nvPr/>
            </p14:nvContentPartPr>
            <p14:xfrm>
              <a:off x="10750945" y="1568596"/>
              <a:ext cx="109080" cy="6120"/>
            </p14:xfrm>
          </p:contentPart>
        </mc:Choice>
        <mc:Fallback xmlns="">
          <p:pic>
            <p:nvPicPr>
              <p:cNvPr id="16" name="Mürekkep 15">
                <a:extLst>
                  <a:ext uri="{FF2B5EF4-FFF2-40B4-BE49-F238E27FC236}">
                    <a16:creationId xmlns:a16="http://schemas.microsoft.com/office/drawing/2014/main" id="{3892B711-D37C-561B-DF31-1A8C1CFB0848}"/>
                  </a:ext>
                </a:extLst>
              </p:cNvPr>
              <p:cNvPicPr/>
              <p:nvPr/>
            </p:nvPicPr>
            <p:blipFill>
              <a:blip r:embed="rId17"/>
              <a:stretch>
                <a:fillRect/>
              </a:stretch>
            </p:blipFill>
            <p:spPr>
              <a:xfrm>
                <a:off x="10742305" y="1559956"/>
                <a:ext cx="126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CD21E9FC-7FF0-C2D8-9424-974851E73B53}"/>
                  </a:ext>
                </a:extLst>
              </p14:cNvPr>
              <p14:cNvContentPartPr/>
              <p14:nvPr/>
            </p14:nvContentPartPr>
            <p14:xfrm>
              <a:off x="10760665" y="1751476"/>
              <a:ext cx="95760" cy="19440"/>
            </p14:xfrm>
          </p:contentPart>
        </mc:Choice>
        <mc:Fallback xmlns="">
          <p:pic>
            <p:nvPicPr>
              <p:cNvPr id="17" name="Mürekkep 16">
                <a:extLst>
                  <a:ext uri="{FF2B5EF4-FFF2-40B4-BE49-F238E27FC236}">
                    <a16:creationId xmlns:a16="http://schemas.microsoft.com/office/drawing/2014/main" id="{CD21E9FC-7FF0-C2D8-9424-974851E73B53}"/>
                  </a:ext>
                </a:extLst>
              </p:cNvPr>
              <p:cNvPicPr/>
              <p:nvPr/>
            </p:nvPicPr>
            <p:blipFill>
              <a:blip r:embed="rId19"/>
              <a:stretch>
                <a:fillRect/>
              </a:stretch>
            </p:blipFill>
            <p:spPr>
              <a:xfrm>
                <a:off x="10752025" y="1742476"/>
                <a:ext cx="113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8F2E841D-D936-D2CB-5097-9AFB1E6A6C63}"/>
                  </a:ext>
                </a:extLst>
              </p14:cNvPr>
              <p14:cNvContentPartPr/>
              <p14:nvPr/>
            </p14:nvContentPartPr>
            <p14:xfrm>
              <a:off x="8864185" y="558076"/>
              <a:ext cx="105480" cy="360"/>
            </p14:xfrm>
          </p:contentPart>
        </mc:Choice>
        <mc:Fallback xmlns="">
          <p:pic>
            <p:nvPicPr>
              <p:cNvPr id="19" name="Mürekkep 18">
                <a:extLst>
                  <a:ext uri="{FF2B5EF4-FFF2-40B4-BE49-F238E27FC236}">
                    <a16:creationId xmlns:a16="http://schemas.microsoft.com/office/drawing/2014/main" id="{8F2E841D-D936-D2CB-5097-9AFB1E6A6C63}"/>
                  </a:ext>
                </a:extLst>
              </p:cNvPr>
              <p:cNvPicPr/>
              <p:nvPr/>
            </p:nvPicPr>
            <p:blipFill>
              <a:blip r:embed="rId21"/>
              <a:stretch>
                <a:fillRect/>
              </a:stretch>
            </p:blipFill>
            <p:spPr>
              <a:xfrm>
                <a:off x="8855545" y="549076"/>
                <a:ext cx="123120" cy="18000"/>
              </a:xfrm>
              <a:prstGeom prst="rect">
                <a:avLst/>
              </a:prstGeom>
            </p:spPr>
          </p:pic>
        </mc:Fallback>
      </mc:AlternateContent>
      <p:grpSp>
        <p:nvGrpSpPr>
          <p:cNvPr id="21" name="Grup 20">
            <a:extLst>
              <a:ext uri="{FF2B5EF4-FFF2-40B4-BE49-F238E27FC236}">
                <a16:creationId xmlns:a16="http://schemas.microsoft.com/office/drawing/2014/main" id="{37FB1DED-A821-B97E-DB31-8DB108C594F3}"/>
              </a:ext>
            </a:extLst>
          </p:cNvPr>
          <p:cNvGrpSpPr/>
          <p:nvPr/>
        </p:nvGrpSpPr>
        <p:grpSpPr>
          <a:xfrm>
            <a:off x="8181265" y="548356"/>
            <a:ext cx="207360" cy="68400"/>
            <a:chOff x="8181265" y="548356"/>
            <a:chExt cx="207360" cy="68400"/>
          </a:xfrm>
        </p:grpSpPr>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B20A99B5-4C29-B6F7-F6F4-DDD7ACF4CF92}"/>
                    </a:ext>
                  </a:extLst>
                </p14:cNvPr>
                <p14:cNvContentPartPr/>
                <p14:nvPr/>
              </p14:nvContentPartPr>
              <p14:xfrm>
                <a:off x="8181265" y="548356"/>
                <a:ext cx="207360" cy="68400"/>
              </p14:xfrm>
            </p:contentPart>
          </mc:Choice>
          <mc:Fallback xmlns="">
            <p:pic>
              <p:nvPicPr>
                <p:cNvPr id="18" name="Mürekkep 17">
                  <a:extLst>
                    <a:ext uri="{FF2B5EF4-FFF2-40B4-BE49-F238E27FC236}">
                      <a16:creationId xmlns:a16="http://schemas.microsoft.com/office/drawing/2014/main" id="{B20A99B5-4C29-B6F7-F6F4-DDD7ACF4CF92}"/>
                    </a:ext>
                  </a:extLst>
                </p:cNvPr>
                <p:cNvPicPr/>
                <p:nvPr/>
              </p:nvPicPr>
              <p:blipFill>
                <a:blip r:embed="rId23"/>
                <a:stretch>
                  <a:fillRect/>
                </a:stretch>
              </p:blipFill>
              <p:spPr>
                <a:xfrm>
                  <a:off x="8172265" y="539356"/>
                  <a:ext cx="2250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5438A00A-85AD-1AFD-F062-DE2A854F2C39}"/>
                    </a:ext>
                  </a:extLst>
                </p14:cNvPr>
                <p14:cNvContentPartPr/>
                <p14:nvPr/>
              </p14:nvContentPartPr>
              <p14:xfrm>
                <a:off x="8181265" y="596236"/>
                <a:ext cx="182160" cy="10800"/>
              </p14:xfrm>
            </p:contentPart>
          </mc:Choice>
          <mc:Fallback xmlns="">
            <p:pic>
              <p:nvPicPr>
                <p:cNvPr id="20" name="Mürekkep 19">
                  <a:extLst>
                    <a:ext uri="{FF2B5EF4-FFF2-40B4-BE49-F238E27FC236}">
                      <a16:creationId xmlns:a16="http://schemas.microsoft.com/office/drawing/2014/main" id="{5438A00A-85AD-1AFD-F062-DE2A854F2C39}"/>
                    </a:ext>
                  </a:extLst>
                </p:cNvPr>
                <p:cNvPicPr/>
                <p:nvPr/>
              </p:nvPicPr>
              <p:blipFill>
                <a:blip r:embed="rId25"/>
                <a:stretch>
                  <a:fillRect/>
                </a:stretch>
              </p:blipFill>
              <p:spPr>
                <a:xfrm>
                  <a:off x="8172265" y="587596"/>
                  <a:ext cx="19980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A69A2F8F-53B4-33A9-6B47-2D6A835FFF01}"/>
                  </a:ext>
                </a:extLst>
              </p14:cNvPr>
              <p14:cNvContentPartPr/>
              <p14:nvPr/>
            </p14:nvContentPartPr>
            <p14:xfrm>
              <a:off x="413545" y="5977156"/>
              <a:ext cx="990720" cy="29160"/>
            </p14:xfrm>
          </p:contentPart>
        </mc:Choice>
        <mc:Fallback xmlns="">
          <p:pic>
            <p:nvPicPr>
              <p:cNvPr id="22" name="Mürekkep 21">
                <a:extLst>
                  <a:ext uri="{FF2B5EF4-FFF2-40B4-BE49-F238E27FC236}">
                    <a16:creationId xmlns:a16="http://schemas.microsoft.com/office/drawing/2014/main" id="{A69A2F8F-53B4-33A9-6B47-2D6A835FFF01}"/>
                  </a:ext>
                </a:extLst>
              </p:cNvPr>
              <p:cNvPicPr/>
              <p:nvPr/>
            </p:nvPicPr>
            <p:blipFill>
              <a:blip r:embed="rId27"/>
              <a:stretch>
                <a:fillRect/>
              </a:stretch>
            </p:blipFill>
            <p:spPr>
              <a:xfrm>
                <a:off x="404545" y="5968156"/>
                <a:ext cx="1008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F3A38D72-0D1B-6FFF-9A7C-129A055C8BD2}"/>
                  </a:ext>
                </a:extLst>
              </p14:cNvPr>
              <p14:cNvContentPartPr/>
              <p14:nvPr/>
            </p14:nvContentPartPr>
            <p14:xfrm>
              <a:off x="10556185" y="4097956"/>
              <a:ext cx="650160" cy="262440"/>
            </p14:xfrm>
          </p:contentPart>
        </mc:Choice>
        <mc:Fallback xmlns="">
          <p:pic>
            <p:nvPicPr>
              <p:cNvPr id="23" name="Mürekkep 22">
                <a:extLst>
                  <a:ext uri="{FF2B5EF4-FFF2-40B4-BE49-F238E27FC236}">
                    <a16:creationId xmlns:a16="http://schemas.microsoft.com/office/drawing/2014/main" id="{F3A38D72-0D1B-6FFF-9A7C-129A055C8BD2}"/>
                  </a:ext>
                </a:extLst>
              </p:cNvPr>
              <p:cNvPicPr/>
              <p:nvPr/>
            </p:nvPicPr>
            <p:blipFill>
              <a:blip r:embed="rId29"/>
              <a:stretch>
                <a:fillRect/>
              </a:stretch>
            </p:blipFill>
            <p:spPr>
              <a:xfrm>
                <a:off x="10547545" y="4088956"/>
                <a:ext cx="6678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88DAFD79-1DC9-EBCC-0204-878F9BB76D96}"/>
                  </a:ext>
                </a:extLst>
              </p14:cNvPr>
              <p14:cNvContentPartPr/>
              <p14:nvPr/>
            </p14:nvContentPartPr>
            <p14:xfrm>
              <a:off x="10624945" y="5018476"/>
              <a:ext cx="291240" cy="450000"/>
            </p14:xfrm>
          </p:contentPart>
        </mc:Choice>
        <mc:Fallback xmlns="">
          <p:pic>
            <p:nvPicPr>
              <p:cNvPr id="24" name="Mürekkep 23">
                <a:extLst>
                  <a:ext uri="{FF2B5EF4-FFF2-40B4-BE49-F238E27FC236}">
                    <a16:creationId xmlns:a16="http://schemas.microsoft.com/office/drawing/2014/main" id="{88DAFD79-1DC9-EBCC-0204-878F9BB76D96}"/>
                  </a:ext>
                </a:extLst>
              </p:cNvPr>
              <p:cNvPicPr/>
              <p:nvPr/>
            </p:nvPicPr>
            <p:blipFill>
              <a:blip r:embed="rId31"/>
              <a:stretch>
                <a:fillRect/>
              </a:stretch>
            </p:blipFill>
            <p:spPr>
              <a:xfrm>
                <a:off x="10615945" y="5009836"/>
                <a:ext cx="308880" cy="467640"/>
              </a:xfrm>
              <a:prstGeom prst="rect">
                <a:avLst/>
              </a:prstGeom>
            </p:spPr>
          </p:pic>
        </mc:Fallback>
      </mc:AlternateContent>
      <p:grpSp>
        <p:nvGrpSpPr>
          <p:cNvPr id="28" name="Grup 27">
            <a:extLst>
              <a:ext uri="{FF2B5EF4-FFF2-40B4-BE49-F238E27FC236}">
                <a16:creationId xmlns:a16="http://schemas.microsoft.com/office/drawing/2014/main" id="{6B958A98-4FA8-19DC-5597-BEEC4D8B0427}"/>
              </a:ext>
            </a:extLst>
          </p:cNvPr>
          <p:cNvGrpSpPr/>
          <p:nvPr/>
        </p:nvGrpSpPr>
        <p:grpSpPr>
          <a:xfrm>
            <a:off x="10424065" y="5581876"/>
            <a:ext cx="925920" cy="240840"/>
            <a:chOff x="10424065" y="5581876"/>
            <a:chExt cx="925920" cy="240840"/>
          </a:xfrm>
        </p:grpSpPr>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0F405B8A-C472-AE29-2064-FC333C8B6240}"/>
                    </a:ext>
                  </a:extLst>
                </p14:cNvPr>
                <p14:cNvContentPartPr/>
                <p14:nvPr/>
              </p14:nvContentPartPr>
              <p14:xfrm>
                <a:off x="10510465" y="5682676"/>
                <a:ext cx="830520" cy="140040"/>
              </p14:xfrm>
            </p:contentPart>
          </mc:Choice>
          <mc:Fallback xmlns="">
            <p:pic>
              <p:nvPicPr>
                <p:cNvPr id="25" name="Mürekkep 24">
                  <a:extLst>
                    <a:ext uri="{FF2B5EF4-FFF2-40B4-BE49-F238E27FC236}">
                      <a16:creationId xmlns:a16="http://schemas.microsoft.com/office/drawing/2014/main" id="{0F405B8A-C472-AE29-2064-FC333C8B6240}"/>
                    </a:ext>
                  </a:extLst>
                </p:cNvPr>
                <p:cNvPicPr/>
                <p:nvPr/>
              </p:nvPicPr>
              <p:blipFill>
                <a:blip r:embed="rId33"/>
                <a:stretch>
                  <a:fillRect/>
                </a:stretch>
              </p:blipFill>
              <p:spPr>
                <a:xfrm>
                  <a:off x="10501825" y="5673676"/>
                  <a:ext cx="848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21A2F25B-FD73-0D66-CC00-1CF6AD908B10}"/>
                    </a:ext>
                  </a:extLst>
                </p14:cNvPr>
                <p14:cNvContentPartPr/>
                <p14:nvPr/>
              </p14:nvContentPartPr>
              <p14:xfrm>
                <a:off x="10424065" y="5611036"/>
                <a:ext cx="239760" cy="185760"/>
              </p14:xfrm>
            </p:contentPart>
          </mc:Choice>
          <mc:Fallback xmlns="">
            <p:pic>
              <p:nvPicPr>
                <p:cNvPr id="26" name="Mürekkep 25">
                  <a:extLst>
                    <a:ext uri="{FF2B5EF4-FFF2-40B4-BE49-F238E27FC236}">
                      <a16:creationId xmlns:a16="http://schemas.microsoft.com/office/drawing/2014/main" id="{21A2F25B-FD73-0D66-CC00-1CF6AD908B10}"/>
                    </a:ext>
                  </a:extLst>
                </p:cNvPr>
                <p:cNvPicPr/>
                <p:nvPr/>
              </p:nvPicPr>
              <p:blipFill>
                <a:blip r:embed="rId35"/>
                <a:stretch>
                  <a:fillRect/>
                </a:stretch>
              </p:blipFill>
              <p:spPr>
                <a:xfrm>
                  <a:off x="10415065" y="5602396"/>
                  <a:ext cx="257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Mürekkep 26">
                  <a:extLst>
                    <a:ext uri="{FF2B5EF4-FFF2-40B4-BE49-F238E27FC236}">
                      <a16:creationId xmlns:a16="http://schemas.microsoft.com/office/drawing/2014/main" id="{BA59761D-F783-3B00-12E7-DC2B13732470}"/>
                    </a:ext>
                  </a:extLst>
                </p14:cNvPr>
                <p14:cNvContentPartPr/>
                <p14:nvPr/>
              </p14:nvContentPartPr>
              <p14:xfrm>
                <a:off x="10471945" y="5581876"/>
                <a:ext cx="878040" cy="75960"/>
              </p14:xfrm>
            </p:contentPart>
          </mc:Choice>
          <mc:Fallback xmlns="">
            <p:pic>
              <p:nvPicPr>
                <p:cNvPr id="27" name="Mürekkep 26">
                  <a:extLst>
                    <a:ext uri="{FF2B5EF4-FFF2-40B4-BE49-F238E27FC236}">
                      <a16:creationId xmlns:a16="http://schemas.microsoft.com/office/drawing/2014/main" id="{BA59761D-F783-3B00-12E7-DC2B13732470}"/>
                    </a:ext>
                  </a:extLst>
                </p:cNvPr>
                <p:cNvPicPr/>
                <p:nvPr/>
              </p:nvPicPr>
              <p:blipFill>
                <a:blip r:embed="rId37"/>
                <a:stretch>
                  <a:fillRect/>
                </a:stretch>
              </p:blipFill>
              <p:spPr>
                <a:xfrm>
                  <a:off x="10462945" y="5572876"/>
                  <a:ext cx="895680" cy="93600"/>
                </a:xfrm>
                <a:prstGeom prst="rect">
                  <a:avLst/>
                </a:prstGeom>
              </p:spPr>
            </p:pic>
          </mc:Fallback>
        </mc:AlternateContent>
      </p:grpSp>
    </p:spTree>
    <p:extLst>
      <p:ext uri="{BB962C8B-B14F-4D97-AF65-F5344CB8AC3E}">
        <p14:creationId xmlns:p14="http://schemas.microsoft.com/office/powerpoint/2010/main" val="26440590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404F7A2-33ED-1E85-4489-69A1BF395CE3}"/>
              </a:ext>
            </a:extLst>
          </p:cNvPr>
          <p:cNvPicPr>
            <a:picLocks noChangeAspect="1"/>
          </p:cNvPicPr>
          <p:nvPr/>
        </p:nvPicPr>
        <p:blipFill>
          <a:blip r:embed="rId2"/>
          <a:stretch>
            <a:fillRect/>
          </a:stretch>
        </p:blipFill>
        <p:spPr>
          <a:xfrm>
            <a:off x="908254" y="0"/>
            <a:ext cx="10375491"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C1976AE-B6DE-77BC-1822-6C8024F75AB0}"/>
                  </a:ext>
                </a:extLst>
              </p14:cNvPr>
              <p14:cNvContentPartPr/>
              <p14:nvPr/>
            </p14:nvContentPartPr>
            <p14:xfrm>
              <a:off x="893425" y="709636"/>
              <a:ext cx="572400" cy="332280"/>
            </p14:xfrm>
          </p:contentPart>
        </mc:Choice>
        <mc:Fallback xmlns="">
          <p:pic>
            <p:nvPicPr>
              <p:cNvPr id="6" name="Mürekkep 5">
                <a:extLst>
                  <a:ext uri="{FF2B5EF4-FFF2-40B4-BE49-F238E27FC236}">
                    <a16:creationId xmlns:a16="http://schemas.microsoft.com/office/drawing/2014/main" id="{0C1976AE-B6DE-77BC-1822-6C8024F75AB0}"/>
                  </a:ext>
                </a:extLst>
              </p:cNvPr>
              <p:cNvPicPr/>
              <p:nvPr/>
            </p:nvPicPr>
            <p:blipFill>
              <a:blip r:embed="rId4"/>
              <a:stretch>
                <a:fillRect/>
              </a:stretch>
            </p:blipFill>
            <p:spPr>
              <a:xfrm>
                <a:off x="884425" y="700996"/>
                <a:ext cx="590040" cy="349920"/>
              </a:xfrm>
              <a:prstGeom prst="rect">
                <a:avLst/>
              </a:prstGeom>
            </p:spPr>
          </p:pic>
        </mc:Fallback>
      </mc:AlternateContent>
      <p:grpSp>
        <p:nvGrpSpPr>
          <p:cNvPr id="14" name="Grup 13">
            <a:extLst>
              <a:ext uri="{FF2B5EF4-FFF2-40B4-BE49-F238E27FC236}">
                <a16:creationId xmlns:a16="http://schemas.microsoft.com/office/drawing/2014/main" id="{74950012-30C3-778F-8B80-719203AE78D5}"/>
              </a:ext>
            </a:extLst>
          </p:cNvPr>
          <p:cNvGrpSpPr/>
          <p:nvPr/>
        </p:nvGrpSpPr>
        <p:grpSpPr>
          <a:xfrm>
            <a:off x="2213545" y="1240636"/>
            <a:ext cx="2304000" cy="1287720"/>
            <a:chOff x="2213545" y="1240636"/>
            <a:chExt cx="2304000" cy="128772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A5D3AA8-DD9B-0037-0E56-DAAA8458FE9D}"/>
                    </a:ext>
                  </a:extLst>
                </p14:cNvPr>
                <p14:cNvContentPartPr/>
                <p14:nvPr/>
              </p14:nvContentPartPr>
              <p14:xfrm>
                <a:off x="2213545" y="1240636"/>
                <a:ext cx="2239920" cy="1283040"/>
              </p14:xfrm>
            </p:contentPart>
          </mc:Choice>
          <mc:Fallback xmlns="">
            <p:pic>
              <p:nvPicPr>
                <p:cNvPr id="7" name="Mürekkep 6">
                  <a:extLst>
                    <a:ext uri="{FF2B5EF4-FFF2-40B4-BE49-F238E27FC236}">
                      <a16:creationId xmlns:a16="http://schemas.microsoft.com/office/drawing/2014/main" id="{FA5D3AA8-DD9B-0037-0E56-DAAA8458FE9D}"/>
                    </a:ext>
                  </a:extLst>
                </p:cNvPr>
                <p:cNvPicPr/>
                <p:nvPr/>
              </p:nvPicPr>
              <p:blipFill>
                <a:blip r:embed="rId6"/>
                <a:stretch>
                  <a:fillRect/>
                </a:stretch>
              </p:blipFill>
              <p:spPr>
                <a:xfrm>
                  <a:off x="2204545" y="1231996"/>
                  <a:ext cx="2257560" cy="130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7936387-6578-FBDA-0443-51E78FB387FC}"/>
                    </a:ext>
                  </a:extLst>
                </p14:cNvPr>
                <p14:cNvContentPartPr/>
                <p14:nvPr/>
              </p14:nvContentPartPr>
              <p14:xfrm>
                <a:off x="4359865" y="2410636"/>
                <a:ext cx="157680" cy="117720"/>
              </p14:xfrm>
            </p:contentPart>
          </mc:Choice>
          <mc:Fallback xmlns="">
            <p:pic>
              <p:nvPicPr>
                <p:cNvPr id="8" name="Mürekkep 7">
                  <a:extLst>
                    <a:ext uri="{FF2B5EF4-FFF2-40B4-BE49-F238E27FC236}">
                      <a16:creationId xmlns:a16="http://schemas.microsoft.com/office/drawing/2014/main" id="{D7936387-6578-FBDA-0443-51E78FB387FC}"/>
                    </a:ext>
                  </a:extLst>
                </p:cNvPr>
                <p:cNvPicPr/>
                <p:nvPr/>
              </p:nvPicPr>
              <p:blipFill>
                <a:blip r:embed="rId8"/>
                <a:stretch>
                  <a:fillRect/>
                </a:stretch>
              </p:blipFill>
              <p:spPr>
                <a:xfrm>
                  <a:off x="4351225" y="2401636"/>
                  <a:ext cx="175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ABBE2E8-4530-5832-D0F6-F6816AF9BD84}"/>
                    </a:ext>
                  </a:extLst>
                </p14:cNvPr>
                <p14:cNvContentPartPr/>
                <p14:nvPr/>
              </p14:nvContentPartPr>
              <p14:xfrm>
                <a:off x="3798985" y="1411996"/>
                <a:ext cx="167760" cy="195480"/>
              </p14:xfrm>
            </p:contentPart>
          </mc:Choice>
          <mc:Fallback xmlns="">
            <p:pic>
              <p:nvPicPr>
                <p:cNvPr id="10" name="Mürekkep 9">
                  <a:extLst>
                    <a:ext uri="{FF2B5EF4-FFF2-40B4-BE49-F238E27FC236}">
                      <a16:creationId xmlns:a16="http://schemas.microsoft.com/office/drawing/2014/main" id="{CABBE2E8-4530-5832-D0F6-F6816AF9BD84}"/>
                    </a:ext>
                  </a:extLst>
                </p:cNvPr>
                <p:cNvPicPr/>
                <p:nvPr/>
              </p:nvPicPr>
              <p:blipFill>
                <a:blip r:embed="rId10"/>
                <a:stretch>
                  <a:fillRect/>
                </a:stretch>
              </p:blipFill>
              <p:spPr>
                <a:xfrm>
                  <a:off x="3790345" y="1402996"/>
                  <a:ext cx="185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FDF085A7-C6EB-677B-0640-AFE2C1232550}"/>
                    </a:ext>
                  </a:extLst>
                </p14:cNvPr>
                <p14:cNvContentPartPr/>
                <p14:nvPr/>
              </p14:nvContentPartPr>
              <p14:xfrm>
                <a:off x="4059625" y="1459516"/>
                <a:ext cx="73800" cy="133200"/>
              </p14:xfrm>
            </p:contentPart>
          </mc:Choice>
          <mc:Fallback xmlns="">
            <p:pic>
              <p:nvPicPr>
                <p:cNvPr id="11" name="Mürekkep 10">
                  <a:extLst>
                    <a:ext uri="{FF2B5EF4-FFF2-40B4-BE49-F238E27FC236}">
                      <a16:creationId xmlns:a16="http://schemas.microsoft.com/office/drawing/2014/main" id="{FDF085A7-C6EB-677B-0640-AFE2C1232550}"/>
                    </a:ext>
                  </a:extLst>
                </p:cNvPr>
                <p:cNvPicPr/>
                <p:nvPr/>
              </p:nvPicPr>
              <p:blipFill>
                <a:blip r:embed="rId12"/>
                <a:stretch>
                  <a:fillRect/>
                </a:stretch>
              </p:blipFill>
              <p:spPr>
                <a:xfrm>
                  <a:off x="4050625" y="1450876"/>
                  <a:ext cx="91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046E906E-7845-545C-F901-F22714E5D024}"/>
                    </a:ext>
                  </a:extLst>
                </p14:cNvPr>
                <p14:cNvContentPartPr/>
                <p14:nvPr/>
              </p14:nvContentPartPr>
              <p14:xfrm>
                <a:off x="4156105" y="1481836"/>
                <a:ext cx="120240" cy="108000"/>
              </p14:xfrm>
            </p:contentPart>
          </mc:Choice>
          <mc:Fallback xmlns="">
            <p:pic>
              <p:nvPicPr>
                <p:cNvPr id="12" name="Mürekkep 11">
                  <a:extLst>
                    <a:ext uri="{FF2B5EF4-FFF2-40B4-BE49-F238E27FC236}">
                      <a16:creationId xmlns:a16="http://schemas.microsoft.com/office/drawing/2014/main" id="{046E906E-7845-545C-F901-F22714E5D024}"/>
                    </a:ext>
                  </a:extLst>
                </p:cNvPr>
                <p:cNvPicPr/>
                <p:nvPr/>
              </p:nvPicPr>
              <p:blipFill>
                <a:blip r:embed="rId14"/>
                <a:stretch>
                  <a:fillRect/>
                </a:stretch>
              </p:blipFill>
              <p:spPr>
                <a:xfrm>
                  <a:off x="4147105" y="1473196"/>
                  <a:ext cx="137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D28AB760-372C-95EE-A140-7F0354B46352}"/>
                    </a:ext>
                  </a:extLst>
                </p14:cNvPr>
                <p14:cNvContentPartPr/>
                <p14:nvPr/>
              </p14:nvContentPartPr>
              <p14:xfrm>
                <a:off x="4313065" y="1467796"/>
                <a:ext cx="68760" cy="169560"/>
              </p14:xfrm>
            </p:contentPart>
          </mc:Choice>
          <mc:Fallback xmlns="">
            <p:pic>
              <p:nvPicPr>
                <p:cNvPr id="13" name="Mürekkep 12">
                  <a:extLst>
                    <a:ext uri="{FF2B5EF4-FFF2-40B4-BE49-F238E27FC236}">
                      <a16:creationId xmlns:a16="http://schemas.microsoft.com/office/drawing/2014/main" id="{D28AB760-372C-95EE-A140-7F0354B46352}"/>
                    </a:ext>
                  </a:extLst>
                </p:cNvPr>
                <p:cNvPicPr/>
                <p:nvPr/>
              </p:nvPicPr>
              <p:blipFill>
                <a:blip r:embed="rId16"/>
                <a:stretch>
                  <a:fillRect/>
                </a:stretch>
              </p:blipFill>
              <p:spPr>
                <a:xfrm>
                  <a:off x="4304065" y="1458796"/>
                  <a:ext cx="8640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047DDDB8-1AE3-2912-F0EB-6AF93032768F}"/>
                  </a:ext>
                </a:extLst>
              </p14:cNvPr>
              <p14:cNvContentPartPr/>
              <p14:nvPr/>
            </p14:nvContentPartPr>
            <p14:xfrm>
              <a:off x="4658305" y="26716"/>
              <a:ext cx="663840" cy="234000"/>
            </p14:xfrm>
          </p:contentPart>
        </mc:Choice>
        <mc:Fallback xmlns="">
          <p:pic>
            <p:nvPicPr>
              <p:cNvPr id="15" name="Mürekkep 14">
                <a:extLst>
                  <a:ext uri="{FF2B5EF4-FFF2-40B4-BE49-F238E27FC236}">
                    <a16:creationId xmlns:a16="http://schemas.microsoft.com/office/drawing/2014/main" id="{047DDDB8-1AE3-2912-F0EB-6AF93032768F}"/>
                  </a:ext>
                </a:extLst>
              </p:cNvPr>
              <p:cNvPicPr/>
              <p:nvPr/>
            </p:nvPicPr>
            <p:blipFill>
              <a:blip r:embed="rId18"/>
              <a:stretch>
                <a:fillRect/>
              </a:stretch>
            </p:blipFill>
            <p:spPr>
              <a:xfrm>
                <a:off x="4649305" y="17716"/>
                <a:ext cx="681480" cy="251640"/>
              </a:xfrm>
              <a:prstGeom prst="rect">
                <a:avLst/>
              </a:prstGeom>
            </p:spPr>
          </p:pic>
        </mc:Fallback>
      </mc:AlternateContent>
    </p:spTree>
    <p:extLst>
      <p:ext uri="{BB962C8B-B14F-4D97-AF65-F5344CB8AC3E}">
        <p14:creationId xmlns:p14="http://schemas.microsoft.com/office/powerpoint/2010/main" val="23298579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FD6A5A6-1627-28EF-3C7D-2E5C1D1C9462}"/>
              </a:ext>
            </a:extLst>
          </p:cNvPr>
          <p:cNvPicPr>
            <a:picLocks noChangeAspect="1"/>
          </p:cNvPicPr>
          <p:nvPr/>
        </p:nvPicPr>
        <p:blipFill>
          <a:blip r:embed="rId2"/>
          <a:stretch>
            <a:fillRect/>
          </a:stretch>
        </p:blipFill>
        <p:spPr>
          <a:xfrm>
            <a:off x="447638" y="0"/>
            <a:ext cx="623383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EE93C6A-514C-6A66-DD57-836D1AE4A747}"/>
                  </a:ext>
                </a:extLst>
              </p14:cNvPr>
              <p14:cNvContentPartPr/>
              <p14:nvPr/>
            </p14:nvContentPartPr>
            <p14:xfrm>
              <a:off x="459625" y="787036"/>
              <a:ext cx="716760" cy="301320"/>
            </p14:xfrm>
          </p:contentPart>
        </mc:Choice>
        <mc:Fallback xmlns="">
          <p:pic>
            <p:nvPicPr>
              <p:cNvPr id="7" name="Mürekkep 6">
                <a:extLst>
                  <a:ext uri="{FF2B5EF4-FFF2-40B4-BE49-F238E27FC236}">
                    <a16:creationId xmlns:a16="http://schemas.microsoft.com/office/drawing/2014/main" id="{CEE93C6A-514C-6A66-DD57-836D1AE4A747}"/>
                  </a:ext>
                </a:extLst>
              </p:cNvPr>
              <p:cNvPicPr/>
              <p:nvPr/>
            </p:nvPicPr>
            <p:blipFill>
              <a:blip r:embed="rId4"/>
              <a:stretch>
                <a:fillRect/>
              </a:stretch>
            </p:blipFill>
            <p:spPr>
              <a:xfrm>
                <a:off x="450625" y="778036"/>
                <a:ext cx="734400" cy="318960"/>
              </a:xfrm>
              <a:prstGeom prst="rect">
                <a:avLst/>
              </a:prstGeom>
            </p:spPr>
          </p:pic>
        </mc:Fallback>
      </mc:AlternateContent>
      <p:grpSp>
        <p:nvGrpSpPr>
          <p:cNvPr id="27" name="Grup 26">
            <a:extLst>
              <a:ext uri="{FF2B5EF4-FFF2-40B4-BE49-F238E27FC236}">
                <a16:creationId xmlns:a16="http://schemas.microsoft.com/office/drawing/2014/main" id="{755B2A33-7275-A92E-FE22-6218C17E451D}"/>
              </a:ext>
            </a:extLst>
          </p:cNvPr>
          <p:cNvGrpSpPr/>
          <p:nvPr/>
        </p:nvGrpSpPr>
        <p:grpSpPr>
          <a:xfrm>
            <a:off x="134185" y="1876036"/>
            <a:ext cx="414360" cy="4040280"/>
            <a:chOff x="134185" y="1876036"/>
            <a:chExt cx="414360" cy="4040280"/>
          </a:xfrm>
        </p:grpSpPr>
        <mc:AlternateContent xmlns:mc="http://schemas.openxmlformats.org/markup-compatibility/2006" xmlns:p14="http://schemas.microsoft.com/office/powerpoint/2010/main">
          <mc:Choice Requires="p14">
            <p:contentPart p14:bwMode="auto" r:id="rId5">
              <p14:nvContentPartPr>
                <p14:cNvPr id="23" name="Mürekkep 22">
                  <a:extLst>
                    <a:ext uri="{FF2B5EF4-FFF2-40B4-BE49-F238E27FC236}">
                      <a16:creationId xmlns:a16="http://schemas.microsoft.com/office/drawing/2014/main" id="{883A6439-434A-FDAB-EFF9-D9019E846223}"/>
                    </a:ext>
                  </a:extLst>
                </p14:cNvPr>
                <p14:cNvContentPartPr/>
                <p14:nvPr/>
              </p14:nvContentPartPr>
              <p14:xfrm>
                <a:off x="134185" y="1876036"/>
                <a:ext cx="414360" cy="3966840"/>
              </p14:xfrm>
            </p:contentPart>
          </mc:Choice>
          <mc:Fallback xmlns="">
            <p:pic>
              <p:nvPicPr>
                <p:cNvPr id="23" name="Mürekkep 22">
                  <a:extLst>
                    <a:ext uri="{FF2B5EF4-FFF2-40B4-BE49-F238E27FC236}">
                      <a16:creationId xmlns:a16="http://schemas.microsoft.com/office/drawing/2014/main" id="{883A6439-434A-FDAB-EFF9-D9019E846223}"/>
                    </a:ext>
                  </a:extLst>
                </p:cNvPr>
                <p:cNvPicPr/>
                <p:nvPr/>
              </p:nvPicPr>
              <p:blipFill>
                <a:blip r:embed="rId6"/>
                <a:stretch>
                  <a:fillRect/>
                </a:stretch>
              </p:blipFill>
              <p:spPr>
                <a:xfrm>
                  <a:off x="125185" y="1867036"/>
                  <a:ext cx="432000" cy="39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Mürekkep 23">
                  <a:extLst>
                    <a:ext uri="{FF2B5EF4-FFF2-40B4-BE49-F238E27FC236}">
                      <a16:creationId xmlns:a16="http://schemas.microsoft.com/office/drawing/2014/main" id="{3FE97D5C-29E8-FAA9-7D22-54387C300C0D}"/>
                    </a:ext>
                  </a:extLst>
                </p14:cNvPr>
                <p14:cNvContentPartPr/>
                <p14:nvPr/>
              </p14:nvContentPartPr>
              <p14:xfrm>
                <a:off x="363145" y="5765116"/>
                <a:ext cx="110160" cy="151200"/>
              </p14:xfrm>
            </p:contentPart>
          </mc:Choice>
          <mc:Fallback xmlns="">
            <p:pic>
              <p:nvPicPr>
                <p:cNvPr id="24" name="Mürekkep 23">
                  <a:extLst>
                    <a:ext uri="{FF2B5EF4-FFF2-40B4-BE49-F238E27FC236}">
                      <a16:creationId xmlns:a16="http://schemas.microsoft.com/office/drawing/2014/main" id="{3FE97D5C-29E8-FAA9-7D22-54387C300C0D}"/>
                    </a:ext>
                  </a:extLst>
                </p:cNvPr>
                <p:cNvPicPr/>
                <p:nvPr/>
              </p:nvPicPr>
              <p:blipFill>
                <a:blip r:embed="rId8"/>
                <a:stretch>
                  <a:fillRect/>
                </a:stretch>
              </p:blipFill>
              <p:spPr>
                <a:xfrm>
                  <a:off x="354505" y="5756476"/>
                  <a:ext cx="12780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5" name="Mürekkep 24">
                <a:extLst>
                  <a:ext uri="{FF2B5EF4-FFF2-40B4-BE49-F238E27FC236}">
                    <a16:creationId xmlns:a16="http://schemas.microsoft.com/office/drawing/2014/main" id="{104E00E8-2317-51EB-8869-76A58950023E}"/>
                  </a:ext>
                </a:extLst>
              </p14:cNvPr>
              <p14:cNvContentPartPr/>
              <p14:nvPr/>
            </p14:nvContentPartPr>
            <p14:xfrm>
              <a:off x="3300745" y="5696356"/>
              <a:ext cx="281880" cy="282960"/>
            </p14:xfrm>
          </p:contentPart>
        </mc:Choice>
        <mc:Fallback xmlns="">
          <p:pic>
            <p:nvPicPr>
              <p:cNvPr id="25" name="Mürekkep 24">
                <a:extLst>
                  <a:ext uri="{FF2B5EF4-FFF2-40B4-BE49-F238E27FC236}">
                    <a16:creationId xmlns:a16="http://schemas.microsoft.com/office/drawing/2014/main" id="{104E00E8-2317-51EB-8869-76A58950023E}"/>
                  </a:ext>
                </a:extLst>
              </p:cNvPr>
              <p:cNvPicPr/>
              <p:nvPr/>
            </p:nvPicPr>
            <p:blipFill>
              <a:blip r:embed="rId10"/>
              <a:stretch>
                <a:fillRect/>
              </a:stretch>
            </p:blipFill>
            <p:spPr>
              <a:xfrm>
                <a:off x="3292105" y="5687356"/>
                <a:ext cx="2995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Mürekkep 25">
                <a:extLst>
                  <a:ext uri="{FF2B5EF4-FFF2-40B4-BE49-F238E27FC236}">
                    <a16:creationId xmlns:a16="http://schemas.microsoft.com/office/drawing/2014/main" id="{92702B24-EE70-1127-B853-D8090562BE64}"/>
                  </a:ext>
                </a:extLst>
              </p14:cNvPr>
              <p14:cNvContentPartPr/>
              <p14:nvPr/>
            </p14:nvContentPartPr>
            <p14:xfrm>
              <a:off x="750505" y="6130876"/>
              <a:ext cx="240120" cy="360"/>
            </p14:xfrm>
          </p:contentPart>
        </mc:Choice>
        <mc:Fallback xmlns="">
          <p:pic>
            <p:nvPicPr>
              <p:cNvPr id="26" name="Mürekkep 25">
                <a:extLst>
                  <a:ext uri="{FF2B5EF4-FFF2-40B4-BE49-F238E27FC236}">
                    <a16:creationId xmlns:a16="http://schemas.microsoft.com/office/drawing/2014/main" id="{92702B24-EE70-1127-B853-D8090562BE64}"/>
                  </a:ext>
                </a:extLst>
              </p:cNvPr>
              <p:cNvPicPr/>
              <p:nvPr/>
            </p:nvPicPr>
            <p:blipFill>
              <a:blip r:embed="rId12"/>
              <a:stretch>
                <a:fillRect/>
              </a:stretch>
            </p:blipFill>
            <p:spPr>
              <a:xfrm>
                <a:off x="741505" y="6122236"/>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Mürekkep 27">
                <a:extLst>
                  <a:ext uri="{FF2B5EF4-FFF2-40B4-BE49-F238E27FC236}">
                    <a16:creationId xmlns:a16="http://schemas.microsoft.com/office/drawing/2014/main" id="{E4080451-63F1-3745-8A66-D5B589F8E9CC}"/>
                  </a:ext>
                </a:extLst>
              </p14:cNvPr>
              <p14:cNvContentPartPr/>
              <p14:nvPr/>
            </p14:nvContentPartPr>
            <p14:xfrm>
              <a:off x="731065" y="6332836"/>
              <a:ext cx="249840" cy="10080"/>
            </p14:xfrm>
          </p:contentPart>
        </mc:Choice>
        <mc:Fallback xmlns="">
          <p:pic>
            <p:nvPicPr>
              <p:cNvPr id="28" name="Mürekkep 27">
                <a:extLst>
                  <a:ext uri="{FF2B5EF4-FFF2-40B4-BE49-F238E27FC236}">
                    <a16:creationId xmlns:a16="http://schemas.microsoft.com/office/drawing/2014/main" id="{E4080451-63F1-3745-8A66-D5B589F8E9CC}"/>
                  </a:ext>
                </a:extLst>
              </p:cNvPr>
              <p:cNvPicPr/>
              <p:nvPr/>
            </p:nvPicPr>
            <p:blipFill>
              <a:blip r:embed="rId14"/>
              <a:stretch>
                <a:fillRect/>
              </a:stretch>
            </p:blipFill>
            <p:spPr>
              <a:xfrm>
                <a:off x="722425" y="6323836"/>
                <a:ext cx="267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Mürekkep 28">
                <a:extLst>
                  <a:ext uri="{FF2B5EF4-FFF2-40B4-BE49-F238E27FC236}">
                    <a16:creationId xmlns:a16="http://schemas.microsoft.com/office/drawing/2014/main" id="{B29E5E7D-9650-FCB9-A88D-AEC0CDAF135E}"/>
                  </a:ext>
                </a:extLst>
              </p14:cNvPr>
              <p14:cNvContentPartPr/>
              <p14:nvPr/>
            </p14:nvContentPartPr>
            <p14:xfrm>
              <a:off x="1866865" y="6109276"/>
              <a:ext cx="557640" cy="32040"/>
            </p14:xfrm>
          </p:contentPart>
        </mc:Choice>
        <mc:Fallback xmlns="">
          <p:pic>
            <p:nvPicPr>
              <p:cNvPr id="29" name="Mürekkep 28">
                <a:extLst>
                  <a:ext uri="{FF2B5EF4-FFF2-40B4-BE49-F238E27FC236}">
                    <a16:creationId xmlns:a16="http://schemas.microsoft.com/office/drawing/2014/main" id="{B29E5E7D-9650-FCB9-A88D-AEC0CDAF135E}"/>
                  </a:ext>
                </a:extLst>
              </p:cNvPr>
              <p:cNvPicPr/>
              <p:nvPr/>
            </p:nvPicPr>
            <p:blipFill>
              <a:blip r:embed="rId16"/>
              <a:stretch>
                <a:fillRect/>
              </a:stretch>
            </p:blipFill>
            <p:spPr>
              <a:xfrm>
                <a:off x="1857865" y="6100276"/>
                <a:ext cx="575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Mürekkep 29">
                <a:extLst>
                  <a:ext uri="{FF2B5EF4-FFF2-40B4-BE49-F238E27FC236}">
                    <a16:creationId xmlns:a16="http://schemas.microsoft.com/office/drawing/2014/main" id="{379F91F6-B7DE-3FEB-A827-E9B6828FE313}"/>
                  </a:ext>
                </a:extLst>
              </p14:cNvPr>
              <p14:cNvContentPartPr/>
              <p14:nvPr/>
            </p14:nvContentPartPr>
            <p14:xfrm>
              <a:off x="1799545" y="6342196"/>
              <a:ext cx="499680" cy="29880"/>
            </p14:xfrm>
          </p:contentPart>
        </mc:Choice>
        <mc:Fallback xmlns="">
          <p:pic>
            <p:nvPicPr>
              <p:cNvPr id="30" name="Mürekkep 29">
                <a:extLst>
                  <a:ext uri="{FF2B5EF4-FFF2-40B4-BE49-F238E27FC236}">
                    <a16:creationId xmlns:a16="http://schemas.microsoft.com/office/drawing/2014/main" id="{379F91F6-B7DE-3FEB-A827-E9B6828FE313}"/>
                  </a:ext>
                </a:extLst>
              </p:cNvPr>
              <p:cNvPicPr/>
              <p:nvPr/>
            </p:nvPicPr>
            <p:blipFill>
              <a:blip r:embed="rId18"/>
              <a:stretch>
                <a:fillRect/>
              </a:stretch>
            </p:blipFill>
            <p:spPr>
              <a:xfrm>
                <a:off x="1790905" y="6333196"/>
                <a:ext cx="5173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6DA23EDC-0AD3-F0C0-A64F-058C558652EB}"/>
                  </a:ext>
                </a:extLst>
              </p14:cNvPr>
              <p14:cNvContentPartPr/>
              <p14:nvPr/>
            </p14:nvContentPartPr>
            <p14:xfrm>
              <a:off x="4743265" y="3358516"/>
              <a:ext cx="1840680" cy="1533600"/>
            </p14:xfrm>
          </p:contentPart>
        </mc:Choice>
        <mc:Fallback xmlns="">
          <p:pic>
            <p:nvPicPr>
              <p:cNvPr id="22" name="Mürekkep 21">
                <a:extLst>
                  <a:ext uri="{FF2B5EF4-FFF2-40B4-BE49-F238E27FC236}">
                    <a16:creationId xmlns:a16="http://schemas.microsoft.com/office/drawing/2014/main" id="{6DA23EDC-0AD3-F0C0-A64F-058C558652EB}"/>
                  </a:ext>
                </a:extLst>
              </p:cNvPr>
              <p:cNvPicPr/>
              <p:nvPr/>
            </p:nvPicPr>
            <p:blipFill>
              <a:blip r:embed="rId20"/>
              <a:stretch>
                <a:fillRect/>
              </a:stretch>
            </p:blipFill>
            <p:spPr>
              <a:xfrm>
                <a:off x="4734625" y="3349516"/>
                <a:ext cx="1858320" cy="1551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Mürekkep 30">
                <a:extLst>
                  <a:ext uri="{FF2B5EF4-FFF2-40B4-BE49-F238E27FC236}">
                    <a16:creationId xmlns:a16="http://schemas.microsoft.com/office/drawing/2014/main" id="{6E77E47D-F777-DB74-E0EC-C6542D979C10}"/>
                  </a:ext>
                </a:extLst>
              </p14:cNvPr>
              <p14:cNvContentPartPr/>
              <p14:nvPr/>
            </p14:nvContentPartPr>
            <p14:xfrm>
              <a:off x="3070345" y="1855516"/>
              <a:ext cx="1917720" cy="1485720"/>
            </p14:xfrm>
          </p:contentPart>
        </mc:Choice>
        <mc:Fallback xmlns="">
          <p:pic>
            <p:nvPicPr>
              <p:cNvPr id="31" name="Mürekkep 30">
                <a:extLst>
                  <a:ext uri="{FF2B5EF4-FFF2-40B4-BE49-F238E27FC236}">
                    <a16:creationId xmlns:a16="http://schemas.microsoft.com/office/drawing/2014/main" id="{6E77E47D-F777-DB74-E0EC-C6542D979C10}"/>
                  </a:ext>
                </a:extLst>
              </p:cNvPr>
              <p:cNvPicPr/>
              <p:nvPr/>
            </p:nvPicPr>
            <p:blipFill>
              <a:blip r:embed="rId22"/>
              <a:stretch>
                <a:fillRect/>
              </a:stretch>
            </p:blipFill>
            <p:spPr>
              <a:xfrm>
                <a:off x="3061345" y="1846516"/>
                <a:ext cx="1935360" cy="1503360"/>
              </a:xfrm>
              <a:prstGeom prst="rect">
                <a:avLst/>
              </a:prstGeom>
            </p:spPr>
          </p:pic>
        </mc:Fallback>
      </mc:AlternateContent>
      <p:pic>
        <p:nvPicPr>
          <p:cNvPr id="37" name="Resim 36">
            <a:extLst>
              <a:ext uri="{FF2B5EF4-FFF2-40B4-BE49-F238E27FC236}">
                <a16:creationId xmlns:a16="http://schemas.microsoft.com/office/drawing/2014/main" id="{9028102B-42F0-E7FB-02BF-BF29B77D111C}"/>
              </a:ext>
            </a:extLst>
          </p:cNvPr>
          <p:cNvPicPr>
            <a:picLocks noChangeAspect="1"/>
          </p:cNvPicPr>
          <p:nvPr/>
        </p:nvPicPr>
        <p:blipFill>
          <a:blip r:embed="rId23"/>
          <a:stretch>
            <a:fillRect/>
          </a:stretch>
        </p:blipFill>
        <p:spPr>
          <a:xfrm>
            <a:off x="6946251" y="509645"/>
            <a:ext cx="1752845" cy="1371791"/>
          </a:xfrm>
          <a:prstGeom prst="rect">
            <a:avLst/>
          </a:prstGeom>
        </p:spPr>
      </p:pic>
      <p:grpSp>
        <p:nvGrpSpPr>
          <p:cNvPr id="42" name="Grup 41">
            <a:extLst>
              <a:ext uri="{FF2B5EF4-FFF2-40B4-BE49-F238E27FC236}">
                <a16:creationId xmlns:a16="http://schemas.microsoft.com/office/drawing/2014/main" id="{5CA129E8-4018-FCAA-AA43-7196F9E4BF99}"/>
              </a:ext>
            </a:extLst>
          </p:cNvPr>
          <p:cNvGrpSpPr/>
          <p:nvPr/>
        </p:nvGrpSpPr>
        <p:grpSpPr>
          <a:xfrm>
            <a:off x="287185" y="383256"/>
            <a:ext cx="7971143" cy="1580260"/>
            <a:chOff x="287185" y="383256"/>
            <a:chExt cx="7971143" cy="1580260"/>
          </a:xfrm>
        </p:grpSpPr>
        <mc:AlternateContent xmlns:mc="http://schemas.openxmlformats.org/markup-compatibility/2006" xmlns:p14="http://schemas.microsoft.com/office/powerpoint/2010/main">
          <mc:Choice Requires="p14">
            <p:contentPart p14:bwMode="auto" r:id="rId24">
              <p14:nvContentPartPr>
                <p14:cNvPr id="8" name="Mürekkep 7">
                  <a:extLst>
                    <a:ext uri="{FF2B5EF4-FFF2-40B4-BE49-F238E27FC236}">
                      <a16:creationId xmlns:a16="http://schemas.microsoft.com/office/drawing/2014/main" id="{C7D42588-87FB-DB4B-6CD2-DE98EF3B4737}"/>
                    </a:ext>
                  </a:extLst>
                </p14:cNvPr>
                <p14:cNvContentPartPr/>
                <p14:nvPr/>
              </p14:nvContentPartPr>
              <p14:xfrm>
                <a:off x="287185" y="1077556"/>
                <a:ext cx="242280" cy="555480"/>
              </p14:xfrm>
            </p:contentPart>
          </mc:Choice>
          <mc:Fallback xmlns="">
            <p:pic>
              <p:nvPicPr>
                <p:cNvPr id="8" name="Mürekkep 7">
                  <a:extLst>
                    <a:ext uri="{FF2B5EF4-FFF2-40B4-BE49-F238E27FC236}">
                      <a16:creationId xmlns:a16="http://schemas.microsoft.com/office/drawing/2014/main" id="{C7D42588-87FB-DB4B-6CD2-DE98EF3B4737}"/>
                    </a:ext>
                  </a:extLst>
                </p:cNvPr>
                <p:cNvPicPr/>
                <p:nvPr/>
              </p:nvPicPr>
              <p:blipFill>
                <a:blip r:embed="rId25"/>
                <a:stretch>
                  <a:fillRect/>
                </a:stretch>
              </p:blipFill>
              <p:spPr>
                <a:xfrm>
                  <a:off x="278545" y="1068916"/>
                  <a:ext cx="259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Mürekkep 8">
                  <a:extLst>
                    <a:ext uri="{FF2B5EF4-FFF2-40B4-BE49-F238E27FC236}">
                      <a16:creationId xmlns:a16="http://schemas.microsoft.com/office/drawing/2014/main" id="{9932ED22-A4F5-7899-9D0B-AC551409C483}"/>
                    </a:ext>
                  </a:extLst>
                </p14:cNvPr>
                <p14:cNvContentPartPr/>
                <p14:nvPr/>
              </p14:nvContentPartPr>
              <p14:xfrm>
                <a:off x="461425" y="1530076"/>
                <a:ext cx="10440" cy="105120"/>
              </p14:xfrm>
            </p:contentPart>
          </mc:Choice>
          <mc:Fallback xmlns="">
            <p:pic>
              <p:nvPicPr>
                <p:cNvPr id="9" name="Mürekkep 8">
                  <a:extLst>
                    <a:ext uri="{FF2B5EF4-FFF2-40B4-BE49-F238E27FC236}">
                      <a16:creationId xmlns:a16="http://schemas.microsoft.com/office/drawing/2014/main" id="{9932ED22-A4F5-7899-9D0B-AC551409C483}"/>
                    </a:ext>
                  </a:extLst>
                </p:cNvPr>
                <p:cNvPicPr/>
                <p:nvPr/>
              </p:nvPicPr>
              <p:blipFill>
                <a:blip r:embed="rId27"/>
                <a:stretch>
                  <a:fillRect/>
                </a:stretch>
              </p:blipFill>
              <p:spPr>
                <a:xfrm>
                  <a:off x="452785" y="1521076"/>
                  <a:ext cx="28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Mürekkep 9">
                  <a:extLst>
                    <a:ext uri="{FF2B5EF4-FFF2-40B4-BE49-F238E27FC236}">
                      <a16:creationId xmlns:a16="http://schemas.microsoft.com/office/drawing/2014/main" id="{8889E14A-D538-A8ED-0651-49D4057CCA12}"/>
                    </a:ext>
                  </a:extLst>
                </p14:cNvPr>
                <p14:cNvContentPartPr/>
                <p14:nvPr/>
              </p14:nvContentPartPr>
              <p14:xfrm>
                <a:off x="817825" y="1953076"/>
                <a:ext cx="837000" cy="10440"/>
              </p14:xfrm>
            </p:contentPart>
          </mc:Choice>
          <mc:Fallback xmlns="">
            <p:pic>
              <p:nvPicPr>
                <p:cNvPr id="10" name="Mürekkep 9">
                  <a:extLst>
                    <a:ext uri="{FF2B5EF4-FFF2-40B4-BE49-F238E27FC236}">
                      <a16:creationId xmlns:a16="http://schemas.microsoft.com/office/drawing/2014/main" id="{8889E14A-D538-A8ED-0651-49D4057CCA12}"/>
                    </a:ext>
                  </a:extLst>
                </p:cNvPr>
                <p:cNvPicPr/>
                <p:nvPr/>
              </p:nvPicPr>
              <p:blipFill>
                <a:blip r:embed="rId29"/>
                <a:stretch>
                  <a:fillRect/>
                </a:stretch>
              </p:blipFill>
              <p:spPr>
                <a:xfrm>
                  <a:off x="808825" y="1944436"/>
                  <a:ext cx="854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Mürekkep 11">
                  <a:extLst>
                    <a:ext uri="{FF2B5EF4-FFF2-40B4-BE49-F238E27FC236}">
                      <a16:creationId xmlns:a16="http://schemas.microsoft.com/office/drawing/2014/main" id="{98DF396F-864B-C404-C307-E2E89FEC9DC9}"/>
                    </a:ext>
                  </a:extLst>
                </p14:cNvPr>
                <p14:cNvContentPartPr/>
                <p14:nvPr/>
              </p14:nvContentPartPr>
              <p14:xfrm>
                <a:off x="1757065" y="1838236"/>
                <a:ext cx="3960" cy="81720"/>
              </p14:xfrm>
            </p:contentPart>
          </mc:Choice>
          <mc:Fallback xmlns="">
            <p:pic>
              <p:nvPicPr>
                <p:cNvPr id="12" name="Mürekkep 11">
                  <a:extLst>
                    <a:ext uri="{FF2B5EF4-FFF2-40B4-BE49-F238E27FC236}">
                      <a16:creationId xmlns:a16="http://schemas.microsoft.com/office/drawing/2014/main" id="{98DF396F-864B-C404-C307-E2E89FEC9DC9}"/>
                    </a:ext>
                  </a:extLst>
                </p:cNvPr>
                <p:cNvPicPr/>
                <p:nvPr/>
              </p:nvPicPr>
              <p:blipFill>
                <a:blip r:embed="rId31"/>
                <a:stretch>
                  <a:fillRect/>
                </a:stretch>
              </p:blipFill>
              <p:spPr>
                <a:xfrm>
                  <a:off x="1748425" y="1829236"/>
                  <a:ext cx="2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 name="Mürekkep 12">
                  <a:extLst>
                    <a:ext uri="{FF2B5EF4-FFF2-40B4-BE49-F238E27FC236}">
                      <a16:creationId xmlns:a16="http://schemas.microsoft.com/office/drawing/2014/main" id="{28B46D62-49BC-F161-C0B0-AEE42A3ADAB4}"/>
                    </a:ext>
                  </a:extLst>
                </p14:cNvPr>
                <p14:cNvContentPartPr/>
                <p14:nvPr/>
              </p14:nvContentPartPr>
              <p14:xfrm>
                <a:off x="1741585" y="1822756"/>
                <a:ext cx="69120" cy="78840"/>
              </p14:xfrm>
            </p:contentPart>
          </mc:Choice>
          <mc:Fallback xmlns="">
            <p:pic>
              <p:nvPicPr>
                <p:cNvPr id="13" name="Mürekkep 12">
                  <a:extLst>
                    <a:ext uri="{FF2B5EF4-FFF2-40B4-BE49-F238E27FC236}">
                      <a16:creationId xmlns:a16="http://schemas.microsoft.com/office/drawing/2014/main" id="{28B46D62-49BC-F161-C0B0-AEE42A3ADAB4}"/>
                    </a:ext>
                  </a:extLst>
                </p:cNvPr>
                <p:cNvPicPr/>
                <p:nvPr/>
              </p:nvPicPr>
              <p:blipFill>
                <a:blip r:embed="rId33"/>
                <a:stretch>
                  <a:fillRect/>
                </a:stretch>
              </p:blipFill>
              <p:spPr>
                <a:xfrm>
                  <a:off x="1732585" y="1814116"/>
                  <a:ext cx="86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 name="Mürekkep 13">
                  <a:extLst>
                    <a:ext uri="{FF2B5EF4-FFF2-40B4-BE49-F238E27FC236}">
                      <a16:creationId xmlns:a16="http://schemas.microsoft.com/office/drawing/2014/main" id="{D173D143-97AC-7B19-F571-22FC91A05DD9}"/>
                    </a:ext>
                  </a:extLst>
                </p14:cNvPr>
                <p14:cNvContentPartPr/>
                <p14:nvPr/>
              </p14:nvContentPartPr>
              <p14:xfrm>
                <a:off x="1850665" y="1881436"/>
                <a:ext cx="78480" cy="57600"/>
              </p14:xfrm>
            </p:contentPart>
          </mc:Choice>
          <mc:Fallback xmlns="">
            <p:pic>
              <p:nvPicPr>
                <p:cNvPr id="14" name="Mürekkep 13">
                  <a:extLst>
                    <a:ext uri="{FF2B5EF4-FFF2-40B4-BE49-F238E27FC236}">
                      <a16:creationId xmlns:a16="http://schemas.microsoft.com/office/drawing/2014/main" id="{D173D143-97AC-7B19-F571-22FC91A05DD9}"/>
                    </a:ext>
                  </a:extLst>
                </p:cNvPr>
                <p:cNvPicPr/>
                <p:nvPr/>
              </p:nvPicPr>
              <p:blipFill>
                <a:blip r:embed="rId35"/>
                <a:stretch>
                  <a:fillRect/>
                </a:stretch>
              </p:blipFill>
              <p:spPr>
                <a:xfrm>
                  <a:off x="1841665" y="1872436"/>
                  <a:ext cx="96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 name="Mürekkep 15">
                  <a:extLst>
                    <a:ext uri="{FF2B5EF4-FFF2-40B4-BE49-F238E27FC236}">
                      <a16:creationId xmlns:a16="http://schemas.microsoft.com/office/drawing/2014/main" id="{36B2E1A5-8811-5D64-289D-73E66B9AEB40}"/>
                    </a:ext>
                  </a:extLst>
                </p14:cNvPr>
                <p14:cNvContentPartPr/>
                <p14:nvPr/>
              </p14:nvContentPartPr>
              <p14:xfrm>
                <a:off x="1943905" y="1847956"/>
                <a:ext cx="278280" cy="78840"/>
              </p14:xfrm>
            </p:contentPart>
          </mc:Choice>
          <mc:Fallback xmlns="">
            <p:pic>
              <p:nvPicPr>
                <p:cNvPr id="16" name="Mürekkep 15">
                  <a:extLst>
                    <a:ext uri="{FF2B5EF4-FFF2-40B4-BE49-F238E27FC236}">
                      <a16:creationId xmlns:a16="http://schemas.microsoft.com/office/drawing/2014/main" id="{36B2E1A5-8811-5D64-289D-73E66B9AEB40}"/>
                    </a:ext>
                  </a:extLst>
                </p:cNvPr>
                <p:cNvPicPr/>
                <p:nvPr/>
              </p:nvPicPr>
              <p:blipFill>
                <a:blip r:embed="rId37"/>
                <a:stretch>
                  <a:fillRect/>
                </a:stretch>
              </p:blipFill>
              <p:spPr>
                <a:xfrm>
                  <a:off x="1935265" y="1839316"/>
                  <a:ext cx="2959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 name="Mürekkep 16">
                  <a:extLst>
                    <a:ext uri="{FF2B5EF4-FFF2-40B4-BE49-F238E27FC236}">
                      <a16:creationId xmlns:a16="http://schemas.microsoft.com/office/drawing/2014/main" id="{8FAA5F53-719F-BDF3-9951-106C8D13EE04}"/>
                    </a:ext>
                  </a:extLst>
                </p14:cNvPr>
                <p14:cNvContentPartPr/>
                <p14:nvPr/>
              </p14:nvContentPartPr>
              <p14:xfrm>
                <a:off x="2319385" y="1809076"/>
                <a:ext cx="40680" cy="131400"/>
              </p14:xfrm>
            </p:contentPart>
          </mc:Choice>
          <mc:Fallback xmlns="">
            <p:pic>
              <p:nvPicPr>
                <p:cNvPr id="17" name="Mürekkep 16">
                  <a:extLst>
                    <a:ext uri="{FF2B5EF4-FFF2-40B4-BE49-F238E27FC236}">
                      <a16:creationId xmlns:a16="http://schemas.microsoft.com/office/drawing/2014/main" id="{8FAA5F53-719F-BDF3-9951-106C8D13EE04}"/>
                    </a:ext>
                  </a:extLst>
                </p:cNvPr>
                <p:cNvPicPr/>
                <p:nvPr/>
              </p:nvPicPr>
              <p:blipFill>
                <a:blip r:embed="rId39"/>
                <a:stretch>
                  <a:fillRect/>
                </a:stretch>
              </p:blipFill>
              <p:spPr>
                <a:xfrm>
                  <a:off x="2310745" y="1800436"/>
                  <a:ext cx="583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 name="Mürekkep 17">
                  <a:extLst>
                    <a:ext uri="{FF2B5EF4-FFF2-40B4-BE49-F238E27FC236}">
                      <a16:creationId xmlns:a16="http://schemas.microsoft.com/office/drawing/2014/main" id="{67460B66-FFD9-499E-057C-B943BEAD134F}"/>
                    </a:ext>
                  </a:extLst>
                </p14:cNvPr>
                <p14:cNvContentPartPr/>
                <p14:nvPr/>
              </p14:nvContentPartPr>
              <p14:xfrm>
                <a:off x="2338825" y="1799356"/>
                <a:ext cx="45720" cy="10080"/>
              </p14:xfrm>
            </p:contentPart>
          </mc:Choice>
          <mc:Fallback xmlns="">
            <p:pic>
              <p:nvPicPr>
                <p:cNvPr id="18" name="Mürekkep 17">
                  <a:extLst>
                    <a:ext uri="{FF2B5EF4-FFF2-40B4-BE49-F238E27FC236}">
                      <a16:creationId xmlns:a16="http://schemas.microsoft.com/office/drawing/2014/main" id="{67460B66-FFD9-499E-057C-B943BEAD134F}"/>
                    </a:ext>
                  </a:extLst>
                </p:cNvPr>
                <p:cNvPicPr/>
                <p:nvPr/>
              </p:nvPicPr>
              <p:blipFill>
                <a:blip r:embed="rId41"/>
                <a:stretch>
                  <a:fillRect/>
                </a:stretch>
              </p:blipFill>
              <p:spPr>
                <a:xfrm>
                  <a:off x="2329825" y="1790716"/>
                  <a:ext cx="63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 name="Mürekkep 18">
                  <a:extLst>
                    <a:ext uri="{FF2B5EF4-FFF2-40B4-BE49-F238E27FC236}">
                      <a16:creationId xmlns:a16="http://schemas.microsoft.com/office/drawing/2014/main" id="{EC7F7AE1-FC0D-5FA1-44CD-8039D566221A}"/>
                    </a:ext>
                  </a:extLst>
                </p14:cNvPr>
                <p14:cNvContentPartPr/>
                <p14:nvPr/>
              </p14:nvContentPartPr>
              <p14:xfrm>
                <a:off x="2338825" y="1859476"/>
                <a:ext cx="58680" cy="17640"/>
              </p14:xfrm>
            </p:contentPart>
          </mc:Choice>
          <mc:Fallback xmlns="">
            <p:pic>
              <p:nvPicPr>
                <p:cNvPr id="19" name="Mürekkep 18">
                  <a:extLst>
                    <a:ext uri="{FF2B5EF4-FFF2-40B4-BE49-F238E27FC236}">
                      <a16:creationId xmlns:a16="http://schemas.microsoft.com/office/drawing/2014/main" id="{EC7F7AE1-FC0D-5FA1-44CD-8039D566221A}"/>
                    </a:ext>
                  </a:extLst>
                </p:cNvPr>
                <p:cNvPicPr/>
                <p:nvPr/>
              </p:nvPicPr>
              <p:blipFill>
                <a:blip r:embed="rId43"/>
                <a:stretch>
                  <a:fillRect/>
                </a:stretch>
              </p:blipFill>
              <p:spPr>
                <a:xfrm>
                  <a:off x="2329825" y="1850836"/>
                  <a:ext cx="76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 name="Mürekkep 19">
                  <a:extLst>
                    <a:ext uri="{FF2B5EF4-FFF2-40B4-BE49-F238E27FC236}">
                      <a16:creationId xmlns:a16="http://schemas.microsoft.com/office/drawing/2014/main" id="{CAB809AD-DD59-C7AD-7A1E-1653B270BADF}"/>
                    </a:ext>
                  </a:extLst>
                </p14:cNvPr>
                <p14:cNvContentPartPr/>
                <p14:nvPr/>
              </p14:nvContentPartPr>
              <p14:xfrm>
                <a:off x="2463025" y="1751476"/>
                <a:ext cx="212040" cy="174960"/>
              </p14:xfrm>
            </p:contentPart>
          </mc:Choice>
          <mc:Fallback xmlns="">
            <p:pic>
              <p:nvPicPr>
                <p:cNvPr id="20" name="Mürekkep 19">
                  <a:extLst>
                    <a:ext uri="{FF2B5EF4-FFF2-40B4-BE49-F238E27FC236}">
                      <a16:creationId xmlns:a16="http://schemas.microsoft.com/office/drawing/2014/main" id="{CAB809AD-DD59-C7AD-7A1E-1653B270BADF}"/>
                    </a:ext>
                  </a:extLst>
                </p:cNvPr>
                <p:cNvPicPr/>
                <p:nvPr/>
              </p:nvPicPr>
              <p:blipFill>
                <a:blip r:embed="rId45"/>
                <a:stretch>
                  <a:fillRect/>
                </a:stretch>
              </p:blipFill>
              <p:spPr>
                <a:xfrm>
                  <a:off x="2454025" y="1742476"/>
                  <a:ext cx="229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Mürekkep 37">
                  <a:extLst>
                    <a:ext uri="{FF2B5EF4-FFF2-40B4-BE49-F238E27FC236}">
                      <a16:creationId xmlns:a16="http://schemas.microsoft.com/office/drawing/2014/main" id="{83F6AA54-6BB5-3A2C-9730-0F007A5E4F09}"/>
                    </a:ext>
                  </a:extLst>
                </p14:cNvPr>
                <p14:cNvContentPartPr/>
                <p14:nvPr/>
              </p14:nvContentPartPr>
              <p14:xfrm>
                <a:off x="7139088" y="1608696"/>
                <a:ext cx="1119240" cy="350640"/>
              </p14:xfrm>
            </p:contentPart>
          </mc:Choice>
          <mc:Fallback xmlns="">
            <p:pic>
              <p:nvPicPr>
                <p:cNvPr id="38" name="Mürekkep 37">
                  <a:extLst>
                    <a:ext uri="{FF2B5EF4-FFF2-40B4-BE49-F238E27FC236}">
                      <a16:creationId xmlns:a16="http://schemas.microsoft.com/office/drawing/2014/main" id="{83F6AA54-6BB5-3A2C-9730-0F007A5E4F09}"/>
                    </a:ext>
                  </a:extLst>
                </p:cNvPr>
                <p:cNvPicPr/>
                <p:nvPr/>
              </p:nvPicPr>
              <p:blipFill>
                <a:blip r:embed="rId47"/>
                <a:stretch>
                  <a:fillRect/>
                </a:stretch>
              </p:blipFill>
              <p:spPr>
                <a:xfrm>
                  <a:off x="7130088" y="1599696"/>
                  <a:ext cx="11368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F9D769D4-A6C9-7664-4F4E-B480481A9CC7}"/>
                    </a:ext>
                  </a:extLst>
                </p14:cNvPr>
                <p14:cNvContentPartPr/>
                <p14:nvPr/>
              </p14:nvContentPartPr>
              <p14:xfrm>
                <a:off x="6883488" y="383256"/>
                <a:ext cx="870480" cy="586440"/>
              </p14:xfrm>
            </p:contentPart>
          </mc:Choice>
          <mc:Fallback xmlns="">
            <p:pic>
              <p:nvPicPr>
                <p:cNvPr id="39" name="Mürekkep 38">
                  <a:extLst>
                    <a:ext uri="{FF2B5EF4-FFF2-40B4-BE49-F238E27FC236}">
                      <a16:creationId xmlns:a16="http://schemas.microsoft.com/office/drawing/2014/main" id="{F9D769D4-A6C9-7664-4F4E-B480481A9CC7}"/>
                    </a:ext>
                  </a:extLst>
                </p:cNvPr>
                <p:cNvPicPr/>
                <p:nvPr/>
              </p:nvPicPr>
              <p:blipFill>
                <a:blip r:embed="rId49"/>
                <a:stretch>
                  <a:fillRect/>
                </a:stretch>
              </p:blipFill>
              <p:spPr>
                <a:xfrm>
                  <a:off x="6874848" y="374256"/>
                  <a:ext cx="888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D04B3E6B-8161-D490-B417-BD5F082756E2}"/>
                    </a:ext>
                  </a:extLst>
                </p14:cNvPr>
                <p14:cNvContentPartPr/>
                <p14:nvPr/>
              </p14:nvContentPartPr>
              <p14:xfrm>
                <a:off x="1170288" y="574776"/>
                <a:ext cx="6017760" cy="1051560"/>
              </p14:xfrm>
            </p:contentPart>
          </mc:Choice>
          <mc:Fallback xmlns="">
            <p:pic>
              <p:nvPicPr>
                <p:cNvPr id="40" name="Mürekkep 39">
                  <a:extLst>
                    <a:ext uri="{FF2B5EF4-FFF2-40B4-BE49-F238E27FC236}">
                      <a16:creationId xmlns:a16="http://schemas.microsoft.com/office/drawing/2014/main" id="{D04B3E6B-8161-D490-B417-BD5F082756E2}"/>
                    </a:ext>
                  </a:extLst>
                </p:cNvPr>
                <p:cNvPicPr/>
                <p:nvPr/>
              </p:nvPicPr>
              <p:blipFill>
                <a:blip r:embed="rId51"/>
                <a:stretch>
                  <a:fillRect/>
                </a:stretch>
              </p:blipFill>
              <p:spPr>
                <a:xfrm>
                  <a:off x="1161288" y="565776"/>
                  <a:ext cx="6035400" cy="1069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23AC0598-93F8-8A8B-F0A7-6F56B6C5C54B}"/>
                    </a:ext>
                  </a:extLst>
                </p14:cNvPr>
                <p14:cNvContentPartPr/>
                <p14:nvPr/>
              </p14:nvContentPartPr>
              <p14:xfrm>
                <a:off x="7068168" y="1528056"/>
                <a:ext cx="166320" cy="88560"/>
              </p14:xfrm>
            </p:contentPart>
          </mc:Choice>
          <mc:Fallback xmlns="">
            <p:pic>
              <p:nvPicPr>
                <p:cNvPr id="41" name="Mürekkep 40">
                  <a:extLst>
                    <a:ext uri="{FF2B5EF4-FFF2-40B4-BE49-F238E27FC236}">
                      <a16:creationId xmlns:a16="http://schemas.microsoft.com/office/drawing/2014/main" id="{23AC0598-93F8-8A8B-F0A7-6F56B6C5C54B}"/>
                    </a:ext>
                  </a:extLst>
                </p:cNvPr>
                <p:cNvPicPr/>
                <p:nvPr/>
              </p:nvPicPr>
              <p:blipFill>
                <a:blip r:embed="rId53"/>
                <a:stretch>
                  <a:fillRect/>
                </a:stretch>
              </p:blipFill>
              <p:spPr>
                <a:xfrm>
                  <a:off x="7059168" y="1519416"/>
                  <a:ext cx="183960" cy="106200"/>
                </a:xfrm>
                <a:prstGeom prst="rect">
                  <a:avLst/>
                </a:prstGeom>
              </p:spPr>
            </p:pic>
          </mc:Fallback>
        </mc:AlternateContent>
      </p:grpSp>
    </p:spTree>
    <p:extLst>
      <p:ext uri="{BB962C8B-B14F-4D97-AF65-F5344CB8AC3E}">
        <p14:creationId xmlns:p14="http://schemas.microsoft.com/office/powerpoint/2010/main" val="341645507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E05620D-DAAA-2027-5CE0-E24EC9636138}"/>
              </a:ext>
            </a:extLst>
          </p:cNvPr>
          <p:cNvPicPr>
            <a:picLocks noChangeAspect="1"/>
          </p:cNvPicPr>
          <p:nvPr/>
        </p:nvPicPr>
        <p:blipFill>
          <a:blip r:embed="rId2"/>
          <a:stretch>
            <a:fillRect/>
          </a:stretch>
        </p:blipFill>
        <p:spPr>
          <a:xfrm>
            <a:off x="798566" y="0"/>
            <a:ext cx="1059486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CEFDD22C-CA93-A3E2-2D2C-0B356E5255F6}"/>
                  </a:ext>
                </a:extLst>
              </p14:cNvPr>
              <p14:cNvContentPartPr/>
              <p14:nvPr/>
            </p14:nvContentPartPr>
            <p14:xfrm>
              <a:off x="730368" y="740016"/>
              <a:ext cx="677880" cy="230040"/>
            </p14:xfrm>
          </p:contentPart>
        </mc:Choice>
        <mc:Fallback xmlns="">
          <p:pic>
            <p:nvPicPr>
              <p:cNvPr id="9" name="Mürekkep 8">
                <a:extLst>
                  <a:ext uri="{FF2B5EF4-FFF2-40B4-BE49-F238E27FC236}">
                    <a16:creationId xmlns:a16="http://schemas.microsoft.com/office/drawing/2014/main" id="{CEFDD22C-CA93-A3E2-2D2C-0B356E5255F6}"/>
                  </a:ext>
                </a:extLst>
              </p:cNvPr>
              <p:cNvPicPr/>
              <p:nvPr/>
            </p:nvPicPr>
            <p:blipFill>
              <a:blip r:embed="rId4"/>
              <a:stretch>
                <a:fillRect/>
              </a:stretch>
            </p:blipFill>
            <p:spPr>
              <a:xfrm>
                <a:off x="721368" y="731376"/>
                <a:ext cx="695520" cy="247680"/>
              </a:xfrm>
              <a:prstGeom prst="rect">
                <a:avLst/>
              </a:prstGeom>
            </p:spPr>
          </p:pic>
        </mc:Fallback>
      </mc:AlternateContent>
      <p:pic>
        <p:nvPicPr>
          <p:cNvPr id="11" name="Resim 10">
            <a:extLst>
              <a:ext uri="{FF2B5EF4-FFF2-40B4-BE49-F238E27FC236}">
                <a16:creationId xmlns:a16="http://schemas.microsoft.com/office/drawing/2014/main" id="{31E2A09D-D57F-AEA5-21FD-2F9FC8C20560}"/>
              </a:ext>
            </a:extLst>
          </p:cNvPr>
          <p:cNvPicPr>
            <a:picLocks noChangeAspect="1"/>
          </p:cNvPicPr>
          <p:nvPr/>
        </p:nvPicPr>
        <p:blipFill>
          <a:blip r:embed="rId5"/>
          <a:stretch>
            <a:fillRect/>
          </a:stretch>
        </p:blipFill>
        <p:spPr>
          <a:xfrm>
            <a:off x="2010033" y="569310"/>
            <a:ext cx="1318383" cy="1031777"/>
          </a:xfrm>
          <a:prstGeom prst="rect">
            <a:avLst/>
          </a:prstGeom>
        </p:spPr>
      </p:pic>
      <p:grpSp>
        <p:nvGrpSpPr>
          <p:cNvPr id="18" name="Grup 17">
            <a:extLst>
              <a:ext uri="{FF2B5EF4-FFF2-40B4-BE49-F238E27FC236}">
                <a16:creationId xmlns:a16="http://schemas.microsoft.com/office/drawing/2014/main" id="{3A7809EA-904E-0EB6-E2EB-B7412168CAF7}"/>
              </a:ext>
            </a:extLst>
          </p:cNvPr>
          <p:cNvGrpSpPr/>
          <p:nvPr/>
        </p:nvGrpSpPr>
        <p:grpSpPr>
          <a:xfrm>
            <a:off x="1407888" y="556416"/>
            <a:ext cx="1912320" cy="1062720"/>
            <a:chOff x="1407888" y="556416"/>
            <a:chExt cx="1912320" cy="10627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DEA9CDE-B3B6-05E8-83B2-2E12219121F3}"/>
                    </a:ext>
                  </a:extLst>
                </p14:cNvPr>
                <p14:cNvContentPartPr/>
                <p14:nvPr/>
              </p14:nvContentPartPr>
              <p14:xfrm>
                <a:off x="1407888" y="831096"/>
                <a:ext cx="813240" cy="312120"/>
              </p14:xfrm>
            </p:contentPart>
          </mc:Choice>
          <mc:Fallback xmlns="">
            <p:pic>
              <p:nvPicPr>
                <p:cNvPr id="12" name="Mürekkep 11">
                  <a:extLst>
                    <a:ext uri="{FF2B5EF4-FFF2-40B4-BE49-F238E27FC236}">
                      <a16:creationId xmlns:a16="http://schemas.microsoft.com/office/drawing/2014/main" id="{6DEA9CDE-B3B6-05E8-83B2-2E12219121F3}"/>
                    </a:ext>
                  </a:extLst>
                </p:cNvPr>
                <p:cNvPicPr/>
                <p:nvPr/>
              </p:nvPicPr>
              <p:blipFill>
                <a:blip r:embed="rId7"/>
                <a:stretch>
                  <a:fillRect/>
                </a:stretch>
              </p:blipFill>
              <p:spPr>
                <a:xfrm>
                  <a:off x="1398888" y="822456"/>
                  <a:ext cx="8308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64F7CC16-DEEB-EEAC-1DB6-1423C209D062}"/>
                    </a:ext>
                  </a:extLst>
                </p14:cNvPr>
                <p14:cNvContentPartPr/>
                <p14:nvPr/>
              </p14:nvContentPartPr>
              <p14:xfrm>
                <a:off x="2166768" y="1117656"/>
                <a:ext cx="75240" cy="52200"/>
              </p14:xfrm>
            </p:contentPart>
          </mc:Choice>
          <mc:Fallback xmlns="">
            <p:pic>
              <p:nvPicPr>
                <p:cNvPr id="13" name="Mürekkep 12">
                  <a:extLst>
                    <a:ext uri="{FF2B5EF4-FFF2-40B4-BE49-F238E27FC236}">
                      <a16:creationId xmlns:a16="http://schemas.microsoft.com/office/drawing/2014/main" id="{64F7CC16-DEEB-EEAC-1DB6-1423C209D062}"/>
                    </a:ext>
                  </a:extLst>
                </p:cNvPr>
                <p:cNvPicPr/>
                <p:nvPr/>
              </p:nvPicPr>
              <p:blipFill>
                <a:blip r:embed="rId9"/>
                <a:stretch>
                  <a:fillRect/>
                </a:stretch>
              </p:blipFill>
              <p:spPr>
                <a:xfrm>
                  <a:off x="2158128" y="1108656"/>
                  <a:ext cx="928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57D4205D-08F9-2007-62D9-F734785C7E00}"/>
                    </a:ext>
                  </a:extLst>
                </p14:cNvPr>
                <p14:cNvContentPartPr/>
                <p14:nvPr/>
              </p14:nvContentPartPr>
              <p14:xfrm>
                <a:off x="2009088" y="556416"/>
                <a:ext cx="1311120" cy="1062720"/>
              </p14:xfrm>
            </p:contentPart>
          </mc:Choice>
          <mc:Fallback xmlns="">
            <p:pic>
              <p:nvPicPr>
                <p:cNvPr id="15" name="Mürekkep 14">
                  <a:extLst>
                    <a:ext uri="{FF2B5EF4-FFF2-40B4-BE49-F238E27FC236}">
                      <a16:creationId xmlns:a16="http://schemas.microsoft.com/office/drawing/2014/main" id="{57D4205D-08F9-2007-62D9-F734785C7E00}"/>
                    </a:ext>
                  </a:extLst>
                </p:cNvPr>
                <p:cNvPicPr/>
                <p:nvPr/>
              </p:nvPicPr>
              <p:blipFill>
                <a:blip r:embed="rId11"/>
                <a:stretch>
                  <a:fillRect/>
                </a:stretch>
              </p:blipFill>
              <p:spPr>
                <a:xfrm>
                  <a:off x="2000448" y="547776"/>
                  <a:ext cx="1328760" cy="10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EF7AB2E1-E0C3-A857-14BC-FF7A8705BAAA}"/>
                  </a:ext>
                </a:extLst>
              </p14:cNvPr>
              <p14:cNvContentPartPr/>
              <p14:nvPr/>
            </p14:nvContentPartPr>
            <p14:xfrm>
              <a:off x="932328" y="2276136"/>
              <a:ext cx="483480" cy="9720"/>
            </p14:xfrm>
          </p:contentPart>
        </mc:Choice>
        <mc:Fallback xmlns="">
          <p:pic>
            <p:nvPicPr>
              <p:cNvPr id="16" name="Mürekkep 15">
                <a:extLst>
                  <a:ext uri="{FF2B5EF4-FFF2-40B4-BE49-F238E27FC236}">
                    <a16:creationId xmlns:a16="http://schemas.microsoft.com/office/drawing/2014/main" id="{EF7AB2E1-E0C3-A857-14BC-FF7A8705BAAA}"/>
                  </a:ext>
                </a:extLst>
              </p:cNvPr>
              <p:cNvPicPr/>
              <p:nvPr/>
            </p:nvPicPr>
            <p:blipFill>
              <a:blip r:embed="rId13"/>
              <a:stretch>
                <a:fillRect/>
              </a:stretch>
            </p:blipFill>
            <p:spPr>
              <a:xfrm>
                <a:off x="923688" y="2267496"/>
                <a:ext cx="501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90B78F8C-9BA5-C86E-D1C5-23C4B406C452}"/>
                  </a:ext>
                </a:extLst>
              </p14:cNvPr>
              <p14:cNvContentPartPr/>
              <p14:nvPr/>
            </p14:nvContentPartPr>
            <p14:xfrm>
              <a:off x="2331288" y="2285496"/>
              <a:ext cx="520560" cy="360"/>
            </p14:xfrm>
          </p:contentPart>
        </mc:Choice>
        <mc:Fallback xmlns="">
          <p:pic>
            <p:nvPicPr>
              <p:cNvPr id="17" name="Mürekkep 16">
                <a:extLst>
                  <a:ext uri="{FF2B5EF4-FFF2-40B4-BE49-F238E27FC236}">
                    <a16:creationId xmlns:a16="http://schemas.microsoft.com/office/drawing/2014/main" id="{90B78F8C-9BA5-C86E-D1C5-23C4B406C452}"/>
                  </a:ext>
                </a:extLst>
              </p:cNvPr>
              <p:cNvPicPr/>
              <p:nvPr/>
            </p:nvPicPr>
            <p:blipFill>
              <a:blip r:embed="rId15"/>
              <a:stretch>
                <a:fillRect/>
              </a:stretch>
            </p:blipFill>
            <p:spPr>
              <a:xfrm>
                <a:off x="2322648" y="2276856"/>
                <a:ext cx="538200" cy="18000"/>
              </a:xfrm>
              <a:prstGeom prst="rect">
                <a:avLst/>
              </a:prstGeom>
            </p:spPr>
          </p:pic>
        </mc:Fallback>
      </mc:AlternateContent>
      <p:grpSp>
        <p:nvGrpSpPr>
          <p:cNvPr id="21" name="Grup 20">
            <a:extLst>
              <a:ext uri="{FF2B5EF4-FFF2-40B4-BE49-F238E27FC236}">
                <a16:creationId xmlns:a16="http://schemas.microsoft.com/office/drawing/2014/main" id="{E9ABA41A-6E7F-ABEC-0626-589F4F58C57F}"/>
              </a:ext>
            </a:extLst>
          </p:cNvPr>
          <p:cNvGrpSpPr/>
          <p:nvPr/>
        </p:nvGrpSpPr>
        <p:grpSpPr>
          <a:xfrm>
            <a:off x="3117888" y="1206576"/>
            <a:ext cx="668160" cy="1101240"/>
            <a:chOff x="3117888" y="1206576"/>
            <a:chExt cx="668160" cy="1101240"/>
          </a:xfrm>
        </p:grpSpPr>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7DDE11D3-CB05-FF2C-6F3E-3AABB12CD824}"/>
                    </a:ext>
                  </a:extLst>
                </p14:cNvPr>
                <p14:cNvContentPartPr/>
                <p14:nvPr/>
              </p14:nvContentPartPr>
              <p14:xfrm>
                <a:off x="3117888" y="1206576"/>
                <a:ext cx="668160" cy="1101240"/>
              </p14:xfrm>
            </p:contentPart>
          </mc:Choice>
          <mc:Fallback xmlns="">
            <p:pic>
              <p:nvPicPr>
                <p:cNvPr id="19" name="Mürekkep 18">
                  <a:extLst>
                    <a:ext uri="{FF2B5EF4-FFF2-40B4-BE49-F238E27FC236}">
                      <a16:creationId xmlns:a16="http://schemas.microsoft.com/office/drawing/2014/main" id="{7DDE11D3-CB05-FF2C-6F3E-3AABB12CD824}"/>
                    </a:ext>
                  </a:extLst>
                </p:cNvPr>
                <p:cNvPicPr/>
                <p:nvPr/>
              </p:nvPicPr>
              <p:blipFill>
                <a:blip r:embed="rId17"/>
                <a:stretch>
                  <a:fillRect/>
                </a:stretch>
              </p:blipFill>
              <p:spPr>
                <a:xfrm>
                  <a:off x="3109248" y="1197936"/>
                  <a:ext cx="685800" cy="111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9DDC4908-ECEB-F4CF-3484-0900C18F69F1}"/>
                    </a:ext>
                  </a:extLst>
                </p14:cNvPr>
                <p14:cNvContentPartPr/>
                <p14:nvPr/>
              </p14:nvContentPartPr>
              <p14:xfrm>
                <a:off x="3492288" y="2124216"/>
                <a:ext cx="39960" cy="124920"/>
              </p14:xfrm>
            </p:contentPart>
          </mc:Choice>
          <mc:Fallback xmlns="">
            <p:pic>
              <p:nvPicPr>
                <p:cNvPr id="20" name="Mürekkep 19">
                  <a:extLst>
                    <a:ext uri="{FF2B5EF4-FFF2-40B4-BE49-F238E27FC236}">
                      <a16:creationId xmlns:a16="http://schemas.microsoft.com/office/drawing/2014/main" id="{9DDC4908-ECEB-F4CF-3484-0900C18F69F1}"/>
                    </a:ext>
                  </a:extLst>
                </p:cNvPr>
                <p:cNvPicPr/>
                <p:nvPr/>
              </p:nvPicPr>
              <p:blipFill>
                <a:blip r:embed="rId19"/>
                <a:stretch>
                  <a:fillRect/>
                </a:stretch>
              </p:blipFill>
              <p:spPr>
                <a:xfrm>
                  <a:off x="3483288" y="2115576"/>
                  <a:ext cx="5760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54637EF8-3BE7-D292-6E65-A02D9C69B4D2}"/>
                  </a:ext>
                </a:extLst>
              </p14:cNvPr>
              <p14:cNvContentPartPr/>
              <p14:nvPr/>
            </p14:nvContentPartPr>
            <p14:xfrm>
              <a:off x="7349688" y="3574656"/>
              <a:ext cx="963720" cy="238680"/>
            </p14:xfrm>
          </p:contentPart>
        </mc:Choice>
        <mc:Fallback xmlns="">
          <p:pic>
            <p:nvPicPr>
              <p:cNvPr id="22" name="Mürekkep 21">
                <a:extLst>
                  <a:ext uri="{FF2B5EF4-FFF2-40B4-BE49-F238E27FC236}">
                    <a16:creationId xmlns:a16="http://schemas.microsoft.com/office/drawing/2014/main" id="{54637EF8-3BE7-D292-6E65-A02D9C69B4D2}"/>
                  </a:ext>
                </a:extLst>
              </p:cNvPr>
              <p:cNvPicPr/>
              <p:nvPr/>
            </p:nvPicPr>
            <p:blipFill>
              <a:blip r:embed="rId21"/>
              <a:stretch>
                <a:fillRect/>
              </a:stretch>
            </p:blipFill>
            <p:spPr>
              <a:xfrm>
                <a:off x="7340688" y="3566016"/>
                <a:ext cx="981360" cy="256320"/>
              </a:xfrm>
              <a:prstGeom prst="rect">
                <a:avLst/>
              </a:prstGeom>
            </p:spPr>
          </p:pic>
        </mc:Fallback>
      </mc:AlternateContent>
      <p:grpSp>
        <p:nvGrpSpPr>
          <p:cNvPr id="26" name="Grup 25">
            <a:extLst>
              <a:ext uri="{FF2B5EF4-FFF2-40B4-BE49-F238E27FC236}">
                <a16:creationId xmlns:a16="http://schemas.microsoft.com/office/drawing/2014/main" id="{94AB410A-8A8D-996E-5ED2-8E89DEA87F96}"/>
              </a:ext>
            </a:extLst>
          </p:cNvPr>
          <p:cNvGrpSpPr/>
          <p:nvPr/>
        </p:nvGrpSpPr>
        <p:grpSpPr>
          <a:xfrm>
            <a:off x="9638928" y="3309696"/>
            <a:ext cx="602640" cy="761400"/>
            <a:chOff x="9638928" y="3309696"/>
            <a:chExt cx="602640" cy="761400"/>
          </a:xfrm>
        </p:grpSpPr>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317BCA3A-FC47-BDBA-56E3-0BB68282139B}"/>
                    </a:ext>
                  </a:extLst>
                </p14:cNvPr>
                <p14:cNvContentPartPr/>
                <p14:nvPr/>
              </p14:nvContentPartPr>
              <p14:xfrm>
                <a:off x="9666648" y="3309696"/>
                <a:ext cx="574920" cy="738360"/>
              </p14:xfrm>
            </p:contentPart>
          </mc:Choice>
          <mc:Fallback xmlns="">
            <p:pic>
              <p:nvPicPr>
                <p:cNvPr id="23" name="Mürekkep 22">
                  <a:extLst>
                    <a:ext uri="{FF2B5EF4-FFF2-40B4-BE49-F238E27FC236}">
                      <a16:creationId xmlns:a16="http://schemas.microsoft.com/office/drawing/2014/main" id="{317BCA3A-FC47-BDBA-56E3-0BB68282139B}"/>
                    </a:ext>
                  </a:extLst>
                </p:cNvPr>
                <p:cNvPicPr/>
                <p:nvPr/>
              </p:nvPicPr>
              <p:blipFill>
                <a:blip r:embed="rId23"/>
                <a:stretch>
                  <a:fillRect/>
                </a:stretch>
              </p:blipFill>
              <p:spPr>
                <a:xfrm>
                  <a:off x="9657648" y="3300696"/>
                  <a:ext cx="59256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9CE3BD30-A7E4-D6F6-6450-615292A2FF11}"/>
                    </a:ext>
                  </a:extLst>
                </p14:cNvPr>
                <p14:cNvContentPartPr/>
                <p14:nvPr/>
              </p14:nvContentPartPr>
              <p14:xfrm>
                <a:off x="10011528" y="3648096"/>
                <a:ext cx="100800" cy="120960"/>
              </p14:xfrm>
            </p:contentPart>
          </mc:Choice>
          <mc:Fallback xmlns="">
            <p:pic>
              <p:nvPicPr>
                <p:cNvPr id="24" name="Mürekkep 23">
                  <a:extLst>
                    <a:ext uri="{FF2B5EF4-FFF2-40B4-BE49-F238E27FC236}">
                      <a16:creationId xmlns:a16="http://schemas.microsoft.com/office/drawing/2014/main" id="{9CE3BD30-A7E4-D6F6-6450-615292A2FF11}"/>
                    </a:ext>
                  </a:extLst>
                </p:cNvPr>
                <p:cNvPicPr/>
                <p:nvPr/>
              </p:nvPicPr>
              <p:blipFill>
                <a:blip r:embed="rId25"/>
                <a:stretch>
                  <a:fillRect/>
                </a:stretch>
              </p:blipFill>
              <p:spPr>
                <a:xfrm>
                  <a:off x="10002888" y="3639096"/>
                  <a:ext cx="118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5ED91652-9234-3FE8-A968-84DD6B265850}"/>
                    </a:ext>
                  </a:extLst>
                </p14:cNvPr>
                <p14:cNvContentPartPr/>
                <p14:nvPr/>
              </p14:nvContentPartPr>
              <p14:xfrm>
                <a:off x="9638928" y="3977496"/>
                <a:ext cx="199080" cy="93600"/>
              </p14:xfrm>
            </p:contentPart>
          </mc:Choice>
          <mc:Fallback xmlns="">
            <p:pic>
              <p:nvPicPr>
                <p:cNvPr id="25" name="Mürekkep 24">
                  <a:extLst>
                    <a:ext uri="{FF2B5EF4-FFF2-40B4-BE49-F238E27FC236}">
                      <a16:creationId xmlns:a16="http://schemas.microsoft.com/office/drawing/2014/main" id="{5ED91652-9234-3FE8-A968-84DD6B265850}"/>
                    </a:ext>
                  </a:extLst>
                </p:cNvPr>
                <p:cNvPicPr/>
                <p:nvPr/>
              </p:nvPicPr>
              <p:blipFill>
                <a:blip r:embed="rId27"/>
                <a:stretch>
                  <a:fillRect/>
                </a:stretch>
              </p:blipFill>
              <p:spPr>
                <a:xfrm>
                  <a:off x="9629928" y="3968496"/>
                  <a:ext cx="216720" cy="111240"/>
                </a:xfrm>
                <a:prstGeom prst="rect">
                  <a:avLst/>
                </a:prstGeom>
              </p:spPr>
            </p:pic>
          </mc:Fallback>
        </mc:AlternateContent>
      </p:grpSp>
      <p:grpSp>
        <p:nvGrpSpPr>
          <p:cNvPr id="32" name="Grup 31">
            <a:extLst>
              <a:ext uri="{FF2B5EF4-FFF2-40B4-BE49-F238E27FC236}">
                <a16:creationId xmlns:a16="http://schemas.microsoft.com/office/drawing/2014/main" id="{0F1CDADC-B2E7-0FB7-3FE0-FA82ADD2B3C1}"/>
              </a:ext>
            </a:extLst>
          </p:cNvPr>
          <p:cNvGrpSpPr/>
          <p:nvPr/>
        </p:nvGrpSpPr>
        <p:grpSpPr>
          <a:xfrm>
            <a:off x="1992888" y="5239296"/>
            <a:ext cx="4508280" cy="1554840"/>
            <a:chOff x="1992888" y="5239296"/>
            <a:chExt cx="4508280" cy="1554840"/>
          </a:xfrm>
        </p:grpSpPr>
        <mc:AlternateContent xmlns:mc="http://schemas.openxmlformats.org/markup-compatibility/2006" xmlns:p14="http://schemas.microsoft.com/office/powerpoint/2010/main">
          <mc:Choice Requires="p14">
            <p:contentPart p14:bwMode="auto" r:id="rId28">
              <p14:nvContentPartPr>
                <p14:cNvPr id="27" name="Mürekkep 26">
                  <a:extLst>
                    <a:ext uri="{FF2B5EF4-FFF2-40B4-BE49-F238E27FC236}">
                      <a16:creationId xmlns:a16="http://schemas.microsoft.com/office/drawing/2014/main" id="{8FEC7542-809E-A02D-B4DD-2D948737DD12}"/>
                    </a:ext>
                  </a:extLst>
                </p14:cNvPr>
                <p14:cNvContentPartPr/>
                <p14:nvPr/>
              </p14:nvContentPartPr>
              <p14:xfrm>
                <a:off x="3437208" y="5239296"/>
                <a:ext cx="3063960" cy="1397880"/>
              </p14:xfrm>
            </p:contentPart>
          </mc:Choice>
          <mc:Fallback xmlns="">
            <p:pic>
              <p:nvPicPr>
                <p:cNvPr id="27" name="Mürekkep 26">
                  <a:extLst>
                    <a:ext uri="{FF2B5EF4-FFF2-40B4-BE49-F238E27FC236}">
                      <a16:creationId xmlns:a16="http://schemas.microsoft.com/office/drawing/2014/main" id="{8FEC7542-809E-A02D-B4DD-2D948737DD12}"/>
                    </a:ext>
                  </a:extLst>
                </p:cNvPr>
                <p:cNvPicPr/>
                <p:nvPr/>
              </p:nvPicPr>
              <p:blipFill>
                <a:blip r:embed="rId29"/>
                <a:stretch>
                  <a:fillRect/>
                </a:stretch>
              </p:blipFill>
              <p:spPr>
                <a:xfrm>
                  <a:off x="3428568" y="5230296"/>
                  <a:ext cx="3081600" cy="1415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B8941423-9FBA-A702-6C69-71A78CB999E2}"/>
                    </a:ext>
                  </a:extLst>
                </p14:cNvPr>
                <p14:cNvContentPartPr/>
                <p14:nvPr/>
              </p14:nvContentPartPr>
              <p14:xfrm>
                <a:off x="3409848" y="6546816"/>
                <a:ext cx="292680" cy="122400"/>
              </p14:xfrm>
            </p:contentPart>
          </mc:Choice>
          <mc:Fallback xmlns="">
            <p:pic>
              <p:nvPicPr>
                <p:cNvPr id="28" name="Mürekkep 27">
                  <a:extLst>
                    <a:ext uri="{FF2B5EF4-FFF2-40B4-BE49-F238E27FC236}">
                      <a16:creationId xmlns:a16="http://schemas.microsoft.com/office/drawing/2014/main" id="{B8941423-9FBA-A702-6C69-71A78CB999E2}"/>
                    </a:ext>
                  </a:extLst>
                </p:cNvPr>
                <p:cNvPicPr/>
                <p:nvPr/>
              </p:nvPicPr>
              <p:blipFill>
                <a:blip r:embed="rId31"/>
                <a:stretch>
                  <a:fillRect/>
                </a:stretch>
              </p:blipFill>
              <p:spPr>
                <a:xfrm>
                  <a:off x="3400848" y="6538176"/>
                  <a:ext cx="3103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34364681-7770-5901-CEF3-1459495808DE}"/>
                    </a:ext>
                  </a:extLst>
                </p14:cNvPr>
                <p14:cNvContentPartPr/>
                <p14:nvPr/>
              </p14:nvContentPartPr>
              <p14:xfrm>
                <a:off x="2761128" y="6766416"/>
                <a:ext cx="383040" cy="360"/>
              </p14:xfrm>
            </p:contentPart>
          </mc:Choice>
          <mc:Fallback xmlns="">
            <p:pic>
              <p:nvPicPr>
                <p:cNvPr id="29" name="Mürekkep 28">
                  <a:extLst>
                    <a:ext uri="{FF2B5EF4-FFF2-40B4-BE49-F238E27FC236}">
                      <a16:creationId xmlns:a16="http://schemas.microsoft.com/office/drawing/2014/main" id="{34364681-7770-5901-CEF3-1459495808DE}"/>
                    </a:ext>
                  </a:extLst>
                </p:cNvPr>
                <p:cNvPicPr/>
                <p:nvPr/>
              </p:nvPicPr>
              <p:blipFill>
                <a:blip r:embed="rId33"/>
                <a:stretch>
                  <a:fillRect/>
                </a:stretch>
              </p:blipFill>
              <p:spPr>
                <a:xfrm>
                  <a:off x="2752488" y="6757416"/>
                  <a:ext cx="40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1E738D4-0A46-5474-0517-19288ACD8052}"/>
                    </a:ext>
                  </a:extLst>
                </p14:cNvPr>
                <p14:cNvContentPartPr/>
                <p14:nvPr/>
              </p14:nvContentPartPr>
              <p14:xfrm>
                <a:off x="1992888" y="6793776"/>
                <a:ext cx="438480" cy="360"/>
              </p14:xfrm>
            </p:contentPart>
          </mc:Choice>
          <mc:Fallback xmlns="">
            <p:pic>
              <p:nvPicPr>
                <p:cNvPr id="30" name="Mürekkep 29">
                  <a:extLst>
                    <a:ext uri="{FF2B5EF4-FFF2-40B4-BE49-F238E27FC236}">
                      <a16:creationId xmlns:a16="http://schemas.microsoft.com/office/drawing/2014/main" id="{D1E738D4-0A46-5474-0517-19288ACD8052}"/>
                    </a:ext>
                  </a:extLst>
                </p:cNvPr>
                <p:cNvPicPr/>
                <p:nvPr/>
              </p:nvPicPr>
              <p:blipFill>
                <a:blip r:embed="rId35"/>
                <a:stretch>
                  <a:fillRect/>
                </a:stretch>
              </p:blipFill>
              <p:spPr>
                <a:xfrm>
                  <a:off x="1984248" y="6784776"/>
                  <a:ext cx="456120" cy="18000"/>
                </a:xfrm>
                <a:prstGeom prst="rect">
                  <a:avLst/>
                </a:prstGeom>
              </p:spPr>
            </p:pic>
          </mc:Fallback>
        </mc:AlternateContent>
      </p:grpSp>
    </p:spTree>
    <p:extLst>
      <p:ext uri="{BB962C8B-B14F-4D97-AF65-F5344CB8AC3E}">
        <p14:creationId xmlns:p14="http://schemas.microsoft.com/office/powerpoint/2010/main" val="41197768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31B187-0FDD-FDBE-B24E-7CBC40F54121}"/>
              </a:ext>
            </a:extLst>
          </p:cNvPr>
          <p:cNvPicPr>
            <a:picLocks noChangeAspect="1"/>
          </p:cNvPicPr>
          <p:nvPr/>
        </p:nvPicPr>
        <p:blipFill>
          <a:blip r:embed="rId2"/>
          <a:stretch>
            <a:fillRect/>
          </a:stretch>
        </p:blipFill>
        <p:spPr>
          <a:xfrm>
            <a:off x="543259" y="0"/>
            <a:ext cx="11105481" cy="6858000"/>
          </a:xfrm>
          <a:prstGeom prst="rect">
            <a:avLst/>
          </a:prstGeom>
        </p:spPr>
      </p:pic>
      <p:grpSp>
        <p:nvGrpSpPr>
          <p:cNvPr id="11" name="Grup 10">
            <a:extLst>
              <a:ext uri="{FF2B5EF4-FFF2-40B4-BE49-F238E27FC236}">
                <a16:creationId xmlns:a16="http://schemas.microsoft.com/office/drawing/2014/main" id="{8B7CE010-CE27-A4F6-6A21-36C6229BC919}"/>
              </a:ext>
            </a:extLst>
          </p:cNvPr>
          <p:cNvGrpSpPr/>
          <p:nvPr/>
        </p:nvGrpSpPr>
        <p:grpSpPr>
          <a:xfrm>
            <a:off x="6471648" y="-75024"/>
            <a:ext cx="2834280" cy="800928"/>
            <a:chOff x="6471648" y="-75024"/>
            <a:chExt cx="2834280" cy="800928"/>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4C6C2BC-72BE-FB62-6D10-0B1DEFC89666}"/>
                    </a:ext>
                  </a:extLst>
                </p14:cNvPr>
                <p14:cNvContentPartPr/>
                <p14:nvPr/>
              </p14:nvContentPartPr>
              <p14:xfrm>
                <a:off x="6471648" y="-75024"/>
                <a:ext cx="2061720" cy="524520"/>
              </p14:xfrm>
            </p:contentPart>
          </mc:Choice>
          <mc:Fallback xmlns="">
            <p:pic>
              <p:nvPicPr>
                <p:cNvPr id="6" name="Mürekkep 5">
                  <a:extLst>
                    <a:ext uri="{FF2B5EF4-FFF2-40B4-BE49-F238E27FC236}">
                      <a16:creationId xmlns:a16="http://schemas.microsoft.com/office/drawing/2014/main" id="{A4C6C2BC-72BE-FB62-6D10-0B1DEFC89666}"/>
                    </a:ext>
                  </a:extLst>
                </p:cNvPr>
                <p:cNvPicPr/>
                <p:nvPr/>
              </p:nvPicPr>
              <p:blipFill>
                <a:blip r:embed="rId4"/>
                <a:stretch>
                  <a:fillRect/>
                </a:stretch>
              </p:blipFill>
              <p:spPr>
                <a:xfrm>
                  <a:off x="6463008" y="-83664"/>
                  <a:ext cx="20793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1390395-8F32-4AD9-5C87-F9B2AC6D176D}"/>
                    </a:ext>
                  </a:extLst>
                </p14:cNvPr>
                <p14:cNvContentPartPr/>
                <p14:nvPr/>
              </p14:nvContentPartPr>
              <p14:xfrm>
                <a:off x="8574768" y="465984"/>
                <a:ext cx="231120" cy="165960"/>
              </p14:xfrm>
            </p:contentPart>
          </mc:Choice>
          <mc:Fallback xmlns="">
            <p:pic>
              <p:nvPicPr>
                <p:cNvPr id="7" name="Mürekkep 6">
                  <a:extLst>
                    <a:ext uri="{FF2B5EF4-FFF2-40B4-BE49-F238E27FC236}">
                      <a16:creationId xmlns:a16="http://schemas.microsoft.com/office/drawing/2014/main" id="{01390395-8F32-4AD9-5C87-F9B2AC6D176D}"/>
                    </a:ext>
                  </a:extLst>
                </p:cNvPr>
                <p:cNvPicPr/>
                <p:nvPr/>
              </p:nvPicPr>
              <p:blipFill>
                <a:blip r:embed="rId6"/>
                <a:stretch>
                  <a:fillRect/>
                </a:stretch>
              </p:blipFill>
              <p:spPr>
                <a:xfrm>
                  <a:off x="8566128" y="457344"/>
                  <a:ext cx="248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A879449-7EB7-53C8-EBB2-B4364B48565F}"/>
                    </a:ext>
                  </a:extLst>
                </p14:cNvPr>
                <p14:cNvContentPartPr/>
                <p14:nvPr/>
              </p14:nvContentPartPr>
              <p14:xfrm>
                <a:off x="8823888" y="355464"/>
                <a:ext cx="118080" cy="370440"/>
              </p14:xfrm>
            </p:contentPart>
          </mc:Choice>
          <mc:Fallback xmlns="">
            <p:pic>
              <p:nvPicPr>
                <p:cNvPr id="8" name="Mürekkep 7">
                  <a:extLst>
                    <a:ext uri="{FF2B5EF4-FFF2-40B4-BE49-F238E27FC236}">
                      <a16:creationId xmlns:a16="http://schemas.microsoft.com/office/drawing/2014/main" id="{5A879449-7EB7-53C8-EBB2-B4364B48565F}"/>
                    </a:ext>
                  </a:extLst>
                </p:cNvPr>
                <p:cNvPicPr/>
                <p:nvPr/>
              </p:nvPicPr>
              <p:blipFill>
                <a:blip r:embed="rId8"/>
                <a:stretch>
                  <a:fillRect/>
                </a:stretch>
              </p:blipFill>
              <p:spPr>
                <a:xfrm>
                  <a:off x="8814888" y="346824"/>
                  <a:ext cx="1357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3D805BAE-2449-7FBD-0D9F-E2F0C42293BD}"/>
                    </a:ext>
                  </a:extLst>
                </p14:cNvPr>
                <p14:cNvContentPartPr/>
                <p14:nvPr/>
              </p14:nvContentPartPr>
              <p14:xfrm>
                <a:off x="8979048" y="266544"/>
                <a:ext cx="203400" cy="190800"/>
              </p14:xfrm>
            </p:contentPart>
          </mc:Choice>
          <mc:Fallback xmlns="">
            <p:pic>
              <p:nvPicPr>
                <p:cNvPr id="9" name="Mürekkep 8">
                  <a:extLst>
                    <a:ext uri="{FF2B5EF4-FFF2-40B4-BE49-F238E27FC236}">
                      <a16:creationId xmlns:a16="http://schemas.microsoft.com/office/drawing/2014/main" id="{3D805BAE-2449-7FBD-0D9F-E2F0C42293BD}"/>
                    </a:ext>
                  </a:extLst>
                </p:cNvPr>
                <p:cNvPicPr/>
                <p:nvPr/>
              </p:nvPicPr>
              <p:blipFill>
                <a:blip r:embed="rId10"/>
                <a:stretch>
                  <a:fillRect/>
                </a:stretch>
              </p:blipFill>
              <p:spPr>
                <a:xfrm>
                  <a:off x="8970048" y="257544"/>
                  <a:ext cx="221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D5DB84B4-5907-F1BA-A37C-3E2A788745F6}"/>
                    </a:ext>
                  </a:extLst>
                </p14:cNvPr>
                <p14:cNvContentPartPr/>
                <p14:nvPr/>
              </p14:nvContentPartPr>
              <p14:xfrm>
                <a:off x="9169848" y="237024"/>
                <a:ext cx="136080" cy="192960"/>
              </p14:xfrm>
            </p:contentPart>
          </mc:Choice>
          <mc:Fallback xmlns="">
            <p:pic>
              <p:nvPicPr>
                <p:cNvPr id="10" name="Mürekkep 9">
                  <a:extLst>
                    <a:ext uri="{FF2B5EF4-FFF2-40B4-BE49-F238E27FC236}">
                      <a16:creationId xmlns:a16="http://schemas.microsoft.com/office/drawing/2014/main" id="{D5DB84B4-5907-F1BA-A37C-3E2A788745F6}"/>
                    </a:ext>
                  </a:extLst>
                </p:cNvPr>
                <p:cNvPicPr/>
                <p:nvPr/>
              </p:nvPicPr>
              <p:blipFill>
                <a:blip r:embed="rId12"/>
                <a:stretch>
                  <a:fillRect/>
                </a:stretch>
              </p:blipFill>
              <p:spPr>
                <a:xfrm>
                  <a:off x="9160848" y="228024"/>
                  <a:ext cx="15372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2540398A-EA69-5616-621D-1EFF6EC4A5D2}"/>
                  </a:ext>
                </a:extLst>
              </p14:cNvPr>
              <p14:cNvContentPartPr/>
              <p14:nvPr/>
            </p14:nvContentPartPr>
            <p14:xfrm>
              <a:off x="491328" y="1269864"/>
              <a:ext cx="562320" cy="871200"/>
            </p14:xfrm>
          </p:contentPart>
        </mc:Choice>
        <mc:Fallback xmlns="">
          <p:pic>
            <p:nvPicPr>
              <p:cNvPr id="12" name="Mürekkep 11">
                <a:extLst>
                  <a:ext uri="{FF2B5EF4-FFF2-40B4-BE49-F238E27FC236}">
                    <a16:creationId xmlns:a16="http://schemas.microsoft.com/office/drawing/2014/main" id="{2540398A-EA69-5616-621D-1EFF6EC4A5D2}"/>
                  </a:ext>
                </a:extLst>
              </p:cNvPr>
              <p:cNvPicPr/>
              <p:nvPr/>
            </p:nvPicPr>
            <p:blipFill>
              <a:blip r:embed="rId14"/>
              <a:stretch>
                <a:fillRect/>
              </a:stretch>
            </p:blipFill>
            <p:spPr>
              <a:xfrm>
                <a:off x="482328" y="1260864"/>
                <a:ext cx="579960" cy="888840"/>
              </a:xfrm>
              <a:prstGeom prst="rect">
                <a:avLst/>
              </a:prstGeom>
            </p:spPr>
          </p:pic>
        </mc:Fallback>
      </mc:AlternateContent>
      <p:grpSp>
        <p:nvGrpSpPr>
          <p:cNvPr id="15" name="Grup 14">
            <a:extLst>
              <a:ext uri="{FF2B5EF4-FFF2-40B4-BE49-F238E27FC236}">
                <a16:creationId xmlns:a16="http://schemas.microsoft.com/office/drawing/2014/main" id="{DAF7D2FD-AAC0-9009-45B8-A1CA14F800AF}"/>
              </a:ext>
            </a:extLst>
          </p:cNvPr>
          <p:cNvGrpSpPr/>
          <p:nvPr/>
        </p:nvGrpSpPr>
        <p:grpSpPr>
          <a:xfrm>
            <a:off x="831888" y="2130264"/>
            <a:ext cx="6485040" cy="3767400"/>
            <a:chOff x="831888" y="2130264"/>
            <a:chExt cx="6485040" cy="3767400"/>
          </a:xfrm>
        </p:grpSpPr>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F0A63A87-6666-70B8-B8BA-CF2F796CFFDD}"/>
                    </a:ext>
                  </a:extLst>
                </p14:cNvPr>
                <p14:cNvContentPartPr/>
                <p14:nvPr/>
              </p14:nvContentPartPr>
              <p14:xfrm>
                <a:off x="831888" y="2130264"/>
                <a:ext cx="6401880" cy="3674160"/>
              </p14:xfrm>
            </p:contentPart>
          </mc:Choice>
          <mc:Fallback xmlns="">
            <p:pic>
              <p:nvPicPr>
                <p:cNvPr id="13" name="Mürekkep 12">
                  <a:extLst>
                    <a:ext uri="{FF2B5EF4-FFF2-40B4-BE49-F238E27FC236}">
                      <a16:creationId xmlns:a16="http://schemas.microsoft.com/office/drawing/2014/main" id="{F0A63A87-6666-70B8-B8BA-CF2F796CFFDD}"/>
                    </a:ext>
                  </a:extLst>
                </p:cNvPr>
                <p:cNvPicPr/>
                <p:nvPr/>
              </p:nvPicPr>
              <p:blipFill>
                <a:blip r:embed="rId16"/>
                <a:stretch>
                  <a:fillRect/>
                </a:stretch>
              </p:blipFill>
              <p:spPr>
                <a:xfrm>
                  <a:off x="822888" y="2121624"/>
                  <a:ext cx="6419520" cy="3691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71F199BB-AB9B-B599-EBF1-48768652D0C6}"/>
                    </a:ext>
                  </a:extLst>
                </p14:cNvPr>
                <p14:cNvContentPartPr/>
                <p14:nvPr/>
              </p14:nvContentPartPr>
              <p14:xfrm>
                <a:off x="7104888" y="5669064"/>
                <a:ext cx="212040" cy="228600"/>
              </p14:xfrm>
            </p:contentPart>
          </mc:Choice>
          <mc:Fallback xmlns="">
            <p:pic>
              <p:nvPicPr>
                <p:cNvPr id="14" name="Mürekkep 13">
                  <a:extLst>
                    <a:ext uri="{FF2B5EF4-FFF2-40B4-BE49-F238E27FC236}">
                      <a16:creationId xmlns:a16="http://schemas.microsoft.com/office/drawing/2014/main" id="{71F199BB-AB9B-B599-EBF1-48768652D0C6}"/>
                    </a:ext>
                  </a:extLst>
                </p:cNvPr>
                <p:cNvPicPr/>
                <p:nvPr/>
              </p:nvPicPr>
              <p:blipFill>
                <a:blip r:embed="rId18"/>
                <a:stretch>
                  <a:fillRect/>
                </a:stretch>
              </p:blipFill>
              <p:spPr>
                <a:xfrm>
                  <a:off x="7096248" y="5660064"/>
                  <a:ext cx="229680" cy="246240"/>
                </a:xfrm>
                <a:prstGeom prst="rect">
                  <a:avLst/>
                </a:prstGeom>
              </p:spPr>
            </p:pic>
          </mc:Fallback>
        </mc:AlternateContent>
      </p:grpSp>
      <p:sp>
        <p:nvSpPr>
          <p:cNvPr id="16" name="Metin kutusu 15">
            <a:extLst>
              <a:ext uri="{FF2B5EF4-FFF2-40B4-BE49-F238E27FC236}">
                <a16:creationId xmlns:a16="http://schemas.microsoft.com/office/drawing/2014/main" id="{04E954F0-2FE5-5844-C8B6-940C55AA42AE}"/>
              </a:ext>
            </a:extLst>
          </p:cNvPr>
          <p:cNvSpPr txBox="1"/>
          <p:nvPr/>
        </p:nvSpPr>
        <p:spPr>
          <a:xfrm>
            <a:off x="3675888" y="3967344"/>
            <a:ext cx="3972562" cy="369332"/>
          </a:xfrm>
          <a:prstGeom prst="rect">
            <a:avLst/>
          </a:prstGeom>
          <a:noFill/>
        </p:spPr>
        <p:txBody>
          <a:bodyPr wrap="none" rtlCol="0">
            <a:spAutoFit/>
          </a:bodyPr>
          <a:lstStyle/>
          <a:p>
            <a:r>
              <a:rPr lang="en-US" dirty="0" err="1"/>
              <a:t>Hepsine</a:t>
            </a:r>
            <a:r>
              <a:rPr lang="en-US" dirty="0"/>
              <a:t> </a:t>
            </a:r>
            <a:r>
              <a:rPr lang="en-US" dirty="0" err="1"/>
              <a:t>WBP_EffectMessage</a:t>
            </a:r>
            <a:r>
              <a:rPr lang="en-US" dirty="0"/>
              <a:t> I </a:t>
            </a:r>
            <a:r>
              <a:rPr lang="en-US" dirty="0" err="1"/>
              <a:t>ata</a:t>
            </a:r>
            <a:endParaRPr lang="en-CA" dirty="0"/>
          </a:p>
        </p:txBody>
      </p:sp>
    </p:spTree>
    <p:extLst>
      <p:ext uri="{BB962C8B-B14F-4D97-AF65-F5344CB8AC3E}">
        <p14:creationId xmlns:p14="http://schemas.microsoft.com/office/powerpoint/2010/main" val="196481477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8DAE339-5AF9-E934-E570-F84073604262}"/>
              </a:ext>
            </a:extLst>
          </p:cNvPr>
          <p:cNvPicPr>
            <a:picLocks noChangeAspect="1"/>
          </p:cNvPicPr>
          <p:nvPr/>
        </p:nvPicPr>
        <p:blipFill>
          <a:blip r:embed="rId2"/>
          <a:stretch>
            <a:fillRect/>
          </a:stretch>
        </p:blipFill>
        <p:spPr>
          <a:xfrm>
            <a:off x="0" y="1435824"/>
            <a:ext cx="12192000" cy="3972315"/>
          </a:xfrm>
          <a:prstGeom prst="rect">
            <a:avLst/>
          </a:prstGeom>
        </p:spPr>
      </p:pic>
      <p:pic>
        <p:nvPicPr>
          <p:cNvPr id="5" name="Resim 4">
            <a:extLst>
              <a:ext uri="{FF2B5EF4-FFF2-40B4-BE49-F238E27FC236}">
                <a16:creationId xmlns:a16="http://schemas.microsoft.com/office/drawing/2014/main" id="{C59A2D78-3F6C-8922-2ADE-6B179D2169E4}"/>
              </a:ext>
            </a:extLst>
          </p:cNvPr>
          <p:cNvPicPr>
            <a:picLocks noChangeAspect="1"/>
          </p:cNvPicPr>
          <p:nvPr/>
        </p:nvPicPr>
        <p:blipFill>
          <a:blip r:embed="rId3"/>
          <a:stretch>
            <a:fillRect/>
          </a:stretch>
        </p:blipFill>
        <p:spPr>
          <a:xfrm>
            <a:off x="8207563" y="2550393"/>
            <a:ext cx="2829246" cy="1314836"/>
          </a:xfrm>
          <a:prstGeom prst="rect">
            <a:avLst/>
          </a:prstGeom>
        </p:spPr>
      </p:pic>
      <p:grpSp>
        <p:nvGrpSpPr>
          <p:cNvPr id="11" name="Grup 10">
            <a:extLst>
              <a:ext uri="{FF2B5EF4-FFF2-40B4-BE49-F238E27FC236}">
                <a16:creationId xmlns:a16="http://schemas.microsoft.com/office/drawing/2014/main" id="{800CB467-5389-58F6-23FA-AC55B7FD90BB}"/>
              </a:ext>
            </a:extLst>
          </p:cNvPr>
          <p:cNvGrpSpPr/>
          <p:nvPr/>
        </p:nvGrpSpPr>
        <p:grpSpPr>
          <a:xfrm>
            <a:off x="7662168" y="3226320"/>
            <a:ext cx="1692000" cy="880920"/>
            <a:chOff x="7662168" y="1790496"/>
            <a:chExt cx="1692000" cy="8809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C3493BB-6D05-B879-278B-4B8000056AAD}"/>
                    </a:ext>
                  </a:extLst>
                </p14:cNvPr>
                <p14:cNvContentPartPr/>
                <p14:nvPr/>
              </p14:nvContentPartPr>
              <p14:xfrm>
                <a:off x="8647848" y="1790496"/>
                <a:ext cx="706320" cy="141480"/>
              </p14:xfrm>
            </p:contentPart>
          </mc:Choice>
          <mc:Fallback xmlns="">
            <p:pic>
              <p:nvPicPr>
                <p:cNvPr id="8" name="Mürekkep 7">
                  <a:extLst>
                    <a:ext uri="{FF2B5EF4-FFF2-40B4-BE49-F238E27FC236}">
                      <a16:creationId xmlns:a16="http://schemas.microsoft.com/office/drawing/2014/main" id="{FC3493BB-6D05-B879-278B-4B8000056AAD}"/>
                    </a:ext>
                  </a:extLst>
                </p:cNvPr>
                <p:cNvPicPr/>
                <p:nvPr/>
              </p:nvPicPr>
              <p:blipFill>
                <a:blip r:embed="rId5"/>
                <a:stretch>
                  <a:fillRect/>
                </a:stretch>
              </p:blipFill>
              <p:spPr>
                <a:xfrm>
                  <a:off x="8639208" y="1781496"/>
                  <a:ext cx="7239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91B1B65-1583-ECD2-2C3E-E1029D756B88}"/>
                    </a:ext>
                  </a:extLst>
                </p14:cNvPr>
                <p14:cNvContentPartPr/>
                <p14:nvPr/>
              </p14:nvContentPartPr>
              <p14:xfrm>
                <a:off x="7747488" y="1864656"/>
                <a:ext cx="911880" cy="780120"/>
              </p14:xfrm>
            </p:contentPart>
          </mc:Choice>
          <mc:Fallback xmlns="">
            <p:pic>
              <p:nvPicPr>
                <p:cNvPr id="9" name="Mürekkep 8">
                  <a:extLst>
                    <a:ext uri="{FF2B5EF4-FFF2-40B4-BE49-F238E27FC236}">
                      <a16:creationId xmlns:a16="http://schemas.microsoft.com/office/drawing/2014/main" id="{491B1B65-1583-ECD2-2C3E-E1029D756B88}"/>
                    </a:ext>
                  </a:extLst>
                </p:cNvPr>
                <p:cNvPicPr/>
                <p:nvPr/>
              </p:nvPicPr>
              <p:blipFill>
                <a:blip r:embed="rId7"/>
                <a:stretch>
                  <a:fillRect/>
                </a:stretch>
              </p:blipFill>
              <p:spPr>
                <a:xfrm>
                  <a:off x="7738488" y="1856016"/>
                  <a:ext cx="92952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0AF071B3-D83D-92B7-A18C-1C5A580D4249}"/>
                    </a:ext>
                  </a:extLst>
                </p14:cNvPr>
                <p14:cNvContentPartPr/>
                <p14:nvPr/>
              </p14:nvContentPartPr>
              <p14:xfrm>
                <a:off x="7662168" y="2583576"/>
                <a:ext cx="249840" cy="87840"/>
              </p14:xfrm>
            </p:contentPart>
          </mc:Choice>
          <mc:Fallback xmlns="">
            <p:pic>
              <p:nvPicPr>
                <p:cNvPr id="10" name="Mürekkep 9">
                  <a:extLst>
                    <a:ext uri="{FF2B5EF4-FFF2-40B4-BE49-F238E27FC236}">
                      <a16:creationId xmlns:a16="http://schemas.microsoft.com/office/drawing/2014/main" id="{0AF071B3-D83D-92B7-A18C-1C5A580D4249}"/>
                    </a:ext>
                  </a:extLst>
                </p:cNvPr>
                <p:cNvPicPr/>
                <p:nvPr/>
              </p:nvPicPr>
              <p:blipFill>
                <a:blip r:embed="rId9"/>
                <a:stretch>
                  <a:fillRect/>
                </a:stretch>
              </p:blipFill>
              <p:spPr>
                <a:xfrm>
                  <a:off x="7653168" y="2574936"/>
                  <a:ext cx="267480" cy="10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25450176-F06F-98BB-C963-5609F776309B}"/>
                  </a:ext>
                </a:extLst>
              </p14:cNvPr>
              <p14:cNvContentPartPr/>
              <p14:nvPr/>
            </p14:nvContentPartPr>
            <p14:xfrm>
              <a:off x="2431728" y="5421816"/>
              <a:ext cx="360" cy="360"/>
            </p14:xfrm>
          </p:contentPart>
        </mc:Choice>
        <mc:Fallback xmlns="">
          <p:pic>
            <p:nvPicPr>
              <p:cNvPr id="12" name="Mürekkep 11">
                <a:extLst>
                  <a:ext uri="{FF2B5EF4-FFF2-40B4-BE49-F238E27FC236}">
                    <a16:creationId xmlns:a16="http://schemas.microsoft.com/office/drawing/2014/main" id="{25450176-F06F-98BB-C963-5609F776309B}"/>
                  </a:ext>
                </a:extLst>
              </p:cNvPr>
              <p:cNvPicPr/>
              <p:nvPr/>
            </p:nvPicPr>
            <p:blipFill>
              <a:blip r:embed="rId11"/>
              <a:stretch>
                <a:fillRect/>
              </a:stretch>
            </p:blipFill>
            <p:spPr>
              <a:xfrm>
                <a:off x="2423088" y="5413176"/>
                <a:ext cx="18000" cy="18000"/>
              </a:xfrm>
              <a:prstGeom prst="rect">
                <a:avLst/>
              </a:prstGeom>
            </p:spPr>
          </p:pic>
        </mc:Fallback>
      </mc:AlternateContent>
    </p:spTree>
    <p:extLst>
      <p:ext uri="{BB962C8B-B14F-4D97-AF65-F5344CB8AC3E}">
        <p14:creationId xmlns:p14="http://schemas.microsoft.com/office/powerpoint/2010/main" val="1709112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C882319-E87C-E78C-0B8D-8D8FE02CC9DD}"/>
              </a:ext>
            </a:extLst>
          </p:cNvPr>
          <p:cNvPicPr>
            <a:picLocks noChangeAspect="1"/>
          </p:cNvPicPr>
          <p:nvPr/>
        </p:nvPicPr>
        <p:blipFill>
          <a:blip r:embed="rId2"/>
          <a:stretch>
            <a:fillRect/>
          </a:stretch>
        </p:blipFill>
        <p:spPr>
          <a:xfrm>
            <a:off x="0" y="1342646"/>
            <a:ext cx="12192000" cy="417270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6DF9112-D956-7E12-6F79-55D1FBAAA7DA}"/>
                  </a:ext>
                </a:extLst>
              </p14:cNvPr>
              <p14:cNvContentPartPr/>
              <p14:nvPr/>
            </p14:nvContentPartPr>
            <p14:xfrm>
              <a:off x="2770128" y="4425336"/>
              <a:ext cx="814320" cy="9720"/>
            </p14:xfrm>
          </p:contentPart>
        </mc:Choice>
        <mc:Fallback xmlns="">
          <p:pic>
            <p:nvPicPr>
              <p:cNvPr id="7" name="Mürekkep 6">
                <a:extLst>
                  <a:ext uri="{FF2B5EF4-FFF2-40B4-BE49-F238E27FC236}">
                    <a16:creationId xmlns:a16="http://schemas.microsoft.com/office/drawing/2014/main" id="{76DF9112-D956-7E12-6F79-55D1FBAAA7DA}"/>
                  </a:ext>
                </a:extLst>
              </p:cNvPr>
              <p:cNvPicPr/>
              <p:nvPr/>
            </p:nvPicPr>
            <p:blipFill>
              <a:blip r:embed="rId4"/>
              <a:stretch>
                <a:fillRect/>
              </a:stretch>
            </p:blipFill>
            <p:spPr>
              <a:xfrm>
                <a:off x="2761128" y="4416336"/>
                <a:ext cx="831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D0C386C0-87F2-1FD3-A012-60E223151C17}"/>
                  </a:ext>
                </a:extLst>
              </p14:cNvPr>
              <p14:cNvContentPartPr/>
              <p14:nvPr/>
            </p14:nvContentPartPr>
            <p14:xfrm>
              <a:off x="2659608" y="3106296"/>
              <a:ext cx="1098720" cy="352440"/>
            </p14:xfrm>
          </p:contentPart>
        </mc:Choice>
        <mc:Fallback xmlns="">
          <p:pic>
            <p:nvPicPr>
              <p:cNvPr id="8" name="Mürekkep 7">
                <a:extLst>
                  <a:ext uri="{FF2B5EF4-FFF2-40B4-BE49-F238E27FC236}">
                    <a16:creationId xmlns:a16="http://schemas.microsoft.com/office/drawing/2014/main" id="{D0C386C0-87F2-1FD3-A012-60E223151C17}"/>
                  </a:ext>
                </a:extLst>
              </p:cNvPr>
              <p:cNvPicPr/>
              <p:nvPr/>
            </p:nvPicPr>
            <p:blipFill>
              <a:blip r:embed="rId6"/>
              <a:stretch>
                <a:fillRect/>
              </a:stretch>
            </p:blipFill>
            <p:spPr>
              <a:xfrm>
                <a:off x="2650968" y="3097656"/>
                <a:ext cx="1116360" cy="370080"/>
              </a:xfrm>
              <a:prstGeom prst="rect">
                <a:avLst/>
              </a:prstGeom>
            </p:spPr>
          </p:pic>
        </mc:Fallback>
      </mc:AlternateContent>
      <p:grpSp>
        <p:nvGrpSpPr>
          <p:cNvPr id="12" name="Grup 11">
            <a:extLst>
              <a:ext uri="{FF2B5EF4-FFF2-40B4-BE49-F238E27FC236}">
                <a16:creationId xmlns:a16="http://schemas.microsoft.com/office/drawing/2014/main" id="{254FB37A-BCB0-9D61-1E97-E0BDAF69D7DC}"/>
              </a:ext>
            </a:extLst>
          </p:cNvPr>
          <p:cNvGrpSpPr/>
          <p:nvPr/>
        </p:nvGrpSpPr>
        <p:grpSpPr>
          <a:xfrm>
            <a:off x="6901848" y="2596176"/>
            <a:ext cx="4720320" cy="504720"/>
            <a:chOff x="6901848" y="2596176"/>
            <a:chExt cx="4720320" cy="50472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9CAD4B2-C808-8AF7-4DEB-C6678557640C}"/>
                    </a:ext>
                  </a:extLst>
                </p14:cNvPr>
                <p14:cNvContentPartPr/>
                <p14:nvPr/>
              </p14:nvContentPartPr>
              <p14:xfrm>
                <a:off x="6901848" y="2596176"/>
                <a:ext cx="1402920" cy="294120"/>
              </p14:xfrm>
            </p:contentPart>
          </mc:Choice>
          <mc:Fallback xmlns="">
            <p:pic>
              <p:nvPicPr>
                <p:cNvPr id="9" name="Mürekkep 8">
                  <a:extLst>
                    <a:ext uri="{FF2B5EF4-FFF2-40B4-BE49-F238E27FC236}">
                      <a16:creationId xmlns:a16="http://schemas.microsoft.com/office/drawing/2014/main" id="{89CAD4B2-C808-8AF7-4DEB-C6678557640C}"/>
                    </a:ext>
                  </a:extLst>
                </p:cNvPr>
                <p:cNvPicPr/>
                <p:nvPr/>
              </p:nvPicPr>
              <p:blipFill>
                <a:blip r:embed="rId8"/>
                <a:stretch>
                  <a:fillRect/>
                </a:stretch>
              </p:blipFill>
              <p:spPr>
                <a:xfrm>
                  <a:off x="6893208" y="2587536"/>
                  <a:ext cx="14205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FCCF813-769D-6804-A455-363802E4A977}"/>
                    </a:ext>
                  </a:extLst>
                </p14:cNvPr>
                <p14:cNvContentPartPr/>
                <p14:nvPr/>
              </p14:nvContentPartPr>
              <p14:xfrm>
                <a:off x="8877528" y="2695896"/>
                <a:ext cx="1127520" cy="386280"/>
              </p14:xfrm>
            </p:contentPart>
          </mc:Choice>
          <mc:Fallback xmlns="">
            <p:pic>
              <p:nvPicPr>
                <p:cNvPr id="10" name="Mürekkep 9">
                  <a:extLst>
                    <a:ext uri="{FF2B5EF4-FFF2-40B4-BE49-F238E27FC236}">
                      <a16:creationId xmlns:a16="http://schemas.microsoft.com/office/drawing/2014/main" id="{1FCCF813-769D-6804-A455-363802E4A977}"/>
                    </a:ext>
                  </a:extLst>
                </p:cNvPr>
                <p:cNvPicPr/>
                <p:nvPr/>
              </p:nvPicPr>
              <p:blipFill>
                <a:blip r:embed="rId10"/>
                <a:stretch>
                  <a:fillRect/>
                </a:stretch>
              </p:blipFill>
              <p:spPr>
                <a:xfrm>
                  <a:off x="8868888" y="2686896"/>
                  <a:ext cx="114516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CA20DD5E-844A-F6B2-0760-E49588E68C58}"/>
                    </a:ext>
                  </a:extLst>
                </p14:cNvPr>
                <p14:cNvContentPartPr/>
                <p14:nvPr/>
              </p14:nvContentPartPr>
              <p14:xfrm>
                <a:off x="10569528" y="2695896"/>
                <a:ext cx="1052640" cy="405000"/>
              </p14:xfrm>
            </p:contentPart>
          </mc:Choice>
          <mc:Fallback xmlns="">
            <p:pic>
              <p:nvPicPr>
                <p:cNvPr id="11" name="Mürekkep 10">
                  <a:extLst>
                    <a:ext uri="{FF2B5EF4-FFF2-40B4-BE49-F238E27FC236}">
                      <a16:creationId xmlns:a16="http://schemas.microsoft.com/office/drawing/2014/main" id="{CA20DD5E-844A-F6B2-0760-E49588E68C58}"/>
                    </a:ext>
                  </a:extLst>
                </p:cNvPr>
                <p:cNvPicPr/>
                <p:nvPr/>
              </p:nvPicPr>
              <p:blipFill>
                <a:blip r:embed="rId12"/>
                <a:stretch>
                  <a:fillRect/>
                </a:stretch>
              </p:blipFill>
              <p:spPr>
                <a:xfrm>
                  <a:off x="10560528" y="2686896"/>
                  <a:ext cx="1070280" cy="422640"/>
                </a:xfrm>
                <a:prstGeom prst="rect">
                  <a:avLst/>
                </a:prstGeom>
              </p:spPr>
            </p:pic>
          </mc:Fallback>
        </mc:AlternateContent>
      </p:grpSp>
    </p:spTree>
    <p:extLst>
      <p:ext uri="{BB962C8B-B14F-4D97-AF65-F5344CB8AC3E}">
        <p14:creationId xmlns:p14="http://schemas.microsoft.com/office/powerpoint/2010/main" val="15798521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1CA007E-2679-22EE-99AB-66FB85D840C4}"/>
              </a:ext>
            </a:extLst>
          </p:cNvPr>
          <p:cNvPicPr>
            <a:picLocks noChangeAspect="1"/>
          </p:cNvPicPr>
          <p:nvPr/>
        </p:nvPicPr>
        <p:blipFill>
          <a:blip r:embed="rId2"/>
          <a:srcRect r="16163"/>
          <a:stretch/>
        </p:blipFill>
        <p:spPr>
          <a:xfrm>
            <a:off x="0" y="0"/>
            <a:ext cx="7045693" cy="6858000"/>
          </a:xfrm>
          <a:prstGeom prst="rect">
            <a:avLst/>
          </a:prstGeom>
        </p:spPr>
      </p:pic>
      <p:pic>
        <p:nvPicPr>
          <p:cNvPr id="7" name="Resim 6">
            <a:extLst>
              <a:ext uri="{FF2B5EF4-FFF2-40B4-BE49-F238E27FC236}">
                <a16:creationId xmlns:a16="http://schemas.microsoft.com/office/drawing/2014/main" id="{63E108E2-9D8D-2A5D-428A-011ACC200DE5}"/>
              </a:ext>
            </a:extLst>
          </p:cNvPr>
          <p:cNvPicPr>
            <a:picLocks noChangeAspect="1"/>
          </p:cNvPicPr>
          <p:nvPr/>
        </p:nvPicPr>
        <p:blipFill>
          <a:blip r:embed="rId3"/>
          <a:srcRect l="10157" r="27682"/>
          <a:stretch/>
        </p:blipFill>
        <p:spPr>
          <a:xfrm>
            <a:off x="7369742" y="0"/>
            <a:ext cx="4822258" cy="6858000"/>
          </a:xfrm>
          <a:prstGeom prst="rect">
            <a:avLst/>
          </a:prstGeom>
        </p:spPr>
      </p:pic>
      <p:grpSp>
        <p:nvGrpSpPr>
          <p:cNvPr id="16" name="Grup 15">
            <a:extLst>
              <a:ext uri="{FF2B5EF4-FFF2-40B4-BE49-F238E27FC236}">
                <a16:creationId xmlns:a16="http://schemas.microsoft.com/office/drawing/2014/main" id="{634199DC-901D-4030-A47E-5A2D06E5AFEA}"/>
              </a:ext>
            </a:extLst>
          </p:cNvPr>
          <p:cNvGrpSpPr/>
          <p:nvPr/>
        </p:nvGrpSpPr>
        <p:grpSpPr>
          <a:xfrm>
            <a:off x="3886848" y="1883376"/>
            <a:ext cx="667440" cy="558000"/>
            <a:chOff x="3886848" y="1883376"/>
            <a:chExt cx="667440" cy="5580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42F8F56-7882-E312-A379-DB8144D2476F}"/>
                    </a:ext>
                  </a:extLst>
                </p14:cNvPr>
                <p14:cNvContentPartPr/>
                <p14:nvPr/>
              </p14:nvContentPartPr>
              <p14:xfrm>
                <a:off x="3886848" y="1983096"/>
                <a:ext cx="282600" cy="331200"/>
              </p14:xfrm>
            </p:contentPart>
          </mc:Choice>
          <mc:Fallback xmlns="">
            <p:pic>
              <p:nvPicPr>
                <p:cNvPr id="8" name="Mürekkep 7">
                  <a:extLst>
                    <a:ext uri="{FF2B5EF4-FFF2-40B4-BE49-F238E27FC236}">
                      <a16:creationId xmlns:a16="http://schemas.microsoft.com/office/drawing/2014/main" id="{E42F8F56-7882-E312-A379-DB8144D2476F}"/>
                    </a:ext>
                  </a:extLst>
                </p:cNvPr>
                <p:cNvPicPr/>
                <p:nvPr/>
              </p:nvPicPr>
              <p:blipFill>
                <a:blip r:embed="rId5"/>
                <a:stretch>
                  <a:fillRect/>
                </a:stretch>
              </p:blipFill>
              <p:spPr>
                <a:xfrm>
                  <a:off x="3878208" y="1974456"/>
                  <a:ext cx="3002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96E5E014-346D-6F3A-A8B9-C3D2452EB752}"/>
                    </a:ext>
                  </a:extLst>
                </p14:cNvPr>
                <p14:cNvContentPartPr/>
                <p14:nvPr/>
              </p14:nvContentPartPr>
              <p14:xfrm>
                <a:off x="4351968" y="2129976"/>
                <a:ext cx="10080" cy="99720"/>
              </p14:xfrm>
            </p:contentPart>
          </mc:Choice>
          <mc:Fallback xmlns="">
            <p:pic>
              <p:nvPicPr>
                <p:cNvPr id="9" name="Mürekkep 8">
                  <a:extLst>
                    <a:ext uri="{FF2B5EF4-FFF2-40B4-BE49-F238E27FC236}">
                      <a16:creationId xmlns:a16="http://schemas.microsoft.com/office/drawing/2014/main" id="{96E5E014-346D-6F3A-A8B9-C3D2452EB752}"/>
                    </a:ext>
                  </a:extLst>
                </p:cNvPr>
                <p:cNvPicPr/>
                <p:nvPr/>
              </p:nvPicPr>
              <p:blipFill>
                <a:blip r:embed="rId7"/>
                <a:stretch>
                  <a:fillRect/>
                </a:stretch>
              </p:blipFill>
              <p:spPr>
                <a:xfrm>
                  <a:off x="4343328" y="2121336"/>
                  <a:ext cx="277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6DA64E2-FEA0-16A2-5B0F-055F39B7B5AF}"/>
                    </a:ext>
                  </a:extLst>
                </p14:cNvPr>
                <p14:cNvContentPartPr/>
                <p14:nvPr/>
              </p14:nvContentPartPr>
              <p14:xfrm>
                <a:off x="4306248" y="2066256"/>
                <a:ext cx="360" cy="360"/>
              </p14:xfrm>
            </p:contentPart>
          </mc:Choice>
          <mc:Fallback xmlns="">
            <p:pic>
              <p:nvPicPr>
                <p:cNvPr id="10" name="Mürekkep 9">
                  <a:extLst>
                    <a:ext uri="{FF2B5EF4-FFF2-40B4-BE49-F238E27FC236}">
                      <a16:creationId xmlns:a16="http://schemas.microsoft.com/office/drawing/2014/main" id="{56DA64E2-FEA0-16A2-5B0F-055F39B7B5AF}"/>
                    </a:ext>
                  </a:extLst>
                </p:cNvPr>
                <p:cNvPicPr/>
                <p:nvPr/>
              </p:nvPicPr>
              <p:blipFill>
                <a:blip r:embed="rId9"/>
                <a:stretch>
                  <a:fillRect/>
                </a:stretch>
              </p:blipFill>
              <p:spPr>
                <a:xfrm>
                  <a:off x="4297608" y="20572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584D2168-3A03-45C2-4058-C866930421CA}"/>
                    </a:ext>
                  </a:extLst>
                </p14:cNvPr>
                <p14:cNvContentPartPr/>
                <p14:nvPr/>
              </p14:nvContentPartPr>
              <p14:xfrm>
                <a:off x="4507128" y="1883376"/>
                <a:ext cx="47160" cy="355680"/>
              </p14:xfrm>
            </p:contentPart>
          </mc:Choice>
          <mc:Fallback xmlns="">
            <p:pic>
              <p:nvPicPr>
                <p:cNvPr id="11" name="Mürekkep 10">
                  <a:extLst>
                    <a:ext uri="{FF2B5EF4-FFF2-40B4-BE49-F238E27FC236}">
                      <a16:creationId xmlns:a16="http://schemas.microsoft.com/office/drawing/2014/main" id="{584D2168-3A03-45C2-4058-C866930421CA}"/>
                    </a:ext>
                  </a:extLst>
                </p:cNvPr>
                <p:cNvPicPr/>
                <p:nvPr/>
              </p:nvPicPr>
              <p:blipFill>
                <a:blip r:embed="rId11"/>
                <a:stretch>
                  <a:fillRect/>
                </a:stretch>
              </p:blipFill>
              <p:spPr>
                <a:xfrm>
                  <a:off x="4498128" y="1874376"/>
                  <a:ext cx="648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29E194ED-352F-ABDB-E99B-9CAB63F4EC5D}"/>
                    </a:ext>
                  </a:extLst>
                </p14:cNvPr>
                <p14:cNvContentPartPr/>
                <p14:nvPr/>
              </p14:nvContentPartPr>
              <p14:xfrm>
                <a:off x="4258008" y="2301336"/>
                <a:ext cx="201240" cy="140040"/>
              </p14:xfrm>
            </p:contentPart>
          </mc:Choice>
          <mc:Fallback xmlns="">
            <p:pic>
              <p:nvPicPr>
                <p:cNvPr id="12" name="Mürekkep 11">
                  <a:extLst>
                    <a:ext uri="{FF2B5EF4-FFF2-40B4-BE49-F238E27FC236}">
                      <a16:creationId xmlns:a16="http://schemas.microsoft.com/office/drawing/2014/main" id="{29E194ED-352F-ABDB-E99B-9CAB63F4EC5D}"/>
                    </a:ext>
                  </a:extLst>
                </p:cNvPr>
                <p:cNvPicPr/>
                <p:nvPr/>
              </p:nvPicPr>
              <p:blipFill>
                <a:blip r:embed="rId13"/>
                <a:stretch>
                  <a:fillRect/>
                </a:stretch>
              </p:blipFill>
              <p:spPr>
                <a:xfrm>
                  <a:off x="4249008" y="2292696"/>
                  <a:ext cx="218880" cy="157680"/>
                </a:xfrm>
                <a:prstGeom prst="rect">
                  <a:avLst/>
                </a:prstGeom>
              </p:spPr>
            </p:pic>
          </mc:Fallback>
        </mc:AlternateContent>
      </p:grpSp>
      <p:grpSp>
        <p:nvGrpSpPr>
          <p:cNvPr id="15" name="Grup 14">
            <a:extLst>
              <a:ext uri="{FF2B5EF4-FFF2-40B4-BE49-F238E27FC236}">
                <a16:creationId xmlns:a16="http://schemas.microsoft.com/office/drawing/2014/main" id="{3866CE75-F293-0E5C-40A0-915E51FD319F}"/>
              </a:ext>
            </a:extLst>
          </p:cNvPr>
          <p:cNvGrpSpPr/>
          <p:nvPr/>
        </p:nvGrpSpPr>
        <p:grpSpPr>
          <a:xfrm>
            <a:off x="6911928" y="1883016"/>
            <a:ext cx="2223720" cy="394200"/>
            <a:chOff x="6911928" y="1883016"/>
            <a:chExt cx="2223720" cy="39420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EC9D1090-A8F0-1D8A-77E4-EB62C193BE9E}"/>
                    </a:ext>
                  </a:extLst>
                </p14:cNvPr>
                <p14:cNvContentPartPr/>
                <p14:nvPr/>
              </p14:nvContentPartPr>
              <p14:xfrm>
                <a:off x="6911928" y="1883016"/>
                <a:ext cx="2143080" cy="335520"/>
              </p14:xfrm>
            </p:contentPart>
          </mc:Choice>
          <mc:Fallback xmlns="">
            <p:pic>
              <p:nvPicPr>
                <p:cNvPr id="13" name="Mürekkep 12">
                  <a:extLst>
                    <a:ext uri="{FF2B5EF4-FFF2-40B4-BE49-F238E27FC236}">
                      <a16:creationId xmlns:a16="http://schemas.microsoft.com/office/drawing/2014/main" id="{EC9D1090-A8F0-1D8A-77E4-EB62C193BE9E}"/>
                    </a:ext>
                  </a:extLst>
                </p:cNvPr>
                <p:cNvPicPr/>
                <p:nvPr/>
              </p:nvPicPr>
              <p:blipFill>
                <a:blip r:embed="rId15"/>
                <a:stretch>
                  <a:fillRect/>
                </a:stretch>
              </p:blipFill>
              <p:spPr>
                <a:xfrm>
                  <a:off x="6903288" y="1874016"/>
                  <a:ext cx="21607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73C199EC-6023-E249-72A6-98B43D56547C}"/>
                    </a:ext>
                  </a:extLst>
                </p14:cNvPr>
                <p14:cNvContentPartPr/>
                <p14:nvPr/>
              </p14:nvContentPartPr>
              <p14:xfrm>
                <a:off x="8787168" y="2060496"/>
                <a:ext cx="348480" cy="216720"/>
              </p14:xfrm>
            </p:contentPart>
          </mc:Choice>
          <mc:Fallback xmlns="">
            <p:pic>
              <p:nvPicPr>
                <p:cNvPr id="14" name="Mürekkep 13">
                  <a:extLst>
                    <a:ext uri="{FF2B5EF4-FFF2-40B4-BE49-F238E27FC236}">
                      <a16:creationId xmlns:a16="http://schemas.microsoft.com/office/drawing/2014/main" id="{73C199EC-6023-E249-72A6-98B43D56547C}"/>
                    </a:ext>
                  </a:extLst>
                </p:cNvPr>
                <p:cNvPicPr/>
                <p:nvPr/>
              </p:nvPicPr>
              <p:blipFill>
                <a:blip r:embed="rId17"/>
                <a:stretch>
                  <a:fillRect/>
                </a:stretch>
              </p:blipFill>
              <p:spPr>
                <a:xfrm>
                  <a:off x="8778168" y="2051856"/>
                  <a:ext cx="36612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0EA05370-25DC-79CE-C306-66721347326C}"/>
                  </a:ext>
                </a:extLst>
              </p14:cNvPr>
              <p14:cNvContentPartPr/>
              <p14:nvPr/>
            </p14:nvContentPartPr>
            <p14:xfrm>
              <a:off x="7314048" y="374256"/>
              <a:ext cx="936360" cy="414720"/>
            </p14:xfrm>
          </p:contentPart>
        </mc:Choice>
        <mc:Fallback xmlns="">
          <p:pic>
            <p:nvPicPr>
              <p:cNvPr id="17" name="Mürekkep 16">
                <a:extLst>
                  <a:ext uri="{FF2B5EF4-FFF2-40B4-BE49-F238E27FC236}">
                    <a16:creationId xmlns:a16="http://schemas.microsoft.com/office/drawing/2014/main" id="{0EA05370-25DC-79CE-C306-66721347326C}"/>
                  </a:ext>
                </a:extLst>
              </p:cNvPr>
              <p:cNvPicPr/>
              <p:nvPr/>
            </p:nvPicPr>
            <p:blipFill>
              <a:blip r:embed="rId19"/>
              <a:stretch>
                <a:fillRect/>
              </a:stretch>
            </p:blipFill>
            <p:spPr>
              <a:xfrm>
                <a:off x="7305048" y="365256"/>
                <a:ext cx="954000" cy="432360"/>
              </a:xfrm>
              <a:prstGeom prst="rect">
                <a:avLst/>
              </a:prstGeom>
            </p:spPr>
          </p:pic>
        </mc:Fallback>
      </mc:AlternateContent>
    </p:spTree>
    <p:extLst>
      <p:ext uri="{BB962C8B-B14F-4D97-AF65-F5344CB8AC3E}">
        <p14:creationId xmlns:p14="http://schemas.microsoft.com/office/powerpoint/2010/main" val="2045386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454644-58BA-42D9-9489-AFB2540E07C8}"/>
              </a:ext>
            </a:extLst>
          </p:cNvPr>
          <p:cNvSpPr>
            <a:spLocks noGrp="1"/>
          </p:cNvSpPr>
          <p:nvPr>
            <p:ph type="title"/>
          </p:nvPr>
        </p:nvSpPr>
        <p:spPr>
          <a:xfrm>
            <a:off x="1069623" y="2728735"/>
            <a:ext cx="9404723" cy="1400530"/>
          </a:xfrm>
        </p:spPr>
        <p:txBody>
          <a:bodyPr/>
          <a:lstStyle/>
          <a:p>
            <a:pPr algn="ctr"/>
            <a:r>
              <a:rPr lang="en-US" dirty="0"/>
              <a:t>GAME UI</a:t>
            </a:r>
            <a:endParaRPr lang="en-CA" dirty="0"/>
          </a:p>
        </p:txBody>
      </p:sp>
    </p:spTree>
    <p:extLst>
      <p:ext uri="{BB962C8B-B14F-4D97-AF65-F5344CB8AC3E}">
        <p14:creationId xmlns:p14="http://schemas.microsoft.com/office/powerpoint/2010/main" val="34238169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13CD23E-3DEE-3EC7-1257-D0B5C72E9F14}"/>
              </a:ext>
            </a:extLst>
          </p:cNvPr>
          <p:cNvPicPr>
            <a:picLocks noChangeAspect="1"/>
          </p:cNvPicPr>
          <p:nvPr/>
        </p:nvPicPr>
        <p:blipFill>
          <a:blip r:embed="rId2"/>
          <a:stretch>
            <a:fillRect/>
          </a:stretch>
        </p:blipFill>
        <p:spPr>
          <a:xfrm>
            <a:off x="3309058" y="267664"/>
            <a:ext cx="5573883" cy="4023004"/>
          </a:xfrm>
          <a:prstGeom prst="rect">
            <a:avLst/>
          </a:prstGeom>
        </p:spPr>
      </p:pic>
      <p:pic>
        <p:nvPicPr>
          <p:cNvPr id="7" name="Resim 6">
            <a:extLst>
              <a:ext uri="{FF2B5EF4-FFF2-40B4-BE49-F238E27FC236}">
                <a16:creationId xmlns:a16="http://schemas.microsoft.com/office/drawing/2014/main" id="{BE567A1B-934B-9A24-437A-E2DF24762AD9}"/>
              </a:ext>
            </a:extLst>
          </p:cNvPr>
          <p:cNvPicPr>
            <a:picLocks noChangeAspect="1"/>
          </p:cNvPicPr>
          <p:nvPr/>
        </p:nvPicPr>
        <p:blipFill>
          <a:blip r:embed="rId3"/>
          <a:stretch>
            <a:fillRect/>
          </a:stretch>
        </p:blipFill>
        <p:spPr>
          <a:xfrm>
            <a:off x="7380683" y="4983165"/>
            <a:ext cx="4688084" cy="1748497"/>
          </a:xfrm>
          <a:prstGeom prst="rect">
            <a:avLst/>
          </a:prstGeom>
        </p:spPr>
      </p:pic>
      <p:sp>
        <p:nvSpPr>
          <p:cNvPr id="8" name="Metin kutusu 7">
            <a:extLst>
              <a:ext uri="{FF2B5EF4-FFF2-40B4-BE49-F238E27FC236}">
                <a16:creationId xmlns:a16="http://schemas.microsoft.com/office/drawing/2014/main" id="{3B51E6E8-9D99-BB5A-7722-1BAAE3A1421D}"/>
              </a:ext>
            </a:extLst>
          </p:cNvPr>
          <p:cNvSpPr txBox="1"/>
          <p:nvPr/>
        </p:nvSpPr>
        <p:spPr>
          <a:xfrm>
            <a:off x="1932511" y="4386747"/>
            <a:ext cx="8326975" cy="923330"/>
          </a:xfrm>
          <a:prstGeom prst="rect">
            <a:avLst/>
          </a:prstGeom>
          <a:noFill/>
        </p:spPr>
        <p:txBody>
          <a:bodyPr wrap="square" rtlCol="0">
            <a:spAutoFit/>
          </a:bodyPr>
          <a:lstStyle/>
          <a:p>
            <a:r>
              <a:rPr lang="en-US" dirty="0"/>
              <a:t>Ise </a:t>
            </a:r>
            <a:r>
              <a:rPr lang="en-US" dirty="0" err="1"/>
              <a:t>yaradi</a:t>
            </a:r>
            <a:r>
              <a:rPr lang="en-US" dirty="0"/>
              <a:t> ama </a:t>
            </a:r>
            <a:r>
              <a:rPr lang="en-US" dirty="0" err="1"/>
              <a:t>sorun</a:t>
            </a:r>
            <a:r>
              <a:rPr lang="en-US" dirty="0"/>
              <a:t> </a:t>
            </a:r>
            <a:r>
              <a:rPr lang="en-US" dirty="0" err="1"/>
              <a:t>su</a:t>
            </a:r>
            <a:r>
              <a:rPr lang="en-US" dirty="0"/>
              <a:t> ki </a:t>
            </a:r>
            <a:r>
              <a:rPr lang="en-US" dirty="0" err="1"/>
              <a:t>baska</a:t>
            </a:r>
            <a:r>
              <a:rPr lang="en-US" dirty="0"/>
              <a:t> </a:t>
            </a:r>
            <a:r>
              <a:rPr lang="en-US" dirty="0" err="1"/>
              <a:t>seyler</a:t>
            </a:r>
            <a:r>
              <a:rPr lang="en-US" dirty="0"/>
              <a:t> </a:t>
            </a:r>
            <a:r>
              <a:rPr lang="en-US" dirty="0" err="1"/>
              <a:t>aldigimda</a:t>
            </a:r>
            <a:r>
              <a:rPr lang="en-US" dirty="0"/>
              <a:t> </a:t>
            </a:r>
            <a:r>
              <a:rPr lang="en-US" dirty="0" err="1"/>
              <a:t>ust</a:t>
            </a:r>
            <a:r>
              <a:rPr lang="en-US" dirty="0"/>
              <a:t> </a:t>
            </a:r>
            <a:r>
              <a:rPr lang="en-US" dirty="0" err="1"/>
              <a:t>uste</a:t>
            </a:r>
            <a:r>
              <a:rPr lang="en-US" dirty="0"/>
              <a:t> </a:t>
            </a:r>
            <a:r>
              <a:rPr lang="en-US" dirty="0" err="1"/>
              <a:t>stacklaniyor</a:t>
            </a:r>
            <a:r>
              <a:rPr lang="en-US" dirty="0"/>
              <a:t> </a:t>
            </a:r>
            <a:r>
              <a:rPr lang="en-US" dirty="0" err="1"/>
              <a:t>ve</a:t>
            </a:r>
            <a:r>
              <a:rPr lang="en-US" dirty="0"/>
              <a:t> </a:t>
            </a:r>
            <a:r>
              <a:rPr lang="en-US" dirty="0" err="1"/>
              <a:t>ekranin</a:t>
            </a:r>
            <a:r>
              <a:rPr lang="en-US" dirty="0"/>
              <a:t> </a:t>
            </a:r>
            <a:r>
              <a:rPr lang="en-US" dirty="0" err="1"/>
              <a:t>orta</a:t>
            </a:r>
            <a:r>
              <a:rPr lang="en-US" dirty="0"/>
              <a:t> </a:t>
            </a:r>
            <a:r>
              <a:rPr lang="en-US" dirty="0" err="1"/>
              <a:t>solunda</a:t>
            </a:r>
            <a:r>
              <a:rPr lang="en-US" dirty="0"/>
              <a:t> </a:t>
            </a:r>
            <a:r>
              <a:rPr lang="en-US" dirty="0" err="1"/>
              <a:t>kaliyor</a:t>
            </a:r>
            <a:r>
              <a:rPr lang="en-US" dirty="0"/>
              <a:t>.</a:t>
            </a:r>
          </a:p>
          <a:p>
            <a:r>
              <a:rPr lang="en-US" dirty="0" err="1"/>
              <a:t>Simdi</a:t>
            </a:r>
            <a:r>
              <a:rPr lang="en-US" dirty="0"/>
              <a:t> </a:t>
            </a:r>
            <a:r>
              <a:rPr lang="en-US" dirty="0" err="1"/>
              <a:t>bunu</a:t>
            </a:r>
            <a:r>
              <a:rPr lang="en-US" dirty="0"/>
              <a:t> </a:t>
            </a:r>
            <a:r>
              <a:rPr lang="en-US" dirty="0" err="1"/>
              <a:t>duzeltecegiz</a:t>
            </a:r>
            <a:r>
              <a:rPr lang="en-US" dirty="0"/>
              <a:t>.</a:t>
            </a:r>
          </a:p>
        </p:txBody>
      </p:sp>
    </p:spTree>
    <p:extLst>
      <p:ext uri="{BB962C8B-B14F-4D97-AF65-F5344CB8AC3E}">
        <p14:creationId xmlns:p14="http://schemas.microsoft.com/office/powerpoint/2010/main" val="423381365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7FCF60E-5F6A-BF37-4DEC-E63BD9AADC68}"/>
              </a:ext>
            </a:extLst>
          </p:cNvPr>
          <p:cNvPicPr>
            <a:picLocks noChangeAspect="1"/>
          </p:cNvPicPr>
          <p:nvPr/>
        </p:nvPicPr>
        <p:blipFill>
          <a:blip r:embed="rId2"/>
          <a:stretch>
            <a:fillRect/>
          </a:stretch>
        </p:blipFill>
        <p:spPr>
          <a:xfrm>
            <a:off x="1974640" y="0"/>
            <a:ext cx="8242719" cy="6858000"/>
          </a:xfrm>
          <a:prstGeom prst="rect">
            <a:avLst/>
          </a:prstGeom>
        </p:spPr>
      </p:pic>
    </p:spTree>
    <p:extLst>
      <p:ext uri="{BB962C8B-B14F-4D97-AF65-F5344CB8AC3E}">
        <p14:creationId xmlns:p14="http://schemas.microsoft.com/office/powerpoint/2010/main" val="299595402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D0648C3-F2D6-9DF0-B8F7-D599BE475577}"/>
              </a:ext>
            </a:extLst>
          </p:cNvPr>
          <p:cNvPicPr>
            <a:picLocks noChangeAspect="1"/>
          </p:cNvPicPr>
          <p:nvPr/>
        </p:nvPicPr>
        <p:blipFill>
          <a:blip r:embed="rId2"/>
          <a:stretch>
            <a:fillRect/>
          </a:stretch>
        </p:blipFill>
        <p:spPr>
          <a:xfrm>
            <a:off x="1413809" y="995023"/>
            <a:ext cx="9364382" cy="4867954"/>
          </a:xfrm>
          <a:prstGeom prst="rect">
            <a:avLst/>
          </a:prstGeom>
        </p:spPr>
      </p:pic>
      <p:pic>
        <p:nvPicPr>
          <p:cNvPr id="7" name="Resim 6">
            <a:extLst>
              <a:ext uri="{FF2B5EF4-FFF2-40B4-BE49-F238E27FC236}">
                <a16:creationId xmlns:a16="http://schemas.microsoft.com/office/drawing/2014/main" id="{6B26B9AF-12C5-F614-5382-693983426C27}"/>
              </a:ext>
            </a:extLst>
          </p:cNvPr>
          <p:cNvPicPr>
            <a:picLocks noChangeAspect="1"/>
          </p:cNvPicPr>
          <p:nvPr/>
        </p:nvPicPr>
        <p:blipFill>
          <a:blip r:embed="rId3"/>
          <a:stretch>
            <a:fillRect/>
          </a:stretch>
        </p:blipFill>
        <p:spPr>
          <a:xfrm>
            <a:off x="1413809" y="604443"/>
            <a:ext cx="2010056" cy="390580"/>
          </a:xfrm>
          <a:prstGeom prst="rect">
            <a:avLst/>
          </a:prstGeom>
        </p:spPr>
      </p:pic>
    </p:spTree>
    <p:extLst>
      <p:ext uri="{BB962C8B-B14F-4D97-AF65-F5344CB8AC3E}">
        <p14:creationId xmlns:p14="http://schemas.microsoft.com/office/powerpoint/2010/main" val="33887488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24B6EA-DC3F-FDFF-64AB-34CC7F05A9DC}"/>
              </a:ext>
            </a:extLst>
          </p:cNvPr>
          <p:cNvSpPr>
            <a:spLocks noGrp="1"/>
          </p:cNvSpPr>
          <p:nvPr>
            <p:ph type="title"/>
          </p:nvPr>
        </p:nvSpPr>
        <p:spPr>
          <a:xfrm>
            <a:off x="646111" y="452718"/>
            <a:ext cx="7071425" cy="790866"/>
          </a:xfrm>
        </p:spPr>
        <p:txBody>
          <a:bodyPr/>
          <a:lstStyle/>
          <a:p>
            <a:r>
              <a:rPr lang="en-CA" b="0" i="0" dirty="0">
                <a:solidFill>
                  <a:schemeClr val="tx1"/>
                </a:solidFill>
                <a:effectLst/>
                <a:latin typeface="Udemy Sans"/>
              </a:rPr>
              <a:t>Animating the Message Widget</a:t>
            </a:r>
            <a:endParaRPr lang="en-CA" dirty="0">
              <a:solidFill>
                <a:schemeClr val="tx1"/>
              </a:solidFill>
            </a:endParaRPr>
          </a:p>
        </p:txBody>
      </p:sp>
      <p:sp>
        <p:nvSpPr>
          <p:cNvPr id="3" name="İçerik Yer Tutucusu 2">
            <a:extLst>
              <a:ext uri="{FF2B5EF4-FFF2-40B4-BE49-F238E27FC236}">
                <a16:creationId xmlns:a16="http://schemas.microsoft.com/office/drawing/2014/main" id="{0ACDB4B9-1F29-A1D2-7A41-BCB80E7913B3}"/>
              </a:ext>
            </a:extLst>
          </p:cNvPr>
          <p:cNvSpPr>
            <a:spLocks noGrp="1"/>
          </p:cNvSpPr>
          <p:nvPr>
            <p:ph idx="1"/>
          </p:nvPr>
        </p:nvSpPr>
        <p:spPr/>
        <p:txBody>
          <a:bodyPr/>
          <a:lstStyle/>
          <a:p>
            <a:r>
              <a:rPr lang="en-US" dirty="0" err="1"/>
              <a:t>Simdi</a:t>
            </a:r>
            <a:r>
              <a:rPr lang="en-US" dirty="0"/>
              <a:t> </a:t>
            </a:r>
            <a:r>
              <a:rPr lang="en-US" dirty="0" err="1"/>
              <a:t>onceki</a:t>
            </a:r>
            <a:r>
              <a:rPr lang="en-US" dirty="0"/>
              <a:t> </a:t>
            </a:r>
            <a:r>
              <a:rPr lang="en-US" dirty="0" err="1"/>
              <a:t>cozmedigimiz</a:t>
            </a:r>
            <a:r>
              <a:rPr lang="en-US" dirty="0"/>
              <a:t> problem </a:t>
            </a:r>
            <a:r>
              <a:rPr lang="en-US" dirty="0" err="1"/>
              <a:t>cozmeye</a:t>
            </a:r>
            <a:r>
              <a:rPr lang="en-US" dirty="0"/>
              <a:t> </a:t>
            </a:r>
            <a:r>
              <a:rPr lang="en-US" dirty="0" err="1"/>
              <a:t>devam</a:t>
            </a:r>
            <a:r>
              <a:rPr lang="en-US" dirty="0"/>
              <a:t> </a:t>
            </a:r>
            <a:r>
              <a:rPr lang="en-US" dirty="0" err="1"/>
              <a:t>edecegiz</a:t>
            </a:r>
            <a:endParaRPr lang="en-US" dirty="0"/>
          </a:p>
          <a:p>
            <a:r>
              <a:rPr lang="en-US" dirty="0"/>
              <a:t>Son </a:t>
            </a:r>
            <a:r>
              <a:rPr lang="en-US" dirty="0" err="1"/>
              <a:t>olarak</a:t>
            </a:r>
            <a:r>
              <a:rPr lang="en-US" dirty="0"/>
              <a:t> </a:t>
            </a:r>
            <a:r>
              <a:rPr lang="en-US" dirty="0" err="1"/>
              <a:t>animasyon</a:t>
            </a:r>
            <a:r>
              <a:rPr lang="en-US" dirty="0"/>
              <a:t> </a:t>
            </a:r>
            <a:r>
              <a:rPr lang="en-US" dirty="0" err="1"/>
              <a:t>ekliyecegiz</a:t>
            </a:r>
            <a:r>
              <a:rPr lang="en-US" dirty="0"/>
              <a:t>.</a:t>
            </a:r>
            <a:endParaRPr lang="en-CA" dirty="0"/>
          </a:p>
        </p:txBody>
      </p:sp>
    </p:spTree>
    <p:extLst>
      <p:ext uri="{BB962C8B-B14F-4D97-AF65-F5344CB8AC3E}">
        <p14:creationId xmlns:p14="http://schemas.microsoft.com/office/powerpoint/2010/main" val="50590660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851EB1F-2174-EC67-A9AD-0684D4663A0F}"/>
              </a:ext>
            </a:extLst>
          </p:cNvPr>
          <p:cNvPicPr>
            <a:picLocks noChangeAspect="1"/>
          </p:cNvPicPr>
          <p:nvPr/>
        </p:nvPicPr>
        <p:blipFill>
          <a:blip r:embed="rId2"/>
          <a:stretch>
            <a:fillRect/>
          </a:stretch>
        </p:blipFill>
        <p:spPr>
          <a:xfrm>
            <a:off x="0" y="104775"/>
            <a:ext cx="12192000" cy="664845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6ACD989E-95AF-D524-FD4A-75DB39E013C3}"/>
                  </a:ext>
                </a:extLst>
              </p14:cNvPr>
              <p14:cNvContentPartPr/>
              <p14:nvPr/>
            </p14:nvContentPartPr>
            <p14:xfrm>
              <a:off x="480865" y="5293516"/>
              <a:ext cx="520200" cy="19440"/>
            </p14:xfrm>
          </p:contentPart>
        </mc:Choice>
        <mc:Fallback xmlns="">
          <p:pic>
            <p:nvPicPr>
              <p:cNvPr id="7" name="Mürekkep 6">
                <a:extLst>
                  <a:ext uri="{FF2B5EF4-FFF2-40B4-BE49-F238E27FC236}">
                    <a16:creationId xmlns:a16="http://schemas.microsoft.com/office/drawing/2014/main" id="{6ACD989E-95AF-D524-FD4A-75DB39E013C3}"/>
                  </a:ext>
                </a:extLst>
              </p:cNvPr>
              <p:cNvPicPr/>
              <p:nvPr/>
            </p:nvPicPr>
            <p:blipFill>
              <a:blip r:embed="rId4"/>
              <a:stretch>
                <a:fillRect/>
              </a:stretch>
            </p:blipFill>
            <p:spPr>
              <a:xfrm>
                <a:off x="471865" y="5284516"/>
                <a:ext cx="537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9187469-2D49-AEFC-A9F0-1329A779E4BA}"/>
                  </a:ext>
                </a:extLst>
              </p14:cNvPr>
              <p14:cNvContentPartPr/>
              <p14:nvPr/>
            </p14:nvContentPartPr>
            <p14:xfrm>
              <a:off x="10752768" y="704016"/>
              <a:ext cx="831600" cy="7560"/>
            </p14:xfrm>
          </p:contentPart>
        </mc:Choice>
        <mc:Fallback xmlns="">
          <p:pic>
            <p:nvPicPr>
              <p:cNvPr id="8" name="Mürekkep 7">
                <a:extLst>
                  <a:ext uri="{FF2B5EF4-FFF2-40B4-BE49-F238E27FC236}">
                    <a16:creationId xmlns:a16="http://schemas.microsoft.com/office/drawing/2014/main" id="{19187469-2D49-AEFC-A9F0-1329A779E4BA}"/>
                  </a:ext>
                </a:extLst>
              </p:cNvPr>
              <p:cNvPicPr/>
              <p:nvPr/>
            </p:nvPicPr>
            <p:blipFill>
              <a:blip r:embed="rId6"/>
              <a:stretch>
                <a:fillRect/>
              </a:stretch>
            </p:blipFill>
            <p:spPr>
              <a:xfrm>
                <a:off x="10744128" y="695016"/>
                <a:ext cx="849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7C33A4BA-BDC4-9D04-EC26-2A0C5DD91330}"/>
                  </a:ext>
                </a:extLst>
              </p14:cNvPr>
              <p14:cNvContentPartPr/>
              <p14:nvPr/>
            </p14:nvContentPartPr>
            <p14:xfrm>
              <a:off x="1883448" y="447696"/>
              <a:ext cx="977760" cy="19440"/>
            </p14:xfrm>
          </p:contentPart>
        </mc:Choice>
        <mc:Fallback xmlns="">
          <p:pic>
            <p:nvPicPr>
              <p:cNvPr id="9" name="Mürekkep 8">
                <a:extLst>
                  <a:ext uri="{FF2B5EF4-FFF2-40B4-BE49-F238E27FC236}">
                    <a16:creationId xmlns:a16="http://schemas.microsoft.com/office/drawing/2014/main" id="{7C33A4BA-BDC4-9D04-EC26-2A0C5DD91330}"/>
                  </a:ext>
                </a:extLst>
              </p:cNvPr>
              <p:cNvPicPr/>
              <p:nvPr/>
            </p:nvPicPr>
            <p:blipFill>
              <a:blip r:embed="rId8"/>
              <a:stretch>
                <a:fillRect/>
              </a:stretch>
            </p:blipFill>
            <p:spPr>
              <a:xfrm>
                <a:off x="1874448" y="439056"/>
                <a:ext cx="995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AB73BE8E-F336-A2C7-58E3-6D45C8F63285}"/>
                  </a:ext>
                </a:extLst>
              </p14:cNvPr>
              <p14:cNvContentPartPr/>
              <p14:nvPr/>
            </p14:nvContentPartPr>
            <p14:xfrm>
              <a:off x="803808" y="6297336"/>
              <a:ext cx="734760" cy="542880"/>
            </p14:xfrm>
          </p:contentPart>
        </mc:Choice>
        <mc:Fallback xmlns="">
          <p:pic>
            <p:nvPicPr>
              <p:cNvPr id="10" name="Mürekkep 9">
                <a:extLst>
                  <a:ext uri="{FF2B5EF4-FFF2-40B4-BE49-F238E27FC236}">
                    <a16:creationId xmlns:a16="http://schemas.microsoft.com/office/drawing/2014/main" id="{AB73BE8E-F336-A2C7-58E3-6D45C8F63285}"/>
                  </a:ext>
                </a:extLst>
              </p:cNvPr>
              <p:cNvPicPr/>
              <p:nvPr/>
            </p:nvPicPr>
            <p:blipFill>
              <a:blip r:embed="rId10"/>
              <a:stretch>
                <a:fillRect/>
              </a:stretch>
            </p:blipFill>
            <p:spPr>
              <a:xfrm>
                <a:off x="794808" y="6288336"/>
                <a:ext cx="752400" cy="560520"/>
              </a:xfrm>
              <a:prstGeom prst="rect">
                <a:avLst/>
              </a:prstGeom>
            </p:spPr>
          </p:pic>
        </mc:Fallback>
      </mc:AlternateContent>
    </p:spTree>
    <p:extLst>
      <p:ext uri="{BB962C8B-B14F-4D97-AF65-F5344CB8AC3E}">
        <p14:creationId xmlns:p14="http://schemas.microsoft.com/office/powerpoint/2010/main" val="130801721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B046F3-DD51-3089-ED80-577B04301CC4}"/>
              </a:ext>
            </a:extLst>
          </p:cNvPr>
          <p:cNvPicPr>
            <a:picLocks noChangeAspect="1"/>
          </p:cNvPicPr>
          <p:nvPr/>
        </p:nvPicPr>
        <p:blipFill>
          <a:blip r:embed="rId2"/>
          <a:stretch>
            <a:fillRect/>
          </a:stretch>
        </p:blipFill>
        <p:spPr>
          <a:xfrm>
            <a:off x="0" y="108571"/>
            <a:ext cx="12192000" cy="664085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BE08F566-A17B-2F7D-FAFA-082FEF65F6F4}"/>
                  </a:ext>
                </a:extLst>
              </p14:cNvPr>
              <p14:cNvContentPartPr/>
              <p14:nvPr/>
            </p14:nvContentPartPr>
            <p14:xfrm>
              <a:off x="2011608" y="4532616"/>
              <a:ext cx="490320" cy="198000"/>
            </p14:xfrm>
          </p:contentPart>
        </mc:Choice>
        <mc:Fallback xmlns="">
          <p:pic>
            <p:nvPicPr>
              <p:cNvPr id="13" name="Mürekkep 12">
                <a:extLst>
                  <a:ext uri="{FF2B5EF4-FFF2-40B4-BE49-F238E27FC236}">
                    <a16:creationId xmlns:a16="http://schemas.microsoft.com/office/drawing/2014/main" id="{BE08F566-A17B-2F7D-FAFA-082FEF65F6F4}"/>
                  </a:ext>
                </a:extLst>
              </p:cNvPr>
              <p:cNvPicPr/>
              <p:nvPr/>
            </p:nvPicPr>
            <p:blipFill>
              <a:blip r:embed="rId4"/>
              <a:stretch>
                <a:fillRect/>
              </a:stretch>
            </p:blipFill>
            <p:spPr>
              <a:xfrm>
                <a:off x="2002608" y="4523616"/>
                <a:ext cx="507960" cy="215640"/>
              </a:xfrm>
              <a:prstGeom prst="rect">
                <a:avLst/>
              </a:prstGeom>
            </p:spPr>
          </p:pic>
        </mc:Fallback>
      </mc:AlternateContent>
      <p:grpSp>
        <p:nvGrpSpPr>
          <p:cNvPr id="17" name="Grup 16">
            <a:extLst>
              <a:ext uri="{FF2B5EF4-FFF2-40B4-BE49-F238E27FC236}">
                <a16:creationId xmlns:a16="http://schemas.microsoft.com/office/drawing/2014/main" id="{50CCA691-22BA-8413-B2E8-FA6704FAE35B}"/>
              </a:ext>
            </a:extLst>
          </p:cNvPr>
          <p:cNvGrpSpPr/>
          <p:nvPr/>
        </p:nvGrpSpPr>
        <p:grpSpPr>
          <a:xfrm>
            <a:off x="145008" y="4177296"/>
            <a:ext cx="879120" cy="734040"/>
            <a:chOff x="145008" y="4177296"/>
            <a:chExt cx="879120" cy="734040"/>
          </a:xfrm>
        </p:grpSpPr>
        <mc:AlternateContent xmlns:mc="http://schemas.openxmlformats.org/markup-compatibility/2006" xmlns:p14="http://schemas.microsoft.com/office/powerpoint/2010/main">
          <mc:Choice Requires="p14">
            <p:contentPart p14:bwMode="auto" r:id="rId5">
              <p14:nvContentPartPr>
                <p14:cNvPr id="6" name="Mürekkep 5">
                  <a:extLst>
                    <a:ext uri="{FF2B5EF4-FFF2-40B4-BE49-F238E27FC236}">
                      <a16:creationId xmlns:a16="http://schemas.microsoft.com/office/drawing/2014/main" id="{756F0EEF-3489-F1B8-CA0D-28999794E6E9}"/>
                    </a:ext>
                  </a:extLst>
                </p14:cNvPr>
                <p14:cNvContentPartPr/>
                <p14:nvPr/>
              </p14:nvContentPartPr>
              <p14:xfrm>
                <a:off x="145008" y="4314816"/>
                <a:ext cx="696240" cy="193680"/>
              </p14:xfrm>
            </p:contentPart>
          </mc:Choice>
          <mc:Fallback xmlns="">
            <p:pic>
              <p:nvPicPr>
                <p:cNvPr id="6" name="Mürekkep 5">
                  <a:extLst>
                    <a:ext uri="{FF2B5EF4-FFF2-40B4-BE49-F238E27FC236}">
                      <a16:creationId xmlns:a16="http://schemas.microsoft.com/office/drawing/2014/main" id="{756F0EEF-3489-F1B8-CA0D-28999794E6E9}"/>
                    </a:ext>
                  </a:extLst>
                </p:cNvPr>
                <p:cNvPicPr/>
                <p:nvPr/>
              </p:nvPicPr>
              <p:blipFill>
                <a:blip r:embed="rId6"/>
                <a:stretch>
                  <a:fillRect/>
                </a:stretch>
              </p:blipFill>
              <p:spPr>
                <a:xfrm>
                  <a:off x="136008" y="4305816"/>
                  <a:ext cx="713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Mürekkep 6">
                  <a:extLst>
                    <a:ext uri="{FF2B5EF4-FFF2-40B4-BE49-F238E27FC236}">
                      <a16:creationId xmlns:a16="http://schemas.microsoft.com/office/drawing/2014/main" id="{1BBF11FC-9E59-798D-7E72-7AB753B0D6B4}"/>
                    </a:ext>
                  </a:extLst>
                </p14:cNvPr>
                <p14:cNvContentPartPr/>
                <p14:nvPr/>
              </p14:nvContentPartPr>
              <p14:xfrm>
                <a:off x="758448" y="4460976"/>
                <a:ext cx="265680" cy="217800"/>
              </p14:xfrm>
            </p:contentPart>
          </mc:Choice>
          <mc:Fallback xmlns="">
            <p:pic>
              <p:nvPicPr>
                <p:cNvPr id="7" name="Mürekkep 6">
                  <a:extLst>
                    <a:ext uri="{FF2B5EF4-FFF2-40B4-BE49-F238E27FC236}">
                      <a16:creationId xmlns:a16="http://schemas.microsoft.com/office/drawing/2014/main" id="{1BBF11FC-9E59-798D-7E72-7AB753B0D6B4}"/>
                    </a:ext>
                  </a:extLst>
                </p:cNvPr>
                <p:cNvPicPr/>
                <p:nvPr/>
              </p:nvPicPr>
              <p:blipFill>
                <a:blip r:embed="rId8"/>
                <a:stretch>
                  <a:fillRect/>
                </a:stretch>
              </p:blipFill>
              <p:spPr>
                <a:xfrm>
                  <a:off x="749808" y="4452336"/>
                  <a:ext cx="283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0D2A7CD0-3004-1DD8-0A4D-EA3585D52A26}"/>
                    </a:ext>
                  </a:extLst>
                </p14:cNvPr>
                <p14:cNvContentPartPr/>
                <p14:nvPr/>
              </p14:nvContentPartPr>
              <p14:xfrm>
                <a:off x="923328" y="4545936"/>
                <a:ext cx="9720" cy="62280"/>
              </p14:xfrm>
            </p:contentPart>
          </mc:Choice>
          <mc:Fallback xmlns="">
            <p:pic>
              <p:nvPicPr>
                <p:cNvPr id="9" name="Mürekkep 8">
                  <a:extLst>
                    <a:ext uri="{FF2B5EF4-FFF2-40B4-BE49-F238E27FC236}">
                      <a16:creationId xmlns:a16="http://schemas.microsoft.com/office/drawing/2014/main" id="{0D2A7CD0-3004-1DD8-0A4D-EA3585D52A26}"/>
                    </a:ext>
                  </a:extLst>
                </p:cNvPr>
                <p:cNvPicPr/>
                <p:nvPr/>
              </p:nvPicPr>
              <p:blipFill>
                <a:blip r:embed="rId10"/>
                <a:stretch>
                  <a:fillRect/>
                </a:stretch>
              </p:blipFill>
              <p:spPr>
                <a:xfrm>
                  <a:off x="914688" y="4537296"/>
                  <a:ext cx="273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6B883CCB-1416-0160-8714-7FD832FBE113}"/>
                    </a:ext>
                  </a:extLst>
                </p14:cNvPr>
                <p14:cNvContentPartPr/>
                <p14:nvPr/>
              </p14:nvContentPartPr>
              <p14:xfrm>
                <a:off x="164448" y="4662936"/>
                <a:ext cx="648360" cy="10440"/>
              </p14:xfrm>
            </p:contentPart>
          </mc:Choice>
          <mc:Fallback xmlns="">
            <p:pic>
              <p:nvPicPr>
                <p:cNvPr id="10" name="Mürekkep 9">
                  <a:extLst>
                    <a:ext uri="{FF2B5EF4-FFF2-40B4-BE49-F238E27FC236}">
                      <a16:creationId xmlns:a16="http://schemas.microsoft.com/office/drawing/2014/main" id="{6B883CCB-1416-0160-8714-7FD832FBE113}"/>
                    </a:ext>
                  </a:extLst>
                </p:cNvPr>
                <p:cNvPicPr/>
                <p:nvPr/>
              </p:nvPicPr>
              <p:blipFill>
                <a:blip r:embed="rId12"/>
                <a:stretch>
                  <a:fillRect/>
                </a:stretch>
              </p:blipFill>
              <p:spPr>
                <a:xfrm>
                  <a:off x="155448" y="4654296"/>
                  <a:ext cx="666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37ACEE53-AAE9-9FE4-F7FA-D0C3189C3EBA}"/>
                    </a:ext>
                  </a:extLst>
                </p14:cNvPr>
                <p14:cNvContentPartPr/>
                <p14:nvPr/>
              </p14:nvContentPartPr>
              <p14:xfrm>
                <a:off x="822888" y="4177296"/>
                <a:ext cx="90720" cy="102600"/>
              </p14:xfrm>
            </p:contentPart>
          </mc:Choice>
          <mc:Fallback xmlns="">
            <p:pic>
              <p:nvPicPr>
                <p:cNvPr id="14" name="Mürekkep 13">
                  <a:extLst>
                    <a:ext uri="{FF2B5EF4-FFF2-40B4-BE49-F238E27FC236}">
                      <a16:creationId xmlns:a16="http://schemas.microsoft.com/office/drawing/2014/main" id="{37ACEE53-AAE9-9FE4-F7FA-D0C3189C3EBA}"/>
                    </a:ext>
                  </a:extLst>
                </p:cNvPr>
                <p:cNvPicPr/>
                <p:nvPr/>
              </p:nvPicPr>
              <p:blipFill>
                <a:blip r:embed="rId14"/>
                <a:stretch>
                  <a:fillRect/>
                </a:stretch>
              </p:blipFill>
              <p:spPr>
                <a:xfrm>
                  <a:off x="813888" y="4168296"/>
                  <a:ext cx="108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0DFD041B-378D-FA8E-34DC-14C26E179E9E}"/>
                    </a:ext>
                  </a:extLst>
                </p14:cNvPr>
                <p14:cNvContentPartPr/>
                <p14:nvPr/>
              </p14:nvContentPartPr>
              <p14:xfrm>
                <a:off x="420048" y="4744656"/>
                <a:ext cx="187920" cy="166680"/>
              </p14:xfrm>
            </p:contentPart>
          </mc:Choice>
          <mc:Fallback xmlns="">
            <p:pic>
              <p:nvPicPr>
                <p:cNvPr id="15" name="Mürekkep 14">
                  <a:extLst>
                    <a:ext uri="{FF2B5EF4-FFF2-40B4-BE49-F238E27FC236}">
                      <a16:creationId xmlns:a16="http://schemas.microsoft.com/office/drawing/2014/main" id="{0DFD041B-378D-FA8E-34DC-14C26E179E9E}"/>
                    </a:ext>
                  </a:extLst>
                </p:cNvPr>
                <p:cNvPicPr/>
                <p:nvPr/>
              </p:nvPicPr>
              <p:blipFill>
                <a:blip r:embed="rId16"/>
                <a:stretch>
                  <a:fillRect/>
                </a:stretch>
              </p:blipFill>
              <p:spPr>
                <a:xfrm>
                  <a:off x="411408" y="4735656"/>
                  <a:ext cx="20556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FDA982A8-BB98-E5D4-1120-0E99E7B6BEEE}"/>
                  </a:ext>
                </a:extLst>
              </p14:cNvPr>
              <p14:cNvContentPartPr/>
              <p14:nvPr/>
            </p14:nvContentPartPr>
            <p14:xfrm>
              <a:off x="2285568" y="4359096"/>
              <a:ext cx="191520" cy="140400"/>
            </p14:xfrm>
          </p:contentPart>
        </mc:Choice>
        <mc:Fallback xmlns="">
          <p:pic>
            <p:nvPicPr>
              <p:cNvPr id="16" name="Mürekkep 15">
                <a:extLst>
                  <a:ext uri="{FF2B5EF4-FFF2-40B4-BE49-F238E27FC236}">
                    <a16:creationId xmlns:a16="http://schemas.microsoft.com/office/drawing/2014/main" id="{FDA982A8-BB98-E5D4-1120-0E99E7B6BEEE}"/>
                  </a:ext>
                </a:extLst>
              </p:cNvPr>
              <p:cNvPicPr/>
              <p:nvPr/>
            </p:nvPicPr>
            <p:blipFill>
              <a:blip r:embed="rId18"/>
              <a:stretch>
                <a:fillRect/>
              </a:stretch>
            </p:blipFill>
            <p:spPr>
              <a:xfrm>
                <a:off x="2276928" y="4350456"/>
                <a:ext cx="209160" cy="158040"/>
              </a:xfrm>
              <a:prstGeom prst="rect">
                <a:avLst/>
              </a:prstGeom>
            </p:spPr>
          </p:pic>
        </mc:Fallback>
      </mc:AlternateContent>
      <p:grpSp>
        <p:nvGrpSpPr>
          <p:cNvPr id="20" name="Grup 19">
            <a:extLst>
              <a:ext uri="{FF2B5EF4-FFF2-40B4-BE49-F238E27FC236}">
                <a16:creationId xmlns:a16="http://schemas.microsoft.com/office/drawing/2014/main" id="{37E5B38B-34A1-DFCA-8487-A3B2D546DD06}"/>
              </a:ext>
            </a:extLst>
          </p:cNvPr>
          <p:cNvGrpSpPr/>
          <p:nvPr/>
        </p:nvGrpSpPr>
        <p:grpSpPr>
          <a:xfrm>
            <a:off x="3702528" y="4800096"/>
            <a:ext cx="83160" cy="109080"/>
            <a:chOff x="3702528" y="4800096"/>
            <a:chExt cx="83160" cy="10908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5A132973-FDFF-A957-A3BA-DDECCF579481}"/>
                    </a:ext>
                  </a:extLst>
                </p14:cNvPr>
                <p14:cNvContentPartPr/>
                <p14:nvPr/>
              </p14:nvContentPartPr>
              <p14:xfrm>
                <a:off x="3702528" y="4800096"/>
                <a:ext cx="72360" cy="85320"/>
              </p14:xfrm>
            </p:contentPart>
          </mc:Choice>
          <mc:Fallback xmlns="">
            <p:pic>
              <p:nvPicPr>
                <p:cNvPr id="18" name="Mürekkep 17">
                  <a:extLst>
                    <a:ext uri="{FF2B5EF4-FFF2-40B4-BE49-F238E27FC236}">
                      <a16:creationId xmlns:a16="http://schemas.microsoft.com/office/drawing/2014/main" id="{5A132973-FDFF-A957-A3BA-DDECCF579481}"/>
                    </a:ext>
                  </a:extLst>
                </p:cNvPr>
                <p:cNvPicPr/>
                <p:nvPr/>
              </p:nvPicPr>
              <p:blipFill>
                <a:blip r:embed="rId20"/>
                <a:stretch>
                  <a:fillRect/>
                </a:stretch>
              </p:blipFill>
              <p:spPr>
                <a:xfrm>
                  <a:off x="3693888" y="4791456"/>
                  <a:ext cx="900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3AFEFD26-5FE5-8583-8234-DB382001FAEC}"/>
                    </a:ext>
                  </a:extLst>
                </p14:cNvPr>
                <p14:cNvContentPartPr/>
                <p14:nvPr/>
              </p14:nvContentPartPr>
              <p14:xfrm>
                <a:off x="3776328" y="4836816"/>
                <a:ext cx="9360" cy="72360"/>
              </p14:xfrm>
            </p:contentPart>
          </mc:Choice>
          <mc:Fallback xmlns="">
            <p:pic>
              <p:nvPicPr>
                <p:cNvPr id="19" name="Mürekkep 18">
                  <a:extLst>
                    <a:ext uri="{FF2B5EF4-FFF2-40B4-BE49-F238E27FC236}">
                      <a16:creationId xmlns:a16="http://schemas.microsoft.com/office/drawing/2014/main" id="{3AFEFD26-5FE5-8583-8234-DB382001FAEC}"/>
                    </a:ext>
                  </a:extLst>
                </p:cNvPr>
                <p:cNvPicPr/>
                <p:nvPr/>
              </p:nvPicPr>
              <p:blipFill>
                <a:blip r:embed="rId22"/>
                <a:stretch>
                  <a:fillRect/>
                </a:stretch>
              </p:blipFill>
              <p:spPr>
                <a:xfrm>
                  <a:off x="3767328" y="4828176"/>
                  <a:ext cx="27000" cy="9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79A139BC-9020-E34D-56B9-CC9541E405C2}"/>
                  </a:ext>
                </a:extLst>
              </p14:cNvPr>
              <p14:cNvContentPartPr/>
              <p14:nvPr/>
            </p14:nvContentPartPr>
            <p14:xfrm>
              <a:off x="2834208" y="4928256"/>
              <a:ext cx="622440" cy="9720"/>
            </p14:xfrm>
          </p:contentPart>
        </mc:Choice>
        <mc:Fallback xmlns="">
          <p:pic>
            <p:nvPicPr>
              <p:cNvPr id="22" name="Mürekkep 21">
                <a:extLst>
                  <a:ext uri="{FF2B5EF4-FFF2-40B4-BE49-F238E27FC236}">
                    <a16:creationId xmlns:a16="http://schemas.microsoft.com/office/drawing/2014/main" id="{79A139BC-9020-E34D-56B9-CC9541E405C2}"/>
                  </a:ext>
                </a:extLst>
              </p:cNvPr>
              <p:cNvPicPr/>
              <p:nvPr/>
            </p:nvPicPr>
            <p:blipFill>
              <a:blip r:embed="rId24"/>
              <a:stretch>
                <a:fillRect/>
              </a:stretch>
            </p:blipFill>
            <p:spPr>
              <a:xfrm>
                <a:off x="2825208" y="4919256"/>
                <a:ext cx="640080" cy="27360"/>
              </a:xfrm>
              <a:prstGeom prst="rect">
                <a:avLst/>
              </a:prstGeom>
            </p:spPr>
          </p:pic>
        </mc:Fallback>
      </mc:AlternateContent>
      <p:grpSp>
        <p:nvGrpSpPr>
          <p:cNvPr id="26" name="Grup 25">
            <a:extLst>
              <a:ext uri="{FF2B5EF4-FFF2-40B4-BE49-F238E27FC236}">
                <a16:creationId xmlns:a16="http://schemas.microsoft.com/office/drawing/2014/main" id="{7D2141FF-E2AF-C00A-D507-66BB281AE724}"/>
              </a:ext>
            </a:extLst>
          </p:cNvPr>
          <p:cNvGrpSpPr/>
          <p:nvPr/>
        </p:nvGrpSpPr>
        <p:grpSpPr>
          <a:xfrm>
            <a:off x="4259808" y="4753656"/>
            <a:ext cx="414000" cy="175320"/>
            <a:chOff x="4259808" y="4753656"/>
            <a:chExt cx="414000" cy="175320"/>
          </a:xfrm>
        </p:grpSpPr>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A1E638DA-C362-A8BA-4A91-DDEF9CEB947B}"/>
                    </a:ext>
                  </a:extLst>
                </p14:cNvPr>
                <p14:cNvContentPartPr/>
                <p14:nvPr/>
              </p14:nvContentPartPr>
              <p14:xfrm>
                <a:off x="4259808" y="4753656"/>
                <a:ext cx="223200" cy="175320"/>
              </p14:xfrm>
            </p:contentPart>
          </mc:Choice>
          <mc:Fallback xmlns="">
            <p:pic>
              <p:nvPicPr>
                <p:cNvPr id="24" name="Mürekkep 23">
                  <a:extLst>
                    <a:ext uri="{FF2B5EF4-FFF2-40B4-BE49-F238E27FC236}">
                      <a16:creationId xmlns:a16="http://schemas.microsoft.com/office/drawing/2014/main" id="{A1E638DA-C362-A8BA-4A91-DDEF9CEB947B}"/>
                    </a:ext>
                  </a:extLst>
                </p:cNvPr>
                <p:cNvPicPr/>
                <p:nvPr/>
              </p:nvPicPr>
              <p:blipFill>
                <a:blip r:embed="rId26"/>
                <a:stretch>
                  <a:fillRect/>
                </a:stretch>
              </p:blipFill>
              <p:spPr>
                <a:xfrm>
                  <a:off x="4250808" y="4745016"/>
                  <a:ext cx="240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70F3E726-A15A-EDA4-212D-6BF9DBA57792}"/>
                    </a:ext>
                  </a:extLst>
                </p14:cNvPr>
                <p14:cNvContentPartPr/>
                <p14:nvPr/>
              </p14:nvContentPartPr>
              <p14:xfrm>
                <a:off x="4588128" y="4781376"/>
                <a:ext cx="85680" cy="120600"/>
              </p14:xfrm>
            </p:contentPart>
          </mc:Choice>
          <mc:Fallback xmlns="">
            <p:pic>
              <p:nvPicPr>
                <p:cNvPr id="25" name="Mürekkep 24">
                  <a:extLst>
                    <a:ext uri="{FF2B5EF4-FFF2-40B4-BE49-F238E27FC236}">
                      <a16:creationId xmlns:a16="http://schemas.microsoft.com/office/drawing/2014/main" id="{70F3E726-A15A-EDA4-212D-6BF9DBA57792}"/>
                    </a:ext>
                  </a:extLst>
                </p:cNvPr>
                <p:cNvPicPr/>
                <p:nvPr/>
              </p:nvPicPr>
              <p:blipFill>
                <a:blip r:embed="rId28"/>
                <a:stretch>
                  <a:fillRect/>
                </a:stretch>
              </p:blipFill>
              <p:spPr>
                <a:xfrm>
                  <a:off x="4579128" y="4772376"/>
                  <a:ext cx="10332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AB6A259F-A73A-DA81-A15C-CAEDBBB4A09D}"/>
                  </a:ext>
                </a:extLst>
              </p14:cNvPr>
              <p14:cNvContentPartPr/>
              <p14:nvPr/>
            </p14:nvContentPartPr>
            <p14:xfrm>
              <a:off x="2971368" y="5084496"/>
              <a:ext cx="292680" cy="36000"/>
            </p14:xfrm>
          </p:contentPart>
        </mc:Choice>
        <mc:Fallback xmlns="">
          <p:pic>
            <p:nvPicPr>
              <p:cNvPr id="27" name="Mürekkep 26">
                <a:extLst>
                  <a:ext uri="{FF2B5EF4-FFF2-40B4-BE49-F238E27FC236}">
                    <a16:creationId xmlns:a16="http://schemas.microsoft.com/office/drawing/2014/main" id="{AB6A259F-A73A-DA81-A15C-CAEDBBB4A09D}"/>
                  </a:ext>
                </a:extLst>
              </p:cNvPr>
              <p:cNvPicPr/>
              <p:nvPr/>
            </p:nvPicPr>
            <p:blipFill>
              <a:blip r:embed="rId30"/>
              <a:stretch>
                <a:fillRect/>
              </a:stretch>
            </p:blipFill>
            <p:spPr>
              <a:xfrm>
                <a:off x="2962728" y="5075496"/>
                <a:ext cx="310320" cy="53640"/>
              </a:xfrm>
              <a:prstGeom prst="rect">
                <a:avLst/>
              </a:prstGeom>
            </p:spPr>
          </p:pic>
        </mc:Fallback>
      </mc:AlternateContent>
      <p:grpSp>
        <p:nvGrpSpPr>
          <p:cNvPr id="30" name="Grup 29">
            <a:extLst>
              <a:ext uri="{FF2B5EF4-FFF2-40B4-BE49-F238E27FC236}">
                <a16:creationId xmlns:a16="http://schemas.microsoft.com/office/drawing/2014/main" id="{2C5299BF-6E2C-788D-AEB5-37336E7817BA}"/>
              </a:ext>
            </a:extLst>
          </p:cNvPr>
          <p:cNvGrpSpPr/>
          <p:nvPr/>
        </p:nvGrpSpPr>
        <p:grpSpPr>
          <a:xfrm>
            <a:off x="5768568" y="4453056"/>
            <a:ext cx="165960" cy="210240"/>
            <a:chOff x="5768568" y="4453056"/>
            <a:chExt cx="165960" cy="210240"/>
          </a:xfrm>
        </p:grpSpPr>
        <mc:AlternateContent xmlns:mc="http://schemas.openxmlformats.org/markup-compatibility/2006" xmlns:p14="http://schemas.microsoft.com/office/powerpoint/2010/main">
          <mc:Choice Requires="p14">
            <p:contentPart p14:bwMode="auto" r:id="rId31">
              <p14:nvContentPartPr>
                <p14:cNvPr id="28" name="Mürekkep 27">
                  <a:extLst>
                    <a:ext uri="{FF2B5EF4-FFF2-40B4-BE49-F238E27FC236}">
                      <a16:creationId xmlns:a16="http://schemas.microsoft.com/office/drawing/2014/main" id="{9BAFFA97-0C08-9E24-2D1B-94082D15A759}"/>
                    </a:ext>
                  </a:extLst>
                </p14:cNvPr>
                <p14:cNvContentPartPr/>
                <p14:nvPr/>
              </p14:nvContentPartPr>
              <p14:xfrm>
                <a:off x="5768568" y="4453056"/>
                <a:ext cx="86400" cy="200880"/>
              </p14:xfrm>
            </p:contentPart>
          </mc:Choice>
          <mc:Fallback xmlns="">
            <p:pic>
              <p:nvPicPr>
                <p:cNvPr id="28" name="Mürekkep 27">
                  <a:extLst>
                    <a:ext uri="{FF2B5EF4-FFF2-40B4-BE49-F238E27FC236}">
                      <a16:creationId xmlns:a16="http://schemas.microsoft.com/office/drawing/2014/main" id="{9BAFFA97-0C08-9E24-2D1B-94082D15A759}"/>
                    </a:ext>
                  </a:extLst>
                </p:cNvPr>
                <p:cNvPicPr/>
                <p:nvPr/>
              </p:nvPicPr>
              <p:blipFill>
                <a:blip r:embed="rId32"/>
                <a:stretch>
                  <a:fillRect/>
                </a:stretch>
              </p:blipFill>
              <p:spPr>
                <a:xfrm>
                  <a:off x="5759568" y="4444056"/>
                  <a:ext cx="104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Mürekkep 28">
                  <a:extLst>
                    <a:ext uri="{FF2B5EF4-FFF2-40B4-BE49-F238E27FC236}">
                      <a16:creationId xmlns:a16="http://schemas.microsoft.com/office/drawing/2014/main" id="{B517C0A1-805D-4503-757A-AB0515EDDBA6}"/>
                    </a:ext>
                  </a:extLst>
                </p14:cNvPr>
                <p14:cNvContentPartPr/>
                <p14:nvPr/>
              </p14:nvContentPartPr>
              <p14:xfrm>
                <a:off x="5934168" y="4662936"/>
                <a:ext cx="360" cy="360"/>
              </p14:xfrm>
            </p:contentPart>
          </mc:Choice>
          <mc:Fallback xmlns="">
            <p:pic>
              <p:nvPicPr>
                <p:cNvPr id="29" name="Mürekkep 28">
                  <a:extLst>
                    <a:ext uri="{FF2B5EF4-FFF2-40B4-BE49-F238E27FC236}">
                      <a16:creationId xmlns:a16="http://schemas.microsoft.com/office/drawing/2014/main" id="{B517C0A1-805D-4503-757A-AB0515EDDBA6}"/>
                    </a:ext>
                  </a:extLst>
                </p:cNvPr>
                <p:cNvPicPr/>
                <p:nvPr/>
              </p:nvPicPr>
              <p:blipFill>
                <a:blip r:embed="rId34"/>
                <a:stretch>
                  <a:fillRect/>
                </a:stretch>
              </p:blipFill>
              <p:spPr>
                <a:xfrm>
                  <a:off x="5925528" y="4654296"/>
                  <a:ext cx="18000" cy="18000"/>
                </a:xfrm>
                <a:prstGeom prst="rect">
                  <a:avLst/>
                </a:prstGeom>
              </p:spPr>
            </p:pic>
          </mc:Fallback>
        </mc:AlternateContent>
      </p:grpSp>
      <p:sp>
        <p:nvSpPr>
          <p:cNvPr id="31" name="Metin kutusu 30">
            <a:extLst>
              <a:ext uri="{FF2B5EF4-FFF2-40B4-BE49-F238E27FC236}">
                <a16:creationId xmlns:a16="http://schemas.microsoft.com/office/drawing/2014/main" id="{7B8A8F94-DE43-DE52-81A2-DCE44A017FAE}"/>
              </a:ext>
            </a:extLst>
          </p:cNvPr>
          <p:cNvSpPr txBox="1"/>
          <p:nvPr/>
        </p:nvSpPr>
        <p:spPr>
          <a:xfrm>
            <a:off x="6208776" y="2075688"/>
            <a:ext cx="5740674" cy="923330"/>
          </a:xfrm>
          <a:prstGeom prst="rect">
            <a:avLst/>
          </a:prstGeom>
          <a:noFill/>
        </p:spPr>
        <p:txBody>
          <a:bodyPr wrap="none" rtlCol="0">
            <a:spAutoFit/>
          </a:bodyPr>
          <a:lstStyle/>
          <a:p>
            <a:r>
              <a:rPr lang="en-US" dirty="0"/>
              <a:t>Text </a:t>
            </a:r>
            <a:r>
              <a:rPr lang="en-US" dirty="0" err="1"/>
              <a:t>mesajina</a:t>
            </a:r>
            <a:r>
              <a:rPr lang="en-US" dirty="0"/>
              <a:t> </a:t>
            </a:r>
            <a:r>
              <a:rPr lang="en-US" dirty="0" err="1"/>
              <a:t>animasyon</a:t>
            </a:r>
            <a:r>
              <a:rPr lang="en-US" dirty="0"/>
              <a:t> </a:t>
            </a:r>
            <a:r>
              <a:rPr lang="en-US" dirty="0" err="1"/>
              <a:t>yapiyoruz</a:t>
            </a:r>
            <a:r>
              <a:rPr lang="en-US" dirty="0"/>
              <a:t>.</a:t>
            </a:r>
          </a:p>
          <a:p>
            <a:r>
              <a:rPr lang="en-US" dirty="0" err="1"/>
              <a:t>MessageAnimation</a:t>
            </a:r>
            <a:r>
              <a:rPr lang="en-US" dirty="0"/>
              <a:t> </a:t>
            </a:r>
            <a:r>
              <a:rPr lang="en-US" dirty="0" err="1"/>
              <a:t>ismini</a:t>
            </a:r>
            <a:r>
              <a:rPr lang="en-US" dirty="0"/>
              <a:t> </a:t>
            </a:r>
            <a:r>
              <a:rPr lang="en-US" dirty="0" err="1"/>
              <a:t>veriyoruz</a:t>
            </a:r>
            <a:r>
              <a:rPr lang="en-US" dirty="0"/>
              <a:t>.</a:t>
            </a:r>
          </a:p>
          <a:p>
            <a:r>
              <a:rPr lang="en-US" dirty="0"/>
              <a:t>Add den </a:t>
            </a:r>
            <a:r>
              <a:rPr lang="en-US" dirty="0" err="1"/>
              <a:t>zaten</a:t>
            </a:r>
            <a:r>
              <a:rPr lang="en-US" dirty="0"/>
              <a:t> var </a:t>
            </a:r>
            <a:r>
              <a:rPr lang="en-US" dirty="0" err="1"/>
              <a:t>olan</a:t>
            </a:r>
            <a:r>
              <a:rPr lang="en-US" dirty="0"/>
              <a:t> </a:t>
            </a:r>
            <a:r>
              <a:rPr lang="en-US" dirty="0" err="1"/>
              <a:t>Text_Message</a:t>
            </a:r>
            <a:r>
              <a:rPr lang="en-US" dirty="0"/>
              <a:t> I </a:t>
            </a:r>
            <a:r>
              <a:rPr lang="en-US" dirty="0" err="1"/>
              <a:t>seciyoruz</a:t>
            </a:r>
            <a:r>
              <a:rPr lang="en-US" dirty="0"/>
              <a:t>.</a:t>
            </a:r>
            <a:endParaRPr lang="en-CA" dirty="0"/>
          </a:p>
        </p:txBody>
      </p:sp>
      <p:pic>
        <p:nvPicPr>
          <p:cNvPr id="33" name="Resim 32">
            <a:extLst>
              <a:ext uri="{FF2B5EF4-FFF2-40B4-BE49-F238E27FC236}">
                <a16:creationId xmlns:a16="http://schemas.microsoft.com/office/drawing/2014/main" id="{6B27DEDC-B0CB-E0BE-17B3-59F10438308A}"/>
              </a:ext>
            </a:extLst>
          </p:cNvPr>
          <p:cNvPicPr>
            <a:picLocks noChangeAspect="1"/>
          </p:cNvPicPr>
          <p:nvPr/>
        </p:nvPicPr>
        <p:blipFill>
          <a:blip r:embed="rId35"/>
          <a:stretch>
            <a:fillRect/>
          </a:stretch>
        </p:blipFill>
        <p:spPr>
          <a:xfrm>
            <a:off x="263685" y="1578062"/>
            <a:ext cx="5591283" cy="1783311"/>
          </a:xfrm>
          <a:prstGeom prst="rect">
            <a:avLst/>
          </a:prstGeom>
        </p:spPr>
      </p:pic>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AED3209A-6391-0DF9-46F9-67FF469DF70D}"/>
                  </a:ext>
                </a:extLst>
              </p14:cNvPr>
              <p14:cNvContentPartPr/>
              <p14:nvPr/>
            </p14:nvContentPartPr>
            <p14:xfrm>
              <a:off x="1952905" y="2384716"/>
              <a:ext cx="359640" cy="2187360"/>
            </p14:xfrm>
          </p:contentPart>
        </mc:Choice>
        <mc:Fallback xmlns="">
          <p:pic>
            <p:nvPicPr>
              <p:cNvPr id="34" name="Mürekkep 33">
                <a:extLst>
                  <a:ext uri="{FF2B5EF4-FFF2-40B4-BE49-F238E27FC236}">
                    <a16:creationId xmlns:a16="http://schemas.microsoft.com/office/drawing/2014/main" id="{AED3209A-6391-0DF9-46F9-67FF469DF70D}"/>
                  </a:ext>
                </a:extLst>
              </p:cNvPr>
              <p:cNvPicPr/>
              <p:nvPr/>
            </p:nvPicPr>
            <p:blipFill>
              <a:blip r:embed="rId37"/>
              <a:stretch>
                <a:fillRect/>
              </a:stretch>
            </p:blipFill>
            <p:spPr>
              <a:xfrm>
                <a:off x="1944265" y="2376076"/>
                <a:ext cx="377280" cy="220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Mürekkep 35">
                <a:extLst>
                  <a:ext uri="{FF2B5EF4-FFF2-40B4-BE49-F238E27FC236}">
                    <a16:creationId xmlns:a16="http://schemas.microsoft.com/office/drawing/2014/main" id="{A1EBF3F0-7ACF-8C22-FE60-D6C5C7A97E71}"/>
                  </a:ext>
                </a:extLst>
              </p14:cNvPr>
              <p14:cNvContentPartPr/>
              <p14:nvPr/>
            </p14:nvContentPartPr>
            <p14:xfrm>
              <a:off x="4369225" y="3166276"/>
              <a:ext cx="587520" cy="360"/>
            </p14:xfrm>
          </p:contentPart>
        </mc:Choice>
        <mc:Fallback xmlns="">
          <p:pic>
            <p:nvPicPr>
              <p:cNvPr id="36" name="Mürekkep 35">
                <a:extLst>
                  <a:ext uri="{FF2B5EF4-FFF2-40B4-BE49-F238E27FC236}">
                    <a16:creationId xmlns:a16="http://schemas.microsoft.com/office/drawing/2014/main" id="{A1EBF3F0-7ACF-8C22-FE60-D6C5C7A97E71}"/>
                  </a:ext>
                </a:extLst>
              </p:cNvPr>
              <p:cNvPicPr/>
              <p:nvPr/>
            </p:nvPicPr>
            <p:blipFill>
              <a:blip r:embed="rId39"/>
              <a:stretch>
                <a:fillRect/>
              </a:stretch>
            </p:blipFill>
            <p:spPr>
              <a:xfrm>
                <a:off x="4360170" y="3161776"/>
                <a:ext cx="605269" cy="9180"/>
              </a:xfrm>
              <a:prstGeom prst="rect">
                <a:avLst/>
              </a:prstGeom>
            </p:spPr>
          </p:pic>
        </mc:Fallback>
      </mc:AlternateContent>
    </p:spTree>
    <p:extLst>
      <p:ext uri="{BB962C8B-B14F-4D97-AF65-F5344CB8AC3E}">
        <p14:creationId xmlns:p14="http://schemas.microsoft.com/office/powerpoint/2010/main" val="39793167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37A2522-F665-CBBC-9EC4-0D2E015C5E32}"/>
              </a:ext>
            </a:extLst>
          </p:cNvPr>
          <p:cNvPicPr>
            <a:picLocks noChangeAspect="1"/>
          </p:cNvPicPr>
          <p:nvPr/>
        </p:nvPicPr>
        <p:blipFill>
          <a:blip r:embed="rId2"/>
          <a:stretch>
            <a:fillRect/>
          </a:stretch>
        </p:blipFill>
        <p:spPr>
          <a:xfrm>
            <a:off x="1304256" y="1685681"/>
            <a:ext cx="9583487" cy="348663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8ADD0EC-6BFF-0F0B-DD3D-AAB17CD0E327}"/>
                  </a:ext>
                </a:extLst>
              </p14:cNvPr>
              <p14:cNvContentPartPr/>
              <p14:nvPr/>
            </p14:nvContentPartPr>
            <p14:xfrm>
              <a:off x="4244305" y="2646076"/>
              <a:ext cx="807840" cy="19800"/>
            </p14:xfrm>
          </p:contentPart>
        </mc:Choice>
        <mc:Fallback xmlns="">
          <p:pic>
            <p:nvPicPr>
              <p:cNvPr id="6" name="Mürekkep 5">
                <a:extLst>
                  <a:ext uri="{FF2B5EF4-FFF2-40B4-BE49-F238E27FC236}">
                    <a16:creationId xmlns:a16="http://schemas.microsoft.com/office/drawing/2014/main" id="{08ADD0EC-6BFF-0F0B-DD3D-AAB17CD0E327}"/>
                  </a:ext>
                </a:extLst>
              </p:cNvPr>
              <p:cNvPicPr/>
              <p:nvPr/>
            </p:nvPicPr>
            <p:blipFill>
              <a:blip r:embed="rId4"/>
              <a:stretch>
                <a:fillRect/>
              </a:stretch>
            </p:blipFill>
            <p:spPr>
              <a:xfrm>
                <a:off x="4235305" y="2637436"/>
                <a:ext cx="825480" cy="37440"/>
              </a:xfrm>
              <a:prstGeom prst="rect">
                <a:avLst/>
              </a:prstGeom>
            </p:spPr>
          </p:pic>
        </mc:Fallback>
      </mc:AlternateContent>
      <p:pic>
        <p:nvPicPr>
          <p:cNvPr id="8" name="Resim 7">
            <a:extLst>
              <a:ext uri="{FF2B5EF4-FFF2-40B4-BE49-F238E27FC236}">
                <a16:creationId xmlns:a16="http://schemas.microsoft.com/office/drawing/2014/main" id="{847E491E-C7E2-E42C-FFDE-5A1885175AB1}"/>
              </a:ext>
            </a:extLst>
          </p:cNvPr>
          <p:cNvPicPr>
            <a:picLocks noChangeAspect="1"/>
          </p:cNvPicPr>
          <p:nvPr/>
        </p:nvPicPr>
        <p:blipFill>
          <a:blip r:embed="rId5"/>
          <a:stretch>
            <a:fillRect/>
          </a:stretch>
        </p:blipFill>
        <p:spPr>
          <a:xfrm>
            <a:off x="3209749" y="339561"/>
            <a:ext cx="2876951" cy="1200318"/>
          </a:xfrm>
          <a:prstGeom prst="rect">
            <a:avLst/>
          </a:prstGeom>
        </p:spPr>
      </p:pic>
      <p:grpSp>
        <p:nvGrpSpPr>
          <p:cNvPr id="12" name="Grup 11">
            <a:extLst>
              <a:ext uri="{FF2B5EF4-FFF2-40B4-BE49-F238E27FC236}">
                <a16:creationId xmlns:a16="http://schemas.microsoft.com/office/drawing/2014/main" id="{B88D93FF-EA7D-B172-E2AE-C03D22F08329}"/>
              </a:ext>
            </a:extLst>
          </p:cNvPr>
          <p:cNvGrpSpPr/>
          <p:nvPr/>
        </p:nvGrpSpPr>
        <p:grpSpPr>
          <a:xfrm>
            <a:off x="3608905" y="1453036"/>
            <a:ext cx="1289160" cy="2188800"/>
            <a:chOff x="3608905" y="1453036"/>
            <a:chExt cx="1289160" cy="218880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6090225-4DA0-ECC5-91FD-CAD54C12F92D}"/>
                    </a:ext>
                  </a:extLst>
                </p14:cNvPr>
                <p14:cNvContentPartPr/>
                <p14:nvPr/>
              </p14:nvContentPartPr>
              <p14:xfrm>
                <a:off x="3608905" y="1453036"/>
                <a:ext cx="1289160" cy="360"/>
              </p14:xfrm>
            </p:contentPart>
          </mc:Choice>
          <mc:Fallback xmlns="">
            <p:pic>
              <p:nvPicPr>
                <p:cNvPr id="9" name="Mürekkep 8">
                  <a:extLst>
                    <a:ext uri="{FF2B5EF4-FFF2-40B4-BE49-F238E27FC236}">
                      <a16:creationId xmlns:a16="http://schemas.microsoft.com/office/drawing/2014/main" id="{16090225-4DA0-ECC5-91FD-CAD54C12F92D}"/>
                    </a:ext>
                  </a:extLst>
                </p:cNvPr>
                <p:cNvPicPr/>
                <p:nvPr/>
              </p:nvPicPr>
              <p:blipFill>
                <a:blip r:embed="rId7"/>
                <a:stretch>
                  <a:fillRect/>
                </a:stretch>
              </p:blipFill>
              <p:spPr>
                <a:xfrm>
                  <a:off x="3600265" y="1444036"/>
                  <a:ext cx="130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56EE5BE-F3C9-AAB8-96FC-489A16CE2E52}"/>
                    </a:ext>
                  </a:extLst>
                </p14:cNvPr>
                <p14:cNvContentPartPr/>
                <p14:nvPr/>
              </p14:nvContentPartPr>
              <p14:xfrm>
                <a:off x="3891865" y="1482196"/>
                <a:ext cx="449280" cy="2091240"/>
              </p14:xfrm>
            </p:contentPart>
          </mc:Choice>
          <mc:Fallback xmlns="">
            <p:pic>
              <p:nvPicPr>
                <p:cNvPr id="10" name="Mürekkep 9">
                  <a:extLst>
                    <a:ext uri="{FF2B5EF4-FFF2-40B4-BE49-F238E27FC236}">
                      <a16:creationId xmlns:a16="http://schemas.microsoft.com/office/drawing/2014/main" id="{256EE5BE-F3C9-AAB8-96FC-489A16CE2E52}"/>
                    </a:ext>
                  </a:extLst>
                </p:cNvPr>
                <p:cNvPicPr/>
                <p:nvPr/>
              </p:nvPicPr>
              <p:blipFill>
                <a:blip r:embed="rId9"/>
                <a:stretch>
                  <a:fillRect/>
                </a:stretch>
              </p:blipFill>
              <p:spPr>
                <a:xfrm>
                  <a:off x="3882865" y="1473196"/>
                  <a:ext cx="466920" cy="210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8AABAC3-F714-5961-9B44-B2883F951747}"/>
                    </a:ext>
                  </a:extLst>
                </p14:cNvPr>
                <p14:cNvContentPartPr/>
                <p14:nvPr/>
              </p14:nvContentPartPr>
              <p14:xfrm>
                <a:off x="3801505" y="3466516"/>
                <a:ext cx="203760" cy="175320"/>
              </p14:xfrm>
            </p:contentPart>
          </mc:Choice>
          <mc:Fallback xmlns="">
            <p:pic>
              <p:nvPicPr>
                <p:cNvPr id="11" name="Mürekkep 10">
                  <a:extLst>
                    <a:ext uri="{FF2B5EF4-FFF2-40B4-BE49-F238E27FC236}">
                      <a16:creationId xmlns:a16="http://schemas.microsoft.com/office/drawing/2014/main" id="{78AABAC3-F714-5961-9B44-B2883F951747}"/>
                    </a:ext>
                  </a:extLst>
                </p:cNvPr>
                <p:cNvPicPr/>
                <p:nvPr/>
              </p:nvPicPr>
              <p:blipFill>
                <a:blip r:embed="rId11"/>
                <a:stretch>
                  <a:fillRect/>
                </a:stretch>
              </p:blipFill>
              <p:spPr>
                <a:xfrm>
                  <a:off x="3792505" y="3457876"/>
                  <a:ext cx="221400" cy="19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9B6DEA47-B3DC-11E7-4331-072ECE79BF7C}"/>
                  </a:ext>
                </a:extLst>
              </p14:cNvPr>
              <p14:cNvContentPartPr/>
              <p14:nvPr/>
            </p14:nvContentPartPr>
            <p14:xfrm>
              <a:off x="3339625" y="3926236"/>
              <a:ext cx="730800" cy="39960"/>
            </p14:xfrm>
          </p:contentPart>
        </mc:Choice>
        <mc:Fallback xmlns="">
          <p:pic>
            <p:nvPicPr>
              <p:cNvPr id="13" name="Mürekkep 12">
                <a:extLst>
                  <a:ext uri="{FF2B5EF4-FFF2-40B4-BE49-F238E27FC236}">
                    <a16:creationId xmlns:a16="http://schemas.microsoft.com/office/drawing/2014/main" id="{9B6DEA47-B3DC-11E7-4331-072ECE79BF7C}"/>
                  </a:ext>
                </a:extLst>
              </p:cNvPr>
              <p:cNvPicPr/>
              <p:nvPr/>
            </p:nvPicPr>
            <p:blipFill>
              <a:blip r:embed="rId13"/>
              <a:stretch>
                <a:fillRect/>
              </a:stretch>
            </p:blipFill>
            <p:spPr>
              <a:xfrm>
                <a:off x="3330625" y="3917236"/>
                <a:ext cx="748440" cy="57600"/>
              </a:xfrm>
              <a:prstGeom prst="rect">
                <a:avLst/>
              </a:prstGeom>
            </p:spPr>
          </p:pic>
        </mc:Fallback>
      </mc:AlternateContent>
      <p:sp>
        <p:nvSpPr>
          <p:cNvPr id="14" name="Metin kutusu 13">
            <a:extLst>
              <a:ext uri="{FF2B5EF4-FFF2-40B4-BE49-F238E27FC236}">
                <a16:creationId xmlns:a16="http://schemas.microsoft.com/office/drawing/2014/main" id="{14B198B4-5686-4D5F-4DBB-01E970BC2381}"/>
              </a:ext>
            </a:extLst>
          </p:cNvPr>
          <p:cNvSpPr txBox="1"/>
          <p:nvPr/>
        </p:nvSpPr>
        <p:spPr>
          <a:xfrm>
            <a:off x="3203926" y="4523873"/>
            <a:ext cx="1002197" cy="369332"/>
          </a:xfrm>
          <a:prstGeom prst="rect">
            <a:avLst/>
          </a:prstGeom>
          <a:noFill/>
        </p:spPr>
        <p:txBody>
          <a:bodyPr wrap="none" rtlCol="0">
            <a:spAutoFit/>
          </a:bodyPr>
          <a:lstStyle/>
          <a:p>
            <a:r>
              <a:rPr lang="en-US" dirty="0" err="1"/>
              <a:t>Isim</a:t>
            </a:r>
            <a:r>
              <a:rPr lang="en-US" dirty="0"/>
              <a:t> </a:t>
            </a:r>
            <a:r>
              <a:rPr lang="en-US" dirty="0" err="1"/>
              <a:t>ver</a:t>
            </a:r>
            <a:endParaRPr lang="en-CA" dirty="0"/>
          </a:p>
        </p:txBody>
      </p:sp>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11678CDF-7BE2-7EAD-68A3-2F663503E6A6}"/>
                  </a:ext>
                </a:extLst>
              </p14:cNvPr>
              <p14:cNvContentPartPr/>
              <p14:nvPr/>
            </p14:nvContentPartPr>
            <p14:xfrm>
              <a:off x="5927305" y="4434556"/>
              <a:ext cx="389160" cy="330120"/>
            </p14:xfrm>
          </p:contentPart>
        </mc:Choice>
        <mc:Fallback xmlns="">
          <p:pic>
            <p:nvPicPr>
              <p:cNvPr id="15" name="Mürekkep 14">
                <a:extLst>
                  <a:ext uri="{FF2B5EF4-FFF2-40B4-BE49-F238E27FC236}">
                    <a16:creationId xmlns:a16="http://schemas.microsoft.com/office/drawing/2014/main" id="{11678CDF-7BE2-7EAD-68A3-2F663503E6A6}"/>
                  </a:ext>
                </a:extLst>
              </p:cNvPr>
              <p:cNvPicPr/>
              <p:nvPr/>
            </p:nvPicPr>
            <p:blipFill>
              <a:blip r:embed="rId15"/>
              <a:stretch>
                <a:fillRect/>
              </a:stretch>
            </p:blipFill>
            <p:spPr>
              <a:xfrm>
                <a:off x="5918305" y="4425556"/>
                <a:ext cx="406800" cy="347760"/>
              </a:xfrm>
              <a:prstGeom prst="rect">
                <a:avLst/>
              </a:prstGeom>
            </p:spPr>
          </p:pic>
        </mc:Fallback>
      </mc:AlternateContent>
      <p:sp>
        <p:nvSpPr>
          <p:cNvPr id="16" name="Metin kutusu 15">
            <a:extLst>
              <a:ext uri="{FF2B5EF4-FFF2-40B4-BE49-F238E27FC236}">
                <a16:creationId xmlns:a16="http://schemas.microsoft.com/office/drawing/2014/main" id="{E0ECB46D-CBB0-A8EB-2C3C-DF17B58F80D1}"/>
              </a:ext>
            </a:extLst>
          </p:cNvPr>
          <p:cNvSpPr txBox="1"/>
          <p:nvPr/>
        </p:nvSpPr>
        <p:spPr>
          <a:xfrm>
            <a:off x="4826313" y="4783831"/>
            <a:ext cx="2980303" cy="369332"/>
          </a:xfrm>
          <a:prstGeom prst="rect">
            <a:avLst/>
          </a:prstGeom>
          <a:noFill/>
        </p:spPr>
        <p:txBody>
          <a:bodyPr wrap="none" rtlCol="0">
            <a:spAutoFit/>
          </a:bodyPr>
          <a:lstStyle/>
          <a:p>
            <a:r>
              <a:rPr lang="en-US" dirty="0" err="1"/>
              <a:t>Animasyon</a:t>
            </a:r>
            <a:r>
              <a:rPr lang="en-US" dirty="0"/>
              <a:t> </a:t>
            </a:r>
            <a:r>
              <a:rPr lang="en-US" dirty="0" err="1"/>
              <a:t>Suresine</a:t>
            </a:r>
            <a:r>
              <a:rPr lang="en-US" dirty="0"/>
              <a:t> gore</a:t>
            </a:r>
            <a:endParaRPr lang="en-CA" dirty="0"/>
          </a:p>
        </p:txBody>
      </p:sp>
      <p:sp>
        <p:nvSpPr>
          <p:cNvPr id="17" name="Metin kutusu 16">
            <a:extLst>
              <a:ext uri="{FF2B5EF4-FFF2-40B4-BE49-F238E27FC236}">
                <a16:creationId xmlns:a16="http://schemas.microsoft.com/office/drawing/2014/main" id="{29B13D8A-3C96-31E3-C10E-F8E3EE1164B7}"/>
              </a:ext>
            </a:extLst>
          </p:cNvPr>
          <p:cNvSpPr txBox="1"/>
          <p:nvPr/>
        </p:nvSpPr>
        <p:spPr>
          <a:xfrm>
            <a:off x="2482187" y="5404964"/>
            <a:ext cx="7209025" cy="646331"/>
          </a:xfrm>
          <a:prstGeom prst="rect">
            <a:avLst/>
          </a:prstGeom>
          <a:noFill/>
        </p:spPr>
        <p:txBody>
          <a:bodyPr wrap="none" rtlCol="0">
            <a:spAutoFit/>
          </a:bodyPr>
          <a:lstStyle/>
          <a:p>
            <a:r>
              <a:rPr lang="en-US" dirty="0"/>
              <a:t>Bu </a:t>
            </a:r>
            <a:r>
              <a:rPr lang="en-US" dirty="0" err="1"/>
              <a:t>yaptigimiz</a:t>
            </a:r>
            <a:r>
              <a:rPr lang="en-US" dirty="0"/>
              <a:t> Event Graph ta </a:t>
            </a:r>
            <a:r>
              <a:rPr lang="en-US" dirty="0" err="1"/>
              <a:t>yapiyoruz</a:t>
            </a:r>
            <a:r>
              <a:rPr lang="en-US" dirty="0"/>
              <a:t> ilk once</a:t>
            </a:r>
          </a:p>
          <a:p>
            <a:r>
              <a:rPr lang="en-US" dirty="0"/>
              <a:t>Bunun </a:t>
            </a:r>
            <a:r>
              <a:rPr lang="en-US" dirty="0" err="1"/>
              <a:t>sayesinde</a:t>
            </a:r>
            <a:r>
              <a:rPr lang="en-US" dirty="0"/>
              <a:t> </a:t>
            </a:r>
            <a:r>
              <a:rPr lang="en-US" dirty="0" err="1"/>
              <a:t>animasyon</a:t>
            </a:r>
            <a:r>
              <a:rPr lang="en-US" dirty="0"/>
              <a:t> </a:t>
            </a:r>
            <a:r>
              <a:rPr lang="en-US" dirty="0" err="1"/>
              <a:t>bittikten</a:t>
            </a:r>
            <a:r>
              <a:rPr lang="en-US" dirty="0"/>
              <a:t> </a:t>
            </a:r>
            <a:r>
              <a:rPr lang="en-US" dirty="0" err="1"/>
              <a:t>sonra</a:t>
            </a:r>
            <a:r>
              <a:rPr lang="en-US" dirty="0"/>
              <a:t> </a:t>
            </a:r>
            <a:r>
              <a:rPr lang="en-US" dirty="0" err="1"/>
              <a:t>animasyon</a:t>
            </a:r>
            <a:r>
              <a:rPr lang="en-US" dirty="0"/>
              <a:t> </a:t>
            </a:r>
            <a:r>
              <a:rPr lang="en-US" dirty="0" err="1"/>
              <a:t>siliniyor</a:t>
            </a:r>
            <a:r>
              <a:rPr lang="en-US" dirty="0"/>
              <a:t>. </a:t>
            </a:r>
            <a:endParaRPr lang="en-CA" dirty="0"/>
          </a:p>
        </p:txBody>
      </p:sp>
    </p:spTree>
    <p:extLst>
      <p:ext uri="{BB962C8B-B14F-4D97-AF65-F5344CB8AC3E}">
        <p14:creationId xmlns:p14="http://schemas.microsoft.com/office/powerpoint/2010/main" val="251930841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405C04-0D63-190C-FA6B-E259A022F3F4}"/>
              </a:ext>
            </a:extLst>
          </p:cNvPr>
          <p:cNvPicPr>
            <a:picLocks noChangeAspect="1"/>
          </p:cNvPicPr>
          <p:nvPr/>
        </p:nvPicPr>
        <p:blipFill>
          <a:blip r:embed="rId2"/>
          <a:stretch>
            <a:fillRect/>
          </a:stretch>
        </p:blipFill>
        <p:spPr>
          <a:xfrm>
            <a:off x="0" y="1594494"/>
            <a:ext cx="12192000" cy="3669011"/>
          </a:xfrm>
          <a:prstGeom prst="rect">
            <a:avLst/>
          </a:prstGeom>
        </p:spPr>
      </p:pic>
      <p:pic>
        <p:nvPicPr>
          <p:cNvPr id="7" name="Resim 6">
            <a:extLst>
              <a:ext uri="{FF2B5EF4-FFF2-40B4-BE49-F238E27FC236}">
                <a16:creationId xmlns:a16="http://schemas.microsoft.com/office/drawing/2014/main" id="{DA774E9C-C2C7-2422-D4F4-BCD3C93DC8C7}"/>
              </a:ext>
            </a:extLst>
          </p:cNvPr>
          <p:cNvPicPr>
            <a:picLocks noChangeAspect="1"/>
          </p:cNvPicPr>
          <p:nvPr/>
        </p:nvPicPr>
        <p:blipFill>
          <a:blip r:embed="rId3"/>
          <a:stretch>
            <a:fillRect/>
          </a:stretch>
        </p:blipFill>
        <p:spPr>
          <a:xfrm>
            <a:off x="0" y="789083"/>
            <a:ext cx="12192000" cy="80541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70D51CFB-0D8F-E4F9-CED7-AF37F028C603}"/>
                  </a:ext>
                </a:extLst>
              </p14:cNvPr>
              <p14:cNvContentPartPr/>
              <p14:nvPr/>
            </p14:nvContentPartPr>
            <p14:xfrm>
              <a:off x="298345" y="1009876"/>
              <a:ext cx="894240" cy="20160"/>
            </p14:xfrm>
          </p:contentPart>
        </mc:Choice>
        <mc:Fallback xmlns="">
          <p:pic>
            <p:nvPicPr>
              <p:cNvPr id="8" name="Mürekkep 7">
                <a:extLst>
                  <a:ext uri="{FF2B5EF4-FFF2-40B4-BE49-F238E27FC236}">
                    <a16:creationId xmlns:a16="http://schemas.microsoft.com/office/drawing/2014/main" id="{70D51CFB-0D8F-E4F9-CED7-AF37F028C603}"/>
                  </a:ext>
                </a:extLst>
              </p:cNvPr>
              <p:cNvPicPr/>
              <p:nvPr/>
            </p:nvPicPr>
            <p:blipFill>
              <a:blip r:embed="rId5"/>
              <a:stretch>
                <a:fillRect/>
              </a:stretch>
            </p:blipFill>
            <p:spPr>
              <a:xfrm>
                <a:off x="289345" y="1000876"/>
                <a:ext cx="9118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525A9AEF-8AA6-5B9C-B047-C755FAC718B9}"/>
                  </a:ext>
                </a:extLst>
              </p14:cNvPr>
              <p14:cNvContentPartPr/>
              <p14:nvPr/>
            </p14:nvContentPartPr>
            <p14:xfrm>
              <a:off x="7641985" y="2374636"/>
              <a:ext cx="1213920" cy="484200"/>
            </p14:xfrm>
          </p:contentPart>
        </mc:Choice>
        <mc:Fallback xmlns="">
          <p:pic>
            <p:nvPicPr>
              <p:cNvPr id="9" name="Mürekkep 8">
                <a:extLst>
                  <a:ext uri="{FF2B5EF4-FFF2-40B4-BE49-F238E27FC236}">
                    <a16:creationId xmlns:a16="http://schemas.microsoft.com/office/drawing/2014/main" id="{525A9AEF-8AA6-5B9C-B047-C755FAC718B9}"/>
                  </a:ext>
                </a:extLst>
              </p:cNvPr>
              <p:cNvPicPr/>
              <p:nvPr/>
            </p:nvPicPr>
            <p:blipFill>
              <a:blip r:embed="rId7"/>
              <a:stretch>
                <a:fillRect/>
              </a:stretch>
            </p:blipFill>
            <p:spPr>
              <a:xfrm>
                <a:off x="7633345" y="2365996"/>
                <a:ext cx="12315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02DDBA4F-9B83-DAE3-7146-AF20AF25D4BD}"/>
                  </a:ext>
                </a:extLst>
              </p14:cNvPr>
              <p14:cNvContentPartPr/>
              <p14:nvPr/>
            </p14:nvContentPartPr>
            <p14:xfrm>
              <a:off x="10316785" y="2299756"/>
              <a:ext cx="1360800" cy="540720"/>
            </p14:xfrm>
          </p:contentPart>
        </mc:Choice>
        <mc:Fallback xmlns="">
          <p:pic>
            <p:nvPicPr>
              <p:cNvPr id="10" name="Mürekkep 9">
                <a:extLst>
                  <a:ext uri="{FF2B5EF4-FFF2-40B4-BE49-F238E27FC236}">
                    <a16:creationId xmlns:a16="http://schemas.microsoft.com/office/drawing/2014/main" id="{02DDBA4F-9B83-DAE3-7146-AF20AF25D4BD}"/>
                  </a:ext>
                </a:extLst>
              </p:cNvPr>
              <p:cNvPicPr/>
              <p:nvPr/>
            </p:nvPicPr>
            <p:blipFill>
              <a:blip r:embed="rId9"/>
              <a:stretch>
                <a:fillRect/>
              </a:stretch>
            </p:blipFill>
            <p:spPr>
              <a:xfrm>
                <a:off x="10307785" y="2291116"/>
                <a:ext cx="13784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A51119F-B657-F811-43AC-A0B564A4F961}"/>
                  </a:ext>
                </a:extLst>
              </p14:cNvPr>
              <p14:cNvContentPartPr/>
              <p14:nvPr/>
            </p14:nvContentPartPr>
            <p14:xfrm>
              <a:off x="6302425" y="3924436"/>
              <a:ext cx="1081440" cy="320400"/>
            </p14:xfrm>
          </p:contentPart>
        </mc:Choice>
        <mc:Fallback xmlns="">
          <p:pic>
            <p:nvPicPr>
              <p:cNvPr id="11" name="Mürekkep 10">
                <a:extLst>
                  <a:ext uri="{FF2B5EF4-FFF2-40B4-BE49-F238E27FC236}">
                    <a16:creationId xmlns:a16="http://schemas.microsoft.com/office/drawing/2014/main" id="{7A51119F-B657-F811-43AC-A0B564A4F961}"/>
                  </a:ext>
                </a:extLst>
              </p:cNvPr>
              <p:cNvPicPr/>
              <p:nvPr/>
            </p:nvPicPr>
            <p:blipFill>
              <a:blip r:embed="rId11"/>
              <a:stretch>
                <a:fillRect/>
              </a:stretch>
            </p:blipFill>
            <p:spPr>
              <a:xfrm>
                <a:off x="6293785" y="3915796"/>
                <a:ext cx="10990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A3C95E6-0CE0-6341-8B1E-86658833494D}"/>
                  </a:ext>
                </a:extLst>
              </p14:cNvPr>
              <p14:cNvContentPartPr/>
              <p14:nvPr/>
            </p14:nvContentPartPr>
            <p14:xfrm>
              <a:off x="4427185" y="2735356"/>
              <a:ext cx="357480" cy="7920"/>
            </p14:xfrm>
          </p:contentPart>
        </mc:Choice>
        <mc:Fallback xmlns="">
          <p:pic>
            <p:nvPicPr>
              <p:cNvPr id="12" name="Mürekkep 11">
                <a:extLst>
                  <a:ext uri="{FF2B5EF4-FFF2-40B4-BE49-F238E27FC236}">
                    <a16:creationId xmlns:a16="http://schemas.microsoft.com/office/drawing/2014/main" id="{CA3C95E6-0CE0-6341-8B1E-86658833494D}"/>
                  </a:ext>
                </a:extLst>
              </p:cNvPr>
              <p:cNvPicPr/>
              <p:nvPr/>
            </p:nvPicPr>
            <p:blipFill>
              <a:blip r:embed="rId13"/>
              <a:stretch>
                <a:fillRect/>
              </a:stretch>
            </p:blipFill>
            <p:spPr>
              <a:xfrm>
                <a:off x="4418545" y="2726356"/>
                <a:ext cx="375120" cy="25560"/>
              </a:xfrm>
              <a:prstGeom prst="rect">
                <a:avLst/>
              </a:prstGeom>
            </p:spPr>
          </p:pic>
        </mc:Fallback>
      </mc:AlternateContent>
      <p:grpSp>
        <p:nvGrpSpPr>
          <p:cNvPr id="15" name="Grup 14">
            <a:extLst>
              <a:ext uri="{FF2B5EF4-FFF2-40B4-BE49-F238E27FC236}">
                <a16:creationId xmlns:a16="http://schemas.microsoft.com/office/drawing/2014/main" id="{0453135E-1029-54BE-59D9-94D646719A93}"/>
              </a:ext>
            </a:extLst>
          </p:cNvPr>
          <p:cNvGrpSpPr/>
          <p:nvPr/>
        </p:nvGrpSpPr>
        <p:grpSpPr>
          <a:xfrm>
            <a:off x="5649385" y="2664796"/>
            <a:ext cx="2029320" cy="946440"/>
            <a:chOff x="5649385" y="2664796"/>
            <a:chExt cx="2029320" cy="94644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0A88F3D6-1677-C04D-B503-E5E85A2E7590}"/>
                    </a:ext>
                  </a:extLst>
                </p14:cNvPr>
                <p14:cNvContentPartPr/>
                <p14:nvPr/>
              </p14:nvContentPartPr>
              <p14:xfrm>
                <a:off x="5649385" y="2962876"/>
                <a:ext cx="2029320" cy="648360"/>
              </p14:xfrm>
            </p:contentPart>
          </mc:Choice>
          <mc:Fallback xmlns="">
            <p:pic>
              <p:nvPicPr>
                <p:cNvPr id="13" name="Mürekkep 12">
                  <a:extLst>
                    <a:ext uri="{FF2B5EF4-FFF2-40B4-BE49-F238E27FC236}">
                      <a16:creationId xmlns:a16="http://schemas.microsoft.com/office/drawing/2014/main" id="{0A88F3D6-1677-C04D-B503-E5E85A2E7590}"/>
                    </a:ext>
                  </a:extLst>
                </p:cNvPr>
                <p:cNvPicPr/>
                <p:nvPr/>
              </p:nvPicPr>
              <p:blipFill>
                <a:blip r:embed="rId15"/>
                <a:stretch>
                  <a:fillRect/>
                </a:stretch>
              </p:blipFill>
              <p:spPr>
                <a:xfrm>
                  <a:off x="5640745" y="2954236"/>
                  <a:ext cx="204696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9E1974F0-EB2F-4841-5913-34C7A02271F5}"/>
                    </a:ext>
                  </a:extLst>
                </p14:cNvPr>
                <p14:cNvContentPartPr/>
                <p14:nvPr/>
              </p14:nvContentPartPr>
              <p14:xfrm>
                <a:off x="6920185" y="2664796"/>
                <a:ext cx="696240" cy="165240"/>
              </p14:xfrm>
            </p:contentPart>
          </mc:Choice>
          <mc:Fallback xmlns="">
            <p:pic>
              <p:nvPicPr>
                <p:cNvPr id="14" name="Mürekkep 13">
                  <a:extLst>
                    <a:ext uri="{FF2B5EF4-FFF2-40B4-BE49-F238E27FC236}">
                      <a16:creationId xmlns:a16="http://schemas.microsoft.com/office/drawing/2014/main" id="{9E1974F0-EB2F-4841-5913-34C7A02271F5}"/>
                    </a:ext>
                  </a:extLst>
                </p:cNvPr>
                <p:cNvPicPr/>
                <p:nvPr/>
              </p:nvPicPr>
              <p:blipFill>
                <a:blip r:embed="rId17"/>
                <a:stretch>
                  <a:fillRect/>
                </a:stretch>
              </p:blipFill>
              <p:spPr>
                <a:xfrm>
                  <a:off x="6911545" y="2655796"/>
                  <a:ext cx="713880" cy="18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C7468FCA-6F9E-AA95-7521-7BB464F0709C}"/>
                  </a:ext>
                </a:extLst>
              </p14:cNvPr>
              <p14:cNvContentPartPr/>
              <p14:nvPr/>
            </p14:nvContentPartPr>
            <p14:xfrm>
              <a:off x="4772785" y="1972516"/>
              <a:ext cx="2302200" cy="1539360"/>
            </p14:xfrm>
          </p:contentPart>
        </mc:Choice>
        <mc:Fallback xmlns="">
          <p:pic>
            <p:nvPicPr>
              <p:cNvPr id="17" name="Mürekkep 16">
                <a:extLst>
                  <a:ext uri="{FF2B5EF4-FFF2-40B4-BE49-F238E27FC236}">
                    <a16:creationId xmlns:a16="http://schemas.microsoft.com/office/drawing/2014/main" id="{C7468FCA-6F9E-AA95-7521-7BB464F0709C}"/>
                  </a:ext>
                </a:extLst>
              </p:cNvPr>
              <p:cNvPicPr/>
              <p:nvPr/>
            </p:nvPicPr>
            <p:blipFill>
              <a:blip r:embed="rId19"/>
              <a:stretch>
                <a:fillRect/>
              </a:stretch>
            </p:blipFill>
            <p:spPr>
              <a:xfrm>
                <a:off x="4764145" y="1963516"/>
                <a:ext cx="2319840" cy="1557000"/>
              </a:xfrm>
              <a:prstGeom prst="rect">
                <a:avLst/>
              </a:prstGeom>
            </p:spPr>
          </p:pic>
        </mc:Fallback>
      </mc:AlternateContent>
      <p:grpSp>
        <p:nvGrpSpPr>
          <p:cNvPr id="21" name="Grup 20">
            <a:extLst>
              <a:ext uri="{FF2B5EF4-FFF2-40B4-BE49-F238E27FC236}">
                <a16:creationId xmlns:a16="http://schemas.microsoft.com/office/drawing/2014/main" id="{3BD616F5-B578-6E89-570C-EB2AB104A81A}"/>
              </a:ext>
            </a:extLst>
          </p:cNvPr>
          <p:cNvGrpSpPr/>
          <p:nvPr/>
        </p:nvGrpSpPr>
        <p:grpSpPr>
          <a:xfrm>
            <a:off x="5476968" y="3501936"/>
            <a:ext cx="613080" cy="2140560"/>
            <a:chOff x="5476968" y="3501936"/>
            <a:chExt cx="613080" cy="2140560"/>
          </a:xfrm>
        </p:grpSpPr>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3117F4DF-8542-2362-80E6-E9B17067D884}"/>
                    </a:ext>
                  </a:extLst>
                </p14:cNvPr>
                <p14:cNvContentPartPr/>
                <p14:nvPr/>
              </p14:nvContentPartPr>
              <p14:xfrm>
                <a:off x="5551488" y="3501936"/>
                <a:ext cx="538560" cy="2111400"/>
              </p14:xfrm>
            </p:contentPart>
          </mc:Choice>
          <mc:Fallback xmlns="">
            <p:pic>
              <p:nvPicPr>
                <p:cNvPr id="19" name="Mürekkep 18">
                  <a:extLst>
                    <a:ext uri="{FF2B5EF4-FFF2-40B4-BE49-F238E27FC236}">
                      <a16:creationId xmlns:a16="http://schemas.microsoft.com/office/drawing/2014/main" id="{3117F4DF-8542-2362-80E6-E9B17067D884}"/>
                    </a:ext>
                  </a:extLst>
                </p:cNvPr>
                <p:cNvPicPr/>
                <p:nvPr/>
              </p:nvPicPr>
              <p:blipFill>
                <a:blip r:embed="rId21"/>
                <a:stretch>
                  <a:fillRect/>
                </a:stretch>
              </p:blipFill>
              <p:spPr>
                <a:xfrm>
                  <a:off x="5542488" y="3492936"/>
                  <a:ext cx="55620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DB09406A-5C98-7D10-8686-6EA918748348}"/>
                    </a:ext>
                  </a:extLst>
                </p14:cNvPr>
                <p14:cNvContentPartPr/>
                <p14:nvPr/>
              </p14:nvContentPartPr>
              <p14:xfrm>
                <a:off x="5476968" y="5550336"/>
                <a:ext cx="296640" cy="92160"/>
              </p14:xfrm>
            </p:contentPart>
          </mc:Choice>
          <mc:Fallback xmlns="">
            <p:pic>
              <p:nvPicPr>
                <p:cNvPr id="20" name="Mürekkep 19">
                  <a:extLst>
                    <a:ext uri="{FF2B5EF4-FFF2-40B4-BE49-F238E27FC236}">
                      <a16:creationId xmlns:a16="http://schemas.microsoft.com/office/drawing/2014/main" id="{DB09406A-5C98-7D10-8686-6EA918748348}"/>
                    </a:ext>
                  </a:extLst>
                </p:cNvPr>
                <p:cNvPicPr/>
                <p:nvPr/>
              </p:nvPicPr>
              <p:blipFill>
                <a:blip r:embed="rId23"/>
                <a:stretch>
                  <a:fillRect/>
                </a:stretch>
              </p:blipFill>
              <p:spPr>
                <a:xfrm>
                  <a:off x="5468328" y="5541336"/>
                  <a:ext cx="314280" cy="109800"/>
                </a:xfrm>
                <a:prstGeom prst="rect">
                  <a:avLst/>
                </a:prstGeom>
              </p:spPr>
            </p:pic>
          </mc:Fallback>
        </mc:AlternateContent>
      </p:grpSp>
      <p:sp>
        <p:nvSpPr>
          <p:cNvPr id="22" name="Metin kutusu 21">
            <a:extLst>
              <a:ext uri="{FF2B5EF4-FFF2-40B4-BE49-F238E27FC236}">
                <a16:creationId xmlns:a16="http://schemas.microsoft.com/office/drawing/2014/main" id="{7C707907-C647-0FE0-7A46-8367B01C84B1}"/>
              </a:ext>
            </a:extLst>
          </p:cNvPr>
          <p:cNvSpPr txBox="1"/>
          <p:nvPr/>
        </p:nvSpPr>
        <p:spPr>
          <a:xfrm>
            <a:off x="2536880" y="5699584"/>
            <a:ext cx="6029215" cy="646331"/>
          </a:xfrm>
          <a:prstGeom prst="rect">
            <a:avLst/>
          </a:prstGeom>
          <a:noFill/>
        </p:spPr>
        <p:txBody>
          <a:bodyPr wrap="none" rtlCol="0">
            <a:spAutoFit/>
          </a:bodyPr>
          <a:lstStyle/>
          <a:p>
            <a:r>
              <a:rPr lang="en-US" dirty="0"/>
              <a:t>Image </a:t>
            </a:r>
            <a:r>
              <a:rPr lang="en-US" dirty="0" err="1"/>
              <a:t>varsa</a:t>
            </a:r>
            <a:r>
              <a:rPr lang="en-US" dirty="0"/>
              <a:t> </a:t>
            </a:r>
            <a:r>
              <a:rPr lang="en-US" dirty="0" err="1"/>
              <a:t>bunu</a:t>
            </a:r>
            <a:r>
              <a:rPr lang="en-US" dirty="0"/>
              <a:t> </a:t>
            </a:r>
            <a:r>
              <a:rPr lang="en-US" dirty="0" err="1"/>
              <a:t>buraya</a:t>
            </a:r>
            <a:r>
              <a:rPr lang="en-US" dirty="0"/>
              <a:t> </a:t>
            </a:r>
            <a:r>
              <a:rPr lang="en-US" dirty="0" err="1"/>
              <a:t>koyuyoruz</a:t>
            </a:r>
            <a:r>
              <a:rPr lang="en-US" dirty="0"/>
              <a:t> </a:t>
            </a:r>
            <a:r>
              <a:rPr lang="en-US" dirty="0" err="1"/>
              <a:t>bu</a:t>
            </a:r>
            <a:r>
              <a:rPr lang="en-US" dirty="0"/>
              <a:t> </a:t>
            </a:r>
            <a:r>
              <a:rPr lang="en-US" dirty="0" err="1"/>
              <a:t>kisim</a:t>
            </a:r>
            <a:r>
              <a:rPr lang="en-US" dirty="0"/>
              <a:t> </a:t>
            </a:r>
            <a:r>
              <a:rPr lang="en-US" dirty="0" err="1"/>
              <a:t>onemli</a:t>
            </a:r>
            <a:endParaRPr lang="en-US" dirty="0"/>
          </a:p>
          <a:p>
            <a:r>
              <a:rPr lang="en-US" dirty="0"/>
              <a:t>61. </a:t>
            </a:r>
            <a:r>
              <a:rPr lang="en-US" dirty="0" err="1"/>
              <a:t>Derste</a:t>
            </a:r>
            <a:r>
              <a:rPr lang="en-US" dirty="0"/>
              <a:t> </a:t>
            </a:r>
            <a:r>
              <a:rPr lang="en-US" dirty="0" err="1"/>
              <a:t>anlaytiyor</a:t>
            </a:r>
            <a:r>
              <a:rPr lang="en-US" dirty="0"/>
              <a:t>.</a:t>
            </a:r>
            <a:endParaRPr lang="en-CA" dirty="0"/>
          </a:p>
        </p:txBody>
      </p:sp>
    </p:spTree>
    <p:extLst>
      <p:ext uri="{BB962C8B-B14F-4D97-AF65-F5344CB8AC3E}">
        <p14:creationId xmlns:p14="http://schemas.microsoft.com/office/powerpoint/2010/main" val="300275140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1EB8809-181F-B4C5-CEE8-F415E92FD3CB}"/>
              </a:ext>
            </a:extLst>
          </p:cNvPr>
          <p:cNvSpPr>
            <a:spLocks noGrp="1"/>
          </p:cNvSpPr>
          <p:nvPr>
            <p:ph idx="1"/>
          </p:nvPr>
        </p:nvSpPr>
        <p:spPr>
          <a:xfrm>
            <a:off x="1622729" y="4350581"/>
            <a:ext cx="8946541" cy="1070811"/>
          </a:xfrm>
        </p:spPr>
        <p:txBody>
          <a:bodyPr>
            <a:noAutofit/>
          </a:bodyPr>
          <a:lstStyle/>
          <a:p>
            <a:r>
              <a:rPr lang="en-US" sz="1800" dirty="0"/>
              <a:t>Son </a:t>
            </a:r>
            <a:r>
              <a:rPr lang="en-US" sz="1800" dirty="0" err="1"/>
              <a:t>olarak</a:t>
            </a:r>
            <a:r>
              <a:rPr lang="en-US" sz="1800" dirty="0"/>
              <a:t> Render Opacity </a:t>
            </a:r>
            <a:r>
              <a:rPr lang="en-US" sz="1800" dirty="0" err="1"/>
              <a:t>ekledik</a:t>
            </a:r>
            <a:r>
              <a:rPr lang="en-US" sz="1800" dirty="0"/>
              <a:t>.</a:t>
            </a:r>
          </a:p>
          <a:p>
            <a:r>
              <a:rPr lang="en-CA" sz="1800" dirty="0" err="1"/>
              <a:t>Gorunurlugu</a:t>
            </a:r>
            <a:r>
              <a:rPr lang="en-CA" sz="1800" dirty="0"/>
              <a:t> </a:t>
            </a:r>
            <a:r>
              <a:rPr lang="en-CA" sz="1800" dirty="0" err="1"/>
              <a:t>azaltip</a:t>
            </a:r>
            <a:r>
              <a:rPr lang="en-CA" sz="1800" dirty="0"/>
              <a:t> </a:t>
            </a:r>
            <a:r>
              <a:rPr lang="en-CA" sz="1800" dirty="0" err="1"/>
              <a:t>daha</a:t>
            </a:r>
            <a:r>
              <a:rPr lang="en-CA" sz="1800" dirty="0"/>
              <a:t> iyi </a:t>
            </a:r>
            <a:r>
              <a:rPr lang="en-CA" sz="1800" dirty="0" err="1"/>
              <a:t>inandirici</a:t>
            </a:r>
            <a:r>
              <a:rPr lang="en-CA" sz="1800" dirty="0"/>
              <a:t> </a:t>
            </a:r>
            <a:r>
              <a:rPr lang="en-CA" sz="1800" dirty="0" err="1"/>
              <a:t>olmasi</a:t>
            </a:r>
            <a:r>
              <a:rPr lang="en-CA" sz="1800" dirty="0"/>
              <a:t> </a:t>
            </a:r>
            <a:r>
              <a:rPr lang="en-CA" sz="1800" dirty="0" err="1"/>
              <a:t>icin</a:t>
            </a:r>
            <a:r>
              <a:rPr lang="en-CA" sz="1800" dirty="0"/>
              <a:t> </a:t>
            </a:r>
            <a:r>
              <a:rPr lang="en-CA" sz="1800" dirty="0" err="1"/>
              <a:t>silindigine</a:t>
            </a:r>
            <a:r>
              <a:rPr lang="en-CA" sz="1800" dirty="0"/>
              <a:t> </a:t>
            </a:r>
            <a:r>
              <a:rPr lang="en-CA" sz="1800" dirty="0" err="1"/>
              <a:t>oyuncu</a:t>
            </a:r>
            <a:r>
              <a:rPr lang="en-CA" sz="1800" dirty="0"/>
              <a:t> </a:t>
            </a:r>
            <a:r>
              <a:rPr lang="en-CA" sz="1800" dirty="0" err="1"/>
              <a:t>tarafindan</a:t>
            </a:r>
            <a:r>
              <a:rPr lang="en-CA" sz="1800" dirty="0"/>
              <a:t> </a:t>
            </a:r>
            <a:r>
              <a:rPr lang="en-CA" sz="1800" dirty="0" err="1"/>
              <a:t>direk</a:t>
            </a:r>
            <a:r>
              <a:rPr lang="en-CA" sz="1800" dirty="0"/>
              <a:t> </a:t>
            </a:r>
            <a:r>
              <a:rPr lang="en-CA" sz="1800" dirty="0" err="1"/>
              <a:t>kaybolmasin</a:t>
            </a:r>
            <a:r>
              <a:rPr lang="en-CA" sz="1800" dirty="0"/>
              <a:t> </a:t>
            </a:r>
            <a:r>
              <a:rPr lang="en-CA" sz="1800" dirty="0" err="1"/>
              <a:t>diye</a:t>
            </a:r>
            <a:endParaRPr lang="en-CA" sz="1800" dirty="0"/>
          </a:p>
        </p:txBody>
      </p:sp>
      <p:pic>
        <p:nvPicPr>
          <p:cNvPr id="5" name="Resim 4">
            <a:extLst>
              <a:ext uri="{FF2B5EF4-FFF2-40B4-BE49-F238E27FC236}">
                <a16:creationId xmlns:a16="http://schemas.microsoft.com/office/drawing/2014/main" id="{CC4832D9-D64E-C08E-C8B1-CFF1ADD8854D}"/>
              </a:ext>
            </a:extLst>
          </p:cNvPr>
          <p:cNvPicPr>
            <a:picLocks noChangeAspect="1"/>
          </p:cNvPicPr>
          <p:nvPr/>
        </p:nvPicPr>
        <p:blipFill>
          <a:blip r:embed="rId2"/>
          <a:stretch>
            <a:fillRect/>
          </a:stretch>
        </p:blipFill>
        <p:spPr>
          <a:xfrm>
            <a:off x="0" y="2746790"/>
            <a:ext cx="12192000" cy="136441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F95F78F-C263-9B77-7AF4-75599CA3C0DF}"/>
                  </a:ext>
                </a:extLst>
              </p14:cNvPr>
              <p14:cNvContentPartPr/>
              <p14:nvPr/>
            </p14:nvContentPartPr>
            <p14:xfrm>
              <a:off x="1222105" y="3743716"/>
              <a:ext cx="682560" cy="10800"/>
            </p14:xfrm>
          </p:contentPart>
        </mc:Choice>
        <mc:Fallback xmlns="">
          <p:pic>
            <p:nvPicPr>
              <p:cNvPr id="6" name="Mürekkep 5">
                <a:extLst>
                  <a:ext uri="{FF2B5EF4-FFF2-40B4-BE49-F238E27FC236}">
                    <a16:creationId xmlns:a16="http://schemas.microsoft.com/office/drawing/2014/main" id="{2F95F78F-C263-9B77-7AF4-75599CA3C0DF}"/>
                  </a:ext>
                </a:extLst>
              </p:cNvPr>
              <p:cNvPicPr/>
              <p:nvPr/>
            </p:nvPicPr>
            <p:blipFill>
              <a:blip r:embed="rId4"/>
              <a:stretch>
                <a:fillRect/>
              </a:stretch>
            </p:blipFill>
            <p:spPr>
              <a:xfrm>
                <a:off x="1213465" y="3734716"/>
                <a:ext cx="700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C4EB91A-5CA2-5D47-E75E-1348129734E1}"/>
                  </a:ext>
                </a:extLst>
              </p14:cNvPr>
              <p14:cNvContentPartPr/>
              <p14:nvPr/>
            </p14:nvContentPartPr>
            <p14:xfrm>
              <a:off x="93505" y="3049636"/>
              <a:ext cx="504360" cy="222840"/>
            </p14:xfrm>
          </p:contentPart>
        </mc:Choice>
        <mc:Fallback xmlns="">
          <p:pic>
            <p:nvPicPr>
              <p:cNvPr id="7" name="Mürekkep 6">
                <a:extLst>
                  <a:ext uri="{FF2B5EF4-FFF2-40B4-BE49-F238E27FC236}">
                    <a16:creationId xmlns:a16="http://schemas.microsoft.com/office/drawing/2014/main" id="{FC4EB91A-5CA2-5D47-E75E-1348129734E1}"/>
                  </a:ext>
                </a:extLst>
              </p:cNvPr>
              <p:cNvPicPr/>
              <p:nvPr/>
            </p:nvPicPr>
            <p:blipFill>
              <a:blip r:embed="rId6"/>
              <a:stretch>
                <a:fillRect/>
              </a:stretch>
            </p:blipFill>
            <p:spPr>
              <a:xfrm>
                <a:off x="84505" y="3040996"/>
                <a:ext cx="522000" cy="240480"/>
              </a:xfrm>
              <a:prstGeom prst="rect">
                <a:avLst/>
              </a:prstGeom>
            </p:spPr>
          </p:pic>
        </mc:Fallback>
      </mc:AlternateContent>
      <p:grpSp>
        <p:nvGrpSpPr>
          <p:cNvPr id="10" name="Grup 9">
            <a:extLst>
              <a:ext uri="{FF2B5EF4-FFF2-40B4-BE49-F238E27FC236}">
                <a16:creationId xmlns:a16="http://schemas.microsoft.com/office/drawing/2014/main" id="{086E2CBE-FE54-4C8A-B098-98F9F7899590}"/>
              </a:ext>
            </a:extLst>
          </p:cNvPr>
          <p:cNvGrpSpPr/>
          <p:nvPr/>
        </p:nvGrpSpPr>
        <p:grpSpPr>
          <a:xfrm>
            <a:off x="1847425" y="3763156"/>
            <a:ext cx="529560" cy="617400"/>
            <a:chOff x="1847425" y="3763156"/>
            <a:chExt cx="529560" cy="61740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80C090CD-F3F7-8E70-DADD-1029DF03780B}"/>
                    </a:ext>
                  </a:extLst>
                </p14:cNvPr>
                <p14:cNvContentPartPr/>
                <p14:nvPr/>
              </p14:nvContentPartPr>
              <p14:xfrm>
                <a:off x="1847425" y="3763156"/>
                <a:ext cx="522720" cy="593640"/>
              </p14:xfrm>
            </p:contentPart>
          </mc:Choice>
          <mc:Fallback xmlns="">
            <p:pic>
              <p:nvPicPr>
                <p:cNvPr id="8" name="Mürekkep 7">
                  <a:extLst>
                    <a:ext uri="{FF2B5EF4-FFF2-40B4-BE49-F238E27FC236}">
                      <a16:creationId xmlns:a16="http://schemas.microsoft.com/office/drawing/2014/main" id="{80C090CD-F3F7-8E70-DADD-1029DF03780B}"/>
                    </a:ext>
                  </a:extLst>
                </p:cNvPr>
                <p:cNvPicPr/>
                <p:nvPr/>
              </p:nvPicPr>
              <p:blipFill>
                <a:blip r:embed="rId8"/>
                <a:stretch>
                  <a:fillRect/>
                </a:stretch>
              </p:blipFill>
              <p:spPr>
                <a:xfrm>
                  <a:off x="1838785" y="3754156"/>
                  <a:ext cx="54036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C7A0AC4-CBF0-29CB-8A50-B4D259A649BA}"/>
                    </a:ext>
                  </a:extLst>
                </p14:cNvPr>
                <p14:cNvContentPartPr/>
                <p14:nvPr/>
              </p14:nvContentPartPr>
              <p14:xfrm>
                <a:off x="2222905" y="4225756"/>
                <a:ext cx="154080" cy="154800"/>
              </p14:xfrm>
            </p:contentPart>
          </mc:Choice>
          <mc:Fallback xmlns="">
            <p:pic>
              <p:nvPicPr>
                <p:cNvPr id="9" name="Mürekkep 8">
                  <a:extLst>
                    <a:ext uri="{FF2B5EF4-FFF2-40B4-BE49-F238E27FC236}">
                      <a16:creationId xmlns:a16="http://schemas.microsoft.com/office/drawing/2014/main" id="{7C7A0AC4-CBF0-29CB-8A50-B4D259A649BA}"/>
                    </a:ext>
                  </a:extLst>
                </p:cNvPr>
                <p:cNvPicPr/>
                <p:nvPr/>
              </p:nvPicPr>
              <p:blipFill>
                <a:blip r:embed="rId10"/>
                <a:stretch>
                  <a:fillRect/>
                </a:stretch>
              </p:blipFill>
              <p:spPr>
                <a:xfrm>
                  <a:off x="2214265" y="4216756"/>
                  <a:ext cx="171720" cy="172440"/>
                </a:xfrm>
                <a:prstGeom prst="rect">
                  <a:avLst/>
                </a:prstGeom>
              </p:spPr>
            </p:pic>
          </mc:Fallback>
        </mc:AlternateContent>
      </p:grpSp>
    </p:spTree>
    <p:extLst>
      <p:ext uri="{BB962C8B-B14F-4D97-AF65-F5344CB8AC3E}">
        <p14:creationId xmlns:p14="http://schemas.microsoft.com/office/powerpoint/2010/main" val="339375507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09EEEC-8E94-AE37-C0F0-925E32BA41EA}"/>
              </a:ext>
            </a:extLst>
          </p:cNvPr>
          <p:cNvPicPr>
            <a:picLocks noChangeAspect="1"/>
          </p:cNvPicPr>
          <p:nvPr/>
        </p:nvPicPr>
        <p:blipFill>
          <a:blip r:embed="rId2"/>
          <a:stretch>
            <a:fillRect/>
          </a:stretch>
        </p:blipFill>
        <p:spPr>
          <a:xfrm>
            <a:off x="428899" y="486240"/>
            <a:ext cx="5749464" cy="183376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588AD38-AA37-43BA-389D-3AEE1AED9E67}"/>
                  </a:ext>
                </a:extLst>
              </p14:cNvPr>
              <p14:cNvContentPartPr/>
              <p14:nvPr/>
            </p14:nvContentPartPr>
            <p14:xfrm>
              <a:off x="4626288" y="5147496"/>
              <a:ext cx="360" cy="360"/>
            </p14:xfrm>
          </p:contentPart>
        </mc:Choice>
        <mc:Fallback xmlns="">
          <p:pic>
            <p:nvPicPr>
              <p:cNvPr id="6" name="Mürekkep 5">
                <a:extLst>
                  <a:ext uri="{FF2B5EF4-FFF2-40B4-BE49-F238E27FC236}">
                    <a16:creationId xmlns:a16="http://schemas.microsoft.com/office/drawing/2014/main" id="{E588AD38-AA37-43BA-389D-3AEE1AED9E67}"/>
                  </a:ext>
                </a:extLst>
              </p:cNvPr>
              <p:cNvPicPr/>
              <p:nvPr/>
            </p:nvPicPr>
            <p:blipFill>
              <a:blip r:embed="rId4"/>
              <a:stretch>
                <a:fillRect/>
              </a:stretch>
            </p:blipFill>
            <p:spPr>
              <a:xfrm>
                <a:off x="4617648" y="5138856"/>
                <a:ext cx="18000" cy="18000"/>
              </a:xfrm>
              <a:prstGeom prst="rect">
                <a:avLst/>
              </a:prstGeom>
            </p:spPr>
          </p:pic>
        </mc:Fallback>
      </mc:AlternateContent>
      <p:pic>
        <p:nvPicPr>
          <p:cNvPr id="9" name="Resim 8">
            <a:extLst>
              <a:ext uri="{FF2B5EF4-FFF2-40B4-BE49-F238E27FC236}">
                <a16:creationId xmlns:a16="http://schemas.microsoft.com/office/drawing/2014/main" id="{2540034D-D2ED-4922-F959-764C21A7CFFA}"/>
              </a:ext>
            </a:extLst>
          </p:cNvPr>
          <p:cNvPicPr>
            <a:picLocks noChangeAspect="1"/>
          </p:cNvPicPr>
          <p:nvPr/>
        </p:nvPicPr>
        <p:blipFill>
          <a:blip r:embed="rId5"/>
          <a:stretch>
            <a:fillRect/>
          </a:stretch>
        </p:blipFill>
        <p:spPr>
          <a:xfrm>
            <a:off x="422737" y="2551008"/>
            <a:ext cx="4242156" cy="4107145"/>
          </a:xfrm>
          <a:prstGeom prst="rect">
            <a:avLst/>
          </a:prstGeom>
        </p:spPr>
      </p:pic>
      <p:pic>
        <p:nvPicPr>
          <p:cNvPr id="11" name="Resim 10">
            <a:extLst>
              <a:ext uri="{FF2B5EF4-FFF2-40B4-BE49-F238E27FC236}">
                <a16:creationId xmlns:a16="http://schemas.microsoft.com/office/drawing/2014/main" id="{91117922-DBC9-317F-4A4F-727BE53EA32D}"/>
              </a:ext>
            </a:extLst>
          </p:cNvPr>
          <p:cNvPicPr>
            <a:picLocks noChangeAspect="1"/>
          </p:cNvPicPr>
          <p:nvPr/>
        </p:nvPicPr>
        <p:blipFill>
          <a:blip r:embed="rId6"/>
          <a:stretch>
            <a:fillRect/>
          </a:stretch>
        </p:blipFill>
        <p:spPr>
          <a:xfrm>
            <a:off x="4966635" y="3429000"/>
            <a:ext cx="7032859" cy="861166"/>
          </a:xfrm>
          <a:prstGeom prst="rect">
            <a:avLst/>
          </a:prstGeom>
        </p:spPr>
      </p:pic>
    </p:spTree>
    <p:extLst>
      <p:ext uri="{BB962C8B-B14F-4D97-AF65-F5344CB8AC3E}">
        <p14:creationId xmlns:p14="http://schemas.microsoft.com/office/powerpoint/2010/main" val="322326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E757-9B4C-D105-4DDF-414945A153E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D34718F-AC93-0A55-A08E-F2B2527AF192}"/>
              </a:ext>
            </a:extLst>
          </p:cNvPr>
          <p:cNvSpPr>
            <a:spLocks noGrp="1"/>
          </p:cNvSpPr>
          <p:nvPr>
            <p:ph type="ctrTitle"/>
          </p:nvPr>
        </p:nvSpPr>
        <p:spPr>
          <a:xfrm>
            <a:off x="1301261" y="590062"/>
            <a:ext cx="5409655" cy="2838938"/>
          </a:xfrm>
        </p:spPr>
        <p:txBody>
          <a:bodyPr>
            <a:normAutofit/>
          </a:bodyPr>
          <a:lstStyle/>
          <a:p>
            <a:pPr algn="l"/>
            <a:r>
              <a:rPr lang="en-US" sz="5600">
                <a:solidFill>
                  <a:srgbClr val="FFFFFF"/>
                </a:solidFill>
              </a:rPr>
              <a:t>Unreal Engine 5.5</a:t>
            </a:r>
            <a:br>
              <a:rPr lang="en-US" sz="5600">
                <a:solidFill>
                  <a:srgbClr val="FFFFFF"/>
                </a:solidFill>
              </a:rPr>
            </a:br>
            <a:r>
              <a:rPr lang="en-US" sz="5600">
                <a:solidFill>
                  <a:srgbClr val="FFFFFF"/>
                </a:solidFill>
              </a:rPr>
              <a:t>Proje Ayarlari</a:t>
            </a:r>
            <a:endParaRPr lang="en-CA" sz="5600">
              <a:solidFill>
                <a:srgbClr val="FFFFFF"/>
              </a:solidFill>
            </a:endParaRPr>
          </a:p>
        </p:txBody>
      </p:sp>
    </p:spTree>
    <p:extLst>
      <p:ext uri="{BB962C8B-B14F-4D97-AF65-F5344CB8AC3E}">
        <p14:creationId xmlns:p14="http://schemas.microsoft.com/office/powerpoint/2010/main" val="1281726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7A28BD6-C350-62B0-6C24-3C58288DC9D8}"/>
              </a:ext>
            </a:extLst>
          </p:cNvPr>
          <p:cNvPicPr>
            <a:picLocks noChangeAspect="1"/>
          </p:cNvPicPr>
          <p:nvPr/>
        </p:nvPicPr>
        <p:blipFill>
          <a:blip r:embed="rId2"/>
          <a:stretch>
            <a:fillRect/>
          </a:stretch>
        </p:blipFill>
        <p:spPr>
          <a:xfrm>
            <a:off x="393411" y="1544603"/>
            <a:ext cx="5457524" cy="609889"/>
          </a:xfrm>
          <a:prstGeom prst="rect">
            <a:avLst/>
          </a:prstGeom>
        </p:spPr>
      </p:pic>
      <p:pic>
        <p:nvPicPr>
          <p:cNvPr id="7" name="Resim 6">
            <a:extLst>
              <a:ext uri="{FF2B5EF4-FFF2-40B4-BE49-F238E27FC236}">
                <a16:creationId xmlns:a16="http://schemas.microsoft.com/office/drawing/2014/main" id="{93B599D5-5A24-70A0-CF00-CCAAE9BAB259}"/>
              </a:ext>
            </a:extLst>
          </p:cNvPr>
          <p:cNvPicPr>
            <a:picLocks noChangeAspect="1"/>
          </p:cNvPicPr>
          <p:nvPr/>
        </p:nvPicPr>
        <p:blipFill>
          <a:blip r:embed="rId3"/>
          <a:stretch>
            <a:fillRect/>
          </a:stretch>
        </p:blipFill>
        <p:spPr>
          <a:xfrm>
            <a:off x="393410" y="2317063"/>
            <a:ext cx="5449890" cy="630674"/>
          </a:xfrm>
          <a:prstGeom prst="rect">
            <a:avLst/>
          </a:prstGeom>
        </p:spPr>
      </p:pic>
      <p:pic>
        <p:nvPicPr>
          <p:cNvPr id="9" name="Resim 8">
            <a:extLst>
              <a:ext uri="{FF2B5EF4-FFF2-40B4-BE49-F238E27FC236}">
                <a16:creationId xmlns:a16="http://schemas.microsoft.com/office/drawing/2014/main" id="{12B21FF3-3956-95E8-342D-DD4B4D567830}"/>
              </a:ext>
            </a:extLst>
          </p:cNvPr>
          <p:cNvPicPr>
            <a:picLocks noChangeAspect="1"/>
          </p:cNvPicPr>
          <p:nvPr/>
        </p:nvPicPr>
        <p:blipFill>
          <a:blip r:embed="rId4"/>
          <a:stretch>
            <a:fillRect/>
          </a:stretch>
        </p:blipFill>
        <p:spPr>
          <a:xfrm>
            <a:off x="393411" y="2947737"/>
            <a:ext cx="5449889" cy="568543"/>
          </a:xfrm>
          <a:prstGeom prst="rect">
            <a:avLst/>
          </a:prstGeom>
        </p:spPr>
      </p:pic>
      <p:pic>
        <p:nvPicPr>
          <p:cNvPr id="11" name="Resim 10">
            <a:extLst>
              <a:ext uri="{FF2B5EF4-FFF2-40B4-BE49-F238E27FC236}">
                <a16:creationId xmlns:a16="http://schemas.microsoft.com/office/drawing/2014/main" id="{CEC45E59-7D38-875A-AD7A-5D749AF9AD19}"/>
              </a:ext>
            </a:extLst>
          </p:cNvPr>
          <p:cNvPicPr>
            <a:picLocks noChangeAspect="1"/>
          </p:cNvPicPr>
          <p:nvPr/>
        </p:nvPicPr>
        <p:blipFill>
          <a:blip r:embed="rId5"/>
          <a:stretch>
            <a:fillRect/>
          </a:stretch>
        </p:blipFill>
        <p:spPr>
          <a:xfrm>
            <a:off x="393410" y="4426784"/>
            <a:ext cx="5457524" cy="526382"/>
          </a:xfrm>
          <a:prstGeom prst="rect">
            <a:avLst/>
          </a:prstGeom>
        </p:spPr>
      </p:pic>
      <p:pic>
        <p:nvPicPr>
          <p:cNvPr id="13" name="Resim 12">
            <a:extLst>
              <a:ext uri="{FF2B5EF4-FFF2-40B4-BE49-F238E27FC236}">
                <a16:creationId xmlns:a16="http://schemas.microsoft.com/office/drawing/2014/main" id="{56EF9731-125A-A672-9D53-4C5A5D7CDF85}"/>
              </a:ext>
            </a:extLst>
          </p:cNvPr>
          <p:cNvPicPr>
            <a:picLocks noChangeAspect="1"/>
          </p:cNvPicPr>
          <p:nvPr/>
        </p:nvPicPr>
        <p:blipFill>
          <a:blip r:embed="rId6"/>
          <a:stretch>
            <a:fillRect/>
          </a:stretch>
        </p:blipFill>
        <p:spPr>
          <a:xfrm>
            <a:off x="2642695" y="3883173"/>
            <a:ext cx="951319" cy="543611"/>
          </a:xfrm>
          <a:prstGeom prst="rect">
            <a:avLst/>
          </a:prstGeom>
        </p:spPr>
      </p:pic>
      <p:pic>
        <p:nvPicPr>
          <p:cNvPr id="15" name="Resim 14">
            <a:extLst>
              <a:ext uri="{FF2B5EF4-FFF2-40B4-BE49-F238E27FC236}">
                <a16:creationId xmlns:a16="http://schemas.microsoft.com/office/drawing/2014/main" id="{5DAB3803-4213-5B2C-480A-8C4B538222E8}"/>
              </a:ext>
            </a:extLst>
          </p:cNvPr>
          <p:cNvPicPr>
            <a:picLocks noChangeAspect="1"/>
          </p:cNvPicPr>
          <p:nvPr/>
        </p:nvPicPr>
        <p:blipFill>
          <a:blip r:embed="rId7"/>
          <a:stretch>
            <a:fillRect/>
          </a:stretch>
        </p:blipFill>
        <p:spPr>
          <a:xfrm>
            <a:off x="393410" y="5077602"/>
            <a:ext cx="5457524" cy="519372"/>
          </a:xfrm>
          <a:prstGeom prst="rect">
            <a:avLst/>
          </a:prstGeom>
        </p:spPr>
      </p:pic>
      <p:pic>
        <p:nvPicPr>
          <p:cNvPr id="17" name="Resim 16">
            <a:extLst>
              <a:ext uri="{FF2B5EF4-FFF2-40B4-BE49-F238E27FC236}">
                <a16:creationId xmlns:a16="http://schemas.microsoft.com/office/drawing/2014/main" id="{C39B7477-FE9B-4107-E50D-BA799B2B7515}"/>
              </a:ext>
            </a:extLst>
          </p:cNvPr>
          <p:cNvPicPr>
            <a:picLocks noChangeAspect="1"/>
          </p:cNvPicPr>
          <p:nvPr/>
        </p:nvPicPr>
        <p:blipFill>
          <a:blip r:embed="rId8"/>
          <a:stretch>
            <a:fillRect/>
          </a:stretch>
        </p:blipFill>
        <p:spPr>
          <a:xfrm>
            <a:off x="1631859" y="5596974"/>
            <a:ext cx="2972989" cy="282373"/>
          </a:xfrm>
          <a:prstGeom prst="rect">
            <a:avLst/>
          </a:prstGeom>
        </p:spPr>
      </p:pic>
      <p:pic>
        <p:nvPicPr>
          <p:cNvPr id="19" name="Resim 18">
            <a:extLst>
              <a:ext uri="{FF2B5EF4-FFF2-40B4-BE49-F238E27FC236}">
                <a16:creationId xmlns:a16="http://schemas.microsoft.com/office/drawing/2014/main" id="{B7946E1E-4C1C-FA3C-D7F2-19F26C60A930}"/>
              </a:ext>
            </a:extLst>
          </p:cNvPr>
          <p:cNvPicPr>
            <a:picLocks noChangeAspect="1"/>
          </p:cNvPicPr>
          <p:nvPr/>
        </p:nvPicPr>
        <p:blipFill>
          <a:blip r:embed="rId9"/>
          <a:stretch>
            <a:fillRect/>
          </a:stretch>
        </p:blipFill>
        <p:spPr>
          <a:xfrm>
            <a:off x="6207538" y="2397238"/>
            <a:ext cx="5591051" cy="2238084"/>
          </a:xfrm>
          <a:prstGeom prst="rect">
            <a:avLst/>
          </a:prstGeom>
        </p:spPr>
      </p:pic>
    </p:spTree>
    <p:extLst>
      <p:ext uri="{BB962C8B-B14F-4D97-AF65-F5344CB8AC3E}">
        <p14:creationId xmlns:p14="http://schemas.microsoft.com/office/powerpoint/2010/main" val="242393036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0C09E6-E85D-A83E-99F7-E3F711B37B7B}"/>
              </a:ext>
            </a:extLst>
          </p:cNvPr>
          <p:cNvPicPr>
            <a:picLocks noChangeAspect="1"/>
          </p:cNvPicPr>
          <p:nvPr/>
        </p:nvPicPr>
        <p:blipFill>
          <a:blip r:embed="rId2"/>
          <a:stretch>
            <a:fillRect/>
          </a:stretch>
        </p:blipFill>
        <p:spPr>
          <a:xfrm>
            <a:off x="0" y="948719"/>
            <a:ext cx="12192000" cy="496056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1429105-758D-095C-6594-47D26F9D18C6}"/>
                  </a:ext>
                </a:extLst>
              </p14:cNvPr>
              <p14:cNvContentPartPr/>
              <p14:nvPr/>
            </p14:nvContentPartPr>
            <p14:xfrm>
              <a:off x="6265705" y="2800876"/>
              <a:ext cx="1972080" cy="347760"/>
            </p14:xfrm>
          </p:contentPart>
        </mc:Choice>
        <mc:Fallback xmlns="">
          <p:pic>
            <p:nvPicPr>
              <p:cNvPr id="6" name="Mürekkep 5">
                <a:extLst>
                  <a:ext uri="{FF2B5EF4-FFF2-40B4-BE49-F238E27FC236}">
                    <a16:creationId xmlns:a16="http://schemas.microsoft.com/office/drawing/2014/main" id="{51429105-758D-095C-6594-47D26F9D18C6}"/>
                  </a:ext>
                </a:extLst>
              </p:cNvPr>
              <p:cNvPicPr/>
              <p:nvPr/>
            </p:nvPicPr>
            <p:blipFill>
              <a:blip r:embed="rId4"/>
              <a:stretch>
                <a:fillRect/>
              </a:stretch>
            </p:blipFill>
            <p:spPr>
              <a:xfrm>
                <a:off x="6257065" y="2791876"/>
                <a:ext cx="1989720" cy="365400"/>
              </a:xfrm>
              <a:prstGeom prst="rect">
                <a:avLst/>
              </a:prstGeom>
            </p:spPr>
          </p:pic>
        </mc:Fallback>
      </mc:AlternateContent>
    </p:spTree>
    <p:extLst>
      <p:ext uri="{BB962C8B-B14F-4D97-AF65-F5344CB8AC3E}">
        <p14:creationId xmlns:p14="http://schemas.microsoft.com/office/powerpoint/2010/main" val="168393618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C5AE43-1721-2DA0-7559-94E9D98FF7E1}"/>
              </a:ext>
            </a:extLst>
          </p:cNvPr>
          <p:cNvSpPr>
            <a:spLocks noGrp="1"/>
          </p:cNvSpPr>
          <p:nvPr>
            <p:ph type="title"/>
          </p:nvPr>
        </p:nvSpPr>
        <p:spPr>
          <a:xfrm>
            <a:off x="2322543" y="3060999"/>
            <a:ext cx="7546913" cy="736002"/>
          </a:xfrm>
        </p:spPr>
        <p:txBody>
          <a:bodyPr/>
          <a:lstStyle/>
          <a:p>
            <a:r>
              <a:rPr lang="en-CA" b="0" i="0" dirty="0">
                <a:effectLst/>
                <a:latin typeface="Udemy Sans"/>
              </a:rPr>
              <a:t>Replacing Callbacks with Lambdas</a:t>
            </a:r>
            <a:endParaRPr lang="en-CA" dirty="0"/>
          </a:p>
        </p:txBody>
      </p:sp>
    </p:spTree>
    <p:extLst>
      <p:ext uri="{BB962C8B-B14F-4D97-AF65-F5344CB8AC3E}">
        <p14:creationId xmlns:p14="http://schemas.microsoft.com/office/powerpoint/2010/main" val="106271586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5F52EE5-37EC-66D5-8245-71854DEB2E10}"/>
              </a:ext>
            </a:extLst>
          </p:cNvPr>
          <p:cNvPicPr>
            <a:picLocks noChangeAspect="1"/>
          </p:cNvPicPr>
          <p:nvPr/>
        </p:nvPicPr>
        <p:blipFill>
          <a:blip r:embed="rId2"/>
          <a:stretch>
            <a:fillRect/>
          </a:stretch>
        </p:blipFill>
        <p:spPr>
          <a:xfrm>
            <a:off x="2497556" y="0"/>
            <a:ext cx="719688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366793E4-8CBE-3BBE-464C-9B9B8DE7E391}"/>
                  </a:ext>
                </a:extLst>
              </p14:cNvPr>
              <p14:cNvContentPartPr/>
              <p14:nvPr/>
            </p14:nvContentPartPr>
            <p14:xfrm>
              <a:off x="2997288" y="3674736"/>
              <a:ext cx="403200" cy="2124720"/>
            </p14:xfrm>
          </p:contentPart>
        </mc:Choice>
        <mc:Fallback xmlns="">
          <p:pic>
            <p:nvPicPr>
              <p:cNvPr id="4" name="Mürekkep 3">
                <a:extLst>
                  <a:ext uri="{FF2B5EF4-FFF2-40B4-BE49-F238E27FC236}">
                    <a16:creationId xmlns:a16="http://schemas.microsoft.com/office/drawing/2014/main" id="{366793E4-8CBE-3BBE-464C-9B9B8DE7E391}"/>
                  </a:ext>
                </a:extLst>
              </p:cNvPr>
              <p:cNvPicPr/>
              <p:nvPr/>
            </p:nvPicPr>
            <p:blipFill>
              <a:blip r:embed="rId4"/>
              <a:stretch>
                <a:fillRect/>
              </a:stretch>
            </p:blipFill>
            <p:spPr>
              <a:xfrm>
                <a:off x="2988648" y="3666096"/>
                <a:ext cx="420840" cy="2142360"/>
              </a:xfrm>
              <a:prstGeom prst="rect">
                <a:avLst/>
              </a:prstGeom>
            </p:spPr>
          </p:pic>
        </mc:Fallback>
      </mc:AlternateContent>
      <p:sp>
        <p:nvSpPr>
          <p:cNvPr id="5" name="Metin kutusu 4">
            <a:extLst>
              <a:ext uri="{FF2B5EF4-FFF2-40B4-BE49-F238E27FC236}">
                <a16:creationId xmlns:a16="http://schemas.microsoft.com/office/drawing/2014/main" id="{7457788B-FC3D-4E74-8671-7F75444542E7}"/>
              </a:ext>
            </a:extLst>
          </p:cNvPr>
          <p:cNvSpPr txBox="1"/>
          <p:nvPr/>
        </p:nvSpPr>
        <p:spPr>
          <a:xfrm>
            <a:off x="128016" y="4178808"/>
            <a:ext cx="2783134" cy="646331"/>
          </a:xfrm>
          <a:prstGeom prst="rect">
            <a:avLst/>
          </a:prstGeom>
          <a:noFill/>
        </p:spPr>
        <p:txBody>
          <a:bodyPr wrap="none" rtlCol="0">
            <a:spAutoFit/>
          </a:bodyPr>
          <a:lstStyle/>
          <a:p>
            <a:r>
              <a:rPr lang="en-US" dirty="0" err="1"/>
              <a:t>Bunlarin</a:t>
            </a:r>
            <a:r>
              <a:rPr lang="en-US" dirty="0"/>
              <a:t> </a:t>
            </a:r>
            <a:r>
              <a:rPr lang="en-US" dirty="0" err="1"/>
              <a:t>hepsini</a:t>
            </a:r>
            <a:endParaRPr lang="en-US" dirty="0"/>
          </a:p>
          <a:p>
            <a:r>
              <a:rPr lang="en-US" dirty="0"/>
              <a:t>Lambda </a:t>
            </a:r>
            <a:r>
              <a:rPr lang="en-US" dirty="0" err="1"/>
              <a:t>ya</a:t>
            </a:r>
            <a:r>
              <a:rPr lang="en-US" dirty="0"/>
              <a:t> </a:t>
            </a:r>
            <a:r>
              <a:rPr lang="en-US" dirty="0" err="1"/>
              <a:t>ceviriyoruz</a:t>
            </a:r>
            <a:r>
              <a:rPr lang="en-US" dirty="0"/>
              <a:t>.</a:t>
            </a:r>
            <a:endParaRPr lang="en-CA" dirty="0"/>
          </a:p>
        </p:txBody>
      </p:sp>
    </p:spTree>
    <p:extLst>
      <p:ext uri="{BB962C8B-B14F-4D97-AF65-F5344CB8AC3E}">
        <p14:creationId xmlns:p14="http://schemas.microsoft.com/office/powerpoint/2010/main" val="339678422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215EDAE-55C1-7E76-7216-CF1A7526680F}"/>
              </a:ext>
            </a:extLst>
          </p:cNvPr>
          <p:cNvPicPr>
            <a:picLocks noChangeAspect="1"/>
          </p:cNvPicPr>
          <p:nvPr/>
        </p:nvPicPr>
        <p:blipFill>
          <a:blip r:embed="rId2"/>
          <a:stretch>
            <a:fillRect/>
          </a:stretch>
        </p:blipFill>
        <p:spPr>
          <a:xfrm>
            <a:off x="0" y="1668947"/>
            <a:ext cx="6335009" cy="4248743"/>
          </a:xfrm>
          <a:prstGeom prst="rect">
            <a:avLst/>
          </a:prstGeom>
        </p:spPr>
      </p:pic>
      <p:sp>
        <p:nvSpPr>
          <p:cNvPr id="7" name="Metin kutusu 6">
            <a:extLst>
              <a:ext uri="{FF2B5EF4-FFF2-40B4-BE49-F238E27FC236}">
                <a16:creationId xmlns:a16="http://schemas.microsoft.com/office/drawing/2014/main" id="{5CF7A46A-6EA5-6432-7419-E00FE7016CB2}"/>
              </a:ext>
            </a:extLst>
          </p:cNvPr>
          <p:cNvSpPr txBox="1"/>
          <p:nvPr/>
        </p:nvSpPr>
        <p:spPr>
          <a:xfrm>
            <a:off x="290380" y="512203"/>
            <a:ext cx="6097604" cy="646331"/>
          </a:xfrm>
          <a:prstGeom prst="rect">
            <a:avLst/>
          </a:prstGeom>
          <a:noFill/>
        </p:spPr>
        <p:txBody>
          <a:bodyPr wrap="square">
            <a:spAutoFit/>
          </a:bodyPr>
          <a:lstStyle/>
          <a:p>
            <a:r>
              <a:rPr lang="en-US" b="0" i="0" dirty="0">
                <a:solidFill>
                  <a:srgbClr val="FFFFFF"/>
                </a:solidFill>
                <a:effectLst/>
                <a:latin typeface="Udemy Sans"/>
              </a:rPr>
              <a:t>And now our callback health changed is obsolete</a:t>
            </a:r>
          </a:p>
          <a:p>
            <a:r>
              <a:rPr lang="en-US" b="0" i="0" dirty="0">
                <a:solidFill>
                  <a:srgbClr val="FFFFFF"/>
                </a:solidFill>
                <a:effectLst/>
                <a:latin typeface="Udemy Sans"/>
              </a:rPr>
              <a:t>So we need to delete these codes</a:t>
            </a:r>
            <a:endParaRPr lang="en-CA" dirty="0"/>
          </a:p>
        </p:txBody>
      </p:sp>
      <p:pic>
        <p:nvPicPr>
          <p:cNvPr id="16" name="Resim 15">
            <a:extLst>
              <a:ext uri="{FF2B5EF4-FFF2-40B4-BE49-F238E27FC236}">
                <a16:creationId xmlns:a16="http://schemas.microsoft.com/office/drawing/2014/main" id="{59143271-F2DE-ED03-40A3-9E0392F3C0A3}"/>
              </a:ext>
            </a:extLst>
          </p:cNvPr>
          <p:cNvPicPr>
            <a:picLocks noChangeAspect="1"/>
          </p:cNvPicPr>
          <p:nvPr/>
        </p:nvPicPr>
        <p:blipFill>
          <a:blip r:embed="rId3"/>
          <a:stretch>
            <a:fillRect/>
          </a:stretch>
        </p:blipFill>
        <p:spPr>
          <a:xfrm>
            <a:off x="6094396" y="303014"/>
            <a:ext cx="6097604" cy="6391357"/>
          </a:xfrm>
          <a:prstGeom prst="rect">
            <a:avLst/>
          </a:prstGeom>
        </p:spPr>
      </p:pic>
      <p:pic>
        <p:nvPicPr>
          <p:cNvPr id="18" name="Resim 17">
            <a:extLst>
              <a:ext uri="{FF2B5EF4-FFF2-40B4-BE49-F238E27FC236}">
                <a16:creationId xmlns:a16="http://schemas.microsoft.com/office/drawing/2014/main" id="{13C5A88E-4CC7-3F1D-0322-40C351AB90D8}"/>
              </a:ext>
            </a:extLst>
          </p:cNvPr>
          <p:cNvPicPr>
            <a:picLocks noChangeAspect="1"/>
          </p:cNvPicPr>
          <p:nvPr/>
        </p:nvPicPr>
        <p:blipFill>
          <a:blip r:embed="rId4"/>
          <a:stretch>
            <a:fillRect/>
          </a:stretch>
        </p:blipFill>
        <p:spPr>
          <a:xfrm>
            <a:off x="0" y="1249789"/>
            <a:ext cx="2305372" cy="419158"/>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Mürekkep 18">
                <a:extLst>
                  <a:ext uri="{FF2B5EF4-FFF2-40B4-BE49-F238E27FC236}">
                    <a16:creationId xmlns:a16="http://schemas.microsoft.com/office/drawing/2014/main" id="{62E4C739-DA68-4EA7-E0EB-39616D2FE589}"/>
                  </a:ext>
                </a:extLst>
              </p14:cNvPr>
              <p14:cNvContentPartPr/>
              <p14:nvPr/>
            </p14:nvContentPartPr>
            <p14:xfrm>
              <a:off x="6648025" y="4407916"/>
              <a:ext cx="4201560" cy="820800"/>
            </p14:xfrm>
          </p:contentPart>
        </mc:Choice>
        <mc:Fallback xmlns="">
          <p:pic>
            <p:nvPicPr>
              <p:cNvPr id="19" name="Mürekkep 18">
                <a:extLst>
                  <a:ext uri="{FF2B5EF4-FFF2-40B4-BE49-F238E27FC236}">
                    <a16:creationId xmlns:a16="http://schemas.microsoft.com/office/drawing/2014/main" id="{62E4C739-DA68-4EA7-E0EB-39616D2FE589}"/>
                  </a:ext>
                </a:extLst>
              </p:cNvPr>
              <p:cNvPicPr/>
              <p:nvPr/>
            </p:nvPicPr>
            <p:blipFill>
              <a:blip r:embed="rId6"/>
              <a:stretch>
                <a:fillRect/>
              </a:stretch>
            </p:blipFill>
            <p:spPr>
              <a:xfrm>
                <a:off x="6639025" y="4399276"/>
                <a:ext cx="42192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Mürekkep 19">
                <a:extLst>
                  <a:ext uri="{FF2B5EF4-FFF2-40B4-BE49-F238E27FC236}">
                    <a16:creationId xmlns:a16="http://schemas.microsoft.com/office/drawing/2014/main" id="{0BC75228-7BC2-11B3-0452-3885F9D3AF09}"/>
                  </a:ext>
                </a:extLst>
              </p14:cNvPr>
              <p14:cNvContentPartPr/>
              <p14:nvPr/>
            </p14:nvContentPartPr>
            <p14:xfrm>
              <a:off x="-116735" y="1702156"/>
              <a:ext cx="6296760" cy="4053960"/>
            </p14:xfrm>
          </p:contentPart>
        </mc:Choice>
        <mc:Fallback xmlns="">
          <p:pic>
            <p:nvPicPr>
              <p:cNvPr id="20" name="Mürekkep 19">
                <a:extLst>
                  <a:ext uri="{FF2B5EF4-FFF2-40B4-BE49-F238E27FC236}">
                    <a16:creationId xmlns:a16="http://schemas.microsoft.com/office/drawing/2014/main" id="{0BC75228-7BC2-11B3-0452-3885F9D3AF09}"/>
                  </a:ext>
                </a:extLst>
              </p:cNvPr>
              <p:cNvPicPr/>
              <p:nvPr/>
            </p:nvPicPr>
            <p:blipFill>
              <a:blip r:embed="rId8"/>
              <a:stretch>
                <a:fillRect/>
              </a:stretch>
            </p:blipFill>
            <p:spPr>
              <a:xfrm>
                <a:off x="-125735" y="1693516"/>
                <a:ext cx="6314400" cy="4071600"/>
              </a:xfrm>
              <a:prstGeom prst="rect">
                <a:avLst/>
              </a:prstGeom>
            </p:spPr>
          </p:pic>
        </mc:Fallback>
      </mc:AlternateContent>
      <p:grpSp>
        <p:nvGrpSpPr>
          <p:cNvPr id="26" name="Grup 25">
            <a:extLst>
              <a:ext uri="{FF2B5EF4-FFF2-40B4-BE49-F238E27FC236}">
                <a16:creationId xmlns:a16="http://schemas.microsoft.com/office/drawing/2014/main" id="{08A74031-0F43-BAC2-9CB7-B4FB16D04256}"/>
              </a:ext>
            </a:extLst>
          </p:cNvPr>
          <p:cNvGrpSpPr/>
          <p:nvPr/>
        </p:nvGrpSpPr>
        <p:grpSpPr>
          <a:xfrm>
            <a:off x="1799754" y="1066756"/>
            <a:ext cx="4919040" cy="3408840"/>
            <a:chOff x="1799754" y="1066756"/>
            <a:chExt cx="4919040" cy="3408840"/>
          </a:xfrm>
        </p:grpSpPr>
        <mc:AlternateContent xmlns:mc="http://schemas.openxmlformats.org/markup-compatibility/2006" xmlns:p14="http://schemas.microsoft.com/office/powerpoint/2010/main">
          <mc:Choice Requires="p14">
            <p:contentPart p14:bwMode="auto" r:id="rId9">
              <p14:nvContentPartPr>
                <p14:cNvPr id="21" name="Mürekkep 20">
                  <a:extLst>
                    <a:ext uri="{FF2B5EF4-FFF2-40B4-BE49-F238E27FC236}">
                      <a16:creationId xmlns:a16="http://schemas.microsoft.com/office/drawing/2014/main" id="{F64D2045-B58F-1A04-F1F2-C8F00A86CB79}"/>
                    </a:ext>
                  </a:extLst>
                </p14:cNvPr>
                <p14:cNvContentPartPr/>
                <p14:nvPr/>
              </p14:nvContentPartPr>
              <p14:xfrm>
                <a:off x="2201874" y="1129036"/>
                <a:ext cx="4516920" cy="3346560"/>
              </p14:xfrm>
            </p:contentPart>
          </mc:Choice>
          <mc:Fallback xmlns="">
            <p:pic>
              <p:nvPicPr>
                <p:cNvPr id="21" name="Mürekkep 20">
                  <a:extLst>
                    <a:ext uri="{FF2B5EF4-FFF2-40B4-BE49-F238E27FC236}">
                      <a16:creationId xmlns:a16="http://schemas.microsoft.com/office/drawing/2014/main" id="{F64D2045-B58F-1A04-F1F2-C8F00A86CB79}"/>
                    </a:ext>
                  </a:extLst>
                </p:cNvPr>
                <p:cNvPicPr/>
                <p:nvPr/>
              </p:nvPicPr>
              <p:blipFill>
                <a:blip r:embed="rId10"/>
                <a:stretch>
                  <a:fillRect/>
                </a:stretch>
              </p:blipFill>
              <p:spPr>
                <a:xfrm>
                  <a:off x="2192874" y="1120036"/>
                  <a:ext cx="4534560" cy="3364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Mürekkep 21">
                  <a:extLst>
                    <a:ext uri="{FF2B5EF4-FFF2-40B4-BE49-F238E27FC236}">
                      <a16:creationId xmlns:a16="http://schemas.microsoft.com/office/drawing/2014/main" id="{34B23E4B-07E9-EF20-77A2-12B7FFAF298B}"/>
                    </a:ext>
                  </a:extLst>
                </p14:cNvPr>
                <p14:cNvContentPartPr/>
                <p14:nvPr/>
              </p14:nvContentPartPr>
              <p14:xfrm>
                <a:off x="2198634" y="1141636"/>
                <a:ext cx="1064160" cy="658440"/>
              </p14:xfrm>
            </p:contentPart>
          </mc:Choice>
          <mc:Fallback xmlns="">
            <p:pic>
              <p:nvPicPr>
                <p:cNvPr id="22" name="Mürekkep 21">
                  <a:extLst>
                    <a:ext uri="{FF2B5EF4-FFF2-40B4-BE49-F238E27FC236}">
                      <a16:creationId xmlns:a16="http://schemas.microsoft.com/office/drawing/2014/main" id="{34B23E4B-07E9-EF20-77A2-12B7FFAF298B}"/>
                    </a:ext>
                  </a:extLst>
                </p:cNvPr>
                <p:cNvPicPr/>
                <p:nvPr/>
              </p:nvPicPr>
              <p:blipFill>
                <a:blip r:embed="rId12"/>
                <a:stretch>
                  <a:fillRect/>
                </a:stretch>
              </p:blipFill>
              <p:spPr>
                <a:xfrm>
                  <a:off x="2189634" y="1132636"/>
                  <a:ext cx="108180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Mürekkep 22">
                  <a:extLst>
                    <a:ext uri="{FF2B5EF4-FFF2-40B4-BE49-F238E27FC236}">
                      <a16:creationId xmlns:a16="http://schemas.microsoft.com/office/drawing/2014/main" id="{6137B2AD-1680-1412-D897-D41BC460312C}"/>
                    </a:ext>
                  </a:extLst>
                </p14:cNvPr>
                <p14:cNvContentPartPr/>
                <p14:nvPr/>
              </p14:nvContentPartPr>
              <p14:xfrm>
                <a:off x="2184594" y="1125796"/>
                <a:ext cx="10440" cy="114840"/>
              </p14:xfrm>
            </p:contentPart>
          </mc:Choice>
          <mc:Fallback xmlns="">
            <p:pic>
              <p:nvPicPr>
                <p:cNvPr id="23" name="Mürekkep 22">
                  <a:extLst>
                    <a:ext uri="{FF2B5EF4-FFF2-40B4-BE49-F238E27FC236}">
                      <a16:creationId xmlns:a16="http://schemas.microsoft.com/office/drawing/2014/main" id="{6137B2AD-1680-1412-D897-D41BC460312C}"/>
                    </a:ext>
                  </a:extLst>
                </p:cNvPr>
                <p:cNvPicPr/>
                <p:nvPr/>
              </p:nvPicPr>
              <p:blipFill>
                <a:blip r:embed="rId14"/>
                <a:stretch>
                  <a:fillRect/>
                </a:stretch>
              </p:blipFill>
              <p:spPr>
                <a:xfrm>
                  <a:off x="2175594" y="1117156"/>
                  <a:ext cx="28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Mürekkep 23">
                  <a:extLst>
                    <a:ext uri="{FF2B5EF4-FFF2-40B4-BE49-F238E27FC236}">
                      <a16:creationId xmlns:a16="http://schemas.microsoft.com/office/drawing/2014/main" id="{DC352EC2-746F-D4E1-3933-825D860E931E}"/>
                    </a:ext>
                  </a:extLst>
                </p14:cNvPr>
                <p14:cNvContentPartPr/>
                <p14:nvPr/>
              </p14:nvContentPartPr>
              <p14:xfrm>
                <a:off x="2165154" y="1115716"/>
                <a:ext cx="153000" cy="11160"/>
              </p14:xfrm>
            </p:contentPart>
          </mc:Choice>
          <mc:Fallback xmlns="">
            <p:pic>
              <p:nvPicPr>
                <p:cNvPr id="24" name="Mürekkep 23">
                  <a:extLst>
                    <a:ext uri="{FF2B5EF4-FFF2-40B4-BE49-F238E27FC236}">
                      <a16:creationId xmlns:a16="http://schemas.microsoft.com/office/drawing/2014/main" id="{DC352EC2-746F-D4E1-3933-825D860E931E}"/>
                    </a:ext>
                  </a:extLst>
                </p:cNvPr>
                <p:cNvPicPr/>
                <p:nvPr/>
              </p:nvPicPr>
              <p:blipFill>
                <a:blip r:embed="rId16"/>
                <a:stretch>
                  <a:fillRect/>
                </a:stretch>
              </p:blipFill>
              <p:spPr>
                <a:xfrm>
                  <a:off x="2156514" y="1106716"/>
                  <a:ext cx="170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1CF31739-6863-F1C8-9577-0286A0CF9EF1}"/>
                    </a:ext>
                  </a:extLst>
                </p14:cNvPr>
                <p14:cNvContentPartPr/>
                <p14:nvPr/>
              </p14:nvContentPartPr>
              <p14:xfrm>
                <a:off x="1799754" y="1066756"/>
                <a:ext cx="557640" cy="21240"/>
              </p14:xfrm>
            </p:contentPart>
          </mc:Choice>
          <mc:Fallback xmlns="">
            <p:pic>
              <p:nvPicPr>
                <p:cNvPr id="25" name="Mürekkep 24">
                  <a:extLst>
                    <a:ext uri="{FF2B5EF4-FFF2-40B4-BE49-F238E27FC236}">
                      <a16:creationId xmlns:a16="http://schemas.microsoft.com/office/drawing/2014/main" id="{1CF31739-6863-F1C8-9577-0286A0CF9EF1}"/>
                    </a:ext>
                  </a:extLst>
                </p:cNvPr>
                <p:cNvPicPr/>
                <p:nvPr/>
              </p:nvPicPr>
              <p:blipFill>
                <a:blip r:embed="rId18"/>
                <a:stretch>
                  <a:fillRect/>
                </a:stretch>
              </p:blipFill>
              <p:spPr>
                <a:xfrm>
                  <a:off x="1790754" y="1058116"/>
                  <a:ext cx="575280" cy="38880"/>
                </a:xfrm>
                <a:prstGeom prst="rect">
                  <a:avLst/>
                </a:prstGeom>
              </p:spPr>
            </p:pic>
          </mc:Fallback>
        </mc:AlternateContent>
      </p:grpSp>
      <p:grpSp>
        <p:nvGrpSpPr>
          <p:cNvPr id="36" name="Grup 35">
            <a:extLst>
              <a:ext uri="{FF2B5EF4-FFF2-40B4-BE49-F238E27FC236}">
                <a16:creationId xmlns:a16="http://schemas.microsoft.com/office/drawing/2014/main" id="{3F997F25-B1E1-8B9C-4E69-F20D184C9B35}"/>
              </a:ext>
            </a:extLst>
          </p:cNvPr>
          <p:cNvGrpSpPr/>
          <p:nvPr/>
        </p:nvGrpSpPr>
        <p:grpSpPr>
          <a:xfrm>
            <a:off x="2462514" y="5351476"/>
            <a:ext cx="265320" cy="328320"/>
            <a:chOff x="2462514" y="5351476"/>
            <a:chExt cx="265320" cy="328320"/>
          </a:xfrm>
        </p:grpSpPr>
        <mc:AlternateContent xmlns:mc="http://schemas.openxmlformats.org/markup-compatibility/2006" xmlns:p14="http://schemas.microsoft.com/office/powerpoint/2010/main">
          <mc:Choice Requires="p14">
            <p:contentPart p14:bwMode="auto" r:id="rId19">
              <p14:nvContentPartPr>
                <p14:cNvPr id="27" name="Mürekkep 26">
                  <a:extLst>
                    <a:ext uri="{FF2B5EF4-FFF2-40B4-BE49-F238E27FC236}">
                      <a16:creationId xmlns:a16="http://schemas.microsoft.com/office/drawing/2014/main" id="{528385C2-87A4-0919-1DE5-DD196E3B454E}"/>
                    </a:ext>
                  </a:extLst>
                </p14:cNvPr>
                <p14:cNvContentPartPr/>
                <p14:nvPr/>
              </p14:nvContentPartPr>
              <p14:xfrm>
                <a:off x="2462514" y="5378116"/>
                <a:ext cx="155520" cy="301680"/>
              </p14:xfrm>
            </p:contentPart>
          </mc:Choice>
          <mc:Fallback xmlns="">
            <p:pic>
              <p:nvPicPr>
                <p:cNvPr id="27" name="Mürekkep 26">
                  <a:extLst>
                    <a:ext uri="{FF2B5EF4-FFF2-40B4-BE49-F238E27FC236}">
                      <a16:creationId xmlns:a16="http://schemas.microsoft.com/office/drawing/2014/main" id="{528385C2-87A4-0919-1DE5-DD196E3B454E}"/>
                    </a:ext>
                  </a:extLst>
                </p:cNvPr>
                <p:cNvPicPr/>
                <p:nvPr/>
              </p:nvPicPr>
              <p:blipFill>
                <a:blip r:embed="rId20"/>
                <a:stretch>
                  <a:fillRect/>
                </a:stretch>
              </p:blipFill>
              <p:spPr>
                <a:xfrm>
                  <a:off x="2453874" y="5369476"/>
                  <a:ext cx="1731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Mürekkep 27">
                  <a:extLst>
                    <a:ext uri="{FF2B5EF4-FFF2-40B4-BE49-F238E27FC236}">
                      <a16:creationId xmlns:a16="http://schemas.microsoft.com/office/drawing/2014/main" id="{E1171776-58B4-D03D-7320-C03E818400BB}"/>
                    </a:ext>
                  </a:extLst>
                </p14:cNvPr>
                <p14:cNvContentPartPr/>
                <p14:nvPr/>
              </p14:nvContentPartPr>
              <p14:xfrm>
                <a:off x="2704434" y="5485756"/>
                <a:ext cx="23400" cy="149760"/>
              </p14:xfrm>
            </p:contentPart>
          </mc:Choice>
          <mc:Fallback xmlns="">
            <p:pic>
              <p:nvPicPr>
                <p:cNvPr id="28" name="Mürekkep 27">
                  <a:extLst>
                    <a:ext uri="{FF2B5EF4-FFF2-40B4-BE49-F238E27FC236}">
                      <a16:creationId xmlns:a16="http://schemas.microsoft.com/office/drawing/2014/main" id="{E1171776-58B4-D03D-7320-C03E818400BB}"/>
                    </a:ext>
                  </a:extLst>
                </p:cNvPr>
                <p:cNvPicPr/>
                <p:nvPr/>
              </p:nvPicPr>
              <p:blipFill>
                <a:blip r:embed="rId22"/>
                <a:stretch>
                  <a:fillRect/>
                </a:stretch>
              </p:blipFill>
              <p:spPr>
                <a:xfrm>
                  <a:off x="2695434" y="5477116"/>
                  <a:ext cx="41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Mürekkep 28">
                  <a:extLst>
                    <a:ext uri="{FF2B5EF4-FFF2-40B4-BE49-F238E27FC236}">
                      <a16:creationId xmlns:a16="http://schemas.microsoft.com/office/drawing/2014/main" id="{E0C12738-0E07-59AB-4340-3B65296C46C7}"/>
                    </a:ext>
                  </a:extLst>
                </p14:cNvPr>
                <p14:cNvContentPartPr/>
                <p14:nvPr/>
              </p14:nvContentPartPr>
              <p14:xfrm>
                <a:off x="2694714" y="5351476"/>
                <a:ext cx="360" cy="360"/>
              </p14:xfrm>
            </p:contentPart>
          </mc:Choice>
          <mc:Fallback xmlns="">
            <p:pic>
              <p:nvPicPr>
                <p:cNvPr id="29" name="Mürekkep 28">
                  <a:extLst>
                    <a:ext uri="{FF2B5EF4-FFF2-40B4-BE49-F238E27FC236}">
                      <a16:creationId xmlns:a16="http://schemas.microsoft.com/office/drawing/2014/main" id="{E0C12738-0E07-59AB-4340-3B65296C46C7}"/>
                    </a:ext>
                  </a:extLst>
                </p:cNvPr>
                <p:cNvPicPr/>
                <p:nvPr/>
              </p:nvPicPr>
              <p:blipFill>
                <a:blip r:embed="rId24"/>
                <a:stretch>
                  <a:fillRect/>
                </a:stretch>
              </p:blipFill>
              <p:spPr>
                <a:xfrm>
                  <a:off x="2685714" y="53424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0" name="Mürekkep 29">
                <a:extLst>
                  <a:ext uri="{FF2B5EF4-FFF2-40B4-BE49-F238E27FC236}">
                    <a16:creationId xmlns:a16="http://schemas.microsoft.com/office/drawing/2014/main" id="{62561D3A-F447-B2D3-4451-C1F85B822B04}"/>
                  </a:ext>
                </a:extLst>
              </p14:cNvPr>
              <p14:cNvContentPartPr/>
              <p14:nvPr/>
            </p14:nvContentPartPr>
            <p14:xfrm>
              <a:off x="2934474" y="5245276"/>
              <a:ext cx="84600" cy="368280"/>
            </p14:xfrm>
          </p:contentPart>
        </mc:Choice>
        <mc:Fallback xmlns="">
          <p:pic>
            <p:nvPicPr>
              <p:cNvPr id="30" name="Mürekkep 29">
                <a:extLst>
                  <a:ext uri="{FF2B5EF4-FFF2-40B4-BE49-F238E27FC236}">
                    <a16:creationId xmlns:a16="http://schemas.microsoft.com/office/drawing/2014/main" id="{62561D3A-F447-B2D3-4451-C1F85B822B04}"/>
                  </a:ext>
                </a:extLst>
              </p:cNvPr>
              <p:cNvPicPr/>
              <p:nvPr/>
            </p:nvPicPr>
            <p:blipFill>
              <a:blip r:embed="rId26"/>
              <a:stretch>
                <a:fillRect/>
              </a:stretch>
            </p:blipFill>
            <p:spPr>
              <a:xfrm>
                <a:off x="2925834" y="5236636"/>
                <a:ext cx="1022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Mürekkep 30">
                <a:extLst>
                  <a:ext uri="{FF2B5EF4-FFF2-40B4-BE49-F238E27FC236}">
                    <a16:creationId xmlns:a16="http://schemas.microsoft.com/office/drawing/2014/main" id="{9EEFF097-B1E3-0246-1DA7-6D8C480C2E1D}"/>
                  </a:ext>
                </a:extLst>
              </p14:cNvPr>
              <p14:cNvContentPartPr/>
              <p14:nvPr/>
            </p14:nvContentPartPr>
            <p14:xfrm>
              <a:off x="11008914" y="4637956"/>
              <a:ext cx="203400" cy="329040"/>
            </p14:xfrm>
          </p:contentPart>
        </mc:Choice>
        <mc:Fallback xmlns="">
          <p:pic>
            <p:nvPicPr>
              <p:cNvPr id="31" name="Mürekkep 30">
                <a:extLst>
                  <a:ext uri="{FF2B5EF4-FFF2-40B4-BE49-F238E27FC236}">
                    <a16:creationId xmlns:a16="http://schemas.microsoft.com/office/drawing/2014/main" id="{9EEFF097-B1E3-0246-1DA7-6D8C480C2E1D}"/>
                  </a:ext>
                </a:extLst>
              </p:cNvPr>
              <p:cNvPicPr/>
              <p:nvPr/>
            </p:nvPicPr>
            <p:blipFill>
              <a:blip r:embed="rId28"/>
              <a:stretch>
                <a:fillRect/>
              </a:stretch>
            </p:blipFill>
            <p:spPr>
              <a:xfrm>
                <a:off x="10999914" y="4628956"/>
                <a:ext cx="221040" cy="346680"/>
              </a:xfrm>
              <a:prstGeom prst="rect">
                <a:avLst/>
              </a:prstGeom>
            </p:spPr>
          </p:pic>
        </mc:Fallback>
      </mc:AlternateContent>
      <p:grpSp>
        <p:nvGrpSpPr>
          <p:cNvPr id="35" name="Grup 34">
            <a:extLst>
              <a:ext uri="{FF2B5EF4-FFF2-40B4-BE49-F238E27FC236}">
                <a16:creationId xmlns:a16="http://schemas.microsoft.com/office/drawing/2014/main" id="{CA4846C3-C0BF-2BB4-75DF-7ADEE656E303}"/>
              </a:ext>
            </a:extLst>
          </p:cNvPr>
          <p:cNvGrpSpPr/>
          <p:nvPr/>
        </p:nvGrpSpPr>
        <p:grpSpPr>
          <a:xfrm>
            <a:off x="11357394" y="4571716"/>
            <a:ext cx="276120" cy="397440"/>
            <a:chOff x="11357394" y="4571716"/>
            <a:chExt cx="276120" cy="397440"/>
          </a:xfrm>
        </p:grpSpPr>
        <mc:AlternateContent xmlns:mc="http://schemas.openxmlformats.org/markup-compatibility/2006" xmlns:p14="http://schemas.microsoft.com/office/powerpoint/2010/main">
          <mc:Choice Requires="p14">
            <p:contentPart p14:bwMode="auto" r:id="rId29">
              <p14:nvContentPartPr>
                <p14:cNvPr id="32" name="Mürekkep 31">
                  <a:extLst>
                    <a:ext uri="{FF2B5EF4-FFF2-40B4-BE49-F238E27FC236}">
                      <a16:creationId xmlns:a16="http://schemas.microsoft.com/office/drawing/2014/main" id="{76B8A571-31A0-E7C3-E33A-EC84A4E8B879}"/>
                    </a:ext>
                  </a:extLst>
                </p14:cNvPr>
                <p14:cNvContentPartPr/>
                <p14:nvPr/>
              </p14:nvContentPartPr>
              <p14:xfrm>
                <a:off x="11394474" y="4783396"/>
                <a:ext cx="40320" cy="185760"/>
              </p14:xfrm>
            </p:contentPart>
          </mc:Choice>
          <mc:Fallback xmlns="">
            <p:pic>
              <p:nvPicPr>
                <p:cNvPr id="32" name="Mürekkep 31">
                  <a:extLst>
                    <a:ext uri="{FF2B5EF4-FFF2-40B4-BE49-F238E27FC236}">
                      <a16:creationId xmlns:a16="http://schemas.microsoft.com/office/drawing/2014/main" id="{76B8A571-31A0-E7C3-E33A-EC84A4E8B879}"/>
                    </a:ext>
                  </a:extLst>
                </p:cNvPr>
                <p:cNvPicPr/>
                <p:nvPr/>
              </p:nvPicPr>
              <p:blipFill>
                <a:blip r:embed="rId30"/>
                <a:stretch>
                  <a:fillRect/>
                </a:stretch>
              </p:blipFill>
              <p:spPr>
                <a:xfrm>
                  <a:off x="11385834" y="4774756"/>
                  <a:ext cx="579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Mürekkep 32">
                  <a:extLst>
                    <a:ext uri="{FF2B5EF4-FFF2-40B4-BE49-F238E27FC236}">
                      <a16:creationId xmlns:a16="http://schemas.microsoft.com/office/drawing/2014/main" id="{795C0445-BB2E-152C-F060-C26DFECA1D90}"/>
                    </a:ext>
                  </a:extLst>
                </p14:cNvPr>
                <p14:cNvContentPartPr/>
                <p14:nvPr/>
              </p14:nvContentPartPr>
              <p14:xfrm>
                <a:off x="11357394" y="4658116"/>
                <a:ext cx="360" cy="1800"/>
              </p14:xfrm>
            </p:contentPart>
          </mc:Choice>
          <mc:Fallback xmlns="">
            <p:pic>
              <p:nvPicPr>
                <p:cNvPr id="33" name="Mürekkep 32">
                  <a:extLst>
                    <a:ext uri="{FF2B5EF4-FFF2-40B4-BE49-F238E27FC236}">
                      <a16:creationId xmlns:a16="http://schemas.microsoft.com/office/drawing/2014/main" id="{795C0445-BB2E-152C-F060-C26DFECA1D90}"/>
                    </a:ext>
                  </a:extLst>
                </p:cNvPr>
                <p:cNvPicPr/>
                <p:nvPr/>
              </p:nvPicPr>
              <p:blipFill>
                <a:blip r:embed="rId24"/>
                <a:stretch>
                  <a:fillRect/>
                </a:stretch>
              </p:blipFill>
              <p:spPr>
                <a:xfrm>
                  <a:off x="11348754" y="4649476"/>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Mürekkep 33">
                  <a:extLst>
                    <a:ext uri="{FF2B5EF4-FFF2-40B4-BE49-F238E27FC236}">
                      <a16:creationId xmlns:a16="http://schemas.microsoft.com/office/drawing/2014/main" id="{80DCAAA3-81DD-38D9-6FC5-2404FC84A12B}"/>
                    </a:ext>
                  </a:extLst>
                </p14:cNvPr>
                <p14:cNvContentPartPr/>
                <p14:nvPr/>
              </p14:nvContentPartPr>
              <p14:xfrm>
                <a:off x="11520834" y="4571716"/>
                <a:ext cx="112680" cy="374400"/>
              </p14:xfrm>
            </p:contentPart>
          </mc:Choice>
          <mc:Fallback xmlns="">
            <p:pic>
              <p:nvPicPr>
                <p:cNvPr id="34" name="Mürekkep 33">
                  <a:extLst>
                    <a:ext uri="{FF2B5EF4-FFF2-40B4-BE49-F238E27FC236}">
                      <a16:creationId xmlns:a16="http://schemas.microsoft.com/office/drawing/2014/main" id="{80DCAAA3-81DD-38D9-6FC5-2404FC84A12B}"/>
                    </a:ext>
                  </a:extLst>
                </p:cNvPr>
                <p:cNvPicPr/>
                <p:nvPr/>
              </p:nvPicPr>
              <p:blipFill>
                <a:blip r:embed="rId33"/>
                <a:stretch>
                  <a:fillRect/>
                </a:stretch>
              </p:blipFill>
              <p:spPr>
                <a:xfrm>
                  <a:off x="11512194" y="4562716"/>
                  <a:ext cx="130320" cy="392040"/>
                </a:xfrm>
                <a:prstGeom prst="rect">
                  <a:avLst/>
                </a:prstGeom>
              </p:spPr>
            </p:pic>
          </mc:Fallback>
        </mc:AlternateContent>
      </p:grpSp>
    </p:spTree>
    <p:extLst>
      <p:ext uri="{BB962C8B-B14F-4D97-AF65-F5344CB8AC3E}">
        <p14:creationId xmlns:p14="http://schemas.microsoft.com/office/powerpoint/2010/main" val="16476508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470F50E-E73C-B0CF-6385-C8C2D9634B6B}"/>
              </a:ext>
            </a:extLst>
          </p:cNvPr>
          <p:cNvPicPr>
            <a:picLocks noChangeAspect="1"/>
          </p:cNvPicPr>
          <p:nvPr/>
        </p:nvPicPr>
        <p:blipFill>
          <a:blip r:embed="rId2"/>
          <a:stretch>
            <a:fillRect/>
          </a:stretch>
        </p:blipFill>
        <p:spPr>
          <a:xfrm>
            <a:off x="0" y="1066884"/>
            <a:ext cx="6112665" cy="5069220"/>
          </a:xfrm>
          <a:prstGeom prst="rect">
            <a:avLst/>
          </a:prstGeom>
        </p:spPr>
      </p:pic>
      <p:pic>
        <p:nvPicPr>
          <p:cNvPr id="7" name="Resim 6">
            <a:extLst>
              <a:ext uri="{FF2B5EF4-FFF2-40B4-BE49-F238E27FC236}">
                <a16:creationId xmlns:a16="http://schemas.microsoft.com/office/drawing/2014/main" id="{BD6D4D99-91BF-D335-345B-8F2903E3E4E6}"/>
              </a:ext>
            </a:extLst>
          </p:cNvPr>
          <p:cNvPicPr>
            <a:picLocks noChangeAspect="1"/>
          </p:cNvPicPr>
          <p:nvPr/>
        </p:nvPicPr>
        <p:blipFill>
          <a:blip r:embed="rId3"/>
          <a:stretch>
            <a:fillRect/>
          </a:stretch>
        </p:blipFill>
        <p:spPr>
          <a:xfrm>
            <a:off x="6112665" y="1386037"/>
            <a:ext cx="6079335" cy="4750067"/>
          </a:xfrm>
          <a:prstGeom prst="rect">
            <a:avLst/>
          </a:prstGeom>
        </p:spPr>
      </p:pic>
      <p:sp>
        <p:nvSpPr>
          <p:cNvPr id="2" name="Metin kutusu 1">
            <a:extLst>
              <a:ext uri="{FF2B5EF4-FFF2-40B4-BE49-F238E27FC236}">
                <a16:creationId xmlns:a16="http://schemas.microsoft.com/office/drawing/2014/main" id="{B52FB66F-9723-8184-553B-F69C8E592CEC}"/>
              </a:ext>
            </a:extLst>
          </p:cNvPr>
          <p:cNvSpPr txBox="1"/>
          <p:nvPr/>
        </p:nvSpPr>
        <p:spPr>
          <a:xfrm>
            <a:off x="3000274" y="199422"/>
            <a:ext cx="6224781" cy="707886"/>
          </a:xfrm>
          <a:prstGeom prst="rect">
            <a:avLst/>
          </a:prstGeom>
          <a:noFill/>
        </p:spPr>
        <p:txBody>
          <a:bodyPr wrap="none" rtlCol="0">
            <a:spAutoFit/>
          </a:bodyPr>
          <a:lstStyle/>
          <a:p>
            <a:r>
              <a:rPr lang="en-US" sz="4000" dirty="0" err="1"/>
              <a:t>Cpp</a:t>
            </a:r>
            <a:r>
              <a:rPr lang="en-US" sz="4000" dirty="0"/>
              <a:t>. </a:t>
            </a:r>
            <a:r>
              <a:rPr lang="en-US" sz="4000" dirty="0" err="1"/>
              <a:t>Dosyasinin</a:t>
            </a:r>
            <a:r>
              <a:rPr lang="en-US" sz="4000" dirty="0"/>
              <a:t> Son Hali</a:t>
            </a:r>
          </a:p>
        </p:txBody>
      </p:sp>
    </p:spTree>
    <p:extLst>
      <p:ext uri="{BB962C8B-B14F-4D97-AF65-F5344CB8AC3E}">
        <p14:creationId xmlns:p14="http://schemas.microsoft.com/office/powerpoint/2010/main" val="324256591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9EE85EA-BB49-8F98-EC14-4C44FF551D96}"/>
              </a:ext>
            </a:extLst>
          </p:cNvPr>
          <p:cNvPicPr>
            <a:picLocks noChangeAspect="1"/>
          </p:cNvPicPr>
          <p:nvPr/>
        </p:nvPicPr>
        <p:blipFill>
          <a:blip r:embed="rId2"/>
          <a:stretch>
            <a:fillRect/>
          </a:stretch>
        </p:blipFill>
        <p:spPr>
          <a:xfrm>
            <a:off x="105880" y="466309"/>
            <a:ext cx="6249272" cy="5925377"/>
          </a:xfrm>
          <a:prstGeom prst="rect">
            <a:avLst/>
          </a:prstGeom>
        </p:spPr>
      </p:pic>
      <p:pic>
        <p:nvPicPr>
          <p:cNvPr id="7" name="Resim 6">
            <a:extLst>
              <a:ext uri="{FF2B5EF4-FFF2-40B4-BE49-F238E27FC236}">
                <a16:creationId xmlns:a16="http://schemas.microsoft.com/office/drawing/2014/main" id="{4E1652D1-7680-A6BA-5F9F-973263F12FA0}"/>
              </a:ext>
            </a:extLst>
          </p:cNvPr>
          <p:cNvPicPr>
            <a:picLocks noChangeAspect="1"/>
          </p:cNvPicPr>
          <p:nvPr/>
        </p:nvPicPr>
        <p:blipFill>
          <a:blip r:embed="rId3"/>
          <a:stretch>
            <a:fillRect/>
          </a:stretch>
        </p:blipFill>
        <p:spPr>
          <a:xfrm>
            <a:off x="6384027" y="233154"/>
            <a:ext cx="5618890" cy="6391689"/>
          </a:xfrm>
          <a:prstGeom prst="rect">
            <a:avLst/>
          </a:prstGeom>
        </p:spPr>
      </p:pic>
    </p:spTree>
    <p:extLst>
      <p:ext uri="{BB962C8B-B14F-4D97-AF65-F5344CB8AC3E}">
        <p14:creationId xmlns:p14="http://schemas.microsoft.com/office/powerpoint/2010/main" val="254860519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E2A520F-32FF-AFEB-5532-A1855E944A45}"/>
              </a:ext>
            </a:extLst>
          </p:cNvPr>
          <p:cNvPicPr>
            <a:picLocks noChangeAspect="1"/>
          </p:cNvPicPr>
          <p:nvPr/>
        </p:nvPicPr>
        <p:blipFill>
          <a:blip r:embed="rId2"/>
          <a:stretch>
            <a:fillRect/>
          </a:stretch>
        </p:blipFill>
        <p:spPr>
          <a:xfrm>
            <a:off x="3167332" y="0"/>
            <a:ext cx="5857336" cy="6858000"/>
          </a:xfrm>
          <a:prstGeom prst="rect">
            <a:avLst/>
          </a:prstGeom>
        </p:spPr>
      </p:pic>
      <p:grpSp>
        <p:nvGrpSpPr>
          <p:cNvPr id="14" name="Grup 13">
            <a:extLst>
              <a:ext uri="{FF2B5EF4-FFF2-40B4-BE49-F238E27FC236}">
                <a16:creationId xmlns:a16="http://schemas.microsoft.com/office/drawing/2014/main" id="{711A0DF7-B0EB-AB99-C0BF-2C78FD6DE560}"/>
              </a:ext>
            </a:extLst>
          </p:cNvPr>
          <p:cNvGrpSpPr/>
          <p:nvPr/>
        </p:nvGrpSpPr>
        <p:grpSpPr>
          <a:xfrm>
            <a:off x="3492625" y="673276"/>
            <a:ext cx="5820120" cy="684360"/>
            <a:chOff x="3492625" y="673276"/>
            <a:chExt cx="5820120" cy="6843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5C9CDA7-113D-D20D-4A42-62D12C273552}"/>
                    </a:ext>
                  </a:extLst>
                </p14:cNvPr>
                <p14:cNvContentPartPr/>
                <p14:nvPr/>
              </p14:nvContentPartPr>
              <p14:xfrm>
                <a:off x="3492625" y="923116"/>
                <a:ext cx="5209560" cy="434520"/>
              </p14:xfrm>
            </p:contentPart>
          </mc:Choice>
          <mc:Fallback xmlns="">
            <p:pic>
              <p:nvPicPr>
                <p:cNvPr id="6" name="Mürekkep 5">
                  <a:extLst>
                    <a:ext uri="{FF2B5EF4-FFF2-40B4-BE49-F238E27FC236}">
                      <a16:creationId xmlns:a16="http://schemas.microsoft.com/office/drawing/2014/main" id="{05C9CDA7-113D-D20D-4A42-62D12C273552}"/>
                    </a:ext>
                  </a:extLst>
                </p:cNvPr>
                <p:cNvPicPr/>
                <p:nvPr/>
              </p:nvPicPr>
              <p:blipFill>
                <a:blip r:embed="rId4"/>
                <a:stretch>
                  <a:fillRect/>
                </a:stretch>
              </p:blipFill>
              <p:spPr>
                <a:xfrm>
                  <a:off x="3483985" y="914476"/>
                  <a:ext cx="52272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EB5459A-B60D-EA62-F741-390362AF6E4D}"/>
                    </a:ext>
                  </a:extLst>
                </p14:cNvPr>
                <p14:cNvContentPartPr/>
                <p14:nvPr/>
              </p14:nvContentPartPr>
              <p14:xfrm>
                <a:off x="8671945" y="914116"/>
                <a:ext cx="203760" cy="212400"/>
              </p14:xfrm>
            </p:contentPart>
          </mc:Choice>
          <mc:Fallback xmlns="">
            <p:pic>
              <p:nvPicPr>
                <p:cNvPr id="7" name="Mürekkep 6">
                  <a:extLst>
                    <a:ext uri="{FF2B5EF4-FFF2-40B4-BE49-F238E27FC236}">
                      <a16:creationId xmlns:a16="http://schemas.microsoft.com/office/drawing/2014/main" id="{DEB5459A-B60D-EA62-F741-390362AF6E4D}"/>
                    </a:ext>
                  </a:extLst>
                </p:cNvPr>
                <p:cNvPicPr/>
                <p:nvPr/>
              </p:nvPicPr>
              <p:blipFill>
                <a:blip r:embed="rId6"/>
                <a:stretch>
                  <a:fillRect/>
                </a:stretch>
              </p:blipFill>
              <p:spPr>
                <a:xfrm>
                  <a:off x="8662945" y="905476"/>
                  <a:ext cx="2214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F67E062-E2E5-990A-3B00-C6C7D0B86ADB}"/>
                    </a:ext>
                  </a:extLst>
                </p14:cNvPr>
                <p14:cNvContentPartPr/>
                <p14:nvPr/>
              </p14:nvContentPartPr>
              <p14:xfrm>
                <a:off x="8710465" y="959476"/>
                <a:ext cx="83520" cy="70200"/>
              </p14:xfrm>
            </p:contentPart>
          </mc:Choice>
          <mc:Fallback xmlns="">
            <p:pic>
              <p:nvPicPr>
                <p:cNvPr id="8" name="Mürekkep 7">
                  <a:extLst>
                    <a:ext uri="{FF2B5EF4-FFF2-40B4-BE49-F238E27FC236}">
                      <a16:creationId xmlns:a16="http://schemas.microsoft.com/office/drawing/2014/main" id="{9F67E062-E2E5-990A-3B00-C6C7D0B86ADB}"/>
                    </a:ext>
                  </a:extLst>
                </p:cNvPr>
                <p:cNvPicPr/>
                <p:nvPr/>
              </p:nvPicPr>
              <p:blipFill>
                <a:blip r:embed="rId8"/>
                <a:stretch>
                  <a:fillRect/>
                </a:stretch>
              </p:blipFill>
              <p:spPr>
                <a:xfrm>
                  <a:off x="8701465" y="950836"/>
                  <a:ext cx="101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BD29545A-6CD7-8BAC-C821-9AD4888CA225}"/>
                    </a:ext>
                  </a:extLst>
                </p14:cNvPr>
                <p14:cNvContentPartPr/>
                <p14:nvPr/>
              </p14:nvContentPartPr>
              <p14:xfrm>
                <a:off x="8681665" y="847876"/>
                <a:ext cx="123840" cy="47520"/>
              </p14:xfrm>
            </p:contentPart>
          </mc:Choice>
          <mc:Fallback xmlns="">
            <p:pic>
              <p:nvPicPr>
                <p:cNvPr id="9" name="Mürekkep 8">
                  <a:extLst>
                    <a:ext uri="{FF2B5EF4-FFF2-40B4-BE49-F238E27FC236}">
                      <a16:creationId xmlns:a16="http://schemas.microsoft.com/office/drawing/2014/main" id="{BD29545A-6CD7-8BAC-C821-9AD4888CA225}"/>
                    </a:ext>
                  </a:extLst>
                </p:cNvPr>
                <p:cNvPicPr/>
                <p:nvPr/>
              </p:nvPicPr>
              <p:blipFill>
                <a:blip r:embed="rId10"/>
                <a:stretch>
                  <a:fillRect/>
                </a:stretch>
              </p:blipFill>
              <p:spPr>
                <a:xfrm>
                  <a:off x="8673025" y="838876"/>
                  <a:ext cx="1414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B12E619-4E68-D3BA-9966-184BFFB7D689}"/>
                    </a:ext>
                  </a:extLst>
                </p14:cNvPr>
                <p14:cNvContentPartPr/>
                <p14:nvPr/>
              </p14:nvContentPartPr>
              <p14:xfrm>
                <a:off x="8874265" y="769756"/>
                <a:ext cx="119520" cy="226080"/>
              </p14:xfrm>
            </p:contentPart>
          </mc:Choice>
          <mc:Fallback xmlns="">
            <p:pic>
              <p:nvPicPr>
                <p:cNvPr id="10" name="Mürekkep 9">
                  <a:extLst>
                    <a:ext uri="{FF2B5EF4-FFF2-40B4-BE49-F238E27FC236}">
                      <a16:creationId xmlns:a16="http://schemas.microsoft.com/office/drawing/2014/main" id="{7B12E619-4E68-D3BA-9966-184BFFB7D689}"/>
                    </a:ext>
                  </a:extLst>
                </p:cNvPr>
                <p:cNvPicPr/>
                <p:nvPr/>
              </p:nvPicPr>
              <p:blipFill>
                <a:blip r:embed="rId12"/>
                <a:stretch>
                  <a:fillRect/>
                </a:stretch>
              </p:blipFill>
              <p:spPr>
                <a:xfrm>
                  <a:off x="8865265" y="760756"/>
                  <a:ext cx="137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B7FA312D-D61D-D9F5-B72C-92A1E8B6D2B1}"/>
                    </a:ext>
                  </a:extLst>
                </p14:cNvPr>
                <p14:cNvContentPartPr/>
                <p14:nvPr/>
              </p14:nvContentPartPr>
              <p14:xfrm>
                <a:off x="9008905" y="904396"/>
                <a:ext cx="82800" cy="107640"/>
              </p14:xfrm>
            </p:contentPart>
          </mc:Choice>
          <mc:Fallback xmlns="">
            <p:pic>
              <p:nvPicPr>
                <p:cNvPr id="11" name="Mürekkep 10">
                  <a:extLst>
                    <a:ext uri="{FF2B5EF4-FFF2-40B4-BE49-F238E27FC236}">
                      <a16:creationId xmlns:a16="http://schemas.microsoft.com/office/drawing/2014/main" id="{B7FA312D-D61D-D9F5-B72C-92A1E8B6D2B1}"/>
                    </a:ext>
                  </a:extLst>
                </p:cNvPr>
                <p:cNvPicPr/>
                <p:nvPr/>
              </p:nvPicPr>
              <p:blipFill>
                <a:blip r:embed="rId14"/>
                <a:stretch>
                  <a:fillRect/>
                </a:stretch>
              </p:blipFill>
              <p:spPr>
                <a:xfrm>
                  <a:off x="8999905" y="895396"/>
                  <a:ext cx="1004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E96A0DF8-AC62-A04A-A5D8-E983C75C9EC3}"/>
                    </a:ext>
                  </a:extLst>
                </p14:cNvPr>
                <p14:cNvContentPartPr/>
                <p14:nvPr/>
              </p14:nvContentPartPr>
              <p14:xfrm>
                <a:off x="9027985" y="673276"/>
                <a:ext cx="132480" cy="329760"/>
              </p14:xfrm>
            </p:contentPart>
          </mc:Choice>
          <mc:Fallback xmlns="">
            <p:pic>
              <p:nvPicPr>
                <p:cNvPr id="12" name="Mürekkep 11">
                  <a:extLst>
                    <a:ext uri="{FF2B5EF4-FFF2-40B4-BE49-F238E27FC236}">
                      <a16:creationId xmlns:a16="http://schemas.microsoft.com/office/drawing/2014/main" id="{E96A0DF8-AC62-A04A-A5D8-E983C75C9EC3}"/>
                    </a:ext>
                  </a:extLst>
                </p:cNvPr>
                <p:cNvPicPr/>
                <p:nvPr/>
              </p:nvPicPr>
              <p:blipFill>
                <a:blip r:embed="rId16"/>
                <a:stretch>
                  <a:fillRect/>
                </a:stretch>
              </p:blipFill>
              <p:spPr>
                <a:xfrm>
                  <a:off x="9018985" y="664636"/>
                  <a:ext cx="1501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521FF9E6-A236-2134-8132-40FC35F0B7C4}"/>
                    </a:ext>
                  </a:extLst>
                </p14:cNvPr>
                <p14:cNvContentPartPr/>
                <p14:nvPr/>
              </p14:nvContentPartPr>
              <p14:xfrm>
                <a:off x="9179545" y="807556"/>
                <a:ext cx="133200" cy="158400"/>
              </p14:xfrm>
            </p:contentPart>
          </mc:Choice>
          <mc:Fallback xmlns="">
            <p:pic>
              <p:nvPicPr>
                <p:cNvPr id="13" name="Mürekkep 12">
                  <a:extLst>
                    <a:ext uri="{FF2B5EF4-FFF2-40B4-BE49-F238E27FC236}">
                      <a16:creationId xmlns:a16="http://schemas.microsoft.com/office/drawing/2014/main" id="{521FF9E6-A236-2134-8132-40FC35F0B7C4}"/>
                    </a:ext>
                  </a:extLst>
                </p:cNvPr>
                <p:cNvPicPr/>
                <p:nvPr/>
              </p:nvPicPr>
              <p:blipFill>
                <a:blip r:embed="rId18"/>
                <a:stretch>
                  <a:fillRect/>
                </a:stretch>
              </p:blipFill>
              <p:spPr>
                <a:xfrm>
                  <a:off x="9170545" y="798916"/>
                  <a:ext cx="150840" cy="176040"/>
                </a:xfrm>
                <a:prstGeom prst="rect">
                  <a:avLst/>
                </a:prstGeom>
              </p:spPr>
            </p:pic>
          </mc:Fallback>
        </mc:AlternateContent>
      </p:grpSp>
      <p:grpSp>
        <p:nvGrpSpPr>
          <p:cNvPr id="40" name="Grup 39">
            <a:extLst>
              <a:ext uri="{FF2B5EF4-FFF2-40B4-BE49-F238E27FC236}">
                <a16:creationId xmlns:a16="http://schemas.microsoft.com/office/drawing/2014/main" id="{8FBC2346-B8C5-40AD-7E1E-1358D016A381}"/>
              </a:ext>
            </a:extLst>
          </p:cNvPr>
          <p:cNvGrpSpPr/>
          <p:nvPr/>
        </p:nvGrpSpPr>
        <p:grpSpPr>
          <a:xfrm>
            <a:off x="2001145" y="729076"/>
            <a:ext cx="5370840" cy="5144760"/>
            <a:chOff x="2001145" y="729076"/>
            <a:chExt cx="5370840" cy="5144760"/>
          </a:xfrm>
        </p:grpSpPr>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6E062B20-CBE6-B542-BCC4-25971704B609}"/>
                    </a:ext>
                  </a:extLst>
                </p14:cNvPr>
                <p14:cNvContentPartPr/>
                <p14:nvPr/>
              </p14:nvContentPartPr>
              <p14:xfrm>
                <a:off x="3462025" y="1327036"/>
                <a:ext cx="253080" cy="647640"/>
              </p14:xfrm>
            </p:contentPart>
          </mc:Choice>
          <mc:Fallback xmlns="">
            <p:pic>
              <p:nvPicPr>
                <p:cNvPr id="15" name="Mürekkep 14">
                  <a:extLst>
                    <a:ext uri="{FF2B5EF4-FFF2-40B4-BE49-F238E27FC236}">
                      <a16:creationId xmlns:a16="http://schemas.microsoft.com/office/drawing/2014/main" id="{6E062B20-CBE6-B542-BCC4-25971704B609}"/>
                    </a:ext>
                  </a:extLst>
                </p:cNvPr>
                <p:cNvPicPr/>
                <p:nvPr/>
              </p:nvPicPr>
              <p:blipFill>
                <a:blip r:embed="rId20"/>
                <a:stretch>
                  <a:fillRect/>
                </a:stretch>
              </p:blipFill>
              <p:spPr>
                <a:xfrm>
                  <a:off x="3453385" y="1318396"/>
                  <a:ext cx="27072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34962631-C822-9875-216A-AE3F68D197A6}"/>
                    </a:ext>
                  </a:extLst>
                </p14:cNvPr>
                <p14:cNvContentPartPr/>
                <p14:nvPr/>
              </p14:nvContentPartPr>
              <p14:xfrm>
                <a:off x="2865865" y="1614676"/>
                <a:ext cx="194760" cy="234000"/>
              </p14:xfrm>
            </p:contentPart>
          </mc:Choice>
          <mc:Fallback xmlns="">
            <p:pic>
              <p:nvPicPr>
                <p:cNvPr id="16" name="Mürekkep 15">
                  <a:extLst>
                    <a:ext uri="{FF2B5EF4-FFF2-40B4-BE49-F238E27FC236}">
                      <a16:creationId xmlns:a16="http://schemas.microsoft.com/office/drawing/2014/main" id="{34962631-C822-9875-216A-AE3F68D197A6}"/>
                    </a:ext>
                  </a:extLst>
                </p:cNvPr>
                <p:cNvPicPr/>
                <p:nvPr/>
              </p:nvPicPr>
              <p:blipFill>
                <a:blip r:embed="rId22"/>
                <a:stretch>
                  <a:fillRect/>
                </a:stretch>
              </p:blipFill>
              <p:spPr>
                <a:xfrm>
                  <a:off x="2857225" y="1605676"/>
                  <a:ext cx="212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E370D0FD-0D33-2324-4702-89070A2EF4D4}"/>
                    </a:ext>
                  </a:extLst>
                </p14:cNvPr>
                <p14:cNvContentPartPr/>
                <p14:nvPr/>
              </p14:nvContentPartPr>
              <p14:xfrm>
                <a:off x="3099145" y="1741756"/>
                <a:ext cx="28440" cy="124200"/>
              </p14:xfrm>
            </p:contentPart>
          </mc:Choice>
          <mc:Fallback xmlns="">
            <p:pic>
              <p:nvPicPr>
                <p:cNvPr id="17" name="Mürekkep 16">
                  <a:extLst>
                    <a:ext uri="{FF2B5EF4-FFF2-40B4-BE49-F238E27FC236}">
                      <a16:creationId xmlns:a16="http://schemas.microsoft.com/office/drawing/2014/main" id="{E370D0FD-0D33-2324-4702-89070A2EF4D4}"/>
                    </a:ext>
                  </a:extLst>
                </p:cNvPr>
                <p:cNvPicPr/>
                <p:nvPr/>
              </p:nvPicPr>
              <p:blipFill>
                <a:blip r:embed="rId24"/>
                <a:stretch>
                  <a:fillRect/>
                </a:stretch>
              </p:blipFill>
              <p:spPr>
                <a:xfrm>
                  <a:off x="3090145" y="1733116"/>
                  <a:ext cx="46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3467A555-D068-9456-37F5-617332040104}"/>
                    </a:ext>
                  </a:extLst>
                </p14:cNvPr>
                <p14:cNvContentPartPr/>
                <p14:nvPr/>
              </p14:nvContentPartPr>
              <p14:xfrm>
                <a:off x="3089065" y="1635916"/>
                <a:ext cx="11880" cy="6480"/>
              </p14:xfrm>
            </p:contentPart>
          </mc:Choice>
          <mc:Fallback xmlns="">
            <p:pic>
              <p:nvPicPr>
                <p:cNvPr id="18" name="Mürekkep 17">
                  <a:extLst>
                    <a:ext uri="{FF2B5EF4-FFF2-40B4-BE49-F238E27FC236}">
                      <a16:creationId xmlns:a16="http://schemas.microsoft.com/office/drawing/2014/main" id="{3467A555-D068-9456-37F5-617332040104}"/>
                    </a:ext>
                  </a:extLst>
                </p:cNvPr>
                <p:cNvPicPr/>
                <p:nvPr/>
              </p:nvPicPr>
              <p:blipFill>
                <a:blip r:embed="rId26"/>
                <a:stretch>
                  <a:fillRect/>
                </a:stretch>
              </p:blipFill>
              <p:spPr>
                <a:xfrm>
                  <a:off x="3080425" y="1627276"/>
                  <a:ext cx="29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A1A3CF94-F372-3B6E-56E4-C070665BC4FF}"/>
                    </a:ext>
                  </a:extLst>
                </p14:cNvPr>
                <p14:cNvContentPartPr/>
                <p14:nvPr/>
              </p14:nvContentPartPr>
              <p14:xfrm>
                <a:off x="3156745" y="1520716"/>
                <a:ext cx="93600" cy="319680"/>
              </p14:xfrm>
            </p:contentPart>
          </mc:Choice>
          <mc:Fallback xmlns="">
            <p:pic>
              <p:nvPicPr>
                <p:cNvPr id="19" name="Mürekkep 18">
                  <a:extLst>
                    <a:ext uri="{FF2B5EF4-FFF2-40B4-BE49-F238E27FC236}">
                      <a16:creationId xmlns:a16="http://schemas.microsoft.com/office/drawing/2014/main" id="{A1A3CF94-F372-3B6E-56E4-C070665BC4FF}"/>
                    </a:ext>
                  </a:extLst>
                </p:cNvPr>
                <p:cNvPicPr/>
                <p:nvPr/>
              </p:nvPicPr>
              <p:blipFill>
                <a:blip r:embed="rId28"/>
                <a:stretch>
                  <a:fillRect/>
                </a:stretch>
              </p:blipFill>
              <p:spPr>
                <a:xfrm>
                  <a:off x="3148105" y="1511716"/>
                  <a:ext cx="1112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69E9759D-9369-28A6-1DB9-E23D262969BA}"/>
                    </a:ext>
                  </a:extLst>
                </p14:cNvPr>
                <p14:cNvContentPartPr/>
                <p14:nvPr/>
              </p14:nvContentPartPr>
              <p14:xfrm>
                <a:off x="3878545" y="4445716"/>
                <a:ext cx="1000440" cy="22680"/>
              </p14:xfrm>
            </p:contentPart>
          </mc:Choice>
          <mc:Fallback xmlns="">
            <p:pic>
              <p:nvPicPr>
                <p:cNvPr id="21" name="Mürekkep 20">
                  <a:extLst>
                    <a:ext uri="{FF2B5EF4-FFF2-40B4-BE49-F238E27FC236}">
                      <a16:creationId xmlns:a16="http://schemas.microsoft.com/office/drawing/2014/main" id="{69E9759D-9369-28A6-1DB9-E23D262969BA}"/>
                    </a:ext>
                  </a:extLst>
                </p:cNvPr>
                <p:cNvPicPr/>
                <p:nvPr/>
              </p:nvPicPr>
              <p:blipFill>
                <a:blip r:embed="rId30"/>
                <a:stretch>
                  <a:fillRect/>
                </a:stretch>
              </p:blipFill>
              <p:spPr>
                <a:xfrm>
                  <a:off x="3869905" y="4436716"/>
                  <a:ext cx="1018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E8B5C72B-5374-C3D7-E361-8053B4E7D9BE}"/>
                    </a:ext>
                  </a:extLst>
                </p14:cNvPr>
                <p14:cNvContentPartPr/>
                <p14:nvPr/>
              </p14:nvContentPartPr>
              <p14:xfrm>
                <a:off x="3888265" y="4917676"/>
                <a:ext cx="1317960" cy="11160"/>
              </p14:xfrm>
            </p:contentPart>
          </mc:Choice>
          <mc:Fallback xmlns="">
            <p:pic>
              <p:nvPicPr>
                <p:cNvPr id="22" name="Mürekkep 21">
                  <a:extLst>
                    <a:ext uri="{FF2B5EF4-FFF2-40B4-BE49-F238E27FC236}">
                      <a16:creationId xmlns:a16="http://schemas.microsoft.com/office/drawing/2014/main" id="{E8B5C72B-5374-C3D7-E361-8053B4E7D9BE}"/>
                    </a:ext>
                  </a:extLst>
                </p:cNvPr>
                <p:cNvPicPr/>
                <p:nvPr/>
              </p:nvPicPr>
              <p:blipFill>
                <a:blip r:embed="rId32"/>
                <a:stretch>
                  <a:fillRect/>
                </a:stretch>
              </p:blipFill>
              <p:spPr>
                <a:xfrm>
                  <a:off x="3879625" y="4909036"/>
                  <a:ext cx="1335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2B053BBB-BE21-F9D3-C0B4-EF069C9C41EE}"/>
                    </a:ext>
                  </a:extLst>
                </p14:cNvPr>
                <p14:cNvContentPartPr/>
                <p14:nvPr/>
              </p14:nvContentPartPr>
              <p14:xfrm>
                <a:off x="3897985" y="5379916"/>
                <a:ext cx="1000080" cy="19800"/>
              </p14:xfrm>
            </p:contentPart>
          </mc:Choice>
          <mc:Fallback xmlns="">
            <p:pic>
              <p:nvPicPr>
                <p:cNvPr id="23" name="Mürekkep 22">
                  <a:extLst>
                    <a:ext uri="{FF2B5EF4-FFF2-40B4-BE49-F238E27FC236}">
                      <a16:creationId xmlns:a16="http://schemas.microsoft.com/office/drawing/2014/main" id="{2B053BBB-BE21-F9D3-C0B4-EF069C9C41EE}"/>
                    </a:ext>
                  </a:extLst>
                </p:cNvPr>
                <p:cNvPicPr/>
                <p:nvPr/>
              </p:nvPicPr>
              <p:blipFill>
                <a:blip r:embed="rId34"/>
                <a:stretch>
                  <a:fillRect/>
                </a:stretch>
              </p:blipFill>
              <p:spPr>
                <a:xfrm>
                  <a:off x="3888985" y="5370916"/>
                  <a:ext cx="1017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DF0276D4-92D1-6AF8-77FF-4EEF13E30523}"/>
                    </a:ext>
                  </a:extLst>
                </p14:cNvPr>
                <p14:cNvContentPartPr/>
                <p14:nvPr/>
              </p14:nvContentPartPr>
              <p14:xfrm>
                <a:off x="3849745" y="5842156"/>
                <a:ext cx="1028880" cy="31680"/>
              </p14:xfrm>
            </p:contentPart>
          </mc:Choice>
          <mc:Fallback xmlns="">
            <p:pic>
              <p:nvPicPr>
                <p:cNvPr id="24" name="Mürekkep 23">
                  <a:extLst>
                    <a:ext uri="{FF2B5EF4-FFF2-40B4-BE49-F238E27FC236}">
                      <a16:creationId xmlns:a16="http://schemas.microsoft.com/office/drawing/2014/main" id="{DF0276D4-92D1-6AF8-77FF-4EEF13E30523}"/>
                    </a:ext>
                  </a:extLst>
                </p:cNvPr>
                <p:cNvPicPr/>
                <p:nvPr/>
              </p:nvPicPr>
              <p:blipFill>
                <a:blip r:embed="rId36"/>
                <a:stretch>
                  <a:fillRect/>
                </a:stretch>
              </p:blipFill>
              <p:spPr>
                <a:xfrm>
                  <a:off x="3841105" y="5833156"/>
                  <a:ext cx="1046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FCE14977-44D4-994F-A715-83D90876039A}"/>
                    </a:ext>
                  </a:extLst>
                </p14:cNvPr>
                <p14:cNvContentPartPr/>
                <p14:nvPr/>
              </p14:nvContentPartPr>
              <p14:xfrm>
                <a:off x="6005785" y="1047676"/>
                <a:ext cx="1366200" cy="11160"/>
              </p14:xfrm>
            </p:contentPart>
          </mc:Choice>
          <mc:Fallback xmlns="">
            <p:pic>
              <p:nvPicPr>
                <p:cNvPr id="26" name="Mürekkep 25">
                  <a:extLst>
                    <a:ext uri="{FF2B5EF4-FFF2-40B4-BE49-F238E27FC236}">
                      <a16:creationId xmlns:a16="http://schemas.microsoft.com/office/drawing/2014/main" id="{FCE14977-44D4-994F-A715-83D90876039A}"/>
                    </a:ext>
                  </a:extLst>
                </p:cNvPr>
                <p:cNvPicPr/>
                <p:nvPr/>
              </p:nvPicPr>
              <p:blipFill>
                <a:blip r:embed="rId38"/>
                <a:stretch>
                  <a:fillRect/>
                </a:stretch>
              </p:blipFill>
              <p:spPr>
                <a:xfrm>
                  <a:off x="5996785" y="1039036"/>
                  <a:ext cx="1383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41C1414C-ED86-DF44-129A-7549FDB3ACE3}"/>
                    </a:ext>
                  </a:extLst>
                </p14:cNvPr>
                <p14:cNvContentPartPr/>
                <p14:nvPr/>
              </p14:nvContentPartPr>
              <p14:xfrm>
                <a:off x="2001145" y="729076"/>
                <a:ext cx="4707720" cy="3564360"/>
              </p14:xfrm>
            </p:contentPart>
          </mc:Choice>
          <mc:Fallback xmlns="">
            <p:pic>
              <p:nvPicPr>
                <p:cNvPr id="27" name="Mürekkep 26">
                  <a:extLst>
                    <a:ext uri="{FF2B5EF4-FFF2-40B4-BE49-F238E27FC236}">
                      <a16:creationId xmlns:a16="http://schemas.microsoft.com/office/drawing/2014/main" id="{41C1414C-ED86-DF44-129A-7549FDB3ACE3}"/>
                    </a:ext>
                  </a:extLst>
                </p:cNvPr>
                <p:cNvPicPr/>
                <p:nvPr/>
              </p:nvPicPr>
              <p:blipFill>
                <a:blip r:embed="rId40"/>
                <a:stretch>
                  <a:fillRect/>
                </a:stretch>
              </p:blipFill>
              <p:spPr>
                <a:xfrm>
                  <a:off x="1992505" y="720076"/>
                  <a:ext cx="4725360" cy="358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7F71F594-6025-DEFB-FB44-7004422F74F9}"/>
                    </a:ext>
                  </a:extLst>
                </p14:cNvPr>
                <p14:cNvContentPartPr/>
                <p14:nvPr/>
              </p14:nvContentPartPr>
              <p14:xfrm>
                <a:off x="3707185" y="4215676"/>
                <a:ext cx="56520" cy="122400"/>
              </p14:xfrm>
            </p:contentPart>
          </mc:Choice>
          <mc:Fallback xmlns="">
            <p:pic>
              <p:nvPicPr>
                <p:cNvPr id="28" name="Mürekkep 27">
                  <a:extLst>
                    <a:ext uri="{FF2B5EF4-FFF2-40B4-BE49-F238E27FC236}">
                      <a16:creationId xmlns:a16="http://schemas.microsoft.com/office/drawing/2014/main" id="{7F71F594-6025-DEFB-FB44-7004422F74F9}"/>
                    </a:ext>
                  </a:extLst>
                </p:cNvPr>
                <p:cNvPicPr/>
                <p:nvPr/>
              </p:nvPicPr>
              <p:blipFill>
                <a:blip r:embed="rId42"/>
                <a:stretch>
                  <a:fillRect/>
                </a:stretch>
              </p:blipFill>
              <p:spPr>
                <a:xfrm>
                  <a:off x="3698185" y="4206676"/>
                  <a:ext cx="74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63CB050B-AFCD-7628-877B-FC2B1A4D3721}"/>
                    </a:ext>
                  </a:extLst>
                </p14:cNvPr>
                <p14:cNvContentPartPr/>
                <p14:nvPr/>
              </p14:nvContentPartPr>
              <p14:xfrm>
                <a:off x="2434225" y="3628516"/>
                <a:ext cx="1252080" cy="1291320"/>
              </p14:xfrm>
            </p:contentPart>
          </mc:Choice>
          <mc:Fallback xmlns="">
            <p:pic>
              <p:nvPicPr>
                <p:cNvPr id="29" name="Mürekkep 28">
                  <a:extLst>
                    <a:ext uri="{FF2B5EF4-FFF2-40B4-BE49-F238E27FC236}">
                      <a16:creationId xmlns:a16="http://schemas.microsoft.com/office/drawing/2014/main" id="{63CB050B-AFCD-7628-877B-FC2B1A4D3721}"/>
                    </a:ext>
                  </a:extLst>
                </p:cNvPr>
                <p:cNvPicPr/>
                <p:nvPr/>
              </p:nvPicPr>
              <p:blipFill>
                <a:blip r:embed="rId44"/>
                <a:stretch>
                  <a:fillRect/>
                </a:stretch>
              </p:blipFill>
              <p:spPr>
                <a:xfrm>
                  <a:off x="2425585" y="3619516"/>
                  <a:ext cx="126972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2E6A5C23-1B71-7FDA-DEB7-F40036629FFB}"/>
                    </a:ext>
                  </a:extLst>
                </p14:cNvPr>
                <p14:cNvContentPartPr/>
                <p14:nvPr/>
              </p14:nvContentPartPr>
              <p14:xfrm>
                <a:off x="3589825" y="4802836"/>
                <a:ext cx="127080" cy="153000"/>
              </p14:xfrm>
            </p:contentPart>
          </mc:Choice>
          <mc:Fallback xmlns="">
            <p:pic>
              <p:nvPicPr>
                <p:cNvPr id="30" name="Mürekkep 29">
                  <a:extLst>
                    <a:ext uri="{FF2B5EF4-FFF2-40B4-BE49-F238E27FC236}">
                      <a16:creationId xmlns:a16="http://schemas.microsoft.com/office/drawing/2014/main" id="{2E6A5C23-1B71-7FDA-DEB7-F40036629FFB}"/>
                    </a:ext>
                  </a:extLst>
                </p:cNvPr>
                <p:cNvPicPr/>
                <p:nvPr/>
              </p:nvPicPr>
              <p:blipFill>
                <a:blip r:embed="rId46"/>
                <a:stretch>
                  <a:fillRect/>
                </a:stretch>
              </p:blipFill>
              <p:spPr>
                <a:xfrm>
                  <a:off x="3580825" y="4793836"/>
                  <a:ext cx="144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C9F7EA69-A0C8-464C-6F85-4521000708A5}"/>
                    </a:ext>
                  </a:extLst>
                </p14:cNvPr>
                <p14:cNvContentPartPr/>
                <p14:nvPr/>
              </p14:nvContentPartPr>
              <p14:xfrm>
                <a:off x="2925985" y="4792756"/>
                <a:ext cx="807120" cy="559800"/>
              </p14:xfrm>
            </p:contentPart>
          </mc:Choice>
          <mc:Fallback xmlns="">
            <p:pic>
              <p:nvPicPr>
                <p:cNvPr id="31" name="Mürekkep 30">
                  <a:extLst>
                    <a:ext uri="{FF2B5EF4-FFF2-40B4-BE49-F238E27FC236}">
                      <a16:creationId xmlns:a16="http://schemas.microsoft.com/office/drawing/2014/main" id="{C9F7EA69-A0C8-464C-6F85-4521000708A5}"/>
                    </a:ext>
                  </a:extLst>
                </p:cNvPr>
                <p:cNvPicPr/>
                <p:nvPr/>
              </p:nvPicPr>
              <p:blipFill>
                <a:blip r:embed="rId48"/>
                <a:stretch>
                  <a:fillRect/>
                </a:stretch>
              </p:blipFill>
              <p:spPr>
                <a:xfrm>
                  <a:off x="2916985" y="4784116"/>
                  <a:ext cx="8247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FA6183DA-6283-6E4C-A236-93A6442E816E}"/>
                    </a:ext>
                  </a:extLst>
                </p14:cNvPr>
                <p14:cNvContentPartPr/>
                <p14:nvPr/>
              </p14:nvContentPartPr>
              <p14:xfrm>
                <a:off x="3687745" y="5226196"/>
                <a:ext cx="58320" cy="97560"/>
              </p14:xfrm>
            </p:contentPart>
          </mc:Choice>
          <mc:Fallback xmlns="">
            <p:pic>
              <p:nvPicPr>
                <p:cNvPr id="32" name="Mürekkep 31">
                  <a:extLst>
                    <a:ext uri="{FF2B5EF4-FFF2-40B4-BE49-F238E27FC236}">
                      <a16:creationId xmlns:a16="http://schemas.microsoft.com/office/drawing/2014/main" id="{FA6183DA-6283-6E4C-A236-93A6442E816E}"/>
                    </a:ext>
                  </a:extLst>
                </p:cNvPr>
                <p:cNvPicPr/>
                <p:nvPr/>
              </p:nvPicPr>
              <p:blipFill>
                <a:blip r:embed="rId50"/>
                <a:stretch>
                  <a:fillRect/>
                </a:stretch>
              </p:blipFill>
              <p:spPr>
                <a:xfrm>
                  <a:off x="3679105" y="5217196"/>
                  <a:ext cx="759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9A0F4BDF-8B93-D8A6-CD24-7C9718BEE10C}"/>
                    </a:ext>
                  </a:extLst>
                </p14:cNvPr>
                <p14:cNvContentPartPr/>
                <p14:nvPr/>
              </p14:nvContentPartPr>
              <p14:xfrm>
                <a:off x="3270505" y="5322676"/>
                <a:ext cx="478080" cy="434520"/>
              </p14:xfrm>
            </p:contentPart>
          </mc:Choice>
          <mc:Fallback xmlns="">
            <p:pic>
              <p:nvPicPr>
                <p:cNvPr id="33" name="Mürekkep 32">
                  <a:extLst>
                    <a:ext uri="{FF2B5EF4-FFF2-40B4-BE49-F238E27FC236}">
                      <a16:creationId xmlns:a16="http://schemas.microsoft.com/office/drawing/2014/main" id="{9A0F4BDF-8B93-D8A6-CD24-7C9718BEE10C}"/>
                    </a:ext>
                  </a:extLst>
                </p:cNvPr>
                <p:cNvPicPr/>
                <p:nvPr/>
              </p:nvPicPr>
              <p:blipFill>
                <a:blip r:embed="rId52"/>
                <a:stretch>
                  <a:fillRect/>
                </a:stretch>
              </p:blipFill>
              <p:spPr>
                <a:xfrm>
                  <a:off x="3261505" y="5313676"/>
                  <a:ext cx="49572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F53F6492-1FD6-A847-C3D1-41756A37F21C}"/>
                    </a:ext>
                  </a:extLst>
                </p14:cNvPr>
                <p14:cNvContentPartPr/>
                <p14:nvPr/>
              </p14:nvContentPartPr>
              <p14:xfrm>
                <a:off x="3710065" y="5668996"/>
                <a:ext cx="101160" cy="109800"/>
              </p14:xfrm>
            </p:contentPart>
          </mc:Choice>
          <mc:Fallback xmlns="">
            <p:pic>
              <p:nvPicPr>
                <p:cNvPr id="34" name="Mürekkep 33">
                  <a:extLst>
                    <a:ext uri="{FF2B5EF4-FFF2-40B4-BE49-F238E27FC236}">
                      <a16:creationId xmlns:a16="http://schemas.microsoft.com/office/drawing/2014/main" id="{F53F6492-1FD6-A847-C3D1-41756A37F21C}"/>
                    </a:ext>
                  </a:extLst>
                </p:cNvPr>
                <p:cNvPicPr/>
                <p:nvPr/>
              </p:nvPicPr>
              <p:blipFill>
                <a:blip r:embed="rId54"/>
                <a:stretch>
                  <a:fillRect/>
                </a:stretch>
              </p:blipFill>
              <p:spPr>
                <a:xfrm>
                  <a:off x="3701065" y="5659996"/>
                  <a:ext cx="118800" cy="127440"/>
                </a:xfrm>
                <a:prstGeom prst="rect">
                  <a:avLst/>
                </a:prstGeom>
              </p:spPr>
            </p:pic>
          </mc:Fallback>
        </mc:AlternateContent>
      </p:grpSp>
    </p:spTree>
    <p:extLst>
      <p:ext uri="{BB962C8B-B14F-4D97-AF65-F5344CB8AC3E}">
        <p14:creationId xmlns:p14="http://schemas.microsoft.com/office/powerpoint/2010/main" val="266078798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F2D39D-82EC-D9A7-5A07-31FDD4255169}"/>
              </a:ext>
            </a:extLst>
          </p:cNvPr>
          <p:cNvPicPr>
            <a:picLocks noChangeAspect="1"/>
          </p:cNvPicPr>
          <p:nvPr/>
        </p:nvPicPr>
        <p:blipFill>
          <a:blip r:embed="rId2"/>
          <a:stretch>
            <a:fillRect/>
          </a:stretch>
        </p:blipFill>
        <p:spPr>
          <a:xfrm>
            <a:off x="0" y="0"/>
            <a:ext cx="6106438" cy="6858000"/>
          </a:xfrm>
          <a:prstGeom prst="rect">
            <a:avLst/>
          </a:prstGeom>
        </p:spPr>
      </p:pic>
      <p:pic>
        <p:nvPicPr>
          <p:cNvPr id="7" name="Resim 6">
            <a:extLst>
              <a:ext uri="{FF2B5EF4-FFF2-40B4-BE49-F238E27FC236}">
                <a16:creationId xmlns:a16="http://schemas.microsoft.com/office/drawing/2014/main" id="{93D3A355-8347-6C76-B52B-6C2A372D3AD9}"/>
              </a:ext>
            </a:extLst>
          </p:cNvPr>
          <p:cNvPicPr>
            <a:picLocks noChangeAspect="1"/>
          </p:cNvPicPr>
          <p:nvPr/>
        </p:nvPicPr>
        <p:blipFill>
          <a:blip r:embed="rId3"/>
          <a:stretch>
            <a:fillRect/>
          </a:stretch>
        </p:blipFill>
        <p:spPr>
          <a:xfrm>
            <a:off x="5485464" y="837838"/>
            <a:ext cx="6706536" cy="5182323"/>
          </a:xfrm>
          <a:prstGeom prst="rect">
            <a:avLst/>
          </a:prstGeom>
        </p:spPr>
      </p:pic>
      <p:sp>
        <p:nvSpPr>
          <p:cNvPr id="8" name="Metin kutusu 7">
            <a:extLst>
              <a:ext uri="{FF2B5EF4-FFF2-40B4-BE49-F238E27FC236}">
                <a16:creationId xmlns:a16="http://schemas.microsoft.com/office/drawing/2014/main" id="{33C2E847-1E36-2A26-781E-BF231B27BE0F}"/>
              </a:ext>
            </a:extLst>
          </p:cNvPr>
          <p:cNvSpPr txBox="1"/>
          <p:nvPr/>
        </p:nvSpPr>
        <p:spPr>
          <a:xfrm>
            <a:off x="7470408" y="0"/>
            <a:ext cx="2736647" cy="707886"/>
          </a:xfrm>
          <a:prstGeom prst="rect">
            <a:avLst/>
          </a:prstGeom>
          <a:noFill/>
        </p:spPr>
        <p:txBody>
          <a:bodyPr wrap="none" rtlCol="0">
            <a:spAutoFit/>
          </a:bodyPr>
          <a:lstStyle/>
          <a:p>
            <a:r>
              <a:rPr lang="en-US" sz="4000" dirty="0"/>
              <a:t>.h Son Hali</a:t>
            </a:r>
          </a:p>
        </p:txBody>
      </p:sp>
    </p:spTree>
    <p:extLst>
      <p:ext uri="{BB962C8B-B14F-4D97-AF65-F5344CB8AC3E}">
        <p14:creationId xmlns:p14="http://schemas.microsoft.com/office/powerpoint/2010/main" val="333295237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50EE7B-C49E-A88E-EEF5-58DD56FBA19F}"/>
              </a:ext>
            </a:extLst>
          </p:cNvPr>
          <p:cNvSpPr>
            <a:spLocks noGrp="1"/>
          </p:cNvSpPr>
          <p:nvPr>
            <p:ph type="title"/>
          </p:nvPr>
        </p:nvSpPr>
        <p:spPr/>
        <p:txBody>
          <a:bodyPr/>
          <a:lstStyle/>
          <a:p>
            <a:r>
              <a:rPr lang="en-US" dirty="0" err="1"/>
              <a:t>Bunlari</a:t>
            </a:r>
            <a:r>
              <a:rPr lang="en-US" dirty="0"/>
              <a:t> </a:t>
            </a:r>
            <a:r>
              <a:rPr lang="en-US" dirty="0" err="1"/>
              <a:t>yapinca</a:t>
            </a:r>
            <a:r>
              <a:rPr lang="en-US" dirty="0"/>
              <a:t> UE5 de </a:t>
            </a:r>
            <a:r>
              <a:rPr lang="en-US" dirty="0" err="1"/>
              <a:t>bazi</a:t>
            </a:r>
            <a:r>
              <a:rPr lang="en-US" dirty="0"/>
              <a:t> </a:t>
            </a:r>
            <a:r>
              <a:rPr lang="en-US" dirty="0" err="1"/>
              <a:t>seyler</a:t>
            </a:r>
            <a:br>
              <a:rPr lang="en-US" dirty="0"/>
            </a:br>
            <a:r>
              <a:rPr lang="en-US" dirty="0" err="1"/>
              <a:t>bozuldu</a:t>
            </a:r>
            <a:r>
              <a:rPr lang="en-US" dirty="0"/>
              <a:t> </a:t>
            </a:r>
            <a:r>
              <a:rPr lang="en-US" dirty="0" err="1"/>
              <a:t>simdi</a:t>
            </a:r>
            <a:r>
              <a:rPr lang="en-US" dirty="0"/>
              <a:t> </a:t>
            </a:r>
            <a:r>
              <a:rPr lang="en-US" dirty="0" err="1"/>
              <a:t>onlari</a:t>
            </a:r>
            <a:r>
              <a:rPr lang="en-US" dirty="0"/>
              <a:t> </a:t>
            </a:r>
            <a:r>
              <a:rPr lang="en-US" dirty="0" err="1"/>
              <a:t>duzeltecegiz</a:t>
            </a:r>
            <a:r>
              <a:rPr lang="en-US" dirty="0"/>
              <a:t>.</a:t>
            </a:r>
            <a:endParaRPr lang="en-CA" dirty="0"/>
          </a:p>
        </p:txBody>
      </p:sp>
      <p:pic>
        <p:nvPicPr>
          <p:cNvPr id="6" name="Resim 5">
            <a:extLst>
              <a:ext uri="{FF2B5EF4-FFF2-40B4-BE49-F238E27FC236}">
                <a16:creationId xmlns:a16="http://schemas.microsoft.com/office/drawing/2014/main" id="{5F0DAFD3-BCCC-CC82-ADBF-93FC0DCB38EC}"/>
              </a:ext>
            </a:extLst>
          </p:cNvPr>
          <p:cNvPicPr>
            <a:picLocks noChangeAspect="1"/>
          </p:cNvPicPr>
          <p:nvPr/>
        </p:nvPicPr>
        <p:blipFill>
          <a:blip r:embed="rId2"/>
          <a:stretch>
            <a:fillRect/>
          </a:stretch>
        </p:blipFill>
        <p:spPr>
          <a:xfrm>
            <a:off x="132576" y="2049200"/>
            <a:ext cx="6836116" cy="4676093"/>
          </a:xfrm>
          <a:prstGeom prst="rect">
            <a:avLst/>
          </a:prstGeom>
        </p:spPr>
      </p:pic>
      <p:pic>
        <p:nvPicPr>
          <p:cNvPr id="8" name="Resim 7">
            <a:extLst>
              <a:ext uri="{FF2B5EF4-FFF2-40B4-BE49-F238E27FC236}">
                <a16:creationId xmlns:a16="http://schemas.microsoft.com/office/drawing/2014/main" id="{777AD11B-46FD-8145-EC33-D71A215B3A93}"/>
              </a:ext>
            </a:extLst>
          </p:cNvPr>
          <p:cNvPicPr>
            <a:picLocks noChangeAspect="1"/>
          </p:cNvPicPr>
          <p:nvPr/>
        </p:nvPicPr>
        <p:blipFill>
          <a:blip r:embed="rId3"/>
          <a:stretch>
            <a:fillRect/>
          </a:stretch>
        </p:blipFill>
        <p:spPr>
          <a:xfrm>
            <a:off x="7548565" y="2560110"/>
            <a:ext cx="3543795" cy="227679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D04218FB-69ED-F22D-9A26-B6204D85D53E}"/>
                  </a:ext>
                </a:extLst>
              </p14:cNvPr>
              <p14:cNvContentPartPr/>
              <p14:nvPr/>
            </p14:nvContentPartPr>
            <p14:xfrm>
              <a:off x="9228145" y="4523116"/>
              <a:ext cx="1043280" cy="203400"/>
            </p14:xfrm>
          </p:contentPart>
        </mc:Choice>
        <mc:Fallback xmlns="">
          <p:pic>
            <p:nvPicPr>
              <p:cNvPr id="9" name="Mürekkep 8">
                <a:extLst>
                  <a:ext uri="{FF2B5EF4-FFF2-40B4-BE49-F238E27FC236}">
                    <a16:creationId xmlns:a16="http://schemas.microsoft.com/office/drawing/2014/main" id="{D04218FB-69ED-F22D-9A26-B6204D85D53E}"/>
                  </a:ext>
                </a:extLst>
              </p:cNvPr>
              <p:cNvPicPr/>
              <p:nvPr/>
            </p:nvPicPr>
            <p:blipFill>
              <a:blip r:embed="rId5"/>
              <a:stretch>
                <a:fillRect/>
              </a:stretch>
            </p:blipFill>
            <p:spPr>
              <a:xfrm>
                <a:off x="9219145" y="4514476"/>
                <a:ext cx="1060920" cy="221040"/>
              </a:xfrm>
              <a:prstGeom prst="rect">
                <a:avLst/>
              </a:prstGeom>
            </p:spPr>
          </p:pic>
        </mc:Fallback>
      </mc:AlternateContent>
      <p:grpSp>
        <p:nvGrpSpPr>
          <p:cNvPr id="15" name="Grup 14">
            <a:extLst>
              <a:ext uri="{FF2B5EF4-FFF2-40B4-BE49-F238E27FC236}">
                <a16:creationId xmlns:a16="http://schemas.microsoft.com/office/drawing/2014/main" id="{CEA9E8EB-F2BD-575F-610B-ACD8F363FF02}"/>
              </a:ext>
            </a:extLst>
          </p:cNvPr>
          <p:cNvGrpSpPr/>
          <p:nvPr/>
        </p:nvGrpSpPr>
        <p:grpSpPr>
          <a:xfrm>
            <a:off x="3945865" y="3339436"/>
            <a:ext cx="3910320" cy="2426400"/>
            <a:chOff x="3945865" y="3339436"/>
            <a:chExt cx="3910320" cy="242640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4E0104D7-1CF1-B281-1AA9-2FE68DF65817}"/>
                    </a:ext>
                  </a:extLst>
                </p14:cNvPr>
                <p14:cNvContentPartPr/>
                <p14:nvPr/>
              </p14:nvContentPartPr>
              <p14:xfrm>
                <a:off x="3945865" y="3425836"/>
                <a:ext cx="3849120" cy="617040"/>
              </p14:xfrm>
            </p:contentPart>
          </mc:Choice>
          <mc:Fallback xmlns="">
            <p:pic>
              <p:nvPicPr>
                <p:cNvPr id="10" name="Mürekkep 9">
                  <a:extLst>
                    <a:ext uri="{FF2B5EF4-FFF2-40B4-BE49-F238E27FC236}">
                      <a16:creationId xmlns:a16="http://schemas.microsoft.com/office/drawing/2014/main" id="{4E0104D7-1CF1-B281-1AA9-2FE68DF65817}"/>
                    </a:ext>
                  </a:extLst>
                </p:cNvPr>
                <p:cNvPicPr/>
                <p:nvPr/>
              </p:nvPicPr>
              <p:blipFill>
                <a:blip r:embed="rId7"/>
                <a:stretch>
                  <a:fillRect/>
                </a:stretch>
              </p:blipFill>
              <p:spPr>
                <a:xfrm>
                  <a:off x="3937225" y="3416836"/>
                  <a:ext cx="386676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2DA8A41A-0609-B1B0-E368-F9957876403A}"/>
                    </a:ext>
                  </a:extLst>
                </p14:cNvPr>
                <p14:cNvContentPartPr/>
                <p14:nvPr/>
              </p14:nvContentPartPr>
              <p14:xfrm>
                <a:off x="7664665" y="3339436"/>
                <a:ext cx="191520" cy="205200"/>
              </p14:xfrm>
            </p:contentPart>
          </mc:Choice>
          <mc:Fallback xmlns="">
            <p:pic>
              <p:nvPicPr>
                <p:cNvPr id="11" name="Mürekkep 10">
                  <a:extLst>
                    <a:ext uri="{FF2B5EF4-FFF2-40B4-BE49-F238E27FC236}">
                      <a16:creationId xmlns:a16="http://schemas.microsoft.com/office/drawing/2014/main" id="{2DA8A41A-0609-B1B0-E368-F9957876403A}"/>
                    </a:ext>
                  </a:extLst>
                </p:cNvPr>
                <p:cNvPicPr/>
                <p:nvPr/>
              </p:nvPicPr>
              <p:blipFill>
                <a:blip r:embed="rId9"/>
                <a:stretch>
                  <a:fillRect/>
                </a:stretch>
              </p:blipFill>
              <p:spPr>
                <a:xfrm>
                  <a:off x="7655665" y="3330796"/>
                  <a:ext cx="209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D78AFEE9-D711-E150-CD81-342A7669CACE}"/>
                    </a:ext>
                  </a:extLst>
                </p14:cNvPr>
                <p14:cNvContentPartPr/>
                <p14:nvPr/>
              </p14:nvContentPartPr>
              <p14:xfrm>
                <a:off x="4273465" y="4046116"/>
                <a:ext cx="3547080" cy="1719720"/>
              </p14:xfrm>
            </p:contentPart>
          </mc:Choice>
          <mc:Fallback xmlns="">
            <p:pic>
              <p:nvPicPr>
                <p:cNvPr id="13" name="Mürekkep 12">
                  <a:extLst>
                    <a:ext uri="{FF2B5EF4-FFF2-40B4-BE49-F238E27FC236}">
                      <a16:creationId xmlns:a16="http://schemas.microsoft.com/office/drawing/2014/main" id="{D78AFEE9-D711-E150-CD81-342A7669CACE}"/>
                    </a:ext>
                  </a:extLst>
                </p:cNvPr>
                <p:cNvPicPr/>
                <p:nvPr/>
              </p:nvPicPr>
              <p:blipFill>
                <a:blip r:embed="rId11"/>
                <a:stretch>
                  <a:fillRect/>
                </a:stretch>
              </p:blipFill>
              <p:spPr>
                <a:xfrm>
                  <a:off x="4264465" y="4037116"/>
                  <a:ext cx="3564720" cy="1737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A00B0C72-FD6C-2075-6ADB-127DA7596A13}"/>
                    </a:ext>
                  </a:extLst>
                </p14:cNvPr>
                <p14:cNvContentPartPr/>
                <p14:nvPr/>
              </p14:nvContentPartPr>
              <p14:xfrm>
                <a:off x="7690225" y="3993916"/>
                <a:ext cx="137160" cy="201240"/>
              </p14:xfrm>
            </p:contentPart>
          </mc:Choice>
          <mc:Fallback xmlns="">
            <p:pic>
              <p:nvPicPr>
                <p:cNvPr id="14" name="Mürekkep 13">
                  <a:extLst>
                    <a:ext uri="{FF2B5EF4-FFF2-40B4-BE49-F238E27FC236}">
                      <a16:creationId xmlns:a16="http://schemas.microsoft.com/office/drawing/2014/main" id="{A00B0C72-FD6C-2075-6ADB-127DA7596A13}"/>
                    </a:ext>
                  </a:extLst>
                </p:cNvPr>
                <p:cNvPicPr/>
                <p:nvPr/>
              </p:nvPicPr>
              <p:blipFill>
                <a:blip r:embed="rId13"/>
                <a:stretch>
                  <a:fillRect/>
                </a:stretch>
              </p:blipFill>
              <p:spPr>
                <a:xfrm>
                  <a:off x="7681585" y="3985276"/>
                  <a:ext cx="154800" cy="218880"/>
                </a:xfrm>
                <a:prstGeom prst="rect">
                  <a:avLst/>
                </a:prstGeom>
              </p:spPr>
            </p:pic>
          </mc:Fallback>
        </mc:AlternateContent>
      </p:grpSp>
      <p:pic>
        <p:nvPicPr>
          <p:cNvPr id="17" name="Resim 16">
            <a:extLst>
              <a:ext uri="{FF2B5EF4-FFF2-40B4-BE49-F238E27FC236}">
                <a16:creationId xmlns:a16="http://schemas.microsoft.com/office/drawing/2014/main" id="{5069D7D4-9E63-15A7-A0FE-712C5F1F705E}"/>
              </a:ext>
            </a:extLst>
          </p:cNvPr>
          <p:cNvPicPr>
            <a:picLocks noChangeAspect="1"/>
          </p:cNvPicPr>
          <p:nvPr/>
        </p:nvPicPr>
        <p:blipFill>
          <a:blip r:embed="rId14"/>
          <a:stretch>
            <a:fillRect/>
          </a:stretch>
        </p:blipFill>
        <p:spPr>
          <a:xfrm>
            <a:off x="7358039" y="1933566"/>
            <a:ext cx="3734321" cy="314369"/>
          </a:xfrm>
          <a:prstGeom prst="rect">
            <a:avLst/>
          </a:prstGeom>
        </p:spPr>
      </p:pic>
      <p:grpSp>
        <p:nvGrpSpPr>
          <p:cNvPr id="22" name="Grup 21">
            <a:extLst>
              <a:ext uri="{FF2B5EF4-FFF2-40B4-BE49-F238E27FC236}">
                <a16:creationId xmlns:a16="http://schemas.microsoft.com/office/drawing/2014/main" id="{8A976A97-B48A-3C9A-7E9B-AB09DCED0CB1}"/>
              </a:ext>
            </a:extLst>
          </p:cNvPr>
          <p:cNvGrpSpPr/>
          <p:nvPr/>
        </p:nvGrpSpPr>
        <p:grpSpPr>
          <a:xfrm>
            <a:off x="1019785" y="1760476"/>
            <a:ext cx="10148040" cy="675360"/>
            <a:chOff x="1019785" y="1760476"/>
            <a:chExt cx="10148040" cy="675360"/>
          </a:xfrm>
        </p:grpSpPr>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BCB39249-9324-6BA8-4CC7-CDA70247106B}"/>
                    </a:ext>
                  </a:extLst>
                </p14:cNvPr>
                <p14:cNvContentPartPr/>
                <p14:nvPr/>
              </p14:nvContentPartPr>
              <p14:xfrm>
                <a:off x="7179745" y="1760836"/>
                <a:ext cx="3988080" cy="675000"/>
              </p14:xfrm>
            </p:contentPart>
          </mc:Choice>
          <mc:Fallback xmlns="">
            <p:pic>
              <p:nvPicPr>
                <p:cNvPr id="18" name="Mürekkep 17">
                  <a:extLst>
                    <a:ext uri="{FF2B5EF4-FFF2-40B4-BE49-F238E27FC236}">
                      <a16:creationId xmlns:a16="http://schemas.microsoft.com/office/drawing/2014/main" id="{BCB39249-9324-6BA8-4CC7-CDA70247106B}"/>
                    </a:ext>
                  </a:extLst>
                </p:cNvPr>
                <p:cNvPicPr/>
                <p:nvPr/>
              </p:nvPicPr>
              <p:blipFill>
                <a:blip r:embed="rId16"/>
                <a:stretch>
                  <a:fillRect/>
                </a:stretch>
              </p:blipFill>
              <p:spPr>
                <a:xfrm>
                  <a:off x="7170745" y="1751836"/>
                  <a:ext cx="400572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75F7C26A-8374-B2F2-1219-EF2FAFCFDC8A}"/>
                    </a:ext>
                  </a:extLst>
                </p14:cNvPr>
                <p14:cNvContentPartPr/>
                <p14:nvPr/>
              </p14:nvContentPartPr>
              <p14:xfrm>
                <a:off x="1019785" y="1760476"/>
                <a:ext cx="1770480" cy="50040"/>
              </p14:xfrm>
            </p:contentPart>
          </mc:Choice>
          <mc:Fallback xmlns="">
            <p:pic>
              <p:nvPicPr>
                <p:cNvPr id="19" name="Mürekkep 18">
                  <a:extLst>
                    <a:ext uri="{FF2B5EF4-FFF2-40B4-BE49-F238E27FC236}">
                      <a16:creationId xmlns:a16="http://schemas.microsoft.com/office/drawing/2014/main" id="{75F7C26A-8374-B2F2-1219-EF2FAFCFDC8A}"/>
                    </a:ext>
                  </a:extLst>
                </p:cNvPr>
                <p:cNvPicPr/>
                <p:nvPr/>
              </p:nvPicPr>
              <p:blipFill>
                <a:blip r:embed="rId18"/>
                <a:stretch>
                  <a:fillRect/>
                </a:stretch>
              </p:blipFill>
              <p:spPr>
                <a:xfrm>
                  <a:off x="1011145" y="1751476"/>
                  <a:ext cx="1788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E649E52B-A73E-E0E9-3109-ED378BEB8803}"/>
                    </a:ext>
                  </a:extLst>
                </p14:cNvPr>
                <p14:cNvContentPartPr/>
                <p14:nvPr/>
              </p14:nvContentPartPr>
              <p14:xfrm>
                <a:off x="2540425" y="1828516"/>
                <a:ext cx="4590720" cy="222480"/>
              </p14:xfrm>
            </p:contentPart>
          </mc:Choice>
          <mc:Fallback xmlns="">
            <p:pic>
              <p:nvPicPr>
                <p:cNvPr id="20" name="Mürekkep 19">
                  <a:extLst>
                    <a:ext uri="{FF2B5EF4-FFF2-40B4-BE49-F238E27FC236}">
                      <a16:creationId xmlns:a16="http://schemas.microsoft.com/office/drawing/2014/main" id="{E649E52B-A73E-E0E9-3109-ED378BEB8803}"/>
                    </a:ext>
                  </a:extLst>
                </p:cNvPr>
                <p:cNvPicPr/>
                <p:nvPr/>
              </p:nvPicPr>
              <p:blipFill>
                <a:blip r:embed="rId20"/>
                <a:stretch>
                  <a:fillRect/>
                </a:stretch>
              </p:blipFill>
              <p:spPr>
                <a:xfrm>
                  <a:off x="2531785" y="1819516"/>
                  <a:ext cx="4608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04AA85C1-546D-68CA-CB44-4E554D29A58F}"/>
                    </a:ext>
                  </a:extLst>
                </p14:cNvPr>
                <p14:cNvContentPartPr/>
                <p14:nvPr/>
              </p14:nvContentPartPr>
              <p14:xfrm>
                <a:off x="7035745" y="1934356"/>
                <a:ext cx="154080" cy="257400"/>
              </p14:xfrm>
            </p:contentPart>
          </mc:Choice>
          <mc:Fallback xmlns="">
            <p:pic>
              <p:nvPicPr>
                <p:cNvPr id="21" name="Mürekkep 20">
                  <a:extLst>
                    <a:ext uri="{FF2B5EF4-FFF2-40B4-BE49-F238E27FC236}">
                      <a16:creationId xmlns:a16="http://schemas.microsoft.com/office/drawing/2014/main" id="{04AA85C1-546D-68CA-CB44-4E554D29A58F}"/>
                    </a:ext>
                  </a:extLst>
                </p:cNvPr>
                <p:cNvPicPr/>
                <p:nvPr/>
              </p:nvPicPr>
              <p:blipFill>
                <a:blip r:embed="rId22"/>
                <a:stretch>
                  <a:fillRect/>
                </a:stretch>
              </p:blipFill>
              <p:spPr>
                <a:xfrm>
                  <a:off x="7026745" y="1925356"/>
                  <a:ext cx="171720" cy="275040"/>
                </a:xfrm>
                <a:prstGeom prst="rect">
                  <a:avLst/>
                </a:prstGeom>
              </p:spPr>
            </p:pic>
          </mc:Fallback>
        </mc:AlternateContent>
      </p:grpSp>
    </p:spTree>
    <p:extLst>
      <p:ext uri="{BB962C8B-B14F-4D97-AF65-F5344CB8AC3E}">
        <p14:creationId xmlns:p14="http://schemas.microsoft.com/office/powerpoint/2010/main" val="40914354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F1946CD-2D91-82D7-93FD-131B079B2530}"/>
              </a:ext>
            </a:extLst>
          </p:cNvPr>
          <p:cNvPicPr>
            <a:picLocks noChangeAspect="1"/>
          </p:cNvPicPr>
          <p:nvPr/>
        </p:nvPicPr>
        <p:blipFill>
          <a:blip r:embed="rId2"/>
          <a:stretch>
            <a:fillRect/>
          </a:stretch>
        </p:blipFill>
        <p:spPr>
          <a:xfrm>
            <a:off x="1964893" y="0"/>
            <a:ext cx="8262214" cy="6858000"/>
          </a:xfrm>
          <a:prstGeom prst="rect">
            <a:avLst/>
          </a:prstGeom>
        </p:spPr>
      </p:pic>
      <p:grpSp>
        <p:nvGrpSpPr>
          <p:cNvPr id="9" name="Grup 8">
            <a:extLst>
              <a:ext uri="{FF2B5EF4-FFF2-40B4-BE49-F238E27FC236}">
                <a16:creationId xmlns:a16="http://schemas.microsoft.com/office/drawing/2014/main" id="{B4636A03-D126-56F5-AA39-64074366F768}"/>
              </a:ext>
            </a:extLst>
          </p:cNvPr>
          <p:cNvGrpSpPr/>
          <p:nvPr/>
        </p:nvGrpSpPr>
        <p:grpSpPr>
          <a:xfrm>
            <a:off x="4001665" y="5427076"/>
            <a:ext cx="1039320" cy="262440"/>
            <a:chOff x="4001665" y="5427076"/>
            <a:chExt cx="1039320" cy="26244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375D5BB-0ED3-CB6A-B2A6-A3D973E24867}"/>
                    </a:ext>
                  </a:extLst>
                </p14:cNvPr>
                <p14:cNvContentPartPr/>
                <p14:nvPr/>
              </p14:nvContentPartPr>
              <p14:xfrm>
                <a:off x="4001665" y="5427076"/>
                <a:ext cx="242640" cy="216000"/>
              </p14:xfrm>
            </p:contentPart>
          </mc:Choice>
          <mc:Fallback xmlns="">
            <p:pic>
              <p:nvPicPr>
                <p:cNvPr id="6" name="Mürekkep 5">
                  <a:extLst>
                    <a:ext uri="{FF2B5EF4-FFF2-40B4-BE49-F238E27FC236}">
                      <a16:creationId xmlns:a16="http://schemas.microsoft.com/office/drawing/2014/main" id="{E375D5BB-0ED3-CB6A-B2A6-A3D973E24867}"/>
                    </a:ext>
                  </a:extLst>
                </p:cNvPr>
                <p:cNvPicPr/>
                <p:nvPr/>
              </p:nvPicPr>
              <p:blipFill>
                <a:blip r:embed="rId4"/>
                <a:stretch>
                  <a:fillRect/>
                </a:stretch>
              </p:blipFill>
              <p:spPr>
                <a:xfrm>
                  <a:off x="3992665" y="5418076"/>
                  <a:ext cx="260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3888F37-6142-2870-33D2-A3601A259A81}"/>
                    </a:ext>
                  </a:extLst>
                </p14:cNvPr>
                <p14:cNvContentPartPr/>
                <p14:nvPr/>
              </p14:nvContentPartPr>
              <p14:xfrm>
                <a:off x="4263385" y="5581516"/>
                <a:ext cx="735120" cy="108000"/>
              </p14:xfrm>
            </p:contentPart>
          </mc:Choice>
          <mc:Fallback xmlns="">
            <p:pic>
              <p:nvPicPr>
                <p:cNvPr id="7" name="Mürekkep 6">
                  <a:extLst>
                    <a:ext uri="{FF2B5EF4-FFF2-40B4-BE49-F238E27FC236}">
                      <a16:creationId xmlns:a16="http://schemas.microsoft.com/office/drawing/2014/main" id="{23888F37-6142-2870-33D2-A3601A259A81}"/>
                    </a:ext>
                  </a:extLst>
                </p:cNvPr>
                <p:cNvPicPr/>
                <p:nvPr/>
              </p:nvPicPr>
              <p:blipFill>
                <a:blip r:embed="rId6"/>
                <a:stretch>
                  <a:fillRect/>
                </a:stretch>
              </p:blipFill>
              <p:spPr>
                <a:xfrm>
                  <a:off x="4254745" y="5572876"/>
                  <a:ext cx="752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E9A5728-2D0D-42C2-A5AE-07016D771760}"/>
                    </a:ext>
                  </a:extLst>
                </p14:cNvPr>
                <p14:cNvContentPartPr/>
                <p14:nvPr/>
              </p14:nvContentPartPr>
              <p14:xfrm>
                <a:off x="4975825" y="5591596"/>
                <a:ext cx="65160" cy="69840"/>
              </p14:xfrm>
            </p:contentPart>
          </mc:Choice>
          <mc:Fallback xmlns="">
            <p:pic>
              <p:nvPicPr>
                <p:cNvPr id="8" name="Mürekkep 7">
                  <a:extLst>
                    <a:ext uri="{FF2B5EF4-FFF2-40B4-BE49-F238E27FC236}">
                      <a16:creationId xmlns:a16="http://schemas.microsoft.com/office/drawing/2014/main" id="{BE9A5728-2D0D-42C2-A5AE-07016D771760}"/>
                    </a:ext>
                  </a:extLst>
                </p:cNvPr>
                <p:cNvPicPr/>
                <p:nvPr/>
              </p:nvPicPr>
              <p:blipFill>
                <a:blip r:embed="rId8"/>
                <a:stretch>
                  <a:fillRect/>
                </a:stretch>
              </p:blipFill>
              <p:spPr>
                <a:xfrm>
                  <a:off x="4966825" y="5582956"/>
                  <a:ext cx="82800" cy="87480"/>
                </a:xfrm>
                <a:prstGeom prst="rect">
                  <a:avLst/>
                </a:prstGeom>
              </p:spPr>
            </p:pic>
          </mc:Fallback>
        </mc:AlternateContent>
      </p:grpSp>
      <p:grpSp>
        <p:nvGrpSpPr>
          <p:cNvPr id="13" name="Grup 12">
            <a:extLst>
              <a:ext uri="{FF2B5EF4-FFF2-40B4-BE49-F238E27FC236}">
                <a16:creationId xmlns:a16="http://schemas.microsoft.com/office/drawing/2014/main" id="{9F3CFE93-583D-A371-669C-380D6C9BFC94}"/>
              </a:ext>
            </a:extLst>
          </p:cNvPr>
          <p:cNvGrpSpPr/>
          <p:nvPr/>
        </p:nvGrpSpPr>
        <p:grpSpPr>
          <a:xfrm>
            <a:off x="3626185" y="1693156"/>
            <a:ext cx="1071360" cy="423720"/>
            <a:chOff x="3626185" y="1693156"/>
            <a:chExt cx="1071360" cy="423720"/>
          </a:xfrm>
        </p:grpSpPr>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65E4AA3B-6E09-AEC7-F87F-121D9FD2A611}"/>
                    </a:ext>
                  </a:extLst>
                </p14:cNvPr>
                <p14:cNvContentPartPr/>
                <p14:nvPr/>
              </p14:nvContentPartPr>
              <p14:xfrm>
                <a:off x="3626185" y="1693156"/>
                <a:ext cx="216000" cy="301320"/>
              </p14:xfrm>
            </p:contentPart>
          </mc:Choice>
          <mc:Fallback xmlns="">
            <p:pic>
              <p:nvPicPr>
                <p:cNvPr id="10" name="Mürekkep 9">
                  <a:extLst>
                    <a:ext uri="{FF2B5EF4-FFF2-40B4-BE49-F238E27FC236}">
                      <a16:creationId xmlns:a16="http://schemas.microsoft.com/office/drawing/2014/main" id="{65E4AA3B-6E09-AEC7-F87F-121D9FD2A611}"/>
                    </a:ext>
                  </a:extLst>
                </p:cNvPr>
                <p:cNvPicPr/>
                <p:nvPr/>
              </p:nvPicPr>
              <p:blipFill>
                <a:blip r:embed="rId10"/>
                <a:stretch>
                  <a:fillRect/>
                </a:stretch>
              </p:blipFill>
              <p:spPr>
                <a:xfrm>
                  <a:off x="3617545" y="1684156"/>
                  <a:ext cx="2336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92F10EF5-78F6-E3AA-B2DF-041C5C04559F}"/>
                    </a:ext>
                  </a:extLst>
                </p14:cNvPr>
                <p14:cNvContentPartPr/>
                <p14:nvPr/>
              </p14:nvContentPartPr>
              <p14:xfrm>
                <a:off x="3792145" y="1933276"/>
                <a:ext cx="850320" cy="107640"/>
              </p14:xfrm>
            </p:contentPart>
          </mc:Choice>
          <mc:Fallback xmlns="">
            <p:pic>
              <p:nvPicPr>
                <p:cNvPr id="11" name="Mürekkep 10">
                  <a:extLst>
                    <a:ext uri="{FF2B5EF4-FFF2-40B4-BE49-F238E27FC236}">
                      <a16:creationId xmlns:a16="http://schemas.microsoft.com/office/drawing/2014/main" id="{92F10EF5-78F6-E3AA-B2DF-041C5C04559F}"/>
                    </a:ext>
                  </a:extLst>
                </p:cNvPr>
                <p:cNvPicPr/>
                <p:nvPr/>
              </p:nvPicPr>
              <p:blipFill>
                <a:blip r:embed="rId12"/>
                <a:stretch>
                  <a:fillRect/>
                </a:stretch>
              </p:blipFill>
              <p:spPr>
                <a:xfrm>
                  <a:off x="3783145" y="1924636"/>
                  <a:ext cx="867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B1C327B-A414-5904-A671-A110B9CEC575}"/>
                    </a:ext>
                  </a:extLst>
                </p14:cNvPr>
                <p14:cNvContentPartPr/>
                <p14:nvPr/>
              </p14:nvContentPartPr>
              <p14:xfrm>
                <a:off x="4668385" y="1953436"/>
                <a:ext cx="29160" cy="163440"/>
              </p14:xfrm>
            </p:contentPart>
          </mc:Choice>
          <mc:Fallback xmlns="">
            <p:pic>
              <p:nvPicPr>
                <p:cNvPr id="12" name="Mürekkep 11">
                  <a:extLst>
                    <a:ext uri="{FF2B5EF4-FFF2-40B4-BE49-F238E27FC236}">
                      <a16:creationId xmlns:a16="http://schemas.microsoft.com/office/drawing/2014/main" id="{4B1C327B-A414-5904-A671-A110B9CEC575}"/>
                    </a:ext>
                  </a:extLst>
                </p:cNvPr>
                <p:cNvPicPr/>
                <p:nvPr/>
              </p:nvPicPr>
              <p:blipFill>
                <a:blip r:embed="rId14"/>
                <a:stretch>
                  <a:fillRect/>
                </a:stretch>
              </p:blipFill>
              <p:spPr>
                <a:xfrm>
                  <a:off x="4659385" y="1944796"/>
                  <a:ext cx="46800" cy="181080"/>
                </a:xfrm>
                <a:prstGeom prst="rect">
                  <a:avLst/>
                </a:prstGeom>
              </p:spPr>
            </p:pic>
          </mc:Fallback>
        </mc:AlternateContent>
      </p:grpSp>
    </p:spTree>
    <p:extLst>
      <p:ext uri="{BB962C8B-B14F-4D97-AF65-F5344CB8AC3E}">
        <p14:creationId xmlns:p14="http://schemas.microsoft.com/office/powerpoint/2010/main" val="3773332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9D921A-2EA7-13DC-F4CA-5DD4529A974B}"/>
              </a:ext>
            </a:extLst>
          </p:cNvPr>
          <p:cNvPicPr>
            <a:picLocks noChangeAspect="1"/>
          </p:cNvPicPr>
          <p:nvPr/>
        </p:nvPicPr>
        <p:blipFill>
          <a:blip r:embed="rId2"/>
          <a:stretch>
            <a:fillRect/>
          </a:stretch>
        </p:blipFill>
        <p:spPr>
          <a:xfrm>
            <a:off x="452341" y="1582321"/>
            <a:ext cx="4138909" cy="431496"/>
          </a:xfrm>
          <a:prstGeom prst="rect">
            <a:avLst/>
          </a:prstGeom>
        </p:spPr>
      </p:pic>
      <p:pic>
        <p:nvPicPr>
          <p:cNvPr id="7" name="Resim 6">
            <a:extLst>
              <a:ext uri="{FF2B5EF4-FFF2-40B4-BE49-F238E27FC236}">
                <a16:creationId xmlns:a16="http://schemas.microsoft.com/office/drawing/2014/main" id="{D1F9FD9B-2482-CCEA-E5F2-4F83C0C5156E}"/>
              </a:ext>
            </a:extLst>
          </p:cNvPr>
          <p:cNvPicPr>
            <a:picLocks noChangeAspect="1"/>
          </p:cNvPicPr>
          <p:nvPr/>
        </p:nvPicPr>
        <p:blipFill>
          <a:blip r:embed="rId3"/>
          <a:stretch>
            <a:fillRect/>
          </a:stretch>
        </p:blipFill>
        <p:spPr>
          <a:xfrm>
            <a:off x="452341" y="2335479"/>
            <a:ext cx="4138909" cy="355031"/>
          </a:xfrm>
          <a:prstGeom prst="rect">
            <a:avLst/>
          </a:prstGeom>
        </p:spPr>
      </p:pic>
      <p:pic>
        <p:nvPicPr>
          <p:cNvPr id="9" name="Resim 8">
            <a:extLst>
              <a:ext uri="{FF2B5EF4-FFF2-40B4-BE49-F238E27FC236}">
                <a16:creationId xmlns:a16="http://schemas.microsoft.com/office/drawing/2014/main" id="{73E4963A-1F47-BA7A-60E9-2533D2897215}"/>
              </a:ext>
            </a:extLst>
          </p:cNvPr>
          <p:cNvPicPr>
            <a:picLocks noChangeAspect="1"/>
          </p:cNvPicPr>
          <p:nvPr/>
        </p:nvPicPr>
        <p:blipFill>
          <a:blip r:embed="rId4"/>
          <a:stretch>
            <a:fillRect/>
          </a:stretch>
        </p:blipFill>
        <p:spPr>
          <a:xfrm>
            <a:off x="452341" y="2915092"/>
            <a:ext cx="4138909" cy="368622"/>
          </a:xfrm>
          <a:prstGeom prst="rect">
            <a:avLst/>
          </a:prstGeom>
        </p:spPr>
      </p:pic>
      <p:pic>
        <p:nvPicPr>
          <p:cNvPr id="11" name="Resim 10">
            <a:extLst>
              <a:ext uri="{FF2B5EF4-FFF2-40B4-BE49-F238E27FC236}">
                <a16:creationId xmlns:a16="http://schemas.microsoft.com/office/drawing/2014/main" id="{092FE2F3-5122-1250-F015-5D8AFC4A28F5}"/>
              </a:ext>
            </a:extLst>
          </p:cNvPr>
          <p:cNvPicPr>
            <a:picLocks noChangeAspect="1"/>
          </p:cNvPicPr>
          <p:nvPr/>
        </p:nvPicPr>
        <p:blipFill>
          <a:blip r:embed="rId5"/>
          <a:stretch>
            <a:fillRect/>
          </a:stretch>
        </p:blipFill>
        <p:spPr>
          <a:xfrm>
            <a:off x="1342677" y="3283714"/>
            <a:ext cx="2358236" cy="287495"/>
          </a:xfrm>
          <a:prstGeom prst="rect">
            <a:avLst/>
          </a:prstGeom>
        </p:spPr>
      </p:pic>
      <p:pic>
        <p:nvPicPr>
          <p:cNvPr id="13" name="Resim 12">
            <a:extLst>
              <a:ext uri="{FF2B5EF4-FFF2-40B4-BE49-F238E27FC236}">
                <a16:creationId xmlns:a16="http://schemas.microsoft.com/office/drawing/2014/main" id="{FBA385E3-F7E9-F47E-6519-75D4E51E54B8}"/>
              </a:ext>
            </a:extLst>
          </p:cNvPr>
          <p:cNvPicPr>
            <a:picLocks noChangeAspect="1"/>
          </p:cNvPicPr>
          <p:nvPr/>
        </p:nvPicPr>
        <p:blipFill>
          <a:blip r:embed="rId6"/>
          <a:stretch>
            <a:fillRect/>
          </a:stretch>
        </p:blipFill>
        <p:spPr>
          <a:xfrm>
            <a:off x="452341" y="3863948"/>
            <a:ext cx="4138909" cy="458223"/>
          </a:xfrm>
          <a:prstGeom prst="rect">
            <a:avLst/>
          </a:prstGeom>
        </p:spPr>
      </p:pic>
      <p:pic>
        <p:nvPicPr>
          <p:cNvPr id="15" name="Resim 14">
            <a:extLst>
              <a:ext uri="{FF2B5EF4-FFF2-40B4-BE49-F238E27FC236}">
                <a16:creationId xmlns:a16="http://schemas.microsoft.com/office/drawing/2014/main" id="{62F1CA2E-1C61-ADFD-6C95-81D370D521B6}"/>
              </a:ext>
            </a:extLst>
          </p:cNvPr>
          <p:cNvPicPr>
            <a:picLocks noChangeAspect="1"/>
          </p:cNvPicPr>
          <p:nvPr/>
        </p:nvPicPr>
        <p:blipFill>
          <a:blip r:embed="rId7"/>
          <a:stretch>
            <a:fillRect/>
          </a:stretch>
        </p:blipFill>
        <p:spPr>
          <a:xfrm>
            <a:off x="4797340" y="1308425"/>
            <a:ext cx="6942319" cy="3213333"/>
          </a:xfrm>
          <a:prstGeom prst="rect">
            <a:avLst/>
          </a:prstGeom>
        </p:spPr>
      </p:pic>
    </p:spTree>
    <p:extLst>
      <p:ext uri="{BB962C8B-B14F-4D97-AF65-F5344CB8AC3E}">
        <p14:creationId xmlns:p14="http://schemas.microsoft.com/office/powerpoint/2010/main" val="334379181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EF2B52-56B8-99E6-4288-5F357221FA88}"/>
              </a:ext>
            </a:extLst>
          </p:cNvPr>
          <p:cNvSpPr>
            <a:spLocks noGrp="1"/>
          </p:cNvSpPr>
          <p:nvPr>
            <p:ph type="title"/>
          </p:nvPr>
        </p:nvSpPr>
        <p:spPr>
          <a:xfrm>
            <a:off x="4291872" y="3029717"/>
            <a:ext cx="3608255" cy="798566"/>
          </a:xfrm>
        </p:spPr>
        <p:txBody>
          <a:bodyPr/>
          <a:lstStyle/>
          <a:p>
            <a:r>
              <a:rPr lang="en-US" dirty="0"/>
              <a:t>Ghost Globe</a:t>
            </a:r>
            <a:endParaRPr lang="en-CA" dirty="0"/>
          </a:p>
        </p:txBody>
      </p:sp>
    </p:spTree>
    <p:extLst>
      <p:ext uri="{BB962C8B-B14F-4D97-AF65-F5344CB8AC3E}">
        <p14:creationId xmlns:p14="http://schemas.microsoft.com/office/powerpoint/2010/main" val="10418585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B0B02C1-B1A6-8CCA-A7C9-FEFB61BD1FD3}"/>
              </a:ext>
            </a:extLst>
          </p:cNvPr>
          <p:cNvPicPr>
            <a:picLocks noChangeAspect="1"/>
          </p:cNvPicPr>
          <p:nvPr/>
        </p:nvPicPr>
        <p:blipFill>
          <a:blip r:embed="rId2"/>
          <a:stretch>
            <a:fillRect/>
          </a:stretch>
        </p:blipFill>
        <p:spPr>
          <a:xfrm>
            <a:off x="1089914" y="1898115"/>
            <a:ext cx="10012172" cy="4544059"/>
          </a:xfrm>
          <a:prstGeom prst="rect">
            <a:avLst/>
          </a:prstGeom>
        </p:spPr>
      </p:pic>
      <p:sp>
        <p:nvSpPr>
          <p:cNvPr id="6" name="Metin kutusu 5">
            <a:extLst>
              <a:ext uri="{FF2B5EF4-FFF2-40B4-BE49-F238E27FC236}">
                <a16:creationId xmlns:a16="http://schemas.microsoft.com/office/drawing/2014/main" id="{38591FD3-3EFE-EB23-4DE0-9DCBF1F566AB}"/>
              </a:ext>
            </a:extLst>
          </p:cNvPr>
          <p:cNvSpPr txBox="1"/>
          <p:nvPr/>
        </p:nvSpPr>
        <p:spPr>
          <a:xfrm>
            <a:off x="1089914" y="747698"/>
            <a:ext cx="2382383" cy="1015663"/>
          </a:xfrm>
          <a:prstGeom prst="rect">
            <a:avLst/>
          </a:prstGeom>
          <a:noFill/>
        </p:spPr>
        <p:txBody>
          <a:bodyPr wrap="none" rtlCol="0">
            <a:spAutoFit/>
          </a:bodyPr>
          <a:lstStyle/>
          <a:p>
            <a:r>
              <a:rPr lang="en-US" sz="6000" dirty="0"/>
              <a:t>Quest</a:t>
            </a:r>
            <a:endParaRPr lang="en-CA" sz="6000" dirty="0"/>
          </a:p>
        </p:txBody>
      </p:sp>
    </p:spTree>
    <p:extLst>
      <p:ext uri="{BB962C8B-B14F-4D97-AF65-F5344CB8AC3E}">
        <p14:creationId xmlns:p14="http://schemas.microsoft.com/office/powerpoint/2010/main" val="158052961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97266C-B5C7-0131-1EB6-4C529028CF0C}"/>
              </a:ext>
            </a:extLst>
          </p:cNvPr>
          <p:cNvSpPr>
            <a:spLocks noGrp="1"/>
          </p:cNvSpPr>
          <p:nvPr>
            <p:ph type="title"/>
          </p:nvPr>
        </p:nvSpPr>
        <p:spPr/>
        <p:txBody>
          <a:bodyPr/>
          <a:lstStyle/>
          <a:p>
            <a:r>
              <a:rPr lang="en-US" dirty="0"/>
              <a:t>What is Ghost Globe?</a:t>
            </a:r>
            <a:endParaRPr lang="en-CA" dirty="0"/>
          </a:p>
        </p:txBody>
      </p:sp>
      <p:sp>
        <p:nvSpPr>
          <p:cNvPr id="3" name="İçerik Yer Tutucusu 2">
            <a:extLst>
              <a:ext uri="{FF2B5EF4-FFF2-40B4-BE49-F238E27FC236}">
                <a16:creationId xmlns:a16="http://schemas.microsoft.com/office/drawing/2014/main" id="{3D9B6E50-6960-532E-128B-427439AD1A74}"/>
              </a:ext>
            </a:extLst>
          </p:cNvPr>
          <p:cNvSpPr>
            <a:spLocks noGrp="1"/>
          </p:cNvSpPr>
          <p:nvPr>
            <p:ph idx="1"/>
          </p:nvPr>
        </p:nvSpPr>
        <p:spPr>
          <a:xfrm>
            <a:off x="646111" y="2000295"/>
            <a:ext cx="8946541" cy="2857410"/>
          </a:xfrm>
        </p:spPr>
        <p:txBody>
          <a:bodyPr>
            <a:normAutofit lnSpcReduction="10000"/>
          </a:bodyPr>
          <a:lstStyle/>
          <a:p>
            <a:r>
              <a:rPr lang="en-US" b="0" i="0" dirty="0">
                <a:solidFill>
                  <a:srgbClr val="FFFFFF"/>
                </a:solidFill>
                <a:effectLst/>
                <a:latin typeface="Udemy Sans"/>
              </a:rPr>
              <a:t>A ghost globe is a progress globe, just like the Red Globe for Health or the Blue Globe for Mana.</a:t>
            </a:r>
          </a:p>
          <a:p>
            <a:r>
              <a:rPr lang="en-US" b="0" i="0" dirty="0">
                <a:solidFill>
                  <a:srgbClr val="FFFFFF"/>
                </a:solidFill>
                <a:effectLst/>
                <a:latin typeface="Udemy Sans"/>
              </a:rPr>
              <a:t>But it's behind the regular globe and it trails behind in a smooth manner.</a:t>
            </a:r>
          </a:p>
          <a:p>
            <a:r>
              <a:rPr lang="en-US" b="0" i="0" dirty="0">
                <a:solidFill>
                  <a:srgbClr val="FFFFFF"/>
                </a:solidFill>
                <a:effectLst/>
                <a:latin typeface="Udemy Sans"/>
              </a:rPr>
              <a:t>So as the health globe changes, goes up or down, the ghost globe trails </a:t>
            </a:r>
          </a:p>
          <a:p>
            <a:pPr marL="0" indent="0">
              <a:buNone/>
            </a:pPr>
            <a:r>
              <a:rPr lang="en-US" b="0" i="0" dirty="0">
                <a:solidFill>
                  <a:srgbClr val="FFFFFF"/>
                </a:solidFill>
                <a:effectLst/>
                <a:latin typeface="Udemy Sans"/>
              </a:rPr>
              <a:t>behind it kind of interpolates</a:t>
            </a:r>
            <a:r>
              <a:rPr lang="en-US" dirty="0">
                <a:solidFill>
                  <a:srgbClr val="FFFFFF"/>
                </a:solidFill>
                <a:latin typeface="Udemy Sans"/>
              </a:rPr>
              <a:t> to it.</a:t>
            </a:r>
          </a:p>
          <a:p>
            <a:r>
              <a:rPr lang="en-US" dirty="0" err="1">
                <a:solidFill>
                  <a:srgbClr val="FFFFFF"/>
                </a:solidFill>
                <a:latin typeface="Udemy Sans"/>
              </a:rPr>
              <a:t>Kisaca</a:t>
            </a:r>
            <a:r>
              <a:rPr lang="en-US" dirty="0">
                <a:solidFill>
                  <a:srgbClr val="FFFFFF"/>
                </a:solidFill>
                <a:latin typeface="Udemy Sans"/>
              </a:rPr>
              <a:t> </a:t>
            </a:r>
            <a:r>
              <a:rPr lang="en-US" dirty="0" err="1">
                <a:solidFill>
                  <a:srgbClr val="FFFFFF"/>
                </a:solidFill>
                <a:latin typeface="Udemy Sans"/>
              </a:rPr>
              <a:t>canimiz</a:t>
            </a:r>
            <a:r>
              <a:rPr lang="en-US" dirty="0">
                <a:solidFill>
                  <a:srgbClr val="FFFFFF"/>
                </a:solidFill>
                <a:latin typeface="Udemy Sans"/>
              </a:rPr>
              <a:t> yada </a:t>
            </a:r>
            <a:r>
              <a:rPr lang="en-US" dirty="0" err="1">
                <a:solidFill>
                  <a:srgbClr val="FFFFFF"/>
                </a:solidFill>
                <a:latin typeface="Udemy Sans"/>
              </a:rPr>
              <a:t>manamiz</a:t>
            </a:r>
            <a:r>
              <a:rPr lang="en-US" dirty="0">
                <a:solidFill>
                  <a:srgbClr val="FFFFFF"/>
                </a:solidFill>
                <a:latin typeface="Udemy Sans"/>
              </a:rPr>
              <a:t> </a:t>
            </a:r>
            <a:r>
              <a:rPr lang="en-US" dirty="0" err="1">
                <a:solidFill>
                  <a:srgbClr val="FFFFFF"/>
                </a:solidFill>
                <a:latin typeface="Udemy Sans"/>
              </a:rPr>
              <a:t>azaldiginda</a:t>
            </a:r>
            <a:r>
              <a:rPr lang="en-US" dirty="0">
                <a:solidFill>
                  <a:srgbClr val="FFFFFF"/>
                </a:solidFill>
                <a:latin typeface="Udemy Sans"/>
              </a:rPr>
              <a:t> </a:t>
            </a:r>
            <a:r>
              <a:rPr lang="en-US" dirty="0" err="1">
                <a:solidFill>
                  <a:srgbClr val="FFFFFF"/>
                </a:solidFill>
                <a:latin typeface="Udemy Sans"/>
              </a:rPr>
              <a:t>biraz</a:t>
            </a:r>
            <a:r>
              <a:rPr lang="en-US" dirty="0">
                <a:solidFill>
                  <a:srgbClr val="FFFFFF"/>
                </a:solidFill>
                <a:latin typeface="Udemy Sans"/>
              </a:rPr>
              <a:t> </a:t>
            </a:r>
            <a:r>
              <a:rPr lang="en-US" dirty="0" err="1">
                <a:solidFill>
                  <a:srgbClr val="FFFFFF"/>
                </a:solidFill>
                <a:latin typeface="Udemy Sans"/>
              </a:rPr>
              <a:t>farkla</a:t>
            </a:r>
            <a:r>
              <a:rPr lang="en-US" dirty="0">
                <a:solidFill>
                  <a:srgbClr val="FFFFFF"/>
                </a:solidFill>
                <a:latin typeface="Udemy Sans"/>
              </a:rPr>
              <a:t> </a:t>
            </a:r>
            <a:r>
              <a:rPr lang="en-US" dirty="0" err="1">
                <a:solidFill>
                  <a:srgbClr val="FFFFFF"/>
                </a:solidFill>
                <a:latin typeface="Udemy Sans"/>
              </a:rPr>
              <a:t>beyaz</a:t>
            </a:r>
            <a:r>
              <a:rPr lang="en-US" dirty="0">
                <a:solidFill>
                  <a:srgbClr val="FFFFFF"/>
                </a:solidFill>
                <a:latin typeface="Udemy Sans"/>
              </a:rPr>
              <a:t> </a:t>
            </a:r>
            <a:r>
              <a:rPr lang="en-US" dirty="0" err="1">
                <a:solidFill>
                  <a:srgbClr val="FFFFFF"/>
                </a:solidFill>
                <a:latin typeface="Udemy Sans"/>
              </a:rPr>
              <a:t>bir</a:t>
            </a:r>
            <a:r>
              <a:rPr lang="en-US" dirty="0">
                <a:solidFill>
                  <a:srgbClr val="FFFFFF"/>
                </a:solidFill>
                <a:latin typeface="Udemy Sans"/>
              </a:rPr>
              <a:t> </a:t>
            </a:r>
            <a:r>
              <a:rPr lang="en-US" dirty="0" err="1">
                <a:solidFill>
                  <a:srgbClr val="FFFFFF"/>
                </a:solidFill>
                <a:latin typeface="Udemy Sans"/>
              </a:rPr>
              <a:t>sey</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a:t>
            </a:r>
          </a:p>
          <a:p>
            <a:pPr marL="0" indent="0">
              <a:buNone/>
            </a:pPr>
            <a:r>
              <a:rPr lang="en-US" dirty="0" err="1">
                <a:solidFill>
                  <a:srgbClr val="FFFFFF"/>
                </a:solidFill>
                <a:latin typeface="Udemy Sans"/>
              </a:rPr>
              <a:t>yavas</a:t>
            </a:r>
            <a:r>
              <a:rPr lang="en-US" dirty="0">
                <a:solidFill>
                  <a:srgbClr val="FFFFFF"/>
                </a:solidFill>
                <a:latin typeface="Udemy Sans"/>
              </a:rPr>
              <a:t> </a:t>
            </a:r>
            <a:r>
              <a:rPr lang="en-US" dirty="0" err="1">
                <a:solidFill>
                  <a:srgbClr val="FFFFFF"/>
                </a:solidFill>
                <a:latin typeface="Udemy Sans"/>
              </a:rPr>
              <a:t>azaliyor</a:t>
            </a:r>
            <a:r>
              <a:rPr lang="en-US" dirty="0">
                <a:solidFill>
                  <a:srgbClr val="FFFFFF"/>
                </a:solidFill>
                <a:latin typeface="Udemy Sans"/>
              </a:rPr>
              <a:t>. </a:t>
            </a:r>
            <a:r>
              <a:rPr lang="en-US" dirty="0" err="1">
                <a:solidFill>
                  <a:srgbClr val="FFFFFF"/>
                </a:solidFill>
                <a:latin typeface="Udemy Sans"/>
              </a:rPr>
              <a:t>Oyuncu</a:t>
            </a:r>
            <a:r>
              <a:rPr lang="en-US" dirty="0">
                <a:solidFill>
                  <a:srgbClr val="FFFFFF"/>
                </a:solidFill>
                <a:latin typeface="Udemy Sans"/>
              </a:rPr>
              <a:t> </a:t>
            </a:r>
            <a:r>
              <a:rPr lang="en-US" dirty="0" err="1">
                <a:solidFill>
                  <a:srgbClr val="FFFFFF"/>
                </a:solidFill>
                <a:latin typeface="Udemy Sans"/>
              </a:rPr>
              <a:t>caninin</a:t>
            </a:r>
            <a:r>
              <a:rPr lang="en-US" dirty="0">
                <a:solidFill>
                  <a:srgbClr val="FFFFFF"/>
                </a:solidFill>
                <a:latin typeface="Udemy Sans"/>
              </a:rPr>
              <a:t> </a:t>
            </a:r>
            <a:r>
              <a:rPr lang="en-US" dirty="0" err="1">
                <a:solidFill>
                  <a:srgbClr val="FFFFFF"/>
                </a:solidFill>
                <a:latin typeface="Udemy Sans"/>
              </a:rPr>
              <a:t>gittigini</a:t>
            </a:r>
            <a:r>
              <a:rPr lang="en-US" dirty="0">
                <a:solidFill>
                  <a:srgbClr val="FFFFFF"/>
                </a:solidFill>
                <a:latin typeface="Udemy Sans"/>
              </a:rPr>
              <a:t> </a:t>
            </a:r>
            <a:r>
              <a:rPr lang="en-US" dirty="0" err="1">
                <a:solidFill>
                  <a:srgbClr val="FFFFFF"/>
                </a:solidFill>
                <a:latin typeface="Udemy Sans"/>
              </a:rPr>
              <a:t>anlamasi</a:t>
            </a:r>
            <a:r>
              <a:rPr lang="en-US" dirty="0">
                <a:solidFill>
                  <a:srgbClr val="FFFFFF"/>
                </a:solidFill>
                <a:latin typeface="Udemy Sans"/>
              </a:rPr>
              <a:t> </a:t>
            </a:r>
            <a:r>
              <a:rPr lang="en-US" dirty="0" err="1">
                <a:solidFill>
                  <a:srgbClr val="FFFFFF"/>
                </a:solidFill>
                <a:latin typeface="Udemy Sans"/>
              </a:rPr>
              <a:t>icin</a:t>
            </a:r>
            <a:r>
              <a:rPr lang="en-US" dirty="0">
                <a:solidFill>
                  <a:srgbClr val="FFFFFF"/>
                </a:solidFill>
                <a:latin typeface="Udemy Sans"/>
              </a:rPr>
              <a:t> </a:t>
            </a:r>
            <a:r>
              <a:rPr lang="en-US" dirty="0" err="1">
                <a:solidFill>
                  <a:srgbClr val="FFFFFF"/>
                </a:solidFill>
                <a:latin typeface="Udemy Sans"/>
              </a:rPr>
              <a:t>olan</a:t>
            </a:r>
            <a:r>
              <a:rPr lang="en-US" dirty="0">
                <a:solidFill>
                  <a:srgbClr val="FFFFFF"/>
                </a:solidFill>
                <a:latin typeface="Udemy Sans"/>
              </a:rPr>
              <a:t> </a:t>
            </a:r>
            <a:r>
              <a:rPr lang="en-US" dirty="0" err="1">
                <a:solidFill>
                  <a:srgbClr val="FFFFFF"/>
                </a:solidFill>
                <a:latin typeface="Udemy Sans"/>
              </a:rPr>
              <a:t>bisey</a:t>
            </a:r>
            <a:r>
              <a:rPr lang="en-US" dirty="0">
                <a:solidFill>
                  <a:srgbClr val="FFFFFF"/>
                </a:solidFill>
                <a:latin typeface="Udemy Sans"/>
              </a:rPr>
              <a:t>.</a:t>
            </a:r>
          </a:p>
        </p:txBody>
      </p:sp>
      <p:pic>
        <p:nvPicPr>
          <p:cNvPr id="5" name="Resim 4">
            <a:extLst>
              <a:ext uri="{FF2B5EF4-FFF2-40B4-BE49-F238E27FC236}">
                <a16:creationId xmlns:a16="http://schemas.microsoft.com/office/drawing/2014/main" id="{6ACBA84E-1E08-C509-0858-2810C59DB103}"/>
              </a:ext>
            </a:extLst>
          </p:cNvPr>
          <p:cNvPicPr>
            <a:picLocks noChangeAspect="1"/>
          </p:cNvPicPr>
          <p:nvPr/>
        </p:nvPicPr>
        <p:blipFill>
          <a:blip r:embed="rId2"/>
          <a:stretch>
            <a:fillRect/>
          </a:stretch>
        </p:blipFill>
        <p:spPr>
          <a:xfrm>
            <a:off x="8841527" y="2737015"/>
            <a:ext cx="2905530" cy="2934109"/>
          </a:xfrm>
          <a:prstGeom prst="rect">
            <a:avLst/>
          </a:prstGeom>
        </p:spPr>
      </p:pic>
    </p:spTree>
    <p:extLst>
      <p:ext uri="{BB962C8B-B14F-4D97-AF65-F5344CB8AC3E}">
        <p14:creationId xmlns:p14="http://schemas.microsoft.com/office/powerpoint/2010/main" val="397286874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44F600-1017-A71A-FA51-9184EB7A447C}"/>
              </a:ext>
            </a:extLst>
          </p:cNvPr>
          <p:cNvSpPr>
            <a:spLocks noGrp="1"/>
          </p:cNvSpPr>
          <p:nvPr>
            <p:ph type="title"/>
          </p:nvPr>
        </p:nvSpPr>
        <p:spPr>
          <a:xfrm>
            <a:off x="646111" y="452718"/>
            <a:ext cx="9404723" cy="754290"/>
          </a:xfrm>
        </p:spPr>
        <p:txBody>
          <a:bodyPr/>
          <a:lstStyle/>
          <a:p>
            <a:r>
              <a:rPr lang="en-US" dirty="0" err="1"/>
              <a:t>Kullanacagimiz</a:t>
            </a:r>
            <a:r>
              <a:rPr lang="en-US" dirty="0"/>
              <a:t> Material</a:t>
            </a:r>
            <a:endParaRPr lang="en-CA" dirty="0"/>
          </a:p>
        </p:txBody>
      </p:sp>
      <p:pic>
        <p:nvPicPr>
          <p:cNvPr id="5" name="Resim 4">
            <a:extLst>
              <a:ext uri="{FF2B5EF4-FFF2-40B4-BE49-F238E27FC236}">
                <a16:creationId xmlns:a16="http://schemas.microsoft.com/office/drawing/2014/main" id="{38486B27-B553-061E-E923-35E98044AE62}"/>
              </a:ext>
            </a:extLst>
          </p:cNvPr>
          <p:cNvPicPr>
            <a:picLocks noChangeAspect="1"/>
          </p:cNvPicPr>
          <p:nvPr/>
        </p:nvPicPr>
        <p:blipFill>
          <a:blip r:embed="rId2"/>
          <a:stretch>
            <a:fillRect/>
          </a:stretch>
        </p:blipFill>
        <p:spPr>
          <a:xfrm>
            <a:off x="1817070" y="1301680"/>
            <a:ext cx="8557859" cy="534456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18D8AED-0E74-0135-615E-60F6F74C3253}"/>
                  </a:ext>
                </a:extLst>
              </p14:cNvPr>
              <p14:cNvContentPartPr/>
              <p14:nvPr/>
            </p14:nvContentPartPr>
            <p14:xfrm>
              <a:off x="4956385" y="1539436"/>
              <a:ext cx="952200" cy="68400"/>
            </p14:xfrm>
          </p:contentPart>
        </mc:Choice>
        <mc:Fallback xmlns="">
          <p:pic>
            <p:nvPicPr>
              <p:cNvPr id="6" name="Mürekkep 5">
                <a:extLst>
                  <a:ext uri="{FF2B5EF4-FFF2-40B4-BE49-F238E27FC236}">
                    <a16:creationId xmlns:a16="http://schemas.microsoft.com/office/drawing/2014/main" id="{A18D8AED-0E74-0135-615E-60F6F74C3253}"/>
                  </a:ext>
                </a:extLst>
              </p:cNvPr>
              <p:cNvPicPr/>
              <p:nvPr/>
            </p:nvPicPr>
            <p:blipFill>
              <a:blip r:embed="rId4"/>
              <a:stretch>
                <a:fillRect/>
              </a:stretch>
            </p:blipFill>
            <p:spPr>
              <a:xfrm>
                <a:off x="4947745" y="1530796"/>
                <a:ext cx="9698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DB8CFCC-740B-DB7C-7698-9F8F86A2A3C6}"/>
                  </a:ext>
                </a:extLst>
              </p14:cNvPr>
              <p14:cNvContentPartPr/>
              <p14:nvPr/>
            </p14:nvContentPartPr>
            <p14:xfrm>
              <a:off x="5235745" y="3512596"/>
              <a:ext cx="259200" cy="360"/>
            </p14:xfrm>
          </p:contentPart>
        </mc:Choice>
        <mc:Fallback xmlns="">
          <p:pic>
            <p:nvPicPr>
              <p:cNvPr id="7" name="Mürekkep 6">
                <a:extLst>
                  <a:ext uri="{FF2B5EF4-FFF2-40B4-BE49-F238E27FC236}">
                    <a16:creationId xmlns:a16="http://schemas.microsoft.com/office/drawing/2014/main" id="{ADB8CFCC-740B-DB7C-7698-9F8F86A2A3C6}"/>
                  </a:ext>
                </a:extLst>
              </p:cNvPr>
              <p:cNvPicPr/>
              <p:nvPr/>
            </p:nvPicPr>
            <p:blipFill>
              <a:blip r:embed="rId6"/>
              <a:stretch>
                <a:fillRect/>
              </a:stretch>
            </p:blipFill>
            <p:spPr>
              <a:xfrm>
                <a:off x="5227105" y="3503956"/>
                <a:ext cx="276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EC0508D4-ABBC-3546-3E91-0E084FCE25BA}"/>
                  </a:ext>
                </a:extLst>
              </p14:cNvPr>
              <p14:cNvContentPartPr/>
              <p14:nvPr/>
            </p14:nvContentPartPr>
            <p14:xfrm>
              <a:off x="5216665" y="3705556"/>
              <a:ext cx="201240" cy="360"/>
            </p14:xfrm>
          </p:contentPart>
        </mc:Choice>
        <mc:Fallback xmlns="">
          <p:pic>
            <p:nvPicPr>
              <p:cNvPr id="8" name="Mürekkep 7">
                <a:extLst>
                  <a:ext uri="{FF2B5EF4-FFF2-40B4-BE49-F238E27FC236}">
                    <a16:creationId xmlns:a16="http://schemas.microsoft.com/office/drawing/2014/main" id="{EC0508D4-ABBC-3546-3E91-0E084FCE25BA}"/>
                  </a:ext>
                </a:extLst>
              </p:cNvPr>
              <p:cNvPicPr/>
              <p:nvPr/>
            </p:nvPicPr>
            <p:blipFill>
              <a:blip r:embed="rId8"/>
              <a:stretch>
                <a:fillRect/>
              </a:stretch>
            </p:blipFill>
            <p:spPr>
              <a:xfrm>
                <a:off x="5207665" y="3696556"/>
                <a:ext cx="21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3987D74-E12F-CEA6-E83D-C7E465DC540F}"/>
                  </a:ext>
                </a:extLst>
              </p14:cNvPr>
              <p14:cNvContentPartPr/>
              <p14:nvPr/>
            </p14:nvContentPartPr>
            <p14:xfrm>
              <a:off x="5255185" y="3868996"/>
              <a:ext cx="162720" cy="360"/>
            </p14:xfrm>
          </p:contentPart>
        </mc:Choice>
        <mc:Fallback xmlns="">
          <p:pic>
            <p:nvPicPr>
              <p:cNvPr id="9" name="Mürekkep 8">
                <a:extLst>
                  <a:ext uri="{FF2B5EF4-FFF2-40B4-BE49-F238E27FC236}">
                    <a16:creationId xmlns:a16="http://schemas.microsoft.com/office/drawing/2014/main" id="{73987D74-E12F-CEA6-E83D-C7E465DC540F}"/>
                  </a:ext>
                </a:extLst>
              </p:cNvPr>
              <p:cNvPicPr/>
              <p:nvPr/>
            </p:nvPicPr>
            <p:blipFill>
              <a:blip r:embed="rId10"/>
              <a:stretch>
                <a:fillRect/>
              </a:stretch>
            </p:blipFill>
            <p:spPr>
              <a:xfrm>
                <a:off x="5246185" y="3859996"/>
                <a:ext cx="18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98543A85-2C1A-5A18-B5BA-900A01B0779B}"/>
                  </a:ext>
                </a:extLst>
              </p14:cNvPr>
              <p14:cNvContentPartPr/>
              <p14:nvPr/>
            </p14:nvContentPartPr>
            <p14:xfrm>
              <a:off x="5206945" y="3147196"/>
              <a:ext cx="423000" cy="20160"/>
            </p14:xfrm>
          </p:contentPart>
        </mc:Choice>
        <mc:Fallback xmlns="">
          <p:pic>
            <p:nvPicPr>
              <p:cNvPr id="10" name="Mürekkep 9">
                <a:extLst>
                  <a:ext uri="{FF2B5EF4-FFF2-40B4-BE49-F238E27FC236}">
                    <a16:creationId xmlns:a16="http://schemas.microsoft.com/office/drawing/2014/main" id="{98543A85-2C1A-5A18-B5BA-900A01B0779B}"/>
                  </a:ext>
                </a:extLst>
              </p:cNvPr>
              <p:cNvPicPr/>
              <p:nvPr/>
            </p:nvPicPr>
            <p:blipFill>
              <a:blip r:embed="rId12"/>
              <a:stretch>
                <a:fillRect/>
              </a:stretch>
            </p:blipFill>
            <p:spPr>
              <a:xfrm>
                <a:off x="5197945" y="3138196"/>
                <a:ext cx="440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12E2CAB4-B53C-EC8C-BC22-5B541BBDC332}"/>
                  </a:ext>
                </a:extLst>
              </p14:cNvPr>
              <p14:cNvContentPartPr/>
              <p14:nvPr/>
            </p14:nvContentPartPr>
            <p14:xfrm>
              <a:off x="4734265" y="5215036"/>
              <a:ext cx="600480" cy="300600"/>
            </p14:xfrm>
          </p:contentPart>
        </mc:Choice>
        <mc:Fallback xmlns="">
          <p:pic>
            <p:nvPicPr>
              <p:cNvPr id="11" name="Mürekkep 10">
                <a:extLst>
                  <a:ext uri="{FF2B5EF4-FFF2-40B4-BE49-F238E27FC236}">
                    <a16:creationId xmlns:a16="http://schemas.microsoft.com/office/drawing/2014/main" id="{12E2CAB4-B53C-EC8C-BC22-5B541BBDC332}"/>
                  </a:ext>
                </a:extLst>
              </p:cNvPr>
              <p:cNvPicPr/>
              <p:nvPr/>
            </p:nvPicPr>
            <p:blipFill>
              <a:blip r:embed="rId14"/>
              <a:stretch>
                <a:fillRect/>
              </a:stretch>
            </p:blipFill>
            <p:spPr>
              <a:xfrm>
                <a:off x="4725625" y="5206396"/>
                <a:ext cx="6181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C5F3FC6C-5DA5-BCF4-7613-024FB3C66627}"/>
                  </a:ext>
                </a:extLst>
              </p14:cNvPr>
              <p14:cNvContentPartPr/>
              <p14:nvPr/>
            </p14:nvContentPartPr>
            <p14:xfrm>
              <a:off x="9422905" y="5341756"/>
              <a:ext cx="297720" cy="360"/>
            </p14:xfrm>
          </p:contentPart>
        </mc:Choice>
        <mc:Fallback xmlns="">
          <p:pic>
            <p:nvPicPr>
              <p:cNvPr id="12" name="Mürekkep 11">
                <a:extLst>
                  <a:ext uri="{FF2B5EF4-FFF2-40B4-BE49-F238E27FC236}">
                    <a16:creationId xmlns:a16="http://schemas.microsoft.com/office/drawing/2014/main" id="{C5F3FC6C-5DA5-BCF4-7613-024FB3C66627}"/>
                  </a:ext>
                </a:extLst>
              </p:cNvPr>
              <p:cNvPicPr/>
              <p:nvPr/>
            </p:nvPicPr>
            <p:blipFill>
              <a:blip r:embed="rId16"/>
              <a:stretch>
                <a:fillRect/>
              </a:stretch>
            </p:blipFill>
            <p:spPr>
              <a:xfrm>
                <a:off x="9413905" y="5333116"/>
                <a:ext cx="315360" cy="18000"/>
              </a:xfrm>
              <a:prstGeom prst="rect">
                <a:avLst/>
              </a:prstGeom>
            </p:spPr>
          </p:pic>
        </mc:Fallback>
      </mc:AlternateContent>
    </p:spTree>
    <p:extLst>
      <p:ext uri="{BB962C8B-B14F-4D97-AF65-F5344CB8AC3E}">
        <p14:creationId xmlns:p14="http://schemas.microsoft.com/office/powerpoint/2010/main" val="396194762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205D975-3C62-71AF-8344-05C48893D671}"/>
              </a:ext>
            </a:extLst>
          </p:cNvPr>
          <p:cNvPicPr>
            <a:picLocks noChangeAspect="1"/>
          </p:cNvPicPr>
          <p:nvPr/>
        </p:nvPicPr>
        <p:blipFill>
          <a:blip r:embed="rId2"/>
          <a:stretch>
            <a:fillRect/>
          </a:stretch>
        </p:blipFill>
        <p:spPr>
          <a:xfrm>
            <a:off x="0" y="411336"/>
            <a:ext cx="12192000" cy="6035327"/>
          </a:xfrm>
          <a:prstGeom prst="rect">
            <a:avLst/>
          </a:prstGeom>
        </p:spPr>
      </p:pic>
    </p:spTree>
    <p:extLst>
      <p:ext uri="{BB962C8B-B14F-4D97-AF65-F5344CB8AC3E}">
        <p14:creationId xmlns:p14="http://schemas.microsoft.com/office/powerpoint/2010/main" val="50926904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FB2D059B-5CF5-8294-E70F-FCDBDF047839}"/>
              </a:ext>
            </a:extLst>
          </p:cNvPr>
          <p:cNvPicPr>
            <a:picLocks noChangeAspect="1"/>
          </p:cNvPicPr>
          <p:nvPr/>
        </p:nvPicPr>
        <p:blipFill>
          <a:blip r:embed="rId2"/>
          <a:stretch>
            <a:fillRect/>
          </a:stretch>
        </p:blipFill>
        <p:spPr>
          <a:xfrm>
            <a:off x="0" y="75557"/>
            <a:ext cx="12192000" cy="6706886"/>
          </a:xfrm>
          <a:prstGeom prst="rect">
            <a:avLst/>
          </a:prstGeom>
        </p:spPr>
      </p:pic>
      <p:grpSp>
        <p:nvGrpSpPr>
          <p:cNvPr id="20" name="Grup 19">
            <a:extLst>
              <a:ext uri="{FF2B5EF4-FFF2-40B4-BE49-F238E27FC236}">
                <a16:creationId xmlns:a16="http://schemas.microsoft.com/office/drawing/2014/main" id="{CF58F9DD-5C45-C763-3DD7-89BCE4643B80}"/>
              </a:ext>
            </a:extLst>
          </p:cNvPr>
          <p:cNvGrpSpPr/>
          <p:nvPr/>
        </p:nvGrpSpPr>
        <p:grpSpPr>
          <a:xfrm>
            <a:off x="-1152" y="876816"/>
            <a:ext cx="2973600" cy="4411440"/>
            <a:chOff x="-1152" y="876816"/>
            <a:chExt cx="2973600" cy="441144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414250D7-2B48-48BB-04B1-4A07EA30BAFB}"/>
                    </a:ext>
                  </a:extLst>
                </p14:cNvPr>
                <p14:cNvContentPartPr/>
                <p14:nvPr/>
              </p14:nvContentPartPr>
              <p14:xfrm>
                <a:off x="-1152" y="876816"/>
                <a:ext cx="1163160" cy="696240"/>
              </p14:xfrm>
            </p:contentPart>
          </mc:Choice>
          <mc:Fallback xmlns="">
            <p:pic>
              <p:nvPicPr>
                <p:cNvPr id="9" name="Mürekkep 8">
                  <a:extLst>
                    <a:ext uri="{FF2B5EF4-FFF2-40B4-BE49-F238E27FC236}">
                      <a16:creationId xmlns:a16="http://schemas.microsoft.com/office/drawing/2014/main" id="{414250D7-2B48-48BB-04B1-4A07EA30BAFB}"/>
                    </a:ext>
                  </a:extLst>
                </p:cNvPr>
                <p:cNvPicPr/>
                <p:nvPr/>
              </p:nvPicPr>
              <p:blipFill>
                <a:blip r:embed="rId4"/>
                <a:stretch>
                  <a:fillRect/>
                </a:stretch>
              </p:blipFill>
              <p:spPr>
                <a:xfrm>
                  <a:off x="-10152" y="868176"/>
                  <a:ext cx="118080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B96FF29F-DC77-C168-153E-6ABABB4E7907}"/>
                    </a:ext>
                  </a:extLst>
                </p14:cNvPr>
                <p14:cNvContentPartPr/>
                <p14:nvPr/>
              </p14:nvContentPartPr>
              <p14:xfrm>
                <a:off x="1282248" y="1077336"/>
                <a:ext cx="124920" cy="266400"/>
              </p14:xfrm>
            </p:contentPart>
          </mc:Choice>
          <mc:Fallback xmlns="">
            <p:pic>
              <p:nvPicPr>
                <p:cNvPr id="10" name="Mürekkep 9">
                  <a:extLst>
                    <a:ext uri="{FF2B5EF4-FFF2-40B4-BE49-F238E27FC236}">
                      <a16:creationId xmlns:a16="http://schemas.microsoft.com/office/drawing/2014/main" id="{B96FF29F-DC77-C168-153E-6ABABB4E7907}"/>
                    </a:ext>
                  </a:extLst>
                </p:cNvPr>
                <p:cNvPicPr/>
                <p:nvPr/>
              </p:nvPicPr>
              <p:blipFill>
                <a:blip r:embed="rId6"/>
                <a:stretch>
                  <a:fillRect/>
                </a:stretch>
              </p:blipFill>
              <p:spPr>
                <a:xfrm>
                  <a:off x="1273608" y="1068336"/>
                  <a:ext cx="142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90AFBA4F-8D3A-1E59-097F-871EDF5E2014}"/>
                    </a:ext>
                  </a:extLst>
                </p14:cNvPr>
                <p14:cNvContentPartPr/>
                <p14:nvPr/>
              </p14:nvContentPartPr>
              <p14:xfrm>
                <a:off x="1115208" y="1563336"/>
                <a:ext cx="1264320" cy="3688920"/>
              </p14:xfrm>
            </p:contentPart>
          </mc:Choice>
          <mc:Fallback xmlns="">
            <p:pic>
              <p:nvPicPr>
                <p:cNvPr id="12" name="Mürekkep 11">
                  <a:extLst>
                    <a:ext uri="{FF2B5EF4-FFF2-40B4-BE49-F238E27FC236}">
                      <a16:creationId xmlns:a16="http://schemas.microsoft.com/office/drawing/2014/main" id="{90AFBA4F-8D3A-1E59-097F-871EDF5E2014}"/>
                    </a:ext>
                  </a:extLst>
                </p:cNvPr>
                <p:cNvPicPr/>
                <p:nvPr/>
              </p:nvPicPr>
              <p:blipFill>
                <a:blip r:embed="rId8"/>
                <a:stretch>
                  <a:fillRect/>
                </a:stretch>
              </p:blipFill>
              <p:spPr>
                <a:xfrm>
                  <a:off x="1106208" y="1554336"/>
                  <a:ext cx="1281960" cy="3706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FC194A1C-CA15-82DA-3056-AD5170F16F0E}"/>
                    </a:ext>
                  </a:extLst>
                </p14:cNvPr>
                <p14:cNvContentPartPr/>
                <p14:nvPr/>
              </p14:nvContentPartPr>
              <p14:xfrm>
                <a:off x="1938168" y="5266296"/>
                <a:ext cx="60120" cy="21960"/>
              </p14:xfrm>
            </p:contentPart>
          </mc:Choice>
          <mc:Fallback xmlns="">
            <p:pic>
              <p:nvPicPr>
                <p:cNvPr id="13" name="Mürekkep 12">
                  <a:extLst>
                    <a:ext uri="{FF2B5EF4-FFF2-40B4-BE49-F238E27FC236}">
                      <a16:creationId xmlns:a16="http://schemas.microsoft.com/office/drawing/2014/main" id="{FC194A1C-CA15-82DA-3056-AD5170F16F0E}"/>
                    </a:ext>
                  </a:extLst>
                </p:cNvPr>
                <p:cNvPicPr/>
                <p:nvPr/>
              </p:nvPicPr>
              <p:blipFill>
                <a:blip r:embed="rId10"/>
                <a:stretch>
                  <a:fillRect/>
                </a:stretch>
              </p:blipFill>
              <p:spPr>
                <a:xfrm>
                  <a:off x="1929168" y="5257656"/>
                  <a:ext cx="77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67C90C3A-7E24-A7C8-87E2-ABEF00667370}"/>
                    </a:ext>
                  </a:extLst>
                </p14:cNvPr>
                <p14:cNvContentPartPr/>
                <p14:nvPr/>
              </p14:nvContentPartPr>
              <p14:xfrm>
                <a:off x="1937448" y="5039496"/>
                <a:ext cx="19440" cy="209520"/>
              </p14:xfrm>
            </p:contentPart>
          </mc:Choice>
          <mc:Fallback xmlns="">
            <p:pic>
              <p:nvPicPr>
                <p:cNvPr id="14" name="Mürekkep 13">
                  <a:extLst>
                    <a:ext uri="{FF2B5EF4-FFF2-40B4-BE49-F238E27FC236}">
                      <a16:creationId xmlns:a16="http://schemas.microsoft.com/office/drawing/2014/main" id="{67C90C3A-7E24-A7C8-87E2-ABEF00667370}"/>
                    </a:ext>
                  </a:extLst>
                </p:cNvPr>
                <p:cNvPicPr/>
                <p:nvPr/>
              </p:nvPicPr>
              <p:blipFill>
                <a:blip r:embed="rId12"/>
                <a:stretch>
                  <a:fillRect/>
                </a:stretch>
              </p:blipFill>
              <p:spPr>
                <a:xfrm>
                  <a:off x="1928808" y="5030496"/>
                  <a:ext cx="370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26428765-76FD-AF8D-0079-54A77350BBAE}"/>
                    </a:ext>
                  </a:extLst>
                </p14:cNvPr>
                <p14:cNvContentPartPr/>
                <p14:nvPr/>
              </p14:nvContentPartPr>
              <p14:xfrm>
                <a:off x="2441088" y="3245616"/>
                <a:ext cx="19080" cy="209520"/>
              </p14:xfrm>
            </p:contentPart>
          </mc:Choice>
          <mc:Fallback xmlns="">
            <p:pic>
              <p:nvPicPr>
                <p:cNvPr id="15" name="Mürekkep 14">
                  <a:extLst>
                    <a:ext uri="{FF2B5EF4-FFF2-40B4-BE49-F238E27FC236}">
                      <a16:creationId xmlns:a16="http://schemas.microsoft.com/office/drawing/2014/main" id="{26428765-76FD-AF8D-0079-54A77350BBAE}"/>
                    </a:ext>
                  </a:extLst>
                </p:cNvPr>
                <p:cNvPicPr/>
                <p:nvPr/>
              </p:nvPicPr>
              <p:blipFill>
                <a:blip r:embed="rId14"/>
                <a:stretch>
                  <a:fillRect/>
                </a:stretch>
              </p:blipFill>
              <p:spPr>
                <a:xfrm>
                  <a:off x="2432448" y="3236976"/>
                  <a:ext cx="36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EE92A53-5070-9919-8B03-B5187BBF03F1}"/>
                    </a:ext>
                  </a:extLst>
                </p14:cNvPr>
                <p14:cNvContentPartPr/>
                <p14:nvPr/>
              </p14:nvContentPartPr>
              <p14:xfrm>
                <a:off x="2450088" y="3226896"/>
                <a:ext cx="120600" cy="201600"/>
              </p14:xfrm>
            </p:contentPart>
          </mc:Choice>
          <mc:Fallback xmlns="">
            <p:pic>
              <p:nvPicPr>
                <p:cNvPr id="16" name="Mürekkep 15">
                  <a:extLst>
                    <a:ext uri="{FF2B5EF4-FFF2-40B4-BE49-F238E27FC236}">
                      <a16:creationId xmlns:a16="http://schemas.microsoft.com/office/drawing/2014/main" id="{5EE92A53-5070-9919-8B03-B5187BBF03F1}"/>
                    </a:ext>
                  </a:extLst>
                </p:cNvPr>
                <p:cNvPicPr/>
                <p:nvPr/>
              </p:nvPicPr>
              <p:blipFill>
                <a:blip r:embed="rId16"/>
                <a:stretch>
                  <a:fillRect/>
                </a:stretch>
              </p:blipFill>
              <p:spPr>
                <a:xfrm>
                  <a:off x="2441448" y="3217896"/>
                  <a:ext cx="1382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04FFBA55-08B3-0F12-E262-EB81C83434BC}"/>
                    </a:ext>
                  </a:extLst>
                </p14:cNvPr>
                <p14:cNvContentPartPr/>
                <p14:nvPr/>
              </p14:nvContentPartPr>
              <p14:xfrm>
                <a:off x="2614608" y="3307536"/>
                <a:ext cx="77400" cy="132120"/>
              </p14:xfrm>
            </p:contentPart>
          </mc:Choice>
          <mc:Fallback xmlns="">
            <p:pic>
              <p:nvPicPr>
                <p:cNvPr id="17" name="Mürekkep 16">
                  <a:extLst>
                    <a:ext uri="{FF2B5EF4-FFF2-40B4-BE49-F238E27FC236}">
                      <a16:creationId xmlns:a16="http://schemas.microsoft.com/office/drawing/2014/main" id="{04FFBA55-08B3-0F12-E262-EB81C83434BC}"/>
                    </a:ext>
                  </a:extLst>
                </p:cNvPr>
                <p:cNvPicPr/>
                <p:nvPr/>
              </p:nvPicPr>
              <p:blipFill>
                <a:blip r:embed="rId18"/>
                <a:stretch>
                  <a:fillRect/>
                </a:stretch>
              </p:blipFill>
              <p:spPr>
                <a:xfrm>
                  <a:off x="2605968" y="3298896"/>
                  <a:ext cx="95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4C2BFA61-36BF-801A-CBEF-708EABAED447}"/>
                    </a:ext>
                  </a:extLst>
                </p14:cNvPr>
                <p14:cNvContentPartPr/>
                <p14:nvPr/>
              </p14:nvContentPartPr>
              <p14:xfrm>
                <a:off x="2751048" y="3337416"/>
                <a:ext cx="116640" cy="94320"/>
              </p14:xfrm>
            </p:contentPart>
          </mc:Choice>
          <mc:Fallback xmlns="">
            <p:pic>
              <p:nvPicPr>
                <p:cNvPr id="18" name="Mürekkep 17">
                  <a:extLst>
                    <a:ext uri="{FF2B5EF4-FFF2-40B4-BE49-F238E27FC236}">
                      <a16:creationId xmlns:a16="http://schemas.microsoft.com/office/drawing/2014/main" id="{4C2BFA61-36BF-801A-CBEF-708EABAED447}"/>
                    </a:ext>
                  </a:extLst>
                </p:cNvPr>
                <p:cNvPicPr/>
                <p:nvPr/>
              </p:nvPicPr>
              <p:blipFill>
                <a:blip r:embed="rId20"/>
                <a:stretch>
                  <a:fillRect/>
                </a:stretch>
              </p:blipFill>
              <p:spPr>
                <a:xfrm>
                  <a:off x="2742408" y="3328416"/>
                  <a:ext cx="134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CF94E339-1755-4015-5063-649D408D7854}"/>
                    </a:ext>
                  </a:extLst>
                </p14:cNvPr>
                <p14:cNvContentPartPr/>
                <p14:nvPr/>
              </p14:nvContentPartPr>
              <p14:xfrm>
                <a:off x="2897568" y="3318696"/>
                <a:ext cx="74880" cy="160920"/>
              </p14:xfrm>
            </p:contentPart>
          </mc:Choice>
          <mc:Fallback xmlns="">
            <p:pic>
              <p:nvPicPr>
                <p:cNvPr id="19" name="Mürekkep 18">
                  <a:extLst>
                    <a:ext uri="{FF2B5EF4-FFF2-40B4-BE49-F238E27FC236}">
                      <a16:creationId xmlns:a16="http://schemas.microsoft.com/office/drawing/2014/main" id="{CF94E339-1755-4015-5063-649D408D7854}"/>
                    </a:ext>
                  </a:extLst>
                </p:cNvPr>
                <p:cNvPicPr/>
                <p:nvPr/>
              </p:nvPicPr>
              <p:blipFill>
                <a:blip r:embed="rId22"/>
                <a:stretch>
                  <a:fillRect/>
                </a:stretch>
              </p:blipFill>
              <p:spPr>
                <a:xfrm>
                  <a:off x="2888928" y="3310056"/>
                  <a:ext cx="92520" cy="178560"/>
                </a:xfrm>
                <a:prstGeom prst="rect">
                  <a:avLst/>
                </a:prstGeom>
              </p:spPr>
            </p:pic>
          </mc:Fallback>
        </mc:AlternateContent>
      </p:grpSp>
      <p:grpSp>
        <p:nvGrpSpPr>
          <p:cNvPr id="26" name="Grup 25">
            <a:extLst>
              <a:ext uri="{FF2B5EF4-FFF2-40B4-BE49-F238E27FC236}">
                <a16:creationId xmlns:a16="http://schemas.microsoft.com/office/drawing/2014/main" id="{DFAF24C9-BB84-17BD-FACD-4EC2B4347FBC}"/>
              </a:ext>
            </a:extLst>
          </p:cNvPr>
          <p:cNvGrpSpPr/>
          <p:nvPr/>
        </p:nvGrpSpPr>
        <p:grpSpPr>
          <a:xfrm>
            <a:off x="493488" y="5339016"/>
            <a:ext cx="721800" cy="275760"/>
            <a:chOff x="493488" y="5339016"/>
            <a:chExt cx="721800" cy="275760"/>
          </a:xfrm>
        </p:grpSpPr>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C0CAAA78-0AA7-CCE3-1350-C79D2D59AC34}"/>
                    </a:ext>
                  </a:extLst>
                </p14:cNvPr>
                <p14:cNvContentPartPr/>
                <p14:nvPr/>
              </p14:nvContentPartPr>
              <p14:xfrm>
                <a:off x="493488" y="5339016"/>
                <a:ext cx="721800" cy="11160"/>
              </p14:xfrm>
            </p:contentPart>
          </mc:Choice>
          <mc:Fallback xmlns="">
            <p:pic>
              <p:nvPicPr>
                <p:cNvPr id="21" name="Mürekkep 20">
                  <a:extLst>
                    <a:ext uri="{FF2B5EF4-FFF2-40B4-BE49-F238E27FC236}">
                      <a16:creationId xmlns:a16="http://schemas.microsoft.com/office/drawing/2014/main" id="{C0CAAA78-0AA7-CCE3-1350-C79D2D59AC34}"/>
                    </a:ext>
                  </a:extLst>
                </p:cNvPr>
                <p:cNvPicPr/>
                <p:nvPr/>
              </p:nvPicPr>
              <p:blipFill>
                <a:blip r:embed="rId24"/>
                <a:stretch>
                  <a:fillRect/>
                </a:stretch>
              </p:blipFill>
              <p:spPr>
                <a:xfrm>
                  <a:off x="484488" y="5330016"/>
                  <a:ext cx="739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F1690258-092B-1E94-182F-6451EAE6581C}"/>
                    </a:ext>
                  </a:extLst>
                </p14:cNvPr>
                <p14:cNvContentPartPr/>
                <p14:nvPr/>
              </p14:nvContentPartPr>
              <p14:xfrm>
                <a:off x="628488" y="5489136"/>
                <a:ext cx="83160" cy="125640"/>
              </p14:xfrm>
            </p:contentPart>
          </mc:Choice>
          <mc:Fallback xmlns="">
            <p:pic>
              <p:nvPicPr>
                <p:cNvPr id="22" name="Mürekkep 21">
                  <a:extLst>
                    <a:ext uri="{FF2B5EF4-FFF2-40B4-BE49-F238E27FC236}">
                      <a16:creationId xmlns:a16="http://schemas.microsoft.com/office/drawing/2014/main" id="{F1690258-092B-1E94-182F-6451EAE6581C}"/>
                    </a:ext>
                  </a:extLst>
                </p:cNvPr>
                <p:cNvPicPr/>
                <p:nvPr/>
              </p:nvPicPr>
              <p:blipFill>
                <a:blip r:embed="rId26"/>
                <a:stretch>
                  <a:fillRect/>
                </a:stretch>
              </p:blipFill>
              <p:spPr>
                <a:xfrm>
                  <a:off x="619848" y="5480136"/>
                  <a:ext cx="100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43A0B771-895F-4D08-66CF-11C997277B3B}"/>
                    </a:ext>
                  </a:extLst>
                </p14:cNvPr>
                <p14:cNvContentPartPr/>
                <p14:nvPr/>
              </p14:nvContentPartPr>
              <p14:xfrm>
                <a:off x="739008" y="5476896"/>
                <a:ext cx="96120" cy="115200"/>
              </p14:xfrm>
            </p:contentPart>
          </mc:Choice>
          <mc:Fallback xmlns="">
            <p:pic>
              <p:nvPicPr>
                <p:cNvPr id="23" name="Mürekkep 22">
                  <a:extLst>
                    <a:ext uri="{FF2B5EF4-FFF2-40B4-BE49-F238E27FC236}">
                      <a16:creationId xmlns:a16="http://schemas.microsoft.com/office/drawing/2014/main" id="{43A0B771-895F-4D08-66CF-11C997277B3B}"/>
                    </a:ext>
                  </a:extLst>
                </p:cNvPr>
                <p:cNvPicPr/>
                <p:nvPr/>
              </p:nvPicPr>
              <p:blipFill>
                <a:blip r:embed="rId28"/>
                <a:stretch>
                  <a:fillRect/>
                </a:stretch>
              </p:blipFill>
              <p:spPr>
                <a:xfrm>
                  <a:off x="730368" y="5468256"/>
                  <a:ext cx="113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5CE39501-DDFD-2B39-EF3A-5085AF2018F5}"/>
                    </a:ext>
                  </a:extLst>
                </p14:cNvPr>
                <p14:cNvContentPartPr/>
                <p14:nvPr/>
              </p14:nvContentPartPr>
              <p14:xfrm>
                <a:off x="867528" y="5479416"/>
                <a:ext cx="126720" cy="107280"/>
              </p14:xfrm>
            </p:contentPart>
          </mc:Choice>
          <mc:Fallback xmlns="">
            <p:pic>
              <p:nvPicPr>
                <p:cNvPr id="24" name="Mürekkep 23">
                  <a:extLst>
                    <a:ext uri="{FF2B5EF4-FFF2-40B4-BE49-F238E27FC236}">
                      <a16:creationId xmlns:a16="http://schemas.microsoft.com/office/drawing/2014/main" id="{5CE39501-DDFD-2B39-EF3A-5085AF2018F5}"/>
                    </a:ext>
                  </a:extLst>
                </p:cNvPr>
                <p:cNvPicPr/>
                <p:nvPr/>
              </p:nvPicPr>
              <p:blipFill>
                <a:blip r:embed="rId30"/>
                <a:stretch>
                  <a:fillRect/>
                </a:stretch>
              </p:blipFill>
              <p:spPr>
                <a:xfrm>
                  <a:off x="858528" y="5470776"/>
                  <a:ext cx="1443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57F2C8FE-F244-9631-CBFE-16AACE0FCD47}"/>
                    </a:ext>
                  </a:extLst>
                </p14:cNvPr>
                <p14:cNvContentPartPr/>
                <p14:nvPr/>
              </p14:nvContentPartPr>
              <p14:xfrm>
                <a:off x="1051128" y="5418216"/>
                <a:ext cx="154800" cy="135360"/>
              </p14:xfrm>
            </p:contentPart>
          </mc:Choice>
          <mc:Fallback xmlns="">
            <p:pic>
              <p:nvPicPr>
                <p:cNvPr id="25" name="Mürekkep 24">
                  <a:extLst>
                    <a:ext uri="{FF2B5EF4-FFF2-40B4-BE49-F238E27FC236}">
                      <a16:creationId xmlns:a16="http://schemas.microsoft.com/office/drawing/2014/main" id="{57F2C8FE-F244-9631-CBFE-16AACE0FCD47}"/>
                    </a:ext>
                  </a:extLst>
                </p:cNvPr>
                <p:cNvPicPr/>
                <p:nvPr/>
              </p:nvPicPr>
              <p:blipFill>
                <a:blip r:embed="rId32"/>
                <a:stretch>
                  <a:fillRect/>
                </a:stretch>
              </p:blipFill>
              <p:spPr>
                <a:xfrm>
                  <a:off x="1042488" y="5409216"/>
                  <a:ext cx="172440" cy="15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35925448-E720-96F3-CE0F-AF026B4B0AEF}"/>
                  </a:ext>
                </a:extLst>
              </p14:cNvPr>
              <p14:cNvContentPartPr/>
              <p14:nvPr/>
            </p14:nvContentPartPr>
            <p14:xfrm>
              <a:off x="11053728" y="1652256"/>
              <a:ext cx="357840" cy="435240"/>
            </p14:xfrm>
          </p:contentPart>
        </mc:Choice>
        <mc:Fallback xmlns="">
          <p:pic>
            <p:nvPicPr>
              <p:cNvPr id="27" name="Mürekkep 26">
                <a:extLst>
                  <a:ext uri="{FF2B5EF4-FFF2-40B4-BE49-F238E27FC236}">
                    <a16:creationId xmlns:a16="http://schemas.microsoft.com/office/drawing/2014/main" id="{35925448-E720-96F3-CE0F-AF026B4B0AEF}"/>
                  </a:ext>
                </a:extLst>
              </p:cNvPr>
              <p:cNvPicPr/>
              <p:nvPr/>
            </p:nvPicPr>
            <p:blipFill>
              <a:blip r:embed="rId34"/>
              <a:stretch>
                <a:fillRect/>
              </a:stretch>
            </p:blipFill>
            <p:spPr>
              <a:xfrm>
                <a:off x="11044728" y="1643256"/>
                <a:ext cx="375480" cy="452880"/>
              </a:xfrm>
              <a:prstGeom prst="rect">
                <a:avLst/>
              </a:prstGeom>
            </p:spPr>
          </p:pic>
        </mc:Fallback>
      </mc:AlternateContent>
      <p:grpSp>
        <p:nvGrpSpPr>
          <p:cNvPr id="30" name="Grup 29">
            <a:extLst>
              <a:ext uri="{FF2B5EF4-FFF2-40B4-BE49-F238E27FC236}">
                <a16:creationId xmlns:a16="http://schemas.microsoft.com/office/drawing/2014/main" id="{EECCC0BF-D6C2-20DA-EB09-A2CF2FCFD083}"/>
              </a:ext>
            </a:extLst>
          </p:cNvPr>
          <p:cNvGrpSpPr/>
          <p:nvPr/>
        </p:nvGrpSpPr>
        <p:grpSpPr>
          <a:xfrm>
            <a:off x="1590768" y="5448816"/>
            <a:ext cx="376560" cy="209160"/>
            <a:chOff x="1590768" y="5448816"/>
            <a:chExt cx="376560" cy="209160"/>
          </a:xfrm>
        </p:grpSpPr>
        <mc:AlternateContent xmlns:mc="http://schemas.openxmlformats.org/markup-compatibility/2006" xmlns:p14="http://schemas.microsoft.com/office/powerpoint/2010/main">
          <mc:Choice Requires="p14">
            <p:contentPart p14:bwMode="auto" r:id="rId35">
              <p14:nvContentPartPr>
                <p14:cNvPr id="28" name="Mürekkep 27">
                  <a:extLst>
                    <a:ext uri="{FF2B5EF4-FFF2-40B4-BE49-F238E27FC236}">
                      <a16:creationId xmlns:a16="http://schemas.microsoft.com/office/drawing/2014/main" id="{0D672092-9F29-939D-670B-5E4BB28BC4BC}"/>
                    </a:ext>
                  </a:extLst>
                </p14:cNvPr>
                <p14:cNvContentPartPr/>
                <p14:nvPr/>
              </p14:nvContentPartPr>
              <p14:xfrm>
                <a:off x="1590768" y="5448816"/>
                <a:ext cx="255240" cy="209160"/>
              </p14:xfrm>
            </p:contentPart>
          </mc:Choice>
          <mc:Fallback xmlns="">
            <p:pic>
              <p:nvPicPr>
                <p:cNvPr id="28" name="Mürekkep 27">
                  <a:extLst>
                    <a:ext uri="{FF2B5EF4-FFF2-40B4-BE49-F238E27FC236}">
                      <a16:creationId xmlns:a16="http://schemas.microsoft.com/office/drawing/2014/main" id="{0D672092-9F29-939D-670B-5E4BB28BC4BC}"/>
                    </a:ext>
                  </a:extLst>
                </p:cNvPr>
                <p:cNvPicPr/>
                <p:nvPr/>
              </p:nvPicPr>
              <p:blipFill>
                <a:blip r:embed="rId36"/>
                <a:stretch>
                  <a:fillRect/>
                </a:stretch>
              </p:blipFill>
              <p:spPr>
                <a:xfrm>
                  <a:off x="1581768" y="5440176"/>
                  <a:ext cx="2728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Mürekkep 28">
                  <a:extLst>
                    <a:ext uri="{FF2B5EF4-FFF2-40B4-BE49-F238E27FC236}">
                      <a16:creationId xmlns:a16="http://schemas.microsoft.com/office/drawing/2014/main" id="{E6EF4AFE-B472-C4C6-AB45-87795E887BD4}"/>
                    </a:ext>
                  </a:extLst>
                </p14:cNvPr>
                <p14:cNvContentPartPr/>
                <p14:nvPr/>
              </p14:nvContentPartPr>
              <p14:xfrm>
                <a:off x="1965528" y="5559336"/>
                <a:ext cx="1800" cy="3960"/>
              </p14:xfrm>
            </p:contentPart>
          </mc:Choice>
          <mc:Fallback xmlns="">
            <p:pic>
              <p:nvPicPr>
                <p:cNvPr id="29" name="Mürekkep 28">
                  <a:extLst>
                    <a:ext uri="{FF2B5EF4-FFF2-40B4-BE49-F238E27FC236}">
                      <a16:creationId xmlns:a16="http://schemas.microsoft.com/office/drawing/2014/main" id="{E6EF4AFE-B472-C4C6-AB45-87795E887BD4}"/>
                    </a:ext>
                  </a:extLst>
                </p:cNvPr>
                <p:cNvPicPr/>
                <p:nvPr/>
              </p:nvPicPr>
              <p:blipFill>
                <a:blip r:embed="rId38"/>
                <a:stretch>
                  <a:fillRect/>
                </a:stretch>
              </p:blipFill>
              <p:spPr>
                <a:xfrm>
                  <a:off x="1956888" y="5550336"/>
                  <a:ext cx="19440" cy="2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1590CDCB-48CC-A3B3-3B5D-79CD93C6266A}"/>
                  </a:ext>
                </a:extLst>
              </p14:cNvPr>
              <p14:cNvContentPartPr/>
              <p14:nvPr/>
            </p14:nvContentPartPr>
            <p14:xfrm>
              <a:off x="1481328" y="1362096"/>
              <a:ext cx="1800" cy="360"/>
            </p14:xfrm>
          </p:contentPart>
        </mc:Choice>
        <mc:Fallback xmlns="">
          <p:pic>
            <p:nvPicPr>
              <p:cNvPr id="31" name="Mürekkep 30">
                <a:extLst>
                  <a:ext uri="{FF2B5EF4-FFF2-40B4-BE49-F238E27FC236}">
                    <a16:creationId xmlns:a16="http://schemas.microsoft.com/office/drawing/2014/main" id="{1590CDCB-48CC-A3B3-3B5D-79CD93C6266A}"/>
                  </a:ext>
                </a:extLst>
              </p:cNvPr>
              <p:cNvPicPr/>
              <p:nvPr/>
            </p:nvPicPr>
            <p:blipFill>
              <a:blip r:embed="rId40"/>
              <a:stretch>
                <a:fillRect/>
              </a:stretch>
            </p:blipFill>
            <p:spPr>
              <a:xfrm>
                <a:off x="1472328" y="1353456"/>
                <a:ext cx="19440" cy="18000"/>
              </a:xfrm>
              <a:prstGeom prst="rect">
                <a:avLst/>
              </a:prstGeom>
            </p:spPr>
          </p:pic>
        </mc:Fallback>
      </mc:AlternateContent>
      <p:grpSp>
        <p:nvGrpSpPr>
          <p:cNvPr id="34" name="Grup 33">
            <a:extLst>
              <a:ext uri="{FF2B5EF4-FFF2-40B4-BE49-F238E27FC236}">
                <a16:creationId xmlns:a16="http://schemas.microsoft.com/office/drawing/2014/main" id="{ABA12301-3AE8-9EC2-BEFA-DCBDF5C55A3D}"/>
              </a:ext>
            </a:extLst>
          </p:cNvPr>
          <p:cNvGrpSpPr/>
          <p:nvPr/>
        </p:nvGrpSpPr>
        <p:grpSpPr>
          <a:xfrm>
            <a:off x="11503008" y="1737216"/>
            <a:ext cx="185040" cy="210960"/>
            <a:chOff x="11503008" y="1737216"/>
            <a:chExt cx="185040" cy="210960"/>
          </a:xfrm>
        </p:grpSpPr>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3F395DA1-E7F6-7355-1B46-B129FFAC77C9}"/>
                    </a:ext>
                  </a:extLst>
                </p14:cNvPr>
                <p14:cNvContentPartPr/>
                <p14:nvPr/>
              </p14:nvContentPartPr>
              <p14:xfrm>
                <a:off x="11503008" y="1737216"/>
                <a:ext cx="109800" cy="210960"/>
              </p14:xfrm>
            </p:contentPart>
          </mc:Choice>
          <mc:Fallback xmlns="">
            <p:pic>
              <p:nvPicPr>
                <p:cNvPr id="32" name="Mürekkep 31">
                  <a:extLst>
                    <a:ext uri="{FF2B5EF4-FFF2-40B4-BE49-F238E27FC236}">
                      <a16:creationId xmlns:a16="http://schemas.microsoft.com/office/drawing/2014/main" id="{3F395DA1-E7F6-7355-1B46-B129FFAC77C9}"/>
                    </a:ext>
                  </a:extLst>
                </p:cNvPr>
                <p:cNvPicPr/>
                <p:nvPr/>
              </p:nvPicPr>
              <p:blipFill>
                <a:blip r:embed="rId42"/>
                <a:stretch>
                  <a:fillRect/>
                </a:stretch>
              </p:blipFill>
              <p:spPr>
                <a:xfrm>
                  <a:off x="11494008" y="1728576"/>
                  <a:ext cx="127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C1781DAF-A63A-9C2A-9084-699E2123F221}"/>
                    </a:ext>
                  </a:extLst>
                </p14:cNvPr>
                <p14:cNvContentPartPr/>
                <p14:nvPr/>
              </p14:nvContentPartPr>
              <p14:xfrm>
                <a:off x="11673648" y="1929096"/>
                <a:ext cx="14400" cy="3960"/>
              </p14:xfrm>
            </p:contentPart>
          </mc:Choice>
          <mc:Fallback xmlns="">
            <p:pic>
              <p:nvPicPr>
                <p:cNvPr id="33" name="Mürekkep 32">
                  <a:extLst>
                    <a:ext uri="{FF2B5EF4-FFF2-40B4-BE49-F238E27FC236}">
                      <a16:creationId xmlns:a16="http://schemas.microsoft.com/office/drawing/2014/main" id="{C1781DAF-A63A-9C2A-9084-699E2123F221}"/>
                    </a:ext>
                  </a:extLst>
                </p:cNvPr>
                <p:cNvPicPr/>
                <p:nvPr/>
              </p:nvPicPr>
              <p:blipFill>
                <a:blip r:embed="rId44"/>
                <a:stretch>
                  <a:fillRect/>
                </a:stretch>
              </p:blipFill>
              <p:spPr>
                <a:xfrm>
                  <a:off x="11664648" y="1920096"/>
                  <a:ext cx="32040" cy="21600"/>
                </a:xfrm>
                <a:prstGeom prst="rect">
                  <a:avLst/>
                </a:prstGeom>
              </p:spPr>
            </p:pic>
          </mc:Fallback>
        </mc:AlternateContent>
      </p:grpSp>
      <p:grpSp>
        <p:nvGrpSpPr>
          <p:cNvPr id="39" name="Grup 38">
            <a:extLst>
              <a:ext uri="{FF2B5EF4-FFF2-40B4-BE49-F238E27FC236}">
                <a16:creationId xmlns:a16="http://schemas.microsoft.com/office/drawing/2014/main" id="{D8482EE9-85CD-DAB5-2503-5EAB4CC75428}"/>
              </a:ext>
            </a:extLst>
          </p:cNvPr>
          <p:cNvGrpSpPr/>
          <p:nvPr/>
        </p:nvGrpSpPr>
        <p:grpSpPr>
          <a:xfrm>
            <a:off x="9079488" y="3112056"/>
            <a:ext cx="2938320" cy="263160"/>
            <a:chOff x="9079488" y="3112056"/>
            <a:chExt cx="2938320" cy="263160"/>
          </a:xfrm>
        </p:grpSpPr>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403BE4C6-78AD-B5B1-9691-91385B7E1641}"/>
                    </a:ext>
                  </a:extLst>
                </p14:cNvPr>
                <p14:cNvContentPartPr/>
                <p14:nvPr/>
              </p14:nvContentPartPr>
              <p14:xfrm>
                <a:off x="9343368" y="3112056"/>
                <a:ext cx="2674440" cy="263160"/>
              </p14:xfrm>
            </p:contentPart>
          </mc:Choice>
          <mc:Fallback xmlns="">
            <p:pic>
              <p:nvPicPr>
                <p:cNvPr id="35" name="Mürekkep 34">
                  <a:extLst>
                    <a:ext uri="{FF2B5EF4-FFF2-40B4-BE49-F238E27FC236}">
                      <a16:creationId xmlns:a16="http://schemas.microsoft.com/office/drawing/2014/main" id="{403BE4C6-78AD-B5B1-9691-91385B7E1641}"/>
                    </a:ext>
                  </a:extLst>
                </p:cNvPr>
                <p:cNvPicPr/>
                <p:nvPr/>
              </p:nvPicPr>
              <p:blipFill>
                <a:blip r:embed="rId46"/>
                <a:stretch>
                  <a:fillRect/>
                </a:stretch>
              </p:blipFill>
              <p:spPr>
                <a:xfrm>
                  <a:off x="9334728" y="3103416"/>
                  <a:ext cx="26920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201EAA15-1E04-72B7-362A-BF69F2B43DE5}"/>
                    </a:ext>
                  </a:extLst>
                </p14:cNvPr>
                <p14:cNvContentPartPr/>
                <p14:nvPr/>
              </p14:nvContentPartPr>
              <p14:xfrm>
                <a:off x="9079488" y="3172536"/>
                <a:ext cx="112680" cy="85680"/>
              </p14:xfrm>
            </p:contentPart>
          </mc:Choice>
          <mc:Fallback xmlns="">
            <p:pic>
              <p:nvPicPr>
                <p:cNvPr id="36" name="Mürekkep 35">
                  <a:extLst>
                    <a:ext uri="{FF2B5EF4-FFF2-40B4-BE49-F238E27FC236}">
                      <a16:creationId xmlns:a16="http://schemas.microsoft.com/office/drawing/2014/main" id="{201EAA15-1E04-72B7-362A-BF69F2B43DE5}"/>
                    </a:ext>
                  </a:extLst>
                </p:cNvPr>
                <p:cNvPicPr/>
                <p:nvPr/>
              </p:nvPicPr>
              <p:blipFill>
                <a:blip r:embed="rId48"/>
                <a:stretch>
                  <a:fillRect/>
                </a:stretch>
              </p:blipFill>
              <p:spPr>
                <a:xfrm>
                  <a:off x="9070848" y="3163536"/>
                  <a:ext cx="1303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480685B1-BBF7-6855-6BBD-FA380F508690}"/>
                    </a:ext>
                  </a:extLst>
                </p14:cNvPr>
                <p14:cNvContentPartPr/>
                <p14:nvPr/>
              </p14:nvContentPartPr>
              <p14:xfrm>
                <a:off x="9170928" y="3209256"/>
                <a:ext cx="24840" cy="66600"/>
              </p14:xfrm>
            </p:contentPart>
          </mc:Choice>
          <mc:Fallback xmlns="">
            <p:pic>
              <p:nvPicPr>
                <p:cNvPr id="37" name="Mürekkep 36">
                  <a:extLst>
                    <a:ext uri="{FF2B5EF4-FFF2-40B4-BE49-F238E27FC236}">
                      <a16:creationId xmlns:a16="http://schemas.microsoft.com/office/drawing/2014/main" id="{480685B1-BBF7-6855-6BBD-FA380F508690}"/>
                    </a:ext>
                  </a:extLst>
                </p:cNvPr>
                <p:cNvPicPr/>
                <p:nvPr/>
              </p:nvPicPr>
              <p:blipFill>
                <a:blip r:embed="rId50"/>
                <a:stretch>
                  <a:fillRect/>
                </a:stretch>
              </p:blipFill>
              <p:spPr>
                <a:xfrm>
                  <a:off x="9162288" y="3200256"/>
                  <a:ext cx="424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A3A0DF73-CEA7-FD3D-5180-256D4E975395}"/>
                    </a:ext>
                  </a:extLst>
                </p14:cNvPr>
                <p14:cNvContentPartPr/>
                <p14:nvPr/>
              </p14:nvContentPartPr>
              <p14:xfrm>
                <a:off x="9235008" y="3220416"/>
                <a:ext cx="18000" cy="7560"/>
              </p14:xfrm>
            </p:contentPart>
          </mc:Choice>
          <mc:Fallback xmlns="">
            <p:pic>
              <p:nvPicPr>
                <p:cNvPr id="38" name="Mürekkep 37">
                  <a:extLst>
                    <a:ext uri="{FF2B5EF4-FFF2-40B4-BE49-F238E27FC236}">
                      <a16:creationId xmlns:a16="http://schemas.microsoft.com/office/drawing/2014/main" id="{A3A0DF73-CEA7-FD3D-5180-256D4E975395}"/>
                    </a:ext>
                  </a:extLst>
                </p:cNvPr>
                <p:cNvPicPr/>
                <p:nvPr/>
              </p:nvPicPr>
              <p:blipFill>
                <a:blip r:embed="rId52"/>
                <a:stretch>
                  <a:fillRect/>
                </a:stretch>
              </p:blipFill>
              <p:spPr>
                <a:xfrm>
                  <a:off x="9226368" y="3211416"/>
                  <a:ext cx="35640" cy="25200"/>
                </a:xfrm>
                <a:prstGeom prst="rect">
                  <a:avLst/>
                </a:prstGeom>
              </p:spPr>
            </p:pic>
          </mc:Fallback>
        </mc:AlternateContent>
      </p:grpSp>
      <p:grpSp>
        <p:nvGrpSpPr>
          <p:cNvPr id="45" name="Grup 44">
            <a:extLst>
              <a:ext uri="{FF2B5EF4-FFF2-40B4-BE49-F238E27FC236}">
                <a16:creationId xmlns:a16="http://schemas.microsoft.com/office/drawing/2014/main" id="{088BAD10-842D-CC78-46E6-CFC3AE7417FE}"/>
              </a:ext>
            </a:extLst>
          </p:cNvPr>
          <p:cNvGrpSpPr/>
          <p:nvPr/>
        </p:nvGrpSpPr>
        <p:grpSpPr>
          <a:xfrm>
            <a:off x="9380808" y="6124176"/>
            <a:ext cx="2048760" cy="605880"/>
            <a:chOff x="9380808" y="6124176"/>
            <a:chExt cx="2048760" cy="605880"/>
          </a:xfrm>
        </p:grpSpPr>
        <mc:AlternateContent xmlns:mc="http://schemas.openxmlformats.org/markup-compatibility/2006" xmlns:p14="http://schemas.microsoft.com/office/powerpoint/2010/main">
          <mc:Choice Requires="p14">
            <p:contentPart p14:bwMode="auto" r:id="rId53">
              <p14:nvContentPartPr>
                <p14:cNvPr id="40" name="Mürekkep 39">
                  <a:extLst>
                    <a:ext uri="{FF2B5EF4-FFF2-40B4-BE49-F238E27FC236}">
                      <a16:creationId xmlns:a16="http://schemas.microsoft.com/office/drawing/2014/main" id="{B31EE440-3E1C-8023-1470-D0546A67F4C2}"/>
                    </a:ext>
                  </a:extLst>
                </p14:cNvPr>
                <p14:cNvContentPartPr/>
                <p14:nvPr/>
              </p14:nvContentPartPr>
              <p14:xfrm>
                <a:off x="9380808" y="6124176"/>
                <a:ext cx="1420200" cy="342000"/>
              </p14:xfrm>
            </p:contentPart>
          </mc:Choice>
          <mc:Fallback xmlns="">
            <p:pic>
              <p:nvPicPr>
                <p:cNvPr id="40" name="Mürekkep 39">
                  <a:extLst>
                    <a:ext uri="{FF2B5EF4-FFF2-40B4-BE49-F238E27FC236}">
                      <a16:creationId xmlns:a16="http://schemas.microsoft.com/office/drawing/2014/main" id="{B31EE440-3E1C-8023-1470-D0546A67F4C2}"/>
                    </a:ext>
                  </a:extLst>
                </p:cNvPr>
                <p:cNvPicPr/>
                <p:nvPr/>
              </p:nvPicPr>
              <p:blipFill>
                <a:blip r:embed="rId54"/>
                <a:stretch>
                  <a:fillRect/>
                </a:stretch>
              </p:blipFill>
              <p:spPr>
                <a:xfrm>
                  <a:off x="9371808" y="6115176"/>
                  <a:ext cx="14378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Mürekkep 40">
                  <a:extLst>
                    <a:ext uri="{FF2B5EF4-FFF2-40B4-BE49-F238E27FC236}">
                      <a16:creationId xmlns:a16="http://schemas.microsoft.com/office/drawing/2014/main" id="{DEF8F84F-4BA6-4235-2E55-57403098211F}"/>
                    </a:ext>
                  </a:extLst>
                </p14:cNvPr>
                <p14:cNvContentPartPr/>
                <p14:nvPr/>
              </p14:nvContentPartPr>
              <p14:xfrm>
                <a:off x="10781928" y="6344856"/>
                <a:ext cx="154440" cy="147600"/>
              </p14:xfrm>
            </p:contentPart>
          </mc:Choice>
          <mc:Fallback xmlns="">
            <p:pic>
              <p:nvPicPr>
                <p:cNvPr id="41" name="Mürekkep 40">
                  <a:extLst>
                    <a:ext uri="{FF2B5EF4-FFF2-40B4-BE49-F238E27FC236}">
                      <a16:creationId xmlns:a16="http://schemas.microsoft.com/office/drawing/2014/main" id="{DEF8F84F-4BA6-4235-2E55-57403098211F}"/>
                    </a:ext>
                  </a:extLst>
                </p:cNvPr>
                <p:cNvPicPr/>
                <p:nvPr/>
              </p:nvPicPr>
              <p:blipFill>
                <a:blip r:embed="rId56"/>
                <a:stretch>
                  <a:fillRect/>
                </a:stretch>
              </p:blipFill>
              <p:spPr>
                <a:xfrm>
                  <a:off x="10772928" y="6336216"/>
                  <a:ext cx="172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8029D21D-9004-8FCA-849C-506E3B5E300B}"/>
                    </a:ext>
                  </a:extLst>
                </p14:cNvPr>
                <p14:cNvContentPartPr/>
                <p14:nvPr/>
              </p14:nvContentPartPr>
              <p14:xfrm>
                <a:off x="10955448" y="6473736"/>
                <a:ext cx="17280" cy="12240"/>
              </p14:xfrm>
            </p:contentPart>
          </mc:Choice>
          <mc:Fallback xmlns="">
            <p:pic>
              <p:nvPicPr>
                <p:cNvPr id="42" name="Mürekkep 41">
                  <a:extLst>
                    <a:ext uri="{FF2B5EF4-FFF2-40B4-BE49-F238E27FC236}">
                      <a16:creationId xmlns:a16="http://schemas.microsoft.com/office/drawing/2014/main" id="{8029D21D-9004-8FCA-849C-506E3B5E300B}"/>
                    </a:ext>
                  </a:extLst>
                </p:cNvPr>
                <p:cNvPicPr/>
                <p:nvPr/>
              </p:nvPicPr>
              <p:blipFill>
                <a:blip r:embed="rId58"/>
                <a:stretch>
                  <a:fillRect/>
                </a:stretch>
              </p:blipFill>
              <p:spPr>
                <a:xfrm>
                  <a:off x="10946808" y="6464736"/>
                  <a:ext cx="34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Mürekkep 43">
                  <a:extLst>
                    <a:ext uri="{FF2B5EF4-FFF2-40B4-BE49-F238E27FC236}">
                      <a16:creationId xmlns:a16="http://schemas.microsoft.com/office/drawing/2014/main" id="{7307E078-98DF-5314-8715-CBE42861AFE7}"/>
                    </a:ext>
                  </a:extLst>
                </p14:cNvPr>
                <p14:cNvContentPartPr/>
                <p14:nvPr/>
              </p14:nvContentPartPr>
              <p14:xfrm>
                <a:off x="10743768" y="6563016"/>
                <a:ext cx="685800" cy="167040"/>
              </p14:xfrm>
            </p:contentPart>
          </mc:Choice>
          <mc:Fallback xmlns="">
            <p:pic>
              <p:nvPicPr>
                <p:cNvPr id="44" name="Mürekkep 43">
                  <a:extLst>
                    <a:ext uri="{FF2B5EF4-FFF2-40B4-BE49-F238E27FC236}">
                      <a16:creationId xmlns:a16="http://schemas.microsoft.com/office/drawing/2014/main" id="{7307E078-98DF-5314-8715-CBE42861AFE7}"/>
                    </a:ext>
                  </a:extLst>
                </p:cNvPr>
                <p:cNvPicPr/>
                <p:nvPr/>
              </p:nvPicPr>
              <p:blipFill>
                <a:blip r:embed="rId60"/>
                <a:stretch>
                  <a:fillRect/>
                </a:stretch>
              </p:blipFill>
              <p:spPr>
                <a:xfrm>
                  <a:off x="10735128" y="6554376"/>
                  <a:ext cx="703440" cy="184680"/>
                </a:xfrm>
                <a:prstGeom prst="rect">
                  <a:avLst/>
                </a:prstGeom>
              </p:spPr>
            </p:pic>
          </mc:Fallback>
        </mc:AlternateContent>
      </p:grpSp>
    </p:spTree>
    <p:extLst>
      <p:ext uri="{BB962C8B-B14F-4D97-AF65-F5344CB8AC3E}">
        <p14:creationId xmlns:p14="http://schemas.microsoft.com/office/powerpoint/2010/main" val="125275787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26F22FB-66E4-74D3-A2CE-E7EE6DA8DB2B}"/>
              </a:ext>
            </a:extLst>
          </p:cNvPr>
          <p:cNvPicPr>
            <a:picLocks noChangeAspect="1"/>
          </p:cNvPicPr>
          <p:nvPr/>
        </p:nvPicPr>
        <p:blipFill>
          <a:blip r:embed="rId2"/>
          <a:stretch>
            <a:fillRect/>
          </a:stretch>
        </p:blipFill>
        <p:spPr>
          <a:xfrm>
            <a:off x="0" y="215505"/>
            <a:ext cx="12192000" cy="642699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B6FBCA95-30ED-7032-5682-D6B0D509AA42}"/>
                  </a:ext>
                </a:extLst>
              </p14:cNvPr>
              <p14:cNvContentPartPr/>
              <p14:nvPr/>
            </p14:nvContentPartPr>
            <p14:xfrm>
              <a:off x="9187128" y="2100816"/>
              <a:ext cx="478080" cy="186840"/>
            </p14:xfrm>
          </p:contentPart>
        </mc:Choice>
        <mc:Fallback xmlns="">
          <p:pic>
            <p:nvPicPr>
              <p:cNvPr id="6" name="Mürekkep 5">
                <a:extLst>
                  <a:ext uri="{FF2B5EF4-FFF2-40B4-BE49-F238E27FC236}">
                    <a16:creationId xmlns:a16="http://schemas.microsoft.com/office/drawing/2014/main" id="{B6FBCA95-30ED-7032-5682-D6B0D509AA42}"/>
                  </a:ext>
                </a:extLst>
              </p:cNvPr>
              <p:cNvPicPr/>
              <p:nvPr/>
            </p:nvPicPr>
            <p:blipFill>
              <a:blip r:embed="rId4"/>
              <a:stretch>
                <a:fillRect/>
              </a:stretch>
            </p:blipFill>
            <p:spPr>
              <a:xfrm>
                <a:off x="9178488" y="2092176"/>
                <a:ext cx="4957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67392D1-AA04-EE0B-71F1-99AA0ED2208B}"/>
                  </a:ext>
                </a:extLst>
              </p14:cNvPr>
              <p14:cNvContentPartPr/>
              <p14:nvPr/>
            </p14:nvContentPartPr>
            <p14:xfrm>
              <a:off x="9224208" y="2303496"/>
              <a:ext cx="561240" cy="174600"/>
            </p14:xfrm>
          </p:contentPart>
        </mc:Choice>
        <mc:Fallback xmlns="">
          <p:pic>
            <p:nvPicPr>
              <p:cNvPr id="7" name="Mürekkep 6">
                <a:extLst>
                  <a:ext uri="{FF2B5EF4-FFF2-40B4-BE49-F238E27FC236}">
                    <a16:creationId xmlns:a16="http://schemas.microsoft.com/office/drawing/2014/main" id="{C67392D1-AA04-EE0B-71F1-99AA0ED2208B}"/>
                  </a:ext>
                </a:extLst>
              </p:cNvPr>
              <p:cNvPicPr/>
              <p:nvPr/>
            </p:nvPicPr>
            <p:blipFill>
              <a:blip r:embed="rId6"/>
              <a:stretch>
                <a:fillRect/>
              </a:stretch>
            </p:blipFill>
            <p:spPr>
              <a:xfrm>
                <a:off x="9215208" y="2294856"/>
                <a:ext cx="578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4EFF678-FDDB-DC62-82AF-B8B0574F599A}"/>
                  </a:ext>
                </a:extLst>
              </p14:cNvPr>
              <p14:cNvContentPartPr/>
              <p14:nvPr/>
            </p14:nvContentPartPr>
            <p14:xfrm>
              <a:off x="10423728" y="2413656"/>
              <a:ext cx="750240" cy="64440"/>
            </p14:xfrm>
          </p:contentPart>
        </mc:Choice>
        <mc:Fallback xmlns="">
          <p:pic>
            <p:nvPicPr>
              <p:cNvPr id="9" name="Mürekkep 8">
                <a:extLst>
                  <a:ext uri="{FF2B5EF4-FFF2-40B4-BE49-F238E27FC236}">
                    <a16:creationId xmlns:a16="http://schemas.microsoft.com/office/drawing/2014/main" id="{14EFF678-FDDB-DC62-82AF-B8B0574F599A}"/>
                  </a:ext>
                </a:extLst>
              </p:cNvPr>
              <p:cNvPicPr/>
              <p:nvPr/>
            </p:nvPicPr>
            <p:blipFill>
              <a:blip r:embed="rId8"/>
              <a:stretch>
                <a:fillRect/>
              </a:stretch>
            </p:blipFill>
            <p:spPr>
              <a:xfrm>
                <a:off x="10414728" y="2404656"/>
                <a:ext cx="7678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46E6814E-5945-6098-6CA2-E3C914E93C8E}"/>
                  </a:ext>
                </a:extLst>
              </p14:cNvPr>
              <p14:cNvContentPartPr/>
              <p14:nvPr/>
            </p14:nvContentPartPr>
            <p14:xfrm>
              <a:off x="10378008" y="2312856"/>
              <a:ext cx="107640" cy="166680"/>
            </p14:xfrm>
          </p:contentPart>
        </mc:Choice>
        <mc:Fallback xmlns="">
          <p:pic>
            <p:nvPicPr>
              <p:cNvPr id="10" name="Mürekkep 9">
                <a:extLst>
                  <a:ext uri="{FF2B5EF4-FFF2-40B4-BE49-F238E27FC236}">
                    <a16:creationId xmlns:a16="http://schemas.microsoft.com/office/drawing/2014/main" id="{46E6814E-5945-6098-6CA2-E3C914E93C8E}"/>
                  </a:ext>
                </a:extLst>
              </p:cNvPr>
              <p:cNvPicPr/>
              <p:nvPr/>
            </p:nvPicPr>
            <p:blipFill>
              <a:blip r:embed="rId10"/>
              <a:stretch>
                <a:fillRect/>
              </a:stretch>
            </p:blipFill>
            <p:spPr>
              <a:xfrm>
                <a:off x="10369008" y="2304216"/>
                <a:ext cx="125280" cy="184320"/>
              </a:xfrm>
              <a:prstGeom prst="rect">
                <a:avLst/>
              </a:prstGeom>
            </p:spPr>
          </p:pic>
        </mc:Fallback>
      </mc:AlternateContent>
      <p:grpSp>
        <p:nvGrpSpPr>
          <p:cNvPr id="20" name="Grup 19">
            <a:extLst>
              <a:ext uri="{FF2B5EF4-FFF2-40B4-BE49-F238E27FC236}">
                <a16:creationId xmlns:a16="http://schemas.microsoft.com/office/drawing/2014/main" id="{2804E484-DF4B-31EB-2496-DAC7480DF2A2}"/>
              </a:ext>
            </a:extLst>
          </p:cNvPr>
          <p:cNvGrpSpPr/>
          <p:nvPr/>
        </p:nvGrpSpPr>
        <p:grpSpPr>
          <a:xfrm>
            <a:off x="10241208" y="3785256"/>
            <a:ext cx="1089000" cy="419760"/>
            <a:chOff x="10241208" y="3785256"/>
            <a:chExt cx="1089000" cy="419760"/>
          </a:xfrm>
        </p:grpSpPr>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EA7CFE0B-BD49-45A2-EA16-3BBD455702AD}"/>
                    </a:ext>
                  </a:extLst>
                </p14:cNvPr>
                <p14:cNvContentPartPr/>
                <p14:nvPr/>
              </p14:nvContentPartPr>
              <p14:xfrm>
                <a:off x="10342368" y="3976416"/>
                <a:ext cx="987840" cy="228600"/>
              </p14:xfrm>
            </p:contentPart>
          </mc:Choice>
          <mc:Fallback xmlns="">
            <p:pic>
              <p:nvPicPr>
                <p:cNvPr id="11" name="Mürekkep 10">
                  <a:extLst>
                    <a:ext uri="{FF2B5EF4-FFF2-40B4-BE49-F238E27FC236}">
                      <a16:creationId xmlns:a16="http://schemas.microsoft.com/office/drawing/2014/main" id="{EA7CFE0B-BD49-45A2-EA16-3BBD455702AD}"/>
                    </a:ext>
                  </a:extLst>
                </p:cNvPr>
                <p:cNvPicPr/>
                <p:nvPr/>
              </p:nvPicPr>
              <p:blipFill>
                <a:blip r:embed="rId12"/>
                <a:stretch>
                  <a:fillRect/>
                </a:stretch>
              </p:blipFill>
              <p:spPr>
                <a:xfrm>
                  <a:off x="10333368" y="3967416"/>
                  <a:ext cx="10054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87DA8902-C775-9037-557F-03CA9E4432E3}"/>
                    </a:ext>
                  </a:extLst>
                </p14:cNvPr>
                <p14:cNvContentPartPr/>
                <p14:nvPr/>
              </p14:nvContentPartPr>
              <p14:xfrm>
                <a:off x="10241208" y="3863016"/>
                <a:ext cx="111240" cy="89280"/>
              </p14:xfrm>
            </p:contentPart>
          </mc:Choice>
          <mc:Fallback xmlns="">
            <p:pic>
              <p:nvPicPr>
                <p:cNvPr id="12" name="Mürekkep 11">
                  <a:extLst>
                    <a:ext uri="{FF2B5EF4-FFF2-40B4-BE49-F238E27FC236}">
                      <a16:creationId xmlns:a16="http://schemas.microsoft.com/office/drawing/2014/main" id="{87DA8902-C775-9037-557F-03CA9E4432E3}"/>
                    </a:ext>
                  </a:extLst>
                </p:cNvPr>
                <p:cNvPicPr/>
                <p:nvPr/>
              </p:nvPicPr>
              <p:blipFill>
                <a:blip r:embed="rId14"/>
                <a:stretch>
                  <a:fillRect/>
                </a:stretch>
              </p:blipFill>
              <p:spPr>
                <a:xfrm>
                  <a:off x="10232208" y="3854376"/>
                  <a:ext cx="1288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FB182A0E-9630-AE49-7EE3-0A0381B8DA13}"/>
                    </a:ext>
                  </a:extLst>
                </p14:cNvPr>
                <p14:cNvContentPartPr/>
                <p14:nvPr/>
              </p14:nvContentPartPr>
              <p14:xfrm>
                <a:off x="10360008" y="3821976"/>
                <a:ext cx="143640" cy="103320"/>
              </p14:xfrm>
            </p:contentPart>
          </mc:Choice>
          <mc:Fallback xmlns="">
            <p:pic>
              <p:nvPicPr>
                <p:cNvPr id="14" name="Mürekkep 13">
                  <a:extLst>
                    <a:ext uri="{FF2B5EF4-FFF2-40B4-BE49-F238E27FC236}">
                      <a16:creationId xmlns:a16="http://schemas.microsoft.com/office/drawing/2014/main" id="{FB182A0E-9630-AE49-7EE3-0A0381B8DA13}"/>
                    </a:ext>
                  </a:extLst>
                </p:cNvPr>
                <p:cNvPicPr/>
                <p:nvPr/>
              </p:nvPicPr>
              <p:blipFill>
                <a:blip r:embed="rId16"/>
                <a:stretch>
                  <a:fillRect/>
                </a:stretch>
              </p:blipFill>
              <p:spPr>
                <a:xfrm>
                  <a:off x="10351008" y="3812976"/>
                  <a:ext cx="1612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4BCF6204-82A0-199C-29AE-E973247661F1}"/>
                    </a:ext>
                  </a:extLst>
                </p14:cNvPr>
                <p14:cNvContentPartPr/>
                <p14:nvPr/>
              </p14:nvContentPartPr>
              <p14:xfrm>
                <a:off x="10515168" y="3848976"/>
                <a:ext cx="45000" cy="55800"/>
              </p14:xfrm>
            </p:contentPart>
          </mc:Choice>
          <mc:Fallback xmlns="">
            <p:pic>
              <p:nvPicPr>
                <p:cNvPr id="15" name="Mürekkep 14">
                  <a:extLst>
                    <a:ext uri="{FF2B5EF4-FFF2-40B4-BE49-F238E27FC236}">
                      <a16:creationId xmlns:a16="http://schemas.microsoft.com/office/drawing/2014/main" id="{4BCF6204-82A0-199C-29AE-E973247661F1}"/>
                    </a:ext>
                  </a:extLst>
                </p:cNvPr>
                <p:cNvPicPr/>
                <p:nvPr/>
              </p:nvPicPr>
              <p:blipFill>
                <a:blip r:embed="rId18"/>
                <a:stretch>
                  <a:fillRect/>
                </a:stretch>
              </p:blipFill>
              <p:spPr>
                <a:xfrm>
                  <a:off x="10506168" y="3840336"/>
                  <a:ext cx="626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1866BBB3-459B-C81E-CFD2-9519A33E7379}"/>
                    </a:ext>
                  </a:extLst>
                </p14:cNvPr>
                <p14:cNvContentPartPr/>
                <p14:nvPr/>
              </p14:nvContentPartPr>
              <p14:xfrm>
                <a:off x="10506168" y="3785256"/>
                <a:ext cx="5760" cy="19440"/>
              </p14:xfrm>
            </p:contentPart>
          </mc:Choice>
          <mc:Fallback xmlns="">
            <p:pic>
              <p:nvPicPr>
                <p:cNvPr id="16" name="Mürekkep 15">
                  <a:extLst>
                    <a:ext uri="{FF2B5EF4-FFF2-40B4-BE49-F238E27FC236}">
                      <a16:creationId xmlns:a16="http://schemas.microsoft.com/office/drawing/2014/main" id="{1866BBB3-459B-C81E-CFD2-9519A33E7379}"/>
                    </a:ext>
                  </a:extLst>
                </p:cNvPr>
                <p:cNvPicPr/>
                <p:nvPr/>
              </p:nvPicPr>
              <p:blipFill>
                <a:blip r:embed="rId20"/>
                <a:stretch>
                  <a:fillRect/>
                </a:stretch>
              </p:blipFill>
              <p:spPr>
                <a:xfrm>
                  <a:off x="10497168" y="3776256"/>
                  <a:ext cx="23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CFE85F75-B704-D6F7-A05F-4433D1F43827}"/>
                    </a:ext>
                  </a:extLst>
                </p14:cNvPr>
                <p14:cNvContentPartPr/>
                <p14:nvPr/>
              </p14:nvContentPartPr>
              <p14:xfrm>
                <a:off x="10578888" y="3785256"/>
                <a:ext cx="34200" cy="121680"/>
              </p14:xfrm>
            </p:contentPart>
          </mc:Choice>
          <mc:Fallback xmlns="">
            <p:pic>
              <p:nvPicPr>
                <p:cNvPr id="17" name="Mürekkep 16">
                  <a:extLst>
                    <a:ext uri="{FF2B5EF4-FFF2-40B4-BE49-F238E27FC236}">
                      <a16:creationId xmlns:a16="http://schemas.microsoft.com/office/drawing/2014/main" id="{CFE85F75-B704-D6F7-A05F-4433D1F43827}"/>
                    </a:ext>
                  </a:extLst>
                </p:cNvPr>
                <p:cNvPicPr/>
                <p:nvPr/>
              </p:nvPicPr>
              <p:blipFill>
                <a:blip r:embed="rId22"/>
                <a:stretch>
                  <a:fillRect/>
                </a:stretch>
              </p:blipFill>
              <p:spPr>
                <a:xfrm>
                  <a:off x="10569888" y="3776256"/>
                  <a:ext cx="51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F99F144D-1855-9F47-B447-66E198E045C0}"/>
                    </a:ext>
                  </a:extLst>
                </p14:cNvPr>
                <p14:cNvContentPartPr/>
                <p14:nvPr/>
              </p14:nvContentPartPr>
              <p14:xfrm>
                <a:off x="10570248" y="3837816"/>
                <a:ext cx="42120" cy="20880"/>
              </p14:xfrm>
            </p:contentPart>
          </mc:Choice>
          <mc:Fallback xmlns="">
            <p:pic>
              <p:nvPicPr>
                <p:cNvPr id="18" name="Mürekkep 17">
                  <a:extLst>
                    <a:ext uri="{FF2B5EF4-FFF2-40B4-BE49-F238E27FC236}">
                      <a16:creationId xmlns:a16="http://schemas.microsoft.com/office/drawing/2014/main" id="{F99F144D-1855-9F47-B447-66E198E045C0}"/>
                    </a:ext>
                  </a:extLst>
                </p:cNvPr>
                <p:cNvPicPr/>
                <p:nvPr/>
              </p:nvPicPr>
              <p:blipFill>
                <a:blip r:embed="rId24"/>
                <a:stretch>
                  <a:fillRect/>
                </a:stretch>
              </p:blipFill>
              <p:spPr>
                <a:xfrm>
                  <a:off x="10561248" y="3829176"/>
                  <a:ext cx="59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999035B9-1610-85D5-3553-2E3D195DF134}"/>
                    </a:ext>
                  </a:extLst>
                </p14:cNvPr>
                <p14:cNvContentPartPr/>
                <p14:nvPr/>
              </p14:nvContentPartPr>
              <p14:xfrm>
                <a:off x="10658808" y="3785256"/>
                <a:ext cx="79200" cy="93960"/>
              </p14:xfrm>
            </p:contentPart>
          </mc:Choice>
          <mc:Fallback xmlns="">
            <p:pic>
              <p:nvPicPr>
                <p:cNvPr id="19" name="Mürekkep 18">
                  <a:extLst>
                    <a:ext uri="{FF2B5EF4-FFF2-40B4-BE49-F238E27FC236}">
                      <a16:creationId xmlns:a16="http://schemas.microsoft.com/office/drawing/2014/main" id="{999035B9-1610-85D5-3553-2E3D195DF134}"/>
                    </a:ext>
                  </a:extLst>
                </p:cNvPr>
                <p:cNvPicPr/>
                <p:nvPr/>
              </p:nvPicPr>
              <p:blipFill>
                <a:blip r:embed="rId26"/>
                <a:stretch>
                  <a:fillRect/>
                </a:stretch>
              </p:blipFill>
              <p:spPr>
                <a:xfrm>
                  <a:off x="10650168" y="3776256"/>
                  <a:ext cx="96840" cy="111600"/>
                </a:xfrm>
                <a:prstGeom prst="rect">
                  <a:avLst/>
                </a:prstGeom>
              </p:spPr>
            </p:pic>
          </mc:Fallback>
        </mc:AlternateContent>
      </p:grpSp>
    </p:spTree>
    <p:extLst>
      <p:ext uri="{BB962C8B-B14F-4D97-AF65-F5344CB8AC3E}">
        <p14:creationId xmlns:p14="http://schemas.microsoft.com/office/powerpoint/2010/main" val="12613531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4A3EB9E-CC76-2450-3D8E-D34FF4D2F5EF}"/>
              </a:ext>
            </a:extLst>
          </p:cNvPr>
          <p:cNvPicPr>
            <a:picLocks noChangeAspect="1"/>
          </p:cNvPicPr>
          <p:nvPr/>
        </p:nvPicPr>
        <p:blipFill>
          <a:blip r:embed="rId2"/>
          <a:stretch>
            <a:fillRect/>
          </a:stretch>
        </p:blipFill>
        <p:spPr>
          <a:xfrm>
            <a:off x="827940" y="232916"/>
            <a:ext cx="10536120" cy="63921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69A8C031-C13E-F25D-9A19-3536D9309170}"/>
                  </a:ext>
                </a:extLst>
              </p14:cNvPr>
              <p14:cNvContentPartPr/>
              <p14:nvPr/>
            </p14:nvContentPartPr>
            <p14:xfrm>
              <a:off x="7095528" y="2358936"/>
              <a:ext cx="639360" cy="360"/>
            </p14:xfrm>
          </p:contentPart>
        </mc:Choice>
        <mc:Fallback xmlns="">
          <p:pic>
            <p:nvPicPr>
              <p:cNvPr id="6" name="Mürekkep 5">
                <a:extLst>
                  <a:ext uri="{FF2B5EF4-FFF2-40B4-BE49-F238E27FC236}">
                    <a16:creationId xmlns:a16="http://schemas.microsoft.com/office/drawing/2014/main" id="{69A8C031-C13E-F25D-9A19-3536D9309170}"/>
                  </a:ext>
                </a:extLst>
              </p:cNvPr>
              <p:cNvPicPr/>
              <p:nvPr/>
            </p:nvPicPr>
            <p:blipFill>
              <a:blip r:embed="rId4"/>
              <a:stretch>
                <a:fillRect/>
              </a:stretch>
            </p:blipFill>
            <p:spPr>
              <a:xfrm>
                <a:off x="7086528" y="2349936"/>
                <a:ext cx="65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266A11F-1014-C018-6D17-AC488AFAD1B9}"/>
                  </a:ext>
                </a:extLst>
              </p14:cNvPr>
              <p14:cNvContentPartPr/>
              <p14:nvPr/>
            </p14:nvContentPartPr>
            <p14:xfrm>
              <a:off x="6993648" y="2458296"/>
              <a:ext cx="853920" cy="451440"/>
            </p14:xfrm>
          </p:contentPart>
        </mc:Choice>
        <mc:Fallback xmlns="">
          <p:pic>
            <p:nvPicPr>
              <p:cNvPr id="7" name="Mürekkep 6">
                <a:extLst>
                  <a:ext uri="{FF2B5EF4-FFF2-40B4-BE49-F238E27FC236}">
                    <a16:creationId xmlns:a16="http://schemas.microsoft.com/office/drawing/2014/main" id="{D266A11F-1014-C018-6D17-AC488AFAD1B9}"/>
                  </a:ext>
                </a:extLst>
              </p:cNvPr>
              <p:cNvPicPr/>
              <p:nvPr/>
            </p:nvPicPr>
            <p:blipFill>
              <a:blip r:embed="rId6"/>
              <a:stretch>
                <a:fillRect/>
              </a:stretch>
            </p:blipFill>
            <p:spPr>
              <a:xfrm>
                <a:off x="6984648" y="2449656"/>
                <a:ext cx="8715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A6A74F8-C021-9E50-F1A4-999FF928F007}"/>
                  </a:ext>
                </a:extLst>
              </p14:cNvPr>
              <p14:cNvContentPartPr/>
              <p14:nvPr/>
            </p14:nvContentPartPr>
            <p14:xfrm>
              <a:off x="9133128" y="2266416"/>
              <a:ext cx="1637640" cy="413280"/>
            </p14:xfrm>
          </p:contentPart>
        </mc:Choice>
        <mc:Fallback xmlns="">
          <p:pic>
            <p:nvPicPr>
              <p:cNvPr id="8" name="Mürekkep 7">
                <a:extLst>
                  <a:ext uri="{FF2B5EF4-FFF2-40B4-BE49-F238E27FC236}">
                    <a16:creationId xmlns:a16="http://schemas.microsoft.com/office/drawing/2014/main" id="{4A6A74F8-C021-9E50-F1A4-999FF928F007}"/>
                  </a:ext>
                </a:extLst>
              </p:cNvPr>
              <p:cNvPicPr/>
              <p:nvPr/>
            </p:nvPicPr>
            <p:blipFill>
              <a:blip r:embed="rId8"/>
              <a:stretch>
                <a:fillRect/>
              </a:stretch>
            </p:blipFill>
            <p:spPr>
              <a:xfrm>
                <a:off x="9124488" y="2257776"/>
                <a:ext cx="16552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25EE9EAB-52F8-FE6B-CE6D-2AA5A238965E}"/>
                  </a:ext>
                </a:extLst>
              </p14:cNvPr>
              <p14:cNvContentPartPr/>
              <p14:nvPr/>
            </p14:nvContentPartPr>
            <p14:xfrm>
              <a:off x="8584488" y="3455496"/>
              <a:ext cx="1092240" cy="211680"/>
            </p14:xfrm>
          </p:contentPart>
        </mc:Choice>
        <mc:Fallback xmlns="">
          <p:pic>
            <p:nvPicPr>
              <p:cNvPr id="9" name="Mürekkep 8">
                <a:extLst>
                  <a:ext uri="{FF2B5EF4-FFF2-40B4-BE49-F238E27FC236}">
                    <a16:creationId xmlns:a16="http://schemas.microsoft.com/office/drawing/2014/main" id="{25EE9EAB-52F8-FE6B-CE6D-2AA5A238965E}"/>
                  </a:ext>
                </a:extLst>
              </p:cNvPr>
              <p:cNvPicPr/>
              <p:nvPr/>
            </p:nvPicPr>
            <p:blipFill>
              <a:blip r:embed="rId10"/>
              <a:stretch>
                <a:fillRect/>
              </a:stretch>
            </p:blipFill>
            <p:spPr>
              <a:xfrm>
                <a:off x="8575848" y="3446496"/>
                <a:ext cx="1109880" cy="229320"/>
              </a:xfrm>
              <a:prstGeom prst="rect">
                <a:avLst/>
              </a:prstGeom>
            </p:spPr>
          </p:pic>
        </mc:Fallback>
      </mc:AlternateContent>
    </p:spTree>
    <p:extLst>
      <p:ext uri="{BB962C8B-B14F-4D97-AF65-F5344CB8AC3E}">
        <p14:creationId xmlns:p14="http://schemas.microsoft.com/office/powerpoint/2010/main" val="230655550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63C2498-E871-208E-731B-40476ECDF7C2}"/>
              </a:ext>
            </a:extLst>
          </p:cNvPr>
          <p:cNvPicPr>
            <a:picLocks noChangeAspect="1"/>
          </p:cNvPicPr>
          <p:nvPr/>
        </p:nvPicPr>
        <p:blipFill>
          <a:blip r:embed="rId2"/>
          <a:stretch>
            <a:fillRect/>
          </a:stretch>
        </p:blipFill>
        <p:spPr>
          <a:xfrm>
            <a:off x="0" y="655192"/>
            <a:ext cx="12192000" cy="5547615"/>
          </a:xfrm>
          <a:prstGeom prst="rect">
            <a:avLst/>
          </a:prstGeom>
        </p:spPr>
      </p:pic>
      <p:grpSp>
        <p:nvGrpSpPr>
          <p:cNvPr id="20" name="Grup 19">
            <a:extLst>
              <a:ext uri="{FF2B5EF4-FFF2-40B4-BE49-F238E27FC236}">
                <a16:creationId xmlns:a16="http://schemas.microsoft.com/office/drawing/2014/main" id="{F6FB98D9-9B45-319D-AAC3-A799A4FFBB3D}"/>
              </a:ext>
            </a:extLst>
          </p:cNvPr>
          <p:cNvGrpSpPr/>
          <p:nvPr/>
        </p:nvGrpSpPr>
        <p:grpSpPr>
          <a:xfrm>
            <a:off x="1755288" y="5184216"/>
            <a:ext cx="1004760" cy="613080"/>
            <a:chOff x="1755288" y="5184216"/>
            <a:chExt cx="1004760" cy="6130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9E81B4C-B027-E578-ACE7-AC09AB63FB7B}"/>
                    </a:ext>
                  </a:extLst>
                </p14:cNvPr>
                <p14:cNvContentPartPr/>
                <p14:nvPr/>
              </p14:nvContentPartPr>
              <p14:xfrm>
                <a:off x="1755288" y="5403456"/>
                <a:ext cx="175320" cy="393840"/>
              </p14:xfrm>
            </p:contentPart>
          </mc:Choice>
          <mc:Fallback xmlns="">
            <p:pic>
              <p:nvPicPr>
                <p:cNvPr id="6" name="Mürekkep 5">
                  <a:extLst>
                    <a:ext uri="{FF2B5EF4-FFF2-40B4-BE49-F238E27FC236}">
                      <a16:creationId xmlns:a16="http://schemas.microsoft.com/office/drawing/2014/main" id="{39E81B4C-B027-E578-ACE7-AC09AB63FB7B}"/>
                    </a:ext>
                  </a:extLst>
                </p:cNvPr>
                <p:cNvPicPr/>
                <p:nvPr/>
              </p:nvPicPr>
              <p:blipFill>
                <a:blip r:embed="rId4"/>
                <a:stretch>
                  <a:fillRect/>
                </a:stretch>
              </p:blipFill>
              <p:spPr>
                <a:xfrm>
                  <a:off x="1746288" y="5394456"/>
                  <a:ext cx="1929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F913B4B-9586-FEF0-9165-7C7747543DE6}"/>
                    </a:ext>
                  </a:extLst>
                </p14:cNvPr>
                <p14:cNvContentPartPr/>
                <p14:nvPr/>
              </p14:nvContentPartPr>
              <p14:xfrm>
                <a:off x="1855728" y="5377896"/>
                <a:ext cx="36360" cy="17280"/>
              </p14:xfrm>
            </p:contentPart>
          </mc:Choice>
          <mc:Fallback xmlns="">
            <p:pic>
              <p:nvPicPr>
                <p:cNvPr id="7" name="Mürekkep 6">
                  <a:extLst>
                    <a:ext uri="{FF2B5EF4-FFF2-40B4-BE49-F238E27FC236}">
                      <a16:creationId xmlns:a16="http://schemas.microsoft.com/office/drawing/2014/main" id="{AF913B4B-9586-FEF0-9165-7C7747543DE6}"/>
                    </a:ext>
                  </a:extLst>
                </p:cNvPr>
                <p:cNvPicPr/>
                <p:nvPr/>
              </p:nvPicPr>
              <p:blipFill>
                <a:blip r:embed="rId6"/>
                <a:stretch>
                  <a:fillRect/>
                </a:stretch>
              </p:blipFill>
              <p:spPr>
                <a:xfrm>
                  <a:off x="1847088" y="5368896"/>
                  <a:ext cx="54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EB16954-2C07-1894-0129-9F932DA74E1E}"/>
                    </a:ext>
                  </a:extLst>
                </p14:cNvPr>
                <p14:cNvContentPartPr/>
                <p14:nvPr/>
              </p14:nvContentPartPr>
              <p14:xfrm>
                <a:off x="1848528" y="5394816"/>
                <a:ext cx="16920" cy="83520"/>
              </p14:xfrm>
            </p:contentPart>
          </mc:Choice>
          <mc:Fallback xmlns="">
            <p:pic>
              <p:nvPicPr>
                <p:cNvPr id="8" name="Mürekkep 7">
                  <a:extLst>
                    <a:ext uri="{FF2B5EF4-FFF2-40B4-BE49-F238E27FC236}">
                      <a16:creationId xmlns:a16="http://schemas.microsoft.com/office/drawing/2014/main" id="{AEB16954-2C07-1894-0129-9F932DA74E1E}"/>
                    </a:ext>
                  </a:extLst>
                </p:cNvPr>
                <p:cNvPicPr/>
                <p:nvPr/>
              </p:nvPicPr>
              <p:blipFill>
                <a:blip r:embed="rId8"/>
                <a:stretch>
                  <a:fillRect/>
                </a:stretch>
              </p:blipFill>
              <p:spPr>
                <a:xfrm>
                  <a:off x="1839888" y="5385816"/>
                  <a:ext cx="34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75A97958-6057-F8C1-8511-96034192F5F9}"/>
                    </a:ext>
                  </a:extLst>
                </p14:cNvPr>
                <p14:cNvContentPartPr/>
                <p14:nvPr/>
              </p14:nvContentPartPr>
              <p14:xfrm>
                <a:off x="2056968" y="5483016"/>
                <a:ext cx="93240" cy="133200"/>
              </p14:xfrm>
            </p:contentPart>
          </mc:Choice>
          <mc:Fallback xmlns="">
            <p:pic>
              <p:nvPicPr>
                <p:cNvPr id="10" name="Mürekkep 9">
                  <a:extLst>
                    <a:ext uri="{FF2B5EF4-FFF2-40B4-BE49-F238E27FC236}">
                      <a16:creationId xmlns:a16="http://schemas.microsoft.com/office/drawing/2014/main" id="{75A97958-6057-F8C1-8511-96034192F5F9}"/>
                    </a:ext>
                  </a:extLst>
                </p:cNvPr>
                <p:cNvPicPr/>
                <p:nvPr/>
              </p:nvPicPr>
              <p:blipFill>
                <a:blip r:embed="rId10"/>
                <a:stretch>
                  <a:fillRect/>
                </a:stretch>
              </p:blipFill>
              <p:spPr>
                <a:xfrm>
                  <a:off x="2047968" y="5474376"/>
                  <a:ext cx="1108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F5D90B09-A832-C46A-2802-81AE742514AC}"/>
                    </a:ext>
                  </a:extLst>
                </p14:cNvPr>
                <p14:cNvContentPartPr/>
                <p14:nvPr/>
              </p14:nvContentPartPr>
              <p14:xfrm>
                <a:off x="2185128" y="5476896"/>
                <a:ext cx="92160" cy="98280"/>
              </p14:xfrm>
            </p:contentPart>
          </mc:Choice>
          <mc:Fallback xmlns="">
            <p:pic>
              <p:nvPicPr>
                <p:cNvPr id="11" name="Mürekkep 10">
                  <a:extLst>
                    <a:ext uri="{FF2B5EF4-FFF2-40B4-BE49-F238E27FC236}">
                      <a16:creationId xmlns:a16="http://schemas.microsoft.com/office/drawing/2014/main" id="{F5D90B09-A832-C46A-2802-81AE742514AC}"/>
                    </a:ext>
                  </a:extLst>
                </p:cNvPr>
                <p:cNvPicPr/>
                <p:nvPr/>
              </p:nvPicPr>
              <p:blipFill>
                <a:blip r:embed="rId12"/>
                <a:stretch>
                  <a:fillRect/>
                </a:stretch>
              </p:blipFill>
              <p:spPr>
                <a:xfrm>
                  <a:off x="2176488" y="5468256"/>
                  <a:ext cx="109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208508D9-E93E-79FC-97FF-16547CC094AA}"/>
                    </a:ext>
                  </a:extLst>
                </p14:cNvPr>
                <p14:cNvContentPartPr/>
                <p14:nvPr/>
              </p14:nvContentPartPr>
              <p14:xfrm>
                <a:off x="2404728" y="5348376"/>
                <a:ext cx="82800" cy="91800"/>
              </p14:xfrm>
            </p:contentPart>
          </mc:Choice>
          <mc:Fallback xmlns="">
            <p:pic>
              <p:nvPicPr>
                <p:cNvPr id="12" name="Mürekkep 11">
                  <a:extLst>
                    <a:ext uri="{FF2B5EF4-FFF2-40B4-BE49-F238E27FC236}">
                      <a16:creationId xmlns:a16="http://schemas.microsoft.com/office/drawing/2014/main" id="{208508D9-E93E-79FC-97FF-16547CC094AA}"/>
                    </a:ext>
                  </a:extLst>
                </p:cNvPr>
                <p:cNvPicPr/>
                <p:nvPr/>
              </p:nvPicPr>
              <p:blipFill>
                <a:blip r:embed="rId14"/>
                <a:stretch>
                  <a:fillRect/>
                </a:stretch>
              </p:blipFill>
              <p:spPr>
                <a:xfrm>
                  <a:off x="2395728" y="5339736"/>
                  <a:ext cx="100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3698900F-3919-2AEE-3931-D125CF8260AD}"/>
                    </a:ext>
                  </a:extLst>
                </p14:cNvPr>
                <p14:cNvContentPartPr/>
                <p14:nvPr/>
              </p14:nvContentPartPr>
              <p14:xfrm>
                <a:off x="2349648" y="5314176"/>
                <a:ext cx="36360" cy="16920"/>
              </p14:xfrm>
            </p:contentPart>
          </mc:Choice>
          <mc:Fallback xmlns="">
            <p:pic>
              <p:nvPicPr>
                <p:cNvPr id="13" name="Mürekkep 12">
                  <a:extLst>
                    <a:ext uri="{FF2B5EF4-FFF2-40B4-BE49-F238E27FC236}">
                      <a16:creationId xmlns:a16="http://schemas.microsoft.com/office/drawing/2014/main" id="{3698900F-3919-2AEE-3931-D125CF8260AD}"/>
                    </a:ext>
                  </a:extLst>
                </p:cNvPr>
                <p:cNvPicPr/>
                <p:nvPr/>
              </p:nvPicPr>
              <p:blipFill>
                <a:blip r:embed="rId16"/>
                <a:stretch>
                  <a:fillRect/>
                </a:stretch>
              </p:blipFill>
              <p:spPr>
                <a:xfrm>
                  <a:off x="2340648" y="5305176"/>
                  <a:ext cx="54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9A8062BF-B0CF-F4F1-81B3-A872EF4A6B3F}"/>
                    </a:ext>
                  </a:extLst>
                </p14:cNvPr>
                <p14:cNvContentPartPr/>
                <p14:nvPr/>
              </p14:nvContentPartPr>
              <p14:xfrm>
                <a:off x="2395368" y="5297616"/>
                <a:ext cx="28440" cy="5760"/>
              </p14:xfrm>
            </p:contentPart>
          </mc:Choice>
          <mc:Fallback xmlns="">
            <p:pic>
              <p:nvPicPr>
                <p:cNvPr id="14" name="Mürekkep 13">
                  <a:extLst>
                    <a:ext uri="{FF2B5EF4-FFF2-40B4-BE49-F238E27FC236}">
                      <a16:creationId xmlns:a16="http://schemas.microsoft.com/office/drawing/2014/main" id="{9A8062BF-B0CF-F4F1-81B3-A872EF4A6B3F}"/>
                    </a:ext>
                  </a:extLst>
                </p:cNvPr>
                <p:cNvPicPr/>
                <p:nvPr/>
              </p:nvPicPr>
              <p:blipFill>
                <a:blip r:embed="rId18"/>
                <a:stretch>
                  <a:fillRect/>
                </a:stretch>
              </p:blipFill>
              <p:spPr>
                <a:xfrm>
                  <a:off x="2386368" y="5288616"/>
                  <a:ext cx="460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00449FC6-52CB-734B-22B7-2CC8CEBB89A9}"/>
                    </a:ext>
                  </a:extLst>
                </p14:cNvPr>
                <p14:cNvContentPartPr/>
                <p14:nvPr/>
              </p14:nvContentPartPr>
              <p14:xfrm>
                <a:off x="2516688" y="5284656"/>
                <a:ext cx="69480" cy="118440"/>
              </p14:xfrm>
            </p:contentPart>
          </mc:Choice>
          <mc:Fallback xmlns="">
            <p:pic>
              <p:nvPicPr>
                <p:cNvPr id="15" name="Mürekkep 14">
                  <a:extLst>
                    <a:ext uri="{FF2B5EF4-FFF2-40B4-BE49-F238E27FC236}">
                      <a16:creationId xmlns:a16="http://schemas.microsoft.com/office/drawing/2014/main" id="{00449FC6-52CB-734B-22B7-2CC8CEBB89A9}"/>
                    </a:ext>
                  </a:extLst>
                </p:cNvPr>
                <p:cNvPicPr/>
                <p:nvPr/>
              </p:nvPicPr>
              <p:blipFill>
                <a:blip r:embed="rId20"/>
                <a:stretch>
                  <a:fillRect/>
                </a:stretch>
              </p:blipFill>
              <p:spPr>
                <a:xfrm>
                  <a:off x="2507688" y="5275656"/>
                  <a:ext cx="871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36D706FF-7982-7072-8F14-ECDF49CFBEE3}"/>
                    </a:ext>
                  </a:extLst>
                </p14:cNvPr>
                <p14:cNvContentPartPr/>
                <p14:nvPr/>
              </p14:nvContentPartPr>
              <p14:xfrm>
                <a:off x="2605608" y="5239296"/>
                <a:ext cx="68400" cy="95760"/>
              </p14:xfrm>
            </p:contentPart>
          </mc:Choice>
          <mc:Fallback xmlns="">
            <p:pic>
              <p:nvPicPr>
                <p:cNvPr id="16" name="Mürekkep 15">
                  <a:extLst>
                    <a:ext uri="{FF2B5EF4-FFF2-40B4-BE49-F238E27FC236}">
                      <a16:creationId xmlns:a16="http://schemas.microsoft.com/office/drawing/2014/main" id="{36D706FF-7982-7072-8F14-ECDF49CFBEE3}"/>
                    </a:ext>
                  </a:extLst>
                </p:cNvPr>
                <p:cNvPicPr/>
                <p:nvPr/>
              </p:nvPicPr>
              <p:blipFill>
                <a:blip r:embed="rId22"/>
                <a:stretch>
                  <a:fillRect/>
                </a:stretch>
              </p:blipFill>
              <p:spPr>
                <a:xfrm>
                  <a:off x="2596968" y="5230296"/>
                  <a:ext cx="860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BE4AF17C-8227-88EE-1460-1784BFD695BF}"/>
                    </a:ext>
                  </a:extLst>
                </p14:cNvPr>
                <p14:cNvContentPartPr/>
                <p14:nvPr/>
              </p14:nvContentPartPr>
              <p14:xfrm>
                <a:off x="2623968" y="5272056"/>
                <a:ext cx="50760" cy="40680"/>
              </p14:xfrm>
            </p:contentPart>
          </mc:Choice>
          <mc:Fallback xmlns="">
            <p:pic>
              <p:nvPicPr>
                <p:cNvPr id="17" name="Mürekkep 16">
                  <a:extLst>
                    <a:ext uri="{FF2B5EF4-FFF2-40B4-BE49-F238E27FC236}">
                      <a16:creationId xmlns:a16="http://schemas.microsoft.com/office/drawing/2014/main" id="{BE4AF17C-8227-88EE-1460-1784BFD695BF}"/>
                    </a:ext>
                  </a:extLst>
                </p:cNvPr>
                <p:cNvPicPr/>
                <p:nvPr/>
              </p:nvPicPr>
              <p:blipFill>
                <a:blip r:embed="rId24"/>
                <a:stretch>
                  <a:fillRect/>
                </a:stretch>
              </p:blipFill>
              <p:spPr>
                <a:xfrm>
                  <a:off x="2615328" y="5263416"/>
                  <a:ext cx="684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021ECD90-2324-BA7D-4105-4829D7FDF0FD}"/>
                    </a:ext>
                  </a:extLst>
                </p14:cNvPr>
                <p14:cNvContentPartPr/>
                <p14:nvPr/>
              </p14:nvContentPartPr>
              <p14:xfrm>
                <a:off x="2686608" y="5184216"/>
                <a:ext cx="73440" cy="102600"/>
              </p14:xfrm>
            </p:contentPart>
          </mc:Choice>
          <mc:Fallback xmlns="">
            <p:pic>
              <p:nvPicPr>
                <p:cNvPr id="18" name="Mürekkep 17">
                  <a:extLst>
                    <a:ext uri="{FF2B5EF4-FFF2-40B4-BE49-F238E27FC236}">
                      <a16:creationId xmlns:a16="http://schemas.microsoft.com/office/drawing/2014/main" id="{021ECD90-2324-BA7D-4105-4829D7FDF0FD}"/>
                    </a:ext>
                  </a:extLst>
                </p:cNvPr>
                <p:cNvPicPr/>
                <p:nvPr/>
              </p:nvPicPr>
              <p:blipFill>
                <a:blip r:embed="rId26"/>
                <a:stretch>
                  <a:fillRect/>
                </a:stretch>
              </p:blipFill>
              <p:spPr>
                <a:xfrm>
                  <a:off x="2677608" y="5175216"/>
                  <a:ext cx="91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AF9F8DEF-1085-67AA-4D43-FBBEF13BA068}"/>
                    </a:ext>
                  </a:extLst>
                </p14:cNvPr>
                <p14:cNvContentPartPr/>
                <p14:nvPr/>
              </p14:nvContentPartPr>
              <p14:xfrm>
                <a:off x="2706408" y="5184216"/>
                <a:ext cx="28440" cy="64080"/>
              </p14:xfrm>
            </p:contentPart>
          </mc:Choice>
          <mc:Fallback xmlns="">
            <p:pic>
              <p:nvPicPr>
                <p:cNvPr id="19" name="Mürekkep 18">
                  <a:extLst>
                    <a:ext uri="{FF2B5EF4-FFF2-40B4-BE49-F238E27FC236}">
                      <a16:creationId xmlns:a16="http://schemas.microsoft.com/office/drawing/2014/main" id="{AF9F8DEF-1085-67AA-4D43-FBBEF13BA068}"/>
                    </a:ext>
                  </a:extLst>
                </p:cNvPr>
                <p:cNvPicPr/>
                <p:nvPr/>
              </p:nvPicPr>
              <p:blipFill>
                <a:blip r:embed="rId28"/>
                <a:stretch>
                  <a:fillRect/>
                </a:stretch>
              </p:blipFill>
              <p:spPr>
                <a:xfrm>
                  <a:off x="2697408" y="5175216"/>
                  <a:ext cx="46080" cy="81720"/>
                </a:xfrm>
                <a:prstGeom prst="rect">
                  <a:avLst/>
                </a:prstGeom>
              </p:spPr>
            </p:pic>
          </mc:Fallback>
        </mc:AlternateContent>
      </p:grpSp>
      <p:grpSp>
        <p:nvGrpSpPr>
          <p:cNvPr id="23" name="Grup 22">
            <a:extLst>
              <a:ext uri="{FF2B5EF4-FFF2-40B4-BE49-F238E27FC236}">
                <a16:creationId xmlns:a16="http://schemas.microsoft.com/office/drawing/2014/main" id="{5AC72507-C07B-E940-1FD0-D82B91978B86}"/>
              </a:ext>
            </a:extLst>
          </p:cNvPr>
          <p:cNvGrpSpPr/>
          <p:nvPr/>
        </p:nvGrpSpPr>
        <p:grpSpPr>
          <a:xfrm>
            <a:off x="2392848" y="5559336"/>
            <a:ext cx="188280" cy="147240"/>
            <a:chOff x="2392848" y="5559336"/>
            <a:chExt cx="188280" cy="147240"/>
          </a:xfrm>
        </p:grpSpPr>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49D3A69D-EC6E-407F-4011-C567DF3F3221}"/>
                    </a:ext>
                  </a:extLst>
                </p14:cNvPr>
                <p14:cNvContentPartPr/>
                <p14:nvPr/>
              </p14:nvContentPartPr>
              <p14:xfrm>
                <a:off x="2392848" y="5614056"/>
                <a:ext cx="132840" cy="92520"/>
              </p14:xfrm>
            </p:contentPart>
          </mc:Choice>
          <mc:Fallback xmlns="">
            <p:pic>
              <p:nvPicPr>
                <p:cNvPr id="21" name="Mürekkep 20">
                  <a:extLst>
                    <a:ext uri="{FF2B5EF4-FFF2-40B4-BE49-F238E27FC236}">
                      <a16:creationId xmlns:a16="http://schemas.microsoft.com/office/drawing/2014/main" id="{49D3A69D-EC6E-407F-4011-C567DF3F3221}"/>
                    </a:ext>
                  </a:extLst>
                </p:cNvPr>
                <p:cNvPicPr/>
                <p:nvPr/>
              </p:nvPicPr>
              <p:blipFill>
                <a:blip r:embed="rId30"/>
                <a:stretch>
                  <a:fillRect/>
                </a:stretch>
              </p:blipFill>
              <p:spPr>
                <a:xfrm>
                  <a:off x="2383848" y="5605416"/>
                  <a:ext cx="150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5D21C1CC-E374-74D0-9CEB-F630864A70A7}"/>
                    </a:ext>
                  </a:extLst>
                </p14:cNvPr>
                <p14:cNvContentPartPr/>
                <p14:nvPr/>
              </p14:nvContentPartPr>
              <p14:xfrm>
                <a:off x="2495808" y="5559336"/>
                <a:ext cx="85320" cy="70200"/>
              </p14:xfrm>
            </p:contentPart>
          </mc:Choice>
          <mc:Fallback xmlns="">
            <p:pic>
              <p:nvPicPr>
                <p:cNvPr id="22" name="Mürekkep 21">
                  <a:extLst>
                    <a:ext uri="{FF2B5EF4-FFF2-40B4-BE49-F238E27FC236}">
                      <a16:creationId xmlns:a16="http://schemas.microsoft.com/office/drawing/2014/main" id="{5D21C1CC-E374-74D0-9CEB-F630864A70A7}"/>
                    </a:ext>
                  </a:extLst>
                </p:cNvPr>
                <p:cNvPicPr/>
                <p:nvPr/>
              </p:nvPicPr>
              <p:blipFill>
                <a:blip r:embed="rId32"/>
                <a:stretch>
                  <a:fillRect/>
                </a:stretch>
              </p:blipFill>
              <p:spPr>
                <a:xfrm>
                  <a:off x="2487168" y="5550336"/>
                  <a:ext cx="102960" cy="87840"/>
                </a:xfrm>
                <a:prstGeom prst="rect">
                  <a:avLst/>
                </a:prstGeom>
              </p:spPr>
            </p:pic>
          </mc:Fallback>
        </mc:AlternateContent>
      </p:grpSp>
      <p:grpSp>
        <p:nvGrpSpPr>
          <p:cNvPr id="26" name="Grup 25">
            <a:extLst>
              <a:ext uri="{FF2B5EF4-FFF2-40B4-BE49-F238E27FC236}">
                <a16:creationId xmlns:a16="http://schemas.microsoft.com/office/drawing/2014/main" id="{AF5B0F28-E6CA-60AD-0AD0-52CED7FAA7AD}"/>
              </a:ext>
            </a:extLst>
          </p:cNvPr>
          <p:cNvGrpSpPr/>
          <p:nvPr/>
        </p:nvGrpSpPr>
        <p:grpSpPr>
          <a:xfrm>
            <a:off x="91008" y="5358096"/>
            <a:ext cx="201960" cy="67320"/>
            <a:chOff x="91008" y="5358096"/>
            <a:chExt cx="201960" cy="67320"/>
          </a:xfrm>
        </p:grpSpPr>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91F1EE3A-B980-F7C7-846B-21B2569A28EF}"/>
                    </a:ext>
                  </a:extLst>
                </p14:cNvPr>
                <p14:cNvContentPartPr/>
                <p14:nvPr/>
              </p14:nvContentPartPr>
              <p14:xfrm>
                <a:off x="91008" y="5394456"/>
                <a:ext cx="163800" cy="9720"/>
              </p14:xfrm>
            </p:contentPart>
          </mc:Choice>
          <mc:Fallback xmlns="">
            <p:pic>
              <p:nvPicPr>
                <p:cNvPr id="24" name="Mürekkep 23">
                  <a:extLst>
                    <a:ext uri="{FF2B5EF4-FFF2-40B4-BE49-F238E27FC236}">
                      <a16:creationId xmlns:a16="http://schemas.microsoft.com/office/drawing/2014/main" id="{91F1EE3A-B980-F7C7-846B-21B2569A28EF}"/>
                    </a:ext>
                  </a:extLst>
                </p:cNvPr>
                <p:cNvPicPr/>
                <p:nvPr/>
              </p:nvPicPr>
              <p:blipFill>
                <a:blip r:embed="rId34"/>
                <a:stretch>
                  <a:fillRect/>
                </a:stretch>
              </p:blipFill>
              <p:spPr>
                <a:xfrm>
                  <a:off x="82368" y="5385816"/>
                  <a:ext cx="181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17E5B7DF-ECAD-955D-F025-BC6D4D080233}"/>
                    </a:ext>
                  </a:extLst>
                </p14:cNvPr>
                <p14:cNvContentPartPr/>
                <p14:nvPr/>
              </p14:nvContentPartPr>
              <p14:xfrm>
                <a:off x="237168" y="5358096"/>
                <a:ext cx="55800" cy="67320"/>
              </p14:xfrm>
            </p:contentPart>
          </mc:Choice>
          <mc:Fallback xmlns="">
            <p:pic>
              <p:nvPicPr>
                <p:cNvPr id="25" name="Mürekkep 24">
                  <a:extLst>
                    <a:ext uri="{FF2B5EF4-FFF2-40B4-BE49-F238E27FC236}">
                      <a16:creationId xmlns:a16="http://schemas.microsoft.com/office/drawing/2014/main" id="{17E5B7DF-ECAD-955D-F025-BC6D4D080233}"/>
                    </a:ext>
                  </a:extLst>
                </p:cNvPr>
                <p:cNvPicPr/>
                <p:nvPr/>
              </p:nvPicPr>
              <p:blipFill>
                <a:blip r:embed="rId36"/>
                <a:stretch>
                  <a:fillRect/>
                </a:stretch>
              </p:blipFill>
              <p:spPr>
                <a:xfrm>
                  <a:off x="228528" y="5349096"/>
                  <a:ext cx="7344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7" name="Mürekkep 26">
                <a:extLst>
                  <a:ext uri="{FF2B5EF4-FFF2-40B4-BE49-F238E27FC236}">
                    <a16:creationId xmlns:a16="http://schemas.microsoft.com/office/drawing/2014/main" id="{B6A9C989-5AD2-3428-8173-654A085C0A6B}"/>
                  </a:ext>
                </a:extLst>
              </p14:cNvPr>
              <p14:cNvContentPartPr/>
              <p14:nvPr/>
            </p14:nvContentPartPr>
            <p14:xfrm>
              <a:off x="10495368" y="1369296"/>
              <a:ext cx="605880" cy="308160"/>
            </p14:xfrm>
          </p:contentPart>
        </mc:Choice>
        <mc:Fallback xmlns="">
          <p:pic>
            <p:nvPicPr>
              <p:cNvPr id="27" name="Mürekkep 26">
                <a:extLst>
                  <a:ext uri="{FF2B5EF4-FFF2-40B4-BE49-F238E27FC236}">
                    <a16:creationId xmlns:a16="http://schemas.microsoft.com/office/drawing/2014/main" id="{B6A9C989-5AD2-3428-8173-654A085C0A6B}"/>
                  </a:ext>
                </a:extLst>
              </p:cNvPr>
              <p:cNvPicPr/>
              <p:nvPr/>
            </p:nvPicPr>
            <p:blipFill>
              <a:blip r:embed="rId38"/>
              <a:stretch>
                <a:fillRect/>
              </a:stretch>
            </p:blipFill>
            <p:spPr>
              <a:xfrm>
                <a:off x="10486728" y="1360296"/>
                <a:ext cx="6235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Mürekkep 27">
                <a:extLst>
                  <a:ext uri="{FF2B5EF4-FFF2-40B4-BE49-F238E27FC236}">
                    <a16:creationId xmlns:a16="http://schemas.microsoft.com/office/drawing/2014/main" id="{D0C3A949-219E-B064-39DB-9352A125D1F8}"/>
                  </a:ext>
                </a:extLst>
              </p14:cNvPr>
              <p14:cNvContentPartPr/>
              <p14:nvPr/>
            </p14:nvContentPartPr>
            <p14:xfrm>
              <a:off x="2112048" y="5073336"/>
              <a:ext cx="27720" cy="192600"/>
            </p14:xfrm>
          </p:contentPart>
        </mc:Choice>
        <mc:Fallback xmlns="">
          <p:pic>
            <p:nvPicPr>
              <p:cNvPr id="28" name="Mürekkep 27">
                <a:extLst>
                  <a:ext uri="{FF2B5EF4-FFF2-40B4-BE49-F238E27FC236}">
                    <a16:creationId xmlns:a16="http://schemas.microsoft.com/office/drawing/2014/main" id="{D0C3A949-219E-B064-39DB-9352A125D1F8}"/>
                  </a:ext>
                </a:extLst>
              </p:cNvPr>
              <p:cNvPicPr/>
              <p:nvPr/>
            </p:nvPicPr>
            <p:blipFill>
              <a:blip r:embed="rId40"/>
              <a:stretch>
                <a:fillRect/>
              </a:stretch>
            </p:blipFill>
            <p:spPr>
              <a:xfrm>
                <a:off x="2103048" y="5064696"/>
                <a:ext cx="45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Mürekkep 28">
                <a:extLst>
                  <a:ext uri="{FF2B5EF4-FFF2-40B4-BE49-F238E27FC236}">
                    <a16:creationId xmlns:a16="http://schemas.microsoft.com/office/drawing/2014/main" id="{C874A25A-67D7-246E-A0B6-01DEA405F382}"/>
                  </a:ext>
                </a:extLst>
              </p14:cNvPr>
              <p14:cNvContentPartPr/>
              <p14:nvPr/>
            </p14:nvContentPartPr>
            <p14:xfrm>
              <a:off x="2084688" y="5242176"/>
              <a:ext cx="93960" cy="61200"/>
            </p14:xfrm>
          </p:contentPart>
        </mc:Choice>
        <mc:Fallback xmlns="">
          <p:pic>
            <p:nvPicPr>
              <p:cNvPr id="29" name="Mürekkep 28">
                <a:extLst>
                  <a:ext uri="{FF2B5EF4-FFF2-40B4-BE49-F238E27FC236}">
                    <a16:creationId xmlns:a16="http://schemas.microsoft.com/office/drawing/2014/main" id="{C874A25A-67D7-246E-A0B6-01DEA405F382}"/>
                  </a:ext>
                </a:extLst>
              </p:cNvPr>
              <p:cNvPicPr/>
              <p:nvPr/>
            </p:nvPicPr>
            <p:blipFill>
              <a:blip r:embed="rId42"/>
              <a:stretch>
                <a:fillRect/>
              </a:stretch>
            </p:blipFill>
            <p:spPr>
              <a:xfrm>
                <a:off x="2075688" y="5233176"/>
                <a:ext cx="111600" cy="78840"/>
              </a:xfrm>
              <a:prstGeom prst="rect">
                <a:avLst/>
              </a:prstGeom>
            </p:spPr>
          </p:pic>
        </mc:Fallback>
      </mc:AlternateContent>
      <p:grpSp>
        <p:nvGrpSpPr>
          <p:cNvPr id="34" name="Grup 33">
            <a:extLst>
              <a:ext uri="{FF2B5EF4-FFF2-40B4-BE49-F238E27FC236}">
                <a16:creationId xmlns:a16="http://schemas.microsoft.com/office/drawing/2014/main" id="{3F127294-0C66-9222-C768-D71413CE28D7}"/>
              </a:ext>
            </a:extLst>
          </p:cNvPr>
          <p:cNvGrpSpPr/>
          <p:nvPr/>
        </p:nvGrpSpPr>
        <p:grpSpPr>
          <a:xfrm>
            <a:off x="8869248" y="4808376"/>
            <a:ext cx="740880" cy="229680"/>
            <a:chOff x="8869248" y="4808376"/>
            <a:chExt cx="740880" cy="229680"/>
          </a:xfrm>
        </p:grpSpPr>
        <mc:AlternateContent xmlns:mc="http://schemas.openxmlformats.org/markup-compatibility/2006" xmlns:p14="http://schemas.microsoft.com/office/powerpoint/2010/main">
          <mc:Choice Requires="p14">
            <p:contentPart p14:bwMode="auto" r:id="rId43">
              <p14:nvContentPartPr>
                <p14:cNvPr id="32" name="Mürekkep 31">
                  <a:extLst>
                    <a:ext uri="{FF2B5EF4-FFF2-40B4-BE49-F238E27FC236}">
                      <a16:creationId xmlns:a16="http://schemas.microsoft.com/office/drawing/2014/main" id="{A12906BF-DD52-1C24-0004-2B09D73FB3E9}"/>
                    </a:ext>
                  </a:extLst>
                </p14:cNvPr>
                <p14:cNvContentPartPr/>
                <p14:nvPr/>
              </p14:nvContentPartPr>
              <p14:xfrm>
                <a:off x="9125208" y="4808376"/>
                <a:ext cx="484920" cy="167760"/>
              </p14:xfrm>
            </p:contentPart>
          </mc:Choice>
          <mc:Fallback xmlns="">
            <p:pic>
              <p:nvPicPr>
                <p:cNvPr id="32" name="Mürekkep 31">
                  <a:extLst>
                    <a:ext uri="{FF2B5EF4-FFF2-40B4-BE49-F238E27FC236}">
                      <a16:creationId xmlns:a16="http://schemas.microsoft.com/office/drawing/2014/main" id="{A12906BF-DD52-1C24-0004-2B09D73FB3E9}"/>
                    </a:ext>
                  </a:extLst>
                </p:cNvPr>
                <p:cNvPicPr/>
                <p:nvPr/>
              </p:nvPicPr>
              <p:blipFill>
                <a:blip r:embed="rId44"/>
                <a:stretch>
                  <a:fillRect/>
                </a:stretch>
              </p:blipFill>
              <p:spPr>
                <a:xfrm>
                  <a:off x="9116568" y="4799736"/>
                  <a:ext cx="502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Mürekkep 32">
                  <a:extLst>
                    <a:ext uri="{FF2B5EF4-FFF2-40B4-BE49-F238E27FC236}">
                      <a16:creationId xmlns:a16="http://schemas.microsoft.com/office/drawing/2014/main" id="{D9874206-E37F-DC37-7C52-0FAA33BE3AE9}"/>
                    </a:ext>
                  </a:extLst>
                </p14:cNvPr>
                <p14:cNvContentPartPr/>
                <p14:nvPr/>
              </p14:nvContentPartPr>
              <p14:xfrm>
                <a:off x="8869248" y="4862376"/>
                <a:ext cx="145080" cy="175680"/>
              </p14:xfrm>
            </p:contentPart>
          </mc:Choice>
          <mc:Fallback xmlns="">
            <p:pic>
              <p:nvPicPr>
                <p:cNvPr id="33" name="Mürekkep 32">
                  <a:extLst>
                    <a:ext uri="{FF2B5EF4-FFF2-40B4-BE49-F238E27FC236}">
                      <a16:creationId xmlns:a16="http://schemas.microsoft.com/office/drawing/2014/main" id="{D9874206-E37F-DC37-7C52-0FAA33BE3AE9}"/>
                    </a:ext>
                  </a:extLst>
                </p:cNvPr>
                <p:cNvPicPr/>
                <p:nvPr/>
              </p:nvPicPr>
              <p:blipFill>
                <a:blip r:embed="rId46"/>
                <a:stretch>
                  <a:fillRect/>
                </a:stretch>
              </p:blipFill>
              <p:spPr>
                <a:xfrm>
                  <a:off x="8860608" y="4853736"/>
                  <a:ext cx="162720" cy="193320"/>
                </a:xfrm>
                <a:prstGeom prst="rect">
                  <a:avLst/>
                </a:prstGeom>
              </p:spPr>
            </p:pic>
          </mc:Fallback>
        </mc:AlternateContent>
      </p:grpSp>
      <p:grpSp>
        <p:nvGrpSpPr>
          <p:cNvPr id="37" name="Grup 36">
            <a:extLst>
              <a:ext uri="{FF2B5EF4-FFF2-40B4-BE49-F238E27FC236}">
                <a16:creationId xmlns:a16="http://schemas.microsoft.com/office/drawing/2014/main" id="{4417A3A3-793E-4FE0-8E17-7472CC82D1A3}"/>
              </a:ext>
            </a:extLst>
          </p:cNvPr>
          <p:cNvGrpSpPr/>
          <p:nvPr/>
        </p:nvGrpSpPr>
        <p:grpSpPr>
          <a:xfrm>
            <a:off x="11056248" y="1233576"/>
            <a:ext cx="236520" cy="239040"/>
            <a:chOff x="11056248" y="1233576"/>
            <a:chExt cx="236520" cy="239040"/>
          </a:xfrm>
        </p:grpSpPr>
        <mc:AlternateContent xmlns:mc="http://schemas.openxmlformats.org/markup-compatibility/2006" xmlns:p14="http://schemas.microsoft.com/office/powerpoint/2010/main">
          <mc:Choice Requires="p14">
            <p:contentPart p14:bwMode="auto" r:id="rId47">
              <p14:nvContentPartPr>
                <p14:cNvPr id="35" name="Mürekkep 34">
                  <a:extLst>
                    <a:ext uri="{FF2B5EF4-FFF2-40B4-BE49-F238E27FC236}">
                      <a16:creationId xmlns:a16="http://schemas.microsoft.com/office/drawing/2014/main" id="{0799421C-9486-2B05-8F84-C1AA2CBB5082}"/>
                    </a:ext>
                  </a:extLst>
                </p14:cNvPr>
                <p14:cNvContentPartPr/>
                <p14:nvPr/>
              </p14:nvContentPartPr>
              <p14:xfrm>
                <a:off x="11056248" y="1233576"/>
                <a:ext cx="173160" cy="239040"/>
              </p14:xfrm>
            </p:contentPart>
          </mc:Choice>
          <mc:Fallback xmlns="">
            <p:pic>
              <p:nvPicPr>
                <p:cNvPr id="35" name="Mürekkep 34">
                  <a:extLst>
                    <a:ext uri="{FF2B5EF4-FFF2-40B4-BE49-F238E27FC236}">
                      <a16:creationId xmlns:a16="http://schemas.microsoft.com/office/drawing/2014/main" id="{0799421C-9486-2B05-8F84-C1AA2CBB5082}"/>
                    </a:ext>
                  </a:extLst>
                </p:cNvPr>
                <p:cNvPicPr/>
                <p:nvPr/>
              </p:nvPicPr>
              <p:blipFill>
                <a:blip r:embed="rId48"/>
                <a:stretch>
                  <a:fillRect/>
                </a:stretch>
              </p:blipFill>
              <p:spPr>
                <a:xfrm>
                  <a:off x="11047248" y="1224576"/>
                  <a:ext cx="190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Mürekkep 35">
                  <a:extLst>
                    <a:ext uri="{FF2B5EF4-FFF2-40B4-BE49-F238E27FC236}">
                      <a16:creationId xmlns:a16="http://schemas.microsoft.com/office/drawing/2014/main" id="{0A79175A-B19D-86AE-F4A1-6A0A3C86E33D}"/>
                    </a:ext>
                  </a:extLst>
                </p14:cNvPr>
                <p14:cNvContentPartPr/>
                <p14:nvPr/>
              </p14:nvContentPartPr>
              <p14:xfrm>
                <a:off x="11292408" y="1416816"/>
                <a:ext cx="360" cy="360"/>
              </p14:xfrm>
            </p:contentPart>
          </mc:Choice>
          <mc:Fallback xmlns="">
            <p:pic>
              <p:nvPicPr>
                <p:cNvPr id="36" name="Mürekkep 35">
                  <a:extLst>
                    <a:ext uri="{FF2B5EF4-FFF2-40B4-BE49-F238E27FC236}">
                      <a16:creationId xmlns:a16="http://schemas.microsoft.com/office/drawing/2014/main" id="{0A79175A-B19D-86AE-F4A1-6A0A3C86E33D}"/>
                    </a:ext>
                  </a:extLst>
                </p:cNvPr>
                <p:cNvPicPr/>
                <p:nvPr/>
              </p:nvPicPr>
              <p:blipFill>
                <a:blip r:embed="rId50"/>
                <a:stretch>
                  <a:fillRect/>
                </a:stretch>
              </p:blipFill>
              <p:spPr>
                <a:xfrm>
                  <a:off x="11283408" y="1407816"/>
                  <a:ext cx="18000" cy="18000"/>
                </a:xfrm>
                <a:prstGeom prst="rect">
                  <a:avLst/>
                </a:prstGeom>
              </p:spPr>
            </p:pic>
          </mc:Fallback>
        </mc:AlternateContent>
      </p:grpSp>
    </p:spTree>
    <p:extLst>
      <p:ext uri="{BB962C8B-B14F-4D97-AF65-F5344CB8AC3E}">
        <p14:creationId xmlns:p14="http://schemas.microsoft.com/office/powerpoint/2010/main" val="70147183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65622B2-E002-40FF-ECF1-DA01F6174D4E}"/>
              </a:ext>
            </a:extLst>
          </p:cNvPr>
          <p:cNvPicPr>
            <a:picLocks noChangeAspect="1"/>
          </p:cNvPicPr>
          <p:nvPr/>
        </p:nvPicPr>
        <p:blipFill>
          <a:blip r:embed="rId2"/>
          <a:stretch>
            <a:fillRect/>
          </a:stretch>
        </p:blipFill>
        <p:spPr>
          <a:xfrm>
            <a:off x="0" y="658188"/>
            <a:ext cx="12192000" cy="583037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C80D1F6-2EE9-6754-C533-23D597F1EB62}"/>
                  </a:ext>
                </a:extLst>
              </p14:cNvPr>
              <p14:cNvContentPartPr/>
              <p14:nvPr/>
            </p14:nvContentPartPr>
            <p14:xfrm>
              <a:off x="45648" y="1480536"/>
              <a:ext cx="467280" cy="221400"/>
            </p14:xfrm>
          </p:contentPart>
        </mc:Choice>
        <mc:Fallback xmlns="">
          <p:pic>
            <p:nvPicPr>
              <p:cNvPr id="6" name="Mürekkep 5">
                <a:extLst>
                  <a:ext uri="{FF2B5EF4-FFF2-40B4-BE49-F238E27FC236}">
                    <a16:creationId xmlns:a16="http://schemas.microsoft.com/office/drawing/2014/main" id="{DC80D1F6-2EE9-6754-C533-23D597F1EB62}"/>
                  </a:ext>
                </a:extLst>
              </p:cNvPr>
              <p:cNvPicPr/>
              <p:nvPr/>
            </p:nvPicPr>
            <p:blipFill>
              <a:blip r:embed="rId4"/>
              <a:stretch>
                <a:fillRect/>
              </a:stretch>
            </p:blipFill>
            <p:spPr>
              <a:xfrm>
                <a:off x="36648" y="1471896"/>
                <a:ext cx="484920" cy="239040"/>
              </a:xfrm>
              <a:prstGeom prst="rect">
                <a:avLst/>
              </a:prstGeom>
            </p:spPr>
          </p:pic>
        </mc:Fallback>
      </mc:AlternateContent>
      <p:grpSp>
        <p:nvGrpSpPr>
          <p:cNvPr id="19" name="Grup 18">
            <a:extLst>
              <a:ext uri="{FF2B5EF4-FFF2-40B4-BE49-F238E27FC236}">
                <a16:creationId xmlns:a16="http://schemas.microsoft.com/office/drawing/2014/main" id="{16530EAE-D337-4548-93D5-1BE1AC9AC2D0}"/>
              </a:ext>
            </a:extLst>
          </p:cNvPr>
          <p:cNvGrpSpPr/>
          <p:nvPr/>
        </p:nvGrpSpPr>
        <p:grpSpPr>
          <a:xfrm>
            <a:off x="502488" y="1636416"/>
            <a:ext cx="1843560" cy="1782360"/>
            <a:chOff x="502488" y="1636416"/>
            <a:chExt cx="1843560" cy="178236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C7C49B1-C7FD-8191-410F-F21E400EE17A}"/>
                    </a:ext>
                  </a:extLst>
                </p14:cNvPr>
                <p14:cNvContentPartPr/>
                <p14:nvPr/>
              </p14:nvContentPartPr>
              <p14:xfrm>
                <a:off x="502488" y="1636416"/>
                <a:ext cx="862560" cy="1769400"/>
              </p14:xfrm>
            </p:contentPart>
          </mc:Choice>
          <mc:Fallback xmlns="">
            <p:pic>
              <p:nvPicPr>
                <p:cNvPr id="7" name="Mürekkep 6">
                  <a:extLst>
                    <a:ext uri="{FF2B5EF4-FFF2-40B4-BE49-F238E27FC236}">
                      <a16:creationId xmlns:a16="http://schemas.microsoft.com/office/drawing/2014/main" id="{0C7C49B1-C7FD-8191-410F-F21E400EE17A}"/>
                    </a:ext>
                  </a:extLst>
                </p:cNvPr>
                <p:cNvPicPr/>
                <p:nvPr/>
              </p:nvPicPr>
              <p:blipFill>
                <a:blip r:embed="rId6"/>
                <a:stretch>
                  <a:fillRect/>
                </a:stretch>
              </p:blipFill>
              <p:spPr>
                <a:xfrm>
                  <a:off x="493488" y="1627416"/>
                  <a:ext cx="880200" cy="1787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C578B88-637C-5275-D159-AAAA5C0E5D5D}"/>
                    </a:ext>
                  </a:extLst>
                </p14:cNvPr>
                <p14:cNvContentPartPr/>
                <p14:nvPr/>
              </p14:nvContentPartPr>
              <p14:xfrm>
                <a:off x="1270728" y="3311136"/>
                <a:ext cx="137880" cy="107640"/>
              </p14:xfrm>
            </p:contentPart>
          </mc:Choice>
          <mc:Fallback xmlns="">
            <p:pic>
              <p:nvPicPr>
                <p:cNvPr id="8" name="Mürekkep 7">
                  <a:extLst>
                    <a:ext uri="{FF2B5EF4-FFF2-40B4-BE49-F238E27FC236}">
                      <a16:creationId xmlns:a16="http://schemas.microsoft.com/office/drawing/2014/main" id="{4C578B88-637C-5275-D159-AAAA5C0E5D5D}"/>
                    </a:ext>
                  </a:extLst>
                </p:cNvPr>
                <p:cNvPicPr/>
                <p:nvPr/>
              </p:nvPicPr>
              <p:blipFill>
                <a:blip r:embed="rId8"/>
                <a:stretch>
                  <a:fillRect/>
                </a:stretch>
              </p:blipFill>
              <p:spPr>
                <a:xfrm>
                  <a:off x="1261728" y="3302496"/>
                  <a:ext cx="155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3C60FCDD-A9C1-F272-B77D-BD6D01FF701A}"/>
                    </a:ext>
                  </a:extLst>
                </p14:cNvPr>
                <p14:cNvContentPartPr/>
                <p14:nvPr/>
              </p14:nvContentPartPr>
              <p14:xfrm>
                <a:off x="1416888" y="2442096"/>
                <a:ext cx="110880" cy="187560"/>
              </p14:xfrm>
            </p:contentPart>
          </mc:Choice>
          <mc:Fallback xmlns="">
            <p:pic>
              <p:nvPicPr>
                <p:cNvPr id="9" name="Mürekkep 8">
                  <a:extLst>
                    <a:ext uri="{FF2B5EF4-FFF2-40B4-BE49-F238E27FC236}">
                      <a16:creationId xmlns:a16="http://schemas.microsoft.com/office/drawing/2014/main" id="{3C60FCDD-A9C1-F272-B77D-BD6D01FF701A}"/>
                    </a:ext>
                  </a:extLst>
                </p:cNvPr>
                <p:cNvPicPr/>
                <p:nvPr/>
              </p:nvPicPr>
              <p:blipFill>
                <a:blip r:embed="rId10"/>
                <a:stretch>
                  <a:fillRect/>
                </a:stretch>
              </p:blipFill>
              <p:spPr>
                <a:xfrm>
                  <a:off x="1407888" y="2433456"/>
                  <a:ext cx="128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D45021DE-C607-1755-BAA0-807FE3789217}"/>
                    </a:ext>
                  </a:extLst>
                </p14:cNvPr>
                <p14:cNvContentPartPr/>
                <p14:nvPr/>
              </p14:nvContentPartPr>
              <p14:xfrm>
                <a:off x="1597968" y="2513376"/>
                <a:ext cx="98640" cy="121320"/>
              </p14:xfrm>
            </p:contentPart>
          </mc:Choice>
          <mc:Fallback xmlns="">
            <p:pic>
              <p:nvPicPr>
                <p:cNvPr id="11" name="Mürekkep 10">
                  <a:extLst>
                    <a:ext uri="{FF2B5EF4-FFF2-40B4-BE49-F238E27FC236}">
                      <a16:creationId xmlns:a16="http://schemas.microsoft.com/office/drawing/2014/main" id="{D45021DE-C607-1755-BAA0-807FE3789217}"/>
                    </a:ext>
                  </a:extLst>
                </p:cNvPr>
                <p:cNvPicPr/>
                <p:nvPr/>
              </p:nvPicPr>
              <p:blipFill>
                <a:blip r:embed="rId12"/>
                <a:stretch>
                  <a:fillRect/>
                </a:stretch>
              </p:blipFill>
              <p:spPr>
                <a:xfrm>
                  <a:off x="1588968" y="2504736"/>
                  <a:ext cx="1162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DF07816C-FE58-5A10-FACB-8BBC23D569EE}"/>
                    </a:ext>
                  </a:extLst>
                </p14:cNvPr>
                <p14:cNvContentPartPr/>
                <p14:nvPr/>
              </p14:nvContentPartPr>
              <p14:xfrm>
                <a:off x="1736928" y="2478096"/>
                <a:ext cx="34200" cy="107280"/>
              </p14:xfrm>
            </p:contentPart>
          </mc:Choice>
          <mc:Fallback xmlns="">
            <p:pic>
              <p:nvPicPr>
                <p:cNvPr id="12" name="Mürekkep 11">
                  <a:extLst>
                    <a:ext uri="{FF2B5EF4-FFF2-40B4-BE49-F238E27FC236}">
                      <a16:creationId xmlns:a16="http://schemas.microsoft.com/office/drawing/2014/main" id="{DF07816C-FE58-5A10-FACB-8BBC23D569EE}"/>
                    </a:ext>
                  </a:extLst>
                </p:cNvPr>
                <p:cNvPicPr/>
                <p:nvPr/>
              </p:nvPicPr>
              <p:blipFill>
                <a:blip r:embed="rId14"/>
                <a:stretch>
                  <a:fillRect/>
                </a:stretch>
              </p:blipFill>
              <p:spPr>
                <a:xfrm>
                  <a:off x="1727928" y="2469096"/>
                  <a:ext cx="518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6859C015-3F38-E7AD-0545-8186B4DDCC27}"/>
                    </a:ext>
                  </a:extLst>
                </p14:cNvPr>
                <p14:cNvContentPartPr/>
                <p14:nvPr/>
              </p14:nvContentPartPr>
              <p14:xfrm>
                <a:off x="1837368" y="2459376"/>
                <a:ext cx="61560" cy="93960"/>
              </p14:xfrm>
            </p:contentPart>
          </mc:Choice>
          <mc:Fallback xmlns="">
            <p:pic>
              <p:nvPicPr>
                <p:cNvPr id="13" name="Mürekkep 12">
                  <a:extLst>
                    <a:ext uri="{FF2B5EF4-FFF2-40B4-BE49-F238E27FC236}">
                      <a16:creationId xmlns:a16="http://schemas.microsoft.com/office/drawing/2014/main" id="{6859C015-3F38-E7AD-0545-8186B4DDCC27}"/>
                    </a:ext>
                  </a:extLst>
                </p:cNvPr>
                <p:cNvPicPr/>
                <p:nvPr/>
              </p:nvPicPr>
              <p:blipFill>
                <a:blip r:embed="rId16"/>
                <a:stretch>
                  <a:fillRect/>
                </a:stretch>
              </p:blipFill>
              <p:spPr>
                <a:xfrm>
                  <a:off x="1828728" y="2450736"/>
                  <a:ext cx="79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AEB6B9BC-9A17-97DD-7420-AA6DE8338B46}"/>
                    </a:ext>
                  </a:extLst>
                </p14:cNvPr>
                <p14:cNvContentPartPr/>
                <p14:nvPr/>
              </p14:nvContentPartPr>
              <p14:xfrm>
                <a:off x="1801008" y="2395656"/>
                <a:ext cx="24840" cy="9360"/>
              </p14:xfrm>
            </p:contentPart>
          </mc:Choice>
          <mc:Fallback xmlns="">
            <p:pic>
              <p:nvPicPr>
                <p:cNvPr id="14" name="Mürekkep 13">
                  <a:extLst>
                    <a:ext uri="{FF2B5EF4-FFF2-40B4-BE49-F238E27FC236}">
                      <a16:creationId xmlns:a16="http://schemas.microsoft.com/office/drawing/2014/main" id="{AEB6B9BC-9A17-97DD-7420-AA6DE8338B46}"/>
                    </a:ext>
                  </a:extLst>
                </p:cNvPr>
                <p:cNvPicPr/>
                <p:nvPr/>
              </p:nvPicPr>
              <p:blipFill>
                <a:blip r:embed="rId18"/>
                <a:stretch>
                  <a:fillRect/>
                </a:stretch>
              </p:blipFill>
              <p:spPr>
                <a:xfrm>
                  <a:off x="1792368" y="2386656"/>
                  <a:ext cx="42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6F7C0237-7185-5ECE-4F51-B125C4F8CE0E}"/>
                    </a:ext>
                  </a:extLst>
                </p14:cNvPr>
                <p14:cNvContentPartPr/>
                <p14:nvPr/>
              </p14:nvContentPartPr>
              <p14:xfrm>
                <a:off x="1936008" y="2413656"/>
                <a:ext cx="106560" cy="120240"/>
              </p14:xfrm>
            </p:contentPart>
          </mc:Choice>
          <mc:Fallback xmlns="">
            <p:pic>
              <p:nvPicPr>
                <p:cNvPr id="15" name="Mürekkep 14">
                  <a:extLst>
                    <a:ext uri="{FF2B5EF4-FFF2-40B4-BE49-F238E27FC236}">
                      <a16:creationId xmlns:a16="http://schemas.microsoft.com/office/drawing/2014/main" id="{6F7C0237-7185-5ECE-4F51-B125C4F8CE0E}"/>
                    </a:ext>
                  </a:extLst>
                </p:cNvPr>
                <p:cNvPicPr/>
                <p:nvPr/>
              </p:nvPicPr>
              <p:blipFill>
                <a:blip r:embed="rId20"/>
                <a:stretch>
                  <a:fillRect/>
                </a:stretch>
              </p:blipFill>
              <p:spPr>
                <a:xfrm>
                  <a:off x="1927008" y="2404656"/>
                  <a:ext cx="124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5BBE58B0-3D98-6682-4913-C232AD6F69E7}"/>
                    </a:ext>
                  </a:extLst>
                </p14:cNvPr>
                <p14:cNvContentPartPr/>
                <p14:nvPr/>
              </p14:nvContentPartPr>
              <p14:xfrm>
                <a:off x="2020608" y="2285496"/>
                <a:ext cx="173520" cy="194040"/>
              </p14:xfrm>
            </p:contentPart>
          </mc:Choice>
          <mc:Fallback xmlns="">
            <p:pic>
              <p:nvPicPr>
                <p:cNvPr id="16" name="Mürekkep 15">
                  <a:extLst>
                    <a:ext uri="{FF2B5EF4-FFF2-40B4-BE49-F238E27FC236}">
                      <a16:creationId xmlns:a16="http://schemas.microsoft.com/office/drawing/2014/main" id="{5BBE58B0-3D98-6682-4913-C232AD6F69E7}"/>
                    </a:ext>
                  </a:extLst>
                </p:cNvPr>
                <p:cNvPicPr/>
                <p:nvPr/>
              </p:nvPicPr>
              <p:blipFill>
                <a:blip r:embed="rId22"/>
                <a:stretch>
                  <a:fillRect/>
                </a:stretch>
              </p:blipFill>
              <p:spPr>
                <a:xfrm>
                  <a:off x="2011968" y="2276856"/>
                  <a:ext cx="191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EC5B4928-167B-B415-3731-599052A27ACC}"/>
                    </a:ext>
                  </a:extLst>
                </p14:cNvPr>
                <p14:cNvContentPartPr/>
                <p14:nvPr/>
              </p14:nvContentPartPr>
              <p14:xfrm>
                <a:off x="2112048" y="2194056"/>
                <a:ext cx="90720" cy="201960"/>
              </p14:xfrm>
            </p:contentPart>
          </mc:Choice>
          <mc:Fallback xmlns="">
            <p:pic>
              <p:nvPicPr>
                <p:cNvPr id="17" name="Mürekkep 16">
                  <a:extLst>
                    <a:ext uri="{FF2B5EF4-FFF2-40B4-BE49-F238E27FC236}">
                      <a16:creationId xmlns:a16="http://schemas.microsoft.com/office/drawing/2014/main" id="{EC5B4928-167B-B415-3731-599052A27ACC}"/>
                    </a:ext>
                  </a:extLst>
                </p:cNvPr>
                <p:cNvPicPr/>
                <p:nvPr/>
              </p:nvPicPr>
              <p:blipFill>
                <a:blip r:embed="rId24"/>
                <a:stretch>
                  <a:fillRect/>
                </a:stretch>
              </p:blipFill>
              <p:spPr>
                <a:xfrm>
                  <a:off x="2103048" y="2185416"/>
                  <a:ext cx="108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12639CF6-BABE-1B5C-E14F-67E2108E63EB}"/>
                    </a:ext>
                  </a:extLst>
                </p14:cNvPr>
                <p14:cNvContentPartPr/>
                <p14:nvPr/>
              </p14:nvContentPartPr>
              <p14:xfrm>
                <a:off x="2247768" y="2285136"/>
                <a:ext cx="98280" cy="113760"/>
              </p14:xfrm>
            </p:contentPart>
          </mc:Choice>
          <mc:Fallback xmlns="">
            <p:pic>
              <p:nvPicPr>
                <p:cNvPr id="18" name="Mürekkep 17">
                  <a:extLst>
                    <a:ext uri="{FF2B5EF4-FFF2-40B4-BE49-F238E27FC236}">
                      <a16:creationId xmlns:a16="http://schemas.microsoft.com/office/drawing/2014/main" id="{12639CF6-BABE-1B5C-E14F-67E2108E63EB}"/>
                    </a:ext>
                  </a:extLst>
                </p:cNvPr>
                <p:cNvPicPr/>
                <p:nvPr/>
              </p:nvPicPr>
              <p:blipFill>
                <a:blip r:embed="rId26"/>
                <a:stretch>
                  <a:fillRect/>
                </a:stretch>
              </p:blipFill>
              <p:spPr>
                <a:xfrm>
                  <a:off x="2239128" y="2276496"/>
                  <a:ext cx="115920" cy="131400"/>
                </a:xfrm>
                <a:prstGeom prst="rect">
                  <a:avLst/>
                </a:prstGeom>
              </p:spPr>
            </p:pic>
          </mc:Fallback>
        </mc:AlternateContent>
      </p:grpSp>
      <p:grpSp>
        <p:nvGrpSpPr>
          <p:cNvPr id="22" name="Grup 21">
            <a:extLst>
              <a:ext uri="{FF2B5EF4-FFF2-40B4-BE49-F238E27FC236}">
                <a16:creationId xmlns:a16="http://schemas.microsoft.com/office/drawing/2014/main" id="{223CC76E-05BA-6C1C-0C06-7FB8CDA17539}"/>
              </a:ext>
            </a:extLst>
          </p:cNvPr>
          <p:cNvGrpSpPr/>
          <p:nvPr/>
        </p:nvGrpSpPr>
        <p:grpSpPr>
          <a:xfrm>
            <a:off x="2514168" y="3044376"/>
            <a:ext cx="5910840" cy="439560"/>
            <a:chOff x="2514168" y="3044376"/>
            <a:chExt cx="5910840" cy="439560"/>
          </a:xfrm>
        </p:grpSpPr>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CC97D9AB-46C3-F210-A6AC-BFB61A9C1889}"/>
                    </a:ext>
                  </a:extLst>
                </p14:cNvPr>
                <p14:cNvContentPartPr/>
                <p14:nvPr/>
              </p14:nvContentPartPr>
              <p14:xfrm>
                <a:off x="2514168" y="3044376"/>
                <a:ext cx="5861880" cy="439560"/>
              </p14:xfrm>
            </p:contentPart>
          </mc:Choice>
          <mc:Fallback xmlns="">
            <p:pic>
              <p:nvPicPr>
                <p:cNvPr id="20" name="Mürekkep 19">
                  <a:extLst>
                    <a:ext uri="{FF2B5EF4-FFF2-40B4-BE49-F238E27FC236}">
                      <a16:creationId xmlns:a16="http://schemas.microsoft.com/office/drawing/2014/main" id="{CC97D9AB-46C3-F210-A6AC-BFB61A9C1889}"/>
                    </a:ext>
                  </a:extLst>
                </p:cNvPr>
                <p:cNvPicPr/>
                <p:nvPr/>
              </p:nvPicPr>
              <p:blipFill>
                <a:blip r:embed="rId28"/>
                <a:stretch>
                  <a:fillRect/>
                </a:stretch>
              </p:blipFill>
              <p:spPr>
                <a:xfrm>
                  <a:off x="2505168" y="3035376"/>
                  <a:ext cx="5879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7F0B822C-C608-57BD-A42D-4D522E17C779}"/>
                    </a:ext>
                  </a:extLst>
                </p14:cNvPr>
                <p14:cNvContentPartPr/>
                <p14:nvPr/>
              </p14:nvContentPartPr>
              <p14:xfrm>
                <a:off x="8306568" y="3190896"/>
                <a:ext cx="118440" cy="140760"/>
              </p14:xfrm>
            </p:contentPart>
          </mc:Choice>
          <mc:Fallback xmlns="">
            <p:pic>
              <p:nvPicPr>
                <p:cNvPr id="21" name="Mürekkep 20">
                  <a:extLst>
                    <a:ext uri="{FF2B5EF4-FFF2-40B4-BE49-F238E27FC236}">
                      <a16:creationId xmlns:a16="http://schemas.microsoft.com/office/drawing/2014/main" id="{7F0B822C-C608-57BD-A42D-4D522E17C779}"/>
                    </a:ext>
                  </a:extLst>
                </p:cNvPr>
                <p:cNvPicPr/>
                <p:nvPr/>
              </p:nvPicPr>
              <p:blipFill>
                <a:blip r:embed="rId30"/>
                <a:stretch>
                  <a:fillRect/>
                </a:stretch>
              </p:blipFill>
              <p:spPr>
                <a:xfrm>
                  <a:off x="8297568" y="3181896"/>
                  <a:ext cx="136080" cy="158400"/>
                </a:xfrm>
                <a:prstGeom prst="rect">
                  <a:avLst/>
                </a:prstGeom>
              </p:spPr>
            </p:pic>
          </mc:Fallback>
        </mc:AlternateContent>
      </p:grpSp>
      <p:grpSp>
        <p:nvGrpSpPr>
          <p:cNvPr id="25" name="Grup 24">
            <a:extLst>
              <a:ext uri="{FF2B5EF4-FFF2-40B4-BE49-F238E27FC236}">
                <a16:creationId xmlns:a16="http://schemas.microsoft.com/office/drawing/2014/main" id="{7A900B32-90DD-FF3F-122A-A3A15006636B}"/>
              </a:ext>
            </a:extLst>
          </p:cNvPr>
          <p:cNvGrpSpPr/>
          <p:nvPr/>
        </p:nvGrpSpPr>
        <p:grpSpPr>
          <a:xfrm>
            <a:off x="5513688" y="4050216"/>
            <a:ext cx="2873160" cy="679320"/>
            <a:chOff x="5513688" y="4050216"/>
            <a:chExt cx="2873160" cy="679320"/>
          </a:xfrm>
        </p:grpSpPr>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0E2BCC4E-B179-6917-DA21-79117CA22E04}"/>
                    </a:ext>
                  </a:extLst>
                </p14:cNvPr>
                <p14:cNvContentPartPr/>
                <p14:nvPr/>
              </p14:nvContentPartPr>
              <p14:xfrm>
                <a:off x="5513688" y="4050216"/>
                <a:ext cx="2820600" cy="679320"/>
              </p14:xfrm>
            </p:contentPart>
          </mc:Choice>
          <mc:Fallback xmlns="">
            <p:pic>
              <p:nvPicPr>
                <p:cNvPr id="23" name="Mürekkep 22">
                  <a:extLst>
                    <a:ext uri="{FF2B5EF4-FFF2-40B4-BE49-F238E27FC236}">
                      <a16:creationId xmlns:a16="http://schemas.microsoft.com/office/drawing/2014/main" id="{0E2BCC4E-B179-6917-DA21-79117CA22E04}"/>
                    </a:ext>
                  </a:extLst>
                </p:cNvPr>
                <p:cNvPicPr/>
                <p:nvPr/>
              </p:nvPicPr>
              <p:blipFill>
                <a:blip r:embed="rId32"/>
                <a:stretch>
                  <a:fillRect/>
                </a:stretch>
              </p:blipFill>
              <p:spPr>
                <a:xfrm>
                  <a:off x="5504688" y="4041576"/>
                  <a:ext cx="283824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44946CE0-8D44-59EE-1FA3-53BBDDD22D82}"/>
                    </a:ext>
                  </a:extLst>
                </p14:cNvPr>
                <p14:cNvContentPartPr/>
                <p14:nvPr/>
              </p14:nvContentPartPr>
              <p14:xfrm>
                <a:off x="8320608" y="4360176"/>
                <a:ext cx="66240" cy="137520"/>
              </p14:xfrm>
            </p:contentPart>
          </mc:Choice>
          <mc:Fallback xmlns="">
            <p:pic>
              <p:nvPicPr>
                <p:cNvPr id="24" name="Mürekkep 23">
                  <a:extLst>
                    <a:ext uri="{FF2B5EF4-FFF2-40B4-BE49-F238E27FC236}">
                      <a16:creationId xmlns:a16="http://schemas.microsoft.com/office/drawing/2014/main" id="{44946CE0-8D44-59EE-1FA3-53BBDDD22D82}"/>
                    </a:ext>
                  </a:extLst>
                </p:cNvPr>
                <p:cNvPicPr/>
                <p:nvPr/>
              </p:nvPicPr>
              <p:blipFill>
                <a:blip r:embed="rId34"/>
                <a:stretch>
                  <a:fillRect/>
                </a:stretch>
              </p:blipFill>
              <p:spPr>
                <a:xfrm>
                  <a:off x="8311608" y="4351536"/>
                  <a:ext cx="83880" cy="155160"/>
                </a:xfrm>
                <a:prstGeom prst="rect">
                  <a:avLst/>
                </a:prstGeom>
              </p:spPr>
            </p:pic>
          </mc:Fallback>
        </mc:AlternateContent>
      </p:grpSp>
      <p:pic>
        <p:nvPicPr>
          <p:cNvPr id="27" name="Resim 26">
            <a:extLst>
              <a:ext uri="{FF2B5EF4-FFF2-40B4-BE49-F238E27FC236}">
                <a16:creationId xmlns:a16="http://schemas.microsoft.com/office/drawing/2014/main" id="{F0E0D16D-DC3D-A4BE-9585-22F01E88E1DC}"/>
              </a:ext>
            </a:extLst>
          </p:cNvPr>
          <p:cNvPicPr>
            <a:picLocks noChangeAspect="1"/>
          </p:cNvPicPr>
          <p:nvPr/>
        </p:nvPicPr>
        <p:blipFill>
          <a:blip r:embed="rId35"/>
          <a:stretch>
            <a:fillRect/>
          </a:stretch>
        </p:blipFill>
        <p:spPr>
          <a:xfrm>
            <a:off x="9271064" y="1304290"/>
            <a:ext cx="2368016" cy="1886606"/>
          </a:xfrm>
          <a:prstGeom prst="rect">
            <a:avLst/>
          </a:prstGeom>
        </p:spPr>
      </p:pic>
      <p:grpSp>
        <p:nvGrpSpPr>
          <p:cNvPr id="32" name="Grup 31">
            <a:extLst>
              <a:ext uri="{FF2B5EF4-FFF2-40B4-BE49-F238E27FC236}">
                <a16:creationId xmlns:a16="http://schemas.microsoft.com/office/drawing/2014/main" id="{72D7ABE5-5C51-C9A8-FF17-214F3FAB850E}"/>
              </a:ext>
            </a:extLst>
          </p:cNvPr>
          <p:cNvGrpSpPr/>
          <p:nvPr/>
        </p:nvGrpSpPr>
        <p:grpSpPr>
          <a:xfrm>
            <a:off x="9948528" y="3135816"/>
            <a:ext cx="1097640" cy="869040"/>
            <a:chOff x="9948528" y="3135816"/>
            <a:chExt cx="1097640" cy="869040"/>
          </a:xfrm>
        </p:grpSpPr>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CE979FDA-E447-AA54-57A4-BC45B40F9A14}"/>
                    </a:ext>
                  </a:extLst>
                </p14:cNvPr>
                <p14:cNvContentPartPr/>
                <p14:nvPr/>
              </p14:nvContentPartPr>
              <p14:xfrm>
                <a:off x="9948528" y="3182976"/>
                <a:ext cx="562320" cy="821880"/>
              </p14:xfrm>
            </p:contentPart>
          </mc:Choice>
          <mc:Fallback xmlns="">
            <p:pic>
              <p:nvPicPr>
                <p:cNvPr id="28" name="Mürekkep 27">
                  <a:extLst>
                    <a:ext uri="{FF2B5EF4-FFF2-40B4-BE49-F238E27FC236}">
                      <a16:creationId xmlns:a16="http://schemas.microsoft.com/office/drawing/2014/main" id="{CE979FDA-E447-AA54-57A4-BC45B40F9A14}"/>
                    </a:ext>
                  </a:extLst>
                </p:cNvPr>
                <p:cNvPicPr/>
                <p:nvPr/>
              </p:nvPicPr>
              <p:blipFill>
                <a:blip r:embed="rId37"/>
                <a:stretch>
                  <a:fillRect/>
                </a:stretch>
              </p:blipFill>
              <p:spPr>
                <a:xfrm>
                  <a:off x="9939528" y="3174336"/>
                  <a:ext cx="579960"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7ACD4F4F-45E6-A80B-FAAC-7BC48099087F}"/>
                    </a:ext>
                  </a:extLst>
                </p14:cNvPr>
                <p14:cNvContentPartPr/>
                <p14:nvPr/>
              </p14:nvContentPartPr>
              <p14:xfrm>
                <a:off x="10515168" y="3190896"/>
                <a:ext cx="109080" cy="83160"/>
              </p14:xfrm>
            </p:contentPart>
          </mc:Choice>
          <mc:Fallback xmlns="">
            <p:pic>
              <p:nvPicPr>
                <p:cNvPr id="29" name="Mürekkep 28">
                  <a:extLst>
                    <a:ext uri="{FF2B5EF4-FFF2-40B4-BE49-F238E27FC236}">
                      <a16:creationId xmlns:a16="http://schemas.microsoft.com/office/drawing/2014/main" id="{7ACD4F4F-45E6-A80B-FAAC-7BC48099087F}"/>
                    </a:ext>
                  </a:extLst>
                </p:cNvPr>
                <p:cNvPicPr/>
                <p:nvPr/>
              </p:nvPicPr>
              <p:blipFill>
                <a:blip r:embed="rId39"/>
                <a:stretch>
                  <a:fillRect/>
                </a:stretch>
              </p:blipFill>
              <p:spPr>
                <a:xfrm>
                  <a:off x="10506168" y="3181896"/>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08175246-A212-F7FE-8517-BEB57B47341E}"/>
                    </a:ext>
                  </a:extLst>
                </p14:cNvPr>
                <p14:cNvContentPartPr/>
                <p14:nvPr/>
              </p14:nvContentPartPr>
              <p14:xfrm>
                <a:off x="10533528" y="3135816"/>
                <a:ext cx="512640" cy="37080"/>
              </p14:xfrm>
            </p:contentPart>
          </mc:Choice>
          <mc:Fallback xmlns="">
            <p:pic>
              <p:nvPicPr>
                <p:cNvPr id="31" name="Mürekkep 30">
                  <a:extLst>
                    <a:ext uri="{FF2B5EF4-FFF2-40B4-BE49-F238E27FC236}">
                      <a16:creationId xmlns:a16="http://schemas.microsoft.com/office/drawing/2014/main" id="{08175246-A212-F7FE-8517-BEB57B47341E}"/>
                    </a:ext>
                  </a:extLst>
                </p:cNvPr>
                <p:cNvPicPr/>
                <p:nvPr/>
              </p:nvPicPr>
              <p:blipFill>
                <a:blip r:embed="rId41"/>
                <a:stretch>
                  <a:fillRect/>
                </a:stretch>
              </p:blipFill>
              <p:spPr>
                <a:xfrm>
                  <a:off x="10524528" y="3127176"/>
                  <a:ext cx="530280" cy="54720"/>
                </a:xfrm>
                <a:prstGeom prst="rect">
                  <a:avLst/>
                </a:prstGeom>
              </p:spPr>
            </p:pic>
          </mc:Fallback>
        </mc:AlternateContent>
      </p:grpSp>
    </p:spTree>
    <p:extLst>
      <p:ext uri="{BB962C8B-B14F-4D97-AF65-F5344CB8AC3E}">
        <p14:creationId xmlns:p14="http://schemas.microsoft.com/office/powerpoint/2010/main" val="551344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9E49660-E7D8-1ED5-9219-CBFDEB0460E9}"/>
              </a:ext>
            </a:extLst>
          </p:cNvPr>
          <p:cNvPicPr>
            <a:picLocks noChangeAspect="1"/>
          </p:cNvPicPr>
          <p:nvPr/>
        </p:nvPicPr>
        <p:blipFill>
          <a:blip r:embed="rId2"/>
          <a:stretch>
            <a:fillRect/>
          </a:stretch>
        </p:blipFill>
        <p:spPr>
          <a:xfrm>
            <a:off x="1522832" y="1465577"/>
            <a:ext cx="8453316" cy="872382"/>
          </a:xfrm>
          <a:prstGeom prst="rect">
            <a:avLst/>
          </a:prstGeom>
        </p:spPr>
      </p:pic>
      <p:pic>
        <p:nvPicPr>
          <p:cNvPr id="7" name="Resim 6">
            <a:extLst>
              <a:ext uri="{FF2B5EF4-FFF2-40B4-BE49-F238E27FC236}">
                <a16:creationId xmlns:a16="http://schemas.microsoft.com/office/drawing/2014/main" id="{C8E1AF1B-18C6-EFE7-3BED-B081C0A77104}"/>
              </a:ext>
            </a:extLst>
          </p:cNvPr>
          <p:cNvPicPr>
            <a:picLocks noChangeAspect="1"/>
          </p:cNvPicPr>
          <p:nvPr/>
        </p:nvPicPr>
        <p:blipFill>
          <a:blip r:embed="rId3"/>
          <a:stretch>
            <a:fillRect/>
          </a:stretch>
        </p:blipFill>
        <p:spPr>
          <a:xfrm>
            <a:off x="1138990" y="2651132"/>
            <a:ext cx="4957011" cy="509098"/>
          </a:xfrm>
          <a:prstGeom prst="rect">
            <a:avLst/>
          </a:prstGeom>
        </p:spPr>
      </p:pic>
      <p:pic>
        <p:nvPicPr>
          <p:cNvPr id="9" name="Resim 8">
            <a:extLst>
              <a:ext uri="{FF2B5EF4-FFF2-40B4-BE49-F238E27FC236}">
                <a16:creationId xmlns:a16="http://schemas.microsoft.com/office/drawing/2014/main" id="{BC2AC31C-2EFD-7904-17A0-6657C23FBD1A}"/>
              </a:ext>
            </a:extLst>
          </p:cNvPr>
          <p:cNvPicPr>
            <a:picLocks noChangeAspect="1"/>
          </p:cNvPicPr>
          <p:nvPr/>
        </p:nvPicPr>
        <p:blipFill>
          <a:blip r:embed="rId4"/>
          <a:stretch>
            <a:fillRect/>
          </a:stretch>
        </p:blipFill>
        <p:spPr>
          <a:xfrm>
            <a:off x="1138990" y="3473403"/>
            <a:ext cx="4957010" cy="481986"/>
          </a:xfrm>
          <a:prstGeom prst="rect">
            <a:avLst/>
          </a:prstGeom>
        </p:spPr>
      </p:pic>
      <p:pic>
        <p:nvPicPr>
          <p:cNvPr id="11" name="Resim 10">
            <a:extLst>
              <a:ext uri="{FF2B5EF4-FFF2-40B4-BE49-F238E27FC236}">
                <a16:creationId xmlns:a16="http://schemas.microsoft.com/office/drawing/2014/main" id="{1E0A9399-2B01-9C21-F1B7-F4A084BC5536}"/>
              </a:ext>
            </a:extLst>
          </p:cNvPr>
          <p:cNvPicPr>
            <a:picLocks noChangeAspect="1"/>
          </p:cNvPicPr>
          <p:nvPr/>
        </p:nvPicPr>
        <p:blipFill>
          <a:blip r:embed="rId5"/>
          <a:stretch>
            <a:fillRect/>
          </a:stretch>
        </p:blipFill>
        <p:spPr>
          <a:xfrm>
            <a:off x="1138990" y="4196811"/>
            <a:ext cx="4957010" cy="577356"/>
          </a:xfrm>
          <a:prstGeom prst="rect">
            <a:avLst/>
          </a:prstGeom>
        </p:spPr>
      </p:pic>
      <p:pic>
        <p:nvPicPr>
          <p:cNvPr id="13" name="Resim 12">
            <a:extLst>
              <a:ext uri="{FF2B5EF4-FFF2-40B4-BE49-F238E27FC236}">
                <a16:creationId xmlns:a16="http://schemas.microsoft.com/office/drawing/2014/main" id="{DA5E6122-2678-0736-0218-B30B6BF9AF25}"/>
              </a:ext>
            </a:extLst>
          </p:cNvPr>
          <p:cNvPicPr>
            <a:picLocks noChangeAspect="1"/>
          </p:cNvPicPr>
          <p:nvPr/>
        </p:nvPicPr>
        <p:blipFill>
          <a:blip r:embed="rId6"/>
          <a:stretch>
            <a:fillRect/>
          </a:stretch>
        </p:blipFill>
        <p:spPr>
          <a:xfrm>
            <a:off x="6875144" y="2559987"/>
            <a:ext cx="3495640" cy="2308818"/>
          </a:xfrm>
          <a:prstGeom prst="rect">
            <a:avLst/>
          </a:prstGeom>
        </p:spPr>
      </p:pic>
    </p:spTree>
    <p:extLst>
      <p:ext uri="{BB962C8B-B14F-4D97-AF65-F5344CB8AC3E}">
        <p14:creationId xmlns:p14="http://schemas.microsoft.com/office/powerpoint/2010/main" val="33975612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A042538-1FDD-7483-8992-D35F7691B4F3}"/>
              </a:ext>
            </a:extLst>
          </p:cNvPr>
          <p:cNvPicPr>
            <a:picLocks noChangeAspect="1"/>
          </p:cNvPicPr>
          <p:nvPr/>
        </p:nvPicPr>
        <p:blipFill>
          <a:blip r:embed="rId2"/>
          <a:stretch>
            <a:fillRect/>
          </a:stretch>
        </p:blipFill>
        <p:spPr>
          <a:xfrm>
            <a:off x="0" y="0"/>
            <a:ext cx="12192000" cy="5641422"/>
          </a:xfrm>
          <a:prstGeom prst="rect">
            <a:avLst/>
          </a:prstGeom>
        </p:spPr>
      </p:pic>
      <p:pic>
        <p:nvPicPr>
          <p:cNvPr id="7" name="Resim 6">
            <a:extLst>
              <a:ext uri="{FF2B5EF4-FFF2-40B4-BE49-F238E27FC236}">
                <a16:creationId xmlns:a16="http://schemas.microsoft.com/office/drawing/2014/main" id="{1D20E01B-99FE-970B-DDA2-EA6C40C23E90}"/>
              </a:ext>
            </a:extLst>
          </p:cNvPr>
          <p:cNvPicPr>
            <a:picLocks noChangeAspect="1"/>
          </p:cNvPicPr>
          <p:nvPr/>
        </p:nvPicPr>
        <p:blipFill>
          <a:blip r:embed="rId3"/>
          <a:stretch>
            <a:fillRect/>
          </a:stretch>
        </p:blipFill>
        <p:spPr>
          <a:xfrm>
            <a:off x="7301801" y="4717829"/>
            <a:ext cx="1957702" cy="1847186"/>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36AF86AE-0FB1-E9B7-0747-BBDCCE1E30BD}"/>
                  </a:ext>
                </a:extLst>
              </p14:cNvPr>
              <p14:cNvContentPartPr/>
              <p14:nvPr/>
            </p14:nvContentPartPr>
            <p14:xfrm>
              <a:off x="7928905" y="6379276"/>
              <a:ext cx="1350720" cy="300960"/>
            </p14:xfrm>
          </p:contentPart>
        </mc:Choice>
        <mc:Fallback xmlns="">
          <p:pic>
            <p:nvPicPr>
              <p:cNvPr id="8" name="Mürekkep 7">
                <a:extLst>
                  <a:ext uri="{FF2B5EF4-FFF2-40B4-BE49-F238E27FC236}">
                    <a16:creationId xmlns:a16="http://schemas.microsoft.com/office/drawing/2014/main" id="{36AF86AE-0FB1-E9B7-0747-BBDCCE1E30BD}"/>
                  </a:ext>
                </a:extLst>
              </p:cNvPr>
              <p:cNvPicPr/>
              <p:nvPr/>
            </p:nvPicPr>
            <p:blipFill>
              <a:blip r:embed="rId5"/>
              <a:stretch>
                <a:fillRect/>
              </a:stretch>
            </p:blipFill>
            <p:spPr>
              <a:xfrm>
                <a:off x="7920265" y="6370276"/>
                <a:ext cx="13683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1A96AD46-6274-B1AC-AF65-B142C99958A7}"/>
                  </a:ext>
                </a:extLst>
              </p14:cNvPr>
              <p14:cNvContentPartPr/>
              <p14:nvPr/>
            </p14:nvContentPartPr>
            <p14:xfrm>
              <a:off x="6852865" y="5254996"/>
              <a:ext cx="1107000" cy="1222920"/>
            </p14:xfrm>
          </p:contentPart>
        </mc:Choice>
        <mc:Fallback xmlns="">
          <p:pic>
            <p:nvPicPr>
              <p:cNvPr id="10" name="Mürekkep 9">
                <a:extLst>
                  <a:ext uri="{FF2B5EF4-FFF2-40B4-BE49-F238E27FC236}">
                    <a16:creationId xmlns:a16="http://schemas.microsoft.com/office/drawing/2014/main" id="{1A96AD46-6274-B1AC-AF65-B142C99958A7}"/>
                  </a:ext>
                </a:extLst>
              </p:cNvPr>
              <p:cNvPicPr/>
              <p:nvPr/>
            </p:nvPicPr>
            <p:blipFill>
              <a:blip r:embed="rId7"/>
              <a:stretch>
                <a:fillRect/>
              </a:stretch>
            </p:blipFill>
            <p:spPr>
              <a:xfrm>
                <a:off x="6844214" y="5246356"/>
                <a:ext cx="1124663" cy="1240560"/>
              </a:xfrm>
              <a:prstGeom prst="rect">
                <a:avLst/>
              </a:prstGeom>
            </p:spPr>
          </p:pic>
        </mc:Fallback>
      </mc:AlternateContent>
      <p:grpSp>
        <p:nvGrpSpPr>
          <p:cNvPr id="15" name="Grup 14">
            <a:extLst>
              <a:ext uri="{FF2B5EF4-FFF2-40B4-BE49-F238E27FC236}">
                <a16:creationId xmlns:a16="http://schemas.microsoft.com/office/drawing/2014/main" id="{98089CBE-F28C-8D8A-0F8A-56165AEE157B}"/>
              </a:ext>
            </a:extLst>
          </p:cNvPr>
          <p:cNvGrpSpPr/>
          <p:nvPr/>
        </p:nvGrpSpPr>
        <p:grpSpPr>
          <a:xfrm>
            <a:off x="5988888" y="5266296"/>
            <a:ext cx="1087560" cy="288000"/>
            <a:chOff x="5988888" y="5266296"/>
            <a:chExt cx="1087560" cy="288000"/>
          </a:xfrm>
        </p:grpSpPr>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4929F397-C540-4421-F164-21B4385AEEE8}"/>
                    </a:ext>
                  </a:extLst>
                </p14:cNvPr>
                <p14:cNvContentPartPr/>
                <p14:nvPr/>
              </p14:nvContentPartPr>
              <p14:xfrm>
                <a:off x="6848568" y="5266296"/>
                <a:ext cx="86400" cy="288000"/>
              </p14:xfrm>
            </p:contentPart>
          </mc:Choice>
          <mc:Fallback xmlns="">
            <p:pic>
              <p:nvPicPr>
                <p:cNvPr id="11" name="Mürekkep 10">
                  <a:extLst>
                    <a:ext uri="{FF2B5EF4-FFF2-40B4-BE49-F238E27FC236}">
                      <a16:creationId xmlns:a16="http://schemas.microsoft.com/office/drawing/2014/main" id="{4929F397-C540-4421-F164-21B4385AEEE8}"/>
                    </a:ext>
                  </a:extLst>
                </p:cNvPr>
                <p:cNvPicPr/>
                <p:nvPr/>
              </p:nvPicPr>
              <p:blipFill>
                <a:blip r:embed="rId9"/>
                <a:stretch>
                  <a:fillRect/>
                </a:stretch>
              </p:blipFill>
              <p:spPr>
                <a:xfrm>
                  <a:off x="6839928" y="5257656"/>
                  <a:ext cx="1040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E114EB6E-F8F2-1B8B-7E3D-CE748834039A}"/>
                    </a:ext>
                  </a:extLst>
                </p14:cNvPr>
                <p14:cNvContentPartPr/>
                <p14:nvPr/>
              </p14:nvContentPartPr>
              <p14:xfrm>
                <a:off x="6894288" y="5266296"/>
                <a:ext cx="182160" cy="10080"/>
              </p14:xfrm>
            </p:contentPart>
          </mc:Choice>
          <mc:Fallback xmlns="">
            <p:pic>
              <p:nvPicPr>
                <p:cNvPr id="12" name="Mürekkep 11">
                  <a:extLst>
                    <a:ext uri="{FF2B5EF4-FFF2-40B4-BE49-F238E27FC236}">
                      <a16:creationId xmlns:a16="http://schemas.microsoft.com/office/drawing/2014/main" id="{E114EB6E-F8F2-1B8B-7E3D-CE748834039A}"/>
                    </a:ext>
                  </a:extLst>
                </p:cNvPr>
                <p:cNvPicPr/>
                <p:nvPr/>
              </p:nvPicPr>
              <p:blipFill>
                <a:blip r:embed="rId11"/>
                <a:stretch>
                  <a:fillRect/>
                </a:stretch>
              </p:blipFill>
              <p:spPr>
                <a:xfrm>
                  <a:off x="6885288" y="5257656"/>
                  <a:ext cx="199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1E2E49AD-8650-814A-3031-53BBD6231E92}"/>
                    </a:ext>
                  </a:extLst>
                </p14:cNvPr>
                <p14:cNvContentPartPr/>
                <p14:nvPr/>
              </p14:nvContentPartPr>
              <p14:xfrm>
                <a:off x="5988888" y="5275656"/>
                <a:ext cx="438480" cy="10440"/>
              </p14:xfrm>
            </p:contentPart>
          </mc:Choice>
          <mc:Fallback xmlns="">
            <p:pic>
              <p:nvPicPr>
                <p:cNvPr id="14" name="Mürekkep 13">
                  <a:extLst>
                    <a:ext uri="{FF2B5EF4-FFF2-40B4-BE49-F238E27FC236}">
                      <a16:creationId xmlns:a16="http://schemas.microsoft.com/office/drawing/2014/main" id="{1E2E49AD-8650-814A-3031-53BBD6231E92}"/>
                    </a:ext>
                  </a:extLst>
                </p:cNvPr>
                <p:cNvPicPr/>
                <p:nvPr/>
              </p:nvPicPr>
              <p:blipFill>
                <a:blip r:embed="rId13"/>
                <a:stretch>
                  <a:fillRect/>
                </a:stretch>
              </p:blipFill>
              <p:spPr>
                <a:xfrm>
                  <a:off x="5979888" y="5266656"/>
                  <a:ext cx="456120" cy="2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04670518-9C9E-5F8C-17C7-D19DDCE2BAF8}"/>
                  </a:ext>
                </a:extLst>
              </p14:cNvPr>
              <p14:cNvContentPartPr/>
              <p14:nvPr/>
            </p14:nvContentPartPr>
            <p14:xfrm>
              <a:off x="10771128" y="4227336"/>
              <a:ext cx="374040" cy="25200"/>
            </p14:xfrm>
          </p:contentPart>
        </mc:Choice>
        <mc:Fallback xmlns="">
          <p:pic>
            <p:nvPicPr>
              <p:cNvPr id="16" name="Mürekkep 15">
                <a:extLst>
                  <a:ext uri="{FF2B5EF4-FFF2-40B4-BE49-F238E27FC236}">
                    <a16:creationId xmlns:a16="http://schemas.microsoft.com/office/drawing/2014/main" id="{04670518-9C9E-5F8C-17C7-D19DDCE2BAF8}"/>
                  </a:ext>
                </a:extLst>
              </p:cNvPr>
              <p:cNvPicPr/>
              <p:nvPr/>
            </p:nvPicPr>
            <p:blipFill>
              <a:blip r:embed="rId15"/>
              <a:stretch>
                <a:fillRect/>
              </a:stretch>
            </p:blipFill>
            <p:spPr>
              <a:xfrm>
                <a:off x="10762488" y="4218696"/>
                <a:ext cx="391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BDBD3C08-7033-8165-E6E0-B50E95DE50B8}"/>
                  </a:ext>
                </a:extLst>
              </p14:cNvPr>
              <p14:cNvContentPartPr/>
              <p14:nvPr/>
            </p14:nvContentPartPr>
            <p14:xfrm>
              <a:off x="200808" y="3188376"/>
              <a:ext cx="1081080" cy="192240"/>
            </p14:xfrm>
          </p:contentPart>
        </mc:Choice>
        <mc:Fallback xmlns="">
          <p:pic>
            <p:nvPicPr>
              <p:cNvPr id="19" name="Mürekkep 18">
                <a:extLst>
                  <a:ext uri="{FF2B5EF4-FFF2-40B4-BE49-F238E27FC236}">
                    <a16:creationId xmlns:a16="http://schemas.microsoft.com/office/drawing/2014/main" id="{BDBD3C08-7033-8165-E6E0-B50E95DE50B8}"/>
                  </a:ext>
                </a:extLst>
              </p:cNvPr>
              <p:cNvPicPr/>
              <p:nvPr/>
            </p:nvPicPr>
            <p:blipFill>
              <a:blip r:embed="rId17"/>
              <a:stretch>
                <a:fillRect/>
              </a:stretch>
            </p:blipFill>
            <p:spPr>
              <a:xfrm>
                <a:off x="191808" y="3179736"/>
                <a:ext cx="1098720" cy="209880"/>
              </a:xfrm>
              <a:prstGeom prst="rect">
                <a:avLst/>
              </a:prstGeom>
            </p:spPr>
          </p:pic>
        </mc:Fallback>
      </mc:AlternateContent>
      <p:grpSp>
        <p:nvGrpSpPr>
          <p:cNvPr id="27" name="Grup 26">
            <a:extLst>
              <a:ext uri="{FF2B5EF4-FFF2-40B4-BE49-F238E27FC236}">
                <a16:creationId xmlns:a16="http://schemas.microsoft.com/office/drawing/2014/main" id="{10A8EE11-D5D8-9A9D-3B44-85FA2BE0C0F6}"/>
              </a:ext>
            </a:extLst>
          </p:cNvPr>
          <p:cNvGrpSpPr/>
          <p:nvPr/>
        </p:nvGrpSpPr>
        <p:grpSpPr>
          <a:xfrm>
            <a:off x="1270728" y="2979576"/>
            <a:ext cx="9676080" cy="971640"/>
            <a:chOff x="1270728" y="2979576"/>
            <a:chExt cx="9676080" cy="971640"/>
          </a:xfrm>
        </p:grpSpPr>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801C1090-D0FA-9175-81FA-73E021BBCB02}"/>
                    </a:ext>
                  </a:extLst>
                </p14:cNvPr>
                <p14:cNvContentPartPr/>
                <p14:nvPr/>
              </p14:nvContentPartPr>
              <p14:xfrm>
                <a:off x="1270728" y="2979576"/>
                <a:ext cx="9271080" cy="971640"/>
              </p14:xfrm>
            </p:contentPart>
          </mc:Choice>
          <mc:Fallback xmlns="">
            <p:pic>
              <p:nvPicPr>
                <p:cNvPr id="20" name="Mürekkep 19">
                  <a:extLst>
                    <a:ext uri="{FF2B5EF4-FFF2-40B4-BE49-F238E27FC236}">
                      <a16:creationId xmlns:a16="http://schemas.microsoft.com/office/drawing/2014/main" id="{801C1090-D0FA-9175-81FA-73E021BBCB02}"/>
                    </a:ext>
                  </a:extLst>
                </p:cNvPr>
                <p:cNvPicPr/>
                <p:nvPr/>
              </p:nvPicPr>
              <p:blipFill>
                <a:blip r:embed="rId19"/>
                <a:stretch>
                  <a:fillRect/>
                </a:stretch>
              </p:blipFill>
              <p:spPr>
                <a:xfrm>
                  <a:off x="1261728" y="2970936"/>
                  <a:ext cx="9288720" cy="989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7EA33E2D-8876-056E-AE13-A6377E35C6D7}"/>
                    </a:ext>
                  </a:extLst>
                </p14:cNvPr>
                <p14:cNvContentPartPr/>
                <p14:nvPr/>
              </p14:nvContentPartPr>
              <p14:xfrm>
                <a:off x="10587528" y="3677256"/>
                <a:ext cx="156240" cy="173160"/>
              </p14:xfrm>
            </p:contentPart>
          </mc:Choice>
          <mc:Fallback xmlns="">
            <p:pic>
              <p:nvPicPr>
                <p:cNvPr id="21" name="Mürekkep 20">
                  <a:extLst>
                    <a:ext uri="{FF2B5EF4-FFF2-40B4-BE49-F238E27FC236}">
                      <a16:creationId xmlns:a16="http://schemas.microsoft.com/office/drawing/2014/main" id="{7EA33E2D-8876-056E-AE13-A6377E35C6D7}"/>
                    </a:ext>
                  </a:extLst>
                </p:cNvPr>
                <p:cNvPicPr/>
                <p:nvPr/>
              </p:nvPicPr>
              <p:blipFill>
                <a:blip r:embed="rId21"/>
                <a:stretch>
                  <a:fillRect/>
                </a:stretch>
              </p:blipFill>
              <p:spPr>
                <a:xfrm>
                  <a:off x="10578528" y="3668256"/>
                  <a:ext cx="1738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AC3C7234-2379-04A3-2ED7-8F059B6DB317}"/>
                    </a:ext>
                  </a:extLst>
                </p14:cNvPr>
                <p14:cNvContentPartPr/>
                <p14:nvPr/>
              </p14:nvContentPartPr>
              <p14:xfrm>
                <a:off x="10734768" y="3673656"/>
                <a:ext cx="154440" cy="85320"/>
              </p14:xfrm>
            </p:contentPart>
          </mc:Choice>
          <mc:Fallback xmlns="">
            <p:pic>
              <p:nvPicPr>
                <p:cNvPr id="22" name="Mürekkep 21">
                  <a:extLst>
                    <a:ext uri="{FF2B5EF4-FFF2-40B4-BE49-F238E27FC236}">
                      <a16:creationId xmlns:a16="http://schemas.microsoft.com/office/drawing/2014/main" id="{AC3C7234-2379-04A3-2ED7-8F059B6DB317}"/>
                    </a:ext>
                  </a:extLst>
                </p:cNvPr>
                <p:cNvPicPr/>
                <p:nvPr/>
              </p:nvPicPr>
              <p:blipFill>
                <a:blip r:embed="rId23"/>
                <a:stretch>
                  <a:fillRect/>
                </a:stretch>
              </p:blipFill>
              <p:spPr>
                <a:xfrm>
                  <a:off x="10725768" y="3664656"/>
                  <a:ext cx="1720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ADE40FC9-E8D7-D73D-57A9-8265EE9B4A65}"/>
                    </a:ext>
                  </a:extLst>
                </p14:cNvPr>
                <p14:cNvContentPartPr/>
                <p14:nvPr/>
              </p14:nvContentPartPr>
              <p14:xfrm>
                <a:off x="10889928" y="3611376"/>
                <a:ext cx="55080" cy="91440"/>
              </p14:xfrm>
            </p:contentPart>
          </mc:Choice>
          <mc:Fallback xmlns="">
            <p:pic>
              <p:nvPicPr>
                <p:cNvPr id="23" name="Mürekkep 22">
                  <a:extLst>
                    <a:ext uri="{FF2B5EF4-FFF2-40B4-BE49-F238E27FC236}">
                      <a16:creationId xmlns:a16="http://schemas.microsoft.com/office/drawing/2014/main" id="{ADE40FC9-E8D7-D73D-57A9-8265EE9B4A65}"/>
                    </a:ext>
                  </a:extLst>
                </p:cNvPr>
                <p:cNvPicPr/>
                <p:nvPr/>
              </p:nvPicPr>
              <p:blipFill>
                <a:blip r:embed="rId25"/>
                <a:stretch>
                  <a:fillRect/>
                </a:stretch>
              </p:blipFill>
              <p:spPr>
                <a:xfrm>
                  <a:off x="10881288" y="3602376"/>
                  <a:ext cx="72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FEFB43C3-A244-72CA-DEA4-C2F8B3398DC8}"/>
                    </a:ext>
                  </a:extLst>
                </p14:cNvPr>
                <p14:cNvContentPartPr/>
                <p14:nvPr/>
              </p14:nvContentPartPr>
              <p14:xfrm>
                <a:off x="10871928" y="3650256"/>
                <a:ext cx="74880" cy="53280"/>
              </p14:xfrm>
            </p:contentPart>
          </mc:Choice>
          <mc:Fallback xmlns="">
            <p:pic>
              <p:nvPicPr>
                <p:cNvPr id="24" name="Mürekkep 23">
                  <a:extLst>
                    <a:ext uri="{FF2B5EF4-FFF2-40B4-BE49-F238E27FC236}">
                      <a16:creationId xmlns:a16="http://schemas.microsoft.com/office/drawing/2014/main" id="{FEFB43C3-A244-72CA-DEA4-C2F8B3398DC8}"/>
                    </a:ext>
                  </a:extLst>
                </p:cNvPr>
                <p:cNvPicPr/>
                <p:nvPr/>
              </p:nvPicPr>
              <p:blipFill>
                <a:blip r:embed="rId27"/>
                <a:stretch>
                  <a:fillRect/>
                </a:stretch>
              </p:blipFill>
              <p:spPr>
                <a:xfrm>
                  <a:off x="10862928" y="3641256"/>
                  <a:ext cx="925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B3C38B5D-65D9-9572-4C41-55CF6FCE128E}"/>
                    </a:ext>
                  </a:extLst>
                </p14:cNvPr>
                <p14:cNvContentPartPr/>
                <p14:nvPr/>
              </p14:nvContentPartPr>
              <p14:xfrm>
                <a:off x="10762128" y="3671136"/>
                <a:ext cx="55800" cy="51840"/>
              </p14:xfrm>
            </p:contentPart>
          </mc:Choice>
          <mc:Fallback xmlns="">
            <p:pic>
              <p:nvPicPr>
                <p:cNvPr id="26" name="Mürekkep 25">
                  <a:extLst>
                    <a:ext uri="{FF2B5EF4-FFF2-40B4-BE49-F238E27FC236}">
                      <a16:creationId xmlns:a16="http://schemas.microsoft.com/office/drawing/2014/main" id="{B3C38B5D-65D9-9572-4C41-55CF6FCE128E}"/>
                    </a:ext>
                  </a:extLst>
                </p:cNvPr>
                <p:cNvPicPr/>
                <p:nvPr/>
              </p:nvPicPr>
              <p:blipFill>
                <a:blip r:embed="rId29"/>
                <a:stretch>
                  <a:fillRect/>
                </a:stretch>
              </p:blipFill>
              <p:spPr>
                <a:xfrm>
                  <a:off x="10753488" y="3662496"/>
                  <a:ext cx="73440" cy="6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5020D549-206A-694F-2984-14842E92E0BB}"/>
                  </a:ext>
                </a:extLst>
              </p14:cNvPr>
              <p14:cNvContentPartPr/>
              <p14:nvPr/>
            </p14:nvContentPartPr>
            <p14:xfrm>
              <a:off x="7057368" y="3784536"/>
              <a:ext cx="643680" cy="330840"/>
            </p14:xfrm>
          </p:contentPart>
        </mc:Choice>
        <mc:Fallback xmlns="">
          <p:pic>
            <p:nvPicPr>
              <p:cNvPr id="28" name="Mürekkep 27">
                <a:extLst>
                  <a:ext uri="{FF2B5EF4-FFF2-40B4-BE49-F238E27FC236}">
                    <a16:creationId xmlns:a16="http://schemas.microsoft.com/office/drawing/2014/main" id="{5020D549-206A-694F-2984-14842E92E0BB}"/>
                  </a:ext>
                </a:extLst>
              </p:cNvPr>
              <p:cNvPicPr/>
              <p:nvPr/>
            </p:nvPicPr>
            <p:blipFill>
              <a:blip r:embed="rId31"/>
              <a:stretch>
                <a:fillRect/>
              </a:stretch>
            </p:blipFill>
            <p:spPr>
              <a:xfrm>
                <a:off x="7048368" y="3775536"/>
                <a:ext cx="661320" cy="348480"/>
              </a:xfrm>
              <a:prstGeom prst="rect">
                <a:avLst/>
              </a:prstGeom>
            </p:spPr>
          </p:pic>
        </mc:Fallback>
      </mc:AlternateContent>
      <p:grpSp>
        <p:nvGrpSpPr>
          <p:cNvPr id="32" name="Grup 31">
            <a:extLst>
              <a:ext uri="{FF2B5EF4-FFF2-40B4-BE49-F238E27FC236}">
                <a16:creationId xmlns:a16="http://schemas.microsoft.com/office/drawing/2014/main" id="{3180D528-BAD8-6585-E826-2B7168EE5EF8}"/>
              </a:ext>
            </a:extLst>
          </p:cNvPr>
          <p:cNvGrpSpPr/>
          <p:nvPr/>
        </p:nvGrpSpPr>
        <p:grpSpPr>
          <a:xfrm>
            <a:off x="4468608" y="3565656"/>
            <a:ext cx="461520" cy="413280"/>
            <a:chOff x="4468608" y="3565656"/>
            <a:chExt cx="461520" cy="413280"/>
          </a:xfrm>
        </p:grpSpPr>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74FCB711-40A8-F1E5-2C73-B8BCF1978A61}"/>
                    </a:ext>
                  </a:extLst>
                </p14:cNvPr>
                <p14:cNvContentPartPr/>
                <p14:nvPr/>
              </p14:nvContentPartPr>
              <p14:xfrm>
                <a:off x="4468608" y="3847536"/>
                <a:ext cx="196560" cy="131400"/>
              </p14:xfrm>
            </p:contentPart>
          </mc:Choice>
          <mc:Fallback xmlns="">
            <p:pic>
              <p:nvPicPr>
                <p:cNvPr id="29" name="Mürekkep 28">
                  <a:extLst>
                    <a:ext uri="{FF2B5EF4-FFF2-40B4-BE49-F238E27FC236}">
                      <a16:creationId xmlns:a16="http://schemas.microsoft.com/office/drawing/2014/main" id="{74FCB711-40A8-F1E5-2C73-B8BCF1978A61}"/>
                    </a:ext>
                  </a:extLst>
                </p:cNvPr>
                <p:cNvPicPr/>
                <p:nvPr/>
              </p:nvPicPr>
              <p:blipFill>
                <a:blip r:embed="rId33"/>
                <a:stretch>
                  <a:fillRect/>
                </a:stretch>
              </p:blipFill>
              <p:spPr>
                <a:xfrm>
                  <a:off x="4459608" y="3838536"/>
                  <a:ext cx="214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14D617D0-9AC2-0D39-18EB-897BCA2C5678}"/>
                    </a:ext>
                  </a:extLst>
                </p14:cNvPr>
                <p14:cNvContentPartPr/>
                <p14:nvPr/>
              </p14:nvContentPartPr>
              <p14:xfrm>
                <a:off x="4681368" y="3648096"/>
                <a:ext cx="103680" cy="209880"/>
              </p14:xfrm>
            </p:contentPart>
          </mc:Choice>
          <mc:Fallback xmlns="">
            <p:pic>
              <p:nvPicPr>
                <p:cNvPr id="30" name="Mürekkep 29">
                  <a:extLst>
                    <a:ext uri="{FF2B5EF4-FFF2-40B4-BE49-F238E27FC236}">
                      <a16:creationId xmlns:a16="http://schemas.microsoft.com/office/drawing/2014/main" id="{14D617D0-9AC2-0D39-18EB-897BCA2C5678}"/>
                    </a:ext>
                  </a:extLst>
                </p:cNvPr>
                <p:cNvPicPr/>
                <p:nvPr/>
              </p:nvPicPr>
              <p:blipFill>
                <a:blip r:embed="rId35"/>
                <a:stretch>
                  <a:fillRect/>
                </a:stretch>
              </p:blipFill>
              <p:spPr>
                <a:xfrm>
                  <a:off x="4672728" y="3639096"/>
                  <a:ext cx="121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35F2FBDC-7979-40C5-336C-AFED73A8D2CA}"/>
                    </a:ext>
                  </a:extLst>
                </p14:cNvPr>
                <p14:cNvContentPartPr/>
                <p14:nvPr/>
              </p14:nvContentPartPr>
              <p14:xfrm>
                <a:off x="4827888" y="3565656"/>
                <a:ext cx="102240" cy="185040"/>
              </p14:xfrm>
            </p:contentPart>
          </mc:Choice>
          <mc:Fallback xmlns="">
            <p:pic>
              <p:nvPicPr>
                <p:cNvPr id="31" name="Mürekkep 30">
                  <a:extLst>
                    <a:ext uri="{FF2B5EF4-FFF2-40B4-BE49-F238E27FC236}">
                      <a16:creationId xmlns:a16="http://schemas.microsoft.com/office/drawing/2014/main" id="{35F2FBDC-7979-40C5-336C-AFED73A8D2CA}"/>
                    </a:ext>
                  </a:extLst>
                </p:cNvPr>
                <p:cNvPicPr/>
                <p:nvPr/>
              </p:nvPicPr>
              <p:blipFill>
                <a:blip r:embed="rId37"/>
                <a:stretch>
                  <a:fillRect/>
                </a:stretch>
              </p:blipFill>
              <p:spPr>
                <a:xfrm>
                  <a:off x="4818888" y="3557016"/>
                  <a:ext cx="119880" cy="20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5D8E2927-F6FA-C138-D1C5-9CE9B71395BC}"/>
                  </a:ext>
                </a:extLst>
              </p14:cNvPr>
              <p14:cNvContentPartPr/>
              <p14:nvPr/>
            </p14:nvContentPartPr>
            <p14:xfrm>
              <a:off x="4871448" y="3888936"/>
              <a:ext cx="550800" cy="116280"/>
            </p14:xfrm>
          </p:contentPart>
        </mc:Choice>
        <mc:Fallback xmlns="">
          <p:pic>
            <p:nvPicPr>
              <p:cNvPr id="33" name="Mürekkep 32">
                <a:extLst>
                  <a:ext uri="{FF2B5EF4-FFF2-40B4-BE49-F238E27FC236}">
                    <a16:creationId xmlns:a16="http://schemas.microsoft.com/office/drawing/2014/main" id="{5D8E2927-F6FA-C138-D1C5-9CE9B71395BC}"/>
                  </a:ext>
                </a:extLst>
              </p:cNvPr>
              <p:cNvPicPr/>
              <p:nvPr/>
            </p:nvPicPr>
            <p:blipFill>
              <a:blip r:embed="rId39"/>
              <a:stretch>
                <a:fillRect/>
              </a:stretch>
            </p:blipFill>
            <p:spPr>
              <a:xfrm>
                <a:off x="4862808" y="3879936"/>
                <a:ext cx="568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56EDCB5D-6BF4-52A6-22A0-B5400A9A1737}"/>
                  </a:ext>
                </a:extLst>
              </p14:cNvPr>
              <p14:cNvContentPartPr/>
              <p14:nvPr/>
            </p14:nvContentPartPr>
            <p14:xfrm>
              <a:off x="5358168" y="3949776"/>
              <a:ext cx="92880" cy="107640"/>
            </p14:xfrm>
          </p:contentPart>
        </mc:Choice>
        <mc:Fallback xmlns="">
          <p:pic>
            <p:nvPicPr>
              <p:cNvPr id="34" name="Mürekkep 33">
                <a:extLst>
                  <a:ext uri="{FF2B5EF4-FFF2-40B4-BE49-F238E27FC236}">
                    <a16:creationId xmlns:a16="http://schemas.microsoft.com/office/drawing/2014/main" id="{56EDCB5D-6BF4-52A6-22A0-B5400A9A1737}"/>
                  </a:ext>
                </a:extLst>
              </p:cNvPr>
              <p:cNvPicPr/>
              <p:nvPr/>
            </p:nvPicPr>
            <p:blipFill>
              <a:blip r:embed="rId41"/>
              <a:stretch>
                <a:fillRect/>
              </a:stretch>
            </p:blipFill>
            <p:spPr>
              <a:xfrm>
                <a:off x="5349168" y="3940776"/>
                <a:ext cx="110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Mürekkep 35">
                <a:extLst>
                  <a:ext uri="{FF2B5EF4-FFF2-40B4-BE49-F238E27FC236}">
                    <a16:creationId xmlns:a16="http://schemas.microsoft.com/office/drawing/2014/main" id="{6A84D82F-A495-CD71-0A7C-C37E33795F73}"/>
                  </a:ext>
                </a:extLst>
              </p14:cNvPr>
              <p14:cNvContentPartPr/>
              <p14:nvPr/>
            </p14:nvContentPartPr>
            <p14:xfrm>
              <a:off x="5550048" y="4050216"/>
              <a:ext cx="439200" cy="360"/>
            </p14:xfrm>
          </p:contentPart>
        </mc:Choice>
        <mc:Fallback xmlns="">
          <p:pic>
            <p:nvPicPr>
              <p:cNvPr id="36" name="Mürekkep 35">
                <a:extLst>
                  <a:ext uri="{FF2B5EF4-FFF2-40B4-BE49-F238E27FC236}">
                    <a16:creationId xmlns:a16="http://schemas.microsoft.com/office/drawing/2014/main" id="{6A84D82F-A495-CD71-0A7C-C37E33795F73}"/>
                  </a:ext>
                </a:extLst>
              </p:cNvPr>
              <p:cNvPicPr/>
              <p:nvPr/>
            </p:nvPicPr>
            <p:blipFill>
              <a:blip r:embed="rId43"/>
              <a:stretch>
                <a:fillRect/>
              </a:stretch>
            </p:blipFill>
            <p:spPr>
              <a:xfrm>
                <a:off x="5541048" y="4041216"/>
                <a:ext cx="456840" cy="18000"/>
              </a:xfrm>
              <a:prstGeom prst="rect">
                <a:avLst/>
              </a:prstGeom>
            </p:spPr>
          </p:pic>
        </mc:Fallback>
      </mc:AlternateContent>
    </p:spTree>
    <p:extLst>
      <p:ext uri="{BB962C8B-B14F-4D97-AF65-F5344CB8AC3E}">
        <p14:creationId xmlns:p14="http://schemas.microsoft.com/office/powerpoint/2010/main" val="309921440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28A470-7920-A216-0FB4-A1F15407E22E}"/>
              </a:ext>
            </a:extLst>
          </p:cNvPr>
          <p:cNvPicPr>
            <a:picLocks noChangeAspect="1"/>
          </p:cNvPicPr>
          <p:nvPr/>
        </p:nvPicPr>
        <p:blipFill>
          <a:blip r:embed="rId2"/>
          <a:stretch>
            <a:fillRect/>
          </a:stretch>
        </p:blipFill>
        <p:spPr>
          <a:xfrm>
            <a:off x="1375704" y="647312"/>
            <a:ext cx="9440592" cy="5563376"/>
          </a:xfrm>
          <a:prstGeom prst="rect">
            <a:avLst/>
          </a:prstGeom>
        </p:spPr>
      </p:pic>
      <p:grpSp>
        <p:nvGrpSpPr>
          <p:cNvPr id="8" name="Grup 7">
            <a:extLst>
              <a:ext uri="{FF2B5EF4-FFF2-40B4-BE49-F238E27FC236}">
                <a16:creationId xmlns:a16="http://schemas.microsoft.com/office/drawing/2014/main" id="{0E9E549C-90C9-E058-5BA8-F2670B58538F}"/>
              </a:ext>
            </a:extLst>
          </p:cNvPr>
          <p:cNvGrpSpPr/>
          <p:nvPr/>
        </p:nvGrpSpPr>
        <p:grpSpPr>
          <a:xfrm>
            <a:off x="1171345" y="5570356"/>
            <a:ext cx="3998880" cy="765360"/>
            <a:chOff x="1171345" y="5570356"/>
            <a:chExt cx="3998880" cy="7653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9DEE87C-6642-9130-8934-FACEEDC00C88}"/>
                    </a:ext>
                  </a:extLst>
                </p14:cNvPr>
                <p14:cNvContentPartPr/>
                <p14:nvPr/>
              </p14:nvContentPartPr>
              <p14:xfrm>
                <a:off x="1171345" y="5716156"/>
                <a:ext cx="3816360" cy="619560"/>
              </p14:xfrm>
            </p:contentPart>
          </mc:Choice>
          <mc:Fallback xmlns="">
            <p:pic>
              <p:nvPicPr>
                <p:cNvPr id="6" name="Mürekkep 5">
                  <a:extLst>
                    <a:ext uri="{FF2B5EF4-FFF2-40B4-BE49-F238E27FC236}">
                      <a16:creationId xmlns:a16="http://schemas.microsoft.com/office/drawing/2014/main" id="{39DEE87C-6642-9130-8934-FACEEDC00C88}"/>
                    </a:ext>
                  </a:extLst>
                </p:cNvPr>
                <p:cNvPicPr/>
                <p:nvPr/>
              </p:nvPicPr>
              <p:blipFill>
                <a:blip r:embed="rId4"/>
                <a:stretch>
                  <a:fillRect/>
                </a:stretch>
              </p:blipFill>
              <p:spPr>
                <a:xfrm>
                  <a:off x="1162705" y="5707516"/>
                  <a:ext cx="38340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55168780-0361-A0E5-6A23-3F39AA5E519A}"/>
                    </a:ext>
                  </a:extLst>
                </p14:cNvPr>
                <p14:cNvContentPartPr/>
                <p14:nvPr/>
              </p14:nvContentPartPr>
              <p14:xfrm>
                <a:off x="4743985" y="5570356"/>
                <a:ext cx="426240" cy="301680"/>
              </p14:xfrm>
            </p:contentPart>
          </mc:Choice>
          <mc:Fallback xmlns="">
            <p:pic>
              <p:nvPicPr>
                <p:cNvPr id="7" name="Mürekkep 6">
                  <a:extLst>
                    <a:ext uri="{FF2B5EF4-FFF2-40B4-BE49-F238E27FC236}">
                      <a16:creationId xmlns:a16="http://schemas.microsoft.com/office/drawing/2014/main" id="{55168780-0361-A0E5-6A23-3F39AA5E519A}"/>
                    </a:ext>
                  </a:extLst>
                </p:cNvPr>
                <p:cNvPicPr/>
                <p:nvPr/>
              </p:nvPicPr>
              <p:blipFill>
                <a:blip r:embed="rId6"/>
                <a:stretch>
                  <a:fillRect/>
                </a:stretch>
              </p:blipFill>
              <p:spPr>
                <a:xfrm>
                  <a:off x="4734985" y="5561716"/>
                  <a:ext cx="443880" cy="31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94692AE-2D31-927E-22F7-31E26405E885}"/>
                  </a:ext>
                </a:extLst>
              </p14:cNvPr>
              <p14:cNvContentPartPr/>
              <p14:nvPr/>
            </p14:nvContentPartPr>
            <p14:xfrm>
              <a:off x="2954065" y="3646516"/>
              <a:ext cx="1224000" cy="292320"/>
            </p14:xfrm>
          </p:contentPart>
        </mc:Choice>
        <mc:Fallback xmlns="">
          <p:pic>
            <p:nvPicPr>
              <p:cNvPr id="9" name="Mürekkep 8">
                <a:extLst>
                  <a:ext uri="{FF2B5EF4-FFF2-40B4-BE49-F238E27FC236}">
                    <a16:creationId xmlns:a16="http://schemas.microsoft.com/office/drawing/2014/main" id="{C94692AE-2D31-927E-22F7-31E26405E885}"/>
                  </a:ext>
                </a:extLst>
              </p:cNvPr>
              <p:cNvPicPr/>
              <p:nvPr/>
            </p:nvPicPr>
            <p:blipFill>
              <a:blip r:embed="rId8"/>
              <a:stretch>
                <a:fillRect/>
              </a:stretch>
            </p:blipFill>
            <p:spPr>
              <a:xfrm>
                <a:off x="2945065" y="3637516"/>
                <a:ext cx="12416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606C02B8-A711-0908-B8B4-F3AE458E9823}"/>
                  </a:ext>
                </a:extLst>
              </p14:cNvPr>
              <p14:cNvContentPartPr/>
              <p14:nvPr/>
            </p14:nvContentPartPr>
            <p14:xfrm>
              <a:off x="7937185" y="3541396"/>
              <a:ext cx="1536480" cy="270720"/>
            </p14:xfrm>
          </p:contentPart>
        </mc:Choice>
        <mc:Fallback xmlns="">
          <p:pic>
            <p:nvPicPr>
              <p:cNvPr id="10" name="Mürekkep 9">
                <a:extLst>
                  <a:ext uri="{FF2B5EF4-FFF2-40B4-BE49-F238E27FC236}">
                    <a16:creationId xmlns:a16="http://schemas.microsoft.com/office/drawing/2014/main" id="{606C02B8-A711-0908-B8B4-F3AE458E9823}"/>
                  </a:ext>
                </a:extLst>
              </p:cNvPr>
              <p:cNvPicPr/>
              <p:nvPr/>
            </p:nvPicPr>
            <p:blipFill>
              <a:blip r:embed="rId10"/>
              <a:stretch>
                <a:fillRect/>
              </a:stretch>
            </p:blipFill>
            <p:spPr>
              <a:xfrm>
                <a:off x="7928185" y="3532396"/>
                <a:ext cx="15541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A0166A5F-6AE2-B9C4-B656-B946EFC84C76}"/>
                  </a:ext>
                </a:extLst>
              </p14:cNvPr>
              <p14:cNvContentPartPr/>
              <p14:nvPr/>
            </p14:nvContentPartPr>
            <p14:xfrm>
              <a:off x="1597225" y="3059356"/>
              <a:ext cx="480600" cy="10800"/>
            </p14:xfrm>
          </p:contentPart>
        </mc:Choice>
        <mc:Fallback xmlns="">
          <p:pic>
            <p:nvPicPr>
              <p:cNvPr id="11" name="Mürekkep 10">
                <a:extLst>
                  <a:ext uri="{FF2B5EF4-FFF2-40B4-BE49-F238E27FC236}">
                    <a16:creationId xmlns:a16="http://schemas.microsoft.com/office/drawing/2014/main" id="{A0166A5F-6AE2-B9C4-B656-B946EFC84C76}"/>
                  </a:ext>
                </a:extLst>
              </p:cNvPr>
              <p:cNvPicPr/>
              <p:nvPr/>
            </p:nvPicPr>
            <p:blipFill>
              <a:blip r:embed="rId12"/>
              <a:stretch>
                <a:fillRect/>
              </a:stretch>
            </p:blipFill>
            <p:spPr>
              <a:xfrm>
                <a:off x="1588585" y="3050716"/>
                <a:ext cx="498240" cy="28440"/>
              </a:xfrm>
              <a:prstGeom prst="rect">
                <a:avLst/>
              </a:prstGeom>
            </p:spPr>
          </p:pic>
        </mc:Fallback>
      </mc:AlternateContent>
    </p:spTree>
    <p:extLst>
      <p:ext uri="{BB962C8B-B14F-4D97-AF65-F5344CB8AC3E}">
        <p14:creationId xmlns:p14="http://schemas.microsoft.com/office/powerpoint/2010/main" val="428020877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9E0847E-6DD0-118E-C54C-4062DB6C5C49}"/>
              </a:ext>
            </a:extLst>
          </p:cNvPr>
          <p:cNvPicPr>
            <a:picLocks noChangeAspect="1"/>
          </p:cNvPicPr>
          <p:nvPr/>
        </p:nvPicPr>
        <p:blipFill>
          <a:blip r:embed="rId2"/>
          <a:stretch>
            <a:fillRect/>
          </a:stretch>
        </p:blipFill>
        <p:spPr>
          <a:xfrm>
            <a:off x="257683" y="528232"/>
            <a:ext cx="6373114" cy="5801535"/>
          </a:xfrm>
          <a:prstGeom prst="rect">
            <a:avLst/>
          </a:prstGeom>
        </p:spPr>
      </p:pic>
      <p:grpSp>
        <p:nvGrpSpPr>
          <p:cNvPr id="10" name="Grup 9">
            <a:extLst>
              <a:ext uri="{FF2B5EF4-FFF2-40B4-BE49-F238E27FC236}">
                <a16:creationId xmlns:a16="http://schemas.microsoft.com/office/drawing/2014/main" id="{95DA38E3-05BB-ABEC-606C-26EB492F7762}"/>
              </a:ext>
            </a:extLst>
          </p:cNvPr>
          <p:cNvGrpSpPr/>
          <p:nvPr/>
        </p:nvGrpSpPr>
        <p:grpSpPr>
          <a:xfrm>
            <a:off x="1734768" y="3629376"/>
            <a:ext cx="3504960" cy="477360"/>
            <a:chOff x="4386528" y="3629376"/>
            <a:chExt cx="3504960" cy="4773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E6ECAE4-939D-57C9-D55C-88A5D6028E6E}"/>
                    </a:ext>
                  </a:extLst>
                </p14:cNvPr>
                <p14:cNvContentPartPr/>
                <p14:nvPr/>
              </p14:nvContentPartPr>
              <p14:xfrm>
                <a:off x="6492888" y="3701016"/>
                <a:ext cx="1398600" cy="47880"/>
              </p14:xfrm>
            </p:contentPart>
          </mc:Choice>
          <mc:Fallback xmlns="">
            <p:pic>
              <p:nvPicPr>
                <p:cNvPr id="6" name="Mürekkep 5">
                  <a:extLst>
                    <a:ext uri="{FF2B5EF4-FFF2-40B4-BE49-F238E27FC236}">
                      <a16:creationId xmlns:a16="http://schemas.microsoft.com/office/drawing/2014/main" id="{7E6ECAE4-939D-57C9-D55C-88A5D6028E6E}"/>
                    </a:ext>
                  </a:extLst>
                </p:cNvPr>
                <p:cNvPicPr/>
                <p:nvPr/>
              </p:nvPicPr>
              <p:blipFill>
                <a:blip r:embed="rId4"/>
                <a:stretch>
                  <a:fillRect/>
                </a:stretch>
              </p:blipFill>
              <p:spPr>
                <a:xfrm>
                  <a:off x="6484248" y="3692016"/>
                  <a:ext cx="14162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2818532-12FC-3DFF-7AB8-BE189814277D}"/>
                    </a:ext>
                  </a:extLst>
                </p14:cNvPr>
                <p14:cNvContentPartPr/>
                <p14:nvPr/>
              </p14:nvContentPartPr>
              <p14:xfrm>
                <a:off x="6482808" y="3712176"/>
                <a:ext cx="70200" cy="75600"/>
              </p14:xfrm>
            </p:contentPart>
          </mc:Choice>
          <mc:Fallback xmlns="">
            <p:pic>
              <p:nvPicPr>
                <p:cNvPr id="7" name="Mürekkep 6">
                  <a:extLst>
                    <a:ext uri="{FF2B5EF4-FFF2-40B4-BE49-F238E27FC236}">
                      <a16:creationId xmlns:a16="http://schemas.microsoft.com/office/drawing/2014/main" id="{22818532-12FC-3DFF-7AB8-BE189814277D}"/>
                    </a:ext>
                  </a:extLst>
                </p:cNvPr>
                <p:cNvPicPr/>
                <p:nvPr/>
              </p:nvPicPr>
              <p:blipFill>
                <a:blip r:embed="rId6"/>
                <a:stretch>
                  <a:fillRect/>
                </a:stretch>
              </p:blipFill>
              <p:spPr>
                <a:xfrm>
                  <a:off x="6473808" y="3703536"/>
                  <a:ext cx="87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A6CC0A1-81AF-2A6A-C1A7-768F23C9CCFE}"/>
                    </a:ext>
                  </a:extLst>
                </p14:cNvPr>
                <p14:cNvContentPartPr/>
                <p14:nvPr/>
              </p14:nvContentPartPr>
              <p14:xfrm>
                <a:off x="6492168" y="3629376"/>
                <a:ext cx="117720" cy="74160"/>
              </p14:xfrm>
            </p:contentPart>
          </mc:Choice>
          <mc:Fallback xmlns="">
            <p:pic>
              <p:nvPicPr>
                <p:cNvPr id="8" name="Mürekkep 7">
                  <a:extLst>
                    <a:ext uri="{FF2B5EF4-FFF2-40B4-BE49-F238E27FC236}">
                      <a16:creationId xmlns:a16="http://schemas.microsoft.com/office/drawing/2014/main" id="{0A6CC0A1-81AF-2A6A-C1A7-768F23C9CCFE}"/>
                    </a:ext>
                  </a:extLst>
                </p:cNvPr>
                <p:cNvPicPr/>
                <p:nvPr/>
              </p:nvPicPr>
              <p:blipFill>
                <a:blip r:embed="rId8"/>
                <a:stretch>
                  <a:fillRect/>
                </a:stretch>
              </p:blipFill>
              <p:spPr>
                <a:xfrm>
                  <a:off x="6483168" y="3620376"/>
                  <a:ext cx="1353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087B792-6FCB-5C0C-1D91-14830FA970A8}"/>
                    </a:ext>
                  </a:extLst>
                </p14:cNvPr>
                <p14:cNvContentPartPr/>
                <p14:nvPr/>
              </p14:nvContentPartPr>
              <p14:xfrm>
                <a:off x="4386528" y="3719016"/>
                <a:ext cx="2007360" cy="387720"/>
              </p14:xfrm>
            </p:contentPart>
          </mc:Choice>
          <mc:Fallback xmlns="">
            <p:pic>
              <p:nvPicPr>
                <p:cNvPr id="9" name="Mürekkep 8">
                  <a:extLst>
                    <a:ext uri="{FF2B5EF4-FFF2-40B4-BE49-F238E27FC236}">
                      <a16:creationId xmlns:a16="http://schemas.microsoft.com/office/drawing/2014/main" id="{5087B792-6FCB-5C0C-1D91-14830FA970A8}"/>
                    </a:ext>
                  </a:extLst>
                </p:cNvPr>
                <p:cNvPicPr/>
                <p:nvPr/>
              </p:nvPicPr>
              <p:blipFill>
                <a:blip r:embed="rId10"/>
                <a:stretch>
                  <a:fillRect/>
                </a:stretch>
              </p:blipFill>
              <p:spPr>
                <a:xfrm>
                  <a:off x="4377528" y="3710016"/>
                  <a:ext cx="2025000" cy="40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DC4200EE-6E55-C72D-1D66-810ADA69459B}"/>
                  </a:ext>
                </a:extLst>
              </p14:cNvPr>
              <p14:cNvContentPartPr/>
              <p14:nvPr/>
            </p14:nvContentPartPr>
            <p14:xfrm>
              <a:off x="300528" y="5841936"/>
              <a:ext cx="2872440" cy="404280"/>
            </p14:xfrm>
          </p:contentPart>
        </mc:Choice>
        <mc:Fallback xmlns="">
          <p:pic>
            <p:nvPicPr>
              <p:cNvPr id="11" name="Mürekkep 10">
                <a:extLst>
                  <a:ext uri="{FF2B5EF4-FFF2-40B4-BE49-F238E27FC236}">
                    <a16:creationId xmlns:a16="http://schemas.microsoft.com/office/drawing/2014/main" id="{DC4200EE-6E55-C72D-1D66-810ADA69459B}"/>
                  </a:ext>
                </a:extLst>
              </p:cNvPr>
              <p:cNvPicPr/>
              <p:nvPr/>
            </p:nvPicPr>
            <p:blipFill>
              <a:blip r:embed="rId12"/>
              <a:stretch>
                <a:fillRect/>
              </a:stretch>
            </p:blipFill>
            <p:spPr>
              <a:xfrm>
                <a:off x="291528" y="5832936"/>
                <a:ext cx="2890080" cy="421920"/>
              </a:xfrm>
              <a:prstGeom prst="rect">
                <a:avLst/>
              </a:prstGeom>
            </p:spPr>
          </p:pic>
        </mc:Fallback>
      </mc:AlternateContent>
      <p:grpSp>
        <p:nvGrpSpPr>
          <p:cNvPr id="14" name="Grup 13">
            <a:extLst>
              <a:ext uri="{FF2B5EF4-FFF2-40B4-BE49-F238E27FC236}">
                <a16:creationId xmlns:a16="http://schemas.microsoft.com/office/drawing/2014/main" id="{59AF8105-4AAB-8B96-CFAC-36A429E28D32}"/>
              </a:ext>
            </a:extLst>
          </p:cNvPr>
          <p:cNvGrpSpPr/>
          <p:nvPr/>
        </p:nvGrpSpPr>
        <p:grpSpPr>
          <a:xfrm>
            <a:off x="1754208" y="1406736"/>
            <a:ext cx="1465560" cy="660600"/>
            <a:chOff x="4405968" y="1406736"/>
            <a:chExt cx="1465560" cy="660600"/>
          </a:xfrm>
        </p:grpSpPr>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B99A4123-1A95-1CF4-9CBC-ECBC6116AE11}"/>
                    </a:ext>
                  </a:extLst>
                </p14:cNvPr>
                <p14:cNvContentPartPr/>
                <p14:nvPr/>
              </p14:nvContentPartPr>
              <p14:xfrm>
                <a:off x="4405968" y="1406736"/>
                <a:ext cx="1465560" cy="349200"/>
              </p14:xfrm>
            </p:contentPart>
          </mc:Choice>
          <mc:Fallback xmlns="">
            <p:pic>
              <p:nvPicPr>
                <p:cNvPr id="12" name="Mürekkep 11">
                  <a:extLst>
                    <a:ext uri="{FF2B5EF4-FFF2-40B4-BE49-F238E27FC236}">
                      <a16:creationId xmlns:a16="http://schemas.microsoft.com/office/drawing/2014/main" id="{B99A4123-1A95-1CF4-9CBC-ECBC6116AE11}"/>
                    </a:ext>
                  </a:extLst>
                </p:cNvPr>
                <p:cNvPicPr/>
                <p:nvPr/>
              </p:nvPicPr>
              <p:blipFill>
                <a:blip r:embed="rId14"/>
                <a:stretch>
                  <a:fillRect/>
                </a:stretch>
              </p:blipFill>
              <p:spPr>
                <a:xfrm>
                  <a:off x="4396968" y="1397736"/>
                  <a:ext cx="14832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7B5CA3E5-56DF-51B4-80D9-DB01537A00B1}"/>
                    </a:ext>
                  </a:extLst>
                </p14:cNvPr>
                <p14:cNvContentPartPr/>
                <p14:nvPr/>
              </p14:nvContentPartPr>
              <p14:xfrm>
                <a:off x="4414968" y="1800936"/>
                <a:ext cx="806040" cy="266400"/>
              </p14:xfrm>
            </p:contentPart>
          </mc:Choice>
          <mc:Fallback xmlns="">
            <p:pic>
              <p:nvPicPr>
                <p:cNvPr id="13" name="Mürekkep 12">
                  <a:extLst>
                    <a:ext uri="{FF2B5EF4-FFF2-40B4-BE49-F238E27FC236}">
                      <a16:creationId xmlns:a16="http://schemas.microsoft.com/office/drawing/2014/main" id="{7B5CA3E5-56DF-51B4-80D9-DB01537A00B1}"/>
                    </a:ext>
                  </a:extLst>
                </p:cNvPr>
                <p:cNvPicPr/>
                <p:nvPr/>
              </p:nvPicPr>
              <p:blipFill>
                <a:blip r:embed="rId16"/>
                <a:stretch>
                  <a:fillRect/>
                </a:stretch>
              </p:blipFill>
              <p:spPr>
                <a:xfrm>
                  <a:off x="4406328" y="1791936"/>
                  <a:ext cx="823680" cy="284040"/>
                </a:xfrm>
                <a:prstGeom prst="rect">
                  <a:avLst/>
                </a:prstGeom>
              </p:spPr>
            </p:pic>
          </mc:Fallback>
        </mc:AlternateContent>
      </p:grpSp>
      <p:pic>
        <p:nvPicPr>
          <p:cNvPr id="16" name="Resim 15">
            <a:extLst>
              <a:ext uri="{FF2B5EF4-FFF2-40B4-BE49-F238E27FC236}">
                <a16:creationId xmlns:a16="http://schemas.microsoft.com/office/drawing/2014/main" id="{3CF463CC-F991-20B0-5D49-B9883A21FF3C}"/>
              </a:ext>
            </a:extLst>
          </p:cNvPr>
          <p:cNvPicPr>
            <a:picLocks noChangeAspect="1"/>
          </p:cNvPicPr>
          <p:nvPr/>
        </p:nvPicPr>
        <p:blipFill>
          <a:blip r:embed="rId17"/>
          <a:stretch>
            <a:fillRect/>
          </a:stretch>
        </p:blipFill>
        <p:spPr>
          <a:xfrm>
            <a:off x="4239414" y="1815252"/>
            <a:ext cx="7254594" cy="1613747"/>
          </a:xfrm>
          <a:prstGeom prst="rect">
            <a:avLst/>
          </a:prstGeom>
        </p:spPr>
      </p:pic>
    </p:spTree>
    <p:extLst>
      <p:ext uri="{BB962C8B-B14F-4D97-AF65-F5344CB8AC3E}">
        <p14:creationId xmlns:p14="http://schemas.microsoft.com/office/powerpoint/2010/main" val="229561137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A41DEED-89E1-432A-2AB7-F9B2C1C95D35}"/>
              </a:ext>
            </a:extLst>
          </p:cNvPr>
          <p:cNvPicPr>
            <a:picLocks noChangeAspect="1"/>
          </p:cNvPicPr>
          <p:nvPr/>
        </p:nvPicPr>
        <p:blipFill>
          <a:blip r:embed="rId2"/>
          <a:stretch>
            <a:fillRect/>
          </a:stretch>
        </p:blipFill>
        <p:spPr>
          <a:xfrm>
            <a:off x="689231" y="0"/>
            <a:ext cx="3241343" cy="6858000"/>
          </a:xfrm>
          <a:prstGeom prst="rect">
            <a:avLst/>
          </a:prstGeom>
        </p:spPr>
      </p:pic>
      <p:sp>
        <p:nvSpPr>
          <p:cNvPr id="6" name="Metin kutusu 5">
            <a:extLst>
              <a:ext uri="{FF2B5EF4-FFF2-40B4-BE49-F238E27FC236}">
                <a16:creationId xmlns:a16="http://schemas.microsoft.com/office/drawing/2014/main" id="{41306768-B5D0-6F0E-4F33-233E051EB0E2}"/>
              </a:ext>
            </a:extLst>
          </p:cNvPr>
          <p:cNvSpPr txBox="1"/>
          <p:nvPr/>
        </p:nvSpPr>
        <p:spPr>
          <a:xfrm>
            <a:off x="5322771" y="1953928"/>
            <a:ext cx="4701928" cy="646331"/>
          </a:xfrm>
          <a:prstGeom prst="rect">
            <a:avLst/>
          </a:prstGeom>
          <a:noFill/>
        </p:spPr>
        <p:txBody>
          <a:bodyPr wrap="none" rtlCol="0">
            <a:spAutoFit/>
          </a:bodyPr>
          <a:lstStyle/>
          <a:p>
            <a:r>
              <a:rPr lang="en-US" dirty="0" err="1"/>
              <a:t>Isim</a:t>
            </a:r>
            <a:r>
              <a:rPr lang="en-US" dirty="0"/>
              <a:t> </a:t>
            </a:r>
            <a:r>
              <a:rPr lang="en-US" dirty="0" err="1"/>
              <a:t>degisiklikleri</a:t>
            </a:r>
            <a:r>
              <a:rPr lang="en-US" dirty="0"/>
              <a:t> </a:t>
            </a:r>
            <a:r>
              <a:rPr lang="en-US" dirty="0" err="1"/>
              <a:t>yaptik</a:t>
            </a:r>
            <a:r>
              <a:rPr lang="en-US" dirty="0"/>
              <a:t> </a:t>
            </a:r>
          </a:p>
          <a:p>
            <a:r>
              <a:rPr lang="en-US" dirty="0"/>
              <a:t>Ghost Globe Properties Variable </a:t>
            </a:r>
            <a:r>
              <a:rPr lang="en-US" dirty="0" err="1"/>
              <a:t>ekledik</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255B7DDC-16C2-CBEE-0AB5-B387DA258E2A}"/>
                  </a:ext>
                </a:extLst>
              </p14:cNvPr>
              <p14:cNvContentPartPr/>
              <p14:nvPr/>
            </p14:nvContentPartPr>
            <p14:xfrm>
              <a:off x="1097185" y="2078716"/>
              <a:ext cx="991440" cy="10080"/>
            </p14:xfrm>
          </p:contentPart>
        </mc:Choice>
        <mc:Fallback xmlns="">
          <p:pic>
            <p:nvPicPr>
              <p:cNvPr id="8" name="Mürekkep 7">
                <a:extLst>
                  <a:ext uri="{FF2B5EF4-FFF2-40B4-BE49-F238E27FC236}">
                    <a16:creationId xmlns:a16="http://schemas.microsoft.com/office/drawing/2014/main" id="{255B7DDC-16C2-CBEE-0AB5-B387DA258E2A}"/>
                  </a:ext>
                </a:extLst>
              </p:cNvPr>
              <p:cNvPicPr/>
              <p:nvPr/>
            </p:nvPicPr>
            <p:blipFill>
              <a:blip r:embed="rId4"/>
              <a:stretch>
                <a:fillRect/>
              </a:stretch>
            </p:blipFill>
            <p:spPr>
              <a:xfrm>
                <a:off x="1088185" y="2069716"/>
                <a:ext cx="1009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Mürekkep 18">
                <a:extLst>
                  <a:ext uri="{FF2B5EF4-FFF2-40B4-BE49-F238E27FC236}">
                    <a16:creationId xmlns:a16="http://schemas.microsoft.com/office/drawing/2014/main" id="{7A6FE65E-94F1-4F40-BB0F-91594124E717}"/>
                  </a:ext>
                </a:extLst>
              </p14:cNvPr>
              <p14:cNvContentPartPr/>
              <p14:nvPr/>
            </p14:nvContentPartPr>
            <p14:xfrm>
              <a:off x="913968" y="5778576"/>
              <a:ext cx="328680" cy="360"/>
            </p14:xfrm>
          </p:contentPart>
        </mc:Choice>
        <mc:Fallback xmlns="">
          <p:pic>
            <p:nvPicPr>
              <p:cNvPr id="19" name="Mürekkep 18">
                <a:extLst>
                  <a:ext uri="{FF2B5EF4-FFF2-40B4-BE49-F238E27FC236}">
                    <a16:creationId xmlns:a16="http://schemas.microsoft.com/office/drawing/2014/main" id="{7A6FE65E-94F1-4F40-BB0F-91594124E717}"/>
                  </a:ext>
                </a:extLst>
              </p:cNvPr>
              <p:cNvPicPr/>
              <p:nvPr/>
            </p:nvPicPr>
            <p:blipFill>
              <a:blip r:embed="rId6"/>
              <a:stretch>
                <a:fillRect/>
              </a:stretch>
            </p:blipFill>
            <p:spPr>
              <a:xfrm>
                <a:off x="905328" y="5769936"/>
                <a:ext cx="346320" cy="18000"/>
              </a:xfrm>
              <a:prstGeom prst="rect">
                <a:avLst/>
              </a:prstGeom>
            </p:spPr>
          </p:pic>
        </mc:Fallback>
      </mc:AlternateContent>
      <p:pic>
        <p:nvPicPr>
          <p:cNvPr id="24" name="Resim 23">
            <a:extLst>
              <a:ext uri="{FF2B5EF4-FFF2-40B4-BE49-F238E27FC236}">
                <a16:creationId xmlns:a16="http://schemas.microsoft.com/office/drawing/2014/main" id="{6A43FCFC-798A-63AD-E7BB-2AFAF9B2977D}"/>
              </a:ext>
            </a:extLst>
          </p:cNvPr>
          <p:cNvPicPr>
            <a:picLocks noChangeAspect="1"/>
          </p:cNvPicPr>
          <p:nvPr/>
        </p:nvPicPr>
        <p:blipFill>
          <a:blip r:embed="rId7"/>
          <a:stretch>
            <a:fillRect/>
          </a:stretch>
        </p:blipFill>
        <p:spPr>
          <a:xfrm>
            <a:off x="6189603" y="3276375"/>
            <a:ext cx="2817238" cy="3385054"/>
          </a:xfrm>
          <a:prstGeom prst="rect">
            <a:avLst/>
          </a:prstGeom>
        </p:spPr>
      </p:pic>
      <mc:AlternateContent xmlns:mc="http://schemas.openxmlformats.org/markup-compatibility/2006" xmlns:p14="http://schemas.microsoft.com/office/powerpoint/2010/main">
        <mc:Choice Requires="p14">
          <p:contentPart p14:bwMode="auto" r:id="rId8">
            <p14:nvContentPartPr>
              <p14:cNvPr id="40" name="Mürekkep 39">
                <a:extLst>
                  <a:ext uri="{FF2B5EF4-FFF2-40B4-BE49-F238E27FC236}">
                    <a16:creationId xmlns:a16="http://schemas.microsoft.com/office/drawing/2014/main" id="{B5443835-81B9-DD66-EB38-A00CE7BDC66B}"/>
                  </a:ext>
                </a:extLst>
              </p14:cNvPr>
              <p14:cNvContentPartPr/>
              <p14:nvPr/>
            </p14:nvContentPartPr>
            <p14:xfrm>
              <a:off x="7342488" y="6315696"/>
              <a:ext cx="1438200" cy="323280"/>
            </p14:xfrm>
          </p:contentPart>
        </mc:Choice>
        <mc:Fallback xmlns="">
          <p:pic>
            <p:nvPicPr>
              <p:cNvPr id="40" name="Mürekkep 39">
                <a:extLst>
                  <a:ext uri="{FF2B5EF4-FFF2-40B4-BE49-F238E27FC236}">
                    <a16:creationId xmlns:a16="http://schemas.microsoft.com/office/drawing/2014/main" id="{B5443835-81B9-DD66-EB38-A00CE7BDC66B}"/>
                  </a:ext>
                </a:extLst>
              </p:cNvPr>
              <p:cNvPicPr/>
              <p:nvPr/>
            </p:nvPicPr>
            <p:blipFill>
              <a:blip r:embed="rId9"/>
              <a:stretch>
                <a:fillRect/>
              </a:stretch>
            </p:blipFill>
            <p:spPr>
              <a:xfrm>
                <a:off x="7333848" y="6307056"/>
                <a:ext cx="14558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Mürekkep 41">
                <a:extLst>
                  <a:ext uri="{FF2B5EF4-FFF2-40B4-BE49-F238E27FC236}">
                    <a16:creationId xmlns:a16="http://schemas.microsoft.com/office/drawing/2014/main" id="{FEAF6CB3-C3E0-6255-50CF-89DA78112326}"/>
                  </a:ext>
                </a:extLst>
              </p14:cNvPr>
              <p14:cNvContentPartPr/>
              <p14:nvPr/>
            </p14:nvContentPartPr>
            <p14:xfrm>
              <a:off x="6363648" y="6565176"/>
              <a:ext cx="302400" cy="18000"/>
            </p14:xfrm>
          </p:contentPart>
        </mc:Choice>
        <mc:Fallback xmlns="">
          <p:pic>
            <p:nvPicPr>
              <p:cNvPr id="42" name="Mürekkep 41">
                <a:extLst>
                  <a:ext uri="{FF2B5EF4-FFF2-40B4-BE49-F238E27FC236}">
                    <a16:creationId xmlns:a16="http://schemas.microsoft.com/office/drawing/2014/main" id="{FEAF6CB3-C3E0-6255-50CF-89DA78112326}"/>
                  </a:ext>
                </a:extLst>
              </p:cNvPr>
              <p:cNvPicPr/>
              <p:nvPr/>
            </p:nvPicPr>
            <p:blipFill>
              <a:blip r:embed="rId11"/>
              <a:stretch>
                <a:fillRect/>
              </a:stretch>
            </p:blipFill>
            <p:spPr>
              <a:xfrm>
                <a:off x="6354648" y="6556536"/>
                <a:ext cx="320040" cy="35640"/>
              </a:xfrm>
              <a:prstGeom prst="rect">
                <a:avLst/>
              </a:prstGeom>
            </p:spPr>
          </p:pic>
        </mc:Fallback>
      </mc:AlternateContent>
      <p:grpSp>
        <p:nvGrpSpPr>
          <p:cNvPr id="45" name="Grup 44">
            <a:extLst>
              <a:ext uri="{FF2B5EF4-FFF2-40B4-BE49-F238E27FC236}">
                <a16:creationId xmlns:a16="http://schemas.microsoft.com/office/drawing/2014/main" id="{FB0EC98F-F948-2863-04A1-1091F0B631EF}"/>
              </a:ext>
            </a:extLst>
          </p:cNvPr>
          <p:cNvGrpSpPr/>
          <p:nvPr/>
        </p:nvGrpSpPr>
        <p:grpSpPr>
          <a:xfrm>
            <a:off x="3885768" y="4964256"/>
            <a:ext cx="4424760" cy="860760"/>
            <a:chOff x="3885768" y="4964256"/>
            <a:chExt cx="4424760" cy="860760"/>
          </a:xfrm>
        </p:grpSpPr>
        <mc:AlternateContent xmlns:mc="http://schemas.openxmlformats.org/markup-compatibility/2006" xmlns:p14="http://schemas.microsoft.com/office/powerpoint/2010/main">
          <mc:Choice Requires="p14">
            <p:contentPart p14:bwMode="auto" r:id="rId12">
              <p14:nvContentPartPr>
                <p14:cNvPr id="33" name="Mürekkep 32">
                  <a:extLst>
                    <a:ext uri="{FF2B5EF4-FFF2-40B4-BE49-F238E27FC236}">
                      <a16:creationId xmlns:a16="http://schemas.microsoft.com/office/drawing/2014/main" id="{9AB49AAC-9C3B-21A3-42C9-F87473F46791}"/>
                    </a:ext>
                  </a:extLst>
                </p14:cNvPr>
                <p14:cNvContentPartPr/>
                <p14:nvPr/>
              </p14:nvContentPartPr>
              <p14:xfrm>
                <a:off x="7451928" y="4982616"/>
                <a:ext cx="858600" cy="12600"/>
              </p14:xfrm>
            </p:contentPart>
          </mc:Choice>
          <mc:Fallback xmlns="">
            <p:pic>
              <p:nvPicPr>
                <p:cNvPr id="33" name="Mürekkep 32">
                  <a:extLst>
                    <a:ext uri="{FF2B5EF4-FFF2-40B4-BE49-F238E27FC236}">
                      <a16:creationId xmlns:a16="http://schemas.microsoft.com/office/drawing/2014/main" id="{9AB49AAC-9C3B-21A3-42C9-F87473F46791}"/>
                    </a:ext>
                  </a:extLst>
                </p:cNvPr>
                <p:cNvPicPr/>
                <p:nvPr/>
              </p:nvPicPr>
              <p:blipFill>
                <a:blip r:embed="rId13"/>
                <a:stretch>
                  <a:fillRect/>
                </a:stretch>
              </p:blipFill>
              <p:spPr>
                <a:xfrm>
                  <a:off x="7443288" y="4973616"/>
                  <a:ext cx="876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Mürekkep 33">
                  <a:extLst>
                    <a:ext uri="{FF2B5EF4-FFF2-40B4-BE49-F238E27FC236}">
                      <a16:creationId xmlns:a16="http://schemas.microsoft.com/office/drawing/2014/main" id="{9A2746B6-5A7E-2448-F678-BBAD8DCC98F0}"/>
                    </a:ext>
                  </a:extLst>
                </p14:cNvPr>
                <p14:cNvContentPartPr/>
                <p14:nvPr/>
              </p14:nvContentPartPr>
              <p14:xfrm>
                <a:off x="7406568" y="5189976"/>
                <a:ext cx="727200" cy="23040"/>
              </p14:xfrm>
            </p:contentPart>
          </mc:Choice>
          <mc:Fallback xmlns="">
            <p:pic>
              <p:nvPicPr>
                <p:cNvPr id="34" name="Mürekkep 33">
                  <a:extLst>
                    <a:ext uri="{FF2B5EF4-FFF2-40B4-BE49-F238E27FC236}">
                      <a16:creationId xmlns:a16="http://schemas.microsoft.com/office/drawing/2014/main" id="{9A2746B6-5A7E-2448-F678-BBAD8DCC98F0}"/>
                    </a:ext>
                  </a:extLst>
                </p:cNvPr>
                <p:cNvPicPr/>
                <p:nvPr/>
              </p:nvPicPr>
              <p:blipFill>
                <a:blip r:embed="rId15"/>
                <a:stretch>
                  <a:fillRect/>
                </a:stretch>
              </p:blipFill>
              <p:spPr>
                <a:xfrm>
                  <a:off x="7397568" y="5180976"/>
                  <a:ext cx="744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Mürekkep 30">
                  <a:extLst>
                    <a:ext uri="{FF2B5EF4-FFF2-40B4-BE49-F238E27FC236}">
                      <a16:creationId xmlns:a16="http://schemas.microsoft.com/office/drawing/2014/main" id="{F931B746-688D-2F5E-D2CC-41EBAA747862}"/>
                    </a:ext>
                  </a:extLst>
                </p14:cNvPr>
                <p14:cNvContentPartPr/>
                <p14:nvPr/>
              </p14:nvContentPartPr>
              <p14:xfrm>
                <a:off x="3885768" y="5360976"/>
                <a:ext cx="2302920" cy="464040"/>
              </p14:xfrm>
            </p:contentPart>
          </mc:Choice>
          <mc:Fallback xmlns="">
            <p:pic>
              <p:nvPicPr>
                <p:cNvPr id="31" name="Mürekkep 30">
                  <a:extLst>
                    <a:ext uri="{FF2B5EF4-FFF2-40B4-BE49-F238E27FC236}">
                      <a16:creationId xmlns:a16="http://schemas.microsoft.com/office/drawing/2014/main" id="{F931B746-688D-2F5E-D2CC-41EBAA747862}"/>
                    </a:ext>
                  </a:extLst>
                </p:cNvPr>
                <p:cNvPicPr/>
                <p:nvPr/>
              </p:nvPicPr>
              <p:blipFill>
                <a:blip r:embed="rId17"/>
                <a:stretch>
                  <a:fillRect/>
                </a:stretch>
              </p:blipFill>
              <p:spPr>
                <a:xfrm>
                  <a:off x="3877128" y="5351976"/>
                  <a:ext cx="232056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Mürekkep 31">
                  <a:extLst>
                    <a:ext uri="{FF2B5EF4-FFF2-40B4-BE49-F238E27FC236}">
                      <a16:creationId xmlns:a16="http://schemas.microsoft.com/office/drawing/2014/main" id="{5BA56F3B-5F8F-ABFE-5541-597B6352A5A2}"/>
                    </a:ext>
                  </a:extLst>
                </p14:cNvPr>
                <p14:cNvContentPartPr/>
                <p14:nvPr/>
              </p14:nvContentPartPr>
              <p14:xfrm>
                <a:off x="5983848" y="5320296"/>
                <a:ext cx="221400" cy="142200"/>
              </p14:xfrm>
            </p:contentPart>
          </mc:Choice>
          <mc:Fallback xmlns="">
            <p:pic>
              <p:nvPicPr>
                <p:cNvPr id="32" name="Mürekkep 31">
                  <a:extLst>
                    <a:ext uri="{FF2B5EF4-FFF2-40B4-BE49-F238E27FC236}">
                      <a16:creationId xmlns:a16="http://schemas.microsoft.com/office/drawing/2014/main" id="{5BA56F3B-5F8F-ABFE-5541-597B6352A5A2}"/>
                    </a:ext>
                  </a:extLst>
                </p:cNvPr>
                <p:cNvPicPr/>
                <p:nvPr/>
              </p:nvPicPr>
              <p:blipFill>
                <a:blip r:embed="rId19"/>
                <a:stretch>
                  <a:fillRect/>
                </a:stretch>
              </p:blipFill>
              <p:spPr>
                <a:xfrm>
                  <a:off x="5975208" y="5311656"/>
                  <a:ext cx="239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Mürekkep 35">
                  <a:extLst>
                    <a:ext uri="{FF2B5EF4-FFF2-40B4-BE49-F238E27FC236}">
                      <a16:creationId xmlns:a16="http://schemas.microsoft.com/office/drawing/2014/main" id="{4DEDDDDC-DAD0-BDA3-E4F7-247225D308D7}"/>
                    </a:ext>
                  </a:extLst>
                </p14:cNvPr>
                <p14:cNvContentPartPr/>
                <p14:nvPr/>
              </p14:nvContentPartPr>
              <p14:xfrm>
                <a:off x="6169608" y="5358096"/>
                <a:ext cx="48600" cy="143280"/>
              </p14:xfrm>
            </p:contentPart>
          </mc:Choice>
          <mc:Fallback xmlns="">
            <p:pic>
              <p:nvPicPr>
                <p:cNvPr id="36" name="Mürekkep 35">
                  <a:extLst>
                    <a:ext uri="{FF2B5EF4-FFF2-40B4-BE49-F238E27FC236}">
                      <a16:creationId xmlns:a16="http://schemas.microsoft.com/office/drawing/2014/main" id="{4DEDDDDC-DAD0-BDA3-E4F7-247225D308D7}"/>
                    </a:ext>
                  </a:extLst>
                </p:cNvPr>
                <p:cNvPicPr/>
                <p:nvPr/>
              </p:nvPicPr>
              <p:blipFill>
                <a:blip r:embed="rId21"/>
                <a:stretch>
                  <a:fillRect/>
                </a:stretch>
              </p:blipFill>
              <p:spPr>
                <a:xfrm>
                  <a:off x="6160608" y="5349096"/>
                  <a:ext cx="66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Mürekkep 42">
                  <a:extLst>
                    <a:ext uri="{FF2B5EF4-FFF2-40B4-BE49-F238E27FC236}">
                      <a16:creationId xmlns:a16="http://schemas.microsoft.com/office/drawing/2014/main" id="{2A57D0E0-7612-806B-1D51-43676F76D2A7}"/>
                    </a:ext>
                  </a:extLst>
                </p14:cNvPr>
                <p14:cNvContentPartPr/>
                <p14:nvPr/>
              </p14:nvContentPartPr>
              <p14:xfrm>
                <a:off x="6382008" y="5147496"/>
                <a:ext cx="547920" cy="21240"/>
              </p14:xfrm>
            </p:contentPart>
          </mc:Choice>
          <mc:Fallback xmlns="">
            <p:pic>
              <p:nvPicPr>
                <p:cNvPr id="43" name="Mürekkep 42">
                  <a:extLst>
                    <a:ext uri="{FF2B5EF4-FFF2-40B4-BE49-F238E27FC236}">
                      <a16:creationId xmlns:a16="http://schemas.microsoft.com/office/drawing/2014/main" id="{2A57D0E0-7612-806B-1D51-43676F76D2A7}"/>
                    </a:ext>
                  </a:extLst>
                </p:cNvPr>
                <p:cNvPicPr/>
                <p:nvPr/>
              </p:nvPicPr>
              <p:blipFill>
                <a:blip r:embed="rId23"/>
                <a:stretch>
                  <a:fillRect/>
                </a:stretch>
              </p:blipFill>
              <p:spPr>
                <a:xfrm>
                  <a:off x="6373368" y="5138856"/>
                  <a:ext cx="565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Mürekkep 43">
                  <a:extLst>
                    <a:ext uri="{FF2B5EF4-FFF2-40B4-BE49-F238E27FC236}">
                      <a16:creationId xmlns:a16="http://schemas.microsoft.com/office/drawing/2014/main" id="{4D4F5C7C-D931-C254-4599-FE25613A65B6}"/>
                    </a:ext>
                  </a:extLst>
                </p14:cNvPr>
                <p14:cNvContentPartPr/>
                <p14:nvPr/>
              </p14:nvContentPartPr>
              <p14:xfrm>
                <a:off x="6373008" y="4964256"/>
                <a:ext cx="383040" cy="10080"/>
              </p14:xfrm>
            </p:contentPart>
          </mc:Choice>
          <mc:Fallback xmlns="">
            <p:pic>
              <p:nvPicPr>
                <p:cNvPr id="44" name="Mürekkep 43">
                  <a:extLst>
                    <a:ext uri="{FF2B5EF4-FFF2-40B4-BE49-F238E27FC236}">
                      <a16:creationId xmlns:a16="http://schemas.microsoft.com/office/drawing/2014/main" id="{4D4F5C7C-D931-C254-4599-FE25613A65B6}"/>
                    </a:ext>
                  </a:extLst>
                </p:cNvPr>
                <p:cNvPicPr/>
                <p:nvPr/>
              </p:nvPicPr>
              <p:blipFill>
                <a:blip r:embed="rId25"/>
                <a:stretch>
                  <a:fillRect/>
                </a:stretch>
              </p:blipFill>
              <p:spPr>
                <a:xfrm>
                  <a:off x="6364368" y="4955616"/>
                  <a:ext cx="400680" cy="27720"/>
                </a:xfrm>
                <a:prstGeom prst="rect">
                  <a:avLst/>
                </a:prstGeom>
              </p:spPr>
            </p:pic>
          </mc:Fallback>
        </mc:AlternateContent>
      </p:grpSp>
      <p:grpSp>
        <p:nvGrpSpPr>
          <p:cNvPr id="50" name="Grup 49">
            <a:extLst>
              <a:ext uri="{FF2B5EF4-FFF2-40B4-BE49-F238E27FC236}">
                <a16:creationId xmlns:a16="http://schemas.microsoft.com/office/drawing/2014/main" id="{0ECDD758-C0CA-D8D0-A06B-68C6F805F96C}"/>
              </a:ext>
            </a:extLst>
          </p:cNvPr>
          <p:cNvGrpSpPr/>
          <p:nvPr/>
        </p:nvGrpSpPr>
        <p:grpSpPr>
          <a:xfrm>
            <a:off x="2459448" y="1964736"/>
            <a:ext cx="5028480" cy="2195640"/>
            <a:chOff x="2459448" y="1964736"/>
            <a:chExt cx="5028480" cy="2195640"/>
          </a:xfrm>
        </p:grpSpPr>
        <mc:AlternateContent xmlns:mc="http://schemas.openxmlformats.org/markup-compatibility/2006" xmlns:p14="http://schemas.microsoft.com/office/powerpoint/2010/main">
          <mc:Choice Requires="p14">
            <p:contentPart p14:bwMode="auto" r:id="rId26">
              <p14:nvContentPartPr>
                <p14:cNvPr id="9" name="Mürekkep 8">
                  <a:extLst>
                    <a:ext uri="{FF2B5EF4-FFF2-40B4-BE49-F238E27FC236}">
                      <a16:creationId xmlns:a16="http://schemas.microsoft.com/office/drawing/2014/main" id="{574D9B16-AA0B-3C69-0356-A1A0283F90DB}"/>
                    </a:ext>
                  </a:extLst>
                </p14:cNvPr>
                <p14:cNvContentPartPr/>
                <p14:nvPr/>
              </p14:nvContentPartPr>
              <p14:xfrm>
                <a:off x="2459448" y="1964736"/>
                <a:ext cx="2778480" cy="114120"/>
              </p14:xfrm>
            </p:contentPart>
          </mc:Choice>
          <mc:Fallback xmlns="">
            <p:pic>
              <p:nvPicPr>
                <p:cNvPr id="9" name="Mürekkep 8">
                  <a:extLst>
                    <a:ext uri="{FF2B5EF4-FFF2-40B4-BE49-F238E27FC236}">
                      <a16:creationId xmlns:a16="http://schemas.microsoft.com/office/drawing/2014/main" id="{574D9B16-AA0B-3C69-0356-A1A0283F90DB}"/>
                    </a:ext>
                  </a:extLst>
                </p:cNvPr>
                <p:cNvPicPr/>
                <p:nvPr/>
              </p:nvPicPr>
              <p:blipFill>
                <a:blip r:embed="rId27"/>
                <a:stretch>
                  <a:fillRect/>
                </a:stretch>
              </p:blipFill>
              <p:spPr>
                <a:xfrm>
                  <a:off x="2450808" y="1955736"/>
                  <a:ext cx="2796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Mürekkep 9">
                  <a:extLst>
                    <a:ext uri="{FF2B5EF4-FFF2-40B4-BE49-F238E27FC236}">
                      <a16:creationId xmlns:a16="http://schemas.microsoft.com/office/drawing/2014/main" id="{9BB8AB4E-1587-4729-BEDF-A15DE15DD437}"/>
                    </a:ext>
                  </a:extLst>
                </p14:cNvPr>
                <p14:cNvContentPartPr/>
                <p14:nvPr/>
              </p14:nvContentPartPr>
              <p14:xfrm>
                <a:off x="5164128" y="2020536"/>
                <a:ext cx="82800" cy="134640"/>
              </p14:xfrm>
            </p:contentPart>
          </mc:Choice>
          <mc:Fallback xmlns="">
            <p:pic>
              <p:nvPicPr>
                <p:cNvPr id="10" name="Mürekkep 9">
                  <a:extLst>
                    <a:ext uri="{FF2B5EF4-FFF2-40B4-BE49-F238E27FC236}">
                      <a16:creationId xmlns:a16="http://schemas.microsoft.com/office/drawing/2014/main" id="{9BB8AB4E-1587-4729-BEDF-A15DE15DD437}"/>
                    </a:ext>
                  </a:extLst>
                </p:cNvPr>
                <p:cNvPicPr/>
                <p:nvPr/>
              </p:nvPicPr>
              <p:blipFill>
                <a:blip r:embed="rId29"/>
                <a:stretch>
                  <a:fillRect/>
                </a:stretch>
              </p:blipFill>
              <p:spPr>
                <a:xfrm>
                  <a:off x="5155488" y="2011896"/>
                  <a:ext cx="100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Mürekkep 11">
                  <a:extLst>
                    <a:ext uri="{FF2B5EF4-FFF2-40B4-BE49-F238E27FC236}">
                      <a16:creationId xmlns:a16="http://schemas.microsoft.com/office/drawing/2014/main" id="{F9C94CE7-B0C3-3AEF-F487-F6983EBAD893}"/>
                    </a:ext>
                  </a:extLst>
                </p14:cNvPr>
                <p14:cNvContentPartPr/>
                <p14:nvPr/>
              </p14:nvContentPartPr>
              <p14:xfrm>
                <a:off x="3876768" y="2222856"/>
                <a:ext cx="1444680" cy="1937520"/>
              </p14:xfrm>
            </p:contentPart>
          </mc:Choice>
          <mc:Fallback xmlns="">
            <p:pic>
              <p:nvPicPr>
                <p:cNvPr id="12" name="Mürekkep 11">
                  <a:extLst>
                    <a:ext uri="{FF2B5EF4-FFF2-40B4-BE49-F238E27FC236}">
                      <a16:creationId xmlns:a16="http://schemas.microsoft.com/office/drawing/2014/main" id="{F9C94CE7-B0C3-3AEF-F487-F6983EBAD893}"/>
                    </a:ext>
                  </a:extLst>
                </p:cNvPr>
                <p:cNvPicPr/>
                <p:nvPr/>
              </p:nvPicPr>
              <p:blipFill>
                <a:blip r:embed="rId31"/>
                <a:stretch>
                  <a:fillRect/>
                </a:stretch>
              </p:blipFill>
              <p:spPr>
                <a:xfrm>
                  <a:off x="3868128" y="2214216"/>
                  <a:ext cx="1462320" cy="1955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 name="Mürekkep 12">
                  <a:extLst>
                    <a:ext uri="{FF2B5EF4-FFF2-40B4-BE49-F238E27FC236}">
                      <a16:creationId xmlns:a16="http://schemas.microsoft.com/office/drawing/2014/main" id="{390EFCE4-C585-DC88-28CB-9D92FF47A421}"/>
                    </a:ext>
                  </a:extLst>
                </p14:cNvPr>
                <p14:cNvContentPartPr/>
                <p14:nvPr/>
              </p14:nvContentPartPr>
              <p14:xfrm>
                <a:off x="5255928" y="2276496"/>
                <a:ext cx="83880" cy="206280"/>
              </p14:xfrm>
            </p:contentPart>
          </mc:Choice>
          <mc:Fallback xmlns="">
            <p:pic>
              <p:nvPicPr>
                <p:cNvPr id="13" name="Mürekkep 12">
                  <a:extLst>
                    <a:ext uri="{FF2B5EF4-FFF2-40B4-BE49-F238E27FC236}">
                      <a16:creationId xmlns:a16="http://schemas.microsoft.com/office/drawing/2014/main" id="{390EFCE4-C585-DC88-28CB-9D92FF47A421}"/>
                    </a:ext>
                  </a:extLst>
                </p:cNvPr>
                <p:cNvPicPr/>
                <p:nvPr/>
              </p:nvPicPr>
              <p:blipFill>
                <a:blip r:embed="rId33"/>
                <a:stretch>
                  <a:fillRect/>
                </a:stretch>
              </p:blipFill>
              <p:spPr>
                <a:xfrm>
                  <a:off x="5247288" y="2267856"/>
                  <a:ext cx="101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 name="Mürekkep 14">
                  <a:extLst>
                    <a:ext uri="{FF2B5EF4-FFF2-40B4-BE49-F238E27FC236}">
                      <a16:creationId xmlns:a16="http://schemas.microsoft.com/office/drawing/2014/main" id="{4EE0C7D8-07DF-D705-1A7F-CA2CFAC6A76D}"/>
                    </a:ext>
                  </a:extLst>
                </p14:cNvPr>
                <p14:cNvContentPartPr/>
                <p14:nvPr/>
              </p14:nvContentPartPr>
              <p14:xfrm>
                <a:off x="3573288" y="2997936"/>
                <a:ext cx="387000" cy="241200"/>
              </p14:xfrm>
            </p:contentPart>
          </mc:Choice>
          <mc:Fallback xmlns="">
            <p:pic>
              <p:nvPicPr>
                <p:cNvPr id="15" name="Mürekkep 14">
                  <a:extLst>
                    <a:ext uri="{FF2B5EF4-FFF2-40B4-BE49-F238E27FC236}">
                      <a16:creationId xmlns:a16="http://schemas.microsoft.com/office/drawing/2014/main" id="{4EE0C7D8-07DF-D705-1A7F-CA2CFAC6A76D}"/>
                    </a:ext>
                  </a:extLst>
                </p:cNvPr>
                <p:cNvPicPr/>
                <p:nvPr/>
              </p:nvPicPr>
              <p:blipFill>
                <a:blip r:embed="rId35"/>
                <a:stretch>
                  <a:fillRect/>
                </a:stretch>
              </p:blipFill>
              <p:spPr>
                <a:xfrm>
                  <a:off x="3564288" y="2988936"/>
                  <a:ext cx="4046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 name="Mürekkep 15">
                  <a:extLst>
                    <a:ext uri="{FF2B5EF4-FFF2-40B4-BE49-F238E27FC236}">
                      <a16:creationId xmlns:a16="http://schemas.microsoft.com/office/drawing/2014/main" id="{1ED0243E-0BFD-1915-138D-593017B63633}"/>
                    </a:ext>
                  </a:extLst>
                </p14:cNvPr>
                <p14:cNvContentPartPr/>
                <p14:nvPr/>
              </p14:nvContentPartPr>
              <p14:xfrm>
                <a:off x="3940848" y="2585376"/>
                <a:ext cx="1908000" cy="553320"/>
              </p14:xfrm>
            </p:contentPart>
          </mc:Choice>
          <mc:Fallback xmlns="">
            <p:pic>
              <p:nvPicPr>
                <p:cNvPr id="16" name="Mürekkep 15">
                  <a:extLst>
                    <a:ext uri="{FF2B5EF4-FFF2-40B4-BE49-F238E27FC236}">
                      <a16:creationId xmlns:a16="http://schemas.microsoft.com/office/drawing/2014/main" id="{1ED0243E-0BFD-1915-138D-593017B63633}"/>
                    </a:ext>
                  </a:extLst>
                </p:cNvPr>
                <p:cNvPicPr/>
                <p:nvPr/>
              </p:nvPicPr>
              <p:blipFill>
                <a:blip r:embed="rId37"/>
                <a:stretch>
                  <a:fillRect/>
                </a:stretch>
              </p:blipFill>
              <p:spPr>
                <a:xfrm>
                  <a:off x="3931848" y="2576736"/>
                  <a:ext cx="19256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 name="Mürekkep 16">
                  <a:extLst>
                    <a:ext uri="{FF2B5EF4-FFF2-40B4-BE49-F238E27FC236}">
                      <a16:creationId xmlns:a16="http://schemas.microsoft.com/office/drawing/2014/main" id="{C61BFD25-15E5-4292-A58A-CF54A17BEAF1}"/>
                    </a:ext>
                  </a:extLst>
                </p14:cNvPr>
                <p14:cNvContentPartPr/>
                <p14:nvPr/>
              </p14:nvContentPartPr>
              <p14:xfrm>
                <a:off x="5870448" y="2605536"/>
                <a:ext cx="73800" cy="263880"/>
              </p14:xfrm>
            </p:contentPart>
          </mc:Choice>
          <mc:Fallback xmlns="">
            <p:pic>
              <p:nvPicPr>
                <p:cNvPr id="17" name="Mürekkep 16">
                  <a:extLst>
                    <a:ext uri="{FF2B5EF4-FFF2-40B4-BE49-F238E27FC236}">
                      <a16:creationId xmlns:a16="http://schemas.microsoft.com/office/drawing/2014/main" id="{C61BFD25-15E5-4292-A58A-CF54A17BEAF1}"/>
                    </a:ext>
                  </a:extLst>
                </p:cNvPr>
                <p:cNvPicPr/>
                <p:nvPr/>
              </p:nvPicPr>
              <p:blipFill>
                <a:blip r:embed="rId39"/>
                <a:stretch>
                  <a:fillRect/>
                </a:stretch>
              </p:blipFill>
              <p:spPr>
                <a:xfrm>
                  <a:off x="5861448" y="2596896"/>
                  <a:ext cx="914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Mürekkep 37">
                  <a:extLst>
                    <a:ext uri="{FF2B5EF4-FFF2-40B4-BE49-F238E27FC236}">
                      <a16:creationId xmlns:a16="http://schemas.microsoft.com/office/drawing/2014/main" id="{8122EDEE-A615-B6B6-C9E2-6DC74A5D9E57}"/>
                    </a:ext>
                  </a:extLst>
                </p14:cNvPr>
                <p14:cNvContentPartPr/>
                <p14:nvPr/>
              </p14:nvContentPartPr>
              <p14:xfrm>
                <a:off x="6336648" y="3454416"/>
                <a:ext cx="803880" cy="11880"/>
              </p14:xfrm>
            </p:contentPart>
          </mc:Choice>
          <mc:Fallback xmlns="">
            <p:pic>
              <p:nvPicPr>
                <p:cNvPr id="38" name="Mürekkep 37">
                  <a:extLst>
                    <a:ext uri="{FF2B5EF4-FFF2-40B4-BE49-F238E27FC236}">
                      <a16:creationId xmlns:a16="http://schemas.microsoft.com/office/drawing/2014/main" id="{8122EDEE-A615-B6B6-C9E2-6DC74A5D9E57}"/>
                    </a:ext>
                  </a:extLst>
                </p:cNvPr>
                <p:cNvPicPr/>
                <p:nvPr/>
              </p:nvPicPr>
              <p:blipFill>
                <a:blip r:embed="rId41"/>
                <a:stretch>
                  <a:fillRect/>
                </a:stretch>
              </p:blipFill>
              <p:spPr>
                <a:xfrm>
                  <a:off x="6327648" y="3445776"/>
                  <a:ext cx="821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Mürekkep 38">
                  <a:extLst>
                    <a:ext uri="{FF2B5EF4-FFF2-40B4-BE49-F238E27FC236}">
                      <a16:creationId xmlns:a16="http://schemas.microsoft.com/office/drawing/2014/main" id="{A542ABCF-33B5-29C2-3D3F-02E3ECF5242C}"/>
                    </a:ext>
                  </a:extLst>
                </p14:cNvPr>
                <p14:cNvContentPartPr/>
                <p14:nvPr/>
              </p14:nvContentPartPr>
              <p14:xfrm>
                <a:off x="6382008" y="4022856"/>
                <a:ext cx="1105920" cy="10080"/>
              </p14:xfrm>
            </p:contentPart>
          </mc:Choice>
          <mc:Fallback xmlns="">
            <p:pic>
              <p:nvPicPr>
                <p:cNvPr id="39" name="Mürekkep 38">
                  <a:extLst>
                    <a:ext uri="{FF2B5EF4-FFF2-40B4-BE49-F238E27FC236}">
                      <a16:creationId xmlns:a16="http://schemas.microsoft.com/office/drawing/2014/main" id="{A542ABCF-33B5-29C2-3D3F-02E3ECF5242C}"/>
                    </a:ext>
                  </a:extLst>
                </p:cNvPr>
                <p:cNvPicPr/>
                <p:nvPr/>
              </p:nvPicPr>
              <p:blipFill>
                <a:blip r:embed="rId43"/>
                <a:stretch>
                  <a:fillRect/>
                </a:stretch>
              </p:blipFill>
              <p:spPr>
                <a:xfrm>
                  <a:off x="6373368" y="4014216"/>
                  <a:ext cx="1123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Mürekkep 47">
                  <a:extLst>
                    <a:ext uri="{FF2B5EF4-FFF2-40B4-BE49-F238E27FC236}">
                      <a16:creationId xmlns:a16="http://schemas.microsoft.com/office/drawing/2014/main" id="{CDAB0046-5FA3-4FAC-8A6C-026BFED6ABE0}"/>
                    </a:ext>
                  </a:extLst>
                </p14:cNvPr>
                <p14:cNvContentPartPr/>
                <p14:nvPr/>
              </p14:nvContentPartPr>
              <p14:xfrm>
                <a:off x="3940848" y="3181896"/>
                <a:ext cx="2291760" cy="796320"/>
              </p14:xfrm>
            </p:contentPart>
          </mc:Choice>
          <mc:Fallback xmlns="">
            <p:pic>
              <p:nvPicPr>
                <p:cNvPr id="48" name="Mürekkep 47">
                  <a:extLst>
                    <a:ext uri="{FF2B5EF4-FFF2-40B4-BE49-F238E27FC236}">
                      <a16:creationId xmlns:a16="http://schemas.microsoft.com/office/drawing/2014/main" id="{CDAB0046-5FA3-4FAC-8A6C-026BFED6ABE0}"/>
                    </a:ext>
                  </a:extLst>
                </p:cNvPr>
                <p:cNvPicPr/>
                <p:nvPr/>
              </p:nvPicPr>
              <p:blipFill>
                <a:blip r:embed="rId45"/>
                <a:stretch>
                  <a:fillRect/>
                </a:stretch>
              </p:blipFill>
              <p:spPr>
                <a:xfrm>
                  <a:off x="3931848" y="3172896"/>
                  <a:ext cx="2309400" cy="813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Mürekkep 48">
                  <a:extLst>
                    <a:ext uri="{FF2B5EF4-FFF2-40B4-BE49-F238E27FC236}">
                      <a16:creationId xmlns:a16="http://schemas.microsoft.com/office/drawing/2014/main" id="{BFCC0A3A-65AA-DDBC-4F7B-4ED471ECDBFF}"/>
                    </a:ext>
                  </a:extLst>
                </p14:cNvPr>
                <p14:cNvContentPartPr/>
                <p14:nvPr/>
              </p14:nvContentPartPr>
              <p14:xfrm>
                <a:off x="6096888" y="4004496"/>
                <a:ext cx="148320" cy="116640"/>
              </p14:xfrm>
            </p:contentPart>
          </mc:Choice>
          <mc:Fallback xmlns="">
            <p:pic>
              <p:nvPicPr>
                <p:cNvPr id="49" name="Mürekkep 48">
                  <a:extLst>
                    <a:ext uri="{FF2B5EF4-FFF2-40B4-BE49-F238E27FC236}">
                      <a16:creationId xmlns:a16="http://schemas.microsoft.com/office/drawing/2014/main" id="{BFCC0A3A-65AA-DDBC-4F7B-4ED471ECDBFF}"/>
                    </a:ext>
                  </a:extLst>
                </p:cNvPr>
                <p:cNvPicPr/>
                <p:nvPr/>
              </p:nvPicPr>
              <p:blipFill>
                <a:blip r:embed="rId47"/>
                <a:stretch>
                  <a:fillRect/>
                </a:stretch>
              </p:blipFill>
              <p:spPr>
                <a:xfrm>
                  <a:off x="6088248" y="3995856"/>
                  <a:ext cx="165960" cy="134280"/>
                </a:xfrm>
                <a:prstGeom prst="rect">
                  <a:avLst/>
                </a:prstGeom>
              </p:spPr>
            </p:pic>
          </mc:Fallback>
        </mc:AlternateContent>
      </p:grpSp>
      <p:pic>
        <p:nvPicPr>
          <p:cNvPr id="52" name="Resim 51">
            <a:extLst>
              <a:ext uri="{FF2B5EF4-FFF2-40B4-BE49-F238E27FC236}">
                <a16:creationId xmlns:a16="http://schemas.microsoft.com/office/drawing/2014/main" id="{51559B5C-9E3C-FFCD-0699-F87B93E231DB}"/>
              </a:ext>
            </a:extLst>
          </p:cNvPr>
          <p:cNvPicPr>
            <a:picLocks noChangeAspect="1"/>
          </p:cNvPicPr>
          <p:nvPr/>
        </p:nvPicPr>
        <p:blipFill>
          <a:blip r:embed="rId48"/>
          <a:stretch>
            <a:fillRect/>
          </a:stretch>
        </p:blipFill>
        <p:spPr>
          <a:xfrm>
            <a:off x="9285748" y="3944225"/>
            <a:ext cx="2828233" cy="2060221"/>
          </a:xfrm>
          <a:prstGeom prst="rect">
            <a:avLst/>
          </a:prstGeom>
        </p:spPr>
      </p:pic>
      <p:grpSp>
        <p:nvGrpSpPr>
          <p:cNvPr id="63" name="Grup 62">
            <a:extLst>
              <a:ext uri="{FF2B5EF4-FFF2-40B4-BE49-F238E27FC236}">
                <a16:creationId xmlns:a16="http://schemas.microsoft.com/office/drawing/2014/main" id="{6B0CDE41-D931-7D8A-289E-AE126E2B3547}"/>
              </a:ext>
            </a:extLst>
          </p:cNvPr>
          <p:cNvGrpSpPr/>
          <p:nvPr/>
        </p:nvGrpSpPr>
        <p:grpSpPr>
          <a:xfrm>
            <a:off x="8867448" y="4525416"/>
            <a:ext cx="3067920" cy="2214360"/>
            <a:chOff x="8867448" y="4525416"/>
            <a:chExt cx="3067920" cy="2214360"/>
          </a:xfrm>
        </p:grpSpPr>
        <mc:AlternateContent xmlns:mc="http://schemas.openxmlformats.org/markup-compatibility/2006" xmlns:p14="http://schemas.microsoft.com/office/powerpoint/2010/main">
          <mc:Choice Requires="p14">
            <p:contentPart p14:bwMode="auto" r:id="rId49">
              <p14:nvContentPartPr>
                <p14:cNvPr id="53" name="Mürekkep 52">
                  <a:extLst>
                    <a:ext uri="{FF2B5EF4-FFF2-40B4-BE49-F238E27FC236}">
                      <a16:creationId xmlns:a16="http://schemas.microsoft.com/office/drawing/2014/main" id="{2EE589AE-9DE4-3757-A747-231A9128C3D4}"/>
                    </a:ext>
                  </a:extLst>
                </p14:cNvPr>
                <p14:cNvContentPartPr/>
                <p14:nvPr/>
              </p14:nvContentPartPr>
              <p14:xfrm>
                <a:off x="8867448" y="4773096"/>
                <a:ext cx="214560" cy="982440"/>
              </p14:xfrm>
            </p:contentPart>
          </mc:Choice>
          <mc:Fallback xmlns="">
            <p:pic>
              <p:nvPicPr>
                <p:cNvPr id="53" name="Mürekkep 52">
                  <a:extLst>
                    <a:ext uri="{FF2B5EF4-FFF2-40B4-BE49-F238E27FC236}">
                      <a16:creationId xmlns:a16="http://schemas.microsoft.com/office/drawing/2014/main" id="{2EE589AE-9DE4-3757-A747-231A9128C3D4}"/>
                    </a:ext>
                  </a:extLst>
                </p:cNvPr>
                <p:cNvPicPr/>
                <p:nvPr/>
              </p:nvPicPr>
              <p:blipFill>
                <a:blip r:embed="rId50"/>
                <a:stretch>
                  <a:fillRect/>
                </a:stretch>
              </p:blipFill>
              <p:spPr>
                <a:xfrm>
                  <a:off x="8858808" y="4764096"/>
                  <a:ext cx="23220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4" name="Mürekkep 53">
                  <a:extLst>
                    <a:ext uri="{FF2B5EF4-FFF2-40B4-BE49-F238E27FC236}">
                      <a16:creationId xmlns:a16="http://schemas.microsoft.com/office/drawing/2014/main" id="{F209776D-2305-0677-BAA1-1CEBDACD24B5}"/>
                    </a:ext>
                  </a:extLst>
                </p14:cNvPr>
                <p14:cNvContentPartPr/>
                <p14:nvPr/>
              </p14:nvContentPartPr>
              <p14:xfrm>
                <a:off x="9472968" y="4525416"/>
                <a:ext cx="310320" cy="10800"/>
              </p14:xfrm>
            </p:contentPart>
          </mc:Choice>
          <mc:Fallback xmlns="">
            <p:pic>
              <p:nvPicPr>
                <p:cNvPr id="54" name="Mürekkep 53">
                  <a:extLst>
                    <a:ext uri="{FF2B5EF4-FFF2-40B4-BE49-F238E27FC236}">
                      <a16:creationId xmlns:a16="http://schemas.microsoft.com/office/drawing/2014/main" id="{F209776D-2305-0677-BAA1-1CEBDACD24B5}"/>
                    </a:ext>
                  </a:extLst>
                </p:cNvPr>
                <p:cNvPicPr/>
                <p:nvPr/>
              </p:nvPicPr>
              <p:blipFill>
                <a:blip r:embed="rId52"/>
                <a:stretch>
                  <a:fillRect/>
                </a:stretch>
              </p:blipFill>
              <p:spPr>
                <a:xfrm>
                  <a:off x="9463968" y="4516776"/>
                  <a:ext cx="327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 name="Mürekkep 54">
                  <a:extLst>
                    <a:ext uri="{FF2B5EF4-FFF2-40B4-BE49-F238E27FC236}">
                      <a16:creationId xmlns:a16="http://schemas.microsoft.com/office/drawing/2014/main" id="{7775C220-C701-F5AB-834A-414677558A46}"/>
                    </a:ext>
                  </a:extLst>
                </p14:cNvPr>
                <p14:cNvContentPartPr/>
                <p14:nvPr/>
              </p14:nvContentPartPr>
              <p14:xfrm>
                <a:off x="9191448" y="5312376"/>
                <a:ext cx="7560" cy="833400"/>
              </p14:xfrm>
            </p:contentPart>
          </mc:Choice>
          <mc:Fallback xmlns="">
            <p:pic>
              <p:nvPicPr>
                <p:cNvPr id="55" name="Mürekkep 54">
                  <a:extLst>
                    <a:ext uri="{FF2B5EF4-FFF2-40B4-BE49-F238E27FC236}">
                      <a16:creationId xmlns:a16="http://schemas.microsoft.com/office/drawing/2014/main" id="{7775C220-C701-F5AB-834A-414677558A46}"/>
                    </a:ext>
                  </a:extLst>
                </p:cNvPr>
                <p:cNvPicPr/>
                <p:nvPr/>
              </p:nvPicPr>
              <p:blipFill>
                <a:blip r:embed="rId54"/>
                <a:stretch>
                  <a:fillRect/>
                </a:stretch>
              </p:blipFill>
              <p:spPr>
                <a:xfrm>
                  <a:off x="9182448" y="5303736"/>
                  <a:ext cx="25200" cy="851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 name="Mürekkep 55">
                  <a:extLst>
                    <a:ext uri="{FF2B5EF4-FFF2-40B4-BE49-F238E27FC236}">
                      <a16:creationId xmlns:a16="http://schemas.microsoft.com/office/drawing/2014/main" id="{3468730A-F40F-AEA0-BB81-1F600DCD4AE9}"/>
                    </a:ext>
                  </a:extLst>
                </p14:cNvPr>
                <p14:cNvContentPartPr/>
                <p14:nvPr/>
              </p14:nvContentPartPr>
              <p14:xfrm>
                <a:off x="9107208" y="6052896"/>
                <a:ext cx="165240" cy="136440"/>
              </p14:xfrm>
            </p:contentPart>
          </mc:Choice>
          <mc:Fallback xmlns="">
            <p:pic>
              <p:nvPicPr>
                <p:cNvPr id="56" name="Mürekkep 55">
                  <a:extLst>
                    <a:ext uri="{FF2B5EF4-FFF2-40B4-BE49-F238E27FC236}">
                      <a16:creationId xmlns:a16="http://schemas.microsoft.com/office/drawing/2014/main" id="{3468730A-F40F-AEA0-BB81-1F600DCD4AE9}"/>
                    </a:ext>
                  </a:extLst>
                </p:cNvPr>
                <p:cNvPicPr/>
                <p:nvPr/>
              </p:nvPicPr>
              <p:blipFill>
                <a:blip r:embed="rId56"/>
                <a:stretch>
                  <a:fillRect/>
                </a:stretch>
              </p:blipFill>
              <p:spPr>
                <a:xfrm>
                  <a:off x="9098208" y="6044256"/>
                  <a:ext cx="182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Mürekkep 57">
                  <a:extLst>
                    <a:ext uri="{FF2B5EF4-FFF2-40B4-BE49-F238E27FC236}">
                      <a16:creationId xmlns:a16="http://schemas.microsoft.com/office/drawing/2014/main" id="{50F67B2B-C37C-176B-816E-4D23307774AC}"/>
                    </a:ext>
                  </a:extLst>
                </p14:cNvPr>
                <p14:cNvContentPartPr/>
                <p14:nvPr/>
              </p14:nvContentPartPr>
              <p14:xfrm>
                <a:off x="8924328" y="6095376"/>
                <a:ext cx="1098000" cy="644400"/>
              </p14:xfrm>
            </p:contentPart>
          </mc:Choice>
          <mc:Fallback xmlns="">
            <p:pic>
              <p:nvPicPr>
                <p:cNvPr id="58" name="Mürekkep 57">
                  <a:extLst>
                    <a:ext uri="{FF2B5EF4-FFF2-40B4-BE49-F238E27FC236}">
                      <a16:creationId xmlns:a16="http://schemas.microsoft.com/office/drawing/2014/main" id="{50F67B2B-C37C-176B-816E-4D23307774AC}"/>
                    </a:ext>
                  </a:extLst>
                </p:cNvPr>
                <p:cNvPicPr/>
                <p:nvPr/>
              </p:nvPicPr>
              <p:blipFill>
                <a:blip r:embed="rId58"/>
                <a:stretch>
                  <a:fillRect/>
                </a:stretch>
              </p:blipFill>
              <p:spPr>
                <a:xfrm>
                  <a:off x="8915688" y="6086736"/>
                  <a:ext cx="111564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9" name="Mürekkep 58">
                  <a:extLst>
                    <a:ext uri="{FF2B5EF4-FFF2-40B4-BE49-F238E27FC236}">
                      <a16:creationId xmlns:a16="http://schemas.microsoft.com/office/drawing/2014/main" id="{5515F56E-84DF-284F-3C49-C6B57D03AA82}"/>
                    </a:ext>
                  </a:extLst>
                </p14:cNvPr>
                <p14:cNvContentPartPr/>
                <p14:nvPr/>
              </p14:nvContentPartPr>
              <p14:xfrm>
                <a:off x="9984888" y="6080256"/>
                <a:ext cx="155880" cy="109080"/>
              </p14:xfrm>
            </p:contentPart>
          </mc:Choice>
          <mc:Fallback xmlns="">
            <p:pic>
              <p:nvPicPr>
                <p:cNvPr id="59" name="Mürekkep 58">
                  <a:extLst>
                    <a:ext uri="{FF2B5EF4-FFF2-40B4-BE49-F238E27FC236}">
                      <a16:creationId xmlns:a16="http://schemas.microsoft.com/office/drawing/2014/main" id="{5515F56E-84DF-284F-3C49-C6B57D03AA82}"/>
                    </a:ext>
                  </a:extLst>
                </p:cNvPr>
                <p:cNvPicPr/>
                <p:nvPr/>
              </p:nvPicPr>
              <p:blipFill>
                <a:blip r:embed="rId60"/>
                <a:stretch>
                  <a:fillRect/>
                </a:stretch>
              </p:blipFill>
              <p:spPr>
                <a:xfrm>
                  <a:off x="9976248" y="6071616"/>
                  <a:ext cx="1735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1" name="Mürekkep 60">
                  <a:extLst>
                    <a:ext uri="{FF2B5EF4-FFF2-40B4-BE49-F238E27FC236}">
                      <a16:creationId xmlns:a16="http://schemas.microsoft.com/office/drawing/2014/main" id="{DBE7AEF8-23F5-5E06-ABBE-5750E069494D}"/>
                    </a:ext>
                  </a:extLst>
                </p14:cNvPr>
                <p14:cNvContentPartPr/>
                <p14:nvPr/>
              </p14:nvContentPartPr>
              <p14:xfrm>
                <a:off x="10295208" y="4598496"/>
                <a:ext cx="1640160" cy="578160"/>
              </p14:xfrm>
            </p:contentPart>
          </mc:Choice>
          <mc:Fallback xmlns="">
            <p:pic>
              <p:nvPicPr>
                <p:cNvPr id="61" name="Mürekkep 60">
                  <a:extLst>
                    <a:ext uri="{FF2B5EF4-FFF2-40B4-BE49-F238E27FC236}">
                      <a16:creationId xmlns:a16="http://schemas.microsoft.com/office/drawing/2014/main" id="{DBE7AEF8-23F5-5E06-ABBE-5750E069494D}"/>
                    </a:ext>
                  </a:extLst>
                </p:cNvPr>
                <p:cNvPicPr/>
                <p:nvPr/>
              </p:nvPicPr>
              <p:blipFill>
                <a:blip r:embed="rId62"/>
                <a:stretch>
                  <a:fillRect/>
                </a:stretch>
              </p:blipFill>
              <p:spPr>
                <a:xfrm>
                  <a:off x="10286208" y="4589496"/>
                  <a:ext cx="16578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2" name="Mürekkep 61">
                  <a:extLst>
                    <a:ext uri="{FF2B5EF4-FFF2-40B4-BE49-F238E27FC236}">
                      <a16:creationId xmlns:a16="http://schemas.microsoft.com/office/drawing/2014/main" id="{DFE9CBCF-D68E-00F6-D953-67B91CE9B956}"/>
                    </a:ext>
                  </a:extLst>
                </p14:cNvPr>
                <p14:cNvContentPartPr/>
                <p14:nvPr/>
              </p14:nvContentPartPr>
              <p14:xfrm>
                <a:off x="9417888" y="4982976"/>
                <a:ext cx="328680" cy="21240"/>
              </p14:xfrm>
            </p:contentPart>
          </mc:Choice>
          <mc:Fallback xmlns="">
            <p:pic>
              <p:nvPicPr>
                <p:cNvPr id="62" name="Mürekkep 61">
                  <a:extLst>
                    <a:ext uri="{FF2B5EF4-FFF2-40B4-BE49-F238E27FC236}">
                      <a16:creationId xmlns:a16="http://schemas.microsoft.com/office/drawing/2014/main" id="{DFE9CBCF-D68E-00F6-D953-67B91CE9B956}"/>
                    </a:ext>
                  </a:extLst>
                </p:cNvPr>
                <p:cNvPicPr/>
                <p:nvPr/>
              </p:nvPicPr>
              <p:blipFill>
                <a:blip r:embed="rId64"/>
                <a:stretch>
                  <a:fillRect/>
                </a:stretch>
              </p:blipFill>
              <p:spPr>
                <a:xfrm>
                  <a:off x="9408888" y="4974336"/>
                  <a:ext cx="346320" cy="38880"/>
                </a:xfrm>
                <a:prstGeom prst="rect">
                  <a:avLst/>
                </a:prstGeom>
              </p:spPr>
            </p:pic>
          </mc:Fallback>
        </mc:AlternateContent>
      </p:grpSp>
    </p:spTree>
    <p:extLst>
      <p:ext uri="{BB962C8B-B14F-4D97-AF65-F5344CB8AC3E}">
        <p14:creationId xmlns:p14="http://schemas.microsoft.com/office/powerpoint/2010/main" val="245618456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67EC4B1-90AD-FBF8-446E-CF94629A5FD9}"/>
              </a:ext>
            </a:extLst>
          </p:cNvPr>
          <p:cNvPicPr>
            <a:picLocks noChangeAspect="1"/>
          </p:cNvPicPr>
          <p:nvPr/>
        </p:nvPicPr>
        <p:blipFill>
          <a:blip r:embed="rId2"/>
          <a:stretch>
            <a:fillRect/>
          </a:stretch>
        </p:blipFill>
        <p:spPr>
          <a:xfrm>
            <a:off x="0" y="312688"/>
            <a:ext cx="12192000" cy="623262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69E9E02-8235-114F-0086-D63C085C2A26}"/>
                  </a:ext>
                </a:extLst>
              </p14:cNvPr>
              <p14:cNvContentPartPr/>
              <p14:nvPr/>
            </p14:nvContentPartPr>
            <p14:xfrm>
              <a:off x="2530728" y="1624896"/>
              <a:ext cx="369360" cy="168120"/>
            </p14:xfrm>
          </p:contentPart>
        </mc:Choice>
        <mc:Fallback xmlns="">
          <p:pic>
            <p:nvPicPr>
              <p:cNvPr id="7" name="Mürekkep 6">
                <a:extLst>
                  <a:ext uri="{FF2B5EF4-FFF2-40B4-BE49-F238E27FC236}">
                    <a16:creationId xmlns:a16="http://schemas.microsoft.com/office/drawing/2014/main" id="{769E9E02-8235-114F-0086-D63C085C2A26}"/>
                  </a:ext>
                </a:extLst>
              </p:cNvPr>
              <p:cNvPicPr/>
              <p:nvPr/>
            </p:nvPicPr>
            <p:blipFill>
              <a:blip r:embed="rId4"/>
              <a:stretch>
                <a:fillRect/>
              </a:stretch>
            </p:blipFill>
            <p:spPr>
              <a:xfrm>
                <a:off x="2521728" y="1616256"/>
                <a:ext cx="387000" cy="185760"/>
              </a:xfrm>
              <a:prstGeom prst="rect">
                <a:avLst/>
              </a:prstGeom>
            </p:spPr>
          </p:pic>
        </mc:Fallback>
      </mc:AlternateContent>
      <p:grpSp>
        <p:nvGrpSpPr>
          <p:cNvPr id="13" name="Grup 12">
            <a:extLst>
              <a:ext uri="{FF2B5EF4-FFF2-40B4-BE49-F238E27FC236}">
                <a16:creationId xmlns:a16="http://schemas.microsoft.com/office/drawing/2014/main" id="{51D2B9BB-0FB2-6EBF-7224-AA90302ED538}"/>
              </a:ext>
            </a:extLst>
          </p:cNvPr>
          <p:cNvGrpSpPr/>
          <p:nvPr/>
        </p:nvGrpSpPr>
        <p:grpSpPr>
          <a:xfrm>
            <a:off x="173448" y="1831896"/>
            <a:ext cx="2453400" cy="1288800"/>
            <a:chOff x="173448" y="1831896"/>
            <a:chExt cx="2453400" cy="1288800"/>
          </a:xfrm>
        </p:grpSpPr>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EF2ABB94-58D4-160E-6C7B-2D115AB91AC4}"/>
                    </a:ext>
                  </a:extLst>
                </p14:cNvPr>
                <p14:cNvContentPartPr/>
                <p14:nvPr/>
              </p14:nvContentPartPr>
              <p14:xfrm>
                <a:off x="1279728" y="1831896"/>
                <a:ext cx="1347120" cy="1231200"/>
              </p14:xfrm>
            </p:contentPart>
          </mc:Choice>
          <mc:Fallback xmlns="">
            <p:pic>
              <p:nvPicPr>
                <p:cNvPr id="9" name="Mürekkep 8">
                  <a:extLst>
                    <a:ext uri="{FF2B5EF4-FFF2-40B4-BE49-F238E27FC236}">
                      <a16:creationId xmlns:a16="http://schemas.microsoft.com/office/drawing/2014/main" id="{EF2ABB94-58D4-160E-6C7B-2D115AB91AC4}"/>
                    </a:ext>
                  </a:extLst>
                </p:cNvPr>
                <p:cNvPicPr/>
                <p:nvPr/>
              </p:nvPicPr>
              <p:blipFill>
                <a:blip r:embed="rId6"/>
                <a:stretch>
                  <a:fillRect/>
                </a:stretch>
              </p:blipFill>
              <p:spPr>
                <a:xfrm>
                  <a:off x="1270728" y="1823256"/>
                  <a:ext cx="1364760" cy="124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D5DFC639-DB13-5997-BB4F-66CF821604FF}"/>
                    </a:ext>
                  </a:extLst>
                </p14:cNvPr>
                <p14:cNvContentPartPr/>
                <p14:nvPr/>
              </p14:nvContentPartPr>
              <p14:xfrm>
                <a:off x="1272888" y="2989656"/>
                <a:ext cx="69840" cy="103320"/>
              </p14:xfrm>
            </p:contentPart>
          </mc:Choice>
          <mc:Fallback xmlns="">
            <p:pic>
              <p:nvPicPr>
                <p:cNvPr id="10" name="Mürekkep 9">
                  <a:extLst>
                    <a:ext uri="{FF2B5EF4-FFF2-40B4-BE49-F238E27FC236}">
                      <a16:creationId xmlns:a16="http://schemas.microsoft.com/office/drawing/2014/main" id="{D5DFC639-DB13-5997-BB4F-66CF821604FF}"/>
                    </a:ext>
                  </a:extLst>
                </p:cNvPr>
                <p:cNvPicPr/>
                <p:nvPr/>
              </p:nvPicPr>
              <p:blipFill>
                <a:blip r:embed="rId8"/>
                <a:stretch>
                  <a:fillRect/>
                </a:stretch>
              </p:blipFill>
              <p:spPr>
                <a:xfrm>
                  <a:off x="1264248" y="2980656"/>
                  <a:ext cx="87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93BA513F-B6E2-2331-1191-F86E961BAE05}"/>
                    </a:ext>
                  </a:extLst>
                </p14:cNvPr>
                <p14:cNvContentPartPr/>
                <p14:nvPr/>
              </p14:nvContentPartPr>
              <p14:xfrm>
                <a:off x="173448" y="3097296"/>
                <a:ext cx="1014120" cy="23400"/>
              </p14:xfrm>
            </p:contentPart>
          </mc:Choice>
          <mc:Fallback xmlns="">
            <p:pic>
              <p:nvPicPr>
                <p:cNvPr id="12" name="Mürekkep 11">
                  <a:extLst>
                    <a:ext uri="{FF2B5EF4-FFF2-40B4-BE49-F238E27FC236}">
                      <a16:creationId xmlns:a16="http://schemas.microsoft.com/office/drawing/2014/main" id="{93BA513F-B6E2-2331-1191-F86E961BAE05}"/>
                    </a:ext>
                  </a:extLst>
                </p:cNvPr>
                <p:cNvPicPr/>
                <p:nvPr/>
              </p:nvPicPr>
              <p:blipFill>
                <a:blip r:embed="rId10"/>
                <a:stretch>
                  <a:fillRect/>
                </a:stretch>
              </p:blipFill>
              <p:spPr>
                <a:xfrm>
                  <a:off x="164448" y="3088296"/>
                  <a:ext cx="1031760" cy="4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07F0CB7-EFA4-6596-E0D8-4173E4EE6D8B}"/>
                  </a:ext>
                </a:extLst>
              </p14:cNvPr>
              <p14:cNvContentPartPr/>
              <p14:nvPr/>
            </p14:nvContentPartPr>
            <p14:xfrm>
              <a:off x="9280008" y="803736"/>
              <a:ext cx="1023840" cy="302760"/>
            </p14:xfrm>
          </p:contentPart>
        </mc:Choice>
        <mc:Fallback xmlns="">
          <p:pic>
            <p:nvPicPr>
              <p:cNvPr id="14" name="Mürekkep 13">
                <a:extLst>
                  <a:ext uri="{FF2B5EF4-FFF2-40B4-BE49-F238E27FC236}">
                    <a16:creationId xmlns:a16="http://schemas.microsoft.com/office/drawing/2014/main" id="{407F0CB7-EFA4-6596-E0D8-4173E4EE6D8B}"/>
                  </a:ext>
                </a:extLst>
              </p:cNvPr>
              <p:cNvPicPr/>
              <p:nvPr/>
            </p:nvPicPr>
            <p:blipFill>
              <a:blip r:embed="rId12"/>
              <a:stretch>
                <a:fillRect/>
              </a:stretch>
            </p:blipFill>
            <p:spPr>
              <a:xfrm>
                <a:off x="9271368" y="795096"/>
                <a:ext cx="10414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28F1BAF5-79A9-F8FA-F449-D11D1A967EB2}"/>
                  </a:ext>
                </a:extLst>
              </p14:cNvPr>
              <p14:cNvContentPartPr/>
              <p14:nvPr/>
            </p14:nvContentPartPr>
            <p14:xfrm>
              <a:off x="2980728" y="1515816"/>
              <a:ext cx="118440" cy="267480"/>
            </p14:xfrm>
          </p:contentPart>
        </mc:Choice>
        <mc:Fallback xmlns="">
          <p:pic>
            <p:nvPicPr>
              <p:cNvPr id="15" name="Mürekkep 14">
                <a:extLst>
                  <a:ext uri="{FF2B5EF4-FFF2-40B4-BE49-F238E27FC236}">
                    <a16:creationId xmlns:a16="http://schemas.microsoft.com/office/drawing/2014/main" id="{28F1BAF5-79A9-F8FA-F449-D11D1A967EB2}"/>
                  </a:ext>
                </a:extLst>
              </p:cNvPr>
              <p:cNvPicPr/>
              <p:nvPr/>
            </p:nvPicPr>
            <p:blipFill>
              <a:blip r:embed="rId14"/>
              <a:stretch>
                <a:fillRect/>
              </a:stretch>
            </p:blipFill>
            <p:spPr>
              <a:xfrm>
                <a:off x="2971728" y="1506816"/>
                <a:ext cx="1360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64D1820F-7B79-B508-357E-E416F5A574A1}"/>
                  </a:ext>
                </a:extLst>
              </p14:cNvPr>
              <p14:cNvContentPartPr/>
              <p14:nvPr/>
            </p14:nvContentPartPr>
            <p14:xfrm>
              <a:off x="9927648" y="1195776"/>
              <a:ext cx="156960" cy="194760"/>
            </p14:xfrm>
          </p:contentPart>
        </mc:Choice>
        <mc:Fallback xmlns="">
          <p:pic>
            <p:nvPicPr>
              <p:cNvPr id="16" name="Mürekkep 15">
                <a:extLst>
                  <a:ext uri="{FF2B5EF4-FFF2-40B4-BE49-F238E27FC236}">
                    <a16:creationId xmlns:a16="http://schemas.microsoft.com/office/drawing/2014/main" id="{64D1820F-7B79-B508-357E-E416F5A574A1}"/>
                  </a:ext>
                </a:extLst>
              </p:cNvPr>
              <p:cNvPicPr/>
              <p:nvPr/>
            </p:nvPicPr>
            <p:blipFill>
              <a:blip r:embed="rId16"/>
              <a:stretch>
                <a:fillRect/>
              </a:stretch>
            </p:blipFill>
            <p:spPr>
              <a:xfrm>
                <a:off x="9919008" y="1186776"/>
                <a:ext cx="174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E18027D6-CB9C-1466-B007-42A204D7A875}"/>
                  </a:ext>
                </a:extLst>
              </p14:cNvPr>
              <p14:cNvContentPartPr/>
              <p14:nvPr/>
            </p14:nvContentPartPr>
            <p14:xfrm>
              <a:off x="7140888" y="4251096"/>
              <a:ext cx="696240" cy="19440"/>
            </p14:xfrm>
          </p:contentPart>
        </mc:Choice>
        <mc:Fallback xmlns="">
          <p:pic>
            <p:nvPicPr>
              <p:cNvPr id="17" name="Mürekkep 16">
                <a:extLst>
                  <a:ext uri="{FF2B5EF4-FFF2-40B4-BE49-F238E27FC236}">
                    <a16:creationId xmlns:a16="http://schemas.microsoft.com/office/drawing/2014/main" id="{E18027D6-CB9C-1466-B007-42A204D7A875}"/>
                  </a:ext>
                </a:extLst>
              </p:cNvPr>
              <p:cNvPicPr/>
              <p:nvPr/>
            </p:nvPicPr>
            <p:blipFill>
              <a:blip r:embed="rId18"/>
              <a:stretch>
                <a:fillRect/>
              </a:stretch>
            </p:blipFill>
            <p:spPr>
              <a:xfrm>
                <a:off x="7132248" y="4242096"/>
                <a:ext cx="713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421BED4A-997B-90F4-204F-925DCA41456A}"/>
                  </a:ext>
                </a:extLst>
              </p14:cNvPr>
              <p14:cNvContentPartPr/>
              <p14:nvPr/>
            </p14:nvContentPartPr>
            <p14:xfrm>
              <a:off x="10104048" y="4260816"/>
              <a:ext cx="668520" cy="360"/>
            </p14:xfrm>
          </p:contentPart>
        </mc:Choice>
        <mc:Fallback xmlns="">
          <p:pic>
            <p:nvPicPr>
              <p:cNvPr id="18" name="Mürekkep 17">
                <a:extLst>
                  <a:ext uri="{FF2B5EF4-FFF2-40B4-BE49-F238E27FC236}">
                    <a16:creationId xmlns:a16="http://schemas.microsoft.com/office/drawing/2014/main" id="{421BED4A-997B-90F4-204F-925DCA41456A}"/>
                  </a:ext>
                </a:extLst>
              </p:cNvPr>
              <p:cNvPicPr/>
              <p:nvPr/>
            </p:nvPicPr>
            <p:blipFill>
              <a:blip r:embed="rId20"/>
              <a:stretch>
                <a:fillRect/>
              </a:stretch>
            </p:blipFill>
            <p:spPr>
              <a:xfrm>
                <a:off x="10095048" y="4251816"/>
                <a:ext cx="686160" cy="18000"/>
              </a:xfrm>
              <a:prstGeom prst="rect">
                <a:avLst/>
              </a:prstGeom>
            </p:spPr>
          </p:pic>
        </mc:Fallback>
      </mc:AlternateContent>
    </p:spTree>
    <p:extLst>
      <p:ext uri="{BB962C8B-B14F-4D97-AF65-F5344CB8AC3E}">
        <p14:creationId xmlns:p14="http://schemas.microsoft.com/office/powerpoint/2010/main" val="209980108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7585D8-CBB7-ADF6-8583-6125D3E8DE35}"/>
              </a:ext>
            </a:extLst>
          </p:cNvPr>
          <p:cNvPicPr>
            <a:picLocks noChangeAspect="1"/>
          </p:cNvPicPr>
          <p:nvPr/>
        </p:nvPicPr>
        <p:blipFill>
          <a:blip r:embed="rId2"/>
          <a:stretch>
            <a:fillRect/>
          </a:stretch>
        </p:blipFill>
        <p:spPr>
          <a:xfrm>
            <a:off x="0" y="0"/>
            <a:ext cx="12192000" cy="3405351"/>
          </a:xfrm>
          <a:prstGeom prst="rect">
            <a:avLst/>
          </a:prstGeom>
        </p:spPr>
      </p:pic>
      <p:pic>
        <p:nvPicPr>
          <p:cNvPr id="7" name="Resim 6">
            <a:extLst>
              <a:ext uri="{FF2B5EF4-FFF2-40B4-BE49-F238E27FC236}">
                <a16:creationId xmlns:a16="http://schemas.microsoft.com/office/drawing/2014/main" id="{24C31A73-2401-D6F2-18F7-CF612D80B6FF}"/>
              </a:ext>
            </a:extLst>
          </p:cNvPr>
          <p:cNvPicPr>
            <a:picLocks noChangeAspect="1"/>
          </p:cNvPicPr>
          <p:nvPr/>
        </p:nvPicPr>
        <p:blipFill>
          <a:blip r:embed="rId3"/>
          <a:stretch>
            <a:fillRect/>
          </a:stretch>
        </p:blipFill>
        <p:spPr>
          <a:xfrm>
            <a:off x="1494783" y="3495206"/>
            <a:ext cx="9202434" cy="3362794"/>
          </a:xfrm>
          <a:prstGeom prst="rect">
            <a:avLst/>
          </a:prstGeom>
        </p:spPr>
      </p:pic>
      <p:grpSp>
        <p:nvGrpSpPr>
          <p:cNvPr id="11" name="Grup 10">
            <a:extLst>
              <a:ext uri="{FF2B5EF4-FFF2-40B4-BE49-F238E27FC236}">
                <a16:creationId xmlns:a16="http://schemas.microsoft.com/office/drawing/2014/main" id="{962E06B4-D17B-C83A-872D-ED5B5B68838C}"/>
              </a:ext>
            </a:extLst>
          </p:cNvPr>
          <p:cNvGrpSpPr/>
          <p:nvPr/>
        </p:nvGrpSpPr>
        <p:grpSpPr>
          <a:xfrm>
            <a:off x="7313305" y="2143156"/>
            <a:ext cx="4231800" cy="4132800"/>
            <a:chOff x="7313305" y="2143156"/>
            <a:chExt cx="4231800" cy="41328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00F9293C-7579-3BF1-3760-BC349986211B}"/>
                    </a:ext>
                  </a:extLst>
                </p14:cNvPr>
                <p14:cNvContentPartPr/>
                <p14:nvPr/>
              </p14:nvContentPartPr>
              <p14:xfrm>
                <a:off x="7313305" y="4311076"/>
                <a:ext cx="3237840" cy="1964880"/>
              </p14:xfrm>
            </p:contentPart>
          </mc:Choice>
          <mc:Fallback xmlns="">
            <p:pic>
              <p:nvPicPr>
                <p:cNvPr id="8" name="Mürekkep 7">
                  <a:extLst>
                    <a:ext uri="{FF2B5EF4-FFF2-40B4-BE49-F238E27FC236}">
                      <a16:creationId xmlns:a16="http://schemas.microsoft.com/office/drawing/2014/main" id="{00F9293C-7579-3BF1-3760-BC349986211B}"/>
                    </a:ext>
                  </a:extLst>
                </p:cNvPr>
                <p:cNvPicPr/>
                <p:nvPr/>
              </p:nvPicPr>
              <p:blipFill>
                <a:blip r:embed="rId5"/>
                <a:stretch>
                  <a:fillRect/>
                </a:stretch>
              </p:blipFill>
              <p:spPr>
                <a:xfrm>
                  <a:off x="7304665" y="4302436"/>
                  <a:ext cx="3255480" cy="198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70DC939A-2B4D-004B-1C8F-CBB4825EDD65}"/>
                    </a:ext>
                  </a:extLst>
                </p14:cNvPr>
                <p14:cNvContentPartPr/>
                <p14:nvPr/>
              </p14:nvContentPartPr>
              <p14:xfrm>
                <a:off x="10202305" y="2143156"/>
                <a:ext cx="1105920" cy="2351880"/>
              </p14:xfrm>
            </p:contentPart>
          </mc:Choice>
          <mc:Fallback xmlns="">
            <p:pic>
              <p:nvPicPr>
                <p:cNvPr id="9" name="Mürekkep 8">
                  <a:extLst>
                    <a:ext uri="{FF2B5EF4-FFF2-40B4-BE49-F238E27FC236}">
                      <a16:creationId xmlns:a16="http://schemas.microsoft.com/office/drawing/2014/main" id="{70DC939A-2B4D-004B-1C8F-CBB4825EDD65}"/>
                    </a:ext>
                  </a:extLst>
                </p:cNvPr>
                <p:cNvPicPr/>
                <p:nvPr/>
              </p:nvPicPr>
              <p:blipFill>
                <a:blip r:embed="rId7"/>
                <a:stretch>
                  <a:fillRect/>
                </a:stretch>
              </p:blipFill>
              <p:spPr>
                <a:xfrm>
                  <a:off x="10193665" y="2134156"/>
                  <a:ext cx="1123560" cy="236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35911769-BBEB-63F3-DBFA-DAE82A9A5560}"/>
                    </a:ext>
                  </a:extLst>
                </p14:cNvPr>
                <p14:cNvContentPartPr/>
                <p14:nvPr/>
              </p14:nvContentPartPr>
              <p14:xfrm>
                <a:off x="11318665" y="2146036"/>
                <a:ext cx="226440" cy="303120"/>
              </p14:xfrm>
            </p:contentPart>
          </mc:Choice>
          <mc:Fallback xmlns="">
            <p:pic>
              <p:nvPicPr>
                <p:cNvPr id="10" name="Mürekkep 9">
                  <a:extLst>
                    <a:ext uri="{FF2B5EF4-FFF2-40B4-BE49-F238E27FC236}">
                      <a16:creationId xmlns:a16="http://schemas.microsoft.com/office/drawing/2014/main" id="{35911769-BBEB-63F3-DBFA-DAE82A9A5560}"/>
                    </a:ext>
                  </a:extLst>
                </p:cNvPr>
                <p:cNvPicPr/>
                <p:nvPr/>
              </p:nvPicPr>
              <p:blipFill>
                <a:blip r:embed="rId9"/>
                <a:stretch>
                  <a:fillRect/>
                </a:stretch>
              </p:blipFill>
              <p:spPr>
                <a:xfrm>
                  <a:off x="11310025" y="2137036"/>
                  <a:ext cx="244080" cy="320760"/>
                </a:xfrm>
                <a:prstGeom prst="rect">
                  <a:avLst/>
                </a:prstGeom>
              </p:spPr>
            </p:pic>
          </mc:Fallback>
        </mc:AlternateContent>
      </p:grpSp>
      <p:grpSp>
        <p:nvGrpSpPr>
          <p:cNvPr id="23" name="Grup 22">
            <a:extLst>
              <a:ext uri="{FF2B5EF4-FFF2-40B4-BE49-F238E27FC236}">
                <a16:creationId xmlns:a16="http://schemas.microsoft.com/office/drawing/2014/main" id="{C59514B4-564B-1095-EF7A-B2EC3063EFB3}"/>
              </a:ext>
            </a:extLst>
          </p:cNvPr>
          <p:cNvGrpSpPr/>
          <p:nvPr/>
        </p:nvGrpSpPr>
        <p:grpSpPr>
          <a:xfrm>
            <a:off x="7594105" y="3878716"/>
            <a:ext cx="672840" cy="430920"/>
            <a:chOff x="7594105" y="3878716"/>
            <a:chExt cx="672840" cy="430920"/>
          </a:xfrm>
        </p:grpSpPr>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25248A35-7174-C534-17EA-65835C92B0AB}"/>
                    </a:ext>
                  </a:extLst>
                </p14:cNvPr>
                <p14:cNvContentPartPr/>
                <p14:nvPr/>
              </p14:nvContentPartPr>
              <p14:xfrm>
                <a:off x="7603465" y="4167436"/>
                <a:ext cx="234360" cy="142200"/>
              </p14:xfrm>
            </p:contentPart>
          </mc:Choice>
          <mc:Fallback xmlns="">
            <p:pic>
              <p:nvPicPr>
                <p:cNvPr id="16" name="Mürekkep 15">
                  <a:extLst>
                    <a:ext uri="{FF2B5EF4-FFF2-40B4-BE49-F238E27FC236}">
                      <a16:creationId xmlns:a16="http://schemas.microsoft.com/office/drawing/2014/main" id="{25248A35-7174-C534-17EA-65835C92B0AB}"/>
                    </a:ext>
                  </a:extLst>
                </p:cNvPr>
                <p:cNvPicPr/>
                <p:nvPr/>
              </p:nvPicPr>
              <p:blipFill>
                <a:blip r:embed="rId11"/>
                <a:stretch>
                  <a:fillRect/>
                </a:stretch>
              </p:blipFill>
              <p:spPr>
                <a:xfrm>
                  <a:off x="7594465" y="4158796"/>
                  <a:ext cx="252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EDF84B23-6849-3B6D-05D1-1A3963A4754F}"/>
                    </a:ext>
                  </a:extLst>
                </p14:cNvPr>
                <p14:cNvContentPartPr/>
                <p14:nvPr/>
              </p14:nvContentPartPr>
              <p14:xfrm>
                <a:off x="7641985" y="4142236"/>
                <a:ext cx="60840" cy="63720"/>
              </p14:xfrm>
            </p:contentPart>
          </mc:Choice>
          <mc:Fallback xmlns="">
            <p:pic>
              <p:nvPicPr>
                <p:cNvPr id="17" name="Mürekkep 16">
                  <a:extLst>
                    <a:ext uri="{FF2B5EF4-FFF2-40B4-BE49-F238E27FC236}">
                      <a16:creationId xmlns:a16="http://schemas.microsoft.com/office/drawing/2014/main" id="{EDF84B23-6849-3B6D-05D1-1A3963A4754F}"/>
                    </a:ext>
                  </a:extLst>
                </p:cNvPr>
                <p:cNvPicPr/>
                <p:nvPr/>
              </p:nvPicPr>
              <p:blipFill>
                <a:blip r:embed="rId13"/>
                <a:stretch>
                  <a:fillRect/>
                </a:stretch>
              </p:blipFill>
              <p:spPr>
                <a:xfrm>
                  <a:off x="7633345" y="4133236"/>
                  <a:ext cx="784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D37BF464-C03F-E1CA-1FBA-8A73904EB51C}"/>
                    </a:ext>
                  </a:extLst>
                </p14:cNvPr>
                <p14:cNvContentPartPr/>
                <p14:nvPr/>
              </p14:nvContentPartPr>
              <p14:xfrm>
                <a:off x="7594105" y="4057276"/>
                <a:ext cx="120240" cy="81720"/>
              </p14:xfrm>
            </p:contentPart>
          </mc:Choice>
          <mc:Fallback xmlns="">
            <p:pic>
              <p:nvPicPr>
                <p:cNvPr id="18" name="Mürekkep 17">
                  <a:extLst>
                    <a:ext uri="{FF2B5EF4-FFF2-40B4-BE49-F238E27FC236}">
                      <a16:creationId xmlns:a16="http://schemas.microsoft.com/office/drawing/2014/main" id="{D37BF464-C03F-E1CA-1FBA-8A73904EB51C}"/>
                    </a:ext>
                  </a:extLst>
                </p:cNvPr>
                <p:cNvPicPr/>
                <p:nvPr/>
              </p:nvPicPr>
              <p:blipFill>
                <a:blip r:embed="rId15"/>
                <a:stretch>
                  <a:fillRect/>
                </a:stretch>
              </p:blipFill>
              <p:spPr>
                <a:xfrm>
                  <a:off x="7585105" y="4048276"/>
                  <a:ext cx="1378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A8CDD5B4-E1D2-FDE7-D1DF-664E065E3E8B}"/>
                    </a:ext>
                  </a:extLst>
                </p14:cNvPr>
                <p14:cNvContentPartPr/>
                <p14:nvPr/>
              </p14:nvContentPartPr>
              <p14:xfrm>
                <a:off x="7805785" y="3926596"/>
                <a:ext cx="72000" cy="206640"/>
              </p14:xfrm>
            </p:contentPart>
          </mc:Choice>
          <mc:Fallback xmlns="">
            <p:pic>
              <p:nvPicPr>
                <p:cNvPr id="19" name="Mürekkep 18">
                  <a:extLst>
                    <a:ext uri="{FF2B5EF4-FFF2-40B4-BE49-F238E27FC236}">
                      <a16:creationId xmlns:a16="http://schemas.microsoft.com/office/drawing/2014/main" id="{A8CDD5B4-E1D2-FDE7-D1DF-664E065E3E8B}"/>
                    </a:ext>
                  </a:extLst>
                </p:cNvPr>
                <p:cNvPicPr/>
                <p:nvPr/>
              </p:nvPicPr>
              <p:blipFill>
                <a:blip r:embed="rId17"/>
                <a:stretch>
                  <a:fillRect/>
                </a:stretch>
              </p:blipFill>
              <p:spPr>
                <a:xfrm>
                  <a:off x="7796785" y="3917956"/>
                  <a:ext cx="89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E274AD1C-9A0E-B16E-A17B-4FBF3048215B}"/>
                    </a:ext>
                  </a:extLst>
                </p14:cNvPr>
                <p14:cNvContentPartPr/>
                <p14:nvPr/>
              </p14:nvContentPartPr>
              <p14:xfrm>
                <a:off x="7877065" y="4042516"/>
                <a:ext cx="68040" cy="86040"/>
              </p14:xfrm>
            </p:contentPart>
          </mc:Choice>
          <mc:Fallback xmlns="">
            <p:pic>
              <p:nvPicPr>
                <p:cNvPr id="20" name="Mürekkep 19">
                  <a:extLst>
                    <a:ext uri="{FF2B5EF4-FFF2-40B4-BE49-F238E27FC236}">
                      <a16:creationId xmlns:a16="http://schemas.microsoft.com/office/drawing/2014/main" id="{E274AD1C-9A0E-B16E-A17B-4FBF3048215B}"/>
                    </a:ext>
                  </a:extLst>
                </p:cNvPr>
                <p:cNvPicPr/>
                <p:nvPr/>
              </p:nvPicPr>
              <p:blipFill>
                <a:blip r:embed="rId19"/>
                <a:stretch>
                  <a:fillRect/>
                </a:stretch>
              </p:blipFill>
              <p:spPr>
                <a:xfrm>
                  <a:off x="7868065" y="4033516"/>
                  <a:ext cx="85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05FE2562-9A66-2759-2AE0-2F050C9157C6}"/>
                    </a:ext>
                  </a:extLst>
                </p14:cNvPr>
                <p14:cNvContentPartPr/>
                <p14:nvPr/>
              </p14:nvContentPartPr>
              <p14:xfrm>
                <a:off x="7930705" y="3878716"/>
                <a:ext cx="74160" cy="185400"/>
              </p14:xfrm>
            </p:contentPart>
          </mc:Choice>
          <mc:Fallback xmlns="">
            <p:pic>
              <p:nvPicPr>
                <p:cNvPr id="21" name="Mürekkep 20">
                  <a:extLst>
                    <a:ext uri="{FF2B5EF4-FFF2-40B4-BE49-F238E27FC236}">
                      <a16:creationId xmlns:a16="http://schemas.microsoft.com/office/drawing/2014/main" id="{05FE2562-9A66-2759-2AE0-2F050C9157C6}"/>
                    </a:ext>
                  </a:extLst>
                </p:cNvPr>
                <p:cNvPicPr/>
                <p:nvPr/>
              </p:nvPicPr>
              <p:blipFill>
                <a:blip r:embed="rId21"/>
                <a:stretch>
                  <a:fillRect/>
                </a:stretch>
              </p:blipFill>
              <p:spPr>
                <a:xfrm>
                  <a:off x="7922065" y="3869716"/>
                  <a:ext cx="91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0BC957FA-7DA7-9A0F-D968-1E874ADCC377}"/>
                    </a:ext>
                  </a:extLst>
                </p14:cNvPr>
                <p14:cNvContentPartPr/>
                <p14:nvPr/>
              </p14:nvContentPartPr>
              <p14:xfrm>
                <a:off x="8046625" y="3907156"/>
                <a:ext cx="220320" cy="154800"/>
              </p14:xfrm>
            </p:contentPart>
          </mc:Choice>
          <mc:Fallback xmlns="">
            <p:pic>
              <p:nvPicPr>
                <p:cNvPr id="22" name="Mürekkep 21">
                  <a:extLst>
                    <a:ext uri="{FF2B5EF4-FFF2-40B4-BE49-F238E27FC236}">
                      <a16:creationId xmlns:a16="http://schemas.microsoft.com/office/drawing/2014/main" id="{0BC957FA-7DA7-9A0F-D968-1E874ADCC377}"/>
                    </a:ext>
                  </a:extLst>
                </p:cNvPr>
                <p:cNvPicPr/>
                <p:nvPr/>
              </p:nvPicPr>
              <p:blipFill>
                <a:blip r:embed="rId23"/>
                <a:stretch>
                  <a:fillRect/>
                </a:stretch>
              </p:blipFill>
              <p:spPr>
                <a:xfrm>
                  <a:off x="8037625" y="3898516"/>
                  <a:ext cx="23796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D83A564B-A59A-E1AE-376D-77CF9A11B413}"/>
                  </a:ext>
                </a:extLst>
              </p14:cNvPr>
              <p14:cNvContentPartPr/>
              <p14:nvPr/>
            </p14:nvContentPartPr>
            <p14:xfrm>
              <a:off x="5755225" y="272596"/>
              <a:ext cx="995040" cy="25560"/>
            </p14:xfrm>
          </p:contentPart>
        </mc:Choice>
        <mc:Fallback xmlns="">
          <p:pic>
            <p:nvPicPr>
              <p:cNvPr id="24" name="Mürekkep 23">
                <a:extLst>
                  <a:ext uri="{FF2B5EF4-FFF2-40B4-BE49-F238E27FC236}">
                    <a16:creationId xmlns:a16="http://schemas.microsoft.com/office/drawing/2014/main" id="{D83A564B-A59A-E1AE-376D-77CF9A11B413}"/>
                  </a:ext>
                </a:extLst>
              </p:cNvPr>
              <p:cNvPicPr/>
              <p:nvPr/>
            </p:nvPicPr>
            <p:blipFill>
              <a:blip r:embed="rId25"/>
              <a:stretch>
                <a:fillRect/>
              </a:stretch>
            </p:blipFill>
            <p:spPr>
              <a:xfrm>
                <a:off x="5746585" y="263596"/>
                <a:ext cx="1012680" cy="43200"/>
              </a:xfrm>
              <a:prstGeom prst="rect">
                <a:avLst/>
              </a:prstGeom>
            </p:spPr>
          </p:pic>
        </mc:Fallback>
      </mc:AlternateContent>
    </p:spTree>
    <p:extLst>
      <p:ext uri="{BB962C8B-B14F-4D97-AF65-F5344CB8AC3E}">
        <p14:creationId xmlns:p14="http://schemas.microsoft.com/office/powerpoint/2010/main" val="298789696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18B6AE5-4C27-6D72-A2A9-DE4922003327}"/>
              </a:ext>
            </a:extLst>
          </p:cNvPr>
          <p:cNvPicPr>
            <a:picLocks noChangeAspect="1"/>
          </p:cNvPicPr>
          <p:nvPr/>
        </p:nvPicPr>
        <p:blipFill>
          <a:blip r:embed="rId2"/>
          <a:stretch>
            <a:fillRect/>
          </a:stretch>
        </p:blipFill>
        <p:spPr>
          <a:xfrm>
            <a:off x="0" y="225309"/>
            <a:ext cx="12192000" cy="640738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2F89A30-3489-39FB-0870-3C50BFF6224C}"/>
                  </a:ext>
                </a:extLst>
              </p14:cNvPr>
              <p14:cNvContentPartPr/>
              <p14:nvPr/>
            </p14:nvContentPartPr>
            <p14:xfrm>
              <a:off x="5611225" y="1250716"/>
              <a:ext cx="1471680" cy="39960"/>
            </p14:xfrm>
          </p:contentPart>
        </mc:Choice>
        <mc:Fallback xmlns="">
          <p:pic>
            <p:nvPicPr>
              <p:cNvPr id="6" name="Mürekkep 5">
                <a:extLst>
                  <a:ext uri="{FF2B5EF4-FFF2-40B4-BE49-F238E27FC236}">
                    <a16:creationId xmlns:a16="http://schemas.microsoft.com/office/drawing/2014/main" id="{02F89A30-3489-39FB-0870-3C50BFF6224C}"/>
                  </a:ext>
                </a:extLst>
              </p:cNvPr>
              <p:cNvPicPr/>
              <p:nvPr/>
            </p:nvPicPr>
            <p:blipFill>
              <a:blip r:embed="rId4"/>
              <a:stretch>
                <a:fillRect/>
              </a:stretch>
            </p:blipFill>
            <p:spPr>
              <a:xfrm>
                <a:off x="5602585" y="1242076"/>
                <a:ext cx="1489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B637C2B-F7E2-7058-7185-B7EEEC2936D0}"/>
                  </a:ext>
                </a:extLst>
              </p14:cNvPr>
              <p14:cNvContentPartPr/>
              <p14:nvPr/>
            </p14:nvContentPartPr>
            <p14:xfrm>
              <a:off x="10385185" y="1039396"/>
              <a:ext cx="749880" cy="360"/>
            </p14:xfrm>
          </p:contentPart>
        </mc:Choice>
        <mc:Fallback xmlns="">
          <p:pic>
            <p:nvPicPr>
              <p:cNvPr id="7" name="Mürekkep 6">
                <a:extLst>
                  <a:ext uri="{FF2B5EF4-FFF2-40B4-BE49-F238E27FC236}">
                    <a16:creationId xmlns:a16="http://schemas.microsoft.com/office/drawing/2014/main" id="{3B637C2B-F7E2-7058-7185-B7EEEC2936D0}"/>
                  </a:ext>
                </a:extLst>
              </p:cNvPr>
              <p:cNvPicPr/>
              <p:nvPr/>
            </p:nvPicPr>
            <p:blipFill>
              <a:blip r:embed="rId6"/>
              <a:stretch>
                <a:fillRect/>
              </a:stretch>
            </p:blipFill>
            <p:spPr>
              <a:xfrm>
                <a:off x="10376545" y="1030396"/>
                <a:ext cx="76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75200F7-6D63-5E23-4C76-7C5159523EAD}"/>
                  </a:ext>
                </a:extLst>
              </p14:cNvPr>
              <p14:cNvContentPartPr/>
              <p14:nvPr/>
            </p14:nvContentPartPr>
            <p14:xfrm>
              <a:off x="11665345" y="816916"/>
              <a:ext cx="490320" cy="22680"/>
            </p14:xfrm>
          </p:contentPart>
        </mc:Choice>
        <mc:Fallback xmlns="">
          <p:pic>
            <p:nvPicPr>
              <p:cNvPr id="8" name="Mürekkep 7">
                <a:extLst>
                  <a:ext uri="{FF2B5EF4-FFF2-40B4-BE49-F238E27FC236}">
                    <a16:creationId xmlns:a16="http://schemas.microsoft.com/office/drawing/2014/main" id="{D75200F7-6D63-5E23-4C76-7C5159523EAD}"/>
                  </a:ext>
                </a:extLst>
              </p:cNvPr>
              <p:cNvPicPr/>
              <p:nvPr/>
            </p:nvPicPr>
            <p:blipFill>
              <a:blip r:embed="rId8"/>
              <a:stretch>
                <a:fillRect/>
              </a:stretch>
            </p:blipFill>
            <p:spPr>
              <a:xfrm>
                <a:off x="11656705" y="807916"/>
                <a:ext cx="5079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C3D024C-ABF3-1D47-3C37-22201255FB41}"/>
                  </a:ext>
                </a:extLst>
              </p14:cNvPr>
              <p14:cNvContentPartPr/>
              <p14:nvPr/>
            </p14:nvContentPartPr>
            <p14:xfrm>
              <a:off x="249745" y="3223156"/>
              <a:ext cx="1116000" cy="20880"/>
            </p14:xfrm>
          </p:contentPart>
        </mc:Choice>
        <mc:Fallback xmlns="">
          <p:pic>
            <p:nvPicPr>
              <p:cNvPr id="14" name="Mürekkep 13">
                <a:extLst>
                  <a:ext uri="{FF2B5EF4-FFF2-40B4-BE49-F238E27FC236}">
                    <a16:creationId xmlns:a16="http://schemas.microsoft.com/office/drawing/2014/main" id="{5C3D024C-ABF3-1D47-3C37-22201255FB41}"/>
                  </a:ext>
                </a:extLst>
              </p:cNvPr>
              <p:cNvPicPr/>
              <p:nvPr/>
            </p:nvPicPr>
            <p:blipFill>
              <a:blip r:embed="rId10"/>
              <a:stretch>
                <a:fillRect/>
              </a:stretch>
            </p:blipFill>
            <p:spPr>
              <a:xfrm>
                <a:off x="241105" y="3214516"/>
                <a:ext cx="1133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B00F2159-2208-567E-4907-9F7BFDC3B8CE}"/>
                  </a:ext>
                </a:extLst>
              </p14:cNvPr>
              <p14:cNvContentPartPr/>
              <p14:nvPr/>
            </p14:nvContentPartPr>
            <p14:xfrm>
              <a:off x="4821745" y="3252676"/>
              <a:ext cx="316800" cy="39240"/>
            </p14:xfrm>
          </p:contentPart>
        </mc:Choice>
        <mc:Fallback xmlns="">
          <p:pic>
            <p:nvPicPr>
              <p:cNvPr id="15" name="Mürekkep 14">
                <a:extLst>
                  <a:ext uri="{FF2B5EF4-FFF2-40B4-BE49-F238E27FC236}">
                    <a16:creationId xmlns:a16="http://schemas.microsoft.com/office/drawing/2014/main" id="{B00F2159-2208-567E-4907-9F7BFDC3B8CE}"/>
                  </a:ext>
                </a:extLst>
              </p:cNvPr>
              <p:cNvPicPr/>
              <p:nvPr/>
            </p:nvPicPr>
            <p:blipFill>
              <a:blip r:embed="rId12"/>
              <a:stretch>
                <a:fillRect/>
              </a:stretch>
            </p:blipFill>
            <p:spPr>
              <a:xfrm>
                <a:off x="4813105" y="3243676"/>
                <a:ext cx="334440" cy="56880"/>
              </a:xfrm>
              <a:prstGeom prst="rect">
                <a:avLst/>
              </a:prstGeom>
            </p:spPr>
          </p:pic>
        </mc:Fallback>
      </mc:AlternateContent>
      <p:grpSp>
        <p:nvGrpSpPr>
          <p:cNvPr id="23" name="Grup 22">
            <a:extLst>
              <a:ext uri="{FF2B5EF4-FFF2-40B4-BE49-F238E27FC236}">
                <a16:creationId xmlns:a16="http://schemas.microsoft.com/office/drawing/2014/main" id="{0FAA8004-6C1D-E700-55B8-7DF2B67DB15C}"/>
              </a:ext>
            </a:extLst>
          </p:cNvPr>
          <p:cNvGrpSpPr/>
          <p:nvPr/>
        </p:nvGrpSpPr>
        <p:grpSpPr>
          <a:xfrm>
            <a:off x="2540425" y="1596316"/>
            <a:ext cx="2397240" cy="4629600"/>
            <a:chOff x="2540425" y="1596316"/>
            <a:chExt cx="2397240" cy="4629600"/>
          </a:xfrm>
        </p:grpSpPr>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5536FDC6-8DDC-132C-15F9-9FB41B38DB64}"/>
                    </a:ext>
                  </a:extLst>
                </p14:cNvPr>
                <p14:cNvContentPartPr/>
                <p14:nvPr/>
              </p14:nvContentPartPr>
              <p14:xfrm>
                <a:off x="2645185" y="1596316"/>
                <a:ext cx="173880" cy="213480"/>
              </p14:xfrm>
            </p:contentPart>
          </mc:Choice>
          <mc:Fallback xmlns="">
            <p:pic>
              <p:nvPicPr>
                <p:cNvPr id="9" name="Mürekkep 8">
                  <a:extLst>
                    <a:ext uri="{FF2B5EF4-FFF2-40B4-BE49-F238E27FC236}">
                      <a16:creationId xmlns:a16="http://schemas.microsoft.com/office/drawing/2014/main" id="{5536FDC6-8DDC-132C-15F9-9FB41B38DB64}"/>
                    </a:ext>
                  </a:extLst>
                </p:cNvPr>
                <p:cNvPicPr/>
                <p:nvPr/>
              </p:nvPicPr>
              <p:blipFill>
                <a:blip r:embed="rId14"/>
                <a:stretch>
                  <a:fillRect/>
                </a:stretch>
              </p:blipFill>
              <p:spPr>
                <a:xfrm>
                  <a:off x="2636185" y="1587676"/>
                  <a:ext cx="1915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Mürekkep 9">
                  <a:extLst>
                    <a:ext uri="{FF2B5EF4-FFF2-40B4-BE49-F238E27FC236}">
                      <a16:creationId xmlns:a16="http://schemas.microsoft.com/office/drawing/2014/main" id="{53F64AE5-FF4A-03AA-29CE-071F6FD11D10}"/>
                    </a:ext>
                  </a:extLst>
                </p14:cNvPr>
                <p14:cNvContentPartPr/>
                <p14:nvPr/>
              </p14:nvContentPartPr>
              <p14:xfrm>
                <a:off x="2790985" y="1758676"/>
                <a:ext cx="368640" cy="1436760"/>
              </p14:xfrm>
            </p:contentPart>
          </mc:Choice>
          <mc:Fallback xmlns="">
            <p:pic>
              <p:nvPicPr>
                <p:cNvPr id="10" name="Mürekkep 9">
                  <a:extLst>
                    <a:ext uri="{FF2B5EF4-FFF2-40B4-BE49-F238E27FC236}">
                      <a16:creationId xmlns:a16="http://schemas.microsoft.com/office/drawing/2014/main" id="{53F64AE5-FF4A-03AA-29CE-071F6FD11D10}"/>
                    </a:ext>
                  </a:extLst>
                </p:cNvPr>
                <p:cNvPicPr/>
                <p:nvPr/>
              </p:nvPicPr>
              <p:blipFill>
                <a:blip r:embed="rId16"/>
                <a:stretch>
                  <a:fillRect/>
                </a:stretch>
              </p:blipFill>
              <p:spPr>
                <a:xfrm>
                  <a:off x="2781985" y="1750036"/>
                  <a:ext cx="386280" cy="145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Mürekkep 11">
                  <a:extLst>
                    <a:ext uri="{FF2B5EF4-FFF2-40B4-BE49-F238E27FC236}">
                      <a16:creationId xmlns:a16="http://schemas.microsoft.com/office/drawing/2014/main" id="{DB09DBE9-4E59-FF9D-8A49-D684C7607F9D}"/>
                    </a:ext>
                  </a:extLst>
                </p14:cNvPr>
                <p14:cNvContentPartPr/>
                <p14:nvPr/>
              </p14:nvContentPartPr>
              <p14:xfrm>
                <a:off x="2776945" y="3108676"/>
                <a:ext cx="144000" cy="149040"/>
              </p14:xfrm>
            </p:contentPart>
          </mc:Choice>
          <mc:Fallback xmlns="">
            <p:pic>
              <p:nvPicPr>
                <p:cNvPr id="12" name="Mürekkep 11">
                  <a:extLst>
                    <a:ext uri="{FF2B5EF4-FFF2-40B4-BE49-F238E27FC236}">
                      <a16:creationId xmlns:a16="http://schemas.microsoft.com/office/drawing/2014/main" id="{DB09DBE9-4E59-FF9D-8A49-D684C7607F9D}"/>
                    </a:ext>
                  </a:extLst>
                </p:cNvPr>
                <p:cNvPicPr/>
                <p:nvPr/>
              </p:nvPicPr>
              <p:blipFill>
                <a:blip r:embed="rId18"/>
                <a:stretch>
                  <a:fillRect/>
                </a:stretch>
              </p:blipFill>
              <p:spPr>
                <a:xfrm>
                  <a:off x="2768305" y="3099676"/>
                  <a:ext cx="161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921B0DD9-2018-3A71-003F-BE767E1D3ADA}"/>
                    </a:ext>
                  </a:extLst>
                </p14:cNvPr>
                <p14:cNvContentPartPr/>
                <p14:nvPr/>
              </p14:nvContentPartPr>
              <p14:xfrm>
                <a:off x="2560945" y="3330076"/>
                <a:ext cx="2376720" cy="2801160"/>
              </p14:xfrm>
            </p:contentPart>
          </mc:Choice>
          <mc:Fallback xmlns="">
            <p:pic>
              <p:nvPicPr>
                <p:cNvPr id="16" name="Mürekkep 15">
                  <a:extLst>
                    <a:ext uri="{FF2B5EF4-FFF2-40B4-BE49-F238E27FC236}">
                      <a16:creationId xmlns:a16="http://schemas.microsoft.com/office/drawing/2014/main" id="{921B0DD9-2018-3A71-003F-BE767E1D3ADA}"/>
                    </a:ext>
                  </a:extLst>
                </p:cNvPr>
                <p:cNvPicPr/>
                <p:nvPr/>
              </p:nvPicPr>
              <p:blipFill>
                <a:blip r:embed="rId20"/>
                <a:stretch>
                  <a:fillRect/>
                </a:stretch>
              </p:blipFill>
              <p:spPr>
                <a:xfrm>
                  <a:off x="2551945" y="3321436"/>
                  <a:ext cx="2394360" cy="281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4C3DA379-1C3D-4414-6D1C-469C3B998B37}"/>
                    </a:ext>
                  </a:extLst>
                </p14:cNvPr>
                <p14:cNvContentPartPr/>
                <p14:nvPr/>
              </p14:nvContentPartPr>
              <p14:xfrm>
                <a:off x="2540425" y="6140596"/>
                <a:ext cx="48960" cy="85320"/>
              </p14:xfrm>
            </p:contentPart>
          </mc:Choice>
          <mc:Fallback xmlns="">
            <p:pic>
              <p:nvPicPr>
                <p:cNvPr id="17" name="Mürekkep 16">
                  <a:extLst>
                    <a:ext uri="{FF2B5EF4-FFF2-40B4-BE49-F238E27FC236}">
                      <a16:creationId xmlns:a16="http://schemas.microsoft.com/office/drawing/2014/main" id="{4C3DA379-1C3D-4414-6D1C-469C3B998B37}"/>
                    </a:ext>
                  </a:extLst>
                </p:cNvPr>
                <p:cNvPicPr/>
                <p:nvPr/>
              </p:nvPicPr>
              <p:blipFill>
                <a:blip r:embed="rId22"/>
                <a:stretch>
                  <a:fillRect/>
                </a:stretch>
              </p:blipFill>
              <p:spPr>
                <a:xfrm>
                  <a:off x="2531785" y="6131956"/>
                  <a:ext cx="66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976951C7-4819-4750-F1A9-FCF5586B8CE2}"/>
                    </a:ext>
                  </a:extLst>
                </p14:cNvPr>
                <p14:cNvContentPartPr/>
                <p14:nvPr/>
              </p14:nvContentPartPr>
              <p14:xfrm>
                <a:off x="2540425" y="6060676"/>
                <a:ext cx="34920" cy="61200"/>
              </p14:xfrm>
            </p:contentPart>
          </mc:Choice>
          <mc:Fallback xmlns="">
            <p:pic>
              <p:nvPicPr>
                <p:cNvPr id="18" name="Mürekkep 17">
                  <a:extLst>
                    <a:ext uri="{FF2B5EF4-FFF2-40B4-BE49-F238E27FC236}">
                      <a16:creationId xmlns:a16="http://schemas.microsoft.com/office/drawing/2014/main" id="{976951C7-4819-4750-F1A9-FCF5586B8CE2}"/>
                    </a:ext>
                  </a:extLst>
                </p:cNvPr>
                <p:cNvPicPr/>
                <p:nvPr/>
              </p:nvPicPr>
              <p:blipFill>
                <a:blip r:embed="rId24"/>
                <a:stretch>
                  <a:fillRect/>
                </a:stretch>
              </p:blipFill>
              <p:spPr>
                <a:xfrm>
                  <a:off x="2531785" y="6052036"/>
                  <a:ext cx="52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E1E9B065-5EC4-952D-7F0E-541FC0D32826}"/>
                    </a:ext>
                  </a:extLst>
                </p14:cNvPr>
                <p14:cNvContentPartPr/>
                <p14:nvPr/>
              </p14:nvContentPartPr>
              <p14:xfrm>
                <a:off x="2664265" y="5810476"/>
                <a:ext cx="146160" cy="225000"/>
              </p14:xfrm>
            </p:contentPart>
          </mc:Choice>
          <mc:Fallback xmlns="">
            <p:pic>
              <p:nvPicPr>
                <p:cNvPr id="19" name="Mürekkep 18">
                  <a:extLst>
                    <a:ext uri="{FF2B5EF4-FFF2-40B4-BE49-F238E27FC236}">
                      <a16:creationId xmlns:a16="http://schemas.microsoft.com/office/drawing/2014/main" id="{E1E9B065-5EC4-952D-7F0E-541FC0D32826}"/>
                    </a:ext>
                  </a:extLst>
                </p:cNvPr>
                <p:cNvPicPr/>
                <p:nvPr/>
              </p:nvPicPr>
              <p:blipFill>
                <a:blip r:embed="rId26"/>
                <a:stretch>
                  <a:fillRect/>
                </a:stretch>
              </p:blipFill>
              <p:spPr>
                <a:xfrm>
                  <a:off x="2655625" y="5801836"/>
                  <a:ext cx="1638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28456498-BDC1-1C20-4BFA-6FB6868695A4}"/>
                    </a:ext>
                  </a:extLst>
                </p14:cNvPr>
                <p14:cNvContentPartPr/>
                <p14:nvPr/>
              </p14:nvContentPartPr>
              <p14:xfrm>
                <a:off x="2742385" y="5871316"/>
                <a:ext cx="107640" cy="172080"/>
              </p14:xfrm>
            </p:contentPart>
          </mc:Choice>
          <mc:Fallback xmlns="">
            <p:pic>
              <p:nvPicPr>
                <p:cNvPr id="21" name="Mürekkep 20">
                  <a:extLst>
                    <a:ext uri="{FF2B5EF4-FFF2-40B4-BE49-F238E27FC236}">
                      <a16:creationId xmlns:a16="http://schemas.microsoft.com/office/drawing/2014/main" id="{28456498-BDC1-1C20-4BFA-6FB6868695A4}"/>
                    </a:ext>
                  </a:extLst>
                </p:cNvPr>
                <p:cNvPicPr/>
                <p:nvPr/>
              </p:nvPicPr>
              <p:blipFill>
                <a:blip r:embed="rId28"/>
                <a:stretch>
                  <a:fillRect/>
                </a:stretch>
              </p:blipFill>
              <p:spPr>
                <a:xfrm>
                  <a:off x="2733745" y="5862316"/>
                  <a:ext cx="125280" cy="18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8C74340F-E92A-BCCE-1CE5-BD1A9B77054A}"/>
                  </a:ext>
                </a:extLst>
              </p14:cNvPr>
              <p14:cNvContentPartPr/>
              <p14:nvPr/>
            </p14:nvContentPartPr>
            <p14:xfrm>
              <a:off x="182425" y="5977156"/>
              <a:ext cx="240120" cy="360"/>
            </p14:xfrm>
          </p:contentPart>
        </mc:Choice>
        <mc:Fallback xmlns="">
          <p:pic>
            <p:nvPicPr>
              <p:cNvPr id="22" name="Mürekkep 21">
                <a:extLst>
                  <a:ext uri="{FF2B5EF4-FFF2-40B4-BE49-F238E27FC236}">
                    <a16:creationId xmlns:a16="http://schemas.microsoft.com/office/drawing/2014/main" id="{8C74340F-E92A-BCCE-1CE5-BD1A9B77054A}"/>
                  </a:ext>
                </a:extLst>
              </p:cNvPr>
              <p:cNvPicPr/>
              <p:nvPr/>
            </p:nvPicPr>
            <p:blipFill>
              <a:blip r:embed="rId30"/>
              <a:stretch>
                <a:fillRect/>
              </a:stretch>
            </p:blipFill>
            <p:spPr>
              <a:xfrm>
                <a:off x="173785" y="5968156"/>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2BCADE05-EF6C-E013-2FEC-730D2D05B98A}"/>
                  </a:ext>
                </a:extLst>
              </p14:cNvPr>
              <p14:cNvContentPartPr/>
              <p14:nvPr/>
            </p14:nvContentPartPr>
            <p14:xfrm>
              <a:off x="153625" y="4696996"/>
              <a:ext cx="288000" cy="29520"/>
            </p14:xfrm>
          </p:contentPart>
        </mc:Choice>
        <mc:Fallback xmlns="">
          <p:pic>
            <p:nvPicPr>
              <p:cNvPr id="24" name="Mürekkep 23">
                <a:extLst>
                  <a:ext uri="{FF2B5EF4-FFF2-40B4-BE49-F238E27FC236}">
                    <a16:creationId xmlns:a16="http://schemas.microsoft.com/office/drawing/2014/main" id="{2BCADE05-EF6C-E013-2FEC-730D2D05B98A}"/>
                  </a:ext>
                </a:extLst>
              </p:cNvPr>
              <p:cNvPicPr/>
              <p:nvPr/>
            </p:nvPicPr>
            <p:blipFill>
              <a:blip r:embed="rId32"/>
              <a:stretch>
                <a:fillRect/>
              </a:stretch>
            </p:blipFill>
            <p:spPr>
              <a:xfrm>
                <a:off x="144985" y="4687996"/>
                <a:ext cx="3056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91298D8B-8CAD-3F2B-1552-D73E0D36560A}"/>
                  </a:ext>
                </a:extLst>
              </p14:cNvPr>
              <p14:cNvContentPartPr/>
              <p14:nvPr/>
            </p14:nvContentPartPr>
            <p14:xfrm>
              <a:off x="4370328" y="3885336"/>
              <a:ext cx="731160" cy="19080"/>
            </p14:xfrm>
          </p:contentPart>
        </mc:Choice>
        <mc:Fallback xmlns="">
          <p:pic>
            <p:nvPicPr>
              <p:cNvPr id="25" name="Mürekkep 24">
                <a:extLst>
                  <a:ext uri="{FF2B5EF4-FFF2-40B4-BE49-F238E27FC236}">
                    <a16:creationId xmlns:a16="http://schemas.microsoft.com/office/drawing/2014/main" id="{91298D8B-8CAD-3F2B-1552-D73E0D36560A}"/>
                  </a:ext>
                </a:extLst>
              </p:cNvPr>
              <p:cNvPicPr/>
              <p:nvPr/>
            </p:nvPicPr>
            <p:blipFill>
              <a:blip r:embed="rId34"/>
              <a:stretch>
                <a:fillRect/>
              </a:stretch>
            </p:blipFill>
            <p:spPr>
              <a:xfrm>
                <a:off x="4361688" y="3876696"/>
                <a:ext cx="748800" cy="36720"/>
              </a:xfrm>
              <a:prstGeom prst="rect">
                <a:avLst/>
              </a:prstGeom>
            </p:spPr>
          </p:pic>
        </mc:Fallback>
      </mc:AlternateContent>
    </p:spTree>
    <p:extLst>
      <p:ext uri="{BB962C8B-B14F-4D97-AF65-F5344CB8AC3E}">
        <p14:creationId xmlns:p14="http://schemas.microsoft.com/office/powerpoint/2010/main" val="2349969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4BA7E6B-ADD4-E10E-CDCD-1B01934717CD}"/>
              </a:ext>
            </a:extLst>
          </p:cNvPr>
          <p:cNvPicPr>
            <a:picLocks noChangeAspect="1"/>
          </p:cNvPicPr>
          <p:nvPr/>
        </p:nvPicPr>
        <p:blipFill>
          <a:blip r:embed="rId2"/>
          <a:stretch>
            <a:fillRect/>
          </a:stretch>
        </p:blipFill>
        <p:spPr>
          <a:xfrm>
            <a:off x="0" y="136525"/>
            <a:ext cx="12192000" cy="658495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ECF9687E-CD59-4A13-2F51-AD237BD4E869}"/>
                  </a:ext>
                </a:extLst>
              </p14:cNvPr>
              <p14:cNvContentPartPr/>
              <p14:nvPr/>
            </p14:nvContentPartPr>
            <p14:xfrm>
              <a:off x="2868025" y="1712956"/>
              <a:ext cx="4216680" cy="3153600"/>
            </p14:xfrm>
          </p:contentPart>
        </mc:Choice>
        <mc:Fallback xmlns="">
          <p:pic>
            <p:nvPicPr>
              <p:cNvPr id="13" name="Mürekkep 12">
                <a:extLst>
                  <a:ext uri="{FF2B5EF4-FFF2-40B4-BE49-F238E27FC236}">
                    <a16:creationId xmlns:a16="http://schemas.microsoft.com/office/drawing/2014/main" id="{ECF9687E-CD59-4A13-2F51-AD237BD4E869}"/>
                  </a:ext>
                </a:extLst>
              </p:cNvPr>
              <p:cNvPicPr/>
              <p:nvPr/>
            </p:nvPicPr>
            <p:blipFill>
              <a:blip r:embed="rId4"/>
              <a:stretch>
                <a:fillRect/>
              </a:stretch>
            </p:blipFill>
            <p:spPr>
              <a:xfrm>
                <a:off x="2859025" y="1704316"/>
                <a:ext cx="4234320" cy="317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5EBBC6C8-6190-2FE4-AE1B-DE9376AD1421}"/>
                  </a:ext>
                </a:extLst>
              </p14:cNvPr>
              <p14:cNvContentPartPr/>
              <p14:nvPr/>
            </p14:nvContentPartPr>
            <p14:xfrm>
              <a:off x="6876625" y="4841356"/>
              <a:ext cx="104040" cy="83520"/>
            </p14:xfrm>
          </p:contentPart>
        </mc:Choice>
        <mc:Fallback xmlns="">
          <p:pic>
            <p:nvPicPr>
              <p:cNvPr id="14" name="Mürekkep 13">
                <a:extLst>
                  <a:ext uri="{FF2B5EF4-FFF2-40B4-BE49-F238E27FC236}">
                    <a16:creationId xmlns:a16="http://schemas.microsoft.com/office/drawing/2014/main" id="{5EBBC6C8-6190-2FE4-AE1B-DE9376AD1421}"/>
                  </a:ext>
                </a:extLst>
              </p:cNvPr>
              <p:cNvPicPr/>
              <p:nvPr/>
            </p:nvPicPr>
            <p:blipFill>
              <a:blip r:embed="rId6"/>
              <a:stretch>
                <a:fillRect/>
              </a:stretch>
            </p:blipFill>
            <p:spPr>
              <a:xfrm>
                <a:off x="6867985" y="4832356"/>
                <a:ext cx="121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29BB4D0D-DF89-F13D-F8D1-93749A5C3EED}"/>
                  </a:ext>
                </a:extLst>
              </p14:cNvPr>
              <p14:cNvContentPartPr/>
              <p14:nvPr/>
            </p14:nvContentPartPr>
            <p14:xfrm>
              <a:off x="7265425" y="4579276"/>
              <a:ext cx="542520" cy="243720"/>
            </p14:xfrm>
          </p:contentPart>
        </mc:Choice>
        <mc:Fallback xmlns="">
          <p:pic>
            <p:nvPicPr>
              <p:cNvPr id="16" name="Mürekkep 15">
                <a:extLst>
                  <a:ext uri="{FF2B5EF4-FFF2-40B4-BE49-F238E27FC236}">
                    <a16:creationId xmlns:a16="http://schemas.microsoft.com/office/drawing/2014/main" id="{29BB4D0D-DF89-F13D-F8D1-93749A5C3EED}"/>
                  </a:ext>
                </a:extLst>
              </p:cNvPr>
              <p:cNvPicPr/>
              <p:nvPr/>
            </p:nvPicPr>
            <p:blipFill>
              <a:blip r:embed="rId8"/>
              <a:stretch>
                <a:fillRect/>
              </a:stretch>
            </p:blipFill>
            <p:spPr>
              <a:xfrm>
                <a:off x="7256785" y="4570636"/>
                <a:ext cx="560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6B57E7AB-FCB5-15AE-7E05-7D5212EA9C86}"/>
                  </a:ext>
                </a:extLst>
              </p14:cNvPr>
              <p14:cNvContentPartPr/>
              <p14:nvPr/>
            </p14:nvContentPartPr>
            <p14:xfrm>
              <a:off x="7468465" y="4367596"/>
              <a:ext cx="103320" cy="109080"/>
            </p14:xfrm>
          </p:contentPart>
        </mc:Choice>
        <mc:Fallback xmlns="">
          <p:pic>
            <p:nvPicPr>
              <p:cNvPr id="17" name="Mürekkep 16">
                <a:extLst>
                  <a:ext uri="{FF2B5EF4-FFF2-40B4-BE49-F238E27FC236}">
                    <a16:creationId xmlns:a16="http://schemas.microsoft.com/office/drawing/2014/main" id="{6B57E7AB-FCB5-15AE-7E05-7D5212EA9C86}"/>
                  </a:ext>
                </a:extLst>
              </p:cNvPr>
              <p:cNvPicPr/>
              <p:nvPr/>
            </p:nvPicPr>
            <p:blipFill>
              <a:blip r:embed="rId10"/>
              <a:stretch>
                <a:fillRect/>
              </a:stretch>
            </p:blipFill>
            <p:spPr>
              <a:xfrm>
                <a:off x="7459825" y="4358956"/>
                <a:ext cx="120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F1E18852-71CC-7B67-D9FC-2390F33BE646}"/>
                  </a:ext>
                </a:extLst>
              </p14:cNvPr>
              <p14:cNvContentPartPr/>
              <p14:nvPr/>
            </p14:nvContentPartPr>
            <p14:xfrm>
              <a:off x="7601305" y="4331956"/>
              <a:ext cx="82080" cy="127080"/>
            </p14:xfrm>
          </p:contentPart>
        </mc:Choice>
        <mc:Fallback xmlns="">
          <p:pic>
            <p:nvPicPr>
              <p:cNvPr id="18" name="Mürekkep 17">
                <a:extLst>
                  <a:ext uri="{FF2B5EF4-FFF2-40B4-BE49-F238E27FC236}">
                    <a16:creationId xmlns:a16="http://schemas.microsoft.com/office/drawing/2014/main" id="{F1E18852-71CC-7B67-D9FC-2390F33BE646}"/>
                  </a:ext>
                </a:extLst>
              </p:cNvPr>
              <p:cNvPicPr/>
              <p:nvPr/>
            </p:nvPicPr>
            <p:blipFill>
              <a:blip r:embed="rId12"/>
              <a:stretch>
                <a:fillRect/>
              </a:stretch>
            </p:blipFill>
            <p:spPr>
              <a:xfrm>
                <a:off x="7592305" y="4323316"/>
                <a:ext cx="99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5928D6A7-04A6-08DD-115F-6B11B1B965E6}"/>
                  </a:ext>
                </a:extLst>
              </p14:cNvPr>
              <p14:cNvContentPartPr/>
              <p14:nvPr/>
            </p14:nvContentPartPr>
            <p14:xfrm>
              <a:off x="7707505" y="4128916"/>
              <a:ext cx="132840" cy="281160"/>
            </p14:xfrm>
          </p:contentPart>
        </mc:Choice>
        <mc:Fallback xmlns="">
          <p:pic>
            <p:nvPicPr>
              <p:cNvPr id="19" name="Mürekkep 18">
                <a:extLst>
                  <a:ext uri="{FF2B5EF4-FFF2-40B4-BE49-F238E27FC236}">
                    <a16:creationId xmlns:a16="http://schemas.microsoft.com/office/drawing/2014/main" id="{5928D6A7-04A6-08DD-115F-6B11B1B965E6}"/>
                  </a:ext>
                </a:extLst>
              </p:cNvPr>
              <p:cNvPicPr/>
              <p:nvPr/>
            </p:nvPicPr>
            <p:blipFill>
              <a:blip r:embed="rId14"/>
              <a:stretch>
                <a:fillRect/>
              </a:stretch>
            </p:blipFill>
            <p:spPr>
              <a:xfrm>
                <a:off x="7698865" y="4120276"/>
                <a:ext cx="150480" cy="298800"/>
              </a:xfrm>
              <a:prstGeom prst="rect">
                <a:avLst/>
              </a:prstGeom>
            </p:spPr>
          </p:pic>
        </mc:Fallback>
      </mc:AlternateContent>
      <p:pic>
        <p:nvPicPr>
          <p:cNvPr id="24" name="Resim 23">
            <a:extLst>
              <a:ext uri="{FF2B5EF4-FFF2-40B4-BE49-F238E27FC236}">
                <a16:creationId xmlns:a16="http://schemas.microsoft.com/office/drawing/2014/main" id="{A8DD1A49-F71E-D523-0D54-8025B1EA7D47}"/>
              </a:ext>
            </a:extLst>
          </p:cNvPr>
          <p:cNvPicPr>
            <a:picLocks noChangeAspect="1"/>
          </p:cNvPicPr>
          <p:nvPr/>
        </p:nvPicPr>
        <p:blipFill>
          <a:blip r:embed="rId15"/>
          <a:stretch>
            <a:fillRect/>
          </a:stretch>
        </p:blipFill>
        <p:spPr>
          <a:xfrm>
            <a:off x="3124296" y="5322676"/>
            <a:ext cx="2246786" cy="1010713"/>
          </a:xfrm>
          <a:prstGeom prst="rect">
            <a:avLst/>
          </a:prstGeom>
        </p:spPr>
      </p:pic>
      <p:grpSp>
        <p:nvGrpSpPr>
          <p:cNvPr id="32" name="Grup 31">
            <a:extLst>
              <a:ext uri="{FF2B5EF4-FFF2-40B4-BE49-F238E27FC236}">
                <a16:creationId xmlns:a16="http://schemas.microsoft.com/office/drawing/2014/main" id="{8692BBC8-D870-7AAC-0A9B-304CBF5860A8}"/>
              </a:ext>
            </a:extLst>
          </p:cNvPr>
          <p:cNvGrpSpPr/>
          <p:nvPr/>
        </p:nvGrpSpPr>
        <p:grpSpPr>
          <a:xfrm>
            <a:off x="1234008" y="2704396"/>
            <a:ext cx="4947120" cy="2864660"/>
            <a:chOff x="1234008" y="2704396"/>
            <a:chExt cx="4947120" cy="2864660"/>
          </a:xfrm>
        </p:grpSpPr>
        <mc:AlternateContent xmlns:mc="http://schemas.openxmlformats.org/markup-compatibility/2006" xmlns:p14="http://schemas.microsoft.com/office/powerpoint/2010/main">
          <mc:Choice Requires="p14">
            <p:contentPart p14:bwMode="auto" r:id="rId16">
              <p14:nvContentPartPr>
                <p14:cNvPr id="6" name="Mürekkep 5">
                  <a:extLst>
                    <a:ext uri="{FF2B5EF4-FFF2-40B4-BE49-F238E27FC236}">
                      <a16:creationId xmlns:a16="http://schemas.microsoft.com/office/drawing/2014/main" id="{4F3763C1-73C3-F7A5-AA75-A60023C7E6D3}"/>
                    </a:ext>
                  </a:extLst>
                </p14:cNvPr>
                <p14:cNvContentPartPr/>
                <p14:nvPr/>
              </p14:nvContentPartPr>
              <p14:xfrm>
                <a:off x="3570025" y="3327916"/>
                <a:ext cx="1157040" cy="1121400"/>
              </p14:xfrm>
            </p:contentPart>
          </mc:Choice>
          <mc:Fallback xmlns="">
            <p:pic>
              <p:nvPicPr>
                <p:cNvPr id="6" name="Mürekkep 5">
                  <a:extLst>
                    <a:ext uri="{FF2B5EF4-FFF2-40B4-BE49-F238E27FC236}">
                      <a16:creationId xmlns:a16="http://schemas.microsoft.com/office/drawing/2014/main" id="{4F3763C1-73C3-F7A5-AA75-A60023C7E6D3}"/>
                    </a:ext>
                  </a:extLst>
                </p:cNvPr>
                <p:cNvPicPr/>
                <p:nvPr/>
              </p:nvPicPr>
              <p:blipFill>
                <a:blip r:embed="rId17"/>
                <a:stretch>
                  <a:fillRect/>
                </a:stretch>
              </p:blipFill>
              <p:spPr>
                <a:xfrm>
                  <a:off x="3561025" y="3318916"/>
                  <a:ext cx="1174680" cy="113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Mürekkep 6">
                  <a:extLst>
                    <a:ext uri="{FF2B5EF4-FFF2-40B4-BE49-F238E27FC236}">
                      <a16:creationId xmlns:a16="http://schemas.microsoft.com/office/drawing/2014/main" id="{4A55F4D8-3169-4F57-B740-4183AAB5A25F}"/>
                    </a:ext>
                  </a:extLst>
                </p14:cNvPr>
                <p14:cNvContentPartPr/>
                <p14:nvPr/>
              </p14:nvContentPartPr>
              <p14:xfrm>
                <a:off x="3544465" y="3160516"/>
                <a:ext cx="102600" cy="249120"/>
              </p14:xfrm>
            </p:contentPart>
          </mc:Choice>
          <mc:Fallback xmlns="">
            <p:pic>
              <p:nvPicPr>
                <p:cNvPr id="7" name="Mürekkep 6">
                  <a:extLst>
                    <a:ext uri="{FF2B5EF4-FFF2-40B4-BE49-F238E27FC236}">
                      <a16:creationId xmlns:a16="http://schemas.microsoft.com/office/drawing/2014/main" id="{4A55F4D8-3169-4F57-B740-4183AAB5A25F}"/>
                    </a:ext>
                  </a:extLst>
                </p:cNvPr>
                <p:cNvPicPr/>
                <p:nvPr/>
              </p:nvPicPr>
              <p:blipFill>
                <a:blip r:embed="rId19"/>
                <a:stretch>
                  <a:fillRect/>
                </a:stretch>
              </p:blipFill>
              <p:spPr>
                <a:xfrm>
                  <a:off x="3535465" y="3151516"/>
                  <a:ext cx="120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Mürekkep 8">
                  <a:extLst>
                    <a:ext uri="{FF2B5EF4-FFF2-40B4-BE49-F238E27FC236}">
                      <a16:creationId xmlns:a16="http://schemas.microsoft.com/office/drawing/2014/main" id="{3FCF5B6A-64C8-6DF5-BFC1-C5CDCDBE3F16}"/>
                    </a:ext>
                  </a:extLst>
                </p14:cNvPr>
                <p14:cNvContentPartPr/>
                <p14:nvPr/>
              </p14:nvContentPartPr>
              <p14:xfrm>
                <a:off x="5178505" y="4358956"/>
                <a:ext cx="153000" cy="146520"/>
              </p14:xfrm>
            </p:contentPart>
          </mc:Choice>
          <mc:Fallback xmlns="">
            <p:pic>
              <p:nvPicPr>
                <p:cNvPr id="9" name="Mürekkep 8">
                  <a:extLst>
                    <a:ext uri="{FF2B5EF4-FFF2-40B4-BE49-F238E27FC236}">
                      <a16:creationId xmlns:a16="http://schemas.microsoft.com/office/drawing/2014/main" id="{3FCF5B6A-64C8-6DF5-BFC1-C5CDCDBE3F16}"/>
                    </a:ext>
                  </a:extLst>
                </p:cNvPr>
                <p:cNvPicPr/>
                <p:nvPr/>
              </p:nvPicPr>
              <p:blipFill>
                <a:blip r:embed="rId21"/>
                <a:stretch>
                  <a:fillRect/>
                </a:stretch>
              </p:blipFill>
              <p:spPr>
                <a:xfrm>
                  <a:off x="5169505" y="4349956"/>
                  <a:ext cx="1706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Mürekkep 9">
                  <a:extLst>
                    <a:ext uri="{FF2B5EF4-FFF2-40B4-BE49-F238E27FC236}">
                      <a16:creationId xmlns:a16="http://schemas.microsoft.com/office/drawing/2014/main" id="{E8040F48-6E2A-566E-3EFB-2835EE2062A6}"/>
                    </a:ext>
                  </a:extLst>
                </p14:cNvPr>
                <p14:cNvContentPartPr/>
                <p14:nvPr/>
              </p14:nvContentPartPr>
              <p14:xfrm>
                <a:off x="2839225" y="2704396"/>
                <a:ext cx="2626200" cy="1617840"/>
              </p14:xfrm>
            </p:contentPart>
          </mc:Choice>
          <mc:Fallback xmlns="">
            <p:pic>
              <p:nvPicPr>
                <p:cNvPr id="10" name="Mürekkep 9">
                  <a:extLst>
                    <a:ext uri="{FF2B5EF4-FFF2-40B4-BE49-F238E27FC236}">
                      <a16:creationId xmlns:a16="http://schemas.microsoft.com/office/drawing/2014/main" id="{E8040F48-6E2A-566E-3EFB-2835EE2062A6}"/>
                    </a:ext>
                  </a:extLst>
                </p:cNvPr>
                <p:cNvPicPr/>
                <p:nvPr/>
              </p:nvPicPr>
              <p:blipFill>
                <a:blip r:embed="rId23"/>
                <a:stretch>
                  <a:fillRect/>
                </a:stretch>
              </p:blipFill>
              <p:spPr>
                <a:xfrm>
                  <a:off x="2830585" y="2695396"/>
                  <a:ext cx="2643840" cy="163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Mürekkep 10">
                  <a:extLst>
                    <a:ext uri="{FF2B5EF4-FFF2-40B4-BE49-F238E27FC236}">
                      <a16:creationId xmlns:a16="http://schemas.microsoft.com/office/drawing/2014/main" id="{61C2A8B8-B6C6-8B4E-9375-B74AD5DE3493}"/>
                    </a:ext>
                  </a:extLst>
                </p14:cNvPr>
                <p14:cNvContentPartPr/>
                <p14:nvPr/>
              </p14:nvContentPartPr>
              <p14:xfrm>
                <a:off x="5399185" y="4261756"/>
                <a:ext cx="141840" cy="104040"/>
              </p14:xfrm>
            </p:contentPart>
          </mc:Choice>
          <mc:Fallback xmlns="">
            <p:pic>
              <p:nvPicPr>
                <p:cNvPr id="11" name="Mürekkep 10">
                  <a:extLst>
                    <a:ext uri="{FF2B5EF4-FFF2-40B4-BE49-F238E27FC236}">
                      <a16:creationId xmlns:a16="http://schemas.microsoft.com/office/drawing/2014/main" id="{61C2A8B8-B6C6-8B4E-9375-B74AD5DE3493}"/>
                    </a:ext>
                  </a:extLst>
                </p:cNvPr>
                <p:cNvPicPr/>
                <p:nvPr/>
              </p:nvPicPr>
              <p:blipFill>
                <a:blip r:embed="rId25"/>
                <a:stretch>
                  <a:fillRect/>
                </a:stretch>
              </p:blipFill>
              <p:spPr>
                <a:xfrm>
                  <a:off x="5390545" y="4252756"/>
                  <a:ext cx="159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94413909-611F-0A70-0FD9-AA2B85DA8449}"/>
                    </a:ext>
                  </a:extLst>
                </p14:cNvPr>
                <p14:cNvContentPartPr/>
                <p14:nvPr/>
              </p14:nvContentPartPr>
              <p14:xfrm>
                <a:off x="2083968" y="4121136"/>
                <a:ext cx="4097160" cy="1447920"/>
              </p14:xfrm>
            </p:contentPart>
          </mc:Choice>
          <mc:Fallback xmlns="">
            <p:pic>
              <p:nvPicPr>
                <p:cNvPr id="29" name="Mürekkep 28">
                  <a:extLst>
                    <a:ext uri="{FF2B5EF4-FFF2-40B4-BE49-F238E27FC236}">
                      <a16:creationId xmlns:a16="http://schemas.microsoft.com/office/drawing/2014/main" id="{94413909-611F-0A70-0FD9-AA2B85DA8449}"/>
                    </a:ext>
                  </a:extLst>
                </p:cNvPr>
                <p:cNvPicPr/>
                <p:nvPr/>
              </p:nvPicPr>
              <p:blipFill>
                <a:blip r:embed="rId27"/>
                <a:stretch>
                  <a:fillRect/>
                </a:stretch>
              </p:blipFill>
              <p:spPr>
                <a:xfrm>
                  <a:off x="2075328" y="4112136"/>
                  <a:ext cx="4114800" cy="146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A0F71D06-887C-BF3F-311C-72F02F25BA1C}"/>
                    </a:ext>
                  </a:extLst>
                </p14:cNvPr>
                <p14:cNvContentPartPr/>
                <p14:nvPr/>
              </p14:nvContentPartPr>
              <p14:xfrm>
                <a:off x="2103048" y="4114656"/>
                <a:ext cx="99720" cy="9720"/>
              </p14:xfrm>
            </p:contentPart>
          </mc:Choice>
          <mc:Fallback xmlns="">
            <p:pic>
              <p:nvPicPr>
                <p:cNvPr id="30" name="Mürekkep 29">
                  <a:extLst>
                    <a:ext uri="{FF2B5EF4-FFF2-40B4-BE49-F238E27FC236}">
                      <a16:creationId xmlns:a16="http://schemas.microsoft.com/office/drawing/2014/main" id="{A0F71D06-887C-BF3F-311C-72F02F25BA1C}"/>
                    </a:ext>
                  </a:extLst>
                </p:cNvPr>
                <p:cNvPicPr/>
                <p:nvPr/>
              </p:nvPicPr>
              <p:blipFill>
                <a:blip r:embed="rId29"/>
                <a:stretch>
                  <a:fillRect/>
                </a:stretch>
              </p:blipFill>
              <p:spPr>
                <a:xfrm>
                  <a:off x="2094048" y="4105656"/>
                  <a:ext cx="117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C68ADA1-CBA1-7A6A-D795-EEA8C4A1F555}"/>
                    </a:ext>
                  </a:extLst>
                </p14:cNvPr>
                <p14:cNvContentPartPr/>
                <p14:nvPr/>
              </p14:nvContentPartPr>
              <p14:xfrm>
                <a:off x="1234008" y="3776256"/>
                <a:ext cx="612000" cy="360"/>
              </p14:xfrm>
            </p:contentPart>
          </mc:Choice>
          <mc:Fallback xmlns="">
            <p:pic>
              <p:nvPicPr>
                <p:cNvPr id="31" name="Mürekkep 30">
                  <a:extLst>
                    <a:ext uri="{FF2B5EF4-FFF2-40B4-BE49-F238E27FC236}">
                      <a16:creationId xmlns:a16="http://schemas.microsoft.com/office/drawing/2014/main" id="{AC68ADA1-CBA1-7A6A-D795-EEA8C4A1F555}"/>
                    </a:ext>
                  </a:extLst>
                </p:cNvPr>
                <p:cNvPicPr/>
                <p:nvPr/>
              </p:nvPicPr>
              <p:blipFill>
                <a:blip r:embed="rId31"/>
                <a:stretch>
                  <a:fillRect/>
                </a:stretch>
              </p:blipFill>
              <p:spPr>
                <a:xfrm>
                  <a:off x="1225368" y="3767256"/>
                  <a:ext cx="6296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33" name="Mürekkep 32">
                <a:extLst>
                  <a:ext uri="{FF2B5EF4-FFF2-40B4-BE49-F238E27FC236}">
                    <a16:creationId xmlns:a16="http://schemas.microsoft.com/office/drawing/2014/main" id="{F6FB8657-38E7-C680-09A1-EC63FC40A6E0}"/>
                  </a:ext>
                </a:extLst>
              </p14:cNvPr>
              <p14:cNvContentPartPr/>
              <p14:nvPr/>
            </p14:nvContentPartPr>
            <p14:xfrm>
              <a:off x="1279728" y="5339376"/>
              <a:ext cx="803880" cy="10080"/>
            </p14:xfrm>
          </p:contentPart>
        </mc:Choice>
        <mc:Fallback xmlns="">
          <p:pic>
            <p:nvPicPr>
              <p:cNvPr id="33" name="Mürekkep 32">
                <a:extLst>
                  <a:ext uri="{FF2B5EF4-FFF2-40B4-BE49-F238E27FC236}">
                    <a16:creationId xmlns:a16="http://schemas.microsoft.com/office/drawing/2014/main" id="{F6FB8657-38E7-C680-09A1-EC63FC40A6E0}"/>
                  </a:ext>
                </a:extLst>
              </p:cNvPr>
              <p:cNvPicPr/>
              <p:nvPr/>
            </p:nvPicPr>
            <p:blipFill>
              <a:blip r:embed="rId33"/>
              <a:stretch>
                <a:fillRect/>
              </a:stretch>
            </p:blipFill>
            <p:spPr>
              <a:xfrm>
                <a:off x="1270728" y="5330376"/>
                <a:ext cx="821520" cy="27720"/>
              </a:xfrm>
              <a:prstGeom prst="rect">
                <a:avLst/>
              </a:prstGeom>
            </p:spPr>
          </p:pic>
        </mc:Fallback>
      </mc:AlternateContent>
      <p:pic>
        <p:nvPicPr>
          <p:cNvPr id="35" name="Resim 34">
            <a:extLst>
              <a:ext uri="{FF2B5EF4-FFF2-40B4-BE49-F238E27FC236}">
                <a16:creationId xmlns:a16="http://schemas.microsoft.com/office/drawing/2014/main" id="{7503FACA-186E-790D-DCC2-D9A24CEF5A38}"/>
              </a:ext>
            </a:extLst>
          </p:cNvPr>
          <p:cNvPicPr>
            <a:picLocks noChangeAspect="1"/>
          </p:cNvPicPr>
          <p:nvPr/>
        </p:nvPicPr>
        <p:blipFill>
          <a:blip r:embed="rId34"/>
          <a:stretch>
            <a:fillRect/>
          </a:stretch>
        </p:blipFill>
        <p:spPr>
          <a:xfrm>
            <a:off x="0" y="6376756"/>
            <a:ext cx="2947647" cy="433477"/>
          </a:xfrm>
          <a:prstGeom prst="rect">
            <a:avLst/>
          </a:prstGeom>
        </p:spPr>
      </p:pic>
      <p:grpSp>
        <p:nvGrpSpPr>
          <p:cNvPr id="38" name="Grup 37">
            <a:extLst>
              <a:ext uri="{FF2B5EF4-FFF2-40B4-BE49-F238E27FC236}">
                <a16:creationId xmlns:a16="http://schemas.microsoft.com/office/drawing/2014/main" id="{D968CBCD-01B9-7A32-50FE-989E7D33F33B}"/>
              </a:ext>
            </a:extLst>
          </p:cNvPr>
          <p:cNvGrpSpPr/>
          <p:nvPr/>
        </p:nvGrpSpPr>
        <p:grpSpPr>
          <a:xfrm>
            <a:off x="109368" y="6471576"/>
            <a:ext cx="1986840" cy="386640"/>
            <a:chOff x="109368" y="6471576"/>
            <a:chExt cx="1986840" cy="386640"/>
          </a:xfrm>
        </p:grpSpPr>
        <mc:AlternateContent xmlns:mc="http://schemas.openxmlformats.org/markup-compatibility/2006" xmlns:p14="http://schemas.microsoft.com/office/powerpoint/2010/main">
          <mc:Choice Requires="p14">
            <p:contentPart p14:bwMode="auto" r:id="rId35">
              <p14:nvContentPartPr>
                <p14:cNvPr id="36" name="Mürekkep 35">
                  <a:extLst>
                    <a:ext uri="{FF2B5EF4-FFF2-40B4-BE49-F238E27FC236}">
                      <a16:creationId xmlns:a16="http://schemas.microsoft.com/office/drawing/2014/main" id="{50907FB3-E4FC-F148-79CA-97294C783A71}"/>
                    </a:ext>
                  </a:extLst>
                </p14:cNvPr>
                <p14:cNvContentPartPr/>
                <p14:nvPr/>
              </p14:nvContentPartPr>
              <p14:xfrm>
                <a:off x="1113048" y="6471576"/>
                <a:ext cx="983160" cy="386640"/>
              </p14:xfrm>
            </p:contentPart>
          </mc:Choice>
          <mc:Fallback xmlns="">
            <p:pic>
              <p:nvPicPr>
                <p:cNvPr id="36" name="Mürekkep 35">
                  <a:extLst>
                    <a:ext uri="{FF2B5EF4-FFF2-40B4-BE49-F238E27FC236}">
                      <a16:creationId xmlns:a16="http://schemas.microsoft.com/office/drawing/2014/main" id="{50907FB3-E4FC-F148-79CA-97294C783A71}"/>
                    </a:ext>
                  </a:extLst>
                </p:cNvPr>
                <p:cNvPicPr/>
                <p:nvPr/>
              </p:nvPicPr>
              <p:blipFill>
                <a:blip r:embed="rId36"/>
                <a:stretch>
                  <a:fillRect/>
                </a:stretch>
              </p:blipFill>
              <p:spPr>
                <a:xfrm>
                  <a:off x="1104048" y="6462936"/>
                  <a:ext cx="10008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AAAF5F46-1ADA-3E9C-2642-72FFDF29BF10}"/>
                    </a:ext>
                  </a:extLst>
                </p14:cNvPr>
                <p14:cNvContentPartPr/>
                <p14:nvPr/>
              </p14:nvContentPartPr>
              <p14:xfrm>
                <a:off x="109368" y="6721920"/>
                <a:ext cx="686520" cy="17280"/>
              </p14:xfrm>
            </p:contentPart>
          </mc:Choice>
          <mc:Fallback xmlns="">
            <p:pic>
              <p:nvPicPr>
                <p:cNvPr id="37" name="Mürekkep 36">
                  <a:extLst>
                    <a:ext uri="{FF2B5EF4-FFF2-40B4-BE49-F238E27FC236}">
                      <a16:creationId xmlns:a16="http://schemas.microsoft.com/office/drawing/2014/main" id="{AAAF5F46-1ADA-3E9C-2642-72FFDF29BF10}"/>
                    </a:ext>
                  </a:extLst>
                </p:cNvPr>
                <p:cNvPicPr/>
                <p:nvPr/>
              </p:nvPicPr>
              <p:blipFill>
                <a:blip r:embed="rId38"/>
                <a:stretch>
                  <a:fillRect/>
                </a:stretch>
              </p:blipFill>
              <p:spPr>
                <a:xfrm>
                  <a:off x="100728" y="6713280"/>
                  <a:ext cx="704160" cy="34920"/>
                </a:xfrm>
                <a:prstGeom prst="rect">
                  <a:avLst/>
                </a:prstGeom>
              </p:spPr>
            </p:pic>
          </mc:Fallback>
        </mc:AlternateContent>
      </p:grpSp>
      <p:grpSp>
        <p:nvGrpSpPr>
          <p:cNvPr id="41" name="Grup 40">
            <a:extLst>
              <a:ext uri="{FF2B5EF4-FFF2-40B4-BE49-F238E27FC236}">
                <a16:creationId xmlns:a16="http://schemas.microsoft.com/office/drawing/2014/main" id="{3897949A-8D0A-4B45-4412-9A62737CA4A9}"/>
              </a:ext>
            </a:extLst>
          </p:cNvPr>
          <p:cNvGrpSpPr/>
          <p:nvPr/>
        </p:nvGrpSpPr>
        <p:grpSpPr>
          <a:xfrm>
            <a:off x="2093688" y="4800096"/>
            <a:ext cx="4161240" cy="1981224"/>
            <a:chOff x="2093688" y="4800096"/>
            <a:chExt cx="4161240" cy="1981224"/>
          </a:xfrm>
        </p:grpSpPr>
        <mc:AlternateContent xmlns:mc="http://schemas.openxmlformats.org/markup-compatibility/2006" xmlns:p14="http://schemas.microsoft.com/office/powerpoint/2010/main">
          <mc:Choice Requires="p14">
            <p:contentPart p14:bwMode="auto" r:id="rId39">
              <p14:nvContentPartPr>
                <p14:cNvPr id="25" name="Mürekkep 24">
                  <a:extLst>
                    <a:ext uri="{FF2B5EF4-FFF2-40B4-BE49-F238E27FC236}">
                      <a16:creationId xmlns:a16="http://schemas.microsoft.com/office/drawing/2014/main" id="{E1201916-D4FA-2152-0AB1-0B6E113B2260}"/>
                    </a:ext>
                  </a:extLst>
                </p14:cNvPr>
                <p14:cNvContentPartPr/>
                <p14:nvPr/>
              </p14:nvContentPartPr>
              <p14:xfrm>
                <a:off x="5354208" y="4800096"/>
                <a:ext cx="699480" cy="1449360"/>
              </p14:xfrm>
            </p:contentPart>
          </mc:Choice>
          <mc:Fallback xmlns="">
            <p:pic>
              <p:nvPicPr>
                <p:cNvPr id="25" name="Mürekkep 24">
                  <a:extLst>
                    <a:ext uri="{FF2B5EF4-FFF2-40B4-BE49-F238E27FC236}">
                      <a16:creationId xmlns:a16="http://schemas.microsoft.com/office/drawing/2014/main" id="{E1201916-D4FA-2152-0AB1-0B6E113B2260}"/>
                    </a:ext>
                  </a:extLst>
                </p:cNvPr>
                <p:cNvPicPr/>
                <p:nvPr/>
              </p:nvPicPr>
              <p:blipFill>
                <a:blip r:embed="rId40"/>
                <a:stretch>
                  <a:fillRect/>
                </a:stretch>
              </p:blipFill>
              <p:spPr>
                <a:xfrm>
                  <a:off x="5345568" y="4791456"/>
                  <a:ext cx="71712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Mürekkep 25">
                  <a:extLst>
                    <a:ext uri="{FF2B5EF4-FFF2-40B4-BE49-F238E27FC236}">
                      <a16:creationId xmlns:a16="http://schemas.microsoft.com/office/drawing/2014/main" id="{ABFD7B5E-76E1-E8A5-10C4-11BA570A77F9}"/>
                    </a:ext>
                  </a:extLst>
                </p14:cNvPr>
                <p14:cNvContentPartPr/>
                <p14:nvPr/>
              </p14:nvContentPartPr>
              <p14:xfrm>
                <a:off x="5339808" y="6208416"/>
                <a:ext cx="33840" cy="111960"/>
              </p14:xfrm>
            </p:contentPart>
          </mc:Choice>
          <mc:Fallback xmlns="">
            <p:pic>
              <p:nvPicPr>
                <p:cNvPr id="26" name="Mürekkep 25">
                  <a:extLst>
                    <a:ext uri="{FF2B5EF4-FFF2-40B4-BE49-F238E27FC236}">
                      <a16:creationId xmlns:a16="http://schemas.microsoft.com/office/drawing/2014/main" id="{ABFD7B5E-76E1-E8A5-10C4-11BA570A77F9}"/>
                    </a:ext>
                  </a:extLst>
                </p:cNvPr>
                <p:cNvPicPr/>
                <p:nvPr/>
              </p:nvPicPr>
              <p:blipFill>
                <a:blip r:embed="rId42"/>
                <a:stretch>
                  <a:fillRect/>
                </a:stretch>
              </p:blipFill>
              <p:spPr>
                <a:xfrm>
                  <a:off x="5330808" y="6199776"/>
                  <a:ext cx="514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Mürekkep 26">
                  <a:extLst>
                    <a:ext uri="{FF2B5EF4-FFF2-40B4-BE49-F238E27FC236}">
                      <a16:creationId xmlns:a16="http://schemas.microsoft.com/office/drawing/2014/main" id="{78977185-0BA9-1883-3C41-41767A112987}"/>
                    </a:ext>
                  </a:extLst>
                </p14:cNvPr>
                <p14:cNvContentPartPr/>
                <p14:nvPr/>
              </p14:nvContentPartPr>
              <p14:xfrm>
                <a:off x="5339808" y="6071976"/>
                <a:ext cx="36720" cy="145800"/>
              </p14:xfrm>
            </p:contentPart>
          </mc:Choice>
          <mc:Fallback xmlns="">
            <p:pic>
              <p:nvPicPr>
                <p:cNvPr id="27" name="Mürekkep 26">
                  <a:extLst>
                    <a:ext uri="{FF2B5EF4-FFF2-40B4-BE49-F238E27FC236}">
                      <a16:creationId xmlns:a16="http://schemas.microsoft.com/office/drawing/2014/main" id="{78977185-0BA9-1883-3C41-41767A112987}"/>
                    </a:ext>
                  </a:extLst>
                </p:cNvPr>
                <p:cNvPicPr/>
                <p:nvPr/>
              </p:nvPicPr>
              <p:blipFill>
                <a:blip r:embed="rId44"/>
                <a:stretch>
                  <a:fillRect/>
                </a:stretch>
              </p:blipFill>
              <p:spPr>
                <a:xfrm>
                  <a:off x="5330808" y="6063336"/>
                  <a:ext cx="54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23FC41E5-4A6F-55B6-6A9B-1CA475F6D4F5}"/>
                    </a:ext>
                  </a:extLst>
                </p14:cNvPr>
                <p14:cNvContentPartPr/>
                <p14:nvPr/>
              </p14:nvContentPartPr>
              <p14:xfrm>
                <a:off x="2104848" y="5650560"/>
                <a:ext cx="4150080" cy="1130760"/>
              </p14:xfrm>
            </p:contentPart>
          </mc:Choice>
          <mc:Fallback xmlns="">
            <p:pic>
              <p:nvPicPr>
                <p:cNvPr id="39" name="Mürekkep 38">
                  <a:extLst>
                    <a:ext uri="{FF2B5EF4-FFF2-40B4-BE49-F238E27FC236}">
                      <a16:creationId xmlns:a16="http://schemas.microsoft.com/office/drawing/2014/main" id="{23FC41E5-4A6F-55B6-6A9B-1CA475F6D4F5}"/>
                    </a:ext>
                  </a:extLst>
                </p:cNvPr>
                <p:cNvPicPr/>
                <p:nvPr/>
              </p:nvPicPr>
              <p:blipFill>
                <a:blip r:embed="rId46"/>
                <a:stretch>
                  <a:fillRect/>
                </a:stretch>
              </p:blipFill>
              <p:spPr>
                <a:xfrm>
                  <a:off x="2095848" y="5641920"/>
                  <a:ext cx="4167720" cy="114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F624A3E2-AE0C-1BD7-645E-26E4E0D4AA0E}"/>
                    </a:ext>
                  </a:extLst>
                </p14:cNvPr>
                <p14:cNvContentPartPr/>
                <p14:nvPr/>
              </p14:nvContentPartPr>
              <p14:xfrm>
                <a:off x="2093688" y="6647760"/>
                <a:ext cx="219600" cy="54720"/>
              </p14:xfrm>
            </p:contentPart>
          </mc:Choice>
          <mc:Fallback xmlns="">
            <p:pic>
              <p:nvPicPr>
                <p:cNvPr id="40" name="Mürekkep 39">
                  <a:extLst>
                    <a:ext uri="{FF2B5EF4-FFF2-40B4-BE49-F238E27FC236}">
                      <a16:creationId xmlns:a16="http://schemas.microsoft.com/office/drawing/2014/main" id="{F624A3E2-AE0C-1BD7-645E-26E4E0D4AA0E}"/>
                    </a:ext>
                  </a:extLst>
                </p:cNvPr>
                <p:cNvPicPr/>
                <p:nvPr/>
              </p:nvPicPr>
              <p:blipFill>
                <a:blip r:embed="rId48"/>
                <a:stretch>
                  <a:fillRect/>
                </a:stretch>
              </p:blipFill>
              <p:spPr>
                <a:xfrm>
                  <a:off x="2084688" y="6639120"/>
                  <a:ext cx="237240" cy="72360"/>
                </a:xfrm>
                <a:prstGeom prst="rect">
                  <a:avLst/>
                </a:prstGeom>
              </p:spPr>
            </p:pic>
          </mc:Fallback>
        </mc:AlternateContent>
      </p:grpSp>
      <p:pic>
        <p:nvPicPr>
          <p:cNvPr id="43" name="Resim 42">
            <a:extLst>
              <a:ext uri="{FF2B5EF4-FFF2-40B4-BE49-F238E27FC236}">
                <a16:creationId xmlns:a16="http://schemas.microsoft.com/office/drawing/2014/main" id="{39892125-F407-B4E6-EE66-01795CDF9C21}"/>
              </a:ext>
            </a:extLst>
          </p:cNvPr>
          <p:cNvPicPr>
            <a:picLocks noChangeAspect="1"/>
          </p:cNvPicPr>
          <p:nvPr/>
        </p:nvPicPr>
        <p:blipFill>
          <a:blip r:embed="rId49"/>
          <a:stretch>
            <a:fillRect/>
          </a:stretch>
        </p:blipFill>
        <p:spPr>
          <a:xfrm>
            <a:off x="6867609" y="5848830"/>
            <a:ext cx="1714739" cy="476316"/>
          </a:xfrm>
          <a:prstGeom prst="rect">
            <a:avLst/>
          </a:prstGeom>
        </p:spPr>
      </p:pic>
      <p:grpSp>
        <p:nvGrpSpPr>
          <p:cNvPr id="48" name="Grup 47">
            <a:extLst>
              <a:ext uri="{FF2B5EF4-FFF2-40B4-BE49-F238E27FC236}">
                <a16:creationId xmlns:a16="http://schemas.microsoft.com/office/drawing/2014/main" id="{0A1C22F1-2FD6-7F83-39D3-D0A251236221}"/>
              </a:ext>
            </a:extLst>
          </p:cNvPr>
          <p:cNvGrpSpPr/>
          <p:nvPr/>
        </p:nvGrpSpPr>
        <p:grpSpPr>
          <a:xfrm>
            <a:off x="6729768" y="5458680"/>
            <a:ext cx="707040" cy="596520"/>
            <a:chOff x="6729768" y="5458680"/>
            <a:chExt cx="707040" cy="596520"/>
          </a:xfrm>
        </p:grpSpPr>
        <mc:AlternateContent xmlns:mc="http://schemas.openxmlformats.org/markup-compatibility/2006" xmlns:p14="http://schemas.microsoft.com/office/powerpoint/2010/main">
          <mc:Choice Requires="p14">
            <p:contentPart p14:bwMode="auto" r:id="rId50">
              <p14:nvContentPartPr>
                <p14:cNvPr id="44" name="Mürekkep 43">
                  <a:extLst>
                    <a:ext uri="{FF2B5EF4-FFF2-40B4-BE49-F238E27FC236}">
                      <a16:creationId xmlns:a16="http://schemas.microsoft.com/office/drawing/2014/main" id="{38CB3380-C47D-9382-6593-B938B560E891}"/>
                    </a:ext>
                  </a:extLst>
                </p14:cNvPr>
                <p14:cNvContentPartPr/>
                <p14:nvPr/>
              </p14:nvContentPartPr>
              <p14:xfrm>
                <a:off x="7285968" y="5458680"/>
                <a:ext cx="95400" cy="545760"/>
              </p14:xfrm>
            </p:contentPart>
          </mc:Choice>
          <mc:Fallback xmlns="">
            <p:pic>
              <p:nvPicPr>
                <p:cNvPr id="44" name="Mürekkep 43">
                  <a:extLst>
                    <a:ext uri="{FF2B5EF4-FFF2-40B4-BE49-F238E27FC236}">
                      <a16:creationId xmlns:a16="http://schemas.microsoft.com/office/drawing/2014/main" id="{38CB3380-C47D-9382-6593-B938B560E891}"/>
                    </a:ext>
                  </a:extLst>
                </p:cNvPr>
                <p:cNvPicPr/>
                <p:nvPr/>
              </p:nvPicPr>
              <p:blipFill>
                <a:blip r:embed="rId51"/>
                <a:stretch>
                  <a:fillRect/>
                </a:stretch>
              </p:blipFill>
              <p:spPr>
                <a:xfrm>
                  <a:off x="7277328" y="5450040"/>
                  <a:ext cx="11304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Mürekkep 44">
                  <a:extLst>
                    <a:ext uri="{FF2B5EF4-FFF2-40B4-BE49-F238E27FC236}">
                      <a16:creationId xmlns:a16="http://schemas.microsoft.com/office/drawing/2014/main" id="{8C581483-FD58-62CF-0769-6BFE3B1A076B}"/>
                    </a:ext>
                  </a:extLst>
                </p14:cNvPr>
                <p14:cNvContentPartPr/>
                <p14:nvPr/>
              </p14:nvContentPartPr>
              <p14:xfrm>
                <a:off x="7260048" y="5937840"/>
                <a:ext cx="176760" cy="108360"/>
              </p14:xfrm>
            </p:contentPart>
          </mc:Choice>
          <mc:Fallback xmlns="">
            <p:pic>
              <p:nvPicPr>
                <p:cNvPr id="45" name="Mürekkep 44">
                  <a:extLst>
                    <a:ext uri="{FF2B5EF4-FFF2-40B4-BE49-F238E27FC236}">
                      <a16:creationId xmlns:a16="http://schemas.microsoft.com/office/drawing/2014/main" id="{8C581483-FD58-62CF-0769-6BFE3B1A076B}"/>
                    </a:ext>
                  </a:extLst>
                </p:cNvPr>
                <p:cNvPicPr/>
                <p:nvPr/>
              </p:nvPicPr>
              <p:blipFill>
                <a:blip r:embed="rId53"/>
                <a:stretch>
                  <a:fillRect/>
                </a:stretch>
              </p:blipFill>
              <p:spPr>
                <a:xfrm>
                  <a:off x="7251048" y="5928840"/>
                  <a:ext cx="194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Mürekkep 45">
                  <a:extLst>
                    <a:ext uri="{FF2B5EF4-FFF2-40B4-BE49-F238E27FC236}">
                      <a16:creationId xmlns:a16="http://schemas.microsoft.com/office/drawing/2014/main" id="{25F67289-23D0-03BE-3632-E3CB6FB4DF30}"/>
                    </a:ext>
                  </a:extLst>
                </p14:cNvPr>
                <p14:cNvContentPartPr/>
                <p14:nvPr/>
              </p14:nvContentPartPr>
              <p14:xfrm>
                <a:off x="6729768" y="5705640"/>
                <a:ext cx="331920" cy="317880"/>
              </p14:xfrm>
            </p:contentPart>
          </mc:Choice>
          <mc:Fallback xmlns="">
            <p:pic>
              <p:nvPicPr>
                <p:cNvPr id="46" name="Mürekkep 45">
                  <a:extLst>
                    <a:ext uri="{FF2B5EF4-FFF2-40B4-BE49-F238E27FC236}">
                      <a16:creationId xmlns:a16="http://schemas.microsoft.com/office/drawing/2014/main" id="{25F67289-23D0-03BE-3632-E3CB6FB4DF30}"/>
                    </a:ext>
                  </a:extLst>
                </p:cNvPr>
                <p:cNvPicPr/>
                <p:nvPr/>
              </p:nvPicPr>
              <p:blipFill>
                <a:blip r:embed="rId55"/>
                <a:stretch>
                  <a:fillRect/>
                </a:stretch>
              </p:blipFill>
              <p:spPr>
                <a:xfrm>
                  <a:off x="6721128" y="5696640"/>
                  <a:ext cx="3495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Mürekkep 46">
                  <a:extLst>
                    <a:ext uri="{FF2B5EF4-FFF2-40B4-BE49-F238E27FC236}">
                      <a16:creationId xmlns:a16="http://schemas.microsoft.com/office/drawing/2014/main" id="{39FE77D7-E9F0-DAF5-08C1-DB15B8C92B87}"/>
                    </a:ext>
                  </a:extLst>
                </p14:cNvPr>
                <p14:cNvContentPartPr/>
                <p14:nvPr/>
              </p14:nvContentPartPr>
              <p14:xfrm>
                <a:off x="6949368" y="5925960"/>
                <a:ext cx="112680" cy="129240"/>
              </p14:xfrm>
            </p:contentPart>
          </mc:Choice>
          <mc:Fallback xmlns="">
            <p:pic>
              <p:nvPicPr>
                <p:cNvPr id="47" name="Mürekkep 46">
                  <a:extLst>
                    <a:ext uri="{FF2B5EF4-FFF2-40B4-BE49-F238E27FC236}">
                      <a16:creationId xmlns:a16="http://schemas.microsoft.com/office/drawing/2014/main" id="{39FE77D7-E9F0-DAF5-08C1-DB15B8C92B87}"/>
                    </a:ext>
                  </a:extLst>
                </p:cNvPr>
                <p:cNvPicPr/>
                <p:nvPr/>
              </p:nvPicPr>
              <p:blipFill>
                <a:blip r:embed="rId57"/>
                <a:stretch>
                  <a:fillRect/>
                </a:stretch>
              </p:blipFill>
              <p:spPr>
                <a:xfrm>
                  <a:off x="6940368" y="5916960"/>
                  <a:ext cx="130320" cy="146880"/>
                </a:xfrm>
                <a:prstGeom prst="rect">
                  <a:avLst/>
                </a:prstGeom>
              </p:spPr>
            </p:pic>
          </mc:Fallback>
        </mc:AlternateContent>
      </p:grpSp>
    </p:spTree>
    <p:extLst>
      <p:ext uri="{BB962C8B-B14F-4D97-AF65-F5344CB8AC3E}">
        <p14:creationId xmlns:p14="http://schemas.microsoft.com/office/powerpoint/2010/main" val="351803372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DE576F-6242-6770-D395-C3348E39D745}"/>
              </a:ext>
            </a:extLst>
          </p:cNvPr>
          <p:cNvSpPr>
            <a:spLocks noGrp="1"/>
          </p:cNvSpPr>
          <p:nvPr>
            <p:ph type="title"/>
          </p:nvPr>
        </p:nvSpPr>
        <p:spPr>
          <a:xfrm>
            <a:off x="4727224" y="1684421"/>
            <a:ext cx="3935513" cy="539015"/>
          </a:xfrm>
        </p:spPr>
        <p:txBody>
          <a:bodyPr/>
          <a:lstStyle/>
          <a:p>
            <a:r>
              <a:rPr lang="en-US" sz="2400" dirty="0"/>
              <a:t>Open </a:t>
            </a:r>
            <a:r>
              <a:rPr lang="en-US" sz="2400" dirty="0" err="1"/>
              <a:t>WBP_HealthGlobe</a:t>
            </a:r>
            <a:br>
              <a:rPr lang="en-US" sz="2400" dirty="0"/>
            </a:br>
            <a:endParaRPr lang="en-CA" sz="2400" dirty="0"/>
          </a:p>
        </p:txBody>
      </p:sp>
      <p:pic>
        <p:nvPicPr>
          <p:cNvPr id="5" name="Resim 4">
            <a:extLst>
              <a:ext uri="{FF2B5EF4-FFF2-40B4-BE49-F238E27FC236}">
                <a16:creationId xmlns:a16="http://schemas.microsoft.com/office/drawing/2014/main" id="{FC569353-5DA8-C918-4366-F2C92C758D48}"/>
              </a:ext>
            </a:extLst>
          </p:cNvPr>
          <p:cNvPicPr>
            <a:picLocks noChangeAspect="1"/>
          </p:cNvPicPr>
          <p:nvPr/>
        </p:nvPicPr>
        <p:blipFill>
          <a:blip r:embed="rId2"/>
          <a:stretch>
            <a:fillRect/>
          </a:stretch>
        </p:blipFill>
        <p:spPr>
          <a:xfrm>
            <a:off x="42634" y="0"/>
            <a:ext cx="4197063" cy="6858000"/>
          </a:xfrm>
          <a:prstGeom prst="rect">
            <a:avLst/>
          </a:prstGeom>
        </p:spPr>
      </p:pic>
      <p:pic>
        <p:nvPicPr>
          <p:cNvPr id="7" name="Resim 6">
            <a:extLst>
              <a:ext uri="{FF2B5EF4-FFF2-40B4-BE49-F238E27FC236}">
                <a16:creationId xmlns:a16="http://schemas.microsoft.com/office/drawing/2014/main" id="{9BE5E4DA-22A9-73A0-6F50-E078D655BE91}"/>
              </a:ext>
            </a:extLst>
          </p:cNvPr>
          <p:cNvPicPr>
            <a:picLocks noChangeAspect="1"/>
          </p:cNvPicPr>
          <p:nvPr/>
        </p:nvPicPr>
        <p:blipFill>
          <a:blip r:embed="rId3"/>
          <a:stretch>
            <a:fillRect/>
          </a:stretch>
        </p:blipFill>
        <p:spPr>
          <a:xfrm>
            <a:off x="5773715" y="2814918"/>
            <a:ext cx="5591955" cy="3153215"/>
          </a:xfrm>
          <a:prstGeom prst="rect">
            <a:avLst/>
          </a:prstGeom>
        </p:spPr>
      </p:pic>
      <p:grpSp>
        <p:nvGrpSpPr>
          <p:cNvPr id="12" name="Grup 11">
            <a:extLst>
              <a:ext uri="{FF2B5EF4-FFF2-40B4-BE49-F238E27FC236}">
                <a16:creationId xmlns:a16="http://schemas.microsoft.com/office/drawing/2014/main" id="{B6805534-37F7-4382-3D9E-51D944409AF7}"/>
              </a:ext>
            </a:extLst>
          </p:cNvPr>
          <p:cNvGrpSpPr/>
          <p:nvPr/>
        </p:nvGrpSpPr>
        <p:grpSpPr>
          <a:xfrm>
            <a:off x="440185" y="-11444"/>
            <a:ext cx="5675040" cy="1610280"/>
            <a:chOff x="440185" y="-11444"/>
            <a:chExt cx="5675040" cy="1610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32EA1ECF-5292-01A9-9085-FBF17764B06F}"/>
                    </a:ext>
                  </a:extLst>
                </p14:cNvPr>
                <p14:cNvContentPartPr/>
                <p14:nvPr/>
              </p14:nvContentPartPr>
              <p14:xfrm>
                <a:off x="519385" y="363676"/>
                <a:ext cx="1470240" cy="89640"/>
              </p14:xfrm>
            </p:contentPart>
          </mc:Choice>
          <mc:Fallback xmlns="">
            <p:pic>
              <p:nvPicPr>
                <p:cNvPr id="8" name="Mürekkep 7">
                  <a:extLst>
                    <a:ext uri="{FF2B5EF4-FFF2-40B4-BE49-F238E27FC236}">
                      <a16:creationId xmlns:a16="http://schemas.microsoft.com/office/drawing/2014/main" id="{32EA1ECF-5292-01A9-9085-FBF17764B06F}"/>
                    </a:ext>
                  </a:extLst>
                </p:cNvPr>
                <p:cNvPicPr/>
                <p:nvPr/>
              </p:nvPicPr>
              <p:blipFill>
                <a:blip r:embed="rId5"/>
                <a:stretch>
                  <a:fillRect/>
                </a:stretch>
              </p:blipFill>
              <p:spPr>
                <a:xfrm>
                  <a:off x="510385" y="354676"/>
                  <a:ext cx="1487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BB93B028-72D6-A8DE-B5F6-41789339775A}"/>
                    </a:ext>
                  </a:extLst>
                </p14:cNvPr>
                <p14:cNvContentPartPr/>
                <p14:nvPr/>
              </p14:nvContentPartPr>
              <p14:xfrm>
                <a:off x="440185" y="-11444"/>
                <a:ext cx="1603080" cy="522360"/>
              </p14:xfrm>
            </p:contentPart>
          </mc:Choice>
          <mc:Fallback xmlns="">
            <p:pic>
              <p:nvPicPr>
                <p:cNvPr id="9" name="Mürekkep 8">
                  <a:extLst>
                    <a:ext uri="{FF2B5EF4-FFF2-40B4-BE49-F238E27FC236}">
                      <a16:creationId xmlns:a16="http://schemas.microsoft.com/office/drawing/2014/main" id="{BB93B028-72D6-A8DE-B5F6-41789339775A}"/>
                    </a:ext>
                  </a:extLst>
                </p:cNvPr>
                <p:cNvPicPr/>
                <p:nvPr/>
              </p:nvPicPr>
              <p:blipFill>
                <a:blip r:embed="rId7"/>
                <a:stretch>
                  <a:fillRect/>
                </a:stretch>
              </p:blipFill>
              <p:spPr>
                <a:xfrm>
                  <a:off x="431185" y="-20444"/>
                  <a:ext cx="16207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A41D96CF-DDAC-D0DD-AEBA-2BFAFDB1E84E}"/>
                    </a:ext>
                  </a:extLst>
                </p14:cNvPr>
                <p14:cNvContentPartPr/>
                <p14:nvPr/>
              </p14:nvContentPartPr>
              <p14:xfrm>
                <a:off x="2040385" y="259636"/>
                <a:ext cx="3954600" cy="1328760"/>
              </p14:xfrm>
            </p:contentPart>
          </mc:Choice>
          <mc:Fallback xmlns="">
            <p:pic>
              <p:nvPicPr>
                <p:cNvPr id="10" name="Mürekkep 9">
                  <a:extLst>
                    <a:ext uri="{FF2B5EF4-FFF2-40B4-BE49-F238E27FC236}">
                      <a16:creationId xmlns:a16="http://schemas.microsoft.com/office/drawing/2014/main" id="{A41D96CF-DDAC-D0DD-AEBA-2BFAFDB1E84E}"/>
                    </a:ext>
                  </a:extLst>
                </p:cNvPr>
                <p:cNvPicPr/>
                <p:nvPr/>
              </p:nvPicPr>
              <p:blipFill>
                <a:blip r:embed="rId9"/>
                <a:stretch>
                  <a:fillRect/>
                </a:stretch>
              </p:blipFill>
              <p:spPr>
                <a:xfrm>
                  <a:off x="2031385" y="250996"/>
                  <a:ext cx="3972240" cy="134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1D6136D3-E248-7253-8C7E-14171922EF6B}"/>
                    </a:ext>
                  </a:extLst>
                </p14:cNvPr>
                <p14:cNvContentPartPr/>
                <p14:nvPr/>
              </p14:nvContentPartPr>
              <p14:xfrm>
                <a:off x="5842345" y="1428916"/>
                <a:ext cx="272880" cy="169920"/>
              </p14:xfrm>
            </p:contentPart>
          </mc:Choice>
          <mc:Fallback xmlns="">
            <p:pic>
              <p:nvPicPr>
                <p:cNvPr id="11" name="Mürekkep 10">
                  <a:extLst>
                    <a:ext uri="{FF2B5EF4-FFF2-40B4-BE49-F238E27FC236}">
                      <a16:creationId xmlns:a16="http://schemas.microsoft.com/office/drawing/2014/main" id="{1D6136D3-E248-7253-8C7E-14171922EF6B}"/>
                    </a:ext>
                  </a:extLst>
                </p:cNvPr>
                <p:cNvPicPr/>
                <p:nvPr/>
              </p:nvPicPr>
              <p:blipFill>
                <a:blip r:embed="rId11"/>
                <a:stretch>
                  <a:fillRect/>
                </a:stretch>
              </p:blipFill>
              <p:spPr>
                <a:xfrm>
                  <a:off x="5833345" y="1419916"/>
                  <a:ext cx="290520" cy="187560"/>
                </a:xfrm>
                <a:prstGeom prst="rect">
                  <a:avLst/>
                </a:prstGeom>
              </p:spPr>
            </p:pic>
          </mc:Fallback>
        </mc:AlternateContent>
      </p:grpSp>
      <p:grpSp>
        <p:nvGrpSpPr>
          <p:cNvPr id="15" name="Grup 14">
            <a:extLst>
              <a:ext uri="{FF2B5EF4-FFF2-40B4-BE49-F238E27FC236}">
                <a16:creationId xmlns:a16="http://schemas.microsoft.com/office/drawing/2014/main" id="{9B48FAA3-AB97-B41C-DC8F-B6E8D652B5F2}"/>
              </a:ext>
            </a:extLst>
          </p:cNvPr>
          <p:cNvGrpSpPr/>
          <p:nvPr/>
        </p:nvGrpSpPr>
        <p:grpSpPr>
          <a:xfrm>
            <a:off x="2406145" y="4070596"/>
            <a:ext cx="5293440" cy="2166480"/>
            <a:chOff x="2406145" y="4070596"/>
            <a:chExt cx="5293440" cy="2166480"/>
          </a:xfrm>
        </p:grpSpPr>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A539DA41-6CF3-3E13-53F4-32ECA1CC1467}"/>
                    </a:ext>
                  </a:extLst>
                </p14:cNvPr>
                <p14:cNvContentPartPr/>
                <p14:nvPr/>
              </p14:nvContentPartPr>
              <p14:xfrm>
                <a:off x="2406145" y="4433116"/>
                <a:ext cx="4380840" cy="1803960"/>
              </p14:xfrm>
            </p:contentPart>
          </mc:Choice>
          <mc:Fallback xmlns="">
            <p:pic>
              <p:nvPicPr>
                <p:cNvPr id="13" name="Mürekkep 12">
                  <a:extLst>
                    <a:ext uri="{FF2B5EF4-FFF2-40B4-BE49-F238E27FC236}">
                      <a16:creationId xmlns:a16="http://schemas.microsoft.com/office/drawing/2014/main" id="{A539DA41-6CF3-3E13-53F4-32ECA1CC1467}"/>
                    </a:ext>
                  </a:extLst>
                </p:cNvPr>
                <p:cNvPicPr/>
                <p:nvPr/>
              </p:nvPicPr>
              <p:blipFill>
                <a:blip r:embed="rId13"/>
                <a:stretch>
                  <a:fillRect/>
                </a:stretch>
              </p:blipFill>
              <p:spPr>
                <a:xfrm>
                  <a:off x="2397145" y="4424116"/>
                  <a:ext cx="4398480" cy="1821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4F23F372-7CF8-34FF-879C-9E64A9253397}"/>
                    </a:ext>
                  </a:extLst>
                </p14:cNvPr>
                <p14:cNvContentPartPr/>
                <p14:nvPr/>
              </p14:nvContentPartPr>
              <p14:xfrm>
                <a:off x="7122505" y="4070596"/>
                <a:ext cx="577080" cy="10080"/>
              </p14:xfrm>
            </p:contentPart>
          </mc:Choice>
          <mc:Fallback xmlns="">
            <p:pic>
              <p:nvPicPr>
                <p:cNvPr id="14" name="Mürekkep 13">
                  <a:extLst>
                    <a:ext uri="{FF2B5EF4-FFF2-40B4-BE49-F238E27FC236}">
                      <a16:creationId xmlns:a16="http://schemas.microsoft.com/office/drawing/2014/main" id="{4F23F372-7CF8-34FF-879C-9E64A9253397}"/>
                    </a:ext>
                  </a:extLst>
                </p:cNvPr>
                <p:cNvPicPr/>
                <p:nvPr/>
              </p:nvPicPr>
              <p:blipFill>
                <a:blip r:embed="rId15"/>
                <a:stretch>
                  <a:fillRect/>
                </a:stretch>
              </p:blipFill>
              <p:spPr>
                <a:xfrm>
                  <a:off x="7113865" y="4061956"/>
                  <a:ext cx="594720" cy="27720"/>
                </a:xfrm>
                <a:prstGeom prst="rect">
                  <a:avLst/>
                </a:prstGeom>
              </p:spPr>
            </p:pic>
          </mc:Fallback>
        </mc:AlternateContent>
      </p:grpSp>
      <p:grpSp>
        <p:nvGrpSpPr>
          <p:cNvPr id="20" name="Grup 19">
            <a:extLst>
              <a:ext uri="{FF2B5EF4-FFF2-40B4-BE49-F238E27FC236}">
                <a16:creationId xmlns:a16="http://schemas.microsoft.com/office/drawing/2014/main" id="{B650632D-8E5F-F23B-4983-0DDFE39F621D}"/>
              </a:ext>
            </a:extLst>
          </p:cNvPr>
          <p:cNvGrpSpPr/>
          <p:nvPr/>
        </p:nvGrpSpPr>
        <p:grpSpPr>
          <a:xfrm>
            <a:off x="2011225" y="2730676"/>
            <a:ext cx="7484760" cy="1092240"/>
            <a:chOff x="2011225" y="2730676"/>
            <a:chExt cx="7484760" cy="1092240"/>
          </a:xfrm>
        </p:grpSpPr>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8B753DF4-4FF5-4C8C-0159-DD9935D78B44}"/>
                    </a:ext>
                  </a:extLst>
                </p14:cNvPr>
                <p14:cNvContentPartPr/>
                <p14:nvPr/>
              </p14:nvContentPartPr>
              <p14:xfrm>
                <a:off x="2011225" y="2858116"/>
                <a:ext cx="1163880" cy="360"/>
              </p14:xfrm>
            </p:contentPart>
          </mc:Choice>
          <mc:Fallback xmlns="">
            <p:pic>
              <p:nvPicPr>
                <p:cNvPr id="16" name="Mürekkep 15">
                  <a:extLst>
                    <a:ext uri="{FF2B5EF4-FFF2-40B4-BE49-F238E27FC236}">
                      <a16:creationId xmlns:a16="http://schemas.microsoft.com/office/drawing/2014/main" id="{8B753DF4-4FF5-4C8C-0159-DD9935D78B44}"/>
                    </a:ext>
                  </a:extLst>
                </p:cNvPr>
                <p:cNvPicPr/>
                <p:nvPr/>
              </p:nvPicPr>
              <p:blipFill>
                <a:blip r:embed="rId17"/>
                <a:stretch>
                  <a:fillRect/>
                </a:stretch>
              </p:blipFill>
              <p:spPr>
                <a:xfrm>
                  <a:off x="2002585" y="2849476"/>
                  <a:ext cx="1181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3B50ABC0-F52A-DB05-F616-60A49A02DCBA}"/>
                    </a:ext>
                  </a:extLst>
                </p14:cNvPr>
                <p14:cNvContentPartPr/>
                <p14:nvPr/>
              </p14:nvContentPartPr>
              <p14:xfrm>
                <a:off x="3734185" y="2730676"/>
                <a:ext cx="5727240" cy="1062720"/>
              </p14:xfrm>
            </p:contentPart>
          </mc:Choice>
          <mc:Fallback xmlns="">
            <p:pic>
              <p:nvPicPr>
                <p:cNvPr id="17" name="Mürekkep 16">
                  <a:extLst>
                    <a:ext uri="{FF2B5EF4-FFF2-40B4-BE49-F238E27FC236}">
                      <a16:creationId xmlns:a16="http://schemas.microsoft.com/office/drawing/2014/main" id="{3B50ABC0-F52A-DB05-F616-60A49A02DCBA}"/>
                    </a:ext>
                  </a:extLst>
                </p:cNvPr>
                <p:cNvPicPr/>
                <p:nvPr/>
              </p:nvPicPr>
              <p:blipFill>
                <a:blip r:embed="rId19"/>
                <a:stretch>
                  <a:fillRect/>
                </a:stretch>
              </p:blipFill>
              <p:spPr>
                <a:xfrm>
                  <a:off x="3725185" y="2722036"/>
                  <a:ext cx="5744880" cy="108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165E4F15-BB65-85B7-4DBE-BC2F4C601840}"/>
                    </a:ext>
                  </a:extLst>
                </p14:cNvPr>
                <p14:cNvContentPartPr/>
                <p14:nvPr/>
              </p14:nvContentPartPr>
              <p14:xfrm>
                <a:off x="9414625" y="3580276"/>
                <a:ext cx="81360" cy="242640"/>
              </p14:xfrm>
            </p:contentPart>
          </mc:Choice>
          <mc:Fallback xmlns="">
            <p:pic>
              <p:nvPicPr>
                <p:cNvPr id="18" name="Mürekkep 17">
                  <a:extLst>
                    <a:ext uri="{FF2B5EF4-FFF2-40B4-BE49-F238E27FC236}">
                      <a16:creationId xmlns:a16="http://schemas.microsoft.com/office/drawing/2014/main" id="{165E4F15-BB65-85B7-4DBE-BC2F4C601840}"/>
                    </a:ext>
                  </a:extLst>
                </p:cNvPr>
                <p:cNvPicPr/>
                <p:nvPr/>
              </p:nvPicPr>
              <p:blipFill>
                <a:blip r:embed="rId21"/>
                <a:stretch>
                  <a:fillRect/>
                </a:stretch>
              </p:blipFill>
              <p:spPr>
                <a:xfrm>
                  <a:off x="9405625" y="3571636"/>
                  <a:ext cx="99000" cy="260280"/>
                </a:xfrm>
                <a:prstGeom prst="rect">
                  <a:avLst/>
                </a:prstGeom>
              </p:spPr>
            </p:pic>
          </mc:Fallback>
        </mc:AlternateContent>
      </p:grpSp>
    </p:spTree>
    <p:extLst>
      <p:ext uri="{BB962C8B-B14F-4D97-AF65-F5344CB8AC3E}">
        <p14:creationId xmlns:p14="http://schemas.microsoft.com/office/powerpoint/2010/main" val="14845799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B158B7-F7AC-F85F-A3F6-198017B57398}"/>
              </a:ext>
            </a:extLst>
          </p:cNvPr>
          <p:cNvSpPr>
            <a:spLocks noGrp="1"/>
          </p:cNvSpPr>
          <p:nvPr>
            <p:ph type="title"/>
          </p:nvPr>
        </p:nvSpPr>
        <p:spPr>
          <a:xfrm>
            <a:off x="588360" y="1001358"/>
            <a:ext cx="7333231" cy="606061"/>
          </a:xfrm>
        </p:spPr>
        <p:txBody>
          <a:bodyPr/>
          <a:lstStyle/>
          <a:p>
            <a:r>
              <a:rPr lang="en-US" sz="2800" dirty="0" err="1"/>
              <a:t>Ayni</a:t>
            </a:r>
            <a:r>
              <a:rPr lang="en-US" sz="2800" dirty="0"/>
              <a:t> </a:t>
            </a:r>
            <a:r>
              <a:rPr lang="en-US" sz="2800" dirty="0" err="1"/>
              <a:t>islemi</a:t>
            </a:r>
            <a:r>
              <a:rPr lang="en-US" sz="2800" dirty="0"/>
              <a:t> </a:t>
            </a:r>
            <a:r>
              <a:rPr lang="en-US" sz="2800" dirty="0" err="1"/>
              <a:t>WBP_ManaGlobe</a:t>
            </a:r>
            <a:r>
              <a:rPr lang="en-US" sz="2800" dirty="0"/>
              <a:t> </a:t>
            </a:r>
            <a:r>
              <a:rPr lang="en-US" sz="2800" dirty="0" err="1"/>
              <a:t>icinde</a:t>
            </a:r>
            <a:r>
              <a:rPr lang="en-US" sz="2800" dirty="0"/>
              <a:t> yap</a:t>
            </a:r>
            <a:endParaRPr lang="en-CA" sz="2800" dirty="0"/>
          </a:p>
        </p:txBody>
      </p:sp>
      <p:pic>
        <p:nvPicPr>
          <p:cNvPr id="5" name="Resim 4">
            <a:extLst>
              <a:ext uri="{FF2B5EF4-FFF2-40B4-BE49-F238E27FC236}">
                <a16:creationId xmlns:a16="http://schemas.microsoft.com/office/drawing/2014/main" id="{431FC250-1345-8967-E912-C47EA151676F}"/>
              </a:ext>
            </a:extLst>
          </p:cNvPr>
          <p:cNvPicPr>
            <a:picLocks noChangeAspect="1"/>
          </p:cNvPicPr>
          <p:nvPr/>
        </p:nvPicPr>
        <p:blipFill>
          <a:blip r:embed="rId2"/>
          <a:stretch>
            <a:fillRect/>
          </a:stretch>
        </p:blipFill>
        <p:spPr>
          <a:xfrm>
            <a:off x="3933523" y="1853248"/>
            <a:ext cx="4324954" cy="4344006"/>
          </a:xfrm>
          <a:prstGeom prst="rect">
            <a:avLst/>
          </a:prstGeom>
        </p:spPr>
      </p:pic>
    </p:spTree>
    <p:extLst>
      <p:ext uri="{BB962C8B-B14F-4D97-AF65-F5344CB8AC3E}">
        <p14:creationId xmlns:p14="http://schemas.microsoft.com/office/powerpoint/2010/main" val="3987525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8DB951-F54F-5F6B-57B1-ABD834B5201D}"/>
              </a:ext>
            </a:extLst>
          </p:cNvPr>
          <p:cNvSpPr>
            <a:spLocks noGrp="1"/>
          </p:cNvSpPr>
          <p:nvPr>
            <p:ph type="title"/>
          </p:nvPr>
        </p:nvSpPr>
        <p:spPr/>
        <p:txBody>
          <a:bodyPr/>
          <a:lstStyle/>
          <a:p>
            <a:r>
              <a:rPr lang="en-US" dirty="0" err="1"/>
              <a:t>UserWidget</a:t>
            </a:r>
            <a:r>
              <a:rPr lang="en-US" dirty="0"/>
              <a:t> class </a:t>
            </a:r>
            <a:r>
              <a:rPr lang="en-US" dirty="0" err="1"/>
              <a:t>olusturuyoruz</a:t>
            </a:r>
            <a:r>
              <a:rPr lang="en-US" dirty="0"/>
              <a:t>.</a:t>
            </a:r>
            <a:br>
              <a:rPr lang="en-US" dirty="0"/>
            </a:br>
            <a:r>
              <a:rPr lang="en-US" dirty="0"/>
              <a:t>C++ Class </a:t>
            </a:r>
            <a:r>
              <a:rPr lang="en-US" dirty="0" err="1"/>
              <a:t>ekliyoruz</a:t>
            </a:r>
            <a:r>
              <a:rPr lang="en-US" dirty="0"/>
              <a:t> UE5 de.</a:t>
            </a:r>
            <a:endParaRPr lang="en-CA" dirty="0"/>
          </a:p>
        </p:txBody>
      </p:sp>
      <p:pic>
        <p:nvPicPr>
          <p:cNvPr id="5" name="Resim 4">
            <a:extLst>
              <a:ext uri="{FF2B5EF4-FFF2-40B4-BE49-F238E27FC236}">
                <a16:creationId xmlns:a16="http://schemas.microsoft.com/office/drawing/2014/main" id="{A87432E2-2045-29BB-F0F0-0AEC0BC1A665}"/>
              </a:ext>
            </a:extLst>
          </p:cNvPr>
          <p:cNvPicPr>
            <a:picLocks noChangeAspect="1"/>
          </p:cNvPicPr>
          <p:nvPr/>
        </p:nvPicPr>
        <p:blipFill>
          <a:blip r:embed="rId2"/>
          <a:stretch>
            <a:fillRect/>
          </a:stretch>
        </p:blipFill>
        <p:spPr>
          <a:xfrm>
            <a:off x="2267989" y="1853248"/>
            <a:ext cx="6160965" cy="3735904"/>
          </a:xfrm>
          <a:prstGeom prst="rect">
            <a:avLst/>
          </a:prstGeom>
        </p:spPr>
      </p:pic>
      <p:pic>
        <p:nvPicPr>
          <p:cNvPr id="15" name="Resim 14">
            <a:extLst>
              <a:ext uri="{FF2B5EF4-FFF2-40B4-BE49-F238E27FC236}">
                <a16:creationId xmlns:a16="http://schemas.microsoft.com/office/drawing/2014/main" id="{23E38419-1BC8-130B-5EE3-F2958AE0F60B}"/>
              </a:ext>
            </a:extLst>
          </p:cNvPr>
          <p:cNvPicPr>
            <a:picLocks noChangeAspect="1"/>
          </p:cNvPicPr>
          <p:nvPr/>
        </p:nvPicPr>
        <p:blipFill>
          <a:blip r:embed="rId3"/>
          <a:stretch>
            <a:fillRect/>
          </a:stretch>
        </p:blipFill>
        <p:spPr>
          <a:xfrm>
            <a:off x="2555156" y="5679989"/>
            <a:ext cx="5586629" cy="1071669"/>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Mürekkep 16">
                <a:extLst>
                  <a:ext uri="{FF2B5EF4-FFF2-40B4-BE49-F238E27FC236}">
                    <a16:creationId xmlns:a16="http://schemas.microsoft.com/office/drawing/2014/main" id="{BCC8ECE7-CD04-3418-F2B6-081DA37B30C3}"/>
                  </a:ext>
                </a:extLst>
              </p14:cNvPr>
              <p14:cNvContentPartPr/>
              <p14:nvPr/>
            </p14:nvContentPartPr>
            <p14:xfrm>
              <a:off x="2063983" y="4064625"/>
              <a:ext cx="488880" cy="360"/>
            </p14:xfrm>
          </p:contentPart>
        </mc:Choice>
        <mc:Fallback xmlns="">
          <p:pic>
            <p:nvPicPr>
              <p:cNvPr id="17" name="Mürekkep 16">
                <a:extLst>
                  <a:ext uri="{FF2B5EF4-FFF2-40B4-BE49-F238E27FC236}">
                    <a16:creationId xmlns:a16="http://schemas.microsoft.com/office/drawing/2014/main" id="{BCC8ECE7-CD04-3418-F2B6-081DA37B30C3}"/>
                  </a:ext>
                </a:extLst>
              </p:cNvPr>
              <p:cNvPicPr/>
              <p:nvPr/>
            </p:nvPicPr>
            <p:blipFill>
              <a:blip r:embed="rId5"/>
              <a:stretch>
                <a:fillRect/>
              </a:stretch>
            </p:blipFill>
            <p:spPr>
              <a:xfrm>
                <a:off x="2054983" y="4055625"/>
                <a:ext cx="50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Mürekkep 17">
                <a:extLst>
                  <a:ext uri="{FF2B5EF4-FFF2-40B4-BE49-F238E27FC236}">
                    <a16:creationId xmlns:a16="http://schemas.microsoft.com/office/drawing/2014/main" id="{13FA713A-D457-8FD4-8ECD-702CCCC84B65}"/>
                  </a:ext>
                </a:extLst>
              </p14:cNvPr>
              <p14:cNvContentPartPr/>
              <p14:nvPr/>
            </p14:nvContentPartPr>
            <p14:xfrm>
              <a:off x="2525503" y="4019265"/>
              <a:ext cx="88560" cy="79200"/>
            </p14:xfrm>
          </p:contentPart>
        </mc:Choice>
        <mc:Fallback xmlns="">
          <p:pic>
            <p:nvPicPr>
              <p:cNvPr id="18" name="Mürekkep 17">
                <a:extLst>
                  <a:ext uri="{FF2B5EF4-FFF2-40B4-BE49-F238E27FC236}">
                    <a16:creationId xmlns:a16="http://schemas.microsoft.com/office/drawing/2014/main" id="{13FA713A-D457-8FD4-8ECD-702CCCC84B65}"/>
                  </a:ext>
                </a:extLst>
              </p:cNvPr>
              <p:cNvPicPr/>
              <p:nvPr/>
            </p:nvPicPr>
            <p:blipFill>
              <a:blip r:embed="rId7"/>
              <a:stretch>
                <a:fillRect/>
              </a:stretch>
            </p:blipFill>
            <p:spPr>
              <a:xfrm>
                <a:off x="2516863" y="4010265"/>
                <a:ext cx="106200" cy="96840"/>
              </a:xfrm>
              <a:prstGeom prst="rect">
                <a:avLst/>
              </a:prstGeom>
            </p:spPr>
          </p:pic>
        </mc:Fallback>
      </mc:AlternateContent>
      <p:grpSp>
        <p:nvGrpSpPr>
          <p:cNvPr id="21" name="Grup 20">
            <a:extLst>
              <a:ext uri="{FF2B5EF4-FFF2-40B4-BE49-F238E27FC236}">
                <a16:creationId xmlns:a16="http://schemas.microsoft.com/office/drawing/2014/main" id="{9E8CA4BD-B9B0-1779-F591-894AFD1BD269}"/>
              </a:ext>
            </a:extLst>
          </p:cNvPr>
          <p:cNvGrpSpPr/>
          <p:nvPr/>
        </p:nvGrpSpPr>
        <p:grpSpPr>
          <a:xfrm>
            <a:off x="2045983" y="2914785"/>
            <a:ext cx="400680" cy="116280"/>
            <a:chOff x="2045983" y="2914785"/>
            <a:chExt cx="400680" cy="116280"/>
          </a:xfrm>
        </p:grpSpPr>
        <mc:AlternateContent xmlns:mc="http://schemas.openxmlformats.org/markup-compatibility/2006" xmlns:p14="http://schemas.microsoft.com/office/powerpoint/2010/main">
          <mc:Choice Requires="p14">
            <p:contentPart p14:bwMode="auto" r:id="rId8">
              <p14:nvContentPartPr>
                <p14:cNvPr id="19" name="Mürekkep 18">
                  <a:extLst>
                    <a:ext uri="{FF2B5EF4-FFF2-40B4-BE49-F238E27FC236}">
                      <a16:creationId xmlns:a16="http://schemas.microsoft.com/office/drawing/2014/main" id="{610F0BAF-76CC-B32C-0AA6-2815A40E85BC}"/>
                    </a:ext>
                  </a:extLst>
                </p14:cNvPr>
                <p14:cNvContentPartPr/>
                <p14:nvPr/>
              </p14:nvContentPartPr>
              <p14:xfrm>
                <a:off x="2045983" y="2933145"/>
                <a:ext cx="388440" cy="55080"/>
              </p14:xfrm>
            </p:contentPart>
          </mc:Choice>
          <mc:Fallback xmlns="">
            <p:pic>
              <p:nvPicPr>
                <p:cNvPr id="19" name="Mürekkep 18">
                  <a:extLst>
                    <a:ext uri="{FF2B5EF4-FFF2-40B4-BE49-F238E27FC236}">
                      <a16:creationId xmlns:a16="http://schemas.microsoft.com/office/drawing/2014/main" id="{610F0BAF-76CC-B32C-0AA6-2815A40E85BC}"/>
                    </a:ext>
                  </a:extLst>
                </p:cNvPr>
                <p:cNvPicPr/>
                <p:nvPr/>
              </p:nvPicPr>
              <p:blipFill>
                <a:blip r:embed="rId9"/>
                <a:stretch>
                  <a:fillRect/>
                </a:stretch>
              </p:blipFill>
              <p:spPr>
                <a:xfrm>
                  <a:off x="2036983" y="2924145"/>
                  <a:ext cx="406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8377E958-0525-7B99-2165-89B4B349A4D7}"/>
                    </a:ext>
                  </a:extLst>
                </p14:cNvPr>
                <p14:cNvContentPartPr/>
                <p14:nvPr/>
              </p14:nvContentPartPr>
              <p14:xfrm>
                <a:off x="2353423" y="2914785"/>
                <a:ext cx="93240" cy="116280"/>
              </p14:xfrm>
            </p:contentPart>
          </mc:Choice>
          <mc:Fallback xmlns="">
            <p:pic>
              <p:nvPicPr>
                <p:cNvPr id="20" name="Mürekkep 19">
                  <a:extLst>
                    <a:ext uri="{FF2B5EF4-FFF2-40B4-BE49-F238E27FC236}">
                      <a16:creationId xmlns:a16="http://schemas.microsoft.com/office/drawing/2014/main" id="{8377E958-0525-7B99-2165-89B4B349A4D7}"/>
                    </a:ext>
                  </a:extLst>
                </p:cNvPr>
                <p:cNvPicPr/>
                <p:nvPr/>
              </p:nvPicPr>
              <p:blipFill>
                <a:blip r:embed="rId11"/>
                <a:stretch>
                  <a:fillRect/>
                </a:stretch>
              </p:blipFill>
              <p:spPr>
                <a:xfrm>
                  <a:off x="2344783" y="2906145"/>
                  <a:ext cx="11088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2" name="Mürekkep 21">
                <a:extLst>
                  <a:ext uri="{FF2B5EF4-FFF2-40B4-BE49-F238E27FC236}">
                    <a16:creationId xmlns:a16="http://schemas.microsoft.com/office/drawing/2014/main" id="{142F786C-1191-ECC9-68FD-4FBCD9DCDBDD}"/>
                  </a:ext>
                </a:extLst>
              </p14:cNvPr>
              <p14:cNvContentPartPr/>
              <p14:nvPr/>
            </p14:nvContentPartPr>
            <p14:xfrm>
              <a:off x="5440423" y="2405385"/>
              <a:ext cx="699840" cy="248040"/>
            </p14:xfrm>
          </p:contentPart>
        </mc:Choice>
        <mc:Fallback xmlns="">
          <p:pic>
            <p:nvPicPr>
              <p:cNvPr id="22" name="Mürekkep 21">
                <a:extLst>
                  <a:ext uri="{FF2B5EF4-FFF2-40B4-BE49-F238E27FC236}">
                    <a16:creationId xmlns:a16="http://schemas.microsoft.com/office/drawing/2014/main" id="{142F786C-1191-ECC9-68FD-4FBCD9DCDBDD}"/>
                  </a:ext>
                </a:extLst>
              </p:cNvPr>
              <p:cNvPicPr/>
              <p:nvPr/>
            </p:nvPicPr>
            <p:blipFill>
              <a:blip r:embed="rId13"/>
              <a:stretch>
                <a:fillRect/>
              </a:stretch>
            </p:blipFill>
            <p:spPr>
              <a:xfrm>
                <a:off x="5431423" y="2396745"/>
                <a:ext cx="717480" cy="265680"/>
              </a:xfrm>
              <a:prstGeom prst="rect">
                <a:avLst/>
              </a:prstGeom>
            </p:spPr>
          </p:pic>
        </mc:Fallback>
      </mc:AlternateContent>
      <p:grpSp>
        <p:nvGrpSpPr>
          <p:cNvPr id="25" name="Grup 24">
            <a:extLst>
              <a:ext uri="{FF2B5EF4-FFF2-40B4-BE49-F238E27FC236}">
                <a16:creationId xmlns:a16="http://schemas.microsoft.com/office/drawing/2014/main" id="{375514FC-318E-D1FB-E3C8-C88E39205012}"/>
              </a:ext>
            </a:extLst>
          </p:cNvPr>
          <p:cNvGrpSpPr/>
          <p:nvPr/>
        </p:nvGrpSpPr>
        <p:grpSpPr>
          <a:xfrm>
            <a:off x="5105983" y="6311745"/>
            <a:ext cx="453600" cy="7560"/>
            <a:chOff x="5105983" y="6311745"/>
            <a:chExt cx="453600" cy="7560"/>
          </a:xfrm>
        </p:grpSpPr>
        <mc:AlternateContent xmlns:mc="http://schemas.openxmlformats.org/markup-compatibility/2006" xmlns:p14="http://schemas.microsoft.com/office/powerpoint/2010/main">
          <mc:Choice Requires="p14">
            <p:contentPart p14:bwMode="auto" r:id="rId14">
              <p14:nvContentPartPr>
                <p14:cNvPr id="23" name="Mürekkep 22">
                  <a:extLst>
                    <a:ext uri="{FF2B5EF4-FFF2-40B4-BE49-F238E27FC236}">
                      <a16:creationId xmlns:a16="http://schemas.microsoft.com/office/drawing/2014/main" id="{9B663290-89AD-36A9-49FA-EDF107777B0C}"/>
                    </a:ext>
                  </a:extLst>
                </p14:cNvPr>
                <p14:cNvContentPartPr/>
                <p14:nvPr/>
              </p14:nvContentPartPr>
              <p14:xfrm>
                <a:off x="5241343" y="6311745"/>
                <a:ext cx="318240" cy="7200"/>
              </p14:xfrm>
            </p:contentPart>
          </mc:Choice>
          <mc:Fallback xmlns="">
            <p:pic>
              <p:nvPicPr>
                <p:cNvPr id="23" name="Mürekkep 22">
                  <a:extLst>
                    <a:ext uri="{FF2B5EF4-FFF2-40B4-BE49-F238E27FC236}">
                      <a16:creationId xmlns:a16="http://schemas.microsoft.com/office/drawing/2014/main" id="{9B663290-89AD-36A9-49FA-EDF107777B0C}"/>
                    </a:ext>
                  </a:extLst>
                </p:cNvPr>
                <p:cNvPicPr/>
                <p:nvPr/>
              </p:nvPicPr>
              <p:blipFill>
                <a:blip r:embed="rId15"/>
                <a:stretch>
                  <a:fillRect/>
                </a:stretch>
              </p:blipFill>
              <p:spPr>
                <a:xfrm>
                  <a:off x="5232703" y="6303105"/>
                  <a:ext cx="335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59777838-DBF0-366C-ACE7-27C76509E0B4}"/>
                    </a:ext>
                  </a:extLst>
                </p14:cNvPr>
                <p14:cNvContentPartPr/>
                <p14:nvPr/>
              </p14:nvContentPartPr>
              <p14:xfrm>
                <a:off x="5105983" y="6315345"/>
                <a:ext cx="58320" cy="3960"/>
              </p14:xfrm>
            </p:contentPart>
          </mc:Choice>
          <mc:Fallback xmlns="">
            <p:pic>
              <p:nvPicPr>
                <p:cNvPr id="24" name="Mürekkep 23">
                  <a:extLst>
                    <a:ext uri="{FF2B5EF4-FFF2-40B4-BE49-F238E27FC236}">
                      <a16:creationId xmlns:a16="http://schemas.microsoft.com/office/drawing/2014/main" id="{59777838-DBF0-366C-ACE7-27C76509E0B4}"/>
                    </a:ext>
                  </a:extLst>
                </p:cNvPr>
                <p:cNvPicPr/>
                <p:nvPr/>
              </p:nvPicPr>
              <p:blipFill>
                <a:blip r:embed="rId17"/>
                <a:stretch>
                  <a:fillRect/>
                </a:stretch>
              </p:blipFill>
              <p:spPr>
                <a:xfrm>
                  <a:off x="5096983" y="6306345"/>
                  <a:ext cx="75960" cy="21600"/>
                </a:xfrm>
                <a:prstGeom prst="rect">
                  <a:avLst/>
                </a:prstGeom>
              </p:spPr>
            </p:pic>
          </mc:Fallback>
        </mc:AlternateContent>
      </p:grpSp>
      <p:grpSp>
        <p:nvGrpSpPr>
          <p:cNvPr id="28" name="Grup 27">
            <a:extLst>
              <a:ext uri="{FF2B5EF4-FFF2-40B4-BE49-F238E27FC236}">
                <a16:creationId xmlns:a16="http://schemas.microsoft.com/office/drawing/2014/main" id="{32C71AD3-80D2-31A9-D01A-F672301FF0B5}"/>
              </a:ext>
            </a:extLst>
          </p:cNvPr>
          <p:cNvGrpSpPr/>
          <p:nvPr/>
        </p:nvGrpSpPr>
        <p:grpSpPr>
          <a:xfrm>
            <a:off x="2217703" y="5983785"/>
            <a:ext cx="318960" cy="167400"/>
            <a:chOff x="2217703" y="5983785"/>
            <a:chExt cx="318960" cy="167400"/>
          </a:xfrm>
        </p:grpSpPr>
        <mc:AlternateContent xmlns:mc="http://schemas.openxmlformats.org/markup-compatibility/2006" xmlns:p14="http://schemas.microsoft.com/office/powerpoint/2010/main">
          <mc:Choice Requires="p14">
            <p:contentPart p14:bwMode="auto" r:id="rId18">
              <p14:nvContentPartPr>
                <p14:cNvPr id="26" name="Mürekkep 25">
                  <a:extLst>
                    <a:ext uri="{FF2B5EF4-FFF2-40B4-BE49-F238E27FC236}">
                      <a16:creationId xmlns:a16="http://schemas.microsoft.com/office/drawing/2014/main" id="{37D50647-AAFC-F6CD-19F3-F645FCCA0A0D}"/>
                    </a:ext>
                  </a:extLst>
                </p14:cNvPr>
                <p14:cNvContentPartPr/>
                <p14:nvPr/>
              </p14:nvContentPartPr>
              <p14:xfrm>
                <a:off x="2217703" y="6047505"/>
                <a:ext cx="307080" cy="360"/>
              </p14:xfrm>
            </p:contentPart>
          </mc:Choice>
          <mc:Fallback xmlns="">
            <p:pic>
              <p:nvPicPr>
                <p:cNvPr id="26" name="Mürekkep 25">
                  <a:extLst>
                    <a:ext uri="{FF2B5EF4-FFF2-40B4-BE49-F238E27FC236}">
                      <a16:creationId xmlns:a16="http://schemas.microsoft.com/office/drawing/2014/main" id="{37D50647-AAFC-F6CD-19F3-F645FCCA0A0D}"/>
                    </a:ext>
                  </a:extLst>
                </p:cNvPr>
                <p:cNvPicPr/>
                <p:nvPr/>
              </p:nvPicPr>
              <p:blipFill>
                <a:blip r:embed="rId19"/>
                <a:stretch>
                  <a:fillRect/>
                </a:stretch>
              </p:blipFill>
              <p:spPr>
                <a:xfrm>
                  <a:off x="2208703" y="6038865"/>
                  <a:ext cx="32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0672FE7C-1853-73E5-5159-507E0CDE262E}"/>
                    </a:ext>
                  </a:extLst>
                </p14:cNvPr>
                <p14:cNvContentPartPr/>
                <p14:nvPr/>
              </p14:nvContentPartPr>
              <p14:xfrm>
                <a:off x="2453143" y="5983785"/>
                <a:ext cx="83520" cy="167400"/>
              </p14:xfrm>
            </p:contentPart>
          </mc:Choice>
          <mc:Fallback xmlns="">
            <p:pic>
              <p:nvPicPr>
                <p:cNvPr id="27" name="Mürekkep 26">
                  <a:extLst>
                    <a:ext uri="{FF2B5EF4-FFF2-40B4-BE49-F238E27FC236}">
                      <a16:creationId xmlns:a16="http://schemas.microsoft.com/office/drawing/2014/main" id="{0672FE7C-1853-73E5-5159-507E0CDE262E}"/>
                    </a:ext>
                  </a:extLst>
                </p:cNvPr>
                <p:cNvPicPr/>
                <p:nvPr/>
              </p:nvPicPr>
              <p:blipFill>
                <a:blip r:embed="rId21"/>
                <a:stretch>
                  <a:fillRect/>
                </a:stretch>
              </p:blipFill>
              <p:spPr>
                <a:xfrm>
                  <a:off x="2444143" y="5974785"/>
                  <a:ext cx="101160" cy="185040"/>
                </a:xfrm>
                <a:prstGeom prst="rect">
                  <a:avLst/>
                </a:prstGeom>
              </p:spPr>
            </p:pic>
          </mc:Fallback>
        </mc:AlternateContent>
      </p:grpSp>
    </p:spTree>
    <p:extLst>
      <p:ext uri="{BB962C8B-B14F-4D97-AF65-F5344CB8AC3E}">
        <p14:creationId xmlns:p14="http://schemas.microsoft.com/office/powerpoint/2010/main" val="342989448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D82FE43-1D74-73E3-0836-CC150EB9683E}"/>
              </a:ext>
            </a:extLst>
          </p:cNvPr>
          <p:cNvSpPr>
            <a:spLocks noGrp="1"/>
          </p:cNvSpPr>
          <p:nvPr>
            <p:ph idx="1"/>
          </p:nvPr>
        </p:nvSpPr>
        <p:spPr>
          <a:xfrm>
            <a:off x="1139888" y="1331259"/>
            <a:ext cx="8946541" cy="4195481"/>
          </a:xfrm>
        </p:spPr>
        <p:txBody>
          <a:bodyPr/>
          <a:lstStyle/>
          <a:p>
            <a:r>
              <a:rPr lang="en-US" dirty="0"/>
              <a:t>Not: Bu </a:t>
            </a:r>
            <a:r>
              <a:rPr lang="en-US" dirty="0" err="1"/>
              <a:t>kisimdan</a:t>
            </a:r>
            <a:r>
              <a:rPr lang="en-US" dirty="0"/>
              <a:t> </a:t>
            </a:r>
            <a:r>
              <a:rPr lang="en-US" dirty="0" err="1"/>
              <a:t>sonrasinda</a:t>
            </a:r>
            <a:r>
              <a:rPr lang="en-US" dirty="0"/>
              <a:t> </a:t>
            </a:r>
            <a:r>
              <a:rPr lang="en-US" dirty="0" err="1"/>
              <a:t>butun</a:t>
            </a:r>
            <a:r>
              <a:rPr lang="en-US" dirty="0"/>
              <a:t> </a:t>
            </a:r>
            <a:r>
              <a:rPr lang="en-US" dirty="0" err="1"/>
              <a:t>fonksiyonlarin</a:t>
            </a:r>
            <a:r>
              <a:rPr lang="en-US" dirty="0"/>
              <a:t> son </a:t>
            </a:r>
            <a:r>
              <a:rPr lang="en-US" dirty="0" err="1"/>
              <a:t>halini</a:t>
            </a:r>
            <a:r>
              <a:rPr lang="en-US" dirty="0"/>
              <a:t> </a:t>
            </a:r>
            <a:r>
              <a:rPr lang="en-US" dirty="0" err="1"/>
              <a:t>paylasiyorum</a:t>
            </a:r>
            <a:r>
              <a:rPr lang="en-US" dirty="0"/>
              <a:t>. </a:t>
            </a:r>
          </a:p>
          <a:p>
            <a:r>
              <a:rPr lang="en-US" dirty="0" err="1"/>
              <a:t>Ileride</a:t>
            </a:r>
            <a:r>
              <a:rPr lang="en-US" dirty="0"/>
              <a:t> </a:t>
            </a:r>
            <a:r>
              <a:rPr lang="en-US" dirty="0" err="1"/>
              <a:t>sorun</a:t>
            </a:r>
            <a:r>
              <a:rPr lang="en-US" dirty="0"/>
              <a:t> </a:t>
            </a:r>
            <a:r>
              <a:rPr lang="en-US" dirty="0" err="1"/>
              <a:t>yasarsan</a:t>
            </a:r>
            <a:r>
              <a:rPr lang="en-US" dirty="0"/>
              <a:t> Ghost Globe </a:t>
            </a:r>
            <a:r>
              <a:rPr lang="en-US" dirty="0" err="1"/>
              <a:t>dersini</a:t>
            </a:r>
            <a:r>
              <a:rPr lang="en-US" dirty="0"/>
              <a:t> </a:t>
            </a:r>
            <a:r>
              <a:rPr lang="en-US" dirty="0" err="1"/>
              <a:t>tekrar</a:t>
            </a:r>
            <a:r>
              <a:rPr lang="en-US" dirty="0"/>
              <a:t> </a:t>
            </a:r>
            <a:r>
              <a:rPr lang="en-US" dirty="0" err="1"/>
              <a:t>izle</a:t>
            </a:r>
            <a:r>
              <a:rPr lang="en-US" dirty="0"/>
              <a:t> </a:t>
            </a:r>
            <a:r>
              <a:rPr lang="en-CA" dirty="0"/>
              <a:t>Aura </a:t>
            </a:r>
            <a:r>
              <a:rPr lang="en-CA" dirty="0" err="1"/>
              <a:t>dersini</a:t>
            </a:r>
            <a:endParaRPr lang="en-CA" dirty="0"/>
          </a:p>
          <a:p>
            <a:pPr marL="0" indent="0">
              <a:buNone/>
            </a:pPr>
            <a:endParaRPr lang="en-CA" dirty="0"/>
          </a:p>
          <a:p>
            <a:pPr marL="0" indent="0">
              <a:buNone/>
            </a:pPr>
            <a:r>
              <a:rPr lang="en-US" dirty="0">
                <a:hlinkClick r:id="rId2"/>
              </a:rPr>
              <a:t>https://www.udemy.com/course/unreal-engine-5-gas-top-down-rpg/learn/lecture/39783732#reviews</a:t>
            </a:r>
            <a:endParaRPr lang="en-US" dirty="0"/>
          </a:p>
          <a:p>
            <a:pPr marL="0" indent="0">
              <a:buNone/>
            </a:pPr>
            <a:endParaRPr lang="en-US" dirty="0"/>
          </a:p>
          <a:p>
            <a:pPr marL="0" indent="0">
              <a:buNone/>
            </a:pPr>
            <a:r>
              <a:rPr lang="en-US" dirty="0"/>
              <a:t>Yada </a:t>
            </a:r>
            <a:r>
              <a:rPr lang="en-US" dirty="0" err="1"/>
              <a:t>kendi</a:t>
            </a:r>
            <a:r>
              <a:rPr lang="en-US" dirty="0"/>
              <a:t> </a:t>
            </a:r>
            <a:r>
              <a:rPr lang="en-US" dirty="0" err="1"/>
              <a:t>oyununu</a:t>
            </a:r>
            <a:r>
              <a:rPr lang="en-US" dirty="0"/>
              <a:t> ac </a:t>
            </a:r>
            <a:r>
              <a:rPr lang="en-US" dirty="0" err="1"/>
              <a:t>oradan</a:t>
            </a:r>
            <a:r>
              <a:rPr lang="en-US" dirty="0"/>
              <a:t> </a:t>
            </a:r>
            <a:r>
              <a:rPr lang="en-US" dirty="0" err="1"/>
              <a:t>bidaha</a:t>
            </a:r>
            <a:r>
              <a:rPr lang="en-US" dirty="0"/>
              <a:t> </a:t>
            </a:r>
            <a:r>
              <a:rPr lang="en-US" dirty="0" err="1"/>
              <a:t>incele</a:t>
            </a:r>
            <a:r>
              <a:rPr lang="en-US" dirty="0"/>
              <a:t> </a:t>
            </a:r>
            <a:r>
              <a:rPr lang="en-US" dirty="0" err="1"/>
              <a:t>karisik</a:t>
            </a:r>
            <a:r>
              <a:rPr lang="en-US" dirty="0"/>
              <a:t> </a:t>
            </a:r>
            <a:r>
              <a:rPr lang="en-US" dirty="0" err="1"/>
              <a:t>bir</a:t>
            </a:r>
            <a:r>
              <a:rPr lang="en-US" dirty="0"/>
              <a:t> </a:t>
            </a:r>
            <a:r>
              <a:rPr lang="en-US" dirty="0" err="1"/>
              <a:t>konu</a:t>
            </a:r>
            <a:r>
              <a:rPr lang="en-US" dirty="0"/>
              <a:t>.</a:t>
            </a:r>
          </a:p>
        </p:txBody>
      </p:sp>
    </p:spTree>
    <p:extLst>
      <p:ext uri="{BB962C8B-B14F-4D97-AF65-F5344CB8AC3E}">
        <p14:creationId xmlns:p14="http://schemas.microsoft.com/office/powerpoint/2010/main" val="255973372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341B6D5-C5CF-34DD-E010-73D8CA0BD5DE}"/>
              </a:ext>
            </a:extLst>
          </p:cNvPr>
          <p:cNvPicPr>
            <a:picLocks noChangeAspect="1"/>
          </p:cNvPicPr>
          <p:nvPr/>
        </p:nvPicPr>
        <p:blipFill>
          <a:blip r:embed="rId2"/>
          <a:stretch>
            <a:fillRect/>
          </a:stretch>
        </p:blipFill>
        <p:spPr>
          <a:xfrm>
            <a:off x="0" y="999801"/>
            <a:ext cx="12192000" cy="4858397"/>
          </a:xfrm>
          <a:prstGeom prst="rect">
            <a:avLst/>
          </a:prstGeom>
        </p:spPr>
      </p:pic>
      <p:pic>
        <p:nvPicPr>
          <p:cNvPr id="7" name="Resim 6">
            <a:extLst>
              <a:ext uri="{FF2B5EF4-FFF2-40B4-BE49-F238E27FC236}">
                <a16:creationId xmlns:a16="http://schemas.microsoft.com/office/drawing/2014/main" id="{CC4C0F7B-ACD3-680C-58A8-E25AA4D561ED}"/>
              </a:ext>
            </a:extLst>
          </p:cNvPr>
          <p:cNvPicPr>
            <a:picLocks noChangeAspect="1"/>
          </p:cNvPicPr>
          <p:nvPr/>
        </p:nvPicPr>
        <p:blipFill>
          <a:blip r:embed="rId3"/>
          <a:stretch>
            <a:fillRect/>
          </a:stretch>
        </p:blipFill>
        <p:spPr>
          <a:xfrm>
            <a:off x="0" y="714011"/>
            <a:ext cx="1495634" cy="28579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79C6B84-584E-AAB8-5D88-BA3BEA246A8F}"/>
                  </a:ext>
                </a:extLst>
              </p14:cNvPr>
              <p14:cNvContentPartPr/>
              <p14:nvPr/>
            </p14:nvContentPartPr>
            <p14:xfrm>
              <a:off x="292248" y="965376"/>
              <a:ext cx="855360" cy="3960"/>
            </p14:xfrm>
          </p:contentPart>
        </mc:Choice>
        <mc:Fallback xmlns="">
          <p:pic>
            <p:nvPicPr>
              <p:cNvPr id="8" name="Mürekkep 7">
                <a:extLst>
                  <a:ext uri="{FF2B5EF4-FFF2-40B4-BE49-F238E27FC236}">
                    <a16:creationId xmlns:a16="http://schemas.microsoft.com/office/drawing/2014/main" id="{679C6B84-584E-AAB8-5D88-BA3BEA246A8F}"/>
                  </a:ext>
                </a:extLst>
              </p:cNvPr>
              <p:cNvPicPr/>
              <p:nvPr/>
            </p:nvPicPr>
            <p:blipFill>
              <a:blip r:embed="rId5"/>
              <a:stretch>
                <a:fillRect/>
              </a:stretch>
            </p:blipFill>
            <p:spPr>
              <a:xfrm>
                <a:off x="283608" y="956376"/>
                <a:ext cx="873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0942C66-AD3D-5F51-4FCA-4AB415557356}"/>
                  </a:ext>
                </a:extLst>
              </p14:cNvPr>
              <p14:cNvContentPartPr/>
              <p14:nvPr/>
            </p14:nvContentPartPr>
            <p14:xfrm>
              <a:off x="1316448" y="1681776"/>
              <a:ext cx="648720" cy="10080"/>
            </p14:xfrm>
          </p:contentPart>
        </mc:Choice>
        <mc:Fallback xmlns="">
          <p:pic>
            <p:nvPicPr>
              <p:cNvPr id="9" name="Mürekkep 8">
                <a:extLst>
                  <a:ext uri="{FF2B5EF4-FFF2-40B4-BE49-F238E27FC236}">
                    <a16:creationId xmlns:a16="http://schemas.microsoft.com/office/drawing/2014/main" id="{10942C66-AD3D-5F51-4FCA-4AB415557356}"/>
                  </a:ext>
                </a:extLst>
              </p:cNvPr>
              <p:cNvPicPr/>
              <p:nvPr/>
            </p:nvPicPr>
            <p:blipFill>
              <a:blip r:embed="rId7"/>
              <a:stretch>
                <a:fillRect/>
              </a:stretch>
            </p:blipFill>
            <p:spPr>
              <a:xfrm>
                <a:off x="1307448" y="1672776"/>
                <a:ext cx="666360" cy="27720"/>
              </a:xfrm>
              <a:prstGeom prst="rect">
                <a:avLst/>
              </a:prstGeom>
            </p:spPr>
          </p:pic>
        </mc:Fallback>
      </mc:AlternateContent>
    </p:spTree>
    <p:extLst>
      <p:ext uri="{BB962C8B-B14F-4D97-AF65-F5344CB8AC3E}">
        <p14:creationId xmlns:p14="http://schemas.microsoft.com/office/powerpoint/2010/main" val="334211529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18599A4-87B2-8EBD-B895-11F5155E3178}"/>
              </a:ext>
            </a:extLst>
          </p:cNvPr>
          <p:cNvPicPr>
            <a:picLocks noChangeAspect="1"/>
          </p:cNvPicPr>
          <p:nvPr/>
        </p:nvPicPr>
        <p:blipFill>
          <a:blip r:embed="rId2"/>
          <a:stretch>
            <a:fillRect/>
          </a:stretch>
        </p:blipFill>
        <p:spPr>
          <a:xfrm>
            <a:off x="0" y="228011"/>
            <a:ext cx="12192000" cy="6401977"/>
          </a:xfrm>
          <a:prstGeom prst="rect">
            <a:avLst/>
          </a:prstGeom>
        </p:spPr>
      </p:pic>
      <p:grpSp>
        <p:nvGrpSpPr>
          <p:cNvPr id="9" name="Grup 8">
            <a:extLst>
              <a:ext uri="{FF2B5EF4-FFF2-40B4-BE49-F238E27FC236}">
                <a16:creationId xmlns:a16="http://schemas.microsoft.com/office/drawing/2014/main" id="{B0D09153-7F2D-53D9-9C6A-A41AFE765390}"/>
              </a:ext>
            </a:extLst>
          </p:cNvPr>
          <p:cNvGrpSpPr/>
          <p:nvPr/>
        </p:nvGrpSpPr>
        <p:grpSpPr>
          <a:xfrm>
            <a:off x="1510825" y="315436"/>
            <a:ext cx="10551960" cy="2399040"/>
            <a:chOff x="1510825" y="315436"/>
            <a:chExt cx="10551960" cy="239904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9F51212E-D71F-0C2B-9FE3-A1D15FEC620E}"/>
                    </a:ext>
                  </a:extLst>
                </p14:cNvPr>
                <p14:cNvContentPartPr/>
                <p14:nvPr/>
              </p14:nvContentPartPr>
              <p14:xfrm>
                <a:off x="10587145" y="1999516"/>
                <a:ext cx="1475640" cy="714960"/>
              </p14:xfrm>
            </p:contentPart>
          </mc:Choice>
          <mc:Fallback xmlns="">
            <p:pic>
              <p:nvPicPr>
                <p:cNvPr id="6" name="Mürekkep 5">
                  <a:extLst>
                    <a:ext uri="{FF2B5EF4-FFF2-40B4-BE49-F238E27FC236}">
                      <a16:creationId xmlns:a16="http://schemas.microsoft.com/office/drawing/2014/main" id="{9F51212E-D71F-0C2B-9FE3-A1D15FEC620E}"/>
                    </a:ext>
                  </a:extLst>
                </p:cNvPr>
                <p:cNvPicPr/>
                <p:nvPr/>
              </p:nvPicPr>
              <p:blipFill>
                <a:blip r:embed="rId4"/>
                <a:stretch>
                  <a:fillRect/>
                </a:stretch>
              </p:blipFill>
              <p:spPr>
                <a:xfrm>
                  <a:off x="10578505" y="1990876"/>
                  <a:ext cx="1493280" cy="73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8F3C6BA-8D50-3DF8-C16D-EAFA1E045A8E}"/>
                    </a:ext>
                  </a:extLst>
                </p14:cNvPr>
                <p14:cNvContentPartPr/>
                <p14:nvPr/>
              </p14:nvContentPartPr>
              <p14:xfrm>
                <a:off x="1512625" y="315436"/>
                <a:ext cx="9248400" cy="1811520"/>
              </p14:xfrm>
            </p:contentPart>
          </mc:Choice>
          <mc:Fallback xmlns="">
            <p:pic>
              <p:nvPicPr>
                <p:cNvPr id="7" name="Mürekkep 6">
                  <a:extLst>
                    <a:ext uri="{FF2B5EF4-FFF2-40B4-BE49-F238E27FC236}">
                      <a16:creationId xmlns:a16="http://schemas.microsoft.com/office/drawing/2014/main" id="{88F3C6BA-8D50-3DF8-C16D-EAFA1E045A8E}"/>
                    </a:ext>
                  </a:extLst>
                </p:cNvPr>
                <p:cNvPicPr/>
                <p:nvPr/>
              </p:nvPicPr>
              <p:blipFill>
                <a:blip r:embed="rId6"/>
                <a:stretch>
                  <a:fillRect/>
                </a:stretch>
              </p:blipFill>
              <p:spPr>
                <a:xfrm>
                  <a:off x="1503985" y="306796"/>
                  <a:ext cx="9266040" cy="182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1F9D5DF-B658-CD60-D765-20582A9FC495}"/>
                    </a:ext>
                  </a:extLst>
                </p14:cNvPr>
                <p14:cNvContentPartPr/>
                <p14:nvPr/>
              </p14:nvContentPartPr>
              <p14:xfrm>
                <a:off x="1510825" y="365476"/>
                <a:ext cx="48240" cy="147600"/>
              </p14:xfrm>
            </p:contentPart>
          </mc:Choice>
          <mc:Fallback xmlns="">
            <p:pic>
              <p:nvPicPr>
                <p:cNvPr id="8" name="Mürekkep 7">
                  <a:extLst>
                    <a:ext uri="{FF2B5EF4-FFF2-40B4-BE49-F238E27FC236}">
                      <a16:creationId xmlns:a16="http://schemas.microsoft.com/office/drawing/2014/main" id="{D1F9D5DF-B658-CD60-D765-20582A9FC495}"/>
                    </a:ext>
                  </a:extLst>
                </p:cNvPr>
                <p:cNvPicPr/>
                <p:nvPr/>
              </p:nvPicPr>
              <p:blipFill>
                <a:blip r:embed="rId8"/>
                <a:stretch>
                  <a:fillRect/>
                </a:stretch>
              </p:blipFill>
              <p:spPr>
                <a:xfrm>
                  <a:off x="1501825" y="356836"/>
                  <a:ext cx="6588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D6506F6-AEB0-387F-A89E-8A620C2D9BD2}"/>
                  </a:ext>
                </a:extLst>
              </p14:cNvPr>
              <p14:cNvContentPartPr/>
              <p14:nvPr/>
            </p14:nvContentPartPr>
            <p14:xfrm>
              <a:off x="1336585" y="4560556"/>
              <a:ext cx="2956680" cy="927000"/>
            </p14:xfrm>
          </p:contentPart>
        </mc:Choice>
        <mc:Fallback xmlns="">
          <p:pic>
            <p:nvPicPr>
              <p:cNvPr id="10" name="Mürekkep 9">
                <a:extLst>
                  <a:ext uri="{FF2B5EF4-FFF2-40B4-BE49-F238E27FC236}">
                    <a16:creationId xmlns:a16="http://schemas.microsoft.com/office/drawing/2014/main" id="{0D6506F6-AEB0-387F-A89E-8A620C2D9BD2}"/>
                  </a:ext>
                </a:extLst>
              </p:cNvPr>
              <p:cNvPicPr/>
              <p:nvPr/>
            </p:nvPicPr>
            <p:blipFill>
              <a:blip r:embed="rId10"/>
              <a:stretch>
                <a:fillRect/>
              </a:stretch>
            </p:blipFill>
            <p:spPr>
              <a:xfrm>
                <a:off x="1327945" y="4551916"/>
                <a:ext cx="2974320" cy="944640"/>
              </a:xfrm>
              <a:prstGeom prst="rect">
                <a:avLst/>
              </a:prstGeom>
            </p:spPr>
          </p:pic>
        </mc:Fallback>
      </mc:AlternateContent>
      <p:grpSp>
        <p:nvGrpSpPr>
          <p:cNvPr id="13" name="Grup 12">
            <a:extLst>
              <a:ext uri="{FF2B5EF4-FFF2-40B4-BE49-F238E27FC236}">
                <a16:creationId xmlns:a16="http://schemas.microsoft.com/office/drawing/2014/main" id="{645CACB8-B23A-E2E5-78F5-C0DAE89ADFA1}"/>
              </a:ext>
            </a:extLst>
          </p:cNvPr>
          <p:cNvGrpSpPr/>
          <p:nvPr/>
        </p:nvGrpSpPr>
        <p:grpSpPr>
          <a:xfrm>
            <a:off x="3464545" y="5678716"/>
            <a:ext cx="1385640" cy="232200"/>
            <a:chOff x="3464545" y="5678716"/>
            <a:chExt cx="1385640" cy="232200"/>
          </a:xfrm>
        </p:grpSpPr>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C9F48330-B9E1-24B4-0682-343ED0FC115B}"/>
                    </a:ext>
                  </a:extLst>
                </p14:cNvPr>
                <p14:cNvContentPartPr/>
                <p14:nvPr/>
              </p14:nvContentPartPr>
              <p14:xfrm>
                <a:off x="3464545" y="5745316"/>
                <a:ext cx="1361160" cy="165600"/>
              </p14:xfrm>
            </p:contentPart>
          </mc:Choice>
          <mc:Fallback xmlns="">
            <p:pic>
              <p:nvPicPr>
                <p:cNvPr id="11" name="Mürekkep 10">
                  <a:extLst>
                    <a:ext uri="{FF2B5EF4-FFF2-40B4-BE49-F238E27FC236}">
                      <a16:creationId xmlns:a16="http://schemas.microsoft.com/office/drawing/2014/main" id="{C9F48330-B9E1-24B4-0682-343ED0FC115B}"/>
                    </a:ext>
                  </a:extLst>
                </p:cNvPr>
                <p:cNvPicPr/>
                <p:nvPr/>
              </p:nvPicPr>
              <p:blipFill>
                <a:blip r:embed="rId12"/>
                <a:stretch>
                  <a:fillRect/>
                </a:stretch>
              </p:blipFill>
              <p:spPr>
                <a:xfrm>
                  <a:off x="3455905" y="5736316"/>
                  <a:ext cx="1378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E817859C-797E-B73D-682B-2A238AD6853E}"/>
                    </a:ext>
                  </a:extLst>
                </p14:cNvPr>
                <p14:cNvContentPartPr/>
                <p14:nvPr/>
              </p14:nvContentPartPr>
              <p14:xfrm>
                <a:off x="4590985" y="5678716"/>
                <a:ext cx="259200" cy="360"/>
              </p14:xfrm>
            </p:contentPart>
          </mc:Choice>
          <mc:Fallback xmlns="">
            <p:pic>
              <p:nvPicPr>
                <p:cNvPr id="12" name="Mürekkep 11">
                  <a:extLst>
                    <a:ext uri="{FF2B5EF4-FFF2-40B4-BE49-F238E27FC236}">
                      <a16:creationId xmlns:a16="http://schemas.microsoft.com/office/drawing/2014/main" id="{E817859C-797E-B73D-682B-2A238AD6853E}"/>
                    </a:ext>
                  </a:extLst>
                </p:cNvPr>
                <p:cNvPicPr/>
                <p:nvPr/>
              </p:nvPicPr>
              <p:blipFill>
                <a:blip r:embed="rId14"/>
                <a:stretch>
                  <a:fillRect/>
                </a:stretch>
              </p:blipFill>
              <p:spPr>
                <a:xfrm>
                  <a:off x="4581985" y="5669716"/>
                  <a:ext cx="276840" cy="18000"/>
                </a:xfrm>
                <a:prstGeom prst="rect">
                  <a:avLst/>
                </a:prstGeom>
              </p:spPr>
            </p:pic>
          </mc:Fallback>
        </mc:AlternateContent>
      </p:grpSp>
    </p:spTree>
    <p:extLst>
      <p:ext uri="{BB962C8B-B14F-4D97-AF65-F5344CB8AC3E}">
        <p14:creationId xmlns:p14="http://schemas.microsoft.com/office/powerpoint/2010/main" val="19574394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73B9AA8-8CF5-B2FA-FC05-2DB7A4A43872}"/>
              </a:ext>
            </a:extLst>
          </p:cNvPr>
          <p:cNvPicPr>
            <a:picLocks noChangeAspect="1"/>
          </p:cNvPicPr>
          <p:nvPr/>
        </p:nvPicPr>
        <p:blipFill>
          <a:blip r:embed="rId2"/>
          <a:stretch>
            <a:fillRect/>
          </a:stretch>
        </p:blipFill>
        <p:spPr>
          <a:xfrm>
            <a:off x="0" y="717225"/>
            <a:ext cx="12192000" cy="54235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1C55F6F-43B5-136E-8E99-3C9AC00228AB}"/>
                  </a:ext>
                </a:extLst>
              </p14:cNvPr>
              <p14:cNvContentPartPr/>
              <p14:nvPr/>
            </p14:nvContentPartPr>
            <p14:xfrm>
              <a:off x="3339625" y="1693876"/>
              <a:ext cx="952200" cy="10080"/>
            </p14:xfrm>
          </p:contentPart>
        </mc:Choice>
        <mc:Fallback xmlns="">
          <p:pic>
            <p:nvPicPr>
              <p:cNvPr id="6" name="Mürekkep 5">
                <a:extLst>
                  <a:ext uri="{FF2B5EF4-FFF2-40B4-BE49-F238E27FC236}">
                    <a16:creationId xmlns:a16="http://schemas.microsoft.com/office/drawing/2014/main" id="{51C55F6F-43B5-136E-8E99-3C9AC00228AB}"/>
                  </a:ext>
                </a:extLst>
              </p:cNvPr>
              <p:cNvPicPr/>
              <p:nvPr/>
            </p:nvPicPr>
            <p:blipFill>
              <a:blip r:embed="rId4"/>
              <a:stretch>
                <a:fillRect/>
              </a:stretch>
            </p:blipFill>
            <p:spPr>
              <a:xfrm>
                <a:off x="3330625" y="1684876"/>
                <a:ext cx="969840" cy="27720"/>
              </a:xfrm>
              <a:prstGeom prst="rect">
                <a:avLst/>
              </a:prstGeom>
            </p:spPr>
          </p:pic>
        </mc:Fallback>
      </mc:AlternateContent>
    </p:spTree>
    <p:extLst>
      <p:ext uri="{BB962C8B-B14F-4D97-AF65-F5344CB8AC3E}">
        <p14:creationId xmlns:p14="http://schemas.microsoft.com/office/powerpoint/2010/main" val="2885010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D6C5E-4E37-ED11-566B-D802E42272CF}"/>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46D529AC-5993-E997-9793-8433DD7481F7}"/>
              </a:ext>
            </a:extLst>
          </p:cNvPr>
          <p:cNvPicPr>
            <a:picLocks noChangeAspect="1"/>
          </p:cNvPicPr>
          <p:nvPr/>
        </p:nvPicPr>
        <p:blipFill>
          <a:blip r:embed="rId2"/>
          <a:stretch>
            <a:fillRect/>
          </a:stretch>
        </p:blipFill>
        <p:spPr>
          <a:xfrm>
            <a:off x="4188444" y="161469"/>
            <a:ext cx="4296375" cy="6535062"/>
          </a:xfrm>
          <a:prstGeom prst="rect">
            <a:avLst/>
          </a:prstGeom>
        </p:spPr>
      </p:pic>
      <p:pic>
        <p:nvPicPr>
          <p:cNvPr id="5" name="Resim 4">
            <a:extLst>
              <a:ext uri="{FF2B5EF4-FFF2-40B4-BE49-F238E27FC236}">
                <a16:creationId xmlns:a16="http://schemas.microsoft.com/office/drawing/2014/main" id="{B57B56F6-54FF-CCEA-B8CD-3B50CDBBFD32}"/>
              </a:ext>
            </a:extLst>
          </p:cNvPr>
          <p:cNvPicPr>
            <a:picLocks noChangeAspect="1"/>
          </p:cNvPicPr>
          <p:nvPr/>
        </p:nvPicPr>
        <p:blipFill>
          <a:blip r:embed="rId3"/>
          <a:stretch>
            <a:fillRect/>
          </a:stretch>
        </p:blipFill>
        <p:spPr>
          <a:xfrm>
            <a:off x="992856" y="3132793"/>
            <a:ext cx="1476581" cy="419158"/>
          </a:xfrm>
          <a:prstGeom prst="rect">
            <a:avLst/>
          </a:prstGeom>
        </p:spPr>
      </p:pic>
    </p:spTree>
    <p:extLst>
      <p:ext uri="{BB962C8B-B14F-4D97-AF65-F5344CB8AC3E}">
        <p14:creationId xmlns:p14="http://schemas.microsoft.com/office/powerpoint/2010/main" val="2799011495"/>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6129-3F74-0A4E-BED7-E2FA9972A518}"/>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417C3C48-F683-714D-55DD-E261C3CF4C82}"/>
              </a:ext>
            </a:extLst>
          </p:cNvPr>
          <p:cNvPicPr>
            <a:picLocks noChangeAspect="1"/>
          </p:cNvPicPr>
          <p:nvPr/>
        </p:nvPicPr>
        <p:blipFill>
          <a:blip r:embed="rId2"/>
          <a:stretch>
            <a:fillRect/>
          </a:stretch>
        </p:blipFill>
        <p:spPr>
          <a:xfrm>
            <a:off x="0" y="454877"/>
            <a:ext cx="12192000" cy="3792187"/>
          </a:xfrm>
          <a:prstGeom prst="rect">
            <a:avLst/>
          </a:prstGeom>
        </p:spPr>
      </p:pic>
      <p:pic>
        <p:nvPicPr>
          <p:cNvPr id="6" name="Resim 5">
            <a:extLst>
              <a:ext uri="{FF2B5EF4-FFF2-40B4-BE49-F238E27FC236}">
                <a16:creationId xmlns:a16="http://schemas.microsoft.com/office/drawing/2014/main" id="{836FF0F8-AB9E-D586-F5B6-440387428784}"/>
              </a:ext>
            </a:extLst>
          </p:cNvPr>
          <p:cNvPicPr>
            <a:picLocks noChangeAspect="1"/>
          </p:cNvPicPr>
          <p:nvPr/>
        </p:nvPicPr>
        <p:blipFill>
          <a:blip r:embed="rId3"/>
          <a:stretch>
            <a:fillRect/>
          </a:stretch>
        </p:blipFill>
        <p:spPr>
          <a:xfrm>
            <a:off x="0" y="164324"/>
            <a:ext cx="2353003" cy="58110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Mürekkep 6">
                <a:extLst>
                  <a:ext uri="{FF2B5EF4-FFF2-40B4-BE49-F238E27FC236}">
                    <a16:creationId xmlns:a16="http://schemas.microsoft.com/office/drawing/2014/main" id="{F2DF0DB3-52EC-249E-A226-A26820053B43}"/>
                  </a:ext>
                </a:extLst>
              </p14:cNvPr>
              <p14:cNvContentPartPr/>
              <p14:nvPr/>
            </p14:nvContentPartPr>
            <p14:xfrm>
              <a:off x="1068025" y="403636"/>
              <a:ext cx="990360" cy="58680"/>
            </p14:xfrm>
          </p:contentPart>
        </mc:Choice>
        <mc:Fallback xmlns="">
          <p:pic>
            <p:nvPicPr>
              <p:cNvPr id="7" name="Mürekkep 6">
                <a:extLst>
                  <a:ext uri="{FF2B5EF4-FFF2-40B4-BE49-F238E27FC236}">
                    <a16:creationId xmlns:a16="http://schemas.microsoft.com/office/drawing/2014/main" id="{F2DF0DB3-52EC-249E-A226-A26820053B43}"/>
                  </a:ext>
                </a:extLst>
              </p:cNvPr>
              <p:cNvPicPr/>
              <p:nvPr/>
            </p:nvPicPr>
            <p:blipFill>
              <a:blip r:embed="rId5"/>
              <a:stretch>
                <a:fillRect/>
              </a:stretch>
            </p:blipFill>
            <p:spPr>
              <a:xfrm>
                <a:off x="1059025" y="394996"/>
                <a:ext cx="10080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Mürekkep 7">
                <a:extLst>
                  <a:ext uri="{FF2B5EF4-FFF2-40B4-BE49-F238E27FC236}">
                    <a16:creationId xmlns:a16="http://schemas.microsoft.com/office/drawing/2014/main" id="{91054C83-68F7-EFBD-E088-DC0D184CC864}"/>
                  </a:ext>
                </a:extLst>
              </p14:cNvPr>
              <p14:cNvContentPartPr/>
              <p14:nvPr/>
            </p14:nvContentPartPr>
            <p14:xfrm>
              <a:off x="201865" y="702436"/>
              <a:ext cx="1703160" cy="360"/>
            </p14:xfrm>
          </p:contentPart>
        </mc:Choice>
        <mc:Fallback xmlns="">
          <p:pic>
            <p:nvPicPr>
              <p:cNvPr id="8" name="Mürekkep 7">
                <a:extLst>
                  <a:ext uri="{FF2B5EF4-FFF2-40B4-BE49-F238E27FC236}">
                    <a16:creationId xmlns:a16="http://schemas.microsoft.com/office/drawing/2014/main" id="{91054C83-68F7-EFBD-E088-DC0D184CC864}"/>
                  </a:ext>
                </a:extLst>
              </p:cNvPr>
              <p:cNvPicPr/>
              <p:nvPr/>
            </p:nvPicPr>
            <p:blipFill>
              <a:blip r:embed="rId7"/>
              <a:stretch>
                <a:fillRect/>
              </a:stretch>
            </p:blipFill>
            <p:spPr>
              <a:xfrm>
                <a:off x="192865" y="693436"/>
                <a:ext cx="1720800" cy="18000"/>
              </a:xfrm>
              <a:prstGeom prst="rect">
                <a:avLst/>
              </a:prstGeom>
            </p:spPr>
          </p:pic>
        </mc:Fallback>
      </mc:AlternateContent>
      <p:pic>
        <p:nvPicPr>
          <p:cNvPr id="11" name="Resim 10">
            <a:extLst>
              <a:ext uri="{FF2B5EF4-FFF2-40B4-BE49-F238E27FC236}">
                <a16:creationId xmlns:a16="http://schemas.microsoft.com/office/drawing/2014/main" id="{98798C34-4489-C440-64C5-16A702A337F5}"/>
              </a:ext>
            </a:extLst>
          </p:cNvPr>
          <p:cNvPicPr>
            <a:picLocks noChangeAspect="1"/>
          </p:cNvPicPr>
          <p:nvPr/>
        </p:nvPicPr>
        <p:blipFill>
          <a:blip r:embed="rId8"/>
          <a:stretch>
            <a:fillRect/>
          </a:stretch>
        </p:blipFill>
        <p:spPr>
          <a:xfrm>
            <a:off x="0" y="5362396"/>
            <a:ext cx="2638477" cy="388761"/>
          </a:xfrm>
          <a:prstGeom prst="rect">
            <a:avLst/>
          </a:prstGeom>
        </p:spPr>
      </p:pic>
      <p:pic>
        <p:nvPicPr>
          <p:cNvPr id="13" name="Resim 12">
            <a:extLst>
              <a:ext uri="{FF2B5EF4-FFF2-40B4-BE49-F238E27FC236}">
                <a16:creationId xmlns:a16="http://schemas.microsoft.com/office/drawing/2014/main" id="{004F4DEB-20D5-69E3-58C4-22CEA919E857}"/>
              </a:ext>
            </a:extLst>
          </p:cNvPr>
          <p:cNvPicPr>
            <a:picLocks noChangeAspect="1"/>
          </p:cNvPicPr>
          <p:nvPr/>
        </p:nvPicPr>
        <p:blipFill>
          <a:blip r:embed="rId9"/>
          <a:stretch>
            <a:fillRect/>
          </a:stretch>
        </p:blipFill>
        <p:spPr>
          <a:xfrm>
            <a:off x="2957617" y="4432127"/>
            <a:ext cx="2931120" cy="2249301"/>
          </a:xfrm>
          <a:prstGeom prst="rect">
            <a:avLst/>
          </a:prstGeom>
        </p:spPr>
      </p:pic>
      <p:pic>
        <p:nvPicPr>
          <p:cNvPr id="15" name="Resim 14">
            <a:extLst>
              <a:ext uri="{FF2B5EF4-FFF2-40B4-BE49-F238E27FC236}">
                <a16:creationId xmlns:a16="http://schemas.microsoft.com/office/drawing/2014/main" id="{DBA4CD9B-13A1-53FB-59F4-8BAABCEBD509}"/>
              </a:ext>
            </a:extLst>
          </p:cNvPr>
          <p:cNvPicPr>
            <a:picLocks noChangeAspect="1"/>
          </p:cNvPicPr>
          <p:nvPr/>
        </p:nvPicPr>
        <p:blipFill>
          <a:blip r:embed="rId10"/>
          <a:stretch>
            <a:fillRect/>
          </a:stretch>
        </p:blipFill>
        <p:spPr>
          <a:xfrm>
            <a:off x="6303265" y="4622649"/>
            <a:ext cx="2368955" cy="198358"/>
          </a:xfrm>
          <a:prstGeom prst="rect">
            <a:avLst/>
          </a:prstGeom>
        </p:spPr>
      </p:pic>
    </p:spTree>
    <p:extLst>
      <p:ext uri="{BB962C8B-B14F-4D97-AF65-F5344CB8AC3E}">
        <p14:creationId xmlns:p14="http://schemas.microsoft.com/office/powerpoint/2010/main" val="99837486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EB80-7EF9-C6BC-0DDD-FD34158A634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CDF507F-EFAE-509E-70BA-93227747C095}"/>
              </a:ext>
            </a:extLst>
          </p:cNvPr>
          <p:cNvPicPr>
            <a:picLocks noChangeAspect="1"/>
          </p:cNvPicPr>
          <p:nvPr/>
        </p:nvPicPr>
        <p:blipFill>
          <a:blip r:embed="rId2"/>
          <a:stretch>
            <a:fillRect/>
          </a:stretch>
        </p:blipFill>
        <p:spPr>
          <a:xfrm>
            <a:off x="2685574" y="1528497"/>
            <a:ext cx="6820852" cy="3801005"/>
          </a:xfrm>
          <a:prstGeom prst="rect">
            <a:avLst/>
          </a:prstGeom>
        </p:spPr>
      </p:pic>
    </p:spTree>
    <p:extLst>
      <p:ext uri="{BB962C8B-B14F-4D97-AF65-F5344CB8AC3E}">
        <p14:creationId xmlns:p14="http://schemas.microsoft.com/office/powerpoint/2010/main" val="196553895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7B8F-FD6B-9F44-FF45-23CA68B04F18}"/>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C593B399-DD67-A362-D31A-D6B5605BB103}"/>
              </a:ext>
            </a:extLst>
          </p:cNvPr>
          <p:cNvPicPr>
            <a:picLocks noChangeAspect="1"/>
          </p:cNvPicPr>
          <p:nvPr/>
        </p:nvPicPr>
        <p:blipFill>
          <a:blip r:embed="rId2"/>
          <a:stretch>
            <a:fillRect/>
          </a:stretch>
        </p:blipFill>
        <p:spPr>
          <a:xfrm>
            <a:off x="1699599" y="785443"/>
            <a:ext cx="8792802" cy="5287113"/>
          </a:xfrm>
          <a:prstGeom prst="rect">
            <a:avLst/>
          </a:prstGeom>
        </p:spPr>
      </p:pic>
    </p:spTree>
    <p:extLst>
      <p:ext uri="{BB962C8B-B14F-4D97-AF65-F5344CB8AC3E}">
        <p14:creationId xmlns:p14="http://schemas.microsoft.com/office/powerpoint/2010/main" val="224149986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74F46-4E5E-BA4F-CF49-6FE84D840941}"/>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0BB4FC6F-5062-0A33-2221-035B4C170E5A}"/>
              </a:ext>
            </a:extLst>
          </p:cNvPr>
          <p:cNvPicPr>
            <a:picLocks noChangeAspect="1"/>
          </p:cNvPicPr>
          <p:nvPr/>
        </p:nvPicPr>
        <p:blipFill>
          <a:blip r:embed="rId2"/>
          <a:stretch>
            <a:fillRect/>
          </a:stretch>
        </p:blipFill>
        <p:spPr>
          <a:xfrm>
            <a:off x="1089914" y="1471339"/>
            <a:ext cx="10012172" cy="3915321"/>
          </a:xfrm>
          <a:prstGeom prst="rect">
            <a:avLst/>
          </a:prstGeom>
        </p:spPr>
      </p:pic>
    </p:spTree>
    <p:extLst>
      <p:ext uri="{BB962C8B-B14F-4D97-AF65-F5344CB8AC3E}">
        <p14:creationId xmlns:p14="http://schemas.microsoft.com/office/powerpoint/2010/main" val="133826037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73FFB-F6DE-FF86-965D-23E4E3340A44}"/>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9FE4B428-89A8-05E7-8478-731CAEB73BB9}"/>
              </a:ext>
            </a:extLst>
          </p:cNvPr>
          <p:cNvPicPr>
            <a:picLocks noChangeAspect="1"/>
          </p:cNvPicPr>
          <p:nvPr/>
        </p:nvPicPr>
        <p:blipFill>
          <a:blip r:embed="rId2"/>
          <a:stretch>
            <a:fillRect/>
          </a:stretch>
        </p:blipFill>
        <p:spPr>
          <a:xfrm>
            <a:off x="134329" y="649022"/>
            <a:ext cx="3934374" cy="4039164"/>
          </a:xfrm>
          <a:prstGeom prst="rect">
            <a:avLst/>
          </a:prstGeom>
        </p:spPr>
      </p:pic>
      <p:pic>
        <p:nvPicPr>
          <p:cNvPr id="5" name="Resim 4">
            <a:extLst>
              <a:ext uri="{FF2B5EF4-FFF2-40B4-BE49-F238E27FC236}">
                <a16:creationId xmlns:a16="http://schemas.microsoft.com/office/drawing/2014/main" id="{A9A89F32-62E7-FA9C-3665-735C1ED5909A}"/>
              </a:ext>
            </a:extLst>
          </p:cNvPr>
          <p:cNvPicPr>
            <a:picLocks noChangeAspect="1"/>
          </p:cNvPicPr>
          <p:nvPr/>
        </p:nvPicPr>
        <p:blipFill>
          <a:blip r:embed="rId3"/>
          <a:stretch>
            <a:fillRect/>
          </a:stretch>
        </p:blipFill>
        <p:spPr>
          <a:xfrm>
            <a:off x="4068703" y="649022"/>
            <a:ext cx="3953427" cy="4877481"/>
          </a:xfrm>
          <a:prstGeom prst="rect">
            <a:avLst/>
          </a:prstGeom>
        </p:spPr>
      </p:pic>
      <p:pic>
        <p:nvPicPr>
          <p:cNvPr id="7" name="Resim 6">
            <a:extLst>
              <a:ext uri="{FF2B5EF4-FFF2-40B4-BE49-F238E27FC236}">
                <a16:creationId xmlns:a16="http://schemas.microsoft.com/office/drawing/2014/main" id="{9DC329F1-4DBD-B9CD-53E9-8E7E6C8961B9}"/>
              </a:ext>
            </a:extLst>
          </p:cNvPr>
          <p:cNvPicPr>
            <a:picLocks noChangeAspect="1"/>
          </p:cNvPicPr>
          <p:nvPr/>
        </p:nvPicPr>
        <p:blipFill>
          <a:blip r:embed="rId4"/>
          <a:stretch>
            <a:fillRect/>
          </a:stretch>
        </p:blipFill>
        <p:spPr>
          <a:xfrm>
            <a:off x="8056613" y="1282523"/>
            <a:ext cx="4001058" cy="2772162"/>
          </a:xfrm>
          <a:prstGeom prst="rect">
            <a:avLst/>
          </a:prstGeom>
        </p:spPr>
      </p:pic>
      <p:pic>
        <p:nvPicPr>
          <p:cNvPr id="9" name="Resim 8">
            <a:extLst>
              <a:ext uri="{FF2B5EF4-FFF2-40B4-BE49-F238E27FC236}">
                <a16:creationId xmlns:a16="http://schemas.microsoft.com/office/drawing/2014/main" id="{F8E093D8-A4BB-9361-2FE9-030CB149839E}"/>
              </a:ext>
            </a:extLst>
          </p:cNvPr>
          <p:cNvPicPr>
            <a:picLocks noChangeAspect="1"/>
          </p:cNvPicPr>
          <p:nvPr/>
        </p:nvPicPr>
        <p:blipFill>
          <a:blip r:embed="rId5"/>
          <a:stretch>
            <a:fillRect/>
          </a:stretch>
        </p:blipFill>
        <p:spPr>
          <a:xfrm>
            <a:off x="4049651" y="5256345"/>
            <a:ext cx="3972479" cy="952633"/>
          </a:xfrm>
          <a:prstGeom prst="rect">
            <a:avLst/>
          </a:prstGeom>
        </p:spPr>
      </p:pic>
    </p:spTree>
    <p:extLst>
      <p:ext uri="{BB962C8B-B14F-4D97-AF65-F5344CB8AC3E}">
        <p14:creationId xmlns:p14="http://schemas.microsoft.com/office/powerpoint/2010/main" val="1402835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1D88071-4438-CB43-D514-12C1393FBAE1}"/>
              </a:ext>
            </a:extLst>
          </p:cNvPr>
          <p:cNvPicPr>
            <a:picLocks noChangeAspect="1"/>
          </p:cNvPicPr>
          <p:nvPr/>
        </p:nvPicPr>
        <p:blipFill>
          <a:blip r:embed="rId2"/>
          <a:stretch>
            <a:fillRect/>
          </a:stretch>
        </p:blipFill>
        <p:spPr>
          <a:xfrm>
            <a:off x="3016458" y="1315472"/>
            <a:ext cx="6159082" cy="3457033"/>
          </a:xfrm>
          <a:prstGeom prst="rect">
            <a:avLst/>
          </a:prstGeom>
        </p:spPr>
      </p:pic>
      <p:sp>
        <p:nvSpPr>
          <p:cNvPr id="8" name="Metin kutusu 7">
            <a:extLst>
              <a:ext uri="{FF2B5EF4-FFF2-40B4-BE49-F238E27FC236}">
                <a16:creationId xmlns:a16="http://schemas.microsoft.com/office/drawing/2014/main" id="{166E5BA0-6C7D-493C-1DFF-046226B0793B}"/>
              </a:ext>
            </a:extLst>
          </p:cNvPr>
          <p:cNvSpPr txBox="1"/>
          <p:nvPr/>
        </p:nvSpPr>
        <p:spPr>
          <a:xfrm>
            <a:off x="3314629" y="382984"/>
            <a:ext cx="5562741" cy="523220"/>
          </a:xfrm>
          <a:prstGeom prst="rect">
            <a:avLst/>
          </a:prstGeom>
          <a:noFill/>
        </p:spPr>
        <p:txBody>
          <a:bodyPr wrap="none" rtlCol="0">
            <a:spAutoFit/>
          </a:bodyPr>
          <a:lstStyle/>
          <a:p>
            <a:r>
              <a:rPr lang="en-US" sz="2800" dirty="0"/>
              <a:t>Create Widget Controller Class</a:t>
            </a:r>
            <a:endParaRPr lang="en-CA" sz="2800" dirty="0"/>
          </a:p>
        </p:txBody>
      </p:sp>
      <p:grpSp>
        <p:nvGrpSpPr>
          <p:cNvPr id="11" name="Grup 10">
            <a:extLst>
              <a:ext uri="{FF2B5EF4-FFF2-40B4-BE49-F238E27FC236}">
                <a16:creationId xmlns:a16="http://schemas.microsoft.com/office/drawing/2014/main" id="{50E069C3-3F86-E01B-2C53-6FA908F782A3}"/>
              </a:ext>
            </a:extLst>
          </p:cNvPr>
          <p:cNvGrpSpPr/>
          <p:nvPr/>
        </p:nvGrpSpPr>
        <p:grpSpPr>
          <a:xfrm>
            <a:off x="2636905" y="2280960"/>
            <a:ext cx="452520" cy="177480"/>
            <a:chOff x="2636905" y="2280960"/>
            <a:chExt cx="452520" cy="17748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6F6F3526-E65A-EB56-5DFA-D9E2AE4369D7}"/>
                    </a:ext>
                  </a:extLst>
                </p14:cNvPr>
                <p14:cNvContentPartPr/>
                <p14:nvPr/>
              </p14:nvContentPartPr>
              <p14:xfrm>
                <a:off x="2636905" y="2349000"/>
                <a:ext cx="393840" cy="9360"/>
              </p14:xfrm>
            </p:contentPart>
          </mc:Choice>
          <mc:Fallback xmlns="">
            <p:pic>
              <p:nvPicPr>
                <p:cNvPr id="9" name="Mürekkep 8">
                  <a:extLst>
                    <a:ext uri="{FF2B5EF4-FFF2-40B4-BE49-F238E27FC236}">
                      <a16:creationId xmlns:a16="http://schemas.microsoft.com/office/drawing/2014/main" id="{6F6F3526-E65A-EB56-5DFA-D9E2AE4369D7}"/>
                    </a:ext>
                  </a:extLst>
                </p:cNvPr>
                <p:cNvPicPr/>
                <p:nvPr/>
              </p:nvPicPr>
              <p:blipFill>
                <a:blip r:embed="rId4"/>
                <a:stretch>
                  <a:fillRect/>
                </a:stretch>
              </p:blipFill>
              <p:spPr>
                <a:xfrm>
                  <a:off x="2628265" y="2340000"/>
                  <a:ext cx="411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9994EBB-D9A1-7588-81C0-A11B91933B67}"/>
                    </a:ext>
                  </a:extLst>
                </p14:cNvPr>
                <p14:cNvContentPartPr/>
                <p14:nvPr/>
              </p14:nvContentPartPr>
              <p14:xfrm>
                <a:off x="2954425" y="2280960"/>
                <a:ext cx="135000" cy="177480"/>
              </p14:xfrm>
            </p:contentPart>
          </mc:Choice>
          <mc:Fallback xmlns="">
            <p:pic>
              <p:nvPicPr>
                <p:cNvPr id="10" name="Mürekkep 9">
                  <a:extLst>
                    <a:ext uri="{FF2B5EF4-FFF2-40B4-BE49-F238E27FC236}">
                      <a16:creationId xmlns:a16="http://schemas.microsoft.com/office/drawing/2014/main" id="{09994EBB-D9A1-7588-81C0-A11B91933B67}"/>
                    </a:ext>
                  </a:extLst>
                </p:cNvPr>
                <p:cNvPicPr/>
                <p:nvPr/>
              </p:nvPicPr>
              <p:blipFill>
                <a:blip r:embed="rId6"/>
                <a:stretch>
                  <a:fillRect/>
                </a:stretch>
              </p:blipFill>
              <p:spPr>
                <a:xfrm>
                  <a:off x="2945785" y="2271960"/>
                  <a:ext cx="152640" cy="195120"/>
                </a:xfrm>
                <a:prstGeom prst="rect">
                  <a:avLst/>
                </a:prstGeom>
              </p:spPr>
            </p:pic>
          </mc:Fallback>
        </mc:AlternateContent>
      </p:grpSp>
      <p:grpSp>
        <p:nvGrpSpPr>
          <p:cNvPr id="16" name="Grup 15">
            <a:extLst>
              <a:ext uri="{FF2B5EF4-FFF2-40B4-BE49-F238E27FC236}">
                <a16:creationId xmlns:a16="http://schemas.microsoft.com/office/drawing/2014/main" id="{864978F4-DEC9-2910-9615-246C8CA6DEF1}"/>
              </a:ext>
            </a:extLst>
          </p:cNvPr>
          <p:cNvGrpSpPr/>
          <p:nvPr/>
        </p:nvGrpSpPr>
        <p:grpSpPr>
          <a:xfrm>
            <a:off x="6381265" y="1270080"/>
            <a:ext cx="224280" cy="280080"/>
            <a:chOff x="6381265" y="1270080"/>
            <a:chExt cx="224280" cy="28008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C1553406-0958-CA74-47D0-A31E8578F469}"/>
                    </a:ext>
                  </a:extLst>
                </p14:cNvPr>
                <p14:cNvContentPartPr/>
                <p14:nvPr/>
              </p14:nvContentPartPr>
              <p14:xfrm>
                <a:off x="6466945" y="1318320"/>
                <a:ext cx="10080" cy="173520"/>
              </p14:xfrm>
            </p:contentPart>
          </mc:Choice>
          <mc:Fallback xmlns="">
            <p:pic>
              <p:nvPicPr>
                <p:cNvPr id="12" name="Mürekkep 11">
                  <a:extLst>
                    <a:ext uri="{FF2B5EF4-FFF2-40B4-BE49-F238E27FC236}">
                      <a16:creationId xmlns:a16="http://schemas.microsoft.com/office/drawing/2014/main" id="{C1553406-0958-CA74-47D0-A31E8578F469}"/>
                    </a:ext>
                  </a:extLst>
                </p:cNvPr>
                <p:cNvPicPr/>
                <p:nvPr/>
              </p:nvPicPr>
              <p:blipFill>
                <a:blip r:embed="rId8"/>
                <a:stretch>
                  <a:fillRect/>
                </a:stretch>
              </p:blipFill>
              <p:spPr>
                <a:xfrm>
                  <a:off x="6457945" y="1309320"/>
                  <a:ext cx="2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D45506C-14A6-10D9-BB38-0D24D35C9092}"/>
                    </a:ext>
                  </a:extLst>
                </p14:cNvPr>
                <p14:cNvContentPartPr/>
                <p14:nvPr/>
              </p14:nvContentPartPr>
              <p14:xfrm>
                <a:off x="6381265" y="1452600"/>
                <a:ext cx="224280" cy="97560"/>
              </p14:xfrm>
            </p:contentPart>
          </mc:Choice>
          <mc:Fallback xmlns="">
            <p:pic>
              <p:nvPicPr>
                <p:cNvPr id="13" name="Mürekkep 12">
                  <a:extLst>
                    <a:ext uri="{FF2B5EF4-FFF2-40B4-BE49-F238E27FC236}">
                      <a16:creationId xmlns:a16="http://schemas.microsoft.com/office/drawing/2014/main" id="{7D45506C-14A6-10D9-BB38-0D24D35C9092}"/>
                    </a:ext>
                  </a:extLst>
                </p:cNvPr>
                <p:cNvPicPr/>
                <p:nvPr/>
              </p:nvPicPr>
              <p:blipFill>
                <a:blip r:embed="rId10"/>
                <a:stretch>
                  <a:fillRect/>
                </a:stretch>
              </p:blipFill>
              <p:spPr>
                <a:xfrm>
                  <a:off x="6372265" y="1443960"/>
                  <a:ext cx="241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909F232D-254D-091B-D957-33D0A8F1D6B0}"/>
                    </a:ext>
                  </a:extLst>
                </p14:cNvPr>
                <p14:cNvContentPartPr/>
                <p14:nvPr/>
              </p14:nvContentPartPr>
              <p14:xfrm>
                <a:off x="6467665" y="1270080"/>
                <a:ext cx="49320" cy="277920"/>
              </p14:xfrm>
            </p:contentPart>
          </mc:Choice>
          <mc:Fallback xmlns="">
            <p:pic>
              <p:nvPicPr>
                <p:cNvPr id="15" name="Mürekkep 14">
                  <a:extLst>
                    <a:ext uri="{FF2B5EF4-FFF2-40B4-BE49-F238E27FC236}">
                      <a16:creationId xmlns:a16="http://schemas.microsoft.com/office/drawing/2014/main" id="{909F232D-254D-091B-D957-33D0A8F1D6B0}"/>
                    </a:ext>
                  </a:extLst>
                </p:cNvPr>
                <p:cNvPicPr/>
                <p:nvPr/>
              </p:nvPicPr>
              <p:blipFill>
                <a:blip r:embed="rId12"/>
                <a:stretch>
                  <a:fillRect/>
                </a:stretch>
              </p:blipFill>
              <p:spPr>
                <a:xfrm>
                  <a:off x="6458665" y="1261440"/>
                  <a:ext cx="6696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0BACB5D-5CFD-FD35-A098-82269A9EDFAC}"/>
                  </a:ext>
                </a:extLst>
              </p14:cNvPr>
              <p14:cNvContentPartPr/>
              <p14:nvPr/>
            </p14:nvContentPartPr>
            <p14:xfrm>
              <a:off x="5235745" y="6015600"/>
              <a:ext cx="360" cy="360"/>
            </p14:xfrm>
          </p:contentPart>
        </mc:Choice>
        <mc:Fallback xmlns="">
          <p:pic>
            <p:nvPicPr>
              <p:cNvPr id="17" name="Mürekkep 16">
                <a:extLst>
                  <a:ext uri="{FF2B5EF4-FFF2-40B4-BE49-F238E27FC236}">
                    <a16:creationId xmlns:a16="http://schemas.microsoft.com/office/drawing/2014/main" id="{90BACB5D-5CFD-FD35-A098-82269A9EDFAC}"/>
                  </a:ext>
                </a:extLst>
              </p:cNvPr>
              <p:cNvPicPr/>
              <p:nvPr/>
            </p:nvPicPr>
            <p:blipFill>
              <a:blip r:embed="rId14"/>
              <a:stretch>
                <a:fillRect/>
              </a:stretch>
            </p:blipFill>
            <p:spPr>
              <a:xfrm>
                <a:off x="5227105" y="6006600"/>
                <a:ext cx="18000" cy="18000"/>
              </a:xfrm>
              <a:prstGeom prst="rect">
                <a:avLst/>
              </a:prstGeom>
            </p:spPr>
          </p:pic>
        </mc:Fallback>
      </mc:AlternateContent>
      <p:pic>
        <p:nvPicPr>
          <p:cNvPr id="19" name="Resim 18">
            <a:extLst>
              <a:ext uri="{FF2B5EF4-FFF2-40B4-BE49-F238E27FC236}">
                <a16:creationId xmlns:a16="http://schemas.microsoft.com/office/drawing/2014/main" id="{624B31D7-2FBB-4ACA-95A3-403D10A31497}"/>
              </a:ext>
            </a:extLst>
          </p:cNvPr>
          <p:cNvPicPr>
            <a:picLocks noChangeAspect="1"/>
          </p:cNvPicPr>
          <p:nvPr/>
        </p:nvPicPr>
        <p:blipFill>
          <a:blip r:embed="rId15"/>
          <a:stretch>
            <a:fillRect/>
          </a:stretch>
        </p:blipFill>
        <p:spPr>
          <a:xfrm>
            <a:off x="1628151" y="4873453"/>
            <a:ext cx="8935697" cy="1781424"/>
          </a:xfrm>
          <a:prstGeom prst="rect">
            <a:avLst/>
          </a:prstGeom>
        </p:spPr>
      </p:pic>
      <p:grpSp>
        <p:nvGrpSpPr>
          <p:cNvPr id="22" name="Grup 21">
            <a:extLst>
              <a:ext uri="{FF2B5EF4-FFF2-40B4-BE49-F238E27FC236}">
                <a16:creationId xmlns:a16="http://schemas.microsoft.com/office/drawing/2014/main" id="{38D27B56-6111-F3A3-E636-C9B3E406139A}"/>
              </a:ext>
            </a:extLst>
          </p:cNvPr>
          <p:cNvGrpSpPr/>
          <p:nvPr/>
        </p:nvGrpSpPr>
        <p:grpSpPr>
          <a:xfrm>
            <a:off x="5794105" y="5823000"/>
            <a:ext cx="1087200" cy="20160"/>
            <a:chOff x="5794105" y="5823000"/>
            <a:chExt cx="1087200" cy="20160"/>
          </a:xfrm>
        </p:grpSpPr>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E8B5FCF4-321B-E5A0-45F1-AC417C71B85C}"/>
                    </a:ext>
                  </a:extLst>
                </p14:cNvPr>
                <p14:cNvContentPartPr/>
                <p14:nvPr/>
              </p14:nvContentPartPr>
              <p14:xfrm>
                <a:off x="5794105" y="5832360"/>
                <a:ext cx="124560" cy="360"/>
              </p14:xfrm>
            </p:contentPart>
          </mc:Choice>
          <mc:Fallback xmlns="">
            <p:pic>
              <p:nvPicPr>
                <p:cNvPr id="20" name="Mürekkep 19">
                  <a:extLst>
                    <a:ext uri="{FF2B5EF4-FFF2-40B4-BE49-F238E27FC236}">
                      <a16:creationId xmlns:a16="http://schemas.microsoft.com/office/drawing/2014/main" id="{E8B5FCF4-321B-E5A0-45F1-AC417C71B85C}"/>
                    </a:ext>
                  </a:extLst>
                </p:cNvPr>
                <p:cNvPicPr/>
                <p:nvPr/>
              </p:nvPicPr>
              <p:blipFill>
                <a:blip r:embed="rId17"/>
                <a:stretch>
                  <a:fillRect/>
                </a:stretch>
              </p:blipFill>
              <p:spPr>
                <a:xfrm>
                  <a:off x="5785105" y="582372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6BE92CC7-CE34-326B-5787-17DA6261C7BB}"/>
                    </a:ext>
                  </a:extLst>
                </p14:cNvPr>
                <p14:cNvContentPartPr/>
                <p14:nvPr/>
              </p14:nvContentPartPr>
              <p14:xfrm>
                <a:off x="6044305" y="5823000"/>
                <a:ext cx="837000" cy="20160"/>
              </p14:xfrm>
            </p:contentPart>
          </mc:Choice>
          <mc:Fallback xmlns="">
            <p:pic>
              <p:nvPicPr>
                <p:cNvPr id="21" name="Mürekkep 20">
                  <a:extLst>
                    <a:ext uri="{FF2B5EF4-FFF2-40B4-BE49-F238E27FC236}">
                      <a16:creationId xmlns:a16="http://schemas.microsoft.com/office/drawing/2014/main" id="{6BE92CC7-CE34-326B-5787-17DA6261C7BB}"/>
                    </a:ext>
                  </a:extLst>
                </p:cNvPr>
                <p:cNvPicPr/>
                <p:nvPr/>
              </p:nvPicPr>
              <p:blipFill>
                <a:blip r:embed="rId19"/>
                <a:stretch>
                  <a:fillRect/>
                </a:stretch>
              </p:blipFill>
              <p:spPr>
                <a:xfrm>
                  <a:off x="6035305" y="5814000"/>
                  <a:ext cx="854640" cy="37800"/>
                </a:xfrm>
                <a:prstGeom prst="rect">
                  <a:avLst/>
                </a:prstGeom>
              </p:spPr>
            </p:pic>
          </mc:Fallback>
        </mc:AlternateContent>
      </p:grpSp>
      <p:grpSp>
        <p:nvGrpSpPr>
          <p:cNvPr id="25" name="Grup 24">
            <a:extLst>
              <a:ext uri="{FF2B5EF4-FFF2-40B4-BE49-F238E27FC236}">
                <a16:creationId xmlns:a16="http://schemas.microsoft.com/office/drawing/2014/main" id="{38A06F55-F172-1714-3D24-C4D1E8DD4027}"/>
              </a:ext>
            </a:extLst>
          </p:cNvPr>
          <p:cNvGrpSpPr/>
          <p:nvPr/>
        </p:nvGrpSpPr>
        <p:grpSpPr>
          <a:xfrm>
            <a:off x="1366105" y="5349600"/>
            <a:ext cx="407880" cy="143280"/>
            <a:chOff x="1366105" y="5349600"/>
            <a:chExt cx="407880" cy="143280"/>
          </a:xfrm>
        </p:grpSpPr>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CE4D699E-6CB1-CAA7-F90C-F8C72C6017A9}"/>
                    </a:ext>
                  </a:extLst>
                </p14:cNvPr>
                <p14:cNvContentPartPr/>
                <p14:nvPr/>
              </p14:nvContentPartPr>
              <p14:xfrm>
                <a:off x="1366105" y="5409000"/>
                <a:ext cx="403560" cy="360"/>
              </p14:xfrm>
            </p:contentPart>
          </mc:Choice>
          <mc:Fallback xmlns="">
            <p:pic>
              <p:nvPicPr>
                <p:cNvPr id="23" name="Mürekkep 22">
                  <a:extLst>
                    <a:ext uri="{FF2B5EF4-FFF2-40B4-BE49-F238E27FC236}">
                      <a16:creationId xmlns:a16="http://schemas.microsoft.com/office/drawing/2014/main" id="{CE4D699E-6CB1-CAA7-F90C-F8C72C6017A9}"/>
                    </a:ext>
                  </a:extLst>
                </p:cNvPr>
                <p:cNvPicPr/>
                <p:nvPr/>
              </p:nvPicPr>
              <p:blipFill>
                <a:blip r:embed="rId21"/>
                <a:stretch>
                  <a:fillRect/>
                </a:stretch>
              </p:blipFill>
              <p:spPr>
                <a:xfrm>
                  <a:off x="1357465" y="5400360"/>
                  <a:ext cx="42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7795107D-E7D0-F5E6-08D0-A8860C3DB530}"/>
                    </a:ext>
                  </a:extLst>
                </p14:cNvPr>
                <p14:cNvContentPartPr/>
                <p14:nvPr/>
              </p14:nvContentPartPr>
              <p14:xfrm>
                <a:off x="1684345" y="5349600"/>
                <a:ext cx="89640" cy="143280"/>
              </p14:xfrm>
            </p:contentPart>
          </mc:Choice>
          <mc:Fallback xmlns="">
            <p:pic>
              <p:nvPicPr>
                <p:cNvPr id="24" name="Mürekkep 23">
                  <a:extLst>
                    <a:ext uri="{FF2B5EF4-FFF2-40B4-BE49-F238E27FC236}">
                      <a16:creationId xmlns:a16="http://schemas.microsoft.com/office/drawing/2014/main" id="{7795107D-E7D0-F5E6-08D0-A8860C3DB530}"/>
                    </a:ext>
                  </a:extLst>
                </p:cNvPr>
                <p:cNvPicPr/>
                <p:nvPr/>
              </p:nvPicPr>
              <p:blipFill>
                <a:blip r:embed="rId23"/>
                <a:stretch>
                  <a:fillRect/>
                </a:stretch>
              </p:blipFill>
              <p:spPr>
                <a:xfrm>
                  <a:off x="1675345" y="5340600"/>
                  <a:ext cx="107280" cy="160920"/>
                </a:xfrm>
                <a:prstGeom prst="rect">
                  <a:avLst/>
                </a:prstGeom>
              </p:spPr>
            </p:pic>
          </mc:Fallback>
        </mc:AlternateContent>
      </p:grpSp>
    </p:spTree>
    <p:extLst>
      <p:ext uri="{BB962C8B-B14F-4D97-AF65-F5344CB8AC3E}">
        <p14:creationId xmlns:p14="http://schemas.microsoft.com/office/powerpoint/2010/main" val="195223219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8E7608-E76A-2FA0-2DFA-367376E2BE05}"/>
              </a:ext>
            </a:extLst>
          </p:cNvPr>
          <p:cNvPicPr>
            <a:picLocks noChangeAspect="1"/>
          </p:cNvPicPr>
          <p:nvPr/>
        </p:nvPicPr>
        <p:blipFill>
          <a:blip r:embed="rId2"/>
          <a:stretch>
            <a:fillRect/>
          </a:stretch>
        </p:blipFill>
        <p:spPr>
          <a:xfrm>
            <a:off x="564059" y="1785708"/>
            <a:ext cx="6058746" cy="3286584"/>
          </a:xfrm>
          <a:prstGeom prst="rect">
            <a:avLst/>
          </a:prstGeom>
        </p:spPr>
      </p:pic>
      <p:pic>
        <p:nvPicPr>
          <p:cNvPr id="7" name="Resim 6">
            <a:extLst>
              <a:ext uri="{FF2B5EF4-FFF2-40B4-BE49-F238E27FC236}">
                <a16:creationId xmlns:a16="http://schemas.microsoft.com/office/drawing/2014/main" id="{34FA4A5D-2532-91C9-ECF0-4D3F9B27BE44}"/>
              </a:ext>
            </a:extLst>
          </p:cNvPr>
          <p:cNvPicPr>
            <a:picLocks noChangeAspect="1"/>
          </p:cNvPicPr>
          <p:nvPr/>
        </p:nvPicPr>
        <p:blipFill>
          <a:blip r:embed="rId3"/>
          <a:stretch>
            <a:fillRect/>
          </a:stretch>
        </p:blipFill>
        <p:spPr>
          <a:xfrm>
            <a:off x="7712620" y="1028365"/>
            <a:ext cx="3915321" cy="4801270"/>
          </a:xfrm>
          <a:prstGeom prst="rect">
            <a:avLst/>
          </a:prstGeom>
        </p:spPr>
      </p:pic>
      <p:pic>
        <p:nvPicPr>
          <p:cNvPr id="9" name="Resim 8">
            <a:extLst>
              <a:ext uri="{FF2B5EF4-FFF2-40B4-BE49-F238E27FC236}">
                <a16:creationId xmlns:a16="http://schemas.microsoft.com/office/drawing/2014/main" id="{EB5D82D6-DD15-CF43-079E-E09634C8562B}"/>
              </a:ext>
            </a:extLst>
          </p:cNvPr>
          <p:cNvPicPr>
            <a:picLocks noChangeAspect="1"/>
          </p:cNvPicPr>
          <p:nvPr/>
        </p:nvPicPr>
        <p:blipFill>
          <a:blip r:embed="rId4"/>
          <a:stretch>
            <a:fillRect/>
          </a:stretch>
        </p:blipFill>
        <p:spPr>
          <a:xfrm>
            <a:off x="564059" y="235178"/>
            <a:ext cx="3924848" cy="1267002"/>
          </a:xfrm>
          <a:prstGeom prst="rect">
            <a:avLst/>
          </a:prstGeom>
        </p:spPr>
      </p:pic>
      <p:grpSp>
        <p:nvGrpSpPr>
          <p:cNvPr id="13" name="Grup 12">
            <a:extLst>
              <a:ext uri="{FF2B5EF4-FFF2-40B4-BE49-F238E27FC236}">
                <a16:creationId xmlns:a16="http://schemas.microsoft.com/office/drawing/2014/main" id="{D4BCCD18-8D68-77FF-ED5F-CDC61AFD1036}"/>
              </a:ext>
            </a:extLst>
          </p:cNvPr>
          <p:cNvGrpSpPr/>
          <p:nvPr/>
        </p:nvGrpSpPr>
        <p:grpSpPr>
          <a:xfrm>
            <a:off x="634225" y="2308756"/>
            <a:ext cx="7164000" cy="1153080"/>
            <a:chOff x="634225" y="2308756"/>
            <a:chExt cx="7164000" cy="115308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2DC510A3-F8F2-A6B1-BB5E-FA6AC8C099F5}"/>
                    </a:ext>
                  </a:extLst>
                </p14:cNvPr>
                <p14:cNvContentPartPr/>
                <p14:nvPr/>
              </p14:nvContentPartPr>
              <p14:xfrm>
                <a:off x="634225" y="2790436"/>
                <a:ext cx="2428920" cy="588600"/>
              </p14:xfrm>
            </p:contentPart>
          </mc:Choice>
          <mc:Fallback xmlns="">
            <p:pic>
              <p:nvPicPr>
                <p:cNvPr id="10" name="Mürekkep 9">
                  <a:extLst>
                    <a:ext uri="{FF2B5EF4-FFF2-40B4-BE49-F238E27FC236}">
                      <a16:creationId xmlns:a16="http://schemas.microsoft.com/office/drawing/2014/main" id="{2DC510A3-F8F2-A6B1-BB5E-FA6AC8C099F5}"/>
                    </a:ext>
                  </a:extLst>
                </p:cNvPr>
                <p:cNvPicPr/>
                <p:nvPr/>
              </p:nvPicPr>
              <p:blipFill>
                <a:blip r:embed="rId6"/>
                <a:stretch>
                  <a:fillRect/>
                </a:stretch>
              </p:blipFill>
              <p:spPr>
                <a:xfrm>
                  <a:off x="625585" y="2781436"/>
                  <a:ext cx="24465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0C265478-F6CA-EC90-5C1E-04130764E1F8}"/>
                    </a:ext>
                  </a:extLst>
                </p14:cNvPr>
                <p14:cNvContentPartPr/>
                <p14:nvPr/>
              </p14:nvContentPartPr>
              <p14:xfrm>
                <a:off x="2954425" y="2308756"/>
                <a:ext cx="4784400" cy="1077840"/>
              </p14:xfrm>
            </p:contentPart>
          </mc:Choice>
          <mc:Fallback xmlns="">
            <p:pic>
              <p:nvPicPr>
                <p:cNvPr id="11" name="Mürekkep 10">
                  <a:extLst>
                    <a:ext uri="{FF2B5EF4-FFF2-40B4-BE49-F238E27FC236}">
                      <a16:creationId xmlns:a16="http://schemas.microsoft.com/office/drawing/2014/main" id="{0C265478-F6CA-EC90-5C1E-04130764E1F8}"/>
                    </a:ext>
                  </a:extLst>
                </p:cNvPr>
                <p:cNvPicPr/>
                <p:nvPr/>
              </p:nvPicPr>
              <p:blipFill>
                <a:blip r:embed="rId8"/>
                <a:stretch>
                  <a:fillRect/>
                </a:stretch>
              </p:blipFill>
              <p:spPr>
                <a:xfrm>
                  <a:off x="2945785" y="2299756"/>
                  <a:ext cx="4802040" cy="1095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24FCA757-9A8F-9135-5B25-D2182D5EC0E3}"/>
                    </a:ext>
                  </a:extLst>
                </p14:cNvPr>
                <p14:cNvContentPartPr/>
                <p14:nvPr/>
              </p14:nvContentPartPr>
              <p14:xfrm>
                <a:off x="7659265" y="3291556"/>
                <a:ext cx="138960" cy="170280"/>
              </p14:xfrm>
            </p:contentPart>
          </mc:Choice>
          <mc:Fallback xmlns="">
            <p:pic>
              <p:nvPicPr>
                <p:cNvPr id="12" name="Mürekkep 11">
                  <a:extLst>
                    <a:ext uri="{FF2B5EF4-FFF2-40B4-BE49-F238E27FC236}">
                      <a16:creationId xmlns:a16="http://schemas.microsoft.com/office/drawing/2014/main" id="{24FCA757-9A8F-9135-5B25-D2182D5EC0E3}"/>
                    </a:ext>
                  </a:extLst>
                </p:cNvPr>
                <p:cNvPicPr/>
                <p:nvPr/>
              </p:nvPicPr>
              <p:blipFill>
                <a:blip r:embed="rId10"/>
                <a:stretch>
                  <a:fillRect/>
                </a:stretch>
              </p:blipFill>
              <p:spPr>
                <a:xfrm>
                  <a:off x="7650265" y="3282556"/>
                  <a:ext cx="156600" cy="18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5E7F9F91-A42A-8A38-B735-E0E3EEDC2E06}"/>
                  </a:ext>
                </a:extLst>
              </p14:cNvPr>
              <p14:cNvContentPartPr/>
              <p14:nvPr/>
            </p14:nvContentPartPr>
            <p14:xfrm>
              <a:off x="11190865" y="4676476"/>
              <a:ext cx="457560" cy="377640"/>
            </p14:xfrm>
          </p:contentPart>
        </mc:Choice>
        <mc:Fallback xmlns="">
          <p:pic>
            <p:nvPicPr>
              <p:cNvPr id="14" name="Mürekkep 13">
                <a:extLst>
                  <a:ext uri="{FF2B5EF4-FFF2-40B4-BE49-F238E27FC236}">
                    <a16:creationId xmlns:a16="http://schemas.microsoft.com/office/drawing/2014/main" id="{5E7F9F91-A42A-8A38-B735-E0E3EEDC2E06}"/>
                  </a:ext>
                </a:extLst>
              </p:cNvPr>
              <p:cNvPicPr/>
              <p:nvPr/>
            </p:nvPicPr>
            <p:blipFill>
              <a:blip r:embed="rId12"/>
              <a:stretch>
                <a:fillRect/>
              </a:stretch>
            </p:blipFill>
            <p:spPr>
              <a:xfrm>
                <a:off x="11182225" y="4667476"/>
                <a:ext cx="475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EAC4190E-4A01-4F25-EF2F-7E0C0B5B33F9}"/>
                  </a:ext>
                </a:extLst>
              </p14:cNvPr>
              <p14:cNvContentPartPr/>
              <p14:nvPr/>
            </p14:nvContentPartPr>
            <p14:xfrm>
              <a:off x="9490225" y="5245276"/>
              <a:ext cx="856440" cy="20160"/>
            </p14:xfrm>
          </p:contentPart>
        </mc:Choice>
        <mc:Fallback xmlns="">
          <p:pic>
            <p:nvPicPr>
              <p:cNvPr id="16" name="Mürekkep 15">
                <a:extLst>
                  <a:ext uri="{FF2B5EF4-FFF2-40B4-BE49-F238E27FC236}">
                    <a16:creationId xmlns:a16="http://schemas.microsoft.com/office/drawing/2014/main" id="{EAC4190E-4A01-4F25-EF2F-7E0C0B5B33F9}"/>
                  </a:ext>
                </a:extLst>
              </p:cNvPr>
              <p:cNvPicPr/>
              <p:nvPr/>
            </p:nvPicPr>
            <p:blipFill>
              <a:blip r:embed="rId14"/>
              <a:stretch>
                <a:fillRect/>
              </a:stretch>
            </p:blipFill>
            <p:spPr>
              <a:xfrm>
                <a:off x="9481225" y="5236636"/>
                <a:ext cx="874080" cy="37800"/>
              </a:xfrm>
              <a:prstGeom prst="rect">
                <a:avLst/>
              </a:prstGeom>
            </p:spPr>
          </p:pic>
        </mc:Fallback>
      </mc:AlternateContent>
      <p:grpSp>
        <p:nvGrpSpPr>
          <p:cNvPr id="21" name="Grup 20">
            <a:extLst>
              <a:ext uri="{FF2B5EF4-FFF2-40B4-BE49-F238E27FC236}">
                <a16:creationId xmlns:a16="http://schemas.microsoft.com/office/drawing/2014/main" id="{91724CB7-E8E3-4772-9056-1E1B4282C9BE}"/>
              </a:ext>
            </a:extLst>
          </p:cNvPr>
          <p:cNvGrpSpPr/>
          <p:nvPr/>
        </p:nvGrpSpPr>
        <p:grpSpPr>
          <a:xfrm>
            <a:off x="2521345" y="3801316"/>
            <a:ext cx="5977080" cy="1434960"/>
            <a:chOff x="2521345" y="3801316"/>
            <a:chExt cx="5977080" cy="1434960"/>
          </a:xfrm>
        </p:grpSpPr>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0C8050E-10D4-2614-F3E9-3FD4EC27F345}"/>
                    </a:ext>
                  </a:extLst>
                </p14:cNvPr>
                <p14:cNvContentPartPr/>
                <p14:nvPr/>
              </p14:nvContentPartPr>
              <p14:xfrm>
                <a:off x="7969585" y="5226196"/>
                <a:ext cx="528840" cy="10080"/>
              </p14:xfrm>
            </p:contentPart>
          </mc:Choice>
          <mc:Fallback xmlns="">
            <p:pic>
              <p:nvPicPr>
                <p:cNvPr id="15" name="Mürekkep 14">
                  <a:extLst>
                    <a:ext uri="{FF2B5EF4-FFF2-40B4-BE49-F238E27FC236}">
                      <a16:creationId xmlns:a16="http://schemas.microsoft.com/office/drawing/2014/main" id="{70C8050E-10D4-2614-F3E9-3FD4EC27F345}"/>
                    </a:ext>
                  </a:extLst>
                </p:cNvPr>
                <p:cNvPicPr/>
                <p:nvPr/>
              </p:nvPicPr>
              <p:blipFill>
                <a:blip r:embed="rId16"/>
                <a:stretch>
                  <a:fillRect/>
                </a:stretch>
              </p:blipFill>
              <p:spPr>
                <a:xfrm>
                  <a:off x="7960585" y="5217196"/>
                  <a:ext cx="546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7A9B3271-4EEC-0928-725F-4DED4FDA497A}"/>
                    </a:ext>
                  </a:extLst>
                </p14:cNvPr>
                <p14:cNvContentPartPr/>
                <p14:nvPr/>
              </p14:nvContentPartPr>
              <p14:xfrm>
                <a:off x="2521345" y="3801316"/>
                <a:ext cx="432720" cy="21960"/>
              </p14:xfrm>
            </p:contentPart>
          </mc:Choice>
          <mc:Fallback xmlns="">
            <p:pic>
              <p:nvPicPr>
                <p:cNvPr id="17" name="Mürekkep 16">
                  <a:extLst>
                    <a:ext uri="{FF2B5EF4-FFF2-40B4-BE49-F238E27FC236}">
                      <a16:creationId xmlns:a16="http://schemas.microsoft.com/office/drawing/2014/main" id="{7A9B3271-4EEC-0928-725F-4DED4FDA497A}"/>
                    </a:ext>
                  </a:extLst>
                </p:cNvPr>
                <p:cNvPicPr/>
                <p:nvPr/>
              </p:nvPicPr>
              <p:blipFill>
                <a:blip r:embed="rId18"/>
                <a:stretch>
                  <a:fillRect/>
                </a:stretch>
              </p:blipFill>
              <p:spPr>
                <a:xfrm>
                  <a:off x="2512345" y="3792316"/>
                  <a:ext cx="450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84F751A3-C679-A4D8-2C9B-EE34F3A2E27C}"/>
                    </a:ext>
                  </a:extLst>
                </p14:cNvPr>
                <p14:cNvContentPartPr/>
                <p14:nvPr/>
              </p14:nvContentPartPr>
              <p14:xfrm>
                <a:off x="2733385" y="3859276"/>
                <a:ext cx="4821480" cy="1271520"/>
              </p14:xfrm>
            </p:contentPart>
          </mc:Choice>
          <mc:Fallback xmlns="">
            <p:pic>
              <p:nvPicPr>
                <p:cNvPr id="18" name="Mürekkep 17">
                  <a:extLst>
                    <a:ext uri="{FF2B5EF4-FFF2-40B4-BE49-F238E27FC236}">
                      <a16:creationId xmlns:a16="http://schemas.microsoft.com/office/drawing/2014/main" id="{84F751A3-C679-A4D8-2C9B-EE34F3A2E27C}"/>
                    </a:ext>
                  </a:extLst>
                </p:cNvPr>
                <p:cNvPicPr/>
                <p:nvPr/>
              </p:nvPicPr>
              <p:blipFill>
                <a:blip r:embed="rId20"/>
                <a:stretch>
                  <a:fillRect/>
                </a:stretch>
              </p:blipFill>
              <p:spPr>
                <a:xfrm>
                  <a:off x="2724745" y="3850636"/>
                  <a:ext cx="4839120" cy="128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616B2FB4-DAC9-2AF7-B240-8DC7731C9AFB}"/>
                    </a:ext>
                  </a:extLst>
                </p14:cNvPr>
                <p14:cNvContentPartPr/>
                <p14:nvPr/>
              </p14:nvContentPartPr>
              <p14:xfrm>
                <a:off x="7505185" y="5023876"/>
                <a:ext cx="101520" cy="180000"/>
              </p14:xfrm>
            </p:contentPart>
          </mc:Choice>
          <mc:Fallback xmlns="">
            <p:pic>
              <p:nvPicPr>
                <p:cNvPr id="20" name="Mürekkep 19">
                  <a:extLst>
                    <a:ext uri="{FF2B5EF4-FFF2-40B4-BE49-F238E27FC236}">
                      <a16:creationId xmlns:a16="http://schemas.microsoft.com/office/drawing/2014/main" id="{616B2FB4-DAC9-2AF7-B240-8DC7731C9AFB}"/>
                    </a:ext>
                  </a:extLst>
                </p:cNvPr>
                <p:cNvPicPr/>
                <p:nvPr/>
              </p:nvPicPr>
              <p:blipFill>
                <a:blip r:embed="rId22"/>
                <a:stretch>
                  <a:fillRect/>
                </a:stretch>
              </p:blipFill>
              <p:spPr>
                <a:xfrm>
                  <a:off x="7496185" y="5015236"/>
                  <a:ext cx="119160" cy="197640"/>
                </a:xfrm>
                <a:prstGeom prst="rect">
                  <a:avLst/>
                </a:prstGeom>
              </p:spPr>
            </p:pic>
          </mc:Fallback>
        </mc:AlternateContent>
      </p:grpSp>
    </p:spTree>
    <p:extLst>
      <p:ext uri="{BB962C8B-B14F-4D97-AF65-F5344CB8AC3E}">
        <p14:creationId xmlns:p14="http://schemas.microsoft.com/office/powerpoint/2010/main" val="69431788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370FD04-3EB4-D98D-5943-371912B31124}"/>
              </a:ext>
            </a:extLst>
          </p:cNvPr>
          <p:cNvPicPr>
            <a:picLocks noChangeAspect="1"/>
          </p:cNvPicPr>
          <p:nvPr/>
        </p:nvPicPr>
        <p:blipFill>
          <a:blip r:embed="rId2"/>
          <a:stretch>
            <a:fillRect/>
          </a:stretch>
        </p:blipFill>
        <p:spPr>
          <a:xfrm>
            <a:off x="770782" y="809259"/>
            <a:ext cx="10650436" cy="5239481"/>
          </a:xfrm>
          <a:prstGeom prst="rect">
            <a:avLst/>
          </a:prstGeom>
        </p:spPr>
      </p:pic>
    </p:spTree>
    <p:extLst>
      <p:ext uri="{BB962C8B-B14F-4D97-AF65-F5344CB8AC3E}">
        <p14:creationId xmlns:p14="http://schemas.microsoft.com/office/powerpoint/2010/main" val="162136073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CD7E2AF-7056-7783-71BC-FE354D82F791}"/>
              </a:ext>
            </a:extLst>
          </p:cNvPr>
          <p:cNvPicPr>
            <a:picLocks noChangeAspect="1"/>
          </p:cNvPicPr>
          <p:nvPr/>
        </p:nvPicPr>
        <p:blipFill>
          <a:blip r:embed="rId2"/>
          <a:stretch>
            <a:fillRect/>
          </a:stretch>
        </p:blipFill>
        <p:spPr>
          <a:xfrm>
            <a:off x="0" y="731371"/>
            <a:ext cx="12192000" cy="5395258"/>
          </a:xfrm>
          <a:prstGeom prst="rect">
            <a:avLst/>
          </a:prstGeom>
        </p:spPr>
      </p:pic>
      <p:pic>
        <p:nvPicPr>
          <p:cNvPr id="7" name="Resim 6">
            <a:extLst>
              <a:ext uri="{FF2B5EF4-FFF2-40B4-BE49-F238E27FC236}">
                <a16:creationId xmlns:a16="http://schemas.microsoft.com/office/drawing/2014/main" id="{D8F9F71A-4EC8-CBF2-DE51-2D169F82E711}"/>
              </a:ext>
            </a:extLst>
          </p:cNvPr>
          <p:cNvPicPr>
            <a:picLocks noChangeAspect="1"/>
          </p:cNvPicPr>
          <p:nvPr/>
        </p:nvPicPr>
        <p:blipFill>
          <a:blip r:embed="rId3"/>
          <a:stretch>
            <a:fillRect/>
          </a:stretch>
        </p:blipFill>
        <p:spPr>
          <a:xfrm>
            <a:off x="0" y="483686"/>
            <a:ext cx="1457528" cy="247685"/>
          </a:xfrm>
          <a:prstGeom prst="rect">
            <a:avLst/>
          </a:prstGeom>
        </p:spPr>
      </p:pic>
      <p:pic>
        <p:nvPicPr>
          <p:cNvPr id="9" name="Resim 8">
            <a:extLst>
              <a:ext uri="{FF2B5EF4-FFF2-40B4-BE49-F238E27FC236}">
                <a16:creationId xmlns:a16="http://schemas.microsoft.com/office/drawing/2014/main" id="{7C0272DB-4633-CA9C-F6A4-525379C7F5C4}"/>
              </a:ext>
            </a:extLst>
          </p:cNvPr>
          <p:cNvPicPr>
            <a:picLocks noChangeAspect="1"/>
          </p:cNvPicPr>
          <p:nvPr/>
        </p:nvPicPr>
        <p:blipFill>
          <a:blip r:embed="rId4"/>
          <a:stretch>
            <a:fillRect/>
          </a:stretch>
        </p:blipFill>
        <p:spPr>
          <a:xfrm>
            <a:off x="4100234" y="5526470"/>
            <a:ext cx="3991532" cy="600159"/>
          </a:xfrm>
          <a:prstGeom prst="rect">
            <a:avLst/>
          </a:prstGeom>
        </p:spPr>
      </p:pic>
      <p:pic>
        <p:nvPicPr>
          <p:cNvPr id="11" name="Resim 10">
            <a:extLst>
              <a:ext uri="{FF2B5EF4-FFF2-40B4-BE49-F238E27FC236}">
                <a16:creationId xmlns:a16="http://schemas.microsoft.com/office/drawing/2014/main" id="{80A44BD2-D6AE-AA71-273C-C4B9BBD1287A}"/>
              </a:ext>
            </a:extLst>
          </p:cNvPr>
          <p:cNvPicPr>
            <a:picLocks noChangeAspect="1"/>
          </p:cNvPicPr>
          <p:nvPr/>
        </p:nvPicPr>
        <p:blipFill>
          <a:blip r:embed="rId5"/>
          <a:stretch>
            <a:fillRect/>
          </a:stretch>
        </p:blipFill>
        <p:spPr>
          <a:xfrm>
            <a:off x="5567670" y="2728830"/>
            <a:ext cx="2057687" cy="476316"/>
          </a:xfrm>
          <a:prstGeom prst="rect">
            <a:avLst/>
          </a:prstGeom>
        </p:spPr>
      </p:pic>
      <p:pic>
        <p:nvPicPr>
          <p:cNvPr id="13" name="Resim 12">
            <a:extLst>
              <a:ext uri="{FF2B5EF4-FFF2-40B4-BE49-F238E27FC236}">
                <a16:creationId xmlns:a16="http://schemas.microsoft.com/office/drawing/2014/main" id="{D77AE61B-1F91-D064-518F-474BB4DE689E}"/>
              </a:ext>
            </a:extLst>
          </p:cNvPr>
          <p:cNvPicPr>
            <a:picLocks noChangeAspect="1"/>
          </p:cNvPicPr>
          <p:nvPr/>
        </p:nvPicPr>
        <p:blipFill>
          <a:blip r:embed="rId6"/>
          <a:stretch>
            <a:fillRect/>
          </a:stretch>
        </p:blipFill>
        <p:spPr>
          <a:xfrm>
            <a:off x="1011034" y="4716890"/>
            <a:ext cx="3162741" cy="562053"/>
          </a:xfrm>
          <a:prstGeom prst="rect">
            <a:avLst/>
          </a:prstGeom>
        </p:spPr>
      </p:pic>
    </p:spTree>
    <p:extLst>
      <p:ext uri="{BB962C8B-B14F-4D97-AF65-F5344CB8AC3E}">
        <p14:creationId xmlns:p14="http://schemas.microsoft.com/office/powerpoint/2010/main" val="390835088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B23ABF5-EED5-6B27-E0CE-B426181D643B}"/>
              </a:ext>
            </a:extLst>
          </p:cNvPr>
          <p:cNvPicPr>
            <a:picLocks noChangeAspect="1"/>
          </p:cNvPicPr>
          <p:nvPr/>
        </p:nvPicPr>
        <p:blipFill>
          <a:blip r:embed="rId2"/>
          <a:stretch>
            <a:fillRect/>
          </a:stretch>
        </p:blipFill>
        <p:spPr>
          <a:xfrm>
            <a:off x="0" y="93453"/>
            <a:ext cx="12192000" cy="667109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3C31469-072D-E5AA-0573-E9C827A3EECB}"/>
                  </a:ext>
                </a:extLst>
              </p14:cNvPr>
              <p14:cNvContentPartPr/>
              <p14:nvPr/>
            </p14:nvContentPartPr>
            <p14:xfrm>
              <a:off x="10212025" y="933556"/>
              <a:ext cx="740160" cy="10080"/>
            </p14:xfrm>
          </p:contentPart>
        </mc:Choice>
        <mc:Fallback xmlns="">
          <p:pic>
            <p:nvPicPr>
              <p:cNvPr id="6" name="Mürekkep 5">
                <a:extLst>
                  <a:ext uri="{FF2B5EF4-FFF2-40B4-BE49-F238E27FC236}">
                    <a16:creationId xmlns:a16="http://schemas.microsoft.com/office/drawing/2014/main" id="{03C31469-072D-E5AA-0573-E9C827A3EECB}"/>
                  </a:ext>
                </a:extLst>
              </p:cNvPr>
              <p:cNvPicPr/>
              <p:nvPr/>
            </p:nvPicPr>
            <p:blipFill>
              <a:blip r:embed="rId4"/>
              <a:stretch>
                <a:fillRect/>
              </a:stretch>
            </p:blipFill>
            <p:spPr>
              <a:xfrm>
                <a:off x="10203385" y="924556"/>
                <a:ext cx="757800" cy="27720"/>
              </a:xfrm>
              <a:prstGeom prst="rect">
                <a:avLst/>
              </a:prstGeom>
            </p:spPr>
          </p:pic>
        </mc:Fallback>
      </mc:AlternateContent>
    </p:spTree>
    <p:extLst>
      <p:ext uri="{BB962C8B-B14F-4D97-AF65-F5344CB8AC3E}">
        <p14:creationId xmlns:p14="http://schemas.microsoft.com/office/powerpoint/2010/main" val="40956286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8A4F05-969E-86B8-2A2C-BA5D0B3EA975}"/>
              </a:ext>
            </a:extLst>
          </p:cNvPr>
          <p:cNvSpPr>
            <a:spLocks noGrp="1"/>
          </p:cNvSpPr>
          <p:nvPr>
            <p:ph type="title"/>
          </p:nvPr>
        </p:nvSpPr>
        <p:spPr>
          <a:xfrm>
            <a:off x="2775171" y="3065571"/>
            <a:ext cx="6641657" cy="726858"/>
          </a:xfrm>
        </p:spPr>
        <p:txBody>
          <a:bodyPr/>
          <a:lstStyle/>
          <a:p>
            <a:r>
              <a:rPr lang="en-CA" b="0" i="0" dirty="0">
                <a:solidFill>
                  <a:schemeClr val="tx1"/>
                </a:solidFill>
                <a:effectLst/>
                <a:latin typeface="Udemy Sans"/>
              </a:rPr>
              <a:t>Properly Clamping Attributes</a:t>
            </a:r>
            <a:endParaRPr lang="en-CA" dirty="0">
              <a:solidFill>
                <a:schemeClr val="tx1"/>
              </a:solidFill>
            </a:endParaRPr>
          </a:p>
        </p:txBody>
      </p:sp>
    </p:spTree>
    <p:extLst>
      <p:ext uri="{BB962C8B-B14F-4D97-AF65-F5344CB8AC3E}">
        <p14:creationId xmlns:p14="http://schemas.microsoft.com/office/powerpoint/2010/main" val="213252412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F7A4ABA-5D16-B4CB-A594-B0A6DAF0419F}"/>
              </a:ext>
            </a:extLst>
          </p:cNvPr>
          <p:cNvSpPr>
            <a:spLocks noGrp="1"/>
          </p:cNvSpPr>
          <p:nvPr>
            <p:ph idx="1"/>
          </p:nvPr>
        </p:nvSpPr>
        <p:spPr>
          <a:xfrm>
            <a:off x="1103312" y="2052919"/>
            <a:ext cx="8946541" cy="1796706"/>
          </a:xfrm>
        </p:spPr>
        <p:txBody>
          <a:bodyPr/>
          <a:lstStyle/>
          <a:p>
            <a:r>
              <a:rPr lang="en-US" dirty="0" err="1"/>
              <a:t>Oyunun</a:t>
            </a:r>
            <a:r>
              <a:rPr lang="en-US" dirty="0"/>
              <a:t> </a:t>
            </a:r>
            <a:r>
              <a:rPr lang="en-US" dirty="0" err="1"/>
              <a:t>icinde</a:t>
            </a:r>
            <a:r>
              <a:rPr lang="en-US" dirty="0"/>
              <a:t> </a:t>
            </a:r>
            <a:r>
              <a:rPr lang="en-US" dirty="0" err="1"/>
              <a:t>canimiz</a:t>
            </a:r>
            <a:r>
              <a:rPr lang="en-US" dirty="0"/>
              <a:t> full yada </a:t>
            </a:r>
            <a:r>
              <a:rPr lang="en-US" dirty="0" err="1"/>
              <a:t>manamiz</a:t>
            </a:r>
            <a:r>
              <a:rPr lang="en-US" dirty="0"/>
              <a:t> full </a:t>
            </a:r>
            <a:r>
              <a:rPr lang="en-US" dirty="0" err="1"/>
              <a:t>olduktan</a:t>
            </a:r>
            <a:r>
              <a:rPr lang="en-US" dirty="0"/>
              <a:t> </a:t>
            </a:r>
            <a:r>
              <a:rPr lang="en-US" dirty="0" err="1"/>
              <a:t>sonra</a:t>
            </a:r>
            <a:r>
              <a:rPr lang="en-US" dirty="0"/>
              <a:t> </a:t>
            </a:r>
            <a:r>
              <a:rPr lang="en-US" dirty="0" err="1"/>
              <a:t>atese</a:t>
            </a:r>
            <a:r>
              <a:rPr lang="en-US" dirty="0"/>
              <a:t> </a:t>
            </a:r>
            <a:r>
              <a:rPr lang="en-US" dirty="0" err="1"/>
              <a:t>gittigimizde</a:t>
            </a:r>
            <a:r>
              <a:rPr lang="en-US" dirty="0"/>
              <a:t> </a:t>
            </a:r>
            <a:r>
              <a:rPr lang="en-US" dirty="0" err="1"/>
              <a:t>canimiz</a:t>
            </a:r>
            <a:r>
              <a:rPr lang="en-US" dirty="0"/>
              <a:t> </a:t>
            </a:r>
            <a:r>
              <a:rPr lang="en-US" dirty="0" err="1"/>
              <a:t>azalmiyor</a:t>
            </a:r>
            <a:r>
              <a:rPr lang="en-US" dirty="0"/>
              <a:t>. </a:t>
            </a:r>
            <a:r>
              <a:rPr lang="en-US" dirty="0" err="1"/>
              <a:t>Cunku</a:t>
            </a:r>
            <a:r>
              <a:rPr lang="en-US" dirty="0"/>
              <a:t> 100 den </a:t>
            </a:r>
            <a:r>
              <a:rPr lang="en-US" dirty="0" err="1"/>
              <a:t>daha</a:t>
            </a:r>
            <a:r>
              <a:rPr lang="en-US" dirty="0"/>
              <a:t> </a:t>
            </a:r>
            <a:r>
              <a:rPr lang="en-US" dirty="0" err="1"/>
              <a:t>fazla</a:t>
            </a:r>
            <a:r>
              <a:rPr lang="en-US" dirty="0"/>
              <a:t> </a:t>
            </a:r>
            <a:r>
              <a:rPr lang="en-US" dirty="0" err="1"/>
              <a:t>oluyor</a:t>
            </a:r>
            <a:r>
              <a:rPr lang="en-US" dirty="0"/>
              <a:t> </a:t>
            </a:r>
            <a:r>
              <a:rPr lang="en-US" dirty="0" err="1"/>
              <a:t>ve</a:t>
            </a:r>
            <a:r>
              <a:rPr lang="en-US" dirty="0"/>
              <a:t> </a:t>
            </a:r>
            <a:r>
              <a:rPr lang="en-US" dirty="0" err="1"/>
              <a:t>bunu</a:t>
            </a:r>
            <a:r>
              <a:rPr lang="en-US" dirty="0"/>
              <a:t> </a:t>
            </a:r>
            <a:r>
              <a:rPr lang="en-US" dirty="0" err="1"/>
              <a:t>diger</a:t>
            </a:r>
            <a:r>
              <a:rPr lang="en-US" dirty="0"/>
              <a:t> </a:t>
            </a:r>
            <a:r>
              <a:rPr lang="en-US" dirty="0" err="1"/>
              <a:t>yaptigimiz</a:t>
            </a:r>
            <a:r>
              <a:rPr lang="en-US" dirty="0"/>
              <a:t> </a:t>
            </a:r>
            <a:r>
              <a:rPr lang="en-US" dirty="0" err="1"/>
              <a:t>ayarlardan</a:t>
            </a:r>
            <a:r>
              <a:rPr lang="en-US" dirty="0"/>
              <a:t> </a:t>
            </a:r>
            <a:r>
              <a:rPr lang="en-US" dirty="0" err="1"/>
              <a:t>dolayi</a:t>
            </a:r>
            <a:r>
              <a:rPr lang="en-US" dirty="0"/>
              <a:t> tam </a:t>
            </a:r>
            <a:r>
              <a:rPr lang="en-US" dirty="0" err="1"/>
              <a:t>calismiyordu</a:t>
            </a:r>
            <a:r>
              <a:rPr lang="en-US" dirty="0"/>
              <a:t>.</a:t>
            </a:r>
          </a:p>
          <a:p>
            <a:r>
              <a:rPr lang="en-US" dirty="0" err="1"/>
              <a:t>Simdi</a:t>
            </a:r>
            <a:r>
              <a:rPr lang="en-US" dirty="0"/>
              <a:t> </a:t>
            </a:r>
            <a:r>
              <a:rPr lang="en-US" dirty="0" err="1"/>
              <a:t>bunu</a:t>
            </a:r>
            <a:r>
              <a:rPr lang="en-US" dirty="0"/>
              <a:t> </a:t>
            </a:r>
            <a:r>
              <a:rPr lang="en-US" dirty="0" err="1"/>
              <a:t>duzeltecegiz</a:t>
            </a:r>
            <a:r>
              <a:rPr lang="en-US" dirty="0"/>
              <a:t>.</a:t>
            </a:r>
          </a:p>
          <a:p>
            <a:pPr marL="0" indent="0">
              <a:buNone/>
            </a:pPr>
            <a:endParaRPr lang="en-CA" dirty="0"/>
          </a:p>
        </p:txBody>
      </p:sp>
    </p:spTree>
    <p:extLst>
      <p:ext uri="{BB962C8B-B14F-4D97-AF65-F5344CB8AC3E}">
        <p14:creationId xmlns:p14="http://schemas.microsoft.com/office/powerpoint/2010/main" val="243282796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82A025B-0EEE-7B28-CD5F-92ED672589BE}"/>
              </a:ext>
            </a:extLst>
          </p:cNvPr>
          <p:cNvPicPr>
            <a:picLocks noChangeAspect="1"/>
          </p:cNvPicPr>
          <p:nvPr/>
        </p:nvPicPr>
        <p:blipFill>
          <a:blip r:embed="rId2"/>
          <a:stretch>
            <a:fillRect/>
          </a:stretch>
        </p:blipFill>
        <p:spPr>
          <a:xfrm>
            <a:off x="1389993" y="1580892"/>
            <a:ext cx="9412013" cy="3696216"/>
          </a:xfrm>
          <a:prstGeom prst="rect">
            <a:avLst/>
          </a:prstGeom>
        </p:spPr>
      </p:pic>
      <p:sp>
        <p:nvSpPr>
          <p:cNvPr id="6" name="Metin kutusu 5">
            <a:extLst>
              <a:ext uri="{FF2B5EF4-FFF2-40B4-BE49-F238E27FC236}">
                <a16:creationId xmlns:a16="http://schemas.microsoft.com/office/drawing/2014/main" id="{567AD070-245E-32EA-95B7-7740BCBD4F97}"/>
              </a:ext>
            </a:extLst>
          </p:cNvPr>
          <p:cNvSpPr txBox="1"/>
          <p:nvPr/>
        </p:nvSpPr>
        <p:spPr>
          <a:xfrm>
            <a:off x="4586611" y="813816"/>
            <a:ext cx="3018775" cy="369332"/>
          </a:xfrm>
          <a:prstGeom prst="rect">
            <a:avLst/>
          </a:prstGeom>
          <a:noFill/>
        </p:spPr>
        <p:txBody>
          <a:bodyPr wrap="none" rtlCol="0">
            <a:spAutoFit/>
          </a:bodyPr>
          <a:lstStyle/>
          <a:p>
            <a:r>
              <a:rPr lang="en-US" dirty="0"/>
              <a:t>Debug </a:t>
            </a:r>
            <a:r>
              <a:rPr lang="en-US" dirty="0" err="1"/>
              <a:t>yapiyoruz</a:t>
            </a:r>
            <a:r>
              <a:rPr lang="en-US" dirty="0"/>
              <a:t> ilk once</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2E3D2B9-35F1-239A-6352-10AEAB800DA9}"/>
                  </a:ext>
                </a:extLst>
              </p14:cNvPr>
              <p14:cNvContentPartPr/>
              <p14:nvPr/>
            </p14:nvContentPartPr>
            <p14:xfrm>
              <a:off x="2001528" y="4113576"/>
              <a:ext cx="8579520" cy="935280"/>
            </p14:xfrm>
          </p:contentPart>
        </mc:Choice>
        <mc:Fallback xmlns="">
          <p:pic>
            <p:nvPicPr>
              <p:cNvPr id="7" name="Mürekkep 6">
                <a:extLst>
                  <a:ext uri="{FF2B5EF4-FFF2-40B4-BE49-F238E27FC236}">
                    <a16:creationId xmlns:a16="http://schemas.microsoft.com/office/drawing/2014/main" id="{42E3D2B9-35F1-239A-6352-10AEAB800DA9}"/>
                  </a:ext>
                </a:extLst>
              </p:cNvPr>
              <p:cNvPicPr/>
              <p:nvPr/>
            </p:nvPicPr>
            <p:blipFill>
              <a:blip r:embed="rId4"/>
              <a:stretch>
                <a:fillRect/>
              </a:stretch>
            </p:blipFill>
            <p:spPr>
              <a:xfrm>
                <a:off x="1992888" y="4104936"/>
                <a:ext cx="8597160" cy="952920"/>
              </a:xfrm>
              <a:prstGeom prst="rect">
                <a:avLst/>
              </a:prstGeom>
            </p:spPr>
          </p:pic>
        </mc:Fallback>
      </mc:AlternateContent>
    </p:spTree>
    <p:extLst>
      <p:ext uri="{BB962C8B-B14F-4D97-AF65-F5344CB8AC3E}">
        <p14:creationId xmlns:p14="http://schemas.microsoft.com/office/powerpoint/2010/main" val="85423343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9726AB4-7C41-F39B-66E9-4C9D88D996BC}"/>
              </a:ext>
            </a:extLst>
          </p:cNvPr>
          <p:cNvPicPr>
            <a:picLocks noChangeAspect="1"/>
          </p:cNvPicPr>
          <p:nvPr/>
        </p:nvPicPr>
        <p:blipFill>
          <a:blip r:embed="rId2"/>
          <a:stretch>
            <a:fillRect/>
          </a:stretch>
        </p:blipFill>
        <p:spPr>
          <a:xfrm>
            <a:off x="2923732" y="1280812"/>
            <a:ext cx="6344535" cy="429637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C02804A-3667-6CB2-AEDB-8C952D64E6C0}"/>
                  </a:ext>
                </a:extLst>
              </p14:cNvPr>
              <p14:cNvContentPartPr/>
              <p14:nvPr/>
            </p14:nvContentPartPr>
            <p14:xfrm>
              <a:off x="3281688" y="1388736"/>
              <a:ext cx="1666800" cy="342000"/>
            </p14:xfrm>
          </p:contentPart>
        </mc:Choice>
        <mc:Fallback xmlns="">
          <p:pic>
            <p:nvPicPr>
              <p:cNvPr id="6" name="Mürekkep 5">
                <a:extLst>
                  <a:ext uri="{FF2B5EF4-FFF2-40B4-BE49-F238E27FC236}">
                    <a16:creationId xmlns:a16="http://schemas.microsoft.com/office/drawing/2014/main" id="{2C02804A-3667-6CB2-AEDB-8C952D64E6C0}"/>
                  </a:ext>
                </a:extLst>
              </p:cNvPr>
              <p:cNvPicPr/>
              <p:nvPr/>
            </p:nvPicPr>
            <p:blipFill>
              <a:blip r:embed="rId4"/>
              <a:stretch>
                <a:fillRect/>
              </a:stretch>
            </p:blipFill>
            <p:spPr>
              <a:xfrm>
                <a:off x="3273048" y="1379736"/>
                <a:ext cx="16844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32E72F7-A159-E610-7F4C-F39E1DE53977}"/>
                  </a:ext>
                </a:extLst>
              </p14:cNvPr>
              <p14:cNvContentPartPr/>
              <p14:nvPr/>
            </p14:nvContentPartPr>
            <p14:xfrm>
              <a:off x="3026448" y="3647736"/>
              <a:ext cx="584640" cy="18720"/>
            </p14:xfrm>
          </p:contentPart>
        </mc:Choice>
        <mc:Fallback xmlns="">
          <p:pic>
            <p:nvPicPr>
              <p:cNvPr id="7" name="Mürekkep 6">
                <a:extLst>
                  <a:ext uri="{FF2B5EF4-FFF2-40B4-BE49-F238E27FC236}">
                    <a16:creationId xmlns:a16="http://schemas.microsoft.com/office/drawing/2014/main" id="{C32E72F7-A159-E610-7F4C-F39E1DE53977}"/>
                  </a:ext>
                </a:extLst>
              </p:cNvPr>
              <p:cNvPicPr/>
              <p:nvPr/>
            </p:nvPicPr>
            <p:blipFill>
              <a:blip r:embed="rId6"/>
              <a:stretch>
                <a:fillRect/>
              </a:stretch>
            </p:blipFill>
            <p:spPr>
              <a:xfrm>
                <a:off x="3017448" y="3639096"/>
                <a:ext cx="602280" cy="36360"/>
              </a:xfrm>
              <a:prstGeom prst="rect">
                <a:avLst/>
              </a:prstGeom>
            </p:spPr>
          </p:pic>
        </mc:Fallback>
      </mc:AlternateContent>
      <p:grpSp>
        <p:nvGrpSpPr>
          <p:cNvPr id="10" name="Grup 9">
            <a:extLst>
              <a:ext uri="{FF2B5EF4-FFF2-40B4-BE49-F238E27FC236}">
                <a16:creationId xmlns:a16="http://schemas.microsoft.com/office/drawing/2014/main" id="{AC8C9A5F-83C5-34F3-92D4-91B6E02805F8}"/>
              </a:ext>
            </a:extLst>
          </p:cNvPr>
          <p:cNvGrpSpPr/>
          <p:nvPr/>
        </p:nvGrpSpPr>
        <p:grpSpPr>
          <a:xfrm>
            <a:off x="7662168" y="5155056"/>
            <a:ext cx="376920" cy="212400"/>
            <a:chOff x="7662168" y="5155056"/>
            <a:chExt cx="376920" cy="21240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3ECF1D03-26AE-6A78-0417-4E785679372D}"/>
                    </a:ext>
                  </a:extLst>
                </p14:cNvPr>
                <p14:cNvContentPartPr/>
                <p14:nvPr/>
              </p14:nvContentPartPr>
              <p14:xfrm>
                <a:off x="7662168" y="5207616"/>
                <a:ext cx="324720" cy="159840"/>
              </p14:xfrm>
            </p:contentPart>
          </mc:Choice>
          <mc:Fallback xmlns="">
            <p:pic>
              <p:nvPicPr>
                <p:cNvPr id="8" name="Mürekkep 7">
                  <a:extLst>
                    <a:ext uri="{FF2B5EF4-FFF2-40B4-BE49-F238E27FC236}">
                      <a16:creationId xmlns:a16="http://schemas.microsoft.com/office/drawing/2014/main" id="{3ECF1D03-26AE-6A78-0417-4E785679372D}"/>
                    </a:ext>
                  </a:extLst>
                </p:cNvPr>
                <p:cNvPicPr/>
                <p:nvPr/>
              </p:nvPicPr>
              <p:blipFill>
                <a:blip r:embed="rId8"/>
                <a:stretch>
                  <a:fillRect/>
                </a:stretch>
              </p:blipFill>
              <p:spPr>
                <a:xfrm>
                  <a:off x="7653528" y="5198976"/>
                  <a:ext cx="3423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16EDC8B2-A8DE-59D4-F7E4-886AE0F99490}"/>
                    </a:ext>
                  </a:extLst>
                </p14:cNvPr>
                <p14:cNvContentPartPr/>
                <p14:nvPr/>
              </p14:nvContentPartPr>
              <p14:xfrm>
                <a:off x="7891128" y="5155056"/>
                <a:ext cx="147960" cy="150840"/>
              </p14:xfrm>
            </p:contentPart>
          </mc:Choice>
          <mc:Fallback xmlns="">
            <p:pic>
              <p:nvPicPr>
                <p:cNvPr id="9" name="Mürekkep 8">
                  <a:extLst>
                    <a:ext uri="{FF2B5EF4-FFF2-40B4-BE49-F238E27FC236}">
                      <a16:creationId xmlns:a16="http://schemas.microsoft.com/office/drawing/2014/main" id="{16EDC8B2-A8DE-59D4-F7E4-886AE0F99490}"/>
                    </a:ext>
                  </a:extLst>
                </p:cNvPr>
                <p:cNvPicPr/>
                <p:nvPr/>
              </p:nvPicPr>
              <p:blipFill>
                <a:blip r:embed="rId10"/>
                <a:stretch>
                  <a:fillRect/>
                </a:stretch>
              </p:blipFill>
              <p:spPr>
                <a:xfrm>
                  <a:off x="7882128" y="5146416"/>
                  <a:ext cx="165600" cy="168480"/>
                </a:xfrm>
                <a:prstGeom prst="rect">
                  <a:avLst/>
                </a:prstGeom>
              </p:spPr>
            </p:pic>
          </mc:Fallback>
        </mc:AlternateContent>
      </p:grpSp>
      <p:sp>
        <p:nvSpPr>
          <p:cNvPr id="11" name="Metin kutusu 10">
            <a:extLst>
              <a:ext uri="{FF2B5EF4-FFF2-40B4-BE49-F238E27FC236}">
                <a16:creationId xmlns:a16="http://schemas.microsoft.com/office/drawing/2014/main" id="{E8C801A0-A288-EA6F-6077-295C9BB420C7}"/>
              </a:ext>
            </a:extLst>
          </p:cNvPr>
          <p:cNvSpPr txBox="1"/>
          <p:nvPr/>
        </p:nvSpPr>
        <p:spPr>
          <a:xfrm>
            <a:off x="2501104" y="640189"/>
            <a:ext cx="7189789" cy="369332"/>
          </a:xfrm>
          <a:prstGeom prst="rect">
            <a:avLst/>
          </a:prstGeom>
          <a:noFill/>
        </p:spPr>
        <p:txBody>
          <a:bodyPr wrap="none" rtlCol="0">
            <a:spAutoFit/>
          </a:bodyPr>
          <a:lstStyle/>
          <a:p>
            <a:r>
              <a:rPr lang="en-US" dirty="0"/>
              <a:t>Can </a:t>
            </a:r>
            <a:r>
              <a:rPr lang="en-US" dirty="0" err="1"/>
              <a:t>iksirlerinin</a:t>
            </a:r>
            <a:r>
              <a:rPr lang="en-US" dirty="0"/>
              <a:t> </a:t>
            </a:r>
            <a:r>
              <a:rPr lang="en-US" dirty="0" err="1"/>
              <a:t>hepsini</a:t>
            </a:r>
            <a:r>
              <a:rPr lang="en-US" dirty="0"/>
              <a:t> </a:t>
            </a:r>
            <a:r>
              <a:rPr lang="en-US" dirty="0" err="1"/>
              <a:t>aldiktan</a:t>
            </a:r>
            <a:r>
              <a:rPr lang="en-US" dirty="0"/>
              <a:t> </a:t>
            </a:r>
            <a:r>
              <a:rPr lang="en-US" dirty="0" err="1"/>
              <a:t>sonra</a:t>
            </a:r>
            <a:r>
              <a:rPr lang="en-US" dirty="0"/>
              <a:t> </a:t>
            </a:r>
            <a:r>
              <a:rPr lang="en-US" dirty="0" err="1"/>
              <a:t>canimiz</a:t>
            </a:r>
            <a:r>
              <a:rPr lang="en-US" dirty="0"/>
              <a:t> </a:t>
            </a:r>
            <a:r>
              <a:rPr lang="en-US" dirty="0" err="1"/>
              <a:t>suanda</a:t>
            </a:r>
            <a:r>
              <a:rPr lang="en-US" dirty="0"/>
              <a:t> </a:t>
            </a:r>
            <a:r>
              <a:rPr lang="en-US" dirty="0" err="1"/>
              <a:t>azalmiyor</a:t>
            </a:r>
            <a:r>
              <a:rPr lang="en-US" dirty="0"/>
              <a:t>.</a:t>
            </a:r>
            <a:endParaRPr lang="en-CA" dirty="0"/>
          </a:p>
        </p:txBody>
      </p:sp>
    </p:spTree>
    <p:extLst>
      <p:ext uri="{BB962C8B-B14F-4D97-AF65-F5344CB8AC3E}">
        <p14:creationId xmlns:p14="http://schemas.microsoft.com/office/powerpoint/2010/main" val="373538932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FC9E818-AE86-1BB0-E839-29432575ED30}"/>
              </a:ext>
            </a:extLst>
          </p:cNvPr>
          <p:cNvPicPr>
            <a:picLocks noChangeAspect="1"/>
          </p:cNvPicPr>
          <p:nvPr/>
        </p:nvPicPr>
        <p:blipFill>
          <a:blip r:embed="rId2"/>
          <a:stretch>
            <a:fillRect/>
          </a:stretch>
        </p:blipFill>
        <p:spPr>
          <a:xfrm>
            <a:off x="1561467" y="2433498"/>
            <a:ext cx="9069066" cy="1991003"/>
          </a:xfrm>
          <a:prstGeom prst="rect">
            <a:avLst/>
          </a:prstGeom>
        </p:spPr>
      </p:pic>
      <p:sp>
        <p:nvSpPr>
          <p:cNvPr id="6" name="Metin kutusu 5">
            <a:extLst>
              <a:ext uri="{FF2B5EF4-FFF2-40B4-BE49-F238E27FC236}">
                <a16:creationId xmlns:a16="http://schemas.microsoft.com/office/drawing/2014/main" id="{E62C42F9-5C24-E445-0258-5BC555BFF82F}"/>
              </a:ext>
            </a:extLst>
          </p:cNvPr>
          <p:cNvSpPr txBox="1"/>
          <p:nvPr/>
        </p:nvSpPr>
        <p:spPr>
          <a:xfrm>
            <a:off x="1561467" y="1376412"/>
            <a:ext cx="9069066" cy="646331"/>
          </a:xfrm>
          <a:prstGeom prst="rect">
            <a:avLst/>
          </a:prstGeom>
          <a:noFill/>
        </p:spPr>
        <p:txBody>
          <a:bodyPr wrap="square" rtlCol="0">
            <a:spAutoFit/>
          </a:bodyPr>
          <a:lstStyle/>
          <a:p>
            <a:r>
              <a:rPr lang="en-US" dirty="0"/>
              <a:t>Break point </a:t>
            </a:r>
            <a:r>
              <a:rPr lang="en-US" dirty="0" err="1"/>
              <a:t>koyduk</a:t>
            </a:r>
            <a:r>
              <a:rPr lang="en-US" dirty="0"/>
              <a:t> </a:t>
            </a:r>
            <a:r>
              <a:rPr lang="en-US" dirty="0" err="1"/>
              <a:t>kodumuza</a:t>
            </a:r>
            <a:r>
              <a:rPr lang="en-US" dirty="0"/>
              <a:t> </a:t>
            </a:r>
            <a:r>
              <a:rPr lang="en-US" dirty="0" err="1"/>
              <a:t>ve</a:t>
            </a:r>
            <a:r>
              <a:rPr lang="en-US" dirty="0"/>
              <a:t> </a:t>
            </a:r>
            <a:r>
              <a:rPr lang="en-US" dirty="0" err="1"/>
              <a:t>aslinda</a:t>
            </a:r>
            <a:r>
              <a:rPr lang="en-US" dirty="0"/>
              <a:t> </a:t>
            </a:r>
            <a:r>
              <a:rPr lang="en-US" dirty="0" err="1"/>
              <a:t>canimizin</a:t>
            </a:r>
            <a:r>
              <a:rPr lang="en-US" dirty="0"/>
              <a:t> </a:t>
            </a:r>
            <a:r>
              <a:rPr lang="en-US" dirty="0" err="1"/>
              <a:t>suanda</a:t>
            </a:r>
            <a:r>
              <a:rPr lang="en-US" dirty="0"/>
              <a:t> 160 </a:t>
            </a:r>
            <a:r>
              <a:rPr lang="en-US" dirty="0" err="1"/>
              <a:t>oldugunu</a:t>
            </a:r>
            <a:r>
              <a:rPr lang="en-US" dirty="0"/>
              <a:t> </a:t>
            </a:r>
            <a:r>
              <a:rPr lang="en-US" dirty="0" err="1"/>
              <a:t>gorduk</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5F35C0F1-6F8A-3F07-23F0-10BA2C60100F}"/>
                  </a:ext>
                </a:extLst>
              </p14:cNvPr>
              <p14:cNvContentPartPr/>
              <p14:nvPr/>
            </p14:nvContentPartPr>
            <p14:xfrm>
              <a:off x="9230305" y="3030916"/>
              <a:ext cx="829080" cy="324000"/>
            </p14:xfrm>
          </p:contentPart>
        </mc:Choice>
        <mc:Fallback xmlns="">
          <p:pic>
            <p:nvPicPr>
              <p:cNvPr id="7" name="Mürekkep 6">
                <a:extLst>
                  <a:ext uri="{FF2B5EF4-FFF2-40B4-BE49-F238E27FC236}">
                    <a16:creationId xmlns:a16="http://schemas.microsoft.com/office/drawing/2014/main" id="{5F35C0F1-6F8A-3F07-23F0-10BA2C60100F}"/>
                  </a:ext>
                </a:extLst>
              </p:cNvPr>
              <p:cNvPicPr/>
              <p:nvPr/>
            </p:nvPicPr>
            <p:blipFill>
              <a:blip r:embed="rId4"/>
              <a:stretch>
                <a:fillRect/>
              </a:stretch>
            </p:blipFill>
            <p:spPr>
              <a:xfrm>
                <a:off x="9221665" y="3022276"/>
                <a:ext cx="8467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E25A095A-785B-E549-AD55-79C5D8E2300A}"/>
                  </a:ext>
                </a:extLst>
              </p14:cNvPr>
              <p14:cNvContentPartPr/>
              <p14:nvPr/>
            </p14:nvContentPartPr>
            <p14:xfrm>
              <a:off x="1721065" y="3896716"/>
              <a:ext cx="532080" cy="388800"/>
            </p14:xfrm>
          </p:contentPart>
        </mc:Choice>
        <mc:Fallback xmlns="">
          <p:pic>
            <p:nvPicPr>
              <p:cNvPr id="8" name="Mürekkep 7">
                <a:extLst>
                  <a:ext uri="{FF2B5EF4-FFF2-40B4-BE49-F238E27FC236}">
                    <a16:creationId xmlns:a16="http://schemas.microsoft.com/office/drawing/2014/main" id="{E25A095A-785B-E549-AD55-79C5D8E2300A}"/>
                  </a:ext>
                </a:extLst>
              </p:cNvPr>
              <p:cNvPicPr/>
              <p:nvPr/>
            </p:nvPicPr>
            <p:blipFill>
              <a:blip r:embed="rId6"/>
              <a:stretch>
                <a:fillRect/>
              </a:stretch>
            </p:blipFill>
            <p:spPr>
              <a:xfrm>
                <a:off x="1712065" y="3888076"/>
                <a:ext cx="549720" cy="406440"/>
              </a:xfrm>
              <a:prstGeom prst="rect">
                <a:avLst/>
              </a:prstGeom>
            </p:spPr>
          </p:pic>
        </mc:Fallback>
      </mc:AlternateContent>
    </p:spTree>
    <p:extLst>
      <p:ext uri="{BB962C8B-B14F-4D97-AF65-F5344CB8AC3E}">
        <p14:creationId xmlns:p14="http://schemas.microsoft.com/office/powerpoint/2010/main" val="20598683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37D717-DEA8-719C-DF66-6B16BC3275DF}"/>
              </a:ext>
            </a:extLst>
          </p:cNvPr>
          <p:cNvSpPr>
            <a:spLocks noGrp="1"/>
          </p:cNvSpPr>
          <p:nvPr>
            <p:ph type="title"/>
          </p:nvPr>
        </p:nvSpPr>
        <p:spPr>
          <a:xfrm>
            <a:off x="646111" y="452718"/>
            <a:ext cx="2202967" cy="856318"/>
          </a:xfrm>
        </p:spPr>
        <p:txBody>
          <a:bodyPr/>
          <a:lstStyle/>
          <a:p>
            <a:r>
              <a:rPr lang="en-US" dirty="0" err="1"/>
              <a:t>Cozum</a:t>
            </a:r>
            <a:r>
              <a:rPr lang="en-US" dirty="0"/>
              <a:t>:</a:t>
            </a:r>
            <a:endParaRPr lang="en-CA" dirty="0"/>
          </a:p>
        </p:txBody>
      </p:sp>
      <p:pic>
        <p:nvPicPr>
          <p:cNvPr id="5" name="Resim 4">
            <a:extLst>
              <a:ext uri="{FF2B5EF4-FFF2-40B4-BE49-F238E27FC236}">
                <a16:creationId xmlns:a16="http://schemas.microsoft.com/office/drawing/2014/main" id="{F31ED71B-882E-DF2C-92F0-B9CE6D5F53DB}"/>
              </a:ext>
            </a:extLst>
          </p:cNvPr>
          <p:cNvPicPr>
            <a:picLocks noChangeAspect="1"/>
          </p:cNvPicPr>
          <p:nvPr/>
        </p:nvPicPr>
        <p:blipFill>
          <a:blip r:embed="rId2"/>
          <a:stretch>
            <a:fillRect/>
          </a:stretch>
        </p:blipFill>
        <p:spPr>
          <a:xfrm>
            <a:off x="2828469" y="2009577"/>
            <a:ext cx="6535062" cy="2838846"/>
          </a:xfrm>
          <a:prstGeom prst="rect">
            <a:avLst/>
          </a:prstGeom>
        </p:spPr>
      </p:pic>
      <p:pic>
        <p:nvPicPr>
          <p:cNvPr id="7" name="Resim 6">
            <a:extLst>
              <a:ext uri="{FF2B5EF4-FFF2-40B4-BE49-F238E27FC236}">
                <a16:creationId xmlns:a16="http://schemas.microsoft.com/office/drawing/2014/main" id="{25EF43A8-F355-EB49-30AA-131412076090}"/>
              </a:ext>
            </a:extLst>
          </p:cNvPr>
          <p:cNvPicPr>
            <a:picLocks noChangeAspect="1"/>
          </p:cNvPicPr>
          <p:nvPr/>
        </p:nvPicPr>
        <p:blipFill>
          <a:blip r:embed="rId3"/>
          <a:stretch>
            <a:fillRect/>
          </a:stretch>
        </p:blipFill>
        <p:spPr>
          <a:xfrm>
            <a:off x="2828469" y="1628524"/>
            <a:ext cx="1867161" cy="38105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8CE6549-4928-ECF0-BA08-03BBC54D98D1}"/>
                  </a:ext>
                </a:extLst>
              </p14:cNvPr>
              <p14:cNvContentPartPr/>
              <p14:nvPr/>
            </p14:nvContentPartPr>
            <p14:xfrm>
              <a:off x="3241345" y="3012196"/>
              <a:ext cx="5258880" cy="1724040"/>
            </p14:xfrm>
          </p:contentPart>
        </mc:Choice>
        <mc:Fallback xmlns="">
          <p:pic>
            <p:nvPicPr>
              <p:cNvPr id="8" name="Mürekkep 7">
                <a:extLst>
                  <a:ext uri="{FF2B5EF4-FFF2-40B4-BE49-F238E27FC236}">
                    <a16:creationId xmlns:a16="http://schemas.microsoft.com/office/drawing/2014/main" id="{58CE6549-4928-ECF0-BA08-03BBC54D98D1}"/>
                  </a:ext>
                </a:extLst>
              </p:cNvPr>
              <p:cNvPicPr/>
              <p:nvPr/>
            </p:nvPicPr>
            <p:blipFill>
              <a:blip r:embed="rId5"/>
              <a:stretch>
                <a:fillRect/>
              </a:stretch>
            </p:blipFill>
            <p:spPr>
              <a:xfrm>
                <a:off x="3232345" y="3003556"/>
                <a:ext cx="5276520" cy="1741680"/>
              </a:xfrm>
              <a:prstGeom prst="rect">
                <a:avLst/>
              </a:prstGeom>
            </p:spPr>
          </p:pic>
        </mc:Fallback>
      </mc:AlternateContent>
    </p:spTree>
    <p:extLst>
      <p:ext uri="{BB962C8B-B14F-4D97-AF65-F5344CB8AC3E}">
        <p14:creationId xmlns:p14="http://schemas.microsoft.com/office/powerpoint/2010/main" val="400221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F7FF5E-845E-2C8B-A51D-CEEF3E5CF1EB}"/>
              </a:ext>
            </a:extLst>
          </p:cNvPr>
          <p:cNvSpPr>
            <a:spLocks noGrp="1"/>
          </p:cNvSpPr>
          <p:nvPr>
            <p:ph type="title"/>
          </p:nvPr>
        </p:nvSpPr>
        <p:spPr/>
        <p:txBody>
          <a:bodyPr/>
          <a:lstStyle/>
          <a:p>
            <a:r>
              <a:rPr lang="en-US" dirty="0"/>
              <a:t>AuraUserWidget.cpp</a:t>
            </a:r>
            <a:br>
              <a:rPr lang="en-US" dirty="0"/>
            </a:br>
            <a:r>
              <a:rPr lang="en-US" dirty="0" err="1"/>
              <a:t>AuraUserWidget.h</a:t>
            </a:r>
            <a:br>
              <a:rPr lang="en-US" dirty="0"/>
            </a:br>
            <a:br>
              <a:rPr lang="en-US" dirty="0"/>
            </a:br>
            <a:br>
              <a:rPr lang="en-US" dirty="0"/>
            </a:br>
            <a:endParaRPr lang="en-CA" dirty="0"/>
          </a:p>
        </p:txBody>
      </p:sp>
      <p:pic>
        <p:nvPicPr>
          <p:cNvPr id="5" name="Resim 4">
            <a:extLst>
              <a:ext uri="{FF2B5EF4-FFF2-40B4-BE49-F238E27FC236}">
                <a16:creationId xmlns:a16="http://schemas.microsoft.com/office/drawing/2014/main" id="{187F46C7-CDF5-E530-668E-74296BFE2831}"/>
              </a:ext>
            </a:extLst>
          </p:cNvPr>
          <p:cNvPicPr>
            <a:picLocks noChangeAspect="1"/>
          </p:cNvPicPr>
          <p:nvPr/>
        </p:nvPicPr>
        <p:blipFill>
          <a:blip r:embed="rId2"/>
          <a:stretch>
            <a:fillRect/>
          </a:stretch>
        </p:blipFill>
        <p:spPr>
          <a:xfrm>
            <a:off x="274789" y="2446679"/>
            <a:ext cx="11642421" cy="3732740"/>
          </a:xfrm>
          <a:prstGeom prst="rect">
            <a:avLst/>
          </a:prstGeom>
        </p:spPr>
      </p:pic>
    </p:spTree>
    <p:extLst>
      <p:ext uri="{BB962C8B-B14F-4D97-AF65-F5344CB8AC3E}">
        <p14:creationId xmlns:p14="http://schemas.microsoft.com/office/powerpoint/2010/main" val="79028738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4C27D8-D1AE-F4E1-D368-00C516C33694}"/>
              </a:ext>
            </a:extLst>
          </p:cNvPr>
          <p:cNvSpPr>
            <a:spLocks noGrp="1"/>
          </p:cNvSpPr>
          <p:nvPr>
            <p:ph type="title"/>
          </p:nvPr>
        </p:nvSpPr>
        <p:spPr>
          <a:xfrm>
            <a:off x="1" y="32529"/>
            <a:ext cx="5376672" cy="698991"/>
          </a:xfrm>
        </p:spPr>
        <p:txBody>
          <a:bodyPr/>
          <a:lstStyle/>
          <a:p>
            <a:r>
              <a:rPr lang="en-US" dirty="0" err="1"/>
              <a:t>Bolum</a:t>
            </a:r>
            <a:r>
              <a:rPr lang="en-US" dirty="0"/>
              <a:t> </a:t>
            </a:r>
            <a:r>
              <a:rPr lang="en-US" dirty="0" err="1"/>
              <a:t>sonu</a:t>
            </a:r>
            <a:r>
              <a:rPr lang="en-US" dirty="0"/>
              <a:t> </a:t>
            </a:r>
            <a:r>
              <a:rPr lang="en-US" dirty="0" err="1"/>
              <a:t>sorulari</a:t>
            </a:r>
            <a:r>
              <a:rPr lang="en-US" dirty="0"/>
              <a:t>:</a:t>
            </a:r>
            <a:endParaRPr lang="en-CA" dirty="0"/>
          </a:p>
        </p:txBody>
      </p:sp>
      <p:pic>
        <p:nvPicPr>
          <p:cNvPr id="5" name="Resim 4">
            <a:extLst>
              <a:ext uri="{FF2B5EF4-FFF2-40B4-BE49-F238E27FC236}">
                <a16:creationId xmlns:a16="http://schemas.microsoft.com/office/drawing/2014/main" id="{754F2CFD-4238-3EBC-65F4-EECA5981A15A}"/>
              </a:ext>
            </a:extLst>
          </p:cNvPr>
          <p:cNvPicPr>
            <a:picLocks noChangeAspect="1"/>
          </p:cNvPicPr>
          <p:nvPr/>
        </p:nvPicPr>
        <p:blipFill>
          <a:blip r:embed="rId2"/>
          <a:stretch>
            <a:fillRect/>
          </a:stretch>
        </p:blipFill>
        <p:spPr>
          <a:xfrm>
            <a:off x="145596" y="731520"/>
            <a:ext cx="6036466" cy="1568262"/>
          </a:xfrm>
          <a:prstGeom prst="rect">
            <a:avLst/>
          </a:prstGeom>
        </p:spPr>
      </p:pic>
      <p:pic>
        <p:nvPicPr>
          <p:cNvPr id="7" name="Resim 6">
            <a:extLst>
              <a:ext uri="{FF2B5EF4-FFF2-40B4-BE49-F238E27FC236}">
                <a16:creationId xmlns:a16="http://schemas.microsoft.com/office/drawing/2014/main" id="{7518224C-BBFF-69BD-F9D3-AA56CD1764A8}"/>
              </a:ext>
            </a:extLst>
          </p:cNvPr>
          <p:cNvPicPr>
            <a:picLocks noChangeAspect="1"/>
          </p:cNvPicPr>
          <p:nvPr/>
        </p:nvPicPr>
        <p:blipFill>
          <a:blip r:embed="rId3"/>
          <a:stretch>
            <a:fillRect/>
          </a:stretch>
        </p:blipFill>
        <p:spPr>
          <a:xfrm>
            <a:off x="6301339" y="741801"/>
            <a:ext cx="5741855" cy="1557981"/>
          </a:xfrm>
          <a:prstGeom prst="rect">
            <a:avLst/>
          </a:prstGeom>
        </p:spPr>
      </p:pic>
      <p:pic>
        <p:nvPicPr>
          <p:cNvPr id="9" name="Resim 8">
            <a:extLst>
              <a:ext uri="{FF2B5EF4-FFF2-40B4-BE49-F238E27FC236}">
                <a16:creationId xmlns:a16="http://schemas.microsoft.com/office/drawing/2014/main" id="{BC0125DD-CBAB-94BE-E71E-436B8B54A9EC}"/>
              </a:ext>
            </a:extLst>
          </p:cNvPr>
          <p:cNvPicPr>
            <a:picLocks noChangeAspect="1"/>
          </p:cNvPicPr>
          <p:nvPr/>
        </p:nvPicPr>
        <p:blipFill>
          <a:blip r:embed="rId4"/>
          <a:stretch>
            <a:fillRect/>
          </a:stretch>
        </p:blipFill>
        <p:spPr>
          <a:xfrm>
            <a:off x="145596" y="2370731"/>
            <a:ext cx="6036466" cy="2124776"/>
          </a:xfrm>
          <a:prstGeom prst="rect">
            <a:avLst/>
          </a:prstGeom>
        </p:spPr>
      </p:pic>
      <p:pic>
        <p:nvPicPr>
          <p:cNvPr id="11" name="Resim 10">
            <a:extLst>
              <a:ext uri="{FF2B5EF4-FFF2-40B4-BE49-F238E27FC236}">
                <a16:creationId xmlns:a16="http://schemas.microsoft.com/office/drawing/2014/main" id="{46604AD7-9386-15A6-3050-990A4DFF77CC}"/>
              </a:ext>
            </a:extLst>
          </p:cNvPr>
          <p:cNvPicPr>
            <a:picLocks noChangeAspect="1"/>
          </p:cNvPicPr>
          <p:nvPr/>
        </p:nvPicPr>
        <p:blipFill>
          <a:blip r:embed="rId5"/>
          <a:stretch>
            <a:fillRect/>
          </a:stretch>
        </p:blipFill>
        <p:spPr>
          <a:xfrm>
            <a:off x="6304549" y="2351588"/>
            <a:ext cx="5738645" cy="2143919"/>
          </a:xfrm>
          <a:prstGeom prst="rect">
            <a:avLst/>
          </a:prstGeom>
        </p:spPr>
      </p:pic>
      <p:pic>
        <p:nvPicPr>
          <p:cNvPr id="13" name="Resim 12">
            <a:extLst>
              <a:ext uri="{FF2B5EF4-FFF2-40B4-BE49-F238E27FC236}">
                <a16:creationId xmlns:a16="http://schemas.microsoft.com/office/drawing/2014/main" id="{FCD77BA8-08DF-4565-87AE-C807A592C8EF}"/>
              </a:ext>
            </a:extLst>
          </p:cNvPr>
          <p:cNvPicPr>
            <a:picLocks noChangeAspect="1"/>
          </p:cNvPicPr>
          <p:nvPr/>
        </p:nvPicPr>
        <p:blipFill>
          <a:blip r:embed="rId6"/>
          <a:stretch>
            <a:fillRect/>
          </a:stretch>
        </p:blipFill>
        <p:spPr>
          <a:xfrm>
            <a:off x="3052731" y="4602654"/>
            <a:ext cx="6036466" cy="2193105"/>
          </a:xfrm>
          <a:prstGeom prst="rect">
            <a:avLst/>
          </a:prstGeom>
        </p:spPr>
      </p:pic>
    </p:spTree>
    <p:extLst>
      <p:ext uri="{BB962C8B-B14F-4D97-AF65-F5344CB8AC3E}">
        <p14:creationId xmlns:p14="http://schemas.microsoft.com/office/powerpoint/2010/main" val="283133249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805CD5-1289-31E6-F846-972C0D7B74EB}"/>
              </a:ext>
            </a:extLst>
          </p:cNvPr>
          <p:cNvSpPr>
            <a:spLocks noGrp="1"/>
          </p:cNvSpPr>
          <p:nvPr>
            <p:ph type="title"/>
          </p:nvPr>
        </p:nvSpPr>
        <p:spPr/>
        <p:txBody>
          <a:bodyPr/>
          <a:lstStyle/>
          <a:p>
            <a:r>
              <a:rPr lang="en-US" dirty="0" err="1"/>
              <a:t>Cevaplar</a:t>
            </a:r>
            <a:r>
              <a:rPr lang="en-US" dirty="0"/>
              <a:t>:</a:t>
            </a:r>
            <a:endParaRPr lang="en-CA" dirty="0"/>
          </a:p>
        </p:txBody>
      </p:sp>
      <p:sp>
        <p:nvSpPr>
          <p:cNvPr id="3" name="İçerik Yer Tutucusu 2">
            <a:extLst>
              <a:ext uri="{FF2B5EF4-FFF2-40B4-BE49-F238E27FC236}">
                <a16:creationId xmlns:a16="http://schemas.microsoft.com/office/drawing/2014/main" id="{C3C239A5-DCBE-2B1F-6932-CC998C078DD3}"/>
              </a:ext>
            </a:extLst>
          </p:cNvPr>
          <p:cNvSpPr>
            <a:spLocks noGrp="1"/>
          </p:cNvSpPr>
          <p:nvPr>
            <p:ph idx="1"/>
          </p:nvPr>
        </p:nvSpPr>
        <p:spPr>
          <a:xfrm>
            <a:off x="1103312" y="2052919"/>
            <a:ext cx="8946541" cy="2253906"/>
          </a:xfrm>
        </p:spPr>
        <p:txBody>
          <a:bodyPr/>
          <a:lstStyle/>
          <a:p>
            <a:r>
              <a:rPr lang="en-US" dirty="0"/>
              <a:t>Soru 1: True</a:t>
            </a:r>
          </a:p>
          <a:p>
            <a:r>
              <a:rPr lang="en-US" dirty="0"/>
              <a:t>Soru 2: False</a:t>
            </a:r>
            <a:endParaRPr lang="en-CA" dirty="0"/>
          </a:p>
          <a:p>
            <a:r>
              <a:rPr lang="en-US" dirty="0"/>
              <a:t>Soru 3: True</a:t>
            </a:r>
          </a:p>
          <a:p>
            <a:r>
              <a:rPr lang="en-US" dirty="0"/>
              <a:t>Soru 4: C</a:t>
            </a:r>
          </a:p>
          <a:p>
            <a:r>
              <a:rPr lang="en-US" dirty="0"/>
              <a:t>Soru 5: </a:t>
            </a:r>
          </a:p>
          <a:p>
            <a:endParaRPr lang="en-CA" dirty="0"/>
          </a:p>
          <a:p>
            <a:endParaRPr lang="en-CA" dirty="0"/>
          </a:p>
        </p:txBody>
      </p:sp>
      <p:pic>
        <p:nvPicPr>
          <p:cNvPr id="7" name="Resim 6">
            <a:extLst>
              <a:ext uri="{FF2B5EF4-FFF2-40B4-BE49-F238E27FC236}">
                <a16:creationId xmlns:a16="http://schemas.microsoft.com/office/drawing/2014/main" id="{D677B249-B997-07E4-D800-7774AA145FEE}"/>
              </a:ext>
            </a:extLst>
          </p:cNvPr>
          <p:cNvPicPr>
            <a:picLocks noChangeAspect="1"/>
          </p:cNvPicPr>
          <p:nvPr/>
        </p:nvPicPr>
        <p:blipFill>
          <a:blip r:embed="rId2"/>
          <a:stretch>
            <a:fillRect/>
          </a:stretch>
        </p:blipFill>
        <p:spPr>
          <a:xfrm>
            <a:off x="2416145" y="3788275"/>
            <a:ext cx="4982270" cy="371527"/>
          </a:xfrm>
          <a:prstGeom prst="rect">
            <a:avLst/>
          </a:prstGeom>
        </p:spPr>
      </p:pic>
    </p:spTree>
    <p:extLst>
      <p:ext uri="{BB962C8B-B14F-4D97-AF65-F5344CB8AC3E}">
        <p14:creationId xmlns:p14="http://schemas.microsoft.com/office/powerpoint/2010/main" val="58610036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418803-7E84-E3E3-36F9-F4FAC1953EC6}"/>
              </a:ext>
            </a:extLst>
          </p:cNvPr>
          <p:cNvSpPr>
            <a:spLocks noGrp="1"/>
          </p:cNvSpPr>
          <p:nvPr>
            <p:ph type="title"/>
          </p:nvPr>
        </p:nvSpPr>
        <p:spPr>
          <a:xfrm>
            <a:off x="2851692" y="3041748"/>
            <a:ext cx="6488615" cy="774503"/>
          </a:xfrm>
        </p:spPr>
        <p:txBody>
          <a:bodyPr/>
          <a:lstStyle/>
          <a:p>
            <a:r>
              <a:rPr lang="en-US" dirty="0" err="1"/>
              <a:t>Bolum</a:t>
            </a:r>
            <a:r>
              <a:rPr lang="en-US" dirty="0"/>
              <a:t> 8: RPG ATTRIBUTES</a:t>
            </a:r>
            <a:endParaRPr lang="en-CA" dirty="0"/>
          </a:p>
        </p:txBody>
      </p:sp>
    </p:spTree>
    <p:extLst>
      <p:ext uri="{BB962C8B-B14F-4D97-AF65-F5344CB8AC3E}">
        <p14:creationId xmlns:p14="http://schemas.microsoft.com/office/powerpoint/2010/main" val="10545047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397C491-206D-6261-2511-1A914F1DC708}"/>
              </a:ext>
            </a:extLst>
          </p:cNvPr>
          <p:cNvPicPr>
            <a:picLocks noChangeAspect="1"/>
          </p:cNvPicPr>
          <p:nvPr/>
        </p:nvPicPr>
        <p:blipFill>
          <a:blip r:embed="rId2"/>
          <a:stretch>
            <a:fillRect/>
          </a:stretch>
        </p:blipFill>
        <p:spPr>
          <a:xfrm>
            <a:off x="3280967" y="1463113"/>
            <a:ext cx="5630061" cy="3258005"/>
          </a:xfrm>
          <a:prstGeom prst="rect">
            <a:avLst/>
          </a:prstGeom>
        </p:spPr>
      </p:pic>
      <p:sp>
        <p:nvSpPr>
          <p:cNvPr id="6" name="Metin kutusu 5">
            <a:extLst>
              <a:ext uri="{FF2B5EF4-FFF2-40B4-BE49-F238E27FC236}">
                <a16:creationId xmlns:a16="http://schemas.microsoft.com/office/drawing/2014/main" id="{32D9C184-FE4C-1F3E-A4B6-9E6BA9988095}"/>
              </a:ext>
            </a:extLst>
          </p:cNvPr>
          <p:cNvSpPr txBox="1"/>
          <p:nvPr/>
        </p:nvSpPr>
        <p:spPr>
          <a:xfrm>
            <a:off x="3464361" y="622160"/>
            <a:ext cx="5263271" cy="646331"/>
          </a:xfrm>
          <a:prstGeom prst="rect">
            <a:avLst/>
          </a:prstGeom>
          <a:noFill/>
        </p:spPr>
        <p:txBody>
          <a:bodyPr wrap="square" rtlCol="0">
            <a:spAutoFit/>
          </a:bodyPr>
          <a:lstStyle/>
          <a:p>
            <a:r>
              <a:rPr lang="en-US" dirty="0"/>
              <a:t>Bu </a:t>
            </a:r>
            <a:r>
              <a:rPr lang="en-US" dirty="0" err="1"/>
              <a:t>sistemin</a:t>
            </a:r>
            <a:r>
              <a:rPr lang="en-US" dirty="0"/>
              <a:t> </a:t>
            </a:r>
            <a:r>
              <a:rPr lang="en-US" dirty="0" err="1"/>
              <a:t>farkli</a:t>
            </a:r>
            <a:r>
              <a:rPr lang="en-US" dirty="0"/>
              <a:t> </a:t>
            </a:r>
            <a:r>
              <a:rPr lang="en-US" dirty="0" err="1"/>
              <a:t>bir</a:t>
            </a:r>
            <a:r>
              <a:rPr lang="en-US" dirty="0"/>
              <a:t> </a:t>
            </a:r>
            <a:r>
              <a:rPr lang="en-US" dirty="0" err="1"/>
              <a:t>yontemini</a:t>
            </a:r>
            <a:r>
              <a:rPr lang="en-US" dirty="0"/>
              <a:t> </a:t>
            </a:r>
            <a:r>
              <a:rPr lang="en-US" dirty="0" err="1"/>
              <a:t>ogrenecegiz</a:t>
            </a:r>
            <a:r>
              <a:rPr lang="en-US" dirty="0"/>
              <a:t> </a:t>
            </a:r>
            <a:r>
              <a:rPr lang="en-US" dirty="0" err="1"/>
              <a:t>ve</a:t>
            </a:r>
            <a:r>
              <a:rPr lang="en-US" dirty="0"/>
              <a:t> yeni </a:t>
            </a:r>
            <a:r>
              <a:rPr lang="en-US" dirty="0" err="1"/>
              <a:t>Attributeslar</a:t>
            </a:r>
            <a:r>
              <a:rPr lang="en-US" dirty="0"/>
              <a:t> </a:t>
            </a:r>
            <a:r>
              <a:rPr lang="en-US" dirty="0" err="1"/>
              <a:t>ekliyecegiz</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52C2FA8D-71AB-F0A7-F130-8F3C0457D51D}"/>
                  </a:ext>
                </a:extLst>
              </p14:cNvPr>
              <p14:cNvContentPartPr/>
              <p14:nvPr/>
            </p14:nvContentPartPr>
            <p14:xfrm>
              <a:off x="3911328" y="3748176"/>
              <a:ext cx="1896120" cy="778320"/>
            </p14:xfrm>
          </p:contentPart>
        </mc:Choice>
        <mc:Fallback xmlns="">
          <p:pic>
            <p:nvPicPr>
              <p:cNvPr id="7" name="Mürekkep 6">
                <a:extLst>
                  <a:ext uri="{FF2B5EF4-FFF2-40B4-BE49-F238E27FC236}">
                    <a16:creationId xmlns:a16="http://schemas.microsoft.com/office/drawing/2014/main" id="{52C2FA8D-71AB-F0A7-F130-8F3C0457D51D}"/>
                  </a:ext>
                </a:extLst>
              </p:cNvPr>
              <p:cNvPicPr/>
              <p:nvPr/>
            </p:nvPicPr>
            <p:blipFill>
              <a:blip r:embed="rId4"/>
              <a:stretch>
                <a:fillRect/>
              </a:stretch>
            </p:blipFill>
            <p:spPr>
              <a:xfrm>
                <a:off x="3902688" y="3739536"/>
                <a:ext cx="1913760" cy="795960"/>
              </a:xfrm>
              <a:prstGeom prst="rect">
                <a:avLst/>
              </a:prstGeom>
            </p:spPr>
          </p:pic>
        </mc:Fallback>
      </mc:AlternateContent>
    </p:spTree>
    <p:extLst>
      <p:ext uri="{BB962C8B-B14F-4D97-AF65-F5344CB8AC3E}">
        <p14:creationId xmlns:p14="http://schemas.microsoft.com/office/powerpoint/2010/main" val="161662980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907C030-34E7-BEA5-4326-145CCBC86507}"/>
              </a:ext>
            </a:extLst>
          </p:cNvPr>
          <p:cNvSpPr>
            <a:spLocks noGrp="1"/>
          </p:cNvSpPr>
          <p:nvPr>
            <p:ph idx="1"/>
          </p:nvPr>
        </p:nvSpPr>
        <p:spPr>
          <a:xfrm>
            <a:off x="700976" y="2572915"/>
            <a:ext cx="9019095" cy="1712169"/>
          </a:xfrm>
        </p:spPr>
        <p:txBody>
          <a:bodyPr>
            <a:normAutofit/>
          </a:bodyPr>
          <a:lstStyle/>
          <a:p>
            <a:r>
              <a:rPr lang="en-US" dirty="0"/>
              <a:t>Strength Attributes </a:t>
            </a:r>
            <a:r>
              <a:rPr lang="en-US" dirty="0" err="1"/>
              <a:t>yetenegini</a:t>
            </a:r>
            <a:r>
              <a:rPr lang="en-US" dirty="0"/>
              <a:t> </a:t>
            </a:r>
            <a:r>
              <a:rPr lang="en-US" dirty="0" err="1"/>
              <a:t>olusturuyoruz</a:t>
            </a:r>
            <a:r>
              <a:rPr lang="en-US" dirty="0"/>
              <a:t>.</a:t>
            </a:r>
          </a:p>
          <a:p>
            <a:r>
              <a:rPr lang="en-US" dirty="0"/>
              <a:t>Intelligence Attributes </a:t>
            </a:r>
            <a:r>
              <a:rPr lang="en-US" dirty="0" err="1"/>
              <a:t>yetenegini</a:t>
            </a:r>
            <a:r>
              <a:rPr lang="en-US" dirty="0"/>
              <a:t> </a:t>
            </a:r>
            <a:r>
              <a:rPr lang="en-US" dirty="0" err="1"/>
              <a:t>olusturuyoruz</a:t>
            </a:r>
            <a:r>
              <a:rPr lang="en-US" dirty="0"/>
              <a:t>.</a:t>
            </a:r>
          </a:p>
          <a:p>
            <a:r>
              <a:rPr lang="en-US" dirty="0"/>
              <a:t>Resilience Attributes </a:t>
            </a:r>
            <a:r>
              <a:rPr lang="en-US" dirty="0" err="1"/>
              <a:t>yetenegini</a:t>
            </a:r>
            <a:r>
              <a:rPr lang="en-US" dirty="0"/>
              <a:t> </a:t>
            </a:r>
            <a:r>
              <a:rPr lang="en-US" dirty="0" err="1"/>
              <a:t>olusturuyoruz</a:t>
            </a:r>
            <a:r>
              <a:rPr lang="en-US" dirty="0"/>
              <a:t>.</a:t>
            </a:r>
            <a:endParaRPr lang="en-CA" dirty="0"/>
          </a:p>
          <a:p>
            <a:r>
              <a:rPr lang="en-US" dirty="0"/>
              <a:t>Vigor Attributes </a:t>
            </a:r>
            <a:r>
              <a:rPr lang="en-US" dirty="0" err="1"/>
              <a:t>yetenegini</a:t>
            </a:r>
            <a:r>
              <a:rPr lang="en-US" dirty="0"/>
              <a:t> </a:t>
            </a:r>
            <a:r>
              <a:rPr lang="en-US" dirty="0" err="1"/>
              <a:t>olusturuyoruz</a:t>
            </a:r>
            <a:r>
              <a:rPr lang="en-US" dirty="0"/>
              <a:t>.</a:t>
            </a:r>
            <a:endParaRPr lang="en-CA" dirty="0"/>
          </a:p>
          <a:p>
            <a:endParaRPr lang="en-CA" dirty="0"/>
          </a:p>
          <a:p>
            <a:endParaRPr lang="en-CA" dirty="0"/>
          </a:p>
        </p:txBody>
      </p:sp>
    </p:spTree>
    <p:extLst>
      <p:ext uri="{BB962C8B-B14F-4D97-AF65-F5344CB8AC3E}">
        <p14:creationId xmlns:p14="http://schemas.microsoft.com/office/powerpoint/2010/main" val="207043812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Resim 20">
            <a:extLst>
              <a:ext uri="{FF2B5EF4-FFF2-40B4-BE49-F238E27FC236}">
                <a16:creationId xmlns:a16="http://schemas.microsoft.com/office/drawing/2014/main" id="{542E70E1-53D3-D19D-E126-BFA049351517}"/>
              </a:ext>
            </a:extLst>
          </p:cNvPr>
          <p:cNvPicPr>
            <a:picLocks noChangeAspect="1"/>
          </p:cNvPicPr>
          <p:nvPr/>
        </p:nvPicPr>
        <p:blipFill>
          <a:blip r:embed="rId2"/>
          <a:stretch>
            <a:fillRect/>
          </a:stretch>
        </p:blipFill>
        <p:spPr>
          <a:xfrm>
            <a:off x="0" y="367701"/>
            <a:ext cx="6958584" cy="6122598"/>
          </a:xfrm>
          <a:prstGeom prst="rect">
            <a:avLst/>
          </a:prstGeom>
        </p:spPr>
      </p:pic>
      <p:pic>
        <p:nvPicPr>
          <p:cNvPr id="23" name="Resim 22">
            <a:extLst>
              <a:ext uri="{FF2B5EF4-FFF2-40B4-BE49-F238E27FC236}">
                <a16:creationId xmlns:a16="http://schemas.microsoft.com/office/drawing/2014/main" id="{121C01B5-CE7E-4810-3461-D8CBED348951}"/>
              </a:ext>
            </a:extLst>
          </p:cNvPr>
          <p:cNvPicPr>
            <a:picLocks noChangeAspect="1"/>
          </p:cNvPicPr>
          <p:nvPr/>
        </p:nvPicPr>
        <p:blipFill>
          <a:blip r:embed="rId3"/>
          <a:srcRect r="8779"/>
          <a:stretch/>
        </p:blipFill>
        <p:spPr>
          <a:xfrm>
            <a:off x="6744848" y="2392884"/>
            <a:ext cx="5447152" cy="2072231"/>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Mürekkep 23">
                <a:extLst>
                  <a:ext uri="{FF2B5EF4-FFF2-40B4-BE49-F238E27FC236}">
                    <a16:creationId xmlns:a16="http://schemas.microsoft.com/office/drawing/2014/main" id="{B6F4659B-45B6-E8F9-3E37-1DCE7FEA9C64}"/>
                  </a:ext>
                </a:extLst>
              </p14:cNvPr>
              <p14:cNvContentPartPr/>
              <p14:nvPr/>
            </p14:nvContentPartPr>
            <p14:xfrm>
              <a:off x="610128" y="2687976"/>
              <a:ext cx="249480" cy="3769920"/>
            </p14:xfrm>
          </p:contentPart>
        </mc:Choice>
        <mc:Fallback xmlns="">
          <p:pic>
            <p:nvPicPr>
              <p:cNvPr id="24" name="Mürekkep 23">
                <a:extLst>
                  <a:ext uri="{FF2B5EF4-FFF2-40B4-BE49-F238E27FC236}">
                    <a16:creationId xmlns:a16="http://schemas.microsoft.com/office/drawing/2014/main" id="{B6F4659B-45B6-E8F9-3E37-1DCE7FEA9C64}"/>
                  </a:ext>
                </a:extLst>
              </p:cNvPr>
              <p:cNvPicPr/>
              <p:nvPr/>
            </p:nvPicPr>
            <p:blipFill>
              <a:blip r:embed="rId5"/>
              <a:stretch>
                <a:fillRect/>
              </a:stretch>
            </p:blipFill>
            <p:spPr>
              <a:xfrm>
                <a:off x="601128" y="2678976"/>
                <a:ext cx="267120" cy="378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Mürekkep 24">
                <a:extLst>
                  <a:ext uri="{FF2B5EF4-FFF2-40B4-BE49-F238E27FC236}">
                    <a16:creationId xmlns:a16="http://schemas.microsoft.com/office/drawing/2014/main" id="{BAB1DDC3-9DC2-31CC-96FF-85A44299C6DE}"/>
                  </a:ext>
                </a:extLst>
              </p14:cNvPr>
              <p14:cNvContentPartPr/>
              <p14:nvPr/>
            </p14:nvContentPartPr>
            <p14:xfrm>
              <a:off x="5787648" y="2816136"/>
              <a:ext cx="642600" cy="3513600"/>
            </p14:xfrm>
          </p:contentPart>
        </mc:Choice>
        <mc:Fallback xmlns="">
          <p:pic>
            <p:nvPicPr>
              <p:cNvPr id="25" name="Mürekkep 24">
                <a:extLst>
                  <a:ext uri="{FF2B5EF4-FFF2-40B4-BE49-F238E27FC236}">
                    <a16:creationId xmlns:a16="http://schemas.microsoft.com/office/drawing/2014/main" id="{BAB1DDC3-9DC2-31CC-96FF-85A44299C6DE}"/>
                  </a:ext>
                </a:extLst>
              </p:cNvPr>
              <p:cNvPicPr/>
              <p:nvPr/>
            </p:nvPicPr>
            <p:blipFill>
              <a:blip r:embed="rId7"/>
              <a:stretch>
                <a:fillRect/>
              </a:stretch>
            </p:blipFill>
            <p:spPr>
              <a:xfrm>
                <a:off x="5779008" y="2807496"/>
                <a:ext cx="660240" cy="353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Mürekkep 25">
                <a:extLst>
                  <a:ext uri="{FF2B5EF4-FFF2-40B4-BE49-F238E27FC236}">
                    <a16:creationId xmlns:a16="http://schemas.microsoft.com/office/drawing/2014/main" id="{CCE4D391-7442-24B8-7258-97B92DAA97B0}"/>
                  </a:ext>
                </a:extLst>
              </p14:cNvPr>
              <p14:cNvContentPartPr/>
              <p14:nvPr/>
            </p14:nvContentPartPr>
            <p14:xfrm>
              <a:off x="7432848" y="2348856"/>
              <a:ext cx="292320" cy="2068200"/>
            </p14:xfrm>
          </p:contentPart>
        </mc:Choice>
        <mc:Fallback xmlns="">
          <p:pic>
            <p:nvPicPr>
              <p:cNvPr id="26" name="Mürekkep 25">
                <a:extLst>
                  <a:ext uri="{FF2B5EF4-FFF2-40B4-BE49-F238E27FC236}">
                    <a16:creationId xmlns:a16="http://schemas.microsoft.com/office/drawing/2014/main" id="{CCE4D391-7442-24B8-7258-97B92DAA97B0}"/>
                  </a:ext>
                </a:extLst>
              </p:cNvPr>
              <p:cNvPicPr/>
              <p:nvPr/>
            </p:nvPicPr>
            <p:blipFill>
              <a:blip r:embed="rId9"/>
              <a:stretch>
                <a:fillRect/>
              </a:stretch>
            </p:blipFill>
            <p:spPr>
              <a:xfrm>
                <a:off x="7423848" y="2340216"/>
                <a:ext cx="309960" cy="208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Mürekkep 26">
                <a:extLst>
                  <a:ext uri="{FF2B5EF4-FFF2-40B4-BE49-F238E27FC236}">
                    <a16:creationId xmlns:a16="http://schemas.microsoft.com/office/drawing/2014/main" id="{B9EBB14A-DB11-943A-FE67-2430820F9911}"/>
                  </a:ext>
                </a:extLst>
              </p14:cNvPr>
              <p14:cNvContentPartPr/>
              <p14:nvPr/>
            </p14:nvContentPartPr>
            <p14:xfrm>
              <a:off x="11685528" y="2376936"/>
              <a:ext cx="505440" cy="2085480"/>
            </p14:xfrm>
          </p:contentPart>
        </mc:Choice>
        <mc:Fallback xmlns="">
          <p:pic>
            <p:nvPicPr>
              <p:cNvPr id="27" name="Mürekkep 26">
                <a:extLst>
                  <a:ext uri="{FF2B5EF4-FFF2-40B4-BE49-F238E27FC236}">
                    <a16:creationId xmlns:a16="http://schemas.microsoft.com/office/drawing/2014/main" id="{B9EBB14A-DB11-943A-FE67-2430820F9911}"/>
                  </a:ext>
                </a:extLst>
              </p:cNvPr>
              <p:cNvPicPr/>
              <p:nvPr/>
            </p:nvPicPr>
            <p:blipFill>
              <a:blip r:embed="rId11"/>
              <a:stretch>
                <a:fillRect/>
              </a:stretch>
            </p:blipFill>
            <p:spPr>
              <a:xfrm>
                <a:off x="11676888" y="2368296"/>
                <a:ext cx="523080" cy="2103120"/>
              </a:xfrm>
              <a:prstGeom prst="rect">
                <a:avLst/>
              </a:prstGeom>
            </p:spPr>
          </p:pic>
        </mc:Fallback>
      </mc:AlternateContent>
      <p:grpSp>
        <p:nvGrpSpPr>
          <p:cNvPr id="33" name="Grup 32">
            <a:extLst>
              <a:ext uri="{FF2B5EF4-FFF2-40B4-BE49-F238E27FC236}">
                <a16:creationId xmlns:a16="http://schemas.microsoft.com/office/drawing/2014/main" id="{9B37DC7C-355E-1EDD-FAFE-0B6F6C8B4506}"/>
              </a:ext>
            </a:extLst>
          </p:cNvPr>
          <p:cNvGrpSpPr/>
          <p:nvPr/>
        </p:nvGrpSpPr>
        <p:grpSpPr>
          <a:xfrm>
            <a:off x="3196008" y="2716056"/>
            <a:ext cx="370440" cy="320760"/>
            <a:chOff x="3196008" y="2716056"/>
            <a:chExt cx="370440" cy="320760"/>
          </a:xfrm>
        </p:grpSpPr>
        <mc:AlternateContent xmlns:mc="http://schemas.openxmlformats.org/markup-compatibility/2006" xmlns:p14="http://schemas.microsoft.com/office/powerpoint/2010/main">
          <mc:Choice Requires="p14">
            <p:contentPart p14:bwMode="auto" r:id="rId12">
              <p14:nvContentPartPr>
                <p14:cNvPr id="31" name="Mürekkep 30">
                  <a:extLst>
                    <a:ext uri="{FF2B5EF4-FFF2-40B4-BE49-F238E27FC236}">
                      <a16:creationId xmlns:a16="http://schemas.microsoft.com/office/drawing/2014/main" id="{4E3B0E49-9ABD-5C65-E457-AF5802F08C4C}"/>
                    </a:ext>
                  </a:extLst>
                </p14:cNvPr>
                <p14:cNvContentPartPr/>
                <p14:nvPr/>
              </p14:nvContentPartPr>
              <p14:xfrm>
                <a:off x="3196008" y="2716056"/>
                <a:ext cx="231840" cy="320760"/>
              </p14:xfrm>
            </p:contentPart>
          </mc:Choice>
          <mc:Fallback xmlns="">
            <p:pic>
              <p:nvPicPr>
                <p:cNvPr id="31" name="Mürekkep 30">
                  <a:extLst>
                    <a:ext uri="{FF2B5EF4-FFF2-40B4-BE49-F238E27FC236}">
                      <a16:creationId xmlns:a16="http://schemas.microsoft.com/office/drawing/2014/main" id="{4E3B0E49-9ABD-5C65-E457-AF5802F08C4C}"/>
                    </a:ext>
                  </a:extLst>
                </p:cNvPr>
                <p:cNvPicPr/>
                <p:nvPr/>
              </p:nvPicPr>
              <p:blipFill>
                <a:blip r:embed="rId13"/>
                <a:stretch>
                  <a:fillRect/>
                </a:stretch>
              </p:blipFill>
              <p:spPr>
                <a:xfrm>
                  <a:off x="3187368" y="2707416"/>
                  <a:ext cx="2494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Mürekkep 31">
                  <a:extLst>
                    <a:ext uri="{FF2B5EF4-FFF2-40B4-BE49-F238E27FC236}">
                      <a16:creationId xmlns:a16="http://schemas.microsoft.com/office/drawing/2014/main" id="{213FC8B4-FE40-5BFF-85E9-688DFC1DD5C5}"/>
                    </a:ext>
                  </a:extLst>
                </p14:cNvPr>
                <p14:cNvContentPartPr/>
                <p14:nvPr/>
              </p14:nvContentPartPr>
              <p14:xfrm>
                <a:off x="3566088" y="3017376"/>
                <a:ext cx="360" cy="360"/>
              </p14:xfrm>
            </p:contentPart>
          </mc:Choice>
          <mc:Fallback xmlns="">
            <p:pic>
              <p:nvPicPr>
                <p:cNvPr id="32" name="Mürekkep 31">
                  <a:extLst>
                    <a:ext uri="{FF2B5EF4-FFF2-40B4-BE49-F238E27FC236}">
                      <a16:creationId xmlns:a16="http://schemas.microsoft.com/office/drawing/2014/main" id="{213FC8B4-FE40-5BFF-85E9-688DFC1DD5C5}"/>
                    </a:ext>
                  </a:extLst>
                </p:cNvPr>
                <p:cNvPicPr/>
                <p:nvPr/>
              </p:nvPicPr>
              <p:blipFill>
                <a:blip r:embed="rId15"/>
                <a:stretch>
                  <a:fillRect/>
                </a:stretch>
              </p:blipFill>
              <p:spPr>
                <a:xfrm>
                  <a:off x="3557088" y="3008376"/>
                  <a:ext cx="18000" cy="18000"/>
                </a:xfrm>
                <a:prstGeom prst="rect">
                  <a:avLst/>
                </a:prstGeom>
              </p:spPr>
            </p:pic>
          </mc:Fallback>
        </mc:AlternateContent>
      </p:grpSp>
      <p:grpSp>
        <p:nvGrpSpPr>
          <p:cNvPr id="36" name="Grup 35">
            <a:extLst>
              <a:ext uri="{FF2B5EF4-FFF2-40B4-BE49-F238E27FC236}">
                <a16:creationId xmlns:a16="http://schemas.microsoft.com/office/drawing/2014/main" id="{119AF4A2-4F76-A6A5-5CB4-31FE584E2C9A}"/>
              </a:ext>
            </a:extLst>
          </p:cNvPr>
          <p:cNvGrpSpPr/>
          <p:nvPr/>
        </p:nvGrpSpPr>
        <p:grpSpPr>
          <a:xfrm>
            <a:off x="9098568" y="2149416"/>
            <a:ext cx="292680" cy="274680"/>
            <a:chOff x="9098568" y="2149416"/>
            <a:chExt cx="292680" cy="274680"/>
          </a:xfrm>
        </p:grpSpPr>
        <mc:AlternateContent xmlns:mc="http://schemas.openxmlformats.org/markup-compatibility/2006" xmlns:p14="http://schemas.microsoft.com/office/powerpoint/2010/main">
          <mc:Choice Requires="p14">
            <p:contentPart p14:bwMode="auto" r:id="rId16">
              <p14:nvContentPartPr>
                <p14:cNvPr id="34" name="Mürekkep 33">
                  <a:extLst>
                    <a:ext uri="{FF2B5EF4-FFF2-40B4-BE49-F238E27FC236}">
                      <a16:creationId xmlns:a16="http://schemas.microsoft.com/office/drawing/2014/main" id="{DA468483-BCCD-B4B6-EFA2-32249AB95ED8}"/>
                    </a:ext>
                  </a:extLst>
                </p14:cNvPr>
                <p14:cNvContentPartPr/>
                <p14:nvPr/>
              </p14:nvContentPartPr>
              <p14:xfrm>
                <a:off x="9098568" y="2149416"/>
                <a:ext cx="203400" cy="274680"/>
              </p14:xfrm>
            </p:contentPart>
          </mc:Choice>
          <mc:Fallback xmlns="">
            <p:pic>
              <p:nvPicPr>
                <p:cNvPr id="34" name="Mürekkep 33">
                  <a:extLst>
                    <a:ext uri="{FF2B5EF4-FFF2-40B4-BE49-F238E27FC236}">
                      <a16:creationId xmlns:a16="http://schemas.microsoft.com/office/drawing/2014/main" id="{DA468483-BCCD-B4B6-EFA2-32249AB95ED8}"/>
                    </a:ext>
                  </a:extLst>
                </p:cNvPr>
                <p:cNvPicPr/>
                <p:nvPr/>
              </p:nvPicPr>
              <p:blipFill>
                <a:blip r:embed="rId17"/>
                <a:stretch>
                  <a:fillRect/>
                </a:stretch>
              </p:blipFill>
              <p:spPr>
                <a:xfrm>
                  <a:off x="9089568" y="2140416"/>
                  <a:ext cx="2210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Mürekkep 34">
                  <a:extLst>
                    <a:ext uri="{FF2B5EF4-FFF2-40B4-BE49-F238E27FC236}">
                      <a16:creationId xmlns:a16="http://schemas.microsoft.com/office/drawing/2014/main" id="{E806B892-0777-A29A-F776-D11BBBB9A5D3}"/>
                    </a:ext>
                  </a:extLst>
                </p14:cNvPr>
                <p14:cNvContentPartPr/>
                <p14:nvPr/>
              </p14:nvContentPartPr>
              <p14:xfrm>
                <a:off x="9381528" y="2367936"/>
                <a:ext cx="9720" cy="360"/>
              </p14:xfrm>
            </p:contentPart>
          </mc:Choice>
          <mc:Fallback xmlns="">
            <p:pic>
              <p:nvPicPr>
                <p:cNvPr id="35" name="Mürekkep 34">
                  <a:extLst>
                    <a:ext uri="{FF2B5EF4-FFF2-40B4-BE49-F238E27FC236}">
                      <a16:creationId xmlns:a16="http://schemas.microsoft.com/office/drawing/2014/main" id="{E806B892-0777-A29A-F776-D11BBBB9A5D3}"/>
                    </a:ext>
                  </a:extLst>
                </p:cNvPr>
                <p:cNvPicPr/>
                <p:nvPr/>
              </p:nvPicPr>
              <p:blipFill>
                <a:blip r:embed="rId19"/>
                <a:stretch>
                  <a:fillRect/>
                </a:stretch>
              </p:blipFill>
              <p:spPr>
                <a:xfrm>
                  <a:off x="9372888" y="2358936"/>
                  <a:ext cx="27360" cy="18000"/>
                </a:xfrm>
                <a:prstGeom prst="rect">
                  <a:avLst/>
                </a:prstGeom>
              </p:spPr>
            </p:pic>
          </mc:Fallback>
        </mc:AlternateContent>
      </p:grpSp>
    </p:spTree>
    <p:extLst>
      <p:ext uri="{BB962C8B-B14F-4D97-AF65-F5344CB8AC3E}">
        <p14:creationId xmlns:p14="http://schemas.microsoft.com/office/powerpoint/2010/main" val="405352679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Resim 22">
            <a:extLst>
              <a:ext uri="{FF2B5EF4-FFF2-40B4-BE49-F238E27FC236}">
                <a16:creationId xmlns:a16="http://schemas.microsoft.com/office/drawing/2014/main" id="{0B842EEF-AC9C-4443-3350-B7F33B2AF452}"/>
              </a:ext>
            </a:extLst>
          </p:cNvPr>
          <p:cNvPicPr>
            <a:picLocks noChangeAspect="1"/>
          </p:cNvPicPr>
          <p:nvPr/>
        </p:nvPicPr>
        <p:blipFill>
          <a:blip r:embed="rId2"/>
          <a:stretch>
            <a:fillRect/>
          </a:stretch>
        </p:blipFill>
        <p:spPr>
          <a:xfrm>
            <a:off x="0" y="816077"/>
            <a:ext cx="6738589" cy="5225845"/>
          </a:xfrm>
          <a:prstGeom prst="rect">
            <a:avLst/>
          </a:prstGeom>
        </p:spPr>
      </p:pic>
      <p:pic>
        <p:nvPicPr>
          <p:cNvPr id="25" name="Resim 24">
            <a:extLst>
              <a:ext uri="{FF2B5EF4-FFF2-40B4-BE49-F238E27FC236}">
                <a16:creationId xmlns:a16="http://schemas.microsoft.com/office/drawing/2014/main" id="{6B1138A9-DEB3-4665-7AF2-2C88BA3EBA79}"/>
              </a:ext>
            </a:extLst>
          </p:cNvPr>
          <p:cNvPicPr>
            <a:picLocks noChangeAspect="1"/>
          </p:cNvPicPr>
          <p:nvPr/>
        </p:nvPicPr>
        <p:blipFill>
          <a:blip r:embed="rId3"/>
          <a:stretch>
            <a:fillRect/>
          </a:stretch>
        </p:blipFill>
        <p:spPr>
          <a:xfrm>
            <a:off x="6738589" y="1695669"/>
            <a:ext cx="5450677" cy="3466659"/>
          </a:xfrm>
          <a:prstGeom prst="rect">
            <a:avLst/>
          </a:prstGeom>
        </p:spPr>
      </p:pic>
      <mc:AlternateContent xmlns:mc="http://schemas.openxmlformats.org/markup-compatibility/2006" xmlns:p14="http://schemas.microsoft.com/office/powerpoint/2010/main">
        <mc:Choice Requires="p14">
          <p:contentPart p14:bwMode="auto" r:id="rId4">
            <p14:nvContentPartPr>
              <p14:cNvPr id="27" name="Mürekkep 26">
                <a:extLst>
                  <a:ext uri="{FF2B5EF4-FFF2-40B4-BE49-F238E27FC236}">
                    <a16:creationId xmlns:a16="http://schemas.microsoft.com/office/drawing/2014/main" id="{D3697FCC-4585-FEE2-6B64-8F23ACB6ECA2}"/>
                  </a:ext>
                </a:extLst>
              </p14:cNvPr>
              <p14:cNvContentPartPr/>
              <p14:nvPr/>
            </p14:nvContentPartPr>
            <p14:xfrm>
              <a:off x="7030368" y="2340576"/>
              <a:ext cx="367200" cy="2800440"/>
            </p14:xfrm>
          </p:contentPart>
        </mc:Choice>
        <mc:Fallback xmlns="">
          <p:pic>
            <p:nvPicPr>
              <p:cNvPr id="27" name="Mürekkep 26">
                <a:extLst>
                  <a:ext uri="{FF2B5EF4-FFF2-40B4-BE49-F238E27FC236}">
                    <a16:creationId xmlns:a16="http://schemas.microsoft.com/office/drawing/2014/main" id="{D3697FCC-4585-FEE2-6B64-8F23ACB6ECA2}"/>
                  </a:ext>
                </a:extLst>
              </p:cNvPr>
              <p:cNvPicPr/>
              <p:nvPr/>
            </p:nvPicPr>
            <p:blipFill>
              <a:blip r:embed="rId5"/>
              <a:stretch>
                <a:fillRect/>
              </a:stretch>
            </p:blipFill>
            <p:spPr>
              <a:xfrm>
                <a:off x="7021728" y="2331936"/>
                <a:ext cx="384840" cy="2818080"/>
              </a:xfrm>
              <a:prstGeom prst="rect">
                <a:avLst/>
              </a:prstGeom>
            </p:spPr>
          </p:pic>
        </mc:Fallback>
      </mc:AlternateContent>
      <p:grpSp>
        <p:nvGrpSpPr>
          <p:cNvPr id="31" name="Grup 30">
            <a:extLst>
              <a:ext uri="{FF2B5EF4-FFF2-40B4-BE49-F238E27FC236}">
                <a16:creationId xmlns:a16="http://schemas.microsoft.com/office/drawing/2014/main" id="{634E6F39-EFEC-F795-4AEC-8ED95BC8D679}"/>
              </a:ext>
            </a:extLst>
          </p:cNvPr>
          <p:cNvGrpSpPr/>
          <p:nvPr/>
        </p:nvGrpSpPr>
        <p:grpSpPr>
          <a:xfrm>
            <a:off x="11502288" y="2001456"/>
            <a:ext cx="550440" cy="3162960"/>
            <a:chOff x="11502288" y="2001456"/>
            <a:chExt cx="550440" cy="3162960"/>
          </a:xfrm>
        </p:grpSpPr>
        <mc:AlternateContent xmlns:mc="http://schemas.openxmlformats.org/markup-compatibility/2006" xmlns:p14="http://schemas.microsoft.com/office/powerpoint/2010/main">
          <mc:Choice Requires="p14">
            <p:contentPart p14:bwMode="auto" r:id="rId6">
              <p14:nvContentPartPr>
                <p14:cNvPr id="28" name="Mürekkep 27">
                  <a:extLst>
                    <a:ext uri="{FF2B5EF4-FFF2-40B4-BE49-F238E27FC236}">
                      <a16:creationId xmlns:a16="http://schemas.microsoft.com/office/drawing/2014/main" id="{5073F6AA-474B-5403-F962-268ECB5D6260}"/>
                    </a:ext>
                  </a:extLst>
                </p14:cNvPr>
                <p14:cNvContentPartPr/>
                <p14:nvPr/>
              </p14:nvContentPartPr>
              <p14:xfrm>
                <a:off x="11502288" y="2367216"/>
                <a:ext cx="550440" cy="2797200"/>
              </p14:xfrm>
            </p:contentPart>
          </mc:Choice>
          <mc:Fallback xmlns="">
            <p:pic>
              <p:nvPicPr>
                <p:cNvPr id="28" name="Mürekkep 27">
                  <a:extLst>
                    <a:ext uri="{FF2B5EF4-FFF2-40B4-BE49-F238E27FC236}">
                      <a16:creationId xmlns:a16="http://schemas.microsoft.com/office/drawing/2014/main" id="{5073F6AA-474B-5403-F962-268ECB5D6260}"/>
                    </a:ext>
                  </a:extLst>
                </p:cNvPr>
                <p:cNvPicPr/>
                <p:nvPr/>
              </p:nvPicPr>
              <p:blipFill>
                <a:blip r:embed="rId7"/>
                <a:stretch>
                  <a:fillRect/>
                </a:stretch>
              </p:blipFill>
              <p:spPr>
                <a:xfrm>
                  <a:off x="11493288" y="2358216"/>
                  <a:ext cx="568080" cy="281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Mürekkep 28">
                  <a:extLst>
                    <a:ext uri="{FF2B5EF4-FFF2-40B4-BE49-F238E27FC236}">
                      <a16:creationId xmlns:a16="http://schemas.microsoft.com/office/drawing/2014/main" id="{8D1E5E85-ECAC-FAB0-0DB8-CBF7C6A9EC26}"/>
                    </a:ext>
                  </a:extLst>
                </p14:cNvPr>
                <p14:cNvContentPartPr/>
                <p14:nvPr/>
              </p14:nvContentPartPr>
              <p14:xfrm>
                <a:off x="11572128" y="2001456"/>
                <a:ext cx="225000" cy="293040"/>
              </p14:xfrm>
            </p:contentPart>
          </mc:Choice>
          <mc:Fallback xmlns="">
            <p:pic>
              <p:nvPicPr>
                <p:cNvPr id="29" name="Mürekkep 28">
                  <a:extLst>
                    <a:ext uri="{FF2B5EF4-FFF2-40B4-BE49-F238E27FC236}">
                      <a16:creationId xmlns:a16="http://schemas.microsoft.com/office/drawing/2014/main" id="{8D1E5E85-ECAC-FAB0-0DB8-CBF7C6A9EC26}"/>
                    </a:ext>
                  </a:extLst>
                </p:cNvPr>
                <p:cNvPicPr/>
                <p:nvPr/>
              </p:nvPicPr>
              <p:blipFill>
                <a:blip r:embed="rId9"/>
                <a:stretch>
                  <a:fillRect/>
                </a:stretch>
              </p:blipFill>
              <p:spPr>
                <a:xfrm>
                  <a:off x="11563488" y="1992816"/>
                  <a:ext cx="242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Mürekkep 29">
                  <a:extLst>
                    <a:ext uri="{FF2B5EF4-FFF2-40B4-BE49-F238E27FC236}">
                      <a16:creationId xmlns:a16="http://schemas.microsoft.com/office/drawing/2014/main" id="{4CADBD76-1228-1BA8-5A95-11C60045397D}"/>
                    </a:ext>
                  </a:extLst>
                </p14:cNvPr>
                <p14:cNvContentPartPr/>
                <p14:nvPr/>
              </p14:nvContentPartPr>
              <p14:xfrm>
                <a:off x="11877768" y="2209176"/>
                <a:ext cx="23400" cy="10800"/>
              </p14:xfrm>
            </p:contentPart>
          </mc:Choice>
          <mc:Fallback xmlns="">
            <p:pic>
              <p:nvPicPr>
                <p:cNvPr id="30" name="Mürekkep 29">
                  <a:extLst>
                    <a:ext uri="{FF2B5EF4-FFF2-40B4-BE49-F238E27FC236}">
                      <a16:creationId xmlns:a16="http://schemas.microsoft.com/office/drawing/2014/main" id="{4CADBD76-1228-1BA8-5A95-11C60045397D}"/>
                    </a:ext>
                  </a:extLst>
                </p:cNvPr>
                <p:cNvPicPr/>
                <p:nvPr/>
              </p:nvPicPr>
              <p:blipFill>
                <a:blip r:embed="rId11"/>
                <a:stretch>
                  <a:fillRect/>
                </a:stretch>
              </p:blipFill>
              <p:spPr>
                <a:xfrm>
                  <a:off x="11869128" y="2200536"/>
                  <a:ext cx="4104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5" name="Mürekkep 34">
                <a:extLst>
                  <a:ext uri="{FF2B5EF4-FFF2-40B4-BE49-F238E27FC236}">
                    <a16:creationId xmlns:a16="http://schemas.microsoft.com/office/drawing/2014/main" id="{DE071618-E3A4-017E-7279-AA2FE7C1B682}"/>
                  </a:ext>
                </a:extLst>
              </p14:cNvPr>
              <p14:cNvContentPartPr/>
              <p14:nvPr/>
            </p14:nvContentPartPr>
            <p14:xfrm>
              <a:off x="692928" y="4205736"/>
              <a:ext cx="468360" cy="759600"/>
            </p14:xfrm>
          </p:contentPart>
        </mc:Choice>
        <mc:Fallback xmlns="">
          <p:pic>
            <p:nvPicPr>
              <p:cNvPr id="35" name="Mürekkep 34">
                <a:extLst>
                  <a:ext uri="{FF2B5EF4-FFF2-40B4-BE49-F238E27FC236}">
                    <a16:creationId xmlns:a16="http://schemas.microsoft.com/office/drawing/2014/main" id="{DE071618-E3A4-017E-7279-AA2FE7C1B682}"/>
                  </a:ext>
                </a:extLst>
              </p:cNvPr>
              <p:cNvPicPr/>
              <p:nvPr/>
            </p:nvPicPr>
            <p:blipFill>
              <a:blip r:embed="rId13"/>
              <a:stretch>
                <a:fillRect/>
              </a:stretch>
            </p:blipFill>
            <p:spPr>
              <a:xfrm>
                <a:off x="683928" y="4197096"/>
                <a:ext cx="486000" cy="777240"/>
              </a:xfrm>
              <a:prstGeom prst="rect">
                <a:avLst/>
              </a:prstGeom>
            </p:spPr>
          </p:pic>
        </mc:Fallback>
      </mc:AlternateContent>
      <p:grpSp>
        <p:nvGrpSpPr>
          <p:cNvPr id="38" name="Grup 37">
            <a:extLst>
              <a:ext uri="{FF2B5EF4-FFF2-40B4-BE49-F238E27FC236}">
                <a16:creationId xmlns:a16="http://schemas.microsoft.com/office/drawing/2014/main" id="{271D1668-6DE6-4F52-BF31-CC10CCBFEA12}"/>
              </a:ext>
            </a:extLst>
          </p:cNvPr>
          <p:cNvGrpSpPr/>
          <p:nvPr/>
        </p:nvGrpSpPr>
        <p:grpSpPr>
          <a:xfrm>
            <a:off x="5513328" y="3848976"/>
            <a:ext cx="669960" cy="1107720"/>
            <a:chOff x="5513328" y="3848976"/>
            <a:chExt cx="669960" cy="1107720"/>
          </a:xfrm>
        </p:grpSpPr>
        <mc:AlternateContent xmlns:mc="http://schemas.openxmlformats.org/markup-compatibility/2006" xmlns:p14="http://schemas.microsoft.com/office/powerpoint/2010/main">
          <mc:Choice Requires="p14">
            <p:contentPart p14:bwMode="auto" r:id="rId14">
              <p14:nvContentPartPr>
                <p14:cNvPr id="32" name="Mürekkep 31">
                  <a:extLst>
                    <a:ext uri="{FF2B5EF4-FFF2-40B4-BE49-F238E27FC236}">
                      <a16:creationId xmlns:a16="http://schemas.microsoft.com/office/drawing/2014/main" id="{31598691-BB35-6395-F915-7AD7C1236F55}"/>
                    </a:ext>
                  </a:extLst>
                </p14:cNvPr>
                <p14:cNvContentPartPr/>
                <p14:nvPr/>
              </p14:nvContentPartPr>
              <p14:xfrm>
                <a:off x="5513328" y="3848976"/>
                <a:ext cx="178560" cy="240120"/>
              </p14:xfrm>
            </p:contentPart>
          </mc:Choice>
          <mc:Fallback xmlns="">
            <p:pic>
              <p:nvPicPr>
                <p:cNvPr id="32" name="Mürekkep 31">
                  <a:extLst>
                    <a:ext uri="{FF2B5EF4-FFF2-40B4-BE49-F238E27FC236}">
                      <a16:creationId xmlns:a16="http://schemas.microsoft.com/office/drawing/2014/main" id="{31598691-BB35-6395-F915-7AD7C1236F55}"/>
                    </a:ext>
                  </a:extLst>
                </p:cNvPr>
                <p:cNvPicPr/>
                <p:nvPr/>
              </p:nvPicPr>
              <p:blipFill>
                <a:blip r:embed="rId15"/>
                <a:stretch>
                  <a:fillRect/>
                </a:stretch>
              </p:blipFill>
              <p:spPr>
                <a:xfrm>
                  <a:off x="5504688" y="3840336"/>
                  <a:ext cx="1962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Mürekkep 32">
                  <a:extLst>
                    <a:ext uri="{FF2B5EF4-FFF2-40B4-BE49-F238E27FC236}">
                      <a16:creationId xmlns:a16="http://schemas.microsoft.com/office/drawing/2014/main" id="{D4D62515-7CDE-2268-F8FD-35084869D0D1}"/>
                    </a:ext>
                  </a:extLst>
                </p14:cNvPr>
                <p14:cNvContentPartPr/>
                <p14:nvPr/>
              </p14:nvContentPartPr>
              <p14:xfrm>
                <a:off x="5650848" y="4022856"/>
                <a:ext cx="15480" cy="103320"/>
              </p14:xfrm>
            </p:contentPart>
          </mc:Choice>
          <mc:Fallback xmlns="">
            <p:pic>
              <p:nvPicPr>
                <p:cNvPr id="33" name="Mürekkep 32">
                  <a:extLst>
                    <a:ext uri="{FF2B5EF4-FFF2-40B4-BE49-F238E27FC236}">
                      <a16:creationId xmlns:a16="http://schemas.microsoft.com/office/drawing/2014/main" id="{D4D62515-7CDE-2268-F8FD-35084869D0D1}"/>
                    </a:ext>
                  </a:extLst>
                </p:cNvPr>
                <p:cNvPicPr/>
                <p:nvPr/>
              </p:nvPicPr>
              <p:blipFill>
                <a:blip r:embed="rId17"/>
                <a:stretch>
                  <a:fillRect/>
                </a:stretch>
              </p:blipFill>
              <p:spPr>
                <a:xfrm>
                  <a:off x="5641848" y="4014216"/>
                  <a:ext cx="33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Mürekkep 33">
                  <a:extLst>
                    <a:ext uri="{FF2B5EF4-FFF2-40B4-BE49-F238E27FC236}">
                      <a16:creationId xmlns:a16="http://schemas.microsoft.com/office/drawing/2014/main" id="{7DDAD73C-D78F-ABF5-0FF0-1EB9494EC8D5}"/>
                    </a:ext>
                  </a:extLst>
                </p14:cNvPr>
                <p14:cNvContentPartPr/>
                <p14:nvPr/>
              </p14:nvContentPartPr>
              <p14:xfrm>
                <a:off x="5769648" y="4068576"/>
                <a:ext cx="360" cy="360"/>
              </p14:xfrm>
            </p:contentPart>
          </mc:Choice>
          <mc:Fallback xmlns="">
            <p:pic>
              <p:nvPicPr>
                <p:cNvPr id="34" name="Mürekkep 33">
                  <a:extLst>
                    <a:ext uri="{FF2B5EF4-FFF2-40B4-BE49-F238E27FC236}">
                      <a16:creationId xmlns:a16="http://schemas.microsoft.com/office/drawing/2014/main" id="{7DDAD73C-D78F-ABF5-0FF0-1EB9494EC8D5}"/>
                    </a:ext>
                  </a:extLst>
                </p:cNvPr>
                <p:cNvPicPr/>
                <p:nvPr/>
              </p:nvPicPr>
              <p:blipFill>
                <a:blip r:embed="rId19"/>
                <a:stretch>
                  <a:fillRect/>
                </a:stretch>
              </p:blipFill>
              <p:spPr>
                <a:xfrm>
                  <a:off x="5760648" y="405993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Mürekkep 36">
                  <a:extLst>
                    <a:ext uri="{FF2B5EF4-FFF2-40B4-BE49-F238E27FC236}">
                      <a16:creationId xmlns:a16="http://schemas.microsoft.com/office/drawing/2014/main" id="{89383920-3559-EAED-FF81-35B785A65F2E}"/>
                    </a:ext>
                  </a:extLst>
                </p14:cNvPr>
                <p14:cNvContentPartPr/>
                <p14:nvPr/>
              </p14:nvContentPartPr>
              <p14:xfrm>
                <a:off x="5760648" y="4196736"/>
                <a:ext cx="422640" cy="759960"/>
              </p14:xfrm>
            </p:contentPart>
          </mc:Choice>
          <mc:Fallback xmlns="">
            <p:pic>
              <p:nvPicPr>
                <p:cNvPr id="37" name="Mürekkep 36">
                  <a:extLst>
                    <a:ext uri="{FF2B5EF4-FFF2-40B4-BE49-F238E27FC236}">
                      <a16:creationId xmlns:a16="http://schemas.microsoft.com/office/drawing/2014/main" id="{89383920-3559-EAED-FF81-35B785A65F2E}"/>
                    </a:ext>
                  </a:extLst>
                </p:cNvPr>
                <p:cNvPicPr/>
                <p:nvPr/>
              </p:nvPicPr>
              <p:blipFill>
                <a:blip r:embed="rId21"/>
                <a:stretch>
                  <a:fillRect/>
                </a:stretch>
              </p:blipFill>
              <p:spPr>
                <a:xfrm>
                  <a:off x="5752008" y="4188096"/>
                  <a:ext cx="440280" cy="777600"/>
                </a:xfrm>
                <a:prstGeom prst="rect">
                  <a:avLst/>
                </a:prstGeom>
              </p:spPr>
            </p:pic>
          </mc:Fallback>
        </mc:AlternateContent>
      </p:grpSp>
    </p:spTree>
    <p:extLst>
      <p:ext uri="{BB962C8B-B14F-4D97-AF65-F5344CB8AC3E}">
        <p14:creationId xmlns:p14="http://schemas.microsoft.com/office/powerpoint/2010/main" val="32162986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ACBB231-A798-2F48-0069-CAECAC97DD39}"/>
              </a:ext>
            </a:extLst>
          </p:cNvPr>
          <p:cNvPicPr>
            <a:picLocks noChangeAspect="1"/>
          </p:cNvPicPr>
          <p:nvPr/>
        </p:nvPicPr>
        <p:blipFill>
          <a:blip r:embed="rId2"/>
          <a:stretch>
            <a:fillRect/>
          </a:stretch>
        </p:blipFill>
        <p:spPr>
          <a:xfrm>
            <a:off x="2704626" y="361522"/>
            <a:ext cx="6782747" cy="613495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Mürekkep 4">
                <a:extLst>
                  <a:ext uri="{FF2B5EF4-FFF2-40B4-BE49-F238E27FC236}">
                    <a16:creationId xmlns:a16="http://schemas.microsoft.com/office/drawing/2014/main" id="{3D5E13BF-2708-0BB1-D0DB-93D2A0FD930B}"/>
                  </a:ext>
                </a:extLst>
              </p14:cNvPr>
              <p14:cNvContentPartPr/>
              <p14:nvPr/>
            </p14:nvContentPartPr>
            <p14:xfrm>
              <a:off x="4397665" y="297076"/>
              <a:ext cx="1820880" cy="503280"/>
            </p14:xfrm>
          </p:contentPart>
        </mc:Choice>
        <mc:Fallback xmlns="">
          <p:pic>
            <p:nvPicPr>
              <p:cNvPr id="5" name="Mürekkep 4">
                <a:extLst>
                  <a:ext uri="{FF2B5EF4-FFF2-40B4-BE49-F238E27FC236}">
                    <a16:creationId xmlns:a16="http://schemas.microsoft.com/office/drawing/2014/main" id="{3D5E13BF-2708-0BB1-D0DB-93D2A0FD930B}"/>
                  </a:ext>
                </a:extLst>
              </p:cNvPr>
              <p:cNvPicPr/>
              <p:nvPr/>
            </p:nvPicPr>
            <p:blipFill>
              <a:blip r:embed="rId4"/>
              <a:stretch>
                <a:fillRect/>
              </a:stretch>
            </p:blipFill>
            <p:spPr>
              <a:xfrm>
                <a:off x="4389025" y="288076"/>
                <a:ext cx="18385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Mürekkep 5">
                <a:extLst>
                  <a:ext uri="{FF2B5EF4-FFF2-40B4-BE49-F238E27FC236}">
                    <a16:creationId xmlns:a16="http://schemas.microsoft.com/office/drawing/2014/main" id="{7E033055-8369-7B20-264C-400B9E213710}"/>
                  </a:ext>
                </a:extLst>
              </p14:cNvPr>
              <p14:cNvContentPartPr/>
              <p14:nvPr/>
            </p14:nvContentPartPr>
            <p14:xfrm>
              <a:off x="4234585" y="5457676"/>
              <a:ext cx="970920" cy="48600"/>
            </p14:xfrm>
          </p:contentPart>
        </mc:Choice>
        <mc:Fallback xmlns="">
          <p:pic>
            <p:nvPicPr>
              <p:cNvPr id="6" name="Mürekkep 5">
                <a:extLst>
                  <a:ext uri="{FF2B5EF4-FFF2-40B4-BE49-F238E27FC236}">
                    <a16:creationId xmlns:a16="http://schemas.microsoft.com/office/drawing/2014/main" id="{7E033055-8369-7B20-264C-400B9E213710}"/>
                  </a:ext>
                </a:extLst>
              </p:cNvPr>
              <p:cNvPicPr/>
              <p:nvPr/>
            </p:nvPicPr>
            <p:blipFill>
              <a:blip r:embed="rId6"/>
              <a:stretch>
                <a:fillRect/>
              </a:stretch>
            </p:blipFill>
            <p:spPr>
              <a:xfrm>
                <a:off x="4225945" y="5448676"/>
                <a:ext cx="988560" cy="66240"/>
              </a:xfrm>
              <a:prstGeom prst="rect">
                <a:avLst/>
              </a:prstGeom>
            </p:spPr>
          </p:pic>
        </mc:Fallback>
      </mc:AlternateContent>
    </p:spTree>
    <p:extLst>
      <p:ext uri="{BB962C8B-B14F-4D97-AF65-F5344CB8AC3E}">
        <p14:creationId xmlns:p14="http://schemas.microsoft.com/office/powerpoint/2010/main" val="2031293873"/>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5BC77C-CADA-B1AC-0FDB-8558ABD0D253}"/>
              </a:ext>
            </a:extLst>
          </p:cNvPr>
          <p:cNvPicPr>
            <a:picLocks noChangeAspect="1"/>
          </p:cNvPicPr>
          <p:nvPr/>
        </p:nvPicPr>
        <p:blipFill>
          <a:blip r:embed="rId2"/>
          <a:stretch>
            <a:fillRect/>
          </a:stretch>
        </p:blipFill>
        <p:spPr>
          <a:xfrm>
            <a:off x="0" y="213527"/>
            <a:ext cx="12192000" cy="64309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4FF44A7-19D4-18FB-3609-23FA404530B1}"/>
                  </a:ext>
                </a:extLst>
              </p14:cNvPr>
              <p14:cNvContentPartPr/>
              <p14:nvPr/>
            </p14:nvContentPartPr>
            <p14:xfrm>
              <a:off x="1847425" y="517036"/>
              <a:ext cx="877320" cy="31680"/>
            </p14:xfrm>
          </p:contentPart>
        </mc:Choice>
        <mc:Fallback xmlns="">
          <p:pic>
            <p:nvPicPr>
              <p:cNvPr id="6" name="Mürekkep 5">
                <a:extLst>
                  <a:ext uri="{FF2B5EF4-FFF2-40B4-BE49-F238E27FC236}">
                    <a16:creationId xmlns:a16="http://schemas.microsoft.com/office/drawing/2014/main" id="{14FF44A7-19D4-18FB-3609-23FA404530B1}"/>
                  </a:ext>
                </a:extLst>
              </p:cNvPr>
              <p:cNvPicPr/>
              <p:nvPr/>
            </p:nvPicPr>
            <p:blipFill>
              <a:blip r:embed="rId4"/>
              <a:stretch>
                <a:fillRect/>
              </a:stretch>
            </p:blipFill>
            <p:spPr>
              <a:xfrm>
                <a:off x="1838785" y="508036"/>
                <a:ext cx="894960" cy="49320"/>
              </a:xfrm>
              <a:prstGeom prst="rect">
                <a:avLst/>
              </a:prstGeom>
            </p:spPr>
          </p:pic>
        </mc:Fallback>
      </mc:AlternateContent>
      <p:grpSp>
        <p:nvGrpSpPr>
          <p:cNvPr id="16" name="Grup 15">
            <a:extLst>
              <a:ext uri="{FF2B5EF4-FFF2-40B4-BE49-F238E27FC236}">
                <a16:creationId xmlns:a16="http://schemas.microsoft.com/office/drawing/2014/main" id="{365D0FB0-7633-6908-6A9B-4BAD5E069E3F}"/>
              </a:ext>
            </a:extLst>
          </p:cNvPr>
          <p:cNvGrpSpPr/>
          <p:nvPr/>
        </p:nvGrpSpPr>
        <p:grpSpPr>
          <a:xfrm>
            <a:off x="278905" y="1539436"/>
            <a:ext cx="1955880" cy="231840"/>
            <a:chOff x="278905" y="1539436"/>
            <a:chExt cx="1955880" cy="23184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1CC9D0D-8AF3-42E8-D0C3-001405CA8349}"/>
                    </a:ext>
                  </a:extLst>
                </p14:cNvPr>
                <p14:cNvContentPartPr/>
                <p14:nvPr/>
              </p14:nvContentPartPr>
              <p14:xfrm>
                <a:off x="278905" y="1720156"/>
                <a:ext cx="1269720" cy="32040"/>
              </p14:xfrm>
            </p:contentPart>
          </mc:Choice>
          <mc:Fallback xmlns="">
            <p:pic>
              <p:nvPicPr>
                <p:cNvPr id="7" name="Mürekkep 6">
                  <a:extLst>
                    <a:ext uri="{FF2B5EF4-FFF2-40B4-BE49-F238E27FC236}">
                      <a16:creationId xmlns:a16="http://schemas.microsoft.com/office/drawing/2014/main" id="{21CC9D0D-8AF3-42E8-D0C3-001405CA8349}"/>
                    </a:ext>
                  </a:extLst>
                </p:cNvPr>
                <p:cNvPicPr/>
                <p:nvPr/>
              </p:nvPicPr>
              <p:blipFill>
                <a:blip r:embed="rId6"/>
                <a:stretch>
                  <a:fillRect/>
                </a:stretch>
              </p:blipFill>
              <p:spPr>
                <a:xfrm>
                  <a:off x="270265" y="1711156"/>
                  <a:ext cx="12873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3D72643-21D6-2C90-7693-4022F9EE3037}"/>
                    </a:ext>
                  </a:extLst>
                </p14:cNvPr>
                <p14:cNvContentPartPr/>
                <p14:nvPr/>
              </p14:nvContentPartPr>
              <p14:xfrm>
                <a:off x="1684345" y="1597396"/>
                <a:ext cx="153000" cy="360"/>
              </p14:xfrm>
            </p:contentPart>
          </mc:Choice>
          <mc:Fallback xmlns="">
            <p:pic>
              <p:nvPicPr>
                <p:cNvPr id="8" name="Mürekkep 7">
                  <a:extLst>
                    <a:ext uri="{FF2B5EF4-FFF2-40B4-BE49-F238E27FC236}">
                      <a16:creationId xmlns:a16="http://schemas.microsoft.com/office/drawing/2014/main" id="{03D72643-21D6-2C90-7693-4022F9EE3037}"/>
                    </a:ext>
                  </a:extLst>
                </p:cNvPr>
                <p:cNvPicPr/>
                <p:nvPr/>
              </p:nvPicPr>
              <p:blipFill>
                <a:blip r:embed="rId8"/>
                <a:stretch>
                  <a:fillRect/>
                </a:stretch>
              </p:blipFill>
              <p:spPr>
                <a:xfrm>
                  <a:off x="1675345" y="1588396"/>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5DCA87A-37B4-54A6-345D-80A807AFC81D}"/>
                    </a:ext>
                  </a:extLst>
                </p14:cNvPr>
                <p14:cNvContentPartPr/>
                <p14:nvPr/>
              </p14:nvContentPartPr>
              <p14:xfrm>
                <a:off x="1790185" y="1597396"/>
                <a:ext cx="360" cy="134280"/>
              </p14:xfrm>
            </p:contentPart>
          </mc:Choice>
          <mc:Fallback xmlns="">
            <p:pic>
              <p:nvPicPr>
                <p:cNvPr id="9" name="Mürekkep 8">
                  <a:extLst>
                    <a:ext uri="{FF2B5EF4-FFF2-40B4-BE49-F238E27FC236}">
                      <a16:creationId xmlns:a16="http://schemas.microsoft.com/office/drawing/2014/main" id="{75DCA87A-37B4-54A6-345D-80A807AFC81D}"/>
                    </a:ext>
                  </a:extLst>
                </p:cNvPr>
                <p:cNvPicPr/>
                <p:nvPr/>
              </p:nvPicPr>
              <p:blipFill>
                <a:blip r:embed="rId10"/>
                <a:stretch>
                  <a:fillRect/>
                </a:stretch>
              </p:blipFill>
              <p:spPr>
                <a:xfrm>
                  <a:off x="1781185" y="1588396"/>
                  <a:ext cx="180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60C36BB3-A6B3-F8B5-A0F0-9CBF8BD42ADB}"/>
                    </a:ext>
                  </a:extLst>
                </p14:cNvPr>
                <p14:cNvContentPartPr/>
                <p14:nvPr/>
              </p14:nvContentPartPr>
              <p14:xfrm>
                <a:off x="1828345" y="1693876"/>
                <a:ext cx="10080" cy="75960"/>
              </p14:xfrm>
            </p:contentPart>
          </mc:Choice>
          <mc:Fallback xmlns="">
            <p:pic>
              <p:nvPicPr>
                <p:cNvPr id="10" name="Mürekkep 9">
                  <a:extLst>
                    <a:ext uri="{FF2B5EF4-FFF2-40B4-BE49-F238E27FC236}">
                      <a16:creationId xmlns:a16="http://schemas.microsoft.com/office/drawing/2014/main" id="{60C36BB3-A6B3-F8B5-A0F0-9CBF8BD42ADB}"/>
                    </a:ext>
                  </a:extLst>
                </p:cNvPr>
                <p:cNvPicPr/>
                <p:nvPr/>
              </p:nvPicPr>
              <p:blipFill>
                <a:blip r:embed="rId12"/>
                <a:stretch>
                  <a:fillRect/>
                </a:stretch>
              </p:blipFill>
              <p:spPr>
                <a:xfrm>
                  <a:off x="1819705" y="1684876"/>
                  <a:ext cx="27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27A174FB-0BB5-86A0-53D6-A6F42ABBD354}"/>
                    </a:ext>
                  </a:extLst>
                </p14:cNvPr>
                <p14:cNvContentPartPr/>
                <p14:nvPr/>
              </p14:nvContentPartPr>
              <p14:xfrm>
                <a:off x="1886305" y="1588036"/>
                <a:ext cx="14040" cy="159120"/>
              </p14:xfrm>
            </p:contentPart>
          </mc:Choice>
          <mc:Fallback xmlns="">
            <p:pic>
              <p:nvPicPr>
                <p:cNvPr id="11" name="Mürekkep 10">
                  <a:extLst>
                    <a:ext uri="{FF2B5EF4-FFF2-40B4-BE49-F238E27FC236}">
                      <a16:creationId xmlns:a16="http://schemas.microsoft.com/office/drawing/2014/main" id="{27A174FB-0BB5-86A0-53D6-A6F42ABBD354}"/>
                    </a:ext>
                  </a:extLst>
                </p:cNvPr>
                <p:cNvPicPr/>
                <p:nvPr/>
              </p:nvPicPr>
              <p:blipFill>
                <a:blip r:embed="rId14"/>
                <a:stretch>
                  <a:fillRect/>
                </a:stretch>
              </p:blipFill>
              <p:spPr>
                <a:xfrm>
                  <a:off x="1877305" y="1579036"/>
                  <a:ext cx="316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1B64A8D-6800-D9A5-AA08-7A587F5DBECB}"/>
                    </a:ext>
                  </a:extLst>
                </p14:cNvPr>
                <p14:cNvContentPartPr/>
                <p14:nvPr/>
              </p14:nvContentPartPr>
              <p14:xfrm>
                <a:off x="1929865" y="1693876"/>
                <a:ext cx="31320" cy="38880"/>
              </p14:xfrm>
            </p:contentPart>
          </mc:Choice>
          <mc:Fallback xmlns="">
            <p:pic>
              <p:nvPicPr>
                <p:cNvPr id="12" name="Mürekkep 11">
                  <a:extLst>
                    <a:ext uri="{FF2B5EF4-FFF2-40B4-BE49-F238E27FC236}">
                      <a16:creationId xmlns:a16="http://schemas.microsoft.com/office/drawing/2014/main" id="{81B64A8D-6800-D9A5-AA08-7A587F5DBECB}"/>
                    </a:ext>
                  </a:extLst>
                </p:cNvPr>
                <p:cNvPicPr/>
                <p:nvPr/>
              </p:nvPicPr>
              <p:blipFill>
                <a:blip r:embed="rId16"/>
                <a:stretch>
                  <a:fillRect/>
                </a:stretch>
              </p:blipFill>
              <p:spPr>
                <a:xfrm>
                  <a:off x="1921225" y="1684876"/>
                  <a:ext cx="489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272E26A4-8283-CDD9-B595-1E8BA9BAC63D}"/>
                    </a:ext>
                  </a:extLst>
                </p14:cNvPr>
                <p14:cNvContentPartPr/>
                <p14:nvPr/>
              </p14:nvContentPartPr>
              <p14:xfrm>
                <a:off x="1991785" y="1539436"/>
                <a:ext cx="47880" cy="222120"/>
              </p14:xfrm>
            </p:contentPart>
          </mc:Choice>
          <mc:Fallback xmlns="">
            <p:pic>
              <p:nvPicPr>
                <p:cNvPr id="13" name="Mürekkep 12">
                  <a:extLst>
                    <a:ext uri="{FF2B5EF4-FFF2-40B4-BE49-F238E27FC236}">
                      <a16:creationId xmlns:a16="http://schemas.microsoft.com/office/drawing/2014/main" id="{272E26A4-8283-CDD9-B595-1E8BA9BAC63D}"/>
                    </a:ext>
                  </a:extLst>
                </p:cNvPr>
                <p:cNvPicPr/>
                <p:nvPr/>
              </p:nvPicPr>
              <p:blipFill>
                <a:blip r:embed="rId18"/>
                <a:stretch>
                  <a:fillRect/>
                </a:stretch>
              </p:blipFill>
              <p:spPr>
                <a:xfrm>
                  <a:off x="1982785" y="1530796"/>
                  <a:ext cx="655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65365860-E029-80E2-0951-8CF2089F585F}"/>
                    </a:ext>
                  </a:extLst>
                </p14:cNvPr>
                <p14:cNvContentPartPr/>
                <p14:nvPr/>
              </p14:nvContentPartPr>
              <p14:xfrm>
                <a:off x="1934185" y="1683796"/>
                <a:ext cx="67320" cy="67680"/>
              </p14:xfrm>
            </p:contentPart>
          </mc:Choice>
          <mc:Fallback xmlns="">
            <p:pic>
              <p:nvPicPr>
                <p:cNvPr id="14" name="Mürekkep 13">
                  <a:extLst>
                    <a:ext uri="{FF2B5EF4-FFF2-40B4-BE49-F238E27FC236}">
                      <a16:creationId xmlns:a16="http://schemas.microsoft.com/office/drawing/2014/main" id="{65365860-E029-80E2-0951-8CF2089F585F}"/>
                    </a:ext>
                  </a:extLst>
                </p:cNvPr>
                <p:cNvPicPr/>
                <p:nvPr/>
              </p:nvPicPr>
              <p:blipFill>
                <a:blip r:embed="rId20"/>
                <a:stretch>
                  <a:fillRect/>
                </a:stretch>
              </p:blipFill>
              <p:spPr>
                <a:xfrm>
                  <a:off x="1925185" y="1675156"/>
                  <a:ext cx="849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6368A40B-53B2-E9A7-8091-9475E69B91C4}"/>
                    </a:ext>
                  </a:extLst>
                </p14:cNvPr>
                <p14:cNvContentPartPr/>
                <p14:nvPr/>
              </p14:nvContentPartPr>
              <p14:xfrm>
                <a:off x="2107345" y="1676956"/>
                <a:ext cx="127440" cy="94320"/>
              </p14:xfrm>
            </p:contentPart>
          </mc:Choice>
          <mc:Fallback xmlns="">
            <p:pic>
              <p:nvPicPr>
                <p:cNvPr id="15" name="Mürekkep 14">
                  <a:extLst>
                    <a:ext uri="{FF2B5EF4-FFF2-40B4-BE49-F238E27FC236}">
                      <a16:creationId xmlns:a16="http://schemas.microsoft.com/office/drawing/2014/main" id="{6368A40B-53B2-E9A7-8091-9475E69B91C4}"/>
                    </a:ext>
                  </a:extLst>
                </p:cNvPr>
                <p:cNvPicPr/>
                <p:nvPr/>
              </p:nvPicPr>
              <p:blipFill>
                <a:blip r:embed="rId22"/>
                <a:stretch>
                  <a:fillRect/>
                </a:stretch>
              </p:blipFill>
              <p:spPr>
                <a:xfrm>
                  <a:off x="2098345" y="1668316"/>
                  <a:ext cx="145080" cy="111960"/>
                </a:xfrm>
                <a:prstGeom prst="rect">
                  <a:avLst/>
                </a:prstGeom>
              </p:spPr>
            </p:pic>
          </mc:Fallback>
        </mc:AlternateContent>
      </p:grpSp>
      <p:grpSp>
        <p:nvGrpSpPr>
          <p:cNvPr id="22" name="Grup 21">
            <a:extLst>
              <a:ext uri="{FF2B5EF4-FFF2-40B4-BE49-F238E27FC236}">
                <a16:creationId xmlns:a16="http://schemas.microsoft.com/office/drawing/2014/main" id="{CC94A680-FE0B-6470-3787-D1AC7165A97C}"/>
              </a:ext>
            </a:extLst>
          </p:cNvPr>
          <p:cNvGrpSpPr/>
          <p:nvPr/>
        </p:nvGrpSpPr>
        <p:grpSpPr>
          <a:xfrm>
            <a:off x="3118945" y="346396"/>
            <a:ext cx="345960" cy="228240"/>
            <a:chOff x="3118945" y="346396"/>
            <a:chExt cx="345960" cy="228240"/>
          </a:xfrm>
        </p:grpSpPr>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ABFCDBE3-1147-4D78-D52D-6E50390D95CE}"/>
                    </a:ext>
                  </a:extLst>
                </p14:cNvPr>
                <p14:cNvContentPartPr/>
                <p14:nvPr/>
              </p14:nvContentPartPr>
              <p14:xfrm>
                <a:off x="3118945" y="355756"/>
                <a:ext cx="47880" cy="144000"/>
              </p14:xfrm>
            </p:contentPart>
          </mc:Choice>
          <mc:Fallback xmlns="">
            <p:pic>
              <p:nvPicPr>
                <p:cNvPr id="17" name="Mürekkep 16">
                  <a:extLst>
                    <a:ext uri="{FF2B5EF4-FFF2-40B4-BE49-F238E27FC236}">
                      <a16:creationId xmlns:a16="http://schemas.microsoft.com/office/drawing/2014/main" id="{ABFCDBE3-1147-4D78-D52D-6E50390D95CE}"/>
                    </a:ext>
                  </a:extLst>
                </p:cNvPr>
                <p:cNvPicPr/>
                <p:nvPr/>
              </p:nvPicPr>
              <p:blipFill>
                <a:blip r:embed="rId24"/>
                <a:stretch>
                  <a:fillRect/>
                </a:stretch>
              </p:blipFill>
              <p:spPr>
                <a:xfrm>
                  <a:off x="3109945" y="346756"/>
                  <a:ext cx="655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22355D0F-289A-C7F8-3441-2A17BF6BCFAE}"/>
                    </a:ext>
                  </a:extLst>
                </p14:cNvPr>
                <p14:cNvContentPartPr/>
                <p14:nvPr/>
              </p14:nvContentPartPr>
              <p14:xfrm>
                <a:off x="3156745" y="346396"/>
                <a:ext cx="137880" cy="169920"/>
              </p14:xfrm>
            </p:contentPart>
          </mc:Choice>
          <mc:Fallback xmlns="">
            <p:pic>
              <p:nvPicPr>
                <p:cNvPr id="18" name="Mürekkep 17">
                  <a:extLst>
                    <a:ext uri="{FF2B5EF4-FFF2-40B4-BE49-F238E27FC236}">
                      <a16:creationId xmlns:a16="http://schemas.microsoft.com/office/drawing/2014/main" id="{22355D0F-289A-C7F8-3441-2A17BF6BCFAE}"/>
                    </a:ext>
                  </a:extLst>
                </p:cNvPr>
                <p:cNvPicPr/>
                <p:nvPr/>
              </p:nvPicPr>
              <p:blipFill>
                <a:blip r:embed="rId26"/>
                <a:stretch>
                  <a:fillRect/>
                </a:stretch>
              </p:blipFill>
              <p:spPr>
                <a:xfrm>
                  <a:off x="3148105" y="337396"/>
                  <a:ext cx="155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C55187BF-B1F3-F19B-33FF-24FC22B5ACC5}"/>
                    </a:ext>
                  </a:extLst>
                </p14:cNvPr>
                <p14:cNvContentPartPr/>
                <p14:nvPr/>
              </p14:nvContentPartPr>
              <p14:xfrm>
                <a:off x="3166465" y="461236"/>
                <a:ext cx="85680" cy="10440"/>
              </p14:xfrm>
            </p:contentPart>
          </mc:Choice>
          <mc:Fallback xmlns="">
            <p:pic>
              <p:nvPicPr>
                <p:cNvPr id="19" name="Mürekkep 18">
                  <a:extLst>
                    <a:ext uri="{FF2B5EF4-FFF2-40B4-BE49-F238E27FC236}">
                      <a16:creationId xmlns:a16="http://schemas.microsoft.com/office/drawing/2014/main" id="{C55187BF-B1F3-F19B-33FF-24FC22B5ACC5}"/>
                    </a:ext>
                  </a:extLst>
                </p:cNvPr>
                <p:cNvPicPr/>
                <p:nvPr/>
              </p:nvPicPr>
              <p:blipFill>
                <a:blip r:embed="rId28"/>
                <a:stretch>
                  <a:fillRect/>
                </a:stretch>
              </p:blipFill>
              <p:spPr>
                <a:xfrm>
                  <a:off x="3157465" y="452596"/>
                  <a:ext cx="103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BF786EB3-2959-6D22-50B7-6091BC0D4E45}"/>
                    </a:ext>
                  </a:extLst>
                </p14:cNvPr>
                <p14:cNvContentPartPr/>
                <p14:nvPr/>
              </p14:nvContentPartPr>
              <p14:xfrm>
                <a:off x="3337825" y="450076"/>
                <a:ext cx="127080" cy="80640"/>
              </p14:xfrm>
            </p:contentPart>
          </mc:Choice>
          <mc:Fallback xmlns="">
            <p:pic>
              <p:nvPicPr>
                <p:cNvPr id="20" name="Mürekkep 19">
                  <a:extLst>
                    <a:ext uri="{FF2B5EF4-FFF2-40B4-BE49-F238E27FC236}">
                      <a16:creationId xmlns:a16="http://schemas.microsoft.com/office/drawing/2014/main" id="{BF786EB3-2959-6D22-50B7-6091BC0D4E45}"/>
                    </a:ext>
                  </a:extLst>
                </p:cNvPr>
                <p:cNvPicPr/>
                <p:nvPr/>
              </p:nvPicPr>
              <p:blipFill>
                <a:blip r:embed="rId30"/>
                <a:stretch>
                  <a:fillRect/>
                </a:stretch>
              </p:blipFill>
              <p:spPr>
                <a:xfrm>
                  <a:off x="3328825" y="441076"/>
                  <a:ext cx="1447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Mürekkep 20">
                  <a:extLst>
                    <a:ext uri="{FF2B5EF4-FFF2-40B4-BE49-F238E27FC236}">
                      <a16:creationId xmlns:a16="http://schemas.microsoft.com/office/drawing/2014/main" id="{4A7051DE-2B76-43D4-75BA-4D8835F51D31}"/>
                    </a:ext>
                  </a:extLst>
                </p14:cNvPr>
                <p14:cNvContentPartPr/>
                <p14:nvPr/>
              </p14:nvContentPartPr>
              <p14:xfrm>
                <a:off x="3426385" y="528916"/>
                <a:ext cx="360" cy="45720"/>
              </p14:xfrm>
            </p:contentPart>
          </mc:Choice>
          <mc:Fallback xmlns="">
            <p:pic>
              <p:nvPicPr>
                <p:cNvPr id="21" name="Mürekkep 20">
                  <a:extLst>
                    <a:ext uri="{FF2B5EF4-FFF2-40B4-BE49-F238E27FC236}">
                      <a16:creationId xmlns:a16="http://schemas.microsoft.com/office/drawing/2014/main" id="{4A7051DE-2B76-43D4-75BA-4D8835F51D31}"/>
                    </a:ext>
                  </a:extLst>
                </p:cNvPr>
                <p:cNvPicPr/>
                <p:nvPr/>
              </p:nvPicPr>
              <p:blipFill>
                <a:blip r:embed="rId32"/>
                <a:stretch>
                  <a:fillRect/>
                </a:stretch>
              </p:blipFill>
              <p:spPr>
                <a:xfrm>
                  <a:off x="3417745" y="519916"/>
                  <a:ext cx="18000" cy="6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A72F3AE9-4660-095E-DD89-37BED46CAB58}"/>
                  </a:ext>
                </a:extLst>
              </p14:cNvPr>
              <p14:cNvContentPartPr/>
              <p14:nvPr/>
            </p14:nvContentPartPr>
            <p14:xfrm>
              <a:off x="7950145" y="2790076"/>
              <a:ext cx="480240" cy="20520"/>
            </p14:xfrm>
          </p:contentPart>
        </mc:Choice>
        <mc:Fallback xmlns="">
          <p:pic>
            <p:nvPicPr>
              <p:cNvPr id="23" name="Mürekkep 22">
                <a:extLst>
                  <a:ext uri="{FF2B5EF4-FFF2-40B4-BE49-F238E27FC236}">
                    <a16:creationId xmlns:a16="http://schemas.microsoft.com/office/drawing/2014/main" id="{A72F3AE9-4660-095E-DD89-37BED46CAB58}"/>
                  </a:ext>
                </a:extLst>
              </p:cNvPr>
              <p:cNvPicPr/>
              <p:nvPr/>
            </p:nvPicPr>
            <p:blipFill>
              <a:blip r:embed="rId34"/>
              <a:stretch>
                <a:fillRect/>
              </a:stretch>
            </p:blipFill>
            <p:spPr>
              <a:xfrm>
                <a:off x="7941145" y="2781436"/>
                <a:ext cx="4978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641F5925-4D5D-0214-B858-6F87D582683C}"/>
                  </a:ext>
                </a:extLst>
              </p14:cNvPr>
              <p14:cNvContentPartPr/>
              <p14:nvPr/>
            </p14:nvContentPartPr>
            <p14:xfrm>
              <a:off x="10318585" y="2751916"/>
              <a:ext cx="242280" cy="252000"/>
            </p14:xfrm>
          </p:contentPart>
        </mc:Choice>
        <mc:Fallback xmlns="">
          <p:pic>
            <p:nvPicPr>
              <p:cNvPr id="24" name="Mürekkep 23">
                <a:extLst>
                  <a:ext uri="{FF2B5EF4-FFF2-40B4-BE49-F238E27FC236}">
                    <a16:creationId xmlns:a16="http://schemas.microsoft.com/office/drawing/2014/main" id="{641F5925-4D5D-0214-B858-6F87D582683C}"/>
                  </a:ext>
                </a:extLst>
              </p:cNvPr>
              <p:cNvPicPr/>
              <p:nvPr/>
            </p:nvPicPr>
            <p:blipFill>
              <a:blip r:embed="rId36"/>
              <a:stretch>
                <a:fillRect/>
              </a:stretch>
            </p:blipFill>
            <p:spPr>
              <a:xfrm>
                <a:off x="10309585" y="2742916"/>
                <a:ext cx="259920" cy="269640"/>
              </a:xfrm>
              <a:prstGeom prst="rect">
                <a:avLst/>
              </a:prstGeom>
            </p:spPr>
          </p:pic>
        </mc:Fallback>
      </mc:AlternateContent>
      <p:grpSp>
        <p:nvGrpSpPr>
          <p:cNvPr id="30" name="Grup 29">
            <a:extLst>
              <a:ext uri="{FF2B5EF4-FFF2-40B4-BE49-F238E27FC236}">
                <a16:creationId xmlns:a16="http://schemas.microsoft.com/office/drawing/2014/main" id="{F6E3C703-6CC2-17C0-5FBE-86F27B45D4C7}"/>
              </a:ext>
            </a:extLst>
          </p:cNvPr>
          <p:cNvGrpSpPr/>
          <p:nvPr/>
        </p:nvGrpSpPr>
        <p:grpSpPr>
          <a:xfrm>
            <a:off x="3723745" y="268276"/>
            <a:ext cx="203400" cy="241200"/>
            <a:chOff x="3723745" y="268276"/>
            <a:chExt cx="203400" cy="241200"/>
          </a:xfrm>
        </p:grpSpPr>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2EF0C04D-6039-DEFE-3AC2-D1752D287713}"/>
                    </a:ext>
                  </a:extLst>
                </p14:cNvPr>
                <p14:cNvContentPartPr/>
                <p14:nvPr/>
              </p14:nvContentPartPr>
              <p14:xfrm>
                <a:off x="3723745" y="268276"/>
                <a:ext cx="115920" cy="241200"/>
              </p14:xfrm>
            </p:contentPart>
          </mc:Choice>
          <mc:Fallback xmlns="">
            <p:pic>
              <p:nvPicPr>
                <p:cNvPr id="25" name="Mürekkep 24">
                  <a:extLst>
                    <a:ext uri="{FF2B5EF4-FFF2-40B4-BE49-F238E27FC236}">
                      <a16:creationId xmlns:a16="http://schemas.microsoft.com/office/drawing/2014/main" id="{2EF0C04D-6039-DEFE-3AC2-D1752D287713}"/>
                    </a:ext>
                  </a:extLst>
                </p:cNvPr>
                <p:cNvPicPr/>
                <p:nvPr/>
              </p:nvPicPr>
              <p:blipFill>
                <a:blip r:embed="rId38"/>
                <a:stretch>
                  <a:fillRect/>
                </a:stretch>
              </p:blipFill>
              <p:spPr>
                <a:xfrm>
                  <a:off x="3714745" y="259276"/>
                  <a:ext cx="1335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Mürekkep 25">
                  <a:extLst>
                    <a:ext uri="{FF2B5EF4-FFF2-40B4-BE49-F238E27FC236}">
                      <a16:creationId xmlns:a16="http://schemas.microsoft.com/office/drawing/2014/main" id="{E0AE92A2-79FD-2121-2117-B48A8A07EA8D}"/>
                    </a:ext>
                  </a:extLst>
                </p14:cNvPr>
                <p14:cNvContentPartPr/>
                <p14:nvPr/>
              </p14:nvContentPartPr>
              <p14:xfrm>
                <a:off x="3926785" y="479236"/>
                <a:ext cx="360" cy="1800"/>
              </p14:xfrm>
            </p:contentPart>
          </mc:Choice>
          <mc:Fallback xmlns="">
            <p:pic>
              <p:nvPicPr>
                <p:cNvPr id="26" name="Mürekkep 25">
                  <a:extLst>
                    <a:ext uri="{FF2B5EF4-FFF2-40B4-BE49-F238E27FC236}">
                      <a16:creationId xmlns:a16="http://schemas.microsoft.com/office/drawing/2014/main" id="{E0AE92A2-79FD-2121-2117-B48A8A07EA8D}"/>
                    </a:ext>
                  </a:extLst>
                </p:cNvPr>
                <p:cNvPicPr/>
                <p:nvPr/>
              </p:nvPicPr>
              <p:blipFill>
                <a:blip r:embed="rId40"/>
                <a:stretch>
                  <a:fillRect/>
                </a:stretch>
              </p:blipFill>
              <p:spPr>
                <a:xfrm>
                  <a:off x="3917785" y="470596"/>
                  <a:ext cx="18000" cy="19440"/>
                </a:xfrm>
                <a:prstGeom prst="rect">
                  <a:avLst/>
                </a:prstGeom>
              </p:spPr>
            </p:pic>
          </mc:Fallback>
        </mc:AlternateContent>
      </p:grpSp>
      <p:grpSp>
        <p:nvGrpSpPr>
          <p:cNvPr id="29" name="Grup 28">
            <a:extLst>
              <a:ext uri="{FF2B5EF4-FFF2-40B4-BE49-F238E27FC236}">
                <a16:creationId xmlns:a16="http://schemas.microsoft.com/office/drawing/2014/main" id="{813C4E51-AF1B-6FBC-8AD3-EFDB12E2CE0A}"/>
              </a:ext>
            </a:extLst>
          </p:cNvPr>
          <p:cNvGrpSpPr/>
          <p:nvPr/>
        </p:nvGrpSpPr>
        <p:grpSpPr>
          <a:xfrm>
            <a:off x="2492545" y="1572916"/>
            <a:ext cx="337680" cy="256320"/>
            <a:chOff x="2492545" y="1572916"/>
            <a:chExt cx="337680" cy="256320"/>
          </a:xfrm>
        </p:grpSpPr>
        <mc:AlternateContent xmlns:mc="http://schemas.openxmlformats.org/markup-compatibility/2006" xmlns:p14="http://schemas.microsoft.com/office/powerpoint/2010/main">
          <mc:Choice Requires="p14">
            <p:contentPart p14:bwMode="auto" r:id="rId41">
              <p14:nvContentPartPr>
                <p14:cNvPr id="27" name="Mürekkep 26">
                  <a:extLst>
                    <a:ext uri="{FF2B5EF4-FFF2-40B4-BE49-F238E27FC236}">
                      <a16:creationId xmlns:a16="http://schemas.microsoft.com/office/drawing/2014/main" id="{E8F73B46-58E6-1E5C-0ABD-B98682B8C1D4}"/>
                    </a:ext>
                  </a:extLst>
                </p14:cNvPr>
                <p14:cNvContentPartPr/>
                <p14:nvPr/>
              </p14:nvContentPartPr>
              <p14:xfrm>
                <a:off x="2492545" y="1572916"/>
                <a:ext cx="230400" cy="256320"/>
              </p14:xfrm>
            </p:contentPart>
          </mc:Choice>
          <mc:Fallback xmlns="">
            <p:pic>
              <p:nvPicPr>
                <p:cNvPr id="27" name="Mürekkep 26">
                  <a:extLst>
                    <a:ext uri="{FF2B5EF4-FFF2-40B4-BE49-F238E27FC236}">
                      <a16:creationId xmlns:a16="http://schemas.microsoft.com/office/drawing/2014/main" id="{E8F73B46-58E6-1E5C-0ABD-B98682B8C1D4}"/>
                    </a:ext>
                  </a:extLst>
                </p:cNvPr>
                <p:cNvPicPr/>
                <p:nvPr/>
              </p:nvPicPr>
              <p:blipFill>
                <a:blip r:embed="rId42"/>
                <a:stretch>
                  <a:fillRect/>
                </a:stretch>
              </p:blipFill>
              <p:spPr>
                <a:xfrm>
                  <a:off x="2483905" y="1563916"/>
                  <a:ext cx="248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Mürekkep 27">
                  <a:extLst>
                    <a:ext uri="{FF2B5EF4-FFF2-40B4-BE49-F238E27FC236}">
                      <a16:creationId xmlns:a16="http://schemas.microsoft.com/office/drawing/2014/main" id="{53C07485-6405-B6C0-CC8A-942A1F9D10DC}"/>
                    </a:ext>
                  </a:extLst>
                </p14:cNvPr>
                <p14:cNvContentPartPr/>
                <p14:nvPr/>
              </p14:nvContentPartPr>
              <p14:xfrm>
                <a:off x="2820145" y="1789636"/>
                <a:ext cx="10080" cy="360"/>
              </p14:xfrm>
            </p:contentPart>
          </mc:Choice>
          <mc:Fallback xmlns="">
            <p:pic>
              <p:nvPicPr>
                <p:cNvPr id="28" name="Mürekkep 27">
                  <a:extLst>
                    <a:ext uri="{FF2B5EF4-FFF2-40B4-BE49-F238E27FC236}">
                      <a16:creationId xmlns:a16="http://schemas.microsoft.com/office/drawing/2014/main" id="{53C07485-6405-B6C0-CC8A-942A1F9D10DC}"/>
                    </a:ext>
                  </a:extLst>
                </p:cNvPr>
                <p:cNvPicPr/>
                <p:nvPr/>
              </p:nvPicPr>
              <p:blipFill>
                <a:blip r:embed="rId44"/>
                <a:stretch>
                  <a:fillRect/>
                </a:stretch>
              </p:blipFill>
              <p:spPr>
                <a:xfrm>
                  <a:off x="2811145" y="1780996"/>
                  <a:ext cx="27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1" name="Mürekkep 30">
                <a:extLst>
                  <a:ext uri="{FF2B5EF4-FFF2-40B4-BE49-F238E27FC236}">
                    <a16:creationId xmlns:a16="http://schemas.microsoft.com/office/drawing/2014/main" id="{E4024D38-67B6-6F0F-31DB-9132F0545D0D}"/>
                  </a:ext>
                </a:extLst>
              </p14:cNvPr>
              <p14:cNvContentPartPr/>
              <p14:nvPr/>
            </p14:nvContentPartPr>
            <p14:xfrm>
              <a:off x="10597225" y="2599636"/>
              <a:ext cx="213840" cy="249840"/>
            </p14:xfrm>
          </p:contentPart>
        </mc:Choice>
        <mc:Fallback xmlns="">
          <p:pic>
            <p:nvPicPr>
              <p:cNvPr id="31" name="Mürekkep 30">
                <a:extLst>
                  <a:ext uri="{FF2B5EF4-FFF2-40B4-BE49-F238E27FC236}">
                    <a16:creationId xmlns:a16="http://schemas.microsoft.com/office/drawing/2014/main" id="{E4024D38-67B6-6F0F-31DB-9132F0545D0D}"/>
                  </a:ext>
                </a:extLst>
              </p:cNvPr>
              <p:cNvPicPr/>
              <p:nvPr/>
            </p:nvPicPr>
            <p:blipFill>
              <a:blip r:embed="rId46"/>
              <a:stretch>
                <a:fillRect/>
              </a:stretch>
            </p:blipFill>
            <p:spPr>
              <a:xfrm>
                <a:off x="10588225" y="2590996"/>
                <a:ext cx="2314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Mürekkep 31">
                <a:extLst>
                  <a:ext uri="{FF2B5EF4-FFF2-40B4-BE49-F238E27FC236}">
                    <a16:creationId xmlns:a16="http://schemas.microsoft.com/office/drawing/2014/main" id="{41F1980A-7E88-E75F-1EAC-D65E5212DE07}"/>
                  </a:ext>
                </a:extLst>
              </p14:cNvPr>
              <p14:cNvContentPartPr/>
              <p14:nvPr/>
            </p14:nvContentPartPr>
            <p14:xfrm>
              <a:off x="8017105" y="3135316"/>
              <a:ext cx="3400560" cy="677160"/>
            </p14:xfrm>
          </p:contentPart>
        </mc:Choice>
        <mc:Fallback xmlns="">
          <p:pic>
            <p:nvPicPr>
              <p:cNvPr id="32" name="Mürekkep 31">
                <a:extLst>
                  <a:ext uri="{FF2B5EF4-FFF2-40B4-BE49-F238E27FC236}">
                    <a16:creationId xmlns:a16="http://schemas.microsoft.com/office/drawing/2014/main" id="{41F1980A-7E88-E75F-1EAC-D65E5212DE07}"/>
                  </a:ext>
                </a:extLst>
              </p:cNvPr>
              <p:cNvPicPr/>
              <p:nvPr/>
            </p:nvPicPr>
            <p:blipFill>
              <a:blip r:embed="rId48"/>
              <a:stretch>
                <a:fillRect/>
              </a:stretch>
            </p:blipFill>
            <p:spPr>
              <a:xfrm>
                <a:off x="8008105" y="3126676"/>
                <a:ext cx="3418200" cy="694800"/>
              </a:xfrm>
              <a:prstGeom prst="rect">
                <a:avLst/>
              </a:prstGeom>
            </p:spPr>
          </p:pic>
        </mc:Fallback>
      </mc:AlternateContent>
      <p:sp>
        <p:nvSpPr>
          <p:cNvPr id="33" name="Metin kutusu 32">
            <a:extLst>
              <a:ext uri="{FF2B5EF4-FFF2-40B4-BE49-F238E27FC236}">
                <a16:creationId xmlns:a16="http://schemas.microsoft.com/office/drawing/2014/main" id="{4299317D-54AD-C566-EBAE-2B62DE1E0BA2}"/>
              </a:ext>
            </a:extLst>
          </p:cNvPr>
          <p:cNvSpPr txBox="1"/>
          <p:nvPr/>
        </p:nvSpPr>
        <p:spPr>
          <a:xfrm>
            <a:off x="4633211" y="3244333"/>
            <a:ext cx="3316934" cy="369332"/>
          </a:xfrm>
          <a:prstGeom prst="rect">
            <a:avLst/>
          </a:prstGeom>
          <a:noFill/>
        </p:spPr>
        <p:txBody>
          <a:bodyPr wrap="none" rtlCol="0">
            <a:spAutoFit/>
          </a:bodyPr>
          <a:lstStyle/>
          <a:p>
            <a:r>
              <a:rPr lang="en-US" dirty="0" err="1"/>
              <a:t>Simdi</a:t>
            </a:r>
            <a:r>
              <a:rPr lang="en-US" dirty="0"/>
              <a:t> </a:t>
            </a:r>
            <a:r>
              <a:rPr lang="en-US" dirty="0" err="1"/>
              <a:t>bu</a:t>
            </a:r>
            <a:r>
              <a:rPr lang="en-US" dirty="0"/>
              <a:t> </a:t>
            </a:r>
            <a:r>
              <a:rPr lang="en-US" dirty="0" err="1"/>
              <a:t>kismi</a:t>
            </a:r>
            <a:r>
              <a:rPr lang="en-US" dirty="0"/>
              <a:t> </a:t>
            </a:r>
            <a:r>
              <a:rPr lang="en-US" dirty="0" err="1"/>
              <a:t>olusturacagiz</a:t>
            </a:r>
            <a:r>
              <a:rPr lang="en-US" dirty="0"/>
              <a:t>.</a:t>
            </a:r>
            <a:endParaRPr lang="en-CA" dirty="0"/>
          </a:p>
        </p:txBody>
      </p:sp>
    </p:spTree>
    <p:extLst>
      <p:ext uri="{BB962C8B-B14F-4D97-AF65-F5344CB8AC3E}">
        <p14:creationId xmlns:p14="http://schemas.microsoft.com/office/powerpoint/2010/main" val="160725414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1B7F29B-7776-BB88-5CEE-B84BEE5E4B9A}"/>
              </a:ext>
            </a:extLst>
          </p:cNvPr>
          <p:cNvPicPr>
            <a:picLocks noChangeAspect="1"/>
          </p:cNvPicPr>
          <p:nvPr/>
        </p:nvPicPr>
        <p:blipFill>
          <a:blip r:embed="rId2"/>
          <a:stretch>
            <a:fillRect/>
          </a:stretch>
        </p:blipFill>
        <p:spPr>
          <a:xfrm>
            <a:off x="1551941" y="99378"/>
            <a:ext cx="9088118" cy="4772691"/>
          </a:xfrm>
          <a:prstGeom prst="rect">
            <a:avLst/>
          </a:prstGeom>
        </p:spPr>
      </p:pic>
      <p:grpSp>
        <p:nvGrpSpPr>
          <p:cNvPr id="21" name="Grup 20">
            <a:extLst>
              <a:ext uri="{FF2B5EF4-FFF2-40B4-BE49-F238E27FC236}">
                <a16:creationId xmlns:a16="http://schemas.microsoft.com/office/drawing/2014/main" id="{E419B76B-79A0-8473-6EB0-CDA54A4512B1}"/>
              </a:ext>
            </a:extLst>
          </p:cNvPr>
          <p:cNvGrpSpPr/>
          <p:nvPr/>
        </p:nvGrpSpPr>
        <p:grpSpPr>
          <a:xfrm>
            <a:off x="586705" y="3594600"/>
            <a:ext cx="1943640" cy="502560"/>
            <a:chOff x="586705" y="4537876"/>
            <a:chExt cx="1943640" cy="5025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6438CAF-935F-FA8C-FD2D-3AE3802DF164}"/>
                    </a:ext>
                  </a:extLst>
                </p14:cNvPr>
                <p14:cNvContentPartPr/>
                <p14:nvPr/>
              </p14:nvContentPartPr>
              <p14:xfrm>
                <a:off x="2078545" y="4715716"/>
                <a:ext cx="451800" cy="20160"/>
              </p14:xfrm>
            </p:contentPart>
          </mc:Choice>
          <mc:Fallback xmlns="">
            <p:pic>
              <p:nvPicPr>
                <p:cNvPr id="6" name="Mürekkep 5">
                  <a:extLst>
                    <a:ext uri="{FF2B5EF4-FFF2-40B4-BE49-F238E27FC236}">
                      <a16:creationId xmlns:a16="http://schemas.microsoft.com/office/drawing/2014/main" id="{26438CAF-935F-FA8C-FD2D-3AE3802DF164}"/>
                    </a:ext>
                  </a:extLst>
                </p:cNvPr>
                <p:cNvPicPr/>
                <p:nvPr/>
              </p:nvPicPr>
              <p:blipFill>
                <a:blip r:embed="rId4"/>
                <a:stretch>
                  <a:fillRect/>
                </a:stretch>
              </p:blipFill>
              <p:spPr>
                <a:xfrm>
                  <a:off x="2069905" y="4707076"/>
                  <a:ext cx="469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2A75850-FC8C-FDA6-F13E-D99D1890BA93}"/>
                    </a:ext>
                  </a:extLst>
                </p14:cNvPr>
                <p14:cNvContentPartPr/>
                <p14:nvPr/>
              </p14:nvContentPartPr>
              <p14:xfrm>
                <a:off x="1896025" y="4552276"/>
                <a:ext cx="120240" cy="117360"/>
              </p14:xfrm>
            </p:contentPart>
          </mc:Choice>
          <mc:Fallback xmlns="">
            <p:pic>
              <p:nvPicPr>
                <p:cNvPr id="7" name="Mürekkep 6">
                  <a:extLst>
                    <a:ext uri="{FF2B5EF4-FFF2-40B4-BE49-F238E27FC236}">
                      <a16:creationId xmlns:a16="http://schemas.microsoft.com/office/drawing/2014/main" id="{12A75850-FC8C-FDA6-F13E-D99D1890BA93}"/>
                    </a:ext>
                  </a:extLst>
                </p:cNvPr>
                <p:cNvPicPr/>
                <p:nvPr/>
              </p:nvPicPr>
              <p:blipFill>
                <a:blip r:embed="rId6"/>
                <a:stretch>
                  <a:fillRect/>
                </a:stretch>
              </p:blipFill>
              <p:spPr>
                <a:xfrm>
                  <a:off x="1887025" y="4543636"/>
                  <a:ext cx="1378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8003DEF4-29E9-D152-9F56-C604D5193AB9}"/>
                    </a:ext>
                  </a:extLst>
                </p14:cNvPr>
                <p14:cNvContentPartPr/>
                <p14:nvPr/>
              </p14:nvContentPartPr>
              <p14:xfrm>
                <a:off x="1994305" y="4600516"/>
                <a:ext cx="33120" cy="78120"/>
              </p14:xfrm>
            </p:contentPart>
          </mc:Choice>
          <mc:Fallback xmlns="">
            <p:pic>
              <p:nvPicPr>
                <p:cNvPr id="8" name="Mürekkep 7">
                  <a:extLst>
                    <a:ext uri="{FF2B5EF4-FFF2-40B4-BE49-F238E27FC236}">
                      <a16:creationId xmlns:a16="http://schemas.microsoft.com/office/drawing/2014/main" id="{8003DEF4-29E9-D152-9F56-C604D5193AB9}"/>
                    </a:ext>
                  </a:extLst>
                </p:cNvPr>
                <p:cNvPicPr/>
                <p:nvPr/>
              </p:nvPicPr>
              <p:blipFill>
                <a:blip r:embed="rId8"/>
                <a:stretch>
                  <a:fillRect/>
                </a:stretch>
              </p:blipFill>
              <p:spPr>
                <a:xfrm>
                  <a:off x="1985305" y="4591516"/>
                  <a:ext cx="50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44D770C3-E3E4-59DC-40D5-4125B2559A34}"/>
                    </a:ext>
                  </a:extLst>
                </p14:cNvPr>
                <p14:cNvContentPartPr/>
                <p14:nvPr/>
              </p14:nvContentPartPr>
              <p14:xfrm>
                <a:off x="586705" y="4591156"/>
                <a:ext cx="360" cy="133920"/>
              </p14:xfrm>
            </p:contentPart>
          </mc:Choice>
          <mc:Fallback xmlns="">
            <p:pic>
              <p:nvPicPr>
                <p:cNvPr id="9" name="Mürekkep 8">
                  <a:extLst>
                    <a:ext uri="{FF2B5EF4-FFF2-40B4-BE49-F238E27FC236}">
                      <a16:creationId xmlns:a16="http://schemas.microsoft.com/office/drawing/2014/main" id="{44D770C3-E3E4-59DC-40D5-4125B2559A34}"/>
                    </a:ext>
                  </a:extLst>
                </p:cNvPr>
                <p:cNvPicPr/>
                <p:nvPr/>
              </p:nvPicPr>
              <p:blipFill>
                <a:blip r:embed="rId10"/>
                <a:stretch>
                  <a:fillRect/>
                </a:stretch>
              </p:blipFill>
              <p:spPr>
                <a:xfrm>
                  <a:off x="577705" y="4582156"/>
                  <a:ext cx="18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DE21C600-84E7-05D1-F4FE-A3A7C1DB2E98}"/>
                    </a:ext>
                  </a:extLst>
                </p14:cNvPr>
                <p14:cNvContentPartPr/>
                <p14:nvPr/>
              </p14:nvContentPartPr>
              <p14:xfrm>
                <a:off x="586705" y="4553356"/>
                <a:ext cx="78120" cy="145800"/>
              </p14:xfrm>
            </p:contentPart>
          </mc:Choice>
          <mc:Fallback xmlns="">
            <p:pic>
              <p:nvPicPr>
                <p:cNvPr id="10" name="Mürekkep 9">
                  <a:extLst>
                    <a:ext uri="{FF2B5EF4-FFF2-40B4-BE49-F238E27FC236}">
                      <a16:creationId xmlns:a16="http://schemas.microsoft.com/office/drawing/2014/main" id="{DE21C600-84E7-05D1-F4FE-A3A7C1DB2E98}"/>
                    </a:ext>
                  </a:extLst>
                </p:cNvPr>
                <p:cNvPicPr/>
                <p:nvPr/>
              </p:nvPicPr>
              <p:blipFill>
                <a:blip r:embed="rId12"/>
                <a:stretch>
                  <a:fillRect/>
                </a:stretch>
              </p:blipFill>
              <p:spPr>
                <a:xfrm>
                  <a:off x="577705" y="4544356"/>
                  <a:ext cx="95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65913340-D423-6832-2C69-B2747EFFB1C5}"/>
                    </a:ext>
                  </a:extLst>
                </p14:cNvPr>
                <p14:cNvContentPartPr/>
                <p14:nvPr/>
              </p14:nvContentPartPr>
              <p14:xfrm>
                <a:off x="720265" y="4619956"/>
                <a:ext cx="83160" cy="88560"/>
              </p14:xfrm>
            </p:contentPart>
          </mc:Choice>
          <mc:Fallback xmlns="">
            <p:pic>
              <p:nvPicPr>
                <p:cNvPr id="11" name="Mürekkep 10">
                  <a:extLst>
                    <a:ext uri="{FF2B5EF4-FFF2-40B4-BE49-F238E27FC236}">
                      <a16:creationId xmlns:a16="http://schemas.microsoft.com/office/drawing/2014/main" id="{65913340-D423-6832-2C69-B2747EFFB1C5}"/>
                    </a:ext>
                  </a:extLst>
                </p:cNvPr>
                <p:cNvPicPr/>
                <p:nvPr/>
              </p:nvPicPr>
              <p:blipFill>
                <a:blip r:embed="rId14"/>
                <a:stretch>
                  <a:fillRect/>
                </a:stretch>
              </p:blipFill>
              <p:spPr>
                <a:xfrm>
                  <a:off x="711625" y="4611316"/>
                  <a:ext cx="100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1341FC8C-C3BC-59EF-C9F4-34363BFF6E61}"/>
                    </a:ext>
                  </a:extLst>
                </p14:cNvPr>
                <p14:cNvContentPartPr/>
                <p14:nvPr/>
              </p14:nvContentPartPr>
              <p14:xfrm>
                <a:off x="875425" y="4537876"/>
                <a:ext cx="156600" cy="163080"/>
              </p14:xfrm>
            </p:contentPart>
          </mc:Choice>
          <mc:Fallback xmlns="">
            <p:pic>
              <p:nvPicPr>
                <p:cNvPr id="12" name="Mürekkep 11">
                  <a:extLst>
                    <a:ext uri="{FF2B5EF4-FFF2-40B4-BE49-F238E27FC236}">
                      <a16:creationId xmlns:a16="http://schemas.microsoft.com/office/drawing/2014/main" id="{1341FC8C-C3BC-59EF-C9F4-34363BFF6E61}"/>
                    </a:ext>
                  </a:extLst>
                </p:cNvPr>
                <p:cNvPicPr/>
                <p:nvPr/>
              </p:nvPicPr>
              <p:blipFill>
                <a:blip r:embed="rId16"/>
                <a:stretch>
                  <a:fillRect/>
                </a:stretch>
              </p:blipFill>
              <p:spPr>
                <a:xfrm>
                  <a:off x="866785" y="4529236"/>
                  <a:ext cx="174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B24BFA7D-23D8-F301-1188-01F5173D35A3}"/>
                    </a:ext>
                  </a:extLst>
                </p14:cNvPr>
                <p14:cNvContentPartPr/>
                <p14:nvPr/>
              </p14:nvContentPartPr>
              <p14:xfrm>
                <a:off x="805945" y="4766836"/>
                <a:ext cx="64800" cy="273600"/>
              </p14:xfrm>
            </p:contentPart>
          </mc:Choice>
          <mc:Fallback xmlns="">
            <p:pic>
              <p:nvPicPr>
                <p:cNvPr id="13" name="Mürekkep 12">
                  <a:extLst>
                    <a:ext uri="{FF2B5EF4-FFF2-40B4-BE49-F238E27FC236}">
                      <a16:creationId xmlns:a16="http://schemas.microsoft.com/office/drawing/2014/main" id="{B24BFA7D-23D8-F301-1188-01F5173D35A3}"/>
                    </a:ext>
                  </a:extLst>
                </p:cNvPr>
                <p:cNvPicPr/>
                <p:nvPr/>
              </p:nvPicPr>
              <p:blipFill>
                <a:blip r:embed="rId18"/>
                <a:stretch>
                  <a:fillRect/>
                </a:stretch>
              </p:blipFill>
              <p:spPr>
                <a:xfrm>
                  <a:off x="796945" y="4757836"/>
                  <a:ext cx="82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15B76520-AF84-A9D5-7E19-BAFCA28411F2}"/>
                    </a:ext>
                  </a:extLst>
                </p14:cNvPr>
                <p14:cNvContentPartPr/>
                <p14:nvPr/>
              </p14:nvContentPartPr>
              <p14:xfrm>
                <a:off x="760225" y="4915876"/>
                <a:ext cx="153000" cy="12240"/>
              </p14:xfrm>
            </p:contentPart>
          </mc:Choice>
          <mc:Fallback xmlns="">
            <p:pic>
              <p:nvPicPr>
                <p:cNvPr id="14" name="Mürekkep 13">
                  <a:extLst>
                    <a:ext uri="{FF2B5EF4-FFF2-40B4-BE49-F238E27FC236}">
                      <a16:creationId xmlns:a16="http://schemas.microsoft.com/office/drawing/2014/main" id="{15B76520-AF84-A9D5-7E19-BAFCA28411F2}"/>
                    </a:ext>
                  </a:extLst>
                </p:cNvPr>
                <p:cNvPicPr/>
                <p:nvPr/>
              </p:nvPicPr>
              <p:blipFill>
                <a:blip r:embed="rId20"/>
                <a:stretch>
                  <a:fillRect/>
                </a:stretch>
              </p:blipFill>
              <p:spPr>
                <a:xfrm>
                  <a:off x="751225" y="4907236"/>
                  <a:ext cx="170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658099B1-BF0D-2E8E-2892-224AE8F5BEFC}"/>
                    </a:ext>
                  </a:extLst>
                </p14:cNvPr>
                <p14:cNvContentPartPr/>
                <p14:nvPr/>
              </p14:nvContentPartPr>
              <p14:xfrm>
                <a:off x="962185" y="4821916"/>
                <a:ext cx="34920" cy="70560"/>
              </p14:xfrm>
            </p:contentPart>
          </mc:Choice>
          <mc:Fallback xmlns="">
            <p:pic>
              <p:nvPicPr>
                <p:cNvPr id="15" name="Mürekkep 14">
                  <a:extLst>
                    <a:ext uri="{FF2B5EF4-FFF2-40B4-BE49-F238E27FC236}">
                      <a16:creationId xmlns:a16="http://schemas.microsoft.com/office/drawing/2014/main" id="{658099B1-BF0D-2E8E-2892-224AE8F5BEFC}"/>
                    </a:ext>
                  </a:extLst>
                </p:cNvPr>
                <p:cNvPicPr/>
                <p:nvPr/>
              </p:nvPicPr>
              <p:blipFill>
                <a:blip r:embed="rId22"/>
                <a:stretch>
                  <a:fillRect/>
                </a:stretch>
              </p:blipFill>
              <p:spPr>
                <a:xfrm>
                  <a:off x="953185" y="4813276"/>
                  <a:ext cx="525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E5C295A0-B2E8-1CE1-DCD2-29DF81651ACC}"/>
                    </a:ext>
                  </a:extLst>
                </p14:cNvPr>
                <p14:cNvContentPartPr/>
                <p14:nvPr/>
              </p14:nvContentPartPr>
              <p14:xfrm>
                <a:off x="933385" y="4764316"/>
                <a:ext cx="360" cy="360"/>
              </p14:xfrm>
            </p:contentPart>
          </mc:Choice>
          <mc:Fallback xmlns="">
            <p:pic>
              <p:nvPicPr>
                <p:cNvPr id="16" name="Mürekkep 15">
                  <a:extLst>
                    <a:ext uri="{FF2B5EF4-FFF2-40B4-BE49-F238E27FC236}">
                      <a16:creationId xmlns:a16="http://schemas.microsoft.com/office/drawing/2014/main" id="{E5C295A0-B2E8-1CE1-DCD2-29DF81651ACC}"/>
                    </a:ext>
                  </a:extLst>
                </p:cNvPr>
                <p:cNvPicPr/>
                <p:nvPr/>
              </p:nvPicPr>
              <p:blipFill>
                <a:blip r:embed="rId24"/>
                <a:stretch>
                  <a:fillRect/>
                </a:stretch>
              </p:blipFill>
              <p:spPr>
                <a:xfrm>
                  <a:off x="924385" y="47553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30FA3F43-DB9B-BB90-B2A7-90B34E04584E}"/>
                    </a:ext>
                  </a:extLst>
                </p14:cNvPr>
                <p14:cNvContentPartPr/>
                <p14:nvPr/>
              </p14:nvContentPartPr>
              <p14:xfrm>
                <a:off x="1010065" y="4716076"/>
                <a:ext cx="56880" cy="145080"/>
              </p14:xfrm>
            </p:contentPart>
          </mc:Choice>
          <mc:Fallback xmlns="">
            <p:pic>
              <p:nvPicPr>
                <p:cNvPr id="17" name="Mürekkep 16">
                  <a:extLst>
                    <a:ext uri="{FF2B5EF4-FFF2-40B4-BE49-F238E27FC236}">
                      <a16:creationId xmlns:a16="http://schemas.microsoft.com/office/drawing/2014/main" id="{30FA3F43-DB9B-BB90-B2A7-90B34E04584E}"/>
                    </a:ext>
                  </a:extLst>
                </p:cNvPr>
                <p:cNvPicPr/>
                <p:nvPr/>
              </p:nvPicPr>
              <p:blipFill>
                <a:blip r:embed="rId26"/>
                <a:stretch>
                  <a:fillRect/>
                </a:stretch>
              </p:blipFill>
              <p:spPr>
                <a:xfrm>
                  <a:off x="1001425" y="4707436"/>
                  <a:ext cx="74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C64437A3-237E-D8FA-E8F6-7BDF56E0389C}"/>
                    </a:ext>
                  </a:extLst>
                </p14:cNvPr>
                <p14:cNvContentPartPr/>
                <p14:nvPr/>
              </p14:nvContentPartPr>
              <p14:xfrm>
                <a:off x="1114105" y="4740556"/>
                <a:ext cx="183960" cy="120600"/>
              </p14:xfrm>
            </p:contentPart>
          </mc:Choice>
          <mc:Fallback xmlns="">
            <p:pic>
              <p:nvPicPr>
                <p:cNvPr id="18" name="Mürekkep 17">
                  <a:extLst>
                    <a:ext uri="{FF2B5EF4-FFF2-40B4-BE49-F238E27FC236}">
                      <a16:creationId xmlns:a16="http://schemas.microsoft.com/office/drawing/2014/main" id="{C64437A3-237E-D8FA-E8F6-7BDF56E0389C}"/>
                    </a:ext>
                  </a:extLst>
                </p:cNvPr>
                <p:cNvPicPr/>
                <p:nvPr/>
              </p:nvPicPr>
              <p:blipFill>
                <a:blip r:embed="rId28"/>
                <a:stretch>
                  <a:fillRect/>
                </a:stretch>
              </p:blipFill>
              <p:spPr>
                <a:xfrm>
                  <a:off x="1105105" y="4731556"/>
                  <a:ext cx="201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Mürekkep 18">
                  <a:extLst>
                    <a:ext uri="{FF2B5EF4-FFF2-40B4-BE49-F238E27FC236}">
                      <a16:creationId xmlns:a16="http://schemas.microsoft.com/office/drawing/2014/main" id="{9AB51687-CC06-BDD8-E164-5A02836F87C3}"/>
                    </a:ext>
                  </a:extLst>
                </p14:cNvPr>
                <p14:cNvContentPartPr/>
                <p14:nvPr/>
              </p14:nvContentPartPr>
              <p14:xfrm>
                <a:off x="1327945" y="4638676"/>
                <a:ext cx="393840" cy="20160"/>
              </p14:xfrm>
            </p:contentPart>
          </mc:Choice>
          <mc:Fallback xmlns="">
            <p:pic>
              <p:nvPicPr>
                <p:cNvPr id="19" name="Mürekkep 18">
                  <a:extLst>
                    <a:ext uri="{FF2B5EF4-FFF2-40B4-BE49-F238E27FC236}">
                      <a16:creationId xmlns:a16="http://schemas.microsoft.com/office/drawing/2014/main" id="{9AB51687-CC06-BDD8-E164-5A02836F87C3}"/>
                    </a:ext>
                  </a:extLst>
                </p:cNvPr>
                <p:cNvPicPr/>
                <p:nvPr/>
              </p:nvPicPr>
              <p:blipFill>
                <a:blip r:embed="rId30"/>
                <a:stretch>
                  <a:fillRect/>
                </a:stretch>
              </p:blipFill>
              <p:spPr>
                <a:xfrm>
                  <a:off x="1319305" y="4629676"/>
                  <a:ext cx="411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Mürekkep 19">
                  <a:extLst>
                    <a:ext uri="{FF2B5EF4-FFF2-40B4-BE49-F238E27FC236}">
                      <a16:creationId xmlns:a16="http://schemas.microsoft.com/office/drawing/2014/main" id="{F27698E5-3B5B-F978-E08C-0007C7C21CE1}"/>
                    </a:ext>
                  </a:extLst>
                </p14:cNvPr>
                <p14:cNvContentPartPr/>
                <p14:nvPr/>
              </p14:nvContentPartPr>
              <p14:xfrm>
                <a:off x="1653025" y="4561996"/>
                <a:ext cx="99720" cy="169920"/>
              </p14:xfrm>
            </p:contentPart>
          </mc:Choice>
          <mc:Fallback xmlns="">
            <p:pic>
              <p:nvPicPr>
                <p:cNvPr id="20" name="Mürekkep 19">
                  <a:extLst>
                    <a:ext uri="{FF2B5EF4-FFF2-40B4-BE49-F238E27FC236}">
                      <a16:creationId xmlns:a16="http://schemas.microsoft.com/office/drawing/2014/main" id="{F27698E5-3B5B-F978-E08C-0007C7C21CE1}"/>
                    </a:ext>
                  </a:extLst>
                </p:cNvPr>
                <p:cNvPicPr/>
                <p:nvPr/>
              </p:nvPicPr>
              <p:blipFill>
                <a:blip r:embed="rId32"/>
                <a:stretch>
                  <a:fillRect/>
                </a:stretch>
              </p:blipFill>
              <p:spPr>
                <a:xfrm>
                  <a:off x="1644385" y="4552996"/>
                  <a:ext cx="11736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2" name="Mürekkep 21">
                <a:extLst>
                  <a:ext uri="{FF2B5EF4-FFF2-40B4-BE49-F238E27FC236}">
                    <a16:creationId xmlns:a16="http://schemas.microsoft.com/office/drawing/2014/main" id="{87E8323B-1F3B-93EE-FEB2-B2C4AD20345B}"/>
                  </a:ext>
                </a:extLst>
              </p14:cNvPr>
              <p14:cNvContentPartPr/>
              <p14:nvPr/>
            </p14:nvContentPartPr>
            <p14:xfrm>
              <a:off x="4590985" y="2406240"/>
              <a:ext cx="779040" cy="30960"/>
            </p14:xfrm>
          </p:contentPart>
        </mc:Choice>
        <mc:Fallback xmlns="">
          <p:pic>
            <p:nvPicPr>
              <p:cNvPr id="22" name="Mürekkep 21">
                <a:extLst>
                  <a:ext uri="{FF2B5EF4-FFF2-40B4-BE49-F238E27FC236}">
                    <a16:creationId xmlns:a16="http://schemas.microsoft.com/office/drawing/2014/main" id="{87E8323B-1F3B-93EE-FEB2-B2C4AD20345B}"/>
                  </a:ext>
                </a:extLst>
              </p:cNvPr>
              <p:cNvPicPr/>
              <p:nvPr/>
            </p:nvPicPr>
            <p:blipFill>
              <a:blip r:embed="rId34"/>
              <a:stretch>
                <a:fillRect/>
              </a:stretch>
            </p:blipFill>
            <p:spPr>
              <a:xfrm>
                <a:off x="4581985" y="2397240"/>
                <a:ext cx="7966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Mürekkep 22">
                <a:extLst>
                  <a:ext uri="{FF2B5EF4-FFF2-40B4-BE49-F238E27FC236}">
                    <a16:creationId xmlns:a16="http://schemas.microsoft.com/office/drawing/2014/main" id="{9E9FDCC5-761E-0384-2A14-0CDB3F1577A6}"/>
                  </a:ext>
                </a:extLst>
              </p14:cNvPr>
              <p14:cNvContentPartPr/>
              <p14:nvPr/>
            </p14:nvContentPartPr>
            <p14:xfrm>
              <a:off x="8171185" y="779040"/>
              <a:ext cx="692640" cy="97200"/>
            </p14:xfrm>
          </p:contentPart>
        </mc:Choice>
        <mc:Fallback xmlns="">
          <p:pic>
            <p:nvPicPr>
              <p:cNvPr id="23" name="Mürekkep 22">
                <a:extLst>
                  <a:ext uri="{FF2B5EF4-FFF2-40B4-BE49-F238E27FC236}">
                    <a16:creationId xmlns:a16="http://schemas.microsoft.com/office/drawing/2014/main" id="{9E9FDCC5-761E-0384-2A14-0CDB3F1577A6}"/>
                  </a:ext>
                </a:extLst>
              </p:cNvPr>
              <p:cNvPicPr/>
              <p:nvPr/>
            </p:nvPicPr>
            <p:blipFill>
              <a:blip r:embed="rId36"/>
              <a:stretch>
                <a:fillRect/>
              </a:stretch>
            </p:blipFill>
            <p:spPr>
              <a:xfrm>
                <a:off x="8162545" y="770040"/>
                <a:ext cx="710280" cy="114840"/>
              </a:xfrm>
              <a:prstGeom prst="rect">
                <a:avLst/>
              </a:prstGeom>
            </p:spPr>
          </p:pic>
        </mc:Fallback>
      </mc:AlternateContent>
      <p:pic>
        <p:nvPicPr>
          <p:cNvPr id="26" name="Resim 25">
            <a:extLst>
              <a:ext uri="{FF2B5EF4-FFF2-40B4-BE49-F238E27FC236}">
                <a16:creationId xmlns:a16="http://schemas.microsoft.com/office/drawing/2014/main" id="{5C0DCD9B-BE60-A826-9D0B-EEA7A2E6DF2B}"/>
              </a:ext>
            </a:extLst>
          </p:cNvPr>
          <p:cNvPicPr>
            <a:picLocks noChangeAspect="1"/>
          </p:cNvPicPr>
          <p:nvPr/>
        </p:nvPicPr>
        <p:blipFill>
          <a:blip r:embed="rId37"/>
          <a:stretch>
            <a:fillRect/>
          </a:stretch>
        </p:blipFill>
        <p:spPr>
          <a:xfrm>
            <a:off x="2228310" y="5005777"/>
            <a:ext cx="3867690" cy="1752845"/>
          </a:xfrm>
          <a:prstGeom prst="rect">
            <a:avLst/>
          </a:prstGeom>
        </p:spPr>
      </p:pic>
      <p:pic>
        <p:nvPicPr>
          <p:cNvPr id="28" name="Resim 27">
            <a:extLst>
              <a:ext uri="{FF2B5EF4-FFF2-40B4-BE49-F238E27FC236}">
                <a16:creationId xmlns:a16="http://schemas.microsoft.com/office/drawing/2014/main" id="{7F6A4B7F-ADDF-E128-29F1-827CCA5BDFE2}"/>
              </a:ext>
            </a:extLst>
          </p:cNvPr>
          <p:cNvPicPr>
            <a:picLocks noChangeAspect="1"/>
          </p:cNvPicPr>
          <p:nvPr/>
        </p:nvPicPr>
        <p:blipFill>
          <a:blip r:embed="rId38"/>
          <a:stretch>
            <a:fillRect/>
          </a:stretch>
        </p:blipFill>
        <p:spPr>
          <a:xfrm>
            <a:off x="9056594" y="5120092"/>
            <a:ext cx="1086002" cy="1524213"/>
          </a:xfrm>
          <a:prstGeom prst="rect">
            <a:avLst/>
          </a:prstGeom>
        </p:spPr>
      </p:pic>
    </p:spTree>
    <p:extLst>
      <p:ext uri="{BB962C8B-B14F-4D97-AF65-F5344CB8AC3E}">
        <p14:creationId xmlns:p14="http://schemas.microsoft.com/office/powerpoint/2010/main" val="204000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200D0F-5671-AB4F-27E1-078941B907EE}"/>
              </a:ext>
            </a:extLst>
          </p:cNvPr>
          <p:cNvSpPr>
            <a:spLocks noGrp="1"/>
          </p:cNvSpPr>
          <p:nvPr>
            <p:ph type="title"/>
          </p:nvPr>
        </p:nvSpPr>
        <p:spPr/>
        <p:txBody>
          <a:bodyPr/>
          <a:lstStyle/>
          <a:p>
            <a:r>
              <a:rPr lang="en-US" dirty="0" err="1"/>
              <a:t>AuraWidgetController.h</a:t>
            </a:r>
            <a:r>
              <a:rPr lang="en-US" dirty="0"/>
              <a:t>:</a:t>
            </a:r>
            <a:br>
              <a:rPr lang="en-US" dirty="0"/>
            </a:br>
            <a:r>
              <a:rPr lang="en-US" dirty="0"/>
              <a:t>Bu </a:t>
            </a:r>
            <a:r>
              <a:rPr lang="en-US" dirty="0" err="1"/>
              <a:t>kisma</a:t>
            </a:r>
            <a:r>
              <a:rPr lang="en-US" dirty="0"/>
              <a:t> </a:t>
            </a:r>
            <a:r>
              <a:rPr lang="en-US" dirty="0" err="1"/>
              <a:t>geliyoruz</a:t>
            </a:r>
            <a:r>
              <a:rPr lang="en-US" dirty="0"/>
              <a:t>.</a:t>
            </a:r>
            <a:endParaRPr lang="en-CA" dirty="0"/>
          </a:p>
        </p:txBody>
      </p:sp>
      <p:pic>
        <p:nvPicPr>
          <p:cNvPr id="5" name="Resim 4">
            <a:extLst>
              <a:ext uri="{FF2B5EF4-FFF2-40B4-BE49-F238E27FC236}">
                <a16:creationId xmlns:a16="http://schemas.microsoft.com/office/drawing/2014/main" id="{E0C6A769-4D7F-3906-C05B-B4D59740AE15}"/>
              </a:ext>
            </a:extLst>
          </p:cNvPr>
          <p:cNvPicPr>
            <a:picLocks noChangeAspect="1"/>
          </p:cNvPicPr>
          <p:nvPr/>
        </p:nvPicPr>
        <p:blipFill>
          <a:blip r:embed="rId2"/>
          <a:stretch>
            <a:fillRect/>
          </a:stretch>
        </p:blipFill>
        <p:spPr>
          <a:xfrm>
            <a:off x="3436717" y="2070868"/>
            <a:ext cx="5318566" cy="4708124"/>
          </a:xfrm>
          <a:prstGeom prst="rect">
            <a:avLst/>
          </a:prstGeom>
        </p:spPr>
      </p:pic>
    </p:spTree>
    <p:extLst>
      <p:ext uri="{BB962C8B-B14F-4D97-AF65-F5344CB8AC3E}">
        <p14:creationId xmlns:p14="http://schemas.microsoft.com/office/powerpoint/2010/main" val="326294186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0A0F16E1-8B1F-D2F1-0C06-C1DD14980FDE}"/>
              </a:ext>
            </a:extLst>
          </p:cNvPr>
          <p:cNvPicPr>
            <a:picLocks noChangeAspect="1"/>
          </p:cNvPicPr>
          <p:nvPr/>
        </p:nvPicPr>
        <p:blipFill>
          <a:blip r:embed="rId2"/>
          <a:stretch>
            <a:fillRect/>
          </a:stretch>
        </p:blipFill>
        <p:spPr>
          <a:xfrm>
            <a:off x="1774216" y="0"/>
            <a:ext cx="8643568" cy="6858000"/>
          </a:xfrm>
          <a:prstGeom prst="rect">
            <a:avLst/>
          </a:prstGeom>
        </p:spPr>
      </p:pic>
      <p:grpSp>
        <p:nvGrpSpPr>
          <p:cNvPr id="9" name="Grup 8">
            <a:extLst>
              <a:ext uri="{FF2B5EF4-FFF2-40B4-BE49-F238E27FC236}">
                <a16:creationId xmlns:a16="http://schemas.microsoft.com/office/drawing/2014/main" id="{FE459130-433F-266F-5F8C-32137CB19A2F}"/>
              </a:ext>
            </a:extLst>
          </p:cNvPr>
          <p:cNvGrpSpPr/>
          <p:nvPr/>
        </p:nvGrpSpPr>
        <p:grpSpPr>
          <a:xfrm>
            <a:off x="3607825" y="407331"/>
            <a:ext cx="628560" cy="430920"/>
            <a:chOff x="3849745" y="416956"/>
            <a:chExt cx="628560" cy="43092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073BD24E-2C52-CFB7-C3AB-4071DDBE3184}"/>
                    </a:ext>
                  </a:extLst>
                </p14:cNvPr>
                <p14:cNvContentPartPr/>
                <p14:nvPr/>
              </p14:nvContentPartPr>
              <p14:xfrm>
                <a:off x="3963145" y="499036"/>
                <a:ext cx="515160" cy="348840"/>
              </p14:xfrm>
            </p:contentPart>
          </mc:Choice>
          <mc:Fallback xmlns="">
            <p:pic>
              <p:nvPicPr>
                <p:cNvPr id="7" name="Mürekkep 6">
                  <a:extLst>
                    <a:ext uri="{FF2B5EF4-FFF2-40B4-BE49-F238E27FC236}">
                      <a16:creationId xmlns:a16="http://schemas.microsoft.com/office/drawing/2014/main" id="{073BD24E-2C52-CFB7-C3AB-4071DDBE3184}"/>
                    </a:ext>
                  </a:extLst>
                </p:cNvPr>
                <p:cNvPicPr/>
                <p:nvPr/>
              </p:nvPicPr>
              <p:blipFill>
                <a:blip r:embed="rId4"/>
                <a:stretch>
                  <a:fillRect/>
                </a:stretch>
              </p:blipFill>
              <p:spPr>
                <a:xfrm>
                  <a:off x="3954145" y="490396"/>
                  <a:ext cx="5328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005EA7DA-7BE4-FA7B-53A6-E670A7B7EAFD}"/>
                    </a:ext>
                  </a:extLst>
                </p14:cNvPr>
                <p14:cNvContentPartPr/>
                <p14:nvPr/>
              </p14:nvContentPartPr>
              <p14:xfrm>
                <a:off x="3849745" y="416956"/>
                <a:ext cx="114120" cy="225360"/>
              </p14:xfrm>
            </p:contentPart>
          </mc:Choice>
          <mc:Fallback xmlns="">
            <p:pic>
              <p:nvPicPr>
                <p:cNvPr id="8" name="Mürekkep 7">
                  <a:extLst>
                    <a:ext uri="{FF2B5EF4-FFF2-40B4-BE49-F238E27FC236}">
                      <a16:creationId xmlns:a16="http://schemas.microsoft.com/office/drawing/2014/main" id="{005EA7DA-7BE4-FA7B-53A6-E670A7B7EAFD}"/>
                    </a:ext>
                  </a:extLst>
                </p:cNvPr>
                <p:cNvPicPr/>
                <p:nvPr/>
              </p:nvPicPr>
              <p:blipFill>
                <a:blip r:embed="rId6"/>
                <a:stretch>
                  <a:fillRect/>
                </a:stretch>
              </p:blipFill>
              <p:spPr>
                <a:xfrm>
                  <a:off x="3841105" y="407956"/>
                  <a:ext cx="131760" cy="243000"/>
                </a:xfrm>
                <a:prstGeom prst="rect">
                  <a:avLst/>
                </a:prstGeom>
              </p:spPr>
            </p:pic>
          </mc:Fallback>
        </mc:AlternateContent>
      </p:grpSp>
      <p:grpSp>
        <p:nvGrpSpPr>
          <p:cNvPr id="28" name="Grup 27">
            <a:extLst>
              <a:ext uri="{FF2B5EF4-FFF2-40B4-BE49-F238E27FC236}">
                <a16:creationId xmlns:a16="http://schemas.microsoft.com/office/drawing/2014/main" id="{601E7C54-A93E-EF3E-A404-E68E2A460F46}"/>
              </a:ext>
            </a:extLst>
          </p:cNvPr>
          <p:cNvGrpSpPr/>
          <p:nvPr/>
        </p:nvGrpSpPr>
        <p:grpSpPr>
          <a:xfrm>
            <a:off x="1905025" y="1527916"/>
            <a:ext cx="7337369" cy="4286577"/>
            <a:chOff x="1905025" y="1527916"/>
            <a:chExt cx="7337369" cy="4286577"/>
          </a:xfrm>
        </p:grpSpPr>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1472F32E-0753-0035-6F2E-34785B6ED548}"/>
                    </a:ext>
                  </a:extLst>
                </p14:cNvPr>
                <p14:cNvContentPartPr/>
                <p14:nvPr/>
              </p14:nvContentPartPr>
              <p14:xfrm>
                <a:off x="2088095" y="2309665"/>
                <a:ext cx="1317600" cy="29520"/>
              </p14:xfrm>
            </p:contentPart>
          </mc:Choice>
          <mc:Fallback xmlns="">
            <p:pic>
              <p:nvPicPr>
                <p:cNvPr id="10" name="Mürekkep 9">
                  <a:extLst>
                    <a:ext uri="{FF2B5EF4-FFF2-40B4-BE49-F238E27FC236}">
                      <a16:creationId xmlns:a16="http://schemas.microsoft.com/office/drawing/2014/main" id="{1472F32E-0753-0035-6F2E-34785B6ED548}"/>
                    </a:ext>
                  </a:extLst>
                </p:cNvPr>
                <p:cNvPicPr/>
                <p:nvPr/>
              </p:nvPicPr>
              <p:blipFill>
                <a:blip r:embed="rId8"/>
                <a:stretch>
                  <a:fillRect/>
                </a:stretch>
              </p:blipFill>
              <p:spPr>
                <a:xfrm>
                  <a:off x="2079455" y="2301025"/>
                  <a:ext cx="13352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12DB5CFE-DCF0-574A-C456-044ACE8D8F64}"/>
                    </a:ext>
                  </a:extLst>
                </p14:cNvPr>
                <p14:cNvContentPartPr/>
                <p14:nvPr/>
              </p14:nvContentPartPr>
              <p14:xfrm>
                <a:off x="2544935" y="2406145"/>
                <a:ext cx="245520" cy="231840"/>
              </p14:xfrm>
            </p:contentPart>
          </mc:Choice>
          <mc:Fallback xmlns="">
            <p:pic>
              <p:nvPicPr>
                <p:cNvPr id="11" name="Mürekkep 10">
                  <a:extLst>
                    <a:ext uri="{FF2B5EF4-FFF2-40B4-BE49-F238E27FC236}">
                      <a16:creationId xmlns:a16="http://schemas.microsoft.com/office/drawing/2014/main" id="{12DB5CFE-DCF0-574A-C456-044ACE8D8F64}"/>
                    </a:ext>
                  </a:extLst>
                </p:cNvPr>
                <p:cNvPicPr/>
                <p:nvPr/>
              </p:nvPicPr>
              <p:blipFill>
                <a:blip r:embed="rId10"/>
                <a:stretch>
                  <a:fillRect/>
                </a:stretch>
              </p:blipFill>
              <p:spPr>
                <a:xfrm>
                  <a:off x="2535935" y="2397505"/>
                  <a:ext cx="263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Mürekkep 19">
                  <a:extLst>
                    <a:ext uri="{FF2B5EF4-FFF2-40B4-BE49-F238E27FC236}">
                      <a16:creationId xmlns:a16="http://schemas.microsoft.com/office/drawing/2014/main" id="{A2145469-AE6F-7F96-B0F6-F7D61514E9B7}"/>
                    </a:ext>
                  </a:extLst>
                </p14:cNvPr>
                <p14:cNvContentPartPr/>
                <p14:nvPr/>
              </p14:nvContentPartPr>
              <p14:xfrm>
                <a:off x="1905385" y="1527916"/>
                <a:ext cx="1840320" cy="849600"/>
              </p14:xfrm>
            </p:contentPart>
          </mc:Choice>
          <mc:Fallback xmlns="">
            <p:pic>
              <p:nvPicPr>
                <p:cNvPr id="20" name="Mürekkep 19">
                  <a:extLst>
                    <a:ext uri="{FF2B5EF4-FFF2-40B4-BE49-F238E27FC236}">
                      <a16:creationId xmlns:a16="http://schemas.microsoft.com/office/drawing/2014/main" id="{A2145469-AE6F-7F96-B0F6-F7D61514E9B7}"/>
                    </a:ext>
                  </a:extLst>
                </p:cNvPr>
                <p:cNvPicPr/>
                <p:nvPr/>
              </p:nvPicPr>
              <p:blipFill>
                <a:blip r:embed="rId12"/>
                <a:stretch>
                  <a:fillRect/>
                </a:stretch>
              </p:blipFill>
              <p:spPr>
                <a:xfrm>
                  <a:off x="1896745" y="1519276"/>
                  <a:ext cx="1857960" cy="867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Mürekkep 20">
                  <a:extLst>
                    <a:ext uri="{FF2B5EF4-FFF2-40B4-BE49-F238E27FC236}">
                      <a16:creationId xmlns:a16="http://schemas.microsoft.com/office/drawing/2014/main" id="{4020C350-3FB1-26E4-08DB-CFE4BE4B70D9}"/>
                    </a:ext>
                  </a:extLst>
                </p14:cNvPr>
                <p14:cNvContentPartPr/>
                <p14:nvPr/>
              </p14:nvContentPartPr>
              <p14:xfrm>
                <a:off x="1905025" y="1607116"/>
                <a:ext cx="230760" cy="723240"/>
              </p14:xfrm>
            </p:contentPart>
          </mc:Choice>
          <mc:Fallback xmlns="">
            <p:pic>
              <p:nvPicPr>
                <p:cNvPr id="21" name="Mürekkep 20">
                  <a:extLst>
                    <a:ext uri="{FF2B5EF4-FFF2-40B4-BE49-F238E27FC236}">
                      <a16:creationId xmlns:a16="http://schemas.microsoft.com/office/drawing/2014/main" id="{4020C350-3FB1-26E4-08DB-CFE4BE4B70D9}"/>
                    </a:ext>
                  </a:extLst>
                </p:cNvPr>
                <p:cNvPicPr/>
                <p:nvPr/>
              </p:nvPicPr>
              <p:blipFill>
                <a:blip r:embed="rId14"/>
                <a:stretch>
                  <a:fillRect/>
                </a:stretch>
              </p:blipFill>
              <p:spPr>
                <a:xfrm>
                  <a:off x="1896025" y="1598476"/>
                  <a:ext cx="24840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4F43208A-C79B-2CC9-F693-A1E513B09FB2}"/>
                    </a:ext>
                  </a:extLst>
                </p14:cNvPr>
                <p14:cNvContentPartPr/>
                <p14:nvPr/>
              </p14:nvContentPartPr>
              <p14:xfrm>
                <a:off x="8650554" y="5504893"/>
                <a:ext cx="533160" cy="309600"/>
              </p14:xfrm>
            </p:contentPart>
          </mc:Choice>
          <mc:Fallback xmlns="">
            <p:pic>
              <p:nvPicPr>
                <p:cNvPr id="12" name="Mürekkep 11">
                  <a:extLst>
                    <a:ext uri="{FF2B5EF4-FFF2-40B4-BE49-F238E27FC236}">
                      <a16:creationId xmlns:a16="http://schemas.microsoft.com/office/drawing/2014/main" id="{4F43208A-C79B-2CC9-F693-A1E513B09FB2}"/>
                    </a:ext>
                  </a:extLst>
                </p:cNvPr>
                <p:cNvPicPr/>
                <p:nvPr/>
              </p:nvPicPr>
              <p:blipFill>
                <a:blip r:embed="rId16"/>
                <a:stretch>
                  <a:fillRect/>
                </a:stretch>
              </p:blipFill>
              <p:spPr>
                <a:xfrm>
                  <a:off x="8641914" y="5495893"/>
                  <a:ext cx="5508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420B0D6F-AD1A-BB0F-ADFF-405BA8DC1719}"/>
                    </a:ext>
                  </a:extLst>
                </p14:cNvPr>
                <p14:cNvContentPartPr/>
                <p14:nvPr/>
              </p14:nvContentPartPr>
              <p14:xfrm>
                <a:off x="9037554" y="5317693"/>
                <a:ext cx="204840" cy="159480"/>
              </p14:xfrm>
            </p:contentPart>
          </mc:Choice>
          <mc:Fallback xmlns="">
            <p:pic>
              <p:nvPicPr>
                <p:cNvPr id="13" name="Mürekkep 12">
                  <a:extLst>
                    <a:ext uri="{FF2B5EF4-FFF2-40B4-BE49-F238E27FC236}">
                      <a16:creationId xmlns:a16="http://schemas.microsoft.com/office/drawing/2014/main" id="{420B0D6F-AD1A-BB0F-ADFF-405BA8DC1719}"/>
                    </a:ext>
                  </a:extLst>
                </p:cNvPr>
                <p:cNvPicPr/>
                <p:nvPr/>
              </p:nvPicPr>
              <p:blipFill>
                <a:blip r:embed="rId18"/>
                <a:stretch>
                  <a:fillRect/>
                </a:stretch>
              </p:blipFill>
              <p:spPr>
                <a:xfrm>
                  <a:off x="9028914" y="5308693"/>
                  <a:ext cx="222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DB024258-7487-E40A-4462-F7C759B5E3EA}"/>
                    </a:ext>
                  </a:extLst>
                </p14:cNvPr>
                <p14:cNvContentPartPr/>
                <p14:nvPr/>
              </p14:nvContentPartPr>
              <p14:xfrm>
                <a:off x="3965305" y="1876756"/>
                <a:ext cx="114840" cy="10080"/>
              </p14:xfrm>
            </p:contentPart>
          </mc:Choice>
          <mc:Fallback xmlns="">
            <p:pic>
              <p:nvPicPr>
                <p:cNvPr id="22" name="Mürekkep 21">
                  <a:extLst>
                    <a:ext uri="{FF2B5EF4-FFF2-40B4-BE49-F238E27FC236}">
                      <a16:creationId xmlns:a16="http://schemas.microsoft.com/office/drawing/2014/main" id="{DB024258-7487-E40A-4462-F7C759B5E3EA}"/>
                    </a:ext>
                  </a:extLst>
                </p:cNvPr>
                <p:cNvPicPr/>
                <p:nvPr/>
              </p:nvPicPr>
              <p:blipFill>
                <a:blip r:embed="rId20"/>
                <a:stretch>
                  <a:fillRect/>
                </a:stretch>
              </p:blipFill>
              <p:spPr>
                <a:xfrm>
                  <a:off x="3956305" y="1867756"/>
                  <a:ext cx="132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FF45682F-C542-879F-5E56-76607EA7F538}"/>
                    </a:ext>
                  </a:extLst>
                </p14:cNvPr>
                <p14:cNvContentPartPr/>
                <p14:nvPr/>
              </p14:nvContentPartPr>
              <p14:xfrm>
                <a:off x="3984385" y="1722676"/>
                <a:ext cx="105480" cy="360"/>
              </p14:xfrm>
            </p:contentPart>
          </mc:Choice>
          <mc:Fallback xmlns="">
            <p:pic>
              <p:nvPicPr>
                <p:cNvPr id="23" name="Mürekkep 22">
                  <a:extLst>
                    <a:ext uri="{FF2B5EF4-FFF2-40B4-BE49-F238E27FC236}">
                      <a16:creationId xmlns:a16="http://schemas.microsoft.com/office/drawing/2014/main" id="{FF45682F-C542-879F-5E56-76607EA7F538}"/>
                    </a:ext>
                  </a:extLst>
                </p:cNvPr>
                <p:cNvPicPr/>
                <p:nvPr/>
              </p:nvPicPr>
              <p:blipFill>
                <a:blip r:embed="rId22"/>
                <a:stretch>
                  <a:fillRect/>
                </a:stretch>
              </p:blipFill>
              <p:spPr>
                <a:xfrm>
                  <a:off x="3975745" y="1713676"/>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7FBC9DB8-86F9-6BA1-D278-019CEE623416}"/>
                    </a:ext>
                  </a:extLst>
                </p14:cNvPr>
                <p14:cNvContentPartPr/>
                <p14:nvPr/>
              </p14:nvContentPartPr>
              <p14:xfrm>
                <a:off x="4610065" y="1655356"/>
                <a:ext cx="3925800" cy="4014360"/>
              </p14:xfrm>
            </p:contentPart>
          </mc:Choice>
          <mc:Fallback xmlns="">
            <p:pic>
              <p:nvPicPr>
                <p:cNvPr id="24" name="Mürekkep 23">
                  <a:extLst>
                    <a:ext uri="{FF2B5EF4-FFF2-40B4-BE49-F238E27FC236}">
                      <a16:creationId xmlns:a16="http://schemas.microsoft.com/office/drawing/2014/main" id="{7FBC9DB8-86F9-6BA1-D278-019CEE623416}"/>
                    </a:ext>
                  </a:extLst>
                </p:cNvPr>
                <p:cNvPicPr/>
                <p:nvPr/>
              </p:nvPicPr>
              <p:blipFill>
                <a:blip r:embed="rId24"/>
                <a:stretch>
                  <a:fillRect/>
                </a:stretch>
              </p:blipFill>
              <p:spPr>
                <a:xfrm>
                  <a:off x="4601425" y="1646356"/>
                  <a:ext cx="3943440" cy="403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7BE8C4E0-32B9-DC7C-F05D-0F79F3584EBB}"/>
                    </a:ext>
                  </a:extLst>
                </p14:cNvPr>
                <p14:cNvContentPartPr/>
                <p14:nvPr/>
              </p14:nvContentPartPr>
              <p14:xfrm>
                <a:off x="8499505" y="5476396"/>
                <a:ext cx="43560" cy="205560"/>
              </p14:xfrm>
            </p:contentPart>
          </mc:Choice>
          <mc:Fallback xmlns="">
            <p:pic>
              <p:nvPicPr>
                <p:cNvPr id="25" name="Mürekkep 24">
                  <a:extLst>
                    <a:ext uri="{FF2B5EF4-FFF2-40B4-BE49-F238E27FC236}">
                      <a16:creationId xmlns:a16="http://schemas.microsoft.com/office/drawing/2014/main" id="{7BE8C4E0-32B9-DC7C-F05D-0F79F3584EBB}"/>
                    </a:ext>
                  </a:extLst>
                </p:cNvPr>
                <p:cNvPicPr/>
                <p:nvPr/>
              </p:nvPicPr>
              <p:blipFill>
                <a:blip r:embed="rId26"/>
                <a:stretch>
                  <a:fillRect/>
                </a:stretch>
              </p:blipFill>
              <p:spPr>
                <a:xfrm>
                  <a:off x="8490505" y="5467756"/>
                  <a:ext cx="61200" cy="22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6CE68520-7F60-575F-D331-2411F85D7C19}"/>
                  </a:ext>
                </a:extLst>
              </p14:cNvPr>
              <p14:cNvContentPartPr/>
              <p14:nvPr/>
            </p14:nvContentPartPr>
            <p14:xfrm>
              <a:off x="3975025" y="2069356"/>
              <a:ext cx="65520" cy="10080"/>
            </p14:xfrm>
          </p:contentPart>
        </mc:Choice>
        <mc:Fallback xmlns="">
          <p:pic>
            <p:nvPicPr>
              <p:cNvPr id="29" name="Mürekkep 28">
                <a:extLst>
                  <a:ext uri="{FF2B5EF4-FFF2-40B4-BE49-F238E27FC236}">
                    <a16:creationId xmlns:a16="http://schemas.microsoft.com/office/drawing/2014/main" id="{6CE68520-7F60-575F-D331-2411F85D7C19}"/>
                  </a:ext>
                </a:extLst>
              </p:cNvPr>
              <p:cNvPicPr/>
              <p:nvPr/>
            </p:nvPicPr>
            <p:blipFill>
              <a:blip r:embed="rId28"/>
              <a:stretch>
                <a:fillRect/>
              </a:stretch>
            </p:blipFill>
            <p:spPr>
              <a:xfrm>
                <a:off x="3966025" y="2060356"/>
                <a:ext cx="83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Mürekkep 29">
                <a:extLst>
                  <a:ext uri="{FF2B5EF4-FFF2-40B4-BE49-F238E27FC236}">
                    <a16:creationId xmlns:a16="http://schemas.microsoft.com/office/drawing/2014/main" id="{94892095-172D-0BB0-B53A-2D123580274C}"/>
                  </a:ext>
                </a:extLst>
              </p14:cNvPr>
              <p14:cNvContentPartPr/>
              <p14:nvPr/>
            </p14:nvContentPartPr>
            <p14:xfrm>
              <a:off x="3945865" y="2242516"/>
              <a:ext cx="124560" cy="360"/>
            </p14:xfrm>
          </p:contentPart>
        </mc:Choice>
        <mc:Fallback xmlns="">
          <p:pic>
            <p:nvPicPr>
              <p:cNvPr id="30" name="Mürekkep 29">
                <a:extLst>
                  <a:ext uri="{FF2B5EF4-FFF2-40B4-BE49-F238E27FC236}">
                    <a16:creationId xmlns:a16="http://schemas.microsoft.com/office/drawing/2014/main" id="{94892095-172D-0BB0-B53A-2D123580274C}"/>
                  </a:ext>
                </a:extLst>
              </p:cNvPr>
              <p:cNvPicPr/>
              <p:nvPr/>
            </p:nvPicPr>
            <p:blipFill>
              <a:blip r:embed="rId30"/>
              <a:stretch>
                <a:fillRect/>
              </a:stretch>
            </p:blipFill>
            <p:spPr>
              <a:xfrm>
                <a:off x="3937225" y="2233516"/>
                <a:ext cx="142200" cy="18000"/>
              </a:xfrm>
              <a:prstGeom prst="rect">
                <a:avLst/>
              </a:prstGeom>
            </p:spPr>
          </p:pic>
        </mc:Fallback>
      </mc:AlternateContent>
      <p:sp>
        <p:nvSpPr>
          <p:cNvPr id="31" name="Metin kutusu 30">
            <a:extLst>
              <a:ext uri="{FF2B5EF4-FFF2-40B4-BE49-F238E27FC236}">
                <a16:creationId xmlns:a16="http://schemas.microsoft.com/office/drawing/2014/main" id="{57CA9E92-133E-BA1B-1B0F-1DA69FB40353}"/>
              </a:ext>
            </a:extLst>
          </p:cNvPr>
          <p:cNvSpPr txBox="1"/>
          <p:nvPr/>
        </p:nvSpPr>
        <p:spPr>
          <a:xfrm>
            <a:off x="1735199" y="2769690"/>
            <a:ext cx="3745251" cy="646331"/>
          </a:xfrm>
          <a:prstGeom prst="rect">
            <a:avLst/>
          </a:prstGeom>
          <a:noFill/>
        </p:spPr>
        <p:txBody>
          <a:bodyPr wrap="square" rtlCol="0">
            <a:spAutoFit/>
          </a:bodyPr>
          <a:lstStyle/>
          <a:p>
            <a:r>
              <a:rPr lang="en-US" dirty="0"/>
              <a:t>C++ </a:t>
            </a:r>
            <a:r>
              <a:rPr lang="en-US" dirty="0" err="1"/>
              <a:t>ile</a:t>
            </a:r>
            <a:r>
              <a:rPr lang="en-US" dirty="0"/>
              <a:t> </a:t>
            </a:r>
            <a:r>
              <a:rPr lang="en-US" dirty="0" err="1"/>
              <a:t>burdaki</a:t>
            </a:r>
            <a:r>
              <a:rPr lang="en-US" dirty="0"/>
              <a:t> </a:t>
            </a:r>
            <a:r>
              <a:rPr lang="en-US" dirty="0" err="1"/>
              <a:t>yazilar</a:t>
            </a:r>
            <a:r>
              <a:rPr lang="en-US" dirty="0"/>
              <a:t> </a:t>
            </a:r>
            <a:r>
              <a:rPr lang="en-US" dirty="0" err="1"/>
              <a:t>ayni</a:t>
            </a:r>
            <a:r>
              <a:rPr lang="en-US" dirty="0"/>
              <a:t> </a:t>
            </a:r>
            <a:r>
              <a:rPr lang="en-US" dirty="0" err="1"/>
              <a:t>olmasi</a:t>
            </a:r>
            <a:r>
              <a:rPr lang="en-US" dirty="0"/>
              <a:t> </a:t>
            </a:r>
            <a:r>
              <a:rPr lang="en-US" dirty="0" err="1"/>
              <a:t>gerekiyor</a:t>
            </a:r>
            <a:endParaRPr lang="en-CA" dirty="0"/>
          </a:p>
        </p:txBody>
      </p:sp>
    </p:spTree>
    <p:extLst>
      <p:ext uri="{BB962C8B-B14F-4D97-AF65-F5344CB8AC3E}">
        <p14:creationId xmlns:p14="http://schemas.microsoft.com/office/powerpoint/2010/main" val="42481031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C28C720-0576-D595-EA08-6FD36868E9DC}"/>
              </a:ext>
            </a:extLst>
          </p:cNvPr>
          <p:cNvPicPr>
            <a:picLocks noChangeAspect="1"/>
          </p:cNvPicPr>
          <p:nvPr/>
        </p:nvPicPr>
        <p:blipFill>
          <a:blip r:embed="rId2"/>
          <a:stretch>
            <a:fillRect/>
          </a:stretch>
        </p:blipFill>
        <p:spPr>
          <a:xfrm>
            <a:off x="2960682" y="838651"/>
            <a:ext cx="5582429" cy="1724266"/>
          </a:xfrm>
          <a:prstGeom prst="rect">
            <a:avLst/>
          </a:prstGeom>
        </p:spPr>
      </p:pic>
      <p:pic>
        <p:nvPicPr>
          <p:cNvPr id="7" name="Resim 6">
            <a:extLst>
              <a:ext uri="{FF2B5EF4-FFF2-40B4-BE49-F238E27FC236}">
                <a16:creationId xmlns:a16="http://schemas.microsoft.com/office/drawing/2014/main" id="{8457A921-723A-AB6A-9D8D-5293FD2E2396}"/>
              </a:ext>
            </a:extLst>
          </p:cNvPr>
          <p:cNvPicPr>
            <a:picLocks noChangeAspect="1"/>
          </p:cNvPicPr>
          <p:nvPr/>
        </p:nvPicPr>
        <p:blipFill>
          <a:blip r:embed="rId3"/>
          <a:stretch>
            <a:fillRect/>
          </a:stretch>
        </p:blipFill>
        <p:spPr>
          <a:xfrm>
            <a:off x="2960682" y="543335"/>
            <a:ext cx="1905266" cy="295316"/>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2B6D65B-AB2F-ABC3-48CA-3C8F4FD316D5}"/>
                  </a:ext>
                </a:extLst>
              </p14:cNvPr>
              <p14:cNvContentPartPr/>
              <p14:nvPr/>
            </p14:nvContentPartPr>
            <p14:xfrm>
              <a:off x="5844505" y="1871140"/>
              <a:ext cx="880920" cy="23760"/>
            </p14:xfrm>
          </p:contentPart>
        </mc:Choice>
        <mc:Fallback xmlns="">
          <p:pic>
            <p:nvPicPr>
              <p:cNvPr id="8" name="Mürekkep 7">
                <a:extLst>
                  <a:ext uri="{FF2B5EF4-FFF2-40B4-BE49-F238E27FC236}">
                    <a16:creationId xmlns:a16="http://schemas.microsoft.com/office/drawing/2014/main" id="{F2B6D65B-AB2F-ABC3-48CA-3C8F4FD316D5}"/>
                  </a:ext>
                </a:extLst>
              </p:cNvPr>
              <p:cNvPicPr/>
              <p:nvPr/>
            </p:nvPicPr>
            <p:blipFill>
              <a:blip r:embed="rId5"/>
              <a:stretch>
                <a:fillRect/>
              </a:stretch>
            </p:blipFill>
            <p:spPr>
              <a:xfrm>
                <a:off x="5835865" y="1862140"/>
                <a:ext cx="898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7FAC754B-6706-F64F-5D36-ECEDB694A824}"/>
                  </a:ext>
                </a:extLst>
              </p14:cNvPr>
              <p14:cNvContentPartPr/>
              <p14:nvPr/>
            </p14:nvContentPartPr>
            <p14:xfrm>
              <a:off x="6479545" y="2157700"/>
              <a:ext cx="1101960" cy="81720"/>
            </p14:xfrm>
          </p:contentPart>
        </mc:Choice>
        <mc:Fallback xmlns="">
          <p:pic>
            <p:nvPicPr>
              <p:cNvPr id="9" name="Mürekkep 8">
                <a:extLst>
                  <a:ext uri="{FF2B5EF4-FFF2-40B4-BE49-F238E27FC236}">
                    <a16:creationId xmlns:a16="http://schemas.microsoft.com/office/drawing/2014/main" id="{7FAC754B-6706-F64F-5D36-ECEDB694A824}"/>
                  </a:ext>
                </a:extLst>
              </p:cNvPr>
              <p:cNvPicPr/>
              <p:nvPr/>
            </p:nvPicPr>
            <p:blipFill>
              <a:blip r:embed="rId7"/>
              <a:stretch>
                <a:fillRect/>
              </a:stretch>
            </p:blipFill>
            <p:spPr>
              <a:xfrm>
                <a:off x="6470905" y="2149060"/>
                <a:ext cx="1119600" cy="99360"/>
              </a:xfrm>
              <a:prstGeom prst="rect">
                <a:avLst/>
              </a:prstGeom>
            </p:spPr>
          </p:pic>
        </mc:Fallback>
      </mc:AlternateContent>
      <p:pic>
        <p:nvPicPr>
          <p:cNvPr id="10" name="Resim 9">
            <a:extLst>
              <a:ext uri="{FF2B5EF4-FFF2-40B4-BE49-F238E27FC236}">
                <a16:creationId xmlns:a16="http://schemas.microsoft.com/office/drawing/2014/main" id="{E474AA3C-32EB-AA2F-C73B-E8B2D103DC48}"/>
              </a:ext>
            </a:extLst>
          </p:cNvPr>
          <p:cNvPicPr>
            <a:picLocks noChangeAspect="1"/>
          </p:cNvPicPr>
          <p:nvPr/>
        </p:nvPicPr>
        <p:blipFill>
          <a:blip r:embed="rId8"/>
          <a:stretch>
            <a:fillRect/>
          </a:stretch>
        </p:blipFill>
        <p:spPr>
          <a:xfrm>
            <a:off x="4667051" y="3909793"/>
            <a:ext cx="1428949" cy="2333951"/>
          </a:xfrm>
          <a:prstGeom prst="rect">
            <a:avLst/>
          </a:prstGeom>
        </p:spPr>
      </p:pic>
      <p:grpSp>
        <p:nvGrpSpPr>
          <p:cNvPr id="21" name="Grup 20">
            <a:extLst>
              <a:ext uri="{FF2B5EF4-FFF2-40B4-BE49-F238E27FC236}">
                <a16:creationId xmlns:a16="http://schemas.microsoft.com/office/drawing/2014/main" id="{E132AED9-EE17-9D4E-143D-1840A4101142}"/>
              </a:ext>
            </a:extLst>
          </p:cNvPr>
          <p:cNvGrpSpPr/>
          <p:nvPr/>
        </p:nvGrpSpPr>
        <p:grpSpPr>
          <a:xfrm>
            <a:off x="4324608" y="3263976"/>
            <a:ext cx="1825200" cy="432720"/>
            <a:chOff x="4324608" y="3263976"/>
            <a:chExt cx="1825200" cy="432720"/>
          </a:xfrm>
        </p:grpSpPr>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F63D3BA5-C593-AEE6-6632-3537C56D83A1}"/>
                    </a:ext>
                  </a:extLst>
                </p14:cNvPr>
                <p14:cNvContentPartPr/>
                <p14:nvPr/>
              </p14:nvContentPartPr>
              <p14:xfrm>
                <a:off x="4324608" y="3273336"/>
                <a:ext cx="346680" cy="18720"/>
              </p14:xfrm>
            </p:contentPart>
          </mc:Choice>
          <mc:Fallback xmlns="">
            <p:pic>
              <p:nvPicPr>
                <p:cNvPr id="11" name="Mürekkep 10">
                  <a:extLst>
                    <a:ext uri="{FF2B5EF4-FFF2-40B4-BE49-F238E27FC236}">
                      <a16:creationId xmlns:a16="http://schemas.microsoft.com/office/drawing/2014/main" id="{F63D3BA5-C593-AEE6-6632-3537C56D83A1}"/>
                    </a:ext>
                  </a:extLst>
                </p:cNvPr>
                <p:cNvPicPr/>
                <p:nvPr/>
              </p:nvPicPr>
              <p:blipFill>
                <a:blip r:embed="rId10"/>
                <a:stretch>
                  <a:fillRect/>
                </a:stretch>
              </p:blipFill>
              <p:spPr>
                <a:xfrm>
                  <a:off x="4315968" y="3264696"/>
                  <a:ext cx="3643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A6C86B6A-6A59-8FE0-C76D-700BDFED4A92}"/>
                    </a:ext>
                  </a:extLst>
                </p14:cNvPr>
                <p14:cNvContentPartPr/>
                <p14:nvPr/>
              </p14:nvContentPartPr>
              <p14:xfrm>
                <a:off x="4452768" y="3328056"/>
                <a:ext cx="36000" cy="219600"/>
              </p14:xfrm>
            </p:contentPart>
          </mc:Choice>
          <mc:Fallback xmlns="">
            <p:pic>
              <p:nvPicPr>
                <p:cNvPr id="12" name="Mürekkep 11">
                  <a:extLst>
                    <a:ext uri="{FF2B5EF4-FFF2-40B4-BE49-F238E27FC236}">
                      <a16:creationId xmlns:a16="http://schemas.microsoft.com/office/drawing/2014/main" id="{A6C86B6A-6A59-8FE0-C76D-700BDFED4A92}"/>
                    </a:ext>
                  </a:extLst>
                </p:cNvPr>
                <p:cNvPicPr/>
                <p:nvPr/>
              </p:nvPicPr>
              <p:blipFill>
                <a:blip r:embed="rId12"/>
                <a:stretch>
                  <a:fillRect/>
                </a:stretch>
              </p:blipFill>
              <p:spPr>
                <a:xfrm>
                  <a:off x="4443768" y="3319056"/>
                  <a:ext cx="53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5EDD0B21-1DA3-91C8-9681-72C4EB1F8C22}"/>
                    </a:ext>
                  </a:extLst>
                </p14:cNvPr>
                <p14:cNvContentPartPr/>
                <p14:nvPr/>
              </p14:nvContentPartPr>
              <p14:xfrm>
                <a:off x="4651848" y="3490776"/>
                <a:ext cx="208800" cy="202680"/>
              </p14:xfrm>
            </p:contentPart>
          </mc:Choice>
          <mc:Fallback xmlns="">
            <p:pic>
              <p:nvPicPr>
                <p:cNvPr id="13" name="Mürekkep 12">
                  <a:extLst>
                    <a:ext uri="{FF2B5EF4-FFF2-40B4-BE49-F238E27FC236}">
                      <a16:creationId xmlns:a16="http://schemas.microsoft.com/office/drawing/2014/main" id="{5EDD0B21-1DA3-91C8-9681-72C4EB1F8C22}"/>
                    </a:ext>
                  </a:extLst>
                </p:cNvPr>
                <p:cNvPicPr/>
                <p:nvPr/>
              </p:nvPicPr>
              <p:blipFill>
                <a:blip r:embed="rId14"/>
                <a:stretch>
                  <a:fillRect/>
                </a:stretch>
              </p:blipFill>
              <p:spPr>
                <a:xfrm>
                  <a:off x="4642848" y="3482136"/>
                  <a:ext cx="226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E13976BE-C520-61B7-1358-6AEB0F19ED75}"/>
                    </a:ext>
                  </a:extLst>
                </p14:cNvPr>
                <p14:cNvContentPartPr/>
                <p14:nvPr/>
              </p14:nvContentPartPr>
              <p14:xfrm>
                <a:off x="4911048" y="3446496"/>
                <a:ext cx="154800" cy="250200"/>
              </p14:xfrm>
            </p:contentPart>
          </mc:Choice>
          <mc:Fallback xmlns="">
            <p:pic>
              <p:nvPicPr>
                <p:cNvPr id="14" name="Mürekkep 13">
                  <a:extLst>
                    <a:ext uri="{FF2B5EF4-FFF2-40B4-BE49-F238E27FC236}">
                      <a16:creationId xmlns:a16="http://schemas.microsoft.com/office/drawing/2014/main" id="{E13976BE-C520-61B7-1358-6AEB0F19ED75}"/>
                    </a:ext>
                  </a:extLst>
                </p:cNvPr>
                <p:cNvPicPr/>
                <p:nvPr/>
              </p:nvPicPr>
              <p:blipFill>
                <a:blip r:embed="rId16"/>
                <a:stretch>
                  <a:fillRect/>
                </a:stretch>
              </p:blipFill>
              <p:spPr>
                <a:xfrm>
                  <a:off x="4902048" y="3437856"/>
                  <a:ext cx="1724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4E2ADFB5-E94B-3868-4A52-F6702204ABAE}"/>
                    </a:ext>
                  </a:extLst>
                </p14:cNvPr>
                <p14:cNvContentPartPr/>
                <p14:nvPr/>
              </p14:nvContentPartPr>
              <p14:xfrm>
                <a:off x="5230008" y="3419496"/>
                <a:ext cx="35280" cy="257400"/>
              </p14:xfrm>
            </p:contentPart>
          </mc:Choice>
          <mc:Fallback xmlns="">
            <p:pic>
              <p:nvPicPr>
                <p:cNvPr id="15" name="Mürekkep 14">
                  <a:extLst>
                    <a:ext uri="{FF2B5EF4-FFF2-40B4-BE49-F238E27FC236}">
                      <a16:creationId xmlns:a16="http://schemas.microsoft.com/office/drawing/2014/main" id="{4E2ADFB5-E94B-3868-4A52-F6702204ABAE}"/>
                    </a:ext>
                  </a:extLst>
                </p:cNvPr>
                <p:cNvPicPr/>
                <p:nvPr/>
              </p:nvPicPr>
              <p:blipFill>
                <a:blip r:embed="rId18"/>
                <a:stretch>
                  <a:fillRect/>
                </a:stretch>
              </p:blipFill>
              <p:spPr>
                <a:xfrm>
                  <a:off x="5221008" y="3410856"/>
                  <a:ext cx="529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BCA6CC87-53A9-674D-8E4A-84A9DE7A5DC3}"/>
                    </a:ext>
                  </a:extLst>
                </p14:cNvPr>
                <p14:cNvContentPartPr/>
                <p14:nvPr/>
              </p14:nvContentPartPr>
              <p14:xfrm>
                <a:off x="5175288" y="3539016"/>
                <a:ext cx="200880" cy="18000"/>
              </p14:xfrm>
            </p:contentPart>
          </mc:Choice>
          <mc:Fallback xmlns="">
            <p:pic>
              <p:nvPicPr>
                <p:cNvPr id="16" name="Mürekkep 15">
                  <a:extLst>
                    <a:ext uri="{FF2B5EF4-FFF2-40B4-BE49-F238E27FC236}">
                      <a16:creationId xmlns:a16="http://schemas.microsoft.com/office/drawing/2014/main" id="{BCA6CC87-53A9-674D-8E4A-84A9DE7A5DC3}"/>
                    </a:ext>
                  </a:extLst>
                </p:cNvPr>
                <p:cNvPicPr/>
                <p:nvPr/>
              </p:nvPicPr>
              <p:blipFill>
                <a:blip r:embed="rId20"/>
                <a:stretch>
                  <a:fillRect/>
                </a:stretch>
              </p:blipFill>
              <p:spPr>
                <a:xfrm>
                  <a:off x="5166288" y="3530016"/>
                  <a:ext cx="2185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F9A95D78-CF4B-B540-963C-1B5805C85A8D}"/>
                    </a:ext>
                  </a:extLst>
                </p14:cNvPr>
                <p14:cNvContentPartPr/>
                <p14:nvPr/>
              </p14:nvContentPartPr>
              <p14:xfrm>
                <a:off x="5555808" y="3335976"/>
                <a:ext cx="441360" cy="213120"/>
              </p14:xfrm>
            </p:contentPart>
          </mc:Choice>
          <mc:Fallback xmlns="">
            <p:pic>
              <p:nvPicPr>
                <p:cNvPr id="18" name="Mürekkep 17">
                  <a:extLst>
                    <a:ext uri="{FF2B5EF4-FFF2-40B4-BE49-F238E27FC236}">
                      <a16:creationId xmlns:a16="http://schemas.microsoft.com/office/drawing/2014/main" id="{F9A95D78-CF4B-B540-963C-1B5805C85A8D}"/>
                    </a:ext>
                  </a:extLst>
                </p:cNvPr>
                <p:cNvPicPr/>
                <p:nvPr/>
              </p:nvPicPr>
              <p:blipFill>
                <a:blip r:embed="rId22"/>
                <a:stretch>
                  <a:fillRect/>
                </a:stretch>
              </p:blipFill>
              <p:spPr>
                <a:xfrm>
                  <a:off x="5547168" y="3327336"/>
                  <a:ext cx="459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937EAEB5-7C51-CF5A-BA7B-1F8354F36849}"/>
                    </a:ext>
                  </a:extLst>
                </p14:cNvPr>
                <p14:cNvContentPartPr/>
                <p14:nvPr/>
              </p14:nvContentPartPr>
              <p14:xfrm>
                <a:off x="6025608" y="3263976"/>
                <a:ext cx="63000" cy="192960"/>
              </p14:xfrm>
            </p:contentPart>
          </mc:Choice>
          <mc:Fallback xmlns="">
            <p:pic>
              <p:nvPicPr>
                <p:cNvPr id="19" name="Mürekkep 18">
                  <a:extLst>
                    <a:ext uri="{FF2B5EF4-FFF2-40B4-BE49-F238E27FC236}">
                      <a16:creationId xmlns:a16="http://schemas.microsoft.com/office/drawing/2014/main" id="{937EAEB5-7C51-CF5A-BA7B-1F8354F36849}"/>
                    </a:ext>
                  </a:extLst>
                </p:cNvPr>
                <p:cNvPicPr/>
                <p:nvPr/>
              </p:nvPicPr>
              <p:blipFill>
                <a:blip r:embed="rId24"/>
                <a:stretch>
                  <a:fillRect/>
                </a:stretch>
              </p:blipFill>
              <p:spPr>
                <a:xfrm>
                  <a:off x="6016608" y="3255336"/>
                  <a:ext cx="806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AF91E61E-C9F9-46CC-D9EF-6D62671351DC}"/>
                    </a:ext>
                  </a:extLst>
                </p14:cNvPr>
                <p14:cNvContentPartPr/>
                <p14:nvPr/>
              </p14:nvContentPartPr>
              <p14:xfrm>
                <a:off x="6025608" y="3379536"/>
                <a:ext cx="124200" cy="12960"/>
              </p14:xfrm>
            </p:contentPart>
          </mc:Choice>
          <mc:Fallback xmlns="">
            <p:pic>
              <p:nvPicPr>
                <p:cNvPr id="20" name="Mürekkep 19">
                  <a:extLst>
                    <a:ext uri="{FF2B5EF4-FFF2-40B4-BE49-F238E27FC236}">
                      <a16:creationId xmlns:a16="http://schemas.microsoft.com/office/drawing/2014/main" id="{AF91E61E-C9F9-46CC-D9EF-6D62671351DC}"/>
                    </a:ext>
                  </a:extLst>
                </p:cNvPr>
                <p:cNvPicPr/>
                <p:nvPr/>
              </p:nvPicPr>
              <p:blipFill>
                <a:blip r:embed="rId26"/>
                <a:stretch>
                  <a:fillRect/>
                </a:stretch>
              </p:blipFill>
              <p:spPr>
                <a:xfrm>
                  <a:off x="6016608" y="3370536"/>
                  <a:ext cx="141840" cy="30600"/>
                </a:xfrm>
                <a:prstGeom prst="rect">
                  <a:avLst/>
                </a:prstGeom>
              </p:spPr>
            </p:pic>
          </mc:Fallback>
        </mc:AlternateContent>
      </p:grpSp>
      <p:grpSp>
        <p:nvGrpSpPr>
          <p:cNvPr id="24" name="Grup 23">
            <a:extLst>
              <a:ext uri="{FF2B5EF4-FFF2-40B4-BE49-F238E27FC236}">
                <a16:creationId xmlns:a16="http://schemas.microsoft.com/office/drawing/2014/main" id="{04D6ABB4-11B7-E57C-B088-FFD53D48E538}"/>
              </a:ext>
            </a:extLst>
          </p:cNvPr>
          <p:cNvGrpSpPr/>
          <p:nvPr/>
        </p:nvGrpSpPr>
        <p:grpSpPr>
          <a:xfrm>
            <a:off x="4584528" y="4315536"/>
            <a:ext cx="161640" cy="513000"/>
            <a:chOff x="4584528" y="4315536"/>
            <a:chExt cx="161640" cy="513000"/>
          </a:xfrm>
        </p:grpSpPr>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FC0AF3AB-A0BE-E6A5-E0EF-21DF3A61D0E1}"/>
                    </a:ext>
                  </a:extLst>
                </p14:cNvPr>
                <p14:cNvContentPartPr/>
                <p14:nvPr/>
              </p14:nvContentPartPr>
              <p14:xfrm>
                <a:off x="4625208" y="4315536"/>
                <a:ext cx="120960" cy="513000"/>
              </p14:xfrm>
            </p:contentPart>
          </mc:Choice>
          <mc:Fallback xmlns="">
            <p:pic>
              <p:nvPicPr>
                <p:cNvPr id="22" name="Mürekkep 21">
                  <a:extLst>
                    <a:ext uri="{FF2B5EF4-FFF2-40B4-BE49-F238E27FC236}">
                      <a16:creationId xmlns:a16="http://schemas.microsoft.com/office/drawing/2014/main" id="{FC0AF3AB-A0BE-E6A5-E0EF-21DF3A61D0E1}"/>
                    </a:ext>
                  </a:extLst>
                </p:cNvPr>
                <p:cNvPicPr/>
                <p:nvPr/>
              </p:nvPicPr>
              <p:blipFill>
                <a:blip r:embed="rId28"/>
                <a:stretch>
                  <a:fillRect/>
                </a:stretch>
              </p:blipFill>
              <p:spPr>
                <a:xfrm>
                  <a:off x="4616568" y="4306896"/>
                  <a:ext cx="13860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FF003AA3-5B87-13E9-6781-D9395D51AF4B}"/>
                    </a:ext>
                  </a:extLst>
                </p14:cNvPr>
                <p14:cNvContentPartPr/>
                <p14:nvPr/>
              </p14:nvContentPartPr>
              <p14:xfrm>
                <a:off x="4584528" y="4580856"/>
                <a:ext cx="110880" cy="40320"/>
              </p14:xfrm>
            </p:contentPart>
          </mc:Choice>
          <mc:Fallback xmlns="">
            <p:pic>
              <p:nvPicPr>
                <p:cNvPr id="23" name="Mürekkep 22">
                  <a:extLst>
                    <a:ext uri="{FF2B5EF4-FFF2-40B4-BE49-F238E27FC236}">
                      <a16:creationId xmlns:a16="http://schemas.microsoft.com/office/drawing/2014/main" id="{FF003AA3-5B87-13E9-6781-D9395D51AF4B}"/>
                    </a:ext>
                  </a:extLst>
                </p:cNvPr>
                <p:cNvPicPr/>
                <p:nvPr/>
              </p:nvPicPr>
              <p:blipFill>
                <a:blip r:embed="rId30"/>
                <a:stretch>
                  <a:fillRect/>
                </a:stretch>
              </p:blipFill>
              <p:spPr>
                <a:xfrm>
                  <a:off x="4575888" y="4571856"/>
                  <a:ext cx="128520" cy="57960"/>
                </a:xfrm>
                <a:prstGeom prst="rect">
                  <a:avLst/>
                </a:prstGeom>
              </p:spPr>
            </p:pic>
          </mc:Fallback>
        </mc:AlternateContent>
      </p:grpSp>
      <p:grpSp>
        <p:nvGrpSpPr>
          <p:cNvPr id="27" name="Grup 26">
            <a:extLst>
              <a:ext uri="{FF2B5EF4-FFF2-40B4-BE49-F238E27FC236}">
                <a16:creationId xmlns:a16="http://schemas.microsoft.com/office/drawing/2014/main" id="{D91367B2-44D0-23AA-8054-57AF419429C1}"/>
              </a:ext>
            </a:extLst>
          </p:cNvPr>
          <p:cNvGrpSpPr/>
          <p:nvPr/>
        </p:nvGrpSpPr>
        <p:grpSpPr>
          <a:xfrm>
            <a:off x="4564368" y="5304096"/>
            <a:ext cx="196560" cy="584640"/>
            <a:chOff x="4564368" y="5304096"/>
            <a:chExt cx="196560" cy="584640"/>
          </a:xfrm>
        </p:grpSpPr>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514B5710-C6D7-4F21-C04F-7ED283A76E0B}"/>
                    </a:ext>
                  </a:extLst>
                </p14:cNvPr>
                <p14:cNvContentPartPr/>
                <p14:nvPr/>
              </p14:nvContentPartPr>
              <p14:xfrm>
                <a:off x="4615488" y="5304096"/>
                <a:ext cx="145440" cy="584640"/>
              </p14:xfrm>
            </p:contentPart>
          </mc:Choice>
          <mc:Fallback xmlns="">
            <p:pic>
              <p:nvPicPr>
                <p:cNvPr id="25" name="Mürekkep 24">
                  <a:extLst>
                    <a:ext uri="{FF2B5EF4-FFF2-40B4-BE49-F238E27FC236}">
                      <a16:creationId xmlns:a16="http://schemas.microsoft.com/office/drawing/2014/main" id="{514B5710-C6D7-4F21-C04F-7ED283A76E0B}"/>
                    </a:ext>
                  </a:extLst>
                </p:cNvPr>
                <p:cNvPicPr/>
                <p:nvPr/>
              </p:nvPicPr>
              <p:blipFill>
                <a:blip r:embed="rId32"/>
                <a:stretch>
                  <a:fillRect/>
                </a:stretch>
              </p:blipFill>
              <p:spPr>
                <a:xfrm>
                  <a:off x="4606488" y="5295456"/>
                  <a:ext cx="16308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4A6A3657-EFC8-364D-E3DB-C02577D27EC3}"/>
                    </a:ext>
                  </a:extLst>
                </p14:cNvPr>
                <p14:cNvContentPartPr/>
                <p14:nvPr/>
              </p14:nvContentPartPr>
              <p14:xfrm>
                <a:off x="4564368" y="5586336"/>
                <a:ext cx="38160" cy="51120"/>
              </p14:xfrm>
            </p:contentPart>
          </mc:Choice>
          <mc:Fallback xmlns="">
            <p:pic>
              <p:nvPicPr>
                <p:cNvPr id="26" name="Mürekkep 25">
                  <a:extLst>
                    <a:ext uri="{FF2B5EF4-FFF2-40B4-BE49-F238E27FC236}">
                      <a16:creationId xmlns:a16="http://schemas.microsoft.com/office/drawing/2014/main" id="{4A6A3657-EFC8-364D-E3DB-C02577D27EC3}"/>
                    </a:ext>
                  </a:extLst>
                </p:cNvPr>
                <p:cNvPicPr/>
                <p:nvPr/>
              </p:nvPicPr>
              <p:blipFill>
                <a:blip r:embed="rId34"/>
                <a:stretch>
                  <a:fillRect/>
                </a:stretch>
              </p:blipFill>
              <p:spPr>
                <a:xfrm>
                  <a:off x="4555368" y="5577696"/>
                  <a:ext cx="55800" cy="68760"/>
                </a:xfrm>
                <a:prstGeom prst="rect">
                  <a:avLst/>
                </a:prstGeom>
              </p:spPr>
            </p:pic>
          </mc:Fallback>
        </mc:AlternateContent>
      </p:grpSp>
      <p:sp>
        <p:nvSpPr>
          <p:cNvPr id="28" name="Metin kutusu 27">
            <a:extLst>
              <a:ext uri="{FF2B5EF4-FFF2-40B4-BE49-F238E27FC236}">
                <a16:creationId xmlns:a16="http://schemas.microsoft.com/office/drawing/2014/main" id="{E0E98D2B-080A-9406-28BD-C8663A5BF988}"/>
              </a:ext>
            </a:extLst>
          </p:cNvPr>
          <p:cNvSpPr txBox="1"/>
          <p:nvPr/>
        </p:nvSpPr>
        <p:spPr>
          <a:xfrm>
            <a:off x="6400800" y="4480560"/>
            <a:ext cx="5676554" cy="923330"/>
          </a:xfrm>
          <a:prstGeom prst="rect">
            <a:avLst/>
          </a:prstGeom>
          <a:noFill/>
        </p:spPr>
        <p:txBody>
          <a:bodyPr wrap="none" rtlCol="0">
            <a:spAutoFit/>
          </a:bodyPr>
          <a:lstStyle/>
          <a:p>
            <a:r>
              <a:rPr lang="en-US" dirty="0" err="1"/>
              <a:t>Boylece</a:t>
            </a:r>
            <a:r>
              <a:rPr lang="en-US" dirty="0"/>
              <a:t> yeni </a:t>
            </a:r>
            <a:r>
              <a:rPr lang="en-US" dirty="0" err="1"/>
              <a:t>bir</a:t>
            </a:r>
            <a:r>
              <a:rPr lang="en-US" dirty="0"/>
              <a:t> </a:t>
            </a:r>
            <a:r>
              <a:rPr lang="en-US" dirty="0" err="1"/>
              <a:t>yontem</a:t>
            </a:r>
            <a:r>
              <a:rPr lang="en-US" dirty="0"/>
              <a:t> </a:t>
            </a:r>
            <a:r>
              <a:rPr lang="en-US" dirty="0" err="1"/>
              <a:t>daha</a:t>
            </a:r>
            <a:r>
              <a:rPr lang="en-US" dirty="0"/>
              <a:t> </a:t>
            </a:r>
            <a:r>
              <a:rPr lang="en-US" dirty="0" err="1"/>
              <a:t>ogrenmis</a:t>
            </a:r>
            <a:r>
              <a:rPr lang="en-US" dirty="0"/>
              <a:t> </a:t>
            </a:r>
            <a:r>
              <a:rPr lang="en-US" dirty="0" err="1"/>
              <a:t>olduk</a:t>
            </a:r>
            <a:endParaRPr lang="en-US" dirty="0"/>
          </a:p>
          <a:p>
            <a:r>
              <a:rPr lang="en-US" dirty="0"/>
              <a:t>Ama </a:t>
            </a:r>
            <a:r>
              <a:rPr lang="en-US" dirty="0" err="1"/>
              <a:t>ileride</a:t>
            </a:r>
            <a:r>
              <a:rPr lang="en-US" dirty="0"/>
              <a:t> </a:t>
            </a:r>
            <a:r>
              <a:rPr lang="en-US" dirty="0" err="1"/>
              <a:t>farkli</a:t>
            </a:r>
            <a:r>
              <a:rPr lang="en-US" dirty="0"/>
              <a:t> </a:t>
            </a:r>
            <a:r>
              <a:rPr lang="en-US" dirty="0" err="1"/>
              <a:t>ve</a:t>
            </a:r>
            <a:r>
              <a:rPr lang="en-US" dirty="0"/>
              <a:t> </a:t>
            </a:r>
            <a:r>
              <a:rPr lang="en-US" dirty="0" err="1"/>
              <a:t>genelde</a:t>
            </a:r>
            <a:r>
              <a:rPr lang="en-US" dirty="0"/>
              <a:t> </a:t>
            </a:r>
            <a:r>
              <a:rPr lang="en-US" dirty="0" err="1"/>
              <a:t>insanlarin</a:t>
            </a:r>
            <a:r>
              <a:rPr lang="en-US" dirty="0"/>
              <a:t> </a:t>
            </a:r>
            <a:r>
              <a:rPr lang="en-US" dirty="0" err="1"/>
              <a:t>kullandigi</a:t>
            </a:r>
            <a:r>
              <a:rPr lang="en-US" dirty="0"/>
              <a:t> </a:t>
            </a:r>
          </a:p>
          <a:p>
            <a:r>
              <a:rPr lang="en-US" dirty="0" err="1"/>
              <a:t>Sistemi</a:t>
            </a:r>
            <a:r>
              <a:rPr lang="en-US" dirty="0"/>
              <a:t> </a:t>
            </a:r>
            <a:r>
              <a:rPr lang="en-US" dirty="0" err="1"/>
              <a:t>gorecegiz</a:t>
            </a:r>
            <a:r>
              <a:rPr lang="en-US" dirty="0"/>
              <a:t>.</a:t>
            </a:r>
            <a:endParaRPr lang="en-CA" dirty="0"/>
          </a:p>
        </p:txBody>
      </p:sp>
    </p:spTree>
    <p:extLst>
      <p:ext uri="{BB962C8B-B14F-4D97-AF65-F5344CB8AC3E}">
        <p14:creationId xmlns:p14="http://schemas.microsoft.com/office/powerpoint/2010/main" val="31759287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2B1C80EC-BB14-790A-F9F1-FCEDA43417FF}"/>
              </a:ext>
            </a:extLst>
          </p:cNvPr>
          <p:cNvSpPr txBox="1"/>
          <p:nvPr/>
        </p:nvSpPr>
        <p:spPr>
          <a:xfrm>
            <a:off x="2407539" y="3136612"/>
            <a:ext cx="7376922" cy="584775"/>
          </a:xfrm>
          <a:prstGeom prst="rect">
            <a:avLst/>
          </a:prstGeom>
          <a:noFill/>
        </p:spPr>
        <p:txBody>
          <a:bodyPr wrap="square">
            <a:spAutoFit/>
          </a:bodyPr>
          <a:lstStyle/>
          <a:p>
            <a:r>
              <a:rPr lang="en-US" sz="3200" b="0" i="0" dirty="0">
                <a:effectLst/>
                <a:latin typeface="Udemy Sans"/>
              </a:rPr>
              <a:t>Initialize Attributes with Gameplay Effects</a:t>
            </a:r>
            <a:endParaRPr lang="en-CA" sz="3200" dirty="0"/>
          </a:p>
        </p:txBody>
      </p:sp>
    </p:spTree>
    <p:extLst>
      <p:ext uri="{BB962C8B-B14F-4D97-AF65-F5344CB8AC3E}">
        <p14:creationId xmlns:p14="http://schemas.microsoft.com/office/powerpoint/2010/main" val="159315157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4F80C2-B2AD-6BB2-5BE7-A2C93754D059}"/>
              </a:ext>
            </a:extLst>
          </p:cNvPr>
          <p:cNvSpPr>
            <a:spLocks noGrp="1"/>
          </p:cNvSpPr>
          <p:nvPr>
            <p:ph idx="1"/>
          </p:nvPr>
        </p:nvSpPr>
        <p:spPr>
          <a:xfrm>
            <a:off x="725521" y="404936"/>
            <a:ext cx="8946541" cy="690282"/>
          </a:xfrm>
        </p:spPr>
        <p:txBody>
          <a:bodyPr>
            <a:normAutofit lnSpcReduction="10000"/>
          </a:bodyPr>
          <a:lstStyle/>
          <a:p>
            <a:r>
              <a:rPr lang="en-US" dirty="0"/>
              <a:t>Bir </a:t>
            </a:r>
            <a:r>
              <a:rPr lang="en-US" dirty="0" err="1"/>
              <a:t>onceki</a:t>
            </a:r>
            <a:r>
              <a:rPr lang="en-US" dirty="0"/>
              <a:t> </a:t>
            </a:r>
            <a:r>
              <a:rPr lang="en-US" dirty="0" err="1"/>
              <a:t>yontemi</a:t>
            </a:r>
            <a:r>
              <a:rPr lang="en-US" dirty="0"/>
              <a:t> </a:t>
            </a:r>
            <a:r>
              <a:rPr lang="en-US" dirty="0" err="1"/>
              <a:t>egitim</a:t>
            </a:r>
            <a:r>
              <a:rPr lang="en-US" dirty="0"/>
              <a:t> </a:t>
            </a:r>
            <a:r>
              <a:rPr lang="en-US" dirty="0" err="1"/>
              <a:t>amacli</a:t>
            </a:r>
            <a:r>
              <a:rPr lang="en-US" dirty="0"/>
              <a:t> </a:t>
            </a:r>
            <a:r>
              <a:rPr lang="en-US" dirty="0" err="1"/>
              <a:t>yaptigimiz</a:t>
            </a:r>
            <a:r>
              <a:rPr lang="en-US" dirty="0"/>
              <a:t> </a:t>
            </a:r>
            <a:r>
              <a:rPr lang="en-US" dirty="0" err="1"/>
              <a:t>icin</a:t>
            </a:r>
            <a:r>
              <a:rPr lang="en-US" dirty="0"/>
              <a:t> </a:t>
            </a:r>
            <a:r>
              <a:rPr lang="en-US" dirty="0" err="1"/>
              <a:t>simdi</a:t>
            </a:r>
            <a:r>
              <a:rPr lang="en-US" dirty="0"/>
              <a:t> bi Ayari </a:t>
            </a:r>
            <a:r>
              <a:rPr lang="en-US" dirty="0" err="1"/>
              <a:t>silmemiz</a:t>
            </a:r>
            <a:r>
              <a:rPr lang="en-US" dirty="0"/>
              <a:t> </a:t>
            </a:r>
            <a:r>
              <a:rPr lang="en-US" dirty="0" err="1"/>
              <a:t>gerekiyor</a:t>
            </a:r>
            <a:r>
              <a:rPr lang="en-US" dirty="0"/>
              <a:t> </a:t>
            </a:r>
            <a:r>
              <a:rPr lang="en-US" dirty="0" err="1"/>
              <a:t>oradan</a:t>
            </a:r>
            <a:endParaRPr lang="en-US" dirty="0"/>
          </a:p>
        </p:txBody>
      </p:sp>
      <p:pic>
        <p:nvPicPr>
          <p:cNvPr id="5" name="Resim 4">
            <a:extLst>
              <a:ext uri="{FF2B5EF4-FFF2-40B4-BE49-F238E27FC236}">
                <a16:creationId xmlns:a16="http://schemas.microsoft.com/office/drawing/2014/main" id="{ED82E941-333C-3D34-E6CB-AC6FFDAA730A}"/>
              </a:ext>
            </a:extLst>
          </p:cNvPr>
          <p:cNvPicPr>
            <a:picLocks noChangeAspect="1"/>
          </p:cNvPicPr>
          <p:nvPr/>
        </p:nvPicPr>
        <p:blipFill>
          <a:blip r:embed="rId2"/>
          <a:stretch>
            <a:fillRect/>
          </a:stretch>
        </p:blipFill>
        <p:spPr>
          <a:xfrm>
            <a:off x="0" y="1429064"/>
            <a:ext cx="12192000" cy="5024000"/>
          </a:xfrm>
          <a:prstGeom prst="rect">
            <a:avLst/>
          </a:prstGeom>
        </p:spPr>
      </p:pic>
      <p:pic>
        <p:nvPicPr>
          <p:cNvPr id="6" name="Resim 5">
            <a:extLst>
              <a:ext uri="{FF2B5EF4-FFF2-40B4-BE49-F238E27FC236}">
                <a16:creationId xmlns:a16="http://schemas.microsoft.com/office/drawing/2014/main" id="{BE80B399-0F62-5D62-2FD0-FA0C66DB16FD}"/>
              </a:ext>
            </a:extLst>
          </p:cNvPr>
          <p:cNvPicPr>
            <a:picLocks noChangeAspect="1"/>
          </p:cNvPicPr>
          <p:nvPr/>
        </p:nvPicPr>
        <p:blipFill>
          <a:blip r:embed="rId3"/>
          <a:stretch>
            <a:fillRect/>
          </a:stretch>
        </p:blipFill>
        <p:spPr>
          <a:xfrm>
            <a:off x="2277288" y="5133734"/>
            <a:ext cx="5582429" cy="1724266"/>
          </a:xfrm>
          <a:prstGeom prst="rect">
            <a:avLst/>
          </a:prstGeom>
        </p:spPr>
      </p:pic>
      <p:pic>
        <p:nvPicPr>
          <p:cNvPr id="7" name="Resim 6">
            <a:extLst>
              <a:ext uri="{FF2B5EF4-FFF2-40B4-BE49-F238E27FC236}">
                <a16:creationId xmlns:a16="http://schemas.microsoft.com/office/drawing/2014/main" id="{97A03BCF-308C-A5E3-3847-FE6372CF87AE}"/>
              </a:ext>
            </a:extLst>
          </p:cNvPr>
          <p:cNvPicPr>
            <a:picLocks noChangeAspect="1"/>
          </p:cNvPicPr>
          <p:nvPr/>
        </p:nvPicPr>
        <p:blipFill>
          <a:blip r:embed="rId4"/>
          <a:stretch>
            <a:fillRect/>
          </a:stretch>
        </p:blipFill>
        <p:spPr>
          <a:xfrm>
            <a:off x="2277288" y="4838418"/>
            <a:ext cx="1905266" cy="295316"/>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0FE29FF3-2FB5-3C9D-E6EF-379A12A4EEA8}"/>
                  </a:ext>
                </a:extLst>
              </p14:cNvPr>
              <p14:cNvContentPartPr/>
              <p14:nvPr/>
            </p14:nvContentPartPr>
            <p14:xfrm>
              <a:off x="5161111" y="6166223"/>
              <a:ext cx="880920" cy="23760"/>
            </p14:xfrm>
          </p:contentPart>
        </mc:Choice>
        <mc:Fallback xmlns="">
          <p:pic>
            <p:nvPicPr>
              <p:cNvPr id="8" name="Mürekkep 7">
                <a:extLst>
                  <a:ext uri="{FF2B5EF4-FFF2-40B4-BE49-F238E27FC236}">
                    <a16:creationId xmlns:a16="http://schemas.microsoft.com/office/drawing/2014/main" id="{0FE29FF3-2FB5-3C9D-E6EF-379A12A4EEA8}"/>
                  </a:ext>
                </a:extLst>
              </p:cNvPr>
              <p:cNvPicPr/>
              <p:nvPr/>
            </p:nvPicPr>
            <p:blipFill>
              <a:blip r:embed="rId6"/>
              <a:stretch>
                <a:fillRect/>
              </a:stretch>
            </p:blipFill>
            <p:spPr>
              <a:xfrm>
                <a:off x="5152471" y="6157223"/>
                <a:ext cx="898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574494F0-4244-7717-F9D2-C11D987ED539}"/>
                  </a:ext>
                </a:extLst>
              </p14:cNvPr>
              <p14:cNvContentPartPr/>
              <p14:nvPr/>
            </p14:nvContentPartPr>
            <p14:xfrm>
              <a:off x="5796151" y="6452783"/>
              <a:ext cx="1101960" cy="81720"/>
            </p14:xfrm>
          </p:contentPart>
        </mc:Choice>
        <mc:Fallback xmlns="">
          <p:pic>
            <p:nvPicPr>
              <p:cNvPr id="9" name="Mürekkep 8">
                <a:extLst>
                  <a:ext uri="{FF2B5EF4-FFF2-40B4-BE49-F238E27FC236}">
                    <a16:creationId xmlns:a16="http://schemas.microsoft.com/office/drawing/2014/main" id="{574494F0-4244-7717-F9D2-C11D987ED539}"/>
                  </a:ext>
                </a:extLst>
              </p:cNvPr>
              <p:cNvPicPr/>
              <p:nvPr/>
            </p:nvPicPr>
            <p:blipFill>
              <a:blip r:embed="rId8"/>
              <a:stretch>
                <a:fillRect/>
              </a:stretch>
            </p:blipFill>
            <p:spPr>
              <a:xfrm>
                <a:off x="5787511" y="6444143"/>
                <a:ext cx="1119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58FF4B14-560B-9023-2614-B1E85F3D5081}"/>
                  </a:ext>
                </a:extLst>
              </p14:cNvPr>
              <p14:cNvContentPartPr/>
              <p14:nvPr/>
            </p14:nvContentPartPr>
            <p14:xfrm>
              <a:off x="200425" y="2905636"/>
              <a:ext cx="1948680" cy="398160"/>
            </p14:xfrm>
          </p:contentPart>
        </mc:Choice>
        <mc:Fallback xmlns="">
          <p:pic>
            <p:nvPicPr>
              <p:cNvPr id="10" name="Mürekkep 9">
                <a:extLst>
                  <a:ext uri="{FF2B5EF4-FFF2-40B4-BE49-F238E27FC236}">
                    <a16:creationId xmlns:a16="http://schemas.microsoft.com/office/drawing/2014/main" id="{58FF4B14-560B-9023-2614-B1E85F3D5081}"/>
                  </a:ext>
                </a:extLst>
              </p:cNvPr>
              <p:cNvPicPr/>
              <p:nvPr/>
            </p:nvPicPr>
            <p:blipFill>
              <a:blip r:embed="rId10"/>
              <a:stretch>
                <a:fillRect/>
              </a:stretch>
            </p:blipFill>
            <p:spPr>
              <a:xfrm>
                <a:off x="191785" y="2896996"/>
                <a:ext cx="196632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94A7A1BF-9C87-B2D1-2F31-0C6AF34881C3}"/>
                  </a:ext>
                </a:extLst>
              </p14:cNvPr>
              <p14:cNvContentPartPr/>
              <p14:nvPr/>
            </p14:nvContentPartPr>
            <p14:xfrm>
              <a:off x="2157025" y="1403716"/>
              <a:ext cx="1359000" cy="331560"/>
            </p14:xfrm>
          </p:contentPart>
        </mc:Choice>
        <mc:Fallback xmlns="">
          <p:pic>
            <p:nvPicPr>
              <p:cNvPr id="11" name="Mürekkep 10">
                <a:extLst>
                  <a:ext uri="{FF2B5EF4-FFF2-40B4-BE49-F238E27FC236}">
                    <a16:creationId xmlns:a16="http://schemas.microsoft.com/office/drawing/2014/main" id="{94A7A1BF-9C87-B2D1-2F31-0C6AF34881C3}"/>
                  </a:ext>
                </a:extLst>
              </p:cNvPr>
              <p:cNvPicPr/>
              <p:nvPr/>
            </p:nvPicPr>
            <p:blipFill>
              <a:blip r:embed="rId12"/>
              <a:stretch>
                <a:fillRect/>
              </a:stretch>
            </p:blipFill>
            <p:spPr>
              <a:xfrm>
                <a:off x="2148025" y="1394716"/>
                <a:ext cx="13766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164604E9-0BF0-9657-A6FF-403F45F4FCE6}"/>
                  </a:ext>
                </a:extLst>
              </p14:cNvPr>
              <p14:cNvContentPartPr/>
              <p14:nvPr/>
            </p14:nvContentPartPr>
            <p14:xfrm>
              <a:off x="6872305" y="4465876"/>
              <a:ext cx="731520" cy="77040"/>
            </p14:xfrm>
          </p:contentPart>
        </mc:Choice>
        <mc:Fallback xmlns="">
          <p:pic>
            <p:nvPicPr>
              <p:cNvPr id="13" name="Mürekkep 12">
                <a:extLst>
                  <a:ext uri="{FF2B5EF4-FFF2-40B4-BE49-F238E27FC236}">
                    <a16:creationId xmlns:a16="http://schemas.microsoft.com/office/drawing/2014/main" id="{164604E9-0BF0-9657-A6FF-403F45F4FCE6}"/>
                  </a:ext>
                </a:extLst>
              </p:cNvPr>
              <p:cNvPicPr/>
              <p:nvPr/>
            </p:nvPicPr>
            <p:blipFill>
              <a:blip r:embed="rId14"/>
              <a:stretch>
                <a:fillRect/>
              </a:stretch>
            </p:blipFill>
            <p:spPr>
              <a:xfrm>
                <a:off x="6863305" y="4456876"/>
                <a:ext cx="749160" cy="94680"/>
              </a:xfrm>
              <a:prstGeom prst="rect">
                <a:avLst/>
              </a:prstGeom>
            </p:spPr>
          </p:pic>
        </mc:Fallback>
      </mc:AlternateContent>
      <p:grpSp>
        <p:nvGrpSpPr>
          <p:cNvPr id="20" name="Grup 19">
            <a:extLst>
              <a:ext uri="{FF2B5EF4-FFF2-40B4-BE49-F238E27FC236}">
                <a16:creationId xmlns:a16="http://schemas.microsoft.com/office/drawing/2014/main" id="{6F027996-C579-06E1-B738-7BCEF47835A3}"/>
              </a:ext>
            </a:extLst>
          </p:cNvPr>
          <p:cNvGrpSpPr/>
          <p:nvPr/>
        </p:nvGrpSpPr>
        <p:grpSpPr>
          <a:xfrm>
            <a:off x="11419848" y="4279176"/>
            <a:ext cx="613080" cy="485280"/>
            <a:chOff x="11419848" y="4279176"/>
            <a:chExt cx="613080" cy="485280"/>
          </a:xfrm>
        </p:grpSpPr>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AB64B3B2-CAF0-9631-37E6-D0386B5BC2ED}"/>
                    </a:ext>
                  </a:extLst>
                </p14:cNvPr>
                <p14:cNvContentPartPr/>
                <p14:nvPr/>
              </p14:nvContentPartPr>
              <p14:xfrm>
                <a:off x="11419848" y="4488696"/>
                <a:ext cx="294840" cy="275760"/>
              </p14:xfrm>
            </p:contentPart>
          </mc:Choice>
          <mc:Fallback xmlns="">
            <p:pic>
              <p:nvPicPr>
                <p:cNvPr id="15" name="Mürekkep 14">
                  <a:extLst>
                    <a:ext uri="{FF2B5EF4-FFF2-40B4-BE49-F238E27FC236}">
                      <a16:creationId xmlns:a16="http://schemas.microsoft.com/office/drawing/2014/main" id="{AB64B3B2-CAF0-9631-37E6-D0386B5BC2ED}"/>
                    </a:ext>
                  </a:extLst>
                </p:cNvPr>
                <p:cNvPicPr/>
                <p:nvPr/>
              </p:nvPicPr>
              <p:blipFill>
                <a:blip r:embed="rId16"/>
                <a:stretch>
                  <a:fillRect/>
                </a:stretch>
              </p:blipFill>
              <p:spPr>
                <a:xfrm>
                  <a:off x="11411208" y="4479696"/>
                  <a:ext cx="3124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99791508-1E6B-34B7-275D-AD313AC5C7DA}"/>
                    </a:ext>
                  </a:extLst>
                </p14:cNvPr>
                <p14:cNvContentPartPr/>
                <p14:nvPr/>
              </p14:nvContentPartPr>
              <p14:xfrm>
                <a:off x="11780208" y="4342896"/>
                <a:ext cx="99720" cy="174960"/>
              </p14:xfrm>
            </p:contentPart>
          </mc:Choice>
          <mc:Fallback xmlns="">
            <p:pic>
              <p:nvPicPr>
                <p:cNvPr id="16" name="Mürekkep 15">
                  <a:extLst>
                    <a:ext uri="{FF2B5EF4-FFF2-40B4-BE49-F238E27FC236}">
                      <a16:creationId xmlns:a16="http://schemas.microsoft.com/office/drawing/2014/main" id="{99791508-1E6B-34B7-275D-AD313AC5C7DA}"/>
                    </a:ext>
                  </a:extLst>
                </p:cNvPr>
                <p:cNvPicPr/>
                <p:nvPr/>
              </p:nvPicPr>
              <p:blipFill>
                <a:blip r:embed="rId18"/>
                <a:stretch>
                  <a:fillRect/>
                </a:stretch>
              </p:blipFill>
              <p:spPr>
                <a:xfrm>
                  <a:off x="11771208" y="4334256"/>
                  <a:ext cx="1173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682D2B9-81C3-8B77-7FE7-7DC19C95D974}"/>
                    </a:ext>
                  </a:extLst>
                </p14:cNvPr>
                <p14:cNvContentPartPr/>
                <p14:nvPr/>
              </p14:nvContentPartPr>
              <p14:xfrm>
                <a:off x="11941848" y="4425336"/>
                <a:ext cx="26280" cy="83520"/>
              </p14:xfrm>
            </p:contentPart>
          </mc:Choice>
          <mc:Fallback xmlns="">
            <p:pic>
              <p:nvPicPr>
                <p:cNvPr id="17" name="Mürekkep 16">
                  <a:extLst>
                    <a:ext uri="{FF2B5EF4-FFF2-40B4-BE49-F238E27FC236}">
                      <a16:creationId xmlns:a16="http://schemas.microsoft.com/office/drawing/2014/main" id="{2682D2B9-81C3-8B77-7FE7-7DC19C95D974}"/>
                    </a:ext>
                  </a:extLst>
                </p:cNvPr>
                <p:cNvPicPr/>
                <p:nvPr/>
              </p:nvPicPr>
              <p:blipFill>
                <a:blip r:embed="rId20"/>
                <a:stretch>
                  <a:fillRect/>
                </a:stretch>
              </p:blipFill>
              <p:spPr>
                <a:xfrm>
                  <a:off x="11932848" y="4416336"/>
                  <a:ext cx="439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DA84C024-1396-6162-6385-02CF746A2699}"/>
                    </a:ext>
                  </a:extLst>
                </p14:cNvPr>
                <p14:cNvContentPartPr/>
                <p14:nvPr/>
              </p14:nvContentPartPr>
              <p14:xfrm>
                <a:off x="11914128" y="4352256"/>
                <a:ext cx="3960" cy="1800"/>
              </p14:xfrm>
            </p:contentPart>
          </mc:Choice>
          <mc:Fallback xmlns="">
            <p:pic>
              <p:nvPicPr>
                <p:cNvPr id="18" name="Mürekkep 17">
                  <a:extLst>
                    <a:ext uri="{FF2B5EF4-FFF2-40B4-BE49-F238E27FC236}">
                      <a16:creationId xmlns:a16="http://schemas.microsoft.com/office/drawing/2014/main" id="{DA84C024-1396-6162-6385-02CF746A2699}"/>
                    </a:ext>
                  </a:extLst>
                </p:cNvPr>
                <p:cNvPicPr/>
                <p:nvPr/>
              </p:nvPicPr>
              <p:blipFill>
                <a:blip r:embed="rId22"/>
                <a:stretch>
                  <a:fillRect/>
                </a:stretch>
              </p:blipFill>
              <p:spPr>
                <a:xfrm>
                  <a:off x="11905128" y="4343616"/>
                  <a:ext cx="216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9D430692-74FF-0B3D-45F6-9BE41401404F}"/>
                    </a:ext>
                  </a:extLst>
                </p14:cNvPr>
                <p14:cNvContentPartPr/>
                <p14:nvPr/>
              </p14:nvContentPartPr>
              <p14:xfrm>
                <a:off x="11969208" y="4279176"/>
                <a:ext cx="63720" cy="200880"/>
              </p14:xfrm>
            </p:contentPart>
          </mc:Choice>
          <mc:Fallback xmlns="">
            <p:pic>
              <p:nvPicPr>
                <p:cNvPr id="19" name="Mürekkep 18">
                  <a:extLst>
                    <a:ext uri="{FF2B5EF4-FFF2-40B4-BE49-F238E27FC236}">
                      <a16:creationId xmlns:a16="http://schemas.microsoft.com/office/drawing/2014/main" id="{9D430692-74FF-0B3D-45F6-9BE41401404F}"/>
                    </a:ext>
                  </a:extLst>
                </p:cNvPr>
                <p:cNvPicPr/>
                <p:nvPr/>
              </p:nvPicPr>
              <p:blipFill>
                <a:blip r:embed="rId24"/>
                <a:stretch>
                  <a:fillRect/>
                </a:stretch>
              </p:blipFill>
              <p:spPr>
                <a:xfrm>
                  <a:off x="11960208" y="4270176"/>
                  <a:ext cx="81360" cy="218520"/>
                </a:xfrm>
                <a:prstGeom prst="rect">
                  <a:avLst/>
                </a:prstGeom>
              </p:spPr>
            </p:pic>
          </mc:Fallback>
        </mc:AlternateContent>
      </p:grpSp>
      <p:grpSp>
        <p:nvGrpSpPr>
          <p:cNvPr id="23" name="Grup 22">
            <a:extLst>
              <a:ext uri="{FF2B5EF4-FFF2-40B4-BE49-F238E27FC236}">
                <a16:creationId xmlns:a16="http://schemas.microsoft.com/office/drawing/2014/main" id="{B900282A-BF1B-E3C8-7581-419D9D2597A4}"/>
              </a:ext>
            </a:extLst>
          </p:cNvPr>
          <p:cNvGrpSpPr/>
          <p:nvPr/>
        </p:nvGrpSpPr>
        <p:grpSpPr>
          <a:xfrm>
            <a:off x="7671528" y="4827456"/>
            <a:ext cx="4155840" cy="1749600"/>
            <a:chOff x="7671528" y="4827456"/>
            <a:chExt cx="4155840" cy="1749600"/>
          </a:xfrm>
        </p:grpSpPr>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778A6B74-F858-B6B5-E587-799502965E26}"/>
                    </a:ext>
                  </a:extLst>
                </p14:cNvPr>
                <p14:cNvContentPartPr/>
                <p14:nvPr/>
              </p14:nvContentPartPr>
              <p14:xfrm>
                <a:off x="7671528" y="4844376"/>
                <a:ext cx="4039920" cy="1732680"/>
              </p14:xfrm>
            </p:contentPart>
          </mc:Choice>
          <mc:Fallback xmlns="">
            <p:pic>
              <p:nvPicPr>
                <p:cNvPr id="21" name="Mürekkep 20">
                  <a:extLst>
                    <a:ext uri="{FF2B5EF4-FFF2-40B4-BE49-F238E27FC236}">
                      <a16:creationId xmlns:a16="http://schemas.microsoft.com/office/drawing/2014/main" id="{778A6B74-F858-B6B5-E587-799502965E26}"/>
                    </a:ext>
                  </a:extLst>
                </p:cNvPr>
                <p:cNvPicPr/>
                <p:nvPr/>
              </p:nvPicPr>
              <p:blipFill>
                <a:blip r:embed="rId26"/>
                <a:stretch>
                  <a:fillRect/>
                </a:stretch>
              </p:blipFill>
              <p:spPr>
                <a:xfrm>
                  <a:off x="7662888" y="4835376"/>
                  <a:ext cx="4057560" cy="175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B6409556-6FF9-C220-15B9-3A6AE6400A36}"/>
                    </a:ext>
                  </a:extLst>
                </p14:cNvPr>
                <p14:cNvContentPartPr/>
                <p14:nvPr/>
              </p14:nvContentPartPr>
              <p14:xfrm>
                <a:off x="11712888" y="4827456"/>
                <a:ext cx="114480" cy="31320"/>
              </p14:xfrm>
            </p:contentPart>
          </mc:Choice>
          <mc:Fallback xmlns="">
            <p:pic>
              <p:nvPicPr>
                <p:cNvPr id="22" name="Mürekkep 21">
                  <a:extLst>
                    <a:ext uri="{FF2B5EF4-FFF2-40B4-BE49-F238E27FC236}">
                      <a16:creationId xmlns:a16="http://schemas.microsoft.com/office/drawing/2014/main" id="{B6409556-6FF9-C220-15B9-3A6AE6400A36}"/>
                    </a:ext>
                  </a:extLst>
                </p:cNvPr>
                <p:cNvPicPr/>
                <p:nvPr/>
              </p:nvPicPr>
              <p:blipFill>
                <a:blip r:embed="rId28"/>
                <a:stretch>
                  <a:fillRect/>
                </a:stretch>
              </p:blipFill>
              <p:spPr>
                <a:xfrm>
                  <a:off x="11704248" y="4818816"/>
                  <a:ext cx="132120" cy="48960"/>
                </a:xfrm>
                <a:prstGeom prst="rect">
                  <a:avLst/>
                </a:prstGeom>
              </p:spPr>
            </p:pic>
          </mc:Fallback>
        </mc:AlternateContent>
      </p:grpSp>
    </p:spTree>
    <p:extLst>
      <p:ext uri="{BB962C8B-B14F-4D97-AF65-F5344CB8AC3E}">
        <p14:creationId xmlns:p14="http://schemas.microsoft.com/office/powerpoint/2010/main" val="224513897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E641829-EAF4-4410-576D-6472E2948E02}"/>
              </a:ext>
            </a:extLst>
          </p:cNvPr>
          <p:cNvPicPr>
            <a:picLocks noChangeAspect="1"/>
          </p:cNvPicPr>
          <p:nvPr/>
        </p:nvPicPr>
        <p:blipFill>
          <a:blip r:embed="rId2"/>
          <a:stretch>
            <a:fillRect/>
          </a:stretch>
        </p:blipFill>
        <p:spPr>
          <a:xfrm>
            <a:off x="0" y="354821"/>
            <a:ext cx="12192000" cy="614835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A0520A5-AE95-CB6C-DB34-6CB8868C14BD}"/>
                  </a:ext>
                </a:extLst>
              </p14:cNvPr>
              <p14:cNvContentPartPr/>
              <p14:nvPr/>
            </p14:nvContentPartPr>
            <p14:xfrm>
              <a:off x="7743168" y="5284296"/>
              <a:ext cx="247680" cy="671400"/>
            </p14:xfrm>
          </p:contentPart>
        </mc:Choice>
        <mc:Fallback xmlns="">
          <p:pic>
            <p:nvPicPr>
              <p:cNvPr id="6" name="Mürekkep 5">
                <a:extLst>
                  <a:ext uri="{FF2B5EF4-FFF2-40B4-BE49-F238E27FC236}">
                    <a16:creationId xmlns:a16="http://schemas.microsoft.com/office/drawing/2014/main" id="{DA0520A5-AE95-CB6C-DB34-6CB8868C14BD}"/>
                  </a:ext>
                </a:extLst>
              </p:cNvPr>
              <p:cNvPicPr/>
              <p:nvPr/>
            </p:nvPicPr>
            <p:blipFill>
              <a:blip r:embed="rId4"/>
              <a:stretch>
                <a:fillRect/>
              </a:stretch>
            </p:blipFill>
            <p:spPr>
              <a:xfrm>
                <a:off x="7734528" y="5275656"/>
                <a:ext cx="26532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0E53838-26FE-1765-947C-73A9FA178E1E}"/>
                  </a:ext>
                </a:extLst>
              </p14:cNvPr>
              <p14:cNvContentPartPr/>
              <p14:nvPr/>
            </p14:nvContentPartPr>
            <p14:xfrm>
              <a:off x="10936728" y="5211576"/>
              <a:ext cx="929880" cy="823680"/>
            </p14:xfrm>
          </p:contentPart>
        </mc:Choice>
        <mc:Fallback xmlns="">
          <p:pic>
            <p:nvPicPr>
              <p:cNvPr id="7" name="Mürekkep 6">
                <a:extLst>
                  <a:ext uri="{FF2B5EF4-FFF2-40B4-BE49-F238E27FC236}">
                    <a16:creationId xmlns:a16="http://schemas.microsoft.com/office/drawing/2014/main" id="{D0E53838-26FE-1765-947C-73A9FA178E1E}"/>
                  </a:ext>
                </a:extLst>
              </p:cNvPr>
              <p:cNvPicPr/>
              <p:nvPr/>
            </p:nvPicPr>
            <p:blipFill>
              <a:blip r:embed="rId6"/>
              <a:stretch>
                <a:fillRect/>
              </a:stretch>
            </p:blipFill>
            <p:spPr>
              <a:xfrm>
                <a:off x="10928088" y="5202936"/>
                <a:ext cx="947520" cy="84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E3976C8A-D2AE-A266-E901-5CDAD2A3D38D}"/>
                  </a:ext>
                </a:extLst>
              </p14:cNvPr>
              <p14:cNvContentPartPr/>
              <p14:nvPr/>
            </p14:nvContentPartPr>
            <p14:xfrm>
              <a:off x="8683848" y="1114416"/>
              <a:ext cx="218880" cy="235080"/>
            </p14:xfrm>
          </p:contentPart>
        </mc:Choice>
        <mc:Fallback xmlns="">
          <p:pic>
            <p:nvPicPr>
              <p:cNvPr id="8" name="Mürekkep 7">
                <a:extLst>
                  <a:ext uri="{FF2B5EF4-FFF2-40B4-BE49-F238E27FC236}">
                    <a16:creationId xmlns:a16="http://schemas.microsoft.com/office/drawing/2014/main" id="{E3976C8A-D2AE-A266-E901-5CDAD2A3D38D}"/>
                  </a:ext>
                </a:extLst>
              </p:cNvPr>
              <p:cNvPicPr/>
              <p:nvPr/>
            </p:nvPicPr>
            <p:blipFill>
              <a:blip r:embed="rId8"/>
              <a:stretch>
                <a:fillRect/>
              </a:stretch>
            </p:blipFill>
            <p:spPr>
              <a:xfrm>
                <a:off x="8675208" y="1105776"/>
                <a:ext cx="2365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93310577-93BC-DF5B-7934-4E7F67D69985}"/>
                  </a:ext>
                </a:extLst>
              </p14:cNvPr>
              <p14:cNvContentPartPr/>
              <p14:nvPr/>
            </p14:nvContentPartPr>
            <p14:xfrm>
              <a:off x="7498008" y="1151136"/>
              <a:ext cx="172440" cy="165960"/>
            </p14:xfrm>
          </p:contentPart>
        </mc:Choice>
        <mc:Fallback xmlns="">
          <p:pic>
            <p:nvPicPr>
              <p:cNvPr id="9" name="Mürekkep 8">
                <a:extLst>
                  <a:ext uri="{FF2B5EF4-FFF2-40B4-BE49-F238E27FC236}">
                    <a16:creationId xmlns:a16="http://schemas.microsoft.com/office/drawing/2014/main" id="{93310577-93BC-DF5B-7934-4E7F67D69985}"/>
                  </a:ext>
                </a:extLst>
              </p:cNvPr>
              <p:cNvPicPr/>
              <p:nvPr/>
            </p:nvPicPr>
            <p:blipFill>
              <a:blip r:embed="rId10"/>
              <a:stretch>
                <a:fillRect/>
              </a:stretch>
            </p:blipFill>
            <p:spPr>
              <a:xfrm>
                <a:off x="7489368" y="1142136"/>
                <a:ext cx="1900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0F0B0CEF-15E9-1CCE-A592-874C187DECB1}"/>
                  </a:ext>
                </a:extLst>
              </p14:cNvPr>
              <p14:cNvContentPartPr/>
              <p14:nvPr/>
            </p14:nvContentPartPr>
            <p14:xfrm>
              <a:off x="2276208" y="950256"/>
              <a:ext cx="172440" cy="249120"/>
            </p14:xfrm>
          </p:contentPart>
        </mc:Choice>
        <mc:Fallback xmlns="">
          <p:pic>
            <p:nvPicPr>
              <p:cNvPr id="10" name="Mürekkep 9">
                <a:extLst>
                  <a:ext uri="{FF2B5EF4-FFF2-40B4-BE49-F238E27FC236}">
                    <a16:creationId xmlns:a16="http://schemas.microsoft.com/office/drawing/2014/main" id="{0F0B0CEF-15E9-1CCE-A592-874C187DECB1}"/>
                  </a:ext>
                </a:extLst>
              </p:cNvPr>
              <p:cNvPicPr/>
              <p:nvPr/>
            </p:nvPicPr>
            <p:blipFill>
              <a:blip r:embed="rId12"/>
              <a:stretch>
                <a:fillRect/>
              </a:stretch>
            </p:blipFill>
            <p:spPr>
              <a:xfrm>
                <a:off x="2267568" y="941616"/>
                <a:ext cx="1900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E732273D-E3A8-4214-A979-E1D64D9CC449}"/>
                  </a:ext>
                </a:extLst>
              </p14:cNvPr>
              <p14:cNvContentPartPr/>
              <p14:nvPr/>
            </p14:nvContentPartPr>
            <p14:xfrm>
              <a:off x="388008" y="986256"/>
              <a:ext cx="151560" cy="176760"/>
            </p14:xfrm>
          </p:contentPart>
        </mc:Choice>
        <mc:Fallback xmlns="">
          <p:pic>
            <p:nvPicPr>
              <p:cNvPr id="11" name="Mürekkep 10">
                <a:extLst>
                  <a:ext uri="{FF2B5EF4-FFF2-40B4-BE49-F238E27FC236}">
                    <a16:creationId xmlns:a16="http://schemas.microsoft.com/office/drawing/2014/main" id="{E732273D-E3A8-4214-A979-E1D64D9CC449}"/>
                  </a:ext>
                </a:extLst>
              </p:cNvPr>
              <p:cNvPicPr/>
              <p:nvPr/>
            </p:nvPicPr>
            <p:blipFill>
              <a:blip r:embed="rId14"/>
              <a:stretch>
                <a:fillRect/>
              </a:stretch>
            </p:blipFill>
            <p:spPr>
              <a:xfrm>
                <a:off x="379008" y="977616"/>
                <a:ext cx="169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50619270-BBB7-FC10-EAB1-51AC7601A60A}"/>
                  </a:ext>
                </a:extLst>
              </p14:cNvPr>
              <p14:cNvContentPartPr/>
              <p14:nvPr/>
            </p14:nvContentPartPr>
            <p14:xfrm>
              <a:off x="1508328" y="612216"/>
              <a:ext cx="1288800" cy="39240"/>
            </p14:xfrm>
          </p:contentPart>
        </mc:Choice>
        <mc:Fallback xmlns="">
          <p:pic>
            <p:nvPicPr>
              <p:cNvPr id="12" name="Mürekkep 11">
                <a:extLst>
                  <a:ext uri="{FF2B5EF4-FFF2-40B4-BE49-F238E27FC236}">
                    <a16:creationId xmlns:a16="http://schemas.microsoft.com/office/drawing/2014/main" id="{50619270-BBB7-FC10-EAB1-51AC7601A60A}"/>
                  </a:ext>
                </a:extLst>
              </p:cNvPr>
              <p:cNvPicPr/>
              <p:nvPr/>
            </p:nvPicPr>
            <p:blipFill>
              <a:blip r:embed="rId16"/>
              <a:stretch>
                <a:fillRect/>
              </a:stretch>
            </p:blipFill>
            <p:spPr>
              <a:xfrm>
                <a:off x="1499688" y="603576"/>
                <a:ext cx="13064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34E2392C-7A60-A328-B07F-8E991DC24A0F}"/>
                  </a:ext>
                </a:extLst>
              </p14:cNvPr>
              <p14:cNvContentPartPr/>
              <p14:nvPr/>
            </p14:nvContentPartPr>
            <p14:xfrm>
              <a:off x="8695728" y="639576"/>
              <a:ext cx="1078200" cy="28080"/>
            </p14:xfrm>
          </p:contentPart>
        </mc:Choice>
        <mc:Fallback xmlns="">
          <p:pic>
            <p:nvPicPr>
              <p:cNvPr id="13" name="Mürekkep 12">
                <a:extLst>
                  <a:ext uri="{FF2B5EF4-FFF2-40B4-BE49-F238E27FC236}">
                    <a16:creationId xmlns:a16="http://schemas.microsoft.com/office/drawing/2014/main" id="{34E2392C-7A60-A328-B07F-8E991DC24A0F}"/>
                  </a:ext>
                </a:extLst>
              </p:cNvPr>
              <p:cNvPicPr/>
              <p:nvPr/>
            </p:nvPicPr>
            <p:blipFill>
              <a:blip r:embed="rId18"/>
              <a:stretch>
                <a:fillRect/>
              </a:stretch>
            </p:blipFill>
            <p:spPr>
              <a:xfrm>
                <a:off x="8686728" y="630576"/>
                <a:ext cx="1095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2F029E00-8307-DC51-C6F4-D8F71F28C380}"/>
                  </a:ext>
                </a:extLst>
              </p14:cNvPr>
              <p14:cNvContentPartPr/>
              <p14:nvPr/>
            </p14:nvContentPartPr>
            <p14:xfrm>
              <a:off x="72648" y="4845816"/>
              <a:ext cx="1243080" cy="1354320"/>
            </p14:xfrm>
          </p:contentPart>
        </mc:Choice>
        <mc:Fallback xmlns="">
          <p:pic>
            <p:nvPicPr>
              <p:cNvPr id="14" name="Mürekkep 13">
                <a:extLst>
                  <a:ext uri="{FF2B5EF4-FFF2-40B4-BE49-F238E27FC236}">
                    <a16:creationId xmlns:a16="http://schemas.microsoft.com/office/drawing/2014/main" id="{2F029E00-8307-DC51-C6F4-D8F71F28C380}"/>
                  </a:ext>
                </a:extLst>
              </p:cNvPr>
              <p:cNvPicPr/>
              <p:nvPr/>
            </p:nvPicPr>
            <p:blipFill>
              <a:blip r:embed="rId20"/>
              <a:stretch>
                <a:fillRect/>
              </a:stretch>
            </p:blipFill>
            <p:spPr>
              <a:xfrm>
                <a:off x="63648" y="4836816"/>
                <a:ext cx="1260720" cy="1371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6BB43028-EE7A-E6D7-E0E4-00B8EE8B6A53}"/>
                  </a:ext>
                </a:extLst>
              </p14:cNvPr>
              <p14:cNvContentPartPr/>
              <p14:nvPr/>
            </p14:nvContentPartPr>
            <p14:xfrm>
              <a:off x="5797008" y="4562496"/>
              <a:ext cx="1241280" cy="1600560"/>
            </p14:xfrm>
          </p:contentPart>
        </mc:Choice>
        <mc:Fallback xmlns="">
          <p:pic>
            <p:nvPicPr>
              <p:cNvPr id="15" name="Mürekkep 14">
                <a:extLst>
                  <a:ext uri="{FF2B5EF4-FFF2-40B4-BE49-F238E27FC236}">
                    <a16:creationId xmlns:a16="http://schemas.microsoft.com/office/drawing/2014/main" id="{6BB43028-EE7A-E6D7-E0E4-00B8EE8B6A53}"/>
                  </a:ext>
                </a:extLst>
              </p:cNvPr>
              <p:cNvPicPr/>
              <p:nvPr/>
            </p:nvPicPr>
            <p:blipFill>
              <a:blip r:embed="rId22"/>
              <a:stretch>
                <a:fillRect/>
              </a:stretch>
            </p:blipFill>
            <p:spPr>
              <a:xfrm>
                <a:off x="5788008" y="4553496"/>
                <a:ext cx="1258920" cy="1618200"/>
              </a:xfrm>
              <a:prstGeom prst="rect">
                <a:avLst/>
              </a:prstGeom>
            </p:spPr>
          </p:pic>
        </mc:Fallback>
      </mc:AlternateContent>
    </p:spTree>
    <p:extLst>
      <p:ext uri="{BB962C8B-B14F-4D97-AF65-F5344CB8AC3E}">
        <p14:creationId xmlns:p14="http://schemas.microsoft.com/office/powerpoint/2010/main" val="38894084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369B62E-AF1D-140D-3D43-18C2BFBB889E}"/>
              </a:ext>
            </a:extLst>
          </p:cNvPr>
          <p:cNvPicPr>
            <a:picLocks noChangeAspect="1"/>
          </p:cNvPicPr>
          <p:nvPr/>
        </p:nvPicPr>
        <p:blipFill>
          <a:blip r:embed="rId2"/>
          <a:stretch>
            <a:fillRect/>
          </a:stretch>
        </p:blipFill>
        <p:spPr>
          <a:xfrm>
            <a:off x="1780573" y="75732"/>
            <a:ext cx="8630854" cy="6706536"/>
          </a:xfrm>
          <a:prstGeom prst="rect">
            <a:avLst/>
          </a:prstGeom>
        </p:spPr>
      </p:pic>
      <p:grpSp>
        <p:nvGrpSpPr>
          <p:cNvPr id="14" name="Grup 13">
            <a:extLst>
              <a:ext uri="{FF2B5EF4-FFF2-40B4-BE49-F238E27FC236}">
                <a16:creationId xmlns:a16="http://schemas.microsoft.com/office/drawing/2014/main" id="{AF23EE3C-01BD-C04E-94CD-29886A0978C9}"/>
              </a:ext>
            </a:extLst>
          </p:cNvPr>
          <p:cNvGrpSpPr/>
          <p:nvPr/>
        </p:nvGrpSpPr>
        <p:grpSpPr>
          <a:xfrm>
            <a:off x="2530008" y="6235416"/>
            <a:ext cx="2847600" cy="358200"/>
            <a:chOff x="2530008" y="6235416"/>
            <a:chExt cx="2847600" cy="358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512491C-9952-0702-E7EB-0B9F164C8591}"/>
                    </a:ext>
                  </a:extLst>
                </p14:cNvPr>
                <p14:cNvContentPartPr/>
                <p14:nvPr/>
              </p14:nvContentPartPr>
              <p14:xfrm>
                <a:off x="2530008" y="6235416"/>
                <a:ext cx="2243160" cy="358200"/>
              </p14:xfrm>
            </p:contentPart>
          </mc:Choice>
          <mc:Fallback xmlns="">
            <p:pic>
              <p:nvPicPr>
                <p:cNvPr id="6" name="Mürekkep 5">
                  <a:extLst>
                    <a:ext uri="{FF2B5EF4-FFF2-40B4-BE49-F238E27FC236}">
                      <a16:creationId xmlns:a16="http://schemas.microsoft.com/office/drawing/2014/main" id="{D512491C-9952-0702-E7EB-0B9F164C8591}"/>
                    </a:ext>
                  </a:extLst>
                </p:cNvPr>
                <p:cNvPicPr/>
                <p:nvPr/>
              </p:nvPicPr>
              <p:blipFill>
                <a:blip r:embed="rId4"/>
                <a:stretch>
                  <a:fillRect/>
                </a:stretch>
              </p:blipFill>
              <p:spPr>
                <a:xfrm>
                  <a:off x="2521368" y="6226776"/>
                  <a:ext cx="2260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3E65E98-96BC-5424-E3A6-6C9E6E1A9235}"/>
                    </a:ext>
                  </a:extLst>
                </p14:cNvPr>
                <p14:cNvContentPartPr/>
                <p14:nvPr/>
              </p14:nvContentPartPr>
              <p14:xfrm>
                <a:off x="4907088" y="6354576"/>
                <a:ext cx="84600" cy="120960"/>
              </p14:xfrm>
            </p:contentPart>
          </mc:Choice>
          <mc:Fallback xmlns="">
            <p:pic>
              <p:nvPicPr>
                <p:cNvPr id="7" name="Mürekkep 6">
                  <a:extLst>
                    <a:ext uri="{FF2B5EF4-FFF2-40B4-BE49-F238E27FC236}">
                      <a16:creationId xmlns:a16="http://schemas.microsoft.com/office/drawing/2014/main" id="{03E65E98-96BC-5424-E3A6-6C9E6E1A9235}"/>
                    </a:ext>
                  </a:extLst>
                </p:cNvPr>
                <p:cNvPicPr/>
                <p:nvPr/>
              </p:nvPicPr>
              <p:blipFill>
                <a:blip r:embed="rId6"/>
                <a:stretch>
                  <a:fillRect/>
                </a:stretch>
              </p:blipFill>
              <p:spPr>
                <a:xfrm>
                  <a:off x="4898088" y="6345936"/>
                  <a:ext cx="1022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4AAFDB8-5740-BFD6-F862-5F10F987364B}"/>
                    </a:ext>
                  </a:extLst>
                </p14:cNvPr>
                <p14:cNvContentPartPr/>
                <p14:nvPr/>
              </p14:nvContentPartPr>
              <p14:xfrm>
                <a:off x="4919328" y="6409656"/>
                <a:ext cx="52920" cy="360"/>
              </p14:xfrm>
            </p:contentPart>
          </mc:Choice>
          <mc:Fallback xmlns="">
            <p:pic>
              <p:nvPicPr>
                <p:cNvPr id="8" name="Mürekkep 7">
                  <a:extLst>
                    <a:ext uri="{FF2B5EF4-FFF2-40B4-BE49-F238E27FC236}">
                      <a16:creationId xmlns:a16="http://schemas.microsoft.com/office/drawing/2014/main" id="{B4AAFDB8-5740-BFD6-F862-5F10F987364B}"/>
                    </a:ext>
                  </a:extLst>
                </p:cNvPr>
                <p:cNvPicPr/>
                <p:nvPr/>
              </p:nvPicPr>
              <p:blipFill>
                <a:blip r:embed="rId8"/>
                <a:stretch>
                  <a:fillRect/>
                </a:stretch>
              </p:blipFill>
              <p:spPr>
                <a:xfrm>
                  <a:off x="4910328" y="6401016"/>
                  <a:ext cx="7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4CDBB98A-08DA-51DA-F5EB-D6B3356DCEC1}"/>
                    </a:ext>
                  </a:extLst>
                </p14:cNvPr>
                <p14:cNvContentPartPr/>
                <p14:nvPr/>
              </p14:nvContentPartPr>
              <p14:xfrm>
                <a:off x="4909968" y="6335856"/>
                <a:ext cx="72000" cy="19080"/>
              </p14:xfrm>
            </p:contentPart>
          </mc:Choice>
          <mc:Fallback xmlns="">
            <p:pic>
              <p:nvPicPr>
                <p:cNvPr id="9" name="Mürekkep 8">
                  <a:extLst>
                    <a:ext uri="{FF2B5EF4-FFF2-40B4-BE49-F238E27FC236}">
                      <a16:creationId xmlns:a16="http://schemas.microsoft.com/office/drawing/2014/main" id="{4CDBB98A-08DA-51DA-F5EB-D6B3356DCEC1}"/>
                    </a:ext>
                  </a:extLst>
                </p:cNvPr>
                <p:cNvPicPr/>
                <p:nvPr/>
              </p:nvPicPr>
              <p:blipFill>
                <a:blip r:embed="rId10"/>
                <a:stretch>
                  <a:fillRect/>
                </a:stretch>
              </p:blipFill>
              <p:spPr>
                <a:xfrm>
                  <a:off x="4900968" y="6327216"/>
                  <a:ext cx="89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D1EC7FCA-D93D-FEAE-827B-6572EA795B03}"/>
                    </a:ext>
                  </a:extLst>
                </p14:cNvPr>
                <p14:cNvContentPartPr/>
                <p14:nvPr/>
              </p14:nvContentPartPr>
              <p14:xfrm>
                <a:off x="5110848" y="6327576"/>
                <a:ext cx="360" cy="145440"/>
              </p14:xfrm>
            </p:contentPart>
          </mc:Choice>
          <mc:Fallback xmlns="">
            <p:pic>
              <p:nvPicPr>
                <p:cNvPr id="10" name="Mürekkep 9">
                  <a:extLst>
                    <a:ext uri="{FF2B5EF4-FFF2-40B4-BE49-F238E27FC236}">
                      <a16:creationId xmlns:a16="http://schemas.microsoft.com/office/drawing/2014/main" id="{D1EC7FCA-D93D-FEAE-827B-6572EA795B03}"/>
                    </a:ext>
                  </a:extLst>
                </p:cNvPr>
                <p:cNvPicPr/>
                <p:nvPr/>
              </p:nvPicPr>
              <p:blipFill>
                <a:blip r:embed="rId12"/>
                <a:stretch>
                  <a:fillRect/>
                </a:stretch>
              </p:blipFill>
              <p:spPr>
                <a:xfrm>
                  <a:off x="5102208" y="6318576"/>
                  <a:ext cx="18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DCC6BA3B-D6A5-6FAF-2BC7-D6D1F4774F34}"/>
                    </a:ext>
                  </a:extLst>
                </p14:cNvPr>
                <p14:cNvContentPartPr/>
                <p14:nvPr/>
              </p14:nvContentPartPr>
              <p14:xfrm>
                <a:off x="5103288" y="6428016"/>
                <a:ext cx="65160" cy="51840"/>
              </p14:xfrm>
            </p:contentPart>
          </mc:Choice>
          <mc:Fallback xmlns="">
            <p:pic>
              <p:nvPicPr>
                <p:cNvPr id="11" name="Mürekkep 10">
                  <a:extLst>
                    <a:ext uri="{FF2B5EF4-FFF2-40B4-BE49-F238E27FC236}">
                      <a16:creationId xmlns:a16="http://schemas.microsoft.com/office/drawing/2014/main" id="{DCC6BA3B-D6A5-6FAF-2BC7-D6D1F4774F34}"/>
                    </a:ext>
                  </a:extLst>
                </p:cNvPr>
                <p:cNvPicPr/>
                <p:nvPr/>
              </p:nvPicPr>
              <p:blipFill>
                <a:blip r:embed="rId14"/>
                <a:stretch>
                  <a:fillRect/>
                </a:stretch>
              </p:blipFill>
              <p:spPr>
                <a:xfrm>
                  <a:off x="5094648" y="6419016"/>
                  <a:ext cx="82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089A7711-C0E4-5886-1A4C-C10AA7869FAF}"/>
                    </a:ext>
                  </a:extLst>
                </p14:cNvPr>
                <p14:cNvContentPartPr/>
                <p14:nvPr/>
              </p14:nvContentPartPr>
              <p14:xfrm>
                <a:off x="5201568" y="6318216"/>
                <a:ext cx="20880" cy="171720"/>
              </p14:xfrm>
            </p:contentPart>
          </mc:Choice>
          <mc:Fallback xmlns="">
            <p:pic>
              <p:nvPicPr>
                <p:cNvPr id="12" name="Mürekkep 11">
                  <a:extLst>
                    <a:ext uri="{FF2B5EF4-FFF2-40B4-BE49-F238E27FC236}">
                      <a16:creationId xmlns:a16="http://schemas.microsoft.com/office/drawing/2014/main" id="{089A7711-C0E4-5886-1A4C-C10AA7869FAF}"/>
                    </a:ext>
                  </a:extLst>
                </p:cNvPr>
                <p:cNvPicPr/>
                <p:nvPr/>
              </p:nvPicPr>
              <p:blipFill>
                <a:blip r:embed="rId16"/>
                <a:stretch>
                  <a:fillRect/>
                </a:stretch>
              </p:blipFill>
              <p:spPr>
                <a:xfrm>
                  <a:off x="5192928" y="6309216"/>
                  <a:ext cx="385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7391D7F2-815F-BC48-C4C3-CA2B31AF381A}"/>
                    </a:ext>
                  </a:extLst>
                </p14:cNvPr>
                <p14:cNvContentPartPr/>
                <p14:nvPr/>
              </p14:nvContentPartPr>
              <p14:xfrm>
                <a:off x="5255928" y="6409656"/>
                <a:ext cx="121680" cy="121320"/>
              </p14:xfrm>
            </p:contentPart>
          </mc:Choice>
          <mc:Fallback xmlns="">
            <p:pic>
              <p:nvPicPr>
                <p:cNvPr id="13" name="Mürekkep 12">
                  <a:extLst>
                    <a:ext uri="{FF2B5EF4-FFF2-40B4-BE49-F238E27FC236}">
                      <a16:creationId xmlns:a16="http://schemas.microsoft.com/office/drawing/2014/main" id="{7391D7F2-815F-BC48-C4C3-CA2B31AF381A}"/>
                    </a:ext>
                  </a:extLst>
                </p:cNvPr>
                <p:cNvPicPr/>
                <p:nvPr/>
              </p:nvPicPr>
              <p:blipFill>
                <a:blip r:embed="rId18"/>
                <a:stretch>
                  <a:fillRect/>
                </a:stretch>
              </p:blipFill>
              <p:spPr>
                <a:xfrm>
                  <a:off x="5246928" y="6401016"/>
                  <a:ext cx="139320" cy="13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D76835DF-BE87-D473-695C-720C53CDF756}"/>
                  </a:ext>
                </a:extLst>
              </p14:cNvPr>
              <p14:cNvContentPartPr/>
              <p14:nvPr/>
            </p14:nvContentPartPr>
            <p14:xfrm>
              <a:off x="1864368" y="135936"/>
              <a:ext cx="1594080" cy="321480"/>
            </p14:xfrm>
          </p:contentPart>
        </mc:Choice>
        <mc:Fallback xmlns="">
          <p:pic>
            <p:nvPicPr>
              <p:cNvPr id="15" name="Mürekkep 14">
                <a:extLst>
                  <a:ext uri="{FF2B5EF4-FFF2-40B4-BE49-F238E27FC236}">
                    <a16:creationId xmlns:a16="http://schemas.microsoft.com/office/drawing/2014/main" id="{D76835DF-BE87-D473-695C-720C53CDF756}"/>
                  </a:ext>
                </a:extLst>
              </p:cNvPr>
              <p:cNvPicPr/>
              <p:nvPr/>
            </p:nvPicPr>
            <p:blipFill>
              <a:blip r:embed="rId20"/>
              <a:stretch>
                <a:fillRect/>
              </a:stretch>
            </p:blipFill>
            <p:spPr>
              <a:xfrm>
                <a:off x="1855728" y="127296"/>
                <a:ext cx="1611720" cy="339120"/>
              </a:xfrm>
              <a:prstGeom prst="rect">
                <a:avLst/>
              </a:prstGeom>
            </p:spPr>
          </p:pic>
        </mc:Fallback>
      </mc:AlternateContent>
    </p:spTree>
    <p:extLst>
      <p:ext uri="{BB962C8B-B14F-4D97-AF65-F5344CB8AC3E}">
        <p14:creationId xmlns:p14="http://schemas.microsoft.com/office/powerpoint/2010/main" val="177900608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6B1B982-5D04-5BB2-FAAE-1EF2F6497711}"/>
              </a:ext>
            </a:extLst>
          </p:cNvPr>
          <p:cNvPicPr>
            <a:picLocks noChangeAspect="1"/>
          </p:cNvPicPr>
          <p:nvPr/>
        </p:nvPicPr>
        <p:blipFill>
          <a:blip r:embed="rId2"/>
          <a:stretch>
            <a:fillRect/>
          </a:stretch>
        </p:blipFill>
        <p:spPr>
          <a:xfrm>
            <a:off x="373576" y="2161966"/>
            <a:ext cx="2648320" cy="2991267"/>
          </a:xfrm>
          <a:prstGeom prst="rect">
            <a:avLst/>
          </a:prstGeom>
        </p:spPr>
      </p:pic>
      <p:pic>
        <p:nvPicPr>
          <p:cNvPr id="7" name="Resim 6">
            <a:extLst>
              <a:ext uri="{FF2B5EF4-FFF2-40B4-BE49-F238E27FC236}">
                <a16:creationId xmlns:a16="http://schemas.microsoft.com/office/drawing/2014/main" id="{9BFB821B-EF06-F271-B755-0E5003FBEEC4}"/>
              </a:ext>
            </a:extLst>
          </p:cNvPr>
          <p:cNvPicPr>
            <a:picLocks noChangeAspect="1"/>
          </p:cNvPicPr>
          <p:nvPr/>
        </p:nvPicPr>
        <p:blipFill>
          <a:blip r:embed="rId3"/>
          <a:stretch>
            <a:fillRect/>
          </a:stretch>
        </p:blipFill>
        <p:spPr>
          <a:xfrm>
            <a:off x="3391922" y="683382"/>
            <a:ext cx="5408156" cy="5491231"/>
          </a:xfrm>
          <a:prstGeom prst="rect">
            <a:avLst/>
          </a:prstGeom>
        </p:spPr>
      </p:pic>
      <p:pic>
        <p:nvPicPr>
          <p:cNvPr id="9" name="Resim 8">
            <a:extLst>
              <a:ext uri="{FF2B5EF4-FFF2-40B4-BE49-F238E27FC236}">
                <a16:creationId xmlns:a16="http://schemas.microsoft.com/office/drawing/2014/main" id="{F4D36B0E-A36F-32BB-0D53-64B19A4C8460}"/>
              </a:ext>
            </a:extLst>
          </p:cNvPr>
          <p:cNvPicPr>
            <a:picLocks noChangeAspect="1"/>
          </p:cNvPicPr>
          <p:nvPr/>
        </p:nvPicPr>
        <p:blipFill>
          <a:blip r:embed="rId4"/>
          <a:stretch>
            <a:fillRect/>
          </a:stretch>
        </p:blipFill>
        <p:spPr>
          <a:xfrm>
            <a:off x="9116387" y="2600110"/>
            <a:ext cx="3075613" cy="1657777"/>
          </a:xfrm>
          <a:prstGeom prst="rect">
            <a:avLst/>
          </a:prstGeom>
        </p:spPr>
      </p:pic>
      <p:grpSp>
        <p:nvGrpSpPr>
          <p:cNvPr id="34" name="Grup 33">
            <a:extLst>
              <a:ext uri="{FF2B5EF4-FFF2-40B4-BE49-F238E27FC236}">
                <a16:creationId xmlns:a16="http://schemas.microsoft.com/office/drawing/2014/main" id="{65E6DED0-B759-E818-7FA4-EF4BC6A92C94}"/>
              </a:ext>
            </a:extLst>
          </p:cNvPr>
          <p:cNvGrpSpPr/>
          <p:nvPr/>
        </p:nvGrpSpPr>
        <p:grpSpPr>
          <a:xfrm>
            <a:off x="656208" y="4350816"/>
            <a:ext cx="1739880" cy="1747800"/>
            <a:chOff x="656208" y="4350816"/>
            <a:chExt cx="1739880" cy="174780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26DBD617-286B-022B-89AB-F8F64EFC2BAF}"/>
                    </a:ext>
                  </a:extLst>
                </p14:cNvPr>
                <p14:cNvContentPartPr/>
                <p14:nvPr/>
              </p14:nvContentPartPr>
              <p14:xfrm>
                <a:off x="712008" y="4350816"/>
                <a:ext cx="1684080" cy="370080"/>
              </p14:xfrm>
            </p:contentPart>
          </mc:Choice>
          <mc:Fallback xmlns="">
            <p:pic>
              <p:nvPicPr>
                <p:cNvPr id="10" name="Mürekkep 9">
                  <a:extLst>
                    <a:ext uri="{FF2B5EF4-FFF2-40B4-BE49-F238E27FC236}">
                      <a16:creationId xmlns:a16="http://schemas.microsoft.com/office/drawing/2014/main" id="{26DBD617-286B-022B-89AB-F8F64EFC2BAF}"/>
                    </a:ext>
                  </a:extLst>
                </p:cNvPr>
                <p:cNvPicPr/>
                <p:nvPr/>
              </p:nvPicPr>
              <p:blipFill>
                <a:blip r:embed="rId6"/>
                <a:stretch>
                  <a:fillRect/>
                </a:stretch>
              </p:blipFill>
              <p:spPr>
                <a:xfrm>
                  <a:off x="703008" y="4341816"/>
                  <a:ext cx="17017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050BEFCC-5A8E-9CF8-C2E5-6544C25B2805}"/>
                    </a:ext>
                  </a:extLst>
                </p14:cNvPr>
                <p14:cNvContentPartPr/>
                <p14:nvPr/>
              </p14:nvContentPartPr>
              <p14:xfrm>
                <a:off x="1752768" y="4727016"/>
                <a:ext cx="478800" cy="701280"/>
              </p14:xfrm>
            </p:contentPart>
          </mc:Choice>
          <mc:Fallback xmlns="">
            <p:pic>
              <p:nvPicPr>
                <p:cNvPr id="11" name="Mürekkep 10">
                  <a:extLst>
                    <a:ext uri="{FF2B5EF4-FFF2-40B4-BE49-F238E27FC236}">
                      <a16:creationId xmlns:a16="http://schemas.microsoft.com/office/drawing/2014/main" id="{050BEFCC-5A8E-9CF8-C2E5-6544C25B2805}"/>
                    </a:ext>
                  </a:extLst>
                </p:cNvPr>
                <p:cNvPicPr/>
                <p:nvPr/>
              </p:nvPicPr>
              <p:blipFill>
                <a:blip r:embed="rId8"/>
                <a:stretch>
                  <a:fillRect/>
                </a:stretch>
              </p:blipFill>
              <p:spPr>
                <a:xfrm>
                  <a:off x="1744128" y="4718016"/>
                  <a:ext cx="49644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F87EFB01-4AC2-5EB9-33EA-704306BE4A4A}"/>
                    </a:ext>
                  </a:extLst>
                </p14:cNvPr>
                <p14:cNvContentPartPr/>
                <p14:nvPr/>
              </p14:nvContentPartPr>
              <p14:xfrm>
                <a:off x="1727928" y="5339736"/>
                <a:ext cx="174960" cy="149400"/>
              </p14:xfrm>
            </p:contentPart>
          </mc:Choice>
          <mc:Fallback xmlns="">
            <p:pic>
              <p:nvPicPr>
                <p:cNvPr id="13" name="Mürekkep 12">
                  <a:extLst>
                    <a:ext uri="{FF2B5EF4-FFF2-40B4-BE49-F238E27FC236}">
                      <a16:creationId xmlns:a16="http://schemas.microsoft.com/office/drawing/2014/main" id="{F87EFB01-4AC2-5EB9-33EA-704306BE4A4A}"/>
                    </a:ext>
                  </a:extLst>
                </p:cNvPr>
                <p:cNvPicPr/>
                <p:nvPr/>
              </p:nvPicPr>
              <p:blipFill>
                <a:blip r:embed="rId10"/>
                <a:stretch>
                  <a:fillRect/>
                </a:stretch>
              </p:blipFill>
              <p:spPr>
                <a:xfrm>
                  <a:off x="1718928" y="5330736"/>
                  <a:ext cx="192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C6B81A50-F2C9-987E-B773-2918714BF5A5}"/>
                    </a:ext>
                  </a:extLst>
                </p14:cNvPr>
                <p14:cNvContentPartPr/>
                <p14:nvPr/>
              </p14:nvContentPartPr>
              <p14:xfrm>
                <a:off x="1479528" y="5578776"/>
                <a:ext cx="124920" cy="146160"/>
              </p14:xfrm>
            </p:contentPart>
          </mc:Choice>
          <mc:Fallback xmlns="">
            <p:pic>
              <p:nvPicPr>
                <p:cNvPr id="14" name="Mürekkep 13">
                  <a:extLst>
                    <a:ext uri="{FF2B5EF4-FFF2-40B4-BE49-F238E27FC236}">
                      <a16:creationId xmlns:a16="http://schemas.microsoft.com/office/drawing/2014/main" id="{C6B81A50-F2C9-987E-B773-2918714BF5A5}"/>
                    </a:ext>
                  </a:extLst>
                </p:cNvPr>
                <p:cNvPicPr/>
                <p:nvPr/>
              </p:nvPicPr>
              <p:blipFill>
                <a:blip r:embed="rId12"/>
                <a:stretch>
                  <a:fillRect/>
                </a:stretch>
              </p:blipFill>
              <p:spPr>
                <a:xfrm>
                  <a:off x="1470528" y="5570136"/>
                  <a:ext cx="1425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B062B059-E009-358A-7CCD-C6781E8D92DA}"/>
                    </a:ext>
                  </a:extLst>
                </p14:cNvPr>
                <p14:cNvContentPartPr/>
                <p14:nvPr/>
              </p14:nvContentPartPr>
              <p14:xfrm>
                <a:off x="1654488" y="5542056"/>
                <a:ext cx="192960" cy="182880"/>
              </p14:xfrm>
            </p:contentPart>
          </mc:Choice>
          <mc:Fallback xmlns="">
            <p:pic>
              <p:nvPicPr>
                <p:cNvPr id="15" name="Mürekkep 14">
                  <a:extLst>
                    <a:ext uri="{FF2B5EF4-FFF2-40B4-BE49-F238E27FC236}">
                      <a16:creationId xmlns:a16="http://schemas.microsoft.com/office/drawing/2014/main" id="{B062B059-E009-358A-7CCD-C6781E8D92DA}"/>
                    </a:ext>
                  </a:extLst>
                </p:cNvPr>
                <p:cNvPicPr/>
                <p:nvPr/>
              </p:nvPicPr>
              <p:blipFill>
                <a:blip r:embed="rId14"/>
                <a:stretch>
                  <a:fillRect/>
                </a:stretch>
              </p:blipFill>
              <p:spPr>
                <a:xfrm>
                  <a:off x="1645848" y="5533056"/>
                  <a:ext cx="210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02254996-6577-DD93-1C7F-7CC21730C468}"/>
                    </a:ext>
                  </a:extLst>
                </p14:cNvPr>
                <p14:cNvContentPartPr/>
                <p14:nvPr/>
              </p14:nvContentPartPr>
              <p14:xfrm>
                <a:off x="1837368" y="5501736"/>
                <a:ext cx="221760" cy="181080"/>
              </p14:xfrm>
            </p:contentPart>
          </mc:Choice>
          <mc:Fallback xmlns="">
            <p:pic>
              <p:nvPicPr>
                <p:cNvPr id="17" name="Mürekkep 16">
                  <a:extLst>
                    <a:ext uri="{FF2B5EF4-FFF2-40B4-BE49-F238E27FC236}">
                      <a16:creationId xmlns:a16="http://schemas.microsoft.com/office/drawing/2014/main" id="{02254996-6577-DD93-1C7F-7CC21730C468}"/>
                    </a:ext>
                  </a:extLst>
                </p:cNvPr>
                <p:cNvPicPr/>
                <p:nvPr/>
              </p:nvPicPr>
              <p:blipFill>
                <a:blip r:embed="rId16"/>
                <a:stretch>
                  <a:fillRect/>
                </a:stretch>
              </p:blipFill>
              <p:spPr>
                <a:xfrm>
                  <a:off x="1828728" y="5493096"/>
                  <a:ext cx="2394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B6CF51B5-2EFD-8ECC-DC5D-8B44C61E4362}"/>
                    </a:ext>
                  </a:extLst>
                </p14:cNvPr>
                <p14:cNvContentPartPr/>
                <p14:nvPr/>
              </p14:nvContentPartPr>
              <p14:xfrm>
                <a:off x="1690488" y="5796936"/>
                <a:ext cx="74520" cy="301680"/>
              </p14:xfrm>
            </p:contentPart>
          </mc:Choice>
          <mc:Fallback xmlns="">
            <p:pic>
              <p:nvPicPr>
                <p:cNvPr id="18" name="Mürekkep 17">
                  <a:extLst>
                    <a:ext uri="{FF2B5EF4-FFF2-40B4-BE49-F238E27FC236}">
                      <a16:creationId xmlns:a16="http://schemas.microsoft.com/office/drawing/2014/main" id="{B6CF51B5-2EFD-8ECC-DC5D-8B44C61E4362}"/>
                    </a:ext>
                  </a:extLst>
                </p:cNvPr>
                <p:cNvPicPr/>
                <p:nvPr/>
              </p:nvPicPr>
              <p:blipFill>
                <a:blip r:embed="rId18"/>
                <a:stretch>
                  <a:fillRect/>
                </a:stretch>
              </p:blipFill>
              <p:spPr>
                <a:xfrm>
                  <a:off x="1681488" y="5787936"/>
                  <a:ext cx="921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13BC5F04-3729-5149-584F-6EE1D27FD8F6}"/>
                    </a:ext>
                  </a:extLst>
                </p14:cNvPr>
                <p14:cNvContentPartPr/>
                <p14:nvPr/>
              </p14:nvContentPartPr>
              <p14:xfrm>
                <a:off x="1618128" y="5942736"/>
                <a:ext cx="154440" cy="28440"/>
              </p14:xfrm>
            </p:contentPart>
          </mc:Choice>
          <mc:Fallback xmlns="">
            <p:pic>
              <p:nvPicPr>
                <p:cNvPr id="19" name="Mürekkep 18">
                  <a:extLst>
                    <a:ext uri="{FF2B5EF4-FFF2-40B4-BE49-F238E27FC236}">
                      <a16:creationId xmlns:a16="http://schemas.microsoft.com/office/drawing/2014/main" id="{13BC5F04-3729-5149-584F-6EE1D27FD8F6}"/>
                    </a:ext>
                  </a:extLst>
                </p:cNvPr>
                <p:cNvPicPr/>
                <p:nvPr/>
              </p:nvPicPr>
              <p:blipFill>
                <a:blip r:embed="rId20"/>
                <a:stretch>
                  <a:fillRect/>
                </a:stretch>
              </p:blipFill>
              <p:spPr>
                <a:xfrm>
                  <a:off x="1609128" y="5934096"/>
                  <a:ext cx="172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8B93ABD7-DE10-4A4F-66F6-EBA519619875}"/>
                    </a:ext>
                  </a:extLst>
                </p14:cNvPr>
                <p14:cNvContentPartPr/>
                <p14:nvPr/>
              </p14:nvContentPartPr>
              <p14:xfrm>
                <a:off x="1837368" y="5879376"/>
                <a:ext cx="28440" cy="81720"/>
              </p14:xfrm>
            </p:contentPart>
          </mc:Choice>
          <mc:Fallback xmlns="">
            <p:pic>
              <p:nvPicPr>
                <p:cNvPr id="20" name="Mürekkep 19">
                  <a:extLst>
                    <a:ext uri="{FF2B5EF4-FFF2-40B4-BE49-F238E27FC236}">
                      <a16:creationId xmlns:a16="http://schemas.microsoft.com/office/drawing/2014/main" id="{8B93ABD7-DE10-4A4F-66F6-EBA519619875}"/>
                    </a:ext>
                  </a:extLst>
                </p:cNvPr>
                <p:cNvPicPr/>
                <p:nvPr/>
              </p:nvPicPr>
              <p:blipFill>
                <a:blip r:embed="rId22"/>
                <a:stretch>
                  <a:fillRect/>
                </a:stretch>
              </p:blipFill>
              <p:spPr>
                <a:xfrm>
                  <a:off x="1828728" y="5870376"/>
                  <a:ext cx="460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D7FC9388-0708-33F7-1C00-45E54A015BB2}"/>
                    </a:ext>
                  </a:extLst>
                </p14:cNvPr>
                <p14:cNvContentPartPr/>
                <p14:nvPr/>
              </p14:nvContentPartPr>
              <p14:xfrm>
                <a:off x="1828368" y="5815296"/>
                <a:ext cx="11160" cy="5760"/>
              </p14:xfrm>
            </p:contentPart>
          </mc:Choice>
          <mc:Fallback xmlns="">
            <p:pic>
              <p:nvPicPr>
                <p:cNvPr id="21" name="Mürekkep 20">
                  <a:extLst>
                    <a:ext uri="{FF2B5EF4-FFF2-40B4-BE49-F238E27FC236}">
                      <a16:creationId xmlns:a16="http://schemas.microsoft.com/office/drawing/2014/main" id="{D7FC9388-0708-33F7-1C00-45E54A015BB2}"/>
                    </a:ext>
                  </a:extLst>
                </p:cNvPr>
                <p:cNvPicPr/>
                <p:nvPr/>
              </p:nvPicPr>
              <p:blipFill>
                <a:blip r:embed="rId24"/>
                <a:stretch>
                  <a:fillRect/>
                </a:stretch>
              </p:blipFill>
              <p:spPr>
                <a:xfrm>
                  <a:off x="1819728" y="5806296"/>
                  <a:ext cx="28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02FDB3EC-E4D6-EB4F-6770-412904B8F59B}"/>
                    </a:ext>
                  </a:extLst>
                </p14:cNvPr>
                <p14:cNvContentPartPr/>
                <p14:nvPr/>
              </p14:nvContentPartPr>
              <p14:xfrm>
                <a:off x="1910808" y="5760216"/>
                <a:ext cx="54000" cy="156240"/>
              </p14:xfrm>
            </p:contentPart>
          </mc:Choice>
          <mc:Fallback xmlns="">
            <p:pic>
              <p:nvPicPr>
                <p:cNvPr id="22" name="Mürekkep 21">
                  <a:extLst>
                    <a:ext uri="{FF2B5EF4-FFF2-40B4-BE49-F238E27FC236}">
                      <a16:creationId xmlns:a16="http://schemas.microsoft.com/office/drawing/2014/main" id="{02FDB3EC-E4D6-EB4F-6770-412904B8F59B}"/>
                    </a:ext>
                  </a:extLst>
                </p:cNvPr>
                <p:cNvPicPr/>
                <p:nvPr/>
              </p:nvPicPr>
              <p:blipFill>
                <a:blip r:embed="rId26"/>
                <a:stretch>
                  <a:fillRect/>
                </a:stretch>
              </p:blipFill>
              <p:spPr>
                <a:xfrm>
                  <a:off x="1901808" y="5751576"/>
                  <a:ext cx="71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F32E7C2C-DA4F-1DC6-5204-4ADE1E8D0642}"/>
                    </a:ext>
                  </a:extLst>
                </p14:cNvPr>
                <p14:cNvContentPartPr/>
                <p14:nvPr/>
              </p14:nvContentPartPr>
              <p14:xfrm>
                <a:off x="2002248" y="5781456"/>
                <a:ext cx="185760" cy="90360"/>
              </p14:xfrm>
            </p:contentPart>
          </mc:Choice>
          <mc:Fallback xmlns="">
            <p:pic>
              <p:nvPicPr>
                <p:cNvPr id="23" name="Mürekkep 22">
                  <a:extLst>
                    <a:ext uri="{FF2B5EF4-FFF2-40B4-BE49-F238E27FC236}">
                      <a16:creationId xmlns:a16="http://schemas.microsoft.com/office/drawing/2014/main" id="{F32E7C2C-DA4F-1DC6-5204-4ADE1E8D0642}"/>
                    </a:ext>
                  </a:extLst>
                </p:cNvPr>
                <p:cNvPicPr/>
                <p:nvPr/>
              </p:nvPicPr>
              <p:blipFill>
                <a:blip r:embed="rId28"/>
                <a:stretch>
                  <a:fillRect/>
                </a:stretch>
              </p:blipFill>
              <p:spPr>
                <a:xfrm>
                  <a:off x="1993608" y="5772816"/>
                  <a:ext cx="2034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8AA57081-4990-82E6-E69A-27E4EFE6ED01}"/>
                    </a:ext>
                  </a:extLst>
                </p14:cNvPr>
                <p14:cNvContentPartPr/>
                <p14:nvPr/>
              </p14:nvContentPartPr>
              <p14:xfrm>
                <a:off x="656208" y="5686776"/>
                <a:ext cx="150840" cy="112320"/>
              </p14:xfrm>
            </p:contentPart>
          </mc:Choice>
          <mc:Fallback xmlns="">
            <p:pic>
              <p:nvPicPr>
                <p:cNvPr id="24" name="Mürekkep 23">
                  <a:extLst>
                    <a:ext uri="{FF2B5EF4-FFF2-40B4-BE49-F238E27FC236}">
                      <a16:creationId xmlns:a16="http://schemas.microsoft.com/office/drawing/2014/main" id="{8AA57081-4990-82E6-E69A-27E4EFE6ED01}"/>
                    </a:ext>
                  </a:extLst>
                </p:cNvPr>
                <p:cNvPicPr/>
                <p:nvPr/>
              </p:nvPicPr>
              <p:blipFill>
                <a:blip r:embed="rId30"/>
                <a:stretch>
                  <a:fillRect/>
                </a:stretch>
              </p:blipFill>
              <p:spPr>
                <a:xfrm>
                  <a:off x="647568" y="5678136"/>
                  <a:ext cx="1684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2A5DBCD5-DBE5-55C9-9F86-27C7759C3D90}"/>
                    </a:ext>
                  </a:extLst>
                </p14:cNvPr>
                <p14:cNvContentPartPr/>
                <p14:nvPr/>
              </p14:nvContentPartPr>
              <p14:xfrm>
                <a:off x="850248" y="5640336"/>
                <a:ext cx="109080" cy="110520"/>
              </p14:xfrm>
            </p:contentPart>
          </mc:Choice>
          <mc:Fallback xmlns="">
            <p:pic>
              <p:nvPicPr>
                <p:cNvPr id="25" name="Mürekkep 24">
                  <a:extLst>
                    <a:ext uri="{FF2B5EF4-FFF2-40B4-BE49-F238E27FC236}">
                      <a16:creationId xmlns:a16="http://schemas.microsoft.com/office/drawing/2014/main" id="{2A5DBCD5-DBE5-55C9-9F86-27C7759C3D90}"/>
                    </a:ext>
                  </a:extLst>
                </p:cNvPr>
                <p:cNvPicPr/>
                <p:nvPr/>
              </p:nvPicPr>
              <p:blipFill>
                <a:blip r:embed="rId32"/>
                <a:stretch>
                  <a:fillRect/>
                </a:stretch>
              </p:blipFill>
              <p:spPr>
                <a:xfrm>
                  <a:off x="841248" y="5631696"/>
                  <a:ext cx="126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F0457BBE-C95F-8C67-A645-F467A641FB78}"/>
                    </a:ext>
                  </a:extLst>
                </p14:cNvPr>
                <p14:cNvContentPartPr/>
                <p14:nvPr/>
              </p14:nvContentPartPr>
              <p14:xfrm>
                <a:off x="1004688" y="5594976"/>
                <a:ext cx="102960" cy="104400"/>
              </p14:xfrm>
            </p:contentPart>
          </mc:Choice>
          <mc:Fallback xmlns="">
            <p:pic>
              <p:nvPicPr>
                <p:cNvPr id="26" name="Mürekkep 25">
                  <a:extLst>
                    <a:ext uri="{FF2B5EF4-FFF2-40B4-BE49-F238E27FC236}">
                      <a16:creationId xmlns:a16="http://schemas.microsoft.com/office/drawing/2014/main" id="{F0457BBE-C95F-8C67-A645-F467A641FB78}"/>
                    </a:ext>
                  </a:extLst>
                </p:cNvPr>
                <p:cNvPicPr/>
                <p:nvPr/>
              </p:nvPicPr>
              <p:blipFill>
                <a:blip r:embed="rId34"/>
                <a:stretch>
                  <a:fillRect/>
                </a:stretch>
              </p:blipFill>
              <p:spPr>
                <a:xfrm>
                  <a:off x="995688" y="5585976"/>
                  <a:ext cx="120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0968555A-4FB1-7D37-E2BD-58E5AF4FF598}"/>
                    </a:ext>
                  </a:extLst>
                </p14:cNvPr>
                <p14:cNvContentPartPr/>
                <p14:nvPr/>
              </p14:nvContentPartPr>
              <p14:xfrm>
                <a:off x="1142568" y="5550336"/>
                <a:ext cx="71640" cy="100800"/>
              </p14:xfrm>
            </p:contentPart>
          </mc:Choice>
          <mc:Fallback xmlns="">
            <p:pic>
              <p:nvPicPr>
                <p:cNvPr id="29" name="Mürekkep 28">
                  <a:extLst>
                    <a:ext uri="{FF2B5EF4-FFF2-40B4-BE49-F238E27FC236}">
                      <a16:creationId xmlns:a16="http://schemas.microsoft.com/office/drawing/2014/main" id="{0968555A-4FB1-7D37-E2BD-58E5AF4FF598}"/>
                    </a:ext>
                  </a:extLst>
                </p:cNvPr>
                <p:cNvPicPr/>
                <p:nvPr/>
              </p:nvPicPr>
              <p:blipFill>
                <a:blip r:embed="rId36"/>
                <a:stretch>
                  <a:fillRect/>
                </a:stretch>
              </p:blipFill>
              <p:spPr>
                <a:xfrm>
                  <a:off x="1133568" y="5541336"/>
                  <a:ext cx="89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F0D926DC-FEBF-9AA6-4E81-F7447387C323}"/>
                    </a:ext>
                  </a:extLst>
                </p14:cNvPr>
                <p14:cNvContentPartPr/>
                <p14:nvPr/>
              </p14:nvContentPartPr>
              <p14:xfrm>
                <a:off x="1234008" y="5485896"/>
                <a:ext cx="50400" cy="79560"/>
              </p14:xfrm>
            </p:contentPart>
          </mc:Choice>
          <mc:Fallback xmlns="">
            <p:pic>
              <p:nvPicPr>
                <p:cNvPr id="30" name="Mürekkep 29">
                  <a:extLst>
                    <a:ext uri="{FF2B5EF4-FFF2-40B4-BE49-F238E27FC236}">
                      <a16:creationId xmlns:a16="http://schemas.microsoft.com/office/drawing/2014/main" id="{F0D926DC-FEBF-9AA6-4E81-F7447387C323}"/>
                    </a:ext>
                  </a:extLst>
                </p:cNvPr>
                <p:cNvPicPr/>
                <p:nvPr/>
              </p:nvPicPr>
              <p:blipFill>
                <a:blip r:embed="rId38"/>
                <a:stretch>
                  <a:fillRect/>
                </a:stretch>
              </p:blipFill>
              <p:spPr>
                <a:xfrm>
                  <a:off x="1225368" y="5477256"/>
                  <a:ext cx="680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8A74B507-46DD-1584-1FDA-4CA74E00D1A5}"/>
                    </a:ext>
                  </a:extLst>
                </p14:cNvPr>
                <p14:cNvContentPartPr/>
                <p14:nvPr/>
              </p14:nvContentPartPr>
              <p14:xfrm>
                <a:off x="1215648" y="5509656"/>
                <a:ext cx="114840" cy="41040"/>
              </p14:xfrm>
            </p:contentPart>
          </mc:Choice>
          <mc:Fallback xmlns="">
            <p:pic>
              <p:nvPicPr>
                <p:cNvPr id="31" name="Mürekkep 30">
                  <a:extLst>
                    <a:ext uri="{FF2B5EF4-FFF2-40B4-BE49-F238E27FC236}">
                      <a16:creationId xmlns:a16="http://schemas.microsoft.com/office/drawing/2014/main" id="{8A74B507-46DD-1584-1FDA-4CA74E00D1A5}"/>
                    </a:ext>
                  </a:extLst>
                </p:cNvPr>
                <p:cNvPicPr/>
                <p:nvPr/>
              </p:nvPicPr>
              <p:blipFill>
                <a:blip r:embed="rId40"/>
                <a:stretch>
                  <a:fillRect/>
                </a:stretch>
              </p:blipFill>
              <p:spPr>
                <a:xfrm>
                  <a:off x="1207008" y="5500656"/>
                  <a:ext cx="1324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E7DA8ED2-0FEC-9280-DD93-09138AA5693C}"/>
                    </a:ext>
                  </a:extLst>
                </p14:cNvPr>
                <p14:cNvContentPartPr/>
                <p14:nvPr/>
              </p14:nvContentPartPr>
              <p14:xfrm>
                <a:off x="1270728" y="5540976"/>
                <a:ext cx="41040" cy="59040"/>
              </p14:xfrm>
            </p:contentPart>
          </mc:Choice>
          <mc:Fallback xmlns="">
            <p:pic>
              <p:nvPicPr>
                <p:cNvPr id="32" name="Mürekkep 31">
                  <a:extLst>
                    <a:ext uri="{FF2B5EF4-FFF2-40B4-BE49-F238E27FC236}">
                      <a16:creationId xmlns:a16="http://schemas.microsoft.com/office/drawing/2014/main" id="{E7DA8ED2-0FEC-9280-DD93-09138AA5693C}"/>
                    </a:ext>
                  </a:extLst>
                </p:cNvPr>
                <p:cNvPicPr/>
                <p:nvPr/>
              </p:nvPicPr>
              <p:blipFill>
                <a:blip r:embed="rId42"/>
                <a:stretch>
                  <a:fillRect/>
                </a:stretch>
              </p:blipFill>
              <p:spPr>
                <a:xfrm>
                  <a:off x="1261728" y="5531976"/>
                  <a:ext cx="586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6D50C1DE-A845-F2E5-E660-A51A907604C0}"/>
                    </a:ext>
                  </a:extLst>
                </p14:cNvPr>
                <p14:cNvContentPartPr/>
                <p14:nvPr/>
              </p14:nvContentPartPr>
              <p14:xfrm>
                <a:off x="1343808" y="5434776"/>
                <a:ext cx="153000" cy="108720"/>
              </p14:xfrm>
            </p:contentPart>
          </mc:Choice>
          <mc:Fallback xmlns="">
            <p:pic>
              <p:nvPicPr>
                <p:cNvPr id="33" name="Mürekkep 32">
                  <a:extLst>
                    <a:ext uri="{FF2B5EF4-FFF2-40B4-BE49-F238E27FC236}">
                      <a16:creationId xmlns:a16="http://schemas.microsoft.com/office/drawing/2014/main" id="{6D50C1DE-A845-F2E5-E660-A51A907604C0}"/>
                    </a:ext>
                  </a:extLst>
                </p:cNvPr>
                <p:cNvPicPr/>
                <p:nvPr/>
              </p:nvPicPr>
              <p:blipFill>
                <a:blip r:embed="rId44"/>
                <a:stretch>
                  <a:fillRect/>
                </a:stretch>
              </p:blipFill>
              <p:spPr>
                <a:xfrm>
                  <a:off x="1335168" y="5425776"/>
                  <a:ext cx="170640" cy="126360"/>
                </a:xfrm>
                <a:prstGeom prst="rect">
                  <a:avLst/>
                </a:prstGeom>
              </p:spPr>
            </p:pic>
          </mc:Fallback>
        </mc:AlternateContent>
      </p:grpSp>
      <p:grpSp>
        <p:nvGrpSpPr>
          <p:cNvPr id="37" name="Grup 36">
            <a:extLst>
              <a:ext uri="{FF2B5EF4-FFF2-40B4-BE49-F238E27FC236}">
                <a16:creationId xmlns:a16="http://schemas.microsoft.com/office/drawing/2014/main" id="{D3174752-E9C1-CB21-7376-9EF942B7B457}"/>
              </a:ext>
            </a:extLst>
          </p:cNvPr>
          <p:cNvGrpSpPr/>
          <p:nvPr/>
        </p:nvGrpSpPr>
        <p:grpSpPr>
          <a:xfrm>
            <a:off x="3090168" y="3684816"/>
            <a:ext cx="280440" cy="283320"/>
            <a:chOff x="3090168" y="3684816"/>
            <a:chExt cx="280440" cy="283320"/>
          </a:xfrm>
        </p:grpSpPr>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34D1BC18-B0C3-22DB-C3FA-FAA8263026D7}"/>
                    </a:ext>
                  </a:extLst>
                </p14:cNvPr>
                <p14:cNvContentPartPr/>
                <p14:nvPr/>
              </p14:nvContentPartPr>
              <p14:xfrm>
                <a:off x="3090168" y="3772656"/>
                <a:ext cx="252000" cy="3960"/>
              </p14:xfrm>
            </p:contentPart>
          </mc:Choice>
          <mc:Fallback xmlns="">
            <p:pic>
              <p:nvPicPr>
                <p:cNvPr id="35" name="Mürekkep 34">
                  <a:extLst>
                    <a:ext uri="{FF2B5EF4-FFF2-40B4-BE49-F238E27FC236}">
                      <a16:creationId xmlns:a16="http://schemas.microsoft.com/office/drawing/2014/main" id="{34D1BC18-B0C3-22DB-C3FA-FAA8263026D7}"/>
                    </a:ext>
                  </a:extLst>
                </p:cNvPr>
                <p:cNvPicPr/>
                <p:nvPr/>
              </p:nvPicPr>
              <p:blipFill>
                <a:blip r:embed="rId46"/>
                <a:stretch>
                  <a:fillRect/>
                </a:stretch>
              </p:blipFill>
              <p:spPr>
                <a:xfrm>
                  <a:off x="3081528" y="3763656"/>
                  <a:ext cx="269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B786174E-E1A2-E8A0-2CF2-6F80996BDEC4}"/>
                    </a:ext>
                  </a:extLst>
                </p14:cNvPr>
                <p14:cNvContentPartPr/>
                <p14:nvPr/>
              </p14:nvContentPartPr>
              <p14:xfrm>
                <a:off x="3273048" y="3684816"/>
                <a:ext cx="97560" cy="283320"/>
              </p14:xfrm>
            </p:contentPart>
          </mc:Choice>
          <mc:Fallback xmlns="">
            <p:pic>
              <p:nvPicPr>
                <p:cNvPr id="36" name="Mürekkep 35">
                  <a:extLst>
                    <a:ext uri="{FF2B5EF4-FFF2-40B4-BE49-F238E27FC236}">
                      <a16:creationId xmlns:a16="http://schemas.microsoft.com/office/drawing/2014/main" id="{B786174E-E1A2-E8A0-2CF2-6F80996BDEC4}"/>
                    </a:ext>
                  </a:extLst>
                </p:cNvPr>
                <p:cNvPicPr/>
                <p:nvPr/>
              </p:nvPicPr>
              <p:blipFill>
                <a:blip r:embed="rId48"/>
                <a:stretch>
                  <a:fillRect/>
                </a:stretch>
              </p:blipFill>
              <p:spPr>
                <a:xfrm>
                  <a:off x="3264408" y="3675816"/>
                  <a:ext cx="115200" cy="30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8E8A4D4F-3CA5-E267-FAB6-18DE86185077}"/>
                  </a:ext>
                </a:extLst>
              </p14:cNvPr>
              <p14:cNvContentPartPr/>
              <p14:nvPr/>
            </p14:nvContentPartPr>
            <p14:xfrm>
              <a:off x="2697048" y="4453056"/>
              <a:ext cx="896400" cy="173880"/>
            </p14:xfrm>
          </p:contentPart>
        </mc:Choice>
        <mc:Fallback xmlns="">
          <p:pic>
            <p:nvPicPr>
              <p:cNvPr id="39" name="Mürekkep 38">
                <a:extLst>
                  <a:ext uri="{FF2B5EF4-FFF2-40B4-BE49-F238E27FC236}">
                    <a16:creationId xmlns:a16="http://schemas.microsoft.com/office/drawing/2014/main" id="{8E8A4D4F-3CA5-E267-FAB6-18DE86185077}"/>
                  </a:ext>
                </a:extLst>
              </p:cNvPr>
              <p:cNvPicPr/>
              <p:nvPr/>
            </p:nvPicPr>
            <p:blipFill>
              <a:blip r:embed="rId50"/>
              <a:stretch>
                <a:fillRect/>
              </a:stretch>
            </p:blipFill>
            <p:spPr>
              <a:xfrm>
                <a:off x="2688048" y="4444056"/>
                <a:ext cx="9140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85F0B857-B9D7-AF97-1F60-4077390198DA}"/>
                  </a:ext>
                </a:extLst>
              </p14:cNvPr>
              <p14:cNvContentPartPr/>
              <p14:nvPr/>
            </p14:nvContentPartPr>
            <p14:xfrm>
              <a:off x="3565728" y="4361256"/>
              <a:ext cx="65520" cy="176400"/>
            </p14:xfrm>
          </p:contentPart>
        </mc:Choice>
        <mc:Fallback xmlns="">
          <p:pic>
            <p:nvPicPr>
              <p:cNvPr id="40" name="Mürekkep 39">
                <a:extLst>
                  <a:ext uri="{FF2B5EF4-FFF2-40B4-BE49-F238E27FC236}">
                    <a16:creationId xmlns:a16="http://schemas.microsoft.com/office/drawing/2014/main" id="{85F0B857-B9D7-AF97-1F60-4077390198DA}"/>
                  </a:ext>
                </a:extLst>
              </p:cNvPr>
              <p:cNvPicPr/>
              <p:nvPr/>
            </p:nvPicPr>
            <p:blipFill>
              <a:blip r:embed="rId52"/>
              <a:stretch>
                <a:fillRect/>
              </a:stretch>
            </p:blipFill>
            <p:spPr>
              <a:xfrm>
                <a:off x="3557088" y="4352616"/>
                <a:ext cx="831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Mürekkep 40">
                <a:extLst>
                  <a:ext uri="{FF2B5EF4-FFF2-40B4-BE49-F238E27FC236}">
                    <a16:creationId xmlns:a16="http://schemas.microsoft.com/office/drawing/2014/main" id="{6125E07A-497F-0505-FD70-3D86EC22677C}"/>
                  </a:ext>
                </a:extLst>
              </p14:cNvPr>
              <p14:cNvContentPartPr/>
              <p14:nvPr/>
            </p14:nvContentPartPr>
            <p14:xfrm>
              <a:off x="3801168" y="4314816"/>
              <a:ext cx="1056960" cy="223200"/>
            </p14:xfrm>
          </p:contentPart>
        </mc:Choice>
        <mc:Fallback xmlns="">
          <p:pic>
            <p:nvPicPr>
              <p:cNvPr id="41" name="Mürekkep 40">
                <a:extLst>
                  <a:ext uri="{FF2B5EF4-FFF2-40B4-BE49-F238E27FC236}">
                    <a16:creationId xmlns:a16="http://schemas.microsoft.com/office/drawing/2014/main" id="{6125E07A-497F-0505-FD70-3D86EC22677C}"/>
                  </a:ext>
                </a:extLst>
              </p:cNvPr>
              <p:cNvPicPr/>
              <p:nvPr/>
            </p:nvPicPr>
            <p:blipFill>
              <a:blip r:embed="rId54"/>
              <a:stretch>
                <a:fillRect/>
              </a:stretch>
            </p:blipFill>
            <p:spPr>
              <a:xfrm>
                <a:off x="3792168" y="4306176"/>
                <a:ext cx="10746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Mürekkep 41">
                <a:extLst>
                  <a:ext uri="{FF2B5EF4-FFF2-40B4-BE49-F238E27FC236}">
                    <a16:creationId xmlns:a16="http://schemas.microsoft.com/office/drawing/2014/main" id="{7C0A292B-0D08-F7BF-09D1-4846E07B7BF2}"/>
                  </a:ext>
                </a:extLst>
              </p14:cNvPr>
              <p14:cNvContentPartPr/>
              <p14:nvPr/>
            </p14:nvContentPartPr>
            <p14:xfrm>
              <a:off x="7113528" y="5696136"/>
              <a:ext cx="842040" cy="539640"/>
            </p14:xfrm>
          </p:contentPart>
        </mc:Choice>
        <mc:Fallback xmlns="">
          <p:pic>
            <p:nvPicPr>
              <p:cNvPr id="42" name="Mürekkep 41">
                <a:extLst>
                  <a:ext uri="{FF2B5EF4-FFF2-40B4-BE49-F238E27FC236}">
                    <a16:creationId xmlns:a16="http://schemas.microsoft.com/office/drawing/2014/main" id="{7C0A292B-0D08-F7BF-09D1-4846E07B7BF2}"/>
                  </a:ext>
                </a:extLst>
              </p:cNvPr>
              <p:cNvPicPr/>
              <p:nvPr/>
            </p:nvPicPr>
            <p:blipFill>
              <a:blip r:embed="rId56"/>
              <a:stretch>
                <a:fillRect/>
              </a:stretch>
            </p:blipFill>
            <p:spPr>
              <a:xfrm>
                <a:off x="7104528" y="5687496"/>
                <a:ext cx="859680" cy="557280"/>
              </a:xfrm>
              <a:prstGeom prst="rect">
                <a:avLst/>
              </a:prstGeom>
            </p:spPr>
          </p:pic>
        </mc:Fallback>
      </mc:AlternateContent>
      <p:grpSp>
        <p:nvGrpSpPr>
          <p:cNvPr id="46" name="Grup 45">
            <a:extLst>
              <a:ext uri="{FF2B5EF4-FFF2-40B4-BE49-F238E27FC236}">
                <a16:creationId xmlns:a16="http://schemas.microsoft.com/office/drawing/2014/main" id="{B1D95B8D-7456-08F3-DA38-6EF6674E390C}"/>
              </a:ext>
            </a:extLst>
          </p:cNvPr>
          <p:cNvGrpSpPr/>
          <p:nvPr/>
        </p:nvGrpSpPr>
        <p:grpSpPr>
          <a:xfrm>
            <a:off x="8869248" y="3474576"/>
            <a:ext cx="176040" cy="201960"/>
            <a:chOff x="8869248" y="3474576"/>
            <a:chExt cx="176040" cy="201960"/>
          </a:xfrm>
        </p:grpSpPr>
        <mc:AlternateContent xmlns:mc="http://schemas.openxmlformats.org/markup-compatibility/2006" xmlns:p14="http://schemas.microsoft.com/office/powerpoint/2010/main">
          <mc:Choice Requires="p14">
            <p:contentPart p14:bwMode="auto" r:id="rId57">
              <p14:nvContentPartPr>
                <p14:cNvPr id="43" name="Mürekkep 42">
                  <a:extLst>
                    <a:ext uri="{FF2B5EF4-FFF2-40B4-BE49-F238E27FC236}">
                      <a16:creationId xmlns:a16="http://schemas.microsoft.com/office/drawing/2014/main" id="{56C72E10-548E-0938-07E1-295741060515}"/>
                    </a:ext>
                  </a:extLst>
                </p14:cNvPr>
                <p14:cNvContentPartPr/>
                <p14:nvPr/>
              </p14:nvContentPartPr>
              <p14:xfrm>
                <a:off x="8869248" y="3556656"/>
                <a:ext cx="145800" cy="9720"/>
              </p14:xfrm>
            </p:contentPart>
          </mc:Choice>
          <mc:Fallback xmlns="">
            <p:pic>
              <p:nvPicPr>
                <p:cNvPr id="43" name="Mürekkep 42">
                  <a:extLst>
                    <a:ext uri="{FF2B5EF4-FFF2-40B4-BE49-F238E27FC236}">
                      <a16:creationId xmlns:a16="http://schemas.microsoft.com/office/drawing/2014/main" id="{56C72E10-548E-0938-07E1-295741060515}"/>
                    </a:ext>
                  </a:extLst>
                </p:cNvPr>
                <p:cNvPicPr/>
                <p:nvPr/>
              </p:nvPicPr>
              <p:blipFill>
                <a:blip r:embed="rId58"/>
                <a:stretch>
                  <a:fillRect/>
                </a:stretch>
              </p:blipFill>
              <p:spPr>
                <a:xfrm>
                  <a:off x="8860608" y="3548016"/>
                  <a:ext cx="163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Mürekkep 43">
                  <a:extLst>
                    <a:ext uri="{FF2B5EF4-FFF2-40B4-BE49-F238E27FC236}">
                      <a16:creationId xmlns:a16="http://schemas.microsoft.com/office/drawing/2014/main" id="{3E08817B-F209-BA19-F58C-52D6104429AF}"/>
                    </a:ext>
                  </a:extLst>
                </p14:cNvPr>
                <p14:cNvContentPartPr/>
                <p14:nvPr/>
              </p14:nvContentPartPr>
              <p14:xfrm>
                <a:off x="8997048" y="3474576"/>
                <a:ext cx="48240" cy="201960"/>
              </p14:xfrm>
            </p:contentPart>
          </mc:Choice>
          <mc:Fallback xmlns="">
            <p:pic>
              <p:nvPicPr>
                <p:cNvPr id="44" name="Mürekkep 43">
                  <a:extLst>
                    <a:ext uri="{FF2B5EF4-FFF2-40B4-BE49-F238E27FC236}">
                      <a16:creationId xmlns:a16="http://schemas.microsoft.com/office/drawing/2014/main" id="{3E08817B-F209-BA19-F58C-52D6104429AF}"/>
                    </a:ext>
                  </a:extLst>
                </p:cNvPr>
                <p:cNvPicPr/>
                <p:nvPr/>
              </p:nvPicPr>
              <p:blipFill>
                <a:blip r:embed="rId60"/>
                <a:stretch>
                  <a:fillRect/>
                </a:stretch>
              </p:blipFill>
              <p:spPr>
                <a:xfrm>
                  <a:off x="8988408" y="3465576"/>
                  <a:ext cx="65880" cy="21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45" name="Mürekkep 44">
                <a:extLst>
                  <a:ext uri="{FF2B5EF4-FFF2-40B4-BE49-F238E27FC236}">
                    <a16:creationId xmlns:a16="http://schemas.microsoft.com/office/drawing/2014/main" id="{6C077546-870F-7459-A42B-4A313225D70D}"/>
                  </a:ext>
                </a:extLst>
              </p14:cNvPr>
              <p14:cNvContentPartPr/>
              <p14:nvPr/>
            </p14:nvContentPartPr>
            <p14:xfrm>
              <a:off x="11163528" y="3711456"/>
              <a:ext cx="770400" cy="385560"/>
            </p14:xfrm>
          </p:contentPart>
        </mc:Choice>
        <mc:Fallback xmlns="">
          <p:pic>
            <p:nvPicPr>
              <p:cNvPr id="45" name="Mürekkep 44">
                <a:extLst>
                  <a:ext uri="{FF2B5EF4-FFF2-40B4-BE49-F238E27FC236}">
                    <a16:creationId xmlns:a16="http://schemas.microsoft.com/office/drawing/2014/main" id="{6C077546-870F-7459-A42B-4A313225D70D}"/>
                  </a:ext>
                </a:extLst>
              </p:cNvPr>
              <p:cNvPicPr/>
              <p:nvPr/>
            </p:nvPicPr>
            <p:blipFill>
              <a:blip r:embed="rId62"/>
              <a:stretch>
                <a:fillRect/>
              </a:stretch>
            </p:blipFill>
            <p:spPr>
              <a:xfrm>
                <a:off x="11154528" y="3702456"/>
                <a:ext cx="788040" cy="403200"/>
              </a:xfrm>
              <a:prstGeom prst="rect">
                <a:avLst/>
              </a:prstGeom>
            </p:spPr>
          </p:pic>
        </mc:Fallback>
      </mc:AlternateContent>
    </p:spTree>
    <p:extLst>
      <p:ext uri="{BB962C8B-B14F-4D97-AF65-F5344CB8AC3E}">
        <p14:creationId xmlns:p14="http://schemas.microsoft.com/office/powerpoint/2010/main" val="391510699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3DBB2C4-25EE-5CF1-EF9B-514369B7DBB4}"/>
              </a:ext>
            </a:extLst>
          </p:cNvPr>
          <p:cNvPicPr>
            <a:picLocks noChangeAspect="1"/>
          </p:cNvPicPr>
          <p:nvPr/>
        </p:nvPicPr>
        <p:blipFill>
          <a:blip r:embed="rId2"/>
          <a:stretch>
            <a:fillRect/>
          </a:stretch>
        </p:blipFill>
        <p:spPr>
          <a:xfrm>
            <a:off x="627887" y="1190312"/>
            <a:ext cx="10936226" cy="447737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C5F21C9-AC62-13C1-8492-5CFF2A4ED6D1}"/>
                  </a:ext>
                </a:extLst>
              </p14:cNvPr>
              <p14:cNvContentPartPr/>
              <p14:nvPr/>
            </p14:nvContentPartPr>
            <p14:xfrm>
              <a:off x="6218568" y="3888936"/>
              <a:ext cx="266400" cy="281880"/>
            </p14:xfrm>
          </p:contentPart>
        </mc:Choice>
        <mc:Fallback xmlns="">
          <p:pic>
            <p:nvPicPr>
              <p:cNvPr id="6" name="Mürekkep 5">
                <a:extLst>
                  <a:ext uri="{FF2B5EF4-FFF2-40B4-BE49-F238E27FC236}">
                    <a16:creationId xmlns:a16="http://schemas.microsoft.com/office/drawing/2014/main" id="{8C5F21C9-AC62-13C1-8492-5CFF2A4ED6D1}"/>
                  </a:ext>
                </a:extLst>
              </p:cNvPr>
              <p:cNvPicPr/>
              <p:nvPr/>
            </p:nvPicPr>
            <p:blipFill>
              <a:blip r:embed="rId4"/>
              <a:stretch>
                <a:fillRect/>
              </a:stretch>
            </p:blipFill>
            <p:spPr>
              <a:xfrm>
                <a:off x="6209928" y="3880296"/>
                <a:ext cx="2840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EC0C0C1-CEA3-7F16-5EF9-CC80EFA16B8B}"/>
                  </a:ext>
                </a:extLst>
              </p14:cNvPr>
              <p14:cNvContentPartPr/>
              <p14:nvPr/>
            </p14:nvContentPartPr>
            <p14:xfrm>
              <a:off x="5027328" y="3903336"/>
              <a:ext cx="204840" cy="203760"/>
            </p14:xfrm>
          </p:contentPart>
        </mc:Choice>
        <mc:Fallback xmlns="">
          <p:pic>
            <p:nvPicPr>
              <p:cNvPr id="7" name="Mürekkep 6">
                <a:extLst>
                  <a:ext uri="{FF2B5EF4-FFF2-40B4-BE49-F238E27FC236}">
                    <a16:creationId xmlns:a16="http://schemas.microsoft.com/office/drawing/2014/main" id="{4EC0C0C1-CEA3-7F16-5EF9-CC80EFA16B8B}"/>
                  </a:ext>
                </a:extLst>
              </p:cNvPr>
              <p:cNvPicPr/>
              <p:nvPr/>
            </p:nvPicPr>
            <p:blipFill>
              <a:blip r:embed="rId6"/>
              <a:stretch>
                <a:fillRect/>
              </a:stretch>
            </p:blipFill>
            <p:spPr>
              <a:xfrm>
                <a:off x="5018328" y="3894696"/>
                <a:ext cx="222480" cy="221400"/>
              </a:xfrm>
              <a:prstGeom prst="rect">
                <a:avLst/>
              </a:prstGeom>
            </p:spPr>
          </p:pic>
        </mc:Fallback>
      </mc:AlternateContent>
      <p:pic>
        <p:nvPicPr>
          <p:cNvPr id="9" name="Resim 8">
            <a:extLst>
              <a:ext uri="{FF2B5EF4-FFF2-40B4-BE49-F238E27FC236}">
                <a16:creationId xmlns:a16="http://schemas.microsoft.com/office/drawing/2014/main" id="{64547359-F4CF-64CD-1EC7-41679AD30FA7}"/>
              </a:ext>
            </a:extLst>
          </p:cNvPr>
          <p:cNvPicPr>
            <a:picLocks noChangeAspect="1"/>
          </p:cNvPicPr>
          <p:nvPr/>
        </p:nvPicPr>
        <p:blipFill>
          <a:blip r:embed="rId7"/>
          <a:stretch>
            <a:fillRect/>
          </a:stretch>
        </p:blipFill>
        <p:spPr>
          <a:xfrm>
            <a:off x="5105261" y="674919"/>
            <a:ext cx="1981477" cy="314369"/>
          </a:xfrm>
          <a:prstGeom prst="rect">
            <a:avLst/>
          </a:prstGeom>
        </p:spPr>
      </p:pic>
    </p:spTree>
    <p:extLst>
      <p:ext uri="{BB962C8B-B14F-4D97-AF65-F5344CB8AC3E}">
        <p14:creationId xmlns:p14="http://schemas.microsoft.com/office/powerpoint/2010/main" val="65176477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15E840A-1F09-9BA5-A610-2BFFD030AF3D}"/>
              </a:ext>
            </a:extLst>
          </p:cNvPr>
          <p:cNvPicPr>
            <a:picLocks noChangeAspect="1"/>
          </p:cNvPicPr>
          <p:nvPr/>
        </p:nvPicPr>
        <p:blipFill>
          <a:blip r:embed="rId2"/>
          <a:stretch>
            <a:fillRect/>
          </a:stretch>
        </p:blipFill>
        <p:spPr>
          <a:xfrm>
            <a:off x="1754661" y="0"/>
            <a:ext cx="8370101" cy="6611112"/>
          </a:xfrm>
          <a:prstGeom prst="rect">
            <a:avLst/>
          </a:prstGeom>
        </p:spPr>
      </p:pic>
      <p:pic>
        <p:nvPicPr>
          <p:cNvPr id="7" name="Resim 6">
            <a:extLst>
              <a:ext uri="{FF2B5EF4-FFF2-40B4-BE49-F238E27FC236}">
                <a16:creationId xmlns:a16="http://schemas.microsoft.com/office/drawing/2014/main" id="{1301EB0F-D71E-2A9A-B4C6-D113472F2042}"/>
              </a:ext>
            </a:extLst>
          </p:cNvPr>
          <p:cNvPicPr>
            <a:picLocks noChangeAspect="1"/>
          </p:cNvPicPr>
          <p:nvPr/>
        </p:nvPicPr>
        <p:blipFill>
          <a:blip r:embed="rId3"/>
          <a:stretch>
            <a:fillRect/>
          </a:stretch>
        </p:blipFill>
        <p:spPr>
          <a:xfrm>
            <a:off x="1718085" y="6547104"/>
            <a:ext cx="8370101" cy="21653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4BB94492-7D6E-1624-C869-120DD2382764}"/>
                  </a:ext>
                </a:extLst>
              </p14:cNvPr>
              <p14:cNvContentPartPr/>
              <p14:nvPr/>
            </p14:nvContentPartPr>
            <p14:xfrm>
              <a:off x="6062688" y="437976"/>
              <a:ext cx="230040" cy="248760"/>
            </p14:xfrm>
          </p:contentPart>
        </mc:Choice>
        <mc:Fallback xmlns="">
          <p:pic>
            <p:nvPicPr>
              <p:cNvPr id="8" name="Mürekkep 7">
                <a:extLst>
                  <a:ext uri="{FF2B5EF4-FFF2-40B4-BE49-F238E27FC236}">
                    <a16:creationId xmlns:a16="http://schemas.microsoft.com/office/drawing/2014/main" id="{4BB94492-7D6E-1624-C869-120DD2382764}"/>
                  </a:ext>
                </a:extLst>
              </p:cNvPr>
              <p:cNvPicPr/>
              <p:nvPr/>
            </p:nvPicPr>
            <p:blipFill>
              <a:blip r:embed="rId5"/>
              <a:stretch>
                <a:fillRect/>
              </a:stretch>
            </p:blipFill>
            <p:spPr>
              <a:xfrm>
                <a:off x="6053688" y="428976"/>
                <a:ext cx="2476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F0B2302-5E45-E44C-59E3-C31CCBE08EC0}"/>
                  </a:ext>
                </a:extLst>
              </p14:cNvPr>
              <p14:cNvContentPartPr/>
              <p14:nvPr/>
            </p14:nvContentPartPr>
            <p14:xfrm>
              <a:off x="5156928" y="1051056"/>
              <a:ext cx="1215360" cy="19800"/>
            </p14:xfrm>
          </p:contentPart>
        </mc:Choice>
        <mc:Fallback xmlns="">
          <p:pic>
            <p:nvPicPr>
              <p:cNvPr id="9" name="Mürekkep 8">
                <a:extLst>
                  <a:ext uri="{FF2B5EF4-FFF2-40B4-BE49-F238E27FC236}">
                    <a16:creationId xmlns:a16="http://schemas.microsoft.com/office/drawing/2014/main" id="{4F0B2302-5E45-E44C-59E3-C31CCBE08EC0}"/>
                  </a:ext>
                </a:extLst>
              </p:cNvPr>
              <p:cNvPicPr/>
              <p:nvPr/>
            </p:nvPicPr>
            <p:blipFill>
              <a:blip r:embed="rId7"/>
              <a:stretch>
                <a:fillRect/>
              </a:stretch>
            </p:blipFill>
            <p:spPr>
              <a:xfrm>
                <a:off x="5148288" y="1042056"/>
                <a:ext cx="1233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B83F4CD2-040E-B674-93E4-F01835AE83BC}"/>
                  </a:ext>
                </a:extLst>
              </p14:cNvPr>
              <p14:cNvContentPartPr/>
              <p14:nvPr/>
            </p14:nvContentPartPr>
            <p14:xfrm>
              <a:off x="5184288" y="1261656"/>
              <a:ext cx="740160" cy="9720"/>
            </p14:xfrm>
          </p:contentPart>
        </mc:Choice>
        <mc:Fallback xmlns="">
          <p:pic>
            <p:nvPicPr>
              <p:cNvPr id="10" name="Mürekkep 9">
                <a:extLst>
                  <a:ext uri="{FF2B5EF4-FFF2-40B4-BE49-F238E27FC236}">
                    <a16:creationId xmlns:a16="http://schemas.microsoft.com/office/drawing/2014/main" id="{B83F4CD2-040E-B674-93E4-F01835AE83BC}"/>
                  </a:ext>
                </a:extLst>
              </p:cNvPr>
              <p:cNvPicPr/>
              <p:nvPr/>
            </p:nvPicPr>
            <p:blipFill>
              <a:blip r:embed="rId9"/>
              <a:stretch>
                <a:fillRect/>
              </a:stretch>
            </p:blipFill>
            <p:spPr>
              <a:xfrm>
                <a:off x="5175288" y="1252656"/>
                <a:ext cx="757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88018409-C906-05B4-8B14-CA1321F0A513}"/>
                  </a:ext>
                </a:extLst>
              </p14:cNvPr>
              <p14:cNvContentPartPr/>
              <p14:nvPr/>
            </p14:nvContentPartPr>
            <p14:xfrm>
              <a:off x="5230008" y="1892376"/>
              <a:ext cx="292320" cy="360"/>
            </p14:xfrm>
          </p:contentPart>
        </mc:Choice>
        <mc:Fallback xmlns="">
          <p:pic>
            <p:nvPicPr>
              <p:cNvPr id="11" name="Mürekkep 10">
                <a:extLst>
                  <a:ext uri="{FF2B5EF4-FFF2-40B4-BE49-F238E27FC236}">
                    <a16:creationId xmlns:a16="http://schemas.microsoft.com/office/drawing/2014/main" id="{88018409-C906-05B4-8B14-CA1321F0A513}"/>
                  </a:ext>
                </a:extLst>
              </p:cNvPr>
              <p:cNvPicPr/>
              <p:nvPr/>
            </p:nvPicPr>
            <p:blipFill>
              <a:blip r:embed="rId11"/>
              <a:stretch>
                <a:fillRect/>
              </a:stretch>
            </p:blipFill>
            <p:spPr>
              <a:xfrm>
                <a:off x="5221008" y="1883376"/>
                <a:ext cx="309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751BB410-C7AF-3C50-FBC7-9363034475C5}"/>
                  </a:ext>
                </a:extLst>
              </p14:cNvPr>
              <p14:cNvContentPartPr/>
              <p14:nvPr/>
            </p14:nvContentPartPr>
            <p14:xfrm>
              <a:off x="5248368" y="2667816"/>
              <a:ext cx="1127880" cy="30600"/>
            </p14:xfrm>
          </p:contentPart>
        </mc:Choice>
        <mc:Fallback xmlns="">
          <p:pic>
            <p:nvPicPr>
              <p:cNvPr id="12" name="Mürekkep 11">
                <a:extLst>
                  <a:ext uri="{FF2B5EF4-FFF2-40B4-BE49-F238E27FC236}">
                    <a16:creationId xmlns:a16="http://schemas.microsoft.com/office/drawing/2014/main" id="{751BB410-C7AF-3C50-FBC7-9363034475C5}"/>
                  </a:ext>
                </a:extLst>
              </p:cNvPr>
              <p:cNvPicPr/>
              <p:nvPr/>
            </p:nvPicPr>
            <p:blipFill>
              <a:blip r:embed="rId13"/>
              <a:stretch>
                <a:fillRect/>
              </a:stretch>
            </p:blipFill>
            <p:spPr>
              <a:xfrm>
                <a:off x="5239368" y="2659176"/>
                <a:ext cx="1145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AB7FB3EB-D86D-41CF-855E-B14319ECE347}"/>
                  </a:ext>
                </a:extLst>
              </p14:cNvPr>
              <p14:cNvContentPartPr/>
              <p14:nvPr/>
            </p14:nvContentPartPr>
            <p14:xfrm>
              <a:off x="5184288" y="2889216"/>
              <a:ext cx="493200" cy="10080"/>
            </p14:xfrm>
          </p:contentPart>
        </mc:Choice>
        <mc:Fallback xmlns="">
          <p:pic>
            <p:nvPicPr>
              <p:cNvPr id="13" name="Mürekkep 12">
                <a:extLst>
                  <a:ext uri="{FF2B5EF4-FFF2-40B4-BE49-F238E27FC236}">
                    <a16:creationId xmlns:a16="http://schemas.microsoft.com/office/drawing/2014/main" id="{AB7FB3EB-D86D-41CF-855E-B14319ECE347}"/>
                  </a:ext>
                </a:extLst>
              </p:cNvPr>
              <p:cNvPicPr/>
              <p:nvPr/>
            </p:nvPicPr>
            <p:blipFill>
              <a:blip r:embed="rId15"/>
              <a:stretch>
                <a:fillRect/>
              </a:stretch>
            </p:blipFill>
            <p:spPr>
              <a:xfrm>
                <a:off x="5175288" y="2880216"/>
                <a:ext cx="510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CC51E79-9BEB-311D-7EEC-4E30304D0EC4}"/>
                  </a:ext>
                </a:extLst>
              </p14:cNvPr>
              <p14:cNvContentPartPr/>
              <p14:nvPr/>
            </p14:nvContentPartPr>
            <p14:xfrm>
              <a:off x="5248368" y="3501936"/>
              <a:ext cx="227880" cy="360"/>
            </p14:xfrm>
          </p:contentPart>
        </mc:Choice>
        <mc:Fallback xmlns="">
          <p:pic>
            <p:nvPicPr>
              <p:cNvPr id="14" name="Mürekkep 13">
                <a:extLst>
                  <a:ext uri="{FF2B5EF4-FFF2-40B4-BE49-F238E27FC236}">
                    <a16:creationId xmlns:a16="http://schemas.microsoft.com/office/drawing/2014/main" id="{CCC51E79-9BEB-311D-7EEC-4E30304D0EC4}"/>
                  </a:ext>
                </a:extLst>
              </p:cNvPr>
              <p:cNvPicPr/>
              <p:nvPr/>
            </p:nvPicPr>
            <p:blipFill>
              <a:blip r:embed="rId17"/>
              <a:stretch>
                <a:fillRect/>
              </a:stretch>
            </p:blipFill>
            <p:spPr>
              <a:xfrm>
                <a:off x="5239368" y="3492936"/>
                <a:ext cx="24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68D7398-FEE5-0636-84BA-F6CAC5F46BFE}"/>
                  </a:ext>
                </a:extLst>
              </p14:cNvPr>
              <p14:cNvContentPartPr/>
              <p14:nvPr/>
            </p14:nvContentPartPr>
            <p14:xfrm>
              <a:off x="2130048" y="1078056"/>
              <a:ext cx="502560" cy="28800"/>
            </p14:xfrm>
          </p:contentPart>
        </mc:Choice>
        <mc:Fallback xmlns="">
          <p:pic>
            <p:nvPicPr>
              <p:cNvPr id="15" name="Mürekkep 14">
                <a:extLst>
                  <a:ext uri="{FF2B5EF4-FFF2-40B4-BE49-F238E27FC236}">
                    <a16:creationId xmlns:a16="http://schemas.microsoft.com/office/drawing/2014/main" id="{168D7398-FEE5-0636-84BA-F6CAC5F46BFE}"/>
                  </a:ext>
                </a:extLst>
              </p:cNvPr>
              <p:cNvPicPr/>
              <p:nvPr/>
            </p:nvPicPr>
            <p:blipFill>
              <a:blip r:embed="rId19"/>
              <a:stretch>
                <a:fillRect/>
              </a:stretch>
            </p:blipFill>
            <p:spPr>
              <a:xfrm>
                <a:off x="2121408" y="1069056"/>
                <a:ext cx="520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DA7F384E-7C6F-2DCF-8CDE-5591BAC3B32E}"/>
                  </a:ext>
                </a:extLst>
              </p14:cNvPr>
              <p14:cNvContentPartPr/>
              <p14:nvPr/>
            </p14:nvContentPartPr>
            <p14:xfrm>
              <a:off x="2157408" y="1270656"/>
              <a:ext cx="603000" cy="20520"/>
            </p14:xfrm>
          </p:contentPart>
        </mc:Choice>
        <mc:Fallback xmlns="">
          <p:pic>
            <p:nvPicPr>
              <p:cNvPr id="16" name="Mürekkep 15">
                <a:extLst>
                  <a:ext uri="{FF2B5EF4-FFF2-40B4-BE49-F238E27FC236}">
                    <a16:creationId xmlns:a16="http://schemas.microsoft.com/office/drawing/2014/main" id="{DA7F384E-7C6F-2DCF-8CDE-5591BAC3B32E}"/>
                  </a:ext>
                </a:extLst>
              </p:cNvPr>
              <p:cNvPicPr/>
              <p:nvPr/>
            </p:nvPicPr>
            <p:blipFill>
              <a:blip r:embed="rId21"/>
              <a:stretch>
                <a:fillRect/>
              </a:stretch>
            </p:blipFill>
            <p:spPr>
              <a:xfrm>
                <a:off x="2148768" y="1261656"/>
                <a:ext cx="620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DB019790-EFEB-C972-67A8-D477836FD2F9}"/>
                  </a:ext>
                </a:extLst>
              </p14:cNvPr>
              <p14:cNvContentPartPr/>
              <p14:nvPr/>
            </p14:nvContentPartPr>
            <p14:xfrm>
              <a:off x="2505168" y="1865016"/>
              <a:ext cx="803880" cy="360"/>
            </p14:xfrm>
          </p:contentPart>
        </mc:Choice>
        <mc:Fallback xmlns="">
          <p:pic>
            <p:nvPicPr>
              <p:cNvPr id="17" name="Mürekkep 16">
                <a:extLst>
                  <a:ext uri="{FF2B5EF4-FFF2-40B4-BE49-F238E27FC236}">
                    <a16:creationId xmlns:a16="http://schemas.microsoft.com/office/drawing/2014/main" id="{DB019790-EFEB-C972-67A8-D477836FD2F9}"/>
                  </a:ext>
                </a:extLst>
              </p:cNvPr>
              <p:cNvPicPr/>
              <p:nvPr/>
            </p:nvPicPr>
            <p:blipFill>
              <a:blip r:embed="rId23"/>
              <a:stretch>
                <a:fillRect/>
              </a:stretch>
            </p:blipFill>
            <p:spPr>
              <a:xfrm>
                <a:off x="2496168" y="1856376"/>
                <a:ext cx="821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BE94B4BB-6EBD-87C4-3EE4-57E735CD2ABD}"/>
                  </a:ext>
                </a:extLst>
              </p14:cNvPr>
              <p14:cNvContentPartPr/>
              <p14:nvPr/>
            </p14:nvContentPartPr>
            <p14:xfrm>
              <a:off x="1817208" y="657576"/>
              <a:ext cx="232920" cy="221040"/>
            </p14:xfrm>
          </p:contentPart>
        </mc:Choice>
        <mc:Fallback xmlns="">
          <p:pic>
            <p:nvPicPr>
              <p:cNvPr id="18" name="Mürekkep 17">
                <a:extLst>
                  <a:ext uri="{FF2B5EF4-FFF2-40B4-BE49-F238E27FC236}">
                    <a16:creationId xmlns:a16="http://schemas.microsoft.com/office/drawing/2014/main" id="{BE94B4BB-6EBD-87C4-3EE4-57E735CD2ABD}"/>
                  </a:ext>
                </a:extLst>
              </p:cNvPr>
              <p:cNvPicPr/>
              <p:nvPr/>
            </p:nvPicPr>
            <p:blipFill>
              <a:blip r:embed="rId25"/>
              <a:stretch>
                <a:fillRect/>
              </a:stretch>
            </p:blipFill>
            <p:spPr>
              <a:xfrm>
                <a:off x="1808208" y="648576"/>
                <a:ext cx="250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57B75E74-0F04-B9FB-9EC6-57601F4050A0}"/>
                  </a:ext>
                </a:extLst>
              </p14:cNvPr>
              <p14:cNvContentPartPr/>
              <p14:nvPr/>
            </p14:nvContentPartPr>
            <p14:xfrm>
              <a:off x="1918728" y="1305576"/>
              <a:ext cx="257760" cy="203760"/>
            </p14:xfrm>
          </p:contentPart>
        </mc:Choice>
        <mc:Fallback xmlns="">
          <p:pic>
            <p:nvPicPr>
              <p:cNvPr id="19" name="Mürekkep 18">
                <a:extLst>
                  <a:ext uri="{FF2B5EF4-FFF2-40B4-BE49-F238E27FC236}">
                    <a16:creationId xmlns:a16="http://schemas.microsoft.com/office/drawing/2014/main" id="{57B75E74-0F04-B9FB-9EC6-57601F4050A0}"/>
                  </a:ext>
                </a:extLst>
              </p:cNvPr>
              <p:cNvPicPr/>
              <p:nvPr/>
            </p:nvPicPr>
            <p:blipFill>
              <a:blip r:embed="rId27"/>
              <a:stretch>
                <a:fillRect/>
              </a:stretch>
            </p:blipFill>
            <p:spPr>
              <a:xfrm>
                <a:off x="1909728" y="1296936"/>
                <a:ext cx="275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3C52EC2F-1945-7260-45F3-3EF557FE11B2}"/>
                  </a:ext>
                </a:extLst>
              </p14:cNvPr>
              <p14:cNvContentPartPr/>
              <p14:nvPr/>
            </p14:nvContentPartPr>
            <p14:xfrm>
              <a:off x="5230008" y="4305816"/>
              <a:ext cx="1215720" cy="37800"/>
            </p14:xfrm>
          </p:contentPart>
        </mc:Choice>
        <mc:Fallback xmlns="">
          <p:pic>
            <p:nvPicPr>
              <p:cNvPr id="20" name="Mürekkep 19">
                <a:extLst>
                  <a:ext uri="{FF2B5EF4-FFF2-40B4-BE49-F238E27FC236}">
                    <a16:creationId xmlns:a16="http://schemas.microsoft.com/office/drawing/2014/main" id="{3C52EC2F-1945-7260-45F3-3EF557FE11B2}"/>
                  </a:ext>
                </a:extLst>
              </p:cNvPr>
              <p:cNvPicPr/>
              <p:nvPr/>
            </p:nvPicPr>
            <p:blipFill>
              <a:blip r:embed="rId29"/>
              <a:stretch>
                <a:fillRect/>
              </a:stretch>
            </p:blipFill>
            <p:spPr>
              <a:xfrm>
                <a:off x="5221008" y="4297176"/>
                <a:ext cx="1233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Mürekkep 20">
                <a:extLst>
                  <a:ext uri="{FF2B5EF4-FFF2-40B4-BE49-F238E27FC236}">
                    <a16:creationId xmlns:a16="http://schemas.microsoft.com/office/drawing/2014/main" id="{7F99E724-253B-5D52-ED88-6EDBF1CFC99E}"/>
                  </a:ext>
                </a:extLst>
              </p14:cNvPr>
              <p14:cNvContentPartPr/>
              <p14:nvPr/>
            </p14:nvContentPartPr>
            <p14:xfrm>
              <a:off x="5221008" y="4553496"/>
              <a:ext cx="374040" cy="360"/>
            </p14:xfrm>
          </p:contentPart>
        </mc:Choice>
        <mc:Fallback xmlns="">
          <p:pic>
            <p:nvPicPr>
              <p:cNvPr id="21" name="Mürekkep 20">
                <a:extLst>
                  <a:ext uri="{FF2B5EF4-FFF2-40B4-BE49-F238E27FC236}">
                    <a16:creationId xmlns:a16="http://schemas.microsoft.com/office/drawing/2014/main" id="{7F99E724-253B-5D52-ED88-6EDBF1CFC99E}"/>
                  </a:ext>
                </a:extLst>
              </p:cNvPr>
              <p:cNvPicPr/>
              <p:nvPr/>
            </p:nvPicPr>
            <p:blipFill>
              <a:blip r:embed="rId31"/>
              <a:stretch>
                <a:fillRect/>
              </a:stretch>
            </p:blipFill>
            <p:spPr>
              <a:xfrm>
                <a:off x="5212008" y="4544496"/>
                <a:ext cx="391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Mürekkep 21">
                <a:extLst>
                  <a:ext uri="{FF2B5EF4-FFF2-40B4-BE49-F238E27FC236}">
                    <a16:creationId xmlns:a16="http://schemas.microsoft.com/office/drawing/2014/main" id="{AA4869D7-6FF0-2933-266E-8DAF9A8561FA}"/>
                  </a:ext>
                </a:extLst>
              </p14:cNvPr>
              <p14:cNvContentPartPr/>
              <p14:nvPr/>
            </p14:nvContentPartPr>
            <p14:xfrm>
              <a:off x="5212008" y="5146056"/>
              <a:ext cx="333720" cy="11160"/>
            </p14:xfrm>
          </p:contentPart>
        </mc:Choice>
        <mc:Fallback xmlns="">
          <p:pic>
            <p:nvPicPr>
              <p:cNvPr id="22" name="Mürekkep 21">
                <a:extLst>
                  <a:ext uri="{FF2B5EF4-FFF2-40B4-BE49-F238E27FC236}">
                    <a16:creationId xmlns:a16="http://schemas.microsoft.com/office/drawing/2014/main" id="{AA4869D7-6FF0-2933-266E-8DAF9A8561FA}"/>
                  </a:ext>
                </a:extLst>
              </p:cNvPr>
              <p:cNvPicPr/>
              <p:nvPr/>
            </p:nvPicPr>
            <p:blipFill>
              <a:blip r:embed="rId33"/>
              <a:stretch>
                <a:fillRect/>
              </a:stretch>
            </p:blipFill>
            <p:spPr>
              <a:xfrm>
                <a:off x="5203008" y="5137056"/>
                <a:ext cx="351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Mürekkep 22">
                <a:extLst>
                  <a:ext uri="{FF2B5EF4-FFF2-40B4-BE49-F238E27FC236}">
                    <a16:creationId xmlns:a16="http://schemas.microsoft.com/office/drawing/2014/main" id="{08A27934-7C08-3F78-226B-CAA4BC73C7CE}"/>
                  </a:ext>
                </a:extLst>
              </p14:cNvPr>
              <p14:cNvContentPartPr/>
              <p14:nvPr/>
            </p14:nvContentPartPr>
            <p14:xfrm>
              <a:off x="5184288" y="5961096"/>
              <a:ext cx="840600" cy="28440"/>
            </p14:xfrm>
          </p:contentPart>
        </mc:Choice>
        <mc:Fallback xmlns="">
          <p:pic>
            <p:nvPicPr>
              <p:cNvPr id="23" name="Mürekkep 22">
                <a:extLst>
                  <a:ext uri="{FF2B5EF4-FFF2-40B4-BE49-F238E27FC236}">
                    <a16:creationId xmlns:a16="http://schemas.microsoft.com/office/drawing/2014/main" id="{08A27934-7C08-3F78-226B-CAA4BC73C7CE}"/>
                  </a:ext>
                </a:extLst>
              </p:cNvPr>
              <p:cNvPicPr/>
              <p:nvPr/>
            </p:nvPicPr>
            <p:blipFill>
              <a:blip r:embed="rId35"/>
              <a:stretch>
                <a:fillRect/>
              </a:stretch>
            </p:blipFill>
            <p:spPr>
              <a:xfrm>
                <a:off x="5175288" y="5952096"/>
                <a:ext cx="858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Mürekkep 23">
                <a:extLst>
                  <a:ext uri="{FF2B5EF4-FFF2-40B4-BE49-F238E27FC236}">
                    <a16:creationId xmlns:a16="http://schemas.microsoft.com/office/drawing/2014/main" id="{ACEF2171-163F-8C27-F24E-FECA46EB1E9B}"/>
                  </a:ext>
                </a:extLst>
              </p14:cNvPr>
              <p14:cNvContentPartPr/>
              <p14:nvPr/>
            </p14:nvContentPartPr>
            <p14:xfrm>
              <a:off x="5221008" y="6135336"/>
              <a:ext cx="347040" cy="27360"/>
            </p14:xfrm>
          </p:contentPart>
        </mc:Choice>
        <mc:Fallback xmlns="">
          <p:pic>
            <p:nvPicPr>
              <p:cNvPr id="24" name="Mürekkep 23">
                <a:extLst>
                  <a:ext uri="{FF2B5EF4-FFF2-40B4-BE49-F238E27FC236}">
                    <a16:creationId xmlns:a16="http://schemas.microsoft.com/office/drawing/2014/main" id="{ACEF2171-163F-8C27-F24E-FECA46EB1E9B}"/>
                  </a:ext>
                </a:extLst>
              </p:cNvPr>
              <p:cNvPicPr/>
              <p:nvPr/>
            </p:nvPicPr>
            <p:blipFill>
              <a:blip r:embed="rId37"/>
              <a:stretch>
                <a:fillRect/>
              </a:stretch>
            </p:blipFill>
            <p:spPr>
              <a:xfrm>
                <a:off x="5212008" y="6126696"/>
                <a:ext cx="3646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Mürekkep 24">
                <a:extLst>
                  <a:ext uri="{FF2B5EF4-FFF2-40B4-BE49-F238E27FC236}">
                    <a16:creationId xmlns:a16="http://schemas.microsoft.com/office/drawing/2014/main" id="{7224CCC6-3BF2-B7EB-FB5E-68EC5149A6BB}"/>
                  </a:ext>
                </a:extLst>
              </p14:cNvPr>
              <p14:cNvContentPartPr/>
              <p14:nvPr/>
            </p14:nvContentPartPr>
            <p14:xfrm>
              <a:off x="5221008" y="6766056"/>
              <a:ext cx="182160" cy="9720"/>
            </p14:xfrm>
          </p:contentPart>
        </mc:Choice>
        <mc:Fallback xmlns="">
          <p:pic>
            <p:nvPicPr>
              <p:cNvPr id="25" name="Mürekkep 24">
                <a:extLst>
                  <a:ext uri="{FF2B5EF4-FFF2-40B4-BE49-F238E27FC236}">
                    <a16:creationId xmlns:a16="http://schemas.microsoft.com/office/drawing/2014/main" id="{7224CCC6-3BF2-B7EB-FB5E-68EC5149A6BB}"/>
                  </a:ext>
                </a:extLst>
              </p:cNvPr>
              <p:cNvPicPr/>
              <p:nvPr/>
            </p:nvPicPr>
            <p:blipFill>
              <a:blip r:embed="rId39"/>
              <a:stretch>
                <a:fillRect/>
              </a:stretch>
            </p:blipFill>
            <p:spPr>
              <a:xfrm>
                <a:off x="5212008" y="6757056"/>
                <a:ext cx="199800" cy="27360"/>
              </a:xfrm>
              <a:prstGeom prst="rect">
                <a:avLst/>
              </a:prstGeom>
            </p:spPr>
          </p:pic>
        </mc:Fallback>
      </mc:AlternateContent>
      <p:pic>
        <p:nvPicPr>
          <p:cNvPr id="27" name="Resim 26">
            <a:extLst>
              <a:ext uri="{FF2B5EF4-FFF2-40B4-BE49-F238E27FC236}">
                <a16:creationId xmlns:a16="http://schemas.microsoft.com/office/drawing/2014/main" id="{99B098A1-948F-3D9B-1E22-FA95A7CE40F9}"/>
              </a:ext>
            </a:extLst>
          </p:cNvPr>
          <p:cNvPicPr>
            <a:picLocks noChangeAspect="1"/>
          </p:cNvPicPr>
          <p:nvPr/>
        </p:nvPicPr>
        <p:blipFill>
          <a:blip r:embed="rId40"/>
          <a:stretch>
            <a:fillRect/>
          </a:stretch>
        </p:blipFill>
        <p:spPr>
          <a:xfrm>
            <a:off x="4948972" y="28207"/>
            <a:ext cx="1981477" cy="314369"/>
          </a:xfrm>
          <a:prstGeom prst="rect">
            <a:avLst/>
          </a:prstGeom>
        </p:spPr>
      </p:pic>
    </p:spTree>
    <p:extLst>
      <p:ext uri="{BB962C8B-B14F-4D97-AF65-F5344CB8AC3E}">
        <p14:creationId xmlns:p14="http://schemas.microsoft.com/office/powerpoint/2010/main" val="338020591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C87D216-D451-DB86-DA0C-09A9D7F4B72E}"/>
              </a:ext>
            </a:extLst>
          </p:cNvPr>
          <p:cNvPicPr>
            <a:picLocks noChangeAspect="1"/>
          </p:cNvPicPr>
          <p:nvPr/>
        </p:nvPicPr>
        <p:blipFill>
          <a:blip r:embed="rId2"/>
          <a:stretch>
            <a:fillRect/>
          </a:stretch>
        </p:blipFill>
        <p:spPr>
          <a:xfrm>
            <a:off x="0" y="3273725"/>
            <a:ext cx="12192000" cy="2811751"/>
          </a:xfrm>
          <a:prstGeom prst="rect">
            <a:avLst/>
          </a:prstGeom>
        </p:spPr>
      </p:pic>
      <p:pic>
        <p:nvPicPr>
          <p:cNvPr id="7" name="Resim 6">
            <a:extLst>
              <a:ext uri="{FF2B5EF4-FFF2-40B4-BE49-F238E27FC236}">
                <a16:creationId xmlns:a16="http://schemas.microsoft.com/office/drawing/2014/main" id="{27285C2A-9F8C-4CF4-B0BA-193CFD4AE153}"/>
              </a:ext>
            </a:extLst>
          </p:cNvPr>
          <p:cNvPicPr>
            <a:picLocks noChangeAspect="1"/>
          </p:cNvPicPr>
          <p:nvPr/>
        </p:nvPicPr>
        <p:blipFill>
          <a:blip r:embed="rId3"/>
          <a:stretch>
            <a:fillRect/>
          </a:stretch>
        </p:blipFill>
        <p:spPr>
          <a:xfrm>
            <a:off x="3366706" y="772524"/>
            <a:ext cx="5458587" cy="2057687"/>
          </a:xfrm>
          <a:prstGeom prst="rect">
            <a:avLst/>
          </a:prstGeom>
        </p:spPr>
      </p:pic>
      <p:grpSp>
        <p:nvGrpSpPr>
          <p:cNvPr id="13" name="Grup 12">
            <a:extLst>
              <a:ext uri="{FF2B5EF4-FFF2-40B4-BE49-F238E27FC236}">
                <a16:creationId xmlns:a16="http://schemas.microsoft.com/office/drawing/2014/main" id="{D991C125-1DF2-5637-98DC-0C733B623DED}"/>
              </a:ext>
            </a:extLst>
          </p:cNvPr>
          <p:cNvGrpSpPr/>
          <p:nvPr/>
        </p:nvGrpSpPr>
        <p:grpSpPr>
          <a:xfrm>
            <a:off x="9280368" y="1737216"/>
            <a:ext cx="551520" cy="531000"/>
            <a:chOff x="9280368" y="1737216"/>
            <a:chExt cx="551520" cy="5310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3B9636E-39D1-ACEE-4691-1332F97D9C85}"/>
                    </a:ext>
                  </a:extLst>
                </p14:cNvPr>
                <p14:cNvContentPartPr/>
                <p14:nvPr/>
              </p14:nvContentPartPr>
              <p14:xfrm>
                <a:off x="9280368" y="1746216"/>
                <a:ext cx="10080" cy="403560"/>
              </p14:xfrm>
            </p:contentPart>
          </mc:Choice>
          <mc:Fallback xmlns="">
            <p:pic>
              <p:nvPicPr>
                <p:cNvPr id="8" name="Mürekkep 7">
                  <a:extLst>
                    <a:ext uri="{FF2B5EF4-FFF2-40B4-BE49-F238E27FC236}">
                      <a16:creationId xmlns:a16="http://schemas.microsoft.com/office/drawing/2014/main" id="{53B9636E-39D1-ACEE-4691-1332F97D9C85}"/>
                    </a:ext>
                  </a:extLst>
                </p:cNvPr>
                <p:cNvPicPr/>
                <p:nvPr/>
              </p:nvPicPr>
              <p:blipFill>
                <a:blip r:embed="rId5"/>
                <a:stretch>
                  <a:fillRect/>
                </a:stretch>
              </p:blipFill>
              <p:spPr>
                <a:xfrm>
                  <a:off x="9271728" y="1737216"/>
                  <a:ext cx="277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6E824186-54F5-7CCA-7B4B-A7DC33C8F160}"/>
                    </a:ext>
                  </a:extLst>
                </p14:cNvPr>
                <p14:cNvContentPartPr/>
                <p14:nvPr/>
              </p14:nvContentPartPr>
              <p14:xfrm>
                <a:off x="9290088" y="1737216"/>
                <a:ext cx="286200" cy="299160"/>
              </p14:xfrm>
            </p:contentPart>
          </mc:Choice>
          <mc:Fallback xmlns="">
            <p:pic>
              <p:nvPicPr>
                <p:cNvPr id="9" name="Mürekkep 8">
                  <a:extLst>
                    <a:ext uri="{FF2B5EF4-FFF2-40B4-BE49-F238E27FC236}">
                      <a16:creationId xmlns:a16="http://schemas.microsoft.com/office/drawing/2014/main" id="{6E824186-54F5-7CCA-7B4B-A7DC33C8F160}"/>
                    </a:ext>
                  </a:extLst>
                </p:cNvPr>
                <p:cNvPicPr/>
                <p:nvPr/>
              </p:nvPicPr>
              <p:blipFill>
                <a:blip r:embed="rId7"/>
                <a:stretch>
                  <a:fillRect/>
                </a:stretch>
              </p:blipFill>
              <p:spPr>
                <a:xfrm>
                  <a:off x="9281088" y="1728216"/>
                  <a:ext cx="3038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9758E3B-BB6B-1A40-326C-EA5015CE9339}"/>
                    </a:ext>
                  </a:extLst>
                </p14:cNvPr>
                <p14:cNvContentPartPr/>
                <p14:nvPr/>
              </p14:nvContentPartPr>
              <p14:xfrm>
                <a:off x="9308448" y="1922976"/>
                <a:ext cx="172440" cy="43560"/>
              </p14:xfrm>
            </p:contentPart>
          </mc:Choice>
          <mc:Fallback xmlns="">
            <p:pic>
              <p:nvPicPr>
                <p:cNvPr id="10" name="Mürekkep 9">
                  <a:extLst>
                    <a:ext uri="{FF2B5EF4-FFF2-40B4-BE49-F238E27FC236}">
                      <a16:creationId xmlns:a16="http://schemas.microsoft.com/office/drawing/2014/main" id="{59758E3B-BB6B-1A40-326C-EA5015CE9339}"/>
                    </a:ext>
                  </a:extLst>
                </p:cNvPr>
                <p:cNvPicPr/>
                <p:nvPr/>
              </p:nvPicPr>
              <p:blipFill>
                <a:blip r:embed="rId9"/>
                <a:stretch>
                  <a:fillRect/>
                </a:stretch>
              </p:blipFill>
              <p:spPr>
                <a:xfrm>
                  <a:off x="9299448" y="1913976"/>
                  <a:ext cx="190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C6E58FA7-90C4-2BDC-9876-7158BC93D77E}"/>
                    </a:ext>
                  </a:extLst>
                </p14:cNvPr>
                <p14:cNvContentPartPr/>
                <p14:nvPr/>
              </p14:nvContentPartPr>
              <p14:xfrm>
                <a:off x="9626688" y="1863576"/>
                <a:ext cx="205200" cy="213120"/>
              </p14:xfrm>
            </p:contentPart>
          </mc:Choice>
          <mc:Fallback xmlns="">
            <p:pic>
              <p:nvPicPr>
                <p:cNvPr id="11" name="Mürekkep 10">
                  <a:extLst>
                    <a:ext uri="{FF2B5EF4-FFF2-40B4-BE49-F238E27FC236}">
                      <a16:creationId xmlns:a16="http://schemas.microsoft.com/office/drawing/2014/main" id="{C6E58FA7-90C4-2BDC-9876-7158BC93D77E}"/>
                    </a:ext>
                  </a:extLst>
                </p:cNvPr>
                <p:cNvPicPr/>
                <p:nvPr/>
              </p:nvPicPr>
              <p:blipFill>
                <a:blip r:embed="rId11"/>
                <a:stretch>
                  <a:fillRect/>
                </a:stretch>
              </p:blipFill>
              <p:spPr>
                <a:xfrm>
                  <a:off x="9617688" y="1854576"/>
                  <a:ext cx="222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5833B8E7-7388-18E8-30D3-0769FC301A90}"/>
                    </a:ext>
                  </a:extLst>
                </p14:cNvPr>
                <p14:cNvContentPartPr/>
                <p14:nvPr/>
              </p14:nvContentPartPr>
              <p14:xfrm>
                <a:off x="9774288" y="2047896"/>
                <a:ext cx="54360" cy="220320"/>
              </p14:xfrm>
            </p:contentPart>
          </mc:Choice>
          <mc:Fallback xmlns="">
            <p:pic>
              <p:nvPicPr>
                <p:cNvPr id="12" name="Mürekkep 11">
                  <a:extLst>
                    <a:ext uri="{FF2B5EF4-FFF2-40B4-BE49-F238E27FC236}">
                      <a16:creationId xmlns:a16="http://schemas.microsoft.com/office/drawing/2014/main" id="{5833B8E7-7388-18E8-30D3-0769FC301A90}"/>
                    </a:ext>
                  </a:extLst>
                </p:cNvPr>
                <p:cNvPicPr/>
                <p:nvPr/>
              </p:nvPicPr>
              <p:blipFill>
                <a:blip r:embed="rId13"/>
                <a:stretch>
                  <a:fillRect/>
                </a:stretch>
              </p:blipFill>
              <p:spPr>
                <a:xfrm>
                  <a:off x="9765648" y="2038896"/>
                  <a:ext cx="72000" cy="237960"/>
                </a:xfrm>
                <a:prstGeom prst="rect">
                  <a:avLst/>
                </a:prstGeom>
              </p:spPr>
            </p:pic>
          </mc:Fallback>
        </mc:AlternateContent>
      </p:grpSp>
      <p:grpSp>
        <p:nvGrpSpPr>
          <p:cNvPr id="16" name="Grup 15">
            <a:extLst>
              <a:ext uri="{FF2B5EF4-FFF2-40B4-BE49-F238E27FC236}">
                <a16:creationId xmlns:a16="http://schemas.microsoft.com/office/drawing/2014/main" id="{5A1C1AD4-F34F-C4F1-0FD6-B2F24BB3F629}"/>
              </a:ext>
            </a:extLst>
          </p:cNvPr>
          <p:cNvGrpSpPr/>
          <p:nvPr/>
        </p:nvGrpSpPr>
        <p:grpSpPr>
          <a:xfrm>
            <a:off x="6536088" y="4068216"/>
            <a:ext cx="919080" cy="457200"/>
            <a:chOff x="6536088" y="4068216"/>
            <a:chExt cx="919080" cy="457200"/>
          </a:xfrm>
        </p:grpSpPr>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97D788D6-BA77-6B21-26C6-31599E1A0A59}"/>
                    </a:ext>
                  </a:extLst>
                </p14:cNvPr>
                <p14:cNvContentPartPr/>
                <p14:nvPr/>
              </p14:nvContentPartPr>
              <p14:xfrm>
                <a:off x="6536088" y="4259016"/>
                <a:ext cx="919080" cy="266400"/>
              </p14:xfrm>
            </p:contentPart>
          </mc:Choice>
          <mc:Fallback xmlns="">
            <p:pic>
              <p:nvPicPr>
                <p:cNvPr id="14" name="Mürekkep 13">
                  <a:extLst>
                    <a:ext uri="{FF2B5EF4-FFF2-40B4-BE49-F238E27FC236}">
                      <a16:creationId xmlns:a16="http://schemas.microsoft.com/office/drawing/2014/main" id="{97D788D6-BA77-6B21-26C6-31599E1A0A59}"/>
                    </a:ext>
                  </a:extLst>
                </p:cNvPr>
                <p:cNvPicPr/>
                <p:nvPr/>
              </p:nvPicPr>
              <p:blipFill>
                <a:blip r:embed="rId15"/>
                <a:stretch>
                  <a:fillRect/>
                </a:stretch>
              </p:blipFill>
              <p:spPr>
                <a:xfrm>
                  <a:off x="6527088" y="4250016"/>
                  <a:ext cx="9367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7C24CB91-7FCF-2CF8-B1E3-72AC2BBB5BAF}"/>
                    </a:ext>
                  </a:extLst>
                </p14:cNvPr>
                <p14:cNvContentPartPr/>
                <p14:nvPr/>
              </p14:nvContentPartPr>
              <p14:xfrm>
                <a:off x="6667128" y="4068216"/>
                <a:ext cx="549360" cy="138600"/>
              </p14:xfrm>
            </p:contentPart>
          </mc:Choice>
          <mc:Fallback xmlns="">
            <p:pic>
              <p:nvPicPr>
                <p:cNvPr id="15" name="Mürekkep 14">
                  <a:extLst>
                    <a:ext uri="{FF2B5EF4-FFF2-40B4-BE49-F238E27FC236}">
                      <a16:creationId xmlns:a16="http://schemas.microsoft.com/office/drawing/2014/main" id="{7C24CB91-7FCF-2CF8-B1E3-72AC2BBB5BAF}"/>
                    </a:ext>
                  </a:extLst>
                </p:cNvPr>
                <p:cNvPicPr/>
                <p:nvPr/>
              </p:nvPicPr>
              <p:blipFill>
                <a:blip r:embed="rId17"/>
                <a:stretch>
                  <a:fillRect/>
                </a:stretch>
              </p:blipFill>
              <p:spPr>
                <a:xfrm>
                  <a:off x="6658128" y="4059216"/>
                  <a:ext cx="56700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89FEE11E-C5E2-2E50-98DD-4B18FD67A600}"/>
                  </a:ext>
                </a:extLst>
              </p14:cNvPr>
              <p14:cNvContentPartPr/>
              <p14:nvPr/>
            </p14:nvContentPartPr>
            <p14:xfrm>
              <a:off x="6674688" y="4955256"/>
              <a:ext cx="1069200" cy="10080"/>
            </p14:xfrm>
          </p:contentPart>
        </mc:Choice>
        <mc:Fallback xmlns="">
          <p:pic>
            <p:nvPicPr>
              <p:cNvPr id="18" name="Mürekkep 17">
                <a:extLst>
                  <a:ext uri="{FF2B5EF4-FFF2-40B4-BE49-F238E27FC236}">
                    <a16:creationId xmlns:a16="http://schemas.microsoft.com/office/drawing/2014/main" id="{89FEE11E-C5E2-2E50-98DD-4B18FD67A600}"/>
                  </a:ext>
                </a:extLst>
              </p:cNvPr>
              <p:cNvPicPr/>
              <p:nvPr/>
            </p:nvPicPr>
            <p:blipFill>
              <a:blip r:embed="rId19"/>
              <a:stretch>
                <a:fillRect/>
              </a:stretch>
            </p:blipFill>
            <p:spPr>
              <a:xfrm>
                <a:off x="6666048" y="4946256"/>
                <a:ext cx="1086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7A170577-0E86-021F-6AE3-0C17F77BAB89}"/>
                  </a:ext>
                </a:extLst>
              </p14:cNvPr>
              <p14:cNvContentPartPr/>
              <p14:nvPr/>
            </p14:nvContentPartPr>
            <p14:xfrm>
              <a:off x="9857448" y="4642416"/>
              <a:ext cx="1463400" cy="423720"/>
            </p14:xfrm>
          </p:contentPart>
        </mc:Choice>
        <mc:Fallback xmlns="">
          <p:pic>
            <p:nvPicPr>
              <p:cNvPr id="19" name="Mürekkep 18">
                <a:extLst>
                  <a:ext uri="{FF2B5EF4-FFF2-40B4-BE49-F238E27FC236}">
                    <a16:creationId xmlns:a16="http://schemas.microsoft.com/office/drawing/2014/main" id="{7A170577-0E86-021F-6AE3-0C17F77BAB89}"/>
                  </a:ext>
                </a:extLst>
              </p:cNvPr>
              <p:cNvPicPr/>
              <p:nvPr/>
            </p:nvPicPr>
            <p:blipFill>
              <a:blip r:embed="rId21"/>
              <a:stretch>
                <a:fillRect/>
              </a:stretch>
            </p:blipFill>
            <p:spPr>
              <a:xfrm>
                <a:off x="9848808" y="4633416"/>
                <a:ext cx="148104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3327181D-3324-7300-3731-5A581F54F352}"/>
                  </a:ext>
                </a:extLst>
              </p14:cNvPr>
              <p14:cNvContentPartPr/>
              <p14:nvPr/>
            </p14:nvContentPartPr>
            <p14:xfrm>
              <a:off x="255528" y="4708656"/>
              <a:ext cx="1014120" cy="19080"/>
            </p14:xfrm>
          </p:contentPart>
        </mc:Choice>
        <mc:Fallback xmlns="">
          <p:pic>
            <p:nvPicPr>
              <p:cNvPr id="20" name="Mürekkep 19">
                <a:extLst>
                  <a:ext uri="{FF2B5EF4-FFF2-40B4-BE49-F238E27FC236}">
                    <a16:creationId xmlns:a16="http://schemas.microsoft.com/office/drawing/2014/main" id="{3327181D-3324-7300-3731-5A581F54F352}"/>
                  </a:ext>
                </a:extLst>
              </p:cNvPr>
              <p:cNvPicPr/>
              <p:nvPr/>
            </p:nvPicPr>
            <p:blipFill>
              <a:blip r:embed="rId23"/>
              <a:stretch>
                <a:fillRect/>
              </a:stretch>
            </p:blipFill>
            <p:spPr>
              <a:xfrm>
                <a:off x="246888" y="4699656"/>
                <a:ext cx="1031760" cy="36720"/>
              </a:xfrm>
              <a:prstGeom prst="rect">
                <a:avLst/>
              </a:prstGeom>
            </p:spPr>
          </p:pic>
        </mc:Fallback>
      </mc:AlternateContent>
      <p:pic>
        <p:nvPicPr>
          <p:cNvPr id="22" name="Resim 21">
            <a:extLst>
              <a:ext uri="{FF2B5EF4-FFF2-40B4-BE49-F238E27FC236}">
                <a16:creationId xmlns:a16="http://schemas.microsoft.com/office/drawing/2014/main" id="{E54CFBC1-0D2F-2C83-6787-3B6FFEDAA693}"/>
              </a:ext>
            </a:extLst>
          </p:cNvPr>
          <p:cNvPicPr>
            <a:picLocks noChangeAspect="1"/>
          </p:cNvPicPr>
          <p:nvPr/>
        </p:nvPicPr>
        <p:blipFill>
          <a:blip r:embed="rId24"/>
          <a:stretch>
            <a:fillRect/>
          </a:stretch>
        </p:blipFill>
        <p:spPr>
          <a:xfrm>
            <a:off x="5100497" y="6333700"/>
            <a:ext cx="1991003" cy="390580"/>
          </a:xfrm>
          <a:prstGeom prst="rect">
            <a:avLst/>
          </a:prstGeom>
        </p:spPr>
      </p:pic>
    </p:spTree>
    <p:extLst>
      <p:ext uri="{BB962C8B-B14F-4D97-AF65-F5344CB8AC3E}">
        <p14:creationId xmlns:p14="http://schemas.microsoft.com/office/powerpoint/2010/main" val="2707019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4A57D7-B988-BC57-9039-0D4A2AC53813}"/>
              </a:ext>
            </a:extLst>
          </p:cNvPr>
          <p:cNvSpPr>
            <a:spLocks noGrp="1"/>
          </p:cNvSpPr>
          <p:nvPr>
            <p:ph type="title"/>
          </p:nvPr>
        </p:nvSpPr>
        <p:spPr/>
        <p:txBody>
          <a:bodyPr/>
          <a:lstStyle/>
          <a:p>
            <a:r>
              <a:rPr lang="en-US" sz="3200" dirty="0"/>
              <a:t>UE5 I </a:t>
            </a:r>
            <a:r>
              <a:rPr lang="en-US" sz="3200" dirty="0" err="1"/>
              <a:t>aciyoruz</a:t>
            </a:r>
            <a:r>
              <a:rPr lang="en-US" sz="3200" dirty="0"/>
              <a:t> </a:t>
            </a:r>
            <a:r>
              <a:rPr lang="en-US" sz="3200" dirty="0" err="1"/>
              <a:t>ve</a:t>
            </a:r>
            <a:r>
              <a:rPr lang="en-US" sz="3200" dirty="0"/>
              <a:t> blueprint </a:t>
            </a:r>
            <a:r>
              <a:rPr lang="en-US" sz="3200" dirty="0" err="1"/>
              <a:t>dosyasinda</a:t>
            </a:r>
            <a:r>
              <a:rPr lang="en-US" sz="3200" dirty="0"/>
              <a:t> </a:t>
            </a:r>
            <a:r>
              <a:rPr lang="en-US" sz="3200" dirty="0" err="1"/>
              <a:t>asagidaki</a:t>
            </a:r>
            <a:r>
              <a:rPr lang="en-US" sz="3200" dirty="0"/>
              <a:t> </a:t>
            </a:r>
            <a:r>
              <a:rPr lang="en-US" sz="3200" dirty="0" err="1"/>
              <a:t>dosyalari</a:t>
            </a:r>
            <a:r>
              <a:rPr lang="en-US" sz="3200" dirty="0"/>
              <a:t> </a:t>
            </a:r>
            <a:r>
              <a:rPr lang="en-US" sz="3200" dirty="0" err="1"/>
              <a:t>olusturuyoruz</a:t>
            </a:r>
            <a:r>
              <a:rPr lang="en-US" sz="3200" dirty="0"/>
              <a:t>.</a:t>
            </a:r>
            <a:endParaRPr lang="en-CA" sz="3200" dirty="0"/>
          </a:p>
        </p:txBody>
      </p:sp>
      <p:pic>
        <p:nvPicPr>
          <p:cNvPr id="5" name="Resim 4">
            <a:extLst>
              <a:ext uri="{FF2B5EF4-FFF2-40B4-BE49-F238E27FC236}">
                <a16:creationId xmlns:a16="http://schemas.microsoft.com/office/drawing/2014/main" id="{7606BB58-8E08-D21C-95B1-D1E34EFC7346}"/>
              </a:ext>
            </a:extLst>
          </p:cNvPr>
          <p:cNvPicPr>
            <a:picLocks noChangeAspect="1"/>
          </p:cNvPicPr>
          <p:nvPr/>
        </p:nvPicPr>
        <p:blipFill>
          <a:blip r:embed="rId2"/>
          <a:stretch>
            <a:fillRect/>
          </a:stretch>
        </p:blipFill>
        <p:spPr>
          <a:xfrm>
            <a:off x="646111" y="1853248"/>
            <a:ext cx="2295845" cy="371527"/>
          </a:xfrm>
          <a:prstGeom prst="rect">
            <a:avLst/>
          </a:prstGeom>
        </p:spPr>
      </p:pic>
      <p:pic>
        <p:nvPicPr>
          <p:cNvPr id="7" name="Resim 6">
            <a:extLst>
              <a:ext uri="{FF2B5EF4-FFF2-40B4-BE49-F238E27FC236}">
                <a16:creationId xmlns:a16="http://schemas.microsoft.com/office/drawing/2014/main" id="{6B590759-7598-F1B0-33E3-FB231DD4ED5A}"/>
              </a:ext>
            </a:extLst>
          </p:cNvPr>
          <p:cNvPicPr>
            <a:picLocks noChangeAspect="1"/>
          </p:cNvPicPr>
          <p:nvPr/>
        </p:nvPicPr>
        <p:blipFill>
          <a:blip r:embed="rId3"/>
          <a:stretch>
            <a:fillRect/>
          </a:stretch>
        </p:blipFill>
        <p:spPr>
          <a:xfrm>
            <a:off x="646111" y="2486538"/>
            <a:ext cx="3194492" cy="1687109"/>
          </a:xfrm>
          <a:prstGeom prst="rect">
            <a:avLst/>
          </a:prstGeom>
        </p:spPr>
      </p:pic>
      <p:pic>
        <p:nvPicPr>
          <p:cNvPr id="9" name="Resim 8">
            <a:extLst>
              <a:ext uri="{FF2B5EF4-FFF2-40B4-BE49-F238E27FC236}">
                <a16:creationId xmlns:a16="http://schemas.microsoft.com/office/drawing/2014/main" id="{F9CC4C26-309B-D3D7-BD1B-5878DB7B6A6D}"/>
              </a:ext>
            </a:extLst>
          </p:cNvPr>
          <p:cNvPicPr>
            <a:picLocks noChangeAspect="1"/>
          </p:cNvPicPr>
          <p:nvPr/>
        </p:nvPicPr>
        <p:blipFill>
          <a:blip r:embed="rId4"/>
          <a:stretch>
            <a:fillRect/>
          </a:stretch>
        </p:blipFill>
        <p:spPr>
          <a:xfrm>
            <a:off x="4287392" y="3592210"/>
            <a:ext cx="3788300" cy="2845786"/>
          </a:xfrm>
          <a:prstGeom prst="rect">
            <a:avLst/>
          </a:prstGeom>
        </p:spPr>
      </p:pic>
      <p:sp>
        <p:nvSpPr>
          <p:cNvPr id="10" name="Metin kutusu 9">
            <a:extLst>
              <a:ext uri="{FF2B5EF4-FFF2-40B4-BE49-F238E27FC236}">
                <a16:creationId xmlns:a16="http://schemas.microsoft.com/office/drawing/2014/main" id="{1337FAE5-25CF-CC10-EA2C-F5EE66B61896}"/>
              </a:ext>
            </a:extLst>
          </p:cNvPr>
          <p:cNvSpPr txBox="1"/>
          <p:nvPr/>
        </p:nvSpPr>
        <p:spPr>
          <a:xfrm>
            <a:off x="4181635" y="3265790"/>
            <a:ext cx="3999813" cy="276999"/>
          </a:xfrm>
          <a:prstGeom prst="rect">
            <a:avLst/>
          </a:prstGeom>
          <a:noFill/>
        </p:spPr>
        <p:txBody>
          <a:bodyPr wrap="none" rtlCol="0">
            <a:spAutoFit/>
          </a:bodyPr>
          <a:lstStyle/>
          <a:p>
            <a:r>
              <a:rPr lang="en-US" sz="1200" dirty="0" err="1"/>
              <a:t>Olusturdugumuz</a:t>
            </a:r>
            <a:r>
              <a:rPr lang="en-US" sz="1200" dirty="0"/>
              <a:t> </a:t>
            </a:r>
            <a:r>
              <a:rPr lang="en-US" sz="1200" dirty="0" err="1"/>
              <a:t>AuraUserWidget</a:t>
            </a:r>
            <a:r>
              <a:rPr lang="en-US" sz="1200" dirty="0"/>
              <a:t> class </a:t>
            </a:r>
            <a:r>
              <a:rPr lang="en-US" sz="1200" dirty="0" err="1"/>
              <a:t>ini</a:t>
            </a:r>
            <a:r>
              <a:rPr lang="en-US" sz="1200" dirty="0"/>
              <a:t> </a:t>
            </a:r>
            <a:r>
              <a:rPr lang="en-US" sz="1200" dirty="0" err="1"/>
              <a:t>seciyoruz</a:t>
            </a:r>
            <a:r>
              <a:rPr lang="en-US" sz="1200" dirty="0"/>
              <a:t>.</a:t>
            </a:r>
            <a:endParaRPr lang="en-CA" sz="1200" dirty="0"/>
          </a:p>
        </p:txBody>
      </p:sp>
      <p:grpSp>
        <p:nvGrpSpPr>
          <p:cNvPr id="13" name="Grup 12">
            <a:extLst>
              <a:ext uri="{FF2B5EF4-FFF2-40B4-BE49-F238E27FC236}">
                <a16:creationId xmlns:a16="http://schemas.microsoft.com/office/drawing/2014/main" id="{96C6A7AC-FEF3-A5C3-A95A-95DF2F80890F}"/>
              </a:ext>
            </a:extLst>
          </p:cNvPr>
          <p:cNvGrpSpPr/>
          <p:nvPr/>
        </p:nvGrpSpPr>
        <p:grpSpPr>
          <a:xfrm>
            <a:off x="1900903" y="2263185"/>
            <a:ext cx="140760" cy="197640"/>
            <a:chOff x="1900903" y="2263185"/>
            <a:chExt cx="140760" cy="197640"/>
          </a:xfrm>
        </p:grpSpPr>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A6EC47DE-3BEF-7BE6-EFDE-71DD2BF68C76}"/>
                    </a:ext>
                  </a:extLst>
                </p14:cNvPr>
                <p14:cNvContentPartPr/>
                <p14:nvPr/>
              </p14:nvContentPartPr>
              <p14:xfrm>
                <a:off x="1954903" y="2263185"/>
                <a:ext cx="19080" cy="180000"/>
              </p14:xfrm>
            </p:contentPart>
          </mc:Choice>
          <mc:Fallback xmlns="">
            <p:pic>
              <p:nvPicPr>
                <p:cNvPr id="11" name="Mürekkep 10">
                  <a:extLst>
                    <a:ext uri="{FF2B5EF4-FFF2-40B4-BE49-F238E27FC236}">
                      <a16:creationId xmlns:a16="http://schemas.microsoft.com/office/drawing/2014/main" id="{A6EC47DE-3BEF-7BE6-EFDE-71DD2BF68C76}"/>
                    </a:ext>
                  </a:extLst>
                </p:cNvPr>
                <p:cNvPicPr/>
                <p:nvPr/>
              </p:nvPicPr>
              <p:blipFill>
                <a:blip r:embed="rId6"/>
                <a:stretch>
                  <a:fillRect/>
                </a:stretch>
              </p:blipFill>
              <p:spPr>
                <a:xfrm>
                  <a:off x="1946263" y="2254185"/>
                  <a:ext cx="36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06807B5-C015-4C85-D4E1-2FA75D59B6B5}"/>
                    </a:ext>
                  </a:extLst>
                </p14:cNvPr>
                <p14:cNvContentPartPr/>
                <p14:nvPr/>
              </p14:nvContentPartPr>
              <p14:xfrm>
                <a:off x="1900903" y="2407905"/>
                <a:ext cx="140760" cy="52920"/>
              </p14:xfrm>
            </p:contentPart>
          </mc:Choice>
          <mc:Fallback xmlns="">
            <p:pic>
              <p:nvPicPr>
                <p:cNvPr id="12" name="Mürekkep 11">
                  <a:extLst>
                    <a:ext uri="{FF2B5EF4-FFF2-40B4-BE49-F238E27FC236}">
                      <a16:creationId xmlns:a16="http://schemas.microsoft.com/office/drawing/2014/main" id="{106807B5-C015-4C85-D4E1-2FA75D59B6B5}"/>
                    </a:ext>
                  </a:extLst>
                </p:cNvPr>
                <p:cNvPicPr/>
                <p:nvPr/>
              </p:nvPicPr>
              <p:blipFill>
                <a:blip r:embed="rId8"/>
                <a:stretch>
                  <a:fillRect/>
                </a:stretch>
              </p:blipFill>
              <p:spPr>
                <a:xfrm>
                  <a:off x="1891903" y="2398905"/>
                  <a:ext cx="158400" cy="70560"/>
                </a:xfrm>
                <a:prstGeom prst="rect">
                  <a:avLst/>
                </a:prstGeom>
              </p:spPr>
            </p:pic>
          </mc:Fallback>
        </mc:AlternateContent>
      </p:grpSp>
      <p:sp>
        <p:nvSpPr>
          <p:cNvPr id="17" name="Metin kutusu 16">
            <a:extLst>
              <a:ext uri="{FF2B5EF4-FFF2-40B4-BE49-F238E27FC236}">
                <a16:creationId xmlns:a16="http://schemas.microsoft.com/office/drawing/2014/main" id="{68D565C6-0C34-BA35-E4BF-3C757D6C1BA1}"/>
              </a:ext>
            </a:extLst>
          </p:cNvPr>
          <p:cNvSpPr txBox="1"/>
          <p:nvPr/>
        </p:nvSpPr>
        <p:spPr>
          <a:xfrm>
            <a:off x="489511" y="4239654"/>
            <a:ext cx="3507692" cy="646331"/>
          </a:xfrm>
          <a:prstGeom prst="rect">
            <a:avLst/>
          </a:prstGeom>
          <a:noFill/>
        </p:spPr>
        <p:txBody>
          <a:bodyPr wrap="none" rtlCol="0">
            <a:spAutoFit/>
          </a:bodyPr>
          <a:lstStyle/>
          <a:p>
            <a:r>
              <a:rPr lang="en-US" dirty="0"/>
              <a:t>Sag </a:t>
            </a:r>
            <a:r>
              <a:rPr lang="en-US" dirty="0" err="1"/>
              <a:t>tiklayip</a:t>
            </a:r>
            <a:r>
              <a:rPr lang="en-US" dirty="0"/>
              <a:t> User </a:t>
            </a:r>
            <a:r>
              <a:rPr lang="en-US" dirty="0" err="1"/>
              <a:t>Interfaceden</a:t>
            </a:r>
            <a:endParaRPr lang="en-US" dirty="0"/>
          </a:p>
          <a:p>
            <a:r>
              <a:rPr lang="en-US" dirty="0"/>
              <a:t>Widget Blueprint I </a:t>
            </a:r>
            <a:r>
              <a:rPr lang="en-US" dirty="0" err="1"/>
              <a:t>seciyoruz</a:t>
            </a:r>
            <a:r>
              <a:rPr lang="en-US" dirty="0"/>
              <a:t>.</a:t>
            </a:r>
            <a:endParaRPr lang="en-CA" dirty="0"/>
          </a:p>
        </p:txBody>
      </p:sp>
      <p:grpSp>
        <p:nvGrpSpPr>
          <p:cNvPr id="20" name="Grup 19">
            <a:extLst>
              <a:ext uri="{FF2B5EF4-FFF2-40B4-BE49-F238E27FC236}">
                <a16:creationId xmlns:a16="http://schemas.microsoft.com/office/drawing/2014/main" id="{B311D706-00CE-AC22-9CE6-F6B55A464E3B}"/>
              </a:ext>
            </a:extLst>
          </p:cNvPr>
          <p:cNvGrpSpPr/>
          <p:nvPr/>
        </p:nvGrpSpPr>
        <p:grpSpPr>
          <a:xfrm>
            <a:off x="2253343" y="4933665"/>
            <a:ext cx="1886040" cy="786960"/>
            <a:chOff x="2253343" y="4933665"/>
            <a:chExt cx="1886040" cy="786960"/>
          </a:xfrm>
        </p:grpSpPr>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F9E3891B-EA8A-C2D4-CC9A-9145E68263DB}"/>
                    </a:ext>
                  </a:extLst>
                </p14:cNvPr>
                <p14:cNvContentPartPr/>
                <p14:nvPr/>
              </p14:nvContentPartPr>
              <p14:xfrm>
                <a:off x="2253343" y="4933665"/>
                <a:ext cx="1850400" cy="717840"/>
              </p14:xfrm>
            </p:contentPart>
          </mc:Choice>
          <mc:Fallback xmlns="">
            <p:pic>
              <p:nvPicPr>
                <p:cNvPr id="18" name="Mürekkep 17">
                  <a:extLst>
                    <a:ext uri="{FF2B5EF4-FFF2-40B4-BE49-F238E27FC236}">
                      <a16:creationId xmlns:a16="http://schemas.microsoft.com/office/drawing/2014/main" id="{F9E3891B-EA8A-C2D4-CC9A-9145E68263DB}"/>
                    </a:ext>
                  </a:extLst>
                </p:cNvPr>
                <p:cNvPicPr/>
                <p:nvPr/>
              </p:nvPicPr>
              <p:blipFill>
                <a:blip r:embed="rId10"/>
                <a:stretch>
                  <a:fillRect/>
                </a:stretch>
              </p:blipFill>
              <p:spPr>
                <a:xfrm>
                  <a:off x="2244343" y="4925025"/>
                  <a:ext cx="186804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42CC7FB-E1E0-A4D4-DD83-2C8727D92A9F}"/>
                    </a:ext>
                  </a:extLst>
                </p14:cNvPr>
                <p14:cNvContentPartPr/>
                <p14:nvPr/>
              </p14:nvContentPartPr>
              <p14:xfrm>
                <a:off x="4010143" y="5485905"/>
                <a:ext cx="129240" cy="234720"/>
              </p14:xfrm>
            </p:contentPart>
          </mc:Choice>
          <mc:Fallback xmlns="">
            <p:pic>
              <p:nvPicPr>
                <p:cNvPr id="19" name="Mürekkep 18">
                  <a:extLst>
                    <a:ext uri="{FF2B5EF4-FFF2-40B4-BE49-F238E27FC236}">
                      <a16:creationId xmlns:a16="http://schemas.microsoft.com/office/drawing/2014/main" id="{242CC7FB-E1E0-A4D4-DD83-2C8727D92A9F}"/>
                    </a:ext>
                  </a:extLst>
                </p:cNvPr>
                <p:cNvPicPr/>
                <p:nvPr/>
              </p:nvPicPr>
              <p:blipFill>
                <a:blip r:embed="rId12"/>
                <a:stretch>
                  <a:fillRect/>
                </a:stretch>
              </p:blipFill>
              <p:spPr>
                <a:xfrm>
                  <a:off x="4001503" y="5477265"/>
                  <a:ext cx="146880" cy="252360"/>
                </a:xfrm>
                <a:prstGeom prst="rect">
                  <a:avLst/>
                </a:prstGeom>
              </p:spPr>
            </p:pic>
          </mc:Fallback>
        </mc:AlternateContent>
      </p:grpSp>
      <p:sp>
        <p:nvSpPr>
          <p:cNvPr id="21" name="Metin kutusu 20">
            <a:extLst>
              <a:ext uri="{FF2B5EF4-FFF2-40B4-BE49-F238E27FC236}">
                <a16:creationId xmlns:a16="http://schemas.microsoft.com/office/drawing/2014/main" id="{2F0529B3-29AA-B2E3-6B77-4F8347BAF8A9}"/>
              </a:ext>
            </a:extLst>
          </p:cNvPr>
          <p:cNvSpPr txBox="1"/>
          <p:nvPr/>
        </p:nvSpPr>
        <p:spPr>
          <a:xfrm>
            <a:off x="8777889" y="2030019"/>
            <a:ext cx="2767104" cy="646331"/>
          </a:xfrm>
          <a:prstGeom prst="rect">
            <a:avLst/>
          </a:prstGeom>
          <a:noFill/>
        </p:spPr>
        <p:txBody>
          <a:bodyPr wrap="none" rtlCol="0">
            <a:spAutoFit/>
          </a:bodyPr>
          <a:lstStyle/>
          <a:p>
            <a:r>
              <a:rPr lang="en-CA" dirty="0" err="1"/>
              <a:t>WBP_GlobeProgressBar</a:t>
            </a:r>
            <a:endParaRPr lang="en-CA" dirty="0"/>
          </a:p>
          <a:p>
            <a:r>
              <a:rPr lang="en-CA" dirty="0"/>
              <a:t>Ismini </a:t>
            </a:r>
            <a:r>
              <a:rPr lang="en-CA" dirty="0" err="1"/>
              <a:t>veriyoruz</a:t>
            </a:r>
            <a:r>
              <a:rPr lang="en-CA" dirty="0"/>
              <a:t>.</a:t>
            </a:r>
          </a:p>
        </p:txBody>
      </p:sp>
      <p:grpSp>
        <p:nvGrpSpPr>
          <p:cNvPr id="24" name="Grup 23">
            <a:extLst>
              <a:ext uri="{FF2B5EF4-FFF2-40B4-BE49-F238E27FC236}">
                <a16:creationId xmlns:a16="http://schemas.microsoft.com/office/drawing/2014/main" id="{B7734C63-A5A7-54B3-9C15-E4A348359A7A}"/>
              </a:ext>
            </a:extLst>
          </p:cNvPr>
          <p:cNvGrpSpPr/>
          <p:nvPr/>
        </p:nvGrpSpPr>
        <p:grpSpPr>
          <a:xfrm>
            <a:off x="6101383" y="2443905"/>
            <a:ext cx="2129760" cy="788040"/>
            <a:chOff x="6101383" y="2443905"/>
            <a:chExt cx="2129760" cy="788040"/>
          </a:xfrm>
        </p:grpSpPr>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98FDD27F-E72C-3F67-8223-FD46A89C83BE}"/>
                    </a:ext>
                  </a:extLst>
                </p14:cNvPr>
                <p14:cNvContentPartPr/>
                <p14:nvPr/>
              </p14:nvContentPartPr>
              <p14:xfrm>
                <a:off x="6101383" y="2568825"/>
                <a:ext cx="2009520" cy="663120"/>
              </p14:xfrm>
            </p:contentPart>
          </mc:Choice>
          <mc:Fallback xmlns="">
            <p:pic>
              <p:nvPicPr>
                <p:cNvPr id="22" name="Mürekkep 21">
                  <a:extLst>
                    <a:ext uri="{FF2B5EF4-FFF2-40B4-BE49-F238E27FC236}">
                      <a16:creationId xmlns:a16="http://schemas.microsoft.com/office/drawing/2014/main" id="{98FDD27F-E72C-3F67-8223-FD46A89C83BE}"/>
                    </a:ext>
                  </a:extLst>
                </p:cNvPr>
                <p:cNvPicPr/>
                <p:nvPr/>
              </p:nvPicPr>
              <p:blipFill>
                <a:blip r:embed="rId14"/>
                <a:stretch>
                  <a:fillRect/>
                </a:stretch>
              </p:blipFill>
              <p:spPr>
                <a:xfrm>
                  <a:off x="6092743" y="2559825"/>
                  <a:ext cx="2027160" cy="68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279EF50E-A0BC-3707-D3BD-391C2A08CCE2}"/>
                    </a:ext>
                  </a:extLst>
                </p14:cNvPr>
                <p14:cNvContentPartPr/>
                <p14:nvPr/>
              </p14:nvContentPartPr>
              <p14:xfrm>
                <a:off x="7957183" y="2443905"/>
                <a:ext cx="273960" cy="315720"/>
              </p14:xfrm>
            </p:contentPart>
          </mc:Choice>
          <mc:Fallback xmlns="">
            <p:pic>
              <p:nvPicPr>
                <p:cNvPr id="23" name="Mürekkep 22">
                  <a:extLst>
                    <a:ext uri="{FF2B5EF4-FFF2-40B4-BE49-F238E27FC236}">
                      <a16:creationId xmlns:a16="http://schemas.microsoft.com/office/drawing/2014/main" id="{279EF50E-A0BC-3707-D3BD-391C2A08CCE2}"/>
                    </a:ext>
                  </a:extLst>
                </p:cNvPr>
                <p:cNvPicPr/>
                <p:nvPr/>
              </p:nvPicPr>
              <p:blipFill>
                <a:blip r:embed="rId16"/>
                <a:stretch>
                  <a:fillRect/>
                </a:stretch>
              </p:blipFill>
              <p:spPr>
                <a:xfrm>
                  <a:off x="7948543" y="2435265"/>
                  <a:ext cx="291600" cy="333360"/>
                </a:xfrm>
                <a:prstGeom prst="rect">
                  <a:avLst/>
                </a:prstGeom>
              </p:spPr>
            </p:pic>
          </mc:Fallback>
        </mc:AlternateContent>
      </p:grpSp>
      <p:grpSp>
        <p:nvGrpSpPr>
          <p:cNvPr id="27" name="Grup 26">
            <a:extLst>
              <a:ext uri="{FF2B5EF4-FFF2-40B4-BE49-F238E27FC236}">
                <a16:creationId xmlns:a16="http://schemas.microsoft.com/office/drawing/2014/main" id="{B4E08D87-BACF-2558-E871-A91E14879056}"/>
              </a:ext>
            </a:extLst>
          </p:cNvPr>
          <p:cNvGrpSpPr/>
          <p:nvPr/>
        </p:nvGrpSpPr>
        <p:grpSpPr>
          <a:xfrm>
            <a:off x="9813703" y="2797065"/>
            <a:ext cx="259560" cy="602280"/>
            <a:chOff x="9813703" y="2797065"/>
            <a:chExt cx="259560" cy="602280"/>
          </a:xfrm>
        </p:grpSpPr>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3698A48D-2A27-9A9F-2D52-5B460FAB0256}"/>
                    </a:ext>
                  </a:extLst>
                </p14:cNvPr>
                <p14:cNvContentPartPr/>
                <p14:nvPr/>
              </p14:nvContentPartPr>
              <p14:xfrm>
                <a:off x="9939343" y="2797065"/>
                <a:ext cx="28440" cy="493560"/>
              </p14:xfrm>
            </p:contentPart>
          </mc:Choice>
          <mc:Fallback xmlns="">
            <p:pic>
              <p:nvPicPr>
                <p:cNvPr id="25" name="Mürekkep 24">
                  <a:extLst>
                    <a:ext uri="{FF2B5EF4-FFF2-40B4-BE49-F238E27FC236}">
                      <a16:creationId xmlns:a16="http://schemas.microsoft.com/office/drawing/2014/main" id="{3698A48D-2A27-9A9F-2D52-5B460FAB0256}"/>
                    </a:ext>
                  </a:extLst>
                </p:cNvPr>
                <p:cNvPicPr/>
                <p:nvPr/>
              </p:nvPicPr>
              <p:blipFill>
                <a:blip r:embed="rId18"/>
                <a:stretch>
                  <a:fillRect/>
                </a:stretch>
              </p:blipFill>
              <p:spPr>
                <a:xfrm>
                  <a:off x="9930703" y="2788425"/>
                  <a:ext cx="4608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0FBF1778-6BAA-3452-51F2-30075331F8B8}"/>
                    </a:ext>
                  </a:extLst>
                </p14:cNvPr>
                <p14:cNvContentPartPr/>
                <p14:nvPr/>
              </p14:nvContentPartPr>
              <p14:xfrm>
                <a:off x="9813703" y="3240945"/>
                <a:ext cx="259560" cy="158400"/>
              </p14:xfrm>
            </p:contentPart>
          </mc:Choice>
          <mc:Fallback xmlns="">
            <p:pic>
              <p:nvPicPr>
                <p:cNvPr id="26" name="Mürekkep 25">
                  <a:extLst>
                    <a:ext uri="{FF2B5EF4-FFF2-40B4-BE49-F238E27FC236}">
                      <a16:creationId xmlns:a16="http://schemas.microsoft.com/office/drawing/2014/main" id="{0FBF1778-6BAA-3452-51F2-30075331F8B8}"/>
                    </a:ext>
                  </a:extLst>
                </p:cNvPr>
                <p:cNvPicPr/>
                <p:nvPr/>
              </p:nvPicPr>
              <p:blipFill>
                <a:blip r:embed="rId20"/>
                <a:stretch>
                  <a:fillRect/>
                </a:stretch>
              </p:blipFill>
              <p:spPr>
                <a:xfrm>
                  <a:off x="9804703" y="3232305"/>
                  <a:ext cx="277200" cy="176040"/>
                </a:xfrm>
                <a:prstGeom prst="rect">
                  <a:avLst/>
                </a:prstGeom>
              </p:spPr>
            </p:pic>
          </mc:Fallback>
        </mc:AlternateContent>
      </p:grpSp>
      <p:sp>
        <p:nvSpPr>
          <p:cNvPr id="28" name="Metin kutusu 27">
            <a:extLst>
              <a:ext uri="{FF2B5EF4-FFF2-40B4-BE49-F238E27FC236}">
                <a16:creationId xmlns:a16="http://schemas.microsoft.com/office/drawing/2014/main" id="{7523EE64-05BE-4AD8-ABC7-F9B6D2DEF543}"/>
              </a:ext>
            </a:extLst>
          </p:cNvPr>
          <p:cNvSpPr txBox="1"/>
          <p:nvPr/>
        </p:nvSpPr>
        <p:spPr>
          <a:xfrm>
            <a:off x="8181448" y="3729044"/>
            <a:ext cx="3711272" cy="369332"/>
          </a:xfrm>
          <a:prstGeom prst="rect">
            <a:avLst/>
          </a:prstGeom>
          <a:noFill/>
        </p:spPr>
        <p:txBody>
          <a:bodyPr wrap="none" rtlCol="0">
            <a:spAutoFit/>
          </a:bodyPr>
          <a:lstStyle/>
          <a:p>
            <a:r>
              <a:rPr lang="en-US" dirty="0" err="1"/>
              <a:t>Daha</a:t>
            </a:r>
            <a:r>
              <a:rPr lang="en-US" dirty="0"/>
              <a:t> </a:t>
            </a:r>
            <a:r>
              <a:rPr lang="en-US" dirty="0" err="1"/>
              <a:t>sonrada</a:t>
            </a:r>
            <a:r>
              <a:rPr lang="en-US" dirty="0"/>
              <a:t> </a:t>
            </a:r>
            <a:r>
              <a:rPr lang="en-US" dirty="0" err="1"/>
              <a:t>dosyayi</a:t>
            </a:r>
            <a:r>
              <a:rPr lang="en-US" dirty="0"/>
              <a:t> </a:t>
            </a:r>
            <a:r>
              <a:rPr lang="en-US" dirty="0" err="1"/>
              <a:t>aciyoruz</a:t>
            </a:r>
            <a:endParaRPr lang="en-CA" dirty="0"/>
          </a:p>
        </p:txBody>
      </p:sp>
    </p:spTree>
    <p:extLst>
      <p:ext uri="{BB962C8B-B14F-4D97-AF65-F5344CB8AC3E}">
        <p14:creationId xmlns:p14="http://schemas.microsoft.com/office/powerpoint/2010/main" val="380128876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A357FB-F659-3693-CCEC-432D16195C49}"/>
              </a:ext>
            </a:extLst>
          </p:cNvPr>
          <p:cNvPicPr>
            <a:picLocks noChangeAspect="1"/>
          </p:cNvPicPr>
          <p:nvPr/>
        </p:nvPicPr>
        <p:blipFill>
          <a:blip r:embed="rId2"/>
          <a:stretch>
            <a:fillRect/>
          </a:stretch>
        </p:blipFill>
        <p:spPr>
          <a:xfrm>
            <a:off x="2280705" y="833075"/>
            <a:ext cx="7630590" cy="5191850"/>
          </a:xfrm>
          <a:prstGeom prst="rect">
            <a:avLst/>
          </a:prstGeom>
        </p:spPr>
      </p:pic>
      <p:pic>
        <p:nvPicPr>
          <p:cNvPr id="7" name="Resim 6">
            <a:extLst>
              <a:ext uri="{FF2B5EF4-FFF2-40B4-BE49-F238E27FC236}">
                <a16:creationId xmlns:a16="http://schemas.microsoft.com/office/drawing/2014/main" id="{6BA79B37-7A8B-7FEB-AACC-431D478A1FD8}"/>
              </a:ext>
            </a:extLst>
          </p:cNvPr>
          <p:cNvPicPr>
            <a:picLocks noChangeAspect="1"/>
          </p:cNvPicPr>
          <p:nvPr/>
        </p:nvPicPr>
        <p:blipFill>
          <a:blip r:embed="rId3"/>
          <a:stretch>
            <a:fillRect/>
          </a:stretch>
        </p:blipFill>
        <p:spPr>
          <a:xfrm>
            <a:off x="196845" y="4986555"/>
            <a:ext cx="1886213" cy="1038370"/>
          </a:xfrm>
          <a:prstGeom prst="rect">
            <a:avLst/>
          </a:prstGeom>
        </p:spPr>
      </p:pic>
    </p:spTree>
    <p:extLst>
      <p:ext uri="{BB962C8B-B14F-4D97-AF65-F5344CB8AC3E}">
        <p14:creationId xmlns:p14="http://schemas.microsoft.com/office/powerpoint/2010/main" val="4143788117"/>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A99FFF-989A-DC4E-91F1-60397183F761}"/>
              </a:ext>
            </a:extLst>
          </p:cNvPr>
          <p:cNvSpPr>
            <a:spLocks noGrp="1"/>
          </p:cNvSpPr>
          <p:nvPr>
            <p:ph type="title"/>
          </p:nvPr>
        </p:nvSpPr>
        <p:spPr>
          <a:xfrm>
            <a:off x="3214083" y="3074715"/>
            <a:ext cx="5763833" cy="708570"/>
          </a:xfrm>
        </p:spPr>
        <p:txBody>
          <a:bodyPr/>
          <a:lstStyle/>
          <a:p>
            <a:r>
              <a:rPr lang="en-CA" b="0" i="0" dirty="0">
                <a:solidFill>
                  <a:schemeClr val="tx1"/>
                </a:solidFill>
                <a:effectLst/>
                <a:latin typeface="Udemy Sans"/>
              </a:rPr>
              <a:t>Attribute Based Modifiers</a:t>
            </a:r>
            <a:endParaRPr lang="en-CA" dirty="0">
              <a:solidFill>
                <a:schemeClr val="tx1"/>
              </a:solidFill>
            </a:endParaRPr>
          </a:p>
        </p:txBody>
      </p:sp>
    </p:spTree>
    <p:extLst>
      <p:ext uri="{BB962C8B-B14F-4D97-AF65-F5344CB8AC3E}">
        <p14:creationId xmlns:p14="http://schemas.microsoft.com/office/powerpoint/2010/main" val="344078906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E9B7DA8-788F-B835-DDC7-89FBCC3BC914}"/>
              </a:ext>
            </a:extLst>
          </p:cNvPr>
          <p:cNvPicPr>
            <a:picLocks noChangeAspect="1"/>
          </p:cNvPicPr>
          <p:nvPr/>
        </p:nvPicPr>
        <p:blipFill>
          <a:blip r:embed="rId2"/>
          <a:stretch>
            <a:fillRect/>
          </a:stretch>
        </p:blipFill>
        <p:spPr>
          <a:xfrm>
            <a:off x="1042737" y="0"/>
            <a:ext cx="10106526" cy="6858000"/>
          </a:xfrm>
          <a:prstGeom prst="rect">
            <a:avLst/>
          </a:prstGeom>
        </p:spPr>
      </p:pic>
      <p:sp>
        <p:nvSpPr>
          <p:cNvPr id="6" name="Metin kutusu 5">
            <a:extLst>
              <a:ext uri="{FF2B5EF4-FFF2-40B4-BE49-F238E27FC236}">
                <a16:creationId xmlns:a16="http://schemas.microsoft.com/office/drawing/2014/main" id="{54DD1EEA-229E-1B9E-885E-420ECF71F3A2}"/>
              </a:ext>
            </a:extLst>
          </p:cNvPr>
          <p:cNvSpPr txBox="1"/>
          <p:nvPr/>
        </p:nvSpPr>
        <p:spPr>
          <a:xfrm>
            <a:off x="2715768" y="4736592"/>
            <a:ext cx="3948517" cy="369332"/>
          </a:xfrm>
          <a:prstGeom prst="rect">
            <a:avLst/>
          </a:prstGeom>
          <a:noFill/>
        </p:spPr>
        <p:txBody>
          <a:bodyPr wrap="none" rtlCol="0">
            <a:spAutoFit/>
          </a:bodyPr>
          <a:lstStyle/>
          <a:p>
            <a:r>
              <a:rPr lang="en-US" dirty="0"/>
              <a:t>Bu </a:t>
            </a:r>
            <a:r>
              <a:rPr lang="en-US" dirty="0" err="1"/>
              <a:t>kisimla</a:t>
            </a:r>
            <a:r>
              <a:rPr lang="en-US" dirty="0"/>
              <a:t> </a:t>
            </a:r>
            <a:r>
              <a:rPr lang="en-US" dirty="0" err="1"/>
              <a:t>ilgili</a:t>
            </a:r>
            <a:r>
              <a:rPr lang="en-US" dirty="0"/>
              <a:t> </a:t>
            </a:r>
            <a:r>
              <a:rPr lang="en-US" dirty="0" err="1"/>
              <a:t>calisma</a:t>
            </a:r>
            <a:r>
              <a:rPr lang="en-US" dirty="0"/>
              <a:t> </a:t>
            </a:r>
            <a:r>
              <a:rPr lang="en-US" dirty="0" err="1"/>
              <a:t>yapacagiz</a:t>
            </a:r>
            <a:r>
              <a:rPr lang="en-US" dirty="0"/>
              <a:t>.</a:t>
            </a:r>
            <a:endParaRPr lang="en-CA" dirty="0"/>
          </a:p>
        </p:txBody>
      </p:sp>
    </p:spTree>
    <p:extLst>
      <p:ext uri="{BB962C8B-B14F-4D97-AF65-F5344CB8AC3E}">
        <p14:creationId xmlns:p14="http://schemas.microsoft.com/office/powerpoint/2010/main" val="368629315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1C22A0-AE36-704F-18E2-212587098ADA}"/>
              </a:ext>
            </a:extLst>
          </p:cNvPr>
          <p:cNvPicPr>
            <a:picLocks noChangeAspect="1"/>
          </p:cNvPicPr>
          <p:nvPr/>
        </p:nvPicPr>
        <p:blipFill>
          <a:blip r:embed="rId2"/>
          <a:stretch>
            <a:fillRect/>
          </a:stretch>
        </p:blipFill>
        <p:spPr>
          <a:xfrm>
            <a:off x="3071390" y="775917"/>
            <a:ext cx="6049219" cy="5306165"/>
          </a:xfrm>
          <a:prstGeom prst="rect">
            <a:avLst/>
          </a:prstGeom>
        </p:spPr>
      </p:pic>
      <p:pic>
        <p:nvPicPr>
          <p:cNvPr id="7" name="Resim 6">
            <a:extLst>
              <a:ext uri="{FF2B5EF4-FFF2-40B4-BE49-F238E27FC236}">
                <a16:creationId xmlns:a16="http://schemas.microsoft.com/office/drawing/2014/main" id="{0BEEF491-75FB-31DB-40BD-2E7E22845AC1}"/>
              </a:ext>
            </a:extLst>
          </p:cNvPr>
          <p:cNvPicPr>
            <a:picLocks noChangeAspect="1"/>
          </p:cNvPicPr>
          <p:nvPr/>
        </p:nvPicPr>
        <p:blipFill>
          <a:blip r:embed="rId3"/>
          <a:stretch>
            <a:fillRect/>
          </a:stretch>
        </p:blipFill>
        <p:spPr>
          <a:xfrm>
            <a:off x="326534" y="3005077"/>
            <a:ext cx="2486372" cy="847843"/>
          </a:xfrm>
          <a:prstGeom prst="rect">
            <a:avLst/>
          </a:prstGeom>
        </p:spPr>
      </p:pic>
      <p:pic>
        <p:nvPicPr>
          <p:cNvPr id="9" name="Resim 8">
            <a:extLst>
              <a:ext uri="{FF2B5EF4-FFF2-40B4-BE49-F238E27FC236}">
                <a16:creationId xmlns:a16="http://schemas.microsoft.com/office/drawing/2014/main" id="{7A8BBD92-C329-D741-665F-FCDE1F5527AE}"/>
              </a:ext>
            </a:extLst>
          </p:cNvPr>
          <p:cNvPicPr>
            <a:picLocks noChangeAspect="1"/>
          </p:cNvPicPr>
          <p:nvPr/>
        </p:nvPicPr>
        <p:blipFill>
          <a:blip r:embed="rId4"/>
          <a:stretch>
            <a:fillRect/>
          </a:stretch>
        </p:blipFill>
        <p:spPr>
          <a:xfrm>
            <a:off x="10574584" y="2728813"/>
            <a:ext cx="1009791" cy="1400370"/>
          </a:xfrm>
          <a:prstGeom prst="rect">
            <a:avLst/>
          </a:prstGeom>
        </p:spPr>
      </p:pic>
    </p:spTree>
    <p:extLst>
      <p:ext uri="{BB962C8B-B14F-4D97-AF65-F5344CB8AC3E}">
        <p14:creationId xmlns:p14="http://schemas.microsoft.com/office/powerpoint/2010/main" val="142234392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4E3B0A2-FD5C-7224-104B-BE45B431F72D}"/>
              </a:ext>
            </a:extLst>
          </p:cNvPr>
          <p:cNvPicPr>
            <a:picLocks noChangeAspect="1"/>
          </p:cNvPicPr>
          <p:nvPr/>
        </p:nvPicPr>
        <p:blipFill>
          <a:blip r:embed="rId2"/>
          <a:stretch>
            <a:fillRect/>
          </a:stretch>
        </p:blipFill>
        <p:spPr>
          <a:xfrm>
            <a:off x="19801" y="946093"/>
            <a:ext cx="2581635" cy="1228896"/>
          </a:xfrm>
          <a:prstGeom prst="rect">
            <a:avLst/>
          </a:prstGeom>
        </p:spPr>
      </p:pic>
      <p:pic>
        <p:nvPicPr>
          <p:cNvPr id="7" name="Resim 6">
            <a:extLst>
              <a:ext uri="{FF2B5EF4-FFF2-40B4-BE49-F238E27FC236}">
                <a16:creationId xmlns:a16="http://schemas.microsoft.com/office/drawing/2014/main" id="{AA450C8D-DA91-0C03-79E3-D7023BAD1437}"/>
              </a:ext>
            </a:extLst>
          </p:cNvPr>
          <p:cNvPicPr>
            <a:picLocks noChangeAspect="1"/>
          </p:cNvPicPr>
          <p:nvPr/>
        </p:nvPicPr>
        <p:blipFill>
          <a:blip r:embed="rId3"/>
          <a:stretch>
            <a:fillRect/>
          </a:stretch>
        </p:blipFill>
        <p:spPr>
          <a:xfrm>
            <a:off x="2777513" y="946093"/>
            <a:ext cx="9054823" cy="4965813"/>
          </a:xfrm>
          <a:prstGeom prst="rect">
            <a:avLst/>
          </a:prstGeom>
        </p:spPr>
      </p:pic>
      <p:pic>
        <p:nvPicPr>
          <p:cNvPr id="9" name="Resim 8">
            <a:extLst>
              <a:ext uri="{FF2B5EF4-FFF2-40B4-BE49-F238E27FC236}">
                <a16:creationId xmlns:a16="http://schemas.microsoft.com/office/drawing/2014/main" id="{9D6FBB3D-DC12-EDB8-F91A-44EA277B6224}"/>
              </a:ext>
            </a:extLst>
          </p:cNvPr>
          <p:cNvPicPr>
            <a:picLocks noChangeAspect="1"/>
          </p:cNvPicPr>
          <p:nvPr/>
        </p:nvPicPr>
        <p:blipFill>
          <a:blip r:embed="rId4"/>
          <a:stretch>
            <a:fillRect/>
          </a:stretch>
        </p:blipFill>
        <p:spPr>
          <a:xfrm>
            <a:off x="94617" y="4114800"/>
            <a:ext cx="2506819" cy="2354890"/>
          </a:xfrm>
          <a:prstGeom prst="rect">
            <a:avLst/>
          </a:prstGeom>
        </p:spPr>
      </p:pic>
      <p:grpSp>
        <p:nvGrpSpPr>
          <p:cNvPr id="21" name="Grup 20">
            <a:extLst>
              <a:ext uri="{FF2B5EF4-FFF2-40B4-BE49-F238E27FC236}">
                <a16:creationId xmlns:a16="http://schemas.microsoft.com/office/drawing/2014/main" id="{4B654BD0-4FA8-9AC0-18A6-4C0316726FA4}"/>
              </a:ext>
            </a:extLst>
          </p:cNvPr>
          <p:cNvGrpSpPr/>
          <p:nvPr/>
        </p:nvGrpSpPr>
        <p:grpSpPr>
          <a:xfrm>
            <a:off x="2877768" y="2504016"/>
            <a:ext cx="726120" cy="649440"/>
            <a:chOff x="2877768" y="2504016"/>
            <a:chExt cx="726120" cy="649440"/>
          </a:xfrm>
        </p:grpSpPr>
        <mc:AlternateContent xmlns:mc="http://schemas.openxmlformats.org/markup-compatibility/2006" xmlns:p14="http://schemas.microsoft.com/office/powerpoint/2010/main">
          <mc:Choice Requires="p14">
            <p:contentPart p14:bwMode="auto" r:id="rId5">
              <p14:nvContentPartPr>
                <p14:cNvPr id="15" name="Mürekkep 14">
                  <a:extLst>
                    <a:ext uri="{FF2B5EF4-FFF2-40B4-BE49-F238E27FC236}">
                      <a16:creationId xmlns:a16="http://schemas.microsoft.com/office/drawing/2014/main" id="{4ED66631-D4C7-ABE0-F5E9-6E629C157C59}"/>
                    </a:ext>
                  </a:extLst>
                </p14:cNvPr>
                <p14:cNvContentPartPr/>
                <p14:nvPr/>
              </p14:nvContentPartPr>
              <p14:xfrm>
                <a:off x="2877768" y="2504016"/>
                <a:ext cx="726120" cy="258120"/>
              </p14:xfrm>
            </p:contentPart>
          </mc:Choice>
          <mc:Fallback xmlns="">
            <p:pic>
              <p:nvPicPr>
                <p:cNvPr id="15" name="Mürekkep 14">
                  <a:extLst>
                    <a:ext uri="{FF2B5EF4-FFF2-40B4-BE49-F238E27FC236}">
                      <a16:creationId xmlns:a16="http://schemas.microsoft.com/office/drawing/2014/main" id="{4ED66631-D4C7-ABE0-F5E9-6E629C157C59}"/>
                    </a:ext>
                  </a:extLst>
                </p:cNvPr>
                <p:cNvPicPr/>
                <p:nvPr/>
              </p:nvPicPr>
              <p:blipFill>
                <a:blip r:embed="rId6"/>
                <a:stretch>
                  <a:fillRect/>
                </a:stretch>
              </p:blipFill>
              <p:spPr>
                <a:xfrm>
                  <a:off x="2869128" y="2495016"/>
                  <a:ext cx="743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89FBF640-EA65-ABA1-7283-D618A04914E7}"/>
                    </a:ext>
                  </a:extLst>
                </p14:cNvPr>
                <p14:cNvContentPartPr/>
                <p14:nvPr/>
              </p14:nvContentPartPr>
              <p14:xfrm>
                <a:off x="3027168" y="2842776"/>
                <a:ext cx="171000" cy="231840"/>
              </p14:xfrm>
            </p:contentPart>
          </mc:Choice>
          <mc:Fallback xmlns="">
            <p:pic>
              <p:nvPicPr>
                <p:cNvPr id="16" name="Mürekkep 15">
                  <a:extLst>
                    <a:ext uri="{FF2B5EF4-FFF2-40B4-BE49-F238E27FC236}">
                      <a16:creationId xmlns:a16="http://schemas.microsoft.com/office/drawing/2014/main" id="{89FBF640-EA65-ABA1-7283-D618A04914E7}"/>
                    </a:ext>
                  </a:extLst>
                </p:cNvPr>
                <p:cNvPicPr/>
                <p:nvPr/>
              </p:nvPicPr>
              <p:blipFill>
                <a:blip r:embed="rId8"/>
                <a:stretch>
                  <a:fillRect/>
                </a:stretch>
              </p:blipFill>
              <p:spPr>
                <a:xfrm>
                  <a:off x="3018528" y="2833776"/>
                  <a:ext cx="1886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B9F01E29-1877-EDA5-A600-1511A95E4536}"/>
                    </a:ext>
                  </a:extLst>
                </p14:cNvPr>
                <p14:cNvContentPartPr/>
                <p14:nvPr/>
              </p14:nvContentPartPr>
              <p14:xfrm>
                <a:off x="3252168" y="2933496"/>
                <a:ext cx="179640" cy="159840"/>
              </p14:xfrm>
            </p:contentPart>
          </mc:Choice>
          <mc:Fallback xmlns="">
            <p:pic>
              <p:nvPicPr>
                <p:cNvPr id="17" name="Mürekkep 16">
                  <a:extLst>
                    <a:ext uri="{FF2B5EF4-FFF2-40B4-BE49-F238E27FC236}">
                      <a16:creationId xmlns:a16="http://schemas.microsoft.com/office/drawing/2014/main" id="{B9F01E29-1877-EDA5-A600-1511A95E4536}"/>
                    </a:ext>
                  </a:extLst>
                </p:cNvPr>
                <p:cNvPicPr/>
                <p:nvPr/>
              </p:nvPicPr>
              <p:blipFill>
                <a:blip r:embed="rId10"/>
                <a:stretch>
                  <a:fillRect/>
                </a:stretch>
              </p:blipFill>
              <p:spPr>
                <a:xfrm>
                  <a:off x="3243528" y="2924856"/>
                  <a:ext cx="1972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6790A079-86D7-DEBE-91CF-B4B71E16A560}"/>
                    </a:ext>
                  </a:extLst>
                </p14:cNvPr>
                <p14:cNvContentPartPr/>
                <p14:nvPr/>
              </p14:nvContentPartPr>
              <p14:xfrm>
                <a:off x="3454848" y="2943936"/>
                <a:ext cx="110520" cy="121680"/>
              </p14:xfrm>
            </p:contentPart>
          </mc:Choice>
          <mc:Fallback xmlns="">
            <p:pic>
              <p:nvPicPr>
                <p:cNvPr id="18" name="Mürekkep 17">
                  <a:extLst>
                    <a:ext uri="{FF2B5EF4-FFF2-40B4-BE49-F238E27FC236}">
                      <a16:creationId xmlns:a16="http://schemas.microsoft.com/office/drawing/2014/main" id="{6790A079-86D7-DEBE-91CF-B4B71E16A560}"/>
                    </a:ext>
                  </a:extLst>
                </p:cNvPr>
                <p:cNvPicPr/>
                <p:nvPr/>
              </p:nvPicPr>
              <p:blipFill>
                <a:blip r:embed="rId12"/>
                <a:stretch>
                  <a:fillRect/>
                </a:stretch>
              </p:blipFill>
              <p:spPr>
                <a:xfrm>
                  <a:off x="3445848" y="2935296"/>
                  <a:ext cx="128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B23231D1-23BB-5E93-89BC-E74C3490A87E}"/>
                    </a:ext>
                  </a:extLst>
                </p14:cNvPr>
                <p14:cNvContentPartPr/>
                <p14:nvPr/>
              </p14:nvContentPartPr>
              <p14:xfrm>
                <a:off x="3574728" y="3062736"/>
                <a:ext cx="6120" cy="90720"/>
              </p14:xfrm>
            </p:contentPart>
          </mc:Choice>
          <mc:Fallback xmlns="">
            <p:pic>
              <p:nvPicPr>
                <p:cNvPr id="19" name="Mürekkep 18">
                  <a:extLst>
                    <a:ext uri="{FF2B5EF4-FFF2-40B4-BE49-F238E27FC236}">
                      <a16:creationId xmlns:a16="http://schemas.microsoft.com/office/drawing/2014/main" id="{B23231D1-23BB-5E93-89BC-E74C3490A87E}"/>
                    </a:ext>
                  </a:extLst>
                </p:cNvPr>
                <p:cNvPicPr/>
                <p:nvPr/>
              </p:nvPicPr>
              <p:blipFill>
                <a:blip r:embed="rId14"/>
                <a:stretch>
                  <a:fillRect/>
                </a:stretch>
              </p:blipFill>
              <p:spPr>
                <a:xfrm>
                  <a:off x="3566088" y="3054096"/>
                  <a:ext cx="2376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D4A75875-3EC8-A4BF-A55F-7FE42727CCBA}"/>
                  </a:ext>
                </a:extLst>
              </p14:cNvPr>
              <p14:cNvContentPartPr/>
              <p14:nvPr/>
            </p14:nvContentPartPr>
            <p14:xfrm>
              <a:off x="3401208" y="1723536"/>
              <a:ext cx="118080" cy="243720"/>
            </p14:xfrm>
          </p:contentPart>
        </mc:Choice>
        <mc:Fallback xmlns="">
          <p:pic>
            <p:nvPicPr>
              <p:cNvPr id="20" name="Mürekkep 19">
                <a:extLst>
                  <a:ext uri="{FF2B5EF4-FFF2-40B4-BE49-F238E27FC236}">
                    <a16:creationId xmlns:a16="http://schemas.microsoft.com/office/drawing/2014/main" id="{D4A75875-3EC8-A4BF-A55F-7FE42727CCBA}"/>
                  </a:ext>
                </a:extLst>
              </p:cNvPr>
              <p:cNvPicPr/>
              <p:nvPr/>
            </p:nvPicPr>
            <p:blipFill>
              <a:blip r:embed="rId16"/>
              <a:stretch>
                <a:fillRect/>
              </a:stretch>
            </p:blipFill>
            <p:spPr>
              <a:xfrm>
                <a:off x="3392568" y="1714536"/>
                <a:ext cx="135720" cy="261360"/>
              </a:xfrm>
              <a:prstGeom prst="rect">
                <a:avLst/>
              </a:prstGeom>
            </p:spPr>
          </p:pic>
        </mc:Fallback>
      </mc:AlternateContent>
      <p:grpSp>
        <p:nvGrpSpPr>
          <p:cNvPr id="24" name="Grup 23">
            <a:extLst>
              <a:ext uri="{FF2B5EF4-FFF2-40B4-BE49-F238E27FC236}">
                <a16:creationId xmlns:a16="http://schemas.microsoft.com/office/drawing/2014/main" id="{7CDD30E5-E699-82BD-BC22-453576F0F2D9}"/>
              </a:ext>
            </a:extLst>
          </p:cNvPr>
          <p:cNvGrpSpPr/>
          <p:nvPr/>
        </p:nvGrpSpPr>
        <p:grpSpPr>
          <a:xfrm>
            <a:off x="1992888" y="1818216"/>
            <a:ext cx="1427760" cy="358920"/>
            <a:chOff x="1992888" y="1818216"/>
            <a:chExt cx="1427760" cy="358920"/>
          </a:xfrm>
        </p:grpSpPr>
        <mc:AlternateContent xmlns:mc="http://schemas.openxmlformats.org/markup-compatibility/2006" xmlns:p14="http://schemas.microsoft.com/office/powerpoint/2010/main">
          <mc:Choice Requires="p14">
            <p:contentPart p14:bwMode="auto" r:id="rId17">
              <p14:nvContentPartPr>
                <p14:cNvPr id="10" name="Mürekkep 9">
                  <a:extLst>
                    <a:ext uri="{FF2B5EF4-FFF2-40B4-BE49-F238E27FC236}">
                      <a16:creationId xmlns:a16="http://schemas.microsoft.com/office/drawing/2014/main" id="{66C49CA1-05C7-1B1F-B0E2-E96C670E8269}"/>
                    </a:ext>
                  </a:extLst>
                </p14:cNvPr>
                <p14:cNvContentPartPr/>
                <p14:nvPr/>
              </p14:nvContentPartPr>
              <p14:xfrm>
                <a:off x="2750328" y="1818216"/>
                <a:ext cx="670320" cy="305640"/>
              </p14:xfrm>
            </p:contentPart>
          </mc:Choice>
          <mc:Fallback xmlns="">
            <p:pic>
              <p:nvPicPr>
                <p:cNvPr id="10" name="Mürekkep 9">
                  <a:extLst>
                    <a:ext uri="{FF2B5EF4-FFF2-40B4-BE49-F238E27FC236}">
                      <a16:creationId xmlns:a16="http://schemas.microsoft.com/office/drawing/2014/main" id="{66C49CA1-05C7-1B1F-B0E2-E96C670E8269}"/>
                    </a:ext>
                  </a:extLst>
                </p:cNvPr>
                <p:cNvPicPr/>
                <p:nvPr/>
              </p:nvPicPr>
              <p:blipFill>
                <a:blip r:embed="rId18"/>
                <a:stretch>
                  <a:fillRect/>
                </a:stretch>
              </p:blipFill>
              <p:spPr>
                <a:xfrm>
                  <a:off x="2741688" y="1809576"/>
                  <a:ext cx="6879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Mürekkep 10">
                  <a:extLst>
                    <a:ext uri="{FF2B5EF4-FFF2-40B4-BE49-F238E27FC236}">
                      <a16:creationId xmlns:a16="http://schemas.microsoft.com/office/drawing/2014/main" id="{711AC539-9A29-FB3C-5503-F6B1A63FC276}"/>
                    </a:ext>
                  </a:extLst>
                </p14:cNvPr>
                <p14:cNvContentPartPr/>
                <p14:nvPr/>
              </p14:nvContentPartPr>
              <p14:xfrm>
                <a:off x="2360088" y="2002176"/>
                <a:ext cx="410400" cy="19080"/>
              </p14:xfrm>
            </p:contentPart>
          </mc:Choice>
          <mc:Fallback xmlns="">
            <p:pic>
              <p:nvPicPr>
                <p:cNvPr id="11" name="Mürekkep 10">
                  <a:extLst>
                    <a:ext uri="{FF2B5EF4-FFF2-40B4-BE49-F238E27FC236}">
                      <a16:creationId xmlns:a16="http://schemas.microsoft.com/office/drawing/2014/main" id="{711AC539-9A29-FB3C-5503-F6B1A63FC276}"/>
                    </a:ext>
                  </a:extLst>
                </p:cNvPr>
                <p:cNvPicPr/>
                <p:nvPr/>
              </p:nvPicPr>
              <p:blipFill>
                <a:blip r:embed="rId20"/>
                <a:stretch>
                  <a:fillRect/>
                </a:stretch>
              </p:blipFill>
              <p:spPr>
                <a:xfrm>
                  <a:off x="2351448" y="1993536"/>
                  <a:ext cx="428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Mürekkep 11">
                  <a:extLst>
                    <a:ext uri="{FF2B5EF4-FFF2-40B4-BE49-F238E27FC236}">
                      <a16:creationId xmlns:a16="http://schemas.microsoft.com/office/drawing/2014/main" id="{54ABE12C-FE7A-6317-8F62-F130089FCA63}"/>
                    </a:ext>
                  </a:extLst>
                </p14:cNvPr>
                <p14:cNvContentPartPr/>
                <p14:nvPr/>
              </p14:nvContentPartPr>
              <p14:xfrm>
                <a:off x="2340648" y="2029536"/>
                <a:ext cx="87120" cy="77040"/>
              </p14:xfrm>
            </p:contentPart>
          </mc:Choice>
          <mc:Fallback xmlns="">
            <p:pic>
              <p:nvPicPr>
                <p:cNvPr id="12" name="Mürekkep 11">
                  <a:extLst>
                    <a:ext uri="{FF2B5EF4-FFF2-40B4-BE49-F238E27FC236}">
                      <a16:creationId xmlns:a16="http://schemas.microsoft.com/office/drawing/2014/main" id="{54ABE12C-FE7A-6317-8F62-F130089FCA63}"/>
                    </a:ext>
                  </a:extLst>
                </p:cNvPr>
                <p:cNvPicPr/>
                <p:nvPr/>
              </p:nvPicPr>
              <p:blipFill>
                <a:blip r:embed="rId22"/>
                <a:stretch>
                  <a:fillRect/>
                </a:stretch>
              </p:blipFill>
              <p:spPr>
                <a:xfrm>
                  <a:off x="2332008" y="2020896"/>
                  <a:ext cx="1047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Mürekkep 12">
                  <a:extLst>
                    <a:ext uri="{FF2B5EF4-FFF2-40B4-BE49-F238E27FC236}">
                      <a16:creationId xmlns:a16="http://schemas.microsoft.com/office/drawing/2014/main" id="{5DD82514-B9A7-8AD7-2560-C1B42400D67F}"/>
                    </a:ext>
                  </a:extLst>
                </p14:cNvPr>
                <p14:cNvContentPartPr/>
                <p14:nvPr/>
              </p14:nvContentPartPr>
              <p14:xfrm>
                <a:off x="2359008" y="1876896"/>
                <a:ext cx="129960" cy="144000"/>
              </p14:xfrm>
            </p:contentPart>
          </mc:Choice>
          <mc:Fallback xmlns="">
            <p:pic>
              <p:nvPicPr>
                <p:cNvPr id="13" name="Mürekkep 12">
                  <a:extLst>
                    <a:ext uri="{FF2B5EF4-FFF2-40B4-BE49-F238E27FC236}">
                      <a16:creationId xmlns:a16="http://schemas.microsoft.com/office/drawing/2014/main" id="{5DD82514-B9A7-8AD7-2560-C1B42400D67F}"/>
                    </a:ext>
                  </a:extLst>
                </p:cNvPr>
                <p:cNvPicPr/>
                <p:nvPr/>
              </p:nvPicPr>
              <p:blipFill>
                <a:blip r:embed="rId24"/>
                <a:stretch>
                  <a:fillRect/>
                </a:stretch>
              </p:blipFill>
              <p:spPr>
                <a:xfrm>
                  <a:off x="2350008" y="1868256"/>
                  <a:ext cx="1476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95F178F0-B0D2-0B8B-981E-83988C03717D}"/>
                    </a:ext>
                  </a:extLst>
                </p14:cNvPr>
                <p14:cNvContentPartPr/>
                <p14:nvPr/>
              </p14:nvContentPartPr>
              <p14:xfrm>
                <a:off x="1992888" y="1913976"/>
                <a:ext cx="155160" cy="263160"/>
              </p14:xfrm>
            </p:contentPart>
          </mc:Choice>
          <mc:Fallback xmlns="">
            <p:pic>
              <p:nvPicPr>
                <p:cNvPr id="22" name="Mürekkep 21">
                  <a:extLst>
                    <a:ext uri="{FF2B5EF4-FFF2-40B4-BE49-F238E27FC236}">
                      <a16:creationId xmlns:a16="http://schemas.microsoft.com/office/drawing/2014/main" id="{95F178F0-B0D2-0B8B-981E-83988C03717D}"/>
                    </a:ext>
                  </a:extLst>
                </p:cNvPr>
                <p:cNvPicPr/>
                <p:nvPr/>
              </p:nvPicPr>
              <p:blipFill>
                <a:blip r:embed="rId26"/>
                <a:stretch>
                  <a:fillRect/>
                </a:stretch>
              </p:blipFill>
              <p:spPr>
                <a:xfrm>
                  <a:off x="1984248" y="1905336"/>
                  <a:ext cx="1728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F08D6AA0-4CA4-00E5-5CF6-C588850EC367}"/>
                    </a:ext>
                  </a:extLst>
                </p14:cNvPr>
                <p14:cNvContentPartPr/>
                <p14:nvPr/>
              </p14:nvContentPartPr>
              <p14:xfrm>
                <a:off x="2185128" y="2129976"/>
                <a:ext cx="1800" cy="360"/>
              </p14:xfrm>
            </p:contentPart>
          </mc:Choice>
          <mc:Fallback xmlns="">
            <p:pic>
              <p:nvPicPr>
                <p:cNvPr id="23" name="Mürekkep 22">
                  <a:extLst>
                    <a:ext uri="{FF2B5EF4-FFF2-40B4-BE49-F238E27FC236}">
                      <a16:creationId xmlns:a16="http://schemas.microsoft.com/office/drawing/2014/main" id="{F08D6AA0-4CA4-00E5-5CF6-C588850EC367}"/>
                    </a:ext>
                  </a:extLst>
                </p:cNvPr>
                <p:cNvPicPr/>
                <p:nvPr/>
              </p:nvPicPr>
              <p:blipFill>
                <a:blip r:embed="rId28"/>
                <a:stretch>
                  <a:fillRect/>
                </a:stretch>
              </p:blipFill>
              <p:spPr>
                <a:xfrm>
                  <a:off x="2176488" y="2121336"/>
                  <a:ext cx="19440" cy="18000"/>
                </a:xfrm>
                <a:prstGeom prst="rect">
                  <a:avLst/>
                </a:prstGeom>
              </p:spPr>
            </p:pic>
          </mc:Fallback>
        </mc:AlternateContent>
      </p:grpSp>
      <p:grpSp>
        <p:nvGrpSpPr>
          <p:cNvPr id="27" name="Grup 26">
            <a:extLst>
              <a:ext uri="{FF2B5EF4-FFF2-40B4-BE49-F238E27FC236}">
                <a16:creationId xmlns:a16="http://schemas.microsoft.com/office/drawing/2014/main" id="{0D734700-BF27-0627-E526-3F8F8F0A98DD}"/>
              </a:ext>
            </a:extLst>
          </p:cNvPr>
          <p:cNvGrpSpPr/>
          <p:nvPr/>
        </p:nvGrpSpPr>
        <p:grpSpPr>
          <a:xfrm>
            <a:off x="3703608" y="2559096"/>
            <a:ext cx="220680" cy="193680"/>
            <a:chOff x="3703608" y="2559096"/>
            <a:chExt cx="220680" cy="193680"/>
          </a:xfrm>
        </p:grpSpPr>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8577C936-0BED-2B81-C7D8-3B4ECB815A6D}"/>
                    </a:ext>
                  </a:extLst>
                </p14:cNvPr>
                <p14:cNvContentPartPr/>
                <p14:nvPr/>
              </p14:nvContentPartPr>
              <p14:xfrm>
                <a:off x="3703608" y="2559096"/>
                <a:ext cx="176040" cy="193680"/>
              </p14:xfrm>
            </p:contentPart>
          </mc:Choice>
          <mc:Fallback xmlns="">
            <p:pic>
              <p:nvPicPr>
                <p:cNvPr id="25" name="Mürekkep 24">
                  <a:extLst>
                    <a:ext uri="{FF2B5EF4-FFF2-40B4-BE49-F238E27FC236}">
                      <a16:creationId xmlns:a16="http://schemas.microsoft.com/office/drawing/2014/main" id="{8577C936-0BED-2B81-C7D8-3B4ECB815A6D}"/>
                    </a:ext>
                  </a:extLst>
                </p:cNvPr>
                <p:cNvPicPr/>
                <p:nvPr/>
              </p:nvPicPr>
              <p:blipFill>
                <a:blip r:embed="rId30"/>
                <a:stretch>
                  <a:fillRect/>
                </a:stretch>
              </p:blipFill>
              <p:spPr>
                <a:xfrm>
                  <a:off x="3694968" y="2550096"/>
                  <a:ext cx="1936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1D26F062-CC45-2D83-5DE9-7E204AF13966}"/>
                    </a:ext>
                  </a:extLst>
                </p14:cNvPr>
                <p14:cNvContentPartPr/>
                <p14:nvPr/>
              </p14:nvContentPartPr>
              <p14:xfrm>
                <a:off x="3922488" y="2733696"/>
                <a:ext cx="1800" cy="360"/>
              </p14:xfrm>
            </p:contentPart>
          </mc:Choice>
          <mc:Fallback xmlns="">
            <p:pic>
              <p:nvPicPr>
                <p:cNvPr id="26" name="Mürekkep 25">
                  <a:extLst>
                    <a:ext uri="{FF2B5EF4-FFF2-40B4-BE49-F238E27FC236}">
                      <a16:creationId xmlns:a16="http://schemas.microsoft.com/office/drawing/2014/main" id="{1D26F062-CC45-2D83-5DE9-7E204AF13966}"/>
                    </a:ext>
                  </a:extLst>
                </p:cNvPr>
                <p:cNvPicPr/>
                <p:nvPr/>
              </p:nvPicPr>
              <p:blipFill>
                <a:blip r:embed="rId28"/>
                <a:stretch>
                  <a:fillRect/>
                </a:stretch>
              </p:blipFill>
              <p:spPr>
                <a:xfrm>
                  <a:off x="3913488" y="2724696"/>
                  <a:ext cx="19440" cy="18000"/>
                </a:xfrm>
                <a:prstGeom prst="rect">
                  <a:avLst/>
                </a:prstGeom>
              </p:spPr>
            </p:pic>
          </mc:Fallback>
        </mc:AlternateContent>
      </p:grpSp>
      <p:grpSp>
        <p:nvGrpSpPr>
          <p:cNvPr id="34" name="Grup 33">
            <a:extLst>
              <a:ext uri="{FF2B5EF4-FFF2-40B4-BE49-F238E27FC236}">
                <a16:creationId xmlns:a16="http://schemas.microsoft.com/office/drawing/2014/main" id="{17277475-7F51-CBAB-7F07-CE8EF04A5D8C}"/>
              </a:ext>
            </a:extLst>
          </p:cNvPr>
          <p:cNvGrpSpPr/>
          <p:nvPr/>
        </p:nvGrpSpPr>
        <p:grpSpPr>
          <a:xfrm>
            <a:off x="98208" y="4004496"/>
            <a:ext cx="8277840" cy="2396880"/>
            <a:chOff x="98208" y="4004496"/>
            <a:chExt cx="8277840" cy="2396880"/>
          </a:xfrm>
        </p:grpSpPr>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A4DD4A18-6A2F-BC95-61E1-6CF05412A2B5}"/>
                    </a:ext>
                  </a:extLst>
                </p14:cNvPr>
                <p14:cNvContentPartPr/>
                <p14:nvPr/>
              </p14:nvContentPartPr>
              <p14:xfrm>
                <a:off x="8146728" y="4925376"/>
                <a:ext cx="146880" cy="214920"/>
              </p14:xfrm>
            </p:contentPart>
          </mc:Choice>
          <mc:Fallback xmlns="">
            <p:pic>
              <p:nvPicPr>
                <p:cNvPr id="28" name="Mürekkep 27">
                  <a:extLst>
                    <a:ext uri="{FF2B5EF4-FFF2-40B4-BE49-F238E27FC236}">
                      <a16:creationId xmlns:a16="http://schemas.microsoft.com/office/drawing/2014/main" id="{A4DD4A18-6A2F-BC95-61E1-6CF05412A2B5}"/>
                    </a:ext>
                  </a:extLst>
                </p:cNvPr>
                <p:cNvPicPr/>
                <p:nvPr/>
              </p:nvPicPr>
              <p:blipFill>
                <a:blip r:embed="rId33"/>
                <a:stretch>
                  <a:fillRect/>
                </a:stretch>
              </p:blipFill>
              <p:spPr>
                <a:xfrm>
                  <a:off x="8138088" y="4916736"/>
                  <a:ext cx="164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E37E43CE-0142-6DDF-A0C7-C6280D1FD1D9}"/>
                    </a:ext>
                  </a:extLst>
                </p14:cNvPr>
                <p14:cNvContentPartPr/>
                <p14:nvPr/>
              </p14:nvContentPartPr>
              <p14:xfrm>
                <a:off x="8375688" y="5068296"/>
                <a:ext cx="360" cy="25200"/>
              </p14:xfrm>
            </p:contentPart>
          </mc:Choice>
          <mc:Fallback xmlns="">
            <p:pic>
              <p:nvPicPr>
                <p:cNvPr id="29" name="Mürekkep 28">
                  <a:extLst>
                    <a:ext uri="{FF2B5EF4-FFF2-40B4-BE49-F238E27FC236}">
                      <a16:creationId xmlns:a16="http://schemas.microsoft.com/office/drawing/2014/main" id="{E37E43CE-0142-6DDF-A0C7-C6280D1FD1D9}"/>
                    </a:ext>
                  </a:extLst>
                </p:cNvPr>
                <p:cNvPicPr/>
                <p:nvPr/>
              </p:nvPicPr>
              <p:blipFill>
                <a:blip r:embed="rId35"/>
                <a:stretch>
                  <a:fillRect/>
                </a:stretch>
              </p:blipFill>
              <p:spPr>
                <a:xfrm>
                  <a:off x="8366688" y="5059296"/>
                  <a:ext cx="18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825F466E-5B4F-BA5C-C53C-A54664816445}"/>
                    </a:ext>
                  </a:extLst>
                </p14:cNvPr>
                <p14:cNvContentPartPr/>
                <p14:nvPr/>
              </p14:nvContentPartPr>
              <p14:xfrm>
                <a:off x="98208" y="4004496"/>
                <a:ext cx="2471760" cy="2396880"/>
              </p14:xfrm>
            </p:contentPart>
          </mc:Choice>
          <mc:Fallback xmlns="">
            <p:pic>
              <p:nvPicPr>
                <p:cNvPr id="31" name="Mürekkep 30">
                  <a:extLst>
                    <a:ext uri="{FF2B5EF4-FFF2-40B4-BE49-F238E27FC236}">
                      <a16:creationId xmlns:a16="http://schemas.microsoft.com/office/drawing/2014/main" id="{825F466E-5B4F-BA5C-C53C-A54664816445}"/>
                    </a:ext>
                  </a:extLst>
                </p:cNvPr>
                <p:cNvPicPr/>
                <p:nvPr/>
              </p:nvPicPr>
              <p:blipFill>
                <a:blip r:embed="rId37"/>
                <a:stretch>
                  <a:fillRect/>
                </a:stretch>
              </p:blipFill>
              <p:spPr>
                <a:xfrm>
                  <a:off x="89208" y="3995496"/>
                  <a:ext cx="2489400" cy="2414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A04C0447-50B6-BB7E-C0DD-942B61E2FCB7}"/>
                    </a:ext>
                  </a:extLst>
                </p14:cNvPr>
                <p14:cNvContentPartPr/>
                <p14:nvPr/>
              </p14:nvContentPartPr>
              <p14:xfrm>
                <a:off x="2636208" y="5120136"/>
                <a:ext cx="5355360" cy="1180440"/>
              </p14:xfrm>
            </p:contentPart>
          </mc:Choice>
          <mc:Fallback xmlns="">
            <p:pic>
              <p:nvPicPr>
                <p:cNvPr id="32" name="Mürekkep 31">
                  <a:extLst>
                    <a:ext uri="{FF2B5EF4-FFF2-40B4-BE49-F238E27FC236}">
                      <a16:creationId xmlns:a16="http://schemas.microsoft.com/office/drawing/2014/main" id="{A04C0447-50B6-BB7E-C0DD-942B61E2FCB7}"/>
                    </a:ext>
                  </a:extLst>
                </p:cNvPr>
                <p:cNvPicPr/>
                <p:nvPr/>
              </p:nvPicPr>
              <p:blipFill>
                <a:blip r:embed="rId39"/>
                <a:stretch>
                  <a:fillRect/>
                </a:stretch>
              </p:blipFill>
              <p:spPr>
                <a:xfrm>
                  <a:off x="2627568" y="5111496"/>
                  <a:ext cx="5373000" cy="1198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360E59CD-BD44-C7EF-C409-B7EF5A70D4F2}"/>
                    </a:ext>
                  </a:extLst>
                </p14:cNvPr>
                <p14:cNvContentPartPr/>
                <p14:nvPr/>
              </p14:nvContentPartPr>
              <p14:xfrm>
                <a:off x="2623968" y="5992776"/>
                <a:ext cx="195120" cy="124560"/>
              </p14:xfrm>
            </p:contentPart>
          </mc:Choice>
          <mc:Fallback xmlns="">
            <p:pic>
              <p:nvPicPr>
                <p:cNvPr id="33" name="Mürekkep 32">
                  <a:extLst>
                    <a:ext uri="{FF2B5EF4-FFF2-40B4-BE49-F238E27FC236}">
                      <a16:creationId xmlns:a16="http://schemas.microsoft.com/office/drawing/2014/main" id="{360E59CD-BD44-C7EF-C409-B7EF5A70D4F2}"/>
                    </a:ext>
                  </a:extLst>
                </p:cNvPr>
                <p:cNvPicPr/>
                <p:nvPr/>
              </p:nvPicPr>
              <p:blipFill>
                <a:blip r:embed="rId41"/>
                <a:stretch>
                  <a:fillRect/>
                </a:stretch>
              </p:blipFill>
              <p:spPr>
                <a:xfrm>
                  <a:off x="2615328" y="5983776"/>
                  <a:ext cx="212760" cy="142200"/>
                </a:xfrm>
                <a:prstGeom prst="rect">
                  <a:avLst/>
                </a:prstGeom>
              </p:spPr>
            </p:pic>
          </mc:Fallback>
        </mc:AlternateContent>
      </p:grpSp>
    </p:spTree>
    <p:extLst>
      <p:ext uri="{BB962C8B-B14F-4D97-AF65-F5344CB8AC3E}">
        <p14:creationId xmlns:p14="http://schemas.microsoft.com/office/powerpoint/2010/main" val="269127234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C5BC9D0-83D6-89D1-8B4E-A4272973BF04}"/>
              </a:ext>
            </a:extLst>
          </p:cNvPr>
          <p:cNvPicPr>
            <a:picLocks noChangeAspect="1"/>
          </p:cNvPicPr>
          <p:nvPr/>
        </p:nvPicPr>
        <p:blipFill>
          <a:blip r:embed="rId2"/>
          <a:stretch>
            <a:fillRect/>
          </a:stretch>
        </p:blipFill>
        <p:spPr>
          <a:xfrm>
            <a:off x="2618890" y="1114102"/>
            <a:ext cx="6954220" cy="4629796"/>
          </a:xfrm>
          <a:prstGeom prst="rect">
            <a:avLst/>
          </a:prstGeom>
        </p:spPr>
      </p:pic>
    </p:spTree>
    <p:extLst>
      <p:ext uri="{BB962C8B-B14F-4D97-AF65-F5344CB8AC3E}">
        <p14:creationId xmlns:p14="http://schemas.microsoft.com/office/powerpoint/2010/main" val="1062496639"/>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964CC0-DA80-8008-D37E-1020F434793A}"/>
              </a:ext>
            </a:extLst>
          </p:cNvPr>
          <p:cNvSpPr>
            <a:spLocks noGrp="1"/>
          </p:cNvSpPr>
          <p:nvPr>
            <p:ph type="title"/>
          </p:nvPr>
        </p:nvSpPr>
        <p:spPr>
          <a:xfrm>
            <a:off x="353503" y="137126"/>
            <a:ext cx="4904297" cy="736002"/>
          </a:xfrm>
        </p:spPr>
        <p:txBody>
          <a:bodyPr/>
          <a:lstStyle/>
          <a:p>
            <a:r>
              <a:rPr lang="en-US" dirty="0"/>
              <a:t>Test </a:t>
            </a:r>
            <a:r>
              <a:rPr lang="en-US" dirty="0" err="1"/>
              <a:t>etme</a:t>
            </a:r>
            <a:r>
              <a:rPr lang="en-US" dirty="0"/>
              <a:t> </a:t>
            </a:r>
            <a:r>
              <a:rPr lang="en-US" dirty="0" err="1"/>
              <a:t>amacli</a:t>
            </a:r>
            <a:r>
              <a:rPr lang="en-US" dirty="0"/>
              <a:t>:</a:t>
            </a:r>
            <a:endParaRPr lang="en-CA" dirty="0"/>
          </a:p>
        </p:txBody>
      </p:sp>
      <p:pic>
        <p:nvPicPr>
          <p:cNvPr id="5" name="Resim 4">
            <a:extLst>
              <a:ext uri="{FF2B5EF4-FFF2-40B4-BE49-F238E27FC236}">
                <a16:creationId xmlns:a16="http://schemas.microsoft.com/office/drawing/2014/main" id="{0825EE5B-94FA-45FE-E543-40C109C4CF66}"/>
              </a:ext>
            </a:extLst>
          </p:cNvPr>
          <p:cNvPicPr>
            <a:picLocks noChangeAspect="1"/>
          </p:cNvPicPr>
          <p:nvPr/>
        </p:nvPicPr>
        <p:blipFill>
          <a:blip r:embed="rId2"/>
          <a:stretch>
            <a:fillRect/>
          </a:stretch>
        </p:blipFill>
        <p:spPr>
          <a:xfrm>
            <a:off x="0" y="1069813"/>
            <a:ext cx="12192000" cy="565106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E762404-7BD8-DEEA-248A-A31185FDBBC5}"/>
                  </a:ext>
                </a:extLst>
              </p14:cNvPr>
              <p14:cNvContentPartPr/>
              <p14:nvPr/>
            </p14:nvContentPartPr>
            <p14:xfrm>
              <a:off x="190368" y="2283336"/>
              <a:ext cx="523800" cy="185040"/>
            </p14:xfrm>
          </p:contentPart>
        </mc:Choice>
        <mc:Fallback xmlns="">
          <p:pic>
            <p:nvPicPr>
              <p:cNvPr id="6" name="Mürekkep 5">
                <a:extLst>
                  <a:ext uri="{FF2B5EF4-FFF2-40B4-BE49-F238E27FC236}">
                    <a16:creationId xmlns:a16="http://schemas.microsoft.com/office/drawing/2014/main" id="{7E762404-7BD8-DEEA-248A-A31185FDBBC5}"/>
                  </a:ext>
                </a:extLst>
              </p:cNvPr>
              <p:cNvPicPr/>
              <p:nvPr/>
            </p:nvPicPr>
            <p:blipFill>
              <a:blip r:embed="rId4"/>
              <a:stretch>
                <a:fillRect/>
              </a:stretch>
            </p:blipFill>
            <p:spPr>
              <a:xfrm>
                <a:off x="181368" y="2274696"/>
                <a:ext cx="541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00EF044-CED2-AE4E-5D08-606D0D95E78B}"/>
                  </a:ext>
                </a:extLst>
              </p14:cNvPr>
              <p14:cNvContentPartPr/>
              <p14:nvPr/>
            </p14:nvContentPartPr>
            <p14:xfrm>
              <a:off x="10485288" y="3190176"/>
              <a:ext cx="387360" cy="193680"/>
            </p14:xfrm>
          </p:contentPart>
        </mc:Choice>
        <mc:Fallback xmlns="">
          <p:pic>
            <p:nvPicPr>
              <p:cNvPr id="7" name="Mürekkep 6">
                <a:extLst>
                  <a:ext uri="{FF2B5EF4-FFF2-40B4-BE49-F238E27FC236}">
                    <a16:creationId xmlns:a16="http://schemas.microsoft.com/office/drawing/2014/main" id="{D00EF044-CED2-AE4E-5D08-606D0D95E78B}"/>
                  </a:ext>
                </a:extLst>
              </p:cNvPr>
              <p:cNvPicPr/>
              <p:nvPr/>
            </p:nvPicPr>
            <p:blipFill>
              <a:blip r:embed="rId6"/>
              <a:stretch>
                <a:fillRect/>
              </a:stretch>
            </p:blipFill>
            <p:spPr>
              <a:xfrm>
                <a:off x="10476648" y="3181176"/>
                <a:ext cx="405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DDD6811C-B642-962D-0A52-B66AC5928E35}"/>
                  </a:ext>
                </a:extLst>
              </p14:cNvPr>
              <p14:cNvContentPartPr/>
              <p14:nvPr/>
            </p14:nvContentPartPr>
            <p14:xfrm>
              <a:off x="10468728" y="6353856"/>
              <a:ext cx="351000" cy="185040"/>
            </p14:xfrm>
          </p:contentPart>
        </mc:Choice>
        <mc:Fallback xmlns="">
          <p:pic>
            <p:nvPicPr>
              <p:cNvPr id="12" name="Mürekkep 11">
                <a:extLst>
                  <a:ext uri="{FF2B5EF4-FFF2-40B4-BE49-F238E27FC236}">
                    <a16:creationId xmlns:a16="http://schemas.microsoft.com/office/drawing/2014/main" id="{DDD6811C-B642-962D-0A52-B66AC5928E35}"/>
                  </a:ext>
                </a:extLst>
              </p:cNvPr>
              <p:cNvPicPr/>
              <p:nvPr/>
            </p:nvPicPr>
            <p:blipFill>
              <a:blip r:embed="rId8"/>
              <a:stretch>
                <a:fillRect/>
              </a:stretch>
            </p:blipFill>
            <p:spPr>
              <a:xfrm>
                <a:off x="10459728" y="6344856"/>
                <a:ext cx="368640" cy="202680"/>
              </a:xfrm>
              <a:prstGeom prst="rect">
                <a:avLst/>
              </a:prstGeom>
            </p:spPr>
          </p:pic>
        </mc:Fallback>
      </mc:AlternateContent>
      <p:grpSp>
        <p:nvGrpSpPr>
          <p:cNvPr id="18" name="Grup 17">
            <a:extLst>
              <a:ext uri="{FF2B5EF4-FFF2-40B4-BE49-F238E27FC236}">
                <a16:creationId xmlns:a16="http://schemas.microsoft.com/office/drawing/2014/main" id="{F29B7ABE-A7A9-2AF2-0D3B-3234F052BEE3}"/>
              </a:ext>
            </a:extLst>
          </p:cNvPr>
          <p:cNvGrpSpPr/>
          <p:nvPr/>
        </p:nvGrpSpPr>
        <p:grpSpPr>
          <a:xfrm>
            <a:off x="1579248" y="1535256"/>
            <a:ext cx="705240" cy="231480"/>
            <a:chOff x="1579248" y="1535256"/>
            <a:chExt cx="705240" cy="231480"/>
          </a:xfrm>
        </p:grpSpPr>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E2A611F1-0FAF-B52C-7AF4-B339D0B9D6CD}"/>
                    </a:ext>
                  </a:extLst>
                </p14:cNvPr>
                <p14:cNvContentPartPr/>
                <p14:nvPr/>
              </p14:nvContentPartPr>
              <p14:xfrm>
                <a:off x="1579248" y="1535256"/>
                <a:ext cx="588600" cy="174600"/>
              </p14:xfrm>
            </p:contentPart>
          </mc:Choice>
          <mc:Fallback xmlns="">
            <p:pic>
              <p:nvPicPr>
                <p:cNvPr id="16" name="Mürekkep 15">
                  <a:extLst>
                    <a:ext uri="{FF2B5EF4-FFF2-40B4-BE49-F238E27FC236}">
                      <a16:creationId xmlns:a16="http://schemas.microsoft.com/office/drawing/2014/main" id="{E2A611F1-0FAF-B52C-7AF4-B339D0B9D6CD}"/>
                    </a:ext>
                  </a:extLst>
                </p:cNvPr>
                <p:cNvPicPr/>
                <p:nvPr/>
              </p:nvPicPr>
              <p:blipFill>
                <a:blip r:embed="rId10"/>
                <a:stretch>
                  <a:fillRect/>
                </a:stretch>
              </p:blipFill>
              <p:spPr>
                <a:xfrm>
                  <a:off x="1570608" y="1526616"/>
                  <a:ext cx="606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F1424A4B-A384-7DA3-AA79-5C7E851DE23D}"/>
                    </a:ext>
                  </a:extLst>
                </p14:cNvPr>
                <p14:cNvContentPartPr/>
                <p14:nvPr/>
              </p14:nvContentPartPr>
              <p14:xfrm>
                <a:off x="2192328" y="1598616"/>
                <a:ext cx="92160" cy="168120"/>
              </p14:xfrm>
            </p:contentPart>
          </mc:Choice>
          <mc:Fallback xmlns="">
            <p:pic>
              <p:nvPicPr>
                <p:cNvPr id="17" name="Mürekkep 16">
                  <a:extLst>
                    <a:ext uri="{FF2B5EF4-FFF2-40B4-BE49-F238E27FC236}">
                      <a16:creationId xmlns:a16="http://schemas.microsoft.com/office/drawing/2014/main" id="{F1424A4B-A384-7DA3-AA79-5C7E851DE23D}"/>
                    </a:ext>
                  </a:extLst>
                </p:cNvPr>
                <p:cNvPicPr/>
                <p:nvPr/>
              </p:nvPicPr>
              <p:blipFill>
                <a:blip r:embed="rId12"/>
                <a:stretch>
                  <a:fillRect/>
                </a:stretch>
              </p:blipFill>
              <p:spPr>
                <a:xfrm>
                  <a:off x="2183688" y="1589976"/>
                  <a:ext cx="109800" cy="18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06F6E5A2-FF44-3797-A843-16377E472FC1}"/>
                  </a:ext>
                </a:extLst>
              </p14:cNvPr>
              <p14:cNvContentPartPr/>
              <p14:nvPr/>
            </p14:nvContentPartPr>
            <p14:xfrm>
              <a:off x="1096128" y="2285496"/>
              <a:ext cx="173520" cy="156960"/>
            </p14:xfrm>
          </p:contentPart>
        </mc:Choice>
        <mc:Fallback xmlns="">
          <p:pic>
            <p:nvPicPr>
              <p:cNvPr id="19" name="Mürekkep 18">
                <a:extLst>
                  <a:ext uri="{FF2B5EF4-FFF2-40B4-BE49-F238E27FC236}">
                    <a16:creationId xmlns:a16="http://schemas.microsoft.com/office/drawing/2014/main" id="{06F6E5A2-FF44-3797-A843-16377E472FC1}"/>
                  </a:ext>
                </a:extLst>
              </p:cNvPr>
              <p:cNvPicPr/>
              <p:nvPr/>
            </p:nvPicPr>
            <p:blipFill>
              <a:blip r:embed="rId14"/>
              <a:stretch>
                <a:fillRect/>
              </a:stretch>
            </p:blipFill>
            <p:spPr>
              <a:xfrm>
                <a:off x="1087128" y="2276856"/>
                <a:ext cx="191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2521DDFD-7C9F-51AB-F66C-52D40100FC5E}"/>
                  </a:ext>
                </a:extLst>
              </p14:cNvPr>
              <p14:cNvContentPartPr/>
              <p14:nvPr/>
            </p14:nvContentPartPr>
            <p14:xfrm>
              <a:off x="10187208" y="3201336"/>
              <a:ext cx="146160" cy="209880"/>
            </p14:xfrm>
          </p:contentPart>
        </mc:Choice>
        <mc:Fallback xmlns="">
          <p:pic>
            <p:nvPicPr>
              <p:cNvPr id="20" name="Mürekkep 19">
                <a:extLst>
                  <a:ext uri="{FF2B5EF4-FFF2-40B4-BE49-F238E27FC236}">
                    <a16:creationId xmlns:a16="http://schemas.microsoft.com/office/drawing/2014/main" id="{2521DDFD-7C9F-51AB-F66C-52D40100FC5E}"/>
                  </a:ext>
                </a:extLst>
              </p:cNvPr>
              <p:cNvPicPr/>
              <p:nvPr/>
            </p:nvPicPr>
            <p:blipFill>
              <a:blip r:embed="rId16"/>
              <a:stretch>
                <a:fillRect/>
              </a:stretch>
            </p:blipFill>
            <p:spPr>
              <a:xfrm>
                <a:off x="10178208" y="3192336"/>
                <a:ext cx="163800" cy="227520"/>
              </a:xfrm>
              <a:prstGeom prst="rect">
                <a:avLst/>
              </a:prstGeom>
            </p:spPr>
          </p:pic>
        </mc:Fallback>
      </mc:AlternateContent>
      <p:grpSp>
        <p:nvGrpSpPr>
          <p:cNvPr id="23" name="Grup 22">
            <a:extLst>
              <a:ext uri="{FF2B5EF4-FFF2-40B4-BE49-F238E27FC236}">
                <a16:creationId xmlns:a16="http://schemas.microsoft.com/office/drawing/2014/main" id="{AC8584A0-713B-442F-3850-73F897A66B2B}"/>
              </a:ext>
            </a:extLst>
          </p:cNvPr>
          <p:cNvGrpSpPr/>
          <p:nvPr/>
        </p:nvGrpSpPr>
        <p:grpSpPr>
          <a:xfrm>
            <a:off x="10285128" y="6400296"/>
            <a:ext cx="83880" cy="178920"/>
            <a:chOff x="10285128" y="6400296"/>
            <a:chExt cx="83880" cy="178920"/>
          </a:xfrm>
        </p:grpSpPr>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6473F33C-69D7-0425-532D-F8A3D14FD62D}"/>
                    </a:ext>
                  </a:extLst>
                </p14:cNvPr>
                <p14:cNvContentPartPr/>
                <p14:nvPr/>
              </p14:nvContentPartPr>
              <p14:xfrm>
                <a:off x="10285128" y="6400296"/>
                <a:ext cx="83880" cy="157320"/>
              </p14:xfrm>
            </p:contentPart>
          </mc:Choice>
          <mc:Fallback xmlns="">
            <p:pic>
              <p:nvPicPr>
                <p:cNvPr id="21" name="Mürekkep 20">
                  <a:extLst>
                    <a:ext uri="{FF2B5EF4-FFF2-40B4-BE49-F238E27FC236}">
                      <a16:creationId xmlns:a16="http://schemas.microsoft.com/office/drawing/2014/main" id="{6473F33C-69D7-0425-532D-F8A3D14FD62D}"/>
                    </a:ext>
                  </a:extLst>
                </p:cNvPr>
                <p:cNvPicPr/>
                <p:nvPr/>
              </p:nvPicPr>
              <p:blipFill>
                <a:blip r:embed="rId18"/>
                <a:stretch>
                  <a:fillRect/>
                </a:stretch>
              </p:blipFill>
              <p:spPr>
                <a:xfrm>
                  <a:off x="10276128" y="6391656"/>
                  <a:ext cx="1015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47C6AF28-AB4B-B418-D6B5-7509AE71A5AF}"/>
                    </a:ext>
                  </a:extLst>
                </p14:cNvPr>
                <p14:cNvContentPartPr/>
                <p14:nvPr/>
              </p14:nvContentPartPr>
              <p14:xfrm>
                <a:off x="10341648" y="6492096"/>
                <a:ext cx="3960" cy="87120"/>
              </p14:xfrm>
            </p:contentPart>
          </mc:Choice>
          <mc:Fallback xmlns="">
            <p:pic>
              <p:nvPicPr>
                <p:cNvPr id="22" name="Mürekkep 21">
                  <a:extLst>
                    <a:ext uri="{FF2B5EF4-FFF2-40B4-BE49-F238E27FC236}">
                      <a16:creationId xmlns:a16="http://schemas.microsoft.com/office/drawing/2014/main" id="{47C6AF28-AB4B-B418-D6B5-7509AE71A5AF}"/>
                    </a:ext>
                  </a:extLst>
                </p:cNvPr>
                <p:cNvPicPr/>
                <p:nvPr/>
              </p:nvPicPr>
              <p:blipFill>
                <a:blip r:embed="rId20"/>
                <a:stretch>
                  <a:fillRect/>
                </a:stretch>
              </p:blipFill>
              <p:spPr>
                <a:xfrm>
                  <a:off x="10332648" y="6483096"/>
                  <a:ext cx="21600" cy="104760"/>
                </a:xfrm>
                <a:prstGeom prst="rect">
                  <a:avLst/>
                </a:prstGeom>
              </p:spPr>
            </p:pic>
          </mc:Fallback>
        </mc:AlternateContent>
      </p:grpSp>
    </p:spTree>
    <p:extLst>
      <p:ext uri="{BB962C8B-B14F-4D97-AF65-F5344CB8AC3E}">
        <p14:creationId xmlns:p14="http://schemas.microsoft.com/office/powerpoint/2010/main" val="62817715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49AF4B2-FDB6-1680-307A-EFF5B3A3A70B}"/>
              </a:ext>
            </a:extLst>
          </p:cNvPr>
          <p:cNvPicPr>
            <a:picLocks noChangeAspect="1"/>
          </p:cNvPicPr>
          <p:nvPr/>
        </p:nvPicPr>
        <p:blipFill>
          <a:blip r:embed="rId2"/>
          <a:stretch>
            <a:fillRect/>
          </a:stretch>
        </p:blipFill>
        <p:spPr>
          <a:xfrm>
            <a:off x="2851258" y="0"/>
            <a:ext cx="6489484" cy="6858000"/>
          </a:xfrm>
          <a:prstGeom prst="rect">
            <a:avLst/>
          </a:prstGeom>
        </p:spPr>
      </p:pic>
      <p:grpSp>
        <p:nvGrpSpPr>
          <p:cNvPr id="19" name="Grup 18">
            <a:extLst>
              <a:ext uri="{FF2B5EF4-FFF2-40B4-BE49-F238E27FC236}">
                <a16:creationId xmlns:a16="http://schemas.microsoft.com/office/drawing/2014/main" id="{24FCF5AD-3CCF-32EE-70E4-9182E7963DED}"/>
              </a:ext>
            </a:extLst>
          </p:cNvPr>
          <p:cNvGrpSpPr/>
          <p:nvPr/>
        </p:nvGrpSpPr>
        <p:grpSpPr>
          <a:xfrm>
            <a:off x="4386888" y="2560176"/>
            <a:ext cx="2265840" cy="2706480"/>
            <a:chOff x="4386888" y="2560176"/>
            <a:chExt cx="2265840" cy="27064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57ED58A-D83A-AF1A-3967-8017EBE12E83}"/>
                    </a:ext>
                  </a:extLst>
                </p14:cNvPr>
                <p14:cNvContentPartPr/>
                <p14:nvPr/>
              </p14:nvContentPartPr>
              <p14:xfrm>
                <a:off x="4736088" y="2599776"/>
                <a:ext cx="1850040" cy="2666880"/>
              </p14:xfrm>
            </p:contentPart>
          </mc:Choice>
          <mc:Fallback xmlns="">
            <p:pic>
              <p:nvPicPr>
                <p:cNvPr id="6" name="Mürekkep 5">
                  <a:extLst>
                    <a:ext uri="{FF2B5EF4-FFF2-40B4-BE49-F238E27FC236}">
                      <a16:creationId xmlns:a16="http://schemas.microsoft.com/office/drawing/2014/main" id="{C57ED58A-D83A-AF1A-3967-8017EBE12E83}"/>
                    </a:ext>
                  </a:extLst>
                </p:cNvPr>
                <p:cNvPicPr/>
                <p:nvPr/>
              </p:nvPicPr>
              <p:blipFill>
                <a:blip r:embed="rId4"/>
                <a:stretch>
                  <a:fillRect/>
                </a:stretch>
              </p:blipFill>
              <p:spPr>
                <a:xfrm>
                  <a:off x="4727088" y="2591136"/>
                  <a:ext cx="1867680" cy="268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3EAB006-A078-CC64-9A6C-0F3C90079D4B}"/>
                    </a:ext>
                  </a:extLst>
                </p14:cNvPr>
                <p14:cNvContentPartPr/>
                <p14:nvPr/>
              </p14:nvContentPartPr>
              <p14:xfrm>
                <a:off x="6455448" y="2560176"/>
                <a:ext cx="197280" cy="274680"/>
              </p14:xfrm>
            </p:contentPart>
          </mc:Choice>
          <mc:Fallback xmlns="">
            <p:pic>
              <p:nvPicPr>
                <p:cNvPr id="7" name="Mürekkep 6">
                  <a:extLst>
                    <a:ext uri="{FF2B5EF4-FFF2-40B4-BE49-F238E27FC236}">
                      <a16:creationId xmlns:a16="http://schemas.microsoft.com/office/drawing/2014/main" id="{83EAB006-A078-CC64-9A6C-0F3C90079D4B}"/>
                    </a:ext>
                  </a:extLst>
                </p:cNvPr>
                <p:cNvPicPr/>
                <p:nvPr/>
              </p:nvPicPr>
              <p:blipFill>
                <a:blip r:embed="rId6"/>
                <a:stretch>
                  <a:fillRect/>
                </a:stretch>
              </p:blipFill>
              <p:spPr>
                <a:xfrm>
                  <a:off x="6446448" y="2551176"/>
                  <a:ext cx="214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7704071-7B77-D3B9-875F-885318602DEC}"/>
                    </a:ext>
                  </a:extLst>
                </p14:cNvPr>
                <p14:cNvContentPartPr/>
                <p14:nvPr/>
              </p14:nvContentPartPr>
              <p14:xfrm>
                <a:off x="4386888" y="3327336"/>
                <a:ext cx="232200" cy="303120"/>
              </p14:xfrm>
            </p:contentPart>
          </mc:Choice>
          <mc:Fallback xmlns="">
            <p:pic>
              <p:nvPicPr>
                <p:cNvPr id="8" name="Mürekkep 7">
                  <a:extLst>
                    <a:ext uri="{FF2B5EF4-FFF2-40B4-BE49-F238E27FC236}">
                      <a16:creationId xmlns:a16="http://schemas.microsoft.com/office/drawing/2014/main" id="{B7704071-7B77-D3B9-875F-885318602DEC}"/>
                    </a:ext>
                  </a:extLst>
                </p:cNvPr>
                <p:cNvPicPr/>
                <p:nvPr/>
              </p:nvPicPr>
              <p:blipFill>
                <a:blip r:embed="rId8"/>
                <a:stretch>
                  <a:fillRect/>
                </a:stretch>
              </p:blipFill>
              <p:spPr>
                <a:xfrm>
                  <a:off x="4378248" y="3318696"/>
                  <a:ext cx="2498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BED53977-EF46-B27F-9B3B-AECC46BC2D78}"/>
                    </a:ext>
                  </a:extLst>
                </p14:cNvPr>
                <p14:cNvContentPartPr/>
                <p14:nvPr/>
              </p14:nvContentPartPr>
              <p14:xfrm>
                <a:off x="4671648" y="3301056"/>
                <a:ext cx="174960" cy="210960"/>
              </p14:xfrm>
            </p:contentPart>
          </mc:Choice>
          <mc:Fallback xmlns="">
            <p:pic>
              <p:nvPicPr>
                <p:cNvPr id="9" name="Mürekkep 8">
                  <a:extLst>
                    <a:ext uri="{FF2B5EF4-FFF2-40B4-BE49-F238E27FC236}">
                      <a16:creationId xmlns:a16="http://schemas.microsoft.com/office/drawing/2014/main" id="{BED53977-EF46-B27F-9B3B-AECC46BC2D78}"/>
                    </a:ext>
                  </a:extLst>
                </p:cNvPr>
                <p:cNvPicPr/>
                <p:nvPr/>
              </p:nvPicPr>
              <p:blipFill>
                <a:blip r:embed="rId10"/>
                <a:stretch>
                  <a:fillRect/>
                </a:stretch>
              </p:blipFill>
              <p:spPr>
                <a:xfrm>
                  <a:off x="4663008" y="3292416"/>
                  <a:ext cx="192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6D105D7-3D5E-853B-8FDE-A1C456401A30}"/>
                    </a:ext>
                  </a:extLst>
                </p14:cNvPr>
                <p14:cNvContentPartPr/>
                <p14:nvPr/>
              </p14:nvContentPartPr>
              <p14:xfrm>
                <a:off x="4690368" y="3180096"/>
                <a:ext cx="360" cy="1800"/>
              </p14:xfrm>
            </p:contentPart>
          </mc:Choice>
          <mc:Fallback xmlns="">
            <p:pic>
              <p:nvPicPr>
                <p:cNvPr id="10" name="Mürekkep 9">
                  <a:extLst>
                    <a:ext uri="{FF2B5EF4-FFF2-40B4-BE49-F238E27FC236}">
                      <a16:creationId xmlns:a16="http://schemas.microsoft.com/office/drawing/2014/main" id="{76D105D7-3D5E-853B-8FDE-A1C456401A30}"/>
                    </a:ext>
                  </a:extLst>
                </p:cNvPr>
                <p:cNvPicPr/>
                <p:nvPr/>
              </p:nvPicPr>
              <p:blipFill>
                <a:blip r:embed="rId12"/>
                <a:stretch>
                  <a:fillRect/>
                </a:stretch>
              </p:blipFill>
              <p:spPr>
                <a:xfrm>
                  <a:off x="4681728" y="3171456"/>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F1193196-E1F6-4190-5B77-530CA556AC87}"/>
                    </a:ext>
                  </a:extLst>
                </p14:cNvPr>
                <p14:cNvContentPartPr/>
                <p14:nvPr/>
              </p14:nvContentPartPr>
              <p14:xfrm>
                <a:off x="4754808" y="3181896"/>
                <a:ext cx="360" cy="360"/>
              </p14:xfrm>
            </p:contentPart>
          </mc:Choice>
          <mc:Fallback xmlns="">
            <p:pic>
              <p:nvPicPr>
                <p:cNvPr id="11" name="Mürekkep 10">
                  <a:extLst>
                    <a:ext uri="{FF2B5EF4-FFF2-40B4-BE49-F238E27FC236}">
                      <a16:creationId xmlns:a16="http://schemas.microsoft.com/office/drawing/2014/main" id="{F1193196-E1F6-4190-5B77-530CA556AC87}"/>
                    </a:ext>
                  </a:extLst>
                </p:cNvPr>
                <p:cNvPicPr/>
                <p:nvPr/>
              </p:nvPicPr>
              <p:blipFill>
                <a:blip r:embed="rId12"/>
                <a:stretch>
                  <a:fillRect/>
                </a:stretch>
              </p:blipFill>
              <p:spPr>
                <a:xfrm>
                  <a:off x="4745808" y="31728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Mürekkep 11">
                  <a:extLst>
                    <a:ext uri="{FF2B5EF4-FFF2-40B4-BE49-F238E27FC236}">
                      <a16:creationId xmlns:a16="http://schemas.microsoft.com/office/drawing/2014/main" id="{448A1AF7-A4EC-CF1A-F3CA-2FB2A3CFA9FB}"/>
                    </a:ext>
                  </a:extLst>
                </p14:cNvPr>
                <p14:cNvContentPartPr/>
                <p14:nvPr/>
              </p14:nvContentPartPr>
              <p14:xfrm>
                <a:off x="4909968" y="3182256"/>
                <a:ext cx="109800" cy="217800"/>
              </p14:xfrm>
            </p:contentPart>
          </mc:Choice>
          <mc:Fallback xmlns="">
            <p:pic>
              <p:nvPicPr>
                <p:cNvPr id="12" name="Mürekkep 11">
                  <a:extLst>
                    <a:ext uri="{FF2B5EF4-FFF2-40B4-BE49-F238E27FC236}">
                      <a16:creationId xmlns:a16="http://schemas.microsoft.com/office/drawing/2014/main" id="{448A1AF7-A4EC-CF1A-F3CA-2FB2A3CFA9FB}"/>
                    </a:ext>
                  </a:extLst>
                </p:cNvPr>
                <p:cNvPicPr/>
                <p:nvPr/>
              </p:nvPicPr>
              <p:blipFill>
                <a:blip r:embed="rId15"/>
                <a:stretch>
                  <a:fillRect/>
                </a:stretch>
              </p:blipFill>
              <p:spPr>
                <a:xfrm>
                  <a:off x="4900968" y="3173616"/>
                  <a:ext cx="127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Mürekkep 12">
                  <a:extLst>
                    <a:ext uri="{FF2B5EF4-FFF2-40B4-BE49-F238E27FC236}">
                      <a16:creationId xmlns:a16="http://schemas.microsoft.com/office/drawing/2014/main" id="{0D00C5EB-FFFC-1334-F38C-0307485A1053}"/>
                    </a:ext>
                  </a:extLst>
                </p14:cNvPr>
                <p14:cNvContentPartPr/>
                <p14:nvPr/>
              </p14:nvContentPartPr>
              <p14:xfrm>
                <a:off x="5083848" y="3073896"/>
                <a:ext cx="130680" cy="182160"/>
              </p14:xfrm>
            </p:contentPart>
          </mc:Choice>
          <mc:Fallback xmlns="">
            <p:pic>
              <p:nvPicPr>
                <p:cNvPr id="13" name="Mürekkep 12">
                  <a:extLst>
                    <a:ext uri="{FF2B5EF4-FFF2-40B4-BE49-F238E27FC236}">
                      <a16:creationId xmlns:a16="http://schemas.microsoft.com/office/drawing/2014/main" id="{0D00C5EB-FFFC-1334-F38C-0307485A1053}"/>
                    </a:ext>
                  </a:extLst>
                </p:cNvPr>
                <p:cNvPicPr/>
                <p:nvPr/>
              </p:nvPicPr>
              <p:blipFill>
                <a:blip r:embed="rId17"/>
                <a:stretch>
                  <a:fillRect/>
                </a:stretch>
              </p:blipFill>
              <p:spPr>
                <a:xfrm>
                  <a:off x="5074848" y="3064896"/>
                  <a:ext cx="1483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Mürekkep 13">
                  <a:extLst>
                    <a:ext uri="{FF2B5EF4-FFF2-40B4-BE49-F238E27FC236}">
                      <a16:creationId xmlns:a16="http://schemas.microsoft.com/office/drawing/2014/main" id="{3EB61F79-22B5-66D0-F8B5-3B86002E7ABF}"/>
                    </a:ext>
                  </a:extLst>
                </p14:cNvPr>
                <p14:cNvContentPartPr/>
                <p14:nvPr/>
              </p14:nvContentPartPr>
              <p14:xfrm>
                <a:off x="5074848" y="2999016"/>
                <a:ext cx="360" cy="360"/>
              </p14:xfrm>
            </p:contentPart>
          </mc:Choice>
          <mc:Fallback xmlns="">
            <p:pic>
              <p:nvPicPr>
                <p:cNvPr id="14" name="Mürekkep 13">
                  <a:extLst>
                    <a:ext uri="{FF2B5EF4-FFF2-40B4-BE49-F238E27FC236}">
                      <a16:creationId xmlns:a16="http://schemas.microsoft.com/office/drawing/2014/main" id="{3EB61F79-22B5-66D0-F8B5-3B86002E7ABF}"/>
                    </a:ext>
                  </a:extLst>
                </p:cNvPr>
                <p:cNvPicPr/>
                <p:nvPr/>
              </p:nvPicPr>
              <p:blipFill>
                <a:blip r:embed="rId12"/>
                <a:stretch>
                  <a:fillRect/>
                </a:stretch>
              </p:blipFill>
              <p:spPr>
                <a:xfrm>
                  <a:off x="5065848" y="29900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DFCAFC59-D126-ED99-A55C-F3AF9CD4A5D4}"/>
                    </a:ext>
                  </a:extLst>
                </p14:cNvPr>
                <p14:cNvContentPartPr/>
                <p14:nvPr/>
              </p14:nvContentPartPr>
              <p14:xfrm>
                <a:off x="5212008" y="2797776"/>
                <a:ext cx="82800" cy="321120"/>
              </p14:xfrm>
            </p:contentPart>
          </mc:Choice>
          <mc:Fallback xmlns="">
            <p:pic>
              <p:nvPicPr>
                <p:cNvPr id="15" name="Mürekkep 14">
                  <a:extLst>
                    <a:ext uri="{FF2B5EF4-FFF2-40B4-BE49-F238E27FC236}">
                      <a16:creationId xmlns:a16="http://schemas.microsoft.com/office/drawing/2014/main" id="{DFCAFC59-D126-ED99-A55C-F3AF9CD4A5D4}"/>
                    </a:ext>
                  </a:extLst>
                </p:cNvPr>
                <p:cNvPicPr/>
                <p:nvPr/>
              </p:nvPicPr>
              <p:blipFill>
                <a:blip r:embed="rId20"/>
                <a:stretch>
                  <a:fillRect/>
                </a:stretch>
              </p:blipFill>
              <p:spPr>
                <a:xfrm>
                  <a:off x="5203008" y="2789136"/>
                  <a:ext cx="1004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BFB8DA10-C236-17DD-18BD-F0B7C7EFF6B1}"/>
                    </a:ext>
                  </a:extLst>
                </p14:cNvPr>
                <p14:cNvContentPartPr/>
                <p14:nvPr/>
              </p14:nvContentPartPr>
              <p14:xfrm>
                <a:off x="5313888" y="2989656"/>
                <a:ext cx="113040" cy="138960"/>
              </p14:xfrm>
            </p:contentPart>
          </mc:Choice>
          <mc:Fallback xmlns="">
            <p:pic>
              <p:nvPicPr>
                <p:cNvPr id="16" name="Mürekkep 15">
                  <a:extLst>
                    <a:ext uri="{FF2B5EF4-FFF2-40B4-BE49-F238E27FC236}">
                      <a16:creationId xmlns:a16="http://schemas.microsoft.com/office/drawing/2014/main" id="{BFB8DA10-C236-17DD-18BD-F0B7C7EFF6B1}"/>
                    </a:ext>
                  </a:extLst>
                </p:cNvPr>
                <p:cNvPicPr/>
                <p:nvPr/>
              </p:nvPicPr>
              <p:blipFill>
                <a:blip r:embed="rId22"/>
                <a:stretch>
                  <a:fillRect/>
                </a:stretch>
              </p:blipFill>
              <p:spPr>
                <a:xfrm>
                  <a:off x="5304888" y="2980656"/>
                  <a:ext cx="130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11118907-C820-AA63-2866-57C858CF87F3}"/>
                    </a:ext>
                  </a:extLst>
                </p14:cNvPr>
                <p14:cNvContentPartPr/>
                <p14:nvPr/>
              </p14:nvContentPartPr>
              <p14:xfrm>
                <a:off x="5348808" y="2751696"/>
                <a:ext cx="156240" cy="354600"/>
              </p14:xfrm>
            </p:contentPart>
          </mc:Choice>
          <mc:Fallback xmlns="">
            <p:pic>
              <p:nvPicPr>
                <p:cNvPr id="17" name="Mürekkep 16">
                  <a:extLst>
                    <a:ext uri="{FF2B5EF4-FFF2-40B4-BE49-F238E27FC236}">
                      <a16:creationId xmlns:a16="http://schemas.microsoft.com/office/drawing/2014/main" id="{11118907-C820-AA63-2866-57C858CF87F3}"/>
                    </a:ext>
                  </a:extLst>
                </p:cNvPr>
                <p:cNvPicPr/>
                <p:nvPr/>
              </p:nvPicPr>
              <p:blipFill>
                <a:blip r:embed="rId24"/>
                <a:stretch>
                  <a:fillRect/>
                </a:stretch>
              </p:blipFill>
              <p:spPr>
                <a:xfrm>
                  <a:off x="5339808" y="2743056"/>
                  <a:ext cx="1738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C1271C5C-52D9-7595-FF89-DF0153A5D6DF}"/>
                    </a:ext>
                  </a:extLst>
                </p14:cNvPr>
                <p14:cNvContentPartPr/>
                <p14:nvPr/>
              </p14:nvContentPartPr>
              <p14:xfrm>
                <a:off x="5541048" y="2847456"/>
                <a:ext cx="191520" cy="208800"/>
              </p14:xfrm>
            </p:contentPart>
          </mc:Choice>
          <mc:Fallback xmlns="">
            <p:pic>
              <p:nvPicPr>
                <p:cNvPr id="18" name="Mürekkep 17">
                  <a:extLst>
                    <a:ext uri="{FF2B5EF4-FFF2-40B4-BE49-F238E27FC236}">
                      <a16:creationId xmlns:a16="http://schemas.microsoft.com/office/drawing/2014/main" id="{C1271C5C-52D9-7595-FF89-DF0153A5D6DF}"/>
                    </a:ext>
                  </a:extLst>
                </p:cNvPr>
                <p:cNvPicPr/>
                <p:nvPr/>
              </p:nvPicPr>
              <p:blipFill>
                <a:blip r:embed="rId26"/>
                <a:stretch>
                  <a:fillRect/>
                </a:stretch>
              </p:blipFill>
              <p:spPr>
                <a:xfrm>
                  <a:off x="5532048" y="2838816"/>
                  <a:ext cx="209160" cy="226440"/>
                </a:xfrm>
                <a:prstGeom prst="rect">
                  <a:avLst/>
                </a:prstGeom>
              </p:spPr>
            </p:pic>
          </mc:Fallback>
        </mc:AlternateContent>
      </p:grpSp>
    </p:spTree>
    <p:extLst>
      <p:ext uri="{BB962C8B-B14F-4D97-AF65-F5344CB8AC3E}">
        <p14:creationId xmlns:p14="http://schemas.microsoft.com/office/powerpoint/2010/main" val="3585453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1ADFB98-8744-40A8-9877-03DD6DDDBC99}"/>
              </a:ext>
            </a:extLst>
          </p:cNvPr>
          <p:cNvPicPr>
            <a:picLocks noChangeAspect="1"/>
          </p:cNvPicPr>
          <p:nvPr/>
        </p:nvPicPr>
        <p:blipFill>
          <a:blip r:embed="rId2"/>
          <a:stretch>
            <a:fillRect/>
          </a:stretch>
        </p:blipFill>
        <p:spPr>
          <a:xfrm>
            <a:off x="552409" y="304362"/>
            <a:ext cx="6039693" cy="6249272"/>
          </a:xfrm>
          <a:prstGeom prst="rect">
            <a:avLst/>
          </a:prstGeom>
        </p:spPr>
      </p:pic>
      <p:pic>
        <p:nvPicPr>
          <p:cNvPr id="9" name="Resim 8">
            <a:extLst>
              <a:ext uri="{FF2B5EF4-FFF2-40B4-BE49-F238E27FC236}">
                <a16:creationId xmlns:a16="http://schemas.microsoft.com/office/drawing/2014/main" id="{6304A142-7A4B-4955-4DAB-E867D48363DD}"/>
              </a:ext>
            </a:extLst>
          </p:cNvPr>
          <p:cNvPicPr>
            <a:picLocks noChangeAspect="1"/>
          </p:cNvPicPr>
          <p:nvPr/>
        </p:nvPicPr>
        <p:blipFill>
          <a:blip r:embed="rId3"/>
          <a:stretch>
            <a:fillRect/>
          </a:stretch>
        </p:blipFill>
        <p:spPr>
          <a:xfrm>
            <a:off x="7043980" y="2633549"/>
            <a:ext cx="4706007" cy="1590897"/>
          </a:xfrm>
          <a:prstGeom prst="rect">
            <a:avLst/>
          </a:prstGeom>
        </p:spPr>
      </p:pic>
    </p:spTree>
    <p:extLst>
      <p:ext uri="{BB962C8B-B14F-4D97-AF65-F5344CB8AC3E}">
        <p14:creationId xmlns:p14="http://schemas.microsoft.com/office/powerpoint/2010/main" val="168432670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C4F302E-662F-ABBE-AF1B-ED519E99638E}"/>
              </a:ext>
            </a:extLst>
          </p:cNvPr>
          <p:cNvPicPr>
            <a:picLocks noChangeAspect="1"/>
          </p:cNvPicPr>
          <p:nvPr/>
        </p:nvPicPr>
        <p:blipFill>
          <a:blip r:embed="rId2"/>
          <a:stretch>
            <a:fillRect/>
          </a:stretch>
        </p:blipFill>
        <p:spPr>
          <a:xfrm>
            <a:off x="0" y="627734"/>
            <a:ext cx="12192000" cy="185349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658363F-9579-1F18-E2B9-1091480CB64E}"/>
                  </a:ext>
                </a:extLst>
              </p14:cNvPr>
              <p14:cNvContentPartPr/>
              <p14:nvPr/>
            </p14:nvContentPartPr>
            <p14:xfrm>
              <a:off x="1789488" y="721656"/>
              <a:ext cx="852840" cy="221040"/>
            </p14:xfrm>
          </p:contentPart>
        </mc:Choice>
        <mc:Fallback xmlns="">
          <p:pic>
            <p:nvPicPr>
              <p:cNvPr id="6" name="Mürekkep 5">
                <a:extLst>
                  <a:ext uri="{FF2B5EF4-FFF2-40B4-BE49-F238E27FC236}">
                    <a16:creationId xmlns:a16="http://schemas.microsoft.com/office/drawing/2014/main" id="{8658363F-9579-1F18-E2B9-1091480CB64E}"/>
                  </a:ext>
                </a:extLst>
              </p:cNvPr>
              <p:cNvPicPr/>
              <p:nvPr/>
            </p:nvPicPr>
            <p:blipFill>
              <a:blip r:embed="rId4"/>
              <a:stretch>
                <a:fillRect/>
              </a:stretch>
            </p:blipFill>
            <p:spPr>
              <a:xfrm>
                <a:off x="1780848" y="712656"/>
                <a:ext cx="8704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5FAEC9CD-8901-A60E-B9E5-15FF44070FD2}"/>
                  </a:ext>
                </a:extLst>
              </p14:cNvPr>
              <p14:cNvContentPartPr/>
              <p14:nvPr/>
            </p14:nvContentPartPr>
            <p14:xfrm>
              <a:off x="154368" y="1552896"/>
              <a:ext cx="908280" cy="212400"/>
            </p14:xfrm>
          </p:contentPart>
        </mc:Choice>
        <mc:Fallback xmlns="">
          <p:pic>
            <p:nvPicPr>
              <p:cNvPr id="7" name="Mürekkep 6">
                <a:extLst>
                  <a:ext uri="{FF2B5EF4-FFF2-40B4-BE49-F238E27FC236}">
                    <a16:creationId xmlns:a16="http://schemas.microsoft.com/office/drawing/2014/main" id="{5FAEC9CD-8901-A60E-B9E5-15FF44070FD2}"/>
                  </a:ext>
                </a:extLst>
              </p:cNvPr>
              <p:cNvPicPr/>
              <p:nvPr/>
            </p:nvPicPr>
            <p:blipFill>
              <a:blip r:embed="rId6"/>
              <a:stretch>
                <a:fillRect/>
              </a:stretch>
            </p:blipFill>
            <p:spPr>
              <a:xfrm>
                <a:off x="145368" y="1544256"/>
                <a:ext cx="925920" cy="230040"/>
              </a:xfrm>
              <a:prstGeom prst="rect">
                <a:avLst/>
              </a:prstGeom>
            </p:spPr>
          </p:pic>
        </mc:Fallback>
      </mc:AlternateContent>
      <p:grpSp>
        <p:nvGrpSpPr>
          <p:cNvPr id="10" name="Grup 9">
            <a:extLst>
              <a:ext uri="{FF2B5EF4-FFF2-40B4-BE49-F238E27FC236}">
                <a16:creationId xmlns:a16="http://schemas.microsoft.com/office/drawing/2014/main" id="{84FCD4D2-7423-5333-A5B7-D03042565930}"/>
              </a:ext>
            </a:extLst>
          </p:cNvPr>
          <p:cNvGrpSpPr/>
          <p:nvPr/>
        </p:nvGrpSpPr>
        <p:grpSpPr>
          <a:xfrm>
            <a:off x="9088848" y="2097216"/>
            <a:ext cx="2160720" cy="51840"/>
            <a:chOff x="9088848" y="2097216"/>
            <a:chExt cx="2160720" cy="5184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F8E91C3-7101-866B-F0DC-CD45522E6191}"/>
                    </a:ext>
                  </a:extLst>
                </p14:cNvPr>
                <p14:cNvContentPartPr/>
                <p14:nvPr/>
              </p14:nvContentPartPr>
              <p14:xfrm>
                <a:off x="10295568" y="2097216"/>
                <a:ext cx="954000" cy="51840"/>
              </p14:xfrm>
            </p:contentPart>
          </mc:Choice>
          <mc:Fallback xmlns="">
            <p:pic>
              <p:nvPicPr>
                <p:cNvPr id="8" name="Mürekkep 7">
                  <a:extLst>
                    <a:ext uri="{FF2B5EF4-FFF2-40B4-BE49-F238E27FC236}">
                      <a16:creationId xmlns:a16="http://schemas.microsoft.com/office/drawing/2014/main" id="{9F8E91C3-7101-866B-F0DC-CD45522E6191}"/>
                    </a:ext>
                  </a:extLst>
                </p:cNvPr>
                <p:cNvPicPr/>
                <p:nvPr/>
              </p:nvPicPr>
              <p:blipFill>
                <a:blip r:embed="rId8"/>
                <a:stretch>
                  <a:fillRect/>
                </a:stretch>
              </p:blipFill>
              <p:spPr>
                <a:xfrm>
                  <a:off x="10286928" y="2088216"/>
                  <a:ext cx="9716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4D4FEECA-C941-6017-AB98-ABF05BCD2CC9}"/>
                    </a:ext>
                  </a:extLst>
                </p14:cNvPr>
                <p14:cNvContentPartPr/>
                <p14:nvPr/>
              </p14:nvContentPartPr>
              <p14:xfrm>
                <a:off x="9088848" y="2129976"/>
                <a:ext cx="959400" cy="11880"/>
              </p14:xfrm>
            </p:contentPart>
          </mc:Choice>
          <mc:Fallback xmlns="">
            <p:pic>
              <p:nvPicPr>
                <p:cNvPr id="9" name="Mürekkep 8">
                  <a:extLst>
                    <a:ext uri="{FF2B5EF4-FFF2-40B4-BE49-F238E27FC236}">
                      <a16:creationId xmlns:a16="http://schemas.microsoft.com/office/drawing/2014/main" id="{4D4FEECA-C941-6017-AB98-ABF05BCD2CC9}"/>
                    </a:ext>
                  </a:extLst>
                </p:cNvPr>
                <p:cNvPicPr/>
                <p:nvPr/>
              </p:nvPicPr>
              <p:blipFill>
                <a:blip r:embed="rId10"/>
                <a:stretch>
                  <a:fillRect/>
                </a:stretch>
              </p:blipFill>
              <p:spPr>
                <a:xfrm>
                  <a:off x="9079848" y="2121336"/>
                  <a:ext cx="97704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3586841A-98BE-DD27-18AB-7B3E7E44CBF6}"/>
                  </a:ext>
                </a:extLst>
              </p14:cNvPr>
              <p14:cNvContentPartPr/>
              <p14:nvPr/>
            </p14:nvContentPartPr>
            <p14:xfrm>
              <a:off x="2672208" y="733896"/>
              <a:ext cx="88200" cy="226800"/>
            </p14:xfrm>
          </p:contentPart>
        </mc:Choice>
        <mc:Fallback xmlns="">
          <p:pic>
            <p:nvPicPr>
              <p:cNvPr id="11" name="Mürekkep 10">
                <a:extLst>
                  <a:ext uri="{FF2B5EF4-FFF2-40B4-BE49-F238E27FC236}">
                    <a16:creationId xmlns:a16="http://schemas.microsoft.com/office/drawing/2014/main" id="{3586841A-98BE-DD27-18AB-7B3E7E44CBF6}"/>
                  </a:ext>
                </a:extLst>
              </p:cNvPr>
              <p:cNvPicPr/>
              <p:nvPr/>
            </p:nvPicPr>
            <p:blipFill>
              <a:blip r:embed="rId12"/>
              <a:stretch>
                <a:fillRect/>
              </a:stretch>
            </p:blipFill>
            <p:spPr>
              <a:xfrm>
                <a:off x="2663208" y="725256"/>
                <a:ext cx="1058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63DB2DF4-3486-F2AA-99B4-ECFAB339DED7}"/>
                  </a:ext>
                </a:extLst>
              </p14:cNvPr>
              <p14:cNvContentPartPr/>
              <p14:nvPr/>
            </p14:nvContentPartPr>
            <p14:xfrm>
              <a:off x="1127088" y="1560816"/>
              <a:ext cx="234360" cy="240840"/>
            </p14:xfrm>
          </p:contentPart>
        </mc:Choice>
        <mc:Fallback xmlns="">
          <p:pic>
            <p:nvPicPr>
              <p:cNvPr id="12" name="Mürekkep 11">
                <a:extLst>
                  <a:ext uri="{FF2B5EF4-FFF2-40B4-BE49-F238E27FC236}">
                    <a16:creationId xmlns:a16="http://schemas.microsoft.com/office/drawing/2014/main" id="{63DB2DF4-3486-F2AA-99B4-ECFAB339DED7}"/>
                  </a:ext>
                </a:extLst>
              </p:cNvPr>
              <p:cNvPicPr/>
              <p:nvPr/>
            </p:nvPicPr>
            <p:blipFill>
              <a:blip r:embed="rId14"/>
              <a:stretch>
                <a:fillRect/>
              </a:stretch>
            </p:blipFill>
            <p:spPr>
              <a:xfrm>
                <a:off x="1118088" y="1552176"/>
                <a:ext cx="2520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93A72E95-069A-7304-01BE-D428DEDDDED9}"/>
                  </a:ext>
                </a:extLst>
              </p14:cNvPr>
              <p14:cNvContentPartPr/>
              <p14:nvPr/>
            </p14:nvContentPartPr>
            <p14:xfrm>
              <a:off x="11248488" y="1819296"/>
              <a:ext cx="207360" cy="174240"/>
            </p14:xfrm>
          </p:contentPart>
        </mc:Choice>
        <mc:Fallback xmlns="">
          <p:pic>
            <p:nvPicPr>
              <p:cNvPr id="13" name="Mürekkep 12">
                <a:extLst>
                  <a:ext uri="{FF2B5EF4-FFF2-40B4-BE49-F238E27FC236}">
                    <a16:creationId xmlns:a16="http://schemas.microsoft.com/office/drawing/2014/main" id="{93A72E95-069A-7304-01BE-D428DEDDDED9}"/>
                  </a:ext>
                </a:extLst>
              </p:cNvPr>
              <p:cNvPicPr/>
              <p:nvPr/>
            </p:nvPicPr>
            <p:blipFill>
              <a:blip r:embed="rId16"/>
              <a:stretch>
                <a:fillRect/>
              </a:stretch>
            </p:blipFill>
            <p:spPr>
              <a:xfrm>
                <a:off x="11239848" y="1810296"/>
                <a:ext cx="225000" cy="191880"/>
              </a:xfrm>
              <a:prstGeom prst="rect">
                <a:avLst/>
              </a:prstGeom>
            </p:spPr>
          </p:pic>
        </mc:Fallback>
      </mc:AlternateContent>
    </p:spTree>
    <p:extLst>
      <p:ext uri="{BB962C8B-B14F-4D97-AF65-F5344CB8AC3E}">
        <p14:creationId xmlns:p14="http://schemas.microsoft.com/office/powerpoint/2010/main" val="1841329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9903158-A3C6-4B18-657E-C9867B138C59}"/>
              </a:ext>
            </a:extLst>
          </p:cNvPr>
          <p:cNvPicPr>
            <a:picLocks noChangeAspect="1"/>
          </p:cNvPicPr>
          <p:nvPr/>
        </p:nvPicPr>
        <p:blipFill>
          <a:blip r:embed="rId2"/>
          <a:stretch>
            <a:fillRect/>
          </a:stretch>
        </p:blipFill>
        <p:spPr>
          <a:xfrm>
            <a:off x="300881" y="747338"/>
            <a:ext cx="2772162" cy="5363323"/>
          </a:xfrm>
          <a:prstGeom prst="rect">
            <a:avLst/>
          </a:prstGeom>
        </p:spPr>
      </p:pic>
      <p:sp>
        <p:nvSpPr>
          <p:cNvPr id="9" name="Metin kutusu 8">
            <a:extLst>
              <a:ext uri="{FF2B5EF4-FFF2-40B4-BE49-F238E27FC236}">
                <a16:creationId xmlns:a16="http://schemas.microsoft.com/office/drawing/2014/main" id="{8C5DD3C7-9AA3-E501-8E4C-077544D380A8}"/>
              </a:ext>
            </a:extLst>
          </p:cNvPr>
          <p:cNvSpPr txBox="1"/>
          <p:nvPr/>
        </p:nvSpPr>
        <p:spPr>
          <a:xfrm>
            <a:off x="3344482" y="3209391"/>
            <a:ext cx="3528530" cy="954107"/>
          </a:xfrm>
          <a:prstGeom prst="rect">
            <a:avLst/>
          </a:prstGeom>
          <a:noFill/>
        </p:spPr>
        <p:txBody>
          <a:bodyPr wrap="none" rtlCol="0">
            <a:spAutoFit/>
          </a:bodyPr>
          <a:lstStyle/>
          <a:p>
            <a:r>
              <a:rPr lang="en-US" sz="1400" dirty="0" err="1"/>
              <a:t>Arama</a:t>
            </a:r>
            <a:r>
              <a:rPr lang="en-US" sz="1400" dirty="0"/>
              <a:t> </a:t>
            </a:r>
            <a:r>
              <a:rPr lang="en-US" sz="1400" dirty="0" err="1"/>
              <a:t>kismina</a:t>
            </a:r>
            <a:r>
              <a:rPr lang="en-US" sz="1400" dirty="0"/>
              <a:t> ‘Size Box’ </a:t>
            </a:r>
            <a:r>
              <a:rPr lang="en-US" sz="1400" dirty="0" err="1"/>
              <a:t>yaziyoruz</a:t>
            </a:r>
            <a:r>
              <a:rPr lang="en-CA" sz="1400" dirty="0"/>
              <a:t>.</a:t>
            </a:r>
          </a:p>
          <a:p>
            <a:endParaRPr lang="en-CA" sz="1400" dirty="0"/>
          </a:p>
          <a:p>
            <a:r>
              <a:rPr lang="en-CA" sz="1400" dirty="0"/>
              <a:t>Sonra Size box </a:t>
            </a:r>
            <a:r>
              <a:rPr lang="en-CA" sz="1400" dirty="0" err="1"/>
              <a:t>tutup</a:t>
            </a:r>
            <a:r>
              <a:rPr lang="en-CA" sz="1400" dirty="0"/>
              <a:t> </a:t>
            </a:r>
          </a:p>
          <a:p>
            <a:r>
              <a:rPr lang="en-CA" sz="1400" dirty="0"/>
              <a:t>[</a:t>
            </a:r>
            <a:r>
              <a:rPr lang="en-CA" sz="1400" dirty="0" err="1"/>
              <a:t>BP_GlobeProgressBar</a:t>
            </a:r>
            <a:r>
              <a:rPr lang="en-CA" sz="1400" dirty="0"/>
              <a:t>]’ a </a:t>
            </a:r>
            <a:r>
              <a:rPr lang="en-CA" sz="1400" dirty="0" err="1"/>
              <a:t>Surukluyoruz</a:t>
            </a:r>
            <a:r>
              <a:rPr lang="en-CA" sz="1400" dirty="0"/>
              <a:t>.</a:t>
            </a:r>
            <a:endParaRPr lang="en-US" sz="1400" dirty="0"/>
          </a:p>
        </p:txBody>
      </p:sp>
      <p:grpSp>
        <p:nvGrpSpPr>
          <p:cNvPr id="12" name="Grup 11">
            <a:extLst>
              <a:ext uri="{FF2B5EF4-FFF2-40B4-BE49-F238E27FC236}">
                <a16:creationId xmlns:a16="http://schemas.microsoft.com/office/drawing/2014/main" id="{C4725890-92D4-272A-A5D2-2CE5C45BA910}"/>
              </a:ext>
            </a:extLst>
          </p:cNvPr>
          <p:cNvGrpSpPr/>
          <p:nvPr/>
        </p:nvGrpSpPr>
        <p:grpSpPr>
          <a:xfrm>
            <a:off x="2981623" y="1701225"/>
            <a:ext cx="396720" cy="4060440"/>
            <a:chOff x="2981623" y="1701225"/>
            <a:chExt cx="396720" cy="4060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1509F1D1-AA90-EBD1-FA52-847634AB871F}"/>
                    </a:ext>
                  </a:extLst>
                </p14:cNvPr>
                <p14:cNvContentPartPr/>
                <p14:nvPr/>
              </p14:nvContentPartPr>
              <p14:xfrm>
                <a:off x="3032743" y="1701225"/>
                <a:ext cx="345600" cy="3970440"/>
              </p14:xfrm>
            </p:contentPart>
          </mc:Choice>
          <mc:Fallback xmlns="">
            <p:pic>
              <p:nvPicPr>
                <p:cNvPr id="10" name="Mürekkep 9">
                  <a:extLst>
                    <a:ext uri="{FF2B5EF4-FFF2-40B4-BE49-F238E27FC236}">
                      <a16:creationId xmlns:a16="http://schemas.microsoft.com/office/drawing/2014/main" id="{1509F1D1-AA90-EBD1-FA52-847634AB871F}"/>
                    </a:ext>
                  </a:extLst>
                </p:cNvPr>
                <p:cNvPicPr/>
                <p:nvPr/>
              </p:nvPicPr>
              <p:blipFill>
                <a:blip r:embed="rId4"/>
                <a:stretch>
                  <a:fillRect/>
                </a:stretch>
              </p:blipFill>
              <p:spPr>
                <a:xfrm>
                  <a:off x="3023743" y="1692585"/>
                  <a:ext cx="363240" cy="398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06B19BD-71D3-D7D3-017B-ACA3ECC927B6}"/>
                    </a:ext>
                  </a:extLst>
                </p14:cNvPr>
                <p14:cNvContentPartPr/>
                <p14:nvPr/>
              </p14:nvContentPartPr>
              <p14:xfrm>
                <a:off x="2981623" y="5567265"/>
                <a:ext cx="164160" cy="194400"/>
              </p14:xfrm>
            </p:contentPart>
          </mc:Choice>
          <mc:Fallback xmlns="">
            <p:pic>
              <p:nvPicPr>
                <p:cNvPr id="11" name="Mürekkep 10">
                  <a:extLst>
                    <a:ext uri="{FF2B5EF4-FFF2-40B4-BE49-F238E27FC236}">
                      <a16:creationId xmlns:a16="http://schemas.microsoft.com/office/drawing/2014/main" id="{F06B19BD-71D3-D7D3-017B-ACA3ECC927B6}"/>
                    </a:ext>
                  </a:extLst>
                </p:cNvPr>
                <p:cNvPicPr/>
                <p:nvPr/>
              </p:nvPicPr>
              <p:blipFill>
                <a:blip r:embed="rId6"/>
                <a:stretch>
                  <a:fillRect/>
                </a:stretch>
              </p:blipFill>
              <p:spPr>
                <a:xfrm>
                  <a:off x="2972983" y="5558625"/>
                  <a:ext cx="181800" cy="212040"/>
                </a:xfrm>
                <a:prstGeom prst="rect">
                  <a:avLst/>
                </a:prstGeom>
              </p:spPr>
            </p:pic>
          </mc:Fallback>
        </mc:AlternateContent>
      </p:grpSp>
      <p:pic>
        <p:nvPicPr>
          <p:cNvPr id="14" name="Resim 13">
            <a:extLst>
              <a:ext uri="{FF2B5EF4-FFF2-40B4-BE49-F238E27FC236}">
                <a16:creationId xmlns:a16="http://schemas.microsoft.com/office/drawing/2014/main" id="{3D824E69-35F8-9256-A564-BFF105363FD1}"/>
              </a:ext>
            </a:extLst>
          </p:cNvPr>
          <p:cNvPicPr>
            <a:picLocks noChangeAspect="1"/>
          </p:cNvPicPr>
          <p:nvPr/>
        </p:nvPicPr>
        <p:blipFill>
          <a:blip r:embed="rId7"/>
          <a:stretch>
            <a:fillRect/>
          </a:stretch>
        </p:blipFill>
        <p:spPr>
          <a:xfrm>
            <a:off x="8813659" y="1439595"/>
            <a:ext cx="1552792" cy="1533739"/>
          </a:xfrm>
          <a:prstGeom prst="rect">
            <a:avLst/>
          </a:prstGeom>
        </p:spPr>
      </p:pic>
      <p:pic>
        <p:nvPicPr>
          <p:cNvPr id="16" name="Resim 15">
            <a:extLst>
              <a:ext uri="{FF2B5EF4-FFF2-40B4-BE49-F238E27FC236}">
                <a16:creationId xmlns:a16="http://schemas.microsoft.com/office/drawing/2014/main" id="{526EB4F0-15CE-0EE8-B1BC-715437FCCB37}"/>
              </a:ext>
            </a:extLst>
          </p:cNvPr>
          <p:cNvPicPr>
            <a:picLocks noChangeAspect="1"/>
          </p:cNvPicPr>
          <p:nvPr/>
        </p:nvPicPr>
        <p:blipFill>
          <a:blip r:embed="rId8"/>
          <a:stretch>
            <a:fillRect/>
          </a:stretch>
        </p:blipFill>
        <p:spPr>
          <a:xfrm>
            <a:off x="7270394" y="3380501"/>
            <a:ext cx="4639322" cy="895475"/>
          </a:xfrm>
          <a:prstGeom prst="rect">
            <a:avLst/>
          </a:prstGeom>
        </p:spPr>
      </p:pic>
      <p:pic>
        <p:nvPicPr>
          <p:cNvPr id="18" name="Resim 17">
            <a:extLst>
              <a:ext uri="{FF2B5EF4-FFF2-40B4-BE49-F238E27FC236}">
                <a16:creationId xmlns:a16="http://schemas.microsoft.com/office/drawing/2014/main" id="{7D40C6AF-FE41-721D-556D-C30C63373B8A}"/>
              </a:ext>
            </a:extLst>
          </p:cNvPr>
          <p:cNvPicPr>
            <a:picLocks noChangeAspect="1"/>
          </p:cNvPicPr>
          <p:nvPr/>
        </p:nvPicPr>
        <p:blipFill>
          <a:blip r:embed="rId9"/>
          <a:stretch>
            <a:fillRect/>
          </a:stretch>
        </p:blipFill>
        <p:spPr>
          <a:xfrm>
            <a:off x="8227790" y="4683143"/>
            <a:ext cx="2724530" cy="676369"/>
          </a:xfrm>
          <a:prstGeom prst="rect">
            <a:avLst/>
          </a:prstGeom>
        </p:spPr>
      </p:pic>
      <p:pic>
        <p:nvPicPr>
          <p:cNvPr id="20" name="Resim 19">
            <a:extLst>
              <a:ext uri="{FF2B5EF4-FFF2-40B4-BE49-F238E27FC236}">
                <a16:creationId xmlns:a16="http://schemas.microsoft.com/office/drawing/2014/main" id="{61926110-3184-8C9E-B150-80ACB7DBEEDD}"/>
              </a:ext>
            </a:extLst>
          </p:cNvPr>
          <p:cNvPicPr>
            <a:picLocks noChangeAspect="1"/>
          </p:cNvPicPr>
          <p:nvPr/>
        </p:nvPicPr>
        <p:blipFill>
          <a:blip r:embed="rId10"/>
          <a:stretch>
            <a:fillRect/>
          </a:stretch>
        </p:blipFill>
        <p:spPr>
          <a:xfrm>
            <a:off x="8342106" y="5761665"/>
            <a:ext cx="2495898" cy="676369"/>
          </a:xfrm>
          <a:prstGeom prst="rect">
            <a:avLst/>
          </a:prstGeom>
        </p:spPr>
      </p:pic>
      <p:grpSp>
        <p:nvGrpSpPr>
          <p:cNvPr id="27" name="Grup 26">
            <a:extLst>
              <a:ext uri="{FF2B5EF4-FFF2-40B4-BE49-F238E27FC236}">
                <a16:creationId xmlns:a16="http://schemas.microsoft.com/office/drawing/2014/main" id="{D5D4102A-E8A4-E237-61C4-8BB3847D6DC7}"/>
              </a:ext>
            </a:extLst>
          </p:cNvPr>
          <p:cNvGrpSpPr/>
          <p:nvPr/>
        </p:nvGrpSpPr>
        <p:grpSpPr>
          <a:xfrm>
            <a:off x="9519025" y="3070080"/>
            <a:ext cx="216720" cy="248400"/>
            <a:chOff x="9519025" y="3070080"/>
            <a:chExt cx="216720" cy="248400"/>
          </a:xfrm>
        </p:grpSpPr>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50BAE614-1A10-1103-8678-641B38DDB4D2}"/>
                    </a:ext>
                  </a:extLst>
                </p14:cNvPr>
                <p14:cNvContentPartPr/>
                <p14:nvPr/>
              </p14:nvContentPartPr>
              <p14:xfrm>
                <a:off x="9605785" y="3070080"/>
                <a:ext cx="360" cy="201240"/>
              </p14:xfrm>
            </p:contentPart>
          </mc:Choice>
          <mc:Fallback xmlns="">
            <p:pic>
              <p:nvPicPr>
                <p:cNvPr id="21" name="Mürekkep 20">
                  <a:extLst>
                    <a:ext uri="{FF2B5EF4-FFF2-40B4-BE49-F238E27FC236}">
                      <a16:creationId xmlns:a16="http://schemas.microsoft.com/office/drawing/2014/main" id="{50BAE614-1A10-1103-8678-641B38DDB4D2}"/>
                    </a:ext>
                  </a:extLst>
                </p:cNvPr>
                <p:cNvPicPr/>
                <p:nvPr/>
              </p:nvPicPr>
              <p:blipFill>
                <a:blip r:embed="rId12"/>
                <a:stretch>
                  <a:fillRect/>
                </a:stretch>
              </p:blipFill>
              <p:spPr>
                <a:xfrm>
                  <a:off x="9596785" y="3061440"/>
                  <a:ext cx="18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EC46A473-E564-C476-DB07-2EF36B4BAE66}"/>
                    </a:ext>
                  </a:extLst>
                </p14:cNvPr>
                <p14:cNvContentPartPr/>
                <p14:nvPr/>
              </p14:nvContentPartPr>
              <p14:xfrm>
                <a:off x="9519025" y="3243240"/>
                <a:ext cx="216720" cy="75240"/>
              </p14:xfrm>
            </p:contentPart>
          </mc:Choice>
          <mc:Fallback xmlns="">
            <p:pic>
              <p:nvPicPr>
                <p:cNvPr id="22" name="Mürekkep 21">
                  <a:extLst>
                    <a:ext uri="{FF2B5EF4-FFF2-40B4-BE49-F238E27FC236}">
                      <a16:creationId xmlns:a16="http://schemas.microsoft.com/office/drawing/2014/main" id="{EC46A473-E564-C476-DB07-2EF36B4BAE66}"/>
                    </a:ext>
                  </a:extLst>
                </p:cNvPr>
                <p:cNvPicPr/>
                <p:nvPr/>
              </p:nvPicPr>
              <p:blipFill>
                <a:blip r:embed="rId14"/>
                <a:stretch>
                  <a:fillRect/>
                </a:stretch>
              </p:blipFill>
              <p:spPr>
                <a:xfrm>
                  <a:off x="9510385" y="3234600"/>
                  <a:ext cx="234360" cy="92880"/>
                </a:xfrm>
                <a:prstGeom prst="rect">
                  <a:avLst/>
                </a:prstGeom>
              </p:spPr>
            </p:pic>
          </mc:Fallback>
        </mc:AlternateContent>
      </p:grpSp>
      <p:grpSp>
        <p:nvGrpSpPr>
          <p:cNvPr id="26" name="Grup 25">
            <a:extLst>
              <a:ext uri="{FF2B5EF4-FFF2-40B4-BE49-F238E27FC236}">
                <a16:creationId xmlns:a16="http://schemas.microsoft.com/office/drawing/2014/main" id="{576D713A-53E0-7472-D446-20AB2E229E11}"/>
              </a:ext>
            </a:extLst>
          </p:cNvPr>
          <p:cNvGrpSpPr/>
          <p:nvPr/>
        </p:nvGrpSpPr>
        <p:grpSpPr>
          <a:xfrm>
            <a:off x="9486265" y="4331160"/>
            <a:ext cx="150840" cy="259920"/>
            <a:chOff x="9486265" y="4331160"/>
            <a:chExt cx="150840" cy="259920"/>
          </a:xfrm>
        </p:grpSpPr>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FE472CC2-E06F-FCA5-9D5F-82537838CF30}"/>
                    </a:ext>
                  </a:extLst>
                </p14:cNvPr>
                <p14:cNvContentPartPr/>
                <p14:nvPr/>
              </p14:nvContentPartPr>
              <p14:xfrm>
                <a:off x="9538465" y="4331160"/>
                <a:ext cx="360" cy="259200"/>
              </p14:xfrm>
            </p:contentPart>
          </mc:Choice>
          <mc:Fallback xmlns="">
            <p:pic>
              <p:nvPicPr>
                <p:cNvPr id="23" name="Mürekkep 22">
                  <a:extLst>
                    <a:ext uri="{FF2B5EF4-FFF2-40B4-BE49-F238E27FC236}">
                      <a16:creationId xmlns:a16="http://schemas.microsoft.com/office/drawing/2014/main" id="{FE472CC2-E06F-FCA5-9D5F-82537838CF30}"/>
                    </a:ext>
                  </a:extLst>
                </p:cNvPr>
                <p:cNvPicPr/>
                <p:nvPr/>
              </p:nvPicPr>
              <p:blipFill>
                <a:blip r:embed="rId16"/>
                <a:stretch>
                  <a:fillRect/>
                </a:stretch>
              </p:blipFill>
              <p:spPr>
                <a:xfrm>
                  <a:off x="9529465" y="432216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Mürekkep 23">
                  <a:extLst>
                    <a:ext uri="{FF2B5EF4-FFF2-40B4-BE49-F238E27FC236}">
                      <a16:creationId xmlns:a16="http://schemas.microsoft.com/office/drawing/2014/main" id="{8DC21ADE-3668-1D84-EB55-94861A504027}"/>
                    </a:ext>
                  </a:extLst>
                </p14:cNvPr>
                <p14:cNvContentPartPr/>
                <p14:nvPr/>
              </p14:nvContentPartPr>
              <p14:xfrm>
                <a:off x="9486265" y="4509000"/>
                <a:ext cx="52560" cy="82080"/>
              </p14:xfrm>
            </p:contentPart>
          </mc:Choice>
          <mc:Fallback xmlns="">
            <p:pic>
              <p:nvPicPr>
                <p:cNvPr id="24" name="Mürekkep 23">
                  <a:extLst>
                    <a:ext uri="{FF2B5EF4-FFF2-40B4-BE49-F238E27FC236}">
                      <a16:creationId xmlns:a16="http://schemas.microsoft.com/office/drawing/2014/main" id="{8DC21ADE-3668-1D84-EB55-94861A504027}"/>
                    </a:ext>
                  </a:extLst>
                </p:cNvPr>
                <p:cNvPicPr/>
                <p:nvPr/>
              </p:nvPicPr>
              <p:blipFill>
                <a:blip r:embed="rId18"/>
                <a:stretch>
                  <a:fillRect/>
                </a:stretch>
              </p:blipFill>
              <p:spPr>
                <a:xfrm>
                  <a:off x="9477265" y="4500360"/>
                  <a:ext cx="70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Mürekkep 24">
                  <a:extLst>
                    <a:ext uri="{FF2B5EF4-FFF2-40B4-BE49-F238E27FC236}">
                      <a16:creationId xmlns:a16="http://schemas.microsoft.com/office/drawing/2014/main" id="{9BBE1CFC-4C61-424E-FE1F-275EA7F65F5B}"/>
                    </a:ext>
                  </a:extLst>
                </p14:cNvPr>
                <p14:cNvContentPartPr/>
                <p14:nvPr/>
              </p14:nvContentPartPr>
              <p14:xfrm>
                <a:off x="9538465" y="4526640"/>
                <a:ext cx="98640" cy="55080"/>
              </p14:xfrm>
            </p:contentPart>
          </mc:Choice>
          <mc:Fallback xmlns="">
            <p:pic>
              <p:nvPicPr>
                <p:cNvPr id="25" name="Mürekkep 24">
                  <a:extLst>
                    <a:ext uri="{FF2B5EF4-FFF2-40B4-BE49-F238E27FC236}">
                      <a16:creationId xmlns:a16="http://schemas.microsoft.com/office/drawing/2014/main" id="{9BBE1CFC-4C61-424E-FE1F-275EA7F65F5B}"/>
                    </a:ext>
                  </a:extLst>
                </p:cNvPr>
                <p:cNvPicPr/>
                <p:nvPr/>
              </p:nvPicPr>
              <p:blipFill>
                <a:blip r:embed="rId20"/>
                <a:stretch>
                  <a:fillRect/>
                </a:stretch>
              </p:blipFill>
              <p:spPr>
                <a:xfrm>
                  <a:off x="9529465" y="4517640"/>
                  <a:ext cx="116280" cy="72720"/>
                </a:xfrm>
                <a:prstGeom prst="rect">
                  <a:avLst/>
                </a:prstGeom>
              </p:spPr>
            </p:pic>
          </mc:Fallback>
        </mc:AlternateContent>
      </p:grpSp>
      <p:grpSp>
        <p:nvGrpSpPr>
          <p:cNvPr id="30" name="Grup 29">
            <a:extLst>
              <a:ext uri="{FF2B5EF4-FFF2-40B4-BE49-F238E27FC236}">
                <a16:creationId xmlns:a16="http://schemas.microsoft.com/office/drawing/2014/main" id="{110A48F8-D101-8BD6-D48E-B2241AB22A8E}"/>
              </a:ext>
            </a:extLst>
          </p:cNvPr>
          <p:cNvGrpSpPr/>
          <p:nvPr/>
        </p:nvGrpSpPr>
        <p:grpSpPr>
          <a:xfrm>
            <a:off x="9355585" y="5322600"/>
            <a:ext cx="176400" cy="400320"/>
            <a:chOff x="9355585" y="5322600"/>
            <a:chExt cx="176400" cy="400320"/>
          </a:xfrm>
        </p:grpSpPr>
        <mc:AlternateContent xmlns:mc="http://schemas.openxmlformats.org/markup-compatibility/2006" xmlns:p14="http://schemas.microsoft.com/office/powerpoint/2010/main">
          <mc:Choice Requires="p14">
            <p:contentPart p14:bwMode="auto" r:id="rId21">
              <p14:nvContentPartPr>
                <p14:cNvPr id="28" name="Mürekkep 27">
                  <a:extLst>
                    <a:ext uri="{FF2B5EF4-FFF2-40B4-BE49-F238E27FC236}">
                      <a16:creationId xmlns:a16="http://schemas.microsoft.com/office/drawing/2014/main" id="{7FFF47B1-213A-CB90-540F-C70523EC48C2}"/>
                    </a:ext>
                  </a:extLst>
                </p14:cNvPr>
                <p14:cNvContentPartPr/>
                <p14:nvPr/>
              </p14:nvContentPartPr>
              <p14:xfrm>
                <a:off x="9432625" y="5322600"/>
                <a:ext cx="10080" cy="374760"/>
              </p14:xfrm>
            </p:contentPart>
          </mc:Choice>
          <mc:Fallback xmlns="">
            <p:pic>
              <p:nvPicPr>
                <p:cNvPr id="28" name="Mürekkep 27">
                  <a:extLst>
                    <a:ext uri="{FF2B5EF4-FFF2-40B4-BE49-F238E27FC236}">
                      <a16:creationId xmlns:a16="http://schemas.microsoft.com/office/drawing/2014/main" id="{7FFF47B1-213A-CB90-540F-C70523EC48C2}"/>
                    </a:ext>
                  </a:extLst>
                </p:cNvPr>
                <p:cNvPicPr/>
                <p:nvPr/>
              </p:nvPicPr>
              <p:blipFill>
                <a:blip r:embed="rId22"/>
                <a:stretch>
                  <a:fillRect/>
                </a:stretch>
              </p:blipFill>
              <p:spPr>
                <a:xfrm>
                  <a:off x="9423625" y="5313600"/>
                  <a:ext cx="277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Mürekkep 28">
                  <a:extLst>
                    <a:ext uri="{FF2B5EF4-FFF2-40B4-BE49-F238E27FC236}">
                      <a16:creationId xmlns:a16="http://schemas.microsoft.com/office/drawing/2014/main" id="{30DCB9FD-DA83-E731-444A-B87EBD90D3D2}"/>
                    </a:ext>
                  </a:extLst>
                </p14:cNvPr>
                <p14:cNvContentPartPr/>
                <p14:nvPr/>
              </p14:nvContentPartPr>
              <p14:xfrm>
                <a:off x="9355585" y="5653440"/>
                <a:ext cx="176400" cy="69480"/>
              </p14:xfrm>
            </p:contentPart>
          </mc:Choice>
          <mc:Fallback xmlns="">
            <p:pic>
              <p:nvPicPr>
                <p:cNvPr id="29" name="Mürekkep 28">
                  <a:extLst>
                    <a:ext uri="{FF2B5EF4-FFF2-40B4-BE49-F238E27FC236}">
                      <a16:creationId xmlns:a16="http://schemas.microsoft.com/office/drawing/2014/main" id="{30DCB9FD-DA83-E731-444A-B87EBD90D3D2}"/>
                    </a:ext>
                  </a:extLst>
                </p:cNvPr>
                <p:cNvPicPr/>
                <p:nvPr/>
              </p:nvPicPr>
              <p:blipFill>
                <a:blip r:embed="rId24"/>
                <a:stretch>
                  <a:fillRect/>
                </a:stretch>
              </p:blipFill>
              <p:spPr>
                <a:xfrm>
                  <a:off x="9346585" y="5644800"/>
                  <a:ext cx="194040" cy="87120"/>
                </a:xfrm>
                <a:prstGeom prst="rect">
                  <a:avLst/>
                </a:prstGeom>
              </p:spPr>
            </p:pic>
          </mc:Fallback>
        </mc:AlternateContent>
      </p:grpSp>
      <p:grpSp>
        <p:nvGrpSpPr>
          <p:cNvPr id="42" name="Grup 41">
            <a:extLst>
              <a:ext uri="{FF2B5EF4-FFF2-40B4-BE49-F238E27FC236}">
                <a16:creationId xmlns:a16="http://schemas.microsoft.com/office/drawing/2014/main" id="{CB4AEB9F-BDB9-789B-2FB9-929433042BE6}"/>
              </a:ext>
            </a:extLst>
          </p:cNvPr>
          <p:cNvGrpSpPr/>
          <p:nvPr/>
        </p:nvGrpSpPr>
        <p:grpSpPr>
          <a:xfrm>
            <a:off x="9922585" y="5341680"/>
            <a:ext cx="1899360" cy="1080360"/>
            <a:chOff x="9922585" y="5341680"/>
            <a:chExt cx="1899360" cy="108036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5097EC2A-86E6-E678-A074-8C6C10B435DE}"/>
                    </a:ext>
                  </a:extLst>
                </p14:cNvPr>
                <p14:cNvContentPartPr/>
                <p14:nvPr/>
              </p14:nvContentPartPr>
              <p14:xfrm>
                <a:off x="9922585" y="5860440"/>
                <a:ext cx="878040" cy="561600"/>
              </p14:xfrm>
            </p:contentPart>
          </mc:Choice>
          <mc:Fallback xmlns="">
            <p:pic>
              <p:nvPicPr>
                <p:cNvPr id="31" name="Mürekkep 30">
                  <a:extLst>
                    <a:ext uri="{FF2B5EF4-FFF2-40B4-BE49-F238E27FC236}">
                      <a16:creationId xmlns:a16="http://schemas.microsoft.com/office/drawing/2014/main" id="{5097EC2A-86E6-E678-A074-8C6C10B435DE}"/>
                    </a:ext>
                  </a:extLst>
                </p:cNvPr>
                <p:cNvPicPr/>
                <p:nvPr/>
              </p:nvPicPr>
              <p:blipFill>
                <a:blip r:embed="rId26"/>
                <a:stretch>
                  <a:fillRect/>
                </a:stretch>
              </p:blipFill>
              <p:spPr>
                <a:xfrm>
                  <a:off x="9913945" y="5851440"/>
                  <a:ext cx="89568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35ABFF89-3193-BE32-BB58-0C5E49705E28}"/>
                    </a:ext>
                  </a:extLst>
                </p14:cNvPr>
                <p14:cNvContentPartPr/>
                <p14:nvPr/>
              </p14:nvContentPartPr>
              <p14:xfrm>
                <a:off x="10799185" y="5884560"/>
                <a:ext cx="311400" cy="169920"/>
              </p14:xfrm>
            </p:contentPart>
          </mc:Choice>
          <mc:Fallback xmlns="">
            <p:pic>
              <p:nvPicPr>
                <p:cNvPr id="32" name="Mürekkep 31">
                  <a:extLst>
                    <a:ext uri="{FF2B5EF4-FFF2-40B4-BE49-F238E27FC236}">
                      <a16:creationId xmlns:a16="http://schemas.microsoft.com/office/drawing/2014/main" id="{35ABFF89-3193-BE32-BB58-0C5E49705E28}"/>
                    </a:ext>
                  </a:extLst>
                </p:cNvPr>
                <p:cNvPicPr/>
                <p:nvPr/>
              </p:nvPicPr>
              <p:blipFill>
                <a:blip r:embed="rId28"/>
                <a:stretch>
                  <a:fillRect/>
                </a:stretch>
              </p:blipFill>
              <p:spPr>
                <a:xfrm>
                  <a:off x="10790545" y="5875560"/>
                  <a:ext cx="329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Mürekkep 33">
                  <a:extLst>
                    <a:ext uri="{FF2B5EF4-FFF2-40B4-BE49-F238E27FC236}">
                      <a16:creationId xmlns:a16="http://schemas.microsoft.com/office/drawing/2014/main" id="{27028914-48AB-5C27-37CA-E3426F92063B}"/>
                    </a:ext>
                  </a:extLst>
                </p14:cNvPr>
                <p14:cNvContentPartPr/>
                <p14:nvPr/>
              </p14:nvContentPartPr>
              <p14:xfrm>
                <a:off x="11001145" y="5812560"/>
                <a:ext cx="164880" cy="250560"/>
              </p14:xfrm>
            </p:contentPart>
          </mc:Choice>
          <mc:Fallback xmlns="">
            <p:pic>
              <p:nvPicPr>
                <p:cNvPr id="34" name="Mürekkep 33">
                  <a:extLst>
                    <a:ext uri="{FF2B5EF4-FFF2-40B4-BE49-F238E27FC236}">
                      <a16:creationId xmlns:a16="http://schemas.microsoft.com/office/drawing/2014/main" id="{27028914-48AB-5C27-37CA-E3426F92063B}"/>
                    </a:ext>
                  </a:extLst>
                </p:cNvPr>
                <p:cNvPicPr/>
                <p:nvPr/>
              </p:nvPicPr>
              <p:blipFill>
                <a:blip r:embed="rId30"/>
                <a:stretch>
                  <a:fillRect/>
                </a:stretch>
              </p:blipFill>
              <p:spPr>
                <a:xfrm>
                  <a:off x="10992505" y="5803560"/>
                  <a:ext cx="1825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Mürekkep 34">
                  <a:extLst>
                    <a:ext uri="{FF2B5EF4-FFF2-40B4-BE49-F238E27FC236}">
                      <a16:creationId xmlns:a16="http://schemas.microsoft.com/office/drawing/2014/main" id="{F103153C-EAA8-3488-9530-FC0CF6F91DD2}"/>
                    </a:ext>
                  </a:extLst>
                </p14:cNvPr>
                <p14:cNvContentPartPr/>
                <p14:nvPr/>
              </p14:nvContentPartPr>
              <p14:xfrm>
                <a:off x="11164945" y="5585400"/>
                <a:ext cx="153000" cy="83520"/>
              </p14:xfrm>
            </p:contentPart>
          </mc:Choice>
          <mc:Fallback xmlns="">
            <p:pic>
              <p:nvPicPr>
                <p:cNvPr id="35" name="Mürekkep 34">
                  <a:extLst>
                    <a:ext uri="{FF2B5EF4-FFF2-40B4-BE49-F238E27FC236}">
                      <a16:creationId xmlns:a16="http://schemas.microsoft.com/office/drawing/2014/main" id="{F103153C-EAA8-3488-9530-FC0CF6F91DD2}"/>
                    </a:ext>
                  </a:extLst>
                </p:cNvPr>
                <p:cNvPicPr/>
                <p:nvPr/>
              </p:nvPicPr>
              <p:blipFill>
                <a:blip r:embed="rId32"/>
                <a:stretch>
                  <a:fillRect/>
                </a:stretch>
              </p:blipFill>
              <p:spPr>
                <a:xfrm>
                  <a:off x="11155945" y="5576760"/>
                  <a:ext cx="170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Mürekkep 35">
                  <a:extLst>
                    <a:ext uri="{FF2B5EF4-FFF2-40B4-BE49-F238E27FC236}">
                      <a16:creationId xmlns:a16="http://schemas.microsoft.com/office/drawing/2014/main" id="{AA781A2F-362D-BF5D-4326-6529CAE1D36F}"/>
                    </a:ext>
                  </a:extLst>
                </p14:cNvPr>
                <p14:cNvContentPartPr/>
                <p14:nvPr/>
              </p14:nvContentPartPr>
              <p14:xfrm>
                <a:off x="11280505" y="5659200"/>
                <a:ext cx="74160" cy="204480"/>
              </p14:xfrm>
            </p:contentPart>
          </mc:Choice>
          <mc:Fallback xmlns="">
            <p:pic>
              <p:nvPicPr>
                <p:cNvPr id="36" name="Mürekkep 35">
                  <a:extLst>
                    <a:ext uri="{FF2B5EF4-FFF2-40B4-BE49-F238E27FC236}">
                      <a16:creationId xmlns:a16="http://schemas.microsoft.com/office/drawing/2014/main" id="{AA781A2F-362D-BF5D-4326-6529CAE1D36F}"/>
                    </a:ext>
                  </a:extLst>
                </p:cNvPr>
                <p:cNvPicPr/>
                <p:nvPr/>
              </p:nvPicPr>
              <p:blipFill>
                <a:blip r:embed="rId34"/>
                <a:stretch>
                  <a:fillRect/>
                </a:stretch>
              </p:blipFill>
              <p:spPr>
                <a:xfrm>
                  <a:off x="11271865" y="5650560"/>
                  <a:ext cx="91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Mürekkep 36">
                  <a:extLst>
                    <a:ext uri="{FF2B5EF4-FFF2-40B4-BE49-F238E27FC236}">
                      <a16:creationId xmlns:a16="http://schemas.microsoft.com/office/drawing/2014/main" id="{EF591955-E700-C9DC-6AEC-FF6F5B61676D}"/>
                    </a:ext>
                  </a:extLst>
                </p14:cNvPr>
                <p14:cNvContentPartPr/>
                <p14:nvPr/>
              </p14:nvContentPartPr>
              <p14:xfrm>
                <a:off x="11405425" y="5755680"/>
                <a:ext cx="63720" cy="178560"/>
              </p14:xfrm>
            </p:contentPart>
          </mc:Choice>
          <mc:Fallback xmlns="">
            <p:pic>
              <p:nvPicPr>
                <p:cNvPr id="37" name="Mürekkep 36">
                  <a:extLst>
                    <a:ext uri="{FF2B5EF4-FFF2-40B4-BE49-F238E27FC236}">
                      <a16:creationId xmlns:a16="http://schemas.microsoft.com/office/drawing/2014/main" id="{EF591955-E700-C9DC-6AEC-FF6F5B61676D}"/>
                    </a:ext>
                  </a:extLst>
                </p:cNvPr>
                <p:cNvPicPr/>
                <p:nvPr/>
              </p:nvPicPr>
              <p:blipFill>
                <a:blip r:embed="rId36"/>
                <a:stretch>
                  <a:fillRect/>
                </a:stretch>
              </p:blipFill>
              <p:spPr>
                <a:xfrm>
                  <a:off x="11396425" y="5747040"/>
                  <a:ext cx="81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Mürekkep 37">
                  <a:extLst>
                    <a:ext uri="{FF2B5EF4-FFF2-40B4-BE49-F238E27FC236}">
                      <a16:creationId xmlns:a16="http://schemas.microsoft.com/office/drawing/2014/main" id="{08FAFCD4-9189-164F-FB9E-1257EAC903BD}"/>
                    </a:ext>
                  </a:extLst>
                </p14:cNvPr>
                <p14:cNvContentPartPr/>
                <p14:nvPr/>
              </p14:nvContentPartPr>
              <p14:xfrm>
                <a:off x="11376625" y="5456880"/>
                <a:ext cx="131760" cy="387720"/>
              </p14:xfrm>
            </p:contentPart>
          </mc:Choice>
          <mc:Fallback xmlns="">
            <p:pic>
              <p:nvPicPr>
                <p:cNvPr id="38" name="Mürekkep 37">
                  <a:extLst>
                    <a:ext uri="{FF2B5EF4-FFF2-40B4-BE49-F238E27FC236}">
                      <a16:creationId xmlns:a16="http://schemas.microsoft.com/office/drawing/2014/main" id="{08FAFCD4-9189-164F-FB9E-1257EAC903BD}"/>
                    </a:ext>
                  </a:extLst>
                </p:cNvPr>
                <p:cNvPicPr/>
                <p:nvPr/>
              </p:nvPicPr>
              <p:blipFill>
                <a:blip r:embed="rId38"/>
                <a:stretch>
                  <a:fillRect/>
                </a:stretch>
              </p:blipFill>
              <p:spPr>
                <a:xfrm>
                  <a:off x="11367985" y="5448240"/>
                  <a:ext cx="14940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Mürekkep 38">
                  <a:extLst>
                    <a:ext uri="{FF2B5EF4-FFF2-40B4-BE49-F238E27FC236}">
                      <a16:creationId xmlns:a16="http://schemas.microsoft.com/office/drawing/2014/main" id="{5548EC80-CC0D-1AE3-3B1B-EB18D0DAFBEA}"/>
                    </a:ext>
                  </a:extLst>
                </p14:cNvPr>
                <p14:cNvContentPartPr/>
                <p14:nvPr/>
              </p14:nvContentPartPr>
              <p14:xfrm>
                <a:off x="11512345" y="5659200"/>
                <a:ext cx="91800" cy="147240"/>
              </p14:xfrm>
            </p:contentPart>
          </mc:Choice>
          <mc:Fallback xmlns="">
            <p:pic>
              <p:nvPicPr>
                <p:cNvPr id="39" name="Mürekkep 38">
                  <a:extLst>
                    <a:ext uri="{FF2B5EF4-FFF2-40B4-BE49-F238E27FC236}">
                      <a16:creationId xmlns:a16="http://schemas.microsoft.com/office/drawing/2014/main" id="{5548EC80-CC0D-1AE3-3B1B-EB18D0DAFBEA}"/>
                    </a:ext>
                  </a:extLst>
                </p:cNvPr>
                <p:cNvPicPr/>
                <p:nvPr/>
              </p:nvPicPr>
              <p:blipFill>
                <a:blip r:embed="rId40"/>
                <a:stretch>
                  <a:fillRect/>
                </a:stretch>
              </p:blipFill>
              <p:spPr>
                <a:xfrm>
                  <a:off x="11503705" y="5650560"/>
                  <a:ext cx="109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Mürekkep 39">
                  <a:extLst>
                    <a:ext uri="{FF2B5EF4-FFF2-40B4-BE49-F238E27FC236}">
                      <a16:creationId xmlns:a16="http://schemas.microsoft.com/office/drawing/2014/main" id="{85AE42BF-263B-918A-2814-50B16AC2070B}"/>
                    </a:ext>
                  </a:extLst>
                </p14:cNvPr>
                <p14:cNvContentPartPr/>
                <p14:nvPr/>
              </p14:nvContentPartPr>
              <p14:xfrm>
                <a:off x="11520985" y="5341680"/>
                <a:ext cx="133560" cy="374400"/>
              </p14:xfrm>
            </p:contentPart>
          </mc:Choice>
          <mc:Fallback xmlns="">
            <p:pic>
              <p:nvPicPr>
                <p:cNvPr id="40" name="Mürekkep 39">
                  <a:extLst>
                    <a:ext uri="{FF2B5EF4-FFF2-40B4-BE49-F238E27FC236}">
                      <a16:creationId xmlns:a16="http://schemas.microsoft.com/office/drawing/2014/main" id="{85AE42BF-263B-918A-2814-50B16AC2070B}"/>
                    </a:ext>
                  </a:extLst>
                </p:cNvPr>
                <p:cNvPicPr/>
                <p:nvPr/>
              </p:nvPicPr>
              <p:blipFill>
                <a:blip r:embed="rId42"/>
                <a:stretch>
                  <a:fillRect/>
                </a:stretch>
              </p:blipFill>
              <p:spPr>
                <a:xfrm>
                  <a:off x="11512345" y="5333040"/>
                  <a:ext cx="15120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Mürekkep 40">
                  <a:extLst>
                    <a:ext uri="{FF2B5EF4-FFF2-40B4-BE49-F238E27FC236}">
                      <a16:creationId xmlns:a16="http://schemas.microsoft.com/office/drawing/2014/main" id="{1EE997BC-3D00-C693-A59B-3073F1F8E0FE}"/>
                    </a:ext>
                  </a:extLst>
                </p14:cNvPr>
                <p14:cNvContentPartPr/>
                <p14:nvPr/>
              </p14:nvContentPartPr>
              <p14:xfrm>
                <a:off x="11692705" y="5500080"/>
                <a:ext cx="129240" cy="178920"/>
              </p14:xfrm>
            </p:contentPart>
          </mc:Choice>
          <mc:Fallback xmlns="">
            <p:pic>
              <p:nvPicPr>
                <p:cNvPr id="41" name="Mürekkep 40">
                  <a:extLst>
                    <a:ext uri="{FF2B5EF4-FFF2-40B4-BE49-F238E27FC236}">
                      <a16:creationId xmlns:a16="http://schemas.microsoft.com/office/drawing/2014/main" id="{1EE997BC-3D00-C693-A59B-3073F1F8E0FE}"/>
                    </a:ext>
                  </a:extLst>
                </p:cNvPr>
                <p:cNvPicPr/>
                <p:nvPr/>
              </p:nvPicPr>
              <p:blipFill>
                <a:blip r:embed="rId44"/>
                <a:stretch>
                  <a:fillRect/>
                </a:stretch>
              </p:blipFill>
              <p:spPr>
                <a:xfrm>
                  <a:off x="11684065" y="5491080"/>
                  <a:ext cx="146880" cy="196560"/>
                </a:xfrm>
                <a:prstGeom prst="rect">
                  <a:avLst/>
                </a:prstGeom>
              </p:spPr>
            </p:pic>
          </mc:Fallback>
        </mc:AlternateContent>
      </p:grpSp>
      <p:grpSp>
        <p:nvGrpSpPr>
          <p:cNvPr id="45" name="Grup 44">
            <a:extLst>
              <a:ext uri="{FF2B5EF4-FFF2-40B4-BE49-F238E27FC236}">
                <a16:creationId xmlns:a16="http://schemas.microsoft.com/office/drawing/2014/main" id="{E6781A63-EA6F-6C87-A22E-38BED5B213E5}"/>
              </a:ext>
            </a:extLst>
          </p:cNvPr>
          <p:cNvGrpSpPr/>
          <p:nvPr/>
        </p:nvGrpSpPr>
        <p:grpSpPr>
          <a:xfrm>
            <a:off x="5657305" y="2184840"/>
            <a:ext cx="2746440" cy="827640"/>
            <a:chOff x="5657305" y="2184840"/>
            <a:chExt cx="2746440" cy="827640"/>
          </a:xfrm>
        </p:grpSpPr>
        <mc:AlternateContent xmlns:mc="http://schemas.openxmlformats.org/markup-compatibility/2006" xmlns:p14="http://schemas.microsoft.com/office/powerpoint/2010/main">
          <mc:Choice Requires="p14">
            <p:contentPart p14:bwMode="auto" r:id="rId45">
              <p14:nvContentPartPr>
                <p14:cNvPr id="43" name="Mürekkep 42">
                  <a:extLst>
                    <a:ext uri="{FF2B5EF4-FFF2-40B4-BE49-F238E27FC236}">
                      <a16:creationId xmlns:a16="http://schemas.microsoft.com/office/drawing/2014/main" id="{087D4575-5798-DB3C-EC15-3E5A65251531}"/>
                    </a:ext>
                  </a:extLst>
                </p14:cNvPr>
                <p14:cNvContentPartPr/>
                <p14:nvPr/>
              </p14:nvContentPartPr>
              <p14:xfrm>
                <a:off x="5657305" y="2329560"/>
                <a:ext cx="2657520" cy="682920"/>
              </p14:xfrm>
            </p:contentPart>
          </mc:Choice>
          <mc:Fallback xmlns="">
            <p:pic>
              <p:nvPicPr>
                <p:cNvPr id="43" name="Mürekkep 42">
                  <a:extLst>
                    <a:ext uri="{FF2B5EF4-FFF2-40B4-BE49-F238E27FC236}">
                      <a16:creationId xmlns:a16="http://schemas.microsoft.com/office/drawing/2014/main" id="{087D4575-5798-DB3C-EC15-3E5A65251531}"/>
                    </a:ext>
                  </a:extLst>
                </p:cNvPr>
                <p:cNvPicPr/>
                <p:nvPr/>
              </p:nvPicPr>
              <p:blipFill>
                <a:blip r:embed="rId46"/>
                <a:stretch>
                  <a:fillRect/>
                </a:stretch>
              </p:blipFill>
              <p:spPr>
                <a:xfrm>
                  <a:off x="5648305" y="2320920"/>
                  <a:ext cx="267516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Mürekkep 43">
                  <a:extLst>
                    <a:ext uri="{FF2B5EF4-FFF2-40B4-BE49-F238E27FC236}">
                      <a16:creationId xmlns:a16="http://schemas.microsoft.com/office/drawing/2014/main" id="{4827654C-4ECB-3215-87D8-B1885B96E9A6}"/>
                    </a:ext>
                  </a:extLst>
                </p14:cNvPr>
                <p14:cNvContentPartPr/>
                <p14:nvPr/>
              </p14:nvContentPartPr>
              <p14:xfrm>
                <a:off x="8181265" y="2184840"/>
                <a:ext cx="222480" cy="322560"/>
              </p14:xfrm>
            </p:contentPart>
          </mc:Choice>
          <mc:Fallback xmlns="">
            <p:pic>
              <p:nvPicPr>
                <p:cNvPr id="44" name="Mürekkep 43">
                  <a:extLst>
                    <a:ext uri="{FF2B5EF4-FFF2-40B4-BE49-F238E27FC236}">
                      <a16:creationId xmlns:a16="http://schemas.microsoft.com/office/drawing/2014/main" id="{4827654C-4ECB-3215-87D8-B1885B96E9A6}"/>
                    </a:ext>
                  </a:extLst>
                </p:cNvPr>
                <p:cNvPicPr/>
                <p:nvPr/>
              </p:nvPicPr>
              <p:blipFill>
                <a:blip r:embed="rId48"/>
                <a:stretch>
                  <a:fillRect/>
                </a:stretch>
              </p:blipFill>
              <p:spPr>
                <a:xfrm>
                  <a:off x="8172265" y="2175840"/>
                  <a:ext cx="240120" cy="340200"/>
                </a:xfrm>
                <a:prstGeom prst="rect">
                  <a:avLst/>
                </a:prstGeom>
              </p:spPr>
            </p:pic>
          </mc:Fallback>
        </mc:AlternateContent>
      </p:grpSp>
    </p:spTree>
    <p:extLst>
      <p:ext uri="{BB962C8B-B14F-4D97-AF65-F5344CB8AC3E}">
        <p14:creationId xmlns:p14="http://schemas.microsoft.com/office/powerpoint/2010/main" val="2908294547"/>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D052D4F-25BF-1352-3FB8-B5E56BA2156F}"/>
              </a:ext>
            </a:extLst>
          </p:cNvPr>
          <p:cNvSpPr>
            <a:spLocks noGrp="1"/>
          </p:cNvSpPr>
          <p:nvPr>
            <p:ph idx="1"/>
          </p:nvPr>
        </p:nvSpPr>
        <p:spPr>
          <a:xfrm>
            <a:off x="5713145" y="98253"/>
            <a:ext cx="6219775" cy="6661494"/>
          </a:xfrm>
        </p:spPr>
        <p:txBody>
          <a:bodyPr>
            <a:noAutofit/>
          </a:bodyPr>
          <a:lstStyle/>
          <a:p>
            <a:pPr algn="l"/>
            <a:r>
              <a:rPr lang="en-US" sz="1600" b="0" i="0" dirty="0">
                <a:effectLst/>
                <a:latin typeface="Udemy Sans"/>
              </a:rPr>
              <a:t>this gameplay effect is going to be caused by something to something so we can capture the attribute from the source or the target.</a:t>
            </a:r>
          </a:p>
          <a:p>
            <a:pPr algn="l"/>
            <a:r>
              <a:rPr lang="en-US" sz="1600" b="0" i="0" dirty="0">
                <a:effectLst/>
                <a:latin typeface="Udemy Sans"/>
              </a:rPr>
              <a:t>Now I'm going to choose Target because we're applying this gameplay effect to Aura when she overlaps with it.</a:t>
            </a:r>
          </a:p>
          <a:p>
            <a:pPr algn="l"/>
            <a:r>
              <a:rPr lang="en-US" sz="1600" b="0" i="0" dirty="0">
                <a:effectLst/>
                <a:latin typeface="Udemy Sans"/>
              </a:rPr>
              <a:t>So I'm going to capture attributes from Aura.</a:t>
            </a:r>
          </a:p>
          <a:p>
            <a:pPr algn="l"/>
            <a:r>
              <a:rPr lang="en-US" sz="1600" b="0" i="0" dirty="0">
                <a:effectLst/>
                <a:latin typeface="Udemy Sans"/>
              </a:rPr>
              <a:t>Now we'll talk more about Snapshot later in the course.</a:t>
            </a:r>
          </a:p>
          <a:p>
            <a:pPr algn="l"/>
            <a:r>
              <a:rPr lang="en-US" sz="1600" b="0" i="0" dirty="0">
                <a:effectLst/>
                <a:latin typeface="Udemy Sans"/>
              </a:rPr>
              <a:t>It has to do with when to capture the attribute, when should we use that attributes value?</a:t>
            </a:r>
          </a:p>
          <a:p>
            <a:pPr algn="l"/>
            <a:r>
              <a:rPr lang="en-US" sz="1600" b="0" i="0" dirty="0">
                <a:effectLst/>
                <a:latin typeface="Udemy Sans"/>
              </a:rPr>
              <a:t>Should we use it when the gameplay effect spec that caused this gameplay effect was created or when it was applied?</a:t>
            </a:r>
          </a:p>
          <a:p>
            <a:pPr algn="l"/>
            <a:r>
              <a:rPr lang="en-US" sz="1600" b="0" i="0" dirty="0">
                <a:effectLst/>
                <a:latin typeface="Udemy Sans"/>
              </a:rPr>
              <a:t>Snapshot determines when exactly we'll be capturing that attribute.</a:t>
            </a:r>
          </a:p>
          <a:p>
            <a:pPr algn="l"/>
            <a:r>
              <a:rPr lang="en-US" sz="1600" b="0" i="0" dirty="0">
                <a:effectLst/>
                <a:latin typeface="Udemy Sans"/>
              </a:rPr>
              <a:t>We're going to leave it unchecked for now, but we're not really going to discuss it until we have a situation more appropriate to consider it.</a:t>
            </a:r>
          </a:p>
          <a:p>
            <a:pPr algn="l"/>
            <a:r>
              <a:rPr lang="en-US" sz="1600" b="0" i="0" dirty="0">
                <a:effectLst/>
                <a:latin typeface="Udemy Sans"/>
              </a:rPr>
              <a:t>Now, for the backing attribute, we can choose an attribute, and since I chose Target for the attribute source, then we know that we'll be taking that attribute from Aura as soon as she overlaps with our</a:t>
            </a:r>
            <a:r>
              <a:rPr lang="en-US" sz="1600" dirty="0">
                <a:latin typeface="Udemy Sans"/>
              </a:rPr>
              <a:t> </a:t>
            </a:r>
            <a:r>
              <a:rPr lang="en-US" sz="1600" b="0" i="0" dirty="0">
                <a:effectLst/>
                <a:latin typeface="Udemy Sans"/>
              </a:rPr>
              <a:t>box component on Test Actor.</a:t>
            </a:r>
          </a:p>
          <a:p>
            <a:pPr algn="l"/>
            <a:r>
              <a:rPr lang="en-US" sz="1600" b="0" i="0" dirty="0">
                <a:effectLst/>
                <a:latin typeface="Udemy Sans"/>
              </a:rPr>
              <a:t>And if I choose one of my attributes, for example, the vigor attribute, then by default, all we’re going to do is add Since our modifier op is Add, we're going to add the value of vigor to our health.</a:t>
            </a:r>
          </a:p>
        </p:txBody>
      </p:sp>
      <p:pic>
        <p:nvPicPr>
          <p:cNvPr id="5" name="Resim 4">
            <a:extLst>
              <a:ext uri="{FF2B5EF4-FFF2-40B4-BE49-F238E27FC236}">
                <a16:creationId xmlns:a16="http://schemas.microsoft.com/office/drawing/2014/main" id="{7ABFF20C-B754-EBF0-4FB3-0D855455FBD8}"/>
              </a:ext>
            </a:extLst>
          </p:cNvPr>
          <p:cNvPicPr>
            <a:picLocks noChangeAspect="1"/>
          </p:cNvPicPr>
          <p:nvPr/>
        </p:nvPicPr>
        <p:blipFill>
          <a:blip r:embed="rId2"/>
          <a:srcRect l="25025"/>
          <a:stretch/>
        </p:blipFill>
        <p:spPr>
          <a:xfrm>
            <a:off x="0" y="461772"/>
            <a:ext cx="5713207" cy="59344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11028C5-8B2C-0DB9-AA8E-0286BE4617B7}"/>
                  </a:ext>
                </a:extLst>
              </p14:cNvPr>
              <p14:cNvContentPartPr/>
              <p14:nvPr/>
            </p14:nvContentPartPr>
            <p14:xfrm>
              <a:off x="3209328" y="3526776"/>
              <a:ext cx="923040" cy="32760"/>
            </p14:xfrm>
          </p:contentPart>
        </mc:Choice>
        <mc:Fallback xmlns="">
          <p:pic>
            <p:nvPicPr>
              <p:cNvPr id="6" name="Mürekkep 5">
                <a:extLst>
                  <a:ext uri="{FF2B5EF4-FFF2-40B4-BE49-F238E27FC236}">
                    <a16:creationId xmlns:a16="http://schemas.microsoft.com/office/drawing/2014/main" id="{E11028C5-8B2C-0DB9-AA8E-0286BE4617B7}"/>
                  </a:ext>
                </a:extLst>
              </p:cNvPr>
              <p:cNvPicPr/>
              <p:nvPr/>
            </p:nvPicPr>
            <p:blipFill>
              <a:blip r:embed="rId4"/>
              <a:stretch>
                <a:fillRect/>
              </a:stretch>
            </p:blipFill>
            <p:spPr>
              <a:xfrm>
                <a:off x="3200328" y="3517776"/>
                <a:ext cx="940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E1EF91A-9902-9D3C-BB95-0AD812377861}"/>
                  </a:ext>
                </a:extLst>
              </p14:cNvPr>
              <p14:cNvContentPartPr/>
              <p14:nvPr/>
            </p14:nvContentPartPr>
            <p14:xfrm>
              <a:off x="3218328" y="3730176"/>
              <a:ext cx="346680" cy="360"/>
            </p14:xfrm>
          </p:contentPart>
        </mc:Choice>
        <mc:Fallback xmlns="">
          <p:pic>
            <p:nvPicPr>
              <p:cNvPr id="7" name="Mürekkep 6">
                <a:extLst>
                  <a:ext uri="{FF2B5EF4-FFF2-40B4-BE49-F238E27FC236}">
                    <a16:creationId xmlns:a16="http://schemas.microsoft.com/office/drawing/2014/main" id="{6E1EF91A-9902-9D3C-BB95-0AD812377861}"/>
                  </a:ext>
                </a:extLst>
              </p:cNvPr>
              <p:cNvPicPr/>
              <p:nvPr/>
            </p:nvPicPr>
            <p:blipFill>
              <a:blip r:embed="rId6"/>
              <a:stretch>
                <a:fillRect/>
              </a:stretch>
            </p:blipFill>
            <p:spPr>
              <a:xfrm>
                <a:off x="3209688" y="3721536"/>
                <a:ext cx="364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3DC8A25-C214-4CD6-11F5-A703824D8DEC}"/>
                  </a:ext>
                </a:extLst>
              </p14:cNvPr>
              <p14:cNvContentPartPr/>
              <p14:nvPr/>
            </p14:nvContentPartPr>
            <p14:xfrm>
              <a:off x="3097368" y="3830616"/>
              <a:ext cx="910080" cy="293400"/>
            </p14:xfrm>
          </p:contentPart>
        </mc:Choice>
        <mc:Fallback xmlns="">
          <p:pic>
            <p:nvPicPr>
              <p:cNvPr id="8" name="Mürekkep 7">
                <a:extLst>
                  <a:ext uri="{FF2B5EF4-FFF2-40B4-BE49-F238E27FC236}">
                    <a16:creationId xmlns:a16="http://schemas.microsoft.com/office/drawing/2014/main" id="{D3DC8A25-C214-4CD6-11F5-A703824D8DEC}"/>
                  </a:ext>
                </a:extLst>
              </p:cNvPr>
              <p:cNvPicPr/>
              <p:nvPr/>
            </p:nvPicPr>
            <p:blipFill>
              <a:blip r:embed="rId8"/>
              <a:stretch>
                <a:fillRect/>
              </a:stretch>
            </p:blipFill>
            <p:spPr>
              <a:xfrm>
                <a:off x="3088728" y="3821616"/>
                <a:ext cx="9277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59AA7BC-8A1B-7A9F-DDE3-3DD0200ED8A5}"/>
                  </a:ext>
                </a:extLst>
              </p14:cNvPr>
              <p14:cNvContentPartPr/>
              <p14:nvPr/>
            </p14:nvContentPartPr>
            <p14:xfrm>
              <a:off x="3254688" y="5192496"/>
              <a:ext cx="895680" cy="30600"/>
            </p14:xfrm>
          </p:contentPart>
        </mc:Choice>
        <mc:Fallback xmlns="">
          <p:pic>
            <p:nvPicPr>
              <p:cNvPr id="9" name="Mürekkep 8">
                <a:extLst>
                  <a:ext uri="{FF2B5EF4-FFF2-40B4-BE49-F238E27FC236}">
                    <a16:creationId xmlns:a16="http://schemas.microsoft.com/office/drawing/2014/main" id="{559AA7BC-8A1B-7A9F-DDE3-3DD0200ED8A5}"/>
                  </a:ext>
                </a:extLst>
              </p:cNvPr>
              <p:cNvPicPr/>
              <p:nvPr/>
            </p:nvPicPr>
            <p:blipFill>
              <a:blip r:embed="rId10"/>
              <a:stretch>
                <a:fillRect/>
              </a:stretch>
            </p:blipFill>
            <p:spPr>
              <a:xfrm>
                <a:off x="3246048" y="5183856"/>
                <a:ext cx="913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6C9C57A2-E713-BDB2-5108-00ADE5C577E5}"/>
                  </a:ext>
                </a:extLst>
              </p14:cNvPr>
              <p14:cNvContentPartPr/>
              <p14:nvPr/>
            </p14:nvContentPartPr>
            <p14:xfrm>
              <a:off x="3218328" y="5400936"/>
              <a:ext cx="438120" cy="21240"/>
            </p14:xfrm>
          </p:contentPart>
        </mc:Choice>
        <mc:Fallback xmlns="">
          <p:pic>
            <p:nvPicPr>
              <p:cNvPr id="10" name="Mürekkep 9">
                <a:extLst>
                  <a:ext uri="{FF2B5EF4-FFF2-40B4-BE49-F238E27FC236}">
                    <a16:creationId xmlns:a16="http://schemas.microsoft.com/office/drawing/2014/main" id="{6C9C57A2-E713-BDB2-5108-00ADE5C577E5}"/>
                  </a:ext>
                </a:extLst>
              </p:cNvPr>
              <p:cNvPicPr/>
              <p:nvPr/>
            </p:nvPicPr>
            <p:blipFill>
              <a:blip r:embed="rId12"/>
              <a:stretch>
                <a:fillRect/>
              </a:stretch>
            </p:blipFill>
            <p:spPr>
              <a:xfrm>
                <a:off x="3209688" y="5392296"/>
                <a:ext cx="455760" cy="38880"/>
              </a:xfrm>
              <a:prstGeom prst="rect">
                <a:avLst/>
              </a:prstGeom>
            </p:spPr>
          </p:pic>
        </mc:Fallback>
      </mc:AlternateContent>
    </p:spTree>
    <p:extLst>
      <p:ext uri="{BB962C8B-B14F-4D97-AF65-F5344CB8AC3E}">
        <p14:creationId xmlns:p14="http://schemas.microsoft.com/office/powerpoint/2010/main" val="3755395416"/>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DD43AF-3A7C-85B4-8E7E-A996A2B4FE85}"/>
              </a:ext>
            </a:extLst>
          </p:cNvPr>
          <p:cNvSpPr>
            <a:spLocks noGrp="1"/>
          </p:cNvSpPr>
          <p:nvPr>
            <p:ph type="title"/>
          </p:nvPr>
        </p:nvSpPr>
        <p:spPr>
          <a:xfrm>
            <a:off x="646111" y="452718"/>
            <a:ext cx="1146113" cy="690282"/>
          </a:xfrm>
        </p:spPr>
        <p:txBody>
          <a:bodyPr/>
          <a:lstStyle/>
          <a:p>
            <a:r>
              <a:rPr lang="en-US" dirty="0"/>
              <a:t>Test</a:t>
            </a:r>
            <a:endParaRPr lang="en-CA" dirty="0"/>
          </a:p>
        </p:txBody>
      </p:sp>
      <p:pic>
        <p:nvPicPr>
          <p:cNvPr id="5" name="Resim 4">
            <a:extLst>
              <a:ext uri="{FF2B5EF4-FFF2-40B4-BE49-F238E27FC236}">
                <a16:creationId xmlns:a16="http://schemas.microsoft.com/office/drawing/2014/main" id="{6319AF0B-3643-6337-CF2D-AE8AEB44C354}"/>
              </a:ext>
            </a:extLst>
          </p:cNvPr>
          <p:cNvPicPr>
            <a:picLocks noChangeAspect="1"/>
          </p:cNvPicPr>
          <p:nvPr/>
        </p:nvPicPr>
        <p:blipFill>
          <a:blip r:embed="rId2"/>
          <a:stretch>
            <a:fillRect/>
          </a:stretch>
        </p:blipFill>
        <p:spPr>
          <a:xfrm>
            <a:off x="2256889" y="452718"/>
            <a:ext cx="7678222" cy="2905530"/>
          </a:xfrm>
          <a:prstGeom prst="rect">
            <a:avLst/>
          </a:prstGeom>
        </p:spPr>
      </p:pic>
      <p:pic>
        <p:nvPicPr>
          <p:cNvPr id="7" name="Resim 6">
            <a:extLst>
              <a:ext uri="{FF2B5EF4-FFF2-40B4-BE49-F238E27FC236}">
                <a16:creationId xmlns:a16="http://schemas.microsoft.com/office/drawing/2014/main" id="{B84DED1D-22DB-ABE2-DBEF-3493268C7FB5}"/>
              </a:ext>
            </a:extLst>
          </p:cNvPr>
          <p:cNvPicPr>
            <a:picLocks noChangeAspect="1"/>
          </p:cNvPicPr>
          <p:nvPr/>
        </p:nvPicPr>
        <p:blipFill>
          <a:blip r:embed="rId3"/>
          <a:stretch>
            <a:fillRect/>
          </a:stretch>
        </p:blipFill>
        <p:spPr>
          <a:xfrm>
            <a:off x="2256889" y="3499753"/>
            <a:ext cx="6405951" cy="318388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FEB8F0E-21D1-371C-1FE4-52224F783135}"/>
                  </a:ext>
                </a:extLst>
              </p14:cNvPr>
              <p14:cNvContentPartPr/>
              <p14:nvPr/>
            </p14:nvContentPartPr>
            <p14:xfrm>
              <a:off x="2220048" y="2219256"/>
              <a:ext cx="809280" cy="315360"/>
            </p14:xfrm>
          </p:contentPart>
        </mc:Choice>
        <mc:Fallback xmlns="">
          <p:pic>
            <p:nvPicPr>
              <p:cNvPr id="8" name="Mürekkep 7">
                <a:extLst>
                  <a:ext uri="{FF2B5EF4-FFF2-40B4-BE49-F238E27FC236}">
                    <a16:creationId xmlns:a16="http://schemas.microsoft.com/office/drawing/2014/main" id="{DFEB8F0E-21D1-371C-1FE4-52224F783135}"/>
                  </a:ext>
                </a:extLst>
              </p:cNvPr>
              <p:cNvPicPr/>
              <p:nvPr/>
            </p:nvPicPr>
            <p:blipFill>
              <a:blip r:embed="rId5"/>
              <a:stretch>
                <a:fillRect/>
              </a:stretch>
            </p:blipFill>
            <p:spPr>
              <a:xfrm>
                <a:off x="2211408" y="2210616"/>
                <a:ext cx="826920" cy="333000"/>
              </a:xfrm>
              <a:prstGeom prst="rect">
                <a:avLst/>
              </a:prstGeom>
            </p:spPr>
          </p:pic>
        </mc:Fallback>
      </mc:AlternateContent>
      <p:grpSp>
        <p:nvGrpSpPr>
          <p:cNvPr id="23" name="Grup 22">
            <a:extLst>
              <a:ext uri="{FF2B5EF4-FFF2-40B4-BE49-F238E27FC236}">
                <a16:creationId xmlns:a16="http://schemas.microsoft.com/office/drawing/2014/main" id="{87640051-CAA0-600F-63B6-A0F569D2FE55}"/>
              </a:ext>
            </a:extLst>
          </p:cNvPr>
          <p:cNvGrpSpPr/>
          <p:nvPr/>
        </p:nvGrpSpPr>
        <p:grpSpPr>
          <a:xfrm>
            <a:off x="2229408" y="4298616"/>
            <a:ext cx="1877040" cy="858600"/>
            <a:chOff x="2229408" y="4298616"/>
            <a:chExt cx="1877040" cy="85860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DD1DA33-0053-AFE3-70DF-B75F9283C77F}"/>
                    </a:ext>
                  </a:extLst>
                </p14:cNvPr>
                <p14:cNvContentPartPr/>
                <p14:nvPr/>
              </p14:nvContentPartPr>
              <p14:xfrm>
                <a:off x="2229408" y="4589856"/>
                <a:ext cx="643680" cy="256680"/>
              </p14:xfrm>
            </p:contentPart>
          </mc:Choice>
          <mc:Fallback xmlns="">
            <p:pic>
              <p:nvPicPr>
                <p:cNvPr id="9" name="Mürekkep 8">
                  <a:extLst>
                    <a:ext uri="{FF2B5EF4-FFF2-40B4-BE49-F238E27FC236}">
                      <a16:creationId xmlns:a16="http://schemas.microsoft.com/office/drawing/2014/main" id="{FDD1DA33-0053-AFE3-70DF-B75F9283C77F}"/>
                    </a:ext>
                  </a:extLst>
                </p:cNvPr>
                <p:cNvPicPr/>
                <p:nvPr/>
              </p:nvPicPr>
              <p:blipFill>
                <a:blip r:embed="rId7"/>
                <a:stretch>
                  <a:fillRect/>
                </a:stretch>
              </p:blipFill>
              <p:spPr>
                <a:xfrm>
                  <a:off x="2220408" y="4580856"/>
                  <a:ext cx="661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477D2293-A4ED-D7BC-E639-5215C2FAB1ED}"/>
                    </a:ext>
                  </a:extLst>
                </p14:cNvPr>
                <p14:cNvContentPartPr/>
                <p14:nvPr/>
              </p14:nvContentPartPr>
              <p14:xfrm>
                <a:off x="2889288" y="4693896"/>
                <a:ext cx="395640" cy="61200"/>
              </p14:xfrm>
            </p:contentPart>
          </mc:Choice>
          <mc:Fallback xmlns="">
            <p:pic>
              <p:nvPicPr>
                <p:cNvPr id="10" name="Mürekkep 9">
                  <a:extLst>
                    <a:ext uri="{FF2B5EF4-FFF2-40B4-BE49-F238E27FC236}">
                      <a16:creationId xmlns:a16="http://schemas.microsoft.com/office/drawing/2014/main" id="{477D2293-A4ED-D7BC-E639-5215C2FAB1ED}"/>
                    </a:ext>
                  </a:extLst>
                </p:cNvPr>
                <p:cNvPicPr/>
                <p:nvPr/>
              </p:nvPicPr>
              <p:blipFill>
                <a:blip r:embed="rId9"/>
                <a:stretch>
                  <a:fillRect/>
                </a:stretch>
              </p:blipFill>
              <p:spPr>
                <a:xfrm>
                  <a:off x="2880288" y="4684896"/>
                  <a:ext cx="4132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09EBD60-2AEA-EB73-80F0-F29229BD57C8}"/>
                    </a:ext>
                  </a:extLst>
                </p14:cNvPr>
                <p14:cNvContentPartPr/>
                <p14:nvPr/>
              </p14:nvContentPartPr>
              <p14:xfrm>
                <a:off x="3172608" y="4599216"/>
                <a:ext cx="100080" cy="158040"/>
              </p14:xfrm>
            </p:contentPart>
          </mc:Choice>
          <mc:Fallback xmlns="">
            <p:pic>
              <p:nvPicPr>
                <p:cNvPr id="11" name="Mürekkep 10">
                  <a:extLst>
                    <a:ext uri="{FF2B5EF4-FFF2-40B4-BE49-F238E27FC236}">
                      <a16:creationId xmlns:a16="http://schemas.microsoft.com/office/drawing/2014/main" id="{709EBD60-2AEA-EB73-80F0-F29229BD57C8}"/>
                    </a:ext>
                  </a:extLst>
                </p:cNvPr>
                <p:cNvPicPr/>
                <p:nvPr/>
              </p:nvPicPr>
              <p:blipFill>
                <a:blip r:embed="rId11"/>
                <a:stretch>
                  <a:fillRect/>
                </a:stretch>
              </p:blipFill>
              <p:spPr>
                <a:xfrm>
                  <a:off x="3163608" y="4590216"/>
                  <a:ext cx="117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99EE15B6-5A4B-9501-B1BA-8A128009D5B6}"/>
                    </a:ext>
                  </a:extLst>
                </p14:cNvPr>
                <p14:cNvContentPartPr/>
                <p14:nvPr/>
              </p14:nvContentPartPr>
              <p14:xfrm>
                <a:off x="3354048" y="4479696"/>
                <a:ext cx="187200" cy="266760"/>
              </p14:xfrm>
            </p:contentPart>
          </mc:Choice>
          <mc:Fallback xmlns="">
            <p:pic>
              <p:nvPicPr>
                <p:cNvPr id="12" name="Mürekkep 11">
                  <a:extLst>
                    <a:ext uri="{FF2B5EF4-FFF2-40B4-BE49-F238E27FC236}">
                      <a16:creationId xmlns:a16="http://schemas.microsoft.com/office/drawing/2014/main" id="{99EE15B6-5A4B-9501-B1BA-8A128009D5B6}"/>
                    </a:ext>
                  </a:extLst>
                </p:cNvPr>
                <p:cNvPicPr/>
                <p:nvPr/>
              </p:nvPicPr>
              <p:blipFill>
                <a:blip r:embed="rId13"/>
                <a:stretch>
                  <a:fillRect/>
                </a:stretch>
              </p:blipFill>
              <p:spPr>
                <a:xfrm>
                  <a:off x="3345408" y="4471056"/>
                  <a:ext cx="204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60063872-ADC8-98C5-5492-05892FCD3AB5}"/>
                    </a:ext>
                  </a:extLst>
                </p14:cNvPr>
                <p14:cNvContentPartPr/>
                <p14:nvPr/>
              </p14:nvContentPartPr>
              <p14:xfrm>
                <a:off x="3599928" y="4453416"/>
                <a:ext cx="123480" cy="238680"/>
              </p14:xfrm>
            </p:contentPart>
          </mc:Choice>
          <mc:Fallback xmlns="">
            <p:pic>
              <p:nvPicPr>
                <p:cNvPr id="13" name="Mürekkep 12">
                  <a:extLst>
                    <a:ext uri="{FF2B5EF4-FFF2-40B4-BE49-F238E27FC236}">
                      <a16:creationId xmlns:a16="http://schemas.microsoft.com/office/drawing/2014/main" id="{60063872-ADC8-98C5-5492-05892FCD3AB5}"/>
                    </a:ext>
                  </a:extLst>
                </p:cNvPr>
                <p:cNvPicPr/>
                <p:nvPr/>
              </p:nvPicPr>
              <p:blipFill>
                <a:blip r:embed="rId15"/>
                <a:stretch>
                  <a:fillRect/>
                </a:stretch>
              </p:blipFill>
              <p:spPr>
                <a:xfrm>
                  <a:off x="3591288" y="4444416"/>
                  <a:ext cx="1411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5F8DD28A-525B-2FD8-2D12-CB990D342323}"/>
                    </a:ext>
                  </a:extLst>
                </p14:cNvPr>
                <p14:cNvContentPartPr/>
                <p14:nvPr/>
              </p14:nvContentPartPr>
              <p14:xfrm>
                <a:off x="3784968" y="4397976"/>
                <a:ext cx="51840" cy="191880"/>
              </p14:xfrm>
            </p:contentPart>
          </mc:Choice>
          <mc:Fallback xmlns="">
            <p:pic>
              <p:nvPicPr>
                <p:cNvPr id="14" name="Mürekkep 13">
                  <a:extLst>
                    <a:ext uri="{FF2B5EF4-FFF2-40B4-BE49-F238E27FC236}">
                      <a16:creationId xmlns:a16="http://schemas.microsoft.com/office/drawing/2014/main" id="{5F8DD28A-525B-2FD8-2D12-CB990D342323}"/>
                    </a:ext>
                  </a:extLst>
                </p:cNvPr>
                <p:cNvPicPr/>
                <p:nvPr/>
              </p:nvPicPr>
              <p:blipFill>
                <a:blip r:embed="rId17"/>
                <a:stretch>
                  <a:fillRect/>
                </a:stretch>
              </p:blipFill>
              <p:spPr>
                <a:xfrm>
                  <a:off x="3776328" y="4388976"/>
                  <a:ext cx="69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8D962C37-2401-EC16-402B-8D039EA7871B}"/>
                    </a:ext>
                  </a:extLst>
                </p14:cNvPr>
                <p14:cNvContentPartPr/>
                <p14:nvPr/>
              </p14:nvContentPartPr>
              <p14:xfrm>
                <a:off x="3766968" y="4509216"/>
                <a:ext cx="92520" cy="16920"/>
              </p14:xfrm>
            </p:contentPart>
          </mc:Choice>
          <mc:Fallback xmlns="">
            <p:pic>
              <p:nvPicPr>
                <p:cNvPr id="15" name="Mürekkep 14">
                  <a:extLst>
                    <a:ext uri="{FF2B5EF4-FFF2-40B4-BE49-F238E27FC236}">
                      <a16:creationId xmlns:a16="http://schemas.microsoft.com/office/drawing/2014/main" id="{8D962C37-2401-EC16-402B-8D039EA7871B}"/>
                    </a:ext>
                  </a:extLst>
                </p:cNvPr>
                <p:cNvPicPr/>
                <p:nvPr/>
              </p:nvPicPr>
              <p:blipFill>
                <a:blip r:embed="rId19"/>
                <a:stretch>
                  <a:fillRect/>
                </a:stretch>
              </p:blipFill>
              <p:spPr>
                <a:xfrm>
                  <a:off x="3757968" y="4500576"/>
                  <a:ext cx="11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755F95AF-4ABA-2D75-EAB3-F43A06707056}"/>
                    </a:ext>
                  </a:extLst>
                </p14:cNvPr>
                <p14:cNvContentPartPr/>
                <p14:nvPr/>
              </p14:nvContentPartPr>
              <p14:xfrm>
                <a:off x="3948048" y="4298616"/>
                <a:ext cx="158400" cy="284760"/>
              </p14:xfrm>
            </p:contentPart>
          </mc:Choice>
          <mc:Fallback xmlns="">
            <p:pic>
              <p:nvPicPr>
                <p:cNvPr id="16" name="Mürekkep 15">
                  <a:extLst>
                    <a:ext uri="{FF2B5EF4-FFF2-40B4-BE49-F238E27FC236}">
                      <a16:creationId xmlns:a16="http://schemas.microsoft.com/office/drawing/2014/main" id="{755F95AF-4ABA-2D75-EAB3-F43A06707056}"/>
                    </a:ext>
                  </a:extLst>
                </p:cNvPr>
                <p:cNvPicPr/>
                <p:nvPr/>
              </p:nvPicPr>
              <p:blipFill>
                <a:blip r:embed="rId21"/>
                <a:stretch>
                  <a:fillRect/>
                </a:stretch>
              </p:blipFill>
              <p:spPr>
                <a:xfrm>
                  <a:off x="3939048" y="4289616"/>
                  <a:ext cx="1760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A4E7C754-E40F-82A2-DAC4-FFC4004BD3AE}"/>
                    </a:ext>
                  </a:extLst>
                </p14:cNvPr>
                <p14:cNvContentPartPr/>
                <p14:nvPr/>
              </p14:nvContentPartPr>
              <p14:xfrm>
                <a:off x="3666888" y="4891536"/>
                <a:ext cx="155520" cy="149040"/>
              </p14:xfrm>
            </p:contentPart>
          </mc:Choice>
          <mc:Fallback xmlns="">
            <p:pic>
              <p:nvPicPr>
                <p:cNvPr id="17" name="Mürekkep 16">
                  <a:extLst>
                    <a:ext uri="{FF2B5EF4-FFF2-40B4-BE49-F238E27FC236}">
                      <a16:creationId xmlns:a16="http://schemas.microsoft.com/office/drawing/2014/main" id="{A4E7C754-E40F-82A2-DAC4-FFC4004BD3AE}"/>
                    </a:ext>
                  </a:extLst>
                </p:cNvPr>
                <p:cNvPicPr/>
                <p:nvPr/>
              </p:nvPicPr>
              <p:blipFill>
                <a:blip r:embed="rId23"/>
                <a:stretch>
                  <a:fillRect/>
                </a:stretch>
              </p:blipFill>
              <p:spPr>
                <a:xfrm>
                  <a:off x="3657888" y="4882896"/>
                  <a:ext cx="1731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94CEDFD7-56E7-9CC8-C1AD-AEB6ADCA72FA}"/>
                    </a:ext>
                  </a:extLst>
                </p14:cNvPr>
                <p14:cNvContentPartPr/>
                <p14:nvPr/>
              </p14:nvContentPartPr>
              <p14:xfrm>
                <a:off x="3910608" y="4781736"/>
                <a:ext cx="149760" cy="214200"/>
              </p14:xfrm>
            </p:contentPart>
          </mc:Choice>
          <mc:Fallback xmlns="">
            <p:pic>
              <p:nvPicPr>
                <p:cNvPr id="18" name="Mürekkep 17">
                  <a:extLst>
                    <a:ext uri="{FF2B5EF4-FFF2-40B4-BE49-F238E27FC236}">
                      <a16:creationId xmlns:a16="http://schemas.microsoft.com/office/drawing/2014/main" id="{94CEDFD7-56E7-9CC8-C1AD-AEB6ADCA72FA}"/>
                    </a:ext>
                  </a:extLst>
                </p:cNvPr>
                <p:cNvPicPr/>
                <p:nvPr/>
              </p:nvPicPr>
              <p:blipFill>
                <a:blip r:embed="rId25"/>
                <a:stretch>
                  <a:fillRect/>
                </a:stretch>
              </p:blipFill>
              <p:spPr>
                <a:xfrm>
                  <a:off x="3901968" y="4773096"/>
                  <a:ext cx="167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154B5E34-614F-F60C-D006-B0D16434EC82}"/>
                    </a:ext>
                  </a:extLst>
                </p14:cNvPr>
                <p14:cNvContentPartPr/>
                <p14:nvPr/>
              </p14:nvContentPartPr>
              <p14:xfrm>
                <a:off x="3649248" y="4835376"/>
                <a:ext cx="90720" cy="102600"/>
              </p14:xfrm>
            </p:contentPart>
          </mc:Choice>
          <mc:Fallback xmlns="">
            <p:pic>
              <p:nvPicPr>
                <p:cNvPr id="19" name="Mürekkep 18">
                  <a:extLst>
                    <a:ext uri="{FF2B5EF4-FFF2-40B4-BE49-F238E27FC236}">
                      <a16:creationId xmlns:a16="http://schemas.microsoft.com/office/drawing/2014/main" id="{154B5E34-614F-F60C-D006-B0D16434EC82}"/>
                    </a:ext>
                  </a:extLst>
                </p:cNvPr>
                <p:cNvPicPr/>
                <p:nvPr/>
              </p:nvPicPr>
              <p:blipFill>
                <a:blip r:embed="rId27"/>
                <a:stretch>
                  <a:fillRect/>
                </a:stretch>
              </p:blipFill>
              <p:spPr>
                <a:xfrm>
                  <a:off x="3640248" y="4826736"/>
                  <a:ext cx="108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17201446-D9A7-04EA-F827-4E21B4FD42CC}"/>
                    </a:ext>
                  </a:extLst>
                </p14:cNvPr>
                <p14:cNvContentPartPr/>
                <p14:nvPr/>
              </p14:nvContentPartPr>
              <p14:xfrm>
                <a:off x="3474288" y="5019336"/>
                <a:ext cx="127080" cy="46080"/>
              </p14:xfrm>
            </p:contentPart>
          </mc:Choice>
          <mc:Fallback xmlns="">
            <p:pic>
              <p:nvPicPr>
                <p:cNvPr id="21" name="Mürekkep 20">
                  <a:extLst>
                    <a:ext uri="{FF2B5EF4-FFF2-40B4-BE49-F238E27FC236}">
                      <a16:creationId xmlns:a16="http://schemas.microsoft.com/office/drawing/2014/main" id="{17201446-D9A7-04EA-F827-4E21B4FD42CC}"/>
                    </a:ext>
                  </a:extLst>
                </p:cNvPr>
                <p:cNvPicPr/>
                <p:nvPr/>
              </p:nvPicPr>
              <p:blipFill>
                <a:blip r:embed="rId29"/>
                <a:stretch>
                  <a:fillRect/>
                </a:stretch>
              </p:blipFill>
              <p:spPr>
                <a:xfrm>
                  <a:off x="3465288" y="5010696"/>
                  <a:ext cx="1447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383BC74-305C-3A0D-4704-D7702AB5510D}"/>
                    </a:ext>
                  </a:extLst>
                </p14:cNvPr>
                <p14:cNvContentPartPr/>
                <p14:nvPr/>
              </p14:nvContentPartPr>
              <p14:xfrm>
                <a:off x="3529008" y="5116896"/>
                <a:ext cx="105840" cy="40320"/>
              </p14:xfrm>
            </p:contentPart>
          </mc:Choice>
          <mc:Fallback xmlns="">
            <p:pic>
              <p:nvPicPr>
                <p:cNvPr id="22" name="Mürekkep 21">
                  <a:extLst>
                    <a:ext uri="{FF2B5EF4-FFF2-40B4-BE49-F238E27FC236}">
                      <a16:creationId xmlns:a16="http://schemas.microsoft.com/office/drawing/2014/main" id="{D383BC74-305C-3A0D-4704-D7702AB5510D}"/>
                    </a:ext>
                  </a:extLst>
                </p:cNvPr>
                <p:cNvPicPr/>
                <p:nvPr/>
              </p:nvPicPr>
              <p:blipFill>
                <a:blip r:embed="rId31"/>
                <a:stretch>
                  <a:fillRect/>
                </a:stretch>
              </p:blipFill>
              <p:spPr>
                <a:xfrm>
                  <a:off x="3520368" y="5108256"/>
                  <a:ext cx="123480" cy="57960"/>
                </a:xfrm>
                <a:prstGeom prst="rect">
                  <a:avLst/>
                </a:prstGeom>
              </p:spPr>
            </p:pic>
          </mc:Fallback>
        </mc:AlternateContent>
      </p:grpSp>
      <p:grpSp>
        <p:nvGrpSpPr>
          <p:cNvPr id="26" name="Grup 25">
            <a:extLst>
              <a:ext uri="{FF2B5EF4-FFF2-40B4-BE49-F238E27FC236}">
                <a16:creationId xmlns:a16="http://schemas.microsoft.com/office/drawing/2014/main" id="{9F8610BE-1456-770B-F838-1BAA742EF7D1}"/>
              </a:ext>
            </a:extLst>
          </p:cNvPr>
          <p:cNvGrpSpPr/>
          <p:nvPr/>
        </p:nvGrpSpPr>
        <p:grpSpPr>
          <a:xfrm>
            <a:off x="8077248" y="1505016"/>
            <a:ext cx="792360" cy="945720"/>
            <a:chOff x="8077248" y="1505016"/>
            <a:chExt cx="792360" cy="945720"/>
          </a:xfrm>
        </p:grpSpPr>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4F884771-177A-790E-1F6B-29A1D296E85F}"/>
                    </a:ext>
                  </a:extLst>
                </p14:cNvPr>
                <p14:cNvContentPartPr/>
                <p14:nvPr/>
              </p14:nvContentPartPr>
              <p14:xfrm>
                <a:off x="8077248" y="1505016"/>
                <a:ext cx="792360" cy="945720"/>
              </p14:xfrm>
            </p:contentPart>
          </mc:Choice>
          <mc:Fallback xmlns="">
            <p:pic>
              <p:nvPicPr>
                <p:cNvPr id="24" name="Mürekkep 23">
                  <a:extLst>
                    <a:ext uri="{FF2B5EF4-FFF2-40B4-BE49-F238E27FC236}">
                      <a16:creationId xmlns:a16="http://schemas.microsoft.com/office/drawing/2014/main" id="{4F884771-177A-790E-1F6B-29A1D296E85F}"/>
                    </a:ext>
                  </a:extLst>
                </p:cNvPr>
                <p:cNvPicPr/>
                <p:nvPr/>
              </p:nvPicPr>
              <p:blipFill>
                <a:blip r:embed="rId33"/>
                <a:stretch>
                  <a:fillRect/>
                </a:stretch>
              </p:blipFill>
              <p:spPr>
                <a:xfrm>
                  <a:off x="8068608" y="1496016"/>
                  <a:ext cx="81000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8B83D1A6-6014-7884-D75A-95ED5FC4735F}"/>
                    </a:ext>
                  </a:extLst>
                </p14:cNvPr>
                <p14:cNvContentPartPr/>
                <p14:nvPr/>
              </p14:nvContentPartPr>
              <p14:xfrm>
                <a:off x="8165448" y="1517616"/>
                <a:ext cx="178920" cy="58320"/>
              </p14:xfrm>
            </p:contentPart>
          </mc:Choice>
          <mc:Fallback xmlns="">
            <p:pic>
              <p:nvPicPr>
                <p:cNvPr id="25" name="Mürekkep 24">
                  <a:extLst>
                    <a:ext uri="{FF2B5EF4-FFF2-40B4-BE49-F238E27FC236}">
                      <a16:creationId xmlns:a16="http://schemas.microsoft.com/office/drawing/2014/main" id="{8B83D1A6-6014-7884-D75A-95ED5FC4735F}"/>
                    </a:ext>
                  </a:extLst>
                </p:cNvPr>
                <p:cNvPicPr/>
                <p:nvPr/>
              </p:nvPicPr>
              <p:blipFill>
                <a:blip r:embed="rId35"/>
                <a:stretch>
                  <a:fillRect/>
                </a:stretch>
              </p:blipFill>
              <p:spPr>
                <a:xfrm>
                  <a:off x="8156448" y="1508976"/>
                  <a:ext cx="196560" cy="7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7" name="Mürekkep 26">
                <a:extLst>
                  <a:ext uri="{FF2B5EF4-FFF2-40B4-BE49-F238E27FC236}">
                    <a16:creationId xmlns:a16="http://schemas.microsoft.com/office/drawing/2014/main" id="{72A4A462-5E28-3468-6EE5-CC2DEECA9E3E}"/>
                  </a:ext>
                </a:extLst>
              </p14:cNvPr>
              <p14:cNvContentPartPr/>
              <p14:nvPr/>
            </p14:nvContentPartPr>
            <p14:xfrm>
              <a:off x="7360488" y="5156856"/>
              <a:ext cx="886320" cy="360"/>
            </p14:xfrm>
          </p:contentPart>
        </mc:Choice>
        <mc:Fallback xmlns="">
          <p:pic>
            <p:nvPicPr>
              <p:cNvPr id="27" name="Mürekkep 26">
                <a:extLst>
                  <a:ext uri="{FF2B5EF4-FFF2-40B4-BE49-F238E27FC236}">
                    <a16:creationId xmlns:a16="http://schemas.microsoft.com/office/drawing/2014/main" id="{72A4A462-5E28-3468-6EE5-CC2DEECA9E3E}"/>
                  </a:ext>
                </a:extLst>
              </p:cNvPr>
              <p:cNvPicPr/>
              <p:nvPr/>
            </p:nvPicPr>
            <p:blipFill>
              <a:blip r:embed="rId37"/>
              <a:stretch>
                <a:fillRect/>
              </a:stretch>
            </p:blipFill>
            <p:spPr>
              <a:xfrm>
                <a:off x="7351848" y="5148216"/>
                <a:ext cx="903960" cy="18000"/>
              </a:xfrm>
              <a:prstGeom prst="rect">
                <a:avLst/>
              </a:prstGeom>
            </p:spPr>
          </p:pic>
        </mc:Fallback>
      </mc:AlternateContent>
    </p:spTree>
    <p:extLst>
      <p:ext uri="{BB962C8B-B14F-4D97-AF65-F5344CB8AC3E}">
        <p14:creationId xmlns:p14="http://schemas.microsoft.com/office/powerpoint/2010/main" val="22886158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E8F0298-94DE-D793-87C5-8F3B0C958F77}"/>
              </a:ext>
            </a:extLst>
          </p:cNvPr>
          <p:cNvPicPr>
            <a:picLocks noChangeAspect="1"/>
          </p:cNvPicPr>
          <p:nvPr/>
        </p:nvPicPr>
        <p:blipFill>
          <a:blip r:embed="rId2"/>
          <a:stretch>
            <a:fillRect/>
          </a:stretch>
        </p:blipFill>
        <p:spPr>
          <a:xfrm>
            <a:off x="1778885" y="0"/>
            <a:ext cx="8634229"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4ABE156-2D70-1F1E-AB94-88CE5AEF8B49}"/>
                  </a:ext>
                </a:extLst>
              </p14:cNvPr>
              <p14:cNvContentPartPr/>
              <p14:nvPr/>
            </p14:nvContentPartPr>
            <p14:xfrm>
              <a:off x="1881648" y="2486376"/>
              <a:ext cx="203760" cy="254520"/>
            </p14:xfrm>
          </p:contentPart>
        </mc:Choice>
        <mc:Fallback xmlns="">
          <p:pic>
            <p:nvPicPr>
              <p:cNvPr id="6" name="Mürekkep 5">
                <a:extLst>
                  <a:ext uri="{FF2B5EF4-FFF2-40B4-BE49-F238E27FC236}">
                    <a16:creationId xmlns:a16="http://schemas.microsoft.com/office/drawing/2014/main" id="{C4ABE156-2D70-1F1E-AB94-88CE5AEF8B49}"/>
                  </a:ext>
                </a:extLst>
              </p:cNvPr>
              <p:cNvPicPr/>
              <p:nvPr/>
            </p:nvPicPr>
            <p:blipFill>
              <a:blip r:embed="rId4"/>
              <a:stretch>
                <a:fillRect/>
              </a:stretch>
            </p:blipFill>
            <p:spPr>
              <a:xfrm>
                <a:off x="1873008" y="2477376"/>
                <a:ext cx="2214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AF76AC2-2732-4F36-D98C-994CD027CDF8}"/>
                  </a:ext>
                </a:extLst>
              </p14:cNvPr>
              <p14:cNvContentPartPr/>
              <p14:nvPr/>
            </p14:nvContentPartPr>
            <p14:xfrm>
              <a:off x="6398568" y="2238336"/>
              <a:ext cx="214200" cy="259200"/>
            </p14:xfrm>
          </p:contentPart>
        </mc:Choice>
        <mc:Fallback xmlns="">
          <p:pic>
            <p:nvPicPr>
              <p:cNvPr id="7" name="Mürekkep 6">
                <a:extLst>
                  <a:ext uri="{FF2B5EF4-FFF2-40B4-BE49-F238E27FC236}">
                    <a16:creationId xmlns:a16="http://schemas.microsoft.com/office/drawing/2014/main" id="{FAF76AC2-2732-4F36-D98C-994CD027CDF8}"/>
                  </a:ext>
                </a:extLst>
              </p:cNvPr>
              <p:cNvPicPr/>
              <p:nvPr/>
            </p:nvPicPr>
            <p:blipFill>
              <a:blip r:embed="rId6"/>
              <a:stretch>
                <a:fillRect/>
              </a:stretch>
            </p:blipFill>
            <p:spPr>
              <a:xfrm>
                <a:off x="6389568" y="2229696"/>
                <a:ext cx="2318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C4068AB2-031E-18F8-8471-20DB57C2C634}"/>
                  </a:ext>
                </a:extLst>
              </p14:cNvPr>
              <p14:cNvContentPartPr/>
              <p14:nvPr/>
            </p14:nvContentPartPr>
            <p14:xfrm>
              <a:off x="1663848" y="2439216"/>
              <a:ext cx="138240" cy="249120"/>
            </p14:xfrm>
          </p:contentPart>
        </mc:Choice>
        <mc:Fallback xmlns="">
          <p:pic>
            <p:nvPicPr>
              <p:cNvPr id="8" name="Mürekkep 7">
                <a:extLst>
                  <a:ext uri="{FF2B5EF4-FFF2-40B4-BE49-F238E27FC236}">
                    <a16:creationId xmlns:a16="http://schemas.microsoft.com/office/drawing/2014/main" id="{C4068AB2-031E-18F8-8471-20DB57C2C634}"/>
                  </a:ext>
                </a:extLst>
              </p:cNvPr>
              <p:cNvPicPr/>
              <p:nvPr/>
            </p:nvPicPr>
            <p:blipFill>
              <a:blip r:embed="rId8"/>
              <a:stretch>
                <a:fillRect/>
              </a:stretch>
            </p:blipFill>
            <p:spPr>
              <a:xfrm>
                <a:off x="1655208" y="2430576"/>
                <a:ext cx="1558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19CE76A7-06FA-1F95-1E6D-10938062888D}"/>
                  </a:ext>
                </a:extLst>
              </p14:cNvPr>
              <p14:cNvContentPartPr/>
              <p14:nvPr/>
            </p14:nvContentPartPr>
            <p14:xfrm>
              <a:off x="6241968" y="2265336"/>
              <a:ext cx="87480" cy="222480"/>
            </p14:xfrm>
          </p:contentPart>
        </mc:Choice>
        <mc:Fallback xmlns="">
          <p:pic>
            <p:nvPicPr>
              <p:cNvPr id="9" name="Mürekkep 8">
                <a:extLst>
                  <a:ext uri="{FF2B5EF4-FFF2-40B4-BE49-F238E27FC236}">
                    <a16:creationId xmlns:a16="http://schemas.microsoft.com/office/drawing/2014/main" id="{19CE76A7-06FA-1F95-1E6D-10938062888D}"/>
                  </a:ext>
                </a:extLst>
              </p:cNvPr>
              <p:cNvPicPr/>
              <p:nvPr/>
            </p:nvPicPr>
            <p:blipFill>
              <a:blip r:embed="rId10"/>
              <a:stretch>
                <a:fillRect/>
              </a:stretch>
            </p:blipFill>
            <p:spPr>
              <a:xfrm>
                <a:off x="6233328" y="2256696"/>
                <a:ext cx="105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7ADCAC1E-ADFF-F6B5-B50A-8ABFE3DDBF27}"/>
                  </a:ext>
                </a:extLst>
              </p14:cNvPr>
              <p14:cNvContentPartPr/>
              <p14:nvPr/>
            </p14:nvContentPartPr>
            <p14:xfrm>
              <a:off x="5431248" y="3126816"/>
              <a:ext cx="1160280" cy="360"/>
            </p14:xfrm>
          </p:contentPart>
        </mc:Choice>
        <mc:Fallback xmlns="">
          <p:pic>
            <p:nvPicPr>
              <p:cNvPr id="13" name="Mürekkep 12">
                <a:extLst>
                  <a:ext uri="{FF2B5EF4-FFF2-40B4-BE49-F238E27FC236}">
                    <a16:creationId xmlns:a16="http://schemas.microsoft.com/office/drawing/2014/main" id="{7ADCAC1E-ADFF-F6B5-B50A-8ABFE3DDBF27}"/>
                  </a:ext>
                </a:extLst>
              </p:cNvPr>
              <p:cNvPicPr/>
              <p:nvPr/>
            </p:nvPicPr>
            <p:blipFill>
              <a:blip r:embed="rId12"/>
              <a:stretch>
                <a:fillRect/>
              </a:stretch>
            </p:blipFill>
            <p:spPr>
              <a:xfrm>
                <a:off x="5422608" y="3118176"/>
                <a:ext cx="1177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D0027716-5818-DFEF-C759-CEED4A3231B0}"/>
                  </a:ext>
                </a:extLst>
              </p14:cNvPr>
              <p14:cNvContentPartPr/>
              <p14:nvPr/>
            </p14:nvContentPartPr>
            <p14:xfrm>
              <a:off x="5476968" y="3794616"/>
              <a:ext cx="978840" cy="9360"/>
            </p14:xfrm>
          </p:contentPart>
        </mc:Choice>
        <mc:Fallback xmlns="">
          <p:pic>
            <p:nvPicPr>
              <p:cNvPr id="15" name="Mürekkep 14">
                <a:extLst>
                  <a:ext uri="{FF2B5EF4-FFF2-40B4-BE49-F238E27FC236}">
                    <a16:creationId xmlns:a16="http://schemas.microsoft.com/office/drawing/2014/main" id="{D0027716-5818-DFEF-C759-CEED4A3231B0}"/>
                  </a:ext>
                </a:extLst>
              </p:cNvPr>
              <p:cNvPicPr/>
              <p:nvPr/>
            </p:nvPicPr>
            <p:blipFill>
              <a:blip r:embed="rId14"/>
              <a:stretch>
                <a:fillRect/>
              </a:stretch>
            </p:blipFill>
            <p:spPr>
              <a:xfrm>
                <a:off x="5467968" y="3785616"/>
                <a:ext cx="996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DD571531-C906-7E58-A207-3C30E3FB70E8}"/>
                  </a:ext>
                </a:extLst>
              </p14:cNvPr>
              <p14:cNvContentPartPr/>
              <p14:nvPr/>
            </p14:nvContentPartPr>
            <p14:xfrm>
              <a:off x="2019528" y="3354696"/>
              <a:ext cx="268200" cy="230400"/>
            </p14:xfrm>
          </p:contentPart>
        </mc:Choice>
        <mc:Fallback xmlns="">
          <p:pic>
            <p:nvPicPr>
              <p:cNvPr id="16" name="Mürekkep 15">
                <a:extLst>
                  <a:ext uri="{FF2B5EF4-FFF2-40B4-BE49-F238E27FC236}">
                    <a16:creationId xmlns:a16="http://schemas.microsoft.com/office/drawing/2014/main" id="{DD571531-C906-7E58-A207-3C30E3FB70E8}"/>
                  </a:ext>
                </a:extLst>
              </p:cNvPr>
              <p:cNvPicPr/>
              <p:nvPr/>
            </p:nvPicPr>
            <p:blipFill>
              <a:blip r:embed="rId16"/>
              <a:stretch>
                <a:fillRect/>
              </a:stretch>
            </p:blipFill>
            <p:spPr>
              <a:xfrm>
                <a:off x="2010888" y="3346056"/>
                <a:ext cx="2858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6EFBEA6C-9896-4A4B-B536-7CC54BF55DED}"/>
                  </a:ext>
                </a:extLst>
              </p14:cNvPr>
              <p14:cNvContentPartPr/>
              <p14:nvPr/>
            </p14:nvContentPartPr>
            <p14:xfrm>
              <a:off x="2195568" y="4626936"/>
              <a:ext cx="329760" cy="284760"/>
            </p14:xfrm>
          </p:contentPart>
        </mc:Choice>
        <mc:Fallback xmlns="">
          <p:pic>
            <p:nvPicPr>
              <p:cNvPr id="17" name="Mürekkep 16">
                <a:extLst>
                  <a:ext uri="{FF2B5EF4-FFF2-40B4-BE49-F238E27FC236}">
                    <a16:creationId xmlns:a16="http://schemas.microsoft.com/office/drawing/2014/main" id="{6EFBEA6C-9896-4A4B-B536-7CC54BF55DED}"/>
                  </a:ext>
                </a:extLst>
              </p:cNvPr>
              <p:cNvPicPr/>
              <p:nvPr/>
            </p:nvPicPr>
            <p:blipFill>
              <a:blip r:embed="rId18"/>
              <a:stretch>
                <a:fillRect/>
              </a:stretch>
            </p:blipFill>
            <p:spPr>
              <a:xfrm>
                <a:off x="2186928" y="4618296"/>
                <a:ext cx="3474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C6523C60-EC2D-BF35-F633-E3D5E411CD76}"/>
                  </a:ext>
                </a:extLst>
              </p14:cNvPr>
              <p14:cNvContentPartPr/>
              <p14:nvPr/>
            </p14:nvContentPartPr>
            <p14:xfrm>
              <a:off x="1857168" y="3437136"/>
              <a:ext cx="91440" cy="183960"/>
            </p14:xfrm>
          </p:contentPart>
        </mc:Choice>
        <mc:Fallback xmlns="">
          <p:pic>
            <p:nvPicPr>
              <p:cNvPr id="23" name="Mürekkep 22">
                <a:extLst>
                  <a:ext uri="{FF2B5EF4-FFF2-40B4-BE49-F238E27FC236}">
                    <a16:creationId xmlns:a16="http://schemas.microsoft.com/office/drawing/2014/main" id="{C6523C60-EC2D-BF35-F633-E3D5E411CD76}"/>
                  </a:ext>
                </a:extLst>
              </p:cNvPr>
              <p:cNvPicPr/>
              <p:nvPr/>
            </p:nvPicPr>
            <p:blipFill>
              <a:blip r:embed="rId20"/>
              <a:stretch>
                <a:fillRect/>
              </a:stretch>
            </p:blipFill>
            <p:spPr>
              <a:xfrm>
                <a:off x="1848168" y="3428496"/>
                <a:ext cx="109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05055384-2C82-8525-65A4-B9EA0E4CDEFA}"/>
                  </a:ext>
                </a:extLst>
              </p14:cNvPr>
              <p14:cNvContentPartPr/>
              <p14:nvPr/>
            </p14:nvContentPartPr>
            <p14:xfrm>
              <a:off x="5328648" y="3620736"/>
              <a:ext cx="67320" cy="176040"/>
            </p14:xfrm>
          </p:contentPart>
        </mc:Choice>
        <mc:Fallback xmlns="">
          <p:pic>
            <p:nvPicPr>
              <p:cNvPr id="24" name="Mürekkep 23">
                <a:extLst>
                  <a:ext uri="{FF2B5EF4-FFF2-40B4-BE49-F238E27FC236}">
                    <a16:creationId xmlns:a16="http://schemas.microsoft.com/office/drawing/2014/main" id="{05055384-2C82-8525-65A4-B9EA0E4CDEFA}"/>
                  </a:ext>
                </a:extLst>
              </p:cNvPr>
              <p:cNvPicPr/>
              <p:nvPr/>
            </p:nvPicPr>
            <p:blipFill>
              <a:blip r:embed="rId22"/>
              <a:stretch>
                <a:fillRect/>
              </a:stretch>
            </p:blipFill>
            <p:spPr>
              <a:xfrm>
                <a:off x="5319648" y="3611736"/>
                <a:ext cx="84960" cy="193680"/>
              </a:xfrm>
              <a:prstGeom prst="rect">
                <a:avLst/>
              </a:prstGeom>
            </p:spPr>
          </p:pic>
        </mc:Fallback>
      </mc:AlternateContent>
      <p:grpSp>
        <p:nvGrpSpPr>
          <p:cNvPr id="33" name="Grup 32">
            <a:extLst>
              <a:ext uri="{FF2B5EF4-FFF2-40B4-BE49-F238E27FC236}">
                <a16:creationId xmlns:a16="http://schemas.microsoft.com/office/drawing/2014/main" id="{21581DB9-8F8A-8E82-A48D-6BDE4AA56137}"/>
              </a:ext>
            </a:extLst>
          </p:cNvPr>
          <p:cNvGrpSpPr/>
          <p:nvPr/>
        </p:nvGrpSpPr>
        <p:grpSpPr>
          <a:xfrm>
            <a:off x="2011248" y="4691376"/>
            <a:ext cx="212400" cy="263160"/>
            <a:chOff x="2011248" y="4691376"/>
            <a:chExt cx="212400" cy="26316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C9DB4057-B767-196D-3162-69D186EA1A5B}"/>
                    </a:ext>
                  </a:extLst>
                </p14:cNvPr>
                <p14:cNvContentPartPr/>
                <p14:nvPr/>
              </p14:nvContentPartPr>
              <p14:xfrm>
                <a:off x="2011248" y="4717656"/>
                <a:ext cx="181440" cy="193680"/>
              </p14:xfrm>
            </p:contentPart>
          </mc:Choice>
          <mc:Fallback xmlns="">
            <p:pic>
              <p:nvPicPr>
                <p:cNvPr id="25" name="Mürekkep 24">
                  <a:extLst>
                    <a:ext uri="{FF2B5EF4-FFF2-40B4-BE49-F238E27FC236}">
                      <a16:creationId xmlns:a16="http://schemas.microsoft.com/office/drawing/2014/main" id="{C9DB4057-B767-196D-3162-69D186EA1A5B}"/>
                    </a:ext>
                  </a:extLst>
                </p:cNvPr>
                <p:cNvPicPr/>
                <p:nvPr/>
              </p:nvPicPr>
              <p:blipFill>
                <a:blip r:embed="rId24"/>
                <a:stretch>
                  <a:fillRect/>
                </a:stretch>
              </p:blipFill>
              <p:spPr>
                <a:xfrm>
                  <a:off x="2002608" y="4709016"/>
                  <a:ext cx="19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14657EBF-CAA1-9DC5-AA41-4A18786FF9BB}"/>
                    </a:ext>
                  </a:extLst>
                </p14:cNvPr>
                <p14:cNvContentPartPr/>
                <p14:nvPr/>
              </p14:nvContentPartPr>
              <p14:xfrm>
                <a:off x="2130048" y="4855176"/>
                <a:ext cx="43560" cy="360"/>
              </p14:xfrm>
            </p:contentPart>
          </mc:Choice>
          <mc:Fallback xmlns="">
            <p:pic>
              <p:nvPicPr>
                <p:cNvPr id="26" name="Mürekkep 25">
                  <a:extLst>
                    <a:ext uri="{FF2B5EF4-FFF2-40B4-BE49-F238E27FC236}">
                      <a16:creationId xmlns:a16="http://schemas.microsoft.com/office/drawing/2014/main" id="{14657EBF-CAA1-9DC5-AA41-4A18786FF9BB}"/>
                    </a:ext>
                  </a:extLst>
                </p:cNvPr>
                <p:cNvPicPr/>
                <p:nvPr/>
              </p:nvPicPr>
              <p:blipFill>
                <a:blip r:embed="rId26"/>
                <a:stretch>
                  <a:fillRect/>
                </a:stretch>
              </p:blipFill>
              <p:spPr>
                <a:xfrm>
                  <a:off x="2121408" y="4846536"/>
                  <a:ext cx="6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0F750A3F-6ADB-7870-EF0C-DAD6AB71B72E}"/>
                    </a:ext>
                  </a:extLst>
                </p14:cNvPr>
                <p14:cNvContentPartPr/>
                <p14:nvPr/>
              </p14:nvContentPartPr>
              <p14:xfrm>
                <a:off x="2056248" y="4691376"/>
                <a:ext cx="167400" cy="263160"/>
              </p14:xfrm>
            </p:contentPart>
          </mc:Choice>
          <mc:Fallback xmlns="">
            <p:pic>
              <p:nvPicPr>
                <p:cNvPr id="32" name="Mürekkep 31">
                  <a:extLst>
                    <a:ext uri="{FF2B5EF4-FFF2-40B4-BE49-F238E27FC236}">
                      <a16:creationId xmlns:a16="http://schemas.microsoft.com/office/drawing/2014/main" id="{0F750A3F-6ADB-7870-EF0C-DAD6AB71B72E}"/>
                    </a:ext>
                  </a:extLst>
                </p:cNvPr>
                <p:cNvPicPr/>
                <p:nvPr/>
              </p:nvPicPr>
              <p:blipFill>
                <a:blip r:embed="rId28"/>
                <a:stretch>
                  <a:fillRect/>
                </a:stretch>
              </p:blipFill>
              <p:spPr>
                <a:xfrm>
                  <a:off x="2047248" y="4682376"/>
                  <a:ext cx="185040" cy="280800"/>
                </a:xfrm>
                <a:prstGeom prst="rect">
                  <a:avLst/>
                </a:prstGeom>
              </p:spPr>
            </p:pic>
          </mc:Fallback>
        </mc:AlternateContent>
      </p:grpSp>
      <p:grpSp>
        <p:nvGrpSpPr>
          <p:cNvPr id="40" name="Grup 39">
            <a:extLst>
              <a:ext uri="{FF2B5EF4-FFF2-40B4-BE49-F238E27FC236}">
                <a16:creationId xmlns:a16="http://schemas.microsoft.com/office/drawing/2014/main" id="{F0C74793-6E9E-29BB-8B76-6D781C37F4B5}"/>
              </a:ext>
            </a:extLst>
          </p:cNvPr>
          <p:cNvGrpSpPr/>
          <p:nvPr/>
        </p:nvGrpSpPr>
        <p:grpSpPr>
          <a:xfrm>
            <a:off x="5203728" y="4918896"/>
            <a:ext cx="1497960" cy="394200"/>
            <a:chOff x="5203728" y="4918896"/>
            <a:chExt cx="1497960" cy="394200"/>
          </a:xfrm>
        </p:grpSpPr>
        <mc:AlternateContent xmlns:mc="http://schemas.openxmlformats.org/markup-compatibility/2006" xmlns:p14="http://schemas.microsoft.com/office/powerpoint/2010/main">
          <mc:Choice Requires="p14">
            <p:contentPart p14:bwMode="auto" r:id="rId29">
              <p14:nvContentPartPr>
                <p14:cNvPr id="18" name="Mürekkep 17">
                  <a:extLst>
                    <a:ext uri="{FF2B5EF4-FFF2-40B4-BE49-F238E27FC236}">
                      <a16:creationId xmlns:a16="http://schemas.microsoft.com/office/drawing/2014/main" id="{F7AD9B5B-F606-1496-1D91-23DE3706A027}"/>
                    </a:ext>
                  </a:extLst>
                </p14:cNvPr>
                <p14:cNvContentPartPr/>
                <p14:nvPr/>
              </p14:nvContentPartPr>
              <p14:xfrm>
                <a:off x="5485968" y="5046336"/>
                <a:ext cx="1215720" cy="46800"/>
              </p14:xfrm>
            </p:contentPart>
          </mc:Choice>
          <mc:Fallback xmlns="">
            <p:pic>
              <p:nvPicPr>
                <p:cNvPr id="18" name="Mürekkep 17">
                  <a:extLst>
                    <a:ext uri="{FF2B5EF4-FFF2-40B4-BE49-F238E27FC236}">
                      <a16:creationId xmlns:a16="http://schemas.microsoft.com/office/drawing/2014/main" id="{F7AD9B5B-F606-1496-1D91-23DE3706A027}"/>
                    </a:ext>
                  </a:extLst>
                </p:cNvPr>
                <p:cNvPicPr/>
                <p:nvPr/>
              </p:nvPicPr>
              <p:blipFill>
                <a:blip r:embed="rId30"/>
                <a:stretch>
                  <a:fillRect/>
                </a:stretch>
              </p:blipFill>
              <p:spPr>
                <a:xfrm>
                  <a:off x="5476968" y="5037696"/>
                  <a:ext cx="12333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Mürekkep 18">
                  <a:extLst>
                    <a:ext uri="{FF2B5EF4-FFF2-40B4-BE49-F238E27FC236}">
                      <a16:creationId xmlns:a16="http://schemas.microsoft.com/office/drawing/2014/main" id="{5FA764FA-E513-9443-43A8-2835DC70E095}"/>
                    </a:ext>
                  </a:extLst>
                </p14:cNvPr>
                <p14:cNvContentPartPr/>
                <p14:nvPr/>
              </p14:nvContentPartPr>
              <p14:xfrm>
                <a:off x="5495328" y="5284656"/>
                <a:ext cx="849600" cy="28440"/>
              </p14:xfrm>
            </p:contentPart>
          </mc:Choice>
          <mc:Fallback xmlns="">
            <p:pic>
              <p:nvPicPr>
                <p:cNvPr id="19" name="Mürekkep 18">
                  <a:extLst>
                    <a:ext uri="{FF2B5EF4-FFF2-40B4-BE49-F238E27FC236}">
                      <a16:creationId xmlns:a16="http://schemas.microsoft.com/office/drawing/2014/main" id="{5FA764FA-E513-9443-43A8-2835DC70E095}"/>
                    </a:ext>
                  </a:extLst>
                </p:cNvPr>
                <p:cNvPicPr/>
                <p:nvPr/>
              </p:nvPicPr>
              <p:blipFill>
                <a:blip r:embed="rId32"/>
                <a:stretch>
                  <a:fillRect/>
                </a:stretch>
              </p:blipFill>
              <p:spPr>
                <a:xfrm>
                  <a:off x="5486328" y="5276016"/>
                  <a:ext cx="867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Mürekkep 33">
                  <a:extLst>
                    <a:ext uri="{FF2B5EF4-FFF2-40B4-BE49-F238E27FC236}">
                      <a16:creationId xmlns:a16="http://schemas.microsoft.com/office/drawing/2014/main" id="{138E3CD0-A47E-B01B-0739-D9928F45CF4F}"/>
                    </a:ext>
                  </a:extLst>
                </p14:cNvPr>
                <p14:cNvContentPartPr/>
                <p14:nvPr/>
              </p14:nvContentPartPr>
              <p14:xfrm>
                <a:off x="5203728" y="4918896"/>
                <a:ext cx="116280" cy="128520"/>
              </p14:xfrm>
            </p:contentPart>
          </mc:Choice>
          <mc:Fallback xmlns="">
            <p:pic>
              <p:nvPicPr>
                <p:cNvPr id="34" name="Mürekkep 33">
                  <a:extLst>
                    <a:ext uri="{FF2B5EF4-FFF2-40B4-BE49-F238E27FC236}">
                      <a16:creationId xmlns:a16="http://schemas.microsoft.com/office/drawing/2014/main" id="{138E3CD0-A47E-B01B-0739-D9928F45CF4F}"/>
                    </a:ext>
                  </a:extLst>
                </p:cNvPr>
                <p:cNvPicPr/>
                <p:nvPr/>
              </p:nvPicPr>
              <p:blipFill>
                <a:blip r:embed="rId34"/>
                <a:stretch>
                  <a:fillRect/>
                </a:stretch>
              </p:blipFill>
              <p:spPr>
                <a:xfrm>
                  <a:off x="5194728" y="4910256"/>
                  <a:ext cx="1339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Mürekkep 34">
                  <a:extLst>
                    <a:ext uri="{FF2B5EF4-FFF2-40B4-BE49-F238E27FC236}">
                      <a16:creationId xmlns:a16="http://schemas.microsoft.com/office/drawing/2014/main" id="{E947E65F-3061-1FCB-81A7-61136934D201}"/>
                    </a:ext>
                  </a:extLst>
                </p14:cNvPr>
                <p14:cNvContentPartPr/>
                <p14:nvPr/>
              </p14:nvContentPartPr>
              <p14:xfrm>
                <a:off x="5212008" y="5138496"/>
                <a:ext cx="360" cy="136440"/>
              </p14:xfrm>
            </p:contentPart>
          </mc:Choice>
          <mc:Fallback xmlns="">
            <p:pic>
              <p:nvPicPr>
                <p:cNvPr id="35" name="Mürekkep 34">
                  <a:extLst>
                    <a:ext uri="{FF2B5EF4-FFF2-40B4-BE49-F238E27FC236}">
                      <a16:creationId xmlns:a16="http://schemas.microsoft.com/office/drawing/2014/main" id="{E947E65F-3061-1FCB-81A7-61136934D201}"/>
                    </a:ext>
                  </a:extLst>
                </p:cNvPr>
                <p:cNvPicPr/>
                <p:nvPr/>
              </p:nvPicPr>
              <p:blipFill>
                <a:blip r:embed="rId36"/>
                <a:stretch>
                  <a:fillRect/>
                </a:stretch>
              </p:blipFill>
              <p:spPr>
                <a:xfrm>
                  <a:off x="5203008" y="5129856"/>
                  <a:ext cx="18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69D2FB06-10B9-0643-D8C0-2EF18C3E59D5}"/>
                    </a:ext>
                  </a:extLst>
                </p14:cNvPr>
                <p14:cNvContentPartPr/>
                <p14:nvPr/>
              </p14:nvContentPartPr>
              <p14:xfrm>
                <a:off x="5264928" y="5129496"/>
                <a:ext cx="68040" cy="139680"/>
              </p14:xfrm>
            </p:contentPart>
          </mc:Choice>
          <mc:Fallback xmlns="">
            <p:pic>
              <p:nvPicPr>
                <p:cNvPr id="37" name="Mürekkep 36">
                  <a:extLst>
                    <a:ext uri="{FF2B5EF4-FFF2-40B4-BE49-F238E27FC236}">
                      <a16:creationId xmlns:a16="http://schemas.microsoft.com/office/drawing/2014/main" id="{69D2FB06-10B9-0643-D8C0-2EF18C3E59D5}"/>
                    </a:ext>
                  </a:extLst>
                </p:cNvPr>
                <p:cNvPicPr/>
                <p:nvPr/>
              </p:nvPicPr>
              <p:blipFill>
                <a:blip r:embed="rId38"/>
                <a:stretch>
                  <a:fillRect/>
                </a:stretch>
              </p:blipFill>
              <p:spPr>
                <a:xfrm>
                  <a:off x="5256288" y="5120856"/>
                  <a:ext cx="85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44566786-E5A8-32ED-611D-0D36318B491C}"/>
                    </a:ext>
                  </a:extLst>
                </p14:cNvPr>
                <p14:cNvContentPartPr/>
                <p14:nvPr/>
              </p14:nvContentPartPr>
              <p14:xfrm>
                <a:off x="5376528" y="5284656"/>
                <a:ext cx="360" cy="360"/>
              </p14:xfrm>
            </p:contentPart>
          </mc:Choice>
          <mc:Fallback xmlns="">
            <p:pic>
              <p:nvPicPr>
                <p:cNvPr id="38" name="Mürekkep 37">
                  <a:extLst>
                    <a:ext uri="{FF2B5EF4-FFF2-40B4-BE49-F238E27FC236}">
                      <a16:creationId xmlns:a16="http://schemas.microsoft.com/office/drawing/2014/main" id="{44566786-E5A8-32ED-611D-0D36318B491C}"/>
                    </a:ext>
                  </a:extLst>
                </p:cNvPr>
                <p:cNvPicPr/>
                <p:nvPr/>
              </p:nvPicPr>
              <p:blipFill>
                <a:blip r:embed="rId40"/>
                <a:stretch>
                  <a:fillRect/>
                </a:stretch>
              </p:blipFill>
              <p:spPr>
                <a:xfrm>
                  <a:off x="5367528" y="52760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Mürekkep 38">
                  <a:extLst>
                    <a:ext uri="{FF2B5EF4-FFF2-40B4-BE49-F238E27FC236}">
                      <a16:creationId xmlns:a16="http://schemas.microsoft.com/office/drawing/2014/main" id="{2364816F-7FE4-979E-42D7-A6EA630D359B}"/>
                    </a:ext>
                  </a:extLst>
                </p14:cNvPr>
                <p14:cNvContentPartPr/>
                <p14:nvPr/>
              </p14:nvContentPartPr>
              <p14:xfrm>
                <a:off x="5390928" y="5001336"/>
                <a:ext cx="3960" cy="13320"/>
              </p14:xfrm>
            </p:contentPart>
          </mc:Choice>
          <mc:Fallback xmlns="">
            <p:pic>
              <p:nvPicPr>
                <p:cNvPr id="39" name="Mürekkep 38">
                  <a:extLst>
                    <a:ext uri="{FF2B5EF4-FFF2-40B4-BE49-F238E27FC236}">
                      <a16:creationId xmlns:a16="http://schemas.microsoft.com/office/drawing/2014/main" id="{2364816F-7FE4-979E-42D7-A6EA630D359B}"/>
                    </a:ext>
                  </a:extLst>
                </p:cNvPr>
                <p:cNvPicPr/>
                <p:nvPr/>
              </p:nvPicPr>
              <p:blipFill>
                <a:blip r:embed="rId42"/>
                <a:stretch>
                  <a:fillRect/>
                </a:stretch>
              </p:blipFill>
              <p:spPr>
                <a:xfrm>
                  <a:off x="5382288" y="4992696"/>
                  <a:ext cx="2160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1" name="Mürekkep 40">
                <a:extLst>
                  <a:ext uri="{FF2B5EF4-FFF2-40B4-BE49-F238E27FC236}">
                    <a16:creationId xmlns:a16="http://schemas.microsoft.com/office/drawing/2014/main" id="{AE820AB2-ADDE-2E3E-72C2-CE551B956DC3}"/>
                  </a:ext>
                </a:extLst>
              </p14:cNvPr>
              <p14:cNvContentPartPr/>
              <p14:nvPr/>
            </p14:nvContentPartPr>
            <p14:xfrm>
              <a:off x="5440248" y="3812976"/>
              <a:ext cx="360" cy="360"/>
            </p14:xfrm>
          </p:contentPart>
        </mc:Choice>
        <mc:Fallback xmlns="">
          <p:pic>
            <p:nvPicPr>
              <p:cNvPr id="41" name="Mürekkep 40">
                <a:extLst>
                  <a:ext uri="{FF2B5EF4-FFF2-40B4-BE49-F238E27FC236}">
                    <a16:creationId xmlns:a16="http://schemas.microsoft.com/office/drawing/2014/main" id="{AE820AB2-ADDE-2E3E-72C2-CE551B956DC3}"/>
                  </a:ext>
                </a:extLst>
              </p:cNvPr>
              <p:cNvPicPr/>
              <p:nvPr/>
            </p:nvPicPr>
            <p:blipFill>
              <a:blip r:embed="rId40"/>
              <a:stretch>
                <a:fillRect/>
              </a:stretch>
            </p:blipFill>
            <p:spPr>
              <a:xfrm>
                <a:off x="5431608" y="3803976"/>
                <a:ext cx="18000" cy="18000"/>
              </a:xfrm>
              <a:prstGeom prst="rect">
                <a:avLst/>
              </a:prstGeom>
            </p:spPr>
          </p:pic>
        </mc:Fallback>
      </mc:AlternateContent>
      <p:grpSp>
        <p:nvGrpSpPr>
          <p:cNvPr id="43" name="Grup 42">
            <a:extLst>
              <a:ext uri="{FF2B5EF4-FFF2-40B4-BE49-F238E27FC236}">
                <a16:creationId xmlns:a16="http://schemas.microsoft.com/office/drawing/2014/main" id="{58B3ADBB-238C-8DEB-F7E5-4E7E4D6F2C24}"/>
              </a:ext>
            </a:extLst>
          </p:cNvPr>
          <p:cNvGrpSpPr/>
          <p:nvPr/>
        </p:nvGrpSpPr>
        <p:grpSpPr>
          <a:xfrm>
            <a:off x="5223168" y="2980656"/>
            <a:ext cx="144360" cy="209880"/>
            <a:chOff x="5223168" y="2980656"/>
            <a:chExt cx="144360" cy="209880"/>
          </a:xfrm>
        </p:grpSpPr>
        <mc:AlternateContent xmlns:mc="http://schemas.openxmlformats.org/markup-compatibility/2006" xmlns:p14="http://schemas.microsoft.com/office/powerpoint/2010/main">
          <mc:Choice Requires="p14">
            <p:contentPart p14:bwMode="auto" r:id="rId44">
              <p14:nvContentPartPr>
                <p14:cNvPr id="20" name="Mürekkep 19">
                  <a:extLst>
                    <a:ext uri="{FF2B5EF4-FFF2-40B4-BE49-F238E27FC236}">
                      <a16:creationId xmlns:a16="http://schemas.microsoft.com/office/drawing/2014/main" id="{D146A446-D827-D270-6B30-9938140E80BE}"/>
                    </a:ext>
                  </a:extLst>
                </p14:cNvPr>
                <p14:cNvContentPartPr/>
                <p14:nvPr/>
              </p14:nvContentPartPr>
              <p14:xfrm>
                <a:off x="5223168" y="2980656"/>
                <a:ext cx="125280" cy="121680"/>
              </p14:xfrm>
            </p:contentPart>
          </mc:Choice>
          <mc:Fallback xmlns="">
            <p:pic>
              <p:nvPicPr>
                <p:cNvPr id="20" name="Mürekkep 19">
                  <a:extLst>
                    <a:ext uri="{FF2B5EF4-FFF2-40B4-BE49-F238E27FC236}">
                      <a16:creationId xmlns:a16="http://schemas.microsoft.com/office/drawing/2014/main" id="{D146A446-D827-D270-6B30-9938140E80BE}"/>
                    </a:ext>
                  </a:extLst>
                </p:cNvPr>
                <p:cNvPicPr/>
                <p:nvPr/>
              </p:nvPicPr>
              <p:blipFill>
                <a:blip r:embed="rId45"/>
                <a:stretch>
                  <a:fillRect/>
                </a:stretch>
              </p:blipFill>
              <p:spPr>
                <a:xfrm>
                  <a:off x="5214168" y="2971656"/>
                  <a:ext cx="142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 name="Mürekkep 20">
                  <a:extLst>
                    <a:ext uri="{FF2B5EF4-FFF2-40B4-BE49-F238E27FC236}">
                      <a16:creationId xmlns:a16="http://schemas.microsoft.com/office/drawing/2014/main" id="{509C4F2A-2E8D-E477-8439-68F6D1848D15}"/>
                    </a:ext>
                  </a:extLst>
                </p14:cNvPr>
                <p14:cNvContentPartPr/>
                <p14:nvPr/>
              </p14:nvContentPartPr>
              <p14:xfrm>
                <a:off x="5321448" y="3054096"/>
                <a:ext cx="360" cy="136440"/>
              </p14:xfrm>
            </p:contentPart>
          </mc:Choice>
          <mc:Fallback xmlns="">
            <p:pic>
              <p:nvPicPr>
                <p:cNvPr id="21" name="Mürekkep 20">
                  <a:extLst>
                    <a:ext uri="{FF2B5EF4-FFF2-40B4-BE49-F238E27FC236}">
                      <a16:creationId xmlns:a16="http://schemas.microsoft.com/office/drawing/2014/main" id="{509C4F2A-2E8D-E477-8439-68F6D1848D15}"/>
                    </a:ext>
                  </a:extLst>
                </p:cNvPr>
                <p:cNvPicPr/>
                <p:nvPr/>
              </p:nvPicPr>
              <p:blipFill>
                <a:blip r:embed="rId47"/>
                <a:stretch>
                  <a:fillRect/>
                </a:stretch>
              </p:blipFill>
              <p:spPr>
                <a:xfrm>
                  <a:off x="5312808" y="3045096"/>
                  <a:ext cx="18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Mürekkep 41">
                  <a:extLst>
                    <a:ext uri="{FF2B5EF4-FFF2-40B4-BE49-F238E27FC236}">
                      <a16:creationId xmlns:a16="http://schemas.microsoft.com/office/drawing/2014/main" id="{36A16627-862E-55EE-5509-DCA5BE4FE9A9}"/>
                    </a:ext>
                  </a:extLst>
                </p14:cNvPr>
                <p14:cNvContentPartPr/>
                <p14:nvPr/>
              </p14:nvContentPartPr>
              <p14:xfrm>
                <a:off x="5367168" y="3090096"/>
                <a:ext cx="360" cy="360"/>
              </p14:xfrm>
            </p:contentPart>
          </mc:Choice>
          <mc:Fallback xmlns="">
            <p:pic>
              <p:nvPicPr>
                <p:cNvPr id="42" name="Mürekkep 41">
                  <a:extLst>
                    <a:ext uri="{FF2B5EF4-FFF2-40B4-BE49-F238E27FC236}">
                      <a16:creationId xmlns:a16="http://schemas.microsoft.com/office/drawing/2014/main" id="{36A16627-862E-55EE-5509-DCA5BE4FE9A9}"/>
                    </a:ext>
                  </a:extLst>
                </p:cNvPr>
                <p:cNvPicPr/>
                <p:nvPr/>
              </p:nvPicPr>
              <p:blipFill>
                <a:blip r:embed="rId40"/>
                <a:stretch>
                  <a:fillRect/>
                </a:stretch>
              </p:blipFill>
              <p:spPr>
                <a:xfrm>
                  <a:off x="5358168" y="30814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4" name="Mürekkep 43">
                <a:extLst>
                  <a:ext uri="{FF2B5EF4-FFF2-40B4-BE49-F238E27FC236}">
                    <a16:creationId xmlns:a16="http://schemas.microsoft.com/office/drawing/2014/main" id="{30FECCA2-F05F-C338-3C76-181557499353}"/>
                  </a:ext>
                </a:extLst>
              </p14:cNvPr>
              <p14:cNvContentPartPr/>
              <p14:nvPr/>
            </p14:nvContentPartPr>
            <p14:xfrm>
              <a:off x="1983888" y="3584016"/>
              <a:ext cx="360" cy="360"/>
            </p14:xfrm>
          </p:contentPart>
        </mc:Choice>
        <mc:Fallback xmlns="">
          <p:pic>
            <p:nvPicPr>
              <p:cNvPr id="44" name="Mürekkep 43">
                <a:extLst>
                  <a:ext uri="{FF2B5EF4-FFF2-40B4-BE49-F238E27FC236}">
                    <a16:creationId xmlns:a16="http://schemas.microsoft.com/office/drawing/2014/main" id="{30FECCA2-F05F-C338-3C76-181557499353}"/>
                  </a:ext>
                </a:extLst>
              </p:cNvPr>
              <p:cNvPicPr/>
              <p:nvPr/>
            </p:nvPicPr>
            <p:blipFill>
              <a:blip r:embed="rId40"/>
              <a:stretch>
                <a:fillRect/>
              </a:stretch>
            </p:blipFill>
            <p:spPr>
              <a:xfrm>
                <a:off x="1975248" y="3575376"/>
                <a:ext cx="18000" cy="18000"/>
              </a:xfrm>
              <a:prstGeom prst="rect">
                <a:avLst/>
              </a:prstGeom>
            </p:spPr>
          </p:pic>
        </mc:Fallback>
      </mc:AlternateContent>
      <p:grpSp>
        <p:nvGrpSpPr>
          <p:cNvPr id="46" name="Grup 45">
            <a:extLst>
              <a:ext uri="{FF2B5EF4-FFF2-40B4-BE49-F238E27FC236}">
                <a16:creationId xmlns:a16="http://schemas.microsoft.com/office/drawing/2014/main" id="{C5E3D4FA-8203-2733-D466-7D0B306469F9}"/>
              </a:ext>
            </a:extLst>
          </p:cNvPr>
          <p:cNvGrpSpPr/>
          <p:nvPr/>
        </p:nvGrpSpPr>
        <p:grpSpPr>
          <a:xfrm>
            <a:off x="1956528" y="3792456"/>
            <a:ext cx="369360" cy="202320"/>
            <a:chOff x="1956528" y="3792456"/>
            <a:chExt cx="369360" cy="202320"/>
          </a:xfrm>
        </p:grpSpPr>
        <mc:AlternateContent xmlns:mc="http://schemas.openxmlformats.org/markup-compatibility/2006" xmlns:p14="http://schemas.microsoft.com/office/powerpoint/2010/main">
          <mc:Choice Requires="p14">
            <p:contentPart p14:bwMode="auto" r:id="rId50">
              <p14:nvContentPartPr>
                <p14:cNvPr id="28" name="Mürekkep 27">
                  <a:extLst>
                    <a:ext uri="{FF2B5EF4-FFF2-40B4-BE49-F238E27FC236}">
                      <a16:creationId xmlns:a16="http://schemas.microsoft.com/office/drawing/2014/main" id="{50687623-C852-6D72-D9BA-D7C683354579}"/>
                    </a:ext>
                  </a:extLst>
                </p14:cNvPr>
                <p14:cNvContentPartPr/>
                <p14:nvPr/>
              </p14:nvContentPartPr>
              <p14:xfrm>
                <a:off x="2184408" y="3792456"/>
                <a:ext cx="141480" cy="159840"/>
              </p14:xfrm>
            </p:contentPart>
          </mc:Choice>
          <mc:Fallback xmlns="">
            <p:pic>
              <p:nvPicPr>
                <p:cNvPr id="28" name="Mürekkep 27">
                  <a:extLst>
                    <a:ext uri="{FF2B5EF4-FFF2-40B4-BE49-F238E27FC236}">
                      <a16:creationId xmlns:a16="http://schemas.microsoft.com/office/drawing/2014/main" id="{50687623-C852-6D72-D9BA-D7C683354579}"/>
                    </a:ext>
                  </a:extLst>
                </p:cNvPr>
                <p:cNvPicPr/>
                <p:nvPr/>
              </p:nvPicPr>
              <p:blipFill>
                <a:blip r:embed="rId51"/>
                <a:stretch>
                  <a:fillRect/>
                </a:stretch>
              </p:blipFill>
              <p:spPr>
                <a:xfrm>
                  <a:off x="2175408" y="3783816"/>
                  <a:ext cx="159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Mürekkep 28">
                  <a:extLst>
                    <a:ext uri="{FF2B5EF4-FFF2-40B4-BE49-F238E27FC236}">
                      <a16:creationId xmlns:a16="http://schemas.microsoft.com/office/drawing/2014/main" id="{4CB379E9-3265-E079-8E52-DF3CDF23F94E}"/>
                    </a:ext>
                  </a:extLst>
                </p14:cNvPr>
                <p14:cNvContentPartPr/>
                <p14:nvPr/>
              </p14:nvContentPartPr>
              <p14:xfrm>
                <a:off x="1956528" y="3812256"/>
                <a:ext cx="140400" cy="182520"/>
              </p14:xfrm>
            </p:contentPart>
          </mc:Choice>
          <mc:Fallback xmlns="">
            <p:pic>
              <p:nvPicPr>
                <p:cNvPr id="29" name="Mürekkep 28">
                  <a:extLst>
                    <a:ext uri="{FF2B5EF4-FFF2-40B4-BE49-F238E27FC236}">
                      <a16:creationId xmlns:a16="http://schemas.microsoft.com/office/drawing/2014/main" id="{4CB379E9-3265-E079-8E52-DF3CDF23F94E}"/>
                    </a:ext>
                  </a:extLst>
                </p:cNvPr>
                <p:cNvPicPr/>
                <p:nvPr/>
              </p:nvPicPr>
              <p:blipFill>
                <a:blip r:embed="rId53"/>
                <a:stretch>
                  <a:fillRect/>
                </a:stretch>
              </p:blipFill>
              <p:spPr>
                <a:xfrm>
                  <a:off x="1947528" y="3803256"/>
                  <a:ext cx="1580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Mürekkep 29">
                  <a:extLst>
                    <a:ext uri="{FF2B5EF4-FFF2-40B4-BE49-F238E27FC236}">
                      <a16:creationId xmlns:a16="http://schemas.microsoft.com/office/drawing/2014/main" id="{BBC0907A-935A-689F-31CE-5789B12F0367}"/>
                    </a:ext>
                  </a:extLst>
                </p14:cNvPr>
                <p14:cNvContentPartPr/>
                <p14:nvPr/>
              </p14:nvContentPartPr>
              <p14:xfrm>
                <a:off x="2047968" y="3931416"/>
                <a:ext cx="72000" cy="9720"/>
              </p14:xfrm>
            </p:contentPart>
          </mc:Choice>
          <mc:Fallback xmlns="">
            <p:pic>
              <p:nvPicPr>
                <p:cNvPr id="30" name="Mürekkep 29">
                  <a:extLst>
                    <a:ext uri="{FF2B5EF4-FFF2-40B4-BE49-F238E27FC236}">
                      <a16:creationId xmlns:a16="http://schemas.microsoft.com/office/drawing/2014/main" id="{BBC0907A-935A-689F-31CE-5789B12F0367}"/>
                    </a:ext>
                  </a:extLst>
                </p:cNvPr>
                <p:cNvPicPr/>
                <p:nvPr/>
              </p:nvPicPr>
              <p:blipFill>
                <a:blip r:embed="rId55"/>
                <a:stretch>
                  <a:fillRect/>
                </a:stretch>
              </p:blipFill>
              <p:spPr>
                <a:xfrm>
                  <a:off x="2038968" y="3922776"/>
                  <a:ext cx="89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Mürekkep 44">
                  <a:extLst>
                    <a:ext uri="{FF2B5EF4-FFF2-40B4-BE49-F238E27FC236}">
                      <a16:creationId xmlns:a16="http://schemas.microsoft.com/office/drawing/2014/main" id="{5E0634B4-CD0B-E539-94FD-1EDDD9FCD5E9}"/>
                    </a:ext>
                  </a:extLst>
                </p14:cNvPr>
                <p14:cNvContentPartPr/>
                <p14:nvPr/>
              </p14:nvContentPartPr>
              <p14:xfrm>
                <a:off x="2157408" y="3977496"/>
                <a:ext cx="360" cy="360"/>
              </p14:xfrm>
            </p:contentPart>
          </mc:Choice>
          <mc:Fallback xmlns="">
            <p:pic>
              <p:nvPicPr>
                <p:cNvPr id="45" name="Mürekkep 44">
                  <a:extLst>
                    <a:ext uri="{FF2B5EF4-FFF2-40B4-BE49-F238E27FC236}">
                      <a16:creationId xmlns:a16="http://schemas.microsoft.com/office/drawing/2014/main" id="{5E0634B4-CD0B-E539-94FD-1EDDD9FCD5E9}"/>
                    </a:ext>
                  </a:extLst>
                </p:cNvPr>
                <p:cNvPicPr/>
                <p:nvPr/>
              </p:nvPicPr>
              <p:blipFill>
                <a:blip r:embed="rId40"/>
                <a:stretch>
                  <a:fillRect/>
                </a:stretch>
              </p:blipFill>
              <p:spPr>
                <a:xfrm>
                  <a:off x="2148768" y="396849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47" name="Mürekkep 46">
                <a:extLst>
                  <a:ext uri="{FF2B5EF4-FFF2-40B4-BE49-F238E27FC236}">
                    <a16:creationId xmlns:a16="http://schemas.microsoft.com/office/drawing/2014/main" id="{4150CC05-17C4-5801-87A2-A18A0A97D012}"/>
                  </a:ext>
                </a:extLst>
              </p14:cNvPr>
              <p14:cNvContentPartPr/>
              <p14:nvPr/>
            </p14:nvContentPartPr>
            <p14:xfrm>
              <a:off x="2276208" y="4955616"/>
              <a:ext cx="360" cy="360"/>
            </p14:xfrm>
          </p:contentPart>
        </mc:Choice>
        <mc:Fallback xmlns="">
          <p:pic>
            <p:nvPicPr>
              <p:cNvPr id="47" name="Mürekkep 46">
                <a:extLst>
                  <a:ext uri="{FF2B5EF4-FFF2-40B4-BE49-F238E27FC236}">
                    <a16:creationId xmlns:a16="http://schemas.microsoft.com/office/drawing/2014/main" id="{4150CC05-17C4-5801-87A2-A18A0A97D012}"/>
                  </a:ext>
                </a:extLst>
              </p:cNvPr>
              <p:cNvPicPr/>
              <p:nvPr/>
            </p:nvPicPr>
            <p:blipFill>
              <a:blip r:embed="rId40"/>
              <a:stretch>
                <a:fillRect/>
              </a:stretch>
            </p:blipFill>
            <p:spPr>
              <a:xfrm>
                <a:off x="2267568" y="4946976"/>
                <a:ext cx="18000" cy="18000"/>
              </a:xfrm>
              <a:prstGeom prst="rect">
                <a:avLst/>
              </a:prstGeom>
            </p:spPr>
          </p:pic>
        </mc:Fallback>
      </mc:AlternateContent>
      <p:grpSp>
        <p:nvGrpSpPr>
          <p:cNvPr id="50" name="Grup 49">
            <a:extLst>
              <a:ext uri="{FF2B5EF4-FFF2-40B4-BE49-F238E27FC236}">
                <a16:creationId xmlns:a16="http://schemas.microsoft.com/office/drawing/2014/main" id="{85DC8FC4-1282-6461-B6D2-ED8EC8DBD810}"/>
              </a:ext>
            </a:extLst>
          </p:cNvPr>
          <p:cNvGrpSpPr/>
          <p:nvPr/>
        </p:nvGrpSpPr>
        <p:grpSpPr>
          <a:xfrm>
            <a:off x="1727928" y="2750976"/>
            <a:ext cx="367920" cy="330840"/>
            <a:chOff x="1727928" y="2750976"/>
            <a:chExt cx="367920" cy="330840"/>
          </a:xfrm>
        </p:grpSpPr>
        <mc:AlternateContent xmlns:mc="http://schemas.openxmlformats.org/markup-compatibility/2006" xmlns:p14="http://schemas.microsoft.com/office/powerpoint/2010/main">
          <mc:Choice Requires="p14">
            <p:contentPart p14:bwMode="auto" r:id="rId58">
              <p14:nvContentPartPr>
                <p14:cNvPr id="10" name="Mürekkep 9">
                  <a:extLst>
                    <a:ext uri="{FF2B5EF4-FFF2-40B4-BE49-F238E27FC236}">
                      <a16:creationId xmlns:a16="http://schemas.microsoft.com/office/drawing/2014/main" id="{73025248-5B6F-249E-725F-1108E060CC6F}"/>
                    </a:ext>
                  </a:extLst>
                </p14:cNvPr>
                <p14:cNvContentPartPr/>
                <p14:nvPr/>
              </p14:nvContentPartPr>
              <p14:xfrm>
                <a:off x="1893168" y="2750976"/>
                <a:ext cx="202680" cy="204120"/>
              </p14:xfrm>
            </p:contentPart>
          </mc:Choice>
          <mc:Fallback xmlns="">
            <p:pic>
              <p:nvPicPr>
                <p:cNvPr id="10" name="Mürekkep 9">
                  <a:extLst>
                    <a:ext uri="{FF2B5EF4-FFF2-40B4-BE49-F238E27FC236}">
                      <a16:creationId xmlns:a16="http://schemas.microsoft.com/office/drawing/2014/main" id="{73025248-5B6F-249E-725F-1108E060CC6F}"/>
                    </a:ext>
                  </a:extLst>
                </p:cNvPr>
                <p:cNvPicPr/>
                <p:nvPr/>
              </p:nvPicPr>
              <p:blipFill>
                <a:blip r:embed="rId59"/>
                <a:stretch>
                  <a:fillRect/>
                </a:stretch>
              </p:blipFill>
              <p:spPr>
                <a:xfrm>
                  <a:off x="1884168" y="2741976"/>
                  <a:ext cx="2203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 name="Mürekkep 10">
                  <a:extLst>
                    <a:ext uri="{FF2B5EF4-FFF2-40B4-BE49-F238E27FC236}">
                      <a16:creationId xmlns:a16="http://schemas.microsoft.com/office/drawing/2014/main" id="{832BDAA7-C861-798E-3564-BCBBF99FBBB0}"/>
                    </a:ext>
                  </a:extLst>
                </p14:cNvPr>
                <p14:cNvContentPartPr/>
                <p14:nvPr/>
              </p14:nvContentPartPr>
              <p14:xfrm>
                <a:off x="1727928" y="2888496"/>
                <a:ext cx="156600" cy="193320"/>
              </p14:xfrm>
            </p:contentPart>
          </mc:Choice>
          <mc:Fallback xmlns="">
            <p:pic>
              <p:nvPicPr>
                <p:cNvPr id="11" name="Mürekkep 10">
                  <a:extLst>
                    <a:ext uri="{FF2B5EF4-FFF2-40B4-BE49-F238E27FC236}">
                      <a16:creationId xmlns:a16="http://schemas.microsoft.com/office/drawing/2014/main" id="{832BDAA7-C861-798E-3564-BCBBF99FBBB0}"/>
                    </a:ext>
                  </a:extLst>
                </p:cNvPr>
                <p:cNvPicPr/>
                <p:nvPr/>
              </p:nvPicPr>
              <p:blipFill>
                <a:blip r:embed="rId61"/>
                <a:stretch>
                  <a:fillRect/>
                </a:stretch>
              </p:blipFill>
              <p:spPr>
                <a:xfrm>
                  <a:off x="1718928" y="2879496"/>
                  <a:ext cx="1742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Mürekkep 47">
                  <a:extLst>
                    <a:ext uri="{FF2B5EF4-FFF2-40B4-BE49-F238E27FC236}">
                      <a16:creationId xmlns:a16="http://schemas.microsoft.com/office/drawing/2014/main" id="{4139B30F-A2C2-8D6A-560E-8A4126AAA93C}"/>
                    </a:ext>
                  </a:extLst>
                </p14:cNvPr>
                <p14:cNvContentPartPr/>
                <p14:nvPr/>
              </p14:nvContentPartPr>
              <p14:xfrm>
                <a:off x="1956528" y="3017376"/>
                <a:ext cx="360" cy="360"/>
              </p14:xfrm>
            </p:contentPart>
          </mc:Choice>
          <mc:Fallback xmlns="">
            <p:pic>
              <p:nvPicPr>
                <p:cNvPr id="48" name="Mürekkep 47">
                  <a:extLst>
                    <a:ext uri="{FF2B5EF4-FFF2-40B4-BE49-F238E27FC236}">
                      <a16:creationId xmlns:a16="http://schemas.microsoft.com/office/drawing/2014/main" id="{4139B30F-A2C2-8D6A-560E-8A4126AAA93C}"/>
                    </a:ext>
                  </a:extLst>
                </p:cNvPr>
                <p:cNvPicPr/>
                <p:nvPr/>
              </p:nvPicPr>
              <p:blipFill>
                <a:blip r:embed="rId40"/>
                <a:stretch>
                  <a:fillRect/>
                </a:stretch>
              </p:blipFill>
              <p:spPr>
                <a:xfrm>
                  <a:off x="1947528" y="30083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2EC9277E-EC8F-DF6D-7151-F465C60D031A}"/>
                  </a:ext>
                </a:extLst>
              </p14:cNvPr>
              <p14:cNvContentPartPr/>
              <p14:nvPr/>
            </p14:nvContentPartPr>
            <p14:xfrm>
              <a:off x="1828368" y="2623896"/>
              <a:ext cx="360" cy="360"/>
            </p14:xfrm>
          </p:contentPart>
        </mc:Choice>
        <mc:Fallback xmlns="">
          <p:pic>
            <p:nvPicPr>
              <p:cNvPr id="49" name="Mürekkep 48">
                <a:extLst>
                  <a:ext uri="{FF2B5EF4-FFF2-40B4-BE49-F238E27FC236}">
                    <a16:creationId xmlns:a16="http://schemas.microsoft.com/office/drawing/2014/main" id="{2EC9277E-EC8F-DF6D-7151-F465C60D031A}"/>
                  </a:ext>
                </a:extLst>
              </p:cNvPr>
              <p:cNvPicPr/>
              <p:nvPr/>
            </p:nvPicPr>
            <p:blipFill>
              <a:blip r:embed="rId40"/>
              <a:stretch>
                <a:fillRect/>
              </a:stretch>
            </p:blipFill>
            <p:spPr>
              <a:xfrm>
                <a:off x="1819728" y="26152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Mürekkep 50">
                <a:extLst>
                  <a:ext uri="{FF2B5EF4-FFF2-40B4-BE49-F238E27FC236}">
                    <a16:creationId xmlns:a16="http://schemas.microsoft.com/office/drawing/2014/main" id="{86205EE7-C3B1-580D-A936-9B5B51E1D72B}"/>
                  </a:ext>
                </a:extLst>
              </p14:cNvPr>
              <p14:cNvContentPartPr/>
              <p14:nvPr/>
            </p14:nvContentPartPr>
            <p14:xfrm>
              <a:off x="6373008" y="2496096"/>
              <a:ext cx="360" cy="360"/>
            </p14:xfrm>
          </p:contentPart>
        </mc:Choice>
        <mc:Fallback xmlns="">
          <p:pic>
            <p:nvPicPr>
              <p:cNvPr id="51" name="Mürekkep 50">
                <a:extLst>
                  <a:ext uri="{FF2B5EF4-FFF2-40B4-BE49-F238E27FC236}">
                    <a16:creationId xmlns:a16="http://schemas.microsoft.com/office/drawing/2014/main" id="{86205EE7-C3B1-580D-A936-9B5B51E1D72B}"/>
                  </a:ext>
                </a:extLst>
              </p:cNvPr>
              <p:cNvPicPr/>
              <p:nvPr/>
            </p:nvPicPr>
            <p:blipFill>
              <a:blip r:embed="rId40"/>
              <a:stretch>
                <a:fillRect/>
              </a:stretch>
            </p:blipFill>
            <p:spPr>
              <a:xfrm>
                <a:off x="6364368" y="2487456"/>
                <a:ext cx="18000" cy="18000"/>
              </a:xfrm>
              <a:prstGeom prst="rect">
                <a:avLst/>
              </a:prstGeom>
            </p:spPr>
          </p:pic>
        </mc:Fallback>
      </mc:AlternateContent>
      <p:pic>
        <p:nvPicPr>
          <p:cNvPr id="53" name="Resim 52">
            <a:extLst>
              <a:ext uri="{FF2B5EF4-FFF2-40B4-BE49-F238E27FC236}">
                <a16:creationId xmlns:a16="http://schemas.microsoft.com/office/drawing/2014/main" id="{1EB21CA5-71EE-D54B-3C92-20453A8D7D19}"/>
              </a:ext>
            </a:extLst>
          </p:cNvPr>
          <p:cNvPicPr>
            <a:picLocks noChangeAspect="1"/>
          </p:cNvPicPr>
          <p:nvPr/>
        </p:nvPicPr>
        <p:blipFill>
          <a:blip r:embed="rId65"/>
          <a:stretch>
            <a:fillRect/>
          </a:stretch>
        </p:blipFill>
        <p:spPr>
          <a:xfrm>
            <a:off x="5112616" y="135392"/>
            <a:ext cx="1962424" cy="257211"/>
          </a:xfrm>
          <a:prstGeom prst="rect">
            <a:avLst/>
          </a:prstGeom>
        </p:spPr>
      </p:pic>
    </p:spTree>
    <p:extLst>
      <p:ext uri="{BB962C8B-B14F-4D97-AF65-F5344CB8AC3E}">
        <p14:creationId xmlns:p14="http://schemas.microsoft.com/office/powerpoint/2010/main" val="37940841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DB9A423-46F9-0713-CAAC-EF4081173C72}"/>
              </a:ext>
            </a:extLst>
          </p:cNvPr>
          <p:cNvPicPr>
            <a:picLocks noChangeAspect="1"/>
          </p:cNvPicPr>
          <p:nvPr/>
        </p:nvPicPr>
        <p:blipFill>
          <a:blip r:embed="rId2"/>
          <a:stretch>
            <a:fillRect/>
          </a:stretch>
        </p:blipFill>
        <p:spPr>
          <a:xfrm>
            <a:off x="2285468" y="567151"/>
            <a:ext cx="7621064" cy="2267266"/>
          </a:xfrm>
          <a:prstGeom prst="rect">
            <a:avLst/>
          </a:prstGeom>
        </p:spPr>
      </p:pic>
      <p:pic>
        <p:nvPicPr>
          <p:cNvPr id="7" name="Resim 6">
            <a:extLst>
              <a:ext uri="{FF2B5EF4-FFF2-40B4-BE49-F238E27FC236}">
                <a16:creationId xmlns:a16="http://schemas.microsoft.com/office/drawing/2014/main" id="{B59DAD5A-D895-FF0B-F3F9-2EBA28589594}"/>
              </a:ext>
            </a:extLst>
          </p:cNvPr>
          <p:cNvPicPr>
            <a:picLocks noChangeAspect="1"/>
          </p:cNvPicPr>
          <p:nvPr/>
        </p:nvPicPr>
        <p:blipFill>
          <a:blip r:embed="rId3"/>
          <a:stretch>
            <a:fillRect/>
          </a:stretch>
        </p:blipFill>
        <p:spPr>
          <a:xfrm>
            <a:off x="2285468" y="3205943"/>
            <a:ext cx="7640116" cy="245779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2202A2CE-D998-DE58-4E9E-2DA825FE971B}"/>
                  </a:ext>
                </a:extLst>
              </p14:cNvPr>
              <p14:cNvContentPartPr/>
              <p14:nvPr/>
            </p14:nvContentPartPr>
            <p14:xfrm>
              <a:off x="2697048" y="2111976"/>
              <a:ext cx="218880" cy="360"/>
            </p14:xfrm>
          </p:contentPart>
        </mc:Choice>
        <mc:Fallback xmlns="">
          <p:pic>
            <p:nvPicPr>
              <p:cNvPr id="8" name="Mürekkep 7">
                <a:extLst>
                  <a:ext uri="{FF2B5EF4-FFF2-40B4-BE49-F238E27FC236}">
                    <a16:creationId xmlns:a16="http://schemas.microsoft.com/office/drawing/2014/main" id="{2202A2CE-D998-DE58-4E9E-2DA825FE971B}"/>
                  </a:ext>
                </a:extLst>
              </p:cNvPr>
              <p:cNvPicPr/>
              <p:nvPr/>
            </p:nvPicPr>
            <p:blipFill>
              <a:blip r:embed="rId5"/>
              <a:stretch>
                <a:fillRect/>
              </a:stretch>
            </p:blipFill>
            <p:spPr>
              <a:xfrm>
                <a:off x="2688048" y="2102976"/>
                <a:ext cx="23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0AD5D2AB-8CFA-F558-41E9-371C90159863}"/>
                  </a:ext>
                </a:extLst>
              </p14:cNvPr>
              <p14:cNvContentPartPr/>
              <p14:nvPr/>
            </p14:nvContentPartPr>
            <p14:xfrm>
              <a:off x="2697048" y="5001336"/>
              <a:ext cx="264600" cy="360"/>
            </p14:xfrm>
          </p:contentPart>
        </mc:Choice>
        <mc:Fallback xmlns="">
          <p:pic>
            <p:nvPicPr>
              <p:cNvPr id="9" name="Mürekkep 8">
                <a:extLst>
                  <a:ext uri="{FF2B5EF4-FFF2-40B4-BE49-F238E27FC236}">
                    <a16:creationId xmlns:a16="http://schemas.microsoft.com/office/drawing/2014/main" id="{0AD5D2AB-8CFA-F558-41E9-371C90159863}"/>
                  </a:ext>
                </a:extLst>
              </p:cNvPr>
              <p:cNvPicPr/>
              <p:nvPr/>
            </p:nvPicPr>
            <p:blipFill>
              <a:blip r:embed="rId7"/>
              <a:stretch>
                <a:fillRect/>
              </a:stretch>
            </p:blipFill>
            <p:spPr>
              <a:xfrm>
                <a:off x="2688048" y="4992696"/>
                <a:ext cx="282240" cy="18000"/>
              </a:xfrm>
              <a:prstGeom prst="rect">
                <a:avLst/>
              </a:prstGeom>
            </p:spPr>
          </p:pic>
        </mc:Fallback>
      </mc:AlternateContent>
      <p:grpSp>
        <p:nvGrpSpPr>
          <p:cNvPr id="12" name="Grup 11">
            <a:extLst>
              <a:ext uri="{FF2B5EF4-FFF2-40B4-BE49-F238E27FC236}">
                <a16:creationId xmlns:a16="http://schemas.microsoft.com/office/drawing/2014/main" id="{DDBB6DE0-4674-E2EC-D0B5-1DDF8A2801D6}"/>
              </a:ext>
            </a:extLst>
          </p:cNvPr>
          <p:cNvGrpSpPr/>
          <p:nvPr/>
        </p:nvGrpSpPr>
        <p:grpSpPr>
          <a:xfrm>
            <a:off x="2925648" y="4436496"/>
            <a:ext cx="932400" cy="382680"/>
            <a:chOff x="2925648" y="4436496"/>
            <a:chExt cx="932400" cy="38268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3CDE12BE-1DB4-9F0E-8F32-97264B18964E}"/>
                    </a:ext>
                  </a:extLst>
                </p14:cNvPr>
                <p14:cNvContentPartPr/>
                <p14:nvPr/>
              </p14:nvContentPartPr>
              <p14:xfrm>
                <a:off x="3227328" y="4436496"/>
                <a:ext cx="620640" cy="200160"/>
              </p14:xfrm>
            </p:contentPart>
          </mc:Choice>
          <mc:Fallback xmlns="">
            <p:pic>
              <p:nvPicPr>
                <p:cNvPr id="10" name="Mürekkep 9">
                  <a:extLst>
                    <a:ext uri="{FF2B5EF4-FFF2-40B4-BE49-F238E27FC236}">
                      <a16:creationId xmlns:a16="http://schemas.microsoft.com/office/drawing/2014/main" id="{3CDE12BE-1DB4-9F0E-8F32-97264B18964E}"/>
                    </a:ext>
                  </a:extLst>
                </p:cNvPr>
                <p:cNvPicPr/>
                <p:nvPr/>
              </p:nvPicPr>
              <p:blipFill>
                <a:blip r:embed="rId9"/>
                <a:stretch>
                  <a:fillRect/>
                </a:stretch>
              </p:blipFill>
              <p:spPr>
                <a:xfrm>
                  <a:off x="3218688" y="4427496"/>
                  <a:ext cx="6382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0AAB0B0F-01F5-BDA6-F1F8-4D58BBD1A281}"/>
                    </a:ext>
                  </a:extLst>
                </p14:cNvPr>
                <p14:cNvContentPartPr/>
                <p14:nvPr/>
              </p14:nvContentPartPr>
              <p14:xfrm>
                <a:off x="2925648" y="4644936"/>
                <a:ext cx="932400" cy="174240"/>
              </p14:xfrm>
            </p:contentPart>
          </mc:Choice>
          <mc:Fallback xmlns="">
            <p:pic>
              <p:nvPicPr>
                <p:cNvPr id="11" name="Mürekkep 10">
                  <a:extLst>
                    <a:ext uri="{FF2B5EF4-FFF2-40B4-BE49-F238E27FC236}">
                      <a16:creationId xmlns:a16="http://schemas.microsoft.com/office/drawing/2014/main" id="{0AAB0B0F-01F5-BDA6-F1F8-4D58BBD1A281}"/>
                    </a:ext>
                  </a:extLst>
                </p:cNvPr>
                <p:cNvPicPr/>
                <p:nvPr/>
              </p:nvPicPr>
              <p:blipFill>
                <a:blip r:embed="rId11"/>
                <a:stretch>
                  <a:fillRect/>
                </a:stretch>
              </p:blipFill>
              <p:spPr>
                <a:xfrm>
                  <a:off x="2917008" y="4636296"/>
                  <a:ext cx="950040" cy="191880"/>
                </a:xfrm>
                <a:prstGeom prst="rect">
                  <a:avLst/>
                </a:prstGeom>
              </p:spPr>
            </p:pic>
          </mc:Fallback>
        </mc:AlternateContent>
      </p:grpSp>
      <p:sp>
        <p:nvSpPr>
          <p:cNvPr id="30" name="Metin kutusu 29">
            <a:extLst>
              <a:ext uri="{FF2B5EF4-FFF2-40B4-BE49-F238E27FC236}">
                <a16:creationId xmlns:a16="http://schemas.microsoft.com/office/drawing/2014/main" id="{46B9148D-28E9-64F4-C55B-3F4746D10F58}"/>
              </a:ext>
            </a:extLst>
          </p:cNvPr>
          <p:cNvSpPr txBox="1"/>
          <p:nvPr/>
        </p:nvSpPr>
        <p:spPr>
          <a:xfrm>
            <a:off x="3932582" y="4451990"/>
            <a:ext cx="3962944" cy="369332"/>
          </a:xfrm>
          <a:prstGeom prst="rect">
            <a:avLst/>
          </a:prstGeom>
          <a:noFill/>
        </p:spPr>
        <p:txBody>
          <a:bodyPr wrap="none" rtlCol="0">
            <a:spAutoFit/>
          </a:bodyPr>
          <a:lstStyle/>
          <a:p>
            <a:r>
              <a:rPr lang="en-US" dirty="0"/>
              <a:t>Health + Strength + Vigor = Health</a:t>
            </a:r>
            <a:endParaRPr lang="en-CA" dirty="0"/>
          </a:p>
        </p:txBody>
      </p:sp>
    </p:spTree>
    <p:extLst>
      <p:ext uri="{BB962C8B-B14F-4D97-AF65-F5344CB8AC3E}">
        <p14:creationId xmlns:p14="http://schemas.microsoft.com/office/powerpoint/2010/main" val="316091121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546D9F-217B-EFFF-D937-1679FD39DAEA}"/>
              </a:ext>
            </a:extLst>
          </p:cNvPr>
          <p:cNvSpPr>
            <a:spLocks noGrp="1"/>
          </p:cNvSpPr>
          <p:nvPr>
            <p:ph type="title"/>
          </p:nvPr>
        </p:nvSpPr>
        <p:spPr>
          <a:xfrm>
            <a:off x="2807175" y="3015279"/>
            <a:ext cx="6577649" cy="827442"/>
          </a:xfrm>
        </p:spPr>
        <p:txBody>
          <a:bodyPr/>
          <a:lstStyle/>
          <a:p>
            <a:r>
              <a:rPr lang="en-CA" b="0" i="0" dirty="0">
                <a:solidFill>
                  <a:schemeClr val="tx1"/>
                </a:solidFill>
                <a:effectLst/>
                <a:latin typeface="Udemy Sans"/>
              </a:rPr>
              <a:t>Modifier Order of Operations</a:t>
            </a:r>
            <a:endParaRPr lang="en-CA" dirty="0">
              <a:solidFill>
                <a:schemeClr val="tx1"/>
              </a:solidFill>
            </a:endParaRPr>
          </a:p>
        </p:txBody>
      </p:sp>
      <p:pic>
        <p:nvPicPr>
          <p:cNvPr id="4" name="Resim 3">
            <a:extLst>
              <a:ext uri="{FF2B5EF4-FFF2-40B4-BE49-F238E27FC236}">
                <a16:creationId xmlns:a16="http://schemas.microsoft.com/office/drawing/2014/main" id="{59EBF610-97D7-08BA-4B96-E684DF8F8CC6}"/>
              </a:ext>
            </a:extLst>
          </p:cNvPr>
          <p:cNvPicPr>
            <a:picLocks noChangeAspect="1"/>
          </p:cNvPicPr>
          <p:nvPr/>
        </p:nvPicPr>
        <p:blipFill>
          <a:blip r:embed="rId2"/>
          <a:stretch>
            <a:fillRect/>
          </a:stretch>
        </p:blipFill>
        <p:spPr>
          <a:xfrm>
            <a:off x="1904414" y="3842721"/>
            <a:ext cx="8383170" cy="1428949"/>
          </a:xfrm>
          <a:prstGeom prst="rect">
            <a:avLst/>
          </a:prstGeom>
        </p:spPr>
      </p:pic>
    </p:spTree>
    <p:extLst>
      <p:ext uri="{BB962C8B-B14F-4D97-AF65-F5344CB8AC3E}">
        <p14:creationId xmlns:p14="http://schemas.microsoft.com/office/powerpoint/2010/main" val="344463027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54E8AA-5A5D-9559-C3A2-09BD4B9EC676}"/>
              </a:ext>
            </a:extLst>
          </p:cNvPr>
          <p:cNvPicPr>
            <a:picLocks noChangeAspect="1"/>
          </p:cNvPicPr>
          <p:nvPr/>
        </p:nvPicPr>
        <p:blipFill>
          <a:blip r:embed="rId2"/>
          <a:stretch>
            <a:fillRect/>
          </a:stretch>
        </p:blipFill>
        <p:spPr>
          <a:xfrm>
            <a:off x="3031739" y="66205"/>
            <a:ext cx="8773749" cy="6725589"/>
          </a:xfrm>
          <a:prstGeom prst="rect">
            <a:avLst/>
          </a:prstGeom>
        </p:spPr>
      </p:pic>
      <p:sp>
        <p:nvSpPr>
          <p:cNvPr id="3" name="İçerik Yer Tutucusu 2">
            <a:extLst>
              <a:ext uri="{FF2B5EF4-FFF2-40B4-BE49-F238E27FC236}">
                <a16:creationId xmlns:a16="http://schemas.microsoft.com/office/drawing/2014/main" id="{25880026-25BC-0836-60B4-7EF6EE07C73C}"/>
              </a:ext>
            </a:extLst>
          </p:cNvPr>
          <p:cNvSpPr>
            <a:spLocks noGrp="1"/>
          </p:cNvSpPr>
          <p:nvPr>
            <p:ph idx="1"/>
          </p:nvPr>
        </p:nvSpPr>
        <p:spPr>
          <a:xfrm>
            <a:off x="217851" y="1331258"/>
            <a:ext cx="2813888" cy="4522535"/>
          </a:xfrm>
        </p:spPr>
        <p:txBody>
          <a:bodyPr>
            <a:normAutofit fontScale="85000" lnSpcReduction="20000"/>
          </a:bodyPr>
          <a:lstStyle/>
          <a:p>
            <a:r>
              <a:rPr lang="en-US" dirty="0"/>
              <a:t>Clamp </a:t>
            </a:r>
            <a:r>
              <a:rPr lang="en-US" dirty="0" err="1"/>
              <a:t>yaptigimiz</a:t>
            </a:r>
            <a:r>
              <a:rPr lang="en-US" dirty="0"/>
              <a:t> health </a:t>
            </a:r>
            <a:r>
              <a:rPr lang="en-US" dirty="0" err="1"/>
              <a:t>ve</a:t>
            </a:r>
            <a:r>
              <a:rPr lang="en-US" dirty="0"/>
              <a:t> mana </a:t>
            </a:r>
            <a:r>
              <a:rPr lang="en-US" dirty="0" err="1"/>
              <a:t>yi</a:t>
            </a:r>
            <a:r>
              <a:rPr lang="en-US" dirty="0"/>
              <a:t> </a:t>
            </a:r>
            <a:r>
              <a:rPr lang="en-US" dirty="0" err="1"/>
              <a:t>coment</a:t>
            </a:r>
            <a:r>
              <a:rPr lang="en-US" dirty="0"/>
              <a:t> </a:t>
            </a:r>
            <a:r>
              <a:rPr lang="en-US" dirty="0" err="1"/>
              <a:t>liyoruz</a:t>
            </a:r>
            <a:r>
              <a:rPr lang="en-CA" dirty="0"/>
              <a:t>. </a:t>
            </a:r>
            <a:r>
              <a:rPr lang="en-CA" dirty="0" err="1"/>
              <a:t>Kodlarimizin</a:t>
            </a:r>
            <a:r>
              <a:rPr lang="en-CA" dirty="0"/>
              <a:t> </a:t>
            </a:r>
            <a:r>
              <a:rPr lang="en-CA" dirty="0" err="1"/>
              <a:t>dogrulugundan</a:t>
            </a:r>
            <a:r>
              <a:rPr lang="en-CA" dirty="0"/>
              <a:t> </a:t>
            </a:r>
            <a:r>
              <a:rPr lang="en-CA" dirty="0" err="1"/>
              <a:t>emin</a:t>
            </a:r>
            <a:r>
              <a:rPr lang="en-CA" dirty="0"/>
              <a:t> </a:t>
            </a:r>
            <a:r>
              <a:rPr lang="en-CA" dirty="0" err="1"/>
              <a:t>olmak</a:t>
            </a:r>
            <a:r>
              <a:rPr lang="en-CA" dirty="0"/>
              <a:t> </a:t>
            </a:r>
            <a:r>
              <a:rPr lang="en-CA" dirty="0" err="1"/>
              <a:t>icin</a:t>
            </a:r>
            <a:r>
              <a:rPr lang="en-CA" dirty="0"/>
              <a:t>. </a:t>
            </a:r>
          </a:p>
          <a:p>
            <a:pPr marL="0" indent="0">
              <a:buNone/>
            </a:pPr>
            <a:endParaRPr lang="en-CA" dirty="0"/>
          </a:p>
          <a:p>
            <a:r>
              <a:rPr lang="en-CA" dirty="0" err="1"/>
              <a:t>Cunku</a:t>
            </a:r>
            <a:r>
              <a:rPr lang="en-CA" dirty="0"/>
              <a:t> </a:t>
            </a:r>
            <a:r>
              <a:rPr lang="en-CA" dirty="0" err="1"/>
              <a:t>suan</a:t>
            </a:r>
            <a:r>
              <a:rPr lang="en-CA" dirty="0"/>
              <a:t> 100 un </a:t>
            </a:r>
            <a:r>
              <a:rPr lang="en-CA" dirty="0" err="1"/>
              <a:t>ustune</a:t>
            </a:r>
            <a:r>
              <a:rPr lang="en-CA" dirty="0"/>
              <a:t> </a:t>
            </a:r>
            <a:r>
              <a:rPr lang="en-CA" dirty="0" err="1"/>
              <a:t>gecmediginden</a:t>
            </a:r>
            <a:r>
              <a:rPr lang="en-CA" dirty="0"/>
              <a:t> </a:t>
            </a:r>
            <a:r>
              <a:rPr lang="en-CA" dirty="0" err="1"/>
              <a:t>yanlis</a:t>
            </a:r>
            <a:r>
              <a:rPr lang="en-CA" dirty="0"/>
              <a:t> </a:t>
            </a:r>
            <a:r>
              <a:rPr lang="en-CA" dirty="0" err="1"/>
              <a:t>matamatik</a:t>
            </a:r>
            <a:r>
              <a:rPr lang="en-CA" dirty="0"/>
              <a:t> </a:t>
            </a:r>
            <a:r>
              <a:rPr lang="en-CA" dirty="0" err="1"/>
              <a:t>yapiyor</a:t>
            </a:r>
            <a:r>
              <a:rPr lang="en-CA" dirty="0"/>
              <a:t> </a:t>
            </a:r>
            <a:r>
              <a:rPr lang="en-CA" dirty="0" err="1"/>
              <a:t>gibi</a:t>
            </a:r>
            <a:r>
              <a:rPr lang="en-CA" dirty="0"/>
              <a:t> </a:t>
            </a:r>
            <a:r>
              <a:rPr lang="en-CA" dirty="0" err="1"/>
              <a:t>gozukebiliriz</a:t>
            </a:r>
            <a:r>
              <a:rPr lang="en-CA" dirty="0"/>
              <a:t>.</a:t>
            </a:r>
          </a:p>
          <a:p>
            <a:pPr marL="0" indent="0">
              <a:buNone/>
            </a:pPr>
            <a:endParaRPr lang="en-CA" dirty="0"/>
          </a:p>
          <a:p>
            <a:r>
              <a:rPr lang="en-CA" dirty="0"/>
              <a:t>O </a:t>
            </a:r>
            <a:r>
              <a:rPr lang="en-CA" dirty="0" err="1"/>
              <a:t>yuzden</a:t>
            </a:r>
            <a:r>
              <a:rPr lang="en-CA" dirty="0"/>
              <a:t> </a:t>
            </a:r>
            <a:r>
              <a:rPr lang="en-CA" dirty="0" err="1"/>
              <a:t>suan</a:t>
            </a:r>
            <a:r>
              <a:rPr lang="en-CA" dirty="0"/>
              <a:t> </a:t>
            </a:r>
            <a:r>
              <a:rPr lang="en-CA" dirty="0" err="1"/>
              <a:t>buralari</a:t>
            </a:r>
            <a:r>
              <a:rPr lang="en-CA" dirty="0"/>
              <a:t> </a:t>
            </a:r>
            <a:r>
              <a:rPr lang="en-CA" dirty="0" err="1"/>
              <a:t>commentliyoruz</a:t>
            </a:r>
            <a:r>
              <a:rPr lang="en-CA" dirty="0"/>
              <a:t>.</a:t>
            </a:r>
            <a:endParaRPr lang="en-US" dirty="0"/>
          </a:p>
        </p:txBody>
      </p:sp>
      <p:grpSp>
        <p:nvGrpSpPr>
          <p:cNvPr id="12" name="Grup 11">
            <a:extLst>
              <a:ext uri="{FF2B5EF4-FFF2-40B4-BE49-F238E27FC236}">
                <a16:creationId xmlns:a16="http://schemas.microsoft.com/office/drawing/2014/main" id="{4DC616EF-E28B-3712-79BD-6C597C1EE35B}"/>
              </a:ext>
            </a:extLst>
          </p:cNvPr>
          <p:cNvGrpSpPr/>
          <p:nvPr/>
        </p:nvGrpSpPr>
        <p:grpSpPr>
          <a:xfrm>
            <a:off x="3861373" y="1648723"/>
            <a:ext cx="278640" cy="86760"/>
            <a:chOff x="3861373" y="1648723"/>
            <a:chExt cx="278640" cy="8676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90CB495-C350-8EDA-7C65-0525B0BC8135}"/>
                    </a:ext>
                  </a:extLst>
                </p14:cNvPr>
                <p14:cNvContentPartPr/>
                <p14:nvPr/>
              </p14:nvContentPartPr>
              <p14:xfrm>
                <a:off x="3861373" y="1697683"/>
                <a:ext cx="236160" cy="9720"/>
              </p14:xfrm>
            </p:contentPart>
          </mc:Choice>
          <mc:Fallback xmlns="">
            <p:pic>
              <p:nvPicPr>
                <p:cNvPr id="7" name="Mürekkep 6">
                  <a:extLst>
                    <a:ext uri="{FF2B5EF4-FFF2-40B4-BE49-F238E27FC236}">
                      <a16:creationId xmlns:a16="http://schemas.microsoft.com/office/drawing/2014/main" id="{C90CB495-C350-8EDA-7C65-0525B0BC8135}"/>
                    </a:ext>
                  </a:extLst>
                </p:cNvPr>
                <p:cNvPicPr/>
                <p:nvPr/>
              </p:nvPicPr>
              <p:blipFill>
                <a:blip r:embed="rId4"/>
                <a:stretch>
                  <a:fillRect/>
                </a:stretch>
              </p:blipFill>
              <p:spPr>
                <a:xfrm>
                  <a:off x="3852373" y="1688683"/>
                  <a:ext cx="253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969762AF-9898-8B33-8652-81ADCB31AE2A}"/>
                    </a:ext>
                  </a:extLst>
                </p14:cNvPr>
                <p14:cNvContentPartPr/>
                <p14:nvPr/>
              </p14:nvContentPartPr>
              <p14:xfrm>
                <a:off x="4065493" y="1648723"/>
                <a:ext cx="74520" cy="86760"/>
              </p14:xfrm>
            </p:contentPart>
          </mc:Choice>
          <mc:Fallback xmlns="">
            <p:pic>
              <p:nvPicPr>
                <p:cNvPr id="8" name="Mürekkep 7">
                  <a:extLst>
                    <a:ext uri="{FF2B5EF4-FFF2-40B4-BE49-F238E27FC236}">
                      <a16:creationId xmlns:a16="http://schemas.microsoft.com/office/drawing/2014/main" id="{969762AF-9898-8B33-8652-81ADCB31AE2A}"/>
                    </a:ext>
                  </a:extLst>
                </p:cNvPr>
                <p:cNvPicPr/>
                <p:nvPr/>
              </p:nvPicPr>
              <p:blipFill>
                <a:blip r:embed="rId6"/>
                <a:stretch>
                  <a:fillRect/>
                </a:stretch>
              </p:blipFill>
              <p:spPr>
                <a:xfrm>
                  <a:off x="4056853" y="1639723"/>
                  <a:ext cx="92160" cy="104400"/>
                </a:xfrm>
                <a:prstGeom prst="rect">
                  <a:avLst/>
                </a:prstGeom>
              </p:spPr>
            </p:pic>
          </mc:Fallback>
        </mc:AlternateContent>
      </p:grpSp>
      <p:grpSp>
        <p:nvGrpSpPr>
          <p:cNvPr id="11" name="Grup 10">
            <a:extLst>
              <a:ext uri="{FF2B5EF4-FFF2-40B4-BE49-F238E27FC236}">
                <a16:creationId xmlns:a16="http://schemas.microsoft.com/office/drawing/2014/main" id="{370DFD62-F843-9F31-0ED5-FB49950F7298}"/>
              </a:ext>
            </a:extLst>
          </p:cNvPr>
          <p:cNvGrpSpPr/>
          <p:nvPr/>
        </p:nvGrpSpPr>
        <p:grpSpPr>
          <a:xfrm>
            <a:off x="3844813" y="2391763"/>
            <a:ext cx="344520" cy="76320"/>
            <a:chOff x="3844813" y="2391763"/>
            <a:chExt cx="344520" cy="7632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3F7B170C-B598-C0DE-6A9D-AC6E50538E58}"/>
                    </a:ext>
                  </a:extLst>
                </p14:cNvPr>
                <p14:cNvContentPartPr/>
                <p14:nvPr/>
              </p14:nvContentPartPr>
              <p14:xfrm>
                <a:off x="3844813" y="2432083"/>
                <a:ext cx="277200" cy="9000"/>
              </p14:xfrm>
            </p:contentPart>
          </mc:Choice>
          <mc:Fallback xmlns="">
            <p:pic>
              <p:nvPicPr>
                <p:cNvPr id="9" name="Mürekkep 8">
                  <a:extLst>
                    <a:ext uri="{FF2B5EF4-FFF2-40B4-BE49-F238E27FC236}">
                      <a16:creationId xmlns:a16="http://schemas.microsoft.com/office/drawing/2014/main" id="{3F7B170C-B598-C0DE-6A9D-AC6E50538E58}"/>
                    </a:ext>
                  </a:extLst>
                </p:cNvPr>
                <p:cNvPicPr/>
                <p:nvPr/>
              </p:nvPicPr>
              <p:blipFill>
                <a:blip r:embed="rId8"/>
                <a:stretch>
                  <a:fillRect/>
                </a:stretch>
              </p:blipFill>
              <p:spPr>
                <a:xfrm>
                  <a:off x="3836173" y="2423443"/>
                  <a:ext cx="2948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53B08D8F-FCD7-39A4-A602-B473BC99679A}"/>
                    </a:ext>
                  </a:extLst>
                </p14:cNvPr>
                <p14:cNvContentPartPr/>
                <p14:nvPr/>
              </p14:nvContentPartPr>
              <p14:xfrm>
                <a:off x="4106173" y="2391763"/>
                <a:ext cx="83160" cy="76320"/>
              </p14:xfrm>
            </p:contentPart>
          </mc:Choice>
          <mc:Fallback xmlns="">
            <p:pic>
              <p:nvPicPr>
                <p:cNvPr id="10" name="Mürekkep 9">
                  <a:extLst>
                    <a:ext uri="{FF2B5EF4-FFF2-40B4-BE49-F238E27FC236}">
                      <a16:creationId xmlns:a16="http://schemas.microsoft.com/office/drawing/2014/main" id="{53B08D8F-FCD7-39A4-A602-B473BC99679A}"/>
                    </a:ext>
                  </a:extLst>
                </p:cNvPr>
                <p:cNvPicPr/>
                <p:nvPr/>
              </p:nvPicPr>
              <p:blipFill>
                <a:blip r:embed="rId10"/>
                <a:stretch>
                  <a:fillRect/>
                </a:stretch>
              </p:blipFill>
              <p:spPr>
                <a:xfrm>
                  <a:off x="4097533" y="2383123"/>
                  <a:ext cx="100800" cy="93960"/>
                </a:xfrm>
                <a:prstGeom prst="rect">
                  <a:avLst/>
                </a:prstGeom>
              </p:spPr>
            </p:pic>
          </mc:Fallback>
        </mc:AlternateContent>
      </p:grpSp>
      <p:grpSp>
        <p:nvGrpSpPr>
          <p:cNvPr id="15" name="Grup 14">
            <a:extLst>
              <a:ext uri="{FF2B5EF4-FFF2-40B4-BE49-F238E27FC236}">
                <a16:creationId xmlns:a16="http://schemas.microsoft.com/office/drawing/2014/main" id="{28F534F7-D28F-638A-8C89-0B63F64FDE05}"/>
              </a:ext>
            </a:extLst>
          </p:cNvPr>
          <p:cNvGrpSpPr/>
          <p:nvPr/>
        </p:nvGrpSpPr>
        <p:grpSpPr>
          <a:xfrm>
            <a:off x="3918613" y="5437003"/>
            <a:ext cx="198720" cy="105120"/>
            <a:chOff x="3918613" y="5437003"/>
            <a:chExt cx="198720" cy="10512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9F803CC9-1B2F-FF2A-A024-47A6ED587985}"/>
                    </a:ext>
                  </a:extLst>
                </p14:cNvPr>
                <p14:cNvContentPartPr/>
                <p14:nvPr/>
              </p14:nvContentPartPr>
              <p14:xfrm>
                <a:off x="3918613" y="5501803"/>
                <a:ext cx="138240" cy="9000"/>
              </p14:xfrm>
            </p:contentPart>
          </mc:Choice>
          <mc:Fallback xmlns="">
            <p:pic>
              <p:nvPicPr>
                <p:cNvPr id="13" name="Mürekkep 12">
                  <a:extLst>
                    <a:ext uri="{FF2B5EF4-FFF2-40B4-BE49-F238E27FC236}">
                      <a16:creationId xmlns:a16="http://schemas.microsoft.com/office/drawing/2014/main" id="{9F803CC9-1B2F-FF2A-A024-47A6ED587985}"/>
                    </a:ext>
                  </a:extLst>
                </p:cNvPr>
                <p:cNvPicPr/>
                <p:nvPr/>
              </p:nvPicPr>
              <p:blipFill>
                <a:blip r:embed="rId12"/>
                <a:stretch>
                  <a:fillRect/>
                </a:stretch>
              </p:blipFill>
              <p:spPr>
                <a:xfrm>
                  <a:off x="3909973" y="5492803"/>
                  <a:ext cx="1558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99167A91-A8F5-F470-F8D2-8B0AEEB9F545}"/>
                    </a:ext>
                  </a:extLst>
                </p14:cNvPr>
                <p14:cNvContentPartPr/>
                <p14:nvPr/>
              </p14:nvContentPartPr>
              <p14:xfrm>
                <a:off x="4057213" y="5437003"/>
                <a:ext cx="60120" cy="105120"/>
              </p14:xfrm>
            </p:contentPart>
          </mc:Choice>
          <mc:Fallback xmlns="">
            <p:pic>
              <p:nvPicPr>
                <p:cNvPr id="14" name="Mürekkep 13">
                  <a:extLst>
                    <a:ext uri="{FF2B5EF4-FFF2-40B4-BE49-F238E27FC236}">
                      <a16:creationId xmlns:a16="http://schemas.microsoft.com/office/drawing/2014/main" id="{99167A91-A8F5-F470-F8D2-8B0AEEB9F545}"/>
                    </a:ext>
                  </a:extLst>
                </p:cNvPr>
                <p:cNvPicPr/>
                <p:nvPr/>
              </p:nvPicPr>
              <p:blipFill>
                <a:blip r:embed="rId14"/>
                <a:stretch>
                  <a:fillRect/>
                </a:stretch>
              </p:blipFill>
              <p:spPr>
                <a:xfrm>
                  <a:off x="4048213" y="5428363"/>
                  <a:ext cx="77760" cy="122760"/>
                </a:xfrm>
                <a:prstGeom prst="rect">
                  <a:avLst/>
                </a:prstGeom>
              </p:spPr>
            </p:pic>
          </mc:Fallback>
        </mc:AlternateContent>
      </p:grpSp>
      <p:grpSp>
        <p:nvGrpSpPr>
          <p:cNvPr id="18" name="Grup 17">
            <a:extLst>
              <a:ext uri="{FF2B5EF4-FFF2-40B4-BE49-F238E27FC236}">
                <a16:creationId xmlns:a16="http://schemas.microsoft.com/office/drawing/2014/main" id="{E4030DF1-7444-9DB9-419A-37D2038C18F6}"/>
              </a:ext>
            </a:extLst>
          </p:cNvPr>
          <p:cNvGrpSpPr/>
          <p:nvPr/>
        </p:nvGrpSpPr>
        <p:grpSpPr>
          <a:xfrm>
            <a:off x="3959293" y="6237283"/>
            <a:ext cx="197640" cy="111600"/>
            <a:chOff x="3959293" y="6237283"/>
            <a:chExt cx="197640" cy="111600"/>
          </a:xfrm>
        </p:grpSpPr>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6515D82A-281E-BE79-A6C8-129726915C2D}"/>
                    </a:ext>
                  </a:extLst>
                </p14:cNvPr>
                <p14:cNvContentPartPr/>
                <p14:nvPr/>
              </p14:nvContentPartPr>
              <p14:xfrm>
                <a:off x="3959293" y="6285163"/>
                <a:ext cx="173880" cy="14760"/>
              </p14:xfrm>
            </p:contentPart>
          </mc:Choice>
          <mc:Fallback xmlns="">
            <p:pic>
              <p:nvPicPr>
                <p:cNvPr id="16" name="Mürekkep 15">
                  <a:extLst>
                    <a:ext uri="{FF2B5EF4-FFF2-40B4-BE49-F238E27FC236}">
                      <a16:creationId xmlns:a16="http://schemas.microsoft.com/office/drawing/2014/main" id="{6515D82A-281E-BE79-A6C8-129726915C2D}"/>
                    </a:ext>
                  </a:extLst>
                </p:cNvPr>
                <p:cNvPicPr/>
                <p:nvPr/>
              </p:nvPicPr>
              <p:blipFill>
                <a:blip r:embed="rId16"/>
                <a:stretch>
                  <a:fillRect/>
                </a:stretch>
              </p:blipFill>
              <p:spPr>
                <a:xfrm>
                  <a:off x="3950653" y="6276523"/>
                  <a:ext cx="191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18A9ECB8-65C5-2431-AE99-5D2702A26288}"/>
                    </a:ext>
                  </a:extLst>
                </p14:cNvPr>
                <p14:cNvContentPartPr/>
                <p14:nvPr/>
              </p14:nvContentPartPr>
              <p14:xfrm>
                <a:off x="4120573" y="6237283"/>
                <a:ext cx="36360" cy="111600"/>
              </p14:xfrm>
            </p:contentPart>
          </mc:Choice>
          <mc:Fallback xmlns="">
            <p:pic>
              <p:nvPicPr>
                <p:cNvPr id="17" name="Mürekkep 16">
                  <a:extLst>
                    <a:ext uri="{FF2B5EF4-FFF2-40B4-BE49-F238E27FC236}">
                      <a16:creationId xmlns:a16="http://schemas.microsoft.com/office/drawing/2014/main" id="{18A9ECB8-65C5-2431-AE99-5D2702A26288}"/>
                    </a:ext>
                  </a:extLst>
                </p:cNvPr>
                <p:cNvPicPr/>
                <p:nvPr/>
              </p:nvPicPr>
              <p:blipFill>
                <a:blip r:embed="rId18"/>
                <a:stretch>
                  <a:fillRect/>
                </a:stretch>
              </p:blipFill>
              <p:spPr>
                <a:xfrm>
                  <a:off x="4111933" y="6228283"/>
                  <a:ext cx="54000" cy="129240"/>
                </a:xfrm>
                <a:prstGeom prst="rect">
                  <a:avLst/>
                </a:prstGeom>
              </p:spPr>
            </p:pic>
          </mc:Fallback>
        </mc:AlternateContent>
      </p:grpSp>
    </p:spTree>
    <p:extLst>
      <p:ext uri="{BB962C8B-B14F-4D97-AF65-F5344CB8AC3E}">
        <p14:creationId xmlns:p14="http://schemas.microsoft.com/office/powerpoint/2010/main" val="16190138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9E392E4-7090-0B24-6375-E1AEAE1C1058}"/>
              </a:ext>
            </a:extLst>
          </p:cNvPr>
          <p:cNvPicPr>
            <a:picLocks noChangeAspect="1"/>
          </p:cNvPicPr>
          <p:nvPr/>
        </p:nvPicPr>
        <p:blipFill>
          <a:blip r:embed="rId2"/>
          <a:stretch>
            <a:fillRect/>
          </a:stretch>
        </p:blipFill>
        <p:spPr>
          <a:xfrm>
            <a:off x="961346" y="0"/>
            <a:ext cx="1026930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2C34917-008B-7589-BBCD-2E58B7B4C68C}"/>
                  </a:ext>
                </a:extLst>
              </p14:cNvPr>
              <p14:cNvContentPartPr/>
              <p14:nvPr/>
            </p14:nvContentPartPr>
            <p14:xfrm>
              <a:off x="6309288" y="3528216"/>
              <a:ext cx="1098720" cy="304200"/>
            </p14:xfrm>
          </p:contentPart>
        </mc:Choice>
        <mc:Fallback xmlns="">
          <p:pic>
            <p:nvPicPr>
              <p:cNvPr id="6" name="Mürekkep 5">
                <a:extLst>
                  <a:ext uri="{FF2B5EF4-FFF2-40B4-BE49-F238E27FC236}">
                    <a16:creationId xmlns:a16="http://schemas.microsoft.com/office/drawing/2014/main" id="{F2C34917-008B-7589-BBCD-2E58B7B4C68C}"/>
                  </a:ext>
                </a:extLst>
              </p:cNvPr>
              <p:cNvPicPr/>
              <p:nvPr/>
            </p:nvPicPr>
            <p:blipFill>
              <a:blip r:embed="rId4"/>
              <a:stretch>
                <a:fillRect/>
              </a:stretch>
            </p:blipFill>
            <p:spPr>
              <a:xfrm>
                <a:off x="6300288" y="3519576"/>
                <a:ext cx="1116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B38F331-A018-3FA9-9C80-6B7B6F039C0B}"/>
                  </a:ext>
                </a:extLst>
              </p14:cNvPr>
              <p14:cNvContentPartPr/>
              <p14:nvPr/>
            </p14:nvContentPartPr>
            <p14:xfrm>
              <a:off x="1278648" y="3547296"/>
              <a:ext cx="753480" cy="239400"/>
            </p14:xfrm>
          </p:contentPart>
        </mc:Choice>
        <mc:Fallback xmlns="">
          <p:pic>
            <p:nvPicPr>
              <p:cNvPr id="7" name="Mürekkep 6">
                <a:extLst>
                  <a:ext uri="{FF2B5EF4-FFF2-40B4-BE49-F238E27FC236}">
                    <a16:creationId xmlns:a16="http://schemas.microsoft.com/office/drawing/2014/main" id="{DB38F331-A018-3FA9-9C80-6B7B6F039C0B}"/>
                  </a:ext>
                </a:extLst>
              </p:cNvPr>
              <p:cNvPicPr/>
              <p:nvPr/>
            </p:nvPicPr>
            <p:blipFill>
              <a:blip r:embed="rId6"/>
              <a:stretch>
                <a:fillRect/>
              </a:stretch>
            </p:blipFill>
            <p:spPr>
              <a:xfrm>
                <a:off x="1270008" y="3538656"/>
                <a:ext cx="771120" cy="257040"/>
              </a:xfrm>
              <a:prstGeom prst="rect">
                <a:avLst/>
              </a:prstGeom>
            </p:spPr>
          </p:pic>
        </mc:Fallback>
      </mc:AlternateContent>
    </p:spTree>
    <p:extLst>
      <p:ext uri="{BB962C8B-B14F-4D97-AF65-F5344CB8AC3E}">
        <p14:creationId xmlns:p14="http://schemas.microsoft.com/office/powerpoint/2010/main" val="302964993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6D0C6B8-2020-7762-7FE9-DFE4D86D198F}"/>
              </a:ext>
            </a:extLst>
          </p:cNvPr>
          <p:cNvPicPr>
            <a:picLocks noChangeAspect="1"/>
          </p:cNvPicPr>
          <p:nvPr/>
        </p:nvPicPr>
        <p:blipFill>
          <a:blip r:embed="rId2"/>
          <a:stretch>
            <a:fillRect/>
          </a:stretch>
        </p:blipFill>
        <p:spPr>
          <a:xfrm>
            <a:off x="67901" y="0"/>
            <a:ext cx="1205619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4C7ADA18-8100-DE94-E922-247304FA6830}"/>
                  </a:ext>
                </a:extLst>
              </p14:cNvPr>
              <p14:cNvContentPartPr/>
              <p14:nvPr/>
            </p14:nvContentPartPr>
            <p14:xfrm>
              <a:off x="2587248" y="1910736"/>
              <a:ext cx="255240" cy="360"/>
            </p14:xfrm>
          </p:contentPart>
        </mc:Choice>
        <mc:Fallback xmlns="">
          <p:pic>
            <p:nvPicPr>
              <p:cNvPr id="6" name="Mürekkep 5">
                <a:extLst>
                  <a:ext uri="{FF2B5EF4-FFF2-40B4-BE49-F238E27FC236}">
                    <a16:creationId xmlns:a16="http://schemas.microsoft.com/office/drawing/2014/main" id="{4C7ADA18-8100-DE94-E922-247304FA6830}"/>
                  </a:ext>
                </a:extLst>
              </p:cNvPr>
              <p:cNvPicPr/>
              <p:nvPr/>
            </p:nvPicPr>
            <p:blipFill>
              <a:blip r:embed="rId4"/>
              <a:stretch>
                <a:fillRect/>
              </a:stretch>
            </p:blipFill>
            <p:spPr>
              <a:xfrm>
                <a:off x="2578608" y="1901736"/>
                <a:ext cx="272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9BF66D5-157A-FEFF-1FE4-A06B7F38EC13}"/>
                  </a:ext>
                </a:extLst>
              </p14:cNvPr>
              <p14:cNvContentPartPr/>
              <p14:nvPr/>
            </p14:nvContentPartPr>
            <p14:xfrm>
              <a:off x="2560248" y="3739536"/>
              <a:ext cx="465480" cy="37440"/>
            </p14:xfrm>
          </p:contentPart>
        </mc:Choice>
        <mc:Fallback xmlns="">
          <p:pic>
            <p:nvPicPr>
              <p:cNvPr id="7" name="Mürekkep 6">
                <a:extLst>
                  <a:ext uri="{FF2B5EF4-FFF2-40B4-BE49-F238E27FC236}">
                    <a16:creationId xmlns:a16="http://schemas.microsoft.com/office/drawing/2014/main" id="{89BF66D5-157A-FEFF-1FE4-A06B7F38EC13}"/>
                  </a:ext>
                </a:extLst>
              </p:cNvPr>
              <p:cNvPicPr/>
              <p:nvPr/>
            </p:nvPicPr>
            <p:blipFill>
              <a:blip r:embed="rId6"/>
              <a:stretch>
                <a:fillRect/>
              </a:stretch>
            </p:blipFill>
            <p:spPr>
              <a:xfrm>
                <a:off x="2551248" y="3730536"/>
                <a:ext cx="483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1DF71A2-4FE5-31DD-0203-0C5624BF9894}"/>
                  </a:ext>
                </a:extLst>
              </p14:cNvPr>
              <p14:cNvContentPartPr/>
              <p14:nvPr/>
            </p14:nvContentPartPr>
            <p14:xfrm>
              <a:off x="2596248" y="5516496"/>
              <a:ext cx="383040" cy="70200"/>
            </p14:xfrm>
          </p:contentPart>
        </mc:Choice>
        <mc:Fallback xmlns="">
          <p:pic>
            <p:nvPicPr>
              <p:cNvPr id="8" name="Mürekkep 7">
                <a:extLst>
                  <a:ext uri="{FF2B5EF4-FFF2-40B4-BE49-F238E27FC236}">
                    <a16:creationId xmlns:a16="http://schemas.microsoft.com/office/drawing/2014/main" id="{41DF71A2-4FE5-31DD-0203-0C5624BF9894}"/>
                  </a:ext>
                </a:extLst>
              </p:cNvPr>
              <p:cNvPicPr/>
              <p:nvPr/>
            </p:nvPicPr>
            <p:blipFill>
              <a:blip r:embed="rId8"/>
              <a:stretch>
                <a:fillRect/>
              </a:stretch>
            </p:blipFill>
            <p:spPr>
              <a:xfrm>
                <a:off x="2587608" y="5507856"/>
                <a:ext cx="400680" cy="87840"/>
              </a:xfrm>
              <a:prstGeom prst="rect">
                <a:avLst/>
              </a:prstGeom>
            </p:spPr>
          </p:pic>
        </mc:Fallback>
      </mc:AlternateContent>
    </p:spTree>
    <p:extLst>
      <p:ext uri="{BB962C8B-B14F-4D97-AF65-F5344CB8AC3E}">
        <p14:creationId xmlns:p14="http://schemas.microsoft.com/office/powerpoint/2010/main" val="538029991"/>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8B0504C-1CD4-7C8B-C4F3-5CF42275CBBE}"/>
              </a:ext>
            </a:extLst>
          </p:cNvPr>
          <p:cNvPicPr>
            <a:picLocks noChangeAspect="1"/>
          </p:cNvPicPr>
          <p:nvPr/>
        </p:nvPicPr>
        <p:blipFill>
          <a:blip r:embed="rId2"/>
          <a:stretch>
            <a:fillRect/>
          </a:stretch>
        </p:blipFill>
        <p:spPr>
          <a:xfrm>
            <a:off x="87664" y="0"/>
            <a:ext cx="1201667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00B695A-D82F-F7D8-F36D-3DB0F5132B84}"/>
                  </a:ext>
                </a:extLst>
              </p14:cNvPr>
              <p14:cNvContentPartPr/>
              <p14:nvPr/>
            </p14:nvContentPartPr>
            <p14:xfrm>
              <a:off x="2550888" y="3766896"/>
              <a:ext cx="631440" cy="360"/>
            </p14:xfrm>
          </p:contentPart>
        </mc:Choice>
        <mc:Fallback xmlns="">
          <p:pic>
            <p:nvPicPr>
              <p:cNvPr id="7" name="Mürekkep 6">
                <a:extLst>
                  <a:ext uri="{FF2B5EF4-FFF2-40B4-BE49-F238E27FC236}">
                    <a16:creationId xmlns:a16="http://schemas.microsoft.com/office/drawing/2014/main" id="{C00B695A-D82F-F7D8-F36D-3DB0F5132B84}"/>
                  </a:ext>
                </a:extLst>
              </p:cNvPr>
              <p:cNvPicPr/>
              <p:nvPr/>
            </p:nvPicPr>
            <p:blipFill>
              <a:blip r:embed="rId4"/>
              <a:stretch>
                <a:fillRect/>
              </a:stretch>
            </p:blipFill>
            <p:spPr>
              <a:xfrm>
                <a:off x="2541888" y="3757896"/>
                <a:ext cx="64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BA7FBC4A-55F7-B7E9-59E6-B80726BAEE2F}"/>
                  </a:ext>
                </a:extLst>
              </p14:cNvPr>
              <p14:cNvContentPartPr/>
              <p14:nvPr/>
            </p14:nvContentPartPr>
            <p14:xfrm>
              <a:off x="2733768" y="1910736"/>
              <a:ext cx="319320" cy="360"/>
            </p14:xfrm>
          </p:contentPart>
        </mc:Choice>
        <mc:Fallback xmlns="">
          <p:pic>
            <p:nvPicPr>
              <p:cNvPr id="8" name="Mürekkep 7">
                <a:extLst>
                  <a:ext uri="{FF2B5EF4-FFF2-40B4-BE49-F238E27FC236}">
                    <a16:creationId xmlns:a16="http://schemas.microsoft.com/office/drawing/2014/main" id="{BA7FBC4A-55F7-B7E9-59E6-B80726BAEE2F}"/>
                  </a:ext>
                </a:extLst>
              </p:cNvPr>
              <p:cNvPicPr/>
              <p:nvPr/>
            </p:nvPicPr>
            <p:blipFill>
              <a:blip r:embed="rId6"/>
              <a:stretch>
                <a:fillRect/>
              </a:stretch>
            </p:blipFill>
            <p:spPr>
              <a:xfrm>
                <a:off x="2724768" y="1901736"/>
                <a:ext cx="33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B72FDF0-DD71-6E9C-E002-4E742ACEC335}"/>
                  </a:ext>
                </a:extLst>
              </p14:cNvPr>
              <p14:cNvContentPartPr/>
              <p14:nvPr/>
            </p14:nvContentPartPr>
            <p14:xfrm>
              <a:off x="2706408" y="5568336"/>
              <a:ext cx="310320" cy="36720"/>
            </p14:xfrm>
          </p:contentPart>
        </mc:Choice>
        <mc:Fallback xmlns="">
          <p:pic>
            <p:nvPicPr>
              <p:cNvPr id="9" name="Mürekkep 8">
                <a:extLst>
                  <a:ext uri="{FF2B5EF4-FFF2-40B4-BE49-F238E27FC236}">
                    <a16:creationId xmlns:a16="http://schemas.microsoft.com/office/drawing/2014/main" id="{9B72FDF0-DD71-6E9C-E002-4E742ACEC335}"/>
                  </a:ext>
                </a:extLst>
              </p:cNvPr>
              <p:cNvPicPr/>
              <p:nvPr/>
            </p:nvPicPr>
            <p:blipFill>
              <a:blip r:embed="rId8"/>
              <a:stretch>
                <a:fillRect/>
              </a:stretch>
            </p:blipFill>
            <p:spPr>
              <a:xfrm>
                <a:off x="2697408" y="5559696"/>
                <a:ext cx="327960" cy="54360"/>
              </a:xfrm>
              <a:prstGeom prst="rect">
                <a:avLst/>
              </a:prstGeom>
            </p:spPr>
          </p:pic>
        </mc:Fallback>
      </mc:AlternateContent>
    </p:spTree>
    <p:extLst>
      <p:ext uri="{BB962C8B-B14F-4D97-AF65-F5344CB8AC3E}">
        <p14:creationId xmlns:p14="http://schemas.microsoft.com/office/powerpoint/2010/main" val="2420653795"/>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63EAF07-4E48-C235-AAA3-B8C4E39FEA8B}"/>
              </a:ext>
            </a:extLst>
          </p:cNvPr>
          <p:cNvPicPr>
            <a:picLocks noChangeAspect="1"/>
          </p:cNvPicPr>
          <p:nvPr/>
        </p:nvPicPr>
        <p:blipFill>
          <a:blip r:embed="rId2"/>
          <a:stretch>
            <a:fillRect/>
          </a:stretch>
        </p:blipFill>
        <p:spPr>
          <a:xfrm>
            <a:off x="36326" y="0"/>
            <a:ext cx="1211934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CDE9D946-C6A8-FC61-3396-89EB7699DD4B}"/>
                  </a:ext>
                </a:extLst>
              </p14:cNvPr>
              <p14:cNvContentPartPr/>
              <p14:nvPr/>
            </p14:nvContentPartPr>
            <p14:xfrm>
              <a:off x="2468448" y="5614056"/>
              <a:ext cx="474840" cy="360"/>
            </p14:xfrm>
          </p:contentPart>
        </mc:Choice>
        <mc:Fallback xmlns="">
          <p:pic>
            <p:nvPicPr>
              <p:cNvPr id="8" name="Mürekkep 7">
                <a:extLst>
                  <a:ext uri="{FF2B5EF4-FFF2-40B4-BE49-F238E27FC236}">
                    <a16:creationId xmlns:a16="http://schemas.microsoft.com/office/drawing/2014/main" id="{CDE9D946-C6A8-FC61-3396-89EB7699DD4B}"/>
                  </a:ext>
                </a:extLst>
              </p:cNvPr>
              <p:cNvPicPr/>
              <p:nvPr/>
            </p:nvPicPr>
            <p:blipFill>
              <a:blip r:embed="rId4"/>
              <a:stretch>
                <a:fillRect/>
              </a:stretch>
            </p:blipFill>
            <p:spPr>
              <a:xfrm>
                <a:off x="2459808" y="5605416"/>
                <a:ext cx="49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9F6E1404-C263-E03A-6401-C739A5E96E34}"/>
                  </a:ext>
                </a:extLst>
              </p14:cNvPr>
              <p14:cNvContentPartPr/>
              <p14:nvPr/>
            </p14:nvContentPartPr>
            <p14:xfrm>
              <a:off x="2395368" y="3710016"/>
              <a:ext cx="657720" cy="39240"/>
            </p14:xfrm>
          </p:contentPart>
        </mc:Choice>
        <mc:Fallback xmlns="">
          <p:pic>
            <p:nvPicPr>
              <p:cNvPr id="9" name="Mürekkep 8">
                <a:extLst>
                  <a:ext uri="{FF2B5EF4-FFF2-40B4-BE49-F238E27FC236}">
                    <a16:creationId xmlns:a16="http://schemas.microsoft.com/office/drawing/2014/main" id="{9F6E1404-C263-E03A-6401-C739A5E96E34}"/>
                  </a:ext>
                </a:extLst>
              </p:cNvPr>
              <p:cNvPicPr/>
              <p:nvPr/>
            </p:nvPicPr>
            <p:blipFill>
              <a:blip r:embed="rId6"/>
              <a:stretch>
                <a:fillRect/>
              </a:stretch>
            </p:blipFill>
            <p:spPr>
              <a:xfrm>
                <a:off x="2386368" y="3701016"/>
                <a:ext cx="675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0ECA9664-956E-15A2-CE56-E194A0541B8C}"/>
                  </a:ext>
                </a:extLst>
              </p14:cNvPr>
              <p14:cNvContentPartPr/>
              <p14:nvPr/>
            </p14:nvContentPartPr>
            <p14:xfrm>
              <a:off x="2514168" y="1892376"/>
              <a:ext cx="447480" cy="10080"/>
            </p14:xfrm>
          </p:contentPart>
        </mc:Choice>
        <mc:Fallback xmlns="">
          <p:pic>
            <p:nvPicPr>
              <p:cNvPr id="10" name="Mürekkep 9">
                <a:extLst>
                  <a:ext uri="{FF2B5EF4-FFF2-40B4-BE49-F238E27FC236}">
                    <a16:creationId xmlns:a16="http://schemas.microsoft.com/office/drawing/2014/main" id="{0ECA9664-956E-15A2-CE56-E194A0541B8C}"/>
                  </a:ext>
                </a:extLst>
              </p:cNvPr>
              <p:cNvPicPr/>
              <p:nvPr/>
            </p:nvPicPr>
            <p:blipFill>
              <a:blip r:embed="rId8"/>
              <a:stretch>
                <a:fillRect/>
              </a:stretch>
            </p:blipFill>
            <p:spPr>
              <a:xfrm>
                <a:off x="2505168" y="1883376"/>
                <a:ext cx="465120" cy="27720"/>
              </a:xfrm>
              <a:prstGeom prst="rect">
                <a:avLst/>
              </a:prstGeom>
            </p:spPr>
          </p:pic>
        </mc:Fallback>
      </mc:AlternateContent>
    </p:spTree>
    <p:extLst>
      <p:ext uri="{BB962C8B-B14F-4D97-AF65-F5344CB8AC3E}">
        <p14:creationId xmlns:p14="http://schemas.microsoft.com/office/powerpoint/2010/main" val="105346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CBAF45-ABC6-28E0-A103-77A667FFCC08}"/>
              </a:ext>
            </a:extLst>
          </p:cNvPr>
          <p:cNvPicPr>
            <a:picLocks noChangeAspect="1"/>
          </p:cNvPicPr>
          <p:nvPr/>
        </p:nvPicPr>
        <p:blipFill>
          <a:blip r:embed="rId2"/>
          <a:stretch>
            <a:fillRect/>
          </a:stretch>
        </p:blipFill>
        <p:spPr>
          <a:xfrm>
            <a:off x="655736" y="1474860"/>
            <a:ext cx="3343742" cy="885949"/>
          </a:xfrm>
          <a:prstGeom prst="rect">
            <a:avLst/>
          </a:prstGeom>
        </p:spPr>
      </p:pic>
      <p:pic>
        <p:nvPicPr>
          <p:cNvPr id="7" name="Resim 6">
            <a:extLst>
              <a:ext uri="{FF2B5EF4-FFF2-40B4-BE49-F238E27FC236}">
                <a16:creationId xmlns:a16="http://schemas.microsoft.com/office/drawing/2014/main" id="{81715BBA-91E9-A56B-EE52-0FF3104AB744}"/>
              </a:ext>
            </a:extLst>
          </p:cNvPr>
          <p:cNvPicPr>
            <a:picLocks noChangeAspect="1"/>
          </p:cNvPicPr>
          <p:nvPr/>
        </p:nvPicPr>
        <p:blipFill>
          <a:blip r:embed="rId3"/>
          <a:stretch>
            <a:fillRect/>
          </a:stretch>
        </p:blipFill>
        <p:spPr>
          <a:xfrm>
            <a:off x="693284" y="3622474"/>
            <a:ext cx="3115110" cy="533474"/>
          </a:xfrm>
          <a:prstGeom prst="rect">
            <a:avLst/>
          </a:prstGeom>
        </p:spPr>
      </p:pic>
      <p:sp>
        <p:nvSpPr>
          <p:cNvPr id="8" name="Metin kutusu 7">
            <a:extLst>
              <a:ext uri="{FF2B5EF4-FFF2-40B4-BE49-F238E27FC236}">
                <a16:creationId xmlns:a16="http://schemas.microsoft.com/office/drawing/2014/main" id="{BA1E0A30-4867-4332-6132-6A948062647A}"/>
              </a:ext>
            </a:extLst>
          </p:cNvPr>
          <p:cNvSpPr txBox="1"/>
          <p:nvPr/>
        </p:nvSpPr>
        <p:spPr>
          <a:xfrm>
            <a:off x="1453810" y="1058417"/>
            <a:ext cx="1747594" cy="369332"/>
          </a:xfrm>
          <a:prstGeom prst="rect">
            <a:avLst/>
          </a:prstGeom>
          <a:noFill/>
        </p:spPr>
        <p:txBody>
          <a:bodyPr wrap="none" rtlCol="0">
            <a:spAutoFit/>
          </a:bodyPr>
          <a:lstStyle/>
          <a:p>
            <a:r>
              <a:rPr lang="en-US" dirty="0"/>
              <a:t>Variables </a:t>
            </a:r>
            <a:r>
              <a:rPr lang="en-US" dirty="0" err="1"/>
              <a:t>ekle</a:t>
            </a:r>
            <a:endParaRPr lang="en-CA" dirty="0"/>
          </a:p>
        </p:txBody>
      </p:sp>
      <p:sp>
        <p:nvSpPr>
          <p:cNvPr id="9" name="Metin kutusu 8">
            <a:extLst>
              <a:ext uri="{FF2B5EF4-FFF2-40B4-BE49-F238E27FC236}">
                <a16:creationId xmlns:a16="http://schemas.microsoft.com/office/drawing/2014/main" id="{A87DC591-B9DE-4C0E-F3D3-FF2EDF9ED407}"/>
              </a:ext>
            </a:extLst>
          </p:cNvPr>
          <p:cNvSpPr txBox="1"/>
          <p:nvPr/>
        </p:nvSpPr>
        <p:spPr>
          <a:xfrm>
            <a:off x="407850" y="2912360"/>
            <a:ext cx="3839513" cy="646331"/>
          </a:xfrm>
          <a:prstGeom prst="rect">
            <a:avLst/>
          </a:prstGeom>
          <a:noFill/>
        </p:spPr>
        <p:txBody>
          <a:bodyPr wrap="none" rtlCol="0">
            <a:spAutoFit/>
          </a:bodyPr>
          <a:lstStyle/>
          <a:p>
            <a:pPr algn="ctr"/>
            <a:r>
              <a:rPr lang="en-US" dirty="0"/>
              <a:t>Details </a:t>
            </a:r>
            <a:r>
              <a:rPr lang="en-US" dirty="0" err="1"/>
              <a:t>kisminda</a:t>
            </a:r>
            <a:r>
              <a:rPr lang="en-US" dirty="0"/>
              <a:t> </a:t>
            </a:r>
            <a:r>
              <a:rPr lang="en-US" dirty="0" err="1"/>
              <a:t>iki</a:t>
            </a:r>
            <a:r>
              <a:rPr lang="en-US" dirty="0"/>
              <a:t> variable I 250 </a:t>
            </a:r>
          </a:p>
          <a:p>
            <a:pPr algn="ctr"/>
            <a:r>
              <a:rPr lang="en-US" dirty="0" err="1"/>
              <a:t>degerini</a:t>
            </a:r>
            <a:r>
              <a:rPr lang="en-US" dirty="0"/>
              <a:t> ver.</a:t>
            </a:r>
            <a:endParaRPr lang="en-CA" dirty="0"/>
          </a:p>
        </p:txBody>
      </p:sp>
      <mc:AlternateContent xmlns:mc="http://schemas.openxmlformats.org/markup-compatibility/2006" xmlns:p14="http://schemas.microsoft.com/office/powerpoint/2010/main">
        <mc:Choice Requires="p14">
          <p:contentPart p14:bwMode="auto" r:id="rId4">
            <p14:nvContentPartPr>
              <p14:cNvPr id="11" name="Mürekkep 10">
                <a:extLst>
                  <a:ext uri="{FF2B5EF4-FFF2-40B4-BE49-F238E27FC236}">
                    <a16:creationId xmlns:a16="http://schemas.microsoft.com/office/drawing/2014/main" id="{CF627A45-E98C-ED1D-0E8E-9360E3557300}"/>
                  </a:ext>
                </a:extLst>
              </p14:cNvPr>
              <p14:cNvContentPartPr/>
              <p14:nvPr/>
            </p14:nvContentPartPr>
            <p14:xfrm>
              <a:off x="2299063" y="2443905"/>
              <a:ext cx="18360" cy="416880"/>
            </p14:xfrm>
          </p:contentPart>
        </mc:Choice>
        <mc:Fallback xmlns="">
          <p:pic>
            <p:nvPicPr>
              <p:cNvPr id="11" name="Mürekkep 10">
                <a:extLst>
                  <a:ext uri="{FF2B5EF4-FFF2-40B4-BE49-F238E27FC236}">
                    <a16:creationId xmlns:a16="http://schemas.microsoft.com/office/drawing/2014/main" id="{CF627A45-E98C-ED1D-0E8E-9360E3557300}"/>
                  </a:ext>
                </a:extLst>
              </p:cNvPr>
              <p:cNvPicPr/>
              <p:nvPr/>
            </p:nvPicPr>
            <p:blipFill>
              <a:blip r:embed="rId5"/>
              <a:stretch>
                <a:fillRect/>
              </a:stretch>
            </p:blipFill>
            <p:spPr>
              <a:xfrm>
                <a:off x="2290236" y="2434905"/>
                <a:ext cx="35661"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6B75DFF0-FD2A-BE9A-1CEC-46766CF6BB05}"/>
                  </a:ext>
                </a:extLst>
              </p14:cNvPr>
              <p14:cNvContentPartPr/>
              <p14:nvPr/>
            </p14:nvContentPartPr>
            <p14:xfrm>
              <a:off x="2090983" y="2761065"/>
              <a:ext cx="190800" cy="73080"/>
            </p14:xfrm>
          </p:contentPart>
        </mc:Choice>
        <mc:Fallback xmlns="">
          <p:pic>
            <p:nvPicPr>
              <p:cNvPr id="13" name="Mürekkep 12">
                <a:extLst>
                  <a:ext uri="{FF2B5EF4-FFF2-40B4-BE49-F238E27FC236}">
                    <a16:creationId xmlns:a16="http://schemas.microsoft.com/office/drawing/2014/main" id="{6B75DFF0-FD2A-BE9A-1CEC-46766CF6BB05}"/>
                  </a:ext>
                </a:extLst>
              </p:cNvPr>
              <p:cNvPicPr/>
              <p:nvPr/>
            </p:nvPicPr>
            <p:blipFill>
              <a:blip r:embed="rId7"/>
              <a:stretch>
                <a:fillRect/>
              </a:stretch>
            </p:blipFill>
            <p:spPr>
              <a:xfrm>
                <a:off x="2081983" y="2752065"/>
                <a:ext cx="208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CAE9F9D5-7AA5-752B-D53A-2F3CD8BC79B0}"/>
                  </a:ext>
                </a:extLst>
              </p14:cNvPr>
              <p14:cNvContentPartPr/>
              <p14:nvPr/>
            </p14:nvContentPartPr>
            <p14:xfrm>
              <a:off x="2290063" y="2744145"/>
              <a:ext cx="226800" cy="108000"/>
            </p14:xfrm>
          </p:contentPart>
        </mc:Choice>
        <mc:Fallback xmlns="">
          <p:pic>
            <p:nvPicPr>
              <p:cNvPr id="14" name="Mürekkep 13">
                <a:extLst>
                  <a:ext uri="{FF2B5EF4-FFF2-40B4-BE49-F238E27FC236}">
                    <a16:creationId xmlns:a16="http://schemas.microsoft.com/office/drawing/2014/main" id="{CAE9F9D5-7AA5-752B-D53A-2F3CD8BC79B0}"/>
                  </a:ext>
                </a:extLst>
              </p:cNvPr>
              <p:cNvPicPr/>
              <p:nvPr/>
            </p:nvPicPr>
            <p:blipFill>
              <a:blip r:embed="rId9"/>
              <a:stretch>
                <a:fillRect/>
              </a:stretch>
            </p:blipFill>
            <p:spPr>
              <a:xfrm>
                <a:off x="2281423" y="2735145"/>
                <a:ext cx="244440" cy="125640"/>
              </a:xfrm>
              <a:prstGeom prst="rect">
                <a:avLst/>
              </a:prstGeom>
            </p:spPr>
          </p:pic>
        </mc:Fallback>
      </mc:AlternateContent>
      <p:pic>
        <p:nvPicPr>
          <p:cNvPr id="17" name="Resim 16">
            <a:extLst>
              <a:ext uri="{FF2B5EF4-FFF2-40B4-BE49-F238E27FC236}">
                <a16:creationId xmlns:a16="http://schemas.microsoft.com/office/drawing/2014/main" id="{D130C707-A6F8-4AB3-6149-9DE097D1F64C}"/>
              </a:ext>
            </a:extLst>
          </p:cNvPr>
          <p:cNvPicPr>
            <a:picLocks noChangeAspect="1"/>
          </p:cNvPicPr>
          <p:nvPr/>
        </p:nvPicPr>
        <p:blipFill>
          <a:blip r:embed="rId10"/>
          <a:stretch>
            <a:fillRect/>
          </a:stretch>
        </p:blipFill>
        <p:spPr>
          <a:xfrm>
            <a:off x="655736" y="5261345"/>
            <a:ext cx="4648849" cy="1076475"/>
          </a:xfrm>
          <a:prstGeom prst="rect">
            <a:avLst/>
          </a:prstGeom>
        </p:spPr>
      </p:pic>
      <p:grpSp>
        <p:nvGrpSpPr>
          <p:cNvPr id="20" name="Grup 19">
            <a:extLst>
              <a:ext uri="{FF2B5EF4-FFF2-40B4-BE49-F238E27FC236}">
                <a16:creationId xmlns:a16="http://schemas.microsoft.com/office/drawing/2014/main" id="{43D405F4-CA30-937C-17F9-E3A8CA979781}"/>
              </a:ext>
            </a:extLst>
          </p:cNvPr>
          <p:cNvGrpSpPr/>
          <p:nvPr/>
        </p:nvGrpSpPr>
        <p:grpSpPr>
          <a:xfrm>
            <a:off x="2027623" y="4372425"/>
            <a:ext cx="262080" cy="574920"/>
            <a:chOff x="2027623" y="4372425"/>
            <a:chExt cx="262080" cy="574920"/>
          </a:xfrm>
        </p:grpSpPr>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3CA238ED-6D1A-229A-754A-8EBC3B747786}"/>
                    </a:ext>
                  </a:extLst>
                </p14:cNvPr>
                <p14:cNvContentPartPr/>
                <p14:nvPr/>
              </p14:nvContentPartPr>
              <p14:xfrm>
                <a:off x="2136343" y="4372425"/>
                <a:ext cx="18720" cy="542520"/>
              </p14:xfrm>
            </p:contentPart>
          </mc:Choice>
          <mc:Fallback xmlns="">
            <p:pic>
              <p:nvPicPr>
                <p:cNvPr id="18" name="Mürekkep 17">
                  <a:extLst>
                    <a:ext uri="{FF2B5EF4-FFF2-40B4-BE49-F238E27FC236}">
                      <a16:creationId xmlns:a16="http://schemas.microsoft.com/office/drawing/2014/main" id="{3CA238ED-6D1A-229A-754A-8EBC3B747786}"/>
                    </a:ext>
                  </a:extLst>
                </p:cNvPr>
                <p:cNvPicPr/>
                <p:nvPr/>
              </p:nvPicPr>
              <p:blipFill>
                <a:blip r:embed="rId12"/>
                <a:stretch>
                  <a:fillRect/>
                </a:stretch>
              </p:blipFill>
              <p:spPr>
                <a:xfrm>
                  <a:off x="2127343" y="4363785"/>
                  <a:ext cx="3636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06494AC6-226D-069F-FDF8-FDCC7813201C}"/>
                    </a:ext>
                  </a:extLst>
                </p14:cNvPr>
                <p14:cNvContentPartPr/>
                <p14:nvPr/>
              </p14:nvContentPartPr>
              <p14:xfrm>
                <a:off x="2027623" y="4815945"/>
                <a:ext cx="262080" cy="131400"/>
              </p14:xfrm>
            </p:contentPart>
          </mc:Choice>
          <mc:Fallback xmlns="">
            <p:pic>
              <p:nvPicPr>
                <p:cNvPr id="19" name="Mürekkep 18">
                  <a:extLst>
                    <a:ext uri="{FF2B5EF4-FFF2-40B4-BE49-F238E27FC236}">
                      <a16:creationId xmlns:a16="http://schemas.microsoft.com/office/drawing/2014/main" id="{06494AC6-226D-069F-FDF8-FDCC7813201C}"/>
                    </a:ext>
                  </a:extLst>
                </p:cNvPr>
                <p:cNvPicPr/>
                <p:nvPr/>
              </p:nvPicPr>
              <p:blipFill>
                <a:blip r:embed="rId14"/>
                <a:stretch>
                  <a:fillRect/>
                </a:stretch>
              </p:blipFill>
              <p:spPr>
                <a:xfrm>
                  <a:off x="2018983" y="4807305"/>
                  <a:ext cx="27972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D507ABDA-651E-E8E6-9D1C-5CD7EAB22475}"/>
                  </a:ext>
                </a:extLst>
              </p14:cNvPr>
              <p14:cNvContentPartPr/>
              <p14:nvPr/>
            </p14:nvContentPartPr>
            <p14:xfrm>
              <a:off x="3021943" y="5295465"/>
              <a:ext cx="1424880" cy="519120"/>
            </p14:xfrm>
          </p:contentPart>
        </mc:Choice>
        <mc:Fallback xmlns="">
          <p:pic>
            <p:nvPicPr>
              <p:cNvPr id="21" name="Mürekkep 20">
                <a:extLst>
                  <a:ext uri="{FF2B5EF4-FFF2-40B4-BE49-F238E27FC236}">
                    <a16:creationId xmlns:a16="http://schemas.microsoft.com/office/drawing/2014/main" id="{D507ABDA-651E-E8E6-9D1C-5CD7EAB22475}"/>
                  </a:ext>
                </a:extLst>
              </p:cNvPr>
              <p:cNvPicPr/>
              <p:nvPr/>
            </p:nvPicPr>
            <p:blipFill>
              <a:blip r:embed="rId16"/>
              <a:stretch>
                <a:fillRect/>
              </a:stretch>
            </p:blipFill>
            <p:spPr>
              <a:xfrm>
                <a:off x="3013303" y="5286825"/>
                <a:ext cx="1442520" cy="536760"/>
              </a:xfrm>
              <a:prstGeom prst="rect">
                <a:avLst/>
              </a:prstGeom>
            </p:spPr>
          </p:pic>
        </mc:Fallback>
      </mc:AlternateContent>
      <p:grpSp>
        <p:nvGrpSpPr>
          <p:cNvPr id="24" name="Grup 23">
            <a:extLst>
              <a:ext uri="{FF2B5EF4-FFF2-40B4-BE49-F238E27FC236}">
                <a16:creationId xmlns:a16="http://schemas.microsoft.com/office/drawing/2014/main" id="{73BE8333-C11D-7480-9DDF-FDF63DD1128B}"/>
              </a:ext>
            </a:extLst>
          </p:cNvPr>
          <p:cNvGrpSpPr/>
          <p:nvPr/>
        </p:nvGrpSpPr>
        <p:grpSpPr>
          <a:xfrm>
            <a:off x="2858863" y="5877945"/>
            <a:ext cx="200160" cy="150840"/>
            <a:chOff x="2858863" y="5877945"/>
            <a:chExt cx="200160" cy="15084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0315422-AE25-A399-30BE-2052CFF5F5DD}"/>
                    </a:ext>
                  </a:extLst>
                </p14:cNvPr>
                <p14:cNvContentPartPr/>
                <p14:nvPr/>
              </p14:nvContentPartPr>
              <p14:xfrm>
                <a:off x="2933023" y="5912865"/>
                <a:ext cx="126000" cy="115920"/>
              </p14:xfrm>
            </p:contentPart>
          </mc:Choice>
          <mc:Fallback xmlns="">
            <p:pic>
              <p:nvPicPr>
                <p:cNvPr id="22" name="Mürekkep 21">
                  <a:extLst>
                    <a:ext uri="{FF2B5EF4-FFF2-40B4-BE49-F238E27FC236}">
                      <a16:creationId xmlns:a16="http://schemas.microsoft.com/office/drawing/2014/main" id="{80315422-AE25-A399-30BE-2052CFF5F5DD}"/>
                    </a:ext>
                  </a:extLst>
                </p:cNvPr>
                <p:cNvPicPr/>
                <p:nvPr/>
              </p:nvPicPr>
              <p:blipFill>
                <a:blip r:embed="rId18"/>
                <a:stretch>
                  <a:fillRect/>
                </a:stretch>
              </p:blipFill>
              <p:spPr>
                <a:xfrm>
                  <a:off x="2924383" y="5903865"/>
                  <a:ext cx="143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92F08126-1FF1-F6E9-FF6F-31CD238AE662}"/>
                    </a:ext>
                  </a:extLst>
                </p14:cNvPr>
                <p14:cNvContentPartPr/>
                <p14:nvPr/>
              </p14:nvContentPartPr>
              <p14:xfrm>
                <a:off x="2858863" y="5877945"/>
                <a:ext cx="110520" cy="88200"/>
              </p14:xfrm>
            </p:contentPart>
          </mc:Choice>
          <mc:Fallback xmlns="">
            <p:pic>
              <p:nvPicPr>
                <p:cNvPr id="23" name="Mürekkep 22">
                  <a:extLst>
                    <a:ext uri="{FF2B5EF4-FFF2-40B4-BE49-F238E27FC236}">
                      <a16:creationId xmlns:a16="http://schemas.microsoft.com/office/drawing/2014/main" id="{92F08126-1FF1-F6E9-FF6F-31CD238AE662}"/>
                    </a:ext>
                  </a:extLst>
                </p:cNvPr>
                <p:cNvPicPr/>
                <p:nvPr/>
              </p:nvPicPr>
              <p:blipFill>
                <a:blip r:embed="rId20"/>
                <a:stretch>
                  <a:fillRect/>
                </a:stretch>
              </p:blipFill>
              <p:spPr>
                <a:xfrm>
                  <a:off x="2850223" y="5868945"/>
                  <a:ext cx="128160" cy="105840"/>
                </a:xfrm>
                <a:prstGeom prst="rect">
                  <a:avLst/>
                </a:prstGeom>
              </p:spPr>
            </p:pic>
          </mc:Fallback>
        </mc:AlternateContent>
      </p:grpSp>
      <p:grpSp>
        <p:nvGrpSpPr>
          <p:cNvPr id="36" name="Grup 35">
            <a:extLst>
              <a:ext uri="{FF2B5EF4-FFF2-40B4-BE49-F238E27FC236}">
                <a16:creationId xmlns:a16="http://schemas.microsoft.com/office/drawing/2014/main" id="{6224F389-BDAA-5849-50D0-1CBB860EA353}"/>
              </a:ext>
            </a:extLst>
          </p:cNvPr>
          <p:cNvGrpSpPr/>
          <p:nvPr/>
        </p:nvGrpSpPr>
        <p:grpSpPr>
          <a:xfrm>
            <a:off x="2577703" y="4399425"/>
            <a:ext cx="1138320" cy="504000"/>
            <a:chOff x="2577703" y="4399425"/>
            <a:chExt cx="1138320" cy="504000"/>
          </a:xfrm>
        </p:grpSpPr>
        <mc:AlternateContent xmlns:mc="http://schemas.openxmlformats.org/markup-compatibility/2006" xmlns:p14="http://schemas.microsoft.com/office/powerpoint/2010/main">
          <mc:Choice Requires="p14">
            <p:contentPart p14:bwMode="auto" r:id="rId21">
              <p14:nvContentPartPr>
                <p14:cNvPr id="25" name="Mürekkep 24">
                  <a:extLst>
                    <a:ext uri="{FF2B5EF4-FFF2-40B4-BE49-F238E27FC236}">
                      <a16:creationId xmlns:a16="http://schemas.microsoft.com/office/drawing/2014/main" id="{6E0EB17E-611D-A67D-5B6D-399BA79E2EC4}"/>
                    </a:ext>
                  </a:extLst>
                </p14:cNvPr>
                <p14:cNvContentPartPr/>
                <p14:nvPr/>
              </p14:nvContentPartPr>
              <p14:xfrm>
                <a:off x="2577703" y="4535505"/>
                <a:ext cx="228600" cy="235800"/>
              </p14:xfrm>
            </p:contentPart>
          </mc:Choice>
          <mc:Fallback xmlns="">
            <p:pic>
              <p:nvPicPr>
                <p:cNvPr id="25" name="Mürekkep 24">
                  <a:extLst>
                    <a:ext uri="{FF2B5EF4-FFF2-40B4-BE49-F238E27FC236}">
                      <a16:creationId xmlns:a16="http://schemas.microsoft.com/office/drawing/2014/main" id="{6E0EB17E-611D-A67D-5B6D-399BA79E2EC4}"/>
                    </a:ext>
                  </a:extLst>
                </p:cNvPr>
                <p:cNvPicPr/>
                <p:nvPr/>
              </p:nvPicPr>
              <p:blipFill>
                <a:blip r:embed="rId22"/>
                <a:stretch>
                  <a:fillRect/>
                </a:stretch>
              </p:blipFill>
              <p:spPr>
                <a:xfrm>
                  <a:off x="2569063" y="4526505"/>
                  <a:ext cx="246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Mürekkep 25">
                  <a:extLst>
                    <a:ext uri="{FF2B5EF4-FFF2-40B4-BE49-F238E27FC236}">
                      <a16:creationId xmlns:a16="http://schemas.microsoft.com/office/drawing/2014/main" id="{66F722D0-D988-34AA-77F2-A050403D4C37}"/>
                    </a:ext>
                  </a:extLst>
                </p14:cNvPr>
                <p14:cNvContentPartPr/>
                <p14:nvPr/>
              </p14:nvContentPartPr>
              <p14:xfrm>
                <a:off x="2869303" y="4679505"/>
                <a:ext cx="84240" cy="93960"/>
              </p14:xfrm>
            </p:contentPart>
          </mc:Choice>
          <mc:Fallback xmlns="">
            <p:pic>
              <p:nvPicPr>
                <p:cNvPr id="26" name="Mürekkep 25">
                  <a:extLst>
                    <a:ext uri="{FF2B5EF4-FFF2-40B4-BE49-F238E27FC236}">
                      <a16:creationId xmlns:a16="http://schemas.microsoft.com/office/drawing/2014/main" id="{66F722D0-D988-34AA-77F2-A050403D4C37}"/>
                    </a:ext>
                  </a:extLst>
                </p:cNvPr>
                <p:cNvPicPr/>
                <p:nvPr/>
              </p:nvPicPr>
              <p:blipFill>
                <a:blip r:embed="rId24"/>
                <a:stretch>
                  <a:fillRect/>
                </a:stretch>
              </p:blipFill>
              <p:spPr>
                <a:xfrm>
                  <a:off x="2860663" y="4670505"/>
                  <a:ext cx="101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7495799B-7712-E497-8DD7-C728D24C7830}"/>
                    </a:ext>
                  </a:extLst>
                </p14:cNvPr>
                <p14:cNvContentPartPr/>
                <p14:nvPr/>
              </p14:nvContentPartPr>
              <p14:xfrm>
                <a:off x="3042823" y="4637025"/>
                <a:ext cx="135000" cy="144000"/>
              </p14:xfrm>
            </p:contentPart>
          </mc:Choice>
          <mc:Fallback xmlns="">
            <p:pic>
              <p:nvPicPr>
                <p:cNvPr id="27" name="Mürekkep 26">
                  <a:extLst>
                    <a:ext uri="{FF2B5EF4-FFF2-40B4-BE49-F238E27FC236}">
                      <a16:creationId xmlns:a16="http://schemas.microsoft.com/office/drawing/2014/main" id="{7495799B-7712-E497-8DD7-C728D24C7830}"/>
                    </a:ext>
                  </a:extLst>
                </p:cNvPr>
                <p:cNvPicPr/>
                <p:nvPr/>
              </p:nvPicPr>
              <p:blipFill>
                <a:blip r:embed="rId26"/>
                <a:stretch>
                  <a:fillRect/>
                </a:stretch>
              </p:blipFill>
              <p:spPr>
                <a:xfrm>
                  <a:off x="3034183" y="4628385"/>
                  <a:ext cx="152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B91E03F4-4691-7396-EF7A-2E08F9E8BF6B}"/>
                    </a:ext>
                  </a:extLst>
                </p14:cNvPr>
                <p14:cNvContentPartPr/>
                <p14:nvPr/>
              </p14:nvContentPartPr>
              <p14:xfrm>
                <a:off x="3276463" y="4606785"/>
                <a:ext cx="115920" cy="296640"/>
              </p14:xfrm>
            </p:contentPart>
          </mc:Choice>
          <mc:Fallback xmlns="">
            <p:pic>
              <p:nvPicPr>
                <p:cNvPr id="28" name="Mürekkep 27">
                  <a:extLst>
                    <a:ext uri="{FF2B5EF4-FFF2-40B4-BE49-F238E27FC236}">
                      <a16:creationId xmlns:a16="http://schemas.microsoft.com/office/drawing/2014/main" id="{B91E03F4-4691-7396-EF7A-2E08F9E8BF6B}"/>
                    </a:ext>
                  </a:extLst>
                </p:cNvPr>
                <p:cNvPicPr/>
                <p:nvPr/>
              </p:nvPicPr>
              <p:blipFill>
                <a:blip r:embed="rId28"/>
                <a:stretch>
                  <a:fillRect/>
                </a:stretch>
              </p:blipFill>
              <p:spPr>
                <a:xfrm>
                  <a:off x="3267463" y="4597785"/>
                  <a:ext cx="1335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CE16F7-5BFE-810C-24C6-83E25015D37C}"/>
                    </a:ext>
                  </a:extLst>
                </p14:cNvPr>
                <p14:cNvContentPartPr/>
                <p14:nvPr/>
              </p14:nvContentPartPr>
              <p14:xfrm>
                <a:off x="3449263" y="4644225"/>
                <a:ext cx="360" cy="71280"/>
              </p14:xfrm>
            </p:contentPart>
          </mc:Choice>
          <mc:Fallback xmlns="">
            <p:pic>
              <p:nvPicPr>
                <p:cNvPr id="29" name="Mürekkep 28">
                  <a:extLst>
                    <a:ext uri="{FF2B5EF4-FFF2-40B4-BE49-F238E27FC236}">
                      <a16:creationId xmlns:a16="http://schemas.microsoft.com/office/drawing/2014/main" id="{EDCE16F7-5BFE-810C-24C6-83E25015D37C}"/>
                    </a:ext>
                  </a:extLst>
                </p:cNvPr>
                <p:cNvPicPr/>
                <p:nvPr/>
              </p:nvPicPr>
              <p:blipFill>
                <a:blip r:embed="rId30"/>
                <a:stretch>
                  <a:fillRect/>
                </a:stretch>
              </p:blipFill>
              <p:spPr>
                <a:xfrm>
                  <a:off x="3440263" y="4635585"/>
                  <a:ext cx="18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092A9BC3-E772-8CA6-9599-17F0BD3B5E15}"/>
                    </a:ext>
                  </a:extLst>
                </p14:cNvPr>
                <p14:cNvContentPartPr/>
                <p14:nvPr/>
              </p14:nvContentPartPr>
              <p14:xfrm>
                <a:off x="3421903" y="4517145"/>
                <a:ext cx="360" cy="360"/>
              </p14:xfrm>
            </p:contentPart>
          </mc:Choice>
          <mc:Fallback xmlns="">
            <p:pic>
              <p:nvPicPr>
                <p:cNvPr id="30" name="Mürekkep 29">
                  <a:extLst>
                    <a:ext uri="{FF2B5EF4-FFF2-40B4-BE49-F238E27FC236}">
                      <a16:creationId xmlns:a16="http://schemas.microsoft.com/office/drawing/2014/main" id="{092A9BC3-E772-8CA6-9599-17F0BD3B5E15}"/>
                    </a:ext>
                  </a:extLst>
                </p:cNvPr>
                <p:cNvPicPr/>
                <p:nvPr/>
              </p:nvPicPr>
              <p:blipFill>
                <a:blip r:embed="rId32"/>
                <a:stretch>
                  <a:fillRect/>
                </a:stretch>
              </p:blipFill>
              <p:spPr>
                <a:xfrm>
                  <a:off x="3412903" y="45085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66688559-4DC7-E6B9-3961-1E864FA872A3}"/>
                    </a:ext>
                  </a:extLst>
                </p14:cNvPr>
                <p14:cNvContentPartPr/>
                <p14:nvPr/>
              </p14:nvContentPartPr>
              <p14:xfrm>
                <a:off x="3548623" y="4399425"/>
                <a:ext cx="24480" cy="356040"/>
              </p14:xfrm>
            </p:contentPart>
          </mc:Choice>
          <mc:Fallback xmlns="">
            <p:pic>
              <p:nvPicPr>
                <p:cNvPr id="31" name="Mürekkep 30">
                  <a:extLst>
                    <a:ext uri="{FF2B5EF4-FFF2-40B4-BE49-F238E27FC236}">
                      <a16:creationId xmlns:a16="http://schemas.microsoft.com/office/drawing/2014/main" id="{66688559-4DC7-E6B9-3961-1E864FA872A3}"/>
                    </a:ext>
                  </a:extLst>
                </p:cNvPr>
                <p:cNvPicPr/>
                <p:nvPr/>
              </p:nvPicPr>
              <p:blipFill>
                <a:blip r:embed="rId34"/>
                <a:stretch>
                  <a:fillRect/>
                </a:stretch>
              </p:blipFill>
              <p:spPr>
                <a:xfrm>
                  <a:off x="3539983" y="4390785"/>
                  <a:ext cx="42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E3D35A56-1E54-10F4-24CF-496723F8CAC0}"/>
                    </a:ext>
                  </a:extLst>
                </p14:cNvPr>
                <p14:cNvContentPartPr/>
                <p14:nvPr/>
              </p14:nvContentPartPr>
              <p14:xfrm>
                <a:off x="3619543" y="4625145"/>
                <a:ext cx="96480" cy="121320"/>
              </p14:xfrm>
            </p:contentPart>
          </mc:Choice>
          <mc:Fallback xmlns="">
            <p:pic>
              <p:nvPicPr>
                <p:cNvPr id="32" name="Mürekkep 31">
                  <a:extLst>
                    <a:ext uri="{FF2B5EF4-FFF2-40B4-BE49-F238E27FC236}">
                      <a16:creationId xmlns:a16="http://schemas.microsoft.com/office/drawing/2014/main" id="{E3D35A56-1E54-10F4-24CF-496723F8CAC0}"/>
                    </a:ext>
                  </a:extLst>
                </p:cNvPr>
                <p:cNvPicPr/>
                <p:nvPr/>
              </p:nvPicPr>
              <p:blipFill>
                <a:blip r:embed="rId36"/>
                <a:stretch>
                  <a:fillRect/>
                </a:stretch>
              </p:blipFill>
              <p:spPr>
                <a:xfrm>
                  <a:off x="3610903" y="4616145"/>
                  <a:ext cx="114120" cy="138960"/>
                </a:xfrm>
                <a:prstGeom prst="rect">
                  <a:avLst/>
                </a:prstGeom>
              </p:spPr>
            </p:pic>
          </mc:Fallback>
        </mc:AlternateContent>
      </p:grpSp>
      <p:grpSp>
        <p:nvGrpSpPr>
          <p:cNvPr id="40" name="Grup 39">
            <a:extLst>
              <a:ext uri="{FF2B5EF4-FFF2-40B4-BE49-F238E27FC236}">
                <a16:creationId xmlns:a16="http://schemas.microsoft.com/office/drawing/2014/main" id="{D26A2AED-DAC3-E54A-A0BF-AFCFBB7A4F34}"/>
              </a:ext>
            </a:extLst>
          </p:cNvPr>
          <p:cNvGrpSpPr/>
          <p:nvPr/>
        </p:nvGrpSpPr>
        <p:grpSpPr>
          <a:xfrm>
            <a:off x="4013743" y="4607865"/>
            <a:ext cx="685080" cy="306360"/>
            <a:chOff x="4013743" y="4607865"/>
            <a:chExt cx="685080" cy="306360"/>
          </a:xfrm>
        </p:grpSpPr>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F82201CB-67AB-7D84-C632-968BF564CD0E}"/>
                    </a:ext>
                  </a:extLst>
                </p14:cNvPr>
                <p14:cNvContentPartPr/>
                <p14:nvPr/>
              </p14:nvContentPartPr>
              <p14:xfrm>
                <a:off x="4013743" y="4607865"/>
                <a:ext cx="305640" cy="300240"/>
              </p14:xfrm>
            </p:contentPart>
          </mc:Choice>
          <mc:Fallback xmlns="">
            <p:pic>
              <p:nvPicPr>
                <p:cNvPr id="33" name="Mürekkep 32">
                  <a:extLst>
                    <a:ext uri="{FF2B5EF4-FFF2-40B4-BE49-F238E27FC236}">
                      <a16:creationId xmlns:a16="http://schemas.microsoft.com/office/drawing/2014/main" id="{F82201CB-67AB-7D84-C632-968BF564CD0E}"/>
                    </a:ext>
                  </a:extLst>
                </p:cNvPr>
                <p:cNvPicPr/>
                <p:nvPr/>
              </p:nvPicPr>
              <p:blipFill>
                <a:blip r:embed="rId38"/>
                <a:stretch>
                  <a:fillRect/>
                </a:stretch>
              </p:blipFill>
              <p:spPr>
                <a:xfrm>
                  <a:off x="4004743" y="4599225"/>
                  <a:ext cx="3232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6088C886-58E3-94AE-D022-8DB57AF9B555}"/>
                    </a:ext>
                  </a:extLst>
                </p14:cNvPr>
                <p14:cNvContentPartPr/>
                <p14:nvPr/>
              </p14:nvContentPartPr>
              <p14:xfrm>
                <a:off x="4370143" y="4626225"/>
                <a:ext cx="75240" cy="101160"/>
              </p14:xfrm>
            </p:contentPart>
          </mc:Choice>
          <mc:Fallback xmlns="">
            <p:pic>
              <p:nvPicPr>
                <p:cNvPr id="34" name="Mürekkep 33">
                  <a:extLst>
                    <a:ext uri="{FF2B5EF4-FFF2-40B4-BE49-F238E27FC236}">
                      <a16:creationId xmlns:a16="http://schemas.microsoft.com/office/drawing/2014/main" id="{6088C886-58E3-94AE-D022-8DB57AF9B555}"/>
                    </a:ext>
                  </a:extLst>
                </p:cNvPr>
                <p:cNvPicPr/>
                <p:nvPr/>
              </p:nvPicPr>
              <p:blipFill>
                <a:blip r:embed="rId40"/>
                <a:stretch>
                  <a:fillRect/>
                </a:stretch>
              </p:blipFill>
              <p:spPr>
                <a:xfrm>
                  <a:off x="4361143" y="4617225"/>
                  <a:ext cx="92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2B359586-37E7-3DF1-0074-2FF0F570E571}"/>
                    </a:ext>
                  </a:extLst>
                </p14:cNvPr>
                <p14:cNvContentPartPr/>
                <p14:nvPr/>
              </p14:nvContentPartPr>
              <p14:xfrm>
                <a:off x="4517383" y="4633425"/>
                <a:ext cx="90000" cy="280800"/>
              </p14:xfrm>
            </p:contentPart>
          </mc:Choice>
          <mc:Fallback xmlns="">
            <p:pic>
              <p:nvPicPr>
                <p:cNvPr id="37" name="Mürekkep 36">
                  <a:extLst>
                    <a:ext uri="{FF2B5EF4-FFF2-40B4-BE49-F238E27FC236}">
                      <a16:creationId xmlns:a16="http://schemas.microsoft.com/office/drawing/2014/main" id="{2B359586-37E7-3DF1-0074-2FF0F570E571}"/>
                    </a:ext>
                  </a:extLst>
                </p:cNvPr>
                <p:cNvPicPr/>
                <p:nvPr/>
              </p:nvPicPr>
              <p:blipFill>
                <a:blip r:embed="rId42"/>
                <a:stretch>
                  <a:fillRect/>
                </a:stretch>
              </p:blipFill>
              <p:spPr>
                <a:xfrm>
                  <a:off x="4508743" y="4624785"/>
                  <a:ext cx="107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864EB434-1634-585D-D80C-15732F6AF02D}"/>
                    </a:ext>
                  </a:extLst>
                </p14:cNvPr>
                <p14:cNvContentPartPr/>
                <p14:nvPr/>
              </p14:nvContentPartPr>
              <p14:xfrm>
                <a:off x="4445023" y="4634865"/>
                <a:ext cx="6120" cy="84240"/>
              </p14:xfrm>
            </p:contentPart>
          </mc:Choice>
          <mc:Fallback xmlns="">
            <p:pic>
              <p:nvPicPr>
                <p:cNvPr id="38" name="Mürekkep 37">
                  <a:extLst>
                    <a:ext uri="{FF2B5EF4-FFF2-40B4-BE49-F238E27FC236}">
                      <a16:creationId xmlns:a16="http://schemas.microsoft.com/office/drawing/2014/main" id="{864EB434-1634-585D-D80C-15732F6AF02D}"/>
                    </a:ext>
                  </a:extLst>
                </p:cNvPr>
                <p:cNvPicPr/>
                <p:nvPr/>
              </p:nvPicPr>
              <p:blipFill>
                <a:blip r:embed="rId44"/>
                <a:stretch>
                  <a:fillRect/>
                </a:stretch>
              </p:blipFill>
              <p:spPr>
                <a:xfrm>
                  <a:off x="4436023" y="4626225"/>
                  <a:ext cx="23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C7BC705C-12D8-0EE9-5586-C2FF25FC85F9}"/>
                    </a:ext>
                  </a:extLst>
                </p14:cNvPr>
                <p14:cNvContentPartPr/>
                <p14:nvPr/>
              </p14:nvContentPartPr>
              <p14:xfrm>
                <a:off x="4698463" y="4725585"/>
                <a:ext cx="360" cy="360"/>
              </p14:xfrm>
            </p:contentPart>
          </mc:Choice>
          <mc:Fallback xmlns="">
            <p:pic>
              <p:nvPicPr>
                <p:cNvPr id="39" name="Mürekkep 38">
                  <a:extLst>
                    <a:ext uri="{FF2B5EF4-FFF2-40B4-BE49-F238E27FC236}">
                      <a16:creationId xmlns:a16="http://schemas.microsoft.com/office/drawing/2014/main" id="{C7BC705C-12D8-0EE9-5586-C2FF25FC85F9}"/>
                    </a:ext>
                  </a:extLst>
                </p:cNvPr>
                <p:cNvPicPr/>
                <p:nvPr/>
              </p:nvPicPr>
              <p:blipFill>
                <a:blip r:embed="rId32"/>
                <a:stretch>
                  <a:fillRect/>
                </a:stretch>
              </p:blipFill>
              <p:spPr>
                <a:xfrm>
                  <a:off x="4689463" y="4716945"/>
                  <a:ext cx="18000" cy="18000"/>
                </a:xfrm>
                <a:prstGeom prst="rect">
                  <a:avLst/>
                </a:prstGeom>
              </p:spPr>
            </p:pic>
          </mc:Fallback>
        </mc:AlternateContent>
      </p:grpSp>
      <p:pic>
        <p:nvPicPr>
          <p:cNvPr id="42" name="Resim 41">
            <a:extLst>
              <a:ext uri="{FF2B5EF4-FFF2-40B4-BE49-F238E27FC236}">
                <a16:creationId xmlns:a16="http://schemas.microsoft.com/office/drawing/2014/main" id="{0958C526-DB15-7A6A-6ADC-401E96AB3606}"/>
              </a:ext>
            </a:extLst>
          </p:cNvPr>
          <p:cNvPicPr>
            <a:picLocks noChangeAspect="1"/>
          </p:cNvPicPr>
          <p:nvPr/>
        </p:nvPicPr>
        <p:blipFill>
          <a:blip r:embed="rId46"/>
          <a:stretch>
            <a:fillRect/>
          </a:stretch>
        </p:blipFill>
        <p:spPr>
          <a:xfrm>
            <a:off x="7699780" y="322510"/>
            <a:ext cx="2581635" cy="609685"/>
          </a:xfrm>
          <a:prstGeom prst="rect">
            <a:avLst/>
          </a:prstGeom>
        </p:spPr>
      </p:pic>
      <p:pic>
        <p:nvPicPr>
          <p:cNvPr id="44" name="Resim 43">
            <a:extLst>
              <a:ext uri="{FF2B5EF4-FFF2-40B4-BE49-F238E27FC236}">
                <a16:creationId xmlns:a16="http://schemas.microsoft.com/office/drawing/2014/main" id="{D695D40A-2AE4-2FFA-D584-0991B8750638}"/>
              </a:ext>
            </a:extLst>
          </p:cNvPr>
          <p:cNvPicPr>
            <a:picLocks noChangeAspect="1"/>
          </p:cNvPicPr>
          <p:nvPr/>
        </p:nvPicPr>
        <p:blipFill>
          <a:blip r:embed="rId47"/>
          <a:stretch>
            <a:fillRect/>
          </a:stretch>
        </p:blipFill>
        <p:spPr>
          <a:xfrm>
            <a:off x="7366358" y="1271330"/>
            <a:ext cx="3248478" cy="1047896"/>
          </a:xfrm>
          <a:prstGeom prst="rect">
            <a:avLst/>
          </a:prstGeom>
        </p:spPr>
      </p:pic>
      <p:pic>
        <p:nvPicPr>
          <p:cNvPr id="46" name="Resim 45">
            <a:extLst>
              <a:ext uri="{FF2B5EF4-FFF2-40B4-BE49-F238E27FC236}">
                <a16:creationId xmlns:a16="http://schemas.microsoft.com/office/drawing/2014/main" id="{8A178F04-18E1-EB6D-161D-94255A2E19A6}"/>
              </a:ext>
            </a:extLst>
          </p:cNvPr>
          <p:cNvPicPr>
            <a:picLocks noChangeAspect="1"/>
          </p:cNvPicPr>
          <p:nvPr/>
        </p:nvPicPr>
        <p:blipFill>
          <a:blip r:embed="rId48"/>
          <a:stretch>
            <a:fillRect/>
          </a:stretch>
        </p:blipFill>
        <p:spPr>
          <a:xfrm>
            <a:off x="5937460" y="2869643"/>
            <a:ext cx="6034395" cy="1456422"/>
          </a:xfrm>
          <a:prstGeom prst="rect">
            <a:avLst/>
          </a:prstGeom>
        </p:spPr>
      </p:pic>
      <mc:AlternateContent xmlns:mc="http://schemas.openxmlformats.org/markup-compatibility/2006" xmlns:p14="http://schemas.microsoft.com/office/powerpoint/2010/main">
        <mc:Choice Requires="p14">
          <p:contentPart p14:bwMode="auto" r:id="rId49">
            <p14:nvContentPartPr>
              <p14:cNvPr id="47" name="Mürekkep 46">
                <a:extLst>
                  <a:ext uri="{FF2B5EF4-FFF2-40B4-BE49-F238E27FC236}">
                    <a16:creationId xmlns:a16="http://schemas.microsoft.com/office/drawing/2014/main" id="{E76DF3C9-DF4E-8303-73B8-3415320840DA}"/>
                  </a:ext>
                </a:extLst>
              </p14:cNvPr>
              <p14:cNvContentPartPr/>
              <p14:nvPr/>
            </p14:nvContentPartPr>
            <p14:xfrm>
              <a:off x="8928700" y="1000175"/>
              <a:ext cx="179280" cy="279360"/>
            </p14:xfrm>
          </p:contentPart>
        </mc:Choice>
        <mc:Fallback xmlns="">
          <p:pic>
            <p:nvPicPr>
              <p:cNvPr id="47" name="Mürekkep 46">
                <a:extLst>
                  <a:ext uri="{FF2B5EF4-FFF2-40B4-BE49-F238E27FC236}">
                    <a16:creationId xmlns:a16="http://schemas.microsoft.com/office/drawing/2014/main" id="{E76DF3C9-DF4E-8303-73B8-3415320840DA}"/>
                  </a:ext>
                </a:extLst>
              </p:cNvPr>
              <p:cNvPicPr/>
              <p:nvPr/>
            </p:nvPicPr>
            <p:blipFill>
              <a:blip r:embed="rId50"/>
              <a:stretch>
                <a:fillRect/>
              </a:stretch>
            </p:blipFill>
            <p:spPr>
              <a:xfrm>
                <a:off x="8919700" y="991535"/>
                <a:ext cx="1969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Mürekkep 48">
                <a:extLst>
                  <a:ext uri="{FF2B5EF4-FFF2-40B4-BE49-F238E27FC236}">
                    <a16:creationId xmlns:a16="http://schemas.microsoft.com/office/drawing/2014/main" id="{E3FC71F5-9297-54EB-13A2-EA465780EEDE}"/>
                  </a:ext>
                </a:extLst>
              </p14:cNvPr>
              <p14:cNvContentPartPr/>
              <p14:nvPr/>
            </p14:nvContentPartPr>
            <p14:xfrm rot="1670865">
              <a:off x="9049453" y="2463470"/>
              <a:ext cx="117940" cy="224252"/>
            </p14:xfrm>
          </p:contentPart>
        </mc:Choice>
        <mc:Fallback xmlns="">
          <p:pic>
            <p:nvPicPr>
              <p:cNvPr id="49" name="Mürekkep 48">
                <a:extLst>
                  <a:ext uri="{FF2B5EF4-FFF2-40B4-BE49-F238E27FC236}">
                    <a16:creationId xmlns:a16="http://schemas.microsoft.com/office/drawing/2014/main" id="{E3FC71F5-9297-54EB-13A2-EA465780EEDE}"/>
                  </a:ext>
                </a:extLst>
              </p:cNvPr>
              <p:cNvPicPr/>
              <p:nvPr/>
            </p:nvPicPr>
            <p:blipFill>
              <a:blip r:embed="rId52"/>
              <a:stretch>
                <a:fillRect/>
              </a:stretch>
            </p:blipFill>
            <p:spPr>
              <a:xfrm rot="1670865">
                <a:off x="9040464" y="2454486"/>
                <a:ext cx="135559" cy="241862"/>
              </a:xfrm>
              <a:prstGeom prst="rect">
                <a:avLst/>
              </a:prstGeom>
            </p:spPr>
          </p:pic>
        </mc:Fallback>
      </mc:AlternateContent>
      <p:pic>
        <p:nvPicPr>
          <p:cNvPr id="52" name="Resim 51">
            <a:extLst>
              <a:ext uri="{FF2B5EF4-FFF2-40B4-BE49-F238E27FC236}">
                <a16:creationId xmlns:a16="http://schemas.microsoft.com/office/drawing/2014/main" id="{DA87B682-F786-700C-4D86-5B0A3625EA10}"/>
              </a:ext>
            </a:extLst>
          </p:cNvPr>
          <p:cNvPicPr>
            <a:picLocks noChangeAspect="1"/>
          </p:cNvPicPr>
          <p:nvPr/>
        </p:nvPicPr>
        <p:blipFill>
          <a:blip r:embed="rId53"/>
          <a:stretch>
            <a:fillRect/>
          </a:stretch>
        </p:blipFill>
        <p:spPr>
          <a:xfrm>
            <a:off x="7232330" y="5036096"/>
            <a:ext cx="3772426" cy="885949"/>
          </a:xfrm>
          <a:prstGeom prst="rect">
            <a:avLst/>
          </a:prstGeom>
        </p:spPr>
      </p:pic>
      <mc:AlternateContent xmlns:mc="http://schemas.openxmlformats.org/markup-compatibility/2006" xmlns:p14="http://schemas.microsoft.com/office/powerpoint/2010/main">
        <mc:Choice Requires="p14">
          <p:contentPart p14:bwMode="auto" r:id="rId54">
            <p14:nvContentPartPr>
              <p14:cNvPr id="53" name="Mürekkep 52">
                <a:extLst>
                  <a:ext uri="{FF2B5EF4-FFF2-40B4-BE49-F238E27FC236}">
                    <a16:creationId xmlns:a16="http://schemas.microsoft.com/office/drawing/2014/main" id="{AD4DDFE6-E585-3CC6-1FFB-5E9F7C01759D}"/>
                  </a:ext>
                </a:extLst>
              </p14:cNvPr>
              <p14:cNvContentPartPr/>
              <p14:nvPr/>
            </p14:nvContentPartPr>
            <p14:xfrm rot="1670865">
              <a:off x="9063887" y="4405412"/>
              <a:ext cx="117940" cy="224252"/>
            </p14:xfrm>
          </p:contentPart>
        </mc:Choice>
        <mc:Fallback xmlns="">
          <p:pic>
            <p:nvPicPr>
              <p:cNvPr id="53" name="Mürekkep 52">
                <a:extLst>
                  <a:ext uri="{FF2B5EF4-FFF2-40B4-BE49-F238E27FC236}">
                    <a16:creationId xmlns:a16="http://schemas.microsoft.com/office/drawing/2014/main" id="{AD4DDFE6-E585-3CC6-1FFB-5E9F7C01759D}"/>
                  </a:ext>
                </a:extLst>
              </p:cNvPr>
              <p:cNvPicPr/>
              <p:nvPr/>
            </p:nvPicPr>
            <p:blipFill>
              <a:blip r:embed="rId52"/>
              <a:stretch>
                <a:fillRect/>
              </a:stretch>
            </p:blipFill>
            <p:spPr>
              <a:xfrm rot="1670865">
                <a:off x="9054898" y="4396428"/>
                <a:ext cx="135559" cy="241862"/>
              </a:xfrm>
              <a:prstGeom prst="rect">
                <a:avLst/>
              </a:prstGeom>
            </p:spPr>
          </p:pic>
        </mc:Fallback>
      </mc:AlternateContent>
      <p:grpSp>
        <p:nvGrpSpPr>
          <p:cNvPr id="56" name="Grup 55">
            <a:extLst>
              <a:ext uri="{FF2B5EF4-FFF2-40B4-BE49-F238E27FC236}">
                <a16:creationId xmlns:a16="http://schemas.microsoft.com/office/drawing/2014/main" id="{9D7680B4-B783-1812-4C72-01F9FEE998EF}"/>
              </a:ext>
            </a:extLst>
          </p:cNvPr>
          <p:cNvGrpSpPr/>
          <p:nvPr/>
        </p:nvGrpSpPr>
        <p:grpSpPr>
          <a:xfrm>
            <a:off x="7712383" y="3004785"/>
            <a:ext cx="4139280" cy="1404720"/>
            <a:chOff x="7712383" y="3004785"/>
            <a:chExt cx="4139280" cy="1404720"/>
          </a:xfrm>
        </p:grpSpPr>
        <mc:AlternateContent xmlns:mc="http://schemas.openxmlformats.org/markup-compatibility/2006" xmlns:p14="http://schemas.microsoft.com/office/powerpoint/2010/main">
          <mc:Choice Requires="p14">
            <p:contentPart p14:bwMode="auto" r:id="rId55">
              <p14:nvContentPartPr>
                <p14:cNvPr id="54" name="Mürekkep 53">
                  <a:extLst>
                    <a:ext uri="{FF2B5EF4-FFF2-40B4-BE49-F238E27FC236}">
                      <a16:creationId xmlns:a16="http://schemas.microsoft.com/office/drawing/2014/main" id="{C5AEB045-26AF-5F7E-A951-0D52C405AB1E}"/>
                    </a:ext>
                  </a:extLst>
                </p14:cNvPr>
                <p14:cNvContentPartPr/>
                <p14:nvPr/>
              </p14:nvContentPartPr>
              <p14:xfrm>
                <a:off x="7712383" y="3004785"/>
                <a:ext cx="4139280" cy="1342800"/>
              </p14:xfrm>
            </p:contentPart>
          </mc:Choice>
          <mc:Fallback xmlns="">
            <p:pic>
              <p:nvPicPr>
                <p:cNvPr id="54" name="Mürekkep 53">
                  <a:extLst>
                    <a:ext uri="{FF2B5EF4-FFF2-40B4-BE49-F238E27FC236}">
                      <a16:creationId xmlns:a16="http://schemas.microsoft.com/office/drawing/2014/main" id="{C5AEB045-26AF-5F7E-A951-0D52C405AB1E}"/>
                    </a:ext>
                  </a:extLst>
                </p:cNvPr>
                <p:cNvPicPr/>
                <p:nvPr/>
              </p:nvPicPr>
              <p:blipFill>
                <a:blip r:embed="rId56"/>
                <a:stretch>
                  <a:fillRect/>
                </a:stretch>
              </p:blipFill>
              <p:spPr>
                <a:xfrm>
                  <a:off x="7703383" y="2995785"/>
                  <a:ext cx="415692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5" name="Mürekkep 54">
                  <a:extLst>
                    <a:ext uri="{FF2B5EF4-FFF2-40B4-BE49-F238E27FC236}">
                      <a16:creationId xmlns:a16="http://schemas.microsoft.com/office/drawing/2014/main" id="{0E6521A4-CD63-DE3A-0324-1CBE315FC590}"/>
                    </a:ext>
                  </a:extLst>
                </p14:cNvPr>
                <p14:cNvContentPartPr/>
                <p14:nvPr/>
              </p14:nvContentPartPr>
              <p14:xfrm>
                <a:off x="9118543" y="4363425"/>
                <a:ext cx="16560" cy="46080"/>
              </p14:xfrm>
            </p:contentPart>
          </mc:Choice>
          <mc:Fallback xmlns="">
            <p:pic>
              <p:nvPicPr>
                <p:cNvPr id="55" name="Mürekkep 54">
                  <a:extLst>
                    <a:ext uri="{FF2B5EF4-FFF2-40B4-BE49-F238E27FC236}">
                      <a16:creationId xmlns:a16="http://schemas.microsoft.com/office/drawing/2014/main" id="{0E6521A4-CD63-DE3A-0324-1CBE315FC590}"/>
                    </a:ext>
                  </a:extLst>
                </p:cNvPr>
                <p:cNvPicPr/>
                <p:nvPr/>
              </p:nvPicPr>
              <p:blipFill>
                <a:blip r:embed="rId58"/>
                <a:stretch>
                  <a:fillRect/>
                </a:stretch>
              </p:blipFill>
              <p:spPr>
                <a:xfrm>
                  <a:off x="9109903" y="4354425"/>
                  <a:ext cx="34200" cy="63720"/>
                </a:xfrm>
                <a:prstGeom prst="rect">
                  <a:avLst/>
                </a:prstGeom>
              </p:spPr>
            </p:pic>
          </mc:Fallback>
        </mc:AlternateContent>
      </p:grpSp>
      <p:sp>
        <p:nvSpPr>
          <p:cNvPr id="57" name="Metin kutusu 56">
            <a:extLst>
              <a:ext uri="{FF2B5EF4-FFF2-40B4-BE49-F238E27FC236}">
                <a16:creationId xmlns:a16="http://schemas.microsoft.com/office/drawing/2014/main" id="{2F057217-8E77-8447-9832-00F85F112F2F}"/>
              </a:ext>
            </a:extLst>
          </p:cNvPr>
          <p:cNvSpPr txBox="1"/>
          <p:nvPr/>
        </p:nvSpPr>
        <p:spPr>
          <a:xfrm>
            <a:off x="6705684" y="4691816"/>
            <a:ext cx="5014514" cy="369332"/>
          </a:xfrm>
          <a:prstGeom prst="rect">
            <a:avLst/>
          </a:prstGeom>
          <a:noFill/>
        </p:spPr>
        <p:txBody>
          <a:bodyPr wrap="none" rtlCol="0">
            <a:spAutoFit/>
          </a:bodyPr>
          <a:lstStyle/>
          <a:p>
            <a:r>
              <a:rPr lang="en-US" dirty="0"/>
              <a:t>Sag </a:t>
            </a:r>
            <a:r>
              <a:rPr lang="en-US" dirty="0" err="1"/>
              <a:t>tiklayip</a:t>
            </a:r>
            <a:r>
              <a:rPr lang="en-US" dirty="0"/>
              <a:t> Collapse to Function I </a:t>
            </a:r>
            <a:r>
              <a:rPr lang="en-US" dirty="0" err="1"/>
              <a:t>seciyoruz</a:t>
            </a:r>
            <a:endParaRPr lang="en-CA" dirty="0"/>
          </a:p>
        </p:txBody>
      </p:sp>
      <p:pic>
        <p:nvPicPr>
          <p:cNvPr id="59" name="Resim 58">
            <a:extLst>
              <a:ext uri="{FF2B5EF4-FFF2-40B4-BE49-F238E27FC236}">
                <a16:creationId xmlns:a16="http://schemas.microsoft.com/office/drawing/2014/main" id="{E1C6D408-0D50-4DDB-D5D1-2159E103CB07}"/>
              </a:ext>
            </a:extLst>
          </p:cNvPr>
          <p:cNvPicPr>
            <a:picLocks noChangeAspect="1"/>
          </p:cNvPicPr>
          <p:nvPr/>
        </p:nvPicPr>
        <p:blipFill>
          <a:blip r:embed="rId59"/>
          <a:stretch>
            <a:fillRect/>
          </a:stretch>
        </p:blipFill>
        <p:spPr>
          <a:xfrm>
            <a:off x="7603136" y="6145348"/>
            <a:ext cx="3248478" cy="581106"/>
          </a:xfrm>
          <a:prstGeom prst="rect">
            <a:avLst/>
          </a:prstGeom>
        </p:spPr>
      </p:pic>
      <p:sp>
        <p:nvSpPr>
          <p:cNvPr id="60" name="Metin kutusu 59">
            <a:extLst>
              <a:ext uri="{FF2B5EF4-FFF2-40B4-BE49-F238E27FC236}">
                <a16:creationId xmlns:a16="http://schemas.microsoft.com/office/drawing/2014/main" id="{C1283CCE-1C08-89CB-4A62-EED5BAC118C5}"/>
              </a:ext>
            </a:extLst>
          </p:cNvPr>
          <p:cNvSpPr txBox="1"/>
          <p:nvPr/>
        </p:nvSpPr>
        <p:spPr>
          <a:xfrm>
            <a:off x="5937460" y="6357122"/>
            <a:ext cx="1630575" cy="369332"/>
          </a:xfrm>
          <a:prstGeom prst="rect">
            <a:avLst/>
          </a:prstGeom>
          <a:noFill/>
        </p:spPr>
        <p:txBody>
          <a:bodyPr wrap="none" rtlCol="0">
            <a:spAutoFit/>
          </a:bodyPr>
          <a:lstStyle/>
          <a:p>
            <a:r>
              <a:rPr lang="en-US" dirty="0" err="1"/>
              <a:t>Isim</a:t>
            </a:r>
            <a:r>
              <a:rPr lang="en-US" dirty="0"/>
              <a:t> </a:t>
            </a:r>
            <a:r>
              <a:rPr lang="en-US" dirty="0" err="1"/>
              <a:t>veriyoruz</a:t>
            </a:r>
            <a:endParaRPr lang="en-CA" dirty="0"/>
          </a:p>
        </p:txBody>
      </p:sp>
    </p:spTree>
    <p:extLst>
      <p:ext uri="{BB962C8B-B14F-4D97-AF65-F5344CB8AC3E}">
        <p14:creationId xmlns:p14="http://schemas.microsoft.com/office/powerpoint/2010/main" val="378999298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5E78DB-C8F6-97EA-B26C-9A47A94284B6}"/>
              </a:ext>
            </a:extLst>
          </p:cNvPr>
          <p:cNvPicPr>
            <a:picLocks noChangeAspect="1"/>
          </p:cNvPicPr>
          <p:nvPr/>
        </p:nvPicPr>
        <p:blipFill>
          <a:blip r:embed="rId2"/>
          <a:stretch>
            <a:fillRect/>
          </a:stretch>
        </p:blipFill>
        <p:spPr>
          <a:xfrm>
            <a:off x="0" y="12811"/>
            <a:ext cx="12192000" cy="683237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DBC472-AFBE-27B7-7692-9D5CDF03A9E9}"/>
                  </a:ext>
                </a:extLst>
              </p14:cNvPr>
              <p14:cNvContentPartPr/>
              <p14:nvPr/>
            </p14:nvContentPartPr>
            <p14:xfrm>
              <a:off x="9290533" y="2440003"/>
              <a:ext cx="729360" cy="17280"/>
            </p14:xfrm>
          </p:contentPart>
        </mc:Choice>
        <mc:Fallback xmlns="">
          <p:pic>
            <p:nvPicPr>
              <p:cNvPr id="6" name="Mürekkep 5">
                <a:extLst>
                  <a:ext uri="{FF2B5EF4-FFF2-40B4-BE49-F238E27FC236}">
                    <a16:creationId xmlns:a16="http://schemas.microsoft.com/office/drawing/2014/main" id="{32DBC472-AFBE-27B7-7692-9D5CDF03A9E9}"/>
                  </a:ext>
                </a:extLst>
              </p:cNvPr>
              <p:cNvPicPr/>
              <p:nvPr/>
            </p:nvPicPr>
            <p:blipFill>
              <a:blip r:embed="rId4"/>
              <a:stretch>
                <a:fillRect/>
              </a:stretch>
            </p:blipFill>
            <p:spPr>
              <a:xfrm>
                <a:off x="9281893" y="2431003"/>
                <a:ext cx="747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0A4A491-ADE4-C466-3455-44E25348FAE1}"/>
                  </a:ext>
                </a:extLst>
              </p14:cNvPr>
              <p14:cNvContentPartPr/>
              <p14:nvPr/>
            </p14:nvContentPartPr>
            <p14:xfrm>
              <a:off x="9576373" y="2088643"/>
              <a:ext cx="326160" cy="9360"/>
            </p14:xfrm>
          </p:contentPart>
        </mc:Choice>
        <mc:Fallback xmlns="">
          <p:pic>
            <p:nvPicPr>
              <p:cNvPr id="7" name="Mürekkep 6">
                <a:extLst>
                  <a:ext uri="{FF2B5EF4-FFF2-40B4-BE49-F238E27FC236}">
                    <a16:creationId xmlns:a16="http://schemas.microsoft.com/office/drawing/2014/main" id="{80A4A491-ADE4-C466-3455-44E25348FAE1}"/>
                  </a:ext>
                </a:extLst>
              </p:cNvPr>
              <p:cNvPicPr/>
              <p:nvPr/>
            </p:nvPicPr>
            <p:blipFill>
              <a:blip r:embed="rId6"/>
              <a:stretch>
                <a:fillRect/>
              </a:stretch>
            </p:blipFill>
            <p:spPr>
              <a:xfrm>
                <a:off x="9567373" y="2080003"/>
                <a:ext cx="343800" cy="27000"/>
              </a:xfrm>
              <a:prstGeom prst="rect">
                <a:avLst/>
              </a:prstGeom>
            </p:spPr>
          </p:pic>
        </mc:Fallback>
      </mc:AlternateContent>
    </p:spTree>
    <p:extLst>
      <p:ext uri="{BB962C8B-B14F-4D97-AF65-F5344CB8AC3E}">
        <p14:creationId xmlns:p14="http://schemas.microsoft.com/office/powerpoint/2010/main" val="2928142381"/>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7E749C6-58D8-2318-21CB-18D096D3D8E9}"/>
              </a:ext>
            </a:extLst>
          </p:cNvPr>
          <p:cNvPicPr>
            <a:picLocks noChangeAspect="1"/>
          </p:cNvPicPr>
          <p:nvPr/>
        </p:nvPicPr>
        <p:blipFill>
          <a:blip r:embed="rId2"/>
          <a:stretch>
            <a:fillRect/>
          </a:stretch>
        </p:blipFill>
        <p:spPr>
          <a:xfrm>
            <a:off x="964860" y="0"/>
            <a:ext cx="1026228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7206318-9DC7-89ED-3861-BD065E497D9F}"/>
                  </a:ext>
                </a:extLst>
              </p14:cNvPr>
              <p14:cNvContentPartPr/>
              <p14:nvPr/>
            </p14:nvContentPartPr>
            <p14:xfrm>
              <a:off x="6482173" y="3910243"/>
              <a:ext cx="463320" cy="51120"/>
            </p14:xfrm>
          </p:contentPart>
        </mc:Choice>
        <mc:Fallback xmlns="">
          <p:pic>
            <p:nvPicPr>
              <p:cNvPr id="6" name="Mürekkep 5">
                <a:extLst>
                  <a:ext uri="{FF2B5EF4-FFF2-40B4-BE49-F238E27FC236}">
                    <a16:creationId xmlns:a16="http://schemas.microsoft.com/office/drawing/2014/main" id="{07206318-9DC7-89ED-3861-BD065E497D9F}"/>
                  </a:ext>
                </a:extLst>
              </p:cNvPr>
              <p:cNvPicPr/>
              <p:nvPr/>
            </p:nvPicPr>
            <p:blipFill>
              <a:blip r:embed="rId4"/>
              <a:stretch>
                <a:fillRect/>
              </a:stretch>
            </p:blipFill>
            <p:spPr>
              <a:xfrm>
                <a:off x="6473533" y="3901603"/>
                <a:ext cx="480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21D62B8-6EF8-A21E-AC83-160D4567D244}"/>
                  </a:ext>
                </a:extLst>
              </p14:cNvPr>
              <p14:cNvContentPartPr/>
              <p14:nvPr/>
            </p14:nvContentPartPr>
            <p14:xfrm>
              <a:off x="6514573" y="5443483"/>
              <a:ext cx="1113120" cy="35280"/>
            </p14:xfrm>
          </p:contentPart>
        </mc:Choice>
        <mc:Fallback xmlns="">
          <p:pic>
            <p:nvPicPr>
              <p:cNvPr id="7" name="Mürekkep 6">
                <a:extLst>
                  <a:ext uri="{FF2B5EF4-FFF2-40B4-BE49-F238E27FC236}">
                    <a16:creationId xmlns:a16="http://schemas.microsoft.com/office/drawing/2014/main" id="{821D62B8-6EF8-A21E-AC83-160D4567D244}"/>
                  </a:ext>
                </a:extLst>
              </p:cNvPr>
              <p:cNvPicPr/>
              <p:nvPr/>
            </p:nvPicPr>
            <p:blipFill>
              <a:blip r:embed="rId6"/>
              <a:stretch>
                <a:fillRect/>
              </a:stretch>
            </p:blipFill>
            <p:spPr>
              <a:xfrm>
                <a:off x="6505933" y="5434483"/>
                <a:ext cx="1130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F8846A9-AD18-2CFB-34FA-DF0FE206DDF9}"/>
                  </a:ext>
                </a:extLst>
              </p14:cNvPr>
              <p14:cNvContentPartPr/>
              <p14:nvPr/>
            </p14:nvContentPartPr>
            <p14:xfrm>
              <a:off x="1232653" y="3517483"/>
              <a:ext cx="342000" cy="10440"/>
            </p14:xfrm>
          </p:contentPart>
        </mc:Choice>
        <mc:Fallback xmlns="">
          <p:pic>
            <p:nvPicPr>
              <p:cNvPr id="8" name="Mürekkep 7">
                <a:extLst>
                  <a:ext uri="{FF2B5EF4-FFF2-40B4-BE49-F238E27FC236}">
                    <a16:creationId xmlns:a16="http://schemas.microsoft.com/office/drawing/2014/main" id="{0F8846A9-AD18-2CFB-34FA-DF0FE206DDF9}"/>
                  </a:ext>
                </a:extLst>
              </p:cNvPr>
              <p:cNvPicPr/>
              <p:nvPr/>
            </p:nvPicPr>
            <p:blipFill>
              <a:blip r:embed="rId8"/>
              <a:stretch>
                <a:fillRect/>
              </a:stretch>
            </p:blipFill>
            <p:spPr>
              <a:xfrm>
                <a:off x="1223653" y="3508843"/>
                <a:ext cx="359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097B2ED-387F-194B-A113-86C6D128E47A}"/>
                  </a:ext>
                </a:extLst>
              </p14:cNvPr>
              <p14:cNvContentPartPr/>
              <p14:nvPr/>
            </p14:nvContentPartPr>
            <p14:xfrm>
              <a:off x="1297813" y="3331003"/>
              <a:ext cx="301680" cy="360"/>
            </p14:xfrm>
          </p:contentPart>
        </mc:Choice>
        <mc:Fallback xmlns="">
          <p:pic>
            <p:nvPicPr>
              <p:cNvPr id="9" name="Mürekkep 8">
                <a:extLst>
                  <a:ext uri="{FF2B5EF4-FFF2-40B4-BE49-F238E27FC236}">
                    <a16:creationId xmlns:a16="http://schemas.microsoft.com/office/drawing/2014/main" id="{D097B2ED-387F-194B-A113-86C6D128E47A}"/>
                  </a:ext>
                </a:extLst>
              </p:cNvPr>
              <p:cNvPicPr/>
              <p:nvPr/>
            </p:nvPicPr>
            <p:blipFill>
              <a:blip r:embed="rId10"/>
              <a:stretch>
                <a:fillRect/>
              </a:stretch>
            </p:blipFill>
            <p:spPr>
              <a:xfrm>
                <a:off x="1288813" y="3322003"/>
                <a:ext cx="319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12B01D16-9E4D-8A7B-B998-F0024303BCC5}"/>
                  </a:ext>
                </a:extLst>
              </p14:cNvPr>
              <p14:cNvContentPartPr/>
              <p14:nvPr/>
            </p14:nvContentPartPr>
            <p14:xfrm>
              <a:off x="1265413" y="3097003"/>
              <a:ext cx="432000" cy="5400"/>
            </p14:xfrm>
          </p:contentPart>
        </mc:Choice>
        <mc:Fallback xmlns="">
          <p:pic>
            <p:nvPicPr>
              <p:cNvPr id="10" name="Mürekkep 9">
                <a:extLst>
                  <a:ext uri="{FF2B5EF4-FFF2-40B4-BE49-F238E27FC236}">
                    <a16:creationId xmlns:a16="http://schemas.microsoft.com/office/drawing/2014/main" id="{12B01D16-9E4D-8A7B-B998-F0024303BCC5}"/>
                  </a:ext>
                </a:extLst>
              </p:cNvPr>
              <p:cNvPicPr/>
              <p:nvPr/>
            </p:nvPicPr>
            <p:blipFill>
              <a:blip r:embed="rId12"/>
              <a:stretch>
                <a:fillRect/>
              </a:stretch>
            </p:blipFill>
            <p:spPr>
              <a:xfrm>
                <a:off x="1256413" y="3088363"/>
                <a:ext cx="449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620C2583-3F6B-BDC5-549A-E5E69913FC36}"/>
                  </a:ext>
                </a:extLst>
              </p14:cNvPr>
              <p14:cNvContentPartPr/>
              <p14:nvPr/>
            </p14:nvContentPartPr>
            <p14:xfrm>
              <a:off x="1240573" y="2897923"/>
              <a:ext cx="342360" cy="360"/>
            </p14:xfrm>
          </p:contentPart>
        </mc:Choice>
        <mc:Fallback xmlns="">
          <p:pic>
            <p:nvPicPr>
              <p:cNvPr id="11" name="Mürekkep 10">
                <a:extLst>
                  <a:ext uri="{FF2B5EF4-FFF2-40B4-BE49-F238E27FC236}">
                    <a16:creationId xmlns:a16="http://schemas.microsoft.com/office/drawing/2014/main" id="{620C2583-3F6B-BDC5-549A-E5E69913FC36}"/>
                  </a:ext>
                </a:extLst>
              </p:cNvPr>
              <p:cNvPicPr/>
              <p:nvPr/>
            </p:nvPicPr>
            <p:blipFill>
              <a:blip r:embed="rId14"/>
              <a:stretch>
                <a:fillRect/>
              </a:stretch>
            </p:blipFill>
            <p:spPr>
              <a:xfrm>
                <a:off x="1231573" y="2888923"/>
                <a:ext cx="360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A9AFF57E-8152-E49B-5CF7-BB176ACD3E3E}"/>
                  </a:ext>
                </a:extLst>
              </p14:cNvPr>
              <p14:cNvContentPartPr/>
              <p14:nvPr/>
            </p14:nvContentPartPr>
            <p14:xfrm>
              <a:off x="6514573" y="4310563"/>
              <a:ext cx="464760" cy="360"/>
            </p14:xfrm>
          </p:contentPart>
        </mc:Choice>
        <mc:Fallback xmlns="">
          <p:pic>
            <p:nvPicPr>
              <p:cNvPr id="12" name="Mürekkep 11">
                <a:extLst>
                  <a:ext uri="{FF2B5EF4-FFF2-40B4-BE49-F238E27FC236}">
                    <a16:creationId xmlns:a16="http://schemas.microsoft.com/office/drawing/2014/main" id="{A9AFF57E-8152-E49B-5CF7-BB176ACD3E3E}"/>
                  </a:ext>
                </a:extLst>
              </p:cNvPr>
              <p:cNvPicPr/>
              <p:nvPr/>
            </p:nvPicPr>
            <p:blipFill>
              <a:blip r:embed="rId16"/>
              <a:stretch>
                <a:fillRect/>
              </a:stretch>
            </p:blipFill>
            <p:spPr>
              <a:xfrm>
                <a:off x="6505933" y="4301923"/>
                <a:ext cx="482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A0F8061E-8A42-3E32-C5BC-A3EAA7028677}"/>
                  </a:ext>
                </a:extLst>
              </p14:cNvPr>
              <p14:cNvContentPartPr/>
              <p14:nvPr/>
            </p14:nvContentPartPr>
            <p14:xfrm>
              <a:off x="6498373" y="3721603"/>
              <a:ext cx="979200" cy="17640"/>
            </p14:xfrm>
          </p:contentPart>
        </mc:Choice>
        <mc:Fallback xmlns="">
          <p:pic>
            <p:nvPicPr>
              <p:cNvPr id="13" name="Mürekkep 12">
                <a:extLst>
                  <a:ext uri="{FF2B5EF4-FFF2-40B4-BE49-F238E27FC236}">
                    <a16:creationId xmlns:a16="http://schemas.microsoft.com/office/drawing/2014/main" id="{A0F8061E-8A42-3E32-C5BC-A3EAA7028677}"/>
                  </a:ext>
                </a:extLst>
              </p:cNvPr>
              <p:cNvPicPr/>
              <p:nvPr/>
            </p:nvPicPr>
            <p:blipFill>
              <a:blip r:embed="rId18"/>
              <a:stretch>
                <a:fillRect/>
              </a:stretch>
            </p:blipFill>
            <p:spPr>
              <a:xfrm>
                <a:off x="6489373" y="3712963"/>
                <a:ext cx="996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11E1CFB5-6E93-570D-57D7-CF364C385800}"/>
                  </a:ext>
                </a:extLst>
              </p14:cNvPr>
              <p14:cNvContentPartPr/>
              <p14:nvPr/>
            </p14:nvContentPartPr>
            <p14:xfrm>
              <a:off x="6498373" y="5656603"/>
              <a:ext cx="211680" cy="9360"/>
            </p14:xfrm>
          </p:contentPart>
        </mc:Choice>
        <mc:Fallback xmlns="">
          <p:pic>
            <p:nvPicPr>
              <p:cNvPr id="14" name="Mürekkep 13">
                <a:extLst>
                  <a:ext uri="{FF2B5EF4-FFF2-40B4-BE49-F238E27FC236}">
                    <a16:creationId xmlns:a16="http://schemas.microsoft.com/office/drawing/2014/main" id="{11E1CFB5-6E93-570D-57D7-CF364C385800}"/>
                  </a:ext>
                </a:extLst>
              </p:cNvPr>
              <p:cNvPicPr/>
              <p:nvPr/>
            </p:nvPicPr>
            <p:blipFill>
              <a:blip r:embed="rId20"/>
              <a:stretch>
                <a:fillRect/>
              </a:stretch>
            </p:blipFill>
            <p:spPr>
              <a:xfrm>
                <a:off x="6489373" y="5647963"/>
                <a:ext cx="229320" cy="27000"/>
              </a:xfrm>
              <a:prstGeom prst="rect">
                <a:avLst/>
              </a:prstGeom>
            </p:spPr>
          </p:pic>
        </mc:Fallback>
      </mc:AlternateContent>
      <p:pic>
        <p:nvPicPr>
          <p:cNvPr id="16" name="Resim 15">
            <a:extLst>
              <a:ext uri="{FF2B5EF4-FFF2-40B4-BE49-F238E27FC236}">
                <a16:creationId xmlns:a16="http://schemas.microsoft.com/office/drawing/2014/main" id="{483067BB-2F79-FBC3-570E-3CCD7B140D6B}"/>
              </a:ext>
            </a:extLst>
          </p:cNvPr>
          <p:cNvPicPr>
            <a:picLocks noChangeAspect="1"/>
          </p:cNvPicPr>
          <p:nvPr/>
        </p:nvPicPr>
        <p:blipFill>
          <a:blip r:embed="rId21"/>
          <a:srcRect l="10466" t="6182" r="19663" b="6939"/>
          <a:stretch/>
        </p:blipFill>
        <p:spPr>
          <a:xfrm>
            <a:off x="10420251" y="3152905"/>
            <a:ext cx="983488" cy="202565"/>
          </a:xfrm>
          <a:prstGeom prst="rect">
            <a:avLst/>
          </a:prstGeom>
        </p:spPr>
      </p:pic>
      <p:pic>
        <p:nvPicPr>
          <p:cNvPr id="18" name="Resim 17">
            <a:extLst>
              <a:ext uri="{FF2B5EF4-FFF2-40B4-BE49-F238E27FC236}">
                <a16:creationId xmlns:a16="http://schemas.microsoft.com/office/drawing/2014/main" id="{9A697F6D-075F-4F50-9785-04F38D8398A4}"/>
              </a:ext>
            </a:extLst>
          </p:cNvPr>
          <p:cNvPicPr>
            <a:picLocks noChangeAspect="1"/>
          </p:cNvPicPr>
          <p:nvPr/>
        </p:nvPicPr>
        <p:blipFill>
          <a:blip r:embed="rId22"/>
          <a:stretch>
            <a:fillRect/>
          </a:stretch>
        </p:blipFill>
        <p:spPr>
          <a:xfrm>
            <a:off x="10420251" y="2976169"/>
            <a:ext cx="1145113" cy="177957"/>
          </a:xfrm>
          <a:prstGeom prst="rect">
            <a:avLst/>
          </a:prstGeom>
        </p:spPr>
      </p:pic>
      <p:pic>
        <p:nvPicPr>
          <p:cNvPr id="20" name="Resim 19">
            <a:extLst>
              <a:ext uri="{FF2B5EF4-FFF2-40B4-BE49-F238E27FC236}">
                <a16:creationId xmlns:a16="http://schemas.microsoft.com/office/drawing/2014/main" id="{7EF61987-D4E4-813B-95D3-D910DE966DF3}"/>
              </a:ext>
            </a:extLst>
          </p:cNvPr>
          <p:cNvPicPr>
            <a:picLocks noChangeAspect="1"/>
          </p:cNvPicPr>
          <p:nvPr/>
        </p:nvPicPr>
        <p:blipFill>
          <a:blip r:embed="rId23"/>
          <a:stretch>
            <a:fillRect/>
          </a:stretch>
        </p:blipFill>
        <p:spPr>
          <a:xfrm>
            <a:off x="10420251" y="2798211"/>
            <a:ext cx="1103331" cy="177957"/>
          </a:xfrm>
          <a:prstGeom prst="rect">
            <a:avLst/>
          </a:prstGeom>
        </p:spPr>
      </p:pic>
      <p:grpSp>
        <p:nvGrpSpPr>
          <p:cNvPr id="29" name="Grup 28">
            <a:extLst>
              <a:ext uri="{FF2B5EF4-FFF2-40B4-BE49-F238E27FC236}">
                <a16:creationId xmlns:a16="http://schemas.microsoft.com/office/drawing/2014/main" id="{914E7D9F-F4DF-4753-9432-670E724DE39D}"/>
              </a:ext>
            </a:extLst>
          </p:cNvPr>
          <p:cNvGrpSpPr/>
          <p:nvPr/>
        </p:nvGrpSpPr>
        <p:grpSpPr>
          <a:xfrm>
            <a:off x="7600693" y="3232723"/>
            <a:ext cx="3578760" cy="646200"/>
            <a:chOff x="7600693" y="3232723"/>
            <a:chExt cx="3578760" cy="646200"/>
          </a:xfrm>
        </p:grpSpPr>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29ED16E2-A01A-249B-3562-ED8C5D5DD531}"/>
                    </a:ext>
                  </a:extLst>
                </p14:cNvPr>
                <p14:cNvContentPartPr/>
                <p14:nvPr/>
              </p14:nvContentPartPr>
              <p14:xfrm>
                <a:off x="7600693" y="3338923"/>
                <a:ext cx="3578760" cy="540000"/>
              </p14:xfrm>
            </p:contentPart>
          </mc:Choice>
          <mc:Fallback xmlns="">
            <p:pic>
              <p:nvPicPr>
                <p:cNvPr id="21" name="Mürekkep 20">
                  <a:extLst>
                    <a:ext uri="{FF2B5EF4-FFF2-40B4-BE49-F238E27FC236}">
                      <a16:creationId xmlns:a16="http://schemas.microsoft.com/office/drawing/2014/main" id="{29ED16E2-A01A-249B-3562-ED8C5D5DD531}"/>
                    </a:ext>
                  </a:extLst>
                </p:cNvPr>
                <p:cNvPicPr/>
                <p:nvPr/>
              </p:nvPicPr>
              <p:blipFill>
                <a:blip r:embed="rId25"/>
                <a:stretch>
                  <a:fillRect/>
                </a:stretch>
              </p:blipFill>
              <p:spPr>
                <a:xfrm>
                  <a:off x="7591693" y="3329923"/>
                  <a:ext cx="359640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3AEEC409-3181-CD0D-B84B-B3CE8835F314}"/>
                    </a:ext>
                  </a:extLst>
                </p14:cNvPr>
                <p14:cNvContentPartPr/>
                <p14:nvPr/>
              </p14:nvContentPartPr>
              <p14:xfrm>
                <a:off x="10099093" y="3257203"/>
                <a:ext cx="227880" cy="360"/>
              </p14:xfrm>
            </p:contentPart>
          </mc:Choice>
          <mc:Fallback xmlns="">
            <p:pic>
              <p:nvPicPr>
                <p:cNvPr id="22" name="Mürekkep 21">
                  <a:extLst>
                    <a:ext uri="{FF2B5EF4-FFF2-40B4-BE49-F238E27FC236}">
                      <a16:creationId xmlns:a16="http://schemas.microsoft.com/office/drawing/2014/main" id="{3AEEC409-3181-CD0D-B84B-B3CE8835F314}"/>
                    </a:ext>
                  </a:extLst>
                </p:cNvPr>
                <p:cNvPicPr/>
                <p:nvPr/>
              </p:nvPicPr>
              <p:blipFill>
                <a:blip r:embed="rId27"/>
                <a:stretch>
                  <a:fillRect/>
                </a:stretch>
              </p:blipFill>
              <p:spPr>
                <a:xfrm>
                  <a:off x="10090093" y="3248203"/>
                  <a:ext cx="24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4A13410D-5128-119F-F084-CBC30AF87C83}"/>
                    </a:ext>
                  </a:extLst>
                </p14:cNvPr>
                <p14:cNvContentPartPr/>
                <p14:nvPr/>
              </p14:nvContentPartPr>
              <p14:xfrm>
                <a:off x="10270093" y="3232723"/>
                <a:ext cx="74520" cy="64440"/>
              </p14:xfrm>
            </p:contentPart>
          </mc:Choice>
          <mc:Fallback xmlns="">
            <p:pic>
              <p:nvPicPr>
                <p:cNvPr id="23" name="Mürekkep 22">
                  <a:extLst>
                    <a:ext uri="{FF2B5EF4-FFF2-40B4-BE49-F238E27FC236}">
                      <a16:creationId xmlns:a16="http://schemas.microsoft.com/office/drawing/2014/main" id="{4A13410D-5128-119F-F084-CBC30AF87C83}"/>
                    </a:ext>
                  </a:extLst>
                </p:cNvPr>
                <p:cNvPicPr/>
                <p:nvPr/>
              </p:nvPicPr>
              <p:blipFill>
                <a:blip r:embed="rId29"/>
                <a:stretch>
                  <a:fillRect/>
                </a:stretch>
              </p:blipFill>
              <p:spPr>
                <a:xfrm>
                  <a:off x="10261093" y="3223723"/>
                  <a:ext cx="92160" cy="82080"/>
                </a:xfrm>
                <a:prstGeom prst="rect">
                  <a:avLst/>
                </a:prstGeom>
              </p:spPr>
            </p:pic>
          </mc:Fallback>
        </mc:AlternateContent>
      </p:grpSp>
      <p:grpSp>
        <p:nvGrpSpPr>
          <p:cNvPr id="28" name="Grup 27">
            <a:extLst>
              <a:ext uri="{FF2B5EF4-FFF2-40B4-BE49-F238E27FC236}">
                <a16:creationId xmlns:a16="http://schemas.microsoft.com/office/drawing/2014/main" id="{088D63B5-42D6-F0F0-86FD-74805513C535}"/>
              </a:ext>
            </a:extLst>
          </p:cNvPr>
          <p:cNvGrpSpPr/>
          <p:nvPr/>
        </p:nvGrpSpPr>
        <p:grpSpPr>
          <a:xfrm>
            <a:off x="10041493" y="2800003"/>
            <a:ext cx="345960" cy="286200"/>
            <a:chOff x="10041493" y="2800003"/>
            <a:chExt cx="345960" cy="286200"/>
          </a:xfrm>
        </p:grpSpPr>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6DFF8109-3E71-F0FE-0009-41380E70E6EB}"/>
                    </a:ext>
                  </a:extLst>
                </p14:cNvPr>
                <p14:cNvContentPartPr/>
                <p14:nvPr/>
              </p14:nvContentPartPr>
              <p14:xfrm>
                <a:off x="10066333" y="3044443"/>
                <a:ext cx="301320" cy="41760"/>
              </p14:xfrm>
            </p:contentPart>
          </mc:Choice>
          <mc:Fallback xmlns="">
            <p:pic>
              <p:nvPicPr>
                <p:cNvPr id="24" name="Mürekkep 23">
                  <a:extLst>
                    <a:ext uri="{FF2B5EF4-FFF2-40B4-BE49-F238E27FC236}">
                      <a16:creationId xmlns:a16="http://schemas.microsoft.com/office/drawing/2014/main" id="{6DFF8109-3E71-F0FE-0009-41380E70E6EB}"/>
                    </a:ext>
                  </a:extLst>
                </p:cNvPr>
                <p:cNvPicPr/>
                <p:nvPr/>
              </p:nvPicPr>
              <p:blipFill>
                <a:blip r:embed="rId31"/>
                <a:stretch>
                  <a:fillRect/>
                </a:stretch>
              </p:blipFill>
              <p:spPr>
                <a:xfrm>
                  <a:off x="10057333" y="3035803"/>
                  <a:ext cx="3189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7A5B0DE4-8332-551F-94F4-210BB2E111C6}"/>
                    </a:ext>
                  </a:extLst>
                </p14:cNvPr>
                <p14:cNvContentPartPr/>
                <p14:nvPr/>
              </p14:nvContentPartPr>
              <p14:xfrm>
                <a:off x="10319413" y="2979643"/>
                <a:ext cx="68040" cy="77760"/>
              </p14:xfrm>
            </p:contentPart>
          </mc:Choice>
          <mc:Fallback xmlns="">
            <p:pic>
              <p:nvPicPr>
                <p:cNvPr id="25" name="Mürekkep 24">
                  <a:extLst>
                    <a:ext uri="{FF2B5EF4-FFF2-40B4-BE49-F238E27FC236}">
                      <a16:creationId xmlns:a16="http://schemas.microsoft.com/office/drawing/2014/main" id="{7A5B0DE4-8332-551F-94F4-210BB2E111C6}"/>
                    </a:ext>
                  </a:extLst>
                </p:cNvPr>
                <p:cNvPicPr/>
                <p:nvPr/>
              </p:nvPicPr>
              <p:blipFill>
                <a:blip r:embed="rId33"/>
                <a:stretch>
                  <a:fillRect/>
                </a:stretch>
              </p:blipFill>
              <p:spPr>
                <a:xfrm>
                  <a:off x="10310413" y="2971003"/>
                  <a:ext cx="85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5AC2E0AA-0BFC-9B65-E6C9-FF6F00C2D5BE}"/>
                    </a:ext>
                  </a:extLst>
                </p14:cNvPr>
                <p14:cNvContentPartPr/>
                <p14:nvPr/>
              </p14:nvContentPartPr>
              <p14:xfrm>
                <a:off x="10041493" y="2857243"/>
                <a:ext cx="268920" cy="360"/>
              </p14:xfrm>
            </p:contentPart>
          </mc:Choice>
          <mc:Fallback xmlns="">
            <p:pic>
              <p:nvPicPr>
                <p:cNvPr id="26" name="Mürekkep 25">
                  <a:extLst>
                    <a:ext uri="{FF2B5EF4-FFF2-40B4-BE49-F238E27FC236}">
                      <a16:creationId xmlns:a16="http://schemas.microsoft.com/office/drawing/2014/main" id="{5AC2E0AA-0BFC-9B65-E6C9-FF6F00C2D5BE}"/>
                    </a:ext>
                  </a:extLst>
                </p:cNvPr>
                <p:cNvPicPr/>
                <p:nvPr/>
              </p:nvPicPr>
              <p:blipFill>
                <a:blip r:embed="rId35"/>
                <a:stretch>
                  <a:fillRect/>
                </a:stretch>
              </p:blipFill>
              <p:spPr>
                <a:xfrm>
                  <a:off x="10032853" y="2848243"/>
                  <a:ext cx="28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Mürekkep 26">
                  <a:extLst>
                    <a:ext uri="{FF2B5EF4-FFF2-40B4-BE49-F238E27FC236}">
                      <a16:creationId xmlns:a16="http://schemas.microsoft.com/office/drawing/2014/main" id="{133C1A98-7D2F-06EB-3745-8D942E887555}"/>
                    </a:ext>
                  </a:extLst>
                </p14:cNvPr>
                <p14:cNvContentPartPr/>
                <p14:nvPr/>
              </p14:nvContentPartPr>
              <p14:xfrm>
                <a:off x="10294933" y="2800003"/>
                <a:ext cx="75600" cy="90360"/>
              </p14:xfrm>
            </p:contentPart>
          </mc:Choice>
          <mc:Fallback xmlns="">
            <p:pic>
              <p:nvPicPr>
                <p:cNvPr id="27" name="Mürekkep 26">
                  <a:extLst>
                    <a:ext uri="{FF2B5EF4-FFF2-40B4-BE49-F238E27FC236}">
                      <a16:creationId xmlns:a16="http://schemas.microsoft.com/office/drawing/2014/main" id="{133C1A98-7D2F-06EB-3745-8D942E887555}"/>
                    </a:ext>
                  </a:extLst>
                </p:cNvPr>
                <p:cNvPicPr/>
                <p:nvPr/>
              </p:nvPicPr>
              <p:blipFill>
                <a:blip r:embed="rId37"/>
                <a:stretch>
                  <a:fillRect/>
                </a:stretch>
              </p:blipFill>
              <p:spPr>
                <a:xfrm>
                  <a:off x="10286293" y="2791363"/>
                  <a:ext cx="9324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0" name="Mürekkep 29">
                <a:extLst>
                  <a:ext uri="{FF2B5EF4-FFF2-40B4-BE49-F238E27FC236}">
                    <a16:creationId xmlns:a16="http://schemas.microsoft.com/office/drawing/2014/main" id="{AAC3C9A4-0C29-0DBA-A2FE-54D769615875}"/>
                  </a:ext>
                </a:extLst>
              </p14:cNvPr>
              <p14:cNvContentPartPr/>
              <p14:nvPr/>
            </p14:nvContentPartPr>
            <p14:xfrm>
              <a:off x="1379533" y="3926803"/>
              <a:ext cx="636120" cy="8640"/>
            </p14:xfrm>
          </p:contentPart>
        </mc:Choice>
        <mc:Fallback xmlns="">
          <p:pic>
            <p:nvPicPr>
              <p:cNvPr id="30" name="Mürekkep 29">
                <a:extLst>
                  <a:ext uri="{FF2B5EF4-FFF2-40B4-BE49-F238E27FC236}">
                    <a16:creationId xmlns:a16="http://schemas.microsoft.com/office/drawing/2014/main" id="{AAC3C9A4-0C29-0DBA-A2FE-54D769615875}"/>
                  </a:ext>
                </a:extLst>
              </p:cNvPr>
              <p:cNvPicPr/>
              <p:nvPr/>
            </p:nvPicPr>
            <p:blipFill>
              <a:blip r:embed="rId39"/>
              <a:stretch>
                <a:fillRect/>
              </a:stretch>
            </p:blipFill>
            <p:spPr>
              <a:xfrm>
                <a:off x="1370533" y="3917803"/>
                <a:ext cx="653760" cy="26280"/>
              </a:xfrm>
              <a:prstGeom prst="rect">
                <a:avLst/>
              </a:prstGeom>
            </p:spPr>
          </p:pic>
        </mc:Fallback>
      </mc:AlternateContent>
    </p:spTree>
    <p:extLst>
      <p:ext uri="{BB962C8B-B14F-4D97-AF65-F5344CB8AC3E}">
        <p14:creationId xmlns:p14="http://schemas.microsoft.com/office/powerpoint/2010/main" val="129251421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5A3101-613F-5B73-41F3-DC9D445D4FD3}"/>
              </a:ext>
            </a:extLst>
          </p:cNvPr>
          <p:cNvSpPr>
            <a:spLocks noGrp="1"/>
          </p:cNvSpPr>
          <p:nvPr>
            <p:ph type="title"/>
          </p:nvPr>
        </p:nvSpPr>
        <p:spPr>
          <a:xfrm>
            <a:off x="3667691" y="1536726"/>
            <a:ext cx="4856618" cy="763761"/>
          </a:xfrm>
        </p:spPr>
        <p:txBody>
          <a:bodyPr/>
          <a:lstStyle/>
          <a:p>
            <a:r>
              <a:rPr lang="en-CA" b="0" i="0" dirty="0">
                <a:solidFill>
                  <a:schemeClr val="tx1"/>
                </a:solidFill>
                <a:effectLst/>
                <a:latin typeface="Udemy Sans"/>
              </a:rPr>
              <a:t>Modifier Coefficients</a:t>
            </a:r>
            <a:endParaRPr lang="en-CA" dirty="0">
              <a:solidFill>
                <a:schemeClr val="tx1"/>
              </a:solidFill>
            </a:endParaRPr>
          </a:p>
        </p:txBody>
      </p:sp>
      <p:pic>
        <p:nvPicPr>
          <p:cNvPr id="5" name="Resim 4">
            <a:extLst>
              <a:ext uri="{FF2B5EF4-FFF2-40B4-BE49-F238E27FC236}">
                <a16:creationId xmlns:a16="http://schemas.microsoft.com/office/drawing/2014/main" id="{BA4488A8-CAEC-38B1-3A4A-CACF1D215B94}"/>
              </a:ext>
            </a:extLst>
          </p:cNvPr>
          <p:cNvPicPr>
            <a:picLocks noChangeAspect="1"/>
          </p:cNvPicPr>
          <p:nvPr/>
        </p:nvPicPr>
        <p:blipFill>
          <a:blip r:embed="rId2"/>
          <a:stretch>
            <a:fillRect/>
          </a:stretch>
        </p:blipFill>
        <p:spPr>
          <a:xfrm>
            <a:off x="0" y="2603586"/>
            <a:ext cx="12192000" cy="292363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F653A93-43CA-9AED-BC54-C3CEA6481A1D}"/>
                  </a:ext>
                </a:extLst>
              </p14:cNvPr>
              <p14:cNvContentPartPr/>
              <p14:nvPr/>
            </p14:nvContentPartPr>
            <p14:xfrm>
              <a:off x="620293" y="4759123"/>
              <a:ext cx="811440" cy="237600"/>
            </p14:xfrm>
          </p:contentPart>
        </mc:Choice>
        <mc:Fallback xmlns="">
          <p:pic>
            <p:nvPicPr>
              <p:cNvPr id="6" name="Mürekkep 5">
                <a:extLst>
                  <a:ext uri="{FF2B5EF4-FFF2-40B4-BE49-F238E27FC236}">
                    <a16:creationId xmlns:a16="http://schemas.microsoft.com/office/drawing/2014/main" id="{FF653A93-43CA-9AED-BC54-C3CEA6481A1D}"/>
                  </a:ext>
                </a:extLst>
              </p:cNvPr>
              <p:cNvPicPr/>
              <p:nvPr/>
            </p:nvPicPr>
            <p:blipFill>
              <a:blip r:embed="rId4"/>
              <a:stretch>
                <a:fillRect/>
              </a:stretch>
            </p:blipFill>
            <p:spPr>
              <a:xfrm>
                <a:off x="611653" y="4750483"/>
                <a:ext cx="829080" cy="255240"/>
              </a:xfrm>
              <a:prstGeom prst="rect">
                <a:avLst/>
              </a:prstGeom>
            </p:spPr>
          </p:pic>
        </mc:Fallback>
      </mc:AlternateContent>
    </p:spTree>
    <p:extLst>
      <p:ext uri="{BB962C8B-B14F-4D97-AF65-F5344CB8AC3E}">
        <p14:creationId xmlns:p14="http://schemas.microsoft.com/office/powerpoint/2010/main" val="385474281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950F4C2-58A3-08F1-E332-28CDFCC700EE}"/>
              </a:ext>
            </a:extLst>
          </p:cNvPr>
          <p:cNvPicPr>
            <a:picLocks noChangeAspect="1"/>
          </p:cNvPicPr>
          <p:nvPr/>
        </p:nvPicPr>
        <p:blipFill>
          <a:blip r:embed="rId2"/>
          <a:stretch>
            <a:fillRect/>
          </a:stretch>
        </p:blipFill>
        <p:spPr>
          <a:xfrm>
            <a:off x="0" y="797694"/>
            <a:ext cx="12192000" cy="5262612"/>
          </a:xfrm>
          <a:prstGeom prst="rect">
            <a:avLst/>
          </a:prstGeom>
        </p:spPr>
      </p:pic>
    </p:spTree>
    <p:extLst>
      <p:ext uri="{BB962C8B-B14F-4D97-AF65-F5344CB8AC3E}">
        <p14:creationId xmlns:p14="http://schemas.microsoft.com/office/powerpoint/2010/main" val="349378126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85AFC8-1BBF-7F23-C205-921D15610916}"/>
              </a:ext>
            </a:extLst>
          </p:cNvPr>
          <p:cNvPicPr>
            <a:picLocks noChangeAspect="1"/>
          </p:cNvPicPr>
          <p:nvPr/>
        </p:nvPicPr>
        <p:blipFill>
          <a:blip r:embed="rId3"/>
          <a:stretch>
            <a:fillRect/>
          </a:stretch>
        </p:blipFill>
        <p:spPr>
          <a:xfrm>
            <a:off x="44324" y="0"/>
            <a:ext cx="12103352" cy="6858000"/>
          </a:xfrm>
          <a:prstGeom prst="rect">
            <a:avLst/>
          </a:prstGeom>
        </p:spPr>
      </p:pic>
    </p:spTree>
    <p:extLst>
      <p:ext uri="{BB962C8B-B14F-4D97-AF65-F5344CB8AC3E}">
        <p14:creationId xmlns:p14="http://schemas.microsoft.com/office/powerpoint/2010/main" val="2227774494"/>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4BBD75-C563-7EC3-7973-280D6ECEEC05}"/>
              </a:ext>
            </a:extLst>
          </p:cNvPr>
          <p:cNvPicPr>
            <a:picLocks noChangeAspect="1"/>
          </p:cNvPicPr>
          <p:nvPr/>
        </p:nvPicPr>
        <p:blipFill>
          <a:blip r:embed="rId2"/>
          <a:stretch>
            <a:fillRect/>
          </a:stretch>
        </p:blipFill>
        <p:spPr>
          <a:xfrm>
            <a:off x="208394" y="0"/>
            <a:ext cx="11775211" cy="6858000"/>
          </a:xfrm>
          <a:prstGeom prst="rect">
            <a:avLst/>
          </a:prstGeom>
        </p:spPr>
      </p:pic>
    </p:spTree>
    <p:extLst>
      <p:ext uri="{BB962C8B-B14F-4D97-AF65-F5344CB8AC3E}">
        <p14:creationId xmlns:p14="http://schemas.microsoft.com/office/powerpoint/2010/main" val="323820583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225E33B-26E7-09B2-91B0-6A44DA28E200}"/>
              </a:ext>
            </a:extLst>
          </p:cNvPr>
          <p:cNvPicPr>
            <a:picLocks noChangeAspect="1"/>
          </p:cNvPicPr>
          <p:nvPr/>
        </p:nvPicPr>
        <p:blipFill>
          <a:blip r:embed="rId2"/>
          <a:stretch>
            <a:fillRect/>
          </a:stretch>
        </p:blipFill>
        <p:spPr>
          <a:xfrm>
            <a:off x="406977" y="0"/>
            <a:ext cx="11378045" cy="6858000"/>
          </a:xfrm>
          <a:prstGeom prst="rect">
            <a:avLst/>
          </a:prstGeom>
        </p:spPr>
      </p:pic>
    </p:spTree>
    <p:extLst>
      <p:ext uri="{BB962C8B-B14F-4D97-AF65-F5344CB8AC3E}">
        <p14:creationId xmlns:p14="http://schemas.microsoft.com/office/powerpoint/2010/main" val="104297541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B1F7BD3-D485-943E-C233-9542299BA303}"/>
              </a:ext>
            </a:extLst>
          </p:cNvPr>
          <p:cNvPicPr>
            <a:picLocks noChangeAspect="1"/>
          </p:cNvPicPr>
          <p:nvPr/>
        </p:nvPicPr>
        <p:blipFill>
          <a:blip r:embed="rId2"/>
          <a:stretch>
            <a:fillRect/>
          </a:stretch>
        </p:blipFill>
        <p:spPr>
          <a:xfrm>
            <a:off x="66510" y="0"/>
            <a:ext cx="1205898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2C31A2C-5CD2-E330-D053-265BAD22F42C}"/>
                  </a:ext>
                </a:extLst>
              </p14:cNvPr>
              <p14:cNvContentPartPr/>
              <p14:nvPr/>
            </p14:nvContentPartPr>
            <p14:xfrm>
              <a:off x="6270133" y="3257203"/>
              <a:ext cx="1101600" cy="33480"/>
            </p14:xfrm>
          </p:contentPart>
        </mc:Choice>
        <mc:Fallback xmlns="">
          <p:pic>
            <p:nvPicPr>
              <p:cNvPr id="6" name="Mürekkep 5">
                <a:extLst>
                  <a:ext uri="{FF2B5EF4-FFF2-40B4-BE49-F238E27FC236}">
                    <a16:creationId xmlns:a16="http://schemas.microsoft.com/office/drawing/2014/main" id="{22C31A2C-5CD2-E330-D053-265BAD22F42C}"/>
                  </a:ext>
                </a:extLst>
              </p:cNvPr>
              <p:cNvPicPr/>
              <p:nvPr/>
            </p:nvPicPr>
            <p:blipFill>
              <a:blip r:embed="rId4"/>
              <a:stretch>
                <a:fillRect/>
              </a:stretch>
            </p:blipFill>
            <p:spPr>
              <a:xfrm>
                <a:off x="6261133" y="3248203"/>
                <a:ext cx="1119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E362493-33D3-9272-204D-DEEEDDF286BD}"/>
                  </a:ext>
                </a:extLst>
              </p14:cNvPr>
              <p14:cNvContentPartPr/>
              <p14:nvPr/>
            </p14:nvContentPartPr>
            <p14:xfrm>
              <a:off x="6245293" y="4333963"/>
              <a:ext cx="268920" cy="10440"/>
            </p14:xfrm>
          </p:contentPart>
        </mc:Choice>
        <mc:Fallback xmlns="">
          <p:pic>
            <p:nvPicPr>
              <p:cNvPr id="7" name="Mürekkep 6">
                <a:extLst>
                  <a:ext uri="{FF2B5EF4-FFF2-40B4-BE49-F238E27FC236}">
                    <a16:creationId xmlns:a16="http://schemas.microsoft.com/office/drawing/2014/main" id="{4E362493-33D3-9272-204D-DEEEDDF286BD}"/>
                  </a:ext>
                </a:extLst>
              </p:cNvPr>
              <p:cNvPicPr/>
              <p:nvPr/>
            </p:nvPicPr>
            <p:blipFill>
              <a:blip r:embed="rId6"/>
              <a:stretch>
                <a:fillRect/>
              </a:stretch>
            </p:blipFill>
            <p:spPr>
              <a:xfrm>
                <a:off x="6236293" y="4324963"/>
                <a:ext cx="286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1DC6BE3A-A071-D3A5-4EEA-03DFCA553417}"/>
                  </a:ext>
                </a:extLst>
              </p14:cNvPr>
              <p14:cNvContentPartPr/>
              <p14:nvPr/>
            </p14:nvContentPartPr>
            <p14:xfrm>
              <a:off x="6245293" y="4538803"/>
              <a:ext cx="187200" cy="360"/>
            </p14:xfrm>
          </p:contentPart>
        </mc:Choice>
        <mc:Fallback xmlns="">
          <p:pic>
            <p:nvPicPr>
              <p:cNvPr id="8" name="Mürekkep 7">
                <a:extLst>
                  <a:ext uri="{FF2B5EF4-FFF2-40B4-BE49-F238E27FC236}">
                    <a16:creationId xmlns:a16="http://schemas.microsoft.com/office/drawing/2014/main" id="{1DC6BE3A-A071-D3A5-4EEA-03DFCA553417}"/>
                  </a:ext>
                </a:extLst>
              </p:cNvPr>
              <p:cNvPicPr/>
              <p:nvPr/>
            </p:nvPicPr>
            <p:blipFill>
              <a:blip r:embed="rId8"/>
              <a:stretch>
                <a:fillRect/>
              </a:stretch>
            </p:blipFill>
            <p:spPr>
              <a:xfrm>
                <a:off x="6236293" y="4530163"/>
                <a:ext cx="20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A15FF5B2-2B01-ECFB-18C0-06DA41644DEA}"/>
                  </a:ext>
                </a:extLst>
              </p14:cNvPr>
              <p14:cNvContentPartPr/>
              <p14:nvPr/>
            </p14:nvContentPartPr>
            <p14:xfrm>
              <a:off x="6245293" y="4759483"/>
              <a:ext cx="285120" cy="8640"/>
            </p14:xfrm>
          </p:contentPart>
        </mc:Choice>
        <mc:Fallback xmlns="">
          <p:pic>
            <p:nvPicPr>
              <p:cNvPr id="9" name="Mürekkep 8">
                <a:extLst>
                  <a:ext uri="{FF2B5EF4-FFF2-40B4-BE49-F238E27FC236}">
                    <a16:creationId xmlns:a16="http://schemas.microsoft.com/office/drawing/2014/main" id="{A15FF5B2-2B01-ECFB-18C0-06DA41644DEA}"/>
                  </a:ext>
                </a:extLst>
              </p:cNvPr>
              <p:cNvPicPr/>
              <p:nvPr/>
            </p:nvPicPr>
            <p:blipFill>
              <a:blip r:embed="rId10"/>
              <a:stretch>
                <a:fillRect/>
              </a:stretch>
            </p:blipFill>
            <p:spPr>
              <a:xfrm>
                <a:off x="6236293" y="4750843"/>
                <a:ext cx="302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07184505-E171-B097-31A5-6D2DE33B22BE}"/>
                  </a:ext>
                </a:extLst>
              </p14:cNvPr>
              <p14:cNvContentPartPr/>
              <p14:nvPr/>
            </p14:nvContentPartPr>
            <p14:xfrm>
              <a:off x="489613" y="3648883"/>
              <a:ext cx="824040" cy="360"/>
            </p14:xfrm>
          </p:contentPart>
        </mc:Choice>
        <mc:Fallback xmlns="">
          <p:pic>
            <p:nvPicPr>
              <p:cNvPr id="10" name="Mürekkep 9">
                <a:extLst>
                  <a:ext uri="{FF2B5EF4-FFF2-40B4-BE49-F238E27FC236}">
                    <a16:creationId xmlns:a16="http://schemas.microsoft.com/office/drawing/2014/main" id="{07184505-E171-B097-31A5-6D2DE33B22BE}"/>
                  </a:ext>
                </a:extLst>
              </p:cNvPr>
              <p:cNvPicPr/>
              <p:nvPr/>
            </p:nvPicPr>
            <p:blipFill>
              <a:blip r:embed="rId12"/>
              <a:stretch>
                <a:fillRect/>
              </a:stretch>
            </p:blipFill>
            <p:spPr>
              <a:xfrm>
                <a:off x="480613" y="3640243"/>
                <a:ext cx="841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839FA82-1A4E-1B4B-D234-6236C17AAC4B}"/>
                  </a:ext>
                </a:extLst>
              </p14:cNvPr>
              <p14:cNvContentPartPr/>
              <p14:nvPr/>
            </p14:nvContentPartPr>
            <p14:xfrm>
              <a:off x="742693" y="4310203"/>
              <a:ext cx="407880" cy="25200"/>
            </p14:xfrm>
          </p:contentPart>
        </mc:Choice>
        <mc:Fallback xmlns="">
          <p:pic>
            <p:nvPicPr>
              <p:cNvPr id="11" name="Mürekkep 10">
                <a:extLst>
                  <a:ext uri="{FF2B5EF4-FFF2-40B4-BE49-F238E27FC236}">
                    <a16:creationId xmlns:a16="http://schemas.microsoft.com/office/drawing/2014/main" id="{8839FA82-1A4E-1B4B-D234-6236C17AAC4B}"/>
                  </a:ext>
                </a:extLst>
              </p:cNvPr>
              <p:cNvPicPr/>
              <p:nvPr/>
            </p:nvPicPr>
            <p:blipFill>
              <a:blip r:embed="rId14"/>
              <a:stretch>
                <a:fillRect/>
              </a:stretch>
            </p:blipFill>
            <p:spPr>
              <a:xfrm>
                <a:off x="733693" y="4301563"/>
                <a:ext cx="42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251A770C-BF21-E2CF-69D6-C10E9FA65588}"/>
                  </a:ext>
                </a:extLst>
              </p14:cNvPr>
              <p14:cNvContentPartPr/>
              <p14:nvPr/>
            </p14:nvContentPartPr>
            <p14:xfrm>
              <a:off x="775093" y="4538803"/>
              <a:ext cx="897480" cy="9000"/>
            </p14:xfrm>
          </p:contentPart>
        </mc:Choice>
        <mc:Fallback xmlns="">
          <p:pic>
            <p:nvPicPr>
              <p:cNvPr id="12" name="Mürekkep 11">
                <a:extLst>
                  <a:ext uri="{FF2B5EF4-FFF2-40B4-BE49-F238E27FC236}">
                    <a16:creationId xmlns:a16="http://schemas.microsoft.com/office/drawing/2014/main" id="{251A770C-BF21-E2CF-69D6-C10E9FA65588}"/>
                  </a:ext>
                </a:extLst>
              </p:cNvPr>
              <p:cNvPicPr/>
              <p:nvPr/>
            </p:nvPicPr>
            <p:blipFill>
              <a:blip r:embed="rId16"/>
              <a:stretch>
                <a:fillRect/>
              </a:stretch>
            </p:blipFill>
            <p:spPr>
              <a:xfrm>
                <a:off x="766453" y="4530163"/>
                <a:ext cx="9151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50485EC7-FCCA-AB8C-38F6-8E4C2BD1BC7B}"/>
                  </a:ext>
                </a:extLst>
              </p14:cNvPr>
              <p14:cNvContentPartPr/>
              <p14:nvPr/>
            </p14:nvContentPartPr>
            <p14:xfrm>
              <a:off x="750973" y="4759123"/>
              <a:ext cx="921600" cy="9000"/>
            </p14:xfrm>
          </p:contentPart>
        </mc:Choice>
        <mc:Fallback xmlns="">
          <p:pic>
            <p:nvPicPr>
              <p:cNvPr id="13" name="Mürekkep 12">
                <a:extLst>
                  <a:ext uri="{FF2B5EF4-FFF2-40B4-BE49-F238E27FC236}">
                    <a16:creationId xmlns:a16="http://schemas.microsoft.com/office/drawing/2014/main" id="{50485EC7-FCCA-AB8C-38F6-8E4C2BD1BC7B}"/>
                  </a:ext>
                </a:extLst>
              </p:cNvPr>
              <p:cNvPicPr/>
              <p:nvPr/>
            </p:nvPicPr>
            <p:blipFill>
              <a:blip r:embed="rId18"/>
              <a:stretch>
                <a:fillRect/>
              </a:stretch>
            </p:blipFill>
            <p:spPr>
              <a:xfrm>
                <a:off x="741973" y="4750483"/>
                <a:ext cx="939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EB52C8A7-976A-8392-32F8-BEA25E6262F9}"/>
                  </a:ext>
                </a:extLst>
              </p14:cNvPr>
              <p14:cNvContentPartPr/>
              <p14:nvPr/>
            </p14:nvContentPartPr>
            <p14:xfrm>
              <a:off x="6245293" y="3468523"/>
              <a:ext cx="440280" cy="9720"/>
            </p14:xfrm>
          </p:contentPart>
        </mc:Choice>
        <mc:Fallback xmlns="">
          <p:pic>
            <p:nvPicPr>
              <p:cNvPr id="14" name="Mürekkep 13">
                <a:extLst>
                  <a:ext uri="{FF2B5EF4-FFF2-40B4-BE49-F238E27FC236}">
                    <a16:creationId xmlns:a16="http://schemas.microsoft.com/office/drawing/2014/main" id="{EB52C8A7-976A-8392-32F8-BEA25E6262F9}"/>
                  </a:ext>
                </a:extLst>
              </p:cNvPr>
              <p:cNvPicPr/>
              <p:nvPr/>
            </p:nvPicPr>
            <p:blipFill>
              <a:blip r:embed="rId20"/>
              <a:stretch>
                <a:fillRect/>
              </a:stretch>
            </p:blipFill>
            <p:spPr>
              <a:xfrm>
                <a:off x="6236293" y="3459883"/>
                <a:ext cx="4579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E04C3BD1-B4BC-B8C2-0902-4E9CC360E1DF}"/>
                  </a:ext>
                </a:extLst>
              </p14:cNvPr>
              <p14:cNvContentPartPr/>
              <p14:nvPr/>
            </p14:nvContentPartPr>
            <p14:xfrm>
              <a:off x="6163933" y="2767243"/>
              <a:ext cx="154440" cy="360"/>
            </p14:xfrm>
          </p:contentPart>
        </mc:Choice>
        <mc:Fallback xmlns="">
          <p:pic>
            <p:nvPicPr>
              <p:cNvPr id="15" name="Mürekkep 14">
                <a:extLst>
                  <a:ext uri="{FF2B5EF4-FFF2-40B4-BE49-F238E27FC236}">
                    <a16:creationId xmlns:a16="http://schemas.microsoft.com/office/drawing/2014/main" id="{E04C3BD1-B4BC-B8C2-0902-4E9CC360E1DF}"/>
                  </a:ext>
                </a:extLst>
              </p:cNvPr>
              <p:cNvPicPr/>
              <p:nvPr/>
            </p:nvPicPr>
            <p:blipFill>
              <a:blip r:embed="rId22"/>
              <a:stretch>
                <a:fillRect/>
              </a:stretch>
            </p:blipFill>
            <p:spPr>
              <a:xfrm>
                <a:off x="6154933" y="2758603"/>
                <a:ext cx="172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0C96451E-689F-72E2-82A7-8AD2BB0D820A}"/>
                  </a:ext>
                </a:extLst>
              </p14:cNvPr>
              <p14:cNvContentPartPr/>
              <p14:nvPr/>
            </p14:nvContentPartPr>
            <p14:xfrm>
              <a:off x="236533" y="2791723"/>
              <a:ext cx="432000" cy="360"/>
            </p14:xfrm>
          </p:contentPart>
        </mc:Choice>
        <mc:Fallback xmlns="">
          <p:pic>
            <p:nvPicPr>
              <p:cNvPr id="16" name="Mürekkep 15">
                <a:extLst>
                  <a:ext uri="{FF2B5EF4-FFF2-40B4-BE49-F238E27FC236}">
                    <a16:creationId xmlns:a16="http://schemas.microsoft.com/office/drawing/2014/main" id="{0C96451E-689F-72E2-82A7-8AD2BB0D820A}"/>
                  </a:ext>
                </a:extLst>
              </p:cNvPr>
              <p:cNvPicPr/>
              <p:nvPr/>
            </p:nvPicPr>
            <p:blipFill>
              <a:blip r:embed="rId24"/>
              <a:stretch>
                <a:fillRect/>
              </a:stretch>
            </p:blipFill>
            <p:spPr>
              <a:xfrm>
                <a:off x="227533" y="2783083"/>
                <a:ext cx="449640" cy="18000"/>
              </a:xfrm>
              <a:prstGeom prst="rect">
                <a:avLst/>
              </a:prstGeom>
            </p:spPr>
          </p:pic>
        </mc:Fallback>
      </mc:AlternateContent>
    </p:spTree>
    <p:extLst>
      <p:ext uri="{BB962C8B-B14F-4D97-AF65-F5344CB8AC3E}">
        <p14:creationId xmlns:p14="http://schemas.microsoft.com/office/powerpoint/2010/main" val="23591123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CA6403-2603-28BE-3397-8A9BC898E1B7}"/>
              </a:ext>
            </a:extLst>
          </p:cNvPr>
          <p:cNvPicPr>
            <a:picLocks noChangeAspect="1"/>
          </p:cNvPicPr>
          <p:nvPr/>
        </p:nvPicPr>
        <p:blipFill>
          <a:blip r:embed="rId2"/>
          <a:stretch>
            <a:fillRect/>
          </a:stretch>
        </p:blipFill>
        <p:spPr>
          <a:xfrm>
            <a:off x="576146" y="0"/>
            <a:ext cx="1103970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FB18704-8831-08AA-8F36-85157DD33B4B}"/>
                  </a:ext>
                </a:extLst>
              </p14:cNvPr>
              <p14:cNvContentPartPr/>
              <p14:nvPr/>
            </p14:nvContentPartPr>
            <p14:xfrm>
              <a:off x="6229093" y="3779923"/>
              <a:ext cx="391320" cy="360"/>
            </p14:xfrm>
          </p:contentPart>
        </mc:Choice>
        <mc:Fallback xmlns="">
          <p:pic>
            <p:nvPicPr>
              <p:cNvPr id="6" name="Mürekkep 5">
                <a:extLst>
                  <a:ext uri="{FF2B5EF4-FFF2-40B4-BE49-F238E27FC236}">
                    <a16:creationId xmlns:a16="http://schemas.microsoft.com/office/drawing/2014/main" id="{FFB18704-8831-08AA-8F36-85157DD33B4B}"/>
                  </a:ext>
                </a:extLst>
              </p:cNvPr>
              <p:cNvPicPr/>
              <p:nvPr/>
            </p:nvPicPr>
            <p:blipFill>
              <a:blip r:embed="rId4"/>
              <a:stretch>
                <a:fillRect/>
              </a:stretch>
            </p:blipFill>
            <p:spPr>
              <a:xfrm>
                <a:off x="6220093" y="3770923"/>
                <a:ext cx="408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D4662C4-EC09-AD22-AC9C-D0514E806F17}"/>
                  </a:ext>
                </a:extLst>
              </p14:cNvPr>
              <p14:cNvContentPartPr/>
              <p14:nvPr/>
            </p14:nvContentPartPr>
            <p14:xfrm>
              <a:off x="954733" y="3566443"/>
              <a:ext cx="456840" cy="9360"/>
            </p14:xfrm>
          </p:contentPart>
        </mc:Choice>
        <mc:Fallback xmlns="">
          <p:pic>
            <p:nvPicPr>
              <p:cNvPr id="7" name="Mürekkep 6">
                <a:extLst>
                  <a:ext uri="{FF2B5EF4-FFF2-40B4-BE49-F238E27FC236}">
                    <a16:creationId xmlns:a16="http://schemas.microsoft.com/office/drawing/2014/main" id="{1D4662C4-EC09-AD22-AC9C-D0514E806F17}"/>
                  </a:ext>
                </a:extLst>
              </p:cNvPr>
              <p:cNvPicPr/>
              <p:nvPr/>
            </p:nvPicPr>
            <p:blipFill>
              <a:blip r:embed="rId6"/>
              <a:stretch>
                <a:fillRect/>
              </a:stretch>
            </p:blipFill>
            <p:spPr>
              <a:xfrm>
                <a:off x="946093" y="3557803"/>
                <a:ext cx="474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F91AEDE-25D2-7F7B-804B-03B2C9D47614}"/>
                  </a:ext>
                </a:extLst>
              </p14:cNvPr>
              <p14:cNvContentPartPr/>
              <p14:nvPr/>
            </p14:nvContentPartPr>
            <p14:xfrm>
              <a:off x="6237373" y="4163323"/>
              <a:ext cx="644400" cy="360"/>
            </p14:xfrm>
          </p:contentPart>
        </mc:Choice>
        <mc:Fallback xmlns="">
          <p:pic>
            <p:nvPicPr>
              <p:cNvPr id="8" name="Mürekkep 7">
                <a:extLst>
                  <a:ext uri="{FF2B5EF4-FFF2-40B4-BE49-F238E27FC236}">
                    <a16:creationId xmlns:a16="http://schemas.microsoft.com/office/drawing/2014/main" id="{0F91AEDE-25D2-7F7B-804B-03B2C9D47614}"/>
                  </a:ext>
                </a:extLst>
              </p:cNvPr>
              <p:cNvPicPr/>
              <p:nvPr/>
            </p:nvPicPr>
            <p:blipFill>
              <a:blip r:embed="rId8"/>
              <a:stretch>
                <a:fillRect/>
              </a:stretch>
            </p:blipFill>
            <p:spPr>
              <a:xfrm>
                <a:off x="6228373" y="4154683"/>
                <a:ext cx="66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9FA6405-B45D-0170-6C4B-C726FEB07C96}"/>
                  </a:ext>
                </a:extLst>
              </p14:cNvPr>
              <p14:cNvContentPartPr/>
              <p14:nvPr/>
            </p14:nvContentPartPr>
            <p14:xfrm>
              <a:off x="1248853" y="4538803"/>
              <a:ext cx="541440" cy="5400"/>
            </p14:xfrm>
          </p:contentPart>
        </mc:Choice>
        <mc:Fallback xmlns="">
          <p:pic>
            <p:nvPicPr>
              <p:cNvPr id="9" name="Mürekkep 8">
                <a:extLst>
                  <a:ext uri="{FF2B5EF4-FFF2-40B4-BE49-F238E27FC236}">
                    <a16:creationId xmlns:a16="http://schemas.microsoft.com/office/drawing/2014/main" id="{C9FA6405-B45D-0170-6C4B-C726FEB07C96}"/>
                  </a:ext>
                </a:extLst>
              </p:cNvPr>
              <p:cNvPicPr/>
              <p:nvPr/>
            </p:nvPicPr>
            <p:blipFill>
              <a:blip r:embed="rId10"/>
              <a:stretch>
                <a:fillRect/>
              </a:stretch>
            </p:blipFill>
            <p:spPr>
              <a:xfrm>
                <a:off x="1240213" y="4530163"/>
                <a:ext cx="559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91F24A2C-4D91-FD47-2BE0-75D1E74717DE}"/>
                  </a:ext>
                </a:extLst>
              </p14:cNvPr>
              <p14:cNvContentPartPr/>
              <p14:nvPr/>
            </p14:nvContentPartPr>
            <p14:xfrm>
              <a:off x="1199893" y="4743283"/>
              <a:ext cx="448560" cy="360"/>
            </p14:xfrm>
          </p:contentPart>
        </mc:Choice>
        <mc:Fallback xmlns="">
          <p:pic>
            <p:nvPicPr>
              <p:cNvPr id="10" name="Mürekkep 9">
                <a:extLst>
                  <a:ext uri="{FF2B5EF4-FFF2-40B4-BE49-F238E27FC236}">
                    <a16:creationId xmlns:a16="http://schemas.microsoft.com/office/drawing/2014/main" id="{91F24A2C-4D91-FD47-2BE0-75D1E74717DE}"/>
                  </a:ext>
                </a:extLst>
              </p:cNvPr>
              <p:cNvPicPr/>
              <p:nvPr/>
            </p:nvPicPr>
            <p:blipFill>
              <a:blip r:embed="rId12"/>
              <a:stretch>
                <a:fillRect/>
              </a:stretch>
            </p:blipFill>
            <p:spPr>
              <a:xfrm>
                <a:off x="1190893" y="4734283"/>
                <a:ext cx="46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FDD31A7-C48E-10DE-00DD-40BA0F42E4F1}"/>
                  </a:ext>
                </a:extLst>
              </p14:cNvPr>
              <p14:cNvContentPartPr/>
              <p14:nvPr/>
            </p14:nvContentPartPr>
            <p14:xfrm>
              <a:off x="1207813" y="4939123"/>
              <a:ext cx="668880" cy="16920"/>
            </p14:xfrm>
          </p:contentPart>
        </mc:Choice>
        <mc:Fallback xmlns="">
          <p:pic>
            <p:nvPicPr>
              <p:cNvPr id="11" name="Mürekkep 10">
                <a:extLst>
                  <a:ext uri="{FF2B5EF4-FFF2-40B4-BE49-F238E27FC236}">
                    <a16:creationId xmlns:a16="http://schemas.microsoft.com/office/drawing/2014/main" id="{7FDD31A7-C48E-10DE-00DD-40BA0F42E4F1}"/>
                  </a:ext>
                </a:extLst>
              </p:cNvPr>
              <p:cNvPicPr/>
              <p:nvPr/>
            </p:nvPicPr>
            <p:blipFill>
              <a:blip r:embed="rId14"/>
              <a:stretch>
                <a:fillRect/>
              </a:stretch>
            </p:blipFill>
            <p:spPr>
              <a:xfrm>
                <a:off x="1199173" y="4930123"/>
                <a:ext cx="686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BAC7C141-84B9-9E2D-39B0-0AFF8CC8BFBB}"/>
                  </a:ext>
                </a:extLst>
              </p14:cNvPr>
              <p14:cNvContentPartPr/>
              <p14:nvPr/>
            </p14:nvContentPartPr>
            <p14:xfrm>
              <a:off x="6212533" y="4563643"/>
              <a:ext cx="227880" cy="8640"/>
            </p14:xfrm>
          </p:contentPart>
        </mc:Choice>
        <mc:Fallback xmlns="">
          <p:pic>
            <p:nvPicPr>
              <p:cNvPr id="12" name="Mürekkep 11">
                <a:extLst>
                  <a:ext uri="{FF2B5EF4-FFF2-40B4-BE49-F238E27FC236}">
                    <a16:creationId xmlns:a16="http://schemas.microsoft.com/office/drawing/2014/main" id="{BAC7C141-84B9-9E2D-39B0-0AFF8CC8BFBB}"/>
                  </a:ext>
                </a:extLst>
              </p:cNvPr>
              <p:cNvPicPr/>
              <p:nvPr/>
            </p:nvPicPr>
            <p:blipFill>
              <a:blip r:embed="rId16"/>
              <a:stretch>
                <a:fillRect/>
              </a:stretch>
            </p:blipFill>
            <p:spPr>
              <a:xfrm>
                <a:off x="6203893" y="4554643"/>
                <a:ext cx="2455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EA2761D0-D327-3CBD-EEC5-EFDEBED9EF9F}"/>
                  </a:ext>
                </a:extLst>
              </p14:cNvPr>
              <p14:cNvContentPartPr/>
              <p14:nvPr/>
            </p14:nvContentPartPr>
            <p14:xfrm>
              <a:off x="6229093" y="4751203"/>
              <a:ext cx="228240" cy="360"/>
            </p14:xfrm>
          </p:contentPart>
        </mc:Choice>
        <mc:Fallback xmlns="">
          <p:pic>
            <p:nvPicPr>
              <p:cNvPr id="13" name="Mürekkep 12">
                <a:extLst>
                  <a:ext uri="{FF2B5EF4-FFF2-40B4-BE49-F238E27FC236}">
                    <a16:creationId xmlns:a16="http://schemas.microsoft.com/office/drawing/2014/main" id="{EA2761D0-D327-3CBD-EEC5-EFDEBED9EF9F}"/>
                  </a:ext>
                </a:extLst>
              </p:cNvPr>
              <p:cNvPicPr/>
              <p:nvPr/>
            </p:nvPicPr>
            <p:blipFill>
              <a:blip r:embed="rId18"/>
              <a:stretch>
                <a:fillRect/>
              </a:stretch>
            </p:blipFill>
            <p:spPr>
              <a:xfrm>
                <a:off x="6220093" y="4742203"/>
                <a:ext cx="245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73C3A765-098F-C2E0-F64E-C383F19431F0}"/>
                  </a:ext>
                </a:extLst>
              </p14:cNvPr>
              <p14:cNvContentPartPr/>
              <p14:nvPr/>
            </p14:nvContentPartPr>
            <p14:xfrm>
              <a:off x="6220813" y="4955323"/>
              <a:ext cx="304560" cy="13680"/>
            </p14:xfrm>
          </p:contentPart>
        </mc:Choice>
        <mc:Fallback xmlns="">
          <p:pic>
            <p:nvPicPr>
              <p:cNvPr id="14" name="Mürekkep 13">
                <a:extLst>
                  <a:ext uri="{FF2B5EF4-FFF2-40B4-BE49-F238E27FC236}">
                    <a16:creationId xmlns:a16="http://schemas.microsoft.com/office/drawing/2014/main" id="{73C3A765-098F-C2E0-F64E-C383F19431F0}"/>
                  </a:ext>
                </a:extLst>
              </p:cNvPr>
              <p:cNvPicPr/>
              <p:nvPr/>
            </p:nvPicPr>
            <p:blipFill>
              <a:blip r:embed="rId20"/>
              <a:stretch>
                <a:fillRect/>
              </a:stretch>
            </p:blipFill>
            <p:spPr>
              <a:xfrm>
                <a:off x="6212173" y="4946683"/>
                <a:ext cx="322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4347CBC8-742F-FA62-780B-20E7123EBDDB}"/>
                  </a:ext>
                </a:extLst>
              </p14:cNvPr>
              <p14:cNvContentPartPr/>
              <p14:nvPr/>
            </p14:nvContentPartPr>
            <p14:xfrm>
              <a:off x="791653" y="2946883"/>
              <a:ext cx="603720" cy="24840"/>
            </p14:xfrm>
          </p:contentPart>
        </mc:Choice>
        <mc:Fallback xmlns="">
          <p:pic>
            <p:nvPicPr>
              <p:cNvPr id="15" name="Mürekkep 14">
                <a:extLst>
                  <a:ext uri="{FF2B5EF4-FFF2-40B4-BE49-F238E27FC236}">
                    <a16:creationId xmlns:a16="http://schemas.microsoft.com/office/drawing/2014/main" id="{4347CBC8-742F-FA62-780B-20E7123EBDDB}"/>
                  </a:ext>
                </a:extLst>
              </p:cNvPr>
              <p:cNvPicPr/>
              <p:nvPr/>
            </p:nvPicPr>
            <p:blipFill>
              <a:blip r:embed="rId22"/>
              <a:stretch>
                <a:fillRect/>
              </a:stretch>
            </p:blipFill>
            <p:spPr>
              <a:xfrm>
                <a:off x="782653" y="2938243"/>
                <a:ext cx="6213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ACC1AD3E-A263-DF0A-B982-C8C33BCD51E8}"/>
                  </a:ext>
                </a:extLst>
              </p14:cNvPr>
              <p14:cNvContentPartPr/>
              <p14:nvPr/>
            </p14:nvContentPartPr>
            <p14:xfrm>
              <a:off x="6204613" y="2955163"/>
              <a:ext cx="113760" cy="360"/>
            </p14:xfrm>
          </p:contentPart>
        </mc:Choice>
        <mc:Fallback xmlns="">
          <p:pic>
            <p:nvPicPr>
              <p:cNvPr id="16" name="Mürekkep 15">
                <a:extLst>
                  <a:ext uri="{FF2B5EF4-FFF2-40B4-BE49-F238E27FC236}">
                    <a16:creationId xmlns:a16="http://schemas.microsoft.com/office/drawing/2014/main" id="{ACC1AD3E-A263-DF0A-B982-C8C33BCD51E8}"/>
                  </a:ext>
                </a:extLst>
              </p:cNvPr>
              <p:cNvPicPr/>
              <p:nvPr/>
            </p:nvPicPr>
            <p:blipFill>
              <a:blip r:embed="rId24"/>
              <a:stretch>
                <a:fillRect/>
              </a:stretch>
            </p:blipFill>
            <p:spPr>
              <a:xfrm>
                <a:off x="6195613" y="2946163"/>
                <a:ext cx="131400" cy="18000"/>
              </a:xfrm>
              <a:prstGeom prst="rect">
                <a:avLst/>
              </a:prstGeom>
            </p:spPr>
          </p:pic>
        </mc:Fallback>
      </mc:AlternateContent>
    </p:spTree>
    <p:extLst>
      <p:ext uri="{BB962C8B-B14F-4D97-AF65-F5344CB8AC3E}">
        <p14:creationId xmlns:p14="http://schemas.microsoft.com/office/powerpoint/2010/main" val="299688740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0F7E1B4-D85F-5F82-70AD-16F30188ECB0}"/>
              </a:ext>
            </a:extLst>
          </p:cNvPr>
          <p:cNvPicPr>
            <a:picLocks noChangeAspect="1"/>
          </p:cNvPicPr>
          <p:nvPr/>
        </p:nvPicPr>
        <p:blipFill>
          <a:blip r:embed="rId2"/>
          <a:stretch>
            <a:fillRect/>
          </a:stretch>
        </p:blipFill>
        <p:spPr>
          <a:xfrm>
            <a:off x="550061" y="0"/>
            <a:ext cx="1109187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D9BA36A-5D56-4B91-C4C1-8FE93D6C827D}"/>
                  </a:ext>
                </a:extLst>
              </p14:cNvPr>
              <p14:cNvContentPartPr/>
              <p14:nvPr/>
            </p14:nvContentPartPr>
            <p14:xfrm>
              <a:off x="742693" y="2955163"/>
              <a:ext cx="309600" cy="360"/>
            </p14:xfrm>
          </p:contentPart>
        </mc:Choice>
        <mc:Fallback xmlns="">
          <p:pic>
            <p:nvPicPr>
              <p:cNvPr id="6" name="Mürekkep 5">
                <a:extLst>
                  <a:ext uri="{FF2B5EF4-FFF2-40B4-BE49-F238E27FC236}">
                    <a16:creationId xmlns:a16="http://schemas.microsoft.com/office/drawing/2014/main" id="{0D9BA36A-5D56-4B91-C4C1-8FE93D6C827D}"/>
                  </a:ext>
                </a:extLst>
              </p:cNvPr>
              <p:cNvPicPr/>
              <p:nvPr/>
            </p:nvPicPr>
            <p:blipFill>
              <a:blip r:embed="rId4"/>
              <a:stretch>
                <a:fillRect/>
              </a:stretch>
            </p:blipFill>
            <p:spPr>
              <a:xfrm>
                <a:off x="733693" y="2946163"/>
                <a:ext cx="327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C59CFBE-8271-5EAD-F1D4-38CD634E2EBB}"/>
                  </a:ext>
                </a:extLst>
              </p14:cNvPr>
              <p14:cNvContentPartPr/>
              <p14:nvPr/>
            </p14:nvContentPartPr>
            <p14:xfrm>
              <a:off x="881293" y="3600283"/>
              <a:ext cx="464760" cy="24840"/>
            </p14:xfrm>
          </p:contentPart>
        </mc:Choice>
        <mc:Fallback xmlns="">
          <p:pic>
            <p:nvPicPr>
              <p:cNvPr id="7" name="Mürekkep 6">
                <a:extLst>
                  <a:ext uri="{FF2B5EF4-FFF2-40B4-BE49-F238E27FC236}">
                    <a16:creationId xmlns:a16="http://schemas.microsoft.com/office/drawing/2014/main" id="{4C59CFBE-8271-5EAD-F1D4-38CD634E2EBB}"/>
                  </a:ext>
                </a:extLst>
              </p:cNvPr>
              <p:cNvPicPr/>
              <p:nvPr/>
            </p:nvPicPr>
            <p:blipFill>
              <a:blip r:embed="rId6"/>
              <a:stretch>
                <a:fillRect/>
              </a:stretch>
            </p:blipFill>
            <p:spPr>
              <a:xfrm>
                <a:off x="872653" y="3591283"/>
                <a:ext cx="482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706BA129-C487-776B-92E8-57571BDC6DD7}"/>
                  </a:ext>
                </a:extLst>
              </p14:cNvPr>
              <p14:cNvContentPartPr/>
              <p14:nvPr/>
            </p14:nvContentPartPr>
            <p14:xfrm>
              <a:off x="6334933" y="4040923"/>
              <a:ext cx="309600" cy="360"/>
            </p14:xfrm>
          </p:contentPart>
        </mc:Choice>
        <mc:Fallback xmlns="">
          <p:pic>
            <p:nvPicPr>
              <p:cNvPr id="8" name="Mürekkep 7">
                <a:extLst>
                  <a:ext uri="{FF2B5EF4-FFF2-40B4-BE49-F238E27FC236}">
                    <a16:creationId xmlns:a16="http://schemas.microsoft.com/office/drawing/2014/main" id="{706BA129-C487-776B-92E8-57571BDC6DD7}"/>
                  </a:ext>
                </a:extLst>
              </p:cNvPr>
              <p:cNvPicPr/>
              <p:nvPr/>
            </p:nvPicPr>
            <p:blipFill>
              <a:blip r:embed="rId8"/>
              <a:stretch>
                <a:fillRect/>
              </a:stretch>
            </p:blipFill>
            <p:spPr>
              <a:xfrm>
                <a:off x="6326293" y="4031923"/>
                <a:ext cx="327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681D809C-7FC5-CA76-DC5D-35BC8BE65511}"/>
                  </a:ext>
                </a:extLst>
              </p14:cNvPr>
              <p14:cNvContentPartPr/>
              <p14:nvPr/>
            </p14:nvContentPartPr>
            <p14:xfrm>
              <a:off x="6270133" y="4400203"/>
              <a:ext cx="709560" cy="16560"/>
            </p14:xfrm>
          </p:contentPart>
        </mc:Choice>
        <mc:Fallback xmlns="">
          <p:pic>
            <p:nvPicPr>
              <p:cNvPr id="9" name="Mürekkep 8">
                <a:extLst>
                  <a:ext uri="{FF2B5EF4-FFF2-40B4-BE49-F238E27FC236}">
                    <a16:creationId xmlns:a16="http://schemas.microsoft.com/office/drawing/2014/main" id="{681D809C-7FC5-CA76-DC5D-35BC8BE65511}"/>
                  </a:ext>
                </a:extLst>
              </p:cNvPr>
              <p:cNvPicPr/>
              <p:nvPr/>
            </p:nvPicPr>
            <p:blipFill>
              <a:blip r:embed="rId10"/>
              <a:stretch>
                <a:fillRect/>
              </a:stretch>
            </p:blipFill>
            <p:spPr>
              <a:xfrm>
                <a:off x="6261133" y="4391563"/>
                <a:ext cx="727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57791F1B-FE91-6B7E-F81B-58715A0A4E60}"/>
                  </a:ext>
                </a:extLst>
              </p14:cNvPr>
              <p14:cNvContentPartPr/>
              <p14:nvPr/>
            </p14:nvContentPartPr>
            <p14:xfrm>
              <a:off x="6310813" y="4798723"/>
              <a:ext cx="138240" cy="18360"/>
            </p14:xfrm>
          </p:contentPart>
        </mc:Choice>
        <mc:Fallback xmlns="">
          <p:pic>
            <p:nvPicPr>
              <p:cNvPr id="10" name="Mürekkep 9">
                <a:extLst>
                  <a:ext uri="{FF2B5EF4-FFF2-40B4-BE49-F238E27FC236}">
                    <a16:creationId xmlns:a16="http://schemas.microsoft.com/office/drawing/2014/main" id="{57791F1B-FE91-6B7E-F81B-58715A0A4E60}"/>
                  </a:ext>
                </a:extLst>
              </p:cNvPr>
              <p:cNvPicPr/>
              <p:nvPr/>
            </p:nvPicPr>
            <p:blipFill>
              <a:blip r:embed="rId12"/>
              <a:stretch>
                <a:fillRect/>
              </a:stretch>
            </p:blipFill>
            <p:spPr>
              <a:xfrm>
                <a:off x="6301813" y="4790083"/>
                <a:ext cx="155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B7148512-8DDD-A64F-FE7F-6717C47B600F}"/>
                  </a:ext>
                </a:extLst>
              </p14:cNvPr>
              <p14:cNvContentPartPr/>
              <p14:nvPr/>
            </p14:nvContentPartPr>
            <p14:xfrm>
              <a:off x="6310813" y="5003923"/>
              <a:ext cx="129960" cy="9000"/>
            </p14:xfrm>
          </p:contentPart>
        </mc:Choice>
        <mc:Fallback xmlns="">
          <p:pic>
            <p:nvPicPr>
              <p:cNvPr id="11" name="Mürekkep 10">
                <a:extLst>
                  <a:ext uri="{FF2B5EF4-FFF2-40B4-BE49-F238E27FC236}">
                    <a16:creationId xmlns:a16="http://schemas.microsoft.com/office/drawing/2014/main" id="{B7148512-8DDD-A64F-FE7F-6717C47B600F}"/>
                  </a:ext>
                </a:extLst>
              </p:cNvPr>
              <p:cNvPicPr/>
              <p:nvPr/>
            </p:nvPicPr>
            <p:blipFill>
              <a:blip r:embed="rId14"/>
              <a:stretch>
                <a:fillRect/>
              </a:stretch>
            </p:blipFill>
            <p:spPr>
              <a:xfrm>
                <a:off x="6301813" y="4994923"/>
                <a:ext cx="147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623E4F3D-21B1-7E2F-7BC5-CA8D93662747}"/>
                  </a:ext>
                </a:extLst>
              </p14:cNvPr>
              <p14:cNvContentPartPr/>
              <p14:nvPr/>
            </p14:nvContentPartPr>
            <p14:xfrm>
              <a:off x="6286333" y="5199403"/>
              <a:ext cx="178920" cy="9360"/>
            </p14:xfrm>
          </p:contentPart>
        </mc:Choice>
        <mc:Fallback xmlns="">
          <p:pic>
            <p:nvPicPr>
              <p:cNvPr id="12" name="Mürekkep 11">
                <a:extLst>
                  <a:ext uri="{FF2B5EF4-FFF2-40B4-BE49-F238E27FC236}">
                    <a16:creationId xmlns:a16="http://schemas.microsoft.com/office/drawing/2014/main" id="{623E4F3D-21B1-7E2F-7BC5-CA8D93662747}"/>
                  </a:ext>
                </a:extLst>
              </p:cNvPr>
              <p:cNvPicPr/>
              <p:nvPr/>
            </p:nvPicPr>
            <p:blipFill>
              <a:blip r:embed="rId16"/>
              <a:stretch>
                <a:fillRect/>
              </a:stretch>
            </p:blipFill>
            <p:spPr>
              <a:xfrm>
                <a:off x="6277333" y="5190403"/>
                <a:ext cx="196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FC2B688C-9BB2-0B11-57EA-821319B9E895}"/>
                  </a:ext>
                </a:extLst>
              </p14:cNvPr>
              <p14:cNvContentPartPr/>
              <p14:nvPr/>
            </p14:nvContentPartPr>
            <p14:xfrm>
              <a:off x="6294253" y="3828523"/>
              <a:ext cx="963000" cy="9720"/>
            </p14:xfrm>
          </p:contentPart>
        </mc:Choice>
        <mc:Fallback xmlns="">
          <p:pic>
            <p:nvPicPr>
              <p:cNvPr id="13" name="Mürekkep 12">
                <a:extLst>
                  <a:ext uri="{FF2B5EF4-FFF2-40B4-BE49-F238E27FC236}">
                    <a16:creationId xmlns:a16="http://schemas.microsoft.com/office/drawing/2014/main" id="{FC2B688C-9BB2-0B11-57EA-821319B9E895}"/>
                  </a:ext>
                </a:extLst>
              </p:cNvPr>
              <p:cNvPicPr/>
              <p:nvPr/>
            </p:nvPicPr>
            <p:blipFill>
              <a:blip r:embed="rId18"/>
              <a:stretch>
                <a:fillRect/>
              </a:stretch>
            </p:blipFill>
            <p:spPr>
              <a:xfrm>
                <a:off x="6285613" y="3819883"/>
                <a:ext cx="980640" cy="27360"/>
              </a:xfrm>
              <a:prstGeom prst="rect">
                <a:avLst/>
              </a:prstGeom>
            </p:spPr>
          </p:pic>
        </mc:Fallback>
      </mc:AlternateContent>
    </p:spTree>
    <p:extLst>
      <p:ext uri="{BB962C8B-B14F-4D97-AF65-F5344CB8AC3E}">
        <p14:creationId xmlns:p14="http://schemas.microsoft.com/office/powerpoint/2010/main" val="168832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1ABC21-85CF-790E-1426-32FC721E37FB}"/>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a:solidFill>
                  <a:schemeClr val="tx2"/>
                </a:solidFill>
                <a:latin typeface="+mj-lt"/>
                <a:ea typeface="+mj-ea"/>
                <a:cs typeface="+mj-cs"/>
              </a:rPr>
              <a:t>Editor Preference</a:t>
            </a:r>
          </a:p>
        </p:txBody>
      </p:sp>
    </p:spTree>
    <p:extLst>
      <p:ext uri="{BB962C8B-B14F-4D97-AF65-F5344CB8AC3E}">
        <p14:creationId xmlns:p14="http://schemas.microsoft.com/office/powerpoint/2010/main" val="382396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79F5255-DCD1-682E-49C5-3A99EBD5FDD8}"/>
              </a:ext>
            </a:extLst>
          </p:cNvPr>
          <p:cNvPicPr>
            <a:picLocks noChangeAspect="1"/>
          </p:cNvPicPr>
          <p:nvPr/>
        </p:nvPicPr>
        <p:blipFill>
          <a:blip r:embed="rId2"/>
          <a:stretch>
            <a:fillRect/>
          </a:stretch>
        </p:blipFill>
        <p:spPr>
          <a:xfrm>
            <a:off x="361709" y="633022"/>
            <a:ext cx="2915057" cy="5591955"/>
          </a:xfrm>
          <a:prstGeom prst="rect">
            <a:avLst/>
          </a:prstGeom>
        </p:spPr>
      </p:pic>
      <p:grpSp>
        <p:nvGrpSpPr>
          <p:cNvPr id="24" name="Grup 23">
            <a:extLst>
              <a:ext uri="{FF2B5EF4-FFF2-40B4-BE49-F238E27FC236}">
                <a16:creationId xmlns:a16="http://schemas.microsoft.com/office/drawing/2014/main" id="{FFC693E3-3BDB-DAF4-3775-3E1C2F9178A2}"/>
              </a:ext>
            </a:extLst>
          </p:cNvPr>
          <p:cNvGrpSpPr/>
          <p:nvPr/>
        </p:nvGrpSpPr>
        <p:grpSpPr>
          <a:xfrm>
            <a:off x="4018783" y="3530385"/>
            <a:ext cx="941040" cy="435960"/>
            <a:chOff x="4018783" y="3530385"/>
            <a:chExt cx="941040" cy="4359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0D3BA24B-3784-B79B-C2F6-37E9A863B3DF}"/>
                    </a:ext>
                  </a:extLst>
                </p14:cNvPr>
                <p14:cNvContentPartPr/>
                <p14:nvPr/>
              </p14:nvContentPartPr>
              <p14:xfrm>
                <a:off x="4018783" y="3557385"/>
                <a:ext cx="173160" cy="365400"/>
              </p14:xfrm>
            </p:contentPart>
          </mc:Choice>
          <mc:Fallback xmlns="">
            <p:pic>
              <p:nvPicPr>
                <p:cNvPr id="11" name="Mürekkep 10">
                  <a:extLst>
                    <a:ext uri="{FF2B5EF4-FFF2-40B4-BE49-F238E27FC236}">
                      <a16:creationId xmlns:a16="http://schemas.microsoft.com/office/drawing/2014/main" id="{0D3BA24B-3784-B79B-C2F6-37E9A863B3DF}"/>
                    </a:ext>
                  </a:extLst>
                </p:cNvPr>
                <p:cNvPicPr/>
                <p:nvPr/>
              </p:nvPicPr>
              <p:blipFill>
                <a:blip r:embed="rId4"/>
                <a:stretch>
                  <a:fillRect/>
                </a:stretch>
              </p:blipFill>
              <p:spPr>
                <a:xfrm>
                  <a:off x="4009783" y="3548745"/>
                  <a:ext cx="1908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4277BE49-CEB4-3586-1733-F583A2BDA081}"/>
                    </a:ext>
                  </a:extLst>
                </p14:cNvPr>
                <p14:cNvContentPartPr/>
                <p14:nvPr/>
              </p14:nvContentPartPr>
              <p14:xfrm>
                <a:off x="4245223" y="3861225"/>
                <a:ext cx="65160" cy="105120"/>
              </p14:xfrm>
            </p:contentPart>
          </mc:Choice>
          <mc:Fallback xmlns="">
            <p:pic>
              <p:nvPicPr>
                <p:cNvPr id="12" name="Mürekkep 11">
                  <a:extLst>
                    <a:ext uri="{FF2B5EF4-FFF2-40B4-BE49-F238E27FC236}">
                      <a16:creationId xmlns:a16="http://schemas.microsoft.com/office/drawing/2014/main" id="{4277BE49-CEB4-3586-1733-F583A2BDA081}"/>
                    </a:ext>
                  </a:extLst>
                </p:cNvPr>
                <p:cNvPicPr/>
                <p:nvPr/>
              </p:nvPicPr>
              <p:blipFill>
                <a:blip r:embed="rId6"/>
                <a:stretch>
                  <a:fillRect/>
                </a:stretch>
              </p:blipFill>
              <p:spPr>
                <a:xfrm>
                  <a:off x="4236583" y="3852225"/>
                  <a:ext cx="82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1C9C6A51-1E08-389B-8966-B251D15263C3}"/>
                    </a:ext>
                  </a:extLst>
                </p14:cNvPr>
                <p14:cNvContentPartPr/>
                <p14:nvPr/>
              </p14:nvContentPartPr>
              <p14:xfrm>
                <a:off x="4227583" y="3738825"/>
                <a:ext cx="1800" cy="360"/>
              </p14:xfrm>
            </p:contentPart>
          </mc:Choice>
          <mc:Fallback xmlns="">
            <p:pic>
              <p:nvPicPr>
                <p:cNvPr id="13" name="Mürekkep 12">
                  <a:extLst>
                    <a:ext uri="{FF2B5EF4-FFF2-40B4-BE49-F238E27FC236}">
                      <a16:creationId xmlns:a16="http://schemas.microsoft.com/office/drawing/2014/main" id="{1C9C6A51-1E08-389B-8966-B251D15263C3}"/>
                    </a:ext>
                  </a:extLst>
                </p:cNvPr>
                <p:cNvPicPr/>
                <p:nvPr/>
              </p:nvPicPr>
              <p:blipFill>
                <a:blip r:embed="rId8"/>
                <a:stretch>
                  <a:fillRect/>
                </a:stretch>
              </p:blipFill>
              <p:spPr>
                <a:xfrm>
                  <a:off x="421894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7256571-3AFD-A625-B983-4418E8F6A21E}"/>
                    </a:ext>
                  </a:extLst>
                </p14:cNvPr>
                <p14:cNvContentPartPr/>
                <p14:nvPr/>
              </p14:nvContentPartPr>
              <p14:xfrm>
                <a:off x="4300303" y="3738825"/>
                <a:ext cx="1800" cy="360"/>
              </p14:xfrm>
            </p:contentPart>
          </mc:Choice>
          <mc:Fallback xmlns="">
            <p:pic>
              <p:nvPicPr>
                <p:cNvPr id="14" name="Mürekkep 13">
                  <a:extLst>
                    <a:ext uri="{FF2B5EF4-FFF2-40B4-BE49-F238E27FC236}">
                      <a16:creationId xmlns:a16="http://schemas.microsoft.com/office/drawing/2014/main" id="{57256571-3AFD-A625-B983-4418E8F6A21E}"/>
                    </a:ext>
                  </a:extLst>
                </p:cNvPr>
                <p:cNvPicPr/>
                <p:nvPr/>
              </p:nvPicPr>
              <p:blipFill>
                <a:blip r:embed="rId8"/>
                <a:stretch>
                  <a:fillRect/>
                </a:stretch>
              </p:blipFill>
              <p:spPr>
                <a:xfrm>
                  <a:off x="429130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1B4590C6-D768-5665-8AFD-049ACA760BC5}"/>
                    </a:ext>
                  </a:extLst>
                </p14:cNvPr>
                <p14:cNvContentPartPr/>
                <p14:nvPr/>
              </p14:nvContentPartPr>
              <p14:xfrm>
                <a:off x="4426303" y="3818745"/>
                <a:ext cx="40320" cy="115200"/>
              </p14:xfrm>
            </p:contentPart>
          </mc:Choice>
          <mc:Fallback xmlns="">
            <p:pic>
              <p:nvPicPr>
                <p:cNvPr id="15" name="Mürekkep 14">
                  <a:extLst>
                    <a:ext uri="{FF2B5EF4-FFF2-40B4-BE49-F238E27FC236}">
                      <a16:creationId xmlns:a16="http://schemas.microsoft.com/office/drawing/2014/main" id="{1B4590C6-D768-5665-8AFD-049ACA760BC5}"/>
                    </a:ext>
                  </a:extLst>
                </p:cNvPr>
                <p:cNvPicPr/>
                <p:nvPr/>
              </p:nvPicPr>
              <p:blipFill>
                <a:blip r:embed="rId11"/>
                <a:stretch>
                  <a:fillRect/>
                </a:stretch>
              </p:blipFill>
              <p:spPr>
                <a:xfrm>
                  <a:off x="4417303" y="3810105"/>
                  <a:ext cx="57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D0E6299E-EC38-FA75-5675-B733AD600206}"/>
                    </a:ext>
                  </a:extLst>
                </p14:cNvPr>
                <p14:cNvContentPartPr/>
                <p14:nvPr/>
              </p14:nvContentPartPr>
              <p14:xfrm>
                <a:off x="4535023" y="3863025"/>
                <a:ext cx="29520" cy="99720"/>
              </p14:xfrm>
            </p:contentPart>
          </mc:Choice>
          <mc:Fallback xmlns="">
            <p:pic>
              <p:nvPicPr>
                <p:cNvPr id="16" name="Mürekkep 15">
                  <a:extLst>
                    <a:ext uri="{FF2B5EF4-FFF2-40B4-BE49-F238E27FC236}">
                      <a16:creationId xmlns:a16="http://schemas.microsoft.com/office/drawing/2014/main" id="{D0E6299E-EC38-FA75-5675-B733AD600206}"/>
                    </a:ext>
                  </a:extLst>
                </p:cNvPr>
                <p:cNvPicPr/>
                <p:nvPr/>
              </p:nvPicPr>
              <p:blipFill>
                <a:blip r:embed="rId13"/>
                <a:stretch>
                  <a:fillRect/>
                </a:stretch>
              </p:blipFill>
              <p:spPr>
                <a:xfrm>
                  <a:off x="4526383" y="3854025"/>
                  <a:ext cx="47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49C8E5CA-CF58-730F-9FC6-B88A7C3A37A7}"/>
                    </a:ext>
                  </a:extLst>
                </p14:cNvPr>
                <p14:cNvContentPartPr/>
                <p14:nvPr/>
              </p14:nvContentPartPr>
              <p14:xfrm>
                <a:off x="4517383" y="3775185"/>
                <a:ext cx="360" cy="360"/>
              </p14:xfrm>
            </p:contentPart>
          </mc:Choice>
          <mc:Fallback xmlns="">
            <p:pic>
              <p:nvPicPr>
                <p:cNvPr id="17" name="Mürekkep 16">
                  <a:extLst>
                    <a:ext uri="{FF2B5EF4-FFF2-40B4-BE49-F238E27FC236}">
                      <a16:creationId xmlns:a16="http://schemas.microsoft.com/office/drawing/2014/main" id="{49C8E5CA-CF58-730F-9FC6-B88A7C3A37A7}"/>
                    </a:ext>
                  </a:extLst>
                </p:cNvPr>
                <p:cNvPicPr/>
                <p:nvPr/>
              </p:nvPicPr>
              <p:blipFill>
                <a:blip r:embed="rId8"/>
                <a:stretch>
                  <a:fillRect/>
                </a:stretch>
              </p:blipFill>
              <p:spPr>
                <a:xfrm>
                  <a:off x="4508743" y="37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78D8DB9D-2B62-AE04-4AAA-0F123539315E}"/>
                    </a:ext>
                  </a:extLst>
                </p14:cNvPr>
                <p14:cNvContentPartPr/>
                <p14:nvPr/>
              </p14:nvContentPartPr>
              <p14:xfrm>
                <a:off x="4562743" y="3756825"/>
                <a:ext cx="360" cy="360"/>
              </p14:xfrm>
            </p:contentPart>
          </mc:Choice>
          <mc:Fallback xmlns="">
            <p:pic>
              <p:nvPicPr>
                <p:cNvPr id="18" name="Mürekkep 17">
                  <a:extLst>
                    <a:ext uri="{FF2B5EF4-FFF2-40B4-BE49-F238E27FC236}">
                      <a16:creationId xmlns:a16="http://schemas.microsoft.com/office/drawing/2014/main" id="{78D8DB9D-2B62-AE04-4AAA-0F123539315E}"/>
                    </a:ext>
                  </a:extLst>
                </p:cNvPr>
                <p:cNvPicPr/>
                <p:nvPr/>
              </p:nvPicPr>
              <p:blipFill>
                <a:blip r:embed="rId8"/>
                <a:stretch>
                  <a:fillRect/>
                </a:stretch>
              </p:blipFill>
              <p:spPr>
                <a:xfrm>
                  <a:off x="4553743" y="3748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2E240961-C8C4-2A68-29FE-C0DAE6E8B16C}"/>
                    </a:ext>
                  </a:extLst>
                </p14:cNvPr>
                <p14:cNvContentPartPr/>
                <p14:nvPr/>
              </p14:nvContentPartPr>
              <p14:xfrm>
                <a:off x="4617103" y="3593745"/>
                <a:ext cx="35280" cy="335880"/>
              </p14:xfrm>
            </p:contentPart>
          </mc:Choice>
          <mc:Fallback xmlns="">
            <p:pic>
              <p:nvPicPr>
                <p:cNvPr id="19" name="Mürekkep 18">
                  <a:extLst>
                    <a:ext uri="{FF2B5EF4-FFF2-40B4-BE49-F238E27FC236}">
                      <a16:creationId xmlns:a16="http://schemas.microsoft.com/office/drawing/2014/main" id="{2E240961-C8C4-2A68-29FE-C0DAE6E8B16C}"/>
                    </a:ext>
                  </a:extLst>
                </p:cNvPr>
                <p:cNvPicPr/>
                <p:nvPr/>
              </p:nvPicPr>
              <p:blipFill>
                <a:blip r:embed="rId17"/>
                <a:stretch>
                  <a:fillRect/>
                </a:stretch>
              </p:blipFill>
              <p:spPr>
                <a:xfrm>
                  <a:off x="4608103" y="3585105"/>
                  <a:ext cx="529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E603C1CF-2E31-5C4E-B3E2-17BFD40676C6}"/>
                    </a:ext>
                  </a:extLst>
                </p14:cNvPr>
                <p14:cNvContentPartPr/>
                <p14:nvPr/>
              </p14:nvContentPartPr>
              <p14:xfrm>
                <a:off x="4689103" y="3829185"/>
                <a:ext cx="33840" cy="101880"/>
              </p14:xfrm>
            </p:contentPart>
          </mc:Choice>
          <mc:Fallback xmlns="">
            <p:pic>
              <p:nvPicPr>
                <p:cNvPr id="20" name="Mürekkep 19">
                  <a:extLst>
                    <a:ext uri="{FF2B5EF4-FFF2-40B4-BE49-F238E27FC236}">
                      <a16:creationId xmlns:a16="http://schemas.microsoft.com/office/drawing/2014/main" id="{E603C1CF-2E31-5C4E-B3E2-17BFD40676C6}"/>
                    </a:ext>
                  </a:extLst>
                </p:cNvPr>
                <p:cNvPicPr/>
                <p:nvPr/>
              </p:nvPicPr>
              <p:blipFill>
                <a:blip r:embed="rId19"/>
                <a:stretch>
                  <a:fillRect/>
                </a:stretch>
              </p:blipFill>
              <p:spPr>
                <a:xfrm>
                  <a:off x="4680463" y="3820185"/>
                  <a:ext cx="51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A328FB4F-0332-21E8-81E6-AD4B693A92C3}"/>
                    </a:ext>
                  </a:extLst>
                </p14:cNvPr>
                <p14:cNvContentPartPr/>
                <p14:nvPr/>
              </p14:nvContentPartPr>
              <p14:xfrm>
                <a:off x="4724743" y="3530385"/>
                <a:ext cx="46800" cy="316080"/>
              </p14:xfrm>
            </p:contentPart>
          </mc:Choice>
          <mc:Fallback xmlns="">
            <p:pic>
              <p:nvPicPr>
                <p:cNvPr id="21" name="Mürekkep 20">
                  <a:extLst>
                    <a:ext uri="{FF2B5EF4-FFF2-40B4-BE49-F238E27FC236}">
                      <a16:creationId xmlns:a16="http://schemas.microsoft.com/office/drawing/2014/main" id="{A328FB4F-0332-21E8-81E6-AD4B693A92C3}"/>
                    </a:ext>
                  </a:extLst>
                </p:cNvPr>
                <p:cNvPicPr/>
                <p:nvPr/>
              </p:nvPicPr>
              <p:blipFill>
                <a:blip r:embed="rId21"/>
                <a:stretch>
                  <a:fillRect/>
                </a:stretch>
              </p:blipFill>
              <p:spPr>
                <a:xfrm>
                  <a:off x="4716103" y="3521745"/>
                  <a:ext cx="64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3A39D8BF-50AD-F0C2-88B7-AD1FEFD08BCA}"/>
                    </a:ext>
                  </a:extLst>
                </p14:cNvPr>
                <p14:cNvContentPartPr/>
                <p14:nvPr/>
              </p14:nvContentPartPr>
              <p14:xfrm>
                <a:off x="4843183" y="3764385"/>
                <a:ext cx="116640" cy="183240"/>
              </p14:xfrm>
            </p:contentPart>
          </mc:Choice>
          <mc:Fallback xmlns="">
            <p:pic>
              <p:nvPicPr>
                <p:cNvPr id="22" name="Mürekkep 21">
                  <a:extLst>
                    <a:ext uri="{FF2B5EF4-FFF2-40B4-BE49-F238E27FC236}">
                      <a16:creationId xmlns:a16="http://schemas.microsoft.com/office/drawing/2014/main" id="{3A39D8BF-50AD-F0C2-88B7-AD1FEFD08BCA}"/>
                    </a:ext>
                  </a:extLst>
                </p:cNvPr>
                <p:cNvPicPr/>
                <p:nvPr/>
              </p:nvPicPr>
              <p:blipFill>
                <a:blip r:embed="rId23"/>
                <a:stretch>
                  <a:fillRect/>
                </a:stretch>
              </p:blipFill>
              <p:spPr>
                <a:xfrm>
                  <a:off x="4834183" y="3755385"/>
                  <a:ext cx="134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9133FFA-2EAA-8537-3969-E8475D999A44}"/>
                    </a:ext>
                  </a:extLst>
                </p14:cNvPr>
                <p14:cNvContentPartPr/>
                <p14:nvPr/>
              </p14:nvContentPartPr>
              <p14:xfrm>
                <a:off x="4678663" y="3910545"/>
                <a:ext cx="1800" cy="3960"/>
              </p14:xfrm>
            </p:contentPart>
          </mc:Choice>
          <mc:Fallback xmlns="">
            <p:pic>
              <p:nvPicPr>
                <p:cNvPr id="23" name="Mürekkep 22">
                  <a:extLst>
                    <a:ext uri="{FF2B5EF4-FFF2-40B4-BE49-F238E27FC236}">
                      <a16:creationId xmlns:a16="http://schemas.microsoft.com/office/drawing/2014/main" id="{19133FFA-2EAA-8537-3969-E8475D999A44}"/>
                    </a:ext>
                  </a:extLst>
                </p:cNvPr>
                <p:cNvPicPr/>
                <p:nvPr/>
              </p:nvPicPr>
              <p:blipFill>
                <a:blip r:embed="rId25"/>
                <a:stretch>
                  <a:fillRect/>
                </a:stretch>
              </p:blipFill>
              <p:spPr>
                <a:xfrm>
                  <a:off x="4670023" y="3901905"/>
                  <a:ext cx="19440" cy="21600"/>
                </a:xfrm>
                <a:prstGeom prst="rect">
                  <a:avLst/>
                </a:prstGeom>
              </p:spPr>
            </p:pic>
          </mc:Fallback>
        </mc:AlternateContent>
      </p:grpSp>
      <p:pic>
        <p:nvPicPr>
          <p:cNvPr id="26" name="Resim 25">
            <a:extLst>
              <a:ext uri="{FF2B5EF4-FFF2-40B4-BE49-F238E27FC236}">
                <a16:creationId xmlns:a16="http://schemas.microsoft.com/office/drawing/2014/main" id="{98079778-69E6-FBF0-5DF7-74BEE9D8AB91}"/>
              </a:ext>
            </a:extLst>
          </p:cNvPr>
          <p:cNvPicPr>
            <a:picLocks noChangeAspect="1"/>
          </p:cNvPicPr>
          <p:nvPr/>
        </p:nvPicPr>
        <p:blipFill>
          <a:blip r:embed="rId26"/>
          <a:stretch>
            <a:fillRect/>
          </a:stretch>
        </p:blipFill>
        <p:spPr>
          <a:xfrm>
            <a:off x="3875503" y="5586632"/>
            <a:ext cx="2353003" cy="400106"/>
          </a:xfrm>
          <a:prstGeom prst="rect">
            <a:avLst/>
          </a:prstGeom>
        </p:spPr>
      </p:pic>
      <p:grpSp>
        <p:nvGrpSpPr>
          <p:cNvPr id="29" name="Grup 28">
            <a:extLst>
              <a:ext uri="{FF2B5EF4-FFF2-40B4-BE49-F238E27FC236}">
                <a16:creationId xmlns:a16="http://schemas.microsoft.com/office/drawing/2014/main" id="{2197F656-FC39-514F-F414-B6E8D6EB1939}"/>
              </a:ext>
            </a:extLst>
          </p:cNvPr>
          <p:cNvGrpSpPr/>
          <p:nvPr/>
        </p:nvGrpSpPr>
        <p:grpSpPr>
          <a:xfrm>
            <a:off x="3077743" y="1520505"/>
            <a:ext cx="734760" cy="4426920"/>
            <a:chOff x="3077743" y="1520505"/>
            <a:chExt cx="734760" cy="4426920"/>
          </a:xfrm>
        </p:grpSpPr>
        <mc:AlternateContent xmlns:mc="http://schemas.openxmlformats.org/markup-compatibility/2006" xmlns:p14="http://schemas.microsoft.com/office/powerpoint/2010/main">
          <mc:Choice Requires="p14">
            <p:contentPart p14:bwMode="auto" r:id="rId27">
              <p14:nvContentPartPr>
                <p14:cNvPr id="8" name="Mürekkep 7">
                  <a:extLst>
                    <a:ext uri="{FF2B5EF4-FFF2-40B4-BE49-F238E27FC236}">
                      <a16:creationId xmlns:a16="http://schemas.microsoft.com/office/drawing/2014/main" id="{5B0DC604-E8BF-D4EC-9581-22B14ABC8088}"/>
                    </a:ext>
                  </a:extLst>
                </p14:cNvPr>
                <p14:cNvContentPartPr/>
                <p14:nvPr/>
              </p14:nvContentPartPr>
              <p14:xfrm>
                <a:off x="3077743" y="1520505"/>
                <a:ext cx="734760" cy="4306680"/>
              </p14:xfrm>
            </p:contentPart>
          </mc:Choice>
          <mc:Fallback xmlns="">
            <p:pic>
              <p:nvPicPr>
                <p:cNvPr id="8" name="Mürekkep 7">
                  <a:extLst>
                    <a:ext uri="{FF2B5EF4-FFF2-40B4-BE49-F238E27FC236}">
                      <a16:creationId xmlns:a16="http://schemas.microsoft.com/office/drawing/2014/main" id="{5B0DC604-E8BF-D4EC-9581-22B14ABC8088}"/>
                    </a:ext>
                  </a:extLst>
                </p:cNvPr>
                <p:cNvPicPr/>
                <p:nvPr/>
              </p:nvPicPr>
              <p:blipFill>
                <a:blip r:embed="rId28"/>
                <a:stretch>
                  <a:fillRect/>
                </a:stretch>
              </p:blipFill>
              <p:spPr>
                <a:xfrm>
                  <a:off x="3069103" y="1511505"/>
                  <a:ext cx="752400" cy="4324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Mürekkep 8">
                  <a:extLst>
                    <a:ext uri="{FF2B5EF4-FFF2-40B4-BE49-F238E27FC236}">
                      <a16:creationId xmlns:a16="http://schemas.microsoft.com/office/drawing/2014/main" id="{3BD493C7-5CE5-5886-EC8A-81CC5743DCDA}"/>
                    </a:ext>
                  </a:extLst>
                </p14:cNvPr>
                <p14:cNvContentPartPr/>
                <p14:nvPr/>
              </p14:nvContentPartPr>
              <p14:xfrm>
                <a:off x="3140743" y="5739705"/>
                <a:ext cx="126720" cy="93960"/>
              </p14:xfrm>
            </p:contentPart>
          </mc:Choice>
          <mc:Fallback xmlns="">
            <p:pic>
              <p:nvPicPr>
                <p:cNvPr id="9" name="Mürekkep 8">
                  <a:extLst>
                    <a:ext uri="{FF2B5EF4-FFF2-40B4-BE49-F238E27FC236}">
                      <a16:creationId xmlns:a16="http://schemas.microsoft.com/office/drawing/2014/main" id="{3BD493C7-5CE5-5886-EC8A-81CC5743DCDA}"/>
                    </a:ext>
                  </a:extLst>
                </p:cNvPr>
                <p:cNvPicPr/>
                <p:nvPr/>
              </p:nvPicPr>
              <p:blipFill>
                <a:blip r:embed="rId30"/>
                <a:stretch>
                  <a:fillRect/>
                </a:stretch>
              </p:blipFill>
              <p:spPr>
                <a:xfrm>
                  <a:off x="3132103" y="5730705"/>
                  <a:ext cx="144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BC77FBD-93F6-E967-C8AB-7B8CF54021EE}"/>
                    </a:ext>
                  </a:extLst>
                </p14:cNvPr>
                <p14:cNvContentPartPr/>
                <p14:nvPr/>
              </p14:nvContentPartPr>
              <p14:xfrm>
                <a:off x="3295183" y="5852025"/>
                <a:ext cx="383040" cy="78840"/>
              </p14:xfrm>
            </p:contentPart>
          </mc:Choice>
          <mc:Fallback xmlns="">
            <p:pic>
              <p:nvPicPr>
                <p:cNvPr id="27" name="Mürekkep 26">
                  <a:extLst>
                    <a:ext uri="{FF2B5EF4-FFF2-40B4-BE49-F238E27FC236}">
                      <a16:creationId xmlns:a16="http://schemas.microsoft.com/office/drawing/2014/main" id="{7BC77FBD-93F6-E967-C8AB-7B8CF54021EE}"/>
                    </a:ext>
                  </a:extLst>
                </p:cNvPr>
                <p:cNvPicPr/>
                <p:nvPr/>
              </p:nvPicPr>
              <p:blipFill>
                <a:blip r:embed="rId32"/>
                <a:stretch>
                  <a:fillRect/>
                </a:stretch>
              </p:blipFill>
              <p:spPr>
                <a:xfrm>
                  <a:off x="3286183" y="5843025"/>
                  <a:ext cx="400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F055324-83DD-63EC-5522-AB74FD248155}"/>
                    </a:ext>
                  </a:extLst>
                </p14:cNvPr>
                <p14:cNvContentPartPr/>
                <p14:nvPr/>
              </p14:nvContentPartPr>
              <p14:xfrm>
                <a:off x="3593983" y="5757705"/>
                <a:ext cx="154440" cy="189720"/>
              </p14:xfrm>
            </p:contentPart>
          </mc:Choice>
          <mc:Fallback xmlns="">
            <p:pic>
              <p:nvPicPr>
                <p:cNvPr id="28" name="Mürekkep 27">
                  <a:extLst>
                    <a:ext uri="{FF2B5EF4-FFF2-40B4-BE49-F238E27FC236}">
                      <a16:creationId xmlns:a16="http://schemas.microsoft.com/office/drawing/2014/main" id="{4F055324-83DD-63EC-5522-AB74FD248155}"/>
                    </a:ext>
                  </a:extLst>
                </p:cNvPr>
                <p:cNvPicPr/>
                <p:nvPr/>
              </p:nvPicPr>
              <p:blipFill>
                <a:blip r:embed="rId34"/>
                <a:stretch>
                  <a:fillRect/>
                </a:stretch>
              </p:blipFill>
              <p:spPr>
                <a:xfrm>
                  <a:off x="3584983" y="5748705"/>
                  <a:ext cx="172080" cy="207360"/>
                </a:xfrm>
                <a:prstGeom prst="rect">
                  <a:avLst/>
                </a:prstGeom>
              </p:spPr>
            </p:pic>
          </mc:Fallback>
        </mc:AlternateContent>
      </p:grpSp>
      <p:pic>
        <p:nvPicPr>
          <p:cNvPr id="31" name="Resim 30">
            <a:extLst>
              <a:ext uri="{FF2B5EF4-FFF2-40B4-BE49-F238E27FC236}">
                <a16:creationId xmlns:a16="http://schemas.microsoft.com/office/drawing/2014/main" id="{55B31B4C-65E3-1E77-6A0C-E63B24E10F10}"/>
              </a:ext>
            </a:extLst>
          </p:cNvPr>
          <p:cNvPicPr>
            <a:picLocks noChangeAspect="1"/>
          </p:cNvPicPr>
          <p:nvPr/>
        </p:nvPicPr>
        <p:blipFill>
          <a:blip r:embed="rId35"/>
          <a:stretch>
            <a:fillRect/>
          </a:stretch>
        </p:blipFill>
        <p:spPr>
          <a:xfrm>
            <a:off x="6653666" y="514942"/>
            <a:ext cx="2791215" cy="5496692"/>
          </a:xfrm>
          <a:prstGeom prst="rect">
            <a:avLst/>
          </a:prstGeom>
        </p:spPr>
      </p:pic>
      <p:sp>
        <p:nvSpPr>
          <p:cNvPr id="32" name="Metin kutusu 31">
            <a:extLst>
              <a:ext uri="{FF2B5EF4-FFF2-40B4-BE49-F238E27FC236}">
                <a16:creationId xmlns:a16="http://schemas.microsoft.com/office/drawing/2014/main" id="{1AD4BA9C-6661-5B9A-927F-20B8C9C80B9F}"/>
              </a:ext>
            </a:extLst>
          </p:cNvPr>
          <p:cNvSpPr txBox="1"/>
          <p:nvPr/>
        </p:nvSpPr>
        <p:spPr>
          <a:xfrm>
            <a:off x="52230" y="227450"/>
            <a:ext cx="4139275" cy="369332"/>
          </a:xfrm>
          <a:prstGeom prst="rect">
            <a:avLst/>
          </a:prstGeom>
          <a:noFill/>
        </p:spPr>
        <p:txBody>
          <a:bodyPr wrap="none" rtlCol="0">
            <a:spAutoFit/>
          </a:bodyPr>
          <a:lstStyle/>
          <a:p>
            <a:r>
              <a:rPr lang="en-US" dirty="0"/>
              <a:t>Overlay </a:t>
            </a:r>
            <a:r>
              <a:rPr lang="en-US" dirty="0" err="1"/>
              <a:t>ekliyoruz</a:t>
            </a:r>
            <a:r>
              <a:rPr lang="en-US" dirty="0"/>
              <a:t> Designer </a:t>
            </a:r>
            <a:r>
              <a:rPr lang="en-US" dirty="0" err="1"/>
              <a:t>kisminda</a:t>
            </a:r>
            <a:endParaRPr lang="en-CA" dirty="0"/>
          </a:p>
        </p:txBody>
      </p:sp>
      <p:sp>
        <p:nvSpPr>
          <p:cNvPr id="34" name="Metin kutusu 33">
            <a:extLst>
              <a:ext uri="{FF2B5EF4-FFF2-40B4-BE49-F238E27FC236}">
                <a16:creationId xmlns:a16="http://schemas.microsoft.com/office/drawing/2014/main" id="{58E3C639-8E4D-F7BF-886D-B104E2D0009C}"/>
              </a:ext>
            </a:extLst>
          </p:cNvPr>
          <p:cNvSpPr txBox="1"/>
          <p:nvPr/>
        </p:nvSpPr>
        <p:spPr>
          <a:xfrm>
            <a:off x="6096000" y="145610"/>
            <a:ext cx="3992856" cy="369332"/>
          </a:xfrm>
          <a:prstGeom prst="rect">
            <a:avLst/>
          </a:prstGeom>
          <a:noFill/>
        </p:spPr>
        <p:txBody>
          <a:bodyPr wrap="square">
            <a:spAutoFit/>
          </a:bodyPr>
          <a:lstStyle/>
          <a:p>
            <a:r>
              <a:rPr lang="en-US" dirty="0"/>
              <a:t>Image </a:t>
            </a:r>
            <a:r>
              <a:rPr lang="en-US" dirty="0" err="1"/>
              <a:t>ekliyoruz</a:t>
            </a:r>
            <a:r>
              <a:rPr lang="en-US" dirty="0"/>
              <a:t> Designer </a:t>
            </a:r>
            <a:r>
              <a:rPr lang="en-US" dirty="0" err="1"/>
              <a:t>kisminda</a:t>
            </a:r>
            <a:endParaRPr lang="en-CA" dirty="0"/>
          </a:p>
        </p:txBody>
      </p:sp>
      <p:pic>
        <p:nvPicPr>
          <p:cNvPr id="36" name="Resim 35">
            <a:extLst>
              <a:ext uri="{FF2B5EF4-FFF2-40B4-BE49-F238E27FC236}">
                <a16:creationId xmlns:a16="http://schemas.microsoft.com/office/drawing/2014/main" id="{BE1565F0-FBA3-B86E-70F5-74EA1CF4C39C}"/>
              </a:ext>
            </a:extLst>
          </p:cNvPr>
          <p:cNvPicPr>
            <a:picLocks noChangeAspect="1"/>
          </p:cNvPicPr>
          <p:nvPr/>
        </p:nvPicPr>
        <p:blipFill>
          <a:blip r:embed="rId36"/>
          <a:stretch>
            <a:fillRect/>
          </a:stretch>
        </p:blipFill>
        <p:spPr>
          <a:xfrm>
            <a:off x="9588511" y="5157947"/>
            <a:ext cx="2505425" cy="857370"/>
          </a:xfrm>
          <a:prstGeom prst="rect">
            <a:avLst/>
          </a:prstGeom>
        </p:spPr>
      </p:pic>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C98F6E6E-7024-7E8F-15F5-B5091058DE77}"/>
                  </a:ext>
                </a:extLst>
              </p14:cNvPr>
              <p14:cNvContentPartPr/>
              <p14:nvPr/>
            </p14:nvContentPartPr>
            <p14:xfrm>
              <a:off x="9406183" y="5729985"/>
              <a:ext cx="542160" cy="245160"/>
            </p14:xfrm>
          </p:contentPart>
        </mc:Choice>
        <mc:Fallback xmlns="">
          <p:pic>
            <p:nvPicPr>
              <p:cNvPr id="37" name="Mürekkep 36">
                <a:extLst>
                  <a:ext uri="{FF2B5EF4-FFF2-40B4-BE49-F238E27FC236}">
                    <a16:creationId xmlns:a16="http://schemas.microsoft.com/office/drawing/2014/main" id="{C98F6E6E-7024-7E8F-15F5-B5091058DE77}"/>
                  </a:ext>
                </a:extLst>
              </p:cNvPr>
              <p:cNvPicPr/>
              <p:nvPr/>
            </p:nvPicPr>
            <p:blipFill>
              <a:blip r:embed="rId38"/>
              <a:stretch>
                <a:fillRect/>
              </a:stretch>
            </p:blipFill>
            <p:spPr>
              <a:xfrm>
                <a:off x="9397183" y="5721345"/>
                <a:ext cx="559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A051CE2C-01A0-0E66-AD4E-9196943678FC}"/>
                  </a:ext>
                </a:extLst>
              </p14:cNvPr>
              <p14:cNvContentPartPr/>
              <p14:nvPr/>
            </p14:nvContentPartPr>
            <p14:xfrm>
              <a:off x="10266223" y="5848425"/>
              <a:ext cx="1058400" cy="19080"/>
            </p14:xfrm>
          </p:contentPart>
        </mc:Choice>
        <mc:Fallback xmlns="">
          <p:pic>
            <p:nvPicPr>
              <p:cNvPr id="38" name="Mürekkep 37">
                <a:extLst>
                  <a:ext uri="{FF2B5EF4-FFF2-40B4-BE49-F238E27FC236}">
                    <a16:creationId xmlns:a16="http://schemas.microsoft.com/office/drawing/2014/main" id="{A051CE2C-01A0-0E66-AD4E-9196943678FC}"/>
                  </a:ext>
                </a:extLst>
              </p:cNvPr>
              <p:cNvPicPr/>
              <p:nvPr/>
            </p:nvPicPr>
            <p:blipFill>
              <a:blip r:embed="rId40"/>
              <a:stretch>
                <a:fillRect/>
              </a:stretch>
            </p:blipFill>
            <p:spPr>
              <a:xfrm>
                <a:off x="10257583" y="5839425"/>
                <a:ext cx="1076040" cy="36720"/>
              </a:xfrm>
              <a:prstGeom prst="rect">
                <a:avLst/>
              </a:prstGeom>
            </p:spPr>
          </p:pic>
        </mc:Fallback>
      </mc:AlternateContent>
    </p:spTree>
    <p:extLst>
      <p:ext uri="{BB962C8B-B14F-4D97-AF65-F5344CB8AC3E}">
        <p14:creationId xmlns:p14="http://schemas.microsoft.com/office/powerpoint/2010/main" val="332752142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C07BB44-5AF7-98EC-0F63-EACD50C54BAE}"/>
              </a:ext>
            </a:extLst>
          </p:cNvPr>
          <p:cNvPicPr>
            <a:picLocks noChangeAspect="1"/>
          </p:cNvPicPr>
          <p:nvPr/>
        </p:nvPicPr>
        <p:blipFill>
          <a:blip r:embed="rId2"/>
          <a:stretch>
            <a:fillRect/>
          </a:stretch>
        </p:blipFill>
        <p:spPr>
          <a:xfrm>
            <a:off x="2304521" y="3429000"/>
            <a:ext cx="7582958" cy="2057687"/>
          </a:xfrm>
          <a:prstGeom prst="rect">
            <a:avLst/>
          </a:prstGeom>
        </p:spPr>
      </p:pic>
      <p:pic>
        <p:nvPicPr>
          <p:cNvPr id="7" name="Resim 6">
            <a:extLst>
              <a:ext uri="{FF2B5EF4-FFF2-40B4-BE49-F238E27FC236}">
                <a16:creationId xmlns:a16="http://schemas.microsoft.com/office/drawing/2014/main" id="{44666CF5-0111-D278-3DF5-CEB0475BA57C}"/>
              </a:ext>
            </a:extLst>
          </p:cNvPr>
          <p:cNvPicPr>
            <a:picLocks noChangeAspect="1"/>
          </p:cNvPicPr>
          <p:nvPr/>
        </p:nvPicPr>
        <p:blipFill>
          <a:blip r:embed="rId3"/>
          <a:stretch>
            <a:fillRect/>
          </a:stretch>
        </p:blipFill>
        <p:spPr>
          <a:xfrm>
            <a:off x="2304521" y="467212"/>
            <a:ext cx="7582958" cy="277216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F4C0B30-741C-81E9-E92E-ECBAB0870158}"/>
                  </a:ext>
                </a:extLst>
              </p14:cNvPr>
              <p14:cNvContentPartPr/>
              <p14:nvPr/>
            </p14:nvContentPartPr>
            <p14:xfrm>
              <a:off x="2030773" y="1542523"/>
              <a:ext cx="1473840" cy="1446840"/>
            </p14:xfrm>
          </p:contentPart>
        </mc:Choice>
        <mc:Fallback xmlns="">
          <p:pic>
            <p:nvPicPr>
              <p:cNvPr id="8" name="Mürekkep 7">
                <a:extLst>
                  <a:ext uri="{FF2B5EF4-FFF2-40B4-BE49-F238E27FC236}">
                    <a16:creationId xmlns:a16="http://schemas.microsoft.com/office/drawing/2014/main" id="{EF4C0B30-741C-81E9-E92E-ECBAB0870158}"/>
                  </a:ext>
                </a:extLst>
              </p:cNvPr>
              <p:cNvPicPr/>
              <p:nvPr/>
            </p:nvPicPr>
            <p:blipFill>
              <a:blip r:embed="rId5"/>
              <a:stretch>
                <a:fillRect/>
              </a:stretch>
            </p:blipFill>
            <p:spPr>
              <a:xfrm>
                <a:off x="2021773" y="1533523"/>
                <a:ext cx="1491480" cy="146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7958E09-3F32-1D93-9F67-104D9E30B3BF}"/>
                  </a:ext>
                </a:extLst>
              </p14:cNvPr>
              <p14:cNvContentPartPr/>
              <p14:nvPr/>
            </p14:nvContentPartPr>
            <p14:xfrm>
              <a:off x="1998013" y="4006723"/>
              <a:ext cx="1618920" cy="1472040"/>
            </p14:xfrm>
          </p:contentPart>
        </mc:Choice>
        <mc:Fallback xmlns="">
          <p:pic>
            <p:nvPicPr>
              <p:cNvPr id="9" name="Mürekkep 8">
                <a:extLst>
                  <a:ext uri="{FF2B5EF4-FFF2-40B4-BE49-F238E27FC236}">
                    <a16:creationId xmlns:a16="http://schemas.microsoft.com/office/drawing/2014/main" id="{37958E09-3F32-1D93-9F67-104D9E30B3BF}"/>
                  </a:ext>
                </a:extLst>
              </p:cNvPr>
              <p:cNvPicPr/>
              <p:nvPr/>
            </p:nvPicPr>
            <p:blipFill>
              <a:blip r:embed="rId7"/>
              <a:stretch>
                <a:fillRect/>
              </a:stretch>
            </p:blipFill>
            <p:spPr>
              <a:xfrm>
                <a:off x="1989373" y="3997723"/>
                <a:ext cx="1636560" cy="148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6F56C49B-686A-A576-61DD-14C5462DABC1}"/>
                  </a:ext>
                </a:extLst>
              </p14:cNvPr>
              <p14:cNvContentPartPr/>
              <p14:nvPr/>
            </p14:nvContentPartPr>
            <p14:xfrm>
              <a:off x="2685613" y="4865683"/>
              <a:ext cx="228960" cy="8280"/>
            </p14:xfrm>
          </p:contentPart>
        </mc:Choice>
        <mc:Fallback xmlns="">
          <p:pic>
            <p:nvPicPr>
              <p:cNvPr id="11" name="Mürekkep 10">
                <a:extLst>
                  <a:ext uri="{FF2B5EF4-FFF2-40B4-BE49-F238E27FC236}">
                    <a16:creationId xmlns:a16="http://schemas.microsoft.com/office/drawing/2014/main" id="{6F56C49B-686A-A576-61DD-14C5462DABC1}"/>
                  </a:ext>
                </a:extLst>
              </p:cNvPr>
              <p:cNvPicPr/>
              <p:nvPr/>
            </p:nvPicPr>
            <p:blipFill>
              <a:blip r:embed="rId9"/>
              <a:stretch>
                <a:fillRect/>
              </a:stretch>
            </p:blipFill>
            <p:spPr>
              <a:xfrm>
                <a:off x="2676613" y="4856683"/>
                <a:ext cx="246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05A4C993-E0DE-86D4-9EB8-E285ACEC37B1}"/>
                  </a:ext>
                </a:extLst>
              </p14:cNvPr>
              <p14:cNvContentPartPr/>
              <p14:nvPr/>
            </p14:nvContentPartPr>
            <p14:xfrm>
              <a:off x="2685613" y="2400043"/>
              <a:ext cx="253800" cy="360"/>
            </p14:xfrm>
          </p:contentPart>
        </mc:Choice>
        <mc:Fallback xmlns="">
          <p:pic>
            <p:nvPicPr>
              <p:cNvPr id="13" name="Mürekkep 12">
                <a:extLst>
                  <a:ext uri="{FF2B5EF4-FFF2-40B4-BE49-F238E27FC236}">
                    <a16:creationId xmlns:a16="http://schemas.microsoft.com/office/drawing/2014/main" id="{05A4C993-E0DE-86D4-9EB8-E285ACEC37B1}"/>
                  </a:ext>
                </a:extLst>
              </p:cNvPr>
              <p:cNvPicPr/>
              <p:nvPr/>
            </p:nvPicPr>
            <p:blipFill>
              <a:blip r:embed="rId11"/>
              <a:stretch>
                <a:fillRect/>
              </a:stretch>
            </p:blipFill>
            <p:spPr>
              <a:xfrm>
                <a:off x="2676613" y="2391043"/>
                <a:ext cx="271440" cy="18000"/>
              </a:xfrm>
              <a:prstGeom prst="rect">
                <a:avLst/>
              </a:prstGeom>
            </p:spPr>
          </p:pic>
        </mc:Fallback>
      </mc:AlternateContent>
    </p:spTree>
    <p:extLst>
      <p:ext uri="{BB962C8B-B14F-4D97-AF65-F5344CB8AC3E}">
        <p14:creationId xmlns:p14="http://schemas.microsoft.com/office/powerpoint/2010/main" val="3486396245"/>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46F0DD-E25F-BD0F-B438-3D510CFA1F07}"/>
              </a:ext>
            </a:extLst>
          </p:cNvPr>
          <p:cNvSpPr>
            <a:spLocks noGrp="1"/>
          </p:cNvSpPr>
          <p:nvPr>
            <p:ph type="title"/>
          </p:nvPr>
        </p:nvSpPr>
        <p:spPr>
          <a:xfrm>
            <a:off x="3716677" y="3047119"/>
            <a:ext cx="4758646" cy="763761"/>
          </a:xfrm>
        </p:spPr>
        <p:txBody>
          <a:bodyPr/>
          <a:lstStyle/>
          <a:p>
            <a:r>
              <a:rPr lang="en-CA" b="0" i="0" dirty="0">
                <a:solidFill>
                  <a:schemeClr val="tx1"/>
                </a:solidFill>
                <a:effectLst/>
                <a:latin typeface="Udemy Sans"/>
              </a:rPr>
              <a:t>Secondary Attributes</a:t>
            </a:r>
            <a:endParaRPr lang="en-CA" dirty="0">
              <a:solidFill>
                <a:schemeClr val="tx1"/>
              </a:solidFill>
            </a:endParaRPr>
          </a:p>
        </p:txBody>
      </p:sp>
      <p:sp>
        <p:nvSpPr>
          <p:cNvPr id="4" name="Metin kutusu 3">
            <a:extLst>
              <a:ext uri="{FF2B5EF4-FFF2-40B4-BE49-F238E27FC236}">
                <a16:creationId xmlns:a16="http://schemas.microsoft.com/office/drawing/2014/main" id="{D75EB955-D4A1-520B-B30D-53FE8E180FA1}"/>
              </a:ext>
            </a:extLst>
          </p:cNvPr>
          <p:cNvSpPr txBox="1"/>
          <p:nvPr/>
        </p:nvSpPr>
        <p:spPr>
          <a:xfrm>
            <a:off x="1970511" y="3810880"/>
            <a:ext cx="8250977" cy="646331"/>
          </a:xfrm>
          <a:prstGeom prst="rect">
            <a:avLst/>
          </a:prstGeom>
          <a:noFill/>
        </p:spPr>
        <p:txBody>
          <a:bodyPr wrap="none" rtlCol="0">
            <a:spAutoFit/>
          </a:bodyPr>
          <a:lstStyle/>
          <a:p>
            <a:r>
              <a:rPr lang="en-US" dirty="0" err="1"/>
              <a:t>Oyunun</a:t>
            </a:r>
            <a:r>
              <a:rPr lang="en-US" dirty="0"/>
              <a:t> </a:t>
            </a:r>
            <a:r>
              <a:rPr lang="en-US" dirty="0" err="1"/>
              <a:t>yetenek</a:t>
            </a:r>
            <a:r>
              <a:rPr lang="en-US" dirty="0"/>
              <a:t>(Attributes) </a:t>
            </a:r>
            <a:r>
              <a:rPr lang="en-US" dirty="0" err="1"/>
              <a:t>sistemini</a:t>
            </a:r>
            <a:r>
              <a:rPr lang="en-US" dirty="0"/>
              <a:t> </a:t>
            </a:r>
            <a:r>
              <a:rPr lang="en-US" dirty="0" err="1"/>
              <a:t>olusturuyoruz</a:t>
            </a:r>
            <a:r>
              <a:rPr lang="en-US" dirty="0"/>
              <a:t> </a:t>
            </a:r>
            <a:r>
              <a:rPr lang="en-US" dirty="0" err="1"/>
              <a:t>bu</a:t>
            </a:r>
            <a:r>
              <a:rPr lang="en-US" dirty="0"/>
              <a:t> </a:t>
            </a:r>
            <a:r>
              <a:rPr lang="en-US" dirty="0" err="1"/>
              <a:t>bolumden</a:t>
            </a:r>
            <a:r>
              <a:rPr lang="en-US" dirty="0"/>
              <a:t> </a:t>
            </a:r>
            <a:r>
              <a:rPr lang="en-US" dirty="0" err="1"/>
              <a:t>itibaren</a:t>
            </a:r>
            <a:endParaRPr lang="en-US" dirty="0"/>
          </a:p>
          <a:p>
            <a:r>
              <a:rPr lang="en-US" dirty="0"/>
              <a:t>	(Bu </a:t>
            </a:r>
            <a:r>
              <a:rPr lang="en-US" dirty="0" err="1"/>
              <a:t>bu</a:t>
            </a:r>
            <a:r>
              <a:rPr lang="en-US" dirty="0"/>
              <a:t> Aura </a:t>
            </a:r>
            <a:r>
              <a:rPr lang="en-US" dirty="0" err="1"/>
              <a:t>oyununa</a:t>
            </a:r>
            <a:r>
              <a:rPr lang="en-US" dirty="0"/>
              <a:t> </a:t>
            </a:r>
            <a:r>
              <a:rPr lang="en-US" dirty="0" err="1"/>
              <a:t>ozel</a:t>
            </a:r>
            <a:r>
              <a:rPr lang="en-US" dirty="0"/>
              <a:t> </a:t>
            </a:r>
            <a:r>
              <a:rPr lang="en-US" dirty="0" err="1"/>
              <a:t>ilerde</a:t>
            </a:r>
            <a:r>
              <a:rPr lang="en-US" dirty="0"/>
              <a:t> </a:t>
            </a:r>
            <a:r>
              <a:rPr lang="en-US" dirty="0" err="1"/>
              <a:t>kendin</a:t>
            </a:r>
            <a:r>
              <a:rPr lang="en-US" dirty="0"/>
              <a:t> </a:t>
            </a:r>
            <a:r>
              <a:rPr lang="en-US" dirty="0" err="1"/>
              <a:t>istedigin</a:t>
            </a:r>
            <a:r>
              <a:rPr lang="en-US" dirty="0"/>
              <a:t> </a:t>
            </a:r>
            <a:r>
              <a:rPr lang="en-US" dirty="0" err="1"/>
              <a:t>gibi</a:t>
            </a:r>
            <a:r>
              <a:rPr lang="en-US" dirty="0"/>
              <a:t> </a:t>
            </a:r>
            <a:r>
              <a:rPr lang="en-US" dirty="0" err="1"/>
              <a:t>yapabilirsin</a:t>
            </a:r>
            <a:r>
              <a:rPr lang="en-US" dirty="0"/>
              <a:t>)</a:t>
            </a:r>
            <a:endParaRPr lang="en-CA" dirty="0"/>
          </a:p>
        </p:txBody>
      </p:sp>
    </p:spTree>
    <p:extLst>
      <p:ext uri="{BB962C8B-B14F-4D97-AF65-F5344CB8AC3E}">
        <p14:creationId xmlns:p14="http://schemas.microsoft.com/office/powerpoint/2010/main" val="322418483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0017CDC-2C54-7F6E-6FDA-0971E3DE57F3}"/>
              </a:ext>
            </a:extLst>
          </p:cNvPr>
          <p:cNvPicPr>
            <a:picLocks noChangeAspect="1"/>
          </p:cNvPicPr>
          <p:nvPr/>
        </p:nvPicPr>
        <p:blipFill>
          <a:blip r:embed="rId2"/>
          <a:stretch>
            <a:fillRect/>
          </a:stretch>
        </p:blipFill>
        <p:spPr>
          <a:xfrm>
            <a:off x="15239" y="0"/>
            <a:ext cx="12161521" cy="6858000"/>
          </a:xfrm>
          <a:prstGeom prst="rect">
            <a:avLst/>
          </a:prstGeom>
        </p:spPr>
      </p:pic>
    </p:spTree>
    <p:extLst>
      <p:ext uri="{BB962C8B-B14F-4D97-AF65-F5344CB8AC3E}">
        <p14:creationId xmlns:p14="http://schemas.microsoft.com/office/powerpoint/2010/main" val="61025948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6784E4F-9EEB-1F24-FB93-44439C4E4CD5}"/>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b="0" i="0" kern="1200">
                <a:solidFill>
                  <a:srgbClr val="EBEBEB"/>
                </a:solidFill>
                <a:latin typeface="+mj-lt"/>
                <a:ea typeface="+mj-ea"/>
                <a:cs typeface="+mj-cs"/>
              </a:rPr>
              <a:t>Quest:</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CA"/>
          </a:p>
        </p:txBody>
      </p:sp>
      <p:pic>
        <p:nvPicPr>
          <p:cNvPr id="5" name="Resim 4">
            <a:extLst>
              <a:ext uri="{FF2B5EF4-FFF2-40B4-BE49-F238E27FC236}">
                <a16:creationId xmlns:a16="http://schemas.microsoft.com/office/drawing/2014/main" id="{91D80C3A-AAFF-7458-92D5-289F2CFA49BE}"/>
              </a:ext>
            </a:extLst>
          </p:cNvPr>
          <p:cNvPicPr>
            <a:picLocks noChangeAspect="1"/>
          </p:cNvPicPr>
          <p:nvPr/>
        </p:nvPicPr>
        <p:blipFill>
          <a:blip r:embed="rId2"/>
          <a:stretch>
            <a:fillRect/>
          </a:stretch>
        </p:blipFill>
        <p:spPr>
          <a:xfrm>
            <a:off x="6093992" y="2148275"/>
            <a:ext cx="5449889" cy="2561447"/>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7" name="Metin kutusu 6">
            <a:extLst>
              <a:ext uri="{FF2B5EF4-FFF2-40B4-BE49-F238E27FC236}">
                <a16:creationId xmlns:a16="http://schemas.microsoft.com/office/drawing/2014/main" id="{94EFF504-700E-8252-15D6-40B8C3846A6D}"/>
              </a:ext>
            </a:extLst>
          </p:cNvPr>
          <p:cNvSpPr txBox="1"/>
          <p:nvPr/>
        </p:nvSpPr>
        <p:spPr>
          <a:xfrm>
            <a:off x="648119" y="1440426"/>
            <a:ext cx="4166509" cy="3086501"/>
          </a:xfrm>
          <a:prstGeom prst="rect">
            <a:avLst/>
          </a:prstGeom>
        </p:spPr>
        <p:txBody>
          <a:bodyPr vert="horz" lIns="91440" tIns="45720" rIns="91440" bIns="45720" rtlCol="0">
            <a:noAutofit/>
          </a:bodyPr>
          <a:lstStyle/>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Your quest is to add all the secondary attributes to your attribute set.</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Now you can come up with your own or you can use the list that we just went over, complete all the boilerplate steps for each attribute.</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Now, this involves declaring the variable, adding the rep notify and your </a:t>
            </a:r>
            <a:r>
              <a:rPr lang="en-US" sz="1400" dirty="0" err="1">
                <a:solidFill>
                  <a:srgbClr val="EBEBEB"/>
                </a:solidFill>
                <a:effectLst/>
                <a:latin typeface="+mj-lt"/>
                <a:ea typeface="+mj-ea"/>
                <a:cs typeface="+mj-cs"/>
              </a:rPr>
              <a:t>uproperty</a:t>
            </a:r>
            <a:r>
              <a:rPr lang="en-US" sz="1400" dirty="0">
                <a:solidFill>
                  <a:srgbClr val="EBEBEB"/>
                </a:solidFill>
                <a:effectLst/>
                <a:latin typeface="+mj-lt"/>
                <a:ea typeface="+mj-ea"/>
                <a:cs typeface="+mj-cs"/>
              </a:rPr>
              <a:t> and defining that function.</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Make sure it's a new function.</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Also adding the attribute accessors macro for each of the attributes and in your rep, notify use the gameplay attribute rep notify boilerplate macro and also add each attribute to get lifetime replicated props so you can register it as a replicated variable.</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So pause the video and add all of your new secondary attributes now.</a:t>
            </a:r>
          </a:p>
        </p:txBody>
      </p:sp>
    </p:spTree>
    <p:extLst>
      <p:ext uri="{BB962C8B-B14F-4D97-AF65-F5344CB8AC3E}">
        <p14:creationId xmlns:p14="http://schemas.microsoft.com/office/powerpoint/2010/main" val="3615574203"/>
      </p:ext>
    </p:extLst>
  </p:cSld>
  <p:clrMapOvr>
    <a:overrideClrMapping bg1="lt1" tx1="dk1" bg2="lt2" tx2="dk2" accent1="accent1" accent2="accent2" accent3="accent3" accent4="accent4" accent5="accent5" accent6="accent6" hlink="hlink" folHlink="folHlink"/>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C4E45C5-231A-0249-5ECB-3B8D67D22E02}"/>
              </a:ext>
            </a:extLst>
          </p:cNvPr>
          <p:cNvPicPr>
            <a:picLocks noChangeAspect="1"/>
          </p:cNvPicPr>
          <p:nvPr/>
        </p:nvPicPr>
        <p:blipFill>
          <a:blip r:embed="rId2"/>
          <a:stretch>
            <a:fillRect/>
          </a:stretch>
        </p:blipFill>
        <p:spPr>
          <a:xfrm>
            <a:off x="0" y="0"/>
            <a:ext cx="6468177" cy="6858000"/>
          </a:xfrm>
          <a:prstGeom prst="rect">
            <a:avLst/>
          </a:prstGeom>
        </p:spPr>
      </p:pic>
      <p:pic>
        <p:nvPicPr>
          <p:cNvPr id="7" name="Resim 6">
            <a:extLst>
              <a:ext uri="{FF2B5EF4-FFF2-40B4-BE49-F238E27FC236}">
                <a16:creationId xmlns:a16="http://schemas.microsoft.com/office/drawing/2014/main" id="{5D37C709-712E-D888-B58E-8E80D4700D47}"/>
              </a:ext>
            </a:extLst>
          </p:cNvPr>
          <p:cNvPicPr>
            <a:picLocks noChangeAspect="1"/>
          </p:cNvPicPr>
          <p:nvPr/>
        </p:nvPicPr>
        <p:blipFill>
          <a:blip r:embed="rId3"/>
          <a:stretch>
            <a:fillRect/>
          </a:stretch>
        </p:blipFill>
        <p:spPr>
          <a:xfrm>
            <a:off x="6025415" y="0"/>
            <a:ext cx="6244923"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3BB71893-33F9-EF87-9585-CBEB8A9B87BB}"/>
                  </a:ext>
                </a:extLst>
              </p14:cNvPr>
              <p14:cNvContentPartPr/>
              <p14:nvPr/>
            </p14:nvContentPartPr>
            <p14:xfrm>
              <a:off x="441531" y="4167208"/>
              <a:ext cx="396000" cy="2646360"/>
            </p14:xfrm>
          </p:contentPart>
        </mc:Choice>
        <mc:Fallback xmlns="">
          <p:pic>
            <p:nvPicPr>
              <p:cNvPr id="8" name="Mürekkep 7">
                <a:extLst>
                  <a:ext uri="{FF2B5EF4-FFF2-40B4-BE49-F238E27FC236}">
                    <a16:creationId xmlns:a16="http://schemas.microsoft.com/office/drawing/2014/main" id="{3BB71893-33F9-EF87-9585-CBEB8A9B87BB}"/>
                  </a:ext>
                </a:extLst>
              </p:cNvPr>
              <p:cNvPicPr/>
              <p:nvPr/>
            </p:nvPicPr>
            <p:blipFill>
              <a:blip r:embed="rId5"/>
              <a:stretch>
                <a:fillRect/>
              </a:stretch>
            </p:blipFill>
            <p:spPr>
              <a:xfrm>
                <a:off x="432531" y="4158568"/>
                <a:ext cx="413640" cy="266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B3C92123-231B-4658-DEFD-F682E9982FF6}"/>
                  </a:ext>
                </a:extLst>
              </p14:cNvPr>
              <p14:cNvContentPartPr/>
              <p14:nvPr/>
            </p14:nvContentPartPr>
            <p14:xfrm>
              <a:off x="6400251" y="1443088"/>
              <a:ext cx="5825880" cy="4854240"/>
            </p14:xfrm>
          </p:contentPart>
        </mc:Choice>
        <mc:Fallback xmlns="">
          <p:pic>
            <p:nvPicPr>
              <p:cNvPr id="9" name="Mürekkep 8">
                <a:extLst>
                  <a:ext uri="{FF2B5EF4-FFF2-40B4-BE49-F238E27FC236}">
                    <a16:creationId xmlns:a16="http://schemas.microsoft.com/office/drawing/2014/main" id="{B3C92123-231B-4658-DEFD-F682E9982FF6}"/>
                  </a:ext>
                </a:extLst>
              </p:cNvPr>
              <p:cNvPicPr/>
              <p:nvPr/>
            </p:nvPicPr>
            <p:blipFill>
              <a:blip r:embed="rId7"/>
              <a:stretch>
                <a:fillRect/>
              </a:stretch>
            </p:blipFill>
            <p:spPr>
              <a:xfrm>
                <a:off x="6391251" y="1434448"/>
                <a:ext cx="5843520" cy="487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728C3D0-0E91-88E7-DAA4-D4E4408F5AF4}"/>
                  </a:ext>
                </a:extLst>
              </p14:cNvPr>
              <p14:cNvContentPartPr/>
              <p14:nvPr/>
            </p14:nvContentPartPr>
            <p14:xfrm>
              <a:off x="511011" y="4156048"/>
              <a:ext cx="5718240" cy="2804400"/>
            </p14:xfrm>
          </p:contentPart>
        </mc:Choice>
        <mc:Fallback xmlns="">
          <p:pic>
            <p:nvPicPr>
              <p:cNvPr id="10" name="Mürekkep 9">
                <a:extLst>
                  <a:ext uri="{FF2B5EF4-FFF2-40B4-BE49-F238E27FC236}">
                    <a16:creationId xmlns:a16="http://schemas.microsoft.com/office/drawing/2014/main" id="{2728C3D0-0E91-88E7-DAA4-D4E4408F5AF4}"/>
                  </a:ext>
                </a:extLst>
              </p:cNvPr>
              <p:cNvPicPr/>
              <p:nvPr/>
            </p:nvPicPr>
            <p:blipFill>
              <a:blip r:embed="rId9"/>
              <a:stretch>
                <a:fillRect/>
              </a:stretch>
            </p:blipFill>
            <p:spPr>
              <a:xfrm>
                <a:off x="502371" y="4147408"/>
                <a:ext cx="5735880" cy="2822040"/>
              </a:xfrm>
              <a:prstGeom prst="rect">
                <a:avLst/>
              </a:prstGeom>
            </p:spPr>
          </p:pic>
        </mc:Fallback>
      </mc:AlternateContent>
      <p:grpSp>
        <p:nvGrpSpPr>
          <p:cNvPr id="15" name="Grup 14">
            <a:extLst>
              <a:ext uri="{FF2B5EF4-FFF2-40B4-BE49-F238E27FC236}">
                <a16:creationId xmlns:a16="http://schemas.microsoft.com/office/drawing/2014/main" id="{B749F761-21CB-4715-FC0A-84D02B6495C4}"/>
              </a:ext>
            </a:extLst>
          </p:cNvPr>
          <p:cNvGrpSpPr/>
          <p:nvPr/>
        </p:nvGrpSpPr>
        <p:grpSpPr>
          <a:xfrm>
            <a:off x="5625171" y="3987568"/>
            <a:ext cx="250560" cy="345600"/>
            <a:chOff x="5625171" y="3987568"/>
            <a:chExt cx="250560" cy="345600"/>
          </a:xfrm>
        </p:grpSpPr>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C8AD167C-0A38-202D-5CAC-A1181598F047}"/>
                    </a:ext>
                  </a:extLst>
                </p14:cNvPr>
                <p14:cNvContentPartPr/>
                <p14:nvPr/>
              </p14:nvContentPartPr>
              <p14:xfrm>
                <a:off x="5625171" y="3987568"/>
                <a:ext cx="158400" cy="345600"/>
              </p14:xfrm>
            </p:contentPart>
          </mc:Choice>
          <mc:Fallback xmlns="">
            <p:pic>
              <p:nvPicPr>
                <p:cNvPr id="11" name="Mürekkep 10">
                  <a:extLst>
                    <a:ext uri="{FF2B5EF4-FFF2-40B4-BE49-F238E27FC236}">
                      <a16:creationId xmlns:a16="http://schemas.microsoft.com/office/drawing/2014/main" id="{C8AD167C-0A38-202D-5CAC-A1181598F047}"/>
                    </a:ext>
                  </a:extLst>
                </p:cNvPr>
                <p:cNvPicPr/>
                <p:nvPr/>
              </p:nvPicPr>
              <p:blipFill>
                <a:blip r:embed="rId11"/>
                <a:stretch>
                  <a:fillRect/>
                </a:stretch>
              </p:blipFill>
              <p:spPr>
                <a:xfrm>
                  <a:off x="5616171" y="3978928"/>
                  <a:ext cx="1760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F4E26CEA-5DC3-D4AB-F518-192FBFD9B7E7}"/>
                    </a:ext>
                  </a:extLst>
                </p14:cNvPr>
                <p14:cNvContentPartPr/>
                <p14:nvPr/>
              </p14:nvContentPartPr>
              <p14:xfrm>
                <a:off x="5863131" y="4278448"/>
                <a:ext cx="12600" cy="14400"/>
              </p14:xfrm>
            </p:contentPart>
          </mc:Choice>
          <mc:Fallback xmlns="">
            <p:pic>
              <p:nvPicPr>
                <p:cNvPr id="13" name="Mürekkep 12">
                  <a:extLst>
                    <a:ext uri="{FF2B5EF4-FFF2-40B4-BE49-F238E27FC236}">
                      <a16:creationId xmlns:a16="http://schemas.microsoft.com/office/drawing/2014/main" id="{F4E26CEA-5DC3-D4AB-F518-192FBFD9B7E7}"/>
                    </a:ext>
                  </a:extLst>
                </p:cNvPr>
                <p:cNvPicPr/>
                <p:nvPr/>
              </p:nvPicPr>
              <p:blipFill>
                <a:blip r:embed="rId13"/>
                <a:stretch>
                  <a:fillRect/>
                </a:stretch>
              </p:blipFill>
              <p:spPr>
                <a:xfrm>
                  <a:off x="5854131" y="4269448"/>
                  <a:ext cx="30240" cy="32040"/>
                </a:xfrm>
                <a:prstGeom prst="rect">
                  <a:avLst/>
                </a:prstGeom>
              </p:spPr>
            </p:pic>
          </mc:Fallback>
        </mc:AlternateContent>
      </p:grpSp>
      <p:grpSp>
        <p:nvGrpSpPr>
          <p:cNvPr id="21" name="Grup 20">
            <a:extLst>
              <a:ext uri="{FF2B5EF4-FFF2-40B4-BE49-F238E27FC236}">
                <a16:creationId xmlns:a16="http://schemas.microsoft.com/office/drawing/2014/main" id="{BAFACE1B-4119-A931-969A-6B451EEE3829}"/>
              </a:ext>
            </a:extLst>
          </p:cNvPr>
          <p:cNvGrpSpPr/>
          <p:nvPr/>
        </p:nvGrpSpPr>
        <p:grpSpPr>
          <a:xfrm>
            <a:off x="5992731" y="3946168"/>
            <a:ext cx="446760" cy="203760"/>
            <a:chOff x="5992731" y="3946168"/>
            <a:chExt cx="446760" cy="203760"/>
          </a:xfrm>
        </p:grpSpPr>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29F675A-D2A8-5AD5-D1A5-6273B37485A4}"/>
                    </a:ext>
                  </a:extLst>
                </p14:cNvPr>
                <p14:cNvContentPartPr/>
                <p14:nvPr/>
              </p14:nvContentPartPr>
              <p14:xfrm>
                <a:off x="6013251" y="3946168"/>
                <a:ext cx="426240" cy="189360"/>
              </p14:xfrm>
            </p:contentPart>
          </mc:Choice>
          <mc:Fallback xmlns="">
            <p:pic>
              <p:nvPicPr>
                <p:cNvPr id="17" name="Mürekkep 16">
                  <a:extLst>
                    <a:ext uri="{FF2B5EF4-FFF2-40B4-BE49-F238E27FC236}">
                      <a16:creationId xmlns:a16="http://schemas.microsoft.com/office/drawing/2014/main" id="{A29F675A-D2A8-5AD5-D1A5-6273B37485A4}"/>
                    </a:ext>
                  </a:extLst>
                </p:cNvPr>
                <p:cNvPicPr/>
                <p:nvPr/>
              </p:nvPicPr>
              <p:blipFill>
                <a:blip r:embed="rId15"/>
                <a:stretch>
                  <a:fillRect/>
                </a:stretch>
              </p:blipFill>
              <p:spPr>
                <a:xfrm>
                  <a:off x="6004251" y="3937168"/>
                  <a:ext cx="443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A6E52D3A-082F-4D34-E28A-1384162429EF}"/>
                    </a:ext>
                  </a:extLst>
                </p14:cNvPr>
                <p14:cNvContentPartPr/>
                <p14:nvPr/>
              </p14:nvContentPartPr>
              <p14:xfrm>
                <a:off x="5992731" y="4061368"/>
                <a:ext cx="118440" cy="88560"/>
              </p14:xfrm>
            </p:contentPart>
          </mc:Choice>
          <mc:Fallback xmlns="">
            <p:pic>
              <p:nvPicPr>
                <p:cNvPr id="19" name="Mürekkep 18">
                  <a:extLst>
                    <a:ext uri="{FF2B5EF4-FFF2-40B4-BE49-F238E27FC236}">
                      <a16:creationId xmlns:a16="http://schemas.microsoft.com/office/drawing/2014/main" id="{A6E52D3A-082F-4D34-E28A-1384162429EF}"/>
                    </a:ext>
                  </a:extLst>
                </p:cNvPr>
                <p:cNvPicPr/>
                <p:nvPr/>
              </p:nvPicPr>
              <p:blipFill>
                <a:blip r:embed="rId17"/>
                <a:stretch>
                  <a:fillRect/>
                </a:stretch>
              </p:blipFill>
              <p:spPr>
                <a:xfrm>
                  <a:off x="5983731" y="4052728"/>
                  <a:ext cx="136080" cy="106200"/>
                </a:xfrm>
                <a:prstGeom prst="rect">
                  <a:avLst/>
                </a:prstGeom>
              </p:spPr>
            </p:pic>
          </mc:Fallback>
        </mc:AlternateContent>
      </p:grpSp>
      <p:grpSp>
        <p:nvGrpSpPr>
          <p:cNvPr id="27" name="Grup 26">
            <a:extLst>
              <a:ext uri="{FF2B5EF4-FFF2-40B4-BE49-F238E27FC236}">
                <a16:creationId xmlns:a16="http://schemas.microsoft.com/office/drawing/2014/main" id="{1B683F9D-2731-2DBE-26D9-7BF887F39156}"/>
              </a:ext>
            </a:extLst>
          </p:cNvPr>
          <p:cNvGrpSpPr/>
          <p:nvPr/>
        </p:nvGrpSpPr>
        <p:grpSpPr>
          <a:xfrm>
            <a:off x="5341491" y="4148128"/>
            <a:ext cx="194040" cy="115920"/>
            <a:chOff x="5341491" y="4148128"/>
            <a:chExt cx="194040" cy="115920"/>
          </a:xfrm>
        </p:grpSpPr>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3DF04343-A66D-F625-49D4-66CBBE44F437}"/>
                    </a:ext>
                  </a:extLst>
                </p14:cNvPr>
                <p14:cNvContentPartPr/>
                <p14:nvPr/>
              </p14:nvContentPartPr>
              <p14:xfrm>
                <a:off x="5341491" y="4194568"/>
                <a:ext cx="153720" cy="69480"/>
              </p14:xfrm>
            </p:contentPart>
          </mc:Choice>
          <mc:Fallback xmlns="">
            <p:pic>
              <p:nvPicPr>
                <p:cNvPr id="23" name="Mürekkep 22">
                  <a:extLst>
                    <a:ext uri="{FF2B5EF4-FFF2-40B4-BE49-F238E27FC236}">
                      <a16:creationId xmlns:a16="http://schemas.microsoft.com/office/drawing/2014/main" id="{3DF04343-A66D-F625-49D4-66CBBE44F437}"/>
                    </a:ext>
                  </a:extLst>
                </p:cNvPr>
                <p:cNvPicPr/>
                <p:nvPr/>
              </p:nvPicPr>
              <p:blipFill>
                <a:blip r:embed="rId19"/>
                <a:stretch>
                  <a:fillRect/>
                </a:stretch>
              </p:blipFill>
              <p:spPr>
                <a:xfrm>
                  <a:off x="5332491" y="4185928"/>
                  <a:ext cx="171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Mürekkep 24">
                  <a:extLst>
                    <a:ext uri="{FF2B5EF4-FFF2-40B4-BE49-F238E27FC236}">
                      <a16:creationId xmlns:a16="http://schemas.microsoft.com/office/drawing/2014/main" id="{D02DE67D-1E3D-1EF4-E2F1-A7D2CA087708}"/>
                    </a:ext>
                  </a:extLst>
                </p14:cNvPr>
                <p14:cNvContentPartPr/>
                <p14:nvPr/>
              </p14:nvContentPartPr>
              <p14:xfrm>
                <a:off x="5505291" y="4148128"/>
                <a:ext cx="30240" cy="65880"/>
              </p14:xfrm>
            </p:contentPart>
          </mc:Choice>
          <mc:Fallback xmlns="">
            <p:pic>
              <p:nvPicPr>
                <p:cNvPr id="25" name="Mürekkep 24">
                  <a:extLst>
                    <a:ext uri="{FF2B5EF4-FFF2-40B4-BE49-F238E27FC236}">
                      <a16:creationId xmlns:a16="http://schemas.microsoft.com/office/drawing/2014/main" id="{D02DE67D-1E3D-1EF4-E2F1-A7D2CA087708}"/>
                    </a:ext>
                  </a:extLst>
                </p:cNvPr>
                <p:cNvPicPr/>
                <p:nvPr/>
              </p:nvPicPr>
              <p:blipFill>
                <a:blip r:embed="rId21"/>
                <a:stretch>
                  <a:fillRect/>
                </a:stretch>
              </p:blipFill>
              <p:spPr>
                <a:xfrm>
                  <a:off x="5496291" y="4139128"/>
                  <a:ext cx="47880" cy="8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57223729-49EB-B4B8-523B-2E3AE6E5B2F0}"/>
                  </a:ext>
                </a:extLst>
              </p14:cNvPr>
              <p14:cNvContentPartPr/>
              <p14:nvPr/>
            </p14:nvContentPartPr>
            <p14:xfrm>
              <a:off x="6140331" y="351208"/>
              <a:ext cx="3061080" cy="438480"/>
            </p14:xfrm>
          </p:contentPart>
        </mc:Choice>
        <mc:Fallback xmlns="">
          <p:pic>
            <p:nvPicPr>
              <p:cNvPr id="29" name="Mürekkep 28">
                <a:extLst>
                  <a:ext uri="{FF2B5EF4-FFF2-40B4-BE49-F238E27FC236}">
                    <a16:creationId xmlns:a16="http://schemas.microsoft.com/office/drawing/2014/main" id="{57223729-49EB-B4B8-523B-2E3AE6E5B2F0}"/>
                  </a:ext>
                </a:extLst>
              </p:cNvPr>
              <p:cNvPicPr/>
              <p:nvPr/>
            </p:nvPicPr>
            <p:blipFill>
              <a:blip r:embed="rId23"/>
              <a:stretch>
                <a:fillRect/>
              </a:stretch>
            </p:blipFill>
            <p:spPr>
              <a:xfrm>
                <a:off x="6131331" y="342568"/>
                <a:ext cx="30787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Mürekkep 31">
                <a:extLst>
                  <a:ext uri="{FF2B5EF4-FFF2-40B4-BE49-F238E27FC236}">
                    <a16:creationId xmlns:a16="http://schemas.microsoft.com/office/drawing/2014/main" id="{74C5E1E5-84BE-F814-22C3-4D558525A81B}"/>
                  </a:ext>
                </a:extLst>
              </p14:cNvPr>
              <p14:cNvContentPartPr/>
              <p14:nvPr/>
            </p14:nvContentPartPr>
            <p14:xfrm>
              <a:off x="6328611" y="1125568"/>
              <a:ext cx="165240" cy="457200"/>
            </p14:xfrm>
          </p:contentPart>
        </mc:Choice>
        <mc:Fallback xmlns="">
          <p:pic>
            <p:nvPicPr>
              <p:cNvPr id="32" name="Mürekkep 31">
                <a:extLst>
                  <a:ext uri="{FF2B5EF4-FFF2-40B4-BE49-F238E27FC236}">
                    <a16:creationId xmlns:a16="http://schemas.microsoft.com/office/drawing/2014/main" id="{74C5E1E5-84BE-F814-22C3-4D558525A81B}"/>
                  </a:ext>
                </a:extLst>
              </p:cNvPr>
              <p:cNvPicPr/>
              <p:nvPr/>
            </p:nvPicPr>
            <p:blipFill>
              <a:blip r:embed="rId25"/>
              <a:stretch>
                <a:fillRect/>
              </a:stretch>
            </p:blipFill>
            <p:spPr>
              <a:xfrm>
                <a:off x="6319611" y="1116928"/>
                <a:ext cx="1828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807A3C0C-389B-E442-FC39-6580C363345D}"/>
                  </a:ext>
                </a:extLst>
              </p14:cNvPr>
              <p14:cNvContentPartPr/>
              <p14:nvPr/>
            </p14:nvContentPartPr>
            <p14:xfrm>
              <a:off x="351891" y="6304168"/>
              <a:ext cx="96840" cy="484560"/>
            </p14:xfrm>
          </p:contentPart>
        </mc:Choice>
        <mc:Fallback xmlns="">
          <p:pic>
            <p:nvPicPr>
              <p:cNvPr id="33" name="Mürekkep 32">
                <a:extLst>
                  <a:ext uri="{FF2B5EF4-FFF2-40B4-BE49-F238E27FC236}">
                    <a16:creationId xmlns:a16="http://schemas.microsoft.com/office/drawing/2014/main" id="{807A3C0C-389B-E442-FC39-6580C363345D}"/>
                  </a:ext>
                </a:extLst>
              </p:cNvPr>
              <p:cNvPicPr/>
              <p:nvPr/>
            </p:nvPicPr>
            <p:blipFill>
              <a:blip r:embed="rId27"/>
              <a:stretch>
                <a:fillRect/>
              </a:stretch>
            </p:blipFill>
            <p:spPr>
              <a:xfrm>
                <a:off x="342891" y="6295528"/>
                <a:ext cx="11448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E4BB24B7-070E-24B1-A4D8-168568544AE7}"/>
                  </a:ext>
                </a:extLst>
              </p14:cNvPr>
              <p14:cNvContentPartPr/>
              <p14:nvPr/>
            </p14:nvContentPartPr>
            <p14:xfrm>
              <a:off x="89653" y="136851"/>
              <a:ext cx="954720" cy="42840"/>
            </p14:xfrm>
          </p:contentPart>
        </mc:Choice>
        <mc:Fallback xmlns="">
          <p:pic>
            <p:nvPicPr>
              <p:cNvPr id="34" name="Mürekkep 33">
                <a:extLst>
                  <a:ext uri="{FF2B5EF4-FFF2-40B4-BE49-F238E27FC236}">
                    <a16:creationId xmlns:a16="http://schemas.microsoft.com/office/drawing/2014/main" id="{E4BB24B7-070E-24B1-A4D8-168568544AE7}"/>
                  </a:ext>
                </a:extLst>
              </p:cNvPr>
              <p:cNvPicPr/>
              <p:nvPr/>
            </p:nvPicPr>
            <p:blipFill>
              <a:blip r:embed="rId29"/>
              <a:stretch>
                <a:fillRect/>
              </a:stretch>
            </p:blipFill>
            <p:spPr>
              <a:xfrm>
                <a:off x="80653" y="127851"/>
                <a:ext cx="972360" cy="60480"/>
              </a:xfrm>
              <a:prstGeom prst="rect">
                <a:avLst/>
              </a:prstGeom>
            </p:spPr>
          </p:pic>
        </mc:Fallback>
      </mc:AlternateContent>
    </p:spTree>
    <p:extLst>
      <p:ext uri="{BB962C8B-B14F-4D97-AF65-F5344CB8AC3E}">
        <p14:creationId xmlns:p14="http://schemas.microsoft.com/office/powerpoint/2010/main" val="370393651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CCCAB30-DF29-8127-4589-BE8A310D3FED}"/>
              </a:ext>
            </a:extLst>
          </p:cNvPr>
          <p:cNvPicPr>
            <a:picLocks noChangeAspect="1"/>
          </p:cNvPicPr>
          <p:nvPr/>
        </p:nvPicPr>
        <p:blipFill>
          <a:blip r:embed="rId2"/>
          <a:stretch>
            <a:fillRect/>
          </a:stretch>
        </p:blipFill>
        <p:spPr>
          <a:xfrm>
            <a:off x="0" y="0"/>
            <a:ext cx="6359469" cy="6756935"/>
          </a:xfrm>
          <a:prstGeom prst="rect">
            <a:avLst/>
          </a:prstGeom>
        </p:spPr>
      </p:pic>
      <p:pic>
        <p:nvPicPr>
          <p:cNvPr id="7" name="Resim 6">
            <a:extLst>
              <a:ext uri="{FF2B5EF4-FFF2-40B4-BE49-F238E27FC236}">
                <a16:creationId xmlns:a16="http://schemas.microsoft.com/office/drawing/2014/main" id="{CFC10A22-BD4C-D4AE-CB94-17685CD17AF7}"/>
              </a:ext>
            </a:extLst>
          </p:cNvPr>
          <p:cNvPicPr>
            <a:picLocks noChangeAspect="1"/>
          </p:cNvPicPr>
          <p:nvPr/>
        </p:nvPicPr>
        <p:blipFill>
          <a:blip r:embed="rId3"/>
          <a:stretch>
            <a:fillRect/>
          </a:stretch>
        </p:blipFill>
        <p:spPr>
          <a:xfrm>
            <a:off x="5950347" y="2333183"/>
            <a:ext cx="6241653" cy="452481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27E54D1-A4D7-5ABE-E023-F2B61FA2888D}"/>
                  </a:ext>
                </a:extLst>
              </p14:cNvPr>
              <p14:cNvContentPartPr/>
              <p14:nvPr/>
            </p14:nvContentPartPr>
            <p14:xfrm>
              <a:off x="643225" y="5735368"/>
              <a:ext cx="261360" cy="981720"/>
            </p14:xfrm>
          </p:contentPart>
        </mc:Choice>
        <mc:Fallback xmlns="">
          <p:pic>
            <p:nvPicPr>
              <p:cNvPr id="8" name="Mürekkep 7">
                <a:extLst>
                  <a:ext uri="{FF2B5EF4-FFF2-40B4-BE49-F238E27FC236}">
                    <a16:creationId xmlns:a16="http://schemas.microsoft.com/office/drawing/2014/main" id="{D27E54D1-A4D7-5ABE-E023-F2B61FA2888D}"/>
                  </a:ext>
                </a:extLst>
              </p:cNvPr>
              <p:cNvPicPr/>
              <p:nvPr/>
            </p:nvPicPr>
            <p:blipFill>
              <a:blip r:embed="rId5"/>
              <a:stretch>
                <a:fillRect/>
              </a:stretch>
            </p:blipFill>
            <p:spPr>
              <a:xfrm>
                <a:off x="634225" y="5726728"/>
                <a:ext cx="279000" cy="99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D7488D35-D26A-A428-EA0B-61AD2AFD43F7}"/>
                  </a:ext>
                </a:extLst>
              </p14:cNvPr>
              <p14:cNvContentPartPr/>
              <p14:nvPr/>
            </p14:nvContentPartPr>
            <p14:xfrm>
              <a:off x="722425" y="5715928"/>
              <a:ext cx="5301720" cy="1147680"/>
            </p14:xfrm>
          </p:contentPart>
        </mc:Choice>
        <mc:Fallback xmlns="">
          <p:pic>
            <p:nvPicPr>
              <p:cNvPr id="10" name="Mürekkep 9">
                <a:extLst>
                  <a:ext uri="{FF2B5EF4-FFF2-40B4-BE49-F238E27FC236}">
                    <a16:creationId xmlns:a16="http://schemas.microsoft.com/office/drawing/2014/main" id="{D7488D35-D26A-A428-EA0B-61AD2AFD43F7}"/>
                  </a:ext>
                </a:extLst>
              </p:cNvPr>
              <p:cNvPicPr/>
              <p:nvPr/>
            </p:nvPicPr>
            <p:blipFill>
              <a:blip r:embed="rId7"/>
              <a:stretch>
                <a:fillRect/>
              </a:stretch>
            </p:blipFill>
            <p:spPr>
              <a:xfrm>
                <a:off x="713785" y="5707288"/>
                <a:ext cx="5319360" cy="1165320"/>
              </a:xfrm>
              <a:prstGeom prst="rect">
                <a:avLst/>
              </a:prstGeom>
            </p:spPr>
          </p:pic>
        </mc:Fallback>
      </mc:AlternateContent>
      <p:grpSp>
        <p:nvGrpSpPr>
          <p:cNvPr id="15" name="Grup 14">
            <a:extLst>
              <a:ext uri="{FF2B5EF4-FFF2-40B4-BE49-F238E27FC236}">
                <a16:creationId xmlns:a16="http://schemas.microsoft.com/office/drawing/2014/main" id="{E1F5AA87-AF8A-FDE6-B433-A29570EF7D8A}"/>
              </a:ext>
            </a:extLst>
          </p:cNvPr>
          <p:cNvGrpSpPr/>
          <p:nvPr/>
        </p:nvGrpSpPr>
        <p:grpSpPr>
          <a:xfrm>
            <a:off x="5561293" y="2403568"/>
            <a:ext cx="6422652" cy="3756960"/>
            <a:chOff x="5561293" y="2403568"/>
            <a:chExt cx="6422652" cy="3756960"/>
          </a:xfrm>
        </p:grpSpPr>
        <mc:AlternateContent xmlns:mc="http://schemas.openxmlformats.org/markup-compatibility/2006" xmlns:p14="http://schemas.microsoft.com/office/powerpoint/2010/main">
          <mc:Choice Requires="p14">
            <p:contentPart p14:bwMode="auto" r:id="rId8">
              <p14:nvContentPartPr>
                <p14:cNvPr id="9" name="Mürekkep 8">
                  <a:extLst>
                    <a:ext uri="{FF2B5EF4-FFF2-40B4-BE49-F238E27FC236}">
                      <a16:creationId xmlns:a16="http://schemas.microsoft.com/office/drawing/2014/main" id="{3519ABBB-1CBE-8C80-AEB4-DB32F22CBF6F}"/>
                    </a:ext>
                  </a:extLst>
                </p14:cNvPr>
                <p14:cNvContentPartPr/>
                <p14:nvPr/>
              </p14:nvContentPartPr>
              <p14:xfrm>
                <a:off x="6484585" y="2403568"/>
                <a:ext cx="5499360" cy="3756960"/>
              </p14:xfrm>
            </p:contentPart>
          </mc:Choice>
          <mc:Fallback xmlns="">
            <p:pic>
              <p:nvPicPr>
                <p:cNvPr id="9" name="Mürekkep 8">
                  <a:extLst>
                    <a:ext uri="{FF2B5EF4-FFF2-40B4-BE49-F238E27FC236}">
                      <a16:creationId xmlns:a16="http://schemas.microsoft.com/office/drawing/2014/main" id="{3519ABBB-1CBE-8C80-AEB4-DB32F22CBF6F}"/>
                    </a:ext>
                  </a:extLst>
                </p:cNvPr>
                <p:cNvPicPr/>
                <p:nvPr/>
              </p:nvPicPr>
              <p:blipFill>
                <a:blip r:embed="rId9"/>
                <a:stretch>
                  <a:fillRect/>
                </a:stretch>
              </p:blipFill>
              <p:spPr>
                <a:xfrm>
                  <a:off x="6475945" y="2394928"/>
                  <a:ext cx="5517000" cy="3774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E9C51BB0-1012-FF73-D624-73B97B27E871}"/>
                    </a:ext>
                  </a:extLst>
                </p14:cNvPr>
                <p14:cNvContentPartPr/>
                <p14:nvPr/>
              </p14:nvContentPartPr>
              <p14:xfrm>
                <a:off x="5561293" y="5296011"/>
                <a:ext cx="201960" cy="385560"/>
              </p14:xfrm>
            </p:contentPart>
          </mc:Choice>
          <mc:Fallback xmlns="">
            <p:pic>
              <p:nvPicPr>
                <p:cNvPr id="12" name="Mürekkep 11">
                  <a:extLst>
                    <a:ext uri="{FF2B5EF4-FFF2-40B4-BE49-F238E27FC236}">
                      <a16:creationId xmlns:a16="http://schemas.microsoft.com/office/drawing/2014/main" id="{E9C51BB0-1012-FF73-D624-73B97B27E871}"/>
                    </a:ext>
                  </a:extLst>
                </p:cNvPr>
                <p:cNvPicPr/>
                <p:nvPr/>
              </p:nvPicPr>
              <p:blipFill>
                <a:blip r:embed="rId11"/>
                <a:stretch>
                  <a:fillRect/>
                </a:stretch>
              </p:blipFill>
              <p:spPr>
                <a:xfrm>
                  <a:off x="5552293" y="5287011"/>
                  <a:ext cx="2196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C249F201-6D80-B263-C379-CFE24D90D9F8}"/>
                    </a:ext>
                  </a:extLst>
                </p14:cNvPr>
                <p14:cNvContentPartPr/>
                <p14:nvPr/>
              </p14:nvContentPartPr>
              <p14:xfrm>
                <a:off x="5812573" y="5592291"/>
                <a:ext cx="360" cy="360"/>
              </p14:xfrm>
            </p:contentPart>
          </mc:Choice>
          <mc:Fallback xmlns="">
            <p:pic>
              <p:nvPicPr>
                <p:cNvPr id="13" name="Mürekkep 12">
                  <a:extLst>
                    <a:ext uri="{FF2B5EF4-FFF2-40B4-BE49-F238E27FC236}">
                      <a16:creationId xmlns:a16="http://schemas.microsoft.com/office/drawing/2014/main" id="{C249F201-6D80-B263-C379-CFE24D90D9F8}"/>
                    </a:ext>
                  </a:extLst>
                </p:cNvPr>
                <p:cNvPicPr/>
                <p:nvPr/>
              </p:nvPicPr>
              <p:blipFill>
                <a:blip r:embed="rId13"/>
                <a:stretch>
                  <a:fillRect/>
                </a:stretch>
              </p:blipFill>
              <p:spPr>
                <a:xfrm>
                  <a:off x="5803933" y="5583651"/>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1081B701-120B-B268-A314-C11D30A57FE2}"/>
                  </a:ext>
                </a:extLst>
              </p14:cNvPr>
              <p14:cNvContentPartPr/>
              <p14:nvPr/>
            </p14:nvContentPartPr>
            <p14:xfrm>
              <a:off x="252733" y="162411"/>
              <a:ext cx="1177920" cy="59040"/>
            </p14:xfrm>
          </p:contentPart>
        </mc:Choice>
        <mc:Fallback xmlns="">
          <p:pic>
            <p:nvPicPr>
              <p:cNvPr id="16" name="Mürekkep 15">
                <a:extLst>
                  <a:ext uri="{FF2B5EF4-FFF2-40B4-BE49-F238E27FC236}">
                    <a16:creationId xmlns:a16="http://schemas.microsoft.com/office/drawing/2014/main" id="{1081B701-120B-B268-A314-C11D30A57FE2}"/>
                  </a:ext>
                </a:extLst>
              </p:cNvPr>
              <p:cNvPicPr/>
              <p:nvPr/>
            </p:nvPicPr>
            <p:blipFill>
              <a:blip r:embed="rId15"/>
              <a:stretch>
                <a:fillRect/>
              </a:stretch>
            </p:blipFill>
            <p:spPr>
              <a:xfrm>
                <a:off x="244093" y="153411"/>
                <a:ext cx="1195560" cy="76680"/>
              </a:xfrm>
              <a:prstGeom prst="rect">
                <a:avLst/>
              </a:prstGeom>
            </p:spPr>
          </p:pic>
        </mc:Fallback>
      </mc:AlternateContent>
    </p:spTree>
    <p:extLst>
      <p:ext uri="{BB962C8B-B14F-4D97-AF65-F5344CB8AC3E}">
        <p14:creationId xmlns:p14="http://schemas.microsoft.com/office/powerpoint/2010/main" val="71688454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43D361D-EEFA-EE87-4CB6-7F8E330688C8}"/>
              </a:ext>
            </a:extLst>
          </p:cNvPr>
          <p:cNvPicPr>
            <a:picLocks noChangeAspect="1"/>
          </p:cNvPicPr>
          <p:nvPr/>
        </p:nvPicPr>
        <p:blipFill>
          <a:blip r:embed="rId2"/>
          <a:stretch>
            <a:fillRect/>
          </a:stretch>
        </p:blipFill>
        <p:spPr>
          <a:xfrm>
            <a:off x="0" y="1114758"/>
            <a:ext cx="6140831" cy="4628484"/>
          </a:xfrm>
          <a:prstGeom prst="rect">
            <a:avLst/>
          </a:prstGeom>
        </p:spPr>
      </p:pic>
      <p:pic>
        <p:nvPicPr>
          <p:cNvPr id="9" name="Resim 8">
            <a:extLst>
              <a:ext uri="{FF2B5EF4-FFF2-40B4-BE49-F238E27FC236}">
                <a16:creationId xmlns:a16="http://schemas.microsoft.com/office/drawing/2014/main" id="{4728FDF3-CE9A-C642-DEBD-C9EFC75DDCBF}"/>
              </a:ext>
            </a:extLst>
          </p:cNvPr>
          <p:cNvPicPr>
            <a:picLocks noChangeAspect="1"/>
          </p:cNvPicPr>
          <p:nvPr/>
        </p:nvPicPr>
        <p:blipFill>
          <a:blip r:embed="rId3"/>
          <a:stretch>
            <a:fillRect/>
          </a:stretch>
        </p:blipFill>
        <p:spPr>
          <a:xfrm>
            <a:off x="5832909" y="1885086"/>
            <a:ext cx="6359091" cy="308782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40C8818D-F8D2-D9C5-762C-8CBD89B0C13B}"/>
                  </a:ext>
                </a:extLst>
              </p14:cNvPr>
              <p14:cNvContentPartPr/>
              <p14:nvPr/>
            </p14:nvContentPartPr>
            <p14:xfrm>
              <a:off x="143905" y="1318528"/>
              <a:ext cx="1250280" cy="39600"/>
            </p14:xfrm>
          </p:contentPart>
        </mc:Choice>
        <mc:Fallback xmlns="">
          <p:pic>
            <p:nvPicPr>
              <p:cNvPr id="10" name="Mürekkep 9">
                <a:extLst>
                  <a:ext uri="{FF2B5EF4-FFF2-40B4-BE49-F238E27FC236}">
                    <a16:creationId xmlns:a16="http://schemas.microsoft.com/office/drawing/2014/main" id="{40C8818D-F8D2-D9C5-762C-8CBD89B0C13B}"/>
                  </a:ext>
                </a:extLst>
              </p:cNvPr>
              <p:cNvPicPr/>
              <p:nvPr/>
            </p:nvPicPr>
            <p:blipFill>
              <a:blip r:embed="rId5"/>
              <a:stretch>
                <a:fillRect/>
              </a:stretch>
            </p:blipFill>
            <p:spPr>
              <a:xfrm>
                <a:off x="135265" y="1309528"/>
                <a:ext cx="1267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FC2BD4A5-B00F-C4F0-4900-E852DE1F4101}"/>
                  </a:ext>
                </a:extLst>
              </p14:cNvPr>
              <p14:cNvContentPartPr/>
              <p14:nvPr/>
            </p14:nvContentPartPr>
            <p14:xfrm>
              <a:off x="-49055" y="1297648"/>
              <a:ext cx="12149640" cy="4786920"/>
            </p14:xfrm>
          </p:contentPart>
        </mc:Choice>
        <mc:Fallback xmlns="">
          <p:pic>
            <p:nvPicPr>
              <p:cNvPr id="11" name="Mürekkep 10">
                <a:extLst>
                  <a:ext uri="{FF2B5EF4-FFF2-40B4-BE49-F238E27FC236}">
                    <a16:creationId xmlns:a16="http://schemas.microsoft.com/office/drawing/2014/main" id="{FC2BD4A5-B00F-C4F0-4900-E852DE1F4101}"/>
                  </a:ext>
                </a:extLst>
              </p:cNvPr>
              <p:cNvPicPr/>
              <p:nvPr/>
            </p:nvPicPr>
            <p:blipFill>
              <a:blip r:embed="rId7"/>
              <a:stretch>
                <a:fillRect/>
              </a:stretch>
            </p:blipFill>
            <p:spPr>
              <a:xfrm>
                <a:off x="-57695" y="1288648"/>
                <a:ext cx="12167280" cy="4804560"/>
              </a:xfrm>
              <a:prstGeom prst="rect">
                <a:avLst/>
              </a:prstGeom>
            </p:spPr>
          </p:pic>
        </mc:Fallback>
      </mc:AlternateContent>
      <p:grpSp>
        <p:nvGrpSpPr>
          <p:cNvPr id="15" name="Grup 14">
            <a:extLst>
              <a:ext uri="{FF2B5EF4-FFF2-40B4-BE49-F238E27FC236}">
                <a16:creationId xmlns:a16="http://schemas.microsoft.com/office/drawing/2014/main" id="{03571A76-D3F3-FCDF-8519-4F2361F5D717}"/>
              </a:ext>
            </a:extLst>
          </p:cNvPr>
          <p:cNvGrpSpPr/>
          <p:nvPr/>
        </p:nvGrpSpPr>
        <p:grpSpPr>
          <a:xfrm>
            <a:off x="6455804" y="970408"/>
            <a:ext cx="657360" cy="465840"/>
            <a:chOff x="6455804" y="970408"/>
            <a:chExt cx="657360" cy="465840"/>
          </a:xfrm>
        </p:grpSpPr>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A1E2C60D-E582-594B-FC5F-F3A257320F5E}"/>
                    </a:ext>
                  </a:extLst>
                </p14:cNvPr>
                <p14:cNvContentPartPr/>
                <p14:nvPr/>
              </p14:nvContentPartPr>
              <p14:xfrm>
                <a:off x="6455804" y="970408"/>
                <a:ext cx="428040" cy="465840"/>
              </p14:xfrm>
            </p:contentPart>
          </mc:Choice>
          <mc:Fallback xmlns="">
            <p:pic>
              <p:nvPicPr>
                <p:cNvPr id="12" name="Mürekkep 11">
                  <a:extLst>
                    <a:ext uri="{FF2B5EF4-FFF2-40B4-BE49-F238E27FC236}">
                      <a16:creationId xmlns:a16="http://schemas.microsoft.com/office/drawing/2014/main" id="{A1E2C60D-E582-594B-FC5F-F3A257320F5E}"/>
                    </a:ext>
                  </a:extLst>
                </p:cNvPr>
                <p:cNvPicPr/>
                <p:nvPr/>
              </p:nvPicPr>
              <p:blipFill>
                <a:blip r:embed="rId9"/>
                <a:stretch>
                  <a:fillRect/>
                </a:stretch>
              </p:blipFill>
              <p:spPr>
                <a:xfrm>
                  <a:off x="6446804" y="961408"/>
                  <a:ext cx="44568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0DBCCEF9-C98A-83A2-9274-436EC78357AC}"/>
                    </a:ext>
                  </a:extLst>
                </p14:cNvPr>
                <p14:cNvContentPartPr/>
                <p14:nvPr/>
              </p14:nvContentPartPr>
              <p14:xfrm>
                <a:off x="7056644" y="1375768"/>
                <a:ext cx="56520" cy="360"/>
              </p14:xfrm>
            </p:contentPart>
          </mc:Choice>
          <mc:Fallback xmlns="">
            <p:pic>
              <p:nvPicPr>
                <p:cNvPr id="13" name="Mürekkep 12">
                  <a:extLst>
                    <a:ext uri="{FF2B5EF4-FFF2-40B4-BE49-F238E27FC236}">
                      <a16:creationId xmlns:a16="http://schemas.microsoft.com/office/drawing/2014/main" id="{0DBCCEF9-C98A-83A2-9274-436EC78357AC}"/>
                    </a:ext>
                  </a:extLst>
                </p:cNvPr>
                <p:cNvPicPr/>
                <p:nvPr/>
              </p:nvPicPr>
              <p:blipFill>
                <a:blip r:embed="rId11"/>
                <a:stretch>
                  <a:fillRect/>
                </a:stretch>
              </p:blipFill>
              <p:spPr>
                <a:xfrm>
                  <a:off x="7047644" y="1367128"/>
                  <a:ext cx="74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A4DF856A-4F79-0371-AAF4-78A1D9DDACF6}"/>
                    </a:ext>
                  </a:extLst>
                </p14:cNvPr>
                <p14:cNvContentPartPr/>
                <p14:nvPr/>
              </p14:nvContentPartPr>
              <p14:xfrm>
                <a:off x="7093364" y="1356688"/>
                <a:ext cx="9720" cy="360"/>
              </p14:xfrm>
            </p:contentPart>
          </mc:Choice>
          <mc:Fallback xmlns="">
            <p:pic>
              <p:nvPicPr>
                <p:cNvPr id="14" name="Mürekkep 13">
                  <a:extLst>
                    <a:ext uri="{FF2B5EF4-FFF2-40B4-BE49-F238E27FC236}">
                      <a16:creationId xmlns:a16="http://schemas.microsoft.com/office/drawing/2014/main" id="{A4DF856A-4F79-0371-AAF4-78A1D9DDACF6}"/>
                    </a:ext>
                  </a:extLst>
                </p:cNvPr>
                <p:cNvPicPr/>
                <p:nvPr/>
              </p:nvPicPr>
              <p:blipFill>
                <a:blip r:embed="rId13"/>
                <a:stretch>
                  <a:fillRect/>
                </a:stretch>
              </p:blipFill>
              <p:spPr>
                <a:xfrm>
                  <a:off x="7084724" y="1347688"/>
                  <a:ext cx="27360" cy="18000"/>
                </a:xfrm>
                <a:prstGeom prst="rect">
                  <a:avLst/>
                </a:prstGeom>
              </p:spPr>
            </p:pic>
          </mc:Fallback>
        </mc:AlternateContent>
      </p:grpSp>
    </p:spTree>
    <p:extLst>
      <p:ext uri="{BB962C8B-B14F-4D97-AF65-F5344CB8AC3E}">
        <p14:creationId xmlns:p14="http://schemas.microsoft.com/office/powerpoint/2010/main" val="292351941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28FF21C-2C44-3D37-634C-B1470CF2EC8F}"/>
              </a:ext>
            </a:extLst>
          </p:cNvPr>
          <p:cNvPicPr>
            <a:picLocks noChangeAspect="1"/>
          </p:cNvPicPr>
          <p:nvPr/>
        </p:nvPicPr>
        <p:blipFill>
          <a:blip r:embed="rId2"/>
          <a:stretch>
            <a:fillRect/>
          </a:stretch>
        </p:blipFill>
        <p:spPr>
          <a:xfrm>
            <a:off x="1961573" y="51916"/>
            <a:ext cx="8268854" cy="675416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4BD7612-C619-E099-6E90-D26F6BBECE4D}"/>
                  </a:ext>
                </a:extLst>
              </p14:cNvPr>
              <p14:cNvContentPartPr/>
              <p14:nvPr/>
            </p14:nvContentPartPr>
            <p14:xfrm>
              <a:off x="2569225" y="3328768"/>
              <a:ext cx="7479720" cy="2341440"/>
            </p14:xfrm>
          </p:contentPart>
        </mc:Choice>
        <mc:Fallback xmlns="">
          <p:pic>
            <p:nvPicPr>
              <p:cNvPr id="6" name="Mürekkep 5">
                <a:extLst>
                  <a:ext uri="{FF2B5EF4-FFF2-40B4-BE49-F238E27FC236}">
                    <a16:creationId xmlns:a16="http://schemas.microsoft.com/office/drawing/2014/main" id="{A4BD7612-C619-E099-6E90-D26F6BBECE4D}"/>
                  </a:ext>
                </a:extLst>
              </p:cNvPr>
              <p:cNvPicPr/>
              <p:nvPr/>
            </p:nvPicPr>
            <p:blipFill>
              <a:blip r:embed="rId4"/>
              <a:stretch>
                <a:fillRect/>
              </a:stretch>
            </p:blipFill>
            <p:spPr>
              <a:xfrm>
                <a:off x="2560585" y="3320128"/>
                <a:ext cx="7497360" cy="2359080"/>
              </a:xfrm>
              <a:prstGeom prst="rect">
                <a:avLst/>
              </a:prstGeom>
            </p:spPr>
          </p:pic>
        </mc:Fallback>
      </mc:AlternateContent>
      <p:grpSp>
        <p:nvGrpSpPr>
          <p:cNvPr id="10" name="Grup 9">
            <a:extLst>
              <a:ext uri="{FF2B5EF4-FFF2-40B4-BE49-F238E27FC236}">
                <a16:creationId xmlns:a16="http://schemas.microsoft.com/office/drawing/2014/main" id="{5BCEE331-2938-9AA3-839C-AC5F5DF4A312}"/>
              </a:ext>
            </a:extLst>
          </p:cNvPr>
          <p:cNvGrpSpPr/>
          <p:nvPr/>
        </p:nvGrpSpPr>
        <p:grpSpPr>
          <a:xfrm>
            <a:off x="10235785" y="3859408"/>
            <a:ext cx="390240" cy="636120"/>
            <a:chOff x="10235785" y="3859408"/>
            <a:chExt cx="390240" cy="63612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BB5EE26F-2DC3-E9B2-3B1F-347557E32071}"/>
                    </a:ext>
                  </a:extLst>
                </p14:cNvPr>
                <p14:cNvContentPartPr/>
                <p14:nvPr/>
              </p14:nvContentPartPr>
              <p14:xfrm>
                <a:off x="10235785" y="3859408"/>
                <a:ext cx="312480" cy="502920"/>
              </p14:xfrm>
            </p:contentPart>
          </mc:Choice>
          <mc:Fallback xmlns="">
            <p:pic>
              <p:nvPicPr>
                <p:cNvPr id="7" name="Mürekkep 6">
                  <a:extLst>
                    <a:ext uri="{FF2B5EF4-FFF2-40B4-BE49-F238E27FC236}">
                      <a16:creationId xmlns:a16="http://schemas.microsoft.com/office/drawing/2014/main" id="{BB5EE26F-2DC3-E9B2-3B1F-347557E32071}"/>
                    </a:ext>
                  </a:extLst>
                </p:cNvPr>
                <p:cNvPicPr/>
                <p:nvPr/>
              </p:nvPicPr>
              <p:blipFill>
                <a:blip r:embed="rId6"/>
                <a:stretch>
                  <a:fillRect/>
                </a:stretch>
              </p:blipFill>
              <p:spPr>
                <a:xfrm>
                  <a:off x="10226785" y="3850768"/>
                  <a:ext cx="33012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EC23A619-2506-6887-EA3C-6309A984CB61}"/>
                    </a:ext>
                  </a:extLst>
                </p14:cNvPr>
                <p14:cNvContentPartPr/>
                <p14:nvPr/>
              </p14:nvContentPartPr>
              <p14:xfrm>
                <a:off x="10442425" y="4244248"/>
                <a:ext cx="28080" cy="251280"/>
              </p14:xfrm>
            </p:contentPart>
          </mc:Choice>
          <mc:Fallback xmlns="">
            <p:pic>
              <p:nvPicPr>
                <p:cNvPr id="8" name="Mürekkep 7">
                  <a:extLst>
                    <a:ext uri="{FF2B5EF4-FFF2-40B4-BE49-F238E27FC236}">
                      <a16:creationId xmlns:a16="http://schemas.microsoft.com/office/drawing/2014/main" id="{EC23A619-2506-6887-EA3C-6309A984CB61}"/>
                    </a:ext>
                  </a:extLst>
                </p:cNvPr>
                <p:cNvPicPr/>
                <p:nvPr/>
              </p:nvPicPr>
              <p:blipFill>
                <a:blip r:embed="rId8"/>
                <a:stretch>
                  <a:fillRect/>
                </a:stretch>
              </p:blipFill>
              <p:spPr>
                <a:xfrm>
                  <a:off x="10433785" y="4235608"/>
                  <a:ext cx="457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F453EA3-4CE5-6223-C900-21EE99EEE360}"/>
                    </a:ext>
                  </a:extLst>
                </p14:cNvPr>
                <p14:cNvContentPartPr/>
                <p14:nvPr/>
              </p14:nvContentPartPr>
              <p14:xfrm>
                <a:off x="10625665" y="4350088"/>
                <a:ext cx="360" cy="360"/>
              </p14:xfrm>
            </p:contentPart>
          </mc:Choice>
          <mc:Fallback xmlns="">
            <p:pic>
              <p:nvPicPr>
                <p:cNvPr id="9" name="Mürekkep 8">
                  <a:extLst>
                    <a:ext uri="{FF2B5EF4-FFF2-40B4-BE49-F238E27FC236}">
                      <a16:creationId xmlns:a16="http://schemas.microsoft.com/office/drawing/2014/main" id="{7F453EA3-4CE5-6223-C900-21EE99EEE360}"/>
                    </a:ext>
                  </a:extLst>
                </p:cNvPr>
                <p:cNvPicPr/>
                <p:nvPr/>
              </p:nvPicPr>
              <p:blipFill>
                <a:blip r:embed="rId10"/>
                <a:stretch>
                  <a:fillRect/>
                </a:stretch>
              </p:blipFill>
              <p:spPr>
                <a:xfrm>
                  <a:off x="10617025" y="4341448"/>
                  <a:ext cx="18000" cy="18000"/>
                </a:xfrm>
                <a:prstGeom prst="rect">
                  <a:avLst/>
                </a:prstGeom>
              </p:spPr>
            </p:pic>
          </mc:Fallback>
        </mc:AlternateContent>
      </p:grpSp>
    </p:spTree>
    <p:extLst>
      <p:ext uri="{BB962C8B-B14F-4D97-AF65-F5344CB8AC3E}">
        <p14:creationId xmlns:p14="http://schemas.microsoft.com/office/powerpoint/2010/main" val="381473808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47D81D-D91A-1342-795E-F414D3960A56}"/>
              </a:ext>
            </a:extLst>
          </p:cNvPr>
          <p:cNvSpPr>
            <a:spLocks noGrp="1"/>
          </p:cNvSpPr>
          <p:nvPr>
            <p:ph type="title"/>
          </p:nvPr>
        </p:nvSpPr>
        <p:spPr>
          <a:xfrm>
            <a:off x="3916702" y="3055284"/>
            <a:ext cx="4358595" cy="747432"/>
          </a:xfrm>
        </p:spPr>
        <p:txBody>
          <a:bodyPr/>
          <a:lstStyle/>
          <a:p>
            <a:r>
              <a:rPr lang="en-CA" b="0" i="0" dirty="0">
                <a:solidFill>
                  <a:schemeClr val="tx1"/>
                </a:solidFill>
                <a:effectLst/>
                <a:latin typeface="Udemy Sans"/>
              </a:rPr>
              <a:t>Derived Attributes</a:t>
            </a:r>
            <a:endParaRPr lang="en-CA" dirty="0">
              <a:solidFill>
                <a:schemeClr val="tx1"/>
              </a:solidFill>
            </a:endParaRPr>
          </a:p>
        </p:txBody>
      </p:sp>
    </p:spTree>
    <p:extLst>
      <p:ext uri="{BB962C8B-B14F-4D97-AF65-F5344CB8AC3E}">
        <p14:creationId xmlns:p14="http://schemas.microsoft.com/office/powerpoint/2010/main" val="29042904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98A642F-4F34-CF66-0ECB-AA35C026E2C5}"/>
              </a:ext>
            </a:extLst>
          </p:cNvPr>
          <p:cNvPicPr>
            <a:picLocks noChangeAspect="1"/>
          </p:cNvPicPr>
          <p:nvPr/>
        </p:nvPicPr>
        <p:blipFill>
          <a:blip r:embed="rId2"/>
          <a:stretch>
            <a:fillRect/>
          </a:stretch>
        </p:blipFill>
        <p:spPr>
          <a:xfrm>
            <a:off x="0" y="0"/>
            <a:ext cx="5863589" cy="6858000"/>
          </a:xfrm>
          <a:prstGeom prst="rect">
            <a:avLst/>
          </a:prstGeom>
        </p:spPr>
      </p:pic>
      <p:pic>
        <p:nvPicPr>
          <p:cNvPr id="9" name="Resim 8">
            <a:extLst>
              <a:ext uri="{FF2B5EF4-FFF2-40B4-BE49-F238E27FC236}">
                <a16:creationId xmlns:a16="http://schemas.microsoft.com/office/drawing/2014/main" id="{90661B51-6B39-0A7D-20A1-1496B5F34277}"/>
              </a:ext>
            </a:extLst>
          </p:cNvPr>
          <p:cNvPicPr>
            <a:picLocks noChangeAspect="1"/>
          </p:cNvPicPr>
          <p:nvPr/>
        </p:nvPicPr>
        <p:blipFill>
          <a:blip r:embed="rId3"/>
          <a:stretch>
            <a:fillRect/>
          </a:stretch>
        </p:blipFill>
        <p:spPr>
          <a:xfrm>
            <a:off x="6328413" y="0"/>
            <a:ext cx="544754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4D7E2072-275E-B69B-8E50-76C950CA3B6F}"/>
                  </a:ext>
                </a:extLst>
              </p14:cNvPr>
              <p14:cNvContentPartPr/>
              <p14:nvPr/>
            </p14:nvContentPartPr>
            <p14:xfrm>
              <a:off x="6881413" y="6424843"/>
              <a:ext cx="179640" cy="352800"/>
            </p14:xfrm>
          </p:contentPart>
        </mc:Choice>
        <mc:Fallback xmlns="">
          <p:pic>
            <p:nvPicPr>
              <p:cNvPr id="10" name="Mürekkep 9">
                <a:extLst>
                  <a:ext uri="{FF2B5EF4-FFF2-40B4-BE49-F238E27FC236}">
                    <a16:creationId xmlns:a16="http://schemas.microsoft.com/office/drawing/2014/main" id="{4D7E2072-275E-B69B-8E50-76C950CA3B6F}"/>
                  </a:ext>
                </a:extLst>
              </p:cNvPr>
              <p:cNvPicPr/>
              <p:nvPr/>
            </p:nvPicPr>
            <p:blipFill>
              <a:blip r:embed="rId5"/>
              <a:stretch>
                <a:fillRect/>
              </a:stretch>
            </p:blipFill>
            <p:spPr>
              <a:xfrm>
                <a:off x="6872773" y="6416203"/>
                <a:ext cx="19728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006E6E21-3D1A-55A6-390C-F5E4F3A68DDD}"/>
                  </a:ext>
                </a:extLst>
              </p14:cNvPr>
              <p14:cNvContentPartPr/>
              <p14:nvPr/>
            </p14:nvContentPartPr>
            <p14:xfrm>
              <a:off x="11406253" y="6359683"/>
              <a:ext cx="303480" cy="423000"/>
            </p14:xfrm>
          </p:contentPart>
        </mc:Choice>
        <mc:Fallback xmlns="">
          <p:pic>
            <p:nvPicPr>
              <p:cNvPr id="11" name="Mürekkep 10">
                <a:extLst>
                  <a:ext uri="{FF2B5EF4-FFF2-40B4-BE49-F238E27FC236}">
                    <a16:creationId xmlns:a16="http://schemas.microsoft.com/office/drawing/2014/main" id="{006E6E21-3D1A-55A6-390C-F5E4F3A68DDD}"/>
                  </a:ext>
                </a:extLst>
              </p:cNvPr>
              <p:cNvPicPr/>
              <p:nvPr/>
            </p:nvPicPr>
            <p:blipFill>
              <a:blip r:embed="rId7"/>
              <a:stretch>
                <a:fillRect/>
              </a:stretch>
            </p:blipFill>
            <p:spPr>
              <a:xfrm>
                <a:off x="11397253" y="6351043"/>
                <a:ext cx="3211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7C9D4A2B-5881-A2A5-9A78-E8A18858A747}"/>
                  </a:ext>
                </a:extLst>
              </p14:cNvPr>
              <p14:cNvContentPartPr/>
              <p14:nvPr/>
            </p14:nvContentPartPr>
            <p14:xfrm>
              <a:off x="3297973" y="6122083"/>
              <a:ext cx="217800" cy="376200"/>
            </p14:xfrm>
          </p:contentPart>
        </mc:Choice>
        <mc:Fallback xmlns="">
          <p:pic>
            <p:nvPicPr>
              <p:cNvPr id="12" name="Mürekkep 11">
                <a:extLst>
                  <a:ext uri="{FF2B5EF4-FFF2-40B4-BE49-F238E27FC236}">
                    <a16:creationId xmlns:a16="http://schemas.microsoft.com/office/drawing/2014/main" id="{7C9D4A2B-5881-A2A5-9A78-E8A18858A747}"/>
                  </a:ext>
                </a:extLst>
              </p:cNvPr>
              <p:cNvPicPr/>
              <p:nvPr/>
            </p:nvPicPr>
            <p:blipFill>
              <a:blip r:embed="rId9"/>
              <a:stretch>
                <a:fillRect/>
              </a:stretch>
            </p:blipFill>
            <p:spPr>
              <a:xfrm>
                <a:off x="3289333" y="6113083"/>
                <a:ext cx="2354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4F5C3C6A-3D28-05CD-7AD0-655EBEF2B531}"/>
                  </a:ext>
                </a:extLst>
              </p14:cNvPr>
              <p14:cNvContentPartPr/>
              <p14:nvPr/>
            </p14:nvContentPartPr>
            <p14:xfrm>
              <a:off x="650173" y="6098323"/>
              <a:ext cx="117360" cy="377280"/>
            </p14:xfrm>
          </p:contentPart>
        </mc:Choice>
        <mc:Fallback xmlns="">
          <p:pic>
            <p:nvPicPr>
              <p:cNvPr id="13" name="Mürekkep 12">
                <a:extLst>
                  <a:ext uri="{FF2B5EF4-FFF2-40B4-BE49-F238E27FC236}">
                    <a16:creationId xmlns:a16="http://schemas.microsoft.com/office/drawing/2014/main" id="{4F5C3C6A-3D28-05CD-7AD0-655EBEF2B531}"/>
                  </a:ext>
                </a:extLst>
              </p:cNvPr>
              <p:cNvPicPr/>
              <p:nvPr/>
            </p:nvPicPr>
            <p:blipFill>
              <a:blip r:embed="rId11"/>
              <a:stretch>
                <a:fillRect/>
              </a:stretch>
            </p:blipFill>
            <p:spPr>
              <a:xfrm>
                <a:off x="641173" y="6089683"/>
                <a:ext cx="135000" cy="394920"/>
              </a:xfrm>
              <a:prstGeom prst="rect">
                <a:avLst/>
              </a:prstGeom>
            </p:spPr>
          </p:pic>
        </mc:Fallback>
      </mc:AlternateContent>
      <p:grpSp>
        <p:nvGrpSpPr>
          <p:cNvPr id="18" name="Grup 17">
            <a:extLst>
              <a:ext uri="{FF2B5EF4-FFF2-40B4-BE49-F238E27FC236}">
                <a16:creationId xmlns:a16="http://schemas.microsoft.com/office/drawing/2014/main" id="{B8A814E6-0DB6-068A-E33C-B9B4FE9B583E}"/>
              </a:ext>
            </a:extLst>
          </p:cNvPr>
          <p:cNvGrpSpPr/>
          <p:nvPr/>
        </p:nvGrpSpPr>
        <p:grpSpPr>
          <a:xfrm>
            <a:off x="3715573" y="6155563"/>
            <a:ext cx="407520" cy="196560"/>
            <a:chOff x="3715573" y="6155563"/>
            <a:chExt cx="407520" cy="196560"/>
          </a:xfrm>
        </p:grpSpPr>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8BC81991-A55E-B7CD-CAE7-95AD431859D8}"/>
                    </a:ext>
                  </a:extLst>
                </p14:cNvPr>
                <p14:cNvContentPartPr/>
                <p14:nvPr/>
              </p14:nvContentPartPr>
              <p14:xfrm>
                <a:off x="3715573" y="6195523"/>
                <a:ext cx="170640" cy="156600"/>
              </p14:xfrm>
            </p:contentPart>
          </mc:Choice>
          <mc:Fallback xmlns="">
            <p:pic>
              <p:nvPicPr>
                <p:cNvPr id="14" name="Mürekkep 13">
                  <a:extLst>
                    <a:ext uri="{FF2B5EF4-FFF2-40B4-BE49-F238E27FC236}">
                      <a16:creationId xmlns:a16="http://schemas.microsoft.com/office/drawing/2014/main" id="{8BC81991-A55E-B7CD-CAE7-95AD431859D8}"/>
                    </a:ext>
                  </a:extLst>
                </p:cNvPr>
                <p:cNvPicPr/>
                <p:nvPr/>
              </p:nvPicPr>
              <p:blipFill>
                <a:blip r:embed="rId13"/>
                <a:stretch>
                  <a:fillRect/>
                </a:stretch>
              </p:blipFill>
              <p:spPr>
                <a:xfrm>
                  <a:off x="3706933" y="6186883"/>
                  <a:ext cx="188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3E8193BE-CC57-41F3-FEA7-8A0482651BEF}"/>
                    </a:ext>
                  </a:extLst>
                </p14:cNvPr>
                <p14:cNvContentPartPr/>
                <p14:nvPr/>
              </p14:nvContentPartPr>
              <p14:xfrm>
                <a:off x="3967573" y="6294523"/>
                <a:ext cx="9000" cy="47520"/>
              </p14:xfrm>
            </p:contentPart>
          </mc:Choice>
          <mc:Fallback xmlns="">
            <p:pic>
              <p:nvPicPr>
                <p:cNvPr id="15" name="Mürekkep 14">
                  <a:extLst>
                    <a:ext uri="{FF2B5EF4-FFF2-40B4-BE49-F238E27FC236}">
                      <a16:creationId xmlns:a16="http://schemas.microsoft.com/office/drawing/2014/main" id="{3E8193BE-CC57-41F3-FEA7-8A0482651BEF}"/>
                    </a:ext>
                  </a:extLst>
                </p:cNvPr>
                <p:cNvPicPr/>
                <p:nvPr/>
              </p:nvPicPr>
              <p:blipFill>
                <a:blip r:embed="rId15"/>
                <a:stretch>
                  <a:fillRect/>
                </a:stretch>
              </p:blipFill>
              <p:spPr>
                <a:xfrm>
                  <a:off x="3958573" y="6285523"/>
                  <a:ext cx="26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1F1F18F6-49E5-07FC-FBA1-3FA29624BCED}"/>
                    </a:ext>
                  </a:extLst>
                </p14:cNvPr>
                <p14:cNvContentPartPr/>
                <p14:nvPr/>
              </p14:nvContentPartPr>
              <p14:xfrm>
                <a:off x="3992053" y="6221083"/>
                <a:ext cx="1800" cy="360"/>
              </p14:xfrm>
            </p:contentPart>
          </mc:Choice>
          <mc:Fallback xmlns="">
            <p:pic>
              <p:nvPicPr>
                <p:cNvPr id="16" name="Mürekkep 15">
                  <a:extLst>
                    <a:ext uri="{FF2B5EF4-FFF2-40B4-BE49-F238E27FC236}">
                      <a16:creationId xmlns:a16="http://schemas.microsoft.com/office/drawing/2014/main" id="{1F1F18F6-49E5-07FC-FBA1-3FA29624BCED}"/>
                    </a:ext>
                  </a:extLst>
                </p:cNvPr>
                <p:cNvPicPr/>
                <p:nvPr/>
              </p:nvPicPr>
              <p:blipFill>
                <a:blip r:embed="rId17"/>
                <a:stretch>
                  <a:fillRect/>
                </a:stretch>
              </p:blipFill>
              <p:spPr>
                <a:xfrm>
                  <a:off x="3983413" y="6212083"/>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5C9DFE78-7475-C527-C8A2-A3CD45948D73}"/>
                    </a:ext>
                  </a:extLst>
                </p14:cNvPr>
                <p14:cNvContentPartPr/>
                <p14:nvPr/>
              </p14:nvContentPartPr>
              <p14:xfrm>
                <a:off x="4114453" y="6155563"/>
                <a:ext cx="8640" cy="164520"/>
              </p14:xfrm>
            </p:contentPart>
          </mc:Choice>
          <mc:Fallback xmlns="">
            <p:pic>
              <p:nvPicPr>
                <p:cNvPr id="17" name="Mürekkep 16">
                  <a:extLst>
                    <a:ext uri="{FF2B5EF4-FFF2-40B4-BE49-F238E27FC236}">
                      <a16:creationId xmlns:a16="http://schemas.microsoft.com/office/drawing/2014/main" id="{5C9DFE78-7475-C527-C8A2-A3CD45948D73}"/>
                    </a:ext>
                  </a:extLst>
                </p:cNvPr>
                <p:cNvPicPr/>
                <p:nvPr/>
              </p:nvPicPr>
              <p:blipFill>
                <a:blip r:embed="rId19"/>
                <a:stretch>
                  <a:fillRect/>
                </a:stretch>
              </p:blipFill>
              <p:spPr>
                <a:xfrm>
                  <a:off x="4105453" y="6146563"/>
                  <a:ext cx="2628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6458B31C-22C0-65A2-0E14-D9BAC863C64E}"/>
                  </a:ext>
                </a:extLst>
              </p14:cNvPr>
              <p14:cNvContentPartPr/>
              <p14:nvPr/>
            </p14:nvContentPartPr>
            <p14:xfrm>
              <a:off x="651253" y="5583883"/>
              <a:ext cx="213480" cy="368640"/>
            </p14:xfrm>
          </p:contentPart>
        </mc:Choice>
        <mc:Fallback xmlns="">
          <p:pic>
            <p:nvPicPr>
              <p:cNvPr id="19" name="Mürekkep 18">
                <a:extLst>
                  <a:ext uri="{FF2B5EF4-FFF2-40B4-BE49-F238E27FC236}">
                    <a16:creationId xmlns:a16="http://schemas.microsoft.com/office/drawing/2014/main" id="{6458B31C-22C0-65A2-0E14-D9BAC863C64E}"/>
                  </a:ext>
                </a:extLst>
              </p:cNvPr>
              <p:cNvPicPr/>
              <p:nvPr/>
            </p:nvPicPr>
            <p:blipFill>
              <a:blip r:embed="rId21"/>
              <a:stretch>
                <a:fillRect/>
              </a:stretch>
            </p:blipFill>
            <p:spPr>
              <a:xfrm>
                <a:off x="642253" y="5575243"/>
                <a:ext cx="231120" cy="386280"/>
              </a:xfrm>
              <a:prstGeom prst="rect">
                <a:avLst/>
              </a:prstGeom>
            </p:spPr>
          </p:pic>
        </mc:Fallback>
      </mc:AlternateContent>
      <p:grpSp>
        <p:nvGrpSpPr>
          <p:cNvPr id="28" name="Grup 27">
            <a:extLst>
              <a:ext uri="{FF2B5EF4-FFF2-40B4-BE49-F238E27FC236}">
                <a16:creationId xmlns:a16="http://schemas.microsoft.com/office/drawing/2014/main" id="{4941B74C-3AFE-326D-EF08-71039A9B8367}"/>
              </a:ext>
            </a:extLst>
          </p:cNvPr>
          <p:cNvGrpSpPr/>
          <p:nvPr/>
        </p:nvGrpSpPr>
        <p:grpSpPr>
          <a:xfrm>
            <a:off x="4906453" y="5616643"/>
            <a:ext cx="872640" cy="413280"/>
            <a:chOff x="4906453" y="5616643"/>
            <a:chExt cx="872640" cy="413280"/>
          </a:xfrm>
        </p:grpSpPr>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14BDFB04-5202-7041-6834-AFFBC7AD3DD6}"/>
                    </a:ext>
                  </a:extLst>
                </p14:cNvPr>
                <p14:cNvContentPartPr/>
                <p14:nvPr/>
              </p14:nvContentPartPr>
              <p14:xfrm>
                <a:off x="4906453" y="5616643"/>
                <a:ext cx="409320" cy="413280"/>
              </p14:xfrm>
            </p:contentPart>
          </mc:Choice>
          <mc:Fallback xmlns="">
            <p:pic>
              <p:nvPicPr>
                <p:cNvPr id="20" name="Mürekkep 19">
                  <a:extLst>
                    <a:ext uri="{FF2B5EF4-FFF2-40B4-BE49-F238E27FC236}">
                      <a16:creationId xmlns:a16="http://schemas.microsoft.com/office/drawing/2014/main" id="{14BDFB04-5202-7041-6834-AFFBC7AD3DD6}"/>
                    </a:ext>
                  </a:extLst>
                </p:cNvPr>
                <p:cNvPicPr/>
                <p:nvPr/>
              </p:nvPicPr>
              <p:blipFill>
                <a:blip r:embed="rId23"/>
                <a:stretch>
                  <a:fillRect/>
                </a:stretch>
              </p:blipFill>
              <p:spPr>
                <a:xfrm>
                  <a:off x="4897453" y="5608003"/>
                  <a:ext cx="4269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2F589F0F-1F54-EB87-595E-637A784F9686}"/>
                    </a:ext>
                  </a:extLst>
                </p14:cNvPr>
                <p14:cNvContentPartPr/>
                <p14:nvPr/>
              </p14:nvContentPartPr>
              <p14:xfrm>
                <a:off x="5477413" y="5771803"/>
                <a:ext cx="64800" cy="117000"/>
              </p14:xfrm>
            </p:contentPart>
          </mc:Choice>
          <mc:Fallback xmlns="">
            <p:pic>
              <p:nvPicPr>
                <p:cNvPr id="21" name="Mürekkep 20">
                  <a:extLst>
                    <a:ext uri="{FF2B5EF4-FFF2-40B4-BE49-F238E27FC236}">
                      <a16:creationId xmlns:a16="http://schemas.microsoft.com/office/drawing/2014/main" id="{2F589F0F-1F54-EB87-595E-637A784F9686}"/>
                    </a:ext>
                  </a:extLst>
                </p:cNvPr>
                <p:cNvPicPr/>
                <p:nvPr/>
              </p:nvPicPr>
              <p:blipFill>
                <a:blip r:embed="rId25"/>
                <a:stretch>
                  <a:fillRect/>
                </a:stretch>
              </p:blipFill>
              <p:spPr>
                <a:xfrm>
                  <a:off x="5468413" y="5763163"/>
                  <a:ext cx="82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1FAF7E1D-C330-7C6E-2FEF-27AA72E83FB4}"/>
                    </a:ext>
                  </a:extLst>
                </p14:cNvPr>
                <p14:cNvContentPartPr/>
                <p14:nvPr/>
              </p14:nvContentPartPr>
              <p14:xfrm>
                <a:off x="5469853" y="5834443"/>
                <a:ext cx="61920" cy="19440"/>
              </p14:xfrm>
            </p:contentPart>
          </mc:Choice>
          <mc:Fallback xmlns="">
            <p:pic>
              <p:nvPicPr>
                <p:cNvPr id="22" name="Mürekkep 21">
                  <a:extLst>
                    <a:ext uri="{FF2B5EF4-FFF2-40B4-BE49-F238E27FC236}">
                      <a16:creationId xmlns:a16="http://schemas.microsoft.com/office/drawing/2014/main" id="{1FAF7E1D-C330-7C6E-2FEF-27AA72E83FB4}"/>
                    </a:ext>
                  </a:extLst>
                </p:cNvPr>
                <p:cNvPicPr/>
                <p:nvPr/>
              </p:nvPicPr>
              <p:blipFill>
                <a:blip r:embed="rId27"/>
                <a:stretch>
                  <a:fillRect/>
                </a:stretch>
              </p:blipFill>
              <p:spPr>
                <a:xfrm>
                  <a:off x="5460853" y="5825803"/>
                  <a:ext cx="79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84B78CDF-DAC8-86B2-F4F4-ECDB4BB14037}"/>
                    </a:ext>
                  </a:extLst>
                </p14:cNvPr>
                <p14:cNvContentPartPr/>
                <p14:nvPr/>
              </p14:nvContentPartPr>
              <p14:xfrm>
                <a:off x="5461573" y="5773243"/>
                <a:ext cx="57960" cy="23400"/>
              </p14:xfrm>
            </p:contentPart>
          </mc:Choice>
          <mc:Fallback xmlns="">
            <p:pic>
              <p:nvPicPr>
                <p:cNvPr id="23" name="Mürekkep 22">
                  <a:extLst>
                    <a:ext uri="{FF2B5EF4-FFF2-40B4-BE49-F238E27FC236}">
                      <a16:creationId xmlns:a16="http://schemas.microsoft.com/office/drawing/2014/main" id="{84B78CDF-DAC8-86B2-F4F4-ECDB4BB14037}"/>
                    </a:ext>
                  </a:extLst>
                </p:cNvPr>
                <p:cNvPicPr/>
                <p:nvPr/>
              </p:nvPicPr>
              <p:blipFill>
                <a:blip r:embed="rId29"/>
                <a:stretch>
                  <a:fillRect/>
                </a:stretch>
              </p:blipFill>
              <p:spPr>
                <a:xfrm>
                  <a:off x="5452573" y="5764243"/>
                  <a:ext cx="756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5A2C3596-D602-5C23-EF76-F879B0C73E21}"/>
                    </a:ext>
                  </a:extLst>
                </p14:cNvPr>
                <p14:cNvContentPartPr/>
                <p14:nvPr/>
              </p14:nvContentPartPr>
              <p14:xfrm>
                <a:off x="5567773" y="5722843"/>
                <a:ext cx="360" cy="146520"/>
              </p14:xfrm>
            </p:contentPart>
          </mc:Choice>
          <mc:Fallback xmlns="">
            <p:pic>
              <p:nvPicPr>
                <p:cNvPr id="24" name="Mürekkep 23">
                  <a:extLst>
                    <a:ext uri="{FF2B5EF4-FFF2-40B4-BE49-F238E27FC236}">
                      <a16:creationId xmlns:a16="http://schemas.microsoft.com/office/drawing/2014/main" id="{5A2C3596-D602-5C23-EF76-F879B0C73E21}"/>
                    </a:ext>
                  </a:extLst>
                </p:cNvPr>
                <p:cNvPicPr/>
                <p:nvPr/>
              </p:nvPicPr>
              <p:blipFill>
                <a:blip r:embed="rId31"/>
                <a:stretch>
                  <a:fillRect/>
                </a:stretch>
              </p:blipFill>
              <p:spPr>
                <a:xfrm>
                  <a:off x="5558773" y="5714203"/>
                  <a:ext cx="18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5A7F766F-3EBD-A068-2106-961902E1E7AA}"/>
                    </a:ext>
                  </a:extLst>
                </p14:cNvPr>
                <p14:cNvContentPartPr/>
                <p14:nvPr/>
              </p14:nvContentPartPr>
              <p14:xfrm>
                <a:off x="5578213" y="5804203"/>
                <a:ext cx="53280" cy="58680"/>
              </p14:xfrm>
            </p:contentPart>
          </mc:Choice>
          <mc:Fallback xmlns="">
            <p:pic>
              <p:nvPicPr>
                <p:cNvPr id="25" name="Mürekkep 24">
                  <a:extLst>
                    <a:ext uri="{FF2B5EF4-FFF2-40B4-BE49-F238E27FC236}">
                      <a16:creationId xmlns:a16="http://schemas.microsoft.com/office/drawing/2014/main" id="{5A7F766F-3EBD-A068-2106-961902E1E7AA}"/>
                    </a:ext>
                  </a:extLst>
                </p:cNvPr>
                <p:cNvPicPr/>
                <p:nvPr/>
              </p:nvPicPr>
              <p:blipFill>
                <a:blip r:embed="rId33"/>
                <a:stretch>
                  <a:fillRect/>
                </a:stretch>
              </p:blipFill>
              <p:spPr>
                <a:xfrm>
                  <a:off x="5569573" y="5795563"/>
                  <a:ext cx="70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7E3AE1B6-557B-DCF4-8747-B836652D546D}"/>
                    </a:ext>
                  </a:extLst>
                </p14:cNvPr>
                <p14:cNvContentPartPr/>
                <p14:nvPr/>
              </p14:nvContentPartPr>
              <p14:xfrm>
                <a:off x="5641213" y="5722843"/>
                <a:ext cx="19800" cy="146520"/>
              </p14:xfrm>
            </p:contentPart>
          </mc:Choice>
          <mc:Fallback xmlns="">
            <p:pic>
              <p:nvPicPr>
                <p:cNvPr id="26" name="Mürekkep 25">
                  <a:extLst>
                    <a:ext uri="{FF2B5EF4-FFF2-40B4-BE49-F238E27FC236}">
                      <a16:creationId xmlns:a16="http://schemas.microsoft.com/office/drawing/2014/main" id="{7E3AE1B6-557B-DCF4-8747-B836652D546D}"/>
                    </a:ext>
                  </a:extLst>
                </p:cNvPr>
                <p:cNvPicPr/>
                <p:nvPr/>
              </p:nvPicPr>
              <p:blipFill>
                <a:blip r:embed="rId35"/>
                <a:stretch>
                  <a:fillRect/>
                </a:stretch>
              </p:blipFill>
              <p:spPr>
                <a:xfrm>
                  <a:off x="5632213" y="5714203"/>
                  <a:ext cx="37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Mürekkep 26">
                  <a:extLst>
                    <a:ext uri="{FF2B5EF4-FFF2-40B4-BE49-F238E27FC236}">
                      <a16:creationId xmlns:a16="http://schemas.microsoft.com/office/drawing/2014/main" id="{FF525627-0845-FE73-6841-D61B0A710B3C}"/>
                    </a:ext>
                  </a:extLst>
                </p14:cNvPr>
                <p14:cNvContentPartPr/>
                <p14:nvPr/>
              </p14:nvContentPartPr>
              <p14:xfrm>
                <a:off x="5704573" y="5788723"/>
                <a:ext cx="74520" cy="73800"/>
              </p14:xfrm>
            </p:contentPart>
          </mc:Choice>
          <mc:Fallback xmlns="">
            <p:pic>
              <p:nvPicPr>
                <p:cNvPr id="27" name="Mürekkep 26">
                  <a:extLst>
                    <a:ext uri="{FF2B5EF4-FFF2-40B4-BE49-F238E27FC236}">
                      <a16:creationId xmlns:a16="http://schemas.microsoft.com/office/drawing/2014/main" id="{FF525627-0845-FE73-6841-D61B0A710B3C}"/>
                    </a:ext>
                  </a:extLst>
                </p:cNvPr>
                <p:cNvPicPr/>
                <p:nvPr/>
              </p:nvPicPr>
              <p:blipFill>
                <a:blip r:embed="rId37"/>
                <a:stretch>
                  <a:fillRect/>
                </a:stretch>
              </p:blipFill>
              <p:spPr>
                <a:xfrm>
                  <a:off x="5695573" y="5780083"/>
                  <a:ext cx="92160" cy="9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32340FE5-7A3F-CEF2-6CAA-E9FBD2E51281}"/>
                  </a:ext>
                </a:extLst>
              </p14:cNvPr>
              <p14:cNvContentPartPr/>
              <p14:nvPr/>
            </p14:nvContentPartPr>
            <p14:xfrm>
              <a:off x="7853773" y="211963"/>
              <a:ext cx="864720" cy="27360"/>
            </p14:xfrm>
          </p:contentPart>
        </mc:Choice>
        <mc:Fallback xmlns="">
          <p:pic>
            <p:nvPicPr>
              <p:cNvPr id="29" name="Mürekkep 28">
                <a:extLst>
                  <a:ext uri="{FF2B5EF4-FFF2-40B4-BE49-F238E27FC236}">
                    <a16:creationId xmlns:a16="http://schemas.microsoft.com/office/drawing/2014/main" id="{32340FE5-7A3F-CEF2-6CAA-E9FBD2E51281}"/>
                  </a:ext>
                </a:extLst>
              </p:cNvPr>
              <p:cNvPicPr/>
              <p:nvPr/>
            </p:nvPicPr>
            <p:blipFill>
              <a:blip r:embed="rId39"/>
              <a:stretch>
                <a:fillRect/>
              </a:stretch>
            </p:blipFill>
            <p:spPr>
              <a:xfrm>
                <a:off x="7845133" y="202963"/>
                <a:ext cx="882360" cy="45000"/>
              </a:xfrm>
              <a:prstGeom prst="rect">
                <a:avLst/>
              </a:prstGeom>
            </p:spPr>
          </p:pic>
        </mc:Fallback>
      </mc:AlternateContent>
      <p:grpSp>
        <p:nvGrpSpPr>
          <p:cNvPr id="32" name="Grup 31">
            <a:extLst>
              <a:ext uri="{FF2B5EF4-FFF2-40B4-BE49-F238E27FC236}">
                <a16:creationId xmlns:a16="http://schemas.microsoft.com/office/drawing/2014/main" id="{17AD3B5B-2FA3-8F96-9BD7-42C22B7AF2A4}"/>
              </a:ext>
            </a:extLst>
          </p:cNvPr>
          <p:cNvGrpSpPr/>
          <p:nvPr/>
        </p:nvGrpSpPr>
        <p:grpSpPr>
          <a:xfrm>
            <a:off x="5918773" y="3600283"/>
            <a:ext cx="384840" cy="168480"/>
            <a:chOff x="5918773" y="3600283"/>
            <a:chExt cx="384840" cy="168480"/>
          </a:xfrm>
        </p:grpSpPr>
        <mc:AlternateContent xmlns:mc="http://schemas.openxmlformats.org/markup-compatibility/2006" xmlns:p14="http://schemas.microsoft.com/office/powerpoint/2010/main">
          <mc:Choice Requires="p14">
            <p:contentPart p14:bwMode="auto" r:id="rId40">
              <p14:nvContentPartPr>
                <p14:cNvPr id="30" name="Mürekkep 29">
                  <a:extLst>
                    <a:ext uri="{FF2B5EF4-FFF2-40B4-BE49-F238E27FC236}">
                      <a16:creationId xmlns:a16="http://schemas.microsoft.com/office/drawing/2014/main" id="{85253CEF-EFEC-1739-785C-2CA7B891061F}"/>
                    </a:ext>
                  </a:extLst>
                </p14:cNvPr>
                <p14:cNvContentPartPr/>
                <p14:nvPr/>
              </p14:nvContentPartPr>
              <p14:xfrm>
                <a:off x="5918773" y="3656803"/>
                <a:ext cx="342360" cy="10080"/>
              </p14:xfrm>
            </p:contentPart>
          </mc:Choice>
          <mc:Fallback xmlns="">
            <p:pic>
              <p:nvPicPr>
                <p:cNvPr id="30" name="Mürekkep 29">
                  <a:extLst>
                    <a:ext uri="{FF2B5EF4-FFF2-40B4-BE49-F238E27FC236}">
                      <a16:creationId xmlns:a16="http://schemas.microsoft.com/office/drawing/2014/main" id="{85253CEF-EFEC-1739-785C-2CA7B891061F}"/>
                    </a:ext>
                  </a:extLst>
                </p:cNvPr>
                <p:cNvPicPr/>
                <p:nvPr/>
              </p:nvPicPr>
              <p:blipFill>
                <a:blip r:embed="rId41"/>
                <a:stretch>
                  <a:fillRect/>
                </a:stretch>
              </p:blipFill>
              <p:spPr>
                <a:xfrm>
                  <a:off x="5910133" y="3648163"/>
                  <a:ext cx="360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Mürekkep 30">
                  <a:extLst>
                    <a:ext uri="{FF2B5EF4-FFF2-40B4-BE49-F238E27FC236}">
                      <a16:creationId xmlns:a16="http://schemas.microsoft.com/office/drawing/2014/main" id="{14A3F98A-71C8-4A04-2B98-67EE2932FEDA}"/>
                    </a:ext>
                  </a:extLst>
                </p14:cNvPr>
                <p14:cNvContentPartPr/>
                <p14:nvPr/>
              </p14:nvContentPartPr>
              <p14:xfrm>
                <a:off x="6169693" y="3600283"/>
                <a:ext cx="133920" cy="168480"/>
              </p14:xfrm>
            </p:contentPart>
          </mc:Choice>
          <mc:Fallback xmlns="">
            <p:pic>
              <p:nvPicPr>
                <p:cNvPr id="31" name="Mürekkep 30">
                  <a:extLst>
                    <a:ext uri="{FF2B5EF4-FFF2-40B4-BE49-F238E27FC236}">
                      <a16:creationId xmlns:a16="http://schemas.microsoft.com/office/drawing/2014/main" id="{14A3F98A-71C8-4A04-2B98-67EE2932FEDA}"/>
                    </a:ext>
                  </a:extLst>
                </p:cNvPr>
                <p:cNvPicPr/>
                <p:nvPr/>
              </p:nvPicPr>
              <p:blipFill>
                <a:blip r:embed="rId43"/>
                <a:stretch>
                  <a:fillRect/>
                </a:stretch>
              </p:blipFill>
              <p:spPr>
                <a:xfrm>
                  <a:off x="6160693" y="3591283"/>
                  <a:ext cx="151560" cy="18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33" name="Mürekkep 32">
                <a:extLst>
                  <a:ext uri="{FF2B5EF4-FFF2-40B4-BE49-F238E27FC236}">
                    <a16:creationId xmlns:a16="http://schemas.microsoft.com/office/drawing/2014/main" id="{2862498C-012E-5B40-D054-A02F9A18063E}"/>
                  </a:ext>
                </a:extLst>
              </p14:cNvPr>
              <p14:cNvContentPartPr/>
              <p14:nvPr/>
            </p14:nvContentPartPr>
            <p14:xfrm>
              <a:off x="1755013" y="347323"/>
              <a:ext cx="1196280" cy="21600"/>
            </p14:xfrm>
          </p:contentPart>
        </mc:Choice>
        <mc:Fallback xmlns="">
          <p:pic>
            <p:nvPicPr>
              <p:cNvPr id="33" name="Mürekkep 32">
                <a:extLst>
                  <a:ext uri="{FF2B5EF4-FFF2-40B4-BE49-F238E27FC236}">
                    <a16:creationId xmlns:a16="http://schemas.microsoft.com/office/drawing/2014/main" id="{2862498C-012E-5B40-D054-A02F9A18063E}"/>
                  </a:ext>
                </a:extLst>
              </p:cNvPr>
              <p:cNvPicPr/>
              <p:nvPr/>
            </p:nvPicPr>
            <p:blipFill>
              <a:blip r:embed="rId45"/>
              <a:stretch>
                <a:fillRect/>
              </a:stretch>
            </p:blipFill>
            <p:spPr>
              <a:xfrm>
                <a:off x="1746013" y="338323"/>
                <a:ext cx="121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Mürekkep 33">
                <a:extLst>
                  <a:ext uri="{FF2B5EF4-FFF2-40B4-BE49-F238E27FC236}">
                    <a16:creationId xmlns:a16="http://schemas.microsoft.com/office/drawing/2014/main" id="{17DDB934-07B8-E24F-6BC3-D83CD5C96A88}"/>
                  </a:ext>
                </a:extLst>
              </p14:cNvPr>
              <p14:cNvContentPartPr/>
              <p14:nvPr/>
            </p14:nvContentPartPr>
            <p14:xfrm>
              <a:off x="6863773" y="5991763"/>
              <a:ext cx="247320" cy="336240"/>
            </p14:xfrm>
          </p:contentPart>
        </mc:Choice>
        <mc:Fallback xmlns="">
          <p:pic>
            <p:nvPicPr>
              <p:cNvPr id="34" name="Mürekkep 33">
                <a:extLst>
                  <a:ext uri="{FF2B5EF4-FFF2-40B4-BE49-F238E27FC236}">
                    <a16:creationId xmlns:a16="http://schemas.microsoft.com/office/drawing/2014/main" id="{17DDB934-07B8-E24F-6BC3-D83CD5C96A88}"/>
                  </a:ext>
                </a:extLst>
              </p:cNvPr>
              <p:cNvPicPr/>
              <p:nvPr/>
            </p:nvPicPr>
            <p:blipFill>
              <a:blip r:embed="rId47"/>
              <a:stretch>
                <a:fillRect/>
              </a:stretch>
            </p:blipFill>
            <p:spPr>
              <a:xfrm>
                <a:off x="6854773" y="5982763"/>
                <a:ext cx="2649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Mürekkep 34">
                <a:extLst>
                  <a:ext uri="{FF2B5EF4-FFF2-40B4-BE49-F238E27FC236}">
                    <a16:creationId xmlns:a16="http://schemas.microsoft.com/office/drawing/2014/main" id="{A6317E0B-F856-1A3E-6CCE-EAA8AC01D1FC}"/>
                  </a:ext>
                </a:extLst>
              </p14:cNvPr>
              <p14:cNvContentPartPr/>
              <p14:nvPr/>
            </p14:nvContentPartPr>
            <p14:xfrm>
              <a:off x="10270453" y="5957563"/>
              <a:ext cx="524160" cy="411120"/>
            </p14:xfrm>
          </p:contentPart>
        </mc:Choice>
        <mc:Fallback xmlns="">
          <p:pic>
            <p:nvPicPr>
              <p:cNvPr id="35" name="Mürekkep 34">
                <a:extLst>
                  <a:ext uri="{FF2B5EF4-FFF2-40B4-BE49-F238E27FC236}">
                    <a16:creationId xmlns:a16="http://schemas.microsoft.com/office/drawing/2014/main" id="{A6317E0B-F856-1A3E-6CCE-EAA8AC01D1FC}"/>
                  </a:ext>
                </a:extLst>
              </p:cNvPr>
              <p:cNvPicPr/>
              <p:nvPr/>
            </p:nvPicPr>
            <p:blipFill>
              <a:blip r:embed="rId49"/>
              <a:stretch>
                <a:fillRect/>
              </a:stretch>
            </p:blipFill>
            <p:spPr>
              <a:xfrm>
                <a:off x="10261453" y="5948563"/>
                <a:ext cx="541800" cy="428760"/>
              </a:xfrm>
              <a:prstGeom prst="rect">
                <a:avLst/>
              </a:prstGeom>
            </p:spPr>
          </p:pic>
        </mc:Fallback>
      </mc:AlternateContent>
    </p:spTree>
    <p:extLst>
      <p:ext uri="{BB962C8B-B14F-4D97-AF65-F5344CB8AC3E}">
        <p14:creationId xmlns:p14="http://schemas.microsoft.com/office/powerpoint/2010/main" val="296043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988A68C-2373-F89D-40BB-20D6A1C68FEC}"/>
              </a:ext>
            </a:extLst>
          </p:cNvPr>
          <p:cNvPicPr>
            <a:picLocks noChangeAspect="1"/>
          </p:cNvPicPr>
          <p:nvPr/>
        </p:nvPicPr>
        <p:blipFill>
          <a:blip r:embed="rId2"/>
          <a:stretch>
            <a:fillRect/>
          </a:stretch>
        </p:blipFill>
        <p:spPr>
          <a:xfrm>
            <a:off x="1202233" y="2803955"/>
            <a:ext cx="3258005" cy="1305107"/>
          </a:xfrm>
          <a:prstGeom prst="rect">
            <a:avLst/>
          </a:prstGeom>
        </p:spPr>
      </p:pic>
      <p:pic>
        <p:nvPicPr>
          <p:cNvPr id="8" name="Resim 7">
            <a:extLst>
              <a:ext uri="{FF2B5EF4-FFF2-40B4-BE49-F238E27FC236}">
                <a16:creationId xmlns:a16="http://schemas.microsoft.com/office/drawing/2014/main" id="{1FA0EF5C-7DFB-EC64-EE08-123D48112B7A}"/>
              </a:ext>
            </a:extLst>
          </p:cNvPr>
          <p:cNvPicPr>
            <a:picLocks noChangeAspect="1"/>
          </p:cNvPicPr>
          <p:nvPr/>
        </p:nvPicPr>
        <p:blipFill>
          <a:blip r:embed="rId3"/>
          <a:stretch>
            <a:fillRect/>
          </a:stretch>
        </p:blipFill>
        <p:spPr>
          <a:xfrm>
            <a:off x="1673786" y="1889206"/>
            <a:ext cx="2314898" cy="466790"/>
          </a:xfrm>
          <a:prstGeom prst="rect">
            <a:avLst/>
          </a:prstGeom>
        </p:spPr>
      </p:pic>
      <p:pic>
        <p:nvPicPr>
          <p:cNvPr id="10" name="Resim 9">
            <a:extLst>
              <a:ext uri="{FF2B5EF4-FFF2-40B4-BE49-F238E27FC236}">
                <a16:creationId xmlns:a16="http://schemas.microsoft.com/office/drawing/2014/main" id="{20D111AA-0276-84B1-EABB-9874F9A01CE4}"/>
              </a:ext>
            </a:extLst>
          </p:cNvPr>
          <p:cNvPicPr>
            <a:picLocks noChangeAspect="1"/>
          </p:cNvPicPr>
          <p:nvPr/>
        </p:nvPicPr>
        <p:blipFill>
          <a:blip r:embed="rId4"/>
          <a:stretch>
            <a:fillRect/>
          </a:stretch>
        </p:blipFill>
        <p:spPr>
          <a:xfrm>
            <a:off x="492522" y="4698155"/>
            <a:ext cx="4677428" cy="1228896"/>
          </a:xfrm>
          <a:prstGeom prst="rect">
            <a:avLst/>
          </a:prstGeom>
        </p:spPr>
      </p:pic>
      <p:pic>
        <p:nvPicPr>
          <p:cNvPr id="12" name="Resim 11">
            <a:extLst>
              <a:ext uri="{FF2B5EF4-FFF2-40B4-BE49-F238E27FC236}">
                <a16:creationId xmlns:a16="http://schemas.microsoft.com/office/drawing/2014/main" id="{437F7D09-E641-7A3F-3489-417490B26CDD}"/>
              </a:ext>
            </a:extLst>
          </p:cNvPr>
          <p:cNvPicPr>
            <a:picLocks noChangeAspect="1"/>
          </p:cNvPicPr>
          <p:nvPr/>
        </p:nvPicPr>
        <p:blipFill>
          <a:blip r:embed="rId5"/>
          <a:stretch>
            <a:fillRect/>
          </a:stretch>
        </p:blipFill>
        <p:spPr>
          <a:xfrm>
            <a:off x="554445" y="486860"/>
            <a:ext cx="4553585" cy="819264"/>
          </a:xfrm>
          <a:prstGeom prst="rect">
            <a:avLst/>
          </a:prstGeom>
        </p:spPr>
      </p:pic>
      <p:grpSp>
        <p:nvGrpSpPr>
          <p:cNvPr id="18" name="Grup 17">
            <a:extLst>
              <a:ext uri="{FF2B5EF4-FFF2-40B4-BE49-F238E27FC236}">
                <a16:creationId xmlns:a16="http://schemas.microsoft.com/office/drawing/2014/main" id="{CD9097A0-FEC4-29C9-34A2-6AB3BAF79237}"/>
              </a:ext>
            </a:extLst>
          </p:cNvPr>
          <p:cNvGrpSpPr/>
          <p:nvPr/>
        </p:nvGrpSpPr>
        <p:grpSpPr>
          <a:xfrm>
            <a:off x="2606863" y="1375785"/>
            <a:ext cx="172440" cy="344160"/>
            <a:chOff x="2606863" y="1375785"/>
            <a:chExt cx="172440" cy="344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36581891-3133-10E7-9A2C-63092C09B847}"/>
                    </a:ext>
                  </a:extLst>
                </p14:cNvPr>
                <p14:cNvContentPartPr/>
                <p14:nvPr/>
              </p14:nvContentPartPr>
              <p14:xfrm>
                <a:off x="2715583" y="1375785"/>
                <a:ext cx="28800" cy="316080"/>
              </p14:xfrm>
            </p:contentPart>
          </mc:Choice>
          <mc:Fallback xmlns="">
            <p:pic>
              <p:nvPicPr>
                <p:cNvPr id="13" name="Mürekkep 12">
                  <a:extLst>
                    <a:ext uri="{FF2B5EF4-FFF2-40B4-BE49-F238E27FC236}">
                      <a16:creationId xmlns:a16="http://schemas.microsoft.com/office/drawing/2014/main" id="{36581891-3133-10E7-9A2C-63092C09B847}"/>
                    </a:ext>
                  </a:extLst>
                </p:cNvPr>
                <p:cNvPicPr/>
                <p:nvPr/>
              </p:nvPicPr>
              <p:blipFill>
                <a:blip r:embed="rId7"/>
                <a:stretch>
                  <a:fillRect/>
                </a:stretch>
              </p:blipFill>
              <p:spPr>
                <a:xfrm>
                  <a:off x="2706583" y="1366785"/>
                  <a:ext cx="46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2F22F45B-FA3D-CFE4-1143-F054A979E05D}"/>
                    </a:ext>
                  </a:extLst>
                </p14:cNvPr>
                <p14:cNvContentPartPr/>
                <p14:nvPr/>
              </p14:nvContentPartPr>
              <p14:xfrm>
                <a:off x="2606863" y="1629225"/>
                <a:ext cx="172440" cy="90720"/>
              </p14:xfrm>
            </p:contentPart>
          </mc:Choice>
          <mc:Fallback xmlns="">
            <p:pic>
              <p:nvPicPr>
                <p:cNvPr id="14" name="Mürekkep 13">
                  <a:extLst>
                    <a:ext uri="{FF2B5EF4-FFF2-40B4-BE49-F238E27FC236}">
                      <a16:creationId xmlns:a16="http://schemas.microsoft.com/office/drawing/2014/main" id="{2F22F45B-FA3D-CFE4-1143-F054A979E05D}"/>
                    </a:ext>
                  </a:extLst>
                </p:cNvPr>
                <p:cNvPicPr/>
                <p:nvPr/>
              </p:nvPicPr>
              <p:blipFill>
                <a:blip r:embed="rId9"/>
                <a:stretch>
                  <a:fillRect/>
                </a:stretch>
              </p:blipFill>
              <p:spPr>
                <a:xfrm>
                  <a:off x="2598223" y="1620585"/>
                  <a:ext cx="1900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95141046-CCAD-A8AD-6840-96571E8F75E2}"/>
                  </a:ext>
                </a:extLst>
              </p14:cNvPr>
              <p14:cNvContentPartPr/>
              <p14:nvPr/>
            </p14:nvContentPartPr>
            <p14:xfrm>
              <a:off x="2742943" y="2471265"/>
              <a:ext cx="360" cy="253800"/>
            </p14:xfrm>
          </p:contentPart>
        </mc:Choice>
        <mc:Fallback xmlns="">
          <p:pic>
            <p:nvPicPr>
              <p:cNvPr id="16" name="Mürekkep 15">
                <a:extLst>
                  <a:ext uri="{FF2B5EF4-FFF2-40B4-BE49-F238E27FC236}">
                    <a16:creationId xmlns:a16="http://schemas.microsoft.com/office/drawing/2014/main" id="{95141046-CCAD-A8AD-6840-96571E8F75E2}"/>
                  </a:ext>
                </a:extLst>
              </p:cNvPr>
              <p:cNvPicPr/>
              <p:nvPr/>
            </p:nvPicPr>
            <p:blipFill>
              <a:blip r:embed="rId11"/>
              <a:stretch>
                <a:fillRect/>
              </a:stretch>
            </p:blipFill>
            <p:spPr>
              <a:xfrm>
                <a:off x="2733943" y="2462265"/>
                <a:ext cx="180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F4B528CA-0177-7616-CB78-C33BC5F3D4CA}"/>
                  </a:ext>
                </a:extLst>
              </p14:cNvPr>
              <p14:cNvContentPartPr/>
              <p14:nvPr/>
            </p14:nvContentPartPr>
            <p14:xfrm>
              <a:off x="2670223" y="2666025"/>
              <a:ext cx="130680" cy="95760"/>
            </p14:xfrm>
          </p:contentPart>
        </mc:Choice>
        <mc:Fallback xmlns="">
          <p:pic>
            <p:nvPicPr>
              <p:cNvPr id="17" name="Mürekkep 16">
                <a:extLst>
                  <a:ext uri="{FF2B5EF4-FFF2-40B4-BE49-F238E27FC236}">
                    <a16:creationId xmlns:a16="http://schemas.microsoft.com/office/drawing/2014/main" id="{F4B528CA-0177-7616-CB78-C33BC5F3D4CA}"/>
                  </a:ext>
                </a:extLst>
              </p:cNvPr>
              <p:cNvPicPr/>
              <p:nvPr/>
            </p:nvPicPr>
            <p:blipFill>
              <a:blip r:embed="rId13"/>
              <a:stretch>
                <a:fillRect/>
              </a:stretch>
            </p:blipFill>
            <p:spPr>
              <a:xfrm>
                <a:off x="2661583" y="2657385"/>
                <a:ext cx="1483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2FF87609-1579-5F0A-C339-74F84AB12C69}"/>
                  </a:ext>
                </a:extLst>
              </p14:cNvPr>
              <p14:cNvContentPartPr/>
              <p14:nvPr/>
            </p14:nvContentPartPr>
            <p14:xfrm>
              <a:off x="2968303" y="1854585"/>
              <a:ext cx="979920" cy="527040"/>
            </p14:xfrm>
          </p:contentPart>
        </mc:Choice>
        <mc:Fallback xmlns="">
          <p:pic>
            <p:nvPicPr>
              <p:cNvPr id="19" name="Mürekkep 18">
                <a:extLst>
                  <a:ext uri="{FF2B5EF4-FFF2-40B4-BE49-F238E27FC236}">
                    <a16:creationId xmlns:a16="http://schemas.microsoft.com/office/drawing/2014/main" id="{2FF87609-1579-5F0A-C339-74F84AB12C69}"/>
                  </a:ext>
                </a:extLst>
              </p:cNvPr>
              <p:cNvPicPr/>
              <p:nvPr/>
            </p:nvPicPr>
            <p:blipFill>
              <a:blip r:embed="rId15"/>
              <a:stretch>
                <a:fillRect/>
              </a:stretch>
            </p:blipFill>
            <p:spPr>
              <a:xfrm>
                <a:off x="2959303" y="1845945"/>
                <a:ext cx="99756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9075BFCA-59AE-CBD8-29C5-E8B3EA0974B3}"/>
                  </a:ext>
                </a:extLst>
              </p14:cNvPr>
              <p14:cNvContentPartPr/>
              <p14:nvPr/>
            </p14:nvContentPartPr>
            <p14:xfrm>
              <a:off x="3349183" y="623745"/>
              <a:ext cx="564120" cy="780120"/>
            </p14:xfrm>
          </p:contentPart>
        </mc:Choice>
        <mc:Fallback xmlns="">
          <p:pic>
            <p:nvPicPr>
              <p:cNvPr id="20" name="Mürekkep 19">
                <a:extLst>
                  <a:ext uri="{FF2B5EF4-FFF2-40B4-BE49-F238E27FC236}">
                    <a16:creationId xmlns:a16="http://schemas.microsoft.com/office/drawing/2014/main" id="{9075BFCA-59AE-CBD8-29C5-E8B3EA0974B3}"/>
                  </a:ext>
                </a:extLst>
              </p:cNvPr>
              <p:cNvPicPr/>
              <p:nvPr/>
            </p:nvPicPr>
            <p:blipFill>
              <a:blip r:embed="rId17"/>
              <a:stretch>
                <a:fillRect/>
              </a:stretch>
            </p:blipFill>
            <p:spPr>
              <a:xfrm>
                <a:off x="3340183" y="615105"/>
                <a:ext cx="58176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Mürekkep 28">
                <a:extLst>
                  <a:ext uri="{FF2B5EF4-FFF2-40B4-BE49-F238E27FC236}">
                    <a16:creationId xmlns:a16="http://schemas.microsoft.com/office/drawing/2014/main" id="{E1B34F52-A783-D3E3-61BA-9474C82003DD}"/>
                  </a:ext>
                </a:extLst>
              </p14:cNvPr>
              <p14:cNvContentPartPr/>
              <p14:nvPr/>
            </p14:nvContentPartPr>
            <p14:xfrm>
              <a:off x="4625743" y="3693465"/>
              <a:ext cx="99720" cy="73080"/>
            </p14:xfrm>
          </p:contentPart>
        </mc:Choice>
        <mc:Fallback xmlns="">
          <p:pic>
            <p:nvPicPr>
              <p:cNvPr id="29" name="Mürekkep 28">
                <a:extLst>
                  <a:ext uri="{FF2B5EF4-FFF2-40B4-BE49-F238E27FC236}">
                    <a16:creationId xmlns:a16="http://schemas.microsoft.com/office/drawing/2014/main" id="{E1B34F52-A783-D3E3-61BA-9474C82003DD}"/>
                  </a:ext>
                </a:extLst>
              </p:cNvPr>
              <p:cNvPicPr/>
              <p:nvPr/>
            </p:nvPicPr>
            <p:blipFill>
              <a:blip r:embed="rId19"/>
              <a:stretch>
                <a:fillRect/>
              </a:stretch>
            </p:blipFill>
            <p:spPr>
              <a:xfrm>
                <a:off x="4616743" y="3684465"/>
                <a:ext cx="117360" cy="90720"/>
              </a:xfrm>
              <a:prstGeom prst="rect">
                <a:avLst/>
              </a:prstGeom>
            </p:spPr>
          </p:pic>
        </mc:Fallback>
      </mc:AlternateContent>
      <p:grpSp>
        <p:nvGrpSpPr>
          <p:cNvPr id="32" name="Grup 31">
            <a:extLst>
              <a:ext uri="{FF2B5EF4-FFF2-40B4-BE49-F238E27FC236}">
                <a16:creationId xmlns:a16="http://schemas.microsoft.com/office/drawing/2014/main" id="{54B816AF-1E8F-28B7-86C6-67215F6541E5}"/>
              </a:ext>
            </a:extLst>
          </p:cNvPr>
          <p:cNvGrpSpPr/>
          <p:nvPr/>
        </p:nvGrpSpPr>
        <p:grpSpPr>
          <a:xfrm>
            <a:off x="4532863" y="3267945"/>
            <a:ext cx="742320" cy="596520"/>
            <a:chOff x="4532863" y="3267945"/>
            <a:chExt cx="742320" cy="596520"/>
          </a:xfrm>
        </p:grpSpPr>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FF8C19F-F1CC-70A7-79F2-E04C14CADE05}"/>
                    </a:ext>
                  </a:extLst>
                </p14:cNvPr>
                <p14:cNvContentPartPr/>
                <p14:nvPr/>
              </p14:nvContentPartPr>
              <p14:xfrm>
                <a:off x="4752823" y="3548745"/>
                <a:ext cx="191880" cy="161280"/>
              </p14:xfrm>
            </p:contentPart>
          </mc:Choice>
          <mc:Fallback xmlns="">
            <p:pic>
              <p:nvPicPr>
                <p:cNvPr id="21" name="Mürekkep 20">
                  <a:extLst>
                    <a:ext uri="{FF2B5EF4-FFF2-40B4-BE49-F238E27FC236}">
                      <a16:creationId xmlns:a16="http://schemas.microsoft.com/office/drawing/2014/main" id="{3FF8C19F-F1CC-70A7-79F2-E04C14CADE05}"/>
                    </a:ext>
                  </a:extLst>
                </p:cNvPr>
                <p:cNvPicPr/>
                <p:nvPr/>
              </p:nvPicPr>
              <p:blipFill>
                <a:blip r:embed="rId21"/>
                <a:stretch>
                  <a:fillRect/>
                </a:stretch>
              </p:blipFill>
              <p:spPr>
                <a:xfrm>
                  <a:off x="4744183" y="3539745"/>
                  <a:ext cx="209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E8173C77-B59D-09B4-75D0-C8F723B86A4A}"/>
                    </a:ext>
                  </a:extLst>
                </p14:cNvPr>
                <p14:cNvContentPartPr/>
                <p14:nvPr/>
              </p14:nvContentPartPr>
              <p14:xfrm>
                <a:off x="4779823" y="3561345"/>
                <a:ext cx="102960" cy="69120"/>
              </p14:xfrm>
            </p:contentPart>
          </mc:Choice>
          <mc:Fallback xmlns="">
            <p:pic>
              <p:nvPicPr>
                <p:cNvPr id="22" name="Mürekkep 21">
                  <a:extLst>
                    <a:ext uri="{FF2B5EF4-FFF2-40B4-BE49-F238E27FC236}">
                      <a16:creationId xmlns:a16="http://schemas.microsoft.com/office/drawing/2014/main" id="{E8173C77-B59D-09B4-75D0-C8F723B86A4A}"/>
                    </a:ext>
                  </a:extLst>
                </p:cNvPr>
                <p:cNvPicPr/>
                <p:nvPr/>
              </p:nvPicPr>
              <p:blipFill>
                <a:blip r:embed="rId23"/>
                <a:stretch>
                  <a:fillRect/>
                </a:stretch>
              </p:blipFill>
              <p:spPr>
                <a:xfrm>
                  <a:off x="4771183" y="3552345"/>
                  <a:ext cx="120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0604CCC-A4D9-E9F2-7942-8DC8F1D63D77}"/>
                    </a:ext>
                  </a:extLst>
                </p14:cNvPr>
                <p14:cNvContentPartPr/>
                <p14:nvPr/>
              </p14:nvContentPartPr>
              <p14:xfrm>
                <a:off x="4743463" y="3501225"/>
                <a:ext cx="87840" cy="38880"/>
              </p14:xfrm>
            </p:contentPart>
          </mc:Choice>
          <mc:Fallback xmlns="">
            <p:pic>
              <p:nvPicPr>
                <p:cNvPr id="23" name="Mürekkep 22">
                  <a:extLst>
                    <a:ext uri="{FF2B5EF4-FFF2-40B4-BE49-F238E27FC236}">
                      <a16:creationId xmlns:a16="http://schemas.microsoft.com/office/drawing/2014/main" id="{10604CCC-A4D9-E9F2-7942-8DC8F1D63D77}"/>
                    </a:ext>
                  </a:extLst>
                </p:cNvPr>
                <p:cNvPicPr/>
                <p:nvPr/>
              </p:nvPicPr>
              <p:blipFill>
                <a:blip r:embed="rId25"/>
                <a:stretch>
                  <a:fillRect/>
                </a:stretch>
              </p:blipFill>
              <p:spPr>
                <a:xfrm>
                  <a:off x="4734823" y="3492225"/>
                  <a:ext cx="1054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A5A5B51F-DFFF-1EC6-2A31-9697FDCF8133}"/>
                    </a:ext>
                  </a:extLst>
                </p14:cNvPr>
                <p14:cNvContentPartPr/>
                <p14:nvPr/>
              </p14:nvContentPartPr>
              <p14:xfrm>
                <a:off x="4879543" y="3403665"/>
                <a:ext cx="112320" cy="222480"/>
              </p14:xfrm>
            </p:contentPart>
          </mc:Choice>
          <mc:Fallback xmlns="">
            <p:pic>
              <p:nvPicPr>
                <p:cNvPr id="24" name="Mürekkep 23">
                  <a:extLst>
                    <a:ext uri="{FF2B5EF4-FFF2-40B4-BE49-F238E27FC236}">
                      <a16:creationId xmlns:a16="http://schemas.microsoft.com/office/drawing/2014/main" id="{A5A5B51F-DFFF-1EC6-2A31-9697FDCF8133}"/>
                    </a:ext>
                  </a:extLst>
                </p:cNvPr>
                <p:cNvPicPr/>
                <p:nvPr/>
              </p:nvPicPr>
              <p:blipFill>
                <a:blip r:embed="rId27"/>
                <a:stretch>
                  <a:fillRect/>
                </a:stretch>
              </p:blipFill>
              <p:spPr>
                <a:xfrm>
                  <a:off x="4870543" y="3395025"/>
                  <a:ext cx="129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0CC82F3C-E357-994B-015B-ACB6B36219E5}"/>
                    </a:ext>
                  </a:extLst>
                </p14:cNvPr>
                <p14:cNvContentPartPr/>
                <p14:nvPr/>
              </p14:nvContentPartPr>
              <p14:xfrm>
                <a:off x="4979263" y="3494025"/>
                <a:ext cx="73080" cy="104040"/>
              </p14:xfrm>
            </p:contentPart>
          </mc:Choice>
          <mc:Fallback xmlns="">
            <p:pic>
              <p:nvPicPr>
                <p:cNvPr id="25" name="Mürekkep 24">
                  <a:extLst>
                    <a:ext uri="{FF2B5EF4-FFF2-40B4-BE49-F238E27FC236}">
                      <a16:creationId xmlns:a16="http://schemas.microsoft.com/office/drawing/2014/main" id="{0CC82F3C-E357-994B-015B-ACB6B36219E5}"/>
                    </a:ext>
                  </a:extLst>
                </p:cNvPr>
                <p:cNvPicPr/>
                <p:nvPr/>
              </p:nvPicPr>
              <p:blipFill>
                <a:blip r:embed="rId29"/>
                <a:stretch>
                  <a:fillRect/>
                </a:stretch>
              </p:blipFill>
              <p:spPr>
                <a:xfrm>
                  <a:off x="4970263" y="3485385"/>
                  <a:ext cx="90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Mürekkep 25">
                  <a:extLst>
                    <a:ext uri="{FF2B5EF4-FFF2-40B4-BE49-F238E27FC236}">
                      <a16:creationId xmlns:a16="http://schemas.microsoft.com/office/drawing/2014/main" id="{F68355FE-BCEE-289A-9078-C1D55DFE1607}"/>
                    </a:ext>
                  </a:extLst>
                </p14:cNvPr>
                <p14:cNvContentPartPr/>
                <p14:nvPr/>
              </p14:nvContentPartPr>
              <p14:xfrm>
                <a:off x="5015263" y="3267945"/>
                <a:ext cx="125640" cy="245160"/>
              </p14:xfrm>
            </p:contentPart>
          </mc:Choice>
          <mc:Fallback xmlns="">
            <p:pic>
              <p:nvPicPr>
                <p:cNvPr id="26" name="Mürekkep 25">
                  <a:extLst>
                    <a:ext uri="{FF2B5EF4-FFF2-40B4-BE49-F238E27FC236}">
                      <a16:creationId xmlns:a16="http://schemas.microsoft.com/office/drawing/2014/main" id="{F68355FE-BCEE-289A-9078-C1D55DFE1607}"/>
                    </a:ext>
                  </a:extLst>
                </p:cNvPr>
                <p:cNvPicPr/>
                <p:nvPr/>
              </p:nvPicPr>
              <p:blipFill>
                <a:blip r:embed="rId31"/>
                <a:stretch>
                  <a:fillRect/>
                </a:stretch>
              </p:blipFill>
              <p:spPr>
                <a:xfrm>
                  <a:off x="5006623" y="3259305"/>
                  <a:ext cx="143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Mürekkep 26">
                  <a:extLst>
                    <a:ext uri="{FF2B5EF4-FFF2-40B4-BE49-F238E27FC236}">
                      <a16:creationId xmlns:a16="http://schemas.microsoft.com/office/drawing/2014/main" id="{8C92642D-1A41-60ED-2277-073CC405D2B6}"/>
                    </a:ext>
                  </a:extLst>
                </p14:cNvPr>
                <p14:cNvContentPartPr/>
                <p14:nvPr/>
              </p14:nvContentPartPr>
              <p14:xfrm>
                <a:off x="5150983" y="3330945"/>
                <a:ext cx="124200" cy="137160"/>
              </p14:xfrm>
            </p:contentPart>
          </mc:Choice>
          <mc:Fallback xmlns="">
            <p:pic>
              <p:nvPicPr>
                <p:cNvPr id="27" name="Mürekkep 26">
                  <a:extLst>
                    <a:ext uri="{FF2B5EF4-FFF2-40B4-BE49-F238E27FC236}">
                      <a16:creationId xmlns:a16="http://schemas.microsoft.com/office/drawing/2014/main" id="{8C92642D-1A41-60ED-2277-073CC405D2B6}"/>
                    </a:ext>
                  </a:extLst>
                </p:cNvPr>
                <p:cNvPicPr/>
                <p:nvPr/>
              </p:nvPicPr>
              <p:blipFill>
                <a:blip r:embed="rId33"/>
                <a:stretch>
                  <a:fillRect/>
                </a:stretch>
              </p:blipFill>
              <p:spPr>
                <a:xfrm>
                  <a:off x="5142343" y="3321945"/>
                  <a:ext cx="141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608B2266-179B-A9EB-CC44-668D7DBC8A31}"/>
                    </a:ext>
                  </a:extLst>
                </p14:cNvPr>
                <p14:cNvContentPartPr/>
                <p14:nvPr/>
              </p14:nvContentPartPr>
              <p14:xfrm>
                <a:off x="4537183" y="3747105"/>
                <a:ext cx="116640" cy="19080"/>
              </p14:xfrm>
            </p:contentPart>
          </mc:Choice>
          <mc:Fallback xmlns="">
            <p:pic>
              <p:nvPicPr>
                <p:cNvPr id="30" name="Mürekkep 29">
                  <a:extLst>
                    <a:ext uri="{FF2B5EF4-FFF2-40B4-BE49-F238E27FC236}">
                      <a16:creationId xmlns:a16="http://schemas.microsoft.com/office/drawing/2014/main" id="{608B2266-179B-A9EB-CC44-668D7DBC8A31}"/>
                    </a:ext>
                  </a:extLst>
                </p:cNvPr>
                <p:cNvPicPr/>
                <p:nvPr/>
              </p:nvPicPr>
              <p:blipFill>
                <a:blip r:embed="rId35"/>
                <a:stretch>
                  <a:fillRect/>
                </a:stretch>
              </p:blipFill>
              <p:spPr>
                <a:xfrm>
                  <a:off x="4528183" y="3738105"/>
                  <a:ext cx="134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37C4B84A-9986-9C6C-5EE8-7852AEE7A856}"/>
                    </a:ext>
                  </a:extLst>
                </p14:cNvPr>
                <p14:cNvContentPartPr/>
                <p14:nvPr/>
              </p14:nvContentPartPr>
              <p14:xfrm>
                <a:off x="4532863" y="3648105"/>
                <a:ext cx="93600" cy="216360"/>
              </p14:xfrm>
            </p:contentPart>
          </mc:Choice>
          <mc:Fallback xmlns="">
            <p:pic>
              <p:nvPicPr>
                <p:cNvPr id="31" name="Mürekkep 30">
                  <a:extLst>
                    <a:ext uri="{FF2B5EF4-FFF2-40B4-BE49-F238E27FC236}">
                      <a16:creationId xmlns:a16="http://schemas.microsoft.com/office/drawing/2014/main" id="{37C4B84A-9986-9C6C-5EE8-7852AEE7A856}"/>
                    </a:ext>
                  </a:extLst>
                </p:cNvPr>
                <p:cNvPicPr/>
                <p:nvPr/>
              </p:nvPicPr>
              <p:blipFill>
                <a:blip r:embed="rId37"/>
                <a:stretch>
                  <a:fillRect/>
                </a:stretch>
              </p:blipFill>
              <p:spPr>
                <a:xfrm>
                  <a:off x="4524223" y="3639465"/>
                  <a:ext cx="111240" cy="23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28A3092F-2E45-DBB4-3DAB-61A942A0A1BB}"/>
                  </a:ext>
                </a:extLst>
              </p14:cNvPr>
              <p14:cNvContentPartPr/>
              <p14:nvPr/>
            </p14:nvContentPartPr>
            <p14:xfrm>
              <a:off x="3168103" y="3828825"/>
              <a:ext cx="524880" cy="19440"/>
            </p14:xfrm>
          </p:contentPart>
        </mc:Choice>
        <mc:Fallback xmlns="">
          <p:pic>
            <p:nvPicPr>
              <p:cNvPr id="33" name="Mürekkep 32">
                <a:extLst>
                  <a:ext uri="{FF2B5EF4-FFF2-40B4-BE49-F238E27FC236}">
                    <a16:creationId xmlns:a16="http://schemas.microsoft.com/office/drawing/2014/main" id="{28A3092F-2E45-DBB4-3DAB-61A942A0A1BB}"/>
                  </a:ext>
                </a:extLst>
              </p:cNvPr>
              <p:cNvPicPr/>
              <p:nvPr/>
            </p:nvPicPr>
            <p:blipFill>
              <a:blip r:embed="rId39"/>
              <a:stretch>
                <a:fillRect/>
              </a:stretch>
            </p:blipFill>
            <p:spPr>
              <a:xfrm>
                <a:off x="3159463" y="3819825"/>
                <a:ext cx="54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A6321011-A60D-2160-E708-8684E554753E}"/>
                  </a:ext>
                </a:extLst>
              </p14:cNvPr>
              <p14:cNvContentPartPr/>
              <p14:nvPr/>
            </p14:nvContentPartPr>
            <p14:xfrm>
              <a:off x="1421023" y="3814065"/>
              <a:ext cx="998280" cy="27000"/>
            </p14:xfrm>
          </p:contentPart>
        </mc:Choice>
        <mc:Fallback xmlns="">
          <p:pic>
            <p:nvPicPr>
              <p:cNvPr id="34" name="Mürekkep 33">
                <a:extLst>
                  <a:ext uri="{FF2B5EF4-FFF2-40B4-BE49-F238E27FC236}">
                    <a16:creationId xmlns:a16="http://schemas.microsoft.com/office/drawing/2014/main" id="{A6321011-A60D-2160-E708-8684E554753E}"/>
                  </a:ext>
                </a:extLst>
              </p:cNvPr>
              <p:cNvPicPr/>
              <p:nvPr/>
            </p:nvPicPr>
            <p:blipFill>
              <a:blip r:embed="rId41"/>
              <a:stretch>
                <a:fillRect/>
              </a:stretch>
            </p:blipFill>
            <p:spPr>
              <a:xfrm>
                <a:off x="1412383" y="3805425"/>
                <a:ext cx="10159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8397DAFE-DEE2-61CD-6294-EBC4852AFD22}"/>
                  </a:ext>
                </a:extLst>
              </p14:cNvPr>
              <p14:cNvContentPartPr/>
              <p14:nvPr/>
            </p14:nvContentPartPr>
            <p14:xfrm>
              <a:off x="4109503" y="2792025"/>
              <a:ext cx="337680" cy="361080"/>
            </p14:xfrm>
          </p:contentPart>
        </mc:Choice>
        <mc:Fallback xmlns="">
          <p:pic>
            <p:nvPicPr>
              <p:cNvPr id="35" name="Mürekkep 34">
                <a:extLst>
                  <a:ext uri="{FF2B5EF4-FFF2-40B4-BE49-F238E27FC236}">
                    <a16:creationId xmlns:a16="http://schemas.microsoft.com/office/drawing/2014/main" id="{8397DAFE-DEE2-61CD-6294-EBC4852AFD22}"/>
                  </a:ext>
                </a:extLst>
              </p:cNvPr>
              <p:cNvPicPr/>
              <p:nvPr/>
            </p:nvPicPr>
            <p:blipFill>
              <a:blip r:embed="rId43"/>
              <a:stretch>
                <a:fillRect/>
              </a:stretch>
            </p:blipFill>
            <p:spPr>
              <a:xfrm>
                <a:off x="4100503" y="2783025"/>
                <a:ext cx="355320" cy="378720"/>
              </a:xfrm>
              <a:prstGeom prst="rect">
                <a:avLst/>
              </a:prstGeom>
            </p:spPr>
          </p:pic>
        </mc:Fallback>
      </mc:AlternateContent>
      <p:grpSp>
        <p:nvGrpSpPr>
          <p:cNvPr id="48" name="Grup 47">
            <a:extLst>
              <a:ext uri="{FF2B5EF4-FFF2-40B4-BE49-F238E27FC236}">
                <a16:creationId xmlns:a16="http://schemas.microsoft.com/office/drawing/2014/main" id="{2915101F-BB6B-F4A2-E33B-F764A4A25C9D}"/>
              </a:ext>
            </a:extLst>
          </p:cNvPr>
          <p:cNvGrpSpPr/>
          <p:nvPr/>
        </p:nvGrpSpPr>
        <p:grpSpPr>
          <a:xfrm>
            <a:off x="2616223" y="4191705"/>
            <a:ext cx="1649880" cy="1015560"/>
            <a:chOff x="2616223" y="4191705"/>
            <a:chExt cx="1649880" cy="1015560"/>
          </a:xfrm>
        </p:grpSpPr>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83C94D4E-B2DC-2435-658F-E6BA0572E67F}"/>
                    </a:ext>
                  </a:extLst>
                </p14:cNvPr>
                <p14:cNvContentPartPr/>
                <p14:nvPr/>
              </p14:nvContentPartPr>
              <p14:xfrm>
                <a:off x="2651863" y="4191705"/>
                <a:ext cx="37080" cy="496800"/>
              </p14:xfrm>
            </p:contentPart>
          </mc:Choice>
          <mc:Fallback xmlns="">
            <p:pic>
              <p:nvPicPr>
                <p:cNvPr id="36" name="Mürekkep 35">
                  <a:extLst>
                    <a:ext uri="{FF2B5EF4-FFF2-40B4-BE49-F238E27FC236}">
                      <a16:creationId xmlns:a16="http://schemas.microsoft.com/office/drawing/2014/main" id="{83C94D4E-B2DC-2435-658F-E6BA0572E67F}"/>
                    </a:ext>
                  </a:extLst>
                </p:cNvPr>
                <p:cNvPicPr/>
                <p:nvPr/>
              </p:nvPicPr>
              <p:blipFill>
                <a:blip r:embed="rId45"/>
                <a:stretch>
                  <a:fillRect/>
                </a:stretch>
              </p:blipFill>
              <p:spPr>
                <a:xfrm>
                  <a:off x="2643223" y="4182705"/>
                  <a:ext cx="5472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4B40BF7D-530F-1E34-011B-78209BD5DE40}"/>
                    </a:ext>
                  </a:extLst>
                </p14:cNvPr>
                <p14:cNvContentPartPr/>
                <p14:nvPr/>
              </p14:nvContentPartPr>
              <p14:xfrm>
                <a:off x="2616223" y="4542345"/>
                <a:ext cx="178200" cy="149760"/>
              </p14:xfrm>
            </p:contentPart>
          </mc:Choice>
          <mc:Fallback xmlns="">
            <p:pic>
              <p:nvPicPr>
                <p:cNvPr id="37" name="Mürekkep 36">
                  <a:extLst>
                    <a:ext uri="{FF2B5EF4-FFF2-40B4-BE49-F238E27FC236}">
                      <a16:creationId xmlns:a16="http://schemas.microsoft.com/office/drawing/2014/main" id="{4B40BF7D-530F-1E34-011B-78209BD5DE40}"/>
                    </a:ext>
                  </a:extLst>
                </p:cNvPr>
                <p:cNvPicPr/>
                <p:nvPr/>
              </p:nvPicPr>
              <p:blipFill>
                <a:blip r:embed="rId47"/>
                <a:stretch>
                  <a:fillRect/>
                </a:stretch>
              </p:blipFill>
              <p:spPr>
                <a:xfrm>
                  <a:off x="2607583" y="4533345"/>
                  <a:ext cx="195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AF12CBAF-8E87-6C6C-5468-E4D30BF94CF4}"/>
                    </a:ext>
                  </a:extLst>
                </p14:cNvPr>
                <p14:cNvContentPartPr/>
                <p14:nvPr/>
              </p14:nvContentPartPr>
              <p14:xfrm>
                <a:off x="2976943" y="4687425"/>
                <a:ext cx="1289160" cy="519840"/>
              </p14:xfrm>
            </p:contentPart>
          </mc:Choice>
          <mc:Fallback xmlns="">
            <p:pic>
              <p:nvPicPr>
                <p:cNvPr id="39" name="Mürekkep 38">
                  <a:extLst>
                    <a:ext uri="{FF2B5EF4-FFF2-40B4-BE49-F238E27FC236}">
                      <a16:creationId xmlns:a16="http://schemas.microsoft.com/office/drawing/2014/main" id="{AF12CBAF-8E87-6C6C-5468-E4D30BF94CF4}"/>
                    </a:ext>
                  </a:extLst>
                </p:cNvPr>
                <p:cNvPicPr/>
                <p:nvPr/>
              </p:nvPicPr>
              <p:blipFill>
                <a:blip r:embed="rId49"/>
                <a:stretch>
                  <a:fillRect/>
                </a:stretch>
              </p:blipFill>
              <p:spPr>
                <a:xfrm>
                  <a:off x="2967943" y="4678425"/>
                  <a:ext cx="13068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7C517097-737A-ADE8-9F46-F9A8E2CC5257}"/>
                    </a:ext>
                  </a:extLst>
                </p14:cNvPr>
                <p14:cNvContentPartPr/>
                <p14:nvPr/>
              </p14:nvContentPartPr>
              <p14:xfrm>
                <a:off x="3240823" y="4426785"/>
                <a:ext cx="180360" cy="360"/>
              </p14:xfrm>
            </p:contentPart>
          </mc:Choice>
          <mc:Fallback xmlns="">
            <p:pic>
              <p:nvPicPr>
                <p:cNvPr id="40" name="Mürekkep 39">
                  <a:extLst>
                    <a:ext uri="{FF2B5EF4-FFF2-40B4-BE49-F238E27FC236}">
                      <a16:creationId xmlns:a16="http://schemas.microsoft.com/office/drawing/2014/main" id="{7C517097-737A-ADE8-9F46-F9A8E2CC5257}"/>
                    </a:ext>
                  </a:extLst>
                </p:cNvPr>
                <p:cNvPicPr/>
                <p:nvPr/>
              </p:nvPicPr>
              <p:blipFill>
                <a:blip r:embed="rId51"/>
                <a:stretch>
                  <a:fillRect/>
                </a:stretch>
              </p:blipFill>
              <p:spPr>
                <a:xfrm>
                  <a:off x="3231823" y="4418145"/>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A5374D97-3E8A-51F4-7107-C105127DB767}"/>
                    </a:ext>
                  </a:extLst>
                </p14:cNvPr>
                <p14:cNvContentPartPr/>
                <p14:nvPr/>
              </p14:nvContentPartPr>
              <p14:xfrm>
                <a:off x="3349543" y="4435785"/>
                <a:ext cx="25920" cy="117000"/>
              </p14:xfrm>
            </p:contentPart>
          </mc:Choice>
          <mc:Fallback xmlns="">
            <p:pic>
              <p:nvPicPr>
                <p:cNvPr id="41" name="Mürekkep 40">
                  <a:extLst>
                    <a:ext uri="{FF2B5EF4-FFF2-40B4-BE49-F238E27FC236}">
                      <a16:creationId xmlns:a16="http://schemas.microsoft.com/office/drawing/2014/main" id="{A5374D97-3E8A-51F4-7107-C105127DB767}"/>
                    </a:ext>
                  </a:extLst>
                </p:cNvPr>
                <p:cNvPicPr/>
                <p:nvPr/>
              </p:nvPicPr>
              <p:blipFill>
                <a:blip r:embed="rId53"/>
                <a:stretch>
                  <a:fillRect/>
                </a:stretch>
              </p:blipFill>
              <p:spPr>
                <a:xfrm>
                  <a:off x="3340903" y="4427145"/>
                  <a:ext cx="43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9526C97D-708C-0BF6-A141-EC36FF1996D6}"/>
                    </a:ext>
                  </a:extLst>
                </p14:cNvPr>
                <p14:cNvContentPartPr/>
                <p14:nvPr/>
              </p14:nvContentPartPr>
              <p14:xfrm>
                <a:off x="3494263" y="4517145"/>
                <a:ext cx="18000" cy="72360"/>
              </p14:xfrm>
            </p:contentPart>
          </mc:Choice>
          <mc:Fallback xmlns="">
            <p:pic>
              <p:nvPicPr>
                <p:cNvPr id="42" name="Mürekkep 41">
                  <a:extLst>
                    <a:ext uri="{FF2B5EF4-FFF2-40B4-BE49-F238E27FC236}">
                      <a16:creationId xmlns:a16="http://schemas.microsoft.com/office/drawing/2014/main" id="{9526C97D-708C-0BF6-A141-EC36FF1996D6}"/>
                    </a:ext>
                  </a:extLst>
                </p:cNvPr>
                <p:cNvPicPr/>
                <p:nvPr/>
              </p:nvPicPr>
              <p:blipFill>
                <a:blip r:embed="rId55"/>
                <a:stretch>
                  <a:fillRect/>
                </a:stretch>
              </p:blipFill>
              <p:spPr>
                <a:xfrm>
                  <a:off x="3485623" y="4508505"/>
                  <a:ext cx="35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2A889388-017E-F1A4-EA90-6E5A9AFAC301}"/>
                    </a:ext>
                  </a:extLst>
                </p14:cNvPr>
                <p14:cNvContentPartPr/>
                <p14:nvPr/>
              </p14:nvContentPartPr>
              <p14:xfrm>
                <a:off x="3584983" y="4381425"/>
                <a:ext cx="9720" cy="222120"/>
              </p14:xfrm>
            </p:contentPart>
          </mc:Choice>
          <mc:Fallback xmlns="">
            <p:pic>
              <p:nvPicPr>
                <p:cNvPr id="43" name="Mürekkep 42">
                  <a:extLst>
                    <a:ext uri="{FF2B5EF4-FFF2-40B4-BE49-F238E27FC236}">
                      <a16:creationId xmlns:a16="http://schemas.microsoft.com/office/drawing/2014/main" id="{2A889388-017E-F1A4-EA90-6E5A9AFAC301}"/>
                    </a:ext>
                  </a:extLst>
                </p:cNvPr>
                <p:cNvPicPr/>
                <p:nvPr/>
              </p:nvPicPr>
              <p:blipFill>
                <a:blip r:embed="rId57"/>
                <a:stretch>
                  <a:fillRect/>
                </a:stretch>
              </p:blipFill>
              <p:spPr>
                <a:xfrm>
                  <a:off x="3575983" y="4372785"/>
                  <a:ext cx="2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0128506A-7C0F-C6E9-7BE6-E36E5FC91DEC}"/>
                    </a:ext>
                  </a:extLst>
                </p14:cNvPr>
                <p14:cNvContentPartPr/>
                <p14:nvPr/>
              </p14:nvContentPartPr>
              <p14:xfrm>
                <a:off x="3594343" y="4508505"/>
                <a:ext cx="107640" cy="73440"/>
              </p14:xfrm>
            </p:contentPart>
          </mc:Choice>
          <mc:Fallback xmlns="">
            <p:pic>
              <p:nvPicPr>
                <p:cNvPr id="44" name="Mürekkep 43">
                  <a:extLst>
                    <a:ext uri="{FF2B5EF4-FFF2-40B4-BE49-F238E27FC236}">
                      <a16:creationId xmlns:a16="http://schemas.microsoft.com/office/drawing/2014/main" id="{0128506A-7C0F-C6E9-7BE6-E36E5FC91DEC}"/>
                    </a:ext>
                  </a:extLst>
                </p:cNvPr>
                <p:cNvPicPr/>
                <p:nvPr/>
              </p:nvPicPr>
              <p:blipFill>
                <a:blip r:embed="rId59"/>
                <a:stretch>
                  <a:fillRect/>
                </a:stretch>
              </p:blipFill>
              <p:spPr>
                <a:xfrm>
                  <a:off x="3585703" y="4499505"/>
                  <a:ext cx="125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52F32FAA-59E8-87B3-4576-882B9A22D5FD}"/>
                    </a:ext>
                  </a:extLst>
                </p14:cNvPr>
                <p14:cNvContentPartPr/>
                <p14:nvPr/>
              </p14:nvContentPartPr>
              <p14:xfrm>
                <a:off x="3638983" y="4300065"/>
                <a:ext cx="66960" cy="240840"/>
              </p14:xfrm>
            </p:contentPart>
          </mc:Choice>
          <mc:Fallback xmlns="">
            <p:pic>
              <p:nvPicPr>
                <p:cNvPr id="45" name="Mürekkep 44">
                  <a:extLst>
                    <a:ext uri="{FF2B5EF4-FFF2-40B4-BE49-F238E27FC236}">
                      <a16:creationId xmlns:a16="http://schemas.microsoft.com/office/drawing/2014/main" id="{52F32FAA-59E8-87B3-4576-882B9A22D5FD}"/>
                    </a:ext>
                  </a:extLst>
                </p:cNvPr>
                <p:cNvPicPr/>
                <p:nvPr/>
              </p:nvPicPr>
              <p:blipFill>
                <a:blip r:embed="rId61"/>
                <a:stretch>
                  <a:fillRect/>
                </a:stretch>
              </p:blipFill>
              <p:spPr>
                <a:xfrm>
                  <a:off x="3630343" y="4291065"/>
                  <a:ext cx="84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Mürekkep 45">
                  <a:extLst>
                    <a:ext uri="{FF2B5EF4-FFF2-40B4-BE49-F238E27FC236}">
                      <a16:creationId xmlns:a16="http://schemas.microsoft.com/office/drawing/2014/main" id="{F2061E00-146B-28D7-E052-4FAD4640596B}"/>
                    </a:ext>
                  </a:extLst>
                </p14:cNvPr>
                <p14:cNvContentPartPr/>
                <p14:nvPr/>
              </p14:nvContentPartPr>
              <p14:xfrm>
                <a:off x="3817543" y="4444065"/>
                <a:ext cx="84600" cy="126720"/>
              </p14:xfrm>
            </p:contentPart>
          </mc:Choice>
          <mc:Fallback xmlns="">
            <p:pic>
              <p:nvPicPr>
                <p:cNvPr id="46" name="Mürekkep 45">
                  <a:extLst>
                    <a:ext uri="{FF2B5EF4-FFF2-40B4-BE49-F238E27FC236}">
                      <a16:creationId xmlns:a16="http://schemas.microsoft.com/office/drawing/2014/main" id="{F2061E00-146B-28D7-E052-4FAD4640596B}"/>
                    </a:ext>
                  </a:extLst>
                </p:cNvPr>
                <p:cNvPicPr/>
                <p:nvPr/>
              </p:nvPicPr>
              <p:blipFill>
                <a:blip r:embed="rId63"/>
                <a:stretch>
                  <a:fillRect/>
                </a:stretch>
              </p:blipFill>
              <p:spPr>
                <a:xfrm>
                  <a:off x="3808543" y="4435425"/>
                  <a:ext cx="10224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7" name="Mürekkep 46">
                <a:extLst>
                  <a:ext uri="{FF2B5EF4-FFF2-40B4-BE49-F238E27FC236}">
                    <a16:creationId xmlns:a16="http://schemas.microsoft.com/office/drawing/2014/main" id="{EFE617F5-B9BF-05C0-6BC9-A06C561804A0}"/>
                  </a:ext>
                </a:extLst>
              </p14:cNvPr>
              <p14:cNvContentPartPr/>
              <p14:nvPr/>
            </p14:nvContentPartPr>
            <p14:xfrm>
              <a:off x="2740783" y="5348745"/>
              <a:ext cx="890280" cy="473400"/>
            </p14:xfrm>
          </p:contentPart>
        </mc:Choice>
        <mc:Fallback xmlns="">
          <p:pic>
            <p:nvPicPr>
              <p:cNvPr id="47" name="Mürekkep 46">
                <a:extLst>
                  <a:ext uri="{FF2B5EF4-FFF2-40B4-BE49-F238E27FC236}">
                    <a16:creationId xmlns:a16="http://schemas.microsoft.com/office/drawing/2014/main" id="{EFE617F5-B9BF-05C0-6BC9-A06C561804A0}"/>
                  </a:ext>
                </a:extLst>
              </p:cNvPr>
              <p:cNvPicPr/>
              <p:nvPr/>
            </p:nvPicPr>
            <p:blipFill>
              <a:blip r:embed="rId65"/>
              <a:stretch>
                <a:fillRect/>
              </a:stretch>
            </p:blipFill>
            <p:spPr>
              <a:xfrm>
                <a:off x="2732143" y="5339745"/>
                <a:ext cx="907920" cy="491040"/>
              </a:xfrm>
              <a:prstGeom prst="rect">
                <a:avLst/>
              </a:prstGeom>
            </p:spPr>
          </p:pic>
        </mc:Fallback>
      </mc:AlternateContent>
      <p:pic>
        <p:nvPicPr>
          <p:cNvPr id="51" name="Resim 50">
            <a:extLst>
              <a:ext uri="{FF2B5EF4-FFF2-40B4-BE49-F238E27FC236}">
                <a16:creationId xmlns:a16="http://schemas.microsoft.com/office/drawing/2014/main" id="{10F2C66D-04DF-DAD2-F999-4793378F9061}"/>
              </a:ext>
            </a:extLst>
          </p:cNvPr>
          <p:cNvPicPr>
            <a:picLocks noChangeAspect="1"/>
          </p:cNvPicPr>
          <p:nvPr/>
        </p:nvPicPr>
        <p:blipFill>
          <a:blip r:embed="rId66"/>
          <a:stretch>
            <a:fillRect/>
          </a:stretch>
        </p:blipFill>
        <p:spPr>
          <a:xfrm>
            <a:off x="2074827" y="6291657"/>
            <a:ext cx="1190791" cy="457264"/>
          </a:xfrm>
          <a:prstGeom prst="rect">
            <a:avLst/>
          </a:prstGeom>
        </p:spPr>
      </p:pic>
      <p:grpSp>
        <p:nvGrpSpPr>
          <p:cNvPr id="54" name="Grup 53">
            <a:extLst>
              <a:ext uri="{FF2B5EF4-FFF2-40B4-BE49-F238E27FC236}">
                <a16:creationId xmlns:a16="http://schemas.microsoft.com/office/drawing/2014/main" id="{AABA6EE7-A193-DA42-25F4-53A37253025E}"/>
              </a:ext>
            </a:extLst>
          </p:cNvPr>
          <p:cNvGrpSpPr/>
          <p:nvPr/>
        </p:nvGrpSpPr>
        <p:grpSpPr>
          <a:xfrm>
            <a:off x="2552503" y="6029505"/>
            <a:ext cx="165960" cy="217800"/>
            <a:chOff x="2552503" y="6029505"/>
            <a:chExt cx="165960" cy="217800"/>
          </a:xfrm>
        </p:grpSpPr>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66694B71-2354-91CF-5824-27F338BEFF5A}"/>
                    </a:ext>
                  </a:extLst>
                </p14:cNvPr>
                <p14:cNvContentPartPr/>
                <p14:nvPr/>
              </p14:nvContentPartPr>
              <p14:xfrm>
                <a:off x="2643223" y="6029505"/>
                <a:ext cx="360" cy="171360"/>
              </p14:xfrm>
            </p:contentPart>
          </mc:Choice>
          <mc:Fallback xmlns="">
            <p:pic>
              <p:nvPicPr>
                <p:cNvPr id="52" name="Mürekkep 51">
                  <a:extLst>
                    <a:ext uri="{FF2B5EF4-FFF2-40B4-BE49-F238E27FC236}">
                      <a16:creationId xmlns:a16="http://schemas.microsoft.com/office/drawing/2014/main" id="{66694B71-2354-91CF-5824-27F338BEFF5A}"/>
                    </a:ext>
                  </a:extLst>
                </p:cNvPr>
                <p:cNvPicPr/>
                <p:nvPr/>
              </p:nvPicPr>
              <p:blipFill>
                <a:blip r:embed="rId68"/>
                <a:stretch>
                  <a:fillRect/>
                </a:stretch>
              </p:blipFill>
              <p:spPr>
                <a:xfrm>
                  <a:off x="2634583" y="6020505"/>
                  <a:ext cx="18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9090C5A-4012-8F4F-0AD5-3E61A91D65C0}"/>
                    </a:ext>
                  </a:extLst>
                </p14:cNvPr>
                <p14:cNvContentPartPr/>
                <p14:nvPr/>
              </p14:nvContentPartPr>
              <p14:xfrm>
                <a:off x="2552503" y="6165225"/>
                <a:ext cx="165960" cy="82080"/>
              </p14:xfrm>
            </p:contentPart>
          </mc:Choice>
          <mc:Fallback xmlns="">
            <p:pic>
              <p:nvPicPr>
                <p:cNvPr id="53" name="Mürekkep 52">
                  <a:extLst>
                    <a:ext uri="{FF2B5EF4-FFF2-40B4-BE49-F238E27FC236}">
                      <a16:creationId xmlns:a16="http://schemas.microsoft.com/office/drawing/2014/main" id="{E9090C5A-4012-8F4F-0AD5-3E61A91D65C0}"/>
                    </a:ext>
                  </a:extLst>
                </p:cNvPr>
                <p:cNvPicPr/>
                <p:nvPr/>
              </p:nvPicPr>
              <p:blipFill>
                <a:blip r:embed="rId70"/>
                <a:stretch>
                  <a:fillRect/>
                </a:stretch>
              </p:blipFill>
              <p:spPr>
                <a:xfrm>
                  <a:off x="2543863" y="6156225"/>
                  <a:ext cx="183600" cy="99720"/>
                </a:xfrm>
                <a:prstGeom prst="rect">
                  <a:avLst/>
                </a:prstGeom>
              </p:spPr>
            </p:pic>
          </mc:Fallback>
        </mc:AlternateContent>
      </p:grpSp>
      <p:pic>
        <p:nvPicPr>
          <p:cNvPr id="58" name="Resim 57">
            <a:extLst>
              <a:ext uri="{FF2B5EF4-FFF2-40B4-BE49-F238E27FC236}">
                <a16:creationId xmlns:a16="http://schemas.microsoft.com/office/drawing/2014/main" id="{16E2C39D-7FE7-472C-F1C3-21B8DAFB4B73}"/>
              </a:ext>
            </a:extLst>
          </p:cNvPr>
          <p:cNvPicPr>
            <a:picLocks noChangeAspect="1"/>
          </p:cNvPicPr>
          <p:nvPr/>
        </p:nvPicPr>
        <p:blipFill>
          <a:blip r:embed="rId71"/>
          <a:stretch>
            <a:fillRect/>
          </a:stretch>
        </p:blipFill>
        <p:spPr>
          <a:xfrm>
            <a:off x="7413019" y="639281"/>
            <a:ext cx="2381582" cy="514422"/>
          </a:xfrm>
          <a:prstGeom prst="rect">
            <a:avLst/>
          </a:prstGeom>
        </p:spPr>
      </p:pic>
      <p:pic>
        <p:nvPicPr>
          <p:cNvPr id="60" name="Resim 59">
            <a:extLst>
              <a:ext uri="{FF2B5EF4-FFF2-40B4-BE49-F238E27FC236}">
                <a16:creationId xmlns:a16="http://schemas.microsoft.com/office/drawing/2014/main" id="{E3F63182-0526-6374-CEDE-E4506235EAAB}"/>
              </a:ext>
            </a:extLst>
          </p:cNvPr>
          <p:cNvPicPr>
            <a:picLocks noChangeAspect="1"/>
          </p:cNvPicPr>
          <p:nvPr/>
        </p:nvPicPr>
        <p:blipFill>
          <a:blip r:embed="rId72"/>
          <a:stretch>
            <a:fillRect/>
          </a:stretch>
        </p:blipFill>
        <p:spPr>
          <a:xfrm>
            <a:off x="7103413" y="3814065"/>
            <a:ext cx="3000794" cy="342948"/>
          </a:xfrm>
          <a:prstGeom prst="rect">
            <a:avLst/>
          </a:prstGeom>
        </p:spPr>
      </p:pic>
      <p:sp>
        <p:nvSpPr>
          <p:cNvPr id="61" name="Metin kutusu 60">
            <a:extLst>
              <a:ext uri="{FF2B5EF4-FFF2-40B4-BE49-F238E27FC236}">
                <a16:creationId xmlns:a16="http://schemas.microsoft.com/office/drawing/2014/main" id="{8CD6A7E3-0378-9262-AE87-D869978463F6}"/>
              </a:ext>
            </a:extLst>
          </p:cNvPr>
          <p:cNvSpPr txBox="1"/>
          <p:nvPr/>
        </p:nvSpPr>
        <p:spPr>
          <a:xfrm>
            <a:off x="6303340" y="4507425"/>
            <a:ext cx="4828566" cy="1754326"/>
          </a:xfrm>
          <a:prstGeom prst="rect">
            <a:avLst/>
          </a:prstGeom>
          <a:noFill/>
        </p:spPr>
        <p:txBody>
          <a:bodyPr wrap="none" rtlCol="0">
            <a:spAutoFit/>
          </a:bodyPr>
          <a:lstStyle/>
          <a:p>
            <a:r>
              <a:rPr lang="en-US" dirty="0"/>
              <a:t>Graph </a:t>
            </a:r>
            <a:r>
              <a:rPr lang="en-US" dirty="0" err="1"/>
              <a:t>kisminda</a:t>
            </a:r>
            <a:r>
              <a:rPr lang="en-US" dirty="0"/>
              <a:t> Variables </a:t>
            </a:r>
            <a:r>
              <a:rPr lang="en-US" dirty="0" err="1"/>
              <a:t>kisminda</a:t>
            </a:r>
            <a:endParaRPr lang="en-US" dirty="0"/>
          </a:p>
          <a:p>
            <a:r>
              <a:rPr lang="en-US" dirty="0" err="1"/>
              <a:t>cok</a:t>
            </a:r>
            <a:r>
              <a:rPr lang="en-US" dirty="0"/>
              <a:t> </a:t>
            </a:r>
            <a:r>
              <a:rPr lang="en-US" dirty="0" err="1"/>
              <a:t>fazla</a:t>
            </a:r>
            <a:r>
              <a:rPr lang="en-US" dirty="0"/>
              <a:t> node </a:t>
            </a:r>
            <a:r>
              <a:rPr lang="en-US" dirty="0" err="1"/>
              <a:t>oldugu</a:t>
            </a:r>
            <a:r>
              <a:rPr lang="en-US" dirty="0"/>
              <a:t> </a:t>
            </a:r>
            <a:r>
              <a:rPr lang="en-US" dirty="0" err="1"/>
              <a:t>icin</a:t>
            </a:r>
            <a:r>
              <a:rPr lang="en-US" dirty="0"/>
              <a:t> </a:t>
            </a:r>
            <a:r>
              <a:rPr lang="en-US" dirty="0" err="1"/>
              <a:t>bunlari</a:t>
            </a:r>
            <a:r>
              <a:rPr lang="en-US" dirty="0"/>
              <a:t> </a:t>
            </a:r>
          </a:p>
          <a:p>
            <a:r>
              <a:rPr lang="en-US" dirty="0" err="1"/>
              <a:t>kategorilendiriyoruz</a:t>
            </a:r>
            <a:r>
              <a:rPr lang="en-US" dirty="0"/>
              <a:t>. </a:t>
            </a:r>
          </a:p>
          <a:p>
            <a:r>
              <a:rPr lang="en-US" dirty="0" err="1"/>
              <a:t>kategori</a:t>
            </a:r>
            <a:r>
              <a:rPr lang="en-US" dirty="0"/>
              <a:t> </a:t>
            </a:r>
            <a:r>
              <a:rPr lang="en-US" dirty="0" err="1"/>
              <a:t>ismine</a:t>
            </a:r>
            <a:r>
              <a:rPr lang="en-US" dirty="0"/>
              <a:t> </a:t>
            </a:r>
            <a:r>
              <a:rPr lang="en-US" dirty="0" err="1"/>
              <a:t>GlobeProporties</a:t>
            </a:r>
            <a:r>
              <a:rPr lang="en-US" dirty="0"/>
              <a:t> </a:t>
            </a:r>
            <a:r>
              <a:rPr lang="en-US" dirty="0" err="1"/>
              <a:t>ekledik</a:t>
            </a:r>
            <a:endParaRPr lang="en-US" dirty="0"/>
          </a:p>
          <a:p>
            <a:r>
              <a:rPr lang="en-US" dirty="0" err="1"/>
              <a:t>BoxWidth</a:t>
            </a:r>
            <a:r>
              <a:rPr lang="en-US" dirty="0"/>
              <a:t>, </a:t>
            </a:r>
            <a:r>
              <a:rPr lang="en-US" dirty="0" err="1"/>
              <a:t>BoxHeight</a:t>
            </a:r>
            <a:r>
              <a:rPr lang="en-US" dirty="0"/>
              <a:t> </a:t>
            </a:r>
            <a:r>
              <a:rPr lang="en-US" dirty="0" err="1"/>
              <a:t>ve</a:t>
            </a:r>
            <a:r>
              <a:rPr lang="en-US" dirty="0"/>
              <a:t> </a:t>
            </a:r>
            <a:r>
              <a:rPr lang="en-US" dirty="0" err="1"/>
              <a:t>BackgroundBrush</a:t>
            </a:r>
            <a:endParaRPr lang="en-US" dirty="0"/>
          </a:p>
          <a:p>
            <a:r>
              <a:rPr lang="en-US" dirty="0" err="1"/>
              <a:t>kategorisini</a:t>
            </a:r>
            <a:r>
              <a:rPr lang="en-US" dirty="0"/>
              <a:t> </a:t>
            </a:r>
            <a:r>
              <a:rPr lang="en-US" dirty="0" err="1"/>
              <a:t>GlobeProporties</a:t>
            </a:r>
            <a:r>
              <a:rPr lang="en-US" dirty="0"/>
              <a:t> </a:t>
            </a:r>
            <a:r>
              <a:rPr lang="en-US" dirty="0" err="1"/>
              <a:t>sectik</a:t>
            </a:r>
            <a:r>
              <a:rPr lang="en-US" dirty="0"/>
              <a:t>.</a:t>
            </a:r>
            <a:endParaRPr lang="en-CA" dirty="0"/>
          </a:p>
        </p:txBody>
      </p:sp>
      <p:grpSp>
        <p:nvGrpSpPr>
          <p:cNvPr id="64" name="Grup 63">
            <a:extLst>
              <a:ext uri="{FF2B5EF4-FFF2-40B4-BE49-F238E27FC236}">
                <a16:creationId xmlns:a16="http://schemas.microsoft.com/office/drawing/2014/main" id="{5FE90FB3-E3C7-C2F6-A97D-6331A0AB0618}"/>
              </a:ext>
            </a:extLst>
          </p:cNvPr>
          <p:cNvGrpSpPr/>
          <p:nvPr/>
        </p:nvGrpSpPr>
        <p:grpSpPr>
          <a:xfrm>
            <a:off x="8500783" y="1231065"/>
            <a:ext cx="223560" cy="343440"/>
            <a:chOff x="8500783" y="1231065"/>
            <a:chExt cx="223560" cy="343440"/>
          </a:xfrm>
        </p:grpSpPr>
        <mc:AlternateContent xmlns:mc="http://schemas.openxmlformats.org/markup-compatibility/2006" xmlns:p14="http://schemas.microsoft.com/office/powerpoint/2010/main">
          <mc:Choice Requires="p14">
            <p:contentPart p14:bwMode="auto" r:id="rId73">
              <p14:nvContentPartPr>
                <p14:cNvPr id="62" name="Mürekkep 61">
                  <a:extLst>
                    <a:ext uri="{FF2B5EF4-FFF2-40B4-BE49-F238E27FC236}">
                      <a16:creationId xmlns:a16="http://schemas.microsoft.com/office/drawing/2014/main" id="{D86ECF57-088F-3D8A-7378-763C6AE754F3}"/>
                    </a:ext>
                  </a:extLst>
                </p14:cNvPr>
                <p14:cNvContentPartPr/>
                <p14:nvPr/>
              </p14:nvContentPartPr>
              <p14:xfrm>
                <a:off x="8573143" y="1231065"/>
                <a:ext cx="360" cy="325080"/>
              </p14:xfrm>
            </p:contentPart>
          </mc:Choice>
          <mc:Fallback xmlns="">
            <p:pic>
              <p:nvPicPr>
                <p:cNvPr id="62" name="Mürekkep 61">
                  <a:extLst>
                    <a:ext uri="{FF2B5EF4-FFF2-40B4-BE49-F238E27FC236}">
                      <a16:creationId xmlns:a16="http://schemas.microsoft.com/office/drawing/2014/main" id="{D86ECF57-088F-3D8A-7378-763C6AE754F3}"/>
                    </a:ext>
                  </a:extLst>
                </p:cNvPr>
                <p:cNvPicPr/>
                <p:nvPr/>
              </p:nvPicPr>
              <p:blipFill>
                <a:blip r:embed="rId74"/>
                <a:stretch>
                  <a:fillRect/>
                </a:stretch>
              </p:blipFill>
              <p:spPr>
                <a:xfrm>
                  <a:off x="8564503" y="1222065"/>
                  <a:ext cx="18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Mürekkep 62">
                  <a:extLst>
                    <a:ext uri="{FF2B5EF4-FFF2-40B4-BE49-F238E27FC236}">
                      <a16:creationId xmlns:a16="http://schemas.microsoft.com/office/drawing/2014/main" id="{C70A2C0E-C8F4-031C-8C23-6E40E5239249}"/>
                    </a:ext>
                  </a:extLst>
                </p14:cNvPr>
                <p14:cNvContentPartPr/>
                <p14:nvPr/>
              </p14:nvContentPartPr>
              <p14:xfrm>
                <a:off x="8500783" y="1491345"/>
                <a:ext cx="223560" cy="83160"/>
              </p14:xfrm>
            </p:contentPart>
          </mc:Choice>
          <mc:Fallback xmlns="">
            <p:pic>
              <p:nvPicPr>
                <p:cNvPr id="63" name="Mürekkep 62">
                  <a:extLst>
                    <a:ext uri="{FF2B5EF4-FFF2-40B4-BE49-F238E27FC236}">
                      <a16:creationId xmlns:a16="http://schemas.microsoft.com/office/drawing/2014/main" id="{C70A2C0E-C8F4-031C-8C23-6E40E5239249}"/>
                    </a:ext>
                  </a:extLst>
                </p:cNvPr>
                <p:cNvPicPr/>
                <p:nvPr/>
              </p:nvPicPr>
              <p:blipFill>
                <a:blip r:embed="rId76"/>
                <a:stretch>
                  <a:fillRect/>
                </a:stretch>
              </p:blipFill>
              <p:spPr>
                <a:xfrm>
                  <a:off x="8491783" y="1482345"/>
                  <a:ext cx="241200" cy="100800"/>
                </a:xfrm>
                <a:prstGeom prst="rect">
                  <a:avLst/>
                </a:prstGeom>
              </p:spPr>
            </p:pic>
          </mc:Fallback>
        </mc:AlternateContent>
      </p:grpSp>
      <p:grpSp>
        <p:nvGrpSpPr>
          <p:cNvPr id="80" name="Grup 79">
            <a:extLst>
              <a:ext uri="{FF2B5EF4-FFF2-40B4-BE49-F238E27FC236}">
                <a16:creationId xmlns:a16="http://schemas.microsoft.com/office/drawing/2014/main" id="{AE188FB9-D14D-1AF1-8454-81388C1C5618}"/>
              </a:ext>
            </a:extLst>
          </p:cNvPr>
          <p:cNvGrpSpPr/>
          <p:nvPr/>
        </p:nvGrpSpPr>
        <p:grpSpPr>
          <a:xfrm>
            <a:off x="8489983" y="3358305"/>
            <a:ext cx="1729800" cy="815760"/>
            <a:chOff x="8489983" y="3358305"/>
            <a:chExt cx="1729800" cy="8157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86B91741-2B03-858B-6F81-D25E8C00BDB6}"/>
                    </a:ext>
                  </a:extLst>
                </p14:cNvPr>
                <p14:cNvContentPartPr/>
                <p14:nvPr/>
              </p14:nvContentPartPr>
              <p14:xfrm>
                <a:off x="8609503" y="3358305"/>
                <a:ext cx="9720" cy="325080"/>
              </p14:xfrm>
            </p:contentPart>
          </mc:Choice>
          <mc:Fallback xmlns="">
            <p:pic>
              <p:nvPicPr>
                <p:cNvPr id="66" name="Mürekkep 65">
                  <a:extLst>
                    <a:ext uri="{FF2B5EF4-FFF2-40B4-BE49-F238E27FC236}">
                      <a16:creationId xmlns:a16="http://schemas.microsoft.com/office/drawing/2014/main" id="{86B91741-2B03-858B-6F81-D25E8C00BDB6}"/>
                    </a:ext>
                  </a:extLst>
                </p:cNvPr>
                <p:cNvPicPr/>
                <p:nvPr/>
              </p:nvPicPr>
              <p:blipFill>
                <a:blip r:embed="rId78"/>
                <a:stretch>
                  <a:fillRect/>
                </a:stretch>
              </p:blipFill>
              <p:spPr>
                <a:xfrm>
                  <a:off x="8600863" y="3349665"/>
                  <a:ext cx="273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7" name="Mürekkep 66">
                  <a:extLst>
                    <a:ext uri="{FF2B5EF4-FFF2-40B4-BE49-F238E27FC236}">
                      <a16:creationId xmlns:a16="http://schemas.microsoft.com/office/drawing/2014/main" id="{A15A6D79-4E5F-070A-B9CD-C1D0CB30D91E}"/>
                    </a:ext>
                  </a:extLst>
                </p14:cNvPr>
                <p14:cNvContentPartPr/>
                <p14:nvPr/>
              </p14:nvContentPartPr>
              <p14:xfrm>
                <a:off x="8537143" y="3618225"/>
                <a:ext cx="159840" cy="80640"/>
              </p14:xfrm>
            </p:contentPart>
          </mc:Choice>
          <mc:Fallback xmlns="">
            <p:pic>
              <p:nvPicPr>
                <p:cNvPr id="67" name="Mürekkep 66">
                  <a:extLst>
                    <a:ext uri="{FF2B5EF4-FFF2-40B4-BE49-F238E27FC236}">
                      <a16:creationId xmlns:a16="http://schemas.microsoft.com/office/drawing/2014/main" id="{A15A6D79-4E5F-070A-B9CD-C1D0CB30D91E}"/>
                    </a:ext>
                  </a:extLst>
                </p:cNvPr>
                <p:cNvPicPr/>
                <p:nvPr/>
              </p:nvPicPr>
              <p:blipFill>
                <a:blip r:embed="rId80"/>
                <a:stretch>
                  <a:fillRect/>
                </a:stretch>
              </p:blipFill>
              <p:spPr>
                <a:xfrm>
                  <a:off x="8528143" y="3609585"/>
                  <a:ext cx="177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8" name="Mürekkep 67">
                  <a:extLst>
                    <a:ext uri="{FF2B5EF4-FFF2-40B4-BE49-F238E27FC236}">
                      <a16:creationId xmlns:a16="http://schemas.microsoft.com/office/drawing/2014/main" id="{C8178D42-BBD5-7A08-8893-04AF81BF2C31}"/>
                    </a:ext>
                  </a:extLst>
                </p14:cNvPr>
                <p14:cNvContentPartPr/>
                <p14:nvPr/>
              </p14:nvContentPartPr>
              <p14:xfrm>
                <a:off x="8489983" y="3783825"/>
                <a:ext cx="964440" cy="390240"/>
              </p14:xfrm>
            </p:contentPart>
          </mc:Choice>
          <mc:Fallback xmlns="">
            <p:pic>
              <p:nvPicPr>
                <p:cNvPr id="68" name="Mürekkep 67">
                  <a:extLst>
                    <a:ext uri="{FF2B5EF4-FFF2-40B4-BE49-F238E27FC236}">
                      <a16:creationId xmlns:a16="http://schemas.microsoft.com/office/drawing/2014/main" id="{C8178D42-BBD5-7A08-8893-04AF81BF2C31}"/>
                    </a:ext>
                  </a:extLst>
                </p:cNvPr>
                <p:cNvPicPr/>
                <p:nvPr/>
              </p:nvPicPr>
              <p:blipFill>
                <a:blip r:embed="rId82"/>
                <a:stretch>
                  <a:fillRect/>
                </a:stretch>
              </p:blipFill>
              <p:spPr>
                <a:xfrm>
                  <a:off x="8480983" y="3775185"/>
                  <a:ext cx="98208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Mürekkep 69">
                  <a:extLst>
                    <a:ext uri="{FF2B5EF4-FFF2-40B4-BE49-F238E27FC236}">
                      <a16:creationId xmlns:a16="http://schemas.microsoft.com/office/drawing/2014/main" id="{D4899C6D-BAF2-F7B0-A6DA-4557DAF487D9}"/>
                    </a:ext>
                  </a:extLst>
                </p14:cNvPr>
                <p14:cNvContentPartPr/>
                <p14:nvPr/>
              </p14:nvContentPartPr>
              <p14:xfrm>
                <a:off x="9252103" y="3630105"/>
                <a:ext cx="57960" cy="105120"/>
              </p14:xfrm>
            </p:contentPart>
          </mc:Choice>
          <mc:Fallback xmlns="">
            <p:pic>
              <p:nvPicPr>
                <p:cNvPr id="70" name="Mürekkep 69">
                  <a:extLst>
                    <a:ext uri="{FF2B5EF4-FFF2-40B4-BE49-F238E27FC236}">
                      <a16:creationId xmlns:a16="http://schemas.microsoft.com/office/drawing/2014/main" id="{D4899C6D-BAF2-F7B0-A6DA-4557DAF487D9}"/>
                    </a:ext>
                  </a:extLst>
                </p:cNvPr>
                <p:cNvPicPr/>
                <p:nvPr/>
              </p:nvPicPr>
              <p:blipFill>
                <a:blip r:embed="rId84"/>
                <a:stretch>
                  <a:fillRect/>
                </a:stretch>
              </p:blipFill>
              <p:spPr>
                <a:xfrm>
                  <a:off x="9243463" y="3621105"/>
                  <a:ext cx="75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Mürekkep 70">
                  <a:extLst>
                    <a:ext uri="{FF2B5EF4-FFF2-40B4-BE49-F238E27FC236}">
                      <a16:creationId xmlns:a16="http://schemas.microsoft.com/office/drawing/2014/main" id="{49041D45-F5B4-E7E0-1A45-EA9F5CB24856}"/>
                    </a:ext>
                  </a:extLst>
                </p14:cNvPr>
                <p14:cNvContentPartPr/>
                <p14:nvPr/>
              </p14:nvContentPartPr>
              <p14:xfrm>
                <a:off x="9143743" y="3539745"/>
                <a:ext cx="91440" cy="53640"/>
              </p14:xfrm>
            </p:contentPart>
          </mc:Choice>
          <mc:Fallback xmlns="">
            <p:pic>
              <p:nvPicPr>
                <p:cNvPr id="71" name="Mürekkep 70">
                  <a:extLst>
                    <a:ext uri="{FF2B5EF4-FFF2-40B4-BE49-F238E27FC236}">
                      <a16:creationId xmlns:a16="http://schemas.microsoft.com/office/drawing/2014/main" id="{49041D45-F5B4-E7E0-1A45-EA9F5CB24856}"/>
                    </a:ext>
                  </a:extLst>
                </p:cNvPr>
                <p:cNvPicPr/>
                <p:nvPr/>
              </p:nvPicPr>
              <p:blipFill>
                <a:blip r:embed="rId86"/>
                <a:stretch>
                  <a:fillRect/>
                </a:stretch>
              </p:blipFill>
              <p:spPr>
                <a:xfrm>
                  <a:off x="9134743" y="3530745"/>
                  <a:ext cx="109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13F850EE-AF2D-1E6A-14E2-60BE24BFAA10}"/>
                    </a:ext>
                  </a:extLst>
                </p14:cNvPr>
                <p14:cNvContentPartPr/>
                <p14:nvPr/>
              </p14:nvContentPartPr>
              <p14:xfrm>
                <a:off x="9314743" y="3548385"/>
                <a:ext cx="137160" cy="155520"/>
              </p14:xfrm>
            </p:contentPart>
          </mc:Choice>
          <mc:Fallback xmlns="">
            <p:pic>
              <p:nvPicPr>
                <p:cNvPr id="73" name="Mürekkep 72">
                  <a:extLst>
                    <a:ext uri="{FF2B5EF4-FFF2-40B4-BE49-F238E27FC236}">
                      <a16:creationId xmlns:a16="http://schemas.microsoft.com/office/drawing/2014/main" id="{13F850EE-AF2D-1E6A-14E2-60BE24BFAA10}"/>
                    </a:ext>
                  </a:extLst>
                </p:cNvPr>
                <p:cNvPicPr/>
                <p:nvPr/>
              </p:nvPicPr>
              <p:blipFill>
                <a:blip r:embed="rId88"/>
                <a:stretch>
                  <a:fillRect/>
                </a:stretch>
              </p:blipFill>
              <p:spPr>
                <a:xfrm>
                  <a:off x="9305743" y="3539385"/>
                  <a:ext cx="154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4" name="Mürekkep 73">
                  <a:extLst>
                    <a:ext uri="{FF2B5EF4-FFF2-40B4-BE49-F238E27FC236}">
                      <a16:creationId xmlns:a16="http://schemas.microsoft.com/office/drawing/2014/main" id="{30EE0077-533C-2A23-9ACC-33744330E818}"/>
                    </a:ext>
                  </a:extLst>
                </p14:cNvPr>
                <p14:cNvContentPartPr/>
                <p14:nvPr/>
              </p14:nvContentPartPr>
              <p14:xfrm>
                <a:off x="9460543" y="3503385"/>
                <a:ext cx="32760" cy="102960"/>
              </p14:xfrm>
            </p:contentPart>
          </mc:Choice>
          <mc:Fallback xmlns="">
            <p:pic>
              <p:nvPicPr>
                <p:cNvPr id="74" name="Mürekkep 73">
                  <a:extLst>
                    <a:ext uri="{FF2B5EF4-FFF2-40B4-BE49-F238E27FC236}">
                      <a16:creationId xmlns:a16="http://schemas.microsoft.com/office/drawing/2014/main" id="{30EE0077-533C-2A23-9ACC-33744330E818}"/>
                    </a:ext>
                  </a:extLst>
                </p:cNvPr>
                <p:cNvPicPr/>
                <p:nvPr/>
              </p:nvPicPr>
              <p:blipFill>
                <a:blip r:embed="rId90"/>
                <a:stretch>
                  <a:fillRect/>
                </a:stretch>
              </p:blipFill>
              <p:spPr>
                <a:xfrm>
                  <a:off x="9451543" y="3494745"/>
                  <a:ext cx="50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5" name="Mürekkep 74">
                  <a:extLst>
                    <a:ext uri="{FF2B5EF4-FFF2-40B4-BE49-F238E27FC236}">
                      <a16:creationId xmlns:a16="http://schemas.microsoft.com/office/drawing/2014/main" id="{44012887-4471-4084-8956-D8AB3DDAF6AC}"/>
                    </a:ext>
                  </a:extLst>
                </p14:cNvPr>
                <p14:cNvContentPartPr/>
                <p14:nvPr/>
              </p14:nvContentPartPr>
              <p14:xfrm>
                <a:off x="9415183" y="3394665"/>
                <a:ext cx="14760" cy="43560"/>
              </p14:xfrm>
            </p:contentPart>
          </mc:Choice>
          <mc:Fallback xmlns="">
            <p:pic>
              <p:nvPicPr>
                <p:cNvPr id="75" name="Mürekkep 74">
                  <a:extLst>
                    <a:ext uri="{FF2B5EF4-FFF2-40B4-BE49-F238E27FC236}">
                      <a16:creationId xmlns:a16="http://schemas.microsoft.com/office/drawing/2014/main" id="{44012887-4471-4084-8956-D8AB3DDAF6AC}"/>
                    </a:ext>
                  </a:extLst>
                </p:cNvPr>
                <p:cNvPicPr/>
                <p:nvPr/>
              </p:nvPicPr>
              <p:blipFill>
                <a:blip r:embed="rId92"/>
                <a:stretch>
                  <a:fillRect/>
                </a:stretch>
              </p:blipFill>
              <p:spPr>
                <a:xfrm>
                  <a:off x="9406543" y="3385665"/>
                  <a:ext cx="32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Mürekkep 75">
                  <a:extLst>
                    <a:ext uri="{FF2B5EF4-FFF2-40B4-BE49-F238E27FC236}">
                      <a16:creationId xmlns:a16="http://schemas.microsoft.com/office/drawing/2014/main" id="{A5F405D1-F338-3A1D-BA52-777A8D8EAFA0}"/>
                    </a:ext>
                  </a:extLst>
                </p14:cNvPr>
                <p14:cNvContentPartPr/>
                <p14:nvPr/>
              </p14:nvContentPartPr>
              <p14:xfrm>
                <a:off x="9551263" y="3426705"/>
                <a:ext cx="178560" cy="205200"/>
              </p14:xfrm>
            </p:contentPart>
          </mc:Choice>
          <mc:Fallback xmlns="">
            <p:pic>
              <p:nvPicPr>
                <p:cNvPr id="76" name="Mürekkep 75">
                  <a:extLst>
                    <a:ext uri="{FF2B5EF4-FFF2-40B4-BE49-F238E27FC236}">
                      <a16:creationId xmlns:a16="http://schemas.microsoft.com/office/drawing/2014/main" id="{A5F405D1-F338-3A1D-BA52-777A8D8EAFA0}"/>
                    </a:ext>
                  </a:extLst>
                </p:cNvPr>
                <p:cNvPicPr/>
                <p:nvPr/>
              </p:nvPicPr>
              <p:blipFill>
                <a:blip r:embed="rId94"/>
                <a:stretch>
                  <a:fillRect/>
                </a:stretch>
              </p:blipFill>
              <p:spPr>
                <a:xfrm>
                  <a:off x="9542263" y="3417705"/>
                  <a:ext cx="196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7" name="Mürekkep 76">
                  <a:extLst>
                    <a:ext uri="{FF2B5EF4-FFF2-40B4-BE49-F238E27FC236}">
                      <a16:creationId xmlns:a16="http://schemas.microsoft.com/office/drawing/2014/main" id="{26572C4C-33FD-9980-6AEA-5608977C9626}"/>
                    </a:ext>
                  </a:extLst>
                </p14:cNvPr>
                <p14:cNvContentPartPr/>
                <p14:nvPr/>
              </p14:nvContentPartPr>
              <p14:xfrm>
                <a:off x="9840703" y="3540465"/>
                <a:ext cx="120600" cy="156960"/>
              </p14:xfrm>
            </p:contentPart>
          </mc:Choice>
          <mc:Fallback xmlns="">
            <p:pic>
              <p:nvPicPr>
                <p:cNvPr id="77" name="Mürekkep 76">
                  <a:extLst>
                    <a:ext uri="{FF2B5EF4-FFF2-40B4-BE49-F238E27FC236}">
                      <a16:creationId xmlns:a16="http://schemas.microsoft.com/office/drawing/2014/main" id="{26572C4C-33FD-9980-6AEA-5608977C9626}"/>
                    </a:ext>
                  </a:extLst>
                </p:cNvPr>
                <p:cNvPicPr/>
                <p:nvPr/>
              </p:nvPicPr>
              <p:blipFill>
                <a:blip r:embed="rId96"/>
                <a:stretch>
                  <a:fillRect/>
                </a:stretch>
              </p:blipFill>
              <p:spPr>
                <a:xfrm>
                  <a:off x="9831703" y="3531825"/>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Mürekkep 77">
                  <a:extLst>
                    <a:ext uri="{FF2B5EF4-FFF2-40B4-BE49-F238E27FC236}">
                      <a16:creationId xmlns:a16="http://schemas.microsoft.com/office/drawing/2014/main" id="{618FAE5E-33D0-37F9-A214-62C9B6B4A411}"/>
                    </a:ext>
                  </a:extLst>
                </p14:cNvPr>
                <p14:cNvContentPartPr/>
                <p14:nvPr/>
              </p14:nvContentPartPr>
              <p14:xfrm>
                <a:off x="10018543" y="3502305"/>
                <a:ext cx="189000" cy="147240"/>
              </p14:xfrm>
            </p:contentPart>
          </mc:Choice>
          <mc:Fallback xmlns="">
            <p:pic>
              <p:nvPicPr>
                <p:cNvPr id="78" name="Mürekkep 77">
                  <a:extLst>
                    <a:ext uri="{FF2B5EF4-FFF2-40B4-BE49-F238E27FC236}">
                      <a16:creationId xmlns:a16="http://schemas.microsoft.com/office/drawing/2014/main" id="{618FAE5E-33D0-37F9-A214-62C9B6B4A411}"/>
                    </a:ext>
                  </a:extLst>
                </p:cNvPr>
                <p:cNvPicPr/>
                <p:nvPr/>
              </p:nvPicPr>
              <p:blipFill>
                <a:blip r:embed="rId98"/>
                <a:stretch>
                  <a:fillRect/>
                </a:stretch>
              </p:blipFill>
              <p:spPr>
                <a:xfrm>
                  <a:off x="10009903" y="3493665"/>
                  <a:ext cx="206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Mürekkep 78">
                  <a:extLst>
                    <a:ext uri="{FF2B5EF4-FFF2-40B4-BE49-F238E27FC236}">
                      <a16:creationId xmlns:a16="http://schemas.microsoft.com/office/drawing/2014/main" id="{8C030F7F-25DE-E6C7-FD76-FAF159803DF1}"/>
                    </a:ext>
                  </a:extLst>
                </p14:cNvPr>
                <p14:cNvContentPartPr/>
                <p14:nvPr/>
              </p14:nvContentPartPr>
              <p14:xfrm>
                <a:off x="10159663" y="3421665"/>
                <a:ext cx="60120" cy="190800"/>
              </p14:xfrm>
            </p:contentPart>
          </mc:Choice>
          <mc:Fallback xmlns="">
            <p:pic>
              <p:nvPicPr>
                <p:cNvPr id="79" name="Mürekkep 78">
                  <a:extLst>
                    <a:ext uri="{FF2B5EF4-FFF2-40B4-BE49-F238E27FC236}">
                      <a16:creationId xmlns:a16="http://schemas.microsoft.com/office/drawing/2014/main" id="{8C030F7F-25DE-E6C7-FD76-FAF159803DF1}"/>
                    </a:ext>
                  </a:extLst>
                </p:cNvPr>
                <p:cNvPicPr/>
                <p:nvPr/>
              </p:nvPicPr>
              <p:blipFill>
                <a:blip r:embed="rId100"/>
                <a:stretch>
                  <a:fillRect/>
                </a:stretch>
              </p:blipFill>
              <p:spPr>
                <a:xfrm>
                  <a:off x="10150663" y="3412665"/>
                  <a:ext cx="77760" cy="208440"/>
                </a:xfrm>
                <a:prstGeom prst="rect">
                  <a:avLst/>
                </a:prstGeom>
              </p:spPr>
            </p:pic>
          </mc:Fallback>
        </mc:AlternateContent>
      </p:grpSp>
      <p:grpSp>
        <p:nvGrpSpPr>
          <p:cNvPr id="96" name="Grup 95">
            <a:extLst>
              <a:ext uri="{FF2B5EF4-FFF2-40B4-BE49-F238E27FC236}">
                <a16:creationId xmlns:a16="http://schemas.microsoft.com/office/drawing/2014/main" id="{D88AF0C1-7AC3-2DB9-2D5B-90829559938B}"/>
              </a:ext>
            </a:extLst>
          </p:cNvPr>
          <p:cNvGrpSpPr/>
          <p:nvPr/>
        </p:nvGrpSpPr>
        <p:grpSpPr>
          <a:xfrm>
            <a:off x="6327823" y="3367665"/>
            <a:ext cx="1582920" cy="797400"/>
            <a:chOff x="6327823" y="3367665"/>
            <a:chExt cx="1582920" cy="797400"/>
          </a:xfrm>
        </p:grpSpPr>
        <mc:AlternateContent xmlns:mc="http://schemas.openxmlformats.org/markup-compatibility/2006" xmlns:p14="http://schemas.microsoft.com/office/powerpoint/2010/main">
          <mc:Choice Requires="p14">
            <p:contentPart p14:bwMode="auto" r:id="rId101">
              <p14:nvContentPartPr>
                <p14:cNvPr id="81" name="Mürekkep 80">
                  <a:extLst>
                    <a:ext uri="{FF2B5EF4-FFF2-40B4-BE49-F238E27FC236}">
                      <a16:creationId xmlns:a16="http://schemas.microsoft.com/office/drawing/2014/main" id="{7664EA4F-5DA3-DE23-334E-07DA23384EE1}"/>
                    </a:ext>
                  </a:extLst>
                </p14:cNvPr>
                <p14:cNvContentPartPr/>
                <p14:nvPr/>
              </p14:nvContentPartPr>
              <p14:xfrm>
                <a:off x="7178503" y="3773025"/>
                <a:ext cx="732240" cy="392040"/>
              </p14:xfrm>
            </p:contentPart>
          </mc:Choice>
          <mc:Fallback xmlns="">
            <p:pic>
              <p:nvPicPr>
                <p:cNvPr id="81" name="Mürekkep 80">
                  <a:extLst>
                    <a:ext uri="{FF2B5EF4-FFF2-40B4-BE49-F238E27FC236}">
                      <a16:creationId xmlns:a16="http://schemas.microsoft.com/office/drawing/2014/main" id="{7664EA4F-5DA3-DE23-334E-07DA23384EE1}"/>
                    </a:ext>
                  </a:extLst>
                </p:cNvPr>
                <p:cNvPicPr/>
                <p:nvPr/>
              </p:nvPicPr>
              <p:blipFill>
                <a:blip r:embed="rId102"/>
                <a:stretch>
                  <a:fillRect/>
                </a:stretch>
              </p:blipFill>
              <p:spPr>
                <a:xfrm>
                  <a:off x="7169863" y="3764385"/>
                  <a:ext cx="7498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 name="Mürekkep 81">
                  <a:extLst>
                    <a:ext uri="{FF2B5EF4-FFF2-40B4-BE49-F238E27FC236}">
                      <a16:creationId xmlns:a16="http://schemas.microsoft.com/office/drawing/2014/main" id="{F3AF19A0-F4CC-D686-241F-1B0441932622}"/>
                    </a:ext>
                  </a:extLst>
                </p14:cNvPr>
                <p14:cNvContentPartPr/>
                <p14:nvPr/>
              </p14:nvContentPartPr>
              <p14:xfrm>
                <a:off x="6327823" y="3775185"/>
                <a:ext cx="118440" cy="134280"/>
              </p14:xfrm>
            </p:contentPart>
          </mc:Choice>
          <mc:Fallback xmlns="">
            <p:pic>
              <p:nvPicPr>
                <p:cNvPr id="82" name="Mürekkep 81">
                  <a:extLst>
                    <a:ext uri="{FF2B5EF4-FFF2-40B4-BE49-F238E27FC236}">
                      <a16:creationId xmlns:a16="http://schemas.microsoft.com/office/drawing/2014/main" id="{F3AF19A0-F4CC-D686-241F-1B0441932622}"/>
                    </a:ext>
                  </a:extLst>
                </p:cNvPr>
                <p:cNvPicPr/>
                <p:nvPr/>
              </p:nvPicPr>
              <p:blipFill>
                <a:blip r:embed="rId104"/>
                <a:stretch>
                  <a:fillRect/>
                </a:stretch>
              </p:blipFill>
              <p:spPr>
                <a:xfrm>
                  <a:off x="6319183" y="3766185"/>
                  <a:ext cx="136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3" name="Mürekkep 82">
                  <a:extLst>
                    <a:ext uri="{FF2B5EF4-FFF2-40B4-BE49-F238E27FC236}">
                      <a16:creationId xmlns:a16="http://schemas.microsoft.com/office/drawing/2014/main" id="{C1AA35D3-297D-CFB9-6DC8-32D5EAFF4F6F}"/>
                    </a:ext>
                  </a:extLst>
                </p14:cNvPr>
                <p14:cNvContentPartPr/>
                <p14:nvPr/>
              </p14:nvContentPartPr>
              <p14:xfrm>
                <a:off x="6373543" y="3683025"/>
                <a:ext cx="190440" cy="207000"/>
              </p14:xfrm>
            </p:contentPart>
          </mc:Choice>
          <mc:Fallback xmlns="">
            <p:pic>
              <p:nvPicPr>
                <p:cNvPr id="83" name="Mürekkep 82">
                  <a:extLst>
                    <a:ext uri="{FF2B5EF4-FFF2-40B4-BE49-F238E27FC236}">
                      <a16:creationId xmlns:a16="http://schemas.microsoft.com/office/drawing/2014/main" id="{C1AA35D3-297D-CFB9-6DC8-32D5EAFF4F6F}"/>
                    </a:ext>
                  </a:extLst>
                </p:cNvPr>
                <p:cNvPicPr/>
                <p:nvPr/>
              </p:nvPicPr>
              <p:blipFill>
                <a:blip r:embed="rId106"/>
                <a:stretch>
                  <a:fillRect/>
                </a:stretch>
              </p:blipFill>
              <p:spPr>
                <a:xfrm>
                  <a:off x="6364543" y="3674025"/>
                  <a:ext cx="2080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Mürekkep 83">
                  <a:extLst>
                    <a:ext uri="{FF2B5EF4-FFF2-40B4-BE49-F238E27FC236}">
                      <a16:creationId xmlns:a16="http://schemas.microsoft.com/office/drawing/2014/main" id="{5D5A380A-A7B5-C708-D95F-C3A79CAB929B}"/>
                    </a:ext>
                  </a:extLst>
                </p14:cNvPr>
                <p14:cNvContentPartPr/>
                <p14:nvPr/>
              </p14:nvContentPartPr>
              <p14:xfrm>
                <a:off x="6597823" y="3656025"/>
                <a:ext cx="87480" cy="119160"/>
              </p14:xfrm>
            </p:contentPart>
          </mc:Choice>
          <mc:Fallback xmlns="">
            <p:pic>
              <p:nvPicPr>
                <p:cNvPr id="84" name="Mürekkep 83">
                  <a:extLst>
                    <a:ext uri="{FF2B5EF4-FFF2-40B4-BE49-F238E27FC236}">
                      <a16:creationId xmlns:a16="http://schemas.microsoft.com/office/drawing/2014/main" id="{5D5A380A-A7B5-C708-D95F-C3A79CAB929B}"/>
                    </a:ext>
                  </a:extLst>
                </p:cNvPr>
                <p:cNvPicPr/>
                <p:nvPr/>
              </p:nvPicPr>
              <p:blipFill>
                <a:blip r:embed="rId108"/>
                <a:stretch>
                  <a:fillRect/>
                </a:stretch>
              </p:blipFill>
              <p:spPr>
                <a:xfrm>
                  <a:off x="6589183" y="3647385"/>
                  <a:ext cx="105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Mürekkep 84">
                  <a:extLst>
                    <a:ext uri="{FF2B5EF4-FFF2-40B4-BE49-F238E27FC236}">
                      <a16:creationId xmlns:a16="http://schemas.microsoft.com/office/drawing/2014/main" id="{90132E64-118C-1AAB-C9D5-D80BD9DFB570}"/>
                    </a:ext>
                  </a:extLst>
                </p14:cNvPr>
                <p14:cNvContentPartPr/>
                <p14:nvPr/>
              </p14:nvContentPartPr>
              <p14:xfrm>
                <a:off x="6690343" y="3603105"/>
                <a:ext cx="59760" cy="113760"/>
              </p14:xfrm>
            </p:contentPart>
          </mc:Choice>
          <mc:Fallback xmlns="">
            <p:pic>
              <p:nvPicPr>
                <p:cNvPr id="85" name="Mürekkep 84">
                  <a:extLst>
                    <a:ext uri="{FF2B5EF4-FFF2-40B4-BE49-F238E27FC236}">
                      <a16:creationId xmlns:a16="http://schemas.microsoft.com/office/drawing/2014/main" id="{90132E64-118C-1AAB-C9D5-D80BD9DFB570}"/>
                    </a:ext>
                  </a:extLst>
                </p:cNvPr>
                <p:cNvPicPr/>
                <p:nvPr/>
              </p:nvPicPr>
              <p:blipFill>
                <a:blip r:embed="rId110"/>
                <a:stretch>
                  <a:fillRect/>
                </a:stretch>
              </p:blipFill>
              <p:spPr>
                <a:xfrm>
                  <a:off x="6681343" y="3594105"/>
                  <a:ext cx="77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 name="Mürekkep 85">
                  <a:extLst>
                    <a:ext uri="{FF2B5EF4-FFF2-40B4-BE49-F238E27FC236}">
                      <a16:creationId xmlns:a16="http://schemas.microsoft.com/office/drawing/2014/main" id="{8FB96723-C1A5-9E43-F217-9DAA60BFA52E}"/>
                    </a:ext>
                  </a:extLst>
                </p14:cNvPr>
                <p14:cNvContentPartPr/>
                <p14:nvPr/>
              </p14:nvContentPartPr>
              <p14:xfrm>
                <a:off x="6690343" y="3664305"/>
                <a:ext cx="60480" cy="29520"/>
              </p14:xfrm>
            </p:contentPart>
          </mc:Choice>
          <mc:Fallback xmlns="">
            <p:pic>
              <p:nvPicPr>
                <p:cNvPr id="86" name="Mürekkep 85">
                  <a:extLst>
                    <a:ext uri="{FF2B5EF4-FFF2-40B4-BE49-F238E27FC236}">
                      <a16:creationId xmlns:a16="http://schemas.microsoft.com/office/drawing/2014/main" id="{8FB96723-C1A5-9E43-F217-9DAA60BFA52E}"/>
                    </a:ext>
                  </a:extLst>
                </p:cNvPr>
                <p:cNvPicPr/>
                <p:nvPr/>
              </p:nvPicPr>
              <p:blipFill>
                <a:blip r:embed="rId112"/>
                <a:stretch>
                  <a:fillRect/>
                </a:stretch>
              </p:blipFill>
              <p:spPr>
                <a:xfrm>
                  <a:off x="6681343" y="3655305"/>
                  <a:ext cx="78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Mürekkep 86">
                  <a:extLst>
                    <a:ext uri="{FF2B5EF4-FFF2-40B4-BE49-F238E27FC236}">
                      <a16:creationId xmlns:a16="http://schemas.microsoft.com/office/drawing/2014/main" id="{C1F1BBEE-2B73-8A48-5C57-BDC50447853E}"/>
                    </a:ext>
                  </a:extLst>
                </p14:cNvPr>
                <p14:cNvContentPartPr/>
                <p14:nvPr/>
              </p14:nvContentPartPr>
              <p14:xfrm>
                <a:off x="6777823" y="3567105"/>
                <a:ext cx="129240" cy="118800"/>
              </p14:xfrm>
            </p:contentPart>
          </mc:Choice>
          <mc:Fallback xmlns="">
            <p:pic>
              <p:nvPicPr>
                <p:cNvPr id="87" name="Mürekkep 86">
                  <a:extLst>
                    <a:ext uri="{FF2B5EF4-FFF2-40B4-BE49-F238E27FC236}">
                      <a16:creationId xmlns:a16="http://schemas.microsoft.com/office/drawing/2014/main" id="{C1F1BBEE-2B73-8A48-5C57-BDC50447853E}"/>
                    </a:ext>
                  </a:extLst>
                </p:cNvPr>
                <p:cNvPicPr/>
                <p:nvPr/>
              </p:nvPicPr>
              <p:blipFill>
                <a:blip r:embed="rId114"/>
                <a:stretch>
                  <a:fillRect/>
                </a:stretch>
              </p:blipFill>
              <p:spPr>
                <a:xfrm>
                  <a:off x="6769183" y="3558465"/>
                  <a:ext cx="146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Mürekkep 87">
                  <a:extLst>
                    <a:ext uri="{FF2B5EF4-FFF2-40B4-BE49-F238E27FC236}">
                      <a16:creationId xmlns:a16="http://schemas.microsoft.com/office/drawing/2014/main" id="{4FB11068-EA22-01EA-2242-7C0E56BF5E4D}"/>
                    </a:ext>
                  </a:extLst>
                </p14:cNvPr>
                <p14:cNvContentPartPr/>
                <p14:nvPr/>
              </p14:nvContentPartPr>
              <p14:xfrm>
                <a:off x="6814903" y="3575745"/>
                <a:ext cx="29520" cy="79200"/>
              </p14:xfrm>
            </p:contentPart>
          </mc:Choice>
          <mc:Fallback xmlns="">
            <p:pic>
              <p:nvPicPr>
                <p:cNvPr id="88" name="Mürekkep 87">
                  <a:extLst>
                    <a:ext uri="{FF2B5EF4-FFF2-40B4-BE49-F238E27FC236}">
                      <a16:creationId xmlns:a16="http://schemas.microsoft.com/office/drawing/2014/main" id="{4FB11068-EA22-01EA-2242-7C0E56BF5E4D}"/>
                    </a:ext>
                  </a:extLst>
                </p:cNvPr>
                <p:cNvPicPr/>
                <p:nvPr/>
              </p:nvPicPr>
              <p:blipFill>
                <a:blip r:embed="rId116"/>
                <a:stretch>
                  <a:fillRect/>
                </a:stretch>
              </p:blipFill>
              <p:spPr>
                <a:xfrm>
                  <a:off x="6806263" y="3566745"/>
                  <a:ext cx="47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9" name="Mürekkep 88">
                  <a:extLst>
                    <a:ext uri="{FF2B5EF4-FFF2-40B4-BE49-F238E27FC236}">
                      <a16:creationId xmlns:a16="http://schemas.microsoft.com/office/drawing/2014/main" id="{444C979F-BF6F-E148-F05E-5B380423C287}"/>
                    </a:ext>
                  </a:extLst>
                </p14:cNvPr>
                <p14:cNvContentPartPr/>
                <p14:nvPr/>
              </p14:nvContentPartPr>
              <p14:xfrm>
                <a:off x="6916423" y="3512385"/>
                <a:ext cx="31680" cy="95040"/>
              </p14:xfrm>
            </p:contentPart>
          </mc:Choice>
          <mc:Fallback xmlns="">
            <p:pic>
              <p:nvPicPr>
                <p:cNvPr id="89" name="Mürekkep 88">
                  <a:extLst>
                    <a:ext uri="{FF2B5EF4-FFF2-40B4-BE49-F238E27FC236}">
                      <a16:creationId xmlns:a16="http://schemas.microsoft.com/office/drawing/2014/main" id="{444C979F-BF6F-E148-F05E-5B380423C287}"/>
                    </a:ext>
                  </a:extLst>
                </p:cNvPr>
                <p:cNvPicPr/>
                <p:nvPr/>
              </p:nvPicPr>
              <p:blipFill>
                <a:blip r:embed="rId118"/>
                <a:stretch>
                  <a:fillRect/>
                </a:stretch>
              </p:blipFill>
              <p:spPr>
                <a:xfrm>
                  <a:off x="6907783" y="3503385"/>
                  <a:ext cx="49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Mürekkep 89">
                  <a:extLst>
                    <a:ext uri="{FF2B5EF4-FFF2-40B4-BE49-F238E27FC236}">
                      <a16:creationId xmlns:a16="http://schemas.microsoft.com/office/drawing/2014/main" id="{403A1AAD-6CD0-24A0-9696-B2D63CF6F7BA}"/>
                    </a:ext>
                  </a:extLst>
                </p14:cNvPr>
                <p14:cNvContentPartPr/>
                <p14:nvPr/>
              </p14:nvContentPartPr>
              <p14:xfrm>
                <a:off x="6826063" y="3440025"/>
                <a:ext cx="9360" cy="360"/>
              </p14:xfrm>
            </p:contentPart>
          </mc:Choice>
          <mc:Fallback xmlns="">
            <p:pic>
              <p:nvPicPr>
                <p:cNvPr id="90" name="Mürekkep 89">
                  <a:extLst>
                    <a:ext uri="{FF2B5EF4-FFF2-40B4-BE49-F238E27FC236}">
                      <a16:creationId xmlns:a16="http://schemas.microsoft.com/office/drawing/2014/main" id="{403A1AAD-6CD0-24A0-9696-B2D63CF6F7BA}"/>
                    </a:ext>
                  </a:extLst>
                </p:cNvPr>
                <p:cNvPicPr/>
                <p:nvPr/>
              </p:nvPicPr>
              <p:blipFill>
                <a:blip r:embed="rId120"/>
                <a:stretch>
                  <a:fillRect/>
                </a:stretch>
              </p:blipFill>
              <p:spPr>
                <a:xfrm>
                  <a:off x="6817423" y="3431385"/>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Mürekkep 90">
                  <a:extLst>
                    <a:ext uri="{FF2B5EF4-FFF2-40B4-BE49-F238E27FC236}">
                      <a16:creationId xmlns:a16="http://schemas.microsoft.com/office/drawing/2014/main" id="{2DAB898E-BD33-ABDD-96E3-C13E139A165F}"/>
                    </a:ext>
                  </a:extLst>
                </p14:cNvPr>
                <p14:cNvContentPartPr/>
                <p14:nvPr/>
              </p14:nvContentPartPr>
              <p14:xfrm>
                <a:off x="6925783" y="3367665"/>
                <a:ext cx="123480" cy="192960"/>
              </p14:xfrm>
            </p:contentPart>
          </mc:Choice>
          <mc:Fallback xmlns="">
            <p:pic>
              <p:nvPicPr>
                <p:cNvPr id="91" name="Mürekkep 90">
                  <a:extLst>
                    <a:ext uri="{FF2B5EF4-FFF2-40B4-BE49-F238E27FC236}">
                      <a16:creationId xmlns:a16="http://schemas.microsoft.com/office/drawing/2014/main" id="{2DAB898E-BD33-ABDD-96E3-C13E139A165F}"/>
                    </a:ext>
                  </a:extLst>
                </p:cNvPr>
                <p:cNvPicPr/>
                <p:nvPr/>
              </p:nvPicPr>
              <p:blipFill>
                <a:blip r:embed="rId122"/>
                <a:stretch>
                  <a:fillRect/>
                </a:stretch>
              </p:blipFill>
              <p:spPr>
                <a:xfrm>
                  <a:off x="6916783" y="3358665"/>
                  <a:ext cx="141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 name="Mürekkep 91">
                  <a:extLst>
                    <a:ext uri="{FF2B5EF4-FFF2-40B4-BE49-F238E27FC236}">
                      <a16:creationId xmlns:a16="http://schemas.microsoft.com/office/drawing/2014/main" id="{B654AAAD-198A-EA0A-99C5-E4C7EC27B76B}"/>
                    </a:ext>
                  </a:extLst>
                </p14:cNvPr>
                <p14:cNvContentPartPr/>
                <p14:nvPr/>
              </p14:nvContentPartPr>
              <p14:xfrm>
                <a:off x="7057183" y="3449025"/>
                <a:ext cx="111960" cy="176400"/>
              </p14:xfrm>
            </p:contentPart>
          </mc:Choice>
          <mc:Fallback xmlns="">
            <p:pic>
              <p:nvPicPr>
                <p:cNvPr id="92" name="Mürekkep 91">
                  <a:extLst>
                    <a:ext uri="{FF2B5EF4-FFF2-40B4-BE49-F238E27FC236}">
                      <a16:creationId xmlns:a16="http://schemas.microsoft.com/office/drawing/2014/main" id="{B654AAAD-198A-EA0A-99C5-E4C7EC27B76B}"/>
                    </a:ext>
                  </a:extLst>
                </p:cNvPr>
                <p:cNvPicPr/>
                <p:nvPr/>
              </p:nvPicPr>
              <p:blipFill>
                <a:blip r:embed="rId124"/>
                <a:stretch>
                  <a:fillRect/>
                </a:stretch>
              </p:blipFill>
              <p:spPr>
                <a:xfrm>
                  <a:off x="7048183" y="3440025"/>
                  <a:ext cx="1296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3" name="Mürekkep 92">
                  <a:extLst>
                    <a:ext uri="{FF2B5EF4-FFF2-40B4-BE49-F238E27FC236}">
                      <a16:creationId xmlns:a16="http://schemas.microsoft.com/office/drawing/2014/main" id="{903166D0-5CA9-0E0A-47FF-B8F6D6AC1545}"/>
                    </a:ext>
                  </a:extLst>
                </p14:cNvPr>
                <p14:cNvContentPartPr/>
                <p14:nvPr/>
              </p14:nvContentPartPr>
              <p14:xfrm>
                <a:off x="6814903" y="3578265"/>
                <a:ext cx="132840" cy="101880"/>
              </p14:xfrm>
            </p:contentPart>
          </mc:Choice>
          <mc:Fallback xmlns="">
            <p:pic>
              <p:nvPicPr>
                <p:cNvPr id="93" name="Mürekkep 92">
                  <a:extLst>
                    <a:ext uri="{FF2B5EF4-FFF2-40B4-BE49-F238E27FC236}">
                      <a16:creationId xmlns:a16="http://schemas.microsoft.com/office/drawing/2014/main" id="{903166D0-5CA9-0E0A-47FF-B8F6D6AC1545}"/>
                    </a:ext>
                  </a:extLst>
                </p:cNvPr>
                <p:cNvPicPr/>
                <p:nvPr/>
              </p:nvPicPr>
              <p:blipFill>
                <a:blip r:embed="rId126"/>
                <a:stretch>
                  <a:fillRect/>
                </a:stretch>
              </p:blipFill>
              <p:spPr>
                <a:xfrm>
                  <a:off x="6805903" y="3569625"/>
                  <a:ext cx="150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4" name="Mürekkep 93">
                  <a:extLst>
                    <a:ext uri="{FF2B5EF4-FFF2-40B4-BE49-F238E27FC236}">
                      <a16:creationId xmlns:a16="http://schemas.microsoft.com/office/drawing/2014/main" id="{59313604-0CD6-169D-D31D-8B1E0EEAD9FA}"/>
                    </a:ext>
                  </a:extLst>
                </p14:cNvPr>
                <p14:cNvContentPartPr/>
                <p14:nvPr/>
              </p14:nvContentPartPr>
              <p14:xfrm>
                <a:off x="6789703" y="3788505"/>
                <a:ext cx="228600" cy="92520"/>
              </p14:xfrm>
            </p:contentPart>
          </mc:Choice>
          <mc:Fallback xmlns="">
            <p:pic>
              <p:nvPicPr>
                <p:cNvPr id="94" name="Mürekkep 93">
                  <a:extLst>
                    <a:ext uri="{FF2B5EF4-FFF2-40B4-BE49-F238E27FC236}">
                      <a16:creationId xmlns:a16="http://schemas.microsoft.com/office/drawing/2014/main" id="{59313604-0CD6-169D-D31D-8B1E0EEAD9FA}"/>
                    </a:ext>
                  </a:extLst>
                </p:cNvPr>
                <p:cNvPicPr/>
                <p:nvPr/>
              </p:nvPicPr>
              <p:blipFill>
                <a:blip r:embed="rId128"/>
                <a:stretch>
                  <a:fillRect/>
                </a:stretch>
              </p:blipFill>
              <p:spPr>
                <a:xfrm>
                  <a:off x="6781063" y="3779505"/>
                  <a:ext cx="246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5" name="Mürekkep 94">
                  <a:extLst>
                    <a:ext uri="{FF2B5EF4-FFF2-40B4-BE49-F238E27FC236}">
                      <a16:creationId xmlns:a16="http://schemas.microsoft.com/office/drawing/2014/main" id="{6BC9A4F5-F33B-B89F-97BB-6723A2DBCF80}"/>
                    </a:ext>
                  </a:extLst>
                </p14:cNvPr>
                <p14:cNvContentPartPr/>
                <p14:nvPr/>
              </p14:nvContentPartPr>
              <p14:xfrm>
                <a:off x="6932263" y="3792825"/>
                <a:ext cx="140040" cy="187200"/>
              </p14:xfrm>
            </p:contentPart>
          </mc:Choice>
          <mc:Fallback xmlns="">
            <p:pic>
              <p:nvPicPr>
                <p:cNvPr id="95" name="Mürekkep 94">
                  <a:extLst>
                    <a:ext uri="{FF2B5EF4-FFF2-40B4-BE49-F238E27FC236}">
                      <a16:creationId xmlns:a16="http://schemas.microsoft.com/office/drawing/2014/main" id="{6BC9A4F5-F33B-B89F-97BB-6723A2DBCF80}"/>
                    </a:ext>
                  </a:extLst>
                </p:cNvPr>
                <p:cNvPicPr/>
                <p:nvPr/>
              </p:nvPicPr>
              <p:blipFill>
                <a:blip r:embed="rId130"/>
                <a:stretch>
                  <a:fillRect/>
                </a:stretch>
              </p:blipFill>
              <p:spPr>
                <a:xfrm>
                  <a:off x="6923263" y="3784185"/>
                  <a:ext cx="157680" cy="204840"/>
                </a:xfrm>
                <a:prstGeom prst="rect">
                  <a:avLst/>
                </a:prstGeom>
              </p:spPr>
            </p:pic>
          </mc:Fallback>
        </mc:AlternateContent>
      </p:grpSp>
      <p:pic>
        <p:nvPicPr>
          <p:cNvPr id="98" name="Resim 97">
            <a:extLst>
              <a:ext uri="{FF2B5EF4-FFF2-40B4-BE49-F238E27FC236}">
                <a16:creationId xmlns:a16="http://schemas.microsoft.com/office/drawing/2014/main" id="{977D2391-1D35-A5C9-1CC4-AEF11A863F7B}"/>
              </a:ext>
            </a:extLst>
          </p:cNvPr>
          <p:cNvPicPr>
            <a:picLocks noChangeAspect="1"/>
          </p:cNvPicPr>
          <p:nvPr/>
        </p:nvPicPr>
        <p:blipFill>
          <a:blip r:embed="rId131"/>
          <a:stretch>
            <a:fillRect/>
          </a:stretch>
        </p:blipFill>
        <p:spPr>
          <a:xfrm>
            <a:off x="6991772" y="1667964"/>
            <a:ext cx="3162741" cy="1657581"/>
          </a:xfrm>
          <a:prstGeom prst="rect">
            <a:avLst/>
          </a:prstGeom>
        </p:spPr>
      </p:pic>
      <mc:AlternateContent xmlns:mc="http://schemas.openxmlformats.org/markup-compatibility/2006" xmlns:p14="http://schemas.microsoft.com/office/powerpoint/2010/main">
        <mc:Choice Requires="p14">
          <p:contentPart p14:bwMode="auto" r:id="rId132">
            <p14:nvContentPartPr>
              <p14:cNvPr id="99" name="Mürekkep 98">
                <a:extLst>
                  <a:ext uri="{FF2B5EF4-FFF2-40B4-BE49-F238E27FC236}">
                    <a16:creationId xmlns:a16="http://schemas.microsoft.com/office/drawing/2014/main" id="{0D1BDF5E-8E30-911B-C2CA-C65B7C88FBEF}"/>
                  </a:ext>
                </a:extLst>
              </p14:cNvPr>
              <p14:cNvContentPartPr/>
              <p14:nvPr/>
            </p14:nvContentPartPr>
            <p14:xfrm>
              <a:off x="6924703" y="1918665"/>
              <a:ext cx="1177560" cy="238680"/>
            </p14:xfrm>
          </p:contentPart>
        </mc:Choice>
        <mc:Fallback xmlns="">
          <p:pic>
            <p:nvPicPr>
              <p:cNvPr id="99" name="Mürekkep 98">
                <a:extLst>
                  <a:ext uri="{FF2B5EF4-FFF2-40B4-BE49-F238E27FC236}">
                    <a16:creationId xmlns:a16="http://schemas.microsoft.com/office/drawing/2014/main" id="{0D1BDF5E-8E30-911B-C2CA-C65B7C88FBEF}"/>
                  </a:ext>
                </a:extLst>
              </p:cNvPr>
              <p:cNvPicPr/>
              <p:nvPr/>
            </p:nvPicPr>
            <p:blipFill>
              <a:blip r:embed="rId133"/>
              <a:stretch>
                <a:fillRect/>
              </a:stretch>
            </p:blipFill>
            <p:spPr>
              <a:xfrm>
                <a:off x="6915703" y="1910025"/>
                <a:ext cx="1195200" cy="256320"/>
              </a:xfrm>
              <a:prstGeom prst="rect">
                <a:avLst/>
              </a:prstGeom>
            </p:spPr>
          </p:pic>
        </mc:Fallback>
      </mc:AlternateContent>
    </p:spTree>
    <p:extLst>
      <p:ext uri="{BB962C8B-B14F-4D97-AF65-F5344CB8AC3E}">
        <p14:creationId xmlns:p14="http://schemas.microsoft.com/office/powerpoint/2010/main" val="125154132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36EE6D6-F0E5-E934-FBE3-4D5D4ABCB8F9}"/>
              </a:ext>
            </a:extLst>
          </p:cNvPr>
          <p:cNvPicPr>
            <a:picLocks noChangeAspect="1"/>
          </p:cNvPicPr>
          <p:nvPr/>
        </p:nvPicPr>
        <p:blipFill>
          <a:blip r:embed="rId2"/>
          <a:stretch>
            <a:fillRect/>
          </a:stretch>
        </p:blipFill>
        <p:spPr>
          <a:xfrm>
            <a:off x="2535549" y="0"/>
            <a:ext cx="712090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D0F67A0-A35D-D932-5FC1-9B6A6C97FF6B}"/>
                  </a:ext>
                </a:extLst>
              </p14:cNvPr>
              <p14:cNvContentPartPr/>
              <p14:nvPr/>
            </p14:nvContentPartPr>
            <p14:xfrm>
              <a:off x="6229093" y="6008683"/>
              <a:ext cx="435240" cy="760320"/>
            </p14:xfrm>
          </p:contentPart>
        </mc:Choice>
        <mc:Fallback xmlns="">
          <p:pic>
            <p:nvPicPr>
              <p:cNvPr id="6" name="Mürekkep 5">
                <a:extLst>
                  <a:ext uri="{FF2B5EF4-FFF2-40B4-BE49-F238E27FC236}">
                    <a16:creationId xmlns:a16="http://schemas.microsoft.com/office/drawing/2014/main" id="{2D0F67A0-A35D-D932-5FC1-9B6A6C97FF6B}"/>
                  </a:ext>
                </a:extLst>
              </p:cNvPr>
              <p:cNvPicPr/>
              <p:nvPr/>
            </p:nvPicPr>
            <p:blipFill>
              <a:blip r:embed="rId4"/>
              <a:stretch>
                <a:fillRect/>
              </a:stretch>
            </p:blipFill>
            <p:spPr>
              <a:xfrm>
                <a:off x="6220093" y="5999683"/>
                <a:ext cx="45288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69ED2AA-AE5F-94D5-1637-6F8F2136EAF0}"/>
                  </a:ext>
                </a:extLst>
              </p14:cNvPr>
              <p14:cNvContentPartPr/>
              <p14:nvPr/>
            </p14:nvContentPartPr>
            <p14:xfrm>
              <a:off x="2920693" y="5975563"/>
              <a:ext cx="263160" cy="841680"/>
            </p14:xfrm>
          </p:contentPart>
        </mc:Choice>
        <mc:Fallback xmlns="">
          <p:pic>
            <p:nvPicPr>
              <p:cNvPr id="7" name="Mürekkep 6">
                <a:extLst>
                  <a:ext uri="{FF2B5EF4-FFF2-40B4-BE49-F238E27FC236}">
                    <a16:creationId xmlns:a16="http://schemas.microsoft.com/office/drawing/2014/main" id="{A69ED2AA-AE5F-94D5-1637-6F8F2136EAF0}"/>
                  </a:ext>
                </a:extLst>
              </p:cNvPr>
              <p:cNvPicPr/>
              <p:nvPr/>
            </p:nvPicPr>
            <p:blipFill>
              <a:blip r:embed="rId6"/>
              <a:stretch>
                <a:fillRect/>
              </a:stretch>
            </p:blipFill>
            <p:spPr>
              <a:xfrm>
                <a:off x="2912053" y="5966923"/>
                <a:ext cx="28080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3B4A3D5D-423E-10C1-7E37-5644FA9A1523}"/>
                  </a:ext>
                </a:extLst>
              </p14:cNvPr>
              <p14:cNvContentPartPr/>
              <p14:nvPr/>
            </p14:nvContentPartPr>
            <p14:xfrm>
              <a:off x="2962813" y="4481203"/>
              <a:ext cx="172080" cy="1415160"/>
            </p14:xfrm>
          </p:contentPart>
        </mc:Choice>
        <mc:Fallback xmlns="">
          <p:pic>
            <p:nvPicPr>
              <p:cNvPr id="8" name="Mürekkep 7">
                <a:extLst>
                  <a:ext uri="{FF2B5EF4-FFF2-40B4-BE49-F238E27FC236}">
                    <a16:creationId xmlns:a16="http://schemas.microsoft.com/office/drawing/2014/main" id="{3B4A3D5D-423E-10C1-7E37-5644FA9A1523}"/>
                  </a:ext>
                </a:extLst>
              </p:cNvPr>
              <p:cNvPicPr/>
              <p:nvPr/>
            </p:nvPicPr>
            <p:blipFill>
              <a:blip r:embed="rId8"/>
              <a:stretch>
                <a:fillRect/>
              </a:stretch>
            </p:blipFill>
            <p:spPr>
              <a:xfrm>
                <a:off x="2954173" y="4472203"/>
                <a:ext cx="189720" cy="1432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158FF1F-2AF4-92B9-4E4C-E7EFB8CD5364}"/>
                  </a:ext>
                </a:extLst>
              </p14:cNvPr>
              <p14:cNvContentPartPr/>
              <p14:nvPr/>
            </p14:nvContentPartPr>
            <p14:xfrm>
              <a:off x="8841613" y="4424683"/>
              <a:ext cx="842760" cy="1437480"/>
            </p14:xfrm>
          </p:contentPart>
        </mc:Choice>
        <mc:Fallback xmlns="">
          <p:pic>
            <p:nvPicPr>
              <p:cNvPr id="9" name="Mürekkep 8">
                <a:extLst>
                  <a:ext uri="{FF2B5EF4-FFF2-40B4-BE49-F238E27FC236}">
                    <a16:creationId xmlns:a16="http://schemas.microsoft.com/office/drawing/2014/main" id="{C158FF1F-2AF4-92B9-4E4C-E7EFB8CD5364}"/>
                  </a:ext>
                </a:extLst>
              </p:cNvPr>
              <p:cNvPicPr/>
              <p:nvPr/>
            </p:nvPicPr>
            <p:blipFill>
              <a:blip r:embed="rId10"/>
              <a:stretch>
                <a:fillRect/>
              </a:stretch>
            </p:blipFill>
            <p:spPr>
              <a:xfrm>
                <a:off x="8832613" y="4416043"/>
                <a:ext cx="860400" cy="145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4C1ADE7B-E85B-FD3F-1F8D-8EC914862CFC}"/>
                  </a:ext>
                </a:extLst>
              </p14:cNvPr>
              <p14:cNvContentPartPr/>
              <p14:nvPr/>
            </p14:nvContentPartPr>
            <p14:xfrm>
              <a:off x="4186705" y="259408"/>
              <a:ext cx="1038600" cy="29880"/>
            </p14:xfrm>
          </p:contentPart>
        </mc:Choice>
        <mc:Fallback xmlns="">
          <p:pic>
            <p:nvPicPr>
              <p:cNvPr id="10" name="Mürekkep 9">
                <a:extLst>
                  <a:ext uri="{FF2B5EF4-FFF2-40B4-BE49-F238E27FC236}">
                    <a16:creationId xmlns:a16="http://schemas.microsoft.com/office/drawing/2014/main" id="{4C1ADE7B-E85B-FD3F-1F8D-8EC914862CFC}"/>
                  </a:ext>
                </a:extLst>
              </p:cNvPr>
              <p:cNvPicPr/>
              <p:nvPr/>
            </p:nvPicPr>
            <p:blipFill>
              <a:blip r:embed="rId12"/>
              <a:stretch>
                <a:fillRect/>
              </a:stretch>
            </p:blipFill>
            <p:spPr>
              <a:xfrm>
                <a:off x="4178065" y="250768"/>
                <a:ext cx="1056240" cy="47520"/>
              </a:xfrm>
              <a:prstGeom prst="rect">
                <a:avLst/>
              </a:prstGeom>
            </p:spPr>
          </p:pic>
        </mc:Fallback>
      </mc:AlternateContent>
    </p:spTree>
    <p:extLst>
      <p:ext uri="{BB962C8B-B14F-4D97-AF65-F5344CB8AC3E}">
        <p14:creationId xmlns:p14="http://schemas.microsoft.com/office/powerpoint/2010/main" val="329994486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B83871-1927-08E9-322A-FA0220DD85D4}"/>
              </a:ext>
            </a:extLst>
          </p:cNvPr>
          <p:cNvPicPr>
            <a:picLocks noChangeAspect="1"/>
          </p:cNvPicPr>
          <p:nvPr/>
        </p:nvPicPr>
        <p:blipFill>
          <a:blip r:embed="rId2"/>
          <a:stretch>
            <a:fillRect/>
          </a:stretch>
        </p:blipFill>
        <p:spPr>
          <a:xfrm>
            <a:off x="0" y="0"/>
            <a:ext cx="6624536" cy="6858000"/>
          </a:xfrm>
          <a:prstGeom prst="rect">
            <a:avLst/>
          </a:prstGeom>
        </p:spPr>
      </p:pic>
      <p:pic>
        <p:nvPicPr>
          <p:cNvPr id="7" name="Resim 6">
            <a:extLst>
              <a:ext uri="{FF2B5EF4-FFF2-40B4-BE49-F238E27FC236}">
                <a16:creationId xmlns:a16="http://schemas.microsoft.com/office/drawing/2014/main" id="{C893C91E-0C18-8D18-8EF3-4B3039F74DD2}"/>
              </a:ext>
            </a:extLst>
          </p:cNvPr>
          <p:cNvPicPr>
            <a:picLocks noChangeAspect="1"/>
          </p:cNvPicPr>
          <p:nvPr/>
        </p:nvPicPr>
        <p:blipFill>
          <a:blip r:embed="rId3"/>
          <a:stretch>
            <a:fillRect/>
          </a:stretch>
        </p:blipFill>
        <p:spPr>
          <a:xfrm>
            <a:off x="7093606" y="6391210"/>
            <a:ext cx="3048425" cy="466790"/>
          </a:xfrm>
          <a:prstGeom prst="rect">
            <a:avLst/>
          </a:prstGeom>
        </p:spPr>
      </p:pic>
      <p:grpSp>
        <p:nvGrpSpPr>
          <p:cNvPr id="10" name="Grup 9">
            <a:extLst>
              <a:ext uri="{FF2B5EF4-FFF2-40B4-BE49-F238E27FC236}">
                <a16:creationId xmlns:a16="http://schemas.microsoft.com/office/drawing/2014/main" id="{9094F4F2-2343-1FDE-CAC2-D9DF4B019030}"/>
              </a:ext>
            </a:extLst>
          </p:cNvPr>
          <p:cNvGrpSpPr/>
          <p:nvPr/>
        </p:nvGrpSpPr>
        <p:grpSpPr>
          <a:xfrm>
            <a:off x="2550505" y="6563728"/>
            <a:ext cx="4485600" cy="208800"/>
            <a:chOff x="2550505" y="6563728"/>
            <a:chExt cx="4485600" cy="2088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9C36883-5563-CCE7-7C66-FBA0545A1483}"/>
                    </a:ext>
                  </a:extLst>
                </p14:cNvPr>
                <p14:cNvContentPartPr/>
                <p14:nvPr/>
              </p14:nvContentPartPr>
              <p14:xfrm>
                <a:off x="2550505" y="6650488"/>
                <a:ext cx="4417200" cy="20520"/>
              </p14:xfrm>
            </p:contentPart>
          </mc:Choice>
          <mc:Fallback xmlns="">
            <p:pic>
              <p:nvPicPr>
                <p:cNvPr id="8" name="Mürekkep 7">
                  <a:extLst>
                    <a:ext uri="{FF2B5EF4-FFF2-40B4-BE49-F238E27FC236}">
                      <a16:creationId xmlns:a16="http://schemas.microsoft.com/office/drawing/2014/main" id="{89C36883-5563-CCE7-7C66-FBA0545A1483}"/>
                    </a:ext>
                  </a:extLst>
                </p:cNvPr>
                <p:cNvPicPr/>
                <p:nvPr/>
              </p:nvPicPr>
              <p:blipFill>
                <a:blip r:embed="rId5"/>
                <a:stretch>
                  <a:fillRect/>
                </a:stretch>
              </p:blipFill>
              <p:spPr>
                <a:xfrm>
                  <a:off x="2541505" y="6641488"/>
                  <a:ext cx="4434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8F9A93DB-BF2E-C90F-6E5D-A53691350C2F}"/>
                    </a:ext>
                  </a:extLst>
                </p14:cNvPr>
                <p14:cNvContentPartPr/>
                <p14:nvPr/>
              </p14:nvContentPartPr>
              <p14:xfrm>
                <a:off x="6891385" y="6563728"/>
                <a:ext cx="144720" cy="208800"/>
              </p14:xfrm>
            </p:contentPart>
          </mc:Choice>
          <mc:Fallback xmlns="">
            <p:pic>
              <p:nvPicPr>
                <p:cNvPr id="9" name="Mürekkep 8">
                  <a:extLst>
                    <a:ext uri="{FF2B5EF4-FFF2-40B4-BE49-F238E27FC236}">
                      <a16:creationId xmlns:a16="http://schemas.microsoft.com/office/drawing/2014/main" id="{8F9A93DB-BF2E-C90F-6E5D-A53691350C2F}"/>
                    </a:ext>
                  </a:extLst>
                </p:cNvPr>
                <p:cNvPicPr/>
                <p:nvPr/>
              </p:nvPicPr>
              <p:blipFill>
                <a:blip r:embed="rId7"/>
                <a:stretch>
                  <a:fillRect/>
                </a:stretch>
              </p:blipFill>
              <p:spPr>
                <a:xfrm>
                  <a:off x="6882745" y="6554728"/>
                  <a:ext cx="16236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30C8D6C3-99FD-D2D0-446C-31F1296B80E4}"/>
                  </a:ext>
                </a:extLst>
              </p14:cNvPr>
              <p14:cNvContentPartPr/>
              <p14:nvPr/>
            </p14:nvContentPartPr>
            <p14:xfrm>
              <a:off x="7725865" y="6409648"/>
              <a:ext cx="261360" cy="251640"/>
            </p14:xfrm>
          </p:contentPart>
        </mc:Choice>
        <mc:Fallback xmlns="">
          <p:pic>
            <p:nvPicPr>
              <p:cNvPr id="11" name="Mürekkep 10">
                <a:extLst>
                  <a:ext uri="{FF2B5EF4-FFF2-40B4-BE49-F238E27FC236}">
                    <a16:creationId xmlns:a16="http://schemas.microsoft.com/office/drawing/2014/main" id="{30C8D6C3-99FD-D2D0-446C-31F1296B80E4}"/>
                  </a:ext>
                </a:extLst>
              </p:cNvPr>
              <p:cNvPicPr/>
              <p:nvPr/>
            </p:nvPicPr>
            <p:blipFill>
              <a:blip r:embed="rId9"/>
              <a:stretch>
                <a:fillRect/>
              </a:stretch>
            </p:blipFill>
            <p:spPr>
              <a:xfrm>
                <a:off x="7717225" y="6400648"/>
                <a:ext cx="279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60F0AF6A-D6F0-B83C-2AAB-601333788100}"/>
                  </a:ext>
                </a:extLst>
              </p14:cNvPr>
              <p14:cNvContentPartPr/>
              <p14:nvPr/>
            </p14:nvContentPartPr>
            <p14:xfrm>
              <a:off x="9817465" y="6389848"/>
              <a:ext cx="254520" cy="300240"/>
            </p14:xfrm>
          </p:contentPart>
        </mc:Choice>
        <mc:Fallback xmlns="">
          <p:pic>
            <p:nvPicPr>
              <p:cNvPr id="12" name="Mürekkep 11">
                <a:extLst>
                  <a:ext uri="{FF2B5EF4-FFF2-40B4-BE49-F238E27FC236}">
                    <a16:creationId xmlns:a16="http://schemas.microsoft.com/office/drawing/2014/main" id="{60F0AF6A-D6F0-B83C-2AAB-601333788100}"/>
                  </a:ext>
                </a:extLst>
              </p:cNvPr>
              <p:cNvPicPr/>
              <p:nvPr/>
            </p:nvPicPr>
            <p:blipFill>
              <a:blip r:embed="rId11"/>
              <a:stretch>
                <a:fillRect/>
              </a:stretch>
            </p:blipFill>
            <p:spPr>
              <a:xfrm>
                <a:off x="9808825" y="6381208"/>
                <a:ext cx="272160" cy="317880"/>
              </a:xfrm>
              <a:prstGeom prst="rect">
                <a:avLst/>
              </a:prstGeom>
            </p:spPr>
          </p:pic>
        </mc:Fallback>
      </mc:AlternateContent>
      <p:grpSp>
        <p:nvGrpSpPr>
          <p:cNvPr id="24" name="Grup 23">
            <a:extLst>
              <a:ext uri="{FF2B5EF4-FFF2-40B4-BE49-F238E27FC236}">
                <a16:creationId xmlns:a16="http://schemas.microsoft.com/office/drawing/2014/main" id="{55CEF127-939A-3F2C-6558-E663C22155AC}"/>
              </a:ext>
            </a:extLst>
          </p:cNvPr>
          <p:cNvGrpSpPr/>
          <p:nvPr/>
        </p:nvGrpSpPr>
        <p:grpSpPr>
          <a:xfrm>
            <a:off x="3013105" y="6390928"/>
            <a:ext cx="326880" cy="173520"/>
            <a:chOff x="3013105" y="6390928"/>
            <a:chExt cx="326880" cy="173520"/>
          </a:xfrm>
        </p:grpSpPr>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9A35D34A-6C16-F04D-EDEC-CBB9C53F7052}"/>
                    </a:ext>
                  </a:extLst>
                </p14:cNvPr>
                <p14:cNvContentPartPr/>
                <p14:nvPr/>
              </p14:nvContentPartPr>
              <p14:xfrm>
                <a:off x="3013105" y="6456088"/>
                <a:ext cx="122400" cy="108360"/>
              </p14:xfrm>
            </p:contentPart>
          </mc:Choice>
          <mc:Fallback xmlns="">
            <p:pic>
              <p:nvPicPr>
                <p:cNvPr id="13" name="Mürekkep 12">
                  <a:extLst>
                    <a:ext uri="{FF2B5EF4-FFF2-40B4-BE49-F238E27FC236}">
                      <a16:creationId xmlns:a16="http://schemas.microsoft.com/office/drawing/2014/main" id="{9A35D34A-6C16-F04D-EDEC-CBB9C53F7052}"/>
                    </a:ext>
                  </a:extLst>
                </p:cNvPr>
                <p:cNvPicPr/>
                <p:nvPr/>
              </p:nvPicPr>
              <p:blipFill>
                <a:blip r:embed="rId13"/>
                <a:stretch>
                  <a:fillRect/>
                </a:stretch>
              </p:blipFill>
              <p:spPr>
                <a:xfrm>
                  <a:off x="3004465" y="6447448"/>
                  <a:ext cx="140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7680C4AE-8C77-20B3-42F5-DCEB629C091E}"/>
                    </a:ext>
                  </a:extLst>
                </p14:cNvPr>
                <p14:cNvContentPartPr/>
                <p14:nvPr/>
              </p14:nvContentPartPr>
              <p14:xfrm>
                <a:off x="3262585" y="6515848"/>
                <a:ext cx="360" cy="26640"/>
              </p14:xfrm>
            </p:contentPart>
          </mc:Choice>
          <mc:Fallback xmlns="">
            <p:pic>
              <p:nvPicPr>
                <p:cNvPr id="14" name="Mürekkep 13">
                  <a:extLst>
                    <a:ext uri="{FF2B5EF4-FFF2-40B4-BE49-F238E27FC236}">
                      <a16:creationId xmlns:a16="http://schemas.microsoft.com/office/drawing/2014/main" id="{7680C4AE-8C77-20B3-42F5-DCEB629C091E}"/>
                    </a:ext>
                  </a:extLst>
                </p:cNvPr>
                <p:cNvPicPr/>
                <p:nvPr/>
              </p:nvPicPr>
              <p:blipFill>
                <a:blip r:embed="rId15"/>
                <a:stretch>
                  <a:fillRect/>
                </a:stretch>
              </p:blipFill>
              <p:spPr>
                <a:xfrm>
                  <a:off x="3253945" y="6507208"/>
                  <a:ext cx="180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C3B83D73-8CBC-797F-0F3B-74EC6805AFD2}"/>
                    </a:ext>
                  </a:extLst>
                </p14:cNvPr>
                <p14:cNvContentPartPr/>
                <p14:nvPr/>
              </p14:nvContentPartPr>
              <p14:xfrm>
                <a:off x="3262585" y="6419728"/>
                <a:ext cx="360" cy="360"/>
              </p14:xfrm>
            </p:contentPart>
          </mc:Choice>
          <mc:Fallback xmlns="">
            <p:pic>
              <p:nvPicPr>
                <p:cNvPr id="15" name="Mürekkep 14">
                  <a:extLst>
                    <a:ext uri="{FF2B5EF4-FFF2-40B4-BE49-F238E27FC236}">
                      <a16:creationId xmlns:a16="http://schemas.microsoft.com/office/drawing/2014/main" id="{C3B83D73-8CBC-797F-0F3B-74EC6805AFD2}"/>
                    </a:ext>
                  </a:extLst>
                </p:cNvPr>
                <p:cNvPicPr/>
                <p:nvPr/>
              </p:nvPicPr>
              <p:blipFill>
                <a:blip r:embed="rId17"/>
                <a:stretch>
                  <a:fillRect/>
                </a:stretch>
              </p:blipFill>
              <p:spPr>
                <a:xfrm>
                  <a:off x="3253945" y="64110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895864D8-FC36-A620-3CCC-7802BE01B837}"/>
                    </a:ext>
                  </a:extLst>
                </p14:cNvPr>
                <p14:cNvContentPartPr/>
                <p14:nvPr/>
              </p14:nvContentPartPr>
              <p14:xfrm>
                <a:off x="3339625" y="6390928"/>
                <a:ext cx="360" cy="153360"/>
              </p14:xfrm>
            </p:contentPart>
          </mc:Choice>
          <mc:Fallback xmlns="">
            <p:pic>
              <p:nvPicPr>
                <p:cNvPr id="16" name="Mürekkep 15">
                  <a:extLst>
                    <a:ext uri="{FF2B5EF4-FFF2-40B4-BE49-F238E27FC236}">
                      <a16:creationId xmlns:a16="http://schemas.microsoft.com/office/drawing/2014/main" id="{895864D8-FC36-A620-3CCC-7802BE01B837}"/>
                    </a:ext>
                  </a:extLst>
                </p:cNvPr>
                <p:cNvPicPr/>
                <p:nvPr/>
              </p:nvPicPr>
              <p:blipFill>
                <a:blip r:embed="rId19"/>
                <a:stretch>
                  <a:fillRect/>
                </a:stretch>
              </p:blipFill>
              <p:spPr>
                <a:xfrm>
                  <a:off x="3330625" y="6381928"/>
                  <a:ext cx="18000" cy="171000"/>
                </a:xfrm>
                <a:prstGeom prst="rect">
                  <a:avLst/>
                </a:prstGeom>
              </p:spPr>
            </p:pic>
          </mc:Fallback>
        </mc:AlternateContent>
      </p:grpSp>
      <p:grpSp>
        <p:nvGrpSpPr>
          <p:cNvPr id="27" name="Grup 26">
            <a:extLst>
              <a:ext uri="{FF2B5EF4-FFF2-40B4-BE49-F238E27FC236}">
                <a16:creationId xmlns:a16="http://schemas.microsoft.com/office/drawing/2014/main" id="{1F734AC6-4651-E5F3-E95F-95FB1C29C886}"/>
              </a:ext>
            </a:extLst>
          </p:cNvPr>
          <p:cNvGrpSpPr/>
          <p:nvPr/>
        </p:nvGrpSpPr>
        <p:grpSpPr>
          <a:xfrm>
            <a:off x="7584025" y="6025168"/>
            <a:ext cx="684000" cy="240840"/>
            <a:chOff x="7584025" y="6025168"/>
            <a:chExt cx="684000" cy="240840"/>
          </a:xfrm>
        </p:grpSpPr>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59D938BF-310E-944C-027F-70BB55415255}"/>
                    </a:ext>
                  </a:extLst>
                </p14:cNvPr>
                <p14:cNvContentPartPr/>
                <p14:nvPr/>
              </p14:nvContentPartPr>
              <p14:xfrm>
                <a:off x="7584025" y="6121288"/>
                <a:ext cx="105480" cy="137520"/>
              </p14:xfrm>
            </p:contentPart>
          </mc:Choice>
          <mc:Fallback xmlns="">
            <p:pic>
              <p:nvPicPr>
                <p:cNvPr id="17" name="Mürekkep 16">
                  <a:extLst>
                    <a:ext uri="{FF2B5EF4-FFF2-40B4-BE49-F238E27FC236}">
                      <a16:creationId xmlns:a16="http://schemas.microsoft.com/office/drawing/2014/main" id="{59D938BF-310E-944C-027F-70BB55415255}"/>
                    </a:ext>
                  </a:extLst>
                </p:cNvPr>
                <p:cNvPicPr/>
                <p:nvPr/>
              </p:nvPicPr>
              <p:blipFill>
                <a:blip r:embed="rId21"/>
                <a:stretch>
                  <a:fillRect/>
                </a:stretch>
              </p:blipFill>
              <p:spPr>
                <a:xfrm>
                  <a:off x="7575025" y="6112288"/>
                  <a:ext cx="123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CADF126B-A363-57B4-37C4-B0809FC8A40F}"/>
                    </a:ext>
                  </a:extLst>
                </p14:cNvPr>
                <p14:cNvContentPartPr/>
                <p14:nvPr/>
              </p14:nvContentPartPr>
              <p14:xfrm>
                <a:off x="7594105" y="6188608"/>
                <a:ext cx="75600" cy="10080"/>
              </p14:xfrm>
            </p:contentPart>
          </mc:Choice>
          <mc:Fallback xmlns="">
            <p:pic>
              <p:nvPicPr>
                <p:cNvPr id="18" name="Mürekkep 17">
                  <a:extLst>
                    <a:ext uri="{FF2B5EF4-FFF2-40B4-BE49-F238E27FC236}">
                      <a16:creationId xmlns:a16="http://schemas.microsoft.com/office/drawing/2014/main" id="{CADF126B-A363-57B4-37C4-B0809FC8A40F}"/>
                    </a:ext>
                  </a:extLst>
                </p:cNvPr>
                <p:cNvPicPr/>
                <p:nvPr/>
              </p:nvPicPr>
              <p:blipFill>
                <a:blip r:embed="rId23"/>
                <a:stretch>
                  <a:fillRect/>
                </a:stretch>
              </p:blipFill>
              <p:spPr>
                <a:xfrm>
                  <a:off x="7585105" y="6179608"/>
                  <a:ext cx="932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34A88200-B778-CD56-9BB8-C4211B1D6D83}"/>
                    </a:ext>
                  </a:extLst>
                </p14:cNvPr>
                <p14:cNvContentPartPr/>
                <p14:nvPr/>
              </p14:nvContentPartPr>
              <p14:xfrm>
                <a:off x="7584385" y="6120928"/>
                <a:ext cx="104760" cy="10440"/>
              </p14:xfrm>
            </p:contentPart>
          </mc:Choice>
          <mc:Fallback xmlns="">
            <p:pic>
              <p:nvPicPr>
                <p:cNvPr id="19" name="Mürekkep 18">
                  <a:extLst>
                    <a:ext uri="{FF2B5EF4-FFF2-40B4-BE49-F238E27FC236}">
                      <a16:creationId xmlns:a16="http://schemas.microsoft.com/office/drawing/2014/main" id="{34A88200-B778-CD56-9BB8-C4211B1D6D83}"/>
                    </a:ext>
                  </a:extLst>
                </p:cNvPr>
                <p:cNvPicPr/>
                <p:nvPr/>
              </p:nvPicPr>
              <p:blipFill>
                <a:blip r:embed="rId25"/>
                <a:stretch>
                  <a:fillRect/>
                </a:stretch>
              </p:blipFill>
              <p:spPr>
                <a:xfrm>
                  <a:off x="7575745" y="6111928"/>
                  <a:ext cx="122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91F853E1-325E-CAE3-6D48-E4BA0B8CBB70}"/>
                    </a:ext>
                  </a:extLst>
                </p14:cNvPr>
                <p14:cNvContentPartPr/>
                <p14:nvPr/>
              </p14:nvContentPartPr>
              <p14:xfrm>
                <a:off x="7756825" y="6044248"/>
                <a:ext cx="35280" cy="205920"/>
              </p14:xfrm>
            </p:contentPart>
          </mc:Choice>
          <mc:Fallback xmlns="">
            <p:pic>
              <p:nvPicPr>
                <p:cNvPr id="20" name="Mürekkep 19">
                  <a:extLst>
                    <a:ext uri="{FF2B5EF4-FFF2-40B4-BE49-F238E27FC236}">
                      <a16:creationId xmlns:a16="http://schemas.microsoft.com/office/drawing/2014/main" id="{91F853E1-325E-CAE3-6D48-E4BA0B8CBB70}"/>
                    </a:ext>
                  </a:extLst>
                </p:cNvPr>
                <p:cNvPicPr/>
                <p:nvPr/>
              </p:nvPicPr>
              <p:blipFill>
                <a:blip r:embed="rId27"/>
                <a:stretch>
                  <a:fillRect/>
                </a:stretch>
              </p:blipFill>
              <p:spPr>
                <a:xfrm>
                  <a:off x="7748185" y="6035608"/>
                  <a:ext cx="52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BF45603B-3E86-7239-9614-C76C11D81214}"/>
                    </a:ext>
                  </a:extLst>
                </p14:cNvPr>
                <p14:cNvContentPartPr/>
                <p14:nvPr/>
              </p14:nvContentPartPr>
              <p14:xfrm>
                <a:off x="7778065" y="6188968"/>
                <a:ext cx="94320" cy="59400"/>
              </p14:xfrm>
            </p:contentPart>
          </mc:Choice>
          <mc:Fallback xmlns="">
            <p:pic>
              <p:nvPicPr>
                <p:cNvPr id="21" name="Mürekkep 20">
                  <a:extLst>
                    <a:ext uri="{FF2B5EF4-FFF2-40B4-BE49-F238E27FC236}">
                      <a16:creationId xmlns:a16="http://schemas.microsoft.com/office/drawing/2014/main" id="{BF45603B-3E86-7239-9614-C76C11D81214}"/>
                    </a:ext>
                  </a:extLst>
                </p:cNvPr>
                <p:cNvPicPr/>
                <p:nvPr/>
              </p:nvPicPr>
              <p:blipFill>
                <a:blip r:embed="rId29"/>
                <a:stretch>
                  <a:fillRect/>
                </a:stretch>
              </p:blipFill>
              <p:spPr>
                <a:xfrm>
                  <a:off x="7769425" y="6179968"/>
                  <a:ext cx="1119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5AF9EC0-D3ED-A50B-F30F-3AFCFC7033AB}"/>
                    </a:ext>
                  </a:extLst>
                </p14:cNvPr>
                <p14:cNvContentPartPr/>
                <p14:nvPr/>
              </p14:nvContentPartPr>
              <p14:xfrm>
                <a:off x="7901905" y="6025168"/>
                <a:ext cx="35280" cy="205200"/>
              </p14:xfrm>
            </p:contentPart>
          </mc:Choice>
          <mc:Fallback xmlns="">
            <p:pic>
              <p:nvPicPr>
                <p:cNvPr id="22" name="Mürekkep 21">
                  <a:extLst>
                    <a:ext uri="{FF2B5EF4-FFF2-40B4-BE49-F238E27FC236}">
                      <a16:creationId xmlns:a16="http://schemas.microsoft.com/office/drawing/2014/main" id="{B5AF9EC0-D3ED-A50B-F30F-3AFCFC7033AB}"/>
                    </a:ext>
                  </a:extLst>
                </p:cNvPr>
                <p:cNvPicPr/>
                <p:nvPr/>
              </p:nvPicPr>
              <p:blipFill>
                <a:blip r:embed="rId31"/>
                <a:stretch>
                  <a:fillRect/>
                </a:stretch>
              </p:blipFill>
              <p:spPr>
                <a:xfrm>
                  <a:off x="7893265" y="6016168"/>
                  <a:ext cx="52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87298468-3F15-399B-CFDB-183D2C785A6C}"/>
                    </a:ext>
                  </a:extLst>
                </p14:cNvPr>
                <p14:cNvContentPartPr/>
                <p14:nvPr/>
              </p14:nvContentPartPr>
              <p14:xfrm>
                <a:off x="7976785" y="6129208"/>
                <a:ext cx="261360" cy="136800"/>
              </p14:xfrm>
            </p:contentPart>
          </mc:Choice>
          <mc:Fallback xmlns="">
            <p:pic>
              <p:nvPicPr>
                <p:cNvPr id="25" name="Mürekkep 24">
                  <a:extLst>
                    <a:ext uri="{FF2B5EF4-FFF2-40B4-BE49-F238E27FC236}">
                      <a16:creationId xmlns:a16="http://schemas.microsoft.com/office/drawing/2014/main" id="{87298468-3F15-399B-CFDB-183D2C785A6C}"/>
                    </a:ext>
                  </a:extLst>
                </p:cNvPr>
                <p:cNvPicPr/>
                <p:nvPr/>
              </p:nvPicPr>
              <p:blipFill>
                <a:blip r:embed="rId33"/>
                <a:stretch>
                  <a:fillRect/>
                </a:stretch>
              </p:blipFill>
              <p:spPr>
                <a:xfrm>
                  <a:off x="7967785" y="6120568"/>
                  <a:ext cx="279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5C3F4D46-9154-FAD1-5384-5576B49F65A2}"/>
                    </a:ext>
                  </a:extLst>
                </p14:cNvPr>
                <p14:cNvContentPartPr/>
                <p14:nvPr/>
              </p14:nvContentPartPr>
              <p14:xfrm>
                <a:off x="8266225" y="6188968"/>
                <a:ext cx="1800" cy="360"/>
              </p14:xfrm>
            </p:contentPart>
          </mc:Choice>
          <mc:Fallback xmlns="">
            <p:pic>
              <p:nvPicPr>
                <p:cNvPr id="26" name="Mürekkep 25">
                  <a:extLst>
                    <a:ext uri="{FF2B5EF4-FFF2-40B4-BE49-F238E27FC236}">
                      <a16:creationId xmlns:a16="http://schemas.microsoft.com/office/drawing/2014/main" id="{5C3F4D46-9154-FAD1-5384-5576B49F65A2}"/>
                    </a:ext>
                  </a:extLst>
                </p:cNvPr>
                <p:cNvPicPr/>
                <p:nvPr/>
              </p:nvPicPr>
              <p:blipFill>
                <a:blip r:embed="rId17"/>
                <a:stretch>
                  <a:fillRect/>
                </a:stretch>
              </p:blipFill>
              <p:spPr>
                <a:xfrm>
                  <a:off x="8257225" y="6179968"/>
                  <a:ext cx="1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8" name="Mürekkep 27">
                <a:extLst>
                  <a:ext uri="{FF2B5EF4-FFF2-40B4-BE49-F238E27FC236}">
                    <a16:creationId xmlns:a16="http://schemas.microsoft.com/office/drawing/2014/main" id="{417D3C09-3A7A-A17F-FF26-560FBE5BED0B}"/>
                  </a:ext>
                </a:extLst>
              </p14:cNvPr>
              <p14:cNvContentPartPr/>
              <p14:nvPr/>
            </p14:nvContentPartPr>
            <p14:xfrm>
              <a:off x="3195265" y="230248"/>
              <a:ext cx="869040" cy="39960"/>
            </p14:xfrm>
          </p:contentPart>
        </mc:Choice>
        <mc:Fallback xmlns="">
          <p:pic>
            <p:nvPicPr>
              <p:cNvPr id="28" name="Mürekkep 27">
                <a:extLst>
                  <a:ext uri="{FF2B5EF4-FFF2-40B4-BE49-F238E27FC236}">
                    <a16:creationId xmlns:a16="http://schemas.microsoft.com/office/drawing/2014/main" id="{417D3C09-3A7A-A17F-FF26-560FBE5BED0B}"/>
                  </a:ext>
                </a:extLst>
              </p:cNvPr>
              <p:cNvPicPr/>
              <p:nvPr/>
            </p:nvPicPr>
            <p:blipFill>
              <a:blip r:embed="rId36"/>
              <a:stretch>
                <a:fillRect/>
              </a:stretch>
            </p:blipFill>
            <p:spPr>
              <a:xfrm>
                <a:off x="3186625" y="221248"/>
                <a:ext cx="886680" cy="57600"/>
              </a:xfrm>
              <a:prstGeom prst="rect">
                <a:avLst/>
              </a:prstGeom>
            </p:spPr>
          </p:pic>
        </mc:Fallback>
      </mc:AlternateContent>
    </p:spTree>
    <p:extLst>
      <p:ext uri="{BB962C8B-B14F-4D97-AF65-F5344CB8AC3E}">
        <p14:creationId xmlns:p14="http://schemas.microsoft.com/office/powerpoint/2010/main" val="300013393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7FB2412-0519-F4D6-8C8B-C8D9FA0E9220}"/>
              </a:ext>
            </a:extLst>
          </p:cNvPr>
          <p:cNvPicPr>
            <a:picLocks noChangeAspect="1"/>
          </p:cNvPicPr>
          <p:nvPr/>
        </p:nvPicPr>
        <p:blipFill>
          <a:blip r:embed="rId2"/>
          <a:stretch>
            <a:fillRect/>
          </a:stretch>
        </p:blipFill>
        <p:spPr>
          <a:xfrm>
            <a:off x="940575" y="2423972"/>
            <a:ext cx="3496163" cy="2010056"/>
          </a:xfrm>
          <a:prstGeom prst="rect">
            <a:avLst/>
          </a:prstGeom>
        </p:spPr>
      </p:pic>
      <p:pic>
        <p:nvPicPr>
          <p:cNvPr id="7" name="Resim 6">
            <a:extLst>
              <a:ext uri="{FF2B5EF4-FFF2-40B4-BE49-F238E27FC236}">
                <a16:creationId xmlns:a16="http://schemas.microsoft.com/office/drawing/2014/main" id="{184F1F96-EF4D-87FF-FE45-260E44C0A81D}"/>
              </a:ext>
            </a:extLst>
          </p:cNvPr>
          <p:cNvPicPr>
            <a:picLocks noChangeAspect="1"/>
          </p:cNvPicPr>
          <p:nvPr/>
        </p:nvPicPr>
        <p:blipFill>
          <a:blip r:embed="rId3"/>
          <a:stretch>
            <a:fillRect/>
          </a:stretch>
        </p:blipFill>
        <p:spPr>
          <a:xfrm>
            <a:off x="6220378" y="2843130"/>
            <a:ext cx="3562847" cy="1171739"/>
          </a:xfrm>
          <a:prstGeom prst="rect">
            <a:avLst/>
          </a:prstGeom>
        </p:spPr>
      </p:pic>
      <p:grpSp>
        <p:nvGrpSpPr>
          <p:cNvPr id="10" name="Grup 9">
            <a:extLst>
              <a:ext uri="{FF2B5EF4-FFF2-40B4-BE49-F238E27FC236}">
                <a16:creationId xmlns:a16="http://schemas.microsoft.com/office/drawing/2014/main" id="{44FF7907-48B5-35A3-5298-B6D6147C29F6}"/>
              </a:ext>
            </a:extLst>
          </p:cNvPr>
          <p:cNvGrpSpPr/>
          <p:nvPr/>
        </p:nvGrpSpPr>
        <p:grpSpPr>
          <a:xfrm>
            <a:off x="4590985" y="3349288"/>
            <a:ext cx="1598040" cy="314640"/>
            <a:chOff x="4590985" y="3349288"/>
            <a:chExt cx="1598040" cy="3146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CD99E15-D290-88BE-2189-1062F29EABB6}"/>
                    </a:ext>
                  </a:extLst>
                </p14:cNvPr>
                <p14:cNvContentPartPr/>
                <p14:nvPr/>
              </p14:nvContentPartPr>
              <p14:xfrm>
                <a:off x="4590985" y="3445048"/>
                <a:ext cx="1491120" cy="20880"/>
              </p14:xfrm>
            </p:contentPart>
          </mc:Choice>
          <mc:Fallback xmlns="">
            <p:pic>
              <p:nvPicPr>
                <p:cNvPr id="8" name="Mürekkep 7">
                  <a:extLst>
                    <a:ext uri="{FF2B5EF4-FFF2-40B4-BE49-F238E27FC236}">
                      <a16:creationId xmlns:a16="http://schemas.microsoft.com/office/drawing/2014/main" id="{5CD99E15-D290-88BE-2189-1062F29EABB6}"/>
                    </a:ext>
                  </a:extLst>
                </p:cNvPr>
                <p:cNvPicPr/>
                <p:nvPr/>
              </p:nvPicPr>
              <p:blipFill>
                <a:blip r:embed="rId5"/>
                <a:stretch>
                  <a:fillRect/>
                </a:stretch>
              </p:blipFill>
              <p:spPr>
                <a:xfrm>
                  <a:off x="4581985" y="3436408"/>
                  <a:ext cx="1508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E379E89F-1C18-8F00-8226-F8730DEFE395}"/>
                    </a:ext>
                  </a:extLst>
                </p14:cNvPr>
                <p14:cNvContentPartPr/>
                <p14:nvPr/>
              </p14:nvContentPartPr>
              <p14:xfrm>
                <a:off x="5955385" y="3349288"/>
                <a:ext cx="233640" cy="314640"/>
              </p14:xfrm>
            </p:contentPart>
          </mc:Choice>
          <mc:Fallback xmlns="">
            <p:pic>
              <p:nvPicPr>
                <p:cNvPr id="9" name="Mürekkep 8">
                  <a:extLst>
                    <a:ext uri="{FF2B5EF4-FFF2-40B4-BE49-F238E27FC236}">
                      <a16:creationId xmlns:a16="http://schemas.microsoft.com/office/drawing/2014/main" id="{E379E89F-1C18-8F00-8226-F8730DEFE395}"/>
                    </a:ext>
                  </a:extLst>
                </p:cNvPr>
                <p:cNvPicPr/>
                <p:nvPr/>
              </p:nvPicPr>
              <p:blipFill>
                <a:blip r:embed="rId7"/>
                <a:stretch>
                  <a:fillRect/>
                </a:stretch>
              </p:blipFill>
              <p:spPr>
                <a:xfrm>
                  <a:off x="5946385" y="3340288"/>
                  <a:ext cx="251280" cy="332280"/>
                </a:xfrm>
                <a:prstGeom prst="rect">
                  <a:avLst/>
                </a:prstGeom>
              </p:spPr>
            </p:pic>
          </mc:Fallback>
        </mc:AlternateContent>
      </p:grpSp>
    </p:spTree>
    <p:extLst>
      <p:ext uri="{BB962C8B-B14F-4D97-AF65-F5344CB8AC3E}">
        <p14:creationId xmlns:p14="http://schemas.microsoft.com/office/powerpoint/2010/main" val="23923957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D879D15-03FA-A4F3-2732-B38BB8E6892D}"/>
              </a:ext>
            </a:extLst>
          </p:cNvPr>
          <p:cNvPicPr>
            <a:picLocks noChangeAspect="1"/>
          </p:cNvPicPr>
          <p:nvPr/>
        </p:nvPicPr>
        <p:blipFill>
          <a:blip r:embed="rId2"/>
          <a:stretch>
            <a:fillRect/>
          </a:stretch>
        </p:blipFill>
        <p:spPr>
          <a:xfrm>
            <a:off x="334791" y="1166257"/>
            <a:ext cx="2372056" cy="771633"/>
          </a:xfrm>
          <a:prstGeom prst="rect">
            <a:avLst/>
          </a:prstGeom>
        </p:spPr>
      </p:pic>
      <p:pic>
        <p:nvPicPr>
          <p:cNvPr id="7" name="Resim 6">
            <a:extLst>
              <a:ext uri="{FF2B5EF4-FFF2-40B4-BE49-F238E27FC236}">
                <a16:creationId xmlns:a16="http://schemas.microsoft.com/office/drawing/2014/main" id="{9FD1E027-2743-8358-511E-4AAA7486B7D8}"/>
              </a:ext>
            </a:extLst>
          </p:cNvPr>
          <p:cNvPicPr>
            <a:picLocks noChangeAspect="1"/>
          </p:cNvPicPr>
          <p:nvPr/>
        </p:nvPicPr>
        <p:blipFill>
          <a:blip r:embed="rId3"/>
          <a:stretch>
            <a:fillRect/>
          </a:stretch>
        </p:blipFill>
        <p:spPr>
          <a:xfrm>
            <a:off x="5787198" y="299050"/>
            <a:ext cx="6335009" cy="6458851"/>
          </a:xfrm>
          <a:prstGeom prst="rect">
            <a:avLst/>
          </a:prstGeom>
        </p:spPr>
      </p:pic>
      <p:pic>
        <p:nvPicPr>
          <p:cNvPr id="9" name="Resim 8">
            <a:extLst>
              <a:ext uri="{FF2B5EF4-FFF2-40B4-BE49-F238E27FC236}">
                <a16:creationId xmlns:a16="http://schemas.microsoft.com/office/drawing/2014/main" id="{23A70F4B-9CEA-EC1D-37FB-5B176F66F42A}"/>
              </a:ext>
            </a:extLst>
          </p:cNvPr>
          <p:cNvPicPr>
            <a:picLocks noChangeAspect="1"/>
          </p:cNvPicPr>
          <p:nvPr/>
        </p:nvPicPr>
        <p:blipFill>
          <a:blip r:embed="rId4"/>
          <a:stretch>
            <a:fillRect/>
          </a:stretch>
        </p:blipFill>
        <p:spPr>
          <a:xfrm>
            <a:off x="334791" y="2589863"/>
            <a:ext cx="5058481" cy="3372321"/>
          </a:xfrm>
          <a:prstGeom prst="rect">
            <a:avLst/>
          </a:prstGeom>
        </p:spPr>
      </p:pic>
      <p:grpSp>
        <p:nvGrpSpPr>
          <p:cNvPr id="13" name="Grup 12">
            <a:extLst>
              <a:ext uri="{FF2B5EF4-FFF2-40B4-BE49-F238E27FC236}">
                <a16:creationId xmlns:a16="http://schemas.microsoft.com/office/drawing/2014/main" id="{459A6D3C-D0FF-79AF-749B-EE01228978C3}"/>
              </a:ext>
            </a:extLst>
          </p:cNvPr>
          <p:cNvGrpSpPr/>
          <p:nvPr/>
        </p:nvGrpSpPr>
        <p:grpSpPr>
          <a:xfrm>
            <a:off x="65065" y="1741528"/>
            <a:ext cx="2309760" cy="2898360"/>
            <a:chOff x="65065" y="1741528"/>
            <a:chExt cx="2309760" cy="289836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35C45385-9252-5ED5-7968-6E11F54799EE}"/>
                    </a:ext>
                  </a:extLst>
                </p14:cNvPr>
                <p14:cNvContentPartPr/>
                <p14:nvPr/>
              </p14:nvContentPartPr>
              <p14:xfrm>
                <a:off x="787945" y="1741528"/>
                <a:ext cx="1586880" cy="233640"/>
              </p14:xfrm>
            </p:contentPart>
          </mc:Choice>
          <mc:Fallback xmlns="">
            <p:pic>
              <p:nvPicPr>
                <p:cNvPr id="10" name="Mürekkep 9">
                  <a:extLst>
                    <a:ext uri="{FF2B5EF4-FFF2-40B4-BE49-F238E27FC236}">
                      <a16:creationId xmlns:a16="http://schemas.microsoft.com/office/drawing/2014/main" id="{35C45385-9252-5ED5-7968-6E11F54799EE}"/>
                    </a:ext>
                  </a:extLst>
                </p:cNvPr>
                <p:cNvPicPr/>
                <p:nvPr/>
              </p:nvPicPr>
              <p:blipFill>
                <a:blip r:embed="rId6"/>
                <a:stretch>
                  <a:fillRect/>
                </a:stretch>
              </p:blipFill>
              <p:spPr>
                <a:xfrm>
                  <a:off x="779305" y="1732528"/>
                  <a:ext cx="1604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1B218616-E5DD-5215-97C6-6080B9CABE25}"/>
                    </a:ext>
                  </a:extLst>
                </p14:cNvPr>
                <p14:cNvContentPartPr/>
                <p14:nvPr/>
              </p14:nvContentPartPr>
              <p14:xfrm>
                <a:off x="65065" y="1943488"/>
                <a:ext cx="848160" cy="2649960"/>
              </p14:xfrm>
            </p:contentPart>
          </mc:Choice>
          <mc:Fallback xmlns="">
            <p:pic>
              <p:nvPicPr>
                <p:cNvPr id="11" name="Mürekkep 10">
                  <a:extLst>
                    <a:ext uri="{FF2B5EF4-FFF2-40B4-BE49-F238E27FC236}">
                      <a16:creationId xmlns:a16="http://schemas.microsoft.com/office/drawing/2014/main" id="{1B218616-E5DD-5215-97C6-6080B9CABE25}"/>
                    </a:ext>
                  </a:extLst>
                </p:cNvPr>
                <p:cNvPicPr/>
                <p:nvPr/>
              </p:nvPicPr>
              <p:blipFill>
                <a:blip r:embed="rId8"/>
                <a:stretch>
                  <a:fillRect/>
                </a:stretch>
              </p:blipFill>
              <p:spPr>
                <a:xfrm>
                  <a:off x="56425" y="1934848"/>
                  <a:ext cx="865800" cy="2667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20638126-8B25-0602-71CB-F919C82ECD7D}"/>
                    </a:ext>
                  </a:extLst>
                </p14:cNvPr>
                <p14:cNvContentPartPr/>
                <p14:nvPr/>
              </p14:nvContentPartPr>
              <p14:xfrm>
                <a:off x="838705" y="4561768"/>
                <a:ext cx="96120" cy="78120"/>
              </p14:xfrm>
            </p:contentPart>
          </mc:Choice>
          <mc:Fallback xmlns="">
            <p:pic>
              <p:nvPicPr>
                <p:cNvPr id="12" name="Mürekkep 11">
                  <a:extLst>
                    <a:ext uri="{FF2B5EF4-FFF2-40B4-BE49-F238E27FC236}">
                      <a16:creationId xmlns:a16="http://schemas.microsoft.com/office/drawing/2014/main" id="{20638126-8B25-0602-71CB-F919C82ECD7D}"/>
                    </a:ext>
                  </a:extLst>
                </p:cNvPr>
                <p:cNvPicPr/>
                <p:nvPr/>
              </p:nvPicPr>
              <p:blipFill>
                <a:blip r:embed="rId10"/>
                <a:stretch>
                  <a:fillRect/>
                </a:stretch>
              </p:blipFill>
              <p:spPr>
                <a:xfrm>
                  <a:off x="829705" y="4553128"/>
                  <a:ext cx="113760" cy="95760"/>
                </a:xfrm>
                <a:prstGeom prst="rect">
                  <a:avLst/>
                </a:prstGeom>
              </p:spPr>
            </p:pic>
          </mc:Fallback>
        </mc:AlternateContent>
      </p:grpSp>
      <p:grpSp>
        <p:nvGrpSpPr>
          <p:cNvPr id="24" name="Grup 23">
            <a:extLst>
              <a:ext uri="{FF2B5EF4-FFF2-40B4-BE49-F238E27FC236}">
                <a16:creationId xmlns:a16="http://schemas.microsoft.com/office/drawing/2014/main" id="{C5DB0882-4761-FDB9-1398-7685350A7D13}"/>
              </a:ext>
            </a:extLst>
          </p:cNvPr>
          <p:cNvGrpSpPr/>
          <p:nvPr/>
        </p:nvGrpSpPr>
        <p:grpSpPr>
          <a:xfrm>
            <a:off x="2258905" y="1820728"/>
            <a:ext cx="2334600" cy="559440"/>
            <a:chOff x="2258905" y="1820728"/>
            <a:chExt cx="2334600" cy="559440"/>
          </a:xfrm>
        </p:grpSpPr>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90541950-DB6E-AA0A-9807-AB9376A15504}"/>
                    </a:ext>
                  </a:extLst>
                </p14:cNvPr>
                <p14:cNvContentPartPr/>
                <p14:nvPr/>
              </p14:nvContentPartPr>
              <p14:xfrm>
                <a:off x="2258905" y="2105488"/>
                <a:ext cx="128160" cy="167400"/>
              </p14:xfrm>
            </p:contentPart>
          </mc:Choice>
          <mc:Fallback xmlns="">
            <p:pic>
              <p:nvPicPr>
                <p:cNvPr id="14" name="Mürekkep 13">
                  <a:extLst>
                    <a:ext uri="{FF2B5EF4-FFF2-40B4-BE49-F238E27FC236}">
                      <a16:creationId xmlns:a16="http://schemas.microsoft.com/office/drawing/2014/main" id="{90541950-DB6E-AA0A-9807-AB9376A15504}"/>
                    </a:ext>
                  </a:extLst>
                </p:cNvPr>
                <p:cNvPicPr/>
                <p:nvPr/>
              </p:nvPicPr>
              <p:blipFill>
                <a:blip r:embed="rId12"/>
                <a:stretch>
                  <a:fillRect/>
                </a:stretch>
              </p:blipFill>
              <p:spPr>
                <a:xfrm>
                  <a:off x="2249905" y="2096848"/>
                  <a:ext cx="1458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7D71C898-31CE-6044-15B6-37B9EA6086AA}"/>
                    </a:ext>
                  </a:extLst>
                </p14:cNvPr>
                <p14:cNvContentPartPr/>
                <p14:nvPr/>
              </p14:nvContentPartPr>
              <p14:xfrm>
                <a:off x="2415505" y="2097928"/>
                <a:ext cx="154080" cy="176760"/>
              </p14:xfrm>
            </p:contentPart>
          </mc:Choice>
          <mc:Fallback xmlns="">
            <p:pic>
              <p:nvPicPr>
                <p:cNvPr id="15" name="Mürekkep 14">
                  <a:extLst>
                    <a:ext uri="{FF2B5EF4-FFF2-40B4-BE49-F238E27FC236}">
                      <a16:creationId xmlns:a16="http://schemas.microsoft.com/office/drawing/2014/main" id="{7D71C898-31CE-6044-15B6-37B9EA6086AA}"/>
                    </a:ext>
                  </a:extLst>
                </p:cNvPr>
                <p:cNvPicPr/>
                <p:nvPr/>
              </p:nvPicPr>
              <p:blipFill>
                <a:blip r:embed="rId14"/>
                <a:stretch>
                  <a:fillRect/>
                </a:stretch>
              </p:blipFill>
              <p:spPr>
                <a:xfrm>
                  <a:off x="2406505" y="2089288"/>
                  <a:ext cx="171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D3736D5B-7FC8-A6B1-34E9-629B9714101C}"/>
                    </a:ext>
                  </a:extLst>
                </p14:cNvPr>
                <p14:cNvContentPartPr/>
                <p14:nvPr/>
              </p14:nvContentPartPr>
              <p14:xfrm>
                <a:off x="2654545" y="2176768"/>
                <a:ext cx="125640" cy="87840"/>
              </p14:xfrm>
            </p:contentPart>
          </mc:Choice>
          <mc:Fallback xmlns="">
            <p:pic>
              <p:nvPicPr>
                <p:cNvPr id="16" name="Mürekkep 15">
                  <a:extLst>
                    <a:ext uri="{FF2B5EF4-FFF2-40B4-BE49-F238E27FC236}">
                      <a16:creationId xmlns:a16="http://schemas.microsoft.com/office/drawing/2014/main" id="{D3736D5B-7FC8-A6B1-34E9-629B9714101C}"/>
                    </a:ext>
                  </a:extLst>
                </p:cNvPr>
                <p:cNvPicPr/>
                <p:nvPr/>
              </p:nvPicPr>
              <p:blipFill>
                <a:blip r:embed="rId16"/>
                <a:stretch>
                  <a:fillRect/>
                </a:stretch>
              </p:blipFill>
              <p:spPr>
                <a:xfrm>
                  <a:off x="2645545" y="2167768"/>
                  <a:ext cx="1432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68502499-D166-E4D1-8DD4-941A4C919FE3}"/>
                    </a:ext>
                  </a:extLst>
                </p14:cNvPr>
                <p14:cNvContentPartPr/>
                <p14:nvPr/>
              </p14:nvContentPartPr>
              <p14:xfrm>
                <a:off x="2810065" y="2157688"/>
                <a:ext cx="19800" cy="61560"/>
              </p14:xfrm>
            </p:contentPart>
          </mc:Choice>
          <mc:Fallback xmlns="">
            <p:pic>
              <p:nvPicPr>
                <p:cNvPr id="17" name="Mürekkep 16">
                  <a:extLst>
                    <a:ext uri="{FF2B5EF4-FFF2-40B4-BE49-F238E27FC236}">
                      <a16:creationId xmlns:a16="http://schemas.microsoft.com/office/drawing/2014/main" id="{68502499-D166-E4D1-8DD4-941A4C919FE3}"/>
                    </a:ext>
                  </a:extLst>
                </p:cNvPr>
                <p:cNvPicPr/>
                <p:nvPr/>
              </p:nvPicPr>
              <p:blipFill>
                <a:blip r:embed="rId18"/>
                <a:stretch>
                  <a:fillRect/>
                </a:stretch>
              </p:blipFill>
              <p:spPr>
                <a:xfrm>
                  <a:off x="2801425" y="2149048"/>
                  <a:ext cx="37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D03DD9FE-01D4-AF1B-05BE-C95B5B0EC901}"/>
                    </a:ext>
                  </a:extLst>
                </p14:cNvPr>
                <p14:cNvContentPartPr/>
                <p14:nvPr/>
              </p14:nvContentPartPr>
              <p14:xfrm>
                <a:off x="2848585" y="2146168"/>
                <a:ext cx="93240" cy="109080"/>
              </p14:xfrm>
            </p:contentPart>
          </mc:Choice>
          <mc:Fallback xmlns="">
            <p:pic>
              <p:nvPicPr>
                <p:cNvPr id="18" name="Mürekkep 17">
                  <a:extLst>
                    <a:ext uri="{FF2B5EF4-FFF2-40B4-BE49-F238E27FC236}">
                      <a16:creationId xmlns:a16="http://schemas.microsoft.com/office/drawing/2014/main" id="{D03DD9FE-01D4-AF1B-05BE-C95B5B0EC901}"/>
                    </a:ext>
                  </a:extLst>
                </p:cNvPr>
                <p:cNvPicPr/>
                <p:nvPr/>
              </p:nvPicPr>
              <p:blipFill>
                <a:blip r:embed="rId20"/>
                <a:stretch>
                  <a:fillRect/>
                </a:stretch>
              </p:blipFill>
              <p:spPr>
                <a:xfrm>
                  <a:off x="2839945" y="2137168"/>
                  <a:ext cx="110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01875363-5751-EDCC-CF07-FABA9F8952F5}"/>
                    </a:ext>
                  </a:extLst>
                </p14:cNvPr>
                <p14:cNvContentPartPr/>
                <p14:nvPr/>
              </p14:nvContentPartPr>
              <p14:xfrm>
                <a:off x="3058825" y="2071288"/>
                <a:ext cx="398520" cy="308880"/>
              </p14:xfrm>
            </p:contentPart>
          </mc:Choice>
          <mc:Fallback xmlns="">
            <p:pic>
              <p:nvPicPr>
                <p:cNvPr id="19" name="Mürekkep 18">
                  <a:extLst>
                    <a:ext uri="{FF2B5EF4-FFF2-40B4-BE49-F238E27FC236}">
                      <a16:creationId xmlns:a16="http://schemas.microsoft.com/office/drawing/2014/main" id="{01875363-5751-EDCC-CF07-FABA9F8952F5}"/>
                    </a:ext>
                  </a:extLst>
                </p:cNvPr>
                <p:cNvPicPr/>
                <p:nvPr/>
              </p:nvPicPr>
              <p:blipFill>
                <a:blip r:embed="rId22"/>
                <a:stretch>
                  <a:fillRect/>
                </a:stretch>
              </p:blipFill>
              <p:spPr>
                <a:xfrm>
                  <a:off x="3050185" y="2062288"/>
                  <a:ext cx="416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2030B984-D685-B89E-57F6-983202C0BE28}"/>
                    </a:ext>
                  </a:extLst>
                </p14:cNvPr>
                <p14:cNvContentPartPr/>
                <p14:nvPr/>
              </p14:nvContentPartPr>
              <p14:xfrm>
                <a:off x="3608905" y="1954648"/>
                <a:ext cx="262800" cy="201600"/>
              </p14:xfrm>
            </p:contentPart>
          </mc:Choice>
          <mc:Fallback xmlns="">
            <p:pic>
              <p:nvPicPr>
                <p:cNvPr id="20" name="Mürekkep 19">
                  <a:extLst>
                    <a:ext uri="{FF2B5EF4-FFF2-40B4-BE49-F238E27FC236}">
                      <a16:creationId xmlns:a16="http://schemas.microsoft.com/office/drawing/2014/main" id="{2030B984-D685-B89E-57F6-983202C0BE28}"/>
                    </a:ext>
                  </a:extLst>
                </p:cNvPr>
                <p:cNvPicPr/>
                <p:nvPr/>
              </p:nvPicPr>
              <p:blipFill>
                <a:blip r:embed="rId24"/>
                <a:stretch>
                  <a:fillRect/>
                </a:stretch>
              </p:blipFill>
              <p:spPr>
                <a:xfrm>
                  <a:off x="3600265" y="1946008"/>
                  <a:ext cx="2804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93B37D8C-4EFD-7259-2770-C067A5E3136A}"/>
                    </a:ext>
                  </a:extLst>
                </p14:cNvPr>
                <p14:cNvContentPartPr/>
                <p14:nvPr/>
              </p14:nvContentPartPr>
              <p14:xfrm>
                <a:off x="3933985" y="1952128"/>
                <a:ext cx="189360" cy="158040"/>
              </p14:xfrm>
            </p:contentPart>
          </mc:Choice>
          <mc:Fallback xmlns="">
            <p:pic>
              <p:nvPicPr>
                <p:cNvPr id="21" name="Mürekkep 20">
                  <a:extLst>
                    <a:ext uri="{FF2B5EF4-FFF2-40B4-BE49-F238E27FC236}">
                      <a16:creationId xmlns:a16="http://schemas.microsoft.com/office/drawing/2014/main" id="{93B37D8C-4EFD-7259-2770-C067A5E3136A}"/>
                    </a:ext>
                  </a:extLst>
                </p:cNvPr>
                <p:cNvPicPr/>
                <p:nvPr/>
              </p:nvPicPr>
              <p:blipFill>
                <a:blip r:embed="rId26"/>
                <a:stretch>
                  <a:fillRect/>
                </a:stretch>
              </p:blipFill>
              <p:spPr>
                <a:xfrm>
                  <a:off x="3925345" y="1943488"/>
                  <a:ext cx="207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2FFA1D6E-FCB0-8C4E-D7A6-3DBED417165F}"/>
                    </a:ext>
                  </a:extLst>
                </p14:cNvPr>
                <p14:cNvContentPartPr/>
                <p14:nvPr/>
              </p14:nvContentPartPr>
              <p14:xfrm>
                <a:off x="4157545" y="1925128"/>
                <a:ext cx="199440" cy="147240"/>
              </p14:xfrm>
            </p:contentPart>
          </mc:Choice>
          <mc:Fallback xmlns="">
            <p:pic>
              <p:nvPicPr>
                <p:cNvPr id="22" name="Mürekkep 21">
                  <a:extLst>
                    <a:ext uri="{FF2B5EF4-FFF2-40B4-BE49-F238E27FC236}">
                      <a16:creationId xmlns:a16="http://schemas.microsoft.com/office/drawing/2014/main" id="{2FFA1D6E-FCB0-8C4E-D7A6-3DBED417165F}"/>
                    </a:ext>
                  </a:extLst>
                </p:cNvPr>
                <p:cNvPicPr/>
                <p:nvPr/>
              </p:nvPicPr>
              <p:blipFill>
                <a:blip r:embed="rId28"/>
                <a:stretch>
                  <a:fillRect/>
                </a:stretch>
              </p:blipFill>
              <p:spPr>
                <a:xfrm>
                  <a:off x="4148905" y="1916488"/>
                  <a:ext cx="217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ABB1B170-8D68-F6BB-D51D-70FA0D0B3CF1}"/>
                    </a:ext>
                  </a:extLst>
                </p14:cNvPr>
                <p14:cNvContentPartPr/>
                <p14:nvPr/>
              </p14:nvContentPartPr>
              <p14:xfrm>
                <a:off x="4377145" y="1820728"/>
                <a:ext cx="216360" cy="192600"/>
              </p14:xfrm>
            </p:contentPart>
          </mc:Choice>
          <mc:Fallback xmlns="">
            <p:pic>
              <p:nvPicPr>
                <p:cNvPr id="23" name="Mürekkep 22">
                  <a:extLst>
                    <a:ext uri="{FF2B5EF4-FFF2-40B4-BE49-F238E27FC236}">
                      <a16:creationId xmlns:a16="http://schemas.microsoft.com/office/drawing/2014/main" id="{ABB1B170-8D68-F6BB-D51D-70FA0D0B3CF1}"/>
                    </a:ext>
                  </a:extLst>
                </p:cNvPr>
                <p:cNvPicPr/>
                <p:nvPr/>
              </p:nvPicPr>
              <p:blipFill>
                <a:blip r:embed="rId30"/>
                <a:stretch>
                  <a:fillRect/>
                </a:stretch>
              </p:blipFill>
              <p:spPr>
                <a:xfrm>
                  <a:off x="4368145" y="1811728"/>
                  <a:ext cx="234000" cy="21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70AFE325-1EB4-A4FF-FC3A-1A8C6AD203FE}"/>
                  </a:ext>
                </a:extLst>
              </p14:cNvPr>
              <p14:cNvContentPartPr/>
              <p14:nvPr/>
            </p14:nvContentPartPr>
            <p14:xfrm>
              <a:off x="10268185" y="6149728"/>
              <a:ext cx="858240" cy="387720"/>
            </p14:xfrm>
          </p:contentPart>
        </mc:Choice>
        <mc:Fallback xmlns="">
          <p:pic>
            <p:nvPicPr>
              <p:cNvPr id="29" name="Mürekkep 28">
                <a:extLst>
                  <a:ext uri="{FF2B5EF4-FFF2-40B4-BE49-F238E27FC236}">
                    <a16:creationId xmlns:a16="http://schemas.microsoft.com/office/drawing/2014/main" id="{70AFE325-1EB4-A4FF-FC3A-1A8C6AD203FE}"/>
                  </a:ext>
                </a:extLst>
              </p:cNvPr>
              <p:cNvPicPr/>
              <p:nvPr/>
            </p:nvPicPr>
            <p:blipFill>
              <a:blip r:embed="rId32"/>
              <a:stretch>
                <a:fillRect/>
              </a:stretch>
            </p:blipFill>
            <p:spPr>
              <a:xfrm>
                <a:off x="10259185" y="6141088"/>
                <a:ext cx="875880" cy="405360"/>
              </a:xfrm>
              <a:prstGeom prst="rect">
                <a:avLst/>
              </a:prstGeom>
            </p:spPr>
          </p:pic>
        </mc:Fallback>
      </mc:AlternateContent>
      <p:grpSp>
        <p:nvGrpSpPr>
          <p:cNvPr id="31" name="Grup 30">
            <a:extLst>
              <a:ext uri="{FF2B5EF4-FFF2-40B4-BE49-F238E27FC236}">
                <a16:creationId xmlns:a16="http://schemas.microsoft.com/office/drawing/2014/main" id="{E346D75B-20C4-1D0D-152A-700A2E9BC94A}"/>
              </a:ext>
            </a:extLst>
          </p:cNvPr>
          <p:cNvGrpSpPr/>
          <p:nvPr/>
        </p:nvGrpSpPr>
        <p:grpSpPr>
          <a:xfrm>
            <a:off x="4041265" y="3416248"/>
            <a:ext cx="3660840" cy="1965600"/>
            <a:chOff x="4041265" y="3416248"/>
            <a:chExt cx="3660840" cy="1965600"/>
          </a:xfrm>
        </p:grpSpPr>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B64ED131-8894-6FEA-43A3-95A0BE8E75A1}"/>
                    </a:ext>
                  </a:extLst>
                </p14:cNvPr>
                <p14:cNvContentPartPr/>
                <p14:nvPr/>
              </p14:nvContentPartPr>
              <p14:xfrm>
                <a:off x="4041265" y="3416248"/>
                <a:ext cx="1417320" cy="1965600"/>
              </p14:xfrm>
            </p:contentPart>
          </mc:Choice>
          <mc:Fallback xmlns="">
            <p:pic>
              <p:nvPicPr>
                <p:cNvPr id="25" name="Mürekkep 24">
                  <a:extLst>
                    <a:ext uri="{FF2B5EF4-FFF2-40B4-BE49-F238E27FC236}">
                      <a16:creationId xmlns:a16="http://schemas.microsoft.com/office/drawing/2014/main" id="{B64ED131-8894-6FEA-43A3-95A0BE8E75A1}"/>
                    </a:ext>
                  </a:extLst>
                </p:cNvPr>
                <p:cNvPicPr/>
                <p:nvPr/>
              </p:nvPicPr>
              <p:blipFill>
                <a:blip r:embed="rId34"/>
                <a:stretch>
                  <a:fillRect/>
                </a:stretch>
              </p:blipFill>
              <p:spPr>
                <a:xfrm>
                  <a:off x="4032625" y="3407248"/>
                  <a:ext cx="1434960" cy="1983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C23F3D57-F757-4BED-846B-A89C1B9A8C2C}"/>
                    </a:ext>
                  </a:extLst>
                </p14:cNvPr>
                <p14:cNvContentPartPr/>
                <p14:nvPr/>
              </p14:nvContentPartPr>
              <p14:xfrm>
                <a:off x="5457145" y="4229128"/>
                <a:ext cx="484560" cy="121680"/>
              </p14:xfrm>
            </p:contentPart>
          </mc:Choice>
          <mc:Fallback xmlns="">
            <p:pic>
              <p:nvPicPr>
                <p:cNvPr id="26" name="Mürekkep 25">
                  <a:extLst>
                    <a:ext uri="{FF2B5EF4-FFF2-40B4-BE49-F238E27FC236}">
                      <a16:creationId xmlns:a16="http://schemas.microsoft.com/office/drawing/2014/main" id="{C23F3D57-F757-4BED-846B-A89C1B9A8C2C}"/>
                    </a:ext>
                  </a:extLst>
                </p:cNvPr>
                <p:cNvPicPr/>
                <p:nvPr/>
              </p:nvPicPr>
              <p:blipFill>
                <a:blip r:embed="rId36"/>
                <a:stretch>
                  <a:fillRect/>
                </a:stretch>
              </p:blipFill>
              <p:spPr>
                <a:xfrm>
                  <a:off x="5448145" y="4220128"/>
                  <a:ext cx="502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Mürekkep 26">
                  <a:extLst>
                    <a:ext uri="{FF2B5EF4-FFF2-40B4-BE49-F238E27FC236}">
                      <a16:creationId xmlns:a16="http://schemas.microsoft.com/office/drawing/2014/main" id="{FFD26F90-6A8F-8063-782C-43F67B259464}"/>
                    </a:ext>
                  </a:extLst>
                </p14:cNvPr>
                <p14:cNvContentPartPr/>
                <p14:nvPr/>
              </p14:nvContentPartPr>
              <p14:xfrm>
                <a:off x="5851705" y="4148128"/>
                <a:ext cx="97200" cy="211680"/>
              </p14:xfrm>
            </p:contentPart>
          </mc:Choice>
          <mc:Fallback xmlns="">
            <p:pic>
              <p:nvPicPr>
                <p:cNvPr id="27" name="Mürekkep 26">
                  <a:extLst>
                    <a:ext uri="{FF2B5EF4-FFF2-40B4-BE49-F238E27FC236}">
                      <a16:creationId xmlns:a16="http://schemas.microsoft.com/office/drawing/2014/main" id="{FFD26F90-6A8F-8063-782C-43F67B259464}"/>
                    </a:ext>
                  </a:extLst>
                </p:cNvPr>
                <p:cNvPicPr/>
                <p:nvPr/>
              </p:nvPicPr>
              <p:blipFill>
                <a:blip r:embed="rId38"/>
                <a:stretch>
                  <a:fillRect/>
                </a:stretch>
              </p:blipFill>
              <p:spPr>
                <a:xfrm>
                  <a:off x="5843065" y="4139128"/>
                  <a:ext cx="1148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Mürekkep 29">
                  <a:extLst>
                    <a:ext uri="{FF2B5EF4-FFF2-40B4-BE49-F238E27FC236}">
                      <a16:creationId xmlns:a16="http://schemas.microsoft.com/office/drawing/2014/main" id="{64A9E648-19A5-1066-B1B9-1620A4B6F646}"/>
                    </a:ext>
                  </a:extLst>
                </p14:cNvPr>
                <p14:cNvContentPartPr/>
                <p14:nvPr/>
              </p14:nvContentPartPr>
              <p14:xfrm>
                <a:off x="6457585" y="4454128"/>
                <a:ext cx="1244520" cy="253800"/>
              </p14:xfrm>
            </p:contentPart>
          </mc:Choice>
          <mc:Fallback xmlns="">
            <p:pic>
              <p:nvPicPr>
                <p:cNvPr id="30" name="Mürekkep 29">
                  <a:extLst>
                    <a:ext uri="{FF2B5EF4-FFF2-40B4-BE49-F238E27FC236}">
                      <a16:creationId xmlns:a16="http://schemas.microsoft.com/office/drawing/2014/main" id="{64A9E648-19A5-1066-B1B9-1620A4B6F646}"/>
                    </a:ext>
                  </a:extLst>
                </p:cNvPr>
                <p:cNvPicPr/>
                <p:nvPr/>
              </p:nvPicPr>
              <p:blipFill>
                <a:blip r:embed="rId40"/>
                <a:stretch>
                  <a:fillRect/>
                </a:stretch>
              </p:blipFill>
              <p:spPr>
                <a:xfrm>
                  <a:off x="6448585" y="4445128"/>
                  <a:ext cx="1262160" cy="27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FCE4780D-8E82-8FD7-021C-E8C8A995B7FC}"/>
                  </a:ext>
                </a:extLst>
              </p14:cNvPr>
              <p14:cNvContentPartPr/>
              <p14:nvPr/>
            </p14:nvContentPartPr>
            <p14:xfrm>
              <a:off x="2620345" y="759088"/>
              <a:ext cx="121680" cy="261000"/>
            </p14:xfrm>
          </p:contentPart>
        </mc:Choice>
        <mc:Fallback xmlns="">
          <p:pic>
            <p:nvPicPr>
              <p:cNvPr id="32" name="Mürekkep 31">
                <a:extLst>
                  <a:ext uri="{FF2B5EF4-FFF2-40B4-BE49-F238E27FC236}">
                    <a16:creationId xmlns:a16="http://schemas.microsoft.com/office/drawing/2014/main" id="{FCE4780D-8E82-8FD7-021C-E8C8A995B7FC}"/>
                  </a:ext>
                </a:extLst>
              </p:cNvPr>
              <p:cNvPicPr/>
              <p:nvPr/>
            </p:nvPicPr>
            <p:blipFill>
              <a:blip r:embed="rId42"/>
              <a:stretch>
                <a:fillRect/>
              </a:stretch>
            </p:blipFill>
            <p:spPr>
              <a:xfrm>
                <a:off x="2611705" y="750448"/>
                <a:ext cx="139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515019E1-498D-FBA2-7124-61AD831AAD7F}"/>
                  </a:ext>
                </a:extLst>
              </p14:cNvPr>
              <p14:cNvContentPartPr/>
              <p14:nvPr/>
            </p14:nvContentPartPr>
            <p14:xfrm>
              <a:off x="171265" y="4561048"/>
              <a:ext cx="164160" cy="185760"/>
            </p14:xfrm>
          </p:contentPart>
        </mc:Choice>
        <mc:Fallback xmlns="">
          <p:pic>
            <p:nvPicPr>
              <p:cNvPr id="33" name="Mürekkep 32">
                <a:extLst>
                  <a:ext uri="{FF2B5EF4-FFF2-40B4-BE49-F238E27FC236}">
                    <a16:creationId xmlns:a16="http://schemas.microsoft.com/office/drawing/2014/main" id="{515019E1-498D-FBA2-7124-61AD831AAD7F}"/>
                  </a:ext>
                </a:extLst>
              </p:cNvPr>
              <p:cNvPicPr/>
              <p:nvPr/>
            </p:nvPicPr>
            <p:blipFill>
              <a:blip r:embed="rId44"/>
              <a:stretch>
                <a:fillRect/>
              </a:stretch>
            </p:blipFill>
            <p:spPr>
              <a:xfrm>
                <a:off x="162265" y="4552048"/>
                <a:ext cx="1818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Mürekkep 33">
                <a:extLst>
                  <a:ext uri="{FF2B5EF4-FFF2-40B4-BE49-F238E27FC236}">
                    <a16:creationId xmlns:a16="http://schemas.microsoft.com/office/drawing/2014/main" id="{04AA4BBE-86F4-CA4F-53DF-8D8E3005B146}"/>
                  </a:ext>
                </a:extLst>
              </p14:cNvPr>
              <p14:cNvContentPartPr/>
              <p14:nvPr/>
            </p14:nvContentPartPr>
            <p14:xfrm>
              <a:off x="7613185" y="4284568"/>
              <a:ext cx="184320" cy="216720"/>
            </p14:xfrm>
          </p:contentPart>
        </mc:Choice>
        <mc:Fallback xmlns="">
          <p:pic>
            <p:nvPicPr>
              <p:cNvPr id="34" name="Mürekkep 33">
                <a:extLst>
                  <a:ext uri="{FF2B5EF4-FFF2-40B4-BE49-F238E27FC236}">
                    <a16:creationId xmlns:a16="http://schemas.microsoft.com/office/drawing/2014/main" id="{04AA4BBE-86F4-CA4F-53DF-8D8E3005B146}"/>
                  </a:ext>
                </a:extLst>
              </p:cNvPr>
              <p:cNvPicPr/>
              <p:nvPr/>
            </p:nvPicPr>
            <p:blipFill>
              <a:blip r:embed="rId46"/>
              <a:stretch>
                <a:fillRect/>
              </a:stretch>
            </p:blipFill>
            <p:spPr>
              <a:xfrm>
                <a:off x="7604545" y="4275568"/>
                <a:ext cx="201960" cy="234360"/>
              </a:xfrm>
              <a:prstGeom prst="rect">
                <a:avLst/>
              </a:prstGeom>
            </p:spPr>
          </p:pic>
        </mc:Fallback>
      </mc:AlternateContent>
      <p:grpSp>
        <p:nvGrpSpPr>
          <p:cNvPr id="37" name="Grup 36">
            <a:extLst>
              <a:ext uri="{FF2B5EF4-FFF2-40B4-BE49-F238E27FC236}">
                <a16:creationId xmlns:a16="http://schemas.microsoft.com/office/drawing/2014/main" id="{9B2296E7-E930-5D5D-C272-98687F07E8F9}"/>
              </a:ext>
            </a:extLst>
          </p:cNvPr>
          <p:cNvGrpSpPr/>
          <p:nvPr/>
        </p:nvGrpSpPr>
        <p:grpSpPr>
          <a:xfrm>
            <a:off x="10016185" y="6217768"/>
            <a:ext cx="147960" cy="232200"/>
            <a:chOff x="10016185" y="6217768"/>
            <a:chExt cx="147960" cy="232200"/>
          </a:xfrm>
        </p:grpSpPr>
        <mc:AlternateContent xmlns:mc="http://schemas.openxmlformats.org/markup-compatibility/2006" xmlns:p14="http://schemas.microsoft.com/office/powerpoint/2010/main">
          <mc:Choice Requires="p14">
            <p:contentPart p14:bwMode="auto" r:id="rId47">
              <p14:nvContentPartPr>
                <p14:cNvPr id="35" name="Mürekkep 34">
                  <a:extLst>
                    <a:ext uri="{FF2B5EF4-FFF2-40B4-BE49-F238E27FC236}">
                      <a16:creationId xmlns:a16="http://schemas.microsoft.com/office/drawing/2014/main" id="{7D23BD28-0BA6-4BBB-1762-8F469BD71892}"/>
                    </a:ext>
                  </a:extLst>
                </p14:cNvPr>
                <p14:cNvContentPartPr/>
                <p14:nvPr/>
              </p14:nvContentPartPr>
              <p14:xfrm>
                <a:off x="10016185" y="6217768"/>
                <a:ext cx="136800" cy="165960"/>
              </p14:xfrm>
            </p:contentPart>
          </mc:Choice>
          <mc:Fallback xmlns="">
            <p:pic>
              <p:nvPicPr>
                <p:cNvPr id="35" name="Mürekkep 34">
                  <a:extLst>
                    <a:ext uri="{FF2B5EF4-FFF2-40B4-BE49-F238E27FC236}">
                      <a16:creationId xmlns:a16="http://schemas.microsoft.com/office/drawing/2014/main" id="{7D23BD28-0BA6-4BBB-1762-8F469BD71892}"/>
                    </a:ext>
                  </a:extLst>
                </p:cNvPr>
                <p:cNvPicPr/>
                <p:nvPr/>
              </p:nvPicPr>
              <p:blipFill>
                <a:blip r:embed="rId48"/>
                <a:stretch>
                  <a:fillRect/>
                </a:stretch>
              </p:blipFill>
              <p:spPr>
                <a:xfrm>
                  <a:off x="10007545" y="6208768"/>
                  <a:ext cx="154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Mürekkep 35">
                  <a:extLst>
                    <a:ext uri="{FF2B5EF4-FFF2-40B4-BE49-F238E27FC236}">
                      <a16:creationId xmlns:a16="http://schemas.microsoft.com/office/drawing/2014/main" id="{5602CC49-56B6-E95F-DCBE-BE9B53EFC340}"/>
                    </a:ext>
                  </a:extLst>
                </p14:cNvPr>
                <p14:cNvContentPartPr/>
                <p14:nvPr/>
              </p14:nvContentPartPr>
              <p14:xfrm>
                <a:off x="10146505" y="6332968"/>
                <a:ext cx="17640" cy="117000"/>
              </p14:xfrm>
            </p:contentPart>
          </mc:Choice>
          <mc:Fallback xmlns="">
            <p:pic>
              <p:nvPicPr>
                <p:cNvPr id="36" name="Mürekkep 35">
                  <a:extLst>
                    <a:ext uri="{FF2B5EF4-FFF2-40B4-BE49-F238E27FC236}">
                      <a16:creationId xmlns:a16="http://schemas.microsoft.com/office/drawing/2014/main" id="{5602CC49-56B6-E95F-DCBE-BE9B53EFC340}"/>
                    </a:ext>
                  </a:extLst>
                </p:cNvPr>
                <p:cNvPicPr/>
                <p:nvPr/>
              </p:nvPicPr>
              <p:blipFill>
                <a:blip r:embed="rId50"/>
                <a:stretch>
                  <a:fillRect/>
                </a:stretch>
              </p:blipFill>
              <p:spPr>
                <a:xfrm>
                  <a:off x="10137865" y="6323968"/>
                  <a:ext cx="35280" cy="134640"/>
                </a:xfrm>
                <a:prstGeom prst="rect">
                  <a:avLst/>
                </a:prstGeom>
              </p:spPr>
            </p:pic>
          </mc:Fallback>
        </mc:AlternateContent>
      </p:grpSp>
      <p:grpSp>
        <p:nvGrpSpPr>
          <p:cNvPr id="40" name="Grup 39">
            <a:extLst>
              <a:ext uri="{FF2B5EF4-FFF2-40B4-BE49-F238E27FC236}">
                <a16:creationId xmlns:a16="http://schemas.microsoft.com/office/drawing/2014/main" id="{A422440D-3360-4CD8-0EBA-C36FF45206A2}"/>
              </a:ext>
            </a:extLst>
          </p:cNvPr>
          <p:cNvGrpSpPr/>
          <p:nvPr/>
        </p:nvGrpSpPr>
        <p:grpSpPr>
          <a:xfrm>
            <a:off x="4829665" y="4838968"/>
            <a:ext cx="214200" cy="204840"/>
            <a:chOff x="4829665" y="4838968"/>
            <a:chExt cx="214200" cy="204840"/>
          </a:xfrm>
        </p:grpSpPr>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58331CD7-1F37-584A-EA94-928425E35C05}"/>
                    </a:ext>
                  </a:extLst>
                </p14:cNvPr>
                <p14:cNvContentPartPr/>
                <p14:nvPr/>
              </p14:nvContentPartPr>
              <p14:xfrm>
                <a:off x="4829665" y="4838968"/>
                <a:ext cx="167040" cy="204840"/>
              </p14:xfrm>
            </p:contentPart>
          </mc:Choice>
          <mc:Fallback xmlns="">
            <p:pic>
              <p:nvPicPr>
                <p:cNvPr id="38" name="Mürekkep 37">
                  <a:extLst>
                    <a:ext uri="{FF2B5EF4-FFF2-40B4-BE49-F238E27FC236}">
                      <a16:creationId xmlns:a16="http://schemas.microsoft.com/office/drawing/2014/main" id="{58331CD7-1F37-584A-EA94-928425E35C05}"/>
                    </a:ext>
                  </a:extLst>
                </p:cNvPr>
                <p:cNvPicPr/>
                <p:nvPr/>
              </p:nvPicPr>
              <p:blipFill>
                <a:blip r:embed="rId52"/>
                <a:stretch>
                  <a:fillRect/>
                </a:stretch>
              </p:blipFill>
              <p:spPr>
                <a:xfrm>
                  <a:off x="4820665" y="4830328"/>
                  <a:ext cx="184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714354E1-A3E7-2D32-3FA5-36C2E7A010CA}"/>
                    </a:ext>
                  </a:extLst>
                </p14:cNvPr>
                <p14:cNvContentPartPr/>
                <p14:nvPr/>
              </p14:nvContentPartPr>
              <p14:xfrm>
                <a:off x="5043505" y="5033728"/>
                <a:ext cx="360" cy="360"/>
              </p14:xfrm>
            </p:contentPart>
          </mc:Choice>
          <mc:Fallback xmlns="">
            <p:pic>
              <p:nvPicPr>
                <p:cNvPr id="39" name="Mürekkep 38">
                  <a:extLst>
                    <a:ext uri="{FF2B5EF4-FFF2-40B4-BE49-F238E27FC236}">
                      <a16:creationId xmlns:a16="http://schemas.microsoft.com/office/drawing/2014/main" id="{714354E1-A3E7-2D32-3FA5-36C2E7A010CA}"/>
                    </a:ext>
                  </a:extLst>
                </p:cNvPr>
                <p:cNvPicPr/>
                <p:nvPr/>
              </p:nvPicPr>
              <p:blipFill>
                <a:blip r:embed="rId54"/>
                <a:stretch>
                  <a:fillRect/>
                </a:stretch>
              </p:blipFill>
              <p:spPr>
                <a:xfrm>
                  <a:off x="5034505" y="5025088"/>
                  <a:ext cx="18000" cy="18000"/>
                </a:xfrm>
                <a:prstGeom prst="rect">
                  <a:avLst/>
                </a:prstGeom>
              </p:spPr>
            </p:pic>
          </mc:Fallback>
        </mc:AlternateContent>
      </p:grpSp>
      <p:sp>
        <p:nvSpPr>
          <p:cNvPr id="41" name="Metin kutusu 40">
            <a:extLst>
              <a:ext uri="{FF2B5EF4-FFF2-40B4-BE49-F238E27FC236}">
                <a16:creationId xmlns:a16="http://schemas.microsoft.com/office/drawing/2014/main" id="{FDEFD581-7D55-034C-D1D6-551081410DA8}"/>
              </a:ext>
            </a:extLst>
          </p:cNvPr>
          <p:cNvSpPr txBox="1"/>
          <p:nvPr/>
        </p:nvSpPr>
        <p:spPr>
          <a:xfrm>
            <a:off x="997182" y="276001"/>
            <a:ext cx="3440365" cy="369332"/>
          </a:xfrm>
          <a:prstGeom prst="rect">
            <a:avLst/>
          </a:prstGeom>
          <a:noFill/>
        </p:spPr>
        <p:txBody>
          <a:bodyPr wrap="none" rtlCol="0">
            <a:spAutoFit/>
          </a:bodyPr>
          <a:lstStyle/>
          <a:p>
            <a:r>
              <a:rPr lang="en-CA" dirty="0" err="1"/>
              <a:t>GE_AuraSecondaryAttributes</a:t>
            </a:r>
            <a:endParaRPr lang="en-CA" dirty="0"/>
          </a:p>
        </p:txBody>
      </p:sp>
    </p:spTree>
    <p:extLst>
      <p:ext uri="{BB962C8B-B14F-4D97-AF65-F5344CB8AC3E}">
        <p14:creationId xmlns:p14="http://schemas.microsoft.com/office/powerpoint/2010/main" val="34413872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397752-8C83-E78C-76E9-C2ACF19FF78E}"/>
              </a:ext>
            </a:extLst>
          </p:cNvPr>
          <p:cNvPicPr>
            <a:picLocks noChangeAspect="1"/>
          </p:cNvPicPr>
          <p:nvPr/>
        </p:nvPicPr>
        <p:blipFill>
          <a:blip r:embed="rId2"/>
          <a:stretch>
            <a:fillRect/>
          </a:stretch>
        </p:blipFill>
        <p:spPr>
          <a:xfrm>
            <a:off x="0" y="2265070"/>
            <a:ext cx="12192000" cy="2327859"/>
          </a:xfrm>
          <a:prstGeom prst="rect">
            <a:avLst/>
          </a:prstGeom>
        </p:spPr>
      </p:pic>
      <p:grpSp>
        <p:nvGrpSpPr>
          <p:cNvPr id="13" name="Grup 12">
            <a:extLst>
              <a:ext uri="{FF2B5EF4-FFF2-40B4-BE49-F238E27FC236}">
                <a16:creationId xmlns:a16="http://schemas.microsoft.com/office/drawing/2014/main" id="{DBC067CA-AB2D-518E-D492-C1B9FB03EAF0}"/>
              </a:ext>
            </a:extLst>
          </p:cNvPr>
          <p:cNvGrpSpPr/>
          <p:nvPr/>
        </p:nvGrpSpPr>
        <p:grpSpPr>
          <a:xfrm>
            <a:off x="3231733" y="1893883"/>
            <a:ext cx="1029600" cy="614880"/>
            <a:chOff x="3231733" y="1893883"/>
            <a:chExt cx="1029600" cy="6148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4BC059D1-1A59-9E1B-1C91-58F22FB74EED}"/>
                    </a:ext>
                  </a:extLst>
                </p14:cNvPr>
                <p14:cNvContentPartPr/>
                <p14:nvPr/>
              </p14:nvContentPartPr>
              <p14:xfrm>
                <a:off x="3231733" y="2211403"/>
                <a:ext cx="990360" cy="297360"/>
              </p14:xfrm>
            </p:contentPart>
          </mc:Choice>
          <mc:Fallback xmlns="">
            <p:pic>
              <p:nvPicPr>
                <p:cNvPr id="6" name="Mürekkep 5">
                  <a:extLst>
                    <a:ext uri="{FF2B5EF4-FFF2-40B4-BE49-F238E27FC236}">
                      <a16:creationId xmlns:a16="http://schemas.microsoft.com/office/drawing/2014/main" id="{4BC059D1-1A59-9E1B-1C91-58F22FB74EED}"/>
                    </a:ext>
                  </a:extLst>
                </p:cNvPr>
                <p:cNvPicPr/>
                <p:nvPr/>
              </p:nvPicPr>
              <p:blipFill>
                <a:blip r:embed="rId4"/>
                <a:stretch>
                  <a:fillRect/>
                </a:stretch>
              </p:blipFill>
              <p:spPr>
                <a:xfrm>
                  <a:off x="3223093" y="2202403"/>
                  <a:ext cx="10080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4ED0FDA-6B49-D8D1-158C-1007B70C6DA2}"/>
                    </a:ext>
                  </a:extLst>
                </p14:cNvPr>
                <p14:cNvContentPartPr/>
                <p14:nvPr/>
              </p14:nvContentPartPr>
              <p14:xfrm>
                <a:off x="3530893" y="1910083"/>
                <a:ext cx="118440" cy="207720"/>
              </p14:xfrm>
            </p:contentPart>
          </mc:Choice>
          <mc:Fallback xmlns="">
            <p:pic>
              <p:nvPicPr>
                <p:cNvPr id="7" name="Mürekkep 6">
                  <a:extLst>
                    <a:ext uri="{FF2B5EF4-FFF2-40B4-BE49-F238E27FC236}">
                      <a16:creationId xmlns:a16="http://schemas.microsoft.com/office/drawing/2014/main" id="{14ED0FDA-6B49-D8D1-158C-1007B70C6DA2}"/>
                    </a:ext>
                  </a:extLst>
                </p:cNvPr>
                <p:cNvPicPr/>
                <p:nvPr/>
              </p:nvPicPr>
              <p:blipFill>
                <a:blip r:embed="rId6"/>
                <a:stretch>
                  <a:fillRect/>
                </a:stretch>
              </p:blipFill>
              <p:spPr>
                <a:xfrm>
                  <a:off x="3522253" y="1901443"/>
                  <a:ext cx="136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806295A-FA99-9829-8B3A-23CCC75AE135}"/>
                    </a:ext>
                  </a:extLst>
                </p14:cNvPr>
                <p14:cNvContentPartPr/>
                <p14:nvPr/>
              </p14:nvContentPartPr>
              <p14:xfrm>
                <a:off x="3624493" y="1893883"/>
                <a:ext cx="102240" cy="213120"/>
              </p14:xfrm>
            </p:contentPart>
          </mc:Choice>
          <mc:Fallback xmlns="">
            <p:pic>
              <p:nvPicPr>
                <p:cNvPr id="8" name="Mürekkep 7">
                  <a:extLst>
                    <a:ext uri="{FF2B5EF4-FFF2-40B4-BE49-F238E27FC236}">
                      <a16:creationId xmlns:a16="http://schemas.microsoft.com/office/drawing/2014/main" id="{9806295A-FA99-9829-8B3A-23CCC75AE135}"/>
                    </a:ext>
                  </a:extLst>
                </p:cNvPr>
                <p:cNvPicPr/>
                <p:nvPr/>
              </p:nvPicPr>
              <p:blipFill>
                <a:blip r:embed="rId8"/>
                <a:stretch>
                  <a:fillRect/>
                </a:stretch>
              </p:blipFill>
              <p:spPr>
                <a:xfrm>
                  <a:off x="3615853" y="1884883"/>
                  <a:ext cx="1198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9DC485E4-D889-E285-507F-50F187729B5B}"/>
                    </a:ext>
                  </a:extLst>
                </p14:cNvPr>
                <p14:cNvContentPartPr/>
                <p14:nvPr/>
              </p14:nvContentPartPr>
              <p14:xfrm>
                <a:off x="3600373" y="2033923"/>
                <a:ext cx="99000" cy="31320"/>
              </p14:xfrm>
            </p:contentPart>
          </mc:Choice>
          <mc:Fallback xmlns="">
            <p:pic>
              <p:nvPicPr>
                <p:cNvPr id="9" name="Mürekkep 8">
                  <a:extLst>
                    <a:ext uri="{FF2B5EF4-FFF2-40B4-BE49-F238E27FC236}">
                      <a16:creationId xmlns:a16="http://schemas.microsoft.com/office/drawing/2014/main" id="{9DC485E4-D889-E285-507F-50F187729B5B}"/>
                    </a:ext>
                  </a:extLst>
                </p:cNvPr>
                <p:cNvPicPr/>
                <p:nvPr/>
              </p:nvPicPr>
              <p:blipFill>
                <a:blip r:embed="rId10"/>
                <a:stretch>
                  <a:fillRect/>
                </a:stretch>
              </p:blipFill>
              <p:spPr>
                <a:xfrm>
                  <a:off x="3591373" y="2025283"/>
                  <a:ext cx="116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5479AB46-1219-9CD3-EC4C-43EBC41E54BA}"/>
                    </a:ext>
                  </a:extLst>
                </p14:cNvPr>
                <p14:cNvContentPartPr/>
                <p14:nvPr/>
              </p14:nvContentPartPr>
              <p14:xfrm>
                <a:off x="3754813" y="1991803"/>
                <a:ext cx="105840" cy="100080"/>
              </p14:xfrm>
            </p:contentPart>
          </mc:Choice>
          <mc:Fallback xmlns="">
            <p:pic>
              <p:nvPicPr>
                <p:cNvPr id="10" name="Mürekkep 9">
                  <a:extLst>
                    <a:ext uri="{FF2B5EF4-FFF2-40B4-BE49-F238E27FC236}">
                      <a16:creationId xmlns:a16="http://schemas.microsoft.com/office/drawing/2014/main" id="{5479AB46-1219-9CD3-EC4C-43EBC41E54BA}"/>
                    </a:ext>
                  </a:extLst>
                </p:cNvPr>
                <p:cNvPicPr/>
                <p:nvPr/>
              </p:nvPicPr>
              <p:blipFill>
                <a:blip r:embed="rId12"/>
                <a:stretch>
                  <a:fillRect/>
                </a:stretch>
              </p:blipFill>
              <p:spPr>
                <a:xfrm>
                  <a:off x="3746173" y="1982803"/>
                  <a:ext cx="1234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27CD1F15-F76F-5E34-117C-C025FF95AD48}"/>
                    </a:ext>
                  </a:extLst>
                </p14:cNvPr>
                <p14:cNvContentPartPr/>
                <p14:nvPr/>
              </p14:nvContentPartPr>
              <p14:xfrm>
                <a:off x="3820693" y="2089723"/>
                <a:ext cx="28440" cy="72720"/>
              </p14:xfrm>
            </p:contentPart>
          </mc:Choice>
          <mc:Fallback xmlns="">
            <p:pic>
              <p:nvPicPr>
                <p:cNvPr id="11" name="Mürekkep 10">
                  <a:extLst>
                    <a:ext uri="{FF2B5EF4-FFF2-40B4-BE49-F238E27FC236}">
                      <a16:creationId xmlns:a16="http://schemas.microsoft.com/office/drawing/2014/main" id="{27CD1F15-F76F-5E34-117C-C025FF95AD48}"/>
                    </a:ext>
                  </a:extLst>
                </p:cNvPr>
                <p:cNvPicPr/>
                <p:nvPr/>
              </p:nvPicPr>
              <p:blipFill>
                <a:blip r:embed="rId14"/>
                <a:stretch>
                  <a:fillRect/>
                </a:stretch>
              </p:blipFill>
              <p:spPr>
                <a:xfrm>
                  <a:off x="3811693" y="2081083"/>
                  <a:ext cx="46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A5C40E5D-C7C8-826C-5F0B-2206A0CD6D14}"/>
                    </a:ext>
                  </a:extLst>
                </p14:cNvPr>
                <p14:cNvContentPartPr/>
                <p14:nvPr/>
              </p14:nvContentPartPr>
              <p14:xfrm>
                <a:off x="4131013" y="2060203"/>
                <a:ext cx="130320" cy="218880"/>
              </p14:xfrm>
            </p:contentPart>
          </mc:Choice>
          <mc:Fallback xmlns="">
            <p:pic>
              <p:nvPicPr>
                <p:cNvPr id="12" name="Mürekkep 11">
                  <a:extLst>
                    <a:ext uri="{FF2B5EF4-FFF2-40B4-BE49-F238E27FC236}">
                      <a16:creationId xmlns:a16="http://schemas.microsoft.com/office/drawing/2014/main" id="{A5C40E5D-C7C8-826C-5F0B-2206A0CD6D14}"/>
                    </a:ext>
                  </a:extLst>
                </p:cNvPr>
                <p:cNvPicPr/>
                <p:nvPr/>
              </p:nvPicPr>
              <p:blipFill>
                <a:blip r:embed="rId16"/>
                <a:stretch>
                  <a:fillRect/>
                </a:stretch>
              </p:blipFill>
              <p:spPr>
                <a:xfrm>
                  <a:off x="4122013" y="2051203"/>
                  <a:ext cx="147960" cy="236520"/>
                </a:xfrm>
                <a:prstGeom prst="rect">
                  <a:avLst/>
                </a:prstGeom>
              </p:spPr>
            </p:pic>
          </mc:Fallback>
        </mc:AlternateContent>
      </p:grpSp>
      <p:grpSp>
        <p:nvGrpSpPr>
          <p:cNvPr id="16" name="Grup 15">
            <a:extLst>
              <a:ext uri="{FF2B5EF4-FFF2-40B4-BE49-F238E27FC236}">
                <a16:creationId xmlns:a16="http://schemas.microsoft.com/office/drawing/2014/main" id="{277B4782-4FF7-319B-01B8-09F164F8F87F}"/>
              </a:ext>
            </a:extLst>
          </p:cNvPr>
          <p:cNvGrpSpPr/>
          <p:nvPr/>
        </p:nvGrpSpPr>
        <p:grpSpPr>
          <a:xfrm>
            <a:off x="1518133" y="3175123"/>
            <a:ext cx="279360" cy="207000"/>
            <a:chOff x="1518133" y="3175123"/>
            <a:chExt cx="279360" cy="207000"/>
          </a:xfrm>
        </p:grpSpPr>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85DA1D39-695C-35C3-E54C-CBC03E65BAD9}"/>
                    </a:ext>
                  </a:extLst>
                </p14:cNvPr>
                <p14:cNvContentPartPr/>
                <p14:nvPr/>
              </p14:nvContentPartPr>
              <p14:xfrm>
                <a:off x="1518133" y="3175123"/>
                <a:ext cx="170640" cy="207000"/>
              </p14:xfrm>
            </p:contentPart>
          </mc:Choice>
          <mc:Fallback xmlns="">
            <p:pic>
              <p:nvPicPr>
                <p:cNvPr id="14" name="Mürekkep 13">
                  <a:extLst>
                    <a:ext uri="{FF2B5EF4-FFF2-40B4-BE49-F238E27FC236}">
                      <a16:creationId xmlns:a16="http://schemas.microsoft.com/office/drawing/2014/main" id="{85DA1D39-695C-35C3-E54C-CBC03E65BAD9}"/>
                    </a:ext>
                  </a:extLst>
                </p:cNvPr>
                <p:cNvPicPr/>
                <p:nvPr/>
              </p:nvPicPr>
              <p:blipFill>
                <a:blip r:embed="rId18"/>
                <a:stretch>
                  <a:fillRect/>
                </a:stretch>
              </p:blipFill>
              <p:spPr>
                <a:xfrm>
                  <a:off x="1509493" y="3166123"/>
                  <a:ext cx="1882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35A35620-639A-D187-3BC9-66D5670AF48F}"/>
                    </a:ext>
                  </a:extLst>
                </p14:cNvPr>
                <p14:cNvContentPartPr/>
                <p14:nvPr/>
              </p14:nvContentPartPr>
              <p14:xfrm>
                <a:off x="1795693" y="3346843"/>
                <a:ext cx="1800" cy="360"/>
              </p14:xfrm>
            </p:contentPart>
          </mc:Choice>
          <mc:Fallback xmlns="">
            <p:pic>
              <p:nvPicPr>
                <p:cNvPr id="15" name="Mürekkep 14">
                  <a:extLst>
                    <a:ext uri="{FF2B5EF4-FFF2-40B4-BE49-F238E27FC236}">
                      <a16:creationId xmlns:a16="http://schemas.microsoft.com/office/drawing/2014/main" id="{35A35620-639A-D187-3BC9-66D5670AF48F}"/>
                    </a:ext>
                  </a:extLst>
                </p:cNvPr>
                <p:cNvPicPr/>
                <p:nvPr/>
              </p:nvPicPr>
              <p:blipFill>
                <a:blip r:embed="rId20"/>
                <a:stretch>
                  <a:fillRect/>
                </a:stretch>
              </p:blipFill>
              <p:spPr>
                <a:xfrm>
                  <a:off x="1786693" y="3338203"/>
                  <a:ext cx="1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FB7B57D0-0560-85BC-6301-02176F91F4CB}"/>
                  </a:ext>
                </a:extLst>
              </p14:cNvPr>
              <p14:cNvContentPartPr/>
              <p14:nvPr/>
            </p14:nvContentPartPr>
            <p14:xfrm>
              <a:off x="8605093" y="3672283"/>
              <a:ext cx="165960" cy="172440"/>
            </p14:xfrm>
          </p:contentPart>
        </mc:Choice>
        <mc:Fallback xmlns="">
          <p:pic>
            <p:nvPicPr>
              <p:cNvPr id="17" name="Mürekkep 16">
                <a:extLst>
                  <a:ext uri="{FF2B5EF4-FFF2-40B4-BE49-F238E27FC236}">
                    <a16:creationId xmlns:a16="http://schemas.microsoft.com/office/drawing/2014/main" id="{FB7B57D0-0560-85BC-6301-02176F91F4CB}"/>
                  </a:ext>
                </a:extLst>
              </p:cNvPr>
              <p:cNvPicPr/>
              <p:nvPr/>
            </p:nvPicPr>
            <p:blipFill>
              <a:blip r:embed="rId22"/>
              <a:stretch>
                <a:fillRect/>
              </a:stretch>
            </p:blipFill>
            <p:spPr>
              <a:xfrm>
                <a:off x="8596093" y="3663283"/>
                <a:ext cx="183600" cy="190080"/>
              </a:xfrm>
              <a:prstGeom prst="rect">
                <a:avLst/>
              </a:prstGeom>
            </p:spPr>
          </p:pic>
        </mc:Fallback>
      </mc:AlternateContent>
      <p:grpSp>
        <p:nvGrpSpPr>
          <p:cNvPr id="20" name="Grup 19">
            <a:extLst>
              <a:ext uri="{FF2B5EF4-FFF2-40B4-BE49-F238E27FC236}">
                <a16:creationId xmlns:a16="http://schemas.microsoft.com/office/drawing/2014/main" id="{C98FBE5E-F50B-E8EC-1104-B450425883A3}"/>
              </a:ext>
            </a:extLst>
          </p:cNvPr>
          <p:cNvGrpSpPr/>
          <p:nvPr/>
        </p:nvGrpSpPr>
        <p:grpSpPr>
          <a:xfrm>
            <a:off x="8854933" y="3672283"/>
            <a:ext cx="2535120" cy="174240"/>
            <a:chOff x="8854933" y="3672283"/>
            <a:chExt cx="2535120" cy="174240"/>
          </a:xfrm>
        </p:grpSpPr>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3D8236E9-3A98-2DE2-B56F-D128A58EBB3E}"/>
                    </a:ext>
                  </a:extLst>
                </p14:cNvPr>
                <p14:cNvContentPartPr/>
                <p14:nvPr/>
              </p14:nvContentPartPr>
              <p14:xfrm>
                <a:off x="10105213" y="3672283"/>
                <a:ext cx="1284840" cy="174240"/>
              </p14:xfrm>
            </p:contentPart>
          </mc:Choice>
          <mc:Fallback xmlns="">
            <p:pic>
              <p:nvPicPr>
                <p:cNvPr id="18" name="Mürekkep 17">
                  <a:extLst>
                    <a:ext uri="{FF2B5EF4-FFF2-40B4-BE49-F238E27FC236}">
                      <a16:creationId xmlns:a16="http://schemas.microsoft.com/office/drawing/2014/main" id="{3D8236E9-3A98-2DE2-B56F-D128A58EBB3E}"/>
                    </a:ext>
                  </a:extLst>
                </p:cNvPr>
                <p:cNvPicPr/>
                <p:nvPr/>
              </p:nvPicPr>
              <p:blipFill>
                <a:blip r:embed="rId24"/>
                <a:stretch>
                  <a:fillRect/>
                </a:stretch>
              </p:blipFill>
              <p:spPr>
                <a:xfrm>
                  <a:off x="10096573" y="3663643"/>
                  <a:ext cx="13024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F74B8A84-6B52-E59C-A877-A48F9C574EC9}"/>
                    </a:ext>
                  </a:extLst>
                </p14:cNvPr>
                <p14:cNvContentPartPr/>
                <p14:nvPr/>
              </p14:nvContentPartPr>
              <p14:xfrm>
                <a:off x="8854933" y="3777763"/>
                <a:ext cx="827280" cy="35640"/>
              </p14:xfrm>
            </p:contentPart>
          </mc:Choice>
          <mc:Fallback xmlns="">
            <p:pic>
              <p:nvPicPr>
                <p:cNvPr id="19" name="Mürekkep 18">
                  <a:extLst>
                    <a:ext uri="{FF2B5EF4-FFF2-40B4-BE49-F238E27FC236}">
                      <a16:creationId xmlns:a16="http://schemas.microsoft.com/office/drawing/2014/main" id="{F74B8A84-6B52-E59C-A877-A48F9C574EC9}"/>
                    </a:ext>
                  </a:extLst>
                </p:cNvPr>
                <p:cNvPicPr/>
                <p:nvPr/>
              </p:nvPicPr>
              <p:blipFill>
                <a:blip r:embed="rId26"/>
                <a:stretch>
                  <a:fillRect/>
                </a:stretch>
              </p:blipFill>
              <p:spPr>
                <a:xfrm>
                  <a:off x="8845933" y="3768763"/>
                  <a:ext cx="844920" cy="5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884C3321-C473-8688-48E9-3E4E32925429}"/>
                  </a:ext>
                </a:extLst>
              </p14:cNvPr>
              <p14:cNvContentPartPr/>
              <p14:nvPr/>
            </p14:nvContentPartPr>
            <p14:xfrm>
              <a:off x="734773" y="2509123"/>
              <a:ext cx="562320" cy="202680"/>
            </p14:xfrm>
          </p:contentPart>
        </mc:Choice>
        <mc:Fallback xmlns="">
          <p:pic>
            <p:nvPicPr>
              <p:cNvPr id="22" name="Mürekkep 21">
                <a:extLst>
                  <a:ext uri="{FF2B5EF4-FFF2-40B4-BE49-F238E27FC236}">
                    <a16:creationId xmlns:a16="http://schemas.microsoft.com/office/drawing/2014/main" id="{884C3321-C473-8688-48E9-3E4E32925429}"/>
                  </a:ext>
                </a:extLst>
              </p:cNvPr>
              <p:cNvPicPr/>
              <p:nvPr/>
            </p:nvPicPr>
            <p:blipFill>
              <a:blip r:embed="rId28"/>
              <a:stretch>
                <a:fillRect/>
              </a:stretch>
            </p:blipFill>
            <p:spPr>
              <a:xfrm>
                <a:off x="725773" y="2500123"/>
                <a:ext cx="579960" cy="220320"/>
              </a:xfrm>
              <a:prstGeom prst="rect">
                <a:avLst/>
              </a:prstGeom>
            </p:spPr>
          </p:pic>
        </mc:Fallback>
      </mc:AlternateContent>
      <p:grpSp>
        <p:nvGrpSpPr>
          <p:cNvPr id="25" name="Grup 24">
            <a:extLst>
              <a:ext uri="{FF2B5EF4-FFF2-40B4-BE49-F238E27FC236}">
                <a16:creationId xmlns:a16="http://schemas.microsoft.com/office/drawing/2014/main" id="{B916E031-E295-FCAD-E422-18C42C8CF4CB}"/>
              </a:ext>
            </a:extLst>
          </p:cNvPr>
          <p:cNvGrpSpPr/>
          <p:nvPr/>
        </p:nvGrpSpPr>
        <p:grpSpPr>
          <a:xfrm>
            <a:off x="1184053" y="2326603"/>
            <a:ext cx="73080" cy="129960"/>
            <a:chOff x="1184053" y="2326603"/>
            <a:chExt cx="73080" cy="129960"/>
          </a:xfrm>
        </p:grpSpPr>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7DB7CA56-29CD-32E6-3020-A963295DC516}"/>
                    </a:ext>
                  </a:extLst>
                </p14:cNvPr>
                <p14:cNvContentPartPr/>
                <p14:nvPr/>
              </p14:nvContentPartPr>
              <p14:xfrm>
                <a:off x="1184053" y="2326603"/>
                <a:ext cx="72000" cy="107640"/>
              </p14:xfrm>
            </p:contentPart>
          </mc:Choice>
          <mc:Fallback xmlns="">
            <p:pic>
              <p:nvPicPr>
                <p:cNvPr id="23" name="Mürekkep 22">
                  <a:extLst>
                    <a:ext uri="{FF2B5EF4-FFF2-40B4-BE49-F238E27FC236}">
                      <a16:creationId xmlns:a16="http://schemas.microsoft.com/office/drawing/2014/main" id="{7DB7CA56-29CD-32E6-3020-A963295DC516}"/>
                    </a:ext>
                  </a:extLst>
                </p:cNvPr>
                <p:cNvPicPr/>
                <p:nvPr/>
              </p:nvPicPr>
              <p:blipFill>
                <a:blip r:embed="rId30"/>
                <a:stretch>
                  <a:fillRect/>
                </a:stretch>
              </p:blipFill>
              <p:spPr>
                <a:xfrm>
                  <a:off x="1175413" y="2317603"/>
                  <a:ext cx="89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108C66EB-963C-BD18-860B-F4433451A634}"/>
                    </a:ext>
                  </a:extLst>
                </p14:cNvPr>
                <p14:cNvContentPartPr/>
                <p14:nvPr/>
              </p14:nvContentPartPr>
              <p14:xfrm>
                <a:off x="1256773" y="2367283"/>
                <a:ext cx="360" cy="89280"/>
              </p14:xfrm>
            </p:contentPart>
          </mc:Choice>
          <mc:Fallback xmlns="">
            <p:pic>
              <p:nvPicPr>
                <p:cNvPr id="24" name="Mürekkep 23">
                  <a:extLst>
                    <a:ext uri="{FF2B5EF4-FFF2-40B4-BE49-F238E27FC236}">
                      <a16:creationId xmlns:a16="http://schemas.microsoft.com/office/drawing/2014/main" id="{108C66EB-963C-BD18-860B-F4433451A634}"/>
                    </a:ext>
                  </a:extLst>
                </p:cNvPr>
                <p:cNvPicPr/>
                <p:nvPr/>
              </p:nvPicPr>
              <p:blipFill>
                <a:blip r:embed="rId32"/>
                <a:stretch>
                  <a:fillRect/>
                </a:stretch>
              </p:blipFill>
              <p:spPr>
                <a:xfrm>
                  <a:off x="1248133" y="2358283"/>
                  <a:ext cx="18000" cy="10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2707CD5C-9745-76A7-0978-7EAE126BF0B8}"/>
                  </a:ext>
                </a:extLst>
              </p14:cNvPr>
              <p14:cNvContentPartPr/>
              <p14:nvPr/>
            </p14:nvContentPartPr>
            <p14:xfrm>
              <a:off x="14413" y="2497963"/>
              <a:ext cx="273600" cy="221400"/>
            </p14:xfrm>
          </p:contentPart>
        </mc:Choice>
        <mc:Fallback xmlns="">
          <p:pic>
            <p:nvPicPr>
              <p:cNvPr id="26" name="Mürekkep 25">
                <a:extLst>
                  <a:ext uri="{FF2B5EF4-FFF2-40B4-BE49-F238E27FC236}">
                    <a16:creationId xmlns:a16="http://schemas.microsoft.com/office/drawing/2014/main" id="{2707CD5C-9745-76A7-0978-7EAE126BF0B8}"/>
                  </a:ext>
                </a:extLst>
              </p:cNvPr>
              <p:cNvPicPr/>
              <p:nvPr/>
            </p:nvPicPr>
            <p:blipFill>
              <a:blip r:embed="rId34"/>
              <a:stretch>
                <a:fillRect/>
              </a:stretch>
            </p:blipFill>
            <p:spPr>
              <a:xfrm>
                <a:off x="5773" y="2489323"/>
                <a:ext cx="291240" cy="239040"/>
              </a:xfrm>
              <a:prstGeom prst="rect">
                <a:avLst/>
              </a:prstGeom>
            </p:spPr>
          </p:pic>
        </mc:Fallback>
      </mc:AlternateContent>
    </p:spTree>
    <p:extLst>
      <p:ext uri="{BB962C8B-B14F-4D97-AF65-F5344CB8AC3E}">
        <p14:creationId xmlns:p14="http://schemas.microsoft.com/office/powerpoint/2010/main" val="295481913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C7460F-8BEC-84B9-BEAB-9285FB93CF7A}"/>
              </a:ext>
            </a:extLst>
          </p:cNvPr>
          <p:cNvPicPr>
            <a:picLocks noChangeAspect="1"/>
          </p:cNvPicPr>
          <p:nvPr/>
        </p:nvPicPr>
        <p:blipFill>
          <a:blip r:embed="rId2"/>
          <a:stretch>
            <a:fillRect/>
          </a:stretch>
        </p:blipFill>
        <p:spPr>
          <a:xfrm>
            <a:off x="132522" y="0"/>
            <a:ext cx="11926956" cy="6858000"/>
          </a:xfrm>
          <a:prstGeom prst="rect">
            <a:avLst/>
          </a:prstGeom>
        </p:spPr>
      </p:pic>
      <p:grpSp>
        <p:nvGrpSpPr>
          <p:cNvPr id="8" name="Grup 7">
            <a:extLst>
              <a:ext uri="{FF2B5EF4-FFF2-40B4-BE49-F238E27FC236}">
                <a16:creationId xmlns:a16="http://schemas.microsoft.com/office/drawing/2014/main" id="{E2B17A49-868F-3631-8B09-96CA51E45ABA}"/>
              </a:ext>
            </a:extLst>
          </p:cNvPr>
          <p:cNvGrpSpPr/>
          <p:nvPr/>
        </p:nvGrpSpPr>
        <p:grpSpPr>
          <a:xfrm>
            <a:off x="6903288" y="1097856"/>
            <a:ext cx="1548720" cy="396360"/>
            <a:chOff x="6903288" y="1097856"/>
            <a:chExt cx="1548720" cy="3963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E8A64DB-1690-A34C-B7EB-B50CFFE7102C}"/>
                    </a:ext>
                  </a:extLst>
                </p14:cNvPr>
                <p14:cNvContentPartPr/>
                <p14:nvPr/>
              </p14:nvContentPartPr>
              <p14:xfrm>
                <a:off x="7121808" y="1178856"/>
                <a:ext cx="1330200" cy="315360"/>
              </p14:xfrm>
            </p:contentPart>
          </mc:Choice>
          <mc:Fallback xmlns="">
            <p:pic>
              <p:nvPicPr>
                <p:cNvPr id="6" name="Mürekkep 5">
                  <a:extLst>
                    <a:ext uri="{FF2B5EF4-FFF2-40B4-BE49-F238E27FC236}">
                      <a16:creationId xmlns:a16="http://schemas.microsoft.com/office/drawing/2014/main" id="{CE8A64DB-1690-A34C-B7EB-B50CFFE7102C}"/>
                    </a:ext>
                  </a:extLst>
                </p:cNvPr>
                <p:cNvPicPr/>
                <p:nvPr/>
              </p:nvPicPr>
              <p:blipFill>
                <a:blip r:embed="rId4"/>
                <a:stretch>
                  <a:fillRect/>
                </a:stretch>
              </p:blipFill>
              <p:spPr>
                <a:xfrm>
                  <a:off x="7112808" y="1170216"/>
                  <a:ext cx="13478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F1AC085-9E04-3447-B0B6-F4A5A6E929E4}"/>
                    </a:ext>
                  </a:extLst>
                </p14:cNvPr>
                <p14:cNvContentPartPr/>
                <p14:nvPr/>
              </p14:nvContentPartPr>
              <p14:xfrm>
                <a:off x="6903288" y="1097856"/>
                <a:ext cx="136800" cy="264600"/>
              </p14:xfrm>
            </p:contentPart>
          </mc:Choice>
          <mc:Fallback xmlns="">
            <p:pic>
              <p:nvPicPr>
                <p:cNvPr id="7" name="Mürekkep 6">
                  <a:extLst>
                    <a:ext uri="{FF2B5EF4-FFF2-40B4-BE49-F238E27FC236}">
                      <a16:creationId xmlns:a16="http://schemas.microsoft.com/office/drawing/2014/main" id="{0F1AC085-9E04-3447-B0B6-F4A5A6E929E4}"/>
                    </a:ext>
                  </a:extLst>
                </p:cNvPr>
                <p:cNvPicPr/>
                <p:nvPr/>
              </p:nvPicPr>
              <p:blipFill>
                <a:blip r:embed="rId6"/>
                <a:stretch>
                  <a:fillRect/>
                </a:stretch>
              </p:blipFill>
              <p:spPr>
                <a:xfrm>
                  <a:off x="6894288" y="1089216"/>
                  <a:ext cx="154440" cy="282240"/>
                </a:xfrm>
                <a:prstGeom prst="rect">
                  <a:avLst/>
                </a:prstGeom>
              </p:spPr>
            </p:pic>
          </mc:Fallback>
        </mc:AlternateContent>
      </p:grpSp>
      <p:grpSp>
        <p:nvGrpSpPr>
          <p:cNvPr id="11" name="Grup 10">
            <a:extLst>
              <a:ext uri="{FF2B5EF4-FFF2-40B4-BE49-F238E27FC236}">
                <a16:creationId xmlns:a16="http://schemas.microsoft.com/office/drawing/2014/main" id="{9AE41CA9-6E57-E51B-3DCA-C0A6F6E197F1}"/>
              </a:ext>
            </a:extLst>
          </p:cNvPr>
          <p:cNvGrpSpPr/>
          <p:nvPr/>
        </p:nvGrpSpPr>
        <p:grpSpPr>
          <a:xfrm>
            <a:off x="8127288" y="2413296"/>
            <a:ext cx="622440" cy="185760"/>
            <a:chOff x="8127288" y="2413296"/>
            <a:chExt cx="622440" cy="18576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38EB4903-9D50-E5B0-6E14-ECCA53E57852}"/>
                    </a:ext>
                  </a:extLst>
                </p14:cNvPr>
                <p14:cNvContentPartPr/>
                <p14:nvPr/>
              </p14:nvContentPartPr>
              <p14:xfrm>
                <a:off x="8127288" y="2421936"/>
                <a:ext cx="193680" cy="177120"/>
              </p14:xfrm>
            </p:contentPart>
          </mc:Choice>
          <mc:Fallback xmlns="">
            <p:pic>
              <p:nvPicPr>
                <p:cNvPr id="9" name="Mürekkep 8">
                  <a:extLst>
                    <a:ext uri="{FF2B5EF4-FFF2-40B4-BE49-F238E27FC236}">
                      <a16:creationId xmlns:a16="http://schemas.microsoft.com/office/drawing/2014/main" id="{38EB4903-9D50-E5B0-6E14-ECCA53E57852}"/>
                    </a:ext>
                  </a:extLst>
                </p:cNvPr>
                <p:cNvPicPr/>
                <p:nvPr/>
              </p:nvPicPr>
              <p:blipFill>
                <a:blip r:embed="rId8"/>
                <a:stretch>
                  <a:fillRect/>
                </a:stretch>
              </p:blipFill>
              <p:spPr>
                <a:xfrm>
                  <a:off x="8118648" y="2413296"/>
                  <a:ext cx="2113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5AAA0E6E-2D05-DE8C-01D3-92011C01DFA8}"/>
                    </a:ext>
                  </a:extLst>
                </p14:cNvPr>
                <p14:cNvContentPartPr/>
                <p14:nvPr/>
              </p14:nvContentPartPr>
              <p14:xfrm>
                <a:off x="8594928" y="2413296"/>
                <a:ext cx="154800" cy="166680"/>
              </p14:xfrm>
            </p:contentPart>
          </mc:Choice>
          <mc:Fallback xmlns="">
            <p:pic>
              <p:nvPicPr>
                <p:cNvPr id="10" name="Mürekkep 9">
                  <a:extLst>
                    <a:ext uri="{FF2B5EF4-FFF2-40B4-BE49-F238E27FC236}">
                      <a16:creationId xmlns:a16="http://schemas.microsoft.com/office/drawing/2014/main" id="{5AAA0E6E-2D05-DE8C-01D3-92011C01DFA8}"/>
                    </a:ext>
                  </a:extLst>
                </p:cNvPr>
                <p:cNvPicPr/>
                <p:nvPr/>
              </p:nvPicPr>
              <p:blipFill>
                <a:blip r:embed="rId10"/>
                <a:stretch>
                  <a:fillRect/>
                </a:stretch>
              </p:blipFill>
              <p:spPr>
                <a:xfrm>
                  <a:off x="8585928" y="2404296"/>
                  <a:ext cx="17244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EFD80938-791B-83DF-724F-68EBA0026E1D}"/>
                  </a:ext>
                </a:extLst>
              </p14:cNvPr>
              <p14:cNvContentPartPr/>
              <p14:nvPr/>
            </p14:nvContentPartPr>
            <p14:xfrm>
              <a:off x="4050288" y="2550816"/>
              <a:ext cx="429120" cy="18360"/>
            </p14:xfrm>
          </p:contentPart>
        </mc:Choice>
        <mc:Fallback xmlns="">
          <p:pic>
            <p:nvPicPr>
              <p:cNvPr id="12" name="Mürekkep 11">
                <a:extLst>
                  <a:ext uri="{FF2B5EF4-FFF2-40B4-BE49-F238E27FC236}">
                    <a16:creationId xmlns:a16="http://schemas.microsoft.com/office/drawing/2014/main" id="{EFD80938-791B-83DF-724F-68EBA0026E1D}"/>
                  </a:ext>
                </a:extLst>
              </p:cNvPr>
              <p:cNvPicPr/>
              <p:nvPr/>
            </p:nvPicPr>
            <p:blipFill>
              <a:blip r:embed="rId12"/>
              <a:stretch>
                <a:fillRect/>
              </a:stretch>
            </p:blipFill>
            <p:spPr>
              <a:xfrm>
                <a:off x="4041648" y="2542176"/>
                <a:ext cx="44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A355FACD-91E8-D7E6-37A2-7A398FC13E7B}"/>
                  </a:ext>
                </a:extLst>
              </p14:cNvPr>
              <p14:cNvContentPartPr/>
              <p14:nvPr/>
            </p14:nvContentPartPr>
            <p14:xfrm>
              <a:off x="4114728" y="2138976"/>
              <a:ext cx="510840" cy="37800"/>
            </p14:xfrm>
          </p:contentPart>
        </mc:Choice>
        <mc:Fallback xmlns="">
          <p:pic>
            <p:nvPicPr>
              <p:cNvPr id="13" name="Mürekkep 12">
                <a:extLst>
                  <a:ext uri="{FF2B5EF4-FFF2-40B4-BE49-F238E27FC236}">
                    <a16:creationId xmlns:a16="http://schemas.microsoft.com/office/drawing/2014/main" id="{A355FACD-91E8-D7E6-37A2-7A398FC13E7B}"/>
                  </a:ext>
                </a:extLst>
              </p:cNvPr>
              <p:cNvPicPr/>
              <p:nvPr/>
            </p:nvPicPr>
            <p:blipFill>
              <a:blip r:embed="rId14"/>
              <a:stretch>
                <a:fillRect/>
              </a:stretch>
            </p:blipFill>
            <p:spPr>
              <a:xfrm>
                <a:off x="4105728" y="2130336"/>
                <a:ext cx="528480" cy="55440"/>
              </a:xfrm>
              <a:prstGeom prst="rect">
                <a:avLst/>
              </a:prstGeom>
            </p:spPr>
          </p:pic>
        </mc:Fallback>
      </mc:AlternateContent>
      <p:grpSp>
        <p:nvGrpSpPr>
          <p:cNvPr id="22" name="Grup 21">
            <a:extLst>
              <a:ext uri="{FF2B5EF4-FFF2-40B4-BE49-F238E27FC236}">
                <a16:creationId xmlns:a16="http://schemas.microsoft.com/office/drawing/2014/main" id="{C98347FF-C496-EC4C-D77D-659741F0D5B7}"/>
              </a:ext>
            </a:extLst>
          </p:cNvPr>
          <p:cNvGrpSpPr/>
          <p:nvPr/>
        </p:nvGrpSpPr>
        <p:grpSpPr>
          <a:xfrm>
            <a:off x="7147728" y="2807136"/>
            <a:ext cx="1574280" cy="814320"/>
            <a:chOff x="7147728" y="2807136"/>
            <a:chExt cx="1574280" cy="81432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F2656E5B-11A6-63A6-0DB0-F609578CA824}"/>
                    </a:ext>
                  </a:extLst>
                </p14:cNvPr>
                <p14:cNvContentPartPr/>
                <p14:nvPr/>
              </p14:nvContentPartPr>
              <p14:xfrm>
                <a:off x="7287408" y="2969136"/>
                <a:ext cx="1142280" cy="38880"/>
              </p14:xfrm>
            </p:contentPart>
          </mc:Choice>
          <mc:Fallback xmlns="">
            <p:pic>
              <p:nvPicPr>
                <p:cNvPr id="14" name="Mürekkep 13">
                  <a:extLst>
                    <a:ext uri="{FF2B5EF4-FFF2-40B4-BE49-F238E27FC236}">
                      <a16:creationId xmlns:a16="http://schemas.microsoft.com/office/drawing/2014/main" id="{F2656E5B-11A6-63A6-0DB0-F609578CA824}"/>
                    </a:ext>
                  </a:extLst>
                </p:cNvPr>
                <p:cNvPicPr/>
                <p:nvPr/>
              </p:nvPicPr>
              <p:blipFill>
                <a:blip r:embed="rId16"/>
                <a:stretch>
                  <a:fillRect/>
                </a:stretch>
              </p:blipFill>
              <p:spPr>
                <a:xfrm>
                  <a:off x="7278768" y="2960496"/>
                  <a:ext cx="11599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5FC85141-3FD8-9C94-2009-0F9D81C5F0E8}"/>
                    </a:ext>
                  </a:extLst>
                </p14:cNvPr>
                <p14:cNvContentPartPr/>
                <p14:nvPr/>
              </p14:nvContentPartPr>
              <p14:xfrm>
                <a:off x="8550288" y="2807136"/>
                <a:ext cx="171720" cy="174240"/>
              </p14:xfrm>
            </p:contentPart>
          </mc:Choice>
          <mc:Fallback xmlns="">
            <p:pic>
              <p:nvPicPr>
                <p:cNvPr id="15" name="Mürekkep 14">
                  <a:extLst>
                    <a:ext uri="{FF2B5EF4-FFF2-40B4-BE49-F238E27FC236}">
                      <a16:creationId xmlns:a16="http://schemas.microsoft.com/office/drawing/2014/main" id="{5FC85141-3FD8-9C94-2009-0F9D81C5F0E8}"/>
                    </a:ext>
                  </a:extLst>
                </p:cNvPr>
                <p:cNvPicPr/>
                <p:nvPr/>
              </p:nvPicPr>
              <p:blipFill>
                <a:blip r:embed="rId18"/>
                <a:stretch>
                  <a:fillRect/>
                </a:stretch>
              </p:blipFill>
              <p:spPr>
                <a:xfrm>
                  <a:off x="8541288" y="2798136"/>
                  <a:ext cx="189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7351DFCF-ADB3-AF3A-BF01-10657822C810}"/>
                    </a:ext>
                  </a:extLst>
                </p14:cNvPr>
                <p14:cNvContentPartPr/>
                <p14:nvPr/>
              </p14:nvContentPartPr>
              <p14:xfrm>
                <a:off x="7278408" y="3200616"/>
                <a:ext cx="850320" cy="45720"/>
              </p14:xfrm>
            </p:contentPart>
          </mc:Choice>
          <mc:Fallback xmlns="">
            <p:pic>
              <p:nvPicPr>
                <p:cNvPr id="17" name="Mürekkep 16">
                  <a:extLst>
                    <a:ext uri="{FF2B5EF4-FFF2-40B4-BE49-F238E27FC236}">
                      <a16:creationId xmlns:a16="http://schemas.microsoft.com/office/drawing/2014/main" id="{7351DFCF-ADB3-AF3A-BF01-10657822C810}"/>
                    </a:ext>
                  </a:extLst>
                </p:cNvPr>
                <p:cNvPicPr/>
                <p:nvPr/>
              </p:nvPicPr>
              <p:blipFill>
                <a:blip r:embed="rId20"/>
                <a:stretch>
                  <a:fillRect/>
                </a:stretch>
              </p:blipFill>
              <p:spPr>
                <a:xfrm>
                  <a:off x="7269408" y="3191616"/>
                  <a:ext cx="867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AC6F44A0-01BB-09D8-8F4D-D458C13D966F}"/>
                    </a:ext>
                  </a:extLst>
                </p14:cNvPr>
                <p14:cNvContentPartPr/>
                <p14:nvPr/>
              </p14:nvContentPartPr>
              <p14:xfrm>
                <a:off x="8283888" y="3081096"/>
                <a:ext cx="127800" cy="112680"/>
              </p14:xfrm>
            </p:contentPart>
          </mc:Choice>
          <mc:Fallback xmlns="">
            <p:pic>
              <p:nvPicPr>
                <p:cNvPr id="18" name="Mürekkep 17">
                  <a:extLst>
                    <a:ext uri="{FF2B5EF4-FFF2-40B4-BE49-F238E27FC236}">
                      <a16:creationId xmlns:a16="http://schemas.microsoft.com/office/drawing/2014/main" id="{AC6F44A0-01BB-09D8-8F4D-D458C13D966F}"/>
                    </a:ext>
                  </a:extLst>
                </p:cNvPr>
                <p:cNvPicPr/>
                <p:nvPr/>
              </p:nvPicPr>
              <p:blipFill>
                <a:blip r:embed="rId22"/>
                <a:stretch>
                  <a:fillRect/>
                </a:stretch>
              </p:blipFill>
              <p:spPr>
                <a:xfrm>
                  <a:off x="8274888" y="3072456"/>
                  <a:ext cx="145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6FC8BC25-360B-F8F6-FE56-504990FD8992}"/>
                    </a:ext>
                  </a:extLst>
                </p14:cNvPr>
                <p14:cNvContentPartPr/>
                <p14:nvPr/>
              </p14:nvContentPartPr>
              <p14:xfrm>
                <a:off x="8397288" y="3126816"/>
                <a:ext cx="5760" cy="195120"/>
              </p14:xfrm>
            </p:contentPart>
          </mc:Choice>
          <mc:Fallback xmlns="">
            <p:pic>
              <p:nvPicPr>
                <p:cNvPr id="19" name="Mürekkep 18">
                  <a:extLst>
                    <a:ext uri="{FF2B5EF4-FFF2-40B4-BE49-F238E27FC236}">
                      <a16:creationId xmlns:a16="http://schemas.microsoft.com/office/drawing/2014/main" id="{6FC8BC25-360B-F8F6-FE56-504990FD8992}"/>
                    </a:ext>
                  </a:extLst>
                </p:cNvPr>
                <p:cNvPicPr/>
                <p:nvPr/>
              </p:nvPicPr>
              <p:blipFill>
                <a:blip r:embed="rId24"/>
                <a:stretch>
                  <a:fillRect/>
                </a:stretch>
              </p:blipFill>
              <p:spPr>
                <a:xfrm>
                  <a:off x="8388648" y="3118176"/>
                  <a:ext cx="23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F5512CC8-F0BE-F390-1AC7-1582F3573070}"/>
                    </a:ext>
                  </a:extLst>
                </p14:cNvPr>
                <p14:cNvContentPartPr/>
                <p14:nvPr/>
              </p14:nvContentPartPr>
              <p14:xfrm>
                <a:off x="7147728" y="3371616"/>
                <a:ext cx="1002600" cy="249840"/>
              </p14:xfrm>
            </p:contentPart>
          </mc:Choice>
          <mc:Fallback xmlns="">
            <p:pic>
              <p:nvPicPr>
                <p:cNvPr id="20" name="Mürekkep 19">
                  <a:extLst>
                    <a:ext uri="{FF2B5EF4-FFF2-40B4-BE49-F238E27FC236}">
                      <a16:creationId xmlns:a16="http://schemas.microsoft.com/office/drawing/2014/main" id="{F5512CC8-F0BE-F390-1AC7-1582F3573070}"/>
                    </a:ext>
                  </a:extLst>
                </p:cNvPr>
                <p:cNvPicPr/>
                <p:nvPr/>
              </p:nvPicPr>
              <p:blipFill>
                <a:blip r:embed="rId26"/>
                <a:stretch>
                  <a:fillRect/>
                </a:stretch>
              </p:blipFill>
              <p:spPr>
                <a:xfrm>
                  <a:off x="7139088" y="3362616"/>
                  <a:ext cx="10202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C63AC60D-BF7E-3D8E-D5E2-500A20A7DFFA}"/>
                    </a:ext>
                  </a:extLst>
                </p14:cNvPr>
                <p14:cNvContentPartPr/>
                <p14:nvPr/>
              </p14:nvContentPartPr>
              <p14:xfrm>
                <a:off x="8203248" y="3408336"/>
                <a:ext cx="154800" cy="185760"/>
              </p14:xfrm>
            </p:contentPart>
          </mc:Choice>
          <mc:Fallback xmlns="">
            <p:pic>
              <p:nvPicPr>
                <p:cNvPr id="21" name="Mürekkep 20">
                  <a:extLst>
                    <a:ext uri="{FF2B5EF4-FFF2-40B4-BE49-F238E27FC236}">
                      <a16:creationId xmlns:a16="http://schemas.microsoft.com/office/drawing/2014/main" id="{C63AC60D-BF7E-3D8E-D5E2-500A20A7DFFA}"/>
                    </a:ext>
                  </a:extLst>
                </p:cNvPr>
                <p:cNvPicPr/>
                <p:nvPr/>
              </p:nvPicPr>
              <p:blipFill>
                <a:blip r:embed="rId28"/>
                <a:stretch>
                  <a:fillRect/>
                </a:stretch>
              </p:blipFill>
              <p:spPr>
                <a:xfrm>
                  <a:off x="8194248" y="3399336"/>
                  <a:ext cx="172440" cy="203400"/>
                </a:xfrm>
                <a:prstGeom prst="rect">
                  <a:avLst/>
                </a:prstGeom>
              </p:spPr>
            </p:pic>
          </mc:Fallback>
        </mc:AlternateContent>
      </p:grpSp>
      <p:grpSp>
        <p:nvGrpSpPr>
          <p:cNvPr id="30" name="Grup 29">
            <a:extLst>
              <a:ext uri="{FF2B5EF4-FFF2-40B4-BE49-F238E27FC236}">
                <a16:creationId xmlns:a16="http://schemas.microsoft.com/office/drawing/2014/main" id="{7FC82B30-29A7-D6A0-9CDD-75A1919CC3A6}"/>
              </a:ext>
            </a:extLst>
          </p:cNvPr>
          <p:cNvGrpSpPr/>
          <p:nvPr/>
        </p:nvGrpSpPr>
        <p:grpSpPr>
          <a:xfrm>
            <a:off x="6976368" y="4504896"/>
            <a:ext cx="1603080" cy="532440"/>
            <a:chOff x="6976368" y="4504896"/>
            <a:chExt cx="1603080" cy="532440"/>
          </a:xfrm>
        </p:grpSpPr>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76D39489-AB87-35D5-54A4-EDDD00003D24}"/>
                    </a:ext>
                  </a:extLst>
                </p14:cNvPr>
                <p14:cNvContentPartPr/>
                <p14:nvPr/>
              </p14:nvContentPartPr>
              <p14:xfrm>
                <a:off x="7221168" y="4504896"/>
                <a:ext cx="1358280" cy="287640"/>
              </p14:xfrm>
            </p:contentPart>
          </mc:Choice>
          <mc:Fallback xmlns="">
            <p:pic>
              <p:nvPicPr>
                <p:cNvPr id="23" name="Mürekkep 22">
                  <a:extLst>
                    <a:ext uri="{FF2B5EF4-FFF2-40B4-BE49-F238E27FC236}">
                      <a16:creationId xmlns:a16="http://schemas.microsoft.com/office/drawing/2014/main" id="{76D39489-AB87-35D5-54A4-EDDD00003D24}"/>
                    </a:ext>
                  </a:extLst>
                </p:cNvPr>
                <p:cNvPicPr/>
                <p:nvPr/>
              </p:nvPicPr>
              <p:blipFill>
                <a:blip r:embed="rId30"/>
                <a:stretch>
                  <a:fillRect/>
                </a:stretch>
              </p:blipFill>
              <p:spPr>
                <a:xfrm>
                  <a:off x="7212528" y="4496256"/>
                  <a:ext cx="13759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F79E99D5-9E56-8536-9AC7-479B7D86908D}"/>
                    </a:ext>
                  </a:extLst>
                </p14:cNvPr>
                <p14:cNvContentPartPr/>
                <p14:nvPr/>
              </p14:nvContentPartPr>
              <p14:xfrm>
                <a:off x="7093008" y="4617576"/>
                <a:ext cx="76320" cy="180720"/>
              </p14:xfrm>
            </p:contentPart>
          </mc:Choice>
          <mc:Fallback xmlns="">
            <p:pic>
              <p:nvPicPr>
                <p:cNvPr id="24" name="Mürekkep 23">
                  <a:extLst>
                    <a:ext uri="{FF2B5EF4-FFF2-40B4-BE49-F238E27FC236}">
                      <a16:creationId xmlns:a16="http://schemas.microsoft.com/office/drawing/2014/main" id="{F79E99D5-9E56-8536-9AC7-479B7D86908D}"/>
                    </a:ext>
                  </a:extLst>
                </p:cNvPr>
                <p:cNvPicPr/>
                <p:nvPr/>
              </p:nvPicPr>
              <p:blipFill>
                <a:blip r:embed="rId32"/>
                <a:stretch>
                  <a:fillRect/>
                </a:stretch>
              </p:blipFill>
              <p:spPr>
                <a:xfrm>
                  <a:off x="7084368" y="4608576"/>
                  <a:ext cx="939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6BE90DF4-D258-4B0E-20FB-B56F01AFC429}"/>
                    </a:ext>
                  </a:extLst>
                </p14:cNvPr>
                <p14:cNvContentPartPr/>
                <p14:nvPr/>
              </p14:nvContentPartPr>
              <p14:xfrm>
                <a:off x="7222608" y="4814496"/>
                <a:ext cx="661680" cy="161640"/>
              </p14:xfrm>
            </p:contentPart>
          </mc:Choice>
          <mc:Fallback xmlns="">
            <p:pic>
              <p:nvPicPr>
                <p:cNvPr id="26" name="Mürekkep 25">
                  <a:extLst>
                    <a:ext uri="{FF2B5EF4-FFF2-40B4-BE49-F238E27FC236}">
                      <a16:creationId xmlns:a16="http://schemas.microsoft.com/office/drawing/2014/main" id="{6BE90DF4-D258-4B0E-20FB-B56F01AFC429}"/>
                    </a:ext>
                  </a:extLst>
                </p:cNvPr>
                <p:cNvPicPr/>
                <p:nvPr/>
              </p:nvPicPr>
              <p:blipFill>
                <a:blip r:embed="rId34"/>
                <a:stretch>
                  <a:fillRect/>
                </a:stretch>
              </p:blipFill>
              <p:spPr>
                <a:xfrm>
                  <a:off x="7213968" y="4805856"/>
                  <a:ext cx="679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7EDB84B9-EB45-941B-C73A-1B982DE424AF}"/>
                    </a:ext>
                  </a:extLst>
                </p14:cNvPr>
                <p14:cNvContentPartPr/>
                <p14:nvPr/>
              </p14:nvContentPartPr>
              <p14:xfrm>
                <a:off x="7219008" y="4791096"/>
                <a:ext cx="50400" cy="68040"/>
              </p14:xfrm>
            </p:contentPart>
          </mc:Choice>
          <mc:Fallback xmlns="">
            <p:pic>
              <p:nvPicPr>
                <p:cNvPr id="27" name="Mürekkep 26">
                  <a:extLst>
                    <a:ext uri="{FF2B5EF4-FFF2-40B4-BE49-F238E27FC236}">
                      <a16:creationId xmlns:a16="http://schemas.microsoft.com/office/drawing/2014/main" id="{7EDB84B9-EB45-941B-C73A-1B982DE424AF}"/>
                    </a:ext>
                  </a:extLst>
                </p:cNvPr>
                <p:cNvPicPr/>
                <p:nvPr/>
              </p:nvPicPr>
              <p:blipFill>
                <a:blip r:embed="rId36"/>
                <a:stretch>
                  <a:fillRect/>
                </a:stretch>
              </p:blipFill>
              <p:spPr>
                <a:xfrm>
                  <a:off x="7210368" y="4782456"/>
                  <a:ext cx="68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Mürekkep 27">
                  <a:extLst>
                    <a:ext uri="{FF2B5EF4-FFF2-40B4-BE49-F238E27FC236}">
                      <a16:creationId xmlns:a16="http://schemas.microsoft.com/office/drawing/2014/main" id="{814AFA20-81FE-3D9F-E531-73D650F74D07}"/>
                    </a:ext>
                  </a:extLst>
                </p14:cNvPr>
                <p14:cNvContentPartPr/>
                <p14:nvPr/>
              </p14:nvContentPartPr>
              <p14:xfrm>
                <a:off x="6976368" y="4872456"/>
                <a:ext cx="140040" cy="164880"/>
              </p14:xfrm>
            </p:contentPart>
          </mc:Choice>
          <mc:Fallback xmlns="">
            <p:pic>
              <p:nvPicPr>
                <p:cNvPr id="28" name="Mürekkep 27">
                  <a:extLst>
                    <a:ext uri="{FF2B5EF4-FFF2-40B4-BE49-F238E27FC236}">
                      <a16:creationId xmlns:a16="http://schemas.microsoft.com/office/drawing/2014/main" id="{814AFA20-81FE-3D9F-E531-73D650F74D07}"/>
                    </a:ext>
                  </a:extLst>
                </p:cNvPr>
                <p:cNvPicPr/>
                <p:nvPr/>
              </p:nvPicPr>
              <p:blipFill>
                <a:blip r:embed="rId38"/>
                <a:stretch>
                  <a:fillRect/>
                </a:stretch>
              </p:blipFill>
              <p:spPr>
                <a:xfrm>
                  <a:off x="6967728" y="4863456"/>
                  <a:ext cx="1576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Mürekkep 28">
                  <a:extLst>
                    <a:ext uri="{FF2B5EF4-FFF2-40B4-BE49-F238E27FC236}">
                      <a16:creationId xmlns:a16="http://schemas.microsoft.com/office/drawing/2014/main" id="{A8200AE5-A956-1365-4C7E-2A34E029492F}"/>
                    </a:ext>
                  </a:extLst>
                </p14:cNvPr>
                <p14:cNvContentPartPr/>
                <p14:nvPr/>
              </p14:nvContentPartPr>
              <p14:xfrm>
                <a:off x="7077168" y="4964616"/>
                <a:ext cx="81720" cy="18720"/>
              </p14:xfrm>
            </p:contentPart>
          </mc:Choice>
          <mc:Fallback xmlns="">
            <p:pic>
              <p:nvPicPr>
                <p:cNvPr id="29" name="Mürekkep 28">
                  <a:extLst>
                    <a:ext uri="{FF2B5EF4-FFF2-40B4-BE49-F238E27FC236}">
                      <a16:creationId xmlns:a16="http://schemas.microsoft.com/office/drawing/2014/main" id="{A8200AE5-A956-1365-4C7E-2A34E029492F}"/>
                    </a:ext>
                  </a:extLst>
                </p:cNvPr>
                <p:cNvPicPr/>
                <p:nvPr/>
              </p:nvPicPr>
              <p:blipFill>
                <a:blip r:embed="rId40"/>
                <a:stretch>
                  <a:fillRect/>
                </a:stretch>
              </p:blipFill>
              <p:spPr>
                <a:xfrm>
                  <a:off x="7068168" y="4955976"/>
                  <a:ext cx="99360" cy="36360"/>
                </a:xfrm>
                <a:prstGeom prst="rect">
                  <a:avLst/>
                </a:prstGeom>
              </p:spPr>
            </p:pic>
          </mc:Fallback>
        </mc:AlternateContent>
      </p:grpSp>
      <p:grpSp>
        <p:nvGrpSpPr>
          <p:cNvPr id="35" name="Grup 34">
            <a:extLst>
              <a:ext uri="{FF2B5EF4-FFF2-40B4-BE49-F238E27FC236}">
                <a16:creationId xmlns:a16="http://schemas.microsoft.com/office/drawing/2014/main" id="{DE80F8BE-5009-5D10-3C3B-B1D2FA0E6296}"/>
              </a:ext>
            </a:extLst>
          </p:cNvPr>
          <p:cNvGrpSpPr/>
          <p:nvPr/>
        </p:nvGrpSpPr>
        <p:grpSpPr>
          <a:xfrm>
            <a:off x="6782328" y="3766896"/>
            <a:ext cx="1283760" cy="640800"/>
            <a:chOff x="6782328" y="3766896"/>
            <a:chExt cx="1283760" cy="640800"/>
          </a:xfrm>
        </p:grpSpPr>
        <mc:AlternateContent xmlns:mc="http://schemas.openxmlformats.org/markup-compatibility/2006" xmlns:p14="http://schemas.microsoft.com/office/powerpoint/2010/main">
          <mc:Choice Requires="p14">
            <p:contentPart p14:bwMode="auto" r:id="rId41">
              <p14:nvContentPartPr>
                <p14:cNvPr id="31" name="Mürekkep 30">
                  <a:extLst>
                    <a:ext uri="{FF2B5EF4-FFF2-40B4-BE49-F238E27FC236}">
                      <a16:creationId xmlns:a16="http://schemas.microsoft.com/office/drawing/2014/main" id="{002464E0-E350-474E-E764-01F250928AD8}"/>
                    </a:ext>
                  </a:extLst>
                </p14:cNvPr>
                <p14:cNvContentPartPr/>
                <p14:nvPr/>
              </p14:nvContentPartPr>
              <p14:xfrm>
                <a:off x="7166808" y="3766896"/>
                <a:ext cx="899280" cy="640800"/>
              </p14:xfrm>
            </p:contentPart>
          </mc:Choice>
          <mc:Fallback xmlns="">
            <p:pic>
              <p:nvPicPr>
                <p:cNvPr id="31" name="Mürekkep 30">
                  <a:extLst>
                    <a:ext uri="{FF2B5EF4-FFF2-40B4-BE49-F238E27FC236}">
                      <a16:creationId xmlns:a16="http://schemas.microsoft.com/office/drawing/2014/main" id="{002464E0-E350-474E-E764-01F250928AD8}"/>
                    </a:ext>
                  </a:extLst>
                </p:cNvPr>
                <p:cNvPicPr/>
                <p:nvPr/>
              </p:nvPicPr>
              <p:blipFill>
                <a:blip r:embed="rId42"/>
                <a:stretch>
                  <a:fillRect/>
                </a:stretch>
              </p:blipFill>
              <p:spPr>
                <a:xfrm>
                  <a:off x="7157808" y="3757896"/>
                  <a:ext cx="91692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Mürekkep 31">
                  <a:extLst>
                    <a:ext uri="{FF2B5EF4-FFF2-40B4-BE49-F238E27FC236}">
                      <a16:creationId xmlns:a16="http://schemas.microsoft.com/office/drawing/2014/main" id="{B197FFEC-96FB-B3E9-1671-B7A5E39D6FB5}"/>
                    </a:ext>
                  </a:extLst>
                </p14:cNvPr>
                <p14:cNvContentPartPr/>
                <p14:nvPr/>
              </p14:nvContentPartPr>
              <p14:xfrm>
                <a:off x="6782328" y="3976416"/>
                <a:ext cx="158760" cy="299880"/>
              </p14:xfrm>
            </p:contentPart>
          </mc:Choice>
          <mc:Fallback xmlns="">
            <p:pic>
              <p:nvPicPr>
                <p:cNvPr id="32" name="Mürekkep 31">
                  <a:extLst>
                    <a:ext uri="{FF2B5EF4-FFF2-40B4-BE49-F238E27FC236}">
                      <a16:creationId xmlns:a16="http://schemas.microsoft.com/office/drawing/2014/main" id="{B197FFEC-96FB-B3E9-1671-B7A5E39D6FB5}"/>
                    </a:ext>
                  </a:extLst>
                </p:cNvPr>
                <p:cNvPicPr/>
                <p:nvPr/>
              </p:nvPicPr>
              <p:blipFill>
                <a:blip r:embed="rId44"/>
                <a:stretch>
                  <a:fillRect/>
                </a:stretch>
              </p:blipFill>
              <p:spPr>
                <a:xfrm>
                  <a:off x="6773328" y="3967776"/>
                  <a:ext cx="1764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Mürekkep 33">
                  <a:extLst>
                    <a:ext uri="{FF2B5EF4-FFF2-40B4-BE49-F238E27FC236}">
                      <a16:creationId xmlns:a16="http://schemas.microsoft.com/office/drawing/2014/main" id="{DEE3C66E-5FC2-F373-C5EE-EFC20BA956B7}"/>
                    </a:ext>
                  </a:extLst>
                </p14:cNvPr>
                <p14:cNvContentPartPr/>
                <p14:nvPr/>
              </p14:nvContentPartPr>
              <p14:xfrm>
                <a:off x="7049808" y="4224096"/>
                <a:ext cx="360" cy="360"/>
              </p14:xfrm>
            </p:contentPart>
          </mc:Choice>
          <mc:Fallback xmlns="">
            <p:pic>
              <p:nvPicPr>
                <p:cNvPr id="34" name="Mürekkep 33">
                  <a:extLst>
                    <a:ext uri="{FF2B5EF4-FFF2-40B4-BE49-F238E27FC236}">
                      <a16:creationId xmlns:a16="http://schemas.microsoft.com/office/drawing/2014/main" id="{DEE3C66E-5FC2-F373-C5EE-EFC20BA956B7}"/>
                    </a:ext>
                  </a:extLst>
                </p:cNvPr>
                <p:cNvPicPr/>
                <p:nvPr/>
              </p:nvPicPr>
              <p:blipFill>
                <a:blip r:embed="rId46"/>
                <a:stretch>
                  <a:fillRect/>
                </a:stretch>
              </p:blipFill>
              <p:spPr>
                <a:xfrm>
                  <a:off x="7040808" y="42154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A51B7878-9373-DCFA-4AB4-3C7C175D8E5F}"/>
                  </a:ext>
                </a:extLst>
              </p14:cNvPr>
              <p14:cNvContentPartPr/>
              <p14:nvPr/>
            </p14:nvContentPartPr>
            <p14:xfrm>
              <a:off x="273528" y="-37224"/>
              <a:ext cx="1318320" cy="357480"/>
            </p14:xfrm>
          </p:contentPart>
        </mc:Choice>
        <mc:Fallback xmlns="">
          <p:pic>
            <p:nvPicPr>
              <p:cNvPr id="36" name="Mürekkep 35">
                <a:extLst>
                  <a:ext uri="{FF2B5EF4-FFF2-40B4-BE49-F238E27FC236}">
                    <a16:creationId xmlns:a16="http://schemas.microsoft.com/office/drawing/2014/main" id="{A51B7878-9373-DCFA-4AB4-3C7C175D8E5F}"/>
                  </a:ext>
                </a:extLst>
              </p:cNvPr>
              <p:cNvPicPr/>
              <p:nvPr/>
            </p:nvPicPr>
            <p:blipFill>
              <a:blip r:embed="rId48"/>
              <a:stretch>
                <a:fillRect/>
              </a:stretch>
            </p:blipFill>
            <p:spPr>
              <a:xfrm>
                <a:off x="264528" y="-46224"/>
                <a:ext cx="1335960" cy="375120"/>
              </a:xfrm>
              <a:prstGeom prst="rect">
                <a:avLst/>
              </a:prstGeom>
            </p:spPr>
          </p:pic>
        </mc:Fallback>
      </mc:AlternateContent>
      <p:sp>
        <p:nvSpPr>
          <p:cNvPr id="37" name="Metin kutusu 36">
            <a:extLst>
              <a:ext uri="{FF2B5EF4-FFF2-40B4-BE49-F238E27FC236}">
                <a16:creationId xmlns:a16="http://schemas.microsoft.com/office/drawing/2014/main" id="{3DA94051-17EB-5D17-950B-DDD0BD585A0B}"/>
              </a:ext>
            </a:extLst>
          </p:cNvPr>
          <p:cNvSpPr txBox="1"/>
          <p:nvPr/>
        </p:nvSpPr>
        <p:spPr>
          <a:xfrm>
            <a:off x="657525" y="2839248"/>
            <a:ext cx="2931840" cy="1754326"/>
          </a:xfrm>
          <a:prstGeom prst="rect">
            <a:avLst/>
          </a:prstGeom>
          <a:noFill/>
        </p:spPr>
        <p:txBody>
          <a:bodyPr wrap="square" rtlCol="0">
            <a:spAutoFit/>
          </a:bodyPr>
          <a:lstStyle/>
          <a:p>
            <a:r>
              <a:rPr lang="en-US" dirty="0"/>
              <a:t>8. </a:t>
            </a:r>
            <a:r>
              <a:rPr lang="en-US" dirty="0" err="1"/>
              <a:t>Adim</a:t>
            </a:r>
            <a:r>
              <a:rPr lang="en-US" dirty="0"/>
              <a:t> </a:t>
            </a:r>
            <a:r>
              <a:rPr lang="en-US" dirty="0" err="1"/>
              <a:t>bizim</a:t>
            </a:r>
            <a:r>
              <a:rPr lang="en-US" dirty="0"/>
              <a:t> </a:t>
            </a:r>
            <a:r>
              <a:rPr lang="en-US" dirty="0" err="1"/>
              <a:t>oyundaki</a:t>
            </a:r>
            <a:r>
              <a:rPr lang="en-US" dirty="0"/>
              <a:t> game </a:t>
            </a:r>
            <a:r>
              <a:rPr lang="en-US" dirty="0" err="1"/>
              <a:t>dizaynimiza</a:t>
            </a:r>
            <a:r>
              <a:rPr lang="en-US" dirty="0"/>
              <a:t> </a:t>
            </a:r>
            <a:r>
              <a:rPr lang="en-US" dirty="0" err="1"/>
              <a:t>bakiyor</a:t>
            </a:r>
            <a:r>
              <a:rPr lang="en-US" dirty="0"/>
              <a:t>.</a:t>
            </a:r>
          </a:p>
          <a:p>
            <a:r>
              <a:rPr lang="en-US" dirty="0" err="1"/>
              <a:t>Suanlik</a:t>
            </a:r>
            <a:r>
              <a:rPr lang="en-US" dirty="0"/>
              <a:t> </a:t>
            </a:r>
            <a:r>
              <a:rPr lang="en-US" dirty="0" err="1"/>
              <a:t>bu</a:t>
            </a:r>
            <a:r>
              <a:rPr lang="en-US" dirty="0"/>
              <a:t> </a:t>
            </a:r>
            <a:r>
              <a:rPr lang="en-US" dirty="0" err="1"/>
              <a:t>degerleri</a:t>
            </a:r>
            <a:r>
              <a:rPr lang="en-US" dirty="0"/>
              <a:t> </a:t>
            </a:r>
            <a:r>
              <a:rPr lang="en-US" dirty="0" err="1"/>
              <a:t>kullaniyoruz</a:t>
            </a:r>
            <a:r>
              <a:rPr lang="en-US" dirty="0"/>
              <a:t> </a:t>
            </a:r>
            <a:r>
              <a:rPr lang="en-US" dirty="0" err="1"/>
              <a:t>istersen</a:t>
            </a:r>
            <a:r>
              <a:rPr lang="en-US" dirty="0"/>
              <a:t> </a:t>
            </a:r>
            <a:r>
              <a:rPr lang="en-US" dirty="0" err="1"/>
              <a:t>ileride</a:t>
            </a:r>
            <a:r>
              <a:rPr lang="en-US" dirty="0"/>
              <a:t> </a:t>
            </a:r>
            <a:r>
              <a:rPr lang="en-US" dirty="0" err="1"/>
              <a:t>degistirebilirsin</a:t>
            </a:r>
            <a:r>
              <a:rPr lang="en-US" dirty="0"/>
              <a:t>.</a:t>
            </a:r>
            <a:endParaRPr lang="en-CA" dirty="0"/>
          </a:p>
        </p:txBody>
      </p:sp>
    </p:spTree>
    <p:extLst>
      <p:ext uri="{BB962C8B-B14F-4D97-AF65-F5344CB8AC3E}">
        <p14:creationId xmlns:p14="http://schemas.microsoft.com/office/powerpoint/2010/main" val="45747554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5BDCD9F-5B33-BE24-61F1-C607D8546485}"/>
              </a:ext>
            </a:extLst>
          </p:cNvPr>
          <p:cNvPicPr>
            <a:picLocks noChangeAspect="1"/>
          </p:cNvPicPr>
          <p:nvPr/>
        </p:nvPicPr>
        <p:blipFill>
          <a:blip r:embed="rId2"/>
          <a:stretch>
            <a:fillRect/>
          </a:stretch>
        </p:blipFill>
        <p:spPr>
          <a:xfrm>
            <a:off x="0" y="409282"/>
            <a:ext cx="12192000" cy="603943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2411BB2-1AE8-6E4A-CCDB-8D02666684D8}"/>
                  </a:ext>
                </a:extLst>
              </p14:cNvPr>
              <p14:cNvContentPartPr/>
              <p14:nvPr/>
            </p14:nvContentPartPr>
            <p14:xfrm>
              <a:off x="6763608" y="5722416"/>
              <a:ext cx="360360" cy="230400"/>
            </p14:xfrm>
          </p:contentPart>
        </mc:Choice>
        <mc:Fallback xmlns="">
          <p:pic>
            <p:nvPicPr>
              <p:cNvPr id="6" name="Mürekkep 5">
                <a:extLst>
                  <a:ext uri="{FF2B5EF4-FFF2-40B4-BE49-F238E27FC236}">
                    <a16:creationId xmlns:a16="http://schemas.microsoft.com/office/drawing/2014/main" id="{D2411BB2-1AE8-6E4A-CCDB-8D02666684D8}"/>
                  </a:ext>
                </a:extLst>
              </p:cNvPr>
              <p:cNvPicPr/>
              <p:nvPr/>
            </p:nvPicPr>
            <p:blipFill>
              <a:blip r:embed="rId4"/>
              <a:stretch>
                <a:fillRect/>
              </a:stretch>
            </p:blipFill>
            <p:spPr>
              <a:xfrm>
                <a:off x="6754608" y="5713776"/>
                <a:ext cx="37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255F741-498D-5243-28A9-870CA907FFD5}"/>
                  </a:ext>
                </a:extLst>
              </p14:cNvPr>
              <p14:cNvContentPartPr/>
              <p14:nvPr/>
            </p14:nvContentPartPr>
            <p14:xfrm>
              <a:off x="6709968" y="4709736"/>
              <a:ext cx="1695960" cy="696240"/>
            </p14:xfrm>
          </p:contentPart>
        </mc:Choice>
        <mc:Fallback xmlns="">
          <p:pic>
            <p:nvPicPr>
              <p:cNvPr id="7" name="Mürekkep 6">
                <a:extLst>
                  <a:ext uri="{FF2B5EF4-FFF2-40B4-BE49-F238E27FC236}">
                    <a16:creationId xmlns:a16="http://schemas.microsoft.com/office/drawing/2014/main" id="{A255F741-498D-5243-28A9-870CA907FFD5}"/>
                  </a:ext>
                </a:extLst>
              </p:cNvPr>
              <p:cNvPicPr/>
              <p:nvPr/>
            </p:nvPicPr>
            <p:blipFill>
              <a:blip r:embed="rId6"/>
              <a:stretch>
                <a:fillRect/>
              </a:stretch>
            </p:blipFill>
            <p:spPr>
              <a:xfrm>
                <a:off x="6701328" y="4701096"/>
                <a:ext cx="171360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C5DEBB47-248C-D90C-ED09-36C572203019}"/>
                  </a:ext>
                </a:extLst>
              </p14:cNvPr>
              <p14:cNvContentPartPr/>
              <p14:nvPr/>
            </p14:nvContentPartPr>
            <p14:xfrm>
              <a:off x="7843968" y="3545856"/>
              <a:ext cx="212040" cy="214920"/>
            </p14:xfrm>
          </p:contentPart>
        </mc:Choice>
        <mc:Fallback xmlns="">
          <p:pic>
            <p:nvPicPr>
              <p:cNvPr id="8" name="Mürekkep 7">
                <a:extLst>
                  <a:ext uri="{FF2B5EF4-FFF2-40B4-BE49-F238E27FC236}">
                    <a16:creationId xmlns:a16="http://schemas.microsoft.com/office/drawing/2014/main" id="{C5DEBB47-248C-D90C-ED09-36C572203019}"/>
                  </a:ext>
                </a:extLst>
              </p:cNvPr>
              <p:cNvPicPr/>
              <p:nvPr/>
            </p:nvPicPr>
            <p:blipFill>
              <a:blip r:embed="rId8"/>
              <a:stretch>
                <a:fillRect/>
              </a:stretch>
            </p:blipFill>
            <p:spPr>
              <a:xfrm>
                <a:off x="7835328" y="3537216"/>
                <a:ext cx="229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FE9D88BF-2E22-F868-E3BC-1F044281EA00}"/>
                  </a:ext>
                </a:extLst>
              </p14:cNvPr>
              <p14:cNvContentPartPr/>
              <p14:nvPr/>
            </p14:nvContentPartPr>
            <p14:xfrm>
              <a:off x="6042888" y="346536"/>
              <a:ext cx="1630080" cy="458640"/>
            </p14:xfrm>
          </p:contentPart>
        </mc:Choice>
        <mc:Fallback xmlns="">
          <p:pic>
            <p:nvPicPr>
              <p:cNvPr id="9" name="Mürekkep 8">
                <a:extLst>
                  <a:ext uri="{FF2B5EF4-FFF2-40B4-BE49-F238E27FC236}">
                    <a16:creationId xmlns:a16="http://schemas.microsoft.com/office/drawing/2014/main" id="{FE9D88BF-2E22-F868-E3BC-1F044281EA00}"/>
                  </a:ext>
                </a:extLst>
              </p:cNvPr>
              <p:cNvPicPr/>
              <p:nvPr/>
            </p:nvPicPr>
            <p:blipFill>
              <a:blip r:embed="rId10"/>
              <a:stretch>
                <a:fillRect/>
              </a:stretch>
            </p:blipFill>
            <p:spPr>
              <a:xfrm>
                <a:off x="6034248" y="337896"/>
                <a:ext cx="16477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61535525-D1E5-0282-18F2-55335F3C9A50}"/>
                  </a:ext>
                </a:extLst>
              </p14:cNvPr>
              <p14:cNvContentPartPr/>
              <p14:nvPr/>
            </p14:nvContentPartPr>
            <p14:xfrm>
              <a:off x="43848" y="4506696"/>
              <a:ext cx="853560" cy="239760"/>
            </p14:xfrm>
          </p:contentPart>
        </mc:Choice>
        <mc:Fallback xmlns="">
          <p:pic>
            <p:nvPicPr>
              <p:cNvPr id="10" name="Mürekkep 9">
                <a:extLst>
                  <a:ext uri="{FF2B5EF4-FFF2-40B4-BE49-F238E27FC236}">
                    <a16:creationId xmlns:a16="http://schemas.microsoft.com/office/drawing/2014/main" id="{61535525-D1E5-0282-18F2-55335F3C9A50}"/>
                  </a:ext>
                </a:extLst>
              </p:cNvPr>
              <p:cNvPicPr/>
              <p:nvPr/>
            </p:nvPicPr>
            <p:blipFill>
              <a:blip r:embed="rId12"/>
              <a:stretch>
                <a:fillRect/>
              </a:stretch>
            </p:blipFill>
            <p:spPr>
              <a:xfrm>
                <a:off x="34848" y="4497696"/>
                <a:ext cx="871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463621CF-72B0-A9A6-901C-38605373DDF7}"/>
                  </a:ext>
                </a:extLst>
              </p14:cNvPr>
              <p14:cNvContentPartPr/>
              <p14:nvPr/>
            </p14:nvContentPartPr>
            <p14:xfrm>
              <a:off x="281808" y="5265576"/>
              <a:ext cx="166320" cy="202320"/>
            </p14:xfrm>
          </p:contentPart>
        </mc:Choice>
        <mc:Fallback xmlns="">
          <p:pic>
            <p:nvPicPr>
              <p:cNvPr id="11" name="Mürekkep 10">
                <a:extLst>
                  <a:ext uri="{FF2B5EF4-FFF2-40B4-BE49-F238E27FC236}">
                    <a16:creationId xmlns:a16="http://schemas.microsoft.com/office/drawing/2014/main" id="{463621CF-72B0-A9A6-901C-38605373DDF7}"/>
                  </a:ext>
                </a:extLst>
              </p:cNvPr>
              <p:cNvPicPr/>
              <p:nvPr/>
            </p:nvPicPr>
            <p:blipFill>
              <a:blip r:embed="rId14"/>
              <a:stretch>
                <a:fillRect/>
              </a:stretch>
            </p:blipFill>
            <p:spPr>
              <a:xfrm>
                <a:off x="273168" y="5256936"/>
                <a:ext cx="183960" cy="219960"/>
              </a:xfrm>
              <a:prstGeom prst="rect">
                <a:avLst/>
              </a:prstGeom>
            </p:spPr>
          </p:pic>
        </mc:Fallback>
      </mc:AlternateContent>
    </p:spTree>
    <p:extLst>
      <p:ext uri="{BB962C8B-B14F-4D97-AF65-F5344CB8AC3E}">
        <p14:creationId xmlns:p14="http://schemas.microsoft.com/office/powerpoint/2010/main" val="280935507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121E76B-6F61-58BF-065B-4519952FD811}"/>
              </a:ext>
            </a:extLst>
          </p:cNvPr>
          <p:cNvPicPr>
            <a:picLocks noChangeAspect="1"/>
          </p:cNvPicPr>
          <p:nvPr/>
        </p:nvPicPr>
        <p:blipFill>
          <a:blip r:embed="rId2"/>
          <a:stretch>
            <a:fillRect/>
          </a:stretch>
        </p:blipFill>
        <p:spPr>
          <a:xfrm>
            <a:off x="241715" y="304619"/>
            <a:ext cx="3324689" cy="2591162"/>
          </a:xfrm>
          <a:prstGeom prst="rect">
            <a:avLst/>
          </a:prstGeom>
        </p:spPr>
      </p:pic>
      <p:pic>
        <p:nvPicPr>
          <p:cNvPr id="7" name="Resim 6">
            <a:extLst>
              <a:ext uri="{FF2B5EF4-FFF2-40B4-BE49-F238E27FC236}">
                <a16:creationId xmlns:a16="http://schemas.microsoft.com/office/drawing/2014/main" id="{F52C9E06-EA50-BA2A-B207-65BEE8022C23}"/>
              </a:ext>
            </a:extLst>
          </p:cNvPr>
          <p:cNvPicPr>
            <a:picLocks noChangeAspect="1"/>
          </p:cNvPicPr>
          <p:nvPr/>
        </p:nvPicPr>
        <p:blipFill>
          <a:blip r:embed="rId3"/>
          <a:stretch>
            <a:fillRect/>
          </a:stretch>
        </p:blipFill>
        <p:spPr>
          <a:xfrm>
            <a:off x="241715" y="3556945"/>
            <a:ext cx="7668695" cy="300079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CD6E8761-9311-1D23-7A4C-3B0E16691C9B}"/>
                  </a:ext>
                </a:extLst>
              </p14:cNvPr>
              <p14:cNvContentPartPr/>
              <p14:nvPr/>
            </p14:nvContentPartPr>
            <p14:xfrm>
              <a:off x="379772" y="729576"/>
              <a:ext cx="392400" cy="20520"/>
            </p14:xfrm>
          </p:contentPart>
        </mc:Choice>
        <mc:Fallback xmlns="">
          <p:pic>
            <p:nvPicPr>
              <p:cNvPr id="8" name="Mürekkep 7">
                <a:extLst>
                  <a:ext uri="{FF2B5EF4-FFF2-40B4-BE49-F238E27FC236}">
                    <a16:creationId xmlns:a16="http://schemas.microsoft.com/office/drawing/2014/main" id="{CD6E8761-9311-1D23-7A4C-3B0E16691C9B}"/>
                  </a:ext>
                </a:extLst>
              </p:cNvPr>
              <p:cNvPicPr/>
              <p:nvPr/>
            </p:nvPicPr>
            <p:blipFill>
              <a:blip r:embed="rId5"/>
              <a:stretch>
                <a:fillRect/>
              </a:stretch>
            </p:blipFill>
            <p:spPr>
              <a:xfrm>
                <a:off x="371132" y="720576"/>
                <a:ext cx="410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3FDE3E07-7611-806D-89AC-9E9E84B08383}"/>
                  </a:ext>
                </a:extLst>
              </p14:cNvPr>
              <p14:cNvContentPartPr/>
              <p14:nvPr/>
            </p14:nvContentPartPr>
            <p14:xfrm>
              <a:off x="845972" y="1365696"/>
              <a:ext cx="258840" cy="15120"/>
            </p14:xfrm>
          </p:contentPart>
        </mc:Choice>
        <mc:Fallback xmlns="">
          <p:pic>
            <p:nvPicPr>
              <p:cNvPr id="10" name="Mürekkep 9">
                <a:extLst>
                  <a:ext uri="{FF2B5EF4-FFF2-40B4-BE49-F238E27FC236}">
                    <a16:creationId xmlns:a16="http://schemas.microsoft.com/office/drawing/2014/main" id="{3FDE3E07-7611-806D-89AC-9E9E84B08383}"/>
                  </a:ext>
                </a:extLst>
              </p:cNvPr>
              <p:cNvPicPr/>
              <p:nvPr/>
            </p:nvPicPr>
            <p:blipFill>
              <a:blip r:embed="rId7"/>
              <a:stretch>
                <a:fillRect/>
              </a:stretch>
            </p:blipFill>
            <p:spPr>
              <a:xfrm>
                <a:off x="837332" y="1356696"/>
                <a:ext cx="276480" cy="32760"/>
              </a:xfrm>
              <a:prstGeom prst="rect">
                <a:avLst/>
              </a:prstGeom>
            </p:spPr>
          </p:pic>
        </mc:Fallback>
      </mc:AlternateContent>
      <p:sp>
        <p:nvSpPr>
          <p:cNvPr id="23" name="Metin kutusu 22">
            <a:extLst>
              <a:ext uri="{FF2B5EF4-FFF2-40B4-BE49-F238E27FC236}">
                <a16:creationId xmlns:a16="http://schemas.microsoft.com/office/drawing/2014/main" id="{34C45FD3-68FE-6D2B-904B-88ABC054C3E1}"/>
              </a:ext>
            </a:extLst>
          </p:cNvPr>
          <p:cNvSpPr txBox="1"/>
          <p:nvPr/>
        </p:nvSpPr>
        <p:spPr>
          <a:xfrm>
            <a:off x="3857865" y="356624"/>
            <a:ext cx="8381203" cy="2893100"/>
          </a:xfrm>
          <a:prstGeom prst="rect">
            <a:avLst/>
          </a:prstGeom>
          <a:noFill/>
        </p:spPr>
        <p:txBody>
          <a:bodyPr wrap="square">
            <a:spAutoFit/>
          </a:bodyPr>
          <a:lstStyle/>
          <a:p>
            <a:pPr algn="l"/>
            <a:r>
              <a:rPr lang="en-US" sz="1400" b="1" i="1" u="sng" dirty="0">
                <a:solidFill>
                  <a:schemeClr val="accent6"/>
                </a:solidFill>
                <a:effectLst/>
                <a:latin typeface="Udemy Sans"/>
              </a:rPr>
              <a:t>Now this is what RPG games are all about.</a:t>
            </a:r>
          </a:p>
          <a:p>
            <a:pPr algn="l"/>
            <a:r>
              <a:rPr lang="en-US" sz="1400" b="0" i="0" dirty="0">
                <a:effectLst/>
                <a:latin typeface="Udemy Sans"/>
              </a:rPr>
              <a:t>We change things and other things change. Everything is related by mathematical equations.</a:t>
            </a:r>
          </a:p>
          <a:p>
            <a:pPr algn="l"/>
            <a:r>
              <a:rPr lang="en-US" sz="1400" b="0" i="0" dirty="0">
                <a:effectLst/>
                <a:latin typeface="Udemy Sans"/>
              </a:rPr>
              <a:t>And rather than just pulling numbers out of the air and plugging them in and saying, Well, I'd like this to be 0.25 and this to be two and this to be six.</a:t>
            </a:r>
          </a:p>
          <a:p>
            <a:pPr algn="l"/>
            <a:r>
              <a:rPr lang="en-US" sz="1400" b="0" i="0" dirty="0">
                <a:effectLst/>
                <a:latin typeface="Udemy Sans"/>
              </a:rPr>
              <a:t>Ideally, a game development team is going to test these things out.</a:t>
            </a:r>
          </a:p>
          <a:p>
            <a:pPr algn="l"/>
            <a:r>
              <a:rPr lang="en-US" sz="1400" b="0" i="0" dirty="0">
                <a:effectLst/>
                <a:latin typeface="Udemy Sans"/>
              </a:rPr>
              <a:t>In fact, it's not uncommon for an RPG game to be prototyped as a board game first before being made into a video game.</a:t>
            </a:r>
          </a:p>
          <a:p>
            <a:pPr algn="l"/>
            <a:r>
              <a:rPr lang="en-US" sz="1400" b="0" i="0" dirty="0">
                <a:effectLst/>
                <a:latin typeface="Udemy Sans"/>
              </a:rPr>
              <a:t>And then these types of mathematical relationships can be fleshed out at the board game stage before the video game stage.</a:t>
            </a:r>
          </a:p>
          <a:p>
            <a:pPr algn="l"/>
            <a:r>
              <a:rPr lang="en-US" sz="1400" b="0" i="0" dirty="0">
                <a:effectLst/>
                <a:latin typeface="Udemy Sans"/>
              </a:rPr>
              <a:t>That's a pretty common thing to do.</a:t>
            </a:r>
          </a:p>
          <a:p>
            <a:pPr algn="l"/>
            <a:r>
              <a:rPr lang="en-US" sz="1400" b="0" i="0" dirty="0">
                <a:effectLst/>
                <a:latin typeface="Udemy Sans"/>
              </a:rPr>
              <a:t>The point is that these values are not just random, they all affect the game.</a:t>
            </a:r>
          </a:p>
          <a:p>
            <a:pPr algn="l"/>
            <a:r>
              <a:rPr lang="en-US" sz="1400" b="0" i="0" dirty="0">
                <a:effectLst/>
                <a:latin typeface="Udemy Sans"/>
              </a:rPr>
              <a:t>And for the game to be balanced, they all have to be balanced well, which means playtesting testing the game out, seeing how things feel and so on.</a:t>
            </a:r>
          </a:p>
        </p:txBody>
      </p:sp>
      <p:grpSp>
        <p:nvGrpSpPr>
          <p:cNvPr id="26" name="Grup 25">
            <a:extLst>
              <a:ext uri="{FF2B5EF4-FFF2-40B4-BE49-F238E27FC236}">
                <a16:creationId xmlns:a16="http://schemas.microsoft.com/office/drawing/2014/main" id="{A28E9C01-5D8A-2801-3E8D-1AAD3F12817A}"/>
              </a:ext>
            </a:extLst>
          </p:cNvPr>
          <p:cNvGrpSpPr/>
          <p:nvPr/>
        </p:nvGrpSpPr>
        <p:grpSpPr>
          <a:xfrm>
            <a:off x="1755288" y="3035736"/>
            <a:ext cx="162360" cy="326160"/>
            <a:chOff x="1755288" y="3035736"/>
            <a:chExt cx="162360" cy="326160"/>
          </a:xfrm>
        </p:grpSpPr>
        <mc:AlternateContent xmlns:mc="http://schemas.openxmlformats.org/markup-compatibility/2006" xmlns:p14="http://schemas.microsoft.com/office/powerpoint/2010/main">
          <mc:Choice Requires="p14">
            <p:contentPart p14:bwMode="auto" r:id="rId8">
              <p14:nvContentPartPr>
                <p14:cNvPr id="24" name="Mürekkep 23">
                  <a:extLst>
                    <a:ext uri="{FF2B5EF4-FFF2-40B4-BE49-F238E27FC236}">
                      <a16:creationId xmlns:a16="http://schemas.microsoft.com/office/drawing/2014/main" id="{D6ABF060-C7B1-329F-A604-107478D0B4CC}"/>
                    </a:ext>
                  </a:extLst>
                </p14:cNvPr>
                <p14:cNvContentPartPr/>
                <p14:nvPr/>
              </p14:nvContentPartPr>
              <p14:xfrm>
                <a:off x="1810008" y="3035736"/>
                <a:ext cx="37440" cy="300600"/>
              </p14:xfrm>
            </p:contentPart>
          </mc:Choice>
          <mc:Fallback xmlns="">
            <p:pic>
              <p:nvPicPr>
                <p:cNvPr id="24" name="Mürekkep 23">
                  <a:extLst>
                    <a:ext uri="{FF2B5EF4-FFF2-40B4-BE49-F238E27FC236}">
                      <a16:creationId xmlns:a16="http://schemas.microsoft.com/office/drawing/2014/main" id="{D6ABF060-C7B1-329F-A604-107478D0B4CC}"/>
                    </a:ext>
                  </a:extLst>
                </p:cNvPr>
                <p:cNvPicPr/>
                <p:nvPr/>
              </p:nvPicPr>
              <p:blipFill>
                <a:blip r:embed="rId9"/>
                <a:stretch>
                  <a:fillRect/>
                </a:stretch>
              </p:blipFill>
              <p:spPr>
                <a:xfrm>
                  <a:off x="1801008" y="3026736"/>
                  <a:ext cx="550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Mürekkep 24">
                  <a:extLst>
                    <a:ext uri="{FF2B5EF4-FFF2-40B4-BE49-F238E27FC236}">
                      <a16:creationId xmlns:a16="http://schemas.microsoft.com/office/drawing/2014/main" id="{3F83129B-8F7B-5B42-2BC9-EF35CC1B7881}"/>
                    </a:ext>
                  </a:extLst>
                </p14:cNvPr>
                <p14:cNvContentPartPr/>
                <p14:nvPr/>
              </p14:nvContentPartPr>
              <p14:xfrm>
                <a:off x="1755288" y="3234456"/>
                <a:ext cx="162360" cy="127440"/>
              </p14:xfrm>
            </p:contentPart>
          </mc:Choice>
          <mc:Fallback xmlns="">
            <p:pic>
              <p:nvPicPr>
                <p:cNvPr id="25" name="Mürekkep 24">
                  <a:extLst>
                    <a:ext uri="{FF2B5EF4-FFF2-40B4-BE49-F238E27FC236}">
                      <a16:creationId xmlns:a16="http://schemas.microsoft.com/office/drawing/2014/main" id="{3F83129B-8F7B-5B42-2BC9-EF35CC1B7881}"/>
                    </a:ext>
                  </a:extLst>
                </p:cNvPr>
                <p:cNvPicPr/>
                <p:nvPr/>
              </p:nvPicPr>
              <p:blipFill>
                <a:blip r:embed="rId11"/>
                <a:stretch>
                  <a:fillRect/>
                </a:stretch>
              </p:blipFill>
              <p:spPr>
                <a:xfrm>
                  <a:off x="1746288" y="3225816"/>
                  <a:ext cx="18000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7" name="Mürekkep 26">
                <a:extLst>
                  <a:ext uri="{FF2B5EF4-FFF2-40B4-BE49-F238E27FC236}">
                    <a16:creationId xmlns:a16="http://schemas.microsoft.com/office/drawing/2014/main" id="{19739D27-CDA3-B16A-8CAC-41B538E6C7A6}"/>
                  </a:ext>
                </a:extLst>
              </p14:cNvPr>
              <p14:cNvContentPartPr/>
              <p14:nvPr/>
            </p14:nvContentPartPr>
            <p14:xfrm>
              <a:off x="840888" y="4919256"/>
              <a:ext cx="264600" cy="360"/>
            </p14:xfrm>
          </p:contentPart>
        </mc:Choice>
        <mc:Fallback xmlns="">
          <p:pic>
            <p:nvPicPr>
              <p:cNvPr id="27" name="Mürekkep 26">
                <a:extLst>
                  <a:ext uri="{FF2B5EF4-FFF2-40B4-BE49-F238E27FC236}">
                    <a16:creationId xmlns:a16="http://schemas.microsoft.com/office/drawing/2014/main" id="{19739D27-CDA3-B16A-8CAC-41B538E6C7A6}"/>
                  </a:ext>
                </a:extLst>
              </p:cNvPr>
              <p:cNvPicPr/>
              <p:nvPr/>
            </p:nvPicPr>
            <p:blipFill>
              <a:blip r:embed="rId13"/>
              <a:stretch>
                <a:fillRect/>
              </a:stretch>
            </p:blipFill>
            <p:spPr>
              <a:xfrm>
                <a:off x="831888" y="4910256"/>
                <a:ext cx="282240" cy="18000"/>
              </a:xfrm>
              <a:prstGeom prst="rect">
                <a:avLst/>
              </a:prstGeom>
            </p:spPr>
          </p:pic>
        </mc:Fallback>
      </mc:AlternateContent>
      <p:grpSp>
        <p:nvGrpSpPr>
          <p:cNvPr id="31" name="Grup 30">
            <a:extLst>
              <a:ext uri="{FF2B5EF4-FFF2-40B4-BE49-F238E27FC236}">
                <a16:creationId xmlns:a16="http://schemas.microsoft.com/office/drawing/2014/main" id="{6ABC9A09-16A2-A6C9-559C-943A08A43BE3}"/>
              </a:ext>
            </a:extLst>
          </p:cNvPr>
          <p:cNvGrpSpPr/>
          <p:nvPr/>
        </p:nvGrpSpPr>
        <p:grpSpPr>
          <a:xfrm>
            <a:off x="1316448" y="4799736"/>
            <a:ext cx="333720" cy="157680"/>
            <a:chOff x="1316448" y="4799736"/>
            <a:chExt cx="333720" cy="157680"/>
          </a:xfrm>
        </p:grpSpPr>
        <mc:AlternateContent xmlns:mc="http://schemas.openxmlformats.org/markup-compatibility/2006" xmlns:p14="http://schemas.microsoft.com/office/powerpoint/2010/main">
          <mc:Choice Requires="p14">
            <p:contentPart p14:bwMode="auto" r:id="rId14">
              <p14:nvContentPartPr>
                <p14:cNvPr id="28" name="Mürekkep 27">
                  <a:extLst>
                    <a:ext uri="{FF2B5EF4-FFF2-40B4-BE49-F238E27FC236}">
                      <a16:creationId xmlns:a16="http://schemas.microsoft.com/office/drawing/2014/main" id="{6BF95220-4C2F-6257-F298-125E96B79E65}"/>
                    </a:ext>
                  </a:extLst>
                </p14:cNvPr>
                <p14:cNvContentPartPr/>
                <p14:nvPr/>
              </p14:nvContentPartPr>
              <p14:xfrm>
                <a:off x="1379808" y="4818456"/>
                <a:ext cx="28440" cy="117720"/>
              </p14:xfrm>
            </p:contentPart>
          </mc:Choice>
          <mc:Fallback xmlns="">
            <p:pic>
              <p:nvPicPr>
                <p:cNvPr id="28" name="Mürekkep 27">
                  <a:extLst>
                    <a:ext uri="{FF2B5EF4-FFF2-40B4-BE49-F238E27FC236}">
                      <a16:creationId xmlns:a16="http://schemas.microsoft.com/office/drawing/2014/main" id="{6BF95220-4C2F-6257-F298-125E96B79E65}"/>
                    </a:ext>
                  </a:extLst>
                </p:cNvPr>
                <p:cNvPicPr/>
                <p:nvPr/>
              </p:nvPicPr>
              <p:blipFill>
                <a:blip r:embed="rId15"/>
                <a:stretch>
                  <a:fillRect/>
                </a:stretch>
              </p:blipFill>
              <p:spPr>
                <a:xfrm>
                  <a:off x="1370808" y="4809816"/>
                  <a:ext cx="460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Mürekkep 28">
                  <a:extLst>
                    <a:ext uri="{FF2B5EF4-FFF2-40B4-BE49-F238E27FC236}">
                      <a16:creationId xmlns:a16="http://schemas.microsoft.com/office/drawing/2014/main" id="{44D6ABEA-BD9E-0423-938D-609053E43CDE}"/>
                    </a:ext>
                  </a:extLst>
                </p14:cNvPr>
                <p14:cNvContentPartPr/>
                <p14:nvPr/>
              </p14:nvContentPartPr>
              <p14:xfrm>
                <a:off x="1316448" y="4873536"/>
                <a:ext cx="100080" cy="9360"/>
              </p14:xfrm>
            </p:contentPart>
          </mc:Choice>
          <mc:Fallback xmlns="">
            <p:pic>
              <p:nvPicPr>
                <p:cNvPr id="29" name="Mürekkep 28">
                  <a:extLst>
                    <a:ext uri="{FF2B5EF4-FFF2-40B4-BE49-F238E27FC236}">
                      <a16:creationId xmlns:a16="http://schemas.microsoft.com/office/drawing/2014/main" id="{44D6ABEA-BD9E-0423-938D-609053E43CDE}"/>
                    </a:ext>
                  </a:extLst>
                </p:cNvPr>
                <p:cNvPicPr/>
                <p:nvPr/>
              </p:nvPicPr>
              <p:blipFill>
                <a:blip r:embed="rId17"/>
                <a:stretch>
                  <a:fillRect/>
                </a:stretch>
              </p:blipFill>
              <p:spPr>
                <a:xfrm>
                  <a:off x="1307448" y="4864536"/>
                  <a:ext cx="117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Mürekkep 29">
                  <a:extLst>
                    <a:ext uri="{FF2B5EF4-FFF2-40B4-BE49-F238E27FC236}">
                      <a16:creationId xmlns:a16="http://schemas.microsoft.com/office/drawing/2014/main" id="{82AD401F-4D83-7793-7A97-369DF826E927}"/>
                    </a:ext>
                  </a:extLst>
                </p14:cNvPr>
                <p14:cNvContentPartPr/>
                <p14:nvPr/>
              </p14:nvContentPartPr>
              <p14:xfrm>
                <a:off x="1498968" y="4799736"/>
                <a:ext cx="151200" cy="157680"/>
              </p14:xfrm>
            </p:contentPart>
          </mc:Choice>
          <mc:Fallback xmlns="">
            <p:pic>
              <p:nvPicPr>
                <p:cNvPr id="30" name="Mürekkep 29">
                  <a:extLst>
                    <a:ext uri="{FF2B5EF4-FFF2-40B4-BE49-F238E27FC236}">
                      <a16:creationId xmlns:a16="http://schemas.microsoft.com/office/drawing/2014/main" id="{82AD401F-4D83-7793-7A97-369DF826E927}"/>
                    </a:ext>
                  </a:extLst>
                </p:cNvPr>
                <p:cNvPicPr/>
                <p:nvPr/>
              </p:nvPicPr>
              <p:blipFill>
                <a:blip r:embed="rId19"/>
                <a:stretch>
                  <a:fillRect/>
                </a:stretch>
              </p:blipFill>
              <p:spPr>
                <a:xfrm>
                  <a:off x="1490328" y="4791096"/>
                  <a:ext cx="168840" cy="17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3" name="Mürekkep 32">
                <a:extLst>
                  <a:ext uri="{FF2B5EF4-FFF2-40B4-BE49-F238E27FC236}">
                    <a16:creationId xmlns:a16="http://schemas.microsoft.com/office/drawing/2014/main" id="{0F6FCA98-5D3F-7DC9-DB00-4A8C16C6712A}"/>
                  </a:ext>
                </a:extLst>
              </p14:cNvPr>
              <p14:cNvContentPartPr/>
              <p14:nvPr/>
            </p14:nvContentPartPr>
            <p14:xfrm>
              <a:off x="639648" y="4269816"/>
              <a:ext cx="265680" cy="360"/>
            </p14:xfrm>
          </p:contentPart>
        </mc:Choice>
        <mc:Fallback xmlns="">
          <p:pic>
            <p:nvPicPr>
              <p:cNvPr id="33" name="Mürekkep 32">
                <a:extLst>
                  <a:ext uri="{FF2B5EF4-FFF2-40B4-BE49-F238E27FC236}">
                    <a16:creationId xmlns:a16="http://schemas.microsoft.com/office/drawing/2014/main" id="{0F6FCA98-5D3F-7DC9-DB00-4A8C16C6712A}"/>
                  </a:ext>
                </a:extLst>
              </p:cNvPr>
              <p:cNvPicPr/>
              <p:nvPr/>
            </p:nvPicPr>
            <p:blipFill>
              <a:blip r:embed="rId21"/>
              <a:stretch>
                <a:fillRect/>
              </a:stretch>
            </p:blipFill>
            <p:spPr>
              <a:xfrm>
                <a:off x="630648" y="4260816"/>
                <a:ext cx="283320" cy="18000"/>
              </a:xfrm>
              <a:prstGeom prst="rect">
                <a:avLst/>
              </a:prstGeom>
            </p:spPr>
          </p:pic>
        </mc:Fallback>
      </mc:AlternateContent>
    </p:spTree>
    <p:extLst>
      <p:ext uri="{BB962C8B-B14F-4D97-AF65-F5344CB8AC3E}">
        <p14:creationId xmlns:p14="http://schemas.microsoft.com/office/powerpoint/2010/main" val="13703974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AA8EF1DA-D497-7C4F-C0CA-4D522E66B347}"/>
              </a:ext>
            </a:extLst>
          </p:cNvPr>
          <p:cNvPicPr>
            <a:picLocks noChangeAspect="1"/>
          </p:cNvPicPr>
          <p:nvPr/>
        </p:nvPicPr>
        <p:blipFill>
          <a:blip r:embed="rId2"/>
          <a:stretch>
            <a:fillRect/>
          </a:stretch>
        </p:blipFill>
        <p:spPr>
          <a:xfrm>
            <a:off x="15239" y="0"/>
            <a:ext cx="12161521" cy="6858000"/>
          </a:xfrm>
          <a:prstGeom prst="rect">
            <a:avLst/>
          </a:prstGeom>
        </p:spPr>
      </p:pic>
      <p:sp>
        <p:nvSpPr>
          <p:cNvPr id="5" name="Metin kutusu 4">
            <a:extLst>
              <a:ext uri="{FF2B5EF4-FFF2-40B4-BE49-F238E27FC236}">
                <a16:creationId xmlns:a16="http://schemas.microsoft.com/office/drawing/2014/main" id="{9ACE3317-5050-071F-4780-C528750958B7}"/>
              </a:ext>
            </a:extLst>
          </p:cNvPr>
          <p:cNvSpPr txBox="1"/>
          <p:nvPr/>
        </p:nvSpPr>
        <p:spPr>
          <a:xfrm>
            <a:off x="118873" y="4754880"/>
            <a:ext cx="2807208" cy="2031325"/>
          </a:xfrm>
          <a:prstGeom prst="rect">
            <a:avLst/>
          </a:prstGeom>
          <a:noFill/>
        </p:spPr>
        <p:txBody>
          <a:bodyPr wrap="square">
            <a:spAutoFit/>
          </a:bodyPr>
          <a:lstStyle/>
          <a:p>
            <a:pPr algn="l"/>
            <a:r>
              <a:rPr lang="en-US" sz="1400" b="0" i="0" dirty="0">
                <a:solidFill>
                  <a:schemeClr val="accent3">
                    <a:lumMod val="60000"/>
                    <a:lumOff val="40000"/>
                  </a:schemeClr>
                </a:solidFill>
                <a:effectLst/>
                <a:latin typeface="Udemy Sans"/>
              </a:rPr>
              <a:t>And as you're adding your modifiers to our infinite gameplay effect, take a look at each of these secondary</a:t>
            </a:r>
          </a:p>
          <a:p>
            <a:pPr algn="l"/>
            <a:r>
              <a:rPr lang="en-US" sz="1400" b="0" i="0" dirty="0">
                <a:solidFill>
                  <a:schemeClr val="accent3">
                    <a:lumMod val="60000"/>
                    <a:lumOff val="40000"/>
                  </a:schemeClr>
                </a:solidFill>
                <a:effectLst/>
                <a:latin typeface="Udemy Sans"/>
              </a:rPr>
              <a:t>attributes and their backing attribute, which is the gray little tag to the left of each attribute</a:t>
            </a:r>
          </a:p>
          <a:p>
            <a:pPr algn="l"/>
            <a:r>
              <a:rPr lang="en-US" sz="1400" b="0" i="0" dirty="0">
                <a:solidFill>
                  <a:schemeClr val="accent3">
                    <a:lumMod val="60000"/>
                    <a:lumOff val="40000"/>
                  </a:schemeClr>
                </a:solidFill>
                <a:effectLst/>
                <a:latin typeface="Udemy Sans"/>
              </a:rPr>
              <a:t>and choose coefficients and pre and post multiply values for each of them.</a:t>
            </a:r>
          </a:p>
        </p:txBody>
      </p:sp>
    </p:spTree>
    <p:extLst>
      <p:ext uri="{BB962C8B-B14F-4D97-AF65-F5344CB8AC3E}">
        <p14:creationId xmlns:p14="http://schemas.microsoft.com/office/powerpoint/2010/main" val="290641823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B6F281-133E-5C52-9215-A1AD9E8D95DE}"/>
              </a:ext>
            </a:extLst>
          </p:cNvPr>
          <p:cNvPicPr>
            <a:picLocks noChangeAspect="1"/>
          </p:cNvPicPr>
          <p:nvPr/>
        </p:nvPicPr>
        <p:blipFill>
          <a:blip r:embed="rId2"/>
          <a:stretch>
            <a:fillRect/>
          </a:stretch>
        </p:blipFill>
        <p:spPr>
          <a:xfrm>
            <a:off x="3017745" y="0"/>
            <a:ext cx="6156509" cy="6858000"/>
          </a:xfrm>
          <a:prstGeom prst="rect">
            <a:avLst/>
          </a:prstGeom>
        </p:spPr>
      </p:pic>
    </p:spTree>
    <p:extLst>
      <p:ext uri="{BB962C8B-B14F-4D97-AF65-F5344CB8AC3E}">
        <p14:creationId xmlns:p14="http://schemas.microsoft.com/office/powerpoint/2010/main" val="2795919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F64FE94-680C-149A-5E1C-B27D474FABB1}"/>
              </a:ext>
            </a:extLst>
          </p:cNvPr>
          <p:cNvPicPr>
            <a:picLocks noChangeAspect="1"/>
          </p:cNvPicPr>
          <p:nvPr/>
        </p:nvPicPr>
        <p:blipFill>
          <a:blip r:embed="rId2"/>
          <a:stretch>
            <a:fillRect/>
          </a:stretch>
        </p:blipFill>
        <p:spPr>
          <a:xfrm>
            <a:off x="1475775" y="267054"/>
            <a:ext cx="8918937" cy="3035198"/>
          </a:xfrm>
          <a:prstGeom prst="rect">
            <a:avLst/>
          </a:prstGeom>
        </p:spPr>
      </p:pic>
      <p:pic>
        <p:nvPicPr>
          <p:cNvPr id="9" name="Resim 8">
            <a:extLst>
              <a:ext uri="{FF2B5EF4-FFF2-40B4-BE49-F238E27FC236}">
                <a16:creationId xmlns:a16="http://schemas.microsoft.com/office/drawing/2014/main" id="{FE7582F7-7A2A-C164-2637-2F66894455C3}"/>
              </a:ext>
            </a:extLst>
          </p:cNvPr>
          <p:cNvPicPr>
            <a:picLocks noChangeAspect="1"/>
          </p:cNvPicPr>
          <p:nvPr/>
        </p:nvPicPr>
        <p:blipFill>
          <a:blip r:embed="rId3"/>
          <a:stretch>
            <a:fillRect/>
          </a:stretch>
        </p:blipFill>
        <p:spPr>
          <a:xfrm>
            <a:off x="5129077" y="4640976"/>
            <a:ext cx="1933845" cy="771633"/>
          </a:xfrm>
          <a:prstGeom prst="rect">
            <a:avLst/>
          </a:prstGeom>
        </p:spPr>
      </p:pic>
      <p:grpSp>
        <p:nvGrpSpPr>
          <p:cNvPr id="19" name="Grup 18">
            <a:extLst>
              <a:ext uri="{FF2B5EF4-FFF2-40B4-BE49-F238E27FC236}">
                <a16:creationId xmlns:a16="http://schemas.microsoft.com/office/drawing/2014/main" id="{AE293E5E-815E-13B0-5CC9-7EE2B3F4F55B}"/>
              </a:ext>
            </a:extLst>
          </p:cNvPr>
          <p:cNvGrpSpPr/>
          <p:nvPr/>
        </p:nvGrpSpPr>
        <p:grpSpPr>
          <a:xfrm>
            <a:off x="6592945" y="3079800"/>
            <a:ext cx="1926000" cy="1522800"/>
            <a:chOff x="6592945" y="3079800"/>
            <a:chExt cx="1926000" cy="152280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FF4ECA9-9EF1-4D90-4952-796B150EBCA5}"/>
                    </a:ext>
                  </a:extLst>
                </p14:cNvPr>
                <p14:cNvContentPartPr/>
                <p14:nvPr/>
              </p14:nvContentPartPr>
              <p14:xfrm>
                <a:off x="6640465" y="3079800"/>
                <a:ext cx="713520" cy="1433160"/>
              </p14:xfrm>
            </p:contentPart>
          </mc:Choice>
          <mc:Fallback xmlns="">
            <p:pic>
              <p:nvPicPr>
                <p:cNvPr id="10" name="Mürekkep 9">
                  <a:extLst>
                    <a:ext uri="{FF2B5EF4-FFF2-40B4-BE49-F238E27FC236}">
                      <a16:creationId xmlns:a16="http://schemas.microsoft.com/office/drawing/2014/main" id="{CFF4ECA9-9EF1-4D90-4952-796B150EBCA5}"/>
                    </a:ext>
                  </a:extLst>
                </p:cNvPr>
                <p:cNvPicPr/>
                <p:nvPr/>
              </p:nvPicPr>
              <p:blipFill>
                <a:blip r:embed="rId5"/>
                <a:stretch>
                  <a:fillRect/>
                </a:stretch>
              </p:blipFill>
              <p:spPr>
                <a:xfrm>
                  <a:off x="6631465" y="3070800"/>
                  <a:ext cx="731160" cy="145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E4E7AE8-C1A5-9E21-B107-A1CFD3A73E44}"/>
                    </a:ext>
                  </a:extLst>
                </p14:cNvPr>
                <p14:cNvContentPartPr/>
                <p14:nvPr/>
              </p14:nvContentPartPr>
              <p14:xfrm>
                <a:off x="6592945" y="4417560"/>
                <a:ext cx="326520" cy="185040"/>
              </p14:xfrm>
            </p:contentPart>
          </mc:Choice>
          <mc:Fallback xmlns="">
            <p:pic>
              <p:nvPicPr>
                <p:cNvPr id="11" name="Mürekkep 10">
                  <a:extLst>
                    <a:ext uri="{FF2B5EF4-FFF2-40B4-BE49-F238E27FC236}">
                      <a16:creationId xmlns:a16="http://schemas.microsoft.com/office/drawing/2014/main" id="{9E4E7AE8-C1A5-9E21-B107-A1CFD3A73E44}"/>
                    </a:ext>
                  </a:extLst>
                </p:cNvPr>
                <p:cNvPicPr/>
                <p:nvPr/>
              </p:nvPicPr>
              <p:blipFill>
                <a:blip r:embed="rId7"/>
                <a:stretch>
                  <a:fillRect/>
                </a:stretch>
              </p:blipFill>
              <p:spPr>
                <a:xfrm>
                  <a:off x="6583945" y="4408920"/>
                  <a:ext cx="344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D0B82656-7A40-B6AD-66E2-54CDA7346063}"/>
                    </a:ext>
                  </a:extLst>
                </p14:cNvPr>
                <p14:cNvContentPartPr/>
                <p14:nvPr/>
              </p14:nvContentPartPr>
              <p14:xfrm>
                <a:off x="7410865" y="4003560"/>
                <a:ext cx="317160" cy="360"/>
              </p14:xfrm>
            </p:contentPart>
          </mc:Choice>
          <mc:Fallback xmlns="">
            <p:pic>
              <p:nvPicPr>
                <p:cNvPr id="12" name="Mürekkep 11">
                  <a:extLst>
                    <a:ext uri="{FF2B5EF4-FFF2-40B4-BE49-F238E27FC236}">
                      <a16:creationId xmlns:a16="http://schemas.microsoft.com/office/drawing/2014/main" id="{D0B82656-7A40-B6AD-66E2-54CDA7346063}"/>
                    </a:ext>
                  </a:extLst>
                </p:cNvPr>
                <p:cNvPicPr/>
                <p:nvPr/>
              </p:nvPicPr>
              <p:blipFill>
                <a:blip r:embed="rId9"/>
                <a:stretch>
                  <a:fillRect/>
                </a:stretch>
              </p:blipFill>
              <p:spPr>
                <a:xfrm>
                  <a:off x="7402225" y="3994920"/>
                  <a:ext cx="33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ED280486-696B-C7D9-741C-E01B874B59F7}"/>
                    </a:ext>
                  </a:extLst>
                </p14:cNvPr>
                <p14:cNvContentPartPr/>
                <p14:nvPr/>
              </p14:nvContentPartPr>
              <p14:xfrm>
                <a:off x="7565305" y="4042080"/>
                <a:ext cx="360" cy="230400"/>
              </p14:xfrm>
            </p:contentPart>
          </mc:Choice>
          <mc:Fallback xmlns="">
            <p:pic>
              <p:nvPicPr>
                <p:cNvPr id="13" name="Mürekkep 12">
                  <a:extLst>
                    <a:ext uri="{FF2B5EF4-FFF2-40B4-BE49-F238E27FC236}">
                      <a16:creationId xmlns:a16="http://schemas.microsoft.com/office/drawing/2014/main" id="{ED280486-696B-C7D9-741C-E01B874B59F7}"/>
                    </a:ext>
                  </a:extLst>
                </p:cNvPr>
                <p:cNvPicPr/>
                <p:nvPr/>
              </p:nvPicPr>
              <p:blipFill>
                <a:blip r:embed="rId11"/>
                <a:stretch>
                  <a:fillRect/>
                </a:stretch>
              </p:blipFill>
              <p:spPr>
                <a:xfrm>
                  <a:off x="7556305" y="4033440"/>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766CF393-22A8-462D-6A42-35DDFBB62F11}"/>
                    </a:ext>
                  </a:extLst>
                </p14:cNvPr>
                <p14:cNvContentPartPr/>
                <p14:nvPr/>
              </p14:nvContentPartPr>
              <p14:xfrm>
                <a:off x="7796425" y="4186800"/>
                <a:ext cx="19800" cy="133920"/>
              </p14:xfrm>
            </p:contentPart>
          </mc:Choice>
          <mc:Fallback xmlns="">
            <p:pic>
              <p:nvPicPr>
                <p:cNvPr id="14" name="Mürekkep 13">
                  <a:extLst>
                    <a:ext uri="{FF2B5EF4-FFF2-40B4-BE49-F238E27FC236}">
                      <a16:creationId xmlns:a16="http://schemas.microsoft.com/office/drawing/2014/main" id="{766CF393-22A8-462D-6A42-35DDFBB62F11}"/>
                    </a:ext>
                  </a:extLst>
                </p:cNvPr>
                <p:cNvPicPr/>
                <p:nvPr/>
              </p:nvPicPr>
              <p:blipFill>
                <a:blip r:embed="rId13"/>
                <a:stretch>
                  <a:fillRect/>
                </a:stretch>
              </p:blipFill>
              <p:spPr>
                <a:xfrm>
                  <a:off x="7787425" y="4177800"/>
                  <a:ext cx="37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19C673E-79C0-AE37-6E7F-0C52FA17E226}"/>
                    </a:ext>
                  </a:extLst>
                </p14:cNvPr>
                <p14:cNvContentPartPr/>
                <p14:nvPr/>
              </p14:nvContentPartPr>
              <p14:xfrm>
                <a:off x="7950145" y="3897720"/>
                <a:ext cx="360" cy="336240"/>
              </p14:xfrm>
            </p:contentPart>
          </mc:Choice>
          <mc:Fallback xmlns="">
            <p:pic>
              <p:nvPicPr>
                <p:cNvPr id="15" name="Mürekkep 14">
                  <a:extLst>
                    <a:ext uri="{FF2B5EF4-FFF2-40B4-BE49-F238E27FC236}">
                      <a16:creationId xmlns:a16="http://schemas.microsoft.com/office/drawing/2014/main" id="{B19C673E-79C0-AE37-6E7F-0C52FA17E226}"/>
                    </a:ext>
                  </a:extLst>
                </p:cNvPr>
                <p:cNvPicPr/>
                <p:nvPr/>
              </p:nvPicPr>
              <p:blipFill>
                <a:blip r:embed="rId15"/>
                <a:stretch>
                  <a:fillRect/>
                </a:stretch>
              </p:blipFill>
              <p:spPr>
                <a:xfrm>
                  <a:off x="7941145" y="3889080"/>
                  <a:ext cx="180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3AF57800-1FB8-5383-AC85-0542B13E5ECF}"/>
                    </a:ext>
                  </a:extLst>
                </p14:cNvPr>
                <p14:cNvContentPartPr/>
                <p14:nvPr/>
              </p14:nvContentPartPr>
              <p14:xfrm>
                <a:off x="7955905" y="4109400"/>
                <a:ext cx="141120" cy="151200"/>
              </p14:xfrm>
            </p:contentPart>
          </mc:Choice>
          <mc:Fallback xmlns="">
            <p:pic>
              <p:nvPicPr>
                <p:cNvPr id="16" name="Mürekkep 15">
                  <a:extLst>
                    <a:ext uri="{FF2B5EF4-FFF2-40B4-BE49-F238E27FC236}">
                      <a16:creationId xmlns:a16="http://schemas.microsoft.com/office/drawing/2014/main" id="{3AF57800-1FB8-5383-AC85-0542B13E5ECF}"/>
                    </a:ext>
                  </a:extLst>
                </p:cNvPr>
                <p:cNvPicPr/>
                <p:nvPr/>
              </p:nvPicPr>
              <p:blipFill>
                <a:blip r:embed="rId17"/>
                <a:stretch>
                  <a:fillRect/>
                </a:stretch>
              </p:blipFill>
              <p:spPr>
                <a:xfrm>
                  <a:off x="7947265" y="4100760"/>
                  <a:ext cx="158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1800F098-2E00-3FFA-4D88-3E5D8B946C6B}"/>
                    </a:ext>
                  </a:extLst>
                </p14:cNvPr>
                <p14:cNvContentPartPr/>
                <p14:nvPr/>
              </p14:nvContentPartPr>
              <p14:xfrm>
                <a:off x="8151745" y="3830400"/>
                <a:ext cx="29520" cy="393840"/>
              </p14:xfrm>
            </p:contentPart>
          </mc:Choice>
          <mc:Fallback xmlns="">
            <p:pic>
              <p:nvPicPr>
                <p:cNvPr id="17" name="Mürekkep 16">
                  <a:extLst>
                    <a:ext uri="{FF2B5EF4-FFF2-40B4-BE49-F238E27FC236}">
                      <a16:creationId xmlns:a16="http://schemas.microsoft.com/office/drawing/2014/main" id="{1800F098-2E00-3FFA-4D88-3E5D8B946C6B}"/>
                    </a:ext>
                  </a:extLst>
                </p:cNvPr>
                <p:cNvPicPr/>
                <p:nvPr/>
              </p:nvPicPr>
              <p:blipFill>
                <a:blip r:embed="rId19"/>
                <a:stretch>
                  <a:fillRect/>
                </a:stretch>
              </p:blipFill>
              <p:spPr>
                <a:xfrm>
                  <a:off x="8142745" y="3821760"/>
                  <a:ext cx="471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85FD37B-85EC-3D65-CC18-5608BA194387}"/>
                    </a:ext>
                  </a:extLst>
                </p14:cNvPr>
                <p14:cNvContentPartPr/>
                <p14:nvPr/>
              </p14:nvContentPartPr>
              <p14:xfrm>
                <a:off x="8343985" y="4124160"/>
                <a:ext cx="174960" cy="171360"/>
              </p14:xfrm>
            </p:contentPart>
          </mc:Choice>
          <mc:Fallback xmlns="">
            <p:pic>
              <p:nvPicPr>
                <p:cNvPr id="18" name="Mürekkep 17">
                  <a:extLst>
                    <a:ext uri="{FF2B5EF4-FFF2-40B4-BE49-F238E27FC236}">
                      <a16:creationId xmlns:a16="http://schemas.microsoft.com/office/drawing/2014/main" id="{A85FD37B-85EC-3D65-CC18-5608BA194387}"/>
                    </a:ext>
                  </a:extLst>
                </p:cNvPr>
                <p:cNvPicPr/>
                <p:nvPr/>
              </p:nvPicPr>
              <p:blipFill>
                <a:blip r:embed="rId21"/>
                <a:stretch>
                  <a:fillRect/>
                </a:stretch>
              </p:blipFill>
              <p:spPr>
                <a:xfrm>
                  <a:off x="8334985" y="4115520"/>
                  <a:ext cx="192600" cy="189000"/>
                </a:xfrm>
                <a:prstGeom prst="rect">
                  <a:avLst/>
                </a:prstGeom>
              </p:spPr>
            </p:pic>
          </mc:Fallback>
        </mc:AlternateContent>
      </p:grpSp>
    </p:spTree>
    <p:extLst>
      <p:ext uri="{BB962C8B-B14F-4D97-AF65-F5344CB8AC3E}">
        <p14:creationId xmlns:p14="http://schemas.microsoft.com/office/powerpoint/2010/main" val="27417128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86FB076-730E-F6E1-C348-2DDBFBFC3FF5}"/>
              </a:ext>
            </a:extLst>
          </p:cNvPr>
          <p:cNvSpPr>
            <a:spLocks noGrp="1"/>
          </p:cNvSpPr>
          <p:nvPr>
            <p:ph idx="1"/>
          </p:nvPr>
        </p:nvSpPr>
        <p:spPr>
          <a:xfrm>
            <a:off x="1622729" y="2782107"/>
            <a:ext cx="8946541" cy="1293786"/>
          </a:xfrm>
        </p:spPr>
        <p:txBody>
          <a:bodyPr/>
          <a:lstStyle/>
          <a:p>
            <a:r>
              <a:rPr lang="en-US" dirty="0"/>
              <a:t>Bu </a:t>
            </a:r>
            <a:r>
              <a:rPr lang="en-US" dirty="0" err="1"/>
              <a:t>kisimdan</a:t>
            </a:r>
            <a:r>
              <a:rPr lang="en-US" dirty="0"/>
              <a:t> </a:t>
            </a:r>
            <a:r>
              <a:rPr lang="en-US" dirty="0" err="1"/>
              <a:t>sonrasi</a:t>
            </a:r>
            <a:r>
              <a:rPr lang="en-US" dirty="0"/>
              <a:t> 418 </a:t>
            </a:r>
            <a:r>
              <a:rPr lang="en-US" dirty="0" err="1"/>
              <a:t>inci</a:t>
            </a:r>
            <a:r>
              <a:rPr lang="en-US" dirty="0"/>
              <a:t> </a:t>
            </a:r>
            <a:r>
              <a:rPr lang="en-US" dirty="0" err="1"/>
              <a:t>slayta</a:t>
            </a:r>
            <a:r>
              <a:rPr lang="en-US" dirty="0"/>
              <a:t> </a:t>
            </a:r>
            <a:r>
              <a:rPr lang="en-US" dirty="0" err="1"/>
              <a:t>ve</a:t>
            </a:r>
            <a:r>
              <a:rPr lang="en-US" dirty="0"/>
              <a:t> </a:t>
            </a:r>
            <a:r>
              <a:rPr lang="en-US" dirty="0" err="1"/>
              <a:t>senin</a:t>
            </a:r>
            <a:r>
              <a:rPr lang="en-US" dirty="0"/>
              <a:t> game </a:t>
            </a:r>
            <a:r>
              <a:rPr lang="en-US" dirty="0" err="1"/>
              <a:t>dizaynina</a:t>
            </a:r>
            <a:r>
              <a:rPr lang="en-US" dirty="0"/>
              <a:t> gore </a:t>
            </a:r>
            <a:r>
              <a:rPr lang="en-US" dirty="0" err="1"/>
              <a:t>degisir</a:t>
            </a:r>
            <a:r>
              <a:rPr lang="en-US" dirty="0"/>
              <a:t>.</a:t>
            </a:r>
          </a:p>
          <a:p>
            <a:r>
              <a:rPr lang="en-US" dirty="0" err="1"/>
              <a:t>Dusunup</a:t>
            </a:r>
            <a:r>
              <a:rPr lang="en-US" dirty="0"/>
              <a:t> </a:t>
            </a:r>
            <a:r>
              <a:rPr lang="en-US" dirty="0" err="1"/>
              <a:t>karar</a:t>
            </a:r>
            <a:r>
              <a:rPr lang="en-US" dirty="0"/>
              <a:t> </a:t>
            </a:r>
            <a:r>
              <a:rPr lang="en-US" dirty="0" err="1"/>
              <a:t>vermelisin</a:t>
            </a:r>
            <a:r>
              <a:rPr lang="en-US" dirty="0"/>
              <a:t> </a:t>
            </a:r>
            <a:r>
              <a:rPr lang="en-US" dirty="0" err="1"/>
              <a:t>nasil</a:t>
            </a:r>
            <a:r>
              <a:rPr lang="en-US" dirty="0"/>
              <a:t> </a:t>
            </a:r>
            <a:r>
              <a:rPr lang="en-US" dirty="0" err="1"/>
              <a:t>bir</a:t>
            </a:r>
            <a:r>
              <a:rPr lang="en-US" dirty="0"/>
              <a:t> system </a:t>
            </a:r>
            <a:r>
              <a:rPr lang="en-US" dirty="0" err="1"/>
              <a:t>kuracagina</a:t>
            </a:r>
            <a:endParaRPr lang="en-CA" dirty="0"/>
          </a:p>
        </p:txBody>
      </p:sp>
      <p:pic>
        <p:nvPicPr>
          <p:cNvPr id="5" name="Resim 4">
            <a:extLst>
              <a:ext uri="{FF2B5EF4-FFF2-40B4-BE49-F238E27FC236}">
                <a16:creationId xmlns:a16="http://schemas.microsoft.com/office/drawing/2014/main" id="{EF8A16AE-849A-D1D2-9369-32C121472C16}"/>
              </a:ext>
            </a:extLst>
          </p:cNvPr>
          <p:cNvPicPr>
            <a:picLocks noChangeAspect="1"/>
          </p:cNvPicPr>
          <p:nvPr/>
        </p:nvPicPr>
        <p:blipFill>
          <a:blip r:embed="rId2"/>
          <a:stretch>
            <a:fillRect/>
          </a:stretch>
        </p:blipFill>
        <p:spPr>
          <a:xfrm>
            <a:off x="2033642" y="4103325"/>
            <a:ext cx="1943371" cy="333422"/>
          </a:xfrm>
          <a:prstGeom prst="rect">
            <a:avLst/>
          </a:prstGeom>
        </p:spPr>
      </p:pic>
    </p:spTree>
    <p:extLst>
      <p:ext uri="{BB962C8B-B14F-4D97-AF65-F5344CB8AC3E}">
        <p14:creationId xmlns:p14="http://schemas.microsoft.com/office/powerpoint/2010/main" val="121292080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D8C117BE-DBFE-F56A-0C63-6F1A5C554EDA}"/>
              </a:ext>
            </a:extLst>
          </p:cNvPr>
          <p:cNvPicPr>
            <a:picLocks noChangeAspect="1"/>
          </p:cNvPicPr>
          <p:nvPr/>
        </p:nvPicPr>
        <p:blipFill>
          <a:blip r:embed="rId2"/>
          <a:stretch>
            <a:fillRect/>
          </a:stretch>
        </p:blipFill>
        <p:spPr>
          <a:xfrm>
            <a:off x="0" y="-9144"/>
            <a:ext cx="7029449" cy="6858000"/>
          </a:xfrm>
          <a:prstGeom prst="rect">
            <a:avLst/>
          </a:prstGeom>
        </p:spPr>
      </p:pic>
      <p:pic>
        <p:nvPicPr>
          <p:cNvPr id="9" name="Resim 8">
            <a:extLst>
              <a:ext uri="{FF2B5EF4-FFF2-40B4-BE49-F238E27FC236}">
                <a16:creationId xmlns:a16="http://schemas.microsoft.com/office/drawing/2014/main" id="{3241D10E-F2EB-B41C-0CFB-B7AA35557EFE}"/>
              </a:ext>
            </a:extLst>
          </p:cNvPr>
          <p:cNvPicPr>
            <a:picLocks noChangeAspect="1"/>
          </p:cNvPicPr>
          <p:nvPr/>
        </p:nvPicPr>
        <p:blipFill>
          <a:blip r:embed="rId3"/>
          <a:stretch>
            <a:fillRect/>
          </a:stretch>
        </p:blipFill>
        <p:spPr>
          <a:xfrm>
            <a:off x="2390258" y="-9144"/>
            <a:ext cx="1943371" cy="333422"/>
          </a:xfrm>
          <a:prstGeom prst="rect">
            <a:avLst/>
          </a:prstGeom>
        </p:spPr>
      </p:pic>
      <p:pic>
        <p:nvPicPr>
          <p:cNvPr id="13" name="Resim 12">
            <a:extLst>
              <a:ext uri="{FF2B5EF4-FFF2-40B4-BE49-F238E27FC236}">
                <a16:creationId xmlns:a16="http://schemas.microsoft.com/office/drawing/2014/main" id="{51DF55BF-233B-27B4-8959-954FCBBFB255}"/>
              </a:ext>
            </a:extLst>
          </p:cNvPr>
          <p:cNvPicPr>
            <a:picLocks noChangeAspect="1"/>
          </p:cNvPicPr>
          <p:nvPr/>
        </p:nvPicPr>
        <p:blipFill>
          <a:blip r:embed="rId4"/>
          <a:stretch>
            <a:fillRect/>
          </a:stretch>
        </p:blipFill>
        <p:spPr>
          <a:xfrm>
            <a:off x="2181038" y="2861100"/>
            <a:ext cx="1183954" cy="245248"/>
          </a:xfrm>
          <a:prstGeom prst="rect">
            <a:avLst/>
          </a:prstGeom>
        </p:spPr>
      </p:pic>
      <p:pic>
        <p:nvPicPr>
          <p:cNvPr id="15" name="Resim 14">
            <a:extLst>
              <a:ext uri="{FF2B5EF4-FFF2-40B4-BE49-F238E27FC236}">
                <a16:creationId xmlns:a16="http://schemas.microsoft.com/office/drawing/2014/main" id="{8667B18D-C04A-275B-93FA-AC5E6F113948}"/>
              </a:ext>
            </a:extLst>
          </p:cNvPr>
          <p:cNvPicPr>
            <a:picLocks noChangeAspect="1"/>
          </p:cNvPicPr>
          <p:nvPr/>
        </p:nvPicPr>
        <p:blipFill>
          <a:blip r:embed="rId5"/>
          <a:stretch>
            <a:fillRect/>
          </a:stretch>
        </p:blipFill>
        <p:spPr>
          <a:xfrm>
            <a:off x="5535342" y="-9144"/>
            <a:ext cx="6652671" cy="6858000"/>
          </a:xfrm>
          <a:prstGeom prst="rect">
            <a:avLst/>
          </a:prstGeom>
        </p:spPr>
      </p:pic>
      <mc:AlternateContent xmlns:mc="http://schemas.openxmlformats.org/markup-compatibility/2006" xmlns:p14="http://schemas.microsoft.com/office/powerpoint/2010/main">
        <mc:Choice Requires="p14">
          <p:contentPart p14:bwMode="auto" r:id="rId6">
            <p14:nvContentPartPr>
              <p14:cNvPr id="17" name="Mürekkep 16">
                <a:extLst>
                  <a:ext uri="{FF2B5EF4-FFF2-40B4-BE49-F238E27FC236}">
                    <a16:creationId xmlns:a16="http://schemas.microsoft.com/office/drawing/2014/main" id="{642CB0C6-9BB8-A8B9-D271-EA711FA06CD6}"/>
                  </a:ext>
                </a:extLst>
              </p14:cNvPr>
              <p14:cNvContentPartPr/>
              <p14:nvPr/>
            </p14:nvContentPartPr>
            <p14:xfrm>
              <a:off x="2252065" y="981436"/>
              <a:ext cx="433440" cy="9720"/>
            </p14:xfrm>
          </p:contentPart>
        </mc:Choice>
        <mc:Fallback xmlns="">
          <p:pic>
            <p:nvPicPr>
              <p:cNvPr id="17" name="Mürekkep 16">
                <a:extLst>
                  <a:ext uri="{FF2B5EF4-FFF2-40B4-BE49-F238E27FC236}">
                    <a16:creationId xmlns:a16="http://schemas.microsoft.com/office/drawing/2014/main" id="{642CB0C6-9BB8-A8B9-D271-EA711FA06CD6}"/>
                  </a:ext>
                </a:extLst>
              </p:cNvPr>
              <p:cNvPicPr/>
              <p:nvPr/>
            </p:nvPicPr>
            <p:blipFill>
              <a:blip r:embed="rId7"/>
              <a:stretch>
                <a:fillRect/>
              </a:stretch>
            </p:blipFill>
            <p:spPr>
              <a:xfrm>
                <a:off x="2243065" y="972436"/>
                <a:ext cx="451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Mürekkep 17">
                <a:extLst>
                  <a:ext uri="{FF2B5EF4-FFF2-40B4-BE49-F238E27FC236}">
                    <a16:creationId xmlns:a16="http://schemas.microsoft.com/office/drawing/2014/main" id="{7855870C-84A3-ACC0-56D2-23D42A9F4A10}"/>
                  </a:ext>
                </a:extLst>
              </p14:cNvPr>
              <p14:cNvContentPartPr/>
              <p14:nvPr/>
            </p14:nvContentPartPr>
            <p14:xfrm>
              <a:off x="3133728" y="2164176"/>
              <a:ext cx="306360" cy="242280"/>
            </p14:xfrm>
          </p:contentPart>
        </mc:Choice>
        <mc:Fallback xmlns="">
          <p:pic>
            <p:nvPicPr>
              <p:cNvPr id="18" name="Mürekkep 17">
                <a:extLst>
                  <a:ext uri="{FF2B5EF4-FFF2-40B4-BE49-F238E27FC236}">
                    <a16:creationId xmlns:a16="http://schemas.microsoft.com/office/drawing/2014/main" id="{7855870C-84A3-ACC0-56D2-23D42A9F4A10}"/>
                  </a:ext>
                </a:extLst>
              </p:cNvPr>
              <p:cNvPicPr/>
              <p:nvPr/>
            </p:nvPicPr>
            <p:blipFill>
              <a:blip r:embed="rId9"/>
              <a:stretch>
                <a:fillRect/>
              </a:stretch>
            </p:blipFill>
            <p:spPr>
              <a:xfrm>
                <a:off x="3125088" y="2155176"/>
                <a:ext cx="3240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Mürekkep 18">
                <a:extLst>
                  <a:ext uri="{FF2B5EF4-FFF2-40B4-BE49-F238E27FC236}">
                    <a16:creationId xmlns:a16="http://schemas.microsoft.com/office/drawing/2014/main" id="{639E40A7-065D-2965-0CEF-46BB9FC53B29}"/>
                  </a:ext>
                </a:extLst>
              </p14:cNvPr>
              <p14:cNvContentPartPr/>
              <p14:nvPr/>
            </p14:nvContentPartPr>
            <p14:xfrm>
              <a:off x="2203488" y="2351736"/>
              <a:ext cx="101880" cy="7560"/>
            </p14:xfrm>
          </p:contentPart>
        </mc:Choice>
        <mc:Fallback xmlns="">
          <p:pic>
            <p:nvPicPr>
              <p:cNvPr id="19" name="Mürekkep 18">
                <a:extLst>
                  <a:ext uri="{FF2B5EF4-FFF2-40B4-BE49-F238E27FC236}">
                    <a16:creationId xmlns:a16="http://schemas.microsoft.com/office/drawing/2014/main" id="{639E40A7-065D-2965-0CEF-46BB9FC53B29}"/>
                  </a:ext>
                </a:extLst>
              </p:cNvPr>
              <p:cNvPicPr/>
              <p:nvPr/>
            </p:nvPicPr>
            <p:blipFill>
              <a:blip r:embed="rId11"/>
              <a:stretch>
                <a:fillRect/>
              </a:stretch>
            </p:blipFill>
            <p:spPr>
              <a:xfrm>
                <a:off x="2194488" y="2342736"/>
                <a:ext cx="119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Mürekkep 19">
                <a:extLst>
                  <a:ext uri="{FF2B5EF4-FFF2-40B4-BE49-F238E27FC236}">
                    <a16:creationId xmlns:a16="http://schemas.microsoft.com/office/drawing/2014/main" id="{59D48785-350E-E2FD-8029-4F15091494C6}"/>
                  </a:ext>
                </a:extLst>
              </p14:cNvPr>
              <p14:cNvContentPartPr/>
              <p14:nvPr/>
            </p14:nvContentPartPr>
            <p14:xfrm>
              <a:off x="2267568" y="2842776"/>
              <a:ext cx="1123920" cy="10080"/>
            </p14:xfrm>
          </p:contentPart>
        </mc:Choice>
        <mc:Fallback xmlns="">
          <p:pic>
            <p:nvPicPr>
              <p:cNvPr id="20" name="Mürekkep 19">
                <a:extLst>
                  <a:ext uri="{FF2B5EF4-FFF2-40B4-BE49-F238E27FC236}">
                    <a16:creationId xmlns:a16="http://schemas.microsoft.com/office/drawing/2014/main" id="{59D48785-350E-E2FD-8029-4F15091494C6}"/>
                  </a:ext>
                </a:extLst>
              </p:cNvPr>
              <p:cNvPicPr/>
              <p:nvPr/>
            </p:nvPicPr>
            <p:blipFill>
              <a:blip r:embed="rId13"/>
              <a:stretch>
                <a:fillRect/>
              </a:stretch>
            </p:blipFill>
            <p:spPr>
              <a:xfrm>
                <a:off x="2258568" y="2834136"/>
                <a:ext cx="114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02B330AC-E161-632A-925C-1C4059BE78FC}"/>
                  </a:ext>
                </a:extLst>
              </p14:cNvPr>
              <p14:cNvContentPartPr/>
              <p14:nvPr/>
            </p14:nvContentPartPr>
            <p14:xfrm>
              <a:off x="2267568" y="3089376"/>
              <a:ext cx="465480" cy="10440"/>
            </p14:xfrm>
          </p:contentPart>
        </mc:Choice>
        <mc:Fallback xmlns="">
          <p:pic>
            <p:nvPicPr>
              <p:cNvPr id="21" name="Mürekkep 20">
                <a:extLst>
                  <a:ext uri="{FF2B5EF4-FFF2-40B4-BE49-F238E27FC236}">
                    <a16:creationId xmlns:a16="http://schemas.microsoft.com/office/drawing/2014/main" id="{02B330AC-E161-632A-925C-1C4059BE78FC}"/>
                  </a:ext>
                </a:extLst>
              </p:cNvPr>
              <p:cNvPicPr/>
              <p:nvPr/>
            </p:nvPicPr>
            <p:blipFill>
              <a:blip r:embed="rId15"/>
              <a:stretch>
                <a:fillRect/>
              </a:stretch>
            </p:blipFill>
            <p:spPr>
              <a:xfrm>
                <a:off x="2258568" y="3080376"/>
                <a:ext cx="483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Mürekkep 21">
                <a:extLst>
                  <a:ext uri="{FF2B5EF4-FFF2-40B4-BE49-F238E27FC236}">
                    <a16:creationId xmlns:a16="http://schemas.microsoft.com/office/drawing/2014/main" id="{254B3FC8-993D-BF99-80CB-28AB54660321}"/>
                  </a:ext>
                </a:extLst>
              </p14:cNvPr>
              <p14:cNvContentPartPr/>
              <p14:nvPr/>
            </p14:nvContentPartPr>
            <p14:xfrm>
              <a:off x="2267568" y="3564936"/>
              <a:ext cx="603000" cy="10440"/>
            </p14:xfrm>
          </p:contentPart>
        </mc:Choice>
        <mc:Fallback xmlns="">
          <p:pic>
            <p:nvPicPr>
              <p:cNvPr id="22" name="Mürekkep 21">
                <a:extLst>
                  <a:ext uri="{FF2B5EF4-FFF2-40B4-BE49-F238E27FC236}">
                    <a16:creationId xmlns:a16="http://schemas.microsoft.com/office/drawing/2014/main" id="{254B3FC8-993D-BF99-80CB-28AB54660321}"/>
                  </a:ext>
                </a:extLst>
              </p:cNvPr>
              <p:cNvPicPr/>
              <p:nvPr/>
            </p:nvPicPr>
            <p:blipFill>
              <a:blip r:embed="rId17"/>
              <a:stretch>
                <a:fillRect/>
              </a:stretch>
            </p:blipFill>
            <p:spPr>
              <a:xfrm>
                <a:off x="2258568" y="3555936"/>
                <a:ext cx="620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B6BD9536-B0AD-7A8B-83B4-C7BC121F9F1F}"/>
                  </a:ext>
                </a:extLst>
              </p14:cNvPr>
              <p14:cNvContentPartPr/>
              <p14:nvPr/>
            </p14:nvContentPartPr>
            <p14:xfrm>
              <a:off x="2249208" y="4025016"/>
              <a:ext cx="220680" cy="7560"/>
            </p14:xfrm>
          </p:contentPart>
        </mc:Choice>
        <mc:Fallback xmlns="">
          <p:pic>
            <p:nvPicPr>
              <p:cNvPr id="23" name="Mürekkep 22">
                <a:extLst>
                  <a:ext uri="{FF2B5EF4-FFF2-40B4-BE49-F238E27FC236}">
                    <a16:creationId xmlns:a16="http://schemas.microsoft.com/office/drawing/2014/main" id="{B6BD9536-B0AD-7A8B-83B4-C7BC121F9F1F}"/>
                  </a:ext>
                </a:extLst>
              </p:cNvPr>
              <p:cNvPicPr/>
              <p:nvPr/>
            </p:nvPicPr>
            <p:blipFill>
              <a:blip r:embed="rId19"/>
              <a:stretch>
                <a:fillRect/>
              </a:stretch>
            </p:blipFill>
            <p:spPr>
              <a:xfrm>
                <a:off x="2240208" y="4016016"/>
                <a:ext cx="2383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3A039024-9288-AF21-BDA1-1E866CAF691A}"/>
                  </a:ext>
                </a:extLst>
              </p14:cNvPr>
              <p14:cNvContentPartPr/>
              <p14:nvPr/>
            </p14:nvContentPartPr>
            <p14:xfrm>
              <a:off x="2258208" y="4269816"/>
              <a:ext cx="200880" cy="360"/>
            </p14:xfrm>
          </p:contentPart>
        </mc:Choice>
        <mc:Fallback xmlns="">
          <p:pic>
            <p:nvPicPr>
              <p:cNvPr id="24" name="Mürekkep 23">
                <a:extLst>
                  <a:ext uri="{FF2B5EF4-FFF2-40B4-BE49-F238E27FC236}">
                    <a16:creationId xmlns:a16="http://schemas.microsoft.com/office/drawing/2014/main" id="{3A039024-9288-AF21-BDA1-1E866CAF691A}"/>
                  </a:ext>
                </a:extLst>
              </p:cNvPr>
              <p:cNvPicPr/>
              <p:nvPr/>
            </p:nvPicPr>
            <p:blipFill>
              <a:blip r:embed="rId21"/>
              <a:stretch>
                <a:fillRect/>
              </a:stretch>
            </p:blipFill>
            <p:spPr>
              <a:xfrm>
                <a:off x="2249208" y="4260816"/>
                <a:ext cx="218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97866D7F-9355-434B-0FD0-3720BAFAA117}"/>
                  </a:ext>
                </a:extLst>
              </p14:cNvPr>
              <p14:cNvContentPartPr/>
              <p14:nvPr/>
            </p14:nvContentPartPr>
            <p14:xfrm>
              <a:off x="2267568" y="4462056"/>
              <a:ext cx="191520" cy="33840"/>
            </p14:xfrm>
          </p:contentPart>
        </mc:Choice>
        <mc:Fallback xmlns="">
          <p:pic>
            <p:nvPicPr>
              <p:cNvPr id="25" name="Mürekkep 24">
                <a:extLst>
                  <a:ext uri="{FF2B5EF4-FFF2-40B4-BE49-F238E27FC236}">
                    <a16:creationId xmlns:a16="http://schemas.microsoft.com/office/drawing/2014/main" id="{97866D7F-9355-434B-0FD0-3720BAFAA117}"/>
                  </a:ext>
                </a:extLst>
              </p:cNvPr>
              <p:cNvPicPr/>
              <p:nvPr/>
            </p:nvPicPr>
            <p:blipFill>
              <a:blip r:embed="rId23"/>
              <a:stretch>
                <a:fillRect/>
              </a:stretch>
            </p:blipFill>
            <p:spPr>
              <a:xfrm>
                <a:off x="2258568" y="4453056"/>
                <a:ext cx="2091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E9F93921-64A1-68A5-805B-7E95648AB066}"/>
                  </a:ext>
                </a:extLst>
              </p14:cNvPr>
              <p14:cNvContentPartPr/>
              <p14:nvPr/>
            </p14:nvContentPartPr>
            <p14:xfrm>
              <a:off x="2267568" y="5183496"/>
              <a:ext cx="282960" cy="10440"/>
            </p14:xfrm>
          </p:contentPart>
        </mc:Choice>
        <mc:Fallback xmlns="">
          <p:pic>
            <p:nvPicPr>
              <p:cNvPr id="26" name="Mürekkep 25">
                <a:extLst>
                  <a:ext uri="{FF2B5EF4-FFF2-40B4-BE49-F238E27FC236}">
                    <a16:creationId xmlns:a16="http://schemas.microsoft.com/office/drawing/2014/main" id="{E9F93921-64A1-68A5-805B-7E95648AB066}"/>
                  </a:ext>
                </a:extLst>
              </p:cNvPr>
              <p:cNvPicPr/>
              <p:nvPr/>
            </p:nvPicPr>
            <p:blipFill>
              <a:blip r:embed="rId25"/>
              <a:stretch>
                <a:fillRect/>
              </a:stretch>
            </p:blipFill>
            <p:spPr>
              <a:xfrm>
                <a:off x="2258568" y="5174496"/>
                <a:ext cx="300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761AE20A-E86D-E923-58F3-6D67D30D93D0}"/>
                  </a:ext>
                </a:extLst>
              </p14:cNvPr>
              <p14:cNvContentPartPr/>
              <p14:nvPr/>
            </p14:nvContentPartPr>
            <p14:xfrm>
              <a:off x="2258208" y="4937616"/>
              <a:ext cx="1325160" cy="20880"/>
            </p14:xfrm>
          </p:contentPart>
        </mc:Choice>
        <mc:Fallback xmlns="">
          <p:pic>
            <p:nvPicPr>
              <p:cNvPr id="27" name="Mürekkep 26">
                <a:extLst>
                  <a:ext uri="{FF2B5EF4-FFF2-40B4-BE49-F238E27FC236}">
                    <a16:creationId xmlns:a16="http://schemas.microsoft.com/office/drawing/2014/main" id="{761AE20A-E86D-E923-58F3-6D67D30D93D0}"/>
                  </a:ext>
                </a:extLst>
              </p:cNvPr>
              <p:cNvPicPr/>
              <p:nvPr/>
            </p:nvPicPr>
            <p:blipFill>
              <a:blip r:embed="rId27"/>
              <a:stretch>
                <a:fillRect/>
              </a:stretch>
            </p:blipFill>
            <p:spPr>
              <a:xfrm>
                <a:off x="2249208" y="4928616"/>
                <a:ext cx="1342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4452D2D7-61FB-C7A9-45FA-BB367DE7C018}"/>
                  </a:ext>
                </a:extLst>
              </p14:cNvPr>
              <p14:cNvContentPartPr/>
              <p14:nvPr/>
            </p14:nvContentPartPr>
            <p14:xfrm>
              <a:off x="584208" y="4524696"/>
              <a:ext cx="175680" cy="167760"/>
            </p14:xfrm>
          </p:contentPart>
        </mc:Choice>
        <mc:Fallback xmlns="">
          <p:pic>
            <p:nvPicPr>
              <p:cNvPr id="28" name="Mürekkep 27">
                <a:extLst>
                  <a:ext uri="{FF2B5EF4-FFF2-40B4-BE49-F238E27FC236}">
                    <a16:creationId xmlns:a16="http://schemas.microsoft.com/office/drawing/2014/main" id="{4452D2D7-61FB-C7A9-45FA-BB367DE7C018}"/>
                  </a:ext>
                </a:extLst>
              </p:cNvPr>
              <p:cNvPicPr/>
              <p:nvPr/>
            </p:nvPicPr>
            <p:blipFill>
              <a:blip r:embed="rId29"/>
              <a:stretch>
                <a:fillRect/>
              </a:stretch>
            </p:blipFill>
            <p:spPr>
              <a:xfrm>
                <a:off x="575568" y="4516056"/>
                <a:ext cx="193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Mürekkep 28">
                <a:extLst>
                  <a:ext uri="{FF2B5EF4-FFF2-40B4-BE49-F238E27FC236}">
                    <a16:creationId xmlns:a16="http://schemas.microsoft.com/office/drawing/2014/main" id="{5172DB9D-9BAD-9432-DC4D-E9A7F405D28B}"/>
                  </a:ext>
                </a:extLst>
              </p14:cNvPr>
              <p14:cNvContentPartPr/>
              <p14:nvPr/>
            </p14:nvContentPartPr>
            <p14:xfrm>
              <a:off x="472968" y="3582936"/>
              <a:ext cx="167040" cy="139680"/>
            </p14:xfrm>
          </p:contentPart>
        </mc:Choice>
        <mc:Fallback xmlns="">
          <p:pic>
            <p:nvPicPr>
              <p:cNvPr id="29" name="Mürekkep 28">
                <a:extLst>
                  <a:ext uri="{FF2B5EF4-FFF2-40B4-BE49-F238E27FC236}">
                    <a16:creationId xmlns:a16="http://schemas.microsoft.com/office/drawing/2014/main" id="{5172DB9D-9BAD-9432-DC4D-E9A7F405D28B}"/>
                  </a:ext>
                </a:extLst>
              </p:cNvPr>
              <p:cNvPicPr/>
              <p:nvPr/>
            </p:nvPicPr>
            <p:blipFill>
              <a:blip r:embed="rId31"/>
              <a:stretch>
                <a:fillRect/>
              </a:stretch>
            </p:blipFill>
            <p:spPr>
              <a:xfrm>
                <a:off x="464328" y="3574296"/>
                <a:ext cx="184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1B210CCC-9D66-3D30-F06F-03FB9DBC3B86}"/>
                  </a:ext>
                </a:extLst>
              </p14:cNvPr>
              <p14:cNvContentPartPr/>
              <p14:nvPr/>
            </p14:nvContentPartPr>
            <p14:xfrm>
              <a:off x="336528" y="3104856"/>
              <a:ext cx="167040" cy="207720"/>
            </p14:xfrm>
          </p:contentPart>
        </mc:Choice>
        <mc:Fallback xmlns="">
          <p:pic>
            <p:nvPicPr>
              <p:cNvPr id="30" name="Mürekkep 29">
                <a:extLst>
                  <a:ext uri="{FF2B5EF4-FFF2-40B4-BE49-F238E27FC236}">
                    <a16:creationId xmlns:a16="http://schemas.microsoft.com/office/drawing/2014/main" id="{1B210CCC-9D66-3D30-F06F-03FB9DBC3B86}"/>
                  </a:ext>
                </a:extLst>
              </p:cNvPr>
              <p:cNvPicPr/>
              <p:nvPr/>
            </p:nvPicPr>
            <p:blipFill>
              <a:blip r:embed="rId33"/>
              <a:stretch>
                <a:fillRect/>
              </a:stretch>
            </p:blipFill>
            <p:spPr>
              <a:xfrm>
                <a:off x="327528" y="3096216"/>
                <a:ext cx="184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3303038B-FAAC-C6F1-9C55-E3D25C71E53E}"/>
                  </a:ext>
                </a:extLst>
              </p14:cNvPr>
              <p14:cNvContentPartPr/>
              <p14:nvPr/>
            </p14:nvContentPartPr>
            <p14:xfrm>
              <a:off x="188568" y="2457576"/>
              <a:ext cx="196200" cy="141120"/>
            </p14:xfrm>
          </p:contentPart>
        </mc:Choice>
        <mc:Fallback xmlns="">
          <p:pic>
            <p:nvPicPr>
              <p:cNvPr id="31" name="Mürekkep 30">
                <a:extLst>
                  <a:ext uri="{FF2B5EF4-FFF2-40B4-BE49-F238E27FC236}">
                    <a16:creationId xmlns:a16="http://schemas.microsoft.com/office/drawing/2014/main" id="{3303038B-FAAC-C6F1-9C55-E3D25C71E53E}"/>
                  </a:ext>
                </a:extLst>
              </p:cNvPr>
              <p:cNvPicPr/>
              <p:nvPr/>
            </p:nvPicPr>
            <p:blipFill>
              <a:blip r:embed="rId35"/>
              <a:stretch>
                <a:fillRect/>
              </a:stretch>
            </p:blipFill>
            <p:spPr>
              <a:xfrm>
                <a:off x="179928" y="2448576"/>
                <a:ext cx="213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DC7B8DE-414D-EB35-E5AF-4B2FC4F1923B}"/>
                  </a:ext>
                </a:extLst>
              </p14:cNvPr>
              <p14:cNvContentPartPr/>
              <p14:nvPr/>
            </p14:nvContentPartPr>
            <p14:xfrm>
              <a:off x="52488" y="2202696"/>
              <a:ext cx="212760" cy="167760"/>
            </p14:xfrm>
          </p:contentPart>
        </mc:Choice>
        <mc:Fallback xmlns="">
          <p:pic>
            <p:nvPicPr>
              <p:cNvPr id="32" name="Mürekkep 31">
                <a:extLst>
                  <a:ext uri="{FF2B5EF4-FFF2-40B4-BE49-F238E27FC236}">
                    <a16:creationId xmlns:a16="http://schemas.microsoft.com/office/drawing/2014/main" id="{BDC7B8DE-414D-EB35-E5AF-4B2FC4F1923B}"/>
                  </a:ext>
                </a:extLst>
              </p:cNvPr>
              <p:cNvPicPr/>
              <p:nvPr/>
            </p:nvPicPr>
            <p:blipFill>
              <a:blip r:embed="rId37"/>
              <a:stretch>
                <a:fillRect/>
              </a:stretch>
            </p:blipFill>
            <p:spPr>
              <a:xfrm>
                <a:off x="43488" y="2193696"/>
                <a:ext cx="230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034DCC1E-0695-BD26-B9E8-D4C127FFB28E}"/>
                  </a:ext>
                </a:extLst>
              </p14:cNvPr>
              <p14:cNvContentPartPr/>
              <p14:nvPr/>
            </p14:nvContentPartPr>
            <p14:xfrm>
              <a:off x="228528" y="1892376"/>
              <a:ext cx="693000" cy="10080"/>
            </p14:xfrm>
          </p:contentPart>
        </mc:Choice>
        <mc:Fallback xmlns="">
          <p:pic>
            <p:nvPicPr>
              <p:cNvPr id="33" name="Mürekkep 32">
                <a:extLst>
                  <a:ext uri="{FF2B5EF4-FFF2-40B4-BE49-F238E27FC236}">
                    <a16:creationId xmlns:a16="http://schemas.microsoft.com/office/drawing/2014/main" id="{034DCC1E-0695-BD26-B9E8-D4C127FFB28E}"/>
                  </a:ext>
                </a:extLst>
              </p:cNvPr>
              <p:cNvPicPr/>
              <p:nvPr/>
            </p:nvPicPr>
            <p:blipFill>
              <a:blip r:embed="rId39"/>
              <a:stretch>
                <a:fillRect/>
              </a:stretch>
            </p:blipFill>
            <p:spPr>
              <a:xfrm>
                <a:off x="219528" y="1883376"/>
                <a:ext cx="710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AF6F6E93-98D1-5279-246D-B220336CBB73}"/>
                  </a:ext>
                </a:extLst>
              </p14:cNvPr>
              <p14:cNvContentPartPr/>
              <p14:nvPr/>
            </p14:nvContentPartPr>
            <p14:xfrm>
              <a:off x="2504088" y="337536"/>
              <a:ext cx="1399680" cy="46800"/>
            </p14:xfrm>
          </p:contentPart>
        </mc:Choice>
        <mc:Fallback xmlns="">
          <p:pic>
            <p:nvPicPr>
              <p:cNvPr id="34" name="Mürekkep 33">
                <a:extLst>
                  <a:ext uri="{FF2B5EF4-FFF2-40B4-BE49-F238E27FC236}">
                    <a16:creationId xmlns:a16="http://schemas.microsoft.com/office/drawing/2014/main" id="{AF6F6E93-98D1-5279-246D-B220336CBB73}"/>
                  </a:ext>
                </a:extLst>
              </p:cNvPr>
              <p:cNvPicPr/>
              <p:nvPr/>
            </p:nvPicPr>
            <p:blipFill>
              <a:blip r:embed="rId41"/>
              <a:stretch>
                <a:fillRect/>
              </a:stretch>
            </p:blipFill>
            <p:spPr>
              <a:xfrm>
                <a:off x="2495448" y="328536"/>
                <a:ext cx="14173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B88F33AB-98F1-82D9-B4FD-95133A9055C5}"/>
                  </a:ext>
                </a:extLst>
              </p14:cNvPr>
              <p14:cNvContentPartPr/>
              <p14:nvPr/>
            </p14:nvContentPartPr>
            <p14:xfrm>
              <a:off x="7616448" y="2980656"/>
              <a:ext cx="1626840" cy="360"/>
            </p14:xfrm>
          </p:contentPart>
        </mc:Choice>
        <mc:Fallback xmlns="">
          <p:pic>
            <p:nvPicPr>
              <p:cNvPr id="35" name="Mürekkep 34">
                <a:extLst>
                  <a:ext uri="{FF2B5EF4-FFF2-40B4-BE49-F238E27FC236}">
                    <a16:creationId xmlns:a16="http://schemas.microsoft.com/office/drawing/2014/main" id="{B88F33AB-98F1-82D9-B4FD-95133A9055C5}"/>
                  </a:ext>
                </a:extLst>
              </p:cNvPr>
              <p:cNvPicPr/>
              <p:nvPr/>
            </p:nvPicPr>
            <p:blipFill>
              <a:blip r:embed="rId43"/>
              <a:stretch>
                <a:fillRect/>
              </a:stretch>
            </p:blipFill>
            <p:spPr>
              <a:xfrm>
                <a:off x="7607808" y="2971656"/>
                <a:ext cx="164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3864A7B1-8C8A-B9CD-118F-4FE03E4EEB9C}"/>
                  </a:ext>
                </a:extLst>
              </p14:cNvPr>
              <p14:cNvContentPartPr/>
              <p14:nvPr/>
            </p14:nvContentPartPr>
            <p14:xfrm>
              <a:off x="7598088" y="3162096"/>
              <a:ext cx="438480" cy="10800"/>
            </p14:xfrm>
          </p:contentPart>
        </mc:Choice>
        <mc:Fallback xmlns="">
          <p:pic>
            <p:nvPicPr>
              <p:cNvPr id="36" name="Mürekkep 35">
                <a:extLst>
                  <a:ext uri="{FF2B5EF4-FFF2-40B4-BE49-F238E27FC236}">
                    <a16:creationId xmlns:a16="http://schemas.microsoft.com/office/drawing/2014/main" id="{3864A7B1-8C8A-B9CD-118F-4FE03E4EEB9C}"/>
                  </a:ext>
                </a:extLst>
              </p:cNvPr>
              <p:cNvPicPr/>
              <p:nvPr/>
            </p:nvPicPr>
            <p:blipFill>
              <a:blip r:embed="rId45"/>
              <a:stretch>
                <a:fillRect/>
              </a:stretch>
            </p:blipFill>
            <p:spPr>
              <a:xfrm>
                <a:off x="7589448" y="3153096"/>
                <a:ext cx="456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A0CFF2AF-C8C9-90CE-25CB-716D8D47510B}"/>
                  </a:ext>
                </a:extLst>
              </p14:cNvPr>
              <p14:cNvContentPartPr/>
              <p14:nvPr/>
            </p14:nvContentPartPr>
            <p14:xfrm>
              <a:off x="7680528" y="4964616"/>
              <a:ext cx="1224720" cy="28800"/>
            </p14:xfrm>
          </p:contentPart>
        </mc:Choice>
        <mc:Fallback xmlns="">
          <p:pic>
            <p:nvPicPr>
              <p:cNvPr id="37" name="Mürekkep 36">
                <a:extLst>
                  <a:ext uri="{FF2B5EF4-FFF2-40B4-BE49-F238E27FC236}">
                    <a16:creationId xmlns:a16="http://schemas.microsoft.com/office/drawing/2014/main" id="{A0CFF2AF-C8C9-90CE-25CB-716D8D47510B}"/>
                  </a:ext>
                </a:extLst>
              </p:cNvPr>
              <p:cNvPicPr/>
              <p:nvPr/>
            </p:nvPicPr>
            <p:blipFill>
              <a:blip r:embed="rId47"/>
              <a:stretch>
                <a:fillRect/>
              </a:stretch>
            </p:blipFill>
            <p:spPr>
              <a:xfrm>
                <a:off x="7671528" y="4955976"/>
                <a:ext cx="12423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2EC4EC3F-BFC7-55D4-4756-EAC5CA913350}"/>
                  </a:ext>
                </a:extLst>
              </p14:cNvPr>
              <p14:cNvContentPartPr/>
              <p14:nvPr/>
            </p14:nvContentPartPr>
            <p14:xfrm>
              <a:off x="7634808" y="5175216"/>
              <a:ext cx="374040" cy="360"/>
            </p14:xfrm>
          </p:contentPart>
        </mc:Choice>
        <mc:Fallback xmlns="">
          <p:pic>
            <p:nvPicPr>
              <p:cNvPr id="38" name="Mürekkep 37">
                <a:extLst>
                  <a:ext uri="{FF2B5EF4-FFF2-40B4-BE49-F238E27FC236}">
                    <a16:creationId xmlns:a16="http://schemas.microsoft.com/office/drawing/2014/main" id="{2EC4EC3F-BFC7-55D4-4756-EAC5CA913350}"/>
                  </a:ext>
                </a:extLst>
              </p:cNvPr>
              <p:cNvPicPr/>
              <p:nvPr/>
            </p:nvPicPr>
            <p:blipFill>
              <a:blip r:embed="rId49"/>
              <a:stretch>
                <a:fillRect/>
              </a:stretch>
            </p:blipFill>
            <p:spPr>
              <a:xfrm>
                <a:off x="7626168" y="5166216"/>
                <a:ext cx="391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3FE7916F-C370-7B9C-D830-BEAEC69FCDB0}"/>
                  </a:ext>
                </a:extLst>
              </p14:cNvPr>
              <p14:cNvContentPartPr/>
              <p14:nvPr/>
            </p14:nvContentPartPr>
            <p14:xfrm>
              <a:off x="7570008" y="3766536"/>
              <a:ext cx="533880" cy="798840"/>
            </p14:xfrm>
          </p:contentPart>
        </mc:Choice>
        <mc:Fallback xmlns="">
          <p:pic>
            <p:nvPicPr>
              <p:cNvPr id="39" name="Mürekkep 38">
                <a:extLst>
                  <a:ext uri="{FF2B5EF4-FFF2-40B4-BE49-F238E27FC236}">
                    <a16:creationId xmlns:a16="http://schemas.microsoft.com/office/drawing/2014/main" id="{3FE7916F-C370-7B9C-D830-BEAEC69FCDB0}"/>
                  </a:ext>
                </a:extLst>
              </p:cNvPr>
              <p:cNvPicPr/>
              <p:nvPr/>
            </p:nvPicPr>
            <p:blipFill>
              <a:blip r:embed="rId51"/>
              <a:stretch>
                <a:fillRect/>
              </a:stretch>
            </p:blipFill>
            <p:spPr>
              <a:xfrm>
                <a:off x="7561368" y="3757896"/>
                <a:ext cx="551520" cy="81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Mürekkep 39">
                <a:extLst>
                  <a:ext uri="{FF2B5EF4-FFF2-40B4-BE49-F238E27FC236}">
                    <a16:creationId xmlns:a16="http://schemas.microsoft.com/office/drawing/2014/main" id="{80442A4F-0381-B301-FD49-90EB6F71D445}"/>
                  </a:ext>
                </a:extLst>
              </p14:cNvPr>
              <p14:cNvContentPartPr/>
              <p14:nvPr/>
            </p14:nvContentPartPr>
            <p14:xfrm>
              <a:off x="7671528" y="3611376"/>
              <a:ext cx="767880" cy="27720"/>
            </p14:xfrm>
          </p:contentPart>
        </mc:Choice>
        <mc:Fallback xmlns="">
          <p:pic>
            <p:nvPicPr>
              <p:cNvPr id="40" name="Mürekkep 39">
                <a:extLst>
                  <a:ext uri="{FF2B5EF4-FFF2-40B4-BE49-F238E27FC236}">
                    <a16:creationId xmlns:a16="http://schemas.microsoft.com/office/drawing/2014/main" id="{80442A4F-0381-B301-FD49-90EB6F71D445}"/>
                  </a:ext>
                </a:extLst>
              </p:cNvPr>
              <p:cNvPicPr/>
              <p:nvPr/>
            </p:nvPicPr>
            <p:blipFill>
              <a:blip r:embed="rId53"/>
              <a:stretch>
                <a:fillRect/>
              </a:stretch>
            </p:blipFill>
            <p:spPr>
              <a:xfrm>
                <a:off x="7662888" y="3602376"/>
                <a:ext cx="785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Mürekkep 40">
                <a:extLst>
                  <a:ext uri="{FF2B5EF4-FFF2-40B4-BE49-F238E27FC236}">
                    <a16:creationId xmlns:a16="http://schemas.microsoft.com/office/drawing/2014/main" id="{D651569A-BE2C-804D-897C-6353D0869235}"/>
                  </a:ext>
                </a:extLst>
              </p14:cNvPr>
              <p14:cNvContentPartPr/>
              <p14:nvPr/>
            </p14:nvContentPartPr>
            <p14:xfrm>
              <a:off x="8612928" y="2074176"/>
              <a:ext cx="201600" cy="168120"/>
            </p14:xfrm>
          </p:contentPart>
        </mc:Choice>
        <mc:Fallback xmlns="">
          <p:pic>
            <p:nvPicPr>
              <p:cNvPr id="41" name="Mürekkep 40">
                <a:extLst>
                  <a:ext uri="{FF2B5EF4-FFF2-40B4-BE49-F238E27FC236}">
                    <a16:creationId xmlns:a16="http://schemas.microsoft.com/office/drawing/2014/main" id="{D651569A-BE2C-804D-897C-6353D0869235}"/>
                  </a:ext>
                </a:extLst>
              </p:cNvPr>
              <p:cNvPicPr/>
              <p:nvPr/>
            </p:nvPicPr>
            <p:blipFill>
              <a:blip r:embed="rId55"/>
              <a:stretch>
                <a:fillRect/>
              </a:stretch>
            </p:blipFill>
            <p:spPr>
              <a:xfrm>
                <a:off x="8604288" y="2065536"/>
                <a:ext cx="219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Mürekkep 41">
                <a:extLst>
                  <a:ext uri="{FF2B5EF4-FFF2-40B4-BE49-F238E27FC236}">
                    <a16:creationId xmlns:a16="http://schemas.microsoft.com/office/drawing/2014/main" id="{5DEA8384-6E8B-F6B6-D02C-955A8FBEDA81}"/>
                  </a:ext>
                </a:extLst>
              </p14:cNvPr>
              <p14:cNvContentPartPr/>
              <p14:nvPr/>
            </p14:nvContentPartPr>
            <p14:xfrm>
              <a:off x="5530248" y="2074536"/>
              <a:ext cx="132120" cy="176400"/>
            </p14:xfrm>
          </p:contentPart>
        </mc:Choice>
        <mc:Fallback xmlns="">
          <p:pic>
            <p:nvPicPr>
              <p:cNvPr id="42" name="Mürekkep 41">
                <a:extLst>
                  <a:ext uri="{FF2B5EF4-FFF2-40B4-BE49-F238E27FC236}">
                    <a16:creationId xmlns:a16="http://schemas.microsoft.com/office/drawing/2014/main" id="{5DEA8384-6E8B-F6B6-D02C-955A8FBEDA81}"/>
                  </a:ext>
                </a:extLst>
              </p:cNvPr>
              <p:cNvPicPr/>
              <p:nvPr/>
            </p:nvPicPr>
            <p:blipFill>
              <a:blip r:embed="rId57"/>
              <a:stretch>
                <a:fillRect/>
              </a:stretch>
            </p:blipFill>
            <p:spPr>
              <a:xfrm>
                <a:off x="5521248" y="2065536"/>
                <a:ext cx="149760" cy="194040"/>
              </a:xfrm>
              <a:prstGeom prst="rect">
                <a:avLst/>
              </a:prstGeom>
            </p:spPr>
          </p:pic>
        </mc:Fallback>
      </mc:AlternateContent>
    </p:spTree>
    <p:extLst>
      <p:ext uri="{BB962C8B-B14F-4D97-AF65-F5344CB8AC3E}">
        <p14:creationId xmlns:p14="http://schemas.microsoft.com/office/powerpoint/2010/main" val="3844925361"/>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12A3B8F-EDF1-8234-2959-679F35087A25}"/>
              </a:ext>
            </a:extLst>
          </p:cNvPr>
          <p:cNvPicPr>
            <a:picLocks noChangeAspect="1"/>
          </p:cNvPicPr>
          <p:nvPr/>
        </p:nvPicPr>
        <p:blipFill>
          <a:blip r:embed="rId2"/>
          <a:stretch>
            <a:fillRect/>
          </a:stretch>
        </p:blipFill>
        <p:spPr>
          <a:xfrm>
            <a:off x="284055" y="690179"/>
            <a:ext cx="5334744" cy="5744377"/>
          </a:xfrm>
          <a:prstGeom prst="rect">
            <a:avLst/>
          </a:prstGeom>
        </p:spPr>
      </p:pic>
      <p:pic>
        <p:nvPicPr>
          <p:cNvPr id="7" name="Resim 6">
            <a:extLst>
              <a:ext uri="{FF2B5EF4-FFF2-40B4-BE49-F238E27FC236}">
                <a16:creationId xmlns:a16="http://schemas.microsoft.com/office/drawing/2014/main" id="{203EB01C-E390-A9CD-103B-57BC09BEEC1C}"/>
              </a:ext>
            </a:extLst>
          </p:cNvPr>
          <p:cNvPicPr>
            <a:picLocks noChangeAspect="1"/>
          </p:cNvPicPr>
          <p:nvPr/>
        </p:nvPicPr>
        <p:blipFill>
          <a:blip r:embed="rId3"/>
          <a:stretch>
            <a:fillRect/>
          </a:stretch>
        </p:blipFill>
        <p:spPr>
          <a:xfrm>
            <a:off x="6258356" y="556811"/>
            <a:ext cx="5315692" cy="601111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740B97F0-9B52-2874-B033-B14F5908068A}"/>
                  </a:ext>
                </a:extLst>
              </p14:cNvPr>
              <p14:cNvContentPartPr/>
              <p14:nvPr/>
            </p14:nvContentPartPr>
            <p14:xfrm>
              <a:off x="466128" y="876456"/>
              <a:ext cx="749160" cy="19800"/>
            </p14:xfrm>
          </p:contentPart>
        </mc:Choice>
        <mc:Fallback xmlns="">
          <p:pic>
            <p:nvPicPr>
              <p:cNvPr id="8" name="Mürekkep 7">
                <a:extLst>
                  <a:ext uri="{FF2B5EF4-FFF2-40B4-BE49-F238E27FC236}">
                    <a16:creationId xmlns:a16="http://schemas.microsoft.com/office/drawing/2014/main" id="{740B97F0-9B52-2874-B033-B14F5908068A}"/>
                  </a:ext>
                </a:extLst>
              </p:cNvPr>
              <p:cNvPicPr/>
              <p:nvPr/>
            </p:nvPicPr>
            <p:blipFill>
              <a:blip r:embed="rId5"/>
              <a:stretch>
                <a:fillRect/>
              </a:stretch>
            </p:blipFill>
            <p:spPr>
              <a:xfrm>
                <a:off x="457128" y="867456"/>
                <a:ext cx="766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305CF30-7D70-45AC-7054-199BA14B7F15}"/>
                  </a:ext>
                </a:extLst>
              </p14:cNvPr>
              <p14:cNvContentPartPr/>
              <p14:nvPr/>
            </p14:nvContentPartPr>
            <p14:xfrm>
              <a:off x="236448" y="1186776"/>
              <a:ext cx="204120" cy="222480"/>
            </p14:xfrm>
          </p:contentPart>
        </mc:Choice>
        <mc:Fallback xmlns="">
          <p:pic>
            <p:nvPicPr>
              <p:cNvPr id="9" name="Mürekkep 8">
                <a:extLst>
                  <a:ext uri="{FF2B5EF4-FFF2-40B4-BE49-F238E27FC236}">
                    <a16:creationId xmlns:a16="http://schemas.microsoft.com/office/drawing/2014/main" id="{1305CF30-7D70-45AC-7054-199BA14B7F15}"/>
                  </a:ext>
                </a:extLst>
              </p:cNvPr>
              <p:cNvPicPr/>
              <p:nvPr/>
            </p:nvPicPr>
            <p:blipFill>
              <a:blip r:embed="rId7"/>
              <a:stretch>
                <a:fillRect/>
              </a:stretch>
            </p:blipFill>
            <p:spPr>
              <a:xfrm>
                <a:off x="227448" y="1177776"/>
                <a:ext cx="221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80FB275-9296-03EC-5975-074F0C87C02A}"/>
                  </a:ext>
                </a:extLst>
              </p14:cNvPr>
              <p14:cNvContentPartPr/>
              <p14:nvPr/>
            </p14:nvContentPartPr>
            <p14:xfrm>
              <a:off x="2688048" y="2513016"/>
              <a:ext cx="1636200" cy="10440"/>
            </p14:xfrm>
          </p:contentPart>
        </mc:Choice>
        <mc:Fallback xmlns="">
          <p:pic>
            <p:nvPicPr>
              <p:cNvPr id="10" name="Mürekkep 9">
                <a:extLst>
                  <a:ext uri="{FF2B5EF4-FFF2-40B4-BE49-F238E27FC236}">
                    <a16:creationId xmlns:a16="http://schemas.microsoft.com/office/drawing/2014/main" id="{C80FB275-9296-03EC-5975-074F0C87C02A}"/>
                  </a:ext>
                </a:extLst>
              </p:cNvPr>
              <p:cNvPicPr/>
              <p:nvPr/>
            </p:nvPicPr>
            <p:blipFill>
              <a:blip r:embed="rId9"/>
              <a:stretch>
                <a:fillRect/>
              </a:stretch>
            </p:blipFill>
            <p:spPr>
              <a:xfrm>
                <a:off x="2679048" y="2504376"/>
                <a:ext cx="1653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86D6AB26-EE6A-D64D-5523-D50E17FA3BAB}"/>
                  </a:ext>
                </a:extLst>
              </p14:cNvPr>
              <p14:cNvContentPartPr/>
              <p14:nvPr/>
            </p14:nvContentPartPr>
            <p14:xfrm>
              <a:off x="2688048" y="2797776"/>
              <a:ext cx="520560" cy="360"/>
            </p14:xfrm>
          </p:contentPart>
        </mc:Choice>
        <mc:Fallback xmlns="">
          <p:pic>
            <p:nvPicPr>
              <p:cNvPr id="11" name="Mürekkep 10">
                <a:extLst>
                  <a:ext uri="{FF2B5EF4-FFF2-40B4-BE49-F238E27FC236}">
                    <a16:creationId xmlns:a16="http://schemas.microsoft.com/office/drawing/2014/main" id="{86D6AB26-EE6A-D64D-5523-D50E17FA3BAB}"/>
                  </a:ext>
                </a:extLst>
              </p:cNvPr>
              <p:cNvPicPr/>
              <p:nvPr/>
            </p:nvPicPr>
            <p:blipFill>
              <a:blip r:embed="rId11"/>
              <a:stretch>
                <a:fillRect/>
              </a:stretch>
            </p:blipFill>
            <p:spPr>
              <a:xfrm>
                <a:off x="2679048" y="2789136"/>
                <a:ext cx="53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EEAD2909-5071-2151-EBA3-648940C0F10A}"/>
                  </a:ext>
                </a:extLst>
              </p14:cNvPr>
              <p14:cNvContentPartPr/>
              <p14:nvPr/>
            </p14:nvContentPartPr>
            <p14:xfrm>
              <a:off x="2679048" y="3290616"/>
              <a:ext cx="904680" cy="19800"/>
            </p14:xfrm>
          </p:contentPart>
        </mc:Choice>
        <mc:Fallback xmlns="">
          <p:pic>
            <p:nvPicPr>
              <p:cNvPr id="12" name="Mürekkep 11">
                <a:extLst>
                  <a:ext uri="{FF2B5EF4-FFF2-40B4-BE49-F238E27FC236}">
                    <a16:creationId xmlns:a16="http://schemas.microsoft.com/office/drawing/2014/main" id="{EEAD2909-5071-2151-EBA3-648940C0F10A}"/>
                  </a:ext>
                </a:extLst>
              </p:cNvPr>
              <p:cNvPicPr/>
              <p:nvPr/>
            </p:nvPicPr>
            <p:blipFill>
              <a:blip r:embed="rId13"/>
              <a:stretch>
                <a:fillRect/>
              </a:stretch>
            </p:blipFill>
            <p:spPr>
              <a:xfrm>
                <a:off x="2670048" y="3281616"/>
                <a:ext cx="9223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3F3698AE-D394-9123-97E7-9D340EE7CB6D}"/>
                  </a:ext>
                </a:extLst>
              </p14:cNvPr>
              <p14:cNvContentPartPr/>
              <p14:nvPr/>
            </p14:nvContentPartPr>
            <p14:xfrm>
              <a:off x="2540088" y="3540096"/>
              <a:ext cx="498240" cy="797040"/>
            </p14:xfrm>
          </p:contentPart>
        </mc:Choice>
        <mc:Fallback xmlns="">
          <p:pic>
            <p:nvPicPr>
              <p:cNvPr id="13" name="Mürekkep 12">
                <a:extLst>
                  <a:ext uri="{FF2B5EF4-FFF2-40B4-BE49-F238E27FC236}">
                    <a16:creationId xmlns:a16="http://schemas.microsoft.com/office/drawing/2014/main" id="{3F3698AE-D394-9123-97E7-9D340EE7CB6D}"/>
                  </a:ext>
                </a:extLst>
              </p:cNvPr>
              <p:cNvPicPr/>
              <p:nvPr/>
            </p:nvPicPr>
            <p:blipFill>
              <a:blip r:embed="rId15"/>
              <a:stretch>
                <a:fillRect/>
              </a:stretch>
            </p:blipFill>
            <p:spPr>
              <a:xfrm>
                <a:off x="2531448" y="3531456"/>
                <a:ext cx="515880" cy="81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0F7DEA05-7617-DC36-34A0-62EB88690CBA}"/>
                  </a:ext>
                </a:extLst>
              </p14:cNvPr>
              <p14:cNvContentPartPr/>
              <p14:nvPr/>
            </p14:nvContentPartPr>
            <p14:xfrm>
              <a:off x="2715408" y="4827456"/>
              <a:ext cx="1116720" cy="19080"/>
            </p14:xfrm>
          </p:contentPart>
        </mc:Choice>
        <mc:Fallback xmlns="">
          <p:pic>
            <p:nvPicPr>
              <p:cNvPr id="14" name="Mürekkep 13">
                <a:extLst>
                  <a:ext uri="{FF2B5EF4-FFF2-40B4-BE49-F238E27FC236}">
                    <a16:creationId xmlns:a16="http://schemas.microsoft.com/office/drawing/2014/main" id="{0F7DEA05-7617-DC36-34A0-62EB88690CBA}"/>
                  </a:ext>
                </a:extLst>
              </p:cNvPr>
              <p:cNvPicPr/>
              <p:nvPr/>
            </p:nvPicPr>
            <p:blipFill>
              <a:blip r:embed="rId17"/>
              <a:stretch>
                <a:fillRect/>
              </a:stretch>
            </p:blipFill>
            <p:spPr>
              <a:xfrm>
                <a:off x="2706408" y="4818456"/>
                <a:ext cx="1134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ECE7A48-54DB-7246-F4F2-C1DC8E570E78}"/>
                  </a:ext>
                </a:extLst>
              </p14:cNvPr>
              <p14:cNvContentPartPr/>
              <p14:nvPr/>
            </p14:nvContentPartPr>
            <p14:xfrm>
              <a:off x="2660688" y="5092776"/>
              <a:ext cx="794880" cy="360"/>
            </p14:xfrm>
          </p:contentPart>
        </mc:Choice>
        <mc:Fallback xmlns="">
          <p:pic>
            <p:nvPicPr>
              <p:cNvPr id="15" name="Mürekkep 14">
                <a:extLst>
                  <a:ext uri="{FF2B5EF4-FFF2-40B4-BE49-F238E27FC236}">
                    <a16:creationId xmlns:a16="http://schemas.microsoft.com/office/drawing/2014/main" id="{1ECE7A48-54DB-7246-F4F2-C1DC8E570E78}"/>
                  </a:ext>
                </a:extLst>
              </p:cNvPr>
              <p:cNvPicPr/>
              <p:nvPr/>
            </p:nvPicPr>
            <p:blipFill>
              <a:blip r:embed="rId19"/>
              <a:stretch>
                <a:fillRect/>
              </a:stretch>
            </p:blipFill>
            <p:spPr>
              <a:xfrm>
                <a:off x="2651688" y="5084136"/>
                <a:ext cx="81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E07287A5-0BCF-15AC-8BAE-9E1C41F499ED}"/>
                  </a:ext>
                </a:extLst>
              </p14:cNvPr>
              <p14:cNvContentPartPr/>
              <p14:nvPr/>
            </p14:nvContentPartPr>
            <p14:xfrm>
              <a:off x="8686728" y="2870496"/>
              <a:ext cx="767520" cy="28440"/>
            </p14:xfrm>
          </p:contentPart>
        </mc:Choice>
        <mc:Fallback xmlns="">
          <p:pic>
            <p:nvPicPr>
              <p:cNvPr id="16" name="Mürekkep 15">
                <a:extLst>
                  <a:ext uri="{FF2B5EF4-FFF2-40B4-BE49-F238E27FC236}">
                    <a16:creationId xmlns:a16="http://schemas.microsoft.com/office/drawing/2014/main" id="{E07287A5-0BCF-15AC-8BAE-9E1C41F499ED}"/>
                  </a:ext>
                </a:extLst>
              </p:cNvPr>
              <p:cNvPicPr/>
              <p:nvPr/>
            </p:nvPicPr>
            <p:blipFill>
              <a:blip r:embed="rId21"/>
              <a:stretch>
                <a:fillRect/>
              </a:stretch>
            </p:blipFill>
            <p:spPr>
              <a:xfrm>
                <a:off x="8677728" y="2861496"/>
                <a:ext cx="785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22345256-E0A3-A928-B1BA-731E03380070}"/>
                  </a:ext>
                </a:extLst>
              </p14:cNvPr>
              <p14:cNvContentPartPr/>
              <p14:nvPr/>
            </p14:nvContentPartPr>
            <p14:xfrm>
              <a:off x="8638488" y="2367216"/>
              <a:ext cx="2006280" cy="296280"/>
            </p14:xfrm>
          </p:contentPart>
        </mc:Choice>
        <mc:Fallback xmlns="">
          <p:pic>
            <p:nvPicPr>
              <p:cNvPr id="17" name="Mürekkep 16">
                <a:extLst>
                  <a:ext uri="{FF2B5EF4-FFF2-40B4-BE49-F238E27FC236}">
                    <a16:creationId xmlns:a16="http://schemas.microsoft.com/office/drawing/2014/main" id="{22345256-E0A3-A928-B1BA-731E03380070}"/>
                  </a:ext>
                </a:extLst>
              </p:cNvPr>
              <p:cNvPicPr/>
              <p:nvPr/>
            </p:nvPicPr>
            <p:blipFill>
              <a:blip r:embed="rId23"/>
              <a:stretch>
                <a:fillRect/>
              </a:stretch>
            </p:blipFill>
            <p:spPr>
              <a:xfrm>
                <a:off x="8629848" y="2358216"/>
                <a:ext cx="2023920" cy="313920"/>
              </a:xfrm>
              <a:prstGeom prst="rect">
                <a:avLst/>
              </a:prstGeom>
            </p:spPr>
          </p:pic>
        </mc:Fallback>
      </mc:AlternateContent>
      <p:grpSp>
        <p:nvGrpSpPr>
          <p:cNvPr id="20" name="Grup 19">
            <a:extLst>
              <a:ext uri="{FF2B5EF4-FFF2-40B4-BE49-F238E27FC236}">
                <a16:creationId xmlns:a16="http://schemas.microsoft.com/office/drawing/2014/main" id="{5C3F1061-B080-2A03-38EB-A90A163D2E4A}"/>
              </a:ext>
            </a:extLst>
          </p:cNvPr>
          <p:cNvGrpSpPr/>
          <p:nvPr/>
        </p:nvGrpSpPr>
        <p:grpSpPr>
          <a:xfrm>
            <a:off x="8567568" y="3054096"/>
            <a:ext cx="1400400" cy="1474200"/>
            <a:chOff x="8567568" y="3054096"/>
            <a:chExt cx="1400400" cy="1474200"/>
          </a:xfrm>
        </p:grpSpPr>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5208FD07-FB46-0E75-A7B0-DE1238BD1611}"/>
                    </a:ext>
                  </a:extLst>
                </p14:cNvPr>
                <p14:cNvContentPartPr/>
                <p14:nvPr/>
              </p14:nvContentPartPr>
              <p14:xfrm>
                <a:off x="8567568" y="3054096"/>
                <a:ext cx="1400400" cy="486720"/>
              </p14:xfrm>
            </p:contentPart>
          </mc:Choice>
          <mc:Fallback xmlns="">
            <p:pic>
              <p:nvPicPr>
                <p:cNvPr id="18" name="Mürekkep 17">
                  <a:extLst>
                    <a:ext uri="{FF2B5EF4-FFF2-40B4-BE49-F238E27FC236}">
                      <a16:creationId xmlns:a16="http://schemas.microsoft.com/office/drawing/2014/main" id="{5208FD07-FB46-0E75-A7B0-DE1238BD1611}"/>
                    </a:ext>
                  </a:extLst>
                </p:cNvPr>
                <p:cNvPicPr/>
                <p:nvPr/>
              </p:nvPicPr>
              <p:blipFill>
                <a:blip r:embed="rId25"/>
                <a:stretch>
                  <a:fillRect/>
                </a:stretch>
              </p:blipFill>
              <p:spPr>
                <a:xfrm>
                  <a:off x="8558928" y="3045096"/>
                  <a:ext cx="141804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831CD199-5898-E1B5-EE87-45CBE8416379}"/>
                    </a:ext>
                  </a:extLst>
                </p14:cNvPr>
                <p14:cNvContentPartPr/>
                <p14:nvPr/>
              </p14:nvContentPartPr>
              <p14:xfrm>
                <a:off x="8569008" y="3609936"/>
                <a:ext cx="550440" cy="918360"/>
              </p14:xfrm>
            </p:contentPart>
          </mc:Choice>
          <mc:Fallback xmlns="">
            <p:pic>
              <p:nvPicPr>
                <p:cNvPr id="19" name="Mürekkep 18">
                  <a:extLst>
                    <a:ext uri="{FF2B5EF4-FFF2-40B4-BE49-F238E27FC236}">
                      <a16:creationId xmlns:a16="http://schemas.microsoft.com/office/drawing/2014/main" id="{831CD199-5898-E1B5-EE87-45CBE8416379}"/>
                    </a:ext>
                  </a:extLst>
                </p:cNvPr>
                <p:cNvPicPr/>
                <p:nvPr/>
              </p:nvPicPr>
              <p:blipFill>
                <a:blip r:embed="rId27"/>
                <a:stretch>
                  <a:fillRect/>
                </a:stretch>
              </p:blipFill>
              <p:spPr>
                <a:xfrm>
                  <a:off x="8560008" y="3600936"/>
                  <a:ext cx="568080" cy="9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2633B05F-817C-044D-3AC6-657EE09DFD9E}"/>
                  </a:ext>
                </a:extLst>
              </p14:cNvPr>
              <p14:cNvContentPartPr/>
              <p14:nvPr/>
            </p14:nvContentPartPr>
            <p14:xfrm>
              <a:off x="8704728" y="4935456"/>
              <a:ext cx="1828080" cy="20880"/>
            </p14:xfrm>
          </p:contentPart>
        </mc:Choice>
        <mc:Fallback xmlns="">
          <p:pic>
            <p:nvPicPr>
              <p:cNvPr id="21" name="Mürekkep 20">
                <a:extLst>
                  <a:ext uri="{FF2B5EF4-FFF2-40B4-BE49-F238E27FC236}">
                    <a16:creationId xmlns:a16="http://schemas.microsoft.com/office/drawing/2014/main" id="{2633B05F-817C-044D-3AC6-657EE09DFD9E}"/>
                  </a:ext>
                </a:extLst>
              </p:cNvPr>
              <p:cNvPicPr/>
              <p:nvPr/>
            </p:nvPicPr>
            <p:blipFill>
              <a:blip r:embed="rId29"/>
              <a:stretch>
                <a:fillRect/>
              </a:stretch>
            </p:blipFill>
            <p:spPr>
              <a:xfrm>
                <a:off x="8696088" y="4926456"/>
                <a:ext cx="1845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EE178E02-9484-D0AA-C646-114616386684}"/>
                  </a:ext>
                </a:extLst>
              </p14:cNvPr>
              <p14:cNvContentPartPr/>
              <p14:nvPr/>
            </p14:nvContentPartPr>
            <p14:xfrm>
              <a:off x="8686728" y="5193576"/>
              <a:ext cx="401400" cy="360"/>
            </p14:xfrm>
          </p:contentPart>
        </mc:Choice>
        <mc:Fallback xmlns="">
          <p:pic>
            <p:nvPicPr>
              <p:cNvPr id="22" name="Mürekkep 21">
                <a:extLst>
                  <a:ext uri="{FF2B5EF4-FFF2-40B4-BE49-F238E27FC236}">
                    <a16:creationId xmlns:a16="http://schemas.microsoft.com/office/drawing/2014/main" id="{EE178E02-9484-D0AA-C646-114616386684}"/>
                  </a:ext>
                </a:extLst>
              </p:cNvPr>
              <p:cNvPicPr/>
              <p:nvPr/>
            </p:nvPicPr>
            <p:blipFill>
              <a:blip r:embed="rId31"/>
              <a:stretch>
                <a:fillRect/>
              </a:stretch>
            </p:blipFill>
            <p:spPr>
              <a:xfrm>
                <a:off x="8677728" y="5184576"/>
                <a:ext cx="419040" cy="18000"/>
              </a:xfrm>
              <a:prstGeom prst="rect">
                <a:avLst/>
              </a:prstGeom>
            </p:spPr>
          </p:pic>
        </mc:Fallback>
      </mc:AlternateContent>
    </p:spTree>
    <p:extLst>
      <p:ext uri="{BB962C8B-B14F-4D97-AF65-F5344CB8AC3E}">
        <p14:creationId xmlns:p14="http://schemas.microsoft.com/office/powerpoint/2010/main" val="1669755498"/>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CA5AC11-89F2-3734-1D4F-B5D690F9E4DF}"/>
              </a:ext>
            </a:extLst>
          </p:cNvPr>
          <p:cNvPicPr>
            <a:picLocks noChangeAspect="1"/>
          </p:cNvPicPr>
          <p:nvPr/>
        </p:nvPicPr>
        <p:blipFill>
          <a:blip r:embed="rId2"/>
          <a:stretch>
            <a:fillRect/>
          </a:stretch>
        </p:blipFill>
        <p:spPr>
          <a:xfrm>
            <a:off x="0" y="237679"/>
            <a:ext cx="6925642" cy="6382641"/>
          </a:xfrm>
          <a:prstGeom prst="rect">
            <a:avLst/>
          </a:prstGeom>
        </p:spPr>
      </p:pic>
      <p:pic>
        <p:nvPicPr>
          <p:cNvPr id="7" name="Resim 6">
            <a:extLst>
              <a:ext uri="{FF2B5EF4-FFF2-40B4-BE49-F238E27FC236}">
                <a16:creationId xmlns:a16="http://schemas.microsoft.com/office/drawing/2014/main" id="{94BF6253-ECA0-2129-44C1-EA7F8E7623F6}"/>
              </a:ext>
            </a:extLst>
          </p:cNvPr>
          <p:cNvPicPr>
            <a:picLocks noChangeAspect="1"/>
          </p:cNvPicPr>
          <p:nvPr/>
        </p:nvPicPr>
        <p:blipFill>
          <a:blip r:embed="rId3"/>
          <a:stretch>
            <a:fillRect/>
          </a:stretch>
        </p:blipFill>
        <p:spPr>
          <a:xfrm>
            <a:off x="6580992" y="237679"/>
            <a:ext cx="5611008" cy="663032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5EB418A-367E-A013-B54C-318AD5C25435}"/>
                  </a:ext>
                </a:extLst>
              </p14:cNvPr>
              <p14:cNvContentPartPr/>
              <p14:nvPr/>
            </p14:nvContentPartPr>
            <p14:xfrm>
              <a:off x="146088" y="483336"/>
              <a:ext cx="849600" cy="20520"/>
            </p14:xfrm>
          </p:contentPart>
        </mc:Choice>
        <mc:Fallback xmlns="">
          <p:pic>
            <p:nvPicPr>
              <p:cNvPr id="8" name="Mürekkep 7">
                <a:extLst>
                  <a:ext uri="{FF2B5EF4-FFF2-40B4-BE49-F238E27FC236}">
                    <a16:creationId xmlns:a16="http://schemas.microsoft.com/office/drawing/2014/main" id="{85EB418A-367E-A013-B54C-318AD5C25435}"/>
                  </a:ext>
                </a:extLst>
              </p:cNvPr>
              <p:cNvPicPr/>
              <p:nvPr/>
            </p:nvPicPr>
            <p:blipFill>
              <a:blip r:embed="rId5"/>
              <a:stretch>
                <a:fillRect/>
              </a:stretch>
            </p:blipFill>
            <p:spPr>
              <a:xfrm>
                <a:off x="137448" y="474696"/>
                <a:ext cx="867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A091AE8-E538-EE50-391B-F4EBD7DD4E4A}"/>
                  </a:ext>
                </a:extLst>
              </p14:cNvPr>
              <p14:cNvContentPartPr/>
              <p14:nvPr/>
            </p14:nvContentPartPr>
            <p14:xfrm>
              <a:off x="237168" y="996336"/>
              <a:ext cx="529560" cy="360"/>
            </p14:xfrm>
          </p:contentPart>
        </mc:Choice>
        <mc:Fallback xmlns="">
          <p:pic>
            <p:nvPicPr>
              <p:cNvPr id="9" name="Mürekkep 8">
                <a:extLst>
                  <a:ext uri="{FF2B5EF4-FFF2-40B4-BE49-F238E27FC236}">
                    <a16:creationId xmlns:a16="http://schemas.microsoft.com/office/drawing/2014/main" id="{2A091AE8-E538-EE50-391B-F4EBD7DD4E4A}"/>
                  </a:ext>
                </a:extLst>
              </p:cNvPr>
              <p:cNvPicPr/>
              <p:nvPr/>
            </p:nvPicPr>
            <p:blipFill>
              <a:blip r:embed="rId7"/>
              <a:stretch>
                <a:fillRect/>
              </a:stretch>
            </p:blipFill>
            <p:spPr>
              <a:xfrm>
                <a:off x="228528" y="987336"/>
                <a:ext cx="547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FD6C3343-1529-5477-3FC8-CFA0E23B575D}"/>
                  </a:ext>
                </a:extLst>
              </p14:cNvPr>
              <p14:cNvContentPartPr/>
              <p14:nvPr/>
            </p14:nvContentPartPr>
            <p14:xfrm>
              <a:off x="3428208" y="785736"/>
              <a:ext cx="330120" cy="294480"/>
            </p14:xfrm>
          </p:contentPart>
        </mc:Choice>
        <mc:Fallback xmlns="">
          <p:pic>
            <p:nvPicPr>
              <p:cNvPr id="10" name="Mürekkep 9">
                <a:extLst>
                  <a:ext uri="{FF2B5EF4-FFF2-40B4-BE49-F238E27FC236}">
                    <a16:creationId xmlns:a16="http://schemas.microsoft.com/office/drawing/2014/main" id="{FD6C3343-1529-5477-3FC8-CFA0E23B575D}"/>
                  </a:ext>
                </a:extLst>
              </p:cNvPr>
              <p:cNvPicPr/>
              <p:nvPr/>
            </p:nvPicPr>
            <p:blipFill>
              <a:blip r:embed="rId9"/>
              <a:stretch>
                <a:fillRect/>
              </a:stretch>
            </p:blipFill>
            <p:spPr>
              <a:xfrm>
                <a:off x="3419568" y="776736"/>
                <a:ext cx="3477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90B5FFB-BAC6-283C-EF55-16B54260E598}"/>
                  </a:ext>
                </a:extLst>
              </p14:cNvPr>
              <p14:cNvContentPartPr/>
              <p14:nvPr/>
            </p14:nvContentPartPr>
            <p14:xfrm>
              <a:off x="10121688" y="793656"/>
              <a:ext cx="267840" cy="231840"/>
            </p14:xfrm>
          </p:contentPart>
        </mc:Choice>
        <mc:Fallback xmlns="">
          <p:pic>
            <p:nvPicPr>
              <p:cNvPr id="11" name="Mürekkep 10">
                <a:extLst>
                  <a:ext uri="{FF2B5EF4-FFF2-40B4-BE49-F238E27FC236}">
                    <a16:creationId xmlns:a16="http://schemas.microsoft.com/office/drawing/2014/main" id="{790B5FFB-BAC6-283C-EF55-16B54260E598}"/>
                  </a:ext>
                </a:extLst>
              </p:cNvPr>
              <p:cNvPicPr/>
              <p:nvPr/>
            </p:nvPicPr>
            <p:blipFill>
              <a:blip r:embed="rId11"/>
              <a:stretch>
                <a:fillRect/>
              </a:stretch>
            </p:blipFill>
            <p:spPr>
              <a:xfrm>
                <a:off x="10113048" y="785016"/>
                <a:ext cx="285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1A38070B-CEF8-1353-2CB5-CC02A9543E7D}"/>
                  </a:ext>
                </a:extLst>
              </p14:cNvPr>
              <p14:cNvContentPartPr/>
              <p14:nvPr/>
            </p14:nvContentPartPr>
            <p14:xfrm>
              <a:off x="6802848" y="950616"/>
              <a:ext cx="429120" cy="18360"/>
            </p14:xfrm>
          </p:contentPart>
        </mc:Choice>
        <mc:Fallback xmlns="">
          <p:pic>
            <p:nvPicPr>
              <p:cNvPr id="12" name="Mürekkep 11">
                <a:extLst>
                  <a:ext uri="{FF2B5EF4-FFF2-40B4-BE49-F238E27FC236}">
                    <a16:creationId xmlns:a16="http://schemas.microsoft.com/office/drawing/2014/main" id="{1A38070B-CEF8-1353-2CB5-CC02A9543E7D}"/>
                  </a:ext>
                </a:extLst>
              </p:cNvPr>
              <p:cNvPicPr/>
              <p:nvPr/>
            </p:nvPicPr>
            <p:blipFill>
              <a:blip r:embed="rId13"/>
              <a:stretch>
                <a:fillRect/>
              </a:stretch>
            </p:blipFill>
            <p:spPr>
              <a:xfrm>
                <a:off x="6793848" y="941976"/>
                <a:ext cx="44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AD17110D-BB31-52E2-7F4B-3304040119DB}"/>
                  </a:ext>
                </a:extLst>
              </p14:cNvPr>
              <p14:cNvContentPartPr/>
              <p14:nvPr/>
            </p14:nvContentPartPr>
            <p14:xfrm>
              <a:off x="6757128" y="437976"/>
              <a:ext cx="694080" cy="28440"/>
            </p14:xfrm>
          </p:contentPart>
        </mc:Choice>
        <mc:Fallback xmlns="">
          <p:pic>
            <p:nvPicPr>
              <p:cNvPr id="13" name="Mürekkep 12">
                <a:extLst>
                  <a:ext uri="{FF2B5EF4-FFF2-40B4-BE49-F238E27FC236}">
                    <a16:creationId xmlns:a16="http://schemas.microsoft.com/office/drawing/2014/main" id="{AD17110D-BB31-52E2-7F4B-3304040119DB}"/>
                  </a:ext>
                </a:extLst>
              </p:cNvPr>
              <p:cNvPicPr/>
              <p:nvPr/>
            </p:nvPicPr>
            <p:blipFill>
              <a:blip r:embed="rId15"/>
              <a:stretch>
                <a:fillRect/>
              </a:stretch>
            </p:blipFill>
            <p:spPr>
              <a:xfrm>
                <a:off x="6748128" y="429336"/>
                <a:ext cx="7117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856F6993-D073-23CF-58B7-77A999455FF0}"/>
                  </a:ext>
                </a:extLst>
              </p14:cNvPr>
              <p14:cNvContentPartPr/>
              <p14:nvPr/>
            </p14:nvContentPartPr>
            <p14:xfrm>
              <a:off x="2523528" y="2612736"/>
              <a:ext cx="1681920" cy="38880"/>
            </p14:xfrm>
          </p:contentPart>
        </mc:Choice>
        <mc:Fallback xmlns="">
          <p:pic>
            <p:nvPicPr>
              <p:cNvPr id="14" name="Mürekkep 13">
                <a:extLst>
                  <a:ext uri="{FF2B5EF4-FFF2-40B4-BE49-F238E27FC236}">
                    <a16:creationId xmlns:a16="http://schemas.microsoft.com/office/drawing/2014/main" id="{856F6993-D073-23CF-58B7-77A999455FF0}"/>
                  </a:ext>
                </a:extLst>
              </p:cNvPr>
              <p:cNvPicPr/>
              <p:nvPr/>
            </p:nvPicPr>
            <p:blipFill>
              <a:blip r:embed="rId17"/>
              <a:stretch>
                <a:fillRect/>
              </a:stretch>
            </p:blipFill>
            <p:spPr>
              <a:xfrm>
                <a:off x="2514528" y="2603736"/>
                <a:ext cx="1699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3B4314AD-91EC-ADD8-DBF0-2B8A62A946E9}"/>
                  </a:ext>
                </a:extLst>
              </p14:cNvPr>
              <p14:cNvContentPartPr/>
              <p14:nvPr/>
            </p14:nvContentPartPr>
            <p14:xfrm>
              <a:off x="2495808" y="2915856"/>
              <a:ext cx="667080" cy="19800"/>
            </p14:xfrm>
          </p:contentPart>
        </mc:Choice>
        <mc:Fallback xmlns="">
          <p:pic>
            <p:nvPicPr>
              <p:cNvPr id="15" name="Mürekkep 14">
                <a:extLst>
                  <a:ext uri="{FF2B5EF4-FFF2-40B4-BE49-F238E27FC236}">
                    <a16:creationId xmlns:a16="http://schemas.microsoft.com/office/drawing/2014/main" id="{3B4314AD-91EC-ADD8-DBF0-2B8A62A946E9}"/>
                  </a:ext>
                </a:extLst>
              </p:cNvPr>
              <p:cNvPicPr/>
              <p:nvPr/>
            </p:nvPicPr>
            <p:blipFill>
              <a:blip r:embed="rId19"/>
              <a:stretch>
                <a:fillRect/>
              </a:stretch>
            </p:blipFill>
            <p:spPr>
              <a:xfrm>
                <a:off x="2487168" y="2906856"/>
                <a:ext cx="684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9D4F6A1-ED86-E52D-7F94-6C8E390FFEE5}"/>
                  </a:ext>
                </a:extLst>
              </p14:cNvPr>
              <p14:cNvContentPartPr/>
              <p14:nvPr/>
            </p14:nvContentPartPr>
            <p14:xfrm>
              <a:off x="2404728" y="3437856"/>
              <a:ext cx="876960" cy="29160"/>
            </p14:xfrm>
          </p:contentPart>
        </mc:Choice>
        <mc:Fallback xmlns="">
          <p:pic>
            <p:nvPicPr>
              <p:cNvPr id="16" name="Mürekkep 15">
                <a:extLst>
                  <a:ext uri="{FF2B5EF4-FFF2-40B4-BE49-F238E27FC236}">
                    <a16:creationId xmlns:a16="http://schemas.microsoft.com/office/drawing/2014/main" id="{C9D4F6A1-ED86-E52D-7F94-6C8E390FFEE5}"/>
                  </a:ext>
                </a:extLst>
              </p:cNvPr>
              <p:cNvPicPr/>
              <p:nvPr/>
            </p:nvPicPr>
            <p:blipFill>
              <a:blip r:embed="rId21"/>
              <a:stretch>
                <a:fillRect/>
              </a:stretch>
            </p:blipFill>
            <p:spPr>
              <a:xfrm>
                <a:off x="2395728" y="3429216"/>
                <a:ext cx="894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F0DFFFA1-8A2C-E8BF-C322-C47CE619F3AE}"/>
                  </a:ext>
                </a:extLst>
              </p14:cNvPr>
              <p14:cNvContentPartPr/>
              <p14:nvPr/>
            </p14:nvContentPartPr>
            <p14:xfrm>
              <a:off x="2450088" y="3922416"/>
              <a:ext cx="273600" cy="360"/>
            </p14:xfrm>
          </p:contentPart>
        </mc:Choice>
        <mc:Fallback xmlns="">
          <p:pic>
            <p:nvPicPr>
              <p:cNvPr id="17" name="Mürekkep 16">
                <a:extLst>
                  <a:ext uri="{FF2B5EF4-FFF2-40B4-BE49-F238E27FC236}">
                    <a16:creationId xmlns:a16="http://schemas.microsoft.com/office/drawing/2014/main" id="{F0DFFFA1-8A2C-E8BF-C322-C47CE619F3AE}"/>
                  </a:ext>
                </a:extLst>
              </p:cNvPr>
              <p:cNvPicPr/>
              <p:nvPr/>
            </p:nvPicPr>
            <p:blipFill>
              <a:blip r:embed="rId23"/>
              <a:stretch>
                <a:fillRect/>
              </a:stretch>
            </p:blipFill>
            <p:spPr>
              <a:xfrm>
                <a:off x="2441448" y="3913416"/>
                <a:ext cx="291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CB8B3A0A-65CB-B34F-620C-872BBD5E9495}"/>
                  </a:ext>
                </a:extLst>
              </p14:cNvPr>
              <p14:cNvContentPartPr/>
              <p14:nvPr/>
            </p14:nvContentPartPr>
            <p14:xfrm>
              <a:off x="2441088" y="4169016"/>
              <a:ext cx="163800" cy="360"/>
            </p14:xfrm>
          </p:contentPart>
        </mc:Choice>
        <mc:Fallback xmlns="">
          <p:pic>
            <p:nvPicPr>
              <p:cNvPr id="18" name="Mürekkep 17">
                <a:extLst>
                  <a:ext uri="{FF2B5EF4-FFF2-40B4-BE49-F238E27FC236}">
                    <a16:creationId xmlns:a16="http://schemas.microsoft.com/office/drawing/2014/main" id="{CB8B3A0A-65CB-B34F-620C-872BBD5E9495}"/>
                  </a:ext>
                </a:extLst>
              </p:cNvPr>
              <p:cNvPicPr/>
              <p:nvPr/>
            </p:nvPicPr>
            <p:blipFill>
              <a:blip r:embed="rId25"/>
              <a:stretch>
                <a:fillRect/>
              </a:stretch>
            </p:blipFill>
            <p:spPr>
              <a:xfrm>
                <a:off x="2432448" y="4160376"/>
                <a:ext cx="18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97008007-2EBC-E030-E7D9-FA94A67005BD}"/>
                  </a:ext>
                </a:extLst>
              </p14:cNvPr>
              <p14:cNvContentPartPr/>
              <p14:nvPr/>
            </p14:nvContentPartPr>
            <p14:xfrm>
              <a:off x="2441088" y="4480056"/>
              <a:ext cx="231480" cy="5760"/>
            </p14:xfrm>
          </p:contentPart>
        </mc:Choice>
        <mc:Fallback xmlns="">
          <p:pic>
            <p:nvPicPr>
              <p:cNvPr id="19" name="Mürekkep 18">
                <a:extLst>
                  <a:ext uri="{FF2B5EF4-FFF2-40B4-BE49-F238E27FC236}">
                    <a16:creationId xmlns:a16="http://schemas.microsoft.com/office/drawing/2014/main" id="{97008007-2EBC-E030-E7D9-FA94A67005BD}"/>
                  </a:ext>
                </a:extLst>
              </p:cNvPr>
              <p:cNvPicPr/>
              <p:nvPr/>
            </p:nvPicPr>
            <p:blipFill>
              <a:blip r:embed="rId27"/>
              <a:stretch>
                <a:fillRect/>
              </a:stretch>
            </p:blipFill>
            <p:spPr>
              <a:xfrm>
                <a:off x="2432448" y="4471416"/>
                <a:ext cx="249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E6BBEC84-6EAD-4B19-AD10-1CFE3E1AE74A}"/>
                  </a:ext>
                </a:extLst>
              </p14:cNvPr>
              <p14:cNvContentPartPr/>
              <p14:nvPr/>
            </p14:nvContentPartPr>
            <p14:xfrm>
              <a:off x="2468448" y="4992336"/>
              <a:ext cx="1760400" cy="12960"/>
            </p14:xfrm>
          </p:contentPart>
        </mc:Choice>
        <mc:Fallback xmlns="">
          <p:pic>
            <p:nvPicPr>
              <p:cNvPr id="20" name="Mürekkep 19">
                <a:extLst>
                  <a:ext uri="{FF2B5EF4-FFF2-40B4-BE49-F238E27FC236}">
                    <a16:creationId xmlns:a16="http://schemas.microsoft.com/office/drawing/2014/main" id="{E6BBEC84-6EAD-4B19-AD10-1CFE3E1AE74A}"/>
                  </a:ext>
                </a:extLst>
              </p:cNvPr>
              <p:cNvPicPr/>
              <p:nvPr/>
            </p:nvPicPr>
            <p:blipFill>
              <a:blip r:embed="rId29"/>
              <a:stretch>
                <a:fillRect/>
              </a:stretch>
            </p:blipFill>
            <p:spPr>
              <a:xfrm>
                <a:off x="2459808" y="4983696"/>
                <a:ext cx="17780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Mürekkep 20">
                <a:extLst>
                  <a:ext uri="{FF2B5EF4-FFF2-40B4-BE49-F238E27FC236}">
                    <a16:creationId xmlns:a16="http://schemas.microsoft.com/office/drawing/2014/main" id="{42FF0EC0-A169-FC9D-422F-FC8E732CB790}"/>
                  </a:ext>
                </a:extLst>
              </p14:cNvPr>
              <p14:cNvContentPartPr/>
              <p14:nvPr/>
            </p14:nvContentPartPr>
            <p14:xfrm>
              <a:off x="2450088" y="5247936"/>
              <a:ext cx="254880" cy="19440"/>
            </p14:xfrm>
          </p:contentPart>
        </mc:Choice>
        <mc:Fallback xmlns="">
          <p:pic>
            <p:nvPicPr>
              <p:cNvPr id="21" name="Mürekkep 20">
                <a:extLst>
                  <a:ext uri="{FF2B5EF4-FFF2-40B4-BE49-F238E27FC236}">
                    <a16:creationId xmlns:a16="http://schemas.microsoft.com/office/drawing/2014/main" id="{42FF0EC0-A169-FC9D-422F-FC8E732CB790}"/>
                  </a:ext>
                </a:extLst>
              </p:cNvPr>
              <p:cNvPicPr/>
              <p:nvPr/>
            </p:nvPicPr>
            <p:blipFill>
              <a:blip r:embed="rId31"/>
              <a:stretch>
                <a:fillRect/>
              </a:stretch>
            </p:blipFill>
            <p:spPr>
              <a:xfrm>
                <a:off x="2441448" y="5239296"/>
                <a:ext cx="27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Mürekkep 21">
                <a:extLst>
                  <a:ext uri="{FF2B5EF4-FFF2-40B4-BE49-F238E27FC236}">
                    <a16:creationId xmlns:a16="http://schemas.microsoft.com/office/drawing/2014/main" id="{CF5B2647-1DCD-B34D-656D-67C70008F8AA}"/>
                  </a:ext>
                </a:extLst>
              </p14:cNvPr>
              <p14:cNvContentPartPr/>
              <p14:nvPr/>
            </p14:nvContentPartPr>
            <p14:xfrm>
              <a:off x="9006768" y="3163536"/>
              <a:ext cx="443520" cy="3960"/>
            </p14:xfrm>
          </p:contentPart>
        </mc:Choice>
        <mc:Fallback xmlns="">
          <p:pic>
            <p:nvPicPr>
              <p:cNvPr id="22" name="Mürekkep 21">
                <a:extLst>
                  <a:ext uri="{FF2B5EF4-FFF2-40B4-BE49-F238E27FC236}">
                    <a16:creationId xmlns:a16="http://schemas.microsoft.com/office/drawing/2014/main" id="{CF5B2647-1DCD-B34D-656D-67C70008F8AA}"/>
                  </a:ext>
                </a:extLst>
              </p:cNvPr>
              <p:cNvPicPr/>
              <p:nvPr/>
            </p:nvPicPr>
            <p:blipFill>
              <a:blip r:embed="rId33"/>
              <a:stretch>
                <a:fillRect/>
              </a:stretch>
            </p:blipFill>
            <p:spPr>
              <a:xfrm>
                <a:off x="8997768" y="3154536"/>
                <a:ext cx="461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Mürekkep 22">
                <a:extLst>
                  <a:ext uri="{FF2B5EF4-FFF2-40B4-BE49-F238E27FC236}">
                    <a16:creationId xmlns:a16="http://schemas.microsoft.com/office/drawing/2014/main" id="{9557A722-8765-7D47-325E-5543FBCDAAFF}"/>
                  </a:ext>
                </a:extLst>
              </p14:cNvPr>
              <p14:cNvContentPartPr/>
              <p14:nvPr/>
            </p14:nvContentPartPr>
            <p14:xfrm>
              <a:off x="8979048" y="3739176"/>
              <a:ext cx="1069200" cy="11160"/>
            </p14:xfrm>
          </p:contentPart>
        </mc:Choice>
        <mc:Fallback xmlns="">
          <p:pic>
            <p:nvPicPr>
              <p:cNvPr id="23" name="Mürekkep 22">
                <a:extLst>
                  <a:ext uri="{FF2B5EF4-FFF2-40B4-BE49-F238E27FC236}">
                    <a16:creationId xmlns:a16="http://schemas.microsoft.com/office/drawing/2014/main" id="{9557A722-8765-7D47-325E-5543FBCDAAFF}"/>
                  </a:ext>
                </a:extLst>
              </p:cNvPr>
              <p:cNvPicPr/>
              <p:nvPr/>
            </p:nvPicPr>
            <p:blipFill>
              <a:blip r:embed="rId35"/>
              <a:stretch>
                <a:fillRect/>
              </a:stretch>
            </p:blipFill>
            <p:spPr>
              <a:xfrm>
                <a:off x="8970048" y="3730536"/>
                <a:ext cx="1086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Mürekkep 23">
                <a:extLst>
                  <a:ext uri="{FF2B5EF4-FFF2-40B4-BE49-F238E27FC236}">
                    <a16:creationId xmlns:a16="http://schemas.microsoft.com/office/drawing/2014/main" id="{3EFB474A-9B21-B0E4-76E6-08CCB3D6D7C9}"/>
                  </a:ext>
                </a:extLst>
              </p14:cNvPr>
              <p14:cNvContentPartPr/>
              <p14:nvPr/>
            </p14:nvContentPartPr>
            <p14:xfrm>
              <a:off x="8859168" y="3967416"/>
              <a:ext cx="628920" cy="824400"/>
            </p14:xfrm>
          </p:contentPart>
        </mc:Choice>
        <mc:Fallback xmlns="">
          <p:pic>
            <p:nvPicPr>
              <p:cNvPr id="24" name="Mürekkep 23">
                <a:extLst>
                  <a:ext uri="{FF2B5EF4-FFF2-40B4-BE49-F238E27FC236}">
                    <a16:creationId xmlns:a16="http://schemas.microsoft.com/office/drawing/2014/main" id="{3EFB474A-9B21-B0E4-76E6-08CCB3D6D7C9}"/>
                  </a:ext>
                </a:extLst>
              </p:cNvPr>
              <p:cNvPicPr/>
              <p:nvPr/>
            </p:nvPicPr>
            <p:blipFill>
              <a:blip r:embed="rId37"/>
              <a:stretch>
                <a:fillRect/>
              </a:stretch>
            </p:blipFill>
            <p:spPr>
              <a:xfrm>
                <a:off x="8850528" y="3958776"/>
                <a:ext cx="64656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Mürekkep 24">
                <a:extLst>
                  <a:ext uri="{FF2B5EF4-FFF2-40B4-BE49-F238E27FC236}">
                    <a16:creationId xmlns:a16="http://schemas.microsoft.com/office/drawing/2014/main" id="{10073EC0-F2A7-96C7-F740-F9FCBE4482FB}"/>
                  </a:ext>
                </a:extLst>
              </p14:cNvPr>
              <p14:cNvContentPartPr/>
              <p14:nvPr/>
            </p14:nvContentPartPr>
            <p14:xfrm>
              <a:off x="9052128" y="5202216"/>
              <a:ext cx="1380240" cy="37800"/>
            </p14:xfrm>
          </p:contentPart>
        </mc:Choice>
        <mc:Fallback xmlns="">
          <p:pic>
            <p:nvPicPr>
              <p:cNvPr id="25" name="Mürekkep 24">
                <a:extLst>
                  <a:ext uri="{FF2B5EF4-FFF2-40B4-BE49-F238E27FC236}">
                    <a16:creationId xmlns:a16="http://schemas.microsoft.com/office/drawing/2014/main" id="{10073EC0-F2A7-96C7-F740-F9FCBE4482FB}"/>
                  </a:ext>
                </a:extLst>
              </p:cNvPr>
              <p:cNvPicPr/>
              <p:nvPr/>
            </p:nvPicPr>
            <p:blipFill>
              <a:blip r:embed="rId39"/>
              <a:stretch>
                <a:fillRect/>
              </a:stretch>
            </p:blipFill>
            <p:spPr>
              <a:xfrm>
                <a:off x="9043488" y="5193216"/>
                <a:ext cx="13978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Mürekkep 25">
                <a:extLst>
                  <a:ext uri="{FF2B5EF4-FFF2-40B4-BE49-F238E27FC236}">
                    <a16:creationId xmlns:a16="http://schemas.microsoft.com/office/drawing/2014/main" id="{5510DE2A-00B3-2FBE-F00D-558559625A62}"/>
                  </a:ext>
                </a:extLst>
              </p14:cNvPr>
              <p14:cNvContentPartPr/>
              <p14:nvPr/>
            </p14:nvContentPartPr>
            <p14:xfrm>
              <a:off x="8942688" y="5456016"/>
              <a:ext cx="538560" cy="21240"/>
            </p14:xfrm>
          </p:contentPart>
        </mc:Choice>
        <mc:Fallback xmlns="">
          <p:pic>
            <p:nvPicPr>
              <p:cNvPr id="26" name="Mürekkep 25">
                <a:extLst>
                  <a:ext uri="{FF2B5EF4-FFF2-40B4-BE49-F238E27FC236}">
                    <a16:creationId xmlns:a16="http://schemas.microsoft.com/office/drawing/2014/main" id="{5510DE2A-00B3-2FBE-F00D-558559625A62}"/>
                  </a:ext>
                </a:extLst>
              </p:cNvPr>
              <p:cNvPicPr/>
              <p:nvPr/>
            </p:nvPicPr>
            <p:blipFill>
              <a:blip r:embed="rId41"/>
              <a:stretch>
                <a:fillRect/>
              </a:stretch>
            </p:blipFill>
            <p:spPr>
              <a:xfrm>
                <a:off x="8933688" y="5447376"/>
                <a:ext cx="556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Mürekkep 26">
                <a:extLst>
                  <a:ext uri="{FF2B5EF4-FFF2-40B4-BE49-F238E27FC236}">
                    <a16:creationId xmlns:a16="http://schemas.microsoft.com/office/drawing/2014/main" id="{E9C18381-FA41-95B3-58D9-FEE8E890623B}"/>
                  </a:ext>
                </a:extLst>
              </p14:cNvPr>
              <p14:cNvContentPartPr/>
              <p14:nvPr/>
            </p14:nvContentPartPr>
            <p14:xfrm>
              <a:off x="9024768" y="2907216"/>
              <a:ext cx="2029320" cy="48240"/>
            </p14:xfrm>
          </p:contentPart>
        </mc:Choice>
        <mc:Fallback xmlns="">
          <p:pic>
            <p:nvPicPr>
              <p:cNvPr id="27" name="Mürekkep 26">
                <a:extLst>
                  <a:ext uri="{FF2B5EF4-FFF2-40B4-BE49-F238E27FC236}">
                    <a16:creationId xmlns:a16="http://schemas.microsoft.com/office/drawing/2014/main" id="{E9C18381-FA41-95B3-58D9-FEE8E890623B}"/>
                  </a:ext>
                </a:extLst>
              </p:cNvPr>
              <p:cNvPicPr/>
              <p:nvPr/>
            </p:nvPicPr>
            <p:blipFill>
              <a:blip r:embed="rId43"/>
              <a:stretch>
                <a:fillRect/>
              </a:stretch>
            </p:blipFill>
            <p:spPr>
              <a:xfrm>
                <a:off x="9016128" y="2898576"/>
                <a:ext cx="2046960" cy="65880"/>
              </a:xfrm>
              <a:prstGeom prst="rect">
                <a:avLst/>
              </a:prstGeom>
            </p:spPr>
          </p:pic>
        </mc:Fallback>
      </mc:AlternateContent>
    </p:spTree>
    <p:extLst>
      <p:ext uri="{BB962C8B-B14F-4D97-AF65-F5344CB8AC3E}">
        <p14:creationId xmlns:p14="http://schemas.microsoft.com/office/powerpoint/2010/main" val="362370027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21951B2-3DEC-A2EE-7AF4-F1F85222D804}"/>
              </a:ext>
            </a:extLst>
          </p:cNvPr>
          <p:cNvPicPr>
            <a:picLocks noChangeAspect="1"/>
          </p:cNvPicPr>
          <p:nvPr/>
        </p:nvPicPr>
        <p:blipFill>
          <a:blip r:embed="rId2"/>
          <a:stretch>
            <a:fillRect/>
          </a:stretch>
        </p:blipFill>
        <p:spPr>
          <a:xfrm>
            <a:off x="0" y="0"/>
            <a:ext cx="6396738" cy="6858000"/>
          </a:xfrm>
          <a:prstGeom prst="rect">
            <a:avLst/>
          </a:prstGeom>
        </p:spPr>
      </p:pic>
      <p:pic>
        <p:nvPicPr>
          <p:cNvPr id="7" name="Resim 6">
            <a:extLst>
              <a:ext uri="{FF2B5EF4-FFF2-40B4-BE49-F238E27FC236}">
                <a16:creationId xmlns:a16="http://schemas.microsoft.com/office/drawing/2014/main" id="{E699320E-185D-1F76-9EB2-53831B74DC01}"/>
              </a:ext>
            </a:extLst>
          </p:cNvPr>
          <p:cNvPicPr>
            <a:picLocks noChangeAspect="1"/>
          </p:cNvPicPr>
          <p:nvPr/>
        </p:nvPicPr>
        <p:blipFill>
          <a:blip r:embed="rId3"/>
          <a:stretch>
            <a:fillRect/>
          </a:stretch>
        </p:blipFill>
        <p:spPr>
          <a:xfrm>
            <a:off x="6396738" y="1082145"/>
            <a:ext cx="5763429" cy="496321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9496093-13A3-3FDE-7A69-833D78F10EA6}"/>
                  </a:ext>
                </a:extLst>
              </p14:cNvPr>
              <p14:cNvContentPartPr/>
              <p14:nvPr/>
            </p14:nvContentPartPr>
            <p14:xfrm>
              <a:off x="2112048" y="3200616"/>
              <a:ext cx="658800" cy="18360"/>
            </p14:xfrm>
          </p:contentPart>
        </mc:Choice>
        <mc:Fallback xmlns="">
          <p:pic>
            <p:nvPicPr>
              <p:cNvPr id="8" name="Mürekkep 7">
                <a:extLst>
                  <a:ext uri="{FF2B5EF4-FFF2-40B4-BE49-F238E27FC236}">
                    <a16:creationId xmlns:a16="http://schemas.microsoft.com/office/drawing/2014/main" id="{F9496093-13A3-3FDE-7A69-833D78F10EA6}"/>
                  </a:ext>
                </a:extLst>
              </p:cNvPr>
              <p:cNvPicPr/>
              <p:nvPr/>
            </p:nvPicPr>
            <p:blipFill>
              <a:blip r:embed="rId5"/>
              <a:stretch>
                <a:fillRect/>
              </a:stretch>
            </p:blipFill>
            <p:spPr>
              <a:xfrm>
                <a:off x="2103048" y="3191616"/>
                <a:ext cx="676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465A1E3-DDC1-3DC2-C011-422709DAFF41}"/>
                  </a:ext>
                </a:extLst>
              </p14:cNvPr>
              <p14:cNvContentPartPr/>
              <p14:nvPr/>
            </p14:nvContentPartPr>
            <p14:xfrm>
              <a:off x="2194128" y="3007296"/>
              <a:ext cx="1937880" cy="12600"/>
            </p14:xfrm>
          </p:contentPart>
        </mc:Choice>
        <mc:Fallback xmlns="">
          <p:pic>
            <p:nvPicPr>
              <p:cNvPr id="9" name="Mürekkep 8">
                <a:extLst>
                  <a:ext uri="{FF2B5EF4-FFF2-40B4-BE49-F238E27FC236}">
                    <a16:creationId xmlns:a16="http://schemas.microsoft.com/office/drawing/2014/main" id="{3465A1E3-DDC1-3DC2-C011-422709DAFF41}"/>
                  </a:ext>
                </a:extLst>
              </p:cNvPr>
              <p:cNvPicPr/>
              <p:nvPr/>
            </p:nvPicPr>
            <p:blipFill>
              <a:blip r:embed="rId7"/>
              <a:stretch>
                <a:fillRect/>
              </a:stretch>
            </p:blipFill>
            <p:spPr>
              <a:xfrm>
                <a:off x="2185128" y="2998296"/>
                <a:ext cx="1955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6524EB1-CDF4-DD0E-1D5D-D49674CAA53D}"/>
                  </a:ext>
                </a:extLst>
              </p14:cNvPr>
              <p14:cNvContentPartPr/>
              <p14:nvPr/>
            </p14:nvContentPartPr>
            <p14:xfrm>
              <a:off x="3154248" y="766296"/>
              <a:ext cx="266760" cy="231480"/>
            </p14:xfrm>
          </p:contentPart>
        </mc:Choice>
        <mc:Fallback xmlns="">
          <p:pic>
            <p:nvPicPr>
              <p:cNvPr id="10" name="Mürekkep 9">
                <a:extLst>
                  <a:ext uri="{FF2B5EF4-FFF2-40B4-BE49-F238E27FC236}">
                    <a16:creationId xmlns:a16="http://schemas.microsoft.com/office/drawing/2014/main" id="{C6524EB1-CDF4-DD0E-1D5D-D49674CAA53D}"/>
                  </a:ext>
                </a:extLst>
              </p:cNvPr>
              <p:cNvPicPr/>
              <p:nvPr/>
            </p:nvPicPr>
            <p:blipFill>
              <a:blip r:embed="rId9"/>
              <a:stretch>
                <a:fillRect/>
              </a:stretch>
            </p:blipFill>
            <p:spPr>
              <a:xfrm>
                <a:off x="3145608" y="757656"/>
                <a:ext cx="284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D92877D-20F8-59B5-1AC5-07A92060A7A6}"/>
                  </a:ext>
                </a:extLst>
              </p14:cNvPr>
              <p14:cNvContentPartPr/>
              <p14:nvPr/>
            </p14:nvContentPartPr>
            <p14:xfrm>
              <a:off x="2128968" y="3876336"/>
              <a:ext cx="468000" cy="808200"/>
            </p14:xfrm>
          </p:contentPart>
        </mc:Choice>
        <mc:Fallback xmlns="">
          <p:pic>
            <p:nvPicPr>
              <p:cNvPr id="11" name="Mürekkep 10">
                <a:extLst>
                  <a:ext uri="{FF2B5EF4-FFF2-40B4-BE49-F238E27FC236}">
                    <a16:creationId xmlns:a16="http://schemas.microsoft.com/office/drawing/2014/main" id="{7D92877D-20F8-59B5-1AC5-07A92060A7A6}"/>
                  </a:ext>
                </a:extLst>
              </p:cNvPr>
              <p:cNvPicPr/>
              <p:nvPr/>
            </p:nvPicPr>
            <p:blipFill>
              <a:blip r:embed="rId11"/>
              <a:stretch>
                <a:fillRect/>
              </a:stretch>
            </p:blipFill>
            <p:spPr>
              <a:xfrm>
                <a:off x="2120328" y="3867336"/>
                <a:ext cx="48564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5B866047-9B67-D691-73AE-B481236E673D}"/>
                  </a:ext>
                </a:extLst>
              </p14:cNvPr>
              <p14:cNvContentPartPr/>
              <p14:nvPr/>
            </p14:nvContentPartPr>
            <p14:xfrm>
              <a:off x="2166768" y="3653496"/>
              <a:ext cx="831600" cy="40680"/>
            </p14:xfrm>
          </p:contentPart>
        </mc:Choice>
        <mc:Fallback xmlns="">
          <p:pic>
            <p:nvPicPr>
              <p:cNvPr id="12" name="Mürekkep 11">
                <a:extLst>
                  <a:ext uri="{FF2B5EF4-FFF2-40B4-BE49-F238E27FC236}">
                    <a16:creationId xmlns:a16="http://schemas.microsoft.com/office/drawing/2014/main" id="{5B866047-9B67-D691-73AE-B481236E673D}"/>
                  </a:ext>
                </a:extLst>
              </p:cNvPr>
              <p:cNvPicPr/>
              <p:nvPr/>
            </p:nvPicPr>
            <p:blipFill>
              <a:blip r:embed="rId13"/>
              <a:stretch>
                <a:fillRect/>
              </a:stretch>
            </p:blipFill>
            <p:spPr>
              <a:xfrm>
                <a:off x="2158128" y="3644856"/>
                <a:ext cx="849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24DBB405-3605-5946-27A9-93B30B1B0E9E}"/>
                  </a:ext>
                </a:extLst>
              </p14:cNvPr>
              <p14:cNvContentPartPr/>
              <p14:nvPr/>
            </p14:nvContentPartPr>
            <p14:xfrm>
              <a:off x="2157408" y="5301216"/>
              <a:ext cx="465840" cy="39240"/>
            </p14:xfrm>
          </p:contentPart>
        </mc:Choice>
        <mc:Fallback xmlns="">
          <p:pic>
            <p:nvPicPr>
              <p:cNvPr id="13" name="Mürekkep 12">
                <a:extLst>
                  <a:ext uri="{FF2B5EF4-FFF2-40B4-BE49-F238E27FC236}">
                    <a16:creationId xmlns:a16="http://schemas.microsoft.com/office/drawing/2014/main" id="{24DBB405-3605-5946-27A9-93B30B1B0E9E}"/>
                  </a:ext>
                </a:extLst>
              </p:cNvPr>
              <p:cNvPicPr/>
              <p:nvPr/>
            </p:nvPicPr>
            <p:blipFill>
              <a:blip r:embed="rId15"/>
              <a:stretch>
                <a:fillRect/>
              </a:stretch>
            </p:blipFill>
            <p:spPr>
              <a:xfrm>
                <a:off x="2148768" y="5292576"/>
                <a:ext cx="4834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03EC834E-D1F5-DB45-4429-BB25CD8E9D63}"/>
                  </a:ext>
                </a:extLst>
              </p14:cNvPr>
              <p14:cNvContentPartPr/>
              <p14:nvPr/>
            </p14:nvContentPartPr>
            <p14:xfrm>
              <a:off x="2221848" y="5057136"/>
              <a:ext cx="1197720" cy="54360"/>
            </p14:xfrm>
          </p:contentPart>
        </mc:Choice>
        <mc:Fallback xmlns="">
          <p:pic>
            <p:nvPicPr>
              <p:cNvPr id="14" name="Mürekkep 13">
                <a:extLst>
                  <a:ext uri="{FF2B5EF4-FFF2-40B4-BE49-F238E27FC236}">
                    <a16:creationId xmlns:a16="http://schemas.microsoft.com/office/drawing/2014/main" id="{03EC834E-D1F5-DB45-4429-BB25CD8E9D63}"/>
                  </a:ext>
                </a:extLst>
              </p:cNvPr>
              <p:cNvPicPr/>
              <p:nvPr/>
            </p:nvPicPr>
            <p:blipFill>
              <a:blip r:embed="rId17"/>
              <a:stretch>
                <a:fillRect/>
              </a:stretch>
            </p:blipFill>
            <p:spPr>
              <a:xfrm>
                <a:off x="2212848" y="5048136"/>
                <a:ext cx="1215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FDDF4DD9-8C7D-40FD-79F6-3D102220F2C5}"/>
                  </a:ext>
                </a:extLst>
              </p14:cNvPr>
              <p14:cNvContentPartPr/>
              <p14:nvPr/>
            </p14:nvContentPartPr>
            <p14:xfrm>
              <a:off x="8878248" y="3911256"/>
              <a:ext cx="1572120" cy="48600"/>
            </p14:xfrm>
          </p:contentPart>
        </mc:Choice>
        <mc:Fallback xmlns="">
          <p:pic>
            <p:nvPicPr>
              <p:cNvPr id="15" name="Mürekkep 14">
                <a:extLst>
                  <a:ext uri="{FF2B5EF4-FFF2-40B4-BE49-F238E27FC236}">
                    <a16:creationId xmlns:a16="http://schemas.microsoft.com/office/drawing/2014/main" id="{FDDF4DD9-8C7D-40FD-79F6-3D102220F2C5}"/>
                  </a:ext>
                </a:extLst>
              </p:cNvPr>
              <p:cNvPicPr/>
              <p:nvPr/>
            </p:nvPicPr>
            <p:blipFill>
              <a:blip r:embed="rId19"/>
              <a:stretch>
                <a:fillRect/>
              </a:stretch>
            </p:blipFill>
            <p:spPr>
              <a:xfrm>
                <a:off x="8869608" y="3902256"/>
                <a:ext cx="1589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574AF5AF-58A4-9D86-73C5-8540410079C7}"/>
                  </a:ext>
                </a:extLst>
              </p14:cNvPr>
              <p14:cNvContentPartPr/>
              <p14:nvPr/>
            </p14:nvContentPartPr>
            <p14:xfrm>
              <a:off x="8832888" y="4196736"/>
              <a:ext cx="612000" cy="10440"/>
            </p14:xfrm>
          </p:contentPart>
        </mc:Choice>
        <mc:Fallback xmlns="">
          <p:pic>
            <p:nvPicPr>
              <p:cNvPr id="16" name="Mürekkep 15">
                <a:extLst>
                  <a:ext uri="{FF2B5EF4-FFF2-40B4-BE49-F238E27FC236}">
                    <a16:creationId xmlns:a16="http://schemas.microsoft.com/office/drawing/2014/main" id="{574AF5AF-58A4-9D86-73C5-8540410079C7}"/>
                  </a:ext>
                </a:extLst>
              </p:cNvPr>
              <p:cNvPicPr/>
              <p:nvPr/>
            </p:nvPicPr>
            <p:blipFill>
              <a:blip r:embed="rId21"/>
              <a:stretch>
                <a:fillRect/>
              </a:stretch>
            </p:blipFill>
            <p:spPr>
              <a:xfrm>
                <a:off x="8823888" y="4188096"/>
                <a:ext cx="629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22371CBD-030C-D304-8222-8154563E7907}"/>
                  </a:ext>
                </a:extLst>
              </p14:cNvPr>
              <p14:cNvContentPartPr/>
              <p14:nvPr/>
            </p14:nvContentPartPr>
            <p14:xfrm>
              <a:off x="8702208" y="2577096"/>
              <a:ext cx="572040" cy="942480"/>
            </p14:xfrm>
          </p:contentPart>
        </mc:Choice>
        <mc:Fallback xmlns="">
          <p:pic>
            <p:nvPicPr>
              <p:cNvPr id="17" name="Mürekkep 16">
                <a:extLst>
                  <a:ext uri="{FF2B5EF4-FFF2-40B4-BE49-F238E27FC236}">
                    <a16:creationId xmlns:a16="http://schemas.microsoft.com/office/drawing/2014/main" id="{22371CBD-030C-D304-8222-8154563E7907}"/>
                  </a:ext>
                </a:extLst>
              </p:cNvPr>
              <p:cNvPicPr/>
              <p:nvPr/>
            </p:nvPicPr>
            <p:blipFill>
              <a:blip r:embed="rId23"/>
              <a:stretch>
                <a:fillRect/>
              </a:stretch>
            </p:blipFill>
            <p:spPr>
              <a:xfrm>
                <a:off x="8693568" y="2568096"/>
                <a:ext cx="589680" cy="96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4C2C2988-D9C0-EDF0-3D51-8B514391CD01}"/>
                  </a:ext>
                </a:extLst>
              </p14:cNvPr>
              <p14:cNvContentPartPr/>
              <p14:nvPr/>
            </p14:nvContentPartPr>
            <p14:xfrm>
              <a:off x="8841888" y="1920096"/>
              <a:ext cx="685440" cy="360"/>
            </p14:xfrm>
          </p:contentPart>
        </mc:Choice>
        <mc:Fallback xmlns="">
          <p:pic>
            <p:nvPicPr>
              <p:cNvPr id="18" name="Mürekkep 17">
                <a:extLst>
                  <a:ext uri="{FF2B5EF4-FFF2-40B4-BE49-F238E27FC236}">
                    <a16:creationId xmlns:a16="http://schemas.microsoft.com/office/drawing/2014/main" id="{4C2C2988-D9C0-EDF0-3D51-8B514391CD01}"/>
                  </a:ext>
                </a:extLst>
              </p:cNvPr>
              <p:cNvPicPr/>
              <p:nvPr/>
            </p:nvPicPr>
            <p:blipFill>
              <a:blip r:embed="rId25"/>
              <a:stretch>
                <a:fillRect/>
              </a:stretch>
            </p:blipFill>
            <p:spPr>
              <a:xfrm>
                <a:off x="8832888" y="1911096"/>
                <a:ext cx="703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D4AF2B5A-6F59-AE69-0A80-3A032A0DDAC4}"/>
                  </a:ext>
                </a:extLst>
              </p14:cNvPr>
              <p14:cNvContentPartPr/>
              <p14:nvPr/>
            </p14:nvContentPartPr>
            <p14:xfrm>
              <a:off x="8869248" y="2376936"/>
              <a:ext cx="987120" cy="19800"/>
            </p14:xfrm>
          </p:contentPart>
        </mc:Choice>
        <mc:Fallback xmlns="">
          <p:pic>
            <p:nvPicPr>
              <p:cNvPr id="19" name="Mürekkep 18">
                <a:extLst>
                  <a:ext uri="{FF2B5EF4-FFF2-40B4-BE49-F238E27FC236}">
                    <a16:creationId xmlns:a16="http://schemas.microsoft.com/office/drawing/2014/main" id="{D4AF2B5A-6F59-AE69-0A80-3A032A0DDAC4}"/>
                  </a:ext>
                </a:extLst>
              </p:cNvPr>
              <p:cNvPicPr/>
              <p:nvPr/>
            </p:nvPicPr>
            <p:blipFill>
              <a:blip r:embed="rId27"/>
              <a:stretch>
                <a:fillRect/>
              </a:stretch>
            </p:blipFill>
            <p:spPr>
              <a:xfrm>
                <a:off x="8860608" y="2368296"/>
                <a:ext cx="1004760" cy="37440"/>
              </a:xfrm>
              <a:prstGeom prst="rect">
                <a:avLst/>
              </a:prstGeom>
            </p:spPr>
          </p:pic>
        </mc:Fallback>
      </mc:AlternateContent>
      <p:pic>
        <p:nvPicPr>
          <p:cNvPr id="22" name="Resim 21">
            <a:extLst>
              <a:ext uri="{FF2B5EF4-FFF2-40B4-BE49-F238E27FC236}">
                <a16:creationId xmlns:a16="http://schemas.microsoft.com/office/drawing/2014/main" id="{6A3AED03-BC29-03CC-D686-513B64799A20}"/>
              </a:ext>
            </a:extLst>
          </p:cNvPr>
          <p:cNvPicPr>
            <a:picLocks noChangeAspect="1"/>
          </p:cNvPicPr>
          <p:nvPr/>
        </p:nvPicPr>
        <p:blipFill>
          <a:blip r:embed="rId28"/>
          <a:srcRect t="9320" r="37616"/>
          <a:stretch/>
        </p:blipFill>
        <p:spPr>
          <a:xfrm>
            <a:off x="8759736" y="1397288"/>
            <a:ext cx="2989284" cy="259154"/>
          </a:xfrm>
          <a:prstGeom prst="rect">
            <a:avLst/>
          </a:prstGeom>
        </p:spPr>
      </p:pic>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2D539E1F-8092-EA8C-D70E-1EA983037BC5}"/>
                  </a:ext>
                </a:extLst>
              </p14:cNvPr>
              <p14:cNvContentPartPr/>
              <p14:nvPr/>
            </p14:nvContentPartPr>
            <p14:xfrm>
              <a:off x="8787168" y="1598976"/>
              <a:ext cx="2075040" cy="19440"/>
            </p14:xfrm>
          </p:contentPart>
        </mc:Choice>
        <mc:Fallback xmlns="">
          <p:pic>
            <p:nvPicPr>
              <p:cNvPr id="20" name="Mürekkep 19">
                <a:extLst>
                  <a:ext uri="{FF2B5EF4-FFF2-40B4-BE49-F238E27FC236}">
                    <a16:creationId xmlns:a16="http://schemas.microsoft.com/office/drawing/2014/main" id="{2D539E1F-8092-EA8C-D70E-1EA983037BC5}"/>
                  </a:ext>
                </a:extLst>
              </p:cNvPr>
              <p:cNvPicPr/>
              <p:nvPr/>
            </p:nvPicPr>
            <p:blipFill>
              <a:blip r:embed="rId30"/>
              <a:stretch>
                <a:fillRect/>
              </a:stretch>
            </p:blipFill>
            <p:spPr>
              <a:xfrm>
                <a:off x="8778168" y="1590336"/>
                <a:ext cx="2092680" cy="37080"/>
              </a:xfrm>
              <a:prstGeom prst="rect">
                <a:avLst/>
              </a:prstGeom>
            </p:spPr>
          </p:pic>
        </mc:Fallback>
      </mc:AlternateContent>
    </p:spTree>
    <p:extLst>
      <p:ext uri="{BB962C8B-B14F-4D97-AF65-F5344CB8AC3E}">
        <p14:creationId xmlns:p14="http://schemas.microsoft.com/office/powerpoint/2010/main" val="428592466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01980C-C738-5C74-FA4D-87558AEA15E0}"/>
              </a:ext>
            </a:extLst>
          </p:cNvPr>
          <p:cNvPicPr>
            <a:picLocks noChangeAspect="1"/>
          </p:cNvPicPr>
          <p:nvPr/>
        </p:nvPicPr>
        <p:blipFill>
          <a:blip r:embed="rId2"/>
          <a:stretch>
            <a:fillRect/>
          </a:stretch>
        </p:blipFill>
        <p:spPr>
          <a:xfrm>
            <a:off x="353208" y="933101"/>
            <a:ext cx="5306165" cy="4991797"/>
          </a:xfrm>
          <a:prstGeom prst="rect">
            <a:avLst/>
          </a:prstGeom>
        </p:spPr>
      </p:pic>
      <p:pic>
        <p:nvPicPr>
          <p:cNvPr id="7" name="Resim 6">
            <a:extLst>
              <a:ext uri="{FF2B5EF4-FFF2-40B4-BE49-F238E27FC236}">
                <a16:creationId xmlns:a16="http://schemas.microsoft.com/office/drawing/2014/main" id="{8A7861AA-1452-DE2F-BBFC-AD5B57F42A6D}"/>
              </a:ext>
            </a:extLst>
          </p:cNvPr>
          <p:cNvPicPr>
            <a:picLocks noChangeAspect="1"/>
          </p:cNvPicPr>
          <p:nvPr/>
        </p:nvPicPr>
        <p:blipFill>
          <a:blip r:embed="rId3"/>
          <a:stretch>
            <a:fillRect/>
          </a:stretch>
        </p:blipFill>
        <p:spPr>
          <a:xfrm>
            <a:off x="6156960" y="875942"/>
            <a:ext cx="5763429" cy="510611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118A2440-1450-9A33-566D-28B54925CE8C}"/>
                  </a:ext>
                </a:extLst>
              </p14:cNvPr>
              <p14:cNvContentPartPr/>
              <p14:nvPr/>
            </p14:nvContentPartPr>
            <p14:xfrm>
              <a:off x="2788488" y="1737216"/>
              <a:ext cx="657720" cy="360"/>
            </p14:xfrm>
          </p:contentPart>
        </mc:Choice>
        <mc:Fallback xmlns="">
          <p:pic>
            <p:nvPicPr>
              <p:cNvPr id="8" name="Mürekkep 7">
                <a:extLst>
                  <a:ext uri="{FF2B5EF4-FFF2-40B4-BE49-F238E27FC236}">
                    <a16:creationId xmlns:a16="http://schemas.microsoft.com/office/drawing/2014/main" id="{118A2440-1450-9A33-566D-28B54925CE8C}"/>
                  </a:ext>
                </a:extLst>
              </p:cNvPr>
              <p:cNvPicPr/>
              <p:nvPr/>
            </p:nvPicPr>
            <p:blipFill>
              <a:blip r:embed="rId5"/>
              <a:stretch>
                <a:fillRect/>
              </a:stretch>
            </p:blipFill>
            <p:spPr>
              <a:xfrm>
                <a:off x="2779848" y="1728216"/>
                <a:ext cx="675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AC58E77-7B56-775F-0E4E-D218541D0378}"/>
                  </a:ext>
                </a:extLst>
              </p14:cNvPr>
              <p14:cNvContentPartPr/>
              <p14:nvPr/>
            </p14:nvContentPartPr>
            <p14:xfrm>
              <a:off x="2916288" y="1471896"/>
              <a:ext cx="1700280" cy="29880"/>
            </p14:xfrm>
          </p:contentPart>
        </mc:Choice>
        <mc:Fallback xmlns="">
          <p:pic>
            <p:nvPicPr>
              <p:cNvPr id="9" name="Mürekkep 8">
                <a:extLst>
                  <a:ext uri="{FF2B5EF4-FFF2-40B4-BE49-F238E27FC236}">
                    <a16:creationId xmlns:a16="http://schemas.microsoft.com/office/drawing/2014/main" id="{4AC58E77-7B56-775F-0E4E-D218541D0378}"/>
                  </a:ext>
                </a:extLst>
              </p:cNvPr>
              <p:cNvPicPr/>
              <p:nvPr/>
            </p:nvPicPr>
            <p:blipFill>
              <a:blip r:embed="rId7"/>
              <a:stretch>
                <a:fillRect/>
              </a:stretch>
            </p:blipFill>
            <p:spPr>
              <a:xfrm>
                <a:off x="2907648" y="1462896"/>
                <a:ext cx="1717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81DD3A8-EDC5-7D8A-90C2-0AAFABC79832}"/>
                  </a:ext>
                </a:extLst>
              </p14:cNvPr>
              <p14:cNvContentPartPr/>
              <p14:nvPr/>
            </p14:nvContentPartPr>
            <p14:xfrm>
              <a:off x="2788488" y="2282256"/>
              <a:ext cx="1279440" cy="3960"/>
            </p14:xfrm>
          </p:contentPart>
        </mc:Choice>
        <mc:Fallback xmlns="">
          <p:pic>
            <p:nvPicPr>
              <p:cNvPr id="10" name="Mürekkep 9">
                <a:extLst>
                  <a:ext uri="{FF2B5EF4-FFF2-40B4-BE49-F238E27FC236}">
                    <a16:creationId xmlns:a16="http://schemas.microsoft.com/office/drawing/2014/main" id="{681DD3A8-EDC5-7D8A-90C2-0AAFABC79832}"/>
                  </a:ext>
                </a:extLst>
              </p:cNvPr>
              <p:cNvPicPr/>
              <p:nvPr/>
            </p:nvPicPr>
            <p:blipFill>
              <a:blip r:embed="rId9"/>
              <a:stretch>
                <a:fillRect/>
              </a:stretch>
            </p:blipFill>
            <p:spPr>
              <a:xfrm>
                <a:off x="2779848" y="2273256"/>
                <a:ext cx="1297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B88B5CD1-F5BB-BC93-90AE-D34FEF7E0E6D}"/>
                  </a:ext>
                </a:extLst>
              </p14:cNvPr>
              <p14:cNvContentPartPr/>
              <p14:nvPr/>
            </p14:nvContentPartPr>
            <p14:xfrm>
              <a:off x="2732688" y="2451096"/>
              <a:ext cx="524880" cy="1017000"/>
            </p14:xfrm>
          </p:contentPart>
        </mc:Choice>
        <mc:Fallback xmlns="">
          <p:pic>
            <p:nvPicPr>
              <p:cNvPr id="11" name="Mürekkep 10">
                <a:extLst>
                  <a:ext uri="{FF2B5EF4-FFF2-40B4-BE49-F238E27FC236}">
                    <a16:creationId xmlns:a16="http://schemas.microsoft.com/office/drawing/2014/main" id="{B88B5CD1-F5BB-BC93-90AE-D34FEF7E0E6D}"/>
                  </a:ext>
                </a:extLst>
              </p:cNvPr>
              <p:cNvPicPr/>
              <p:nvPr/>
            </p:nvPicPr>
            <p:blipFill>
              <a:blip r:embed="rId11"/>
              <a:stretch>
                <a:fillRect/>
              </a:stretch>
            </p:blipFill>
            <p:spPr>
              <a:xfrm>
                <a:off x="2724048" y="2442456"/>
                <a:ext cx="54252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772A830B-F6D4-ECE8-46FD-34CFA4ACBF4B}"/>
                  </a:ext>
                </a:extLst>
              </p14:cNvPr>
              <p14:cNvContentPartPr/>
              <p14:nvPr/>
            </p14:nvContentPartPr>
            <p14:xfrm>
              <a:off x="2843568" y="3819816"/>
              <a:ext cx="1151640" cy="29520"/>
            </p14:xfrm>
          </p:contentPart>
        </mc:Choice>
        <mc:Fallback xmlns="">
          <p:pic>
            <p:nvPicPr>
              <p:cNvPr id="12" name="Mürekkep 11">
                <a:extLst>
                  <a:ext uri="{FF2B5EF4-FFF2-40B4-BE49-F238E27FC236}">
                    <a16:creationId xmlns:a16="http://schemas.microsoft.com/office/drawing/2014/main" id="{772A830B-F6D4-ECE8-46FD-34CFA4ACBF4B}"/>
                  </a:ext>
                </a:extLst>
              </p:cNvPr>
              <p:cNvPicPr/>
              <p:nvPr/>
            </p:nvPicPr>
            <p:blipFill>
              <a:blip r:embed="rId13"/>
              <a:stretch>
                <a:fillRect/>
              </a:stretch>
            </p:blipFill>
            <p:spPr>
              <a:xfrm>
                <a:off x="2834568" y="3810816"/>
                <a:ext cx="1169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13981B2-4DFE-DE03-232E-625F1992B72D}"/>
                  </a:ext>
                </a:extLst>
              </p14:cNvPr>
              <p14:cNvContentPartPr/>
              <p14:nvPr/>
            </p14:nvContentPartPr>
            <p14:xfrm>
              <a:off x="2834208" y="4084776"/>
              <a:ext cx="438480" cy="21240"/>
            </p14:xfrm>
          </p:contentPart>
        </mc:Choice>
        <mc:Fallback xmlns="">
          <p:pic>
            <p:nvPicPr>
              <p:cNvPr id="13" name="Mürekkep 12">
                <a:extLst>
                  <a:ext uri="{FF2B5EF4-FFF2-40B4-BE49-F238E27FC236}">
                    <a16:creationId xmlns:a16="http://schemas.microsoft.com/office/drawing/2014/main" id="{913981B2-4DFE-DE03-232E-625F1992B72D}"/>
                  </a:ext>
                </a:extLst>
              </p:cNvPr>
              <p:cNvPicPr/>
              <p:nvPr/>
            </p:nvPicPr>
            <p:blipFill>
              <a:blip r:embed="rId15"/>
              <a:stretch>
                <a:fillRect/>
              </a:stretch>
            </p:blipFill>
            <p:spPr>
              <a:xfrm>
                <a:off x="2825208" y="4075776"/>
                <a:ext cx="456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7DB9DF74-AD6E-F4A1-BA6F-B43CE831FF66}"/>
                  </a:ext>
                </a:extLst>
              </p14:cNvPr>
              <p14:cNvContentPartPr/>
              <p14:nvPr/>
            </p14:nvContentPartPr>
            <p14:xfrm>
              <a:off x="8704728" y="4014216"/>
              <a:ext cx="584640" cy="18360"/>
            </p14:xfrm>
          </p:contentPart>
        </mc:Choice>
        <mc:Fallback xmlns="">
          <p:pic>
            <p:nvPicPr>
              <p:cNvPr id="14" name="Mürekkep 13">
                <a:extLst>
                  <a:ext uri="{FF2B5EF4-FFF2-40B4-BE49-F238E27FC236}">
                    <a16:creationId xmlns:a16="http://schemas.microsoft.com/office/drawing/2014/main" id="{7DB9DF74-AD6E-F4A1-BA6F-B43CE831FF66}"/>
                  </a:ext>
                </a:extLst>
              </p:cNvPr>
              <p:cNvPicPr/>
              <p:nvPr/>
            </p:nvPicPr>
            <p:blipFill>
              <a:blip r:embed="rId17"/>
              <a:stretch>
                <a:fillRect/>
              </a:stretch>
            </p:blipFill>
            <p:spPr>
              <a:xfrm>
                <a:off x="8696088" y="4005216"/>
                <a:ext cx="602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4945CD78-C912-E7FA-6956-FF1333793FDA}"/>
                  </a:ext>
                </a:extLst>
              </p14:cNvPr>
              <p14:cNvContentPartPr/>
              <p14:nvPr/>
            </p14:nvContentPartPr>
            <p14:xfrm>
              <a:off x="8576568" y="3766536"/>
              <a:ext cx="1855440" cy="28440"/>
            </p14:xfrm>
          </p:contentPart>
        </mc:Choice>
        <mc:Fallback xmlns="">
          <p:pic>
            <p:nvPicPr>
              <p:cNvPr id="15" name="Mürekkep 14">
                <a:extLst>
                  <a:ext uri="{FF2B5EF4-FFF2-40B4-BE49-F238E27FC236}">
                    <a16:creationId xmlns:a16="http://schemas.microsoft.com/office/drawing/2014/main" id="{4945CD78-C912-E7FA-6956-FF1333793FDA}"/>
                  </a:ext>
                </a:extLst>
              </p:cNvPr>
              <p:cNvPicPr/>
              <p:nvPr/>
            </p:nvPicPr>
            <p:blipFill>
              <a:blip r:embed="rId19"/>
              <a:stretch>
                <a:fillRect/>
              </a:stretch>
            </p:blipFill>
            <p:spPr>
              <a:xfrm>
                <a:off x="8567928" y="3757536"/>
                <a:ext cx="1873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3E58923E-D785-BC2A-68ED-7B5C1A0E86D3}"/>
                  </a:ext>
                </a:extLst>
              </p14:cNvPr>
              <p14:cNvContentPartPr/>
              <p14:nvPr/>
            </p14:nvContentPartPr>
            <p14:xfrm>
              <a:off x="8492328" y="2402856"/>
              <a:ext cx="614160" cy="888120"/>
            </p14:xfrm>
          </p:contentPart>
        </mc:Choice>
        <mc:Fallback xmlns="">
          <p:pic>
            <p:nvPicPr>
              <p:cNvPr id="16" name="Mürekkep 15">
                <a:extLst>
                  <a:ext uri="{FF2B5EF4-FFF2-40B4-BE49-F238E27FC236}">
                    <a16:creationId xmlns:a16="http://schemas.microsoft.com/office/drawing/2014/main" id="{3E58923E-D785-BC2A-68ED-7B5C1A0E86D3}"/>
                  </a:ext>
                </a:extLst>
              </p:cNvPr>
              <p:cNvPicPr/>
              <p:nvPr/>
            </p:nvPicPr>
            <p:blipFill>
              <a:blip r:embed="rId21"/>
              <a:stretch>
                <a:fillRect/>
              </a:stretch>
            </p:blipFill>
            <p:spPr>
              <a:xfrm>
                <a:off x="8483688" y="2393856"/>
                <a:ext cx="63180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13E1D7D6-2E85-C812-2179-094F89B44C41}"/>
                  </a:ext>
                </a:extLst>
              </p14:cNvPr>
              <p14:cNvContentPartPr/>
              <p14:nvPr/>
            </p14:nvContentPartPr>
            <p14:xfrm>
              <a:off x="8512848" y="2129976"/>
              <a:ext cx="1050840" cy="47160"/>
            </p14:xfrm>
          </p:contentPart>
        </mc:Choice>
        <mc:Fallback xmlns="">
          <p:pic>
            <p:nvPicPr>
              <p:cNvPr id="17" name="Mürekkep 16">
                <a:extLst>
                  <a:ext uri="{FF2B5EF4-FFF2-40B4-BE49-F238E27FC236}">
                    <a16:creationId xmlns:a16="http://schemas.microsoft.com/office/drawing/2014/main" id="{13E1D7D6-2E85-C812-2179-094F89B44C41}"/>
                  </a:ext>
                </a:extLst>
              </p:cNvPr>
              <p:cNvPicPr/>
              <p:nvPr/>
            </p:nvPicPr>
            <p:blipFill>
              <a:blip r:embed="rId23"/>
              <a:stretch>
                <a:fillRect/>
              </a:stretch>
            </p:blipFill>
            <p:spPr>
              <a:xfrm>
                <a:off x="8503848" y="2121336"/>
                <a:ext cx="10684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F9B67F79-5271-FB2F-24D0-6405E6B80EB8}"/>
                  </a:ext>
                </a:extLst>
              </p14:cNvPr>
              <p14:cNvContentPartPr/>
              <p14:nvPr/>
            </p14:nvContentPartPr>
            <p14:xfrm>
              <a:off x="8585928" y="1754856"/>
              <a:ext cx="611640" cy="28440"/>
            </p14:xfrm>
          </p:contentPart>
        </mc:Choice>
        <mc:Fallback xmlns="">
          <p:pic>
            <p:nvPicPr>
              <p:cNvPr id="18" name="Mürekkep 17">
                <a:extLst>
                  <a:ext uri="{FF2B5EF4-FFF2-40B4-BE49-F238E27FC236}">
                    <a16:creationId xmlns:a16="http://schemas.microsoft.com/office/drawing/2014/main" id="{F9B67F79-5271-FB2F-24D0-6405E6B80EB8}"/>
                  </a:ext>
                </a:extLst>
              </p:cNvPr>
              <p:cNvPicPr/>
              <p:nvPr/>
            </p:nvPicPr>
            <p:blipFill>
              <a:blip r:embed="rId25"/>
              <a:stretch>
                <a:fillRect/>
              </a:stretch>
            </p:blipFill>
            <p:spPr>
              <a:xfrm>
                <a:off x="8577288" y="1745856"/>
                <a:ext cx="629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7A71F1F9-0473-11F4-E3A7-5A3E72533B13}"/>
                  </a:ext>
                </a:extLst>
              </p14:cNvPr>
              <p14:cNvContentPartPr/>
              <p14:nvPr/>
            </p14:nvContentPartPr>
            <p14:xfrm>
              <a:off x="8604288" y="1442016"/>
              <a:ext cx="1315800" cy="29880"/>
            </p14:xfrm>
          </p:contentPart>
        </mc:Choice>
        <mc:Fallback xmlns="">
          <p:pic>
            <p:nvPicPr>
              <p:cNvPr id="19" name="Mürekkep 18">
                <a:extLst>
                  <a:ext uri="{FF2B5EF4-FFF2-40B4-BE49-F238E27FC236}">
                    <a16:creationId xmlns:a16="http://schemas.microsoft.com/office/drawing/2014/main" id="{7A71F1F9-0473-11F4-E3A7-5A3E72533B13}"/>
                  </a:ext>
                </a:extLst>
              </p:cNvPr>
              <p:cNvPicPr/>
              <p:nvPr/>
            </p:nvPicPr>
            <p:blipFill>
              <a:blip r:embed="rId27"/>
              <a:stretch>
                <a:fillRect/>
              </a:stretch>
            </p:blipFill>
            <p:spPr>
              <a:xfrm>
                <a:off x="8595648" y="1433376"/>
                <a:ext cx="1333440" cy="47520"/>
              </a:xfrm>
              <a:prstGeom prst="rect">
                <a:avLst/>
              </a:prstGeom>
            </p:spPr>
          </p:pic>
        </mc:Fallback>
      </mc:AlternateContent>
    </p:spTree>
    <p:extLst>
      <p:ext uri="{BB962C8B-B14F-4D97-AF65-F5344CB8AC3E}">
        <p14:creationId xmlns:p14="http://schemas.microsoft.com/office/powerpoint/2010/main" val="61089420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BB01D0A-85AF-254A-6AF1-C0F08DE96B8A}"/>
              </a:ext>
            </a:extLst>
          </p:cNvPr>
          <p:cNvPicPr>
            <a:picLocks noChangeAspect="1"/>
          </p:cNvPicPr>
          <p:nvPr/>
        </p:nvPicPr>
        <p:blipFill>
          <a:blip r:embed="rId2"/>
          <a:stretch>
            <a:fillRect/>
          </a:stretch>
        </p:blipFill>
        <p:spPr>
          <a:xfrm>
            <a:off x="1949904" y="613922"/>
            <a:ext cx="8292191" cy="5630156"/>
          </a:xfrm>
          <a:prstGeom prst="rect">
            <a:avLst/>
          </a:prstGeom>
        </p:spPr>
      </p:pic>
    </p:spTree>
    <p:extLst>
      <p:ext uri="{BB962C8B-B14F-4D97-AF65-F5344CB8AC3E}">
        <p14:creationId xmlns:p14="http://schemas.microsoft.com/office/powerpoint/2010/main" val="68596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CD9E5506-790D-1929-AF21-D35A5AA2333D}"/>
              </a:ext>
            </a:extLst>
          </p:cNvPr>
          <p:cNvSpPr txBox="1">
            <a:spLocks noGrp="1"/>
          </p:cNvSpPr>
          <p:nvPr>
            <p:ph idx="1"/>
          </p:nvPr>
        </p:nvSpPr>
        <p:spPr>
          <a:xfrm>
            <a:off x="173736" y="123254"/>
            <a:ext cx="11896343" cy="6319679"/>
          </a:xfrm>
          <a:prstGeom prst="rect">
            <a:avLst/>
          </a:prstGeom>
          <a:noFill/>
        </p:spPr>
        <p:txBody>
          <a:bodyPr wrap="square">
            <a:spAutoFit/>
          </a:bodyPr>
          <a:lstStyle/>
          <a:p>
            <a:pPr algn="l"/>
            <a:r>
              <a:rPr lang="en-US" sz="1600" b="0" i="0" dirty="0">
                <a:effectLst/>
                <a:latin typeface="Udemy Sans"/>
              </a:rPr>
              <a:t>We're seeing these limitations because in a serious game where we have these types of mechanics, it’s going to be </a:t>
            </a:r>
          </a:p>
          <a:p>
            <a:pPr marL="0" indent="0" algn="l">
              <a:buNone/>
            </a:pPr>
            <a:r>
              <a:rPr lang="en-US" sz="1600" b="0" i="0" dirty="0">
                <a:effectLst/>
                <a:latin typeface="Udemy Sans"/>
              </a:rPr>
              <a:t>hard to show them all in a debug setting.</a:t>
            </a:r>
          </a:p>
          <a:p>
            <a:pPr algn="l"/>
            <a:r>
              <a:rPr lang="en-US" sz="1600" b="0" i="0" dirty="0">
                <a:effectLst/>
                <a:latin typeface="Udemy Sans"/>
              </a:rPr>
              <a:t>And that's why like most RPG games, we're going to want a menu that shows us the values of our attributes.</a:t>
            </a:r>
          </a:p>
          <a:p>
            <a:pPr algn="l"/>
            <a:r>
              <a:rPr lang="en-US" sz="1600" b="0" i="0" dirty="0">
                <a:effectLst/>
                <a:latin typeface="Udemy Sans"/>
              </a:rPr>
              <a:t>We're going to want an attribute menu now that's going to be a widget that we can show to the screen, which means we'll probably want a button that we can click to show that attribute menu.</a:t>
            </a:r>
          </a:p>
          <a:p>
            <a:pPr algn="l"/>
            <a:r>
              <a:rPr lang="en-US" sz="1600" b="0" i="0" dirty="0">
                <a:effectLst/>
                <a:latin typeface="Udemy Sans"/>
              </a:rPr>
              <a:t>So those are going to be the next steps for us is a nice way to visualize our attributes primary and secondary in a nice menu that will be responsive and also have some options that will allow us to maybe adjust our attributes as or a levels up.</a:t>
            </a:r>
          </a:p>
          <a:p>
            <a:pPr algn="l"/>
            <a:r>
              <a:rPr lang="en-US" sz="1600" b="0" i="0" dirty="0">
                <a:effectLst/>
                <a:latin typeface="Udemy Sans"/>
              </a:rPr>
              <a:t>She is going to gain some attribute points that she can spend on various attributes and then customize the build for this specific character.</a:t>
            </a:r>
          </a:p>
          <a:p>
            <a:pPr algn="l"/>
            <a:r>
              <a:rPr lang="en-US" sz="1600" b="0" i="0" dirty="0">
                <a:effectLst/>
                <a:latin typeface="Udemy Sans"/>
              </a:rPr>
              <a:t>So these are common to most RPG games and that's what our project is going to have.</a:t>
            </a:r>
          </a:p>
          <a:p>
            <a:pPr algn="l"/>
            <a:r>
              <a:rPr lang="en-US" sz="1600" b="0" i="0" dirty="0">
                <a:effectLst/>
                <a:latin typeface="Udemy Sans"/>
              </a:rPr>
              <a:t>So those will be the things we'll handle next.</a:t>
            </a:r>
          </a:p>
          <a:p>
            <a:pPr algn="l"/>
            <a:r>
              <a:rPr lang="en-US" sz="1600" b="0" i="0" dirty="0">
                <a:effectLst/>
                <a:latin typeface="Udemy Sans"/>
              </a:rPr>
              <a:t>We now have derived attributes, attributes that are derived from other attributes and those relationships</a:t>
            </a:r>
          </a:p>
          <a:p>
            <a:pPr algn="l"/>
            <a:r>
              <a:rPr lang="en-US" sz="1600" b="0" i="0" dirty="0">
                <a:effectLst/>
                <a:latin typeface="Udemy Sans"/>
              </a:rPr>
              <a:t>are mapped out here in our modifiers based on our attribute based modifier coefficient and other parameters.</a:t>
            </a:r>
          </a:p>
          <a:p>
            <a:pPr algn="l"/>
            <a:r>
              <a:rPr lang="en-US" sz="1600" b="0" i="0" dirty="0">
                <a:effectLst/>
                <a:latin typeface="Udemy Sans"/>
              </a:rPr>
              <a:t>Now sometimes you might want an arbitrarily complex calculation and also your calculation may be dependent on other factors, not just other attributes, but other variables associated with the character.</a:t>
            </a:r>
          </a:p>
          <a:p>
            <a:pPr algn="l"/>
            <a:r>
              <a:rPr lang="en-US" sz="1600" b="0" i="0" dirty="0">
                <a:effectLst/>
                <a:latin typeface="Udemy Sans"/>
              </a:rPr>
              <a:t>And for that we need to use something a bit more sophisticated than an attribute based modifier.</a:t>
            </a:r>
          </a:p>
          <a:p>
            <a:pPr algn="l"/>
            <a:r>
              <a:rPr lang="en-US" sz="1600" b="0" i="0" dirty="0">
                <a:effectLst/>
                <a:latin typeface="Udemy Sans"/>
              </a:rPr>
              <a:t>So we'll have to use something like a custom calculation class.</a:t>
            </a:r>
          </a:p>
          <a:p>
            <a:pPr algn="l"/>
            <a:r>
              <a:rPr lang="en-US" sz="1600" b="0" i="0" dirty="0">
                <a:effectLst/>
                <a:latin typeface="Udemy Sans"/>
              </a:rPr>
              <a:t>And that's another thing that we're going to get into in the videos to come.</a:t>
            </a:r>
          </a:p>
          <a:p>
            <a:pPr algn="l"/>
            <a:r>
              <a:rPr lang="en-US" sz="1600" b="0" i="0" dirty="0">
                <a:effectLst/>
                <a:latin typeface="Udemy Sans"/>
              </a:rPr>
              <a:t>So just a few things to look forward to for now.</a:t>
            </a:r>
          </a:p>
        </p:txBody>
      </p:sp>
    </p:spTree>
    <p:extLst>
      <p:ext uri="{BB962C8B-B14F-4D97-AF65-F5344CB8AC3E}">
        <p14:creationId xmlns:p14="http://schemas.microsoft.com/office/powerpoint/2010/main" val="40359956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FB719A-D56E-277D-F74C-E63C60B091DF}"/>
              </a:ext>
            </a:extLst>
          </p:cNvPr>
          <p:cNvSpPr>
            <a:spLocks noGrp="1"/>
          </p:cNvSpPr>
          <p:nvPr>
            <p:ph type="title"/>
          </p:nvPr>
        </p:nvSpPr>
        <p:spPr>
          <a:xfrm>
            <a:off x="3799299" y="3070143"/>
            <a:ext cx="4593401" cy="717714"/>
          </a:xfrm>
        </p:spPr>
        <p:txBody>
          <a:bodyPr/>
          <a:lstStyle/>
          <a:p>
            <a:r>
              <a:rPr lang="en-CA" b="0" i="0" dirty="0">
                <a:solidFill>
                  <a:schemeClr val="tx1"/>
                </a:solidFill>
                <a:effectLst/>
                <a:latin typeface="Udemy Sans"/>
              </a:rPr>
              <a:t>Custom Calculations</a:t>
            </a:r>
            <a:endParaRPr lang="en-CA" dirty="0">
              <a:solidFill>
                <a:schemeClr val="tx1"/>
              </a:solidFill>
            </a:endParaRPr>
          </a:p>
        </p:txBody>
      </p:sp>
    </p:spTree>
    <p:extLst>
      <p:ext uri="{BB962C8B-B14F-4D97-AF65-F5344CB8AC3E}">
        <p14:creationId xmlns:p14="http://schemas.microsoft.com/office/powerpoint/2010/main" val="318089471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FF80661-36EF-A3BD-2A14-3CE9F4F4E397}"/>
              </a:ext>
            </a:extLst>
          </p:cNvPr>
          <p:cNvPicPr>
            <a:picLocks noChangeAspect="1"/>
          </p:cNvPicPr>
          <p:nvPr/>
        </p:nvPicPr>
        <p:blipFill>
          <a:blip r:embed="rId2"/>
          <a:stretch>
            <a:fillRect/>
          </a:stretch>
        </p:blipFill>
        <p:spPr>
          <a:xfrm>
            <a:off x="0" y="741768"/>
            <a:ext cx="12192000" cy="5374464"/>
          </a:xfrm>
          <a:prstGeom prst="rect">
            <a:avLst/>
          </a:prstGeom>
        </p:spPr>
      </p:pic>
    </p:spTree>
    <p:extLst>
      <p:ext uri="{BB962C8B-B14F-4D97-AF65-F5344CB8AC3E}">
        <p14:creationId xmlns:p14="http://schemas.microsoft.com/office/powerpoint/2010/main" val="2492059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81FB303-A7EF-EBCB-6515-9225E4828DB5}"/>
              </a:ext>
            </a:extLst>
          </p:cNvPr>
          <p:cNvPicPr>
            <a:picLocks noChangeAspect="1"/>
          </p:cNvPicPr>
          <p:nvPr/>
        </p:nvPicPr>
        <p:blipFill>
          <a:blip r:embed="rId2"/>
          <a:stretch>
            <a:fillRect/>
          </a:stretch>
        </p:blipFill>
        <p:spPr>
          <a:xfrm>
            <a:off x="432796" y="175758"/>
            <a:ext cx="4877481" cy="6506483"/>
          </a:xfrm>
          <a:prstGeom prst="rect">
            <a:avLst/>
          </a:prstGeom>
        </p:spPr>
      </p:pic>
      <p:pic>
        <p:nvPicPr>
          <p:cNvPr id="8" name="Resim 7">
            <a:extLst>
              <a:ext uri="{FF2B5EF4-FFF2-40B4-BE49-F238E27FC236}">
                <a16:creationId xmlns:a16="http://schemas.microsoft.com/office/drawing/2014/main" id="{E946EAAC-9638-25E4-6FF5-487F1B042C73}"/>
              </a:ext>
            </a:extLst>
          </p:cNvPr>
          <p:cNvPicPr>
            <a:picLocks noChangeAspect="1"/>
          </p:cNvPicPr>
          <p:nvPr/>
        </p:nvPicPr>
        <p:blipFill>
          <a:blip r:embed="rId3"/>
          <a:stretch>
            <a:fillRect/>
          </a:stretch>
        </p:blipFill>
        <p:spPr>
          <a:xfrm>
            <a:off x="6287748" y="175758"/>
            <a:ext cx="1028844" cy="428685"/>
          </a:xfrm>
          <a:prstGeom prst="rect">
            <a:avLst/>
          </a:prstGeom>
        </p:spPr>
      </p:pic>
      <p:grpSp>
        <p:nvGrpSpPr>
          <p:cNvPr id="11" name="Grup 10">
            <a:extLst>
              <a:ext uri="{FF2B5EF4-FFF2-40B4-BE49-F238E27FC236}">
                <a16:creationId xmlns:a16="http://schemas.microsoft.com/office/drawing/2014/main" id="{8748D239-7749-F766-49DD-3BCA569C220A}"/>
              </a:ext>
            </a:extLst>
          </p:cNvPr>
          <p:cNvGrpSpPr/>
          <p:nvPr/>
        </p:nvGrpSpPr>
        <p:grpSpPr>
          <a:xfrm>
            <a:off x="5404783" y="370665"/>
            <a:ext cx="822960" cy="2355840"/>
            <a:chOff x="5404783" y="370665"/>
            <a:chExt cx="822960" cy="2355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730558F9-E5B1-506B-9BC4-05FB9F08AA72}"/>
                    </a:ext>
                  </a:extLst>
                </p14:cNvPr>
                <p14:cNvContentPartPr/>
                <p14:nvPr/>
              </p14:nvContentPartPr>
              <p14:xfrm>
                <a:off x="5404783" y="440145"/>
                <a:ext cx="822960" cy="2286360"/>
              </p14:xfrm>
            </p:contentPart>
          </mc:Choice>
          <mc:Fallback xmlns="">
            <p:pic>
              <p:nvPicPr>
                <p:cNvPr id="9" name="Mürekkep 8">
                  <a:extLst>
                    <a:ext uri="{FF2B5EF4-FFF2-40B4-BE49-F238E27FC236}">
                      <a16:creationId xmlns:a16="http://schemas.microsoft.com/office/drawing/2014/main" id="{730558F9-E5B1-506B-9BC4-05FB9F08AA72}"/>
                    </a:ext>
                  </a:extLst>
                </p:cNvPr>
                <p:cNvPicPr/>
                <p:nvPr/>
              </p:nvPicPr>
              <p:blipFill>
                <a:blip r:embed="rId5"/>
                <a:stretch>
                  <a:fillRect/>
                </a:stretch>
              </p:blipFill>
              <p:spPr>
                <a:xfrm>
                  <a:off x="5395783" y="431505"/>
                  <a:ext cx="840600" cy="230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78341F6-5AD2-4E8B-1694-AB52C76CC96B}"/>
                    </a:ext>
                  </a:extLst>
                </p14:cNvPr>
                <p14:cNvContentPartPr/>
                <p14:nvPr/>
              </p14:nvContentPartPr>
              <p14:xfrm>
                <a:off x="6165103" y="370665"/>
                <a:ext cx="52560" cy="169200"/>
              </p14:xfrm>
            </p:contentPart>
          </mc:Choice>
          <mc:Fallback xmlns="">
            <p:pic>
              <p:nvPicPr>
                <p:cNvPr id="10" name="Mürekkep 9">
                  <a:extLst>
                    <a:ext uri="{FF2B5EF4-FFF2-40B4-BE49-F238E27FC236}">
                      <a16:creationId xmlns:a16="http://schemas.microsoft.com/office/drawing/2014/main" id="{E78341F6-5AD2-4E8B-1694-AB52C76CC96B}"/>
                    </a:ext>
                  </a:extLst>
                </p:cNvPr>
                <p:cNvPicPr/>
                <p:nvPr/>
              </p:nvPicPr>
              <p:blipFill>
                <a:blip r:embed="rId7"/>
                <a:stretch>
                  <a:fillRect/>
                </a:stretch>
              </p:blipFill>
              <p:spPr>
                <a:xfrm>
                  <a:off x="6156103" y="362025"/>
                  <a:ext cx="70200" cy="186840"/>
                </a:xfrm>
                <a:prstGeom prst="rect">
                  <a:avLst/>
                </a:prstGeom>
              </p:spPr>
            </p:pic>
          </mc:Fallback>
        </mc:AlternateContent>
      </p:grpSp>
      <p:pic>
        <p:nvPicPr>
          <p:cNvPr id="14" name="Resim 13">
            <a:extLst>
              <a:ext uri="{FF2B5EF4-FFF2-40B4-BE49-F238E27FC236}">
                <a16:creationId xmlns:a16="http://schemas.microsoft.com/office/drawing/2014/main" id="{EED92056-FE00-4D93-2BB1-A75F2744F7DA}"/>
              </a:ext>
            </a:extLst>
          </p:cNvPr>
          <p:cNvPicPr>
            <a:picLocks noChangeAspect="1"/>
          </p:cNvPicPr>
          <p:nvPr/>
        </p:nvPicPr>
        <p:blipFill>
          <a:blip r:embed="rId8"/>
          <a:stretch>
            <a:fillRect/>
          </a:stretch>
        </p:blipFill>
        <p:spPr>
          <a:xfrm>
            <a:off x="6287748" y="822870"/>
            <a:ext cx="3299127" cy="2522180"/>
          </a:xfrm>
          <a:prstGeom prst="rect">
            <a:avLst/>
          </a:prstGeom>
        </p:spPr>
      </p:pic>
      <p:pic>
        <p:nvPicPr>
          <p:cNvPr id="16" name="Resim 15">
            <a:extLst>
              <a:ext uri="{FF2B5EF4-FFF2-40B4-BE49-F238E27FC236}">
                <a16:creationId xmlns:a16="http://schemas.microsoft.com/office/drawing/2014/main" id="{2E7DBDEE-FAA4-8DC1-DB09-C03B18890302}"/>
              </a:ext>
            </a:extLst>
          </p:cNvPr>
          <p:cNvPicPr>
            <a:picLocks noChangeAspect="1"/>
          </p:cNvPicPr>
          <p:nvPr/>
        </p:nvPicPr>
        <p:blipFill>
          <a:blip r:embed="rId9"/>
          <a:stretch>
            <a:fillRect/>
          </a:stretch>
        </p:blipFill>
        <p:spPr>
          <a:xfrm>
            <a:off x="6398809" y="3982587"/>
            <a:ext cx="3077004" cy="1952898"/>
          </a:xfrm>
          <a:prstGeom prst="rect">
            <a:avLst/>
          </a:prstGeom>
        </p:spPr>
      </p:pic>
      <p:grpSp>
        <p:nvGrpSpPr>
          <p:cNvPr id="19" name="Grup 18">
            <a:extLst>
              <a:ext uri="{FF2B5EF4-FFF2-40B4-BE49-F238E27FC236}">
                <a16:creationId xmlns:a16="http://schemas.microsoft.com/office/drawing/2014/main" id="{95C2329D-CA67-24F7-94BF-4AD93981031B}"/>
              </a:ext>
            </a:extLst>
          </p:cNvPr>
          <p:cNvGrpSpPr/>
          <p:nvPr/>
        </p:nvGrpSpPr>
        <p:grpSpPr>
          <a:xfrm>
            <a:off x="7915063" y="3449025"/>
            <a:ext cx="323640" cy="432000"/>
            <a:chOff x="7915063" y="3449025"/>
            <a:chExt cx="323640" cy="432000"/>
          </a:xfrm>
        </p:grpSpPr>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5F486292-3195-307F-96CD-47AE72521B30}"/>
                    </a:ext>
                  </a:extLst>
                </p14:cNvPr>
                <p14:cNvContentPartPr/>
                <p14:nvPr/>
              </p14:nvContentPartPr>
              <p14:xfrm>
                <a:off x="7915063" y="3449025"/>
                <a:ext cx="144720" cy="432000"/>
              </p14:xfrm>
            </p:contentPart>
          </mc:Choice>
          <mc:Fallback xmlns="">
            <p:pic>
              <p:nvPicPr>
                <p:cNvPr id="17" name="Mürekkep 16">
                  <a:extLst>
                    <a:ext uri="{FF2B5EF4-FFF2-40B4-BE49-F238E27FC236}">
                      <a16:creationId xmlns:a16="http://schemas.microsoft.com/office/drawing/2014/main" id="{5F486292-3195-307F-96CD-47AE72521B30}"/>
                    </a:ext>
                  </a:extLst>
                </p:cNvPr>
                <p:cNvPicPr/>
                <p:nvPr/>
              </p:nvPicPr>
              <p:blipFill>
                <a:blip r:embed="rId11"/>
                <a:stretch>
                  <a:fillRect/>
                </a:stretch>
              </p:blipFill>
              <p:spPr>
                <a:xfrm>
                  <a:off x="7906063" y="3440025"/>
                  <a:ext cx="1623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D0734BCC-91BB-1D39-3568-7BADBA0E5551}"/>
                    </a:ext>
                  </a:extLst>
                </p14:cNvPr>
                <p14:cNvContentPartPr/>
                <p14:nvPr/>
              </p14:nvContentPartPr>
              <p14:xfrm>
                <a:off x="8078863" y="3729465"/>
                <a:ext cx="159840" cy="147600"/>
              </p14:xfrm>
            </p:contentPart>
          </mc:Choice>
          <mc:Fallback xmlns="">
            <p:pic>
              <p:nvPicPr>
                <p:cNvPr id="18" name="Mürekkep 17">
                  <a:extLst>
                    <a:ext uri="{FF2B5EF4-FFF2-40B4-BE49-F238E27FC236}">
                      <a16:creationId xmlns:a16="http://schemas.microsoft.com/office/drawing/2014/main" id="{D0734BCC-91BB-1D39-3568-7BADBA0E5551}"/>
                    </a:ext>
                  </a:extLst>
                </p:cNvPr>
                <p:cNvPicPr/>
                <p:nvPr/>
              </p:nvPicPr>
              <p:blipFill>
                <a:blip r:embed="rId13"/>
                <a:stretch>
                  <a:fillRect/>
                </a:stretch>
              </p:blipFill>
              <p:spPr>
                <a:xfrm>
                  <a:off x="8069863" y="3720825"/>
                  <a:ext cx="177480" cy="165240"/>
                </a:xfrm>
                <a:prstGeom prst="rect">
                  <a:avLst/>
                </a:prstGeom>
              </p:spPr>
            </p:pic>
          </mc:Fallback>
        </mc:AlternateContent>
      </p:grpSp>
      <p:grpSp>
        <p:nvGrpSpPr>
          <p:cNvPr id="37" name="Grup 36">
            <a:extLst>
              <a:ext uri="{FF2B5EF4-FFF2-40B4-BE49-F238E27FC236}">
                <a16:creationId xmlns:a16="http://schemas.microsoft.com/office/drawing/2014/main" id="{73ED4EB1-5850-3DCD-0F8E-739CC72CFF16}"/>
              </a:ext>
            </a:extLst>
          </p:cNvPr>
          <p:cNvGrpSpPr/>
          <p:nvPr/>
        </p:nvGrpSpPr>
        <p:grpSpPr>
          <a:xfrm>
            <a:off x="8600143" y="3503385"/>
            <a:ext cx="966240" cy="353880"/>
            <a:chOff x="8600143" y="3503385"/>
            <a:chExt cx="966240" cy="353880"/>
          </a:xfrm>
        </p:grpSpPr>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59C92ED1-CD3F-C844-E2B3-8C11FF210D30}"/>
                    </a:ext>
                  </a:extLst>
                </p14:cNvPr>
                <p14:cNvContentPartPr/>
                <p14:nvPr/>
              </p14:nvContentPartPr>
              <p14:xfrm>
                <a:off x="8663863" y="3630105"/>
                <a:ext cx="25560" cy="209520"/>
              </p14:xfrm>
            </p:contentPart>
          </mc:Choice>
          <mc:Fallback xmlns="">
            <p:pic>
              <p:nvPicPr>
                <p:cNvPr id="21" name="Mürekkep 20">
                  <a:extLst>
                    <a:ext uri="{FF2B5EF4-FFF2-40B4-BE49-F238E27FC236}">
                      <a16:creationId xmlns:a16="http://schemas.microsoft.com/office/drawing/2014/main" id="{59C92ED1-CD3F-C844-E2B3-8C11FF210D30}"/>
                    </a:ext>
                  </a:extLst>
                </p:cNvPr>
                <p:cNvPicPr/>
                <p:nvPr/>
              </p:nvPicPr>
              <p:blipFill>
                <a:blip r:embed="rId15"/>
                <a:stretch>
                  <a:fillRect/>
                </a:stretch>
              </p:blipFill>
              <p:spPr>
                <a:xfrm>
                  <a:off x="8655223" y="3621105"/>
                  <a:ext cx="43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Mürekkep 21">
                  <a:extLst>
                    <a:ext uri="{FF2B5EF4-FFF2-40B4-BE49-F238E27FC236}">
                      <a16:creationId xmlns:a16="http://schemas.microsoft.com/office/drawing/2014/main" id="{EB829646-8909-BC55-5218-665E2170D6FA}"/>
                    </a:ext>
                  </a:extLst>
                </p14:cNvPr>
                <p14:cNvContentPartPr/>
                <p14:nvPr/>
              </p14:nvContentPartPr>
              <p14:xfrm>
                <a:off x="8600143" y="3503385"/>
                <a:ext cx="7560" cy="36000"/>
              </p14:xfrm>
            </p:contentPart>
          </mc:Choice>
          <mc:Fallback xmlns="">
            <p:pic>
              <p:nvPicPr>
                <p:cNvPr id="22" name="Mürekkep 21">
                  <a:extLst>
                    <a:ext uri="{FF2B5EF4-FFF2-40B4-BE49-F238E27FC236}">
                      <a16:creationId xmlns:a16="http://schemas.microsoft.com/office/drawing/2014/main" id="{EB829646-8909-BC55-5218-665E2170D6FA}"/>
                    </a:ext>
                  </a:extLst>
                </p:cNvPr>
                <p:cNvPicPr/>
                <p:nvPr/>
              </p:nvPicPr>
              <p:blipFill>
                <a:blip r:embed="rId17"/>
                <a:stretch>
                  <a:fillRect/>
                </a:stretch>
              </p:blipFill>
              <p:spPr>
                <a:xfrm>
                  <a:off x="8591503" y="3494745"/>
                  <a:ext cx="25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0305F176-5607-7923-220C-F70EC57AA3E8}"/>
                    </a:ext>
                  </a:extLst>
                </p14:cNvPr>
                <p14:cNvContentPartPr/>
                <p14:nvPr/>
              </p14:nvContentPartPr>
              <p14:xfrm>
                <a:off x="8826223" y="3684105"/>
                <a:ext cx="136800" cy="173160"/>
              </p14:xfrm>
            </p:contentPart>
          </mc:Choice>
          <mc:Fallback xmlns="">
            <p:pic>
              <p:nvPicPr>
                <p:cNvPr id="23" name="Mürekkep 22">
                  <a:extLst>
                    <a:ext uri="{FF2B5EF4-FFF2-40B4-BE49-F238E27FC236}">
                      <a16:creationId xmlns:a16="http://schemas.microsoft.com/office/drawing/2014/main" id="{0305F176-5607-7923-220C-F70EC57AA3E8}"/>
                    </a:ext>
                  </a:extLst>
                </p:cNvPr>
                <p:cNvPicPr/>
                <p:nvPr/>
              </p:nvPicPr>
              <p:blipFill>
                <a:blip r:embed="rId19"/>
                <a:stretch>
                  <a:fillRect/>
                </a:stretch>
              </p:blipFill>
              <p:spPr>
                <a:xfrm>
                  <a:off x="8817223" y="3675105"/>
                  <a:ext cx="154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456314F6-D8D7-2041-AA48-3A279998C40D}"/>
                    </a:ext>
                  </a:extLst>
                </p14:cNvPr>
                <p14:cNvContentPartPr/>
                <p14:nvPr/>
              </p14:nvContentPartPr>
              <p14:xfrm>
                <a:off x="9125383" y="3693465"/>
                <a:ext cx="28080" cy="107640"/>
              </p14:xfrm>
            </p:contentPart>
          </mc:Choice>
          <mc:Fallback xmlns="">
            <p:pic>
              <p:nvPicPr>
                <p:cNvPr id="24" name="Mürekkep 23">
                  <a:extLst>
                    <a:ext uri="{FF2B5EF4-FFF2-40B4-BE49-F238E27FC236}">
                      <a16:creationId xmlns:a16="http://schemas.microsoft.com/office/drawing/2014/main" id="{456314F6-D8D7-2041-AA48-3A279998C40D}"/>
                    </a:ext>
                  </a:extLst>
                </p:cNvPr>
                <p:cNvPicPr/>
                <p:nvPr/>
              </p:nvPicPr>
              <p:blipFill>
                <a:blip r:embed="rId21"/>
                <a:stretch>
                  <a:fillRect/>
                </a:stretch>
              </p:blipFill>
              <p:spPr>
                <a:xfrm>
                  <a:off x="9116743" y="3684465"/>
                  <a:ext cx="45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70F4F602-5C30-3FDB-EB95-A69AC6603DE0}"/>
                    </a:ext>
                  </a:extLst>
                </p14:cNvPr>
                <p14:cNvContentPartPr/>
                <p14:nvPr/>
              </p14:nvContentPartPr>
              <p14:xfrm>
                <a:off x="9031423" y="3575745"/>
                <a:ext cx="3960" cy="12960"/>
              </p14:xfrm>
            </p:contentPart>
          </mc:Choice>
          <mc:Fallback xmlns="">
            <p:pic>
              <p:nvPicPr>
                <p:cNvPr id="25" name="Mürekkep 24">
                  <a:extLst>
                    <a:ext uri="{FF2B5EF4-FFF2-40B4-BE49-F238E27FC236}">
                      <a16:creationId xmlns:a16="http://schemas.microsoft.com/office/drawing/2014/main" id="{70F4F602-5C30-3FDB-EB95-A69AC6603DE0}"/>
                    </a:ext>
                  </a:extLst>
                </p:cNvPr>
                <p:cNvPicPr/>
                <p:nvPr/>
              </p:nvPicPr>
              <p:blipFill>
                <a:blip r:embed="rId23"/>
                <a:stretch>
                  <a:fillRect/>
                </a:stretch>
              </p:blipFill>
              <p:spPr>
                <a:xfrm>
                  <a:off x="9022423" y="3566745"/>
                  <a:ext cx="21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869E88D-6CAC-57C2-E7E4-77E2AF95E86F}"/>
                    </a:ext>
                  </a:extLst>
                </p14:cNvPr>
                <p14:cNvContentPartPr/>
                <p14:nvPr/>
              </p14:nvContentPartPr>
              <p14:xfrm>
                <a:off x="9270103" y="3613905"/>
                <a:ext cx="296280" cy="190800"/>
              </p14:xfrm>
            </p:contentPart>
          </mc:Choice>
          <mc:Fallback xmlns="">
            <p:pic>
              <p:nvPicPr>
                <p:cNvPr id="26" name="Mürekkep 25">
                  <a:extLst>
                    <a:ext uri="{FF2B5EF4-FFF2-40B4-BE49-F238E27FC236}">
                      <a16:creationId xmlns:a16="http://schemas.microsoft.com/office/drawing/2014/main" id="{3869E88D-6CAC-57C2-E7E4-77E2AF95E86F}"/>
                    </a:ext>
                  </a:extLst>
                </p:cNvPr>
                <p:cNvPicPr/>
                <p:nvPr/>
              </p:nvPicPr>
              <p:blipFill>
                <a:blip r:embed="rId25"/>
                <a:stretch>
                  <a:fillRect/>
                </a:stretch>
              </p:blipFill>
              <p:spPr>
                <a:xfrm>
                  <a:off x="9261463" y="3604905"/>
                  <a:ext cx="31392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DD273F5-24FF-51E3-CD54-BA0DD5EE5F8C}"/>
                  </a:ext>
                </a:extLst>
              </p14:cNvPr>
              <p14:cNvContentPartPr/>
              <p14:nvPr/>
            </p14:nvContentPartPr>
            <p14:xfrm>
              <a:off x="9750343" y="3580065"/>
              <a:ext cx="128160" cy="185760"/>
            </p14:xfrm>
          </p:contentPart>
        </mc:Choice>
        <mc:Fallback xmlns="">
          <p:pic>
            <p:nvPicPr>
              <p:cNvPr id="27" name="Mürekkep 26">
                <a:extLst>
                  <a:ext uri="{FF2B5EF4-FFF2-40B4-BE49-F238E27FC236}">
                    <a16:creationId xmlns:a16="http://schemas.microsoft.com/office/drawing/2014/main" id="{FDD273F5-24FF-51E3-CD54-BA0DD5EE5F8C}"/>
                  </a:ext>
                </a:extLst>
              </p:cNvPr>
              <p:cNvPicPr/>
              <p:nvPr/>
            </p:nvPicPr>
            <p:blipFill>
              <a:blip r:embed="rId27"/>
              <a:stretch>
                <a:fillRect/>
              </a:stretch>
            </p:blipFill>
            <p:spPr>
              <a:xfrm>
                <a:off x="9741703" y="3571425"/>
                <a:ext cx="145800" cy="203400"/>
              </a:xfrm>
              <a:prstGeom prst="rect">
                <a:avLst/>
              </a:prstGeom>
            </p:spPr>
          </p:pic>
        </mc:Fallback>
      </mc:AlternateContent>
      <p:grpSp>
        <p:nvGrpSpPr>
          <p:cNvPr id="35" name="Grup 34">
            <a:extLst>
              <a:ext uri="{FF2B5EF4-FFF2-40B4-BE49-F238E27FC236}">
                <a16:creationId xmlns:a16="http://schemas.microsoft.com/office/drawing/2014/main" id="{6AF9A01C-503D-E32E-391F-AA73C10C86ED}"/>
              </a:ext>
            </a:extLst>
          </p:cNvPr>
          <p:cNvGrpSpPr/>
          <p:nvPr/>
        </p:nvGrpSpPr>
        <p:grpSpPr>
          <a:xfrm>
            <a:off x="10039783" y="3077865"/>
            <a:ext cx="1049400" cy="743760"/>
            <a:chOff x="10039783" y="3077865"/>
            <a:chExt cx="1049400" cy="743760"/>
          </a:xfrm>
        </p:grpSpPr>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ACC13250-8120-1C62-2FC5-BF994DC5F551}"/>
                    </a:ext>
                  </a:extLst>
                </p14:cNvPr>
                <p14:cNvContentPartPr/>
                <p14:nvPr/>
              </p14:nvContentPartPr>
              <p14:xfrm>
                <a:off x="10039783" y="3570345"/>
                <a:ext cx="187200" cy="251280"/>
              </p14:xfrm>
            </p:contentPart>
          </mc:Choice>
          <mc:Fallback xmlns="">
            <p:pic>
              <p:nvPicPr>
                <p:cNvPr id="28" name="Mürekkep 27">
                  <a:extLst>
                    <a:ext uri="{FF2B5EF4-FFF2-40B4-BE49-F238E27FC236}">
                      <a16:creationId xmlns:a16="http://schemas.microsoft.com/office/drawing/2014/main" id="{ACC13250-8120-1C62-2FC5-BF994DC5F551}"/>
                    </a:ext>
                  </a:extLst>
                </p:cNvPr>
                <p:cNvPicPr/>
                <p:nvPr/>
              </p:nvPicPr>
              <p:blipFill>
                <a:blip r:embed="rId29"/>
                <a:stretch>
                  <a:fillRect/>
                </a:stretch>
              </p:blipFill>
              <p:spPr>
                <a:xfrm>
                  <a:off x="10031143" y="3561705"/>
                  <a:ext cx="2048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Mürekkep 28">
                  <a:extLst>
                    <a:ext uri="{FF2B5EF4-FFF2-40B4-BE49-F238E27FC236}">
                      <a16:creationId xmlns:a16="http://schemas.microsoft.com/office/drawing/2014/main" id="{F1FDC4BA-AA3C-B6BF-84B2-29A25C458752}"/>
                    </a:ext>
                  </a:extLst>
                </p14:cNvPr>
                <p14:cNvContentPartPr/>
                <p14:nvPr/>
              </p14:nvContentPartPr>
              <p14:xfrm>
                <a:off x="10238863" y="3511665"/>
                <a:ext cx="98280" cy="219600"/>
              </p14:xfrm>
            </p:contentPart>
          </mc:Choice>
          <mc:Fallback xmlns="">
            <p:pic>
              <p:nvPicPr>
                <p:cNvPr id="29" name="Mürekkep 28">
                  <a:extLst>
                    <a:ext uri="{FF2B5EF4-FFF2-40B4-BE49-F238E27FC236}">
                      <a16:creationId xmlns:a16="http://schemas.microsoft.com/office/drawing/2014/main" id="{F1FDC4BA-AA3C-B6BF-84B2-29A25C458752}"/>
                    </a:ext>
                  </a:extLst>
                </p:cNvPr>
                <p:cNvPicPr/>
                <p:nvPr/>
              </p:nvPicPr>
              <p:blipFill>
                <a:blip r:embed="rId31"/>
                <a:stretch>
                  <a:fillRect/>
                </a:stretch>
              </p:blipFill>
              <p:spPr>
                <a:xfrm>
                  <a:off x="10230223" y="3503025"/>
                  <a:ext cx="1159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E8D09069-6FFE-CA08-EBF3-498D537B931A}"/>
                    </a:ext>
                  </a:extLst>
                </p14:cNvPr>
                <p14:cNvContentPartPr/>
                <p14:nvPr/>
              </p14:nvContentPartPr>
              <p14:xfrm>
                <a:off x="10421023" y="3213585"/>
                <a:ext cx="177480" cy="435600"/>
              </p14:xfrm>
            </p:contentPart>
          </mc:Choice>
          <mc:Fallback xmlns="">
            <p:pic>
              <p:nvPicPr>
                <p:cNvPr id="30" name="Mürekkep 29">
                  <a:extLst>
                    <a:ext uri="{FF2B5EF4-FFF2-40B4-BE49-F238E27FC236}">
                      <a16:creationId xmlns:a16="http://schemas.microsoft.com/office/drawing/2014/main" id="{E8D09069-6FFE-CA08-EBF3-498D537B931A}"/>
                    </a:ext>
                  </a:extLst>
                </p:cNvPr>
                <p:cNvPicPr/>
                <p:nvPr/>
              </p:nvPicPr>
              <p:blipFill>
                <a:blip r:embed="rId33"/>
                <a:stretch>
                  <a:fillRect/>
                </a:stretch>
              </p:blipFill>
              <p:spPr>
                <a:xfrm>
                  <a:off x="10412023" y="3204945"/>
                  <a:ext cx="1951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7AB9A8C5-898D-9DF1-AE78-F083C9D97699}"/>
                    </a:ext>
                  </a:extLst>
                </p14:cNvPr>
                <p14:cNvContentPartPr/>
                <p14:nvPr/>
              </p14:nvContentPartPr>
              <p14:xfrm>
                <a:off x="10709743" y="3422025"/>
                <a:ext cx="39960" cy="177480"/>
              </p14:xfrm>
            </p:contentPart>
          </mc:Choice>
          <mc:Fallback xmlns="">
            <p:pic>
              <p:nvPicPr>
                <p:cNvPr id="31" name="Mürekkep 30">
                  <a:extLst>
                    <a:ext uri="{FF2B5EF4-FFF2-40B4-BE49-F238E27FC236}">
                      <a16:creationId xmlns:a16="http://schemas.microsoft.com/office/drawing/2014/main" id="{7AB9A8C5-898D-9DF1-AE78-F083C9D97699}"/>
                    </a:ext>
                  </a:extLst>
                </p:cNvPr>
                <p:cNvPicPr/>
                <p:nvPr/>
              </p:nvPicPr>
              <p:blipFill>
                <a:blip r:embed="rId35"/>
                <a:stretch>
                  <a:fillRect/>
                </a:stretch>
              </p:blipFill>
              <p:spPr>
                <a:xfrm>
                  <a:off x="10701103" y="3413025"/>
                  <a:ext cx="57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7F0C27D-6068-6A5E-0B8D-600B58656E8D}"/>
                    </a:ext>
                  </a:extLst>
                </p14:cNvPr>
                <p14:cNvContentPartPr/>
                <p14:nvPr/>
              </p14:nvContentPartPr>
              <p14:xfrm>
                <a:off x="10619383" y="3240945"/>
                <a:ext cx="9360" cy="24480"/>
              </p14:xfrm>
            </p:contentPart>
          </mc:Choice>
          <mc:Fallback xmlns="">
            <p:pic>
              <p:nvPicPr>
                <p:cNvPr id="32" name="Mürekkep 31">
                  <a:extLst>
                    <a:ext uri="{FF2B5EF4-FFF2-40B4-BE49-F238E27FC236}">
                      <a16:creationId xmlns:a16="http://schemas.microsoft.com/office/drawing/2014/main" id="{B7F0C27D-6068-6A5E-0B8D-600B58656E8D}"/>
                    </a:ext>
                  </a:extLst>
                </p:cNvPr>
                <p:cNvPicPr/>
                <p:nvPr/>
              </p:nvPicPr>
              <p:blipFill>
                <a:blip r:embed="rId37"/>
                <a:stretch>
                  <a:fillRect/>
                </a:stretch>
              </p:blipFill>
              <p:spPr>
                <a:xfrm>
                  <a:off x="10610743" y="3232305"/>
                  <a:ext cx="27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69626E09-6378-53BB-DC30-8E7A55E5DD7D}"/>
                    </a:ext>
                  </a:extLst>
                </p14:cNvPr>
                <p14:cNvContentPartPr/>
                <p14:nvPr/>
              </p14:nvContentPartPr>
              <p14:xfrm>
                <a:off x="10818463" y="3077865"/>
                <a:ext cx="124200" cy="391680"/>
              </p14:xfrm>
            </p:contentPart>
          </mc:Choice>
          <mc:Fallback xmlns="">
            <p:pic>
              <p:nvPicPr>
                <p:cNvPr id="33" name="Mürekkep 32">
                  <a:extLst>
                    <a:ext uri="{FF2B5EF4-FFF2-40B4-BE49-F238E27FC236}">
                      <a16:creationId xmlns:a16="http://schemas.microsoft.com/office/drawing/2014/main" id="{69626E09-6378-53BB-DC30-8E7A55E5DD7D}"/>
                    </a:ext>
                  </a:extLst>
                </p:cNvPr>
                <p:cNvPicPr/>
                <p:nvPr/>
              </p:nvPicPr>
              <p:blipFill>
                <a:blip r:embed="rId39"/>
                <a:stretch>
                  <a:fillRect/>
                </a:stretch>
              </p:blipFill>
              <p:spPr>
                <a:xfrm>
                  <a:off x="10809823" y="3068865"/>
                  <a:ext cx="1418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8BBDD716-D5ED-AA4C-5147-6BCFCDEF9DFA}"/>
                    </a:ext>
                  </a:extLst>
                </p14:cNvPr>
                <p14:cNvContentPartPr/>
                <p14:nvPr/>
              </p14:nvContentPartPr>
              <p14:xfrm>
                <a:off x="10955623" y="3294945"/>
                <a:ext cx="133560" cy="191160"/>
              </p14:xfrm>
            </p:contentPart>
          </mc:Choice>
          <mc:Fallback xmlns="">
            <p:pic>
              <p:nvPicPr>
                <p:cNvPr id="34" name="Mürekkep 33">
                  <a:extLst>
                    <a:ext uri="{FF2B5EF4-FFF2-40B4-BE49-F238E27FC236}">
                      <a16:creationId xmlns:a16="http://schemas.microsoft.com/office/drawing/2014/main" id="{8BBDD716-D5ED-AA4C-5147-6BCFCDEF9DFA}"/>
                    </a:ext>
                  </a:extLst>
                </p:cNvPr>
                <p:cNvPicPr/>
                <p:nvPr/>
              </p:nvPicPr>
              <p:blipFill>
                <a:blip r:embed="rId41"/>
                <a:stretch>
                  <a:fillRect/>
                </a:stretch>
              </p:blipFill>
              <p:spPr>
                <a:xfrm>
                  <a:off x="10946983" y="3286305"/>
                  <a:ext cx="151200" cy="208800"/>
                </a:xfrm>
                <a:prstGeom prst="rect">
                  <a:avLst/>
                </a:prstGeom>
              </p:spPr>
            </p:pic>
          </mc:Fallback>
        </mc:AlternateContent>
      </p:grpSp>
    </p:spTree>
    <p:extLst>
      <p:ext uri="{BB962C8B-B14F-4D97-AF65-F5344CB8AC3E}">
        <p14:creationId xmlns:p14="http://schemas.microsoft.com/office/powerpoint/2010/main" val="388291215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3BC4E62C-C352-67CC-3DFB-8368374855E8}"/>
              </a:ext>
            </a:extLst>
          </p:cNvPr>
          <p:cNvPicPr>
            <a:picLocks noChangeAspect="1"/>
          </p:cNvPicPr>
          <p:nvPr/>
        </p:nvPicPr>
        <p:blipFill>
          <a:blip r:embed="rId2"/>
          <a:stretch>
            <a:fillRect/>
          </a:stretch>
        </p:blipFill>
        <p:spPr>
          <a:xfrm>
            <a:off x="5924684" y="0"/>
            <a:ext cx="5554711" cy="6858000"/>
          </a:xfrm>
          <a:prstGeom prst="rect">
            <a:avLst/>
          </a:prstGeom>
        </p:spPr>
      </p:pic>
      <p:pic>
        <p:nvPicPr>
          <p:cNvPr id="10" name="Resim 9">
            <a:extLst>
              <a:ext uri="{FF2B5EF4-FFF2-40B4-BE49-F238E27FC236}">
                <a16:creationId xmlns:a16="http://schemas.microsoft.com/office/drawing/2014/main" id="{DBA29D81-1F8E-5BE9-1E2F-BF3F10167D00}"/>
              </a:ext>
            </a:extLst>
          </p:cNvPr>
          <p:cNvPicPr>
            <a:picLocks noChangeAspect="1"/>
          </p:cNvPicPr>
          <p:nvPr/>
        </p:nvPicPr>
        <p:blipFill>
          <a:blip r:embed="rId3"/>
          <a:stretch>
            <a:fillRect/>
          </a:stretch>
        </p:blipFill>
        <p:spPr>
          <a:xfrm>
            <a:off x="447429" y="1842516"/>
            <a:ext cx="5259411" cy="3172968"/>
          </a:xfrm>
          <a:prstGeom prst="rect">
            <a:avLst/>
          </a:prstGeom>
        </p:spPr>
      </p:pic>
    </p:spTree>
    <p:extLst>
      <p:ext uri="{BB962C8B-B14F-4D97-AF65-F5344CB8AC3E}">
        <p14:creationId xmlns:p14="http://schemas.microsoft.com/office/powerpoint/2010/main" val="27848985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119AE2-CCF8-243D-8E0B-40B3C16FCA11}"/>
              </a:ext>
            </a:extLst>
          </p:cNvPr>
          <p:cNvSpPr>
            <a:spLocks noGrp="1"/>
          </p:cNvSpPr>
          <p:nvPr>
            <p:ph type="title"/>
          </p:nvPr>
        </p:nvSpPr>
        <p:spPr>
          <a:xfrm>
            <a:off x="2240247" y="3070143"/>
            <a:ext cx="7711505" cy="717714"/>
          </a:xfrm>
        </p:spPr>
        <p:txBody>
          <a:bodyPr/>
          <a:lstStyle/>
          <a:p>
            <a:r>
              <a:rPr lang="en-US" b="0" i="0" dirty="0">
                <a:solidFill>
                  <a:schemeClr val="tx1"/>
                </a:solidFill>
                <a:effectLst/>
                <a:latin typeface="Udemy Sans"/>
              </a:rPr>
              <a:t>Player Level and Combat Interface</a:t>
            </a:r>
            <a:endParaRPr lang="en-CA" dirty="0">
              <a:solidFill>
                <a:schemeClr val="tx1"/>
              </a:solidFill>
            </a:endParaRPr>
          </a:p>
        </p:txBody>
      </p:sp>
      <p:pic>
        <p:nvPicPr>
          <p:cNvPr id="5" name="Resim 4">
            <a:extLst>
              <a:ext uri="{FF2B5EF4-FFF2-40B4-BE49-F238E27FC236}">
                <a16:creationId xmlns:a16="http://schemas.microsoft.com/office/drawing/2014/main" id="{D94DCA55-0911-414A-8563-953A50637350}"/>
              </a:ext>
            </a:extLst>
          </p:cNvPr>
          <p:cNvPicPr>
            <a:picLocks noChangeAspect="1"/>
          </p:cNvPicPr>
          <p:nvPr/>
        </p:nvPicPr>
        <p:blipFill>
          <a:blip r:embed="rId2"/>
          <a:stretch>
            <a:fillRect/>
          </a:stretch>
        </p:blipFill>
        <p:spPr>
          <a:xfrm>
            <a:off x="2334279" y="4250606"/>
            <a:ext cx="1543265" cy="295316"/>
          </a:xfrm>
          <a:prstGeom prst="rect">
            <a:avLst/>
          </a:prstGeom>
        </p:spPr>
      </p:pic>
      <p:pic>
        <p:nvPicPr>
          <p:cNvPr id="7" name="Resim 6">
            <a:extLst>
              <a:ext uri="{FF2B5EF4-FFF2-40B4-BE49-F238E27FC236}">
                <a16:creationId xmlns:a16="http://schemas.microsoft.com/office/drawing/2014/main" id="{BA1E9903-89D8-EF6C-19D7-E3FC36730CD6}"/>
              </a:ext>
            </a:extLst>
          </p:cNvPr>
          <p:cNvPicPr>
            <a:picLocks noChangeAspect="1"/>
          </p:cNvPicPr>
          <p:nvPr/>
        </p:nvPicPr>
        <p:blipFill>
          <a:blip r:embed="rId3"/>
          <a:stretch>
            <a:fillRect/>
          </a:stretch>
        </p:blipFill>
        <p:spPr>
          <a:xfrm>
            <a:off x="3877544" y="4260132"/>
            <a:ext cx="1724266" cy="285790"/>
          </a:xfrm>
          <a:prstGeom prst="rect">
            <a:avLst/>
          </a:prstGeom>
        </p:spPr>
      </p:pic>
      <p:pic>
        <p:nvPicPr>
          <p:cNvPr id="9" name="Resim 8">
            <a:extLst>
              <a:ext uri="{FF2B5EF4-FFF2-40B4-BE49-F238E27FC236}">
                <a16:creationId xmlns:a16="http://schemas.microsoft.com/office/drawing/2014/main" id="{DC5B8947-34B9-E68B-F0CA-86C332BE1D7E}"/>
              </a:ext>
            </a:extLst>
          </p:cNvPr>
          <p:cNvPicPr>
            <a:picLocks noChangeAspect="1"/>
          </p:cNvPicPr>
          <p:nvPr/>
        </p:nvPicPr>
        <p:blipFill>
          <a:blip r:embed="rId4"/>
          <a:stretch>
            <a:fillRect/>
          </a:stretch>
        </p:blipFill>
        <p:spPr>
          <a:xfrm>
            <a:off x="5742347" y="4260132"/>
            <a:ext cx="1219370" cy="295316"/>
          </a:xfrm>
          <a:prstGeom prst="rect">
            <a:avLst/>
          </a:prstGeom>
        </p:spPr>
      </p:pic>
      <p:pic>
        <p:nvPicPr>
          <p:cNvPr id="11" name="Resim 10">
            <a:extLst>
              <a:ext uri="{FF2B5EF4-FFF2-40B4-BE49-F238E27FC236}">
                <a16:creationId xmlns:a16="http://schemas.microsoft.com/office/drawing/2014/main" id="{D96641EF-02D7-1090-797B-095A980990E3}"/>
              </a:ext>
            </a:extLst>
          </p:cNvPr>
          <p:cNvPicPr>
            <a:picLocks noChangeAspect="1"/>
          </p:cNvPicPr>
          <p:nvPr/>
        </p:nvPicPr>
        <p:blipFill>
          <a:blip r:embed="rId5"/>
          <a:stretch>
            <a:fillRect/>
          </a:stretch>
        </p:blipFill>
        <p:spPr>
          <a:xfrm>
            <a:off x="2334279" y="5122519"/>
            <a:ext cx="1838582" cy="362001"/>
          </a:xfrm>
          <a:prstGeom prst="rect">
            <a:avLst/>
          </a:prstGeom>
        </p:spPr>
      </p:pic>
      <p:pic>
        <p:nvPicPr>
          <p:cNvPr id="13" name="Resim 12">
            <a:extLst>
              <a:ext uri="{FF2B5EF4-FFF2-40B4-BE49-F238E27FC236}">
                <a16:creationId xmlns:a16="http://schemas.microsoft.com/office/drawing/2014/main" id="{DDB19CCD-B9DA-0606-FEBA-98BF40B5984E}"/>
              </a:ext>
            </a:extLst>
          </p:cNvPr>
          <p:cNvPicPr>
            <a:picLocks noChangeAspect="1"/>
          </p:cNvPicPr>
          <p:nvPr/>
        </p:nvPicPr>
        <p:blipFill>
          <a:blip r:embed="rId6"/>
          <a:stretch>
            <a:fillRect/>
          </a:stretch>
        </p:blipFill>
        <p:spPr>
          <a:xfrm>
            <a:off x="4178956" y="5122519"/>
            <a:ext cx="1695687" cy="323895"/>
          </a:xfrm>
          <a:prstGeom prst="rect">
            <a:avLst/>
          </a:prstGeom>
        </p:spPr>
      </p:pic>
      <p:pic>
        <p:nvPicPr>
          <p:cNvPr id="15" name="Resim 14">
            <a:extLst>
              <a:ext uri="{FF2B5EF4-FFF2-40B4-BE49-F238E27FC236}">
                <a16:creationId xmlns:a16="http://schemas.microsoft.com/office/drawing/2014/main" id="{40BF8EAC-A93C-89AC-EE05-B517ACBB8879}"/>
              </a:ext>
            </a:extLst>
          </p:cNvPr>
          <p:cNvPicPr>
            <a:picLocks noChangeAspect="1"/>
          </p:cNvPicPr>
          <p:nvPr/>
        </p:nvPicPr>
        <p:blipFill>
          <a:blip r:embed="rId7"/>
          <a:srcRect r="79972" b="92559"/>
          <a:stretch/>
        </p:blipFill>
        <p:spPr>
          <a:xfrm>
            <a:off x="7295201" y="4237860"/>
            <a:ext cx="1629343" cy="317588"/>
          </a:xfrm>
          <a:prstGeom prst="rect">
            <a:avLst/>
          </a:prstGeom>
        </p:spPr>
      </p:pic>
    </p:spTree>
    <p:extLst>
      <p:ext uri="{BB962C8B-B14F-4D97-AF65-F5344CB8AC3E}">
        <p14:creationId xmlns:p14="http://schemas.microsoft.com/office/powerpoint/2010/main" val="3919105375"/>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34DF52E-3000-B980-F9B8-6370E5E63947}"/>
              </a:ext>
            </a:extLst>
          </p:cNvPr>
          <p:cNvPicPr>
            <a:picLocks noChangeAspect="1"/>
          </p:cNvPicPr>
          <p:nvPr/>
        </p:nvPicPr>
        <p:blipFill>
          <a:blip r:embed="rId2"/>
          <a:stretch>
            <a:fillRect/>
          </a:stretch>
        </p:blipFill>
        <p:spPr>
          <a:xfrm>
            <a:off x="0" y="0"/>
            <a:ext cx="5599044" cy="6858000"/>
          </a:xfrm>
          <a:prstGeom prst="rect">
            <a:avLst/>
          </a:prstGeom>
        </p:spPr>
      </p:pic>
      <p:pic>
        <p:nvPicPr>
          <p:cNvPr id="7" name="Resim 6">
            <a:extLst>
              <a:ext uri="{FF2B5EF4-FFF2-40B4-BE49-F238E27FC236}">
                <a16:creationId xmlns:a16="http://schemas.microsoft.com/office/drawing/2014/main" id="{6AEE4E9E-D661-FE84-1DD9-4CFC01CC6C8A}"/>
              </a:ext>
            </a:extLst>
          </p:cNvPr>
          <p:cNvPicPr>
            <a:picLocks noChangeAspect="1"/>
          </p:cNvPicPr>
          <p:nvPr/>
        </p:nvPicPr>
        <p:blipFill>
          <a:blip r:embed="rId3"/>
          <a:stretch>
            <a:fillRect/>
          </a:stretch>
        </p:blipFill>
        <p:spPr>
          <a:xfrm>
            <a:off x="5599044" y="320040"/>
            <a:ext cx="6592956" cy="6217920"/>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DE6C746F-5192-096E-1527-0730E8B78DD8}"/>
                  </a:ext>
                </a:extLst>
              </p14:cNvPr>
              <p14:cNvContentPartPr/>
              <p14:nvPr/>
            </p14:nvContentPartPr>
            <p14:xfrm>
              <a:off x="5833728" y="556416"/>
              <a:ext cx="1059840" cy="29520"/>
            </p14:xfrm>
          </p:contentPart>
        </mc:Choice>
        <mc:Fallback>
          <p:pic>
            <p:nvPicPr>
              <p:cNvPr id="8" name="Mürekkep 7">
                <a:extLst>
                  <a:ext uri="{FF2B5EF4-FFF2-40B4-BE49-F238E27FC236}">
                    <a16:creationId xmlns:a16="http://schemas.microsoft.com/office/drawing/2014/main" id="{DE6C746F-5192-096E-1527-0730E8B78DD8}"/>
                  </a:ext>
                </a:extLst>
              </p:cNvPr>
              <p:cNvPicPr/>
              <p:nvPr/>
            </p:nvPicPr>
            <p:blipFill>
              <a:blip r:embed="rId5"/>
              <a:stretch>
                <a:fillRect/>
              </a:stretch>
            </p:blipFill>
            <p:spPr>
              <a:xfrm>
                <a:off x="5824728" y="547416"/>
                <a:ext cx="10774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0A9EBC4F-1030-98D2-BD6E-6266AAB0DB88}"/>
                  </a:ext>
                </a:extLst>
              </p14:cNvPr>
              <p14:cNvContentPartPr/>
              <p14:nvPr/>
            </p14:nvContentPartPr>
            <p14:xfrm>
              <a:off x="273888" y="246096"/>
              <a:ext cx="943200" cy="19080"/>
            </p14:xfrm>
          </p:contentPart>
        </mc:Choice>
        <mc:Fallback>
          <p:pic>
            <p:nvPicPr>
              <p:cNvPr id="9" name="Mürekkep 8">
                <a:extLst>
                  <a:ext uri="{FF2B5EF4-FFF2-40B4-BE49-F238E27FC236}">
                    <a16:creationId xmlns:a16="http://schemas.microsoft.com/office/drawing/2014/main" id="{0A9EBC4F-1030-98D2-BD6E-6266AAB0DB88}"/>
                  </a:ext>
                </a:extLst>
              </p:cNvPr>
              <p:cNvPicPr/>
              <p:nvPr/>
            </p:nvPicPr>
            <p:blipFill>
              <a:blip r:embed="rId7"/>
              <a:stretch>
                <a:fillRect/>
              </a:stretch>
            </p:blipFill>
            <p:spPr>
              <a:xfrm>
                <a:off x="265248" y="237456"/>
                <a:ext cx="9608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273EB44B-62AA-6A46-7FC4-B49461B7E68E}"/>
                  </a:ext>
                </a:extLst>
              </p14:cNvPr>
              <p14:cNvContentPartPr/>
              <p14:nvPr/>
            </p14:nvContentPartPr>
            <p14:xfrm>
              <a:off x="6007248" y="1901016"/>
              <a:ext cx="1837440" cy="38520"/>
            </p14:xfrm>
          </p:contentPart>
        </mc:Choice>
        <mc:Fallback>
          <p:pic>
            <p:nvPicPr>
              <p:cNvPr id="10" name="Mürekkep 9">
                <a:extLst>
                  <a:ext uri="{FF2B5EF4-FFF2-40B4-BE49-F238E27FC236}">
                    <a16:creationId xmlns:a16="http://schemas.microsoft.com/office/drawing/2014/main" id="{273EB44B-62AA-6A46-7FC4-B49461B7E68E}"/>
                  </a:ext>
                </a:extLst>
              </p:cNvPr>
              <p:cNvPicPr/>
              <p:nvPr/>
            </p:nvPicPr>
            <p:blipFill>
              <a:blip r:embed="rId9"/>
              <a:stretch>
                <a:fillRect/>
              </a:stretch>
            </p:blipFill>
            <p:spPr>
              <a:xfrm>
                <a:off x="5998248" y="1892376"/>
                <a:ext cx="1855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Mürekkep 10">
                <a:extLst>
                  <a:ext uri="{FF2B5EF4-FFF2-40B4-BE49-F238E27FC236}">
                    <a16:creationId xmlns:a16="http://schemas.microsoft.com/office/drawing/2014/main" id="{84C31E8F-E5D6-BFED-8265-6B0A72CFBBE8}"/>
                  </a:ext>
                </a:extLst>
              </p14:cNvPr>
              <p14:cNvContentPartPr/>
              <p14:nvPr/>
            </p14:nvContentPartPr>
            <p14:xfrm>
              <a:off x="5969088" y="5804496"/>
              <a:ext cx="302760" cy="514080"/>
            </p14:xfrm>
          </p:contentPart>
        </mc:Choice>
        <mc:Fallback>
          <p:pic>
            <p:nvPicPr>
              <p:cNvPr id="11" name="Mürekkep 10">
                <a:extLst>
                  <a:ext uri="{FF2B5EF4-FFF2-40B4-BE49-F238E27FC236}">
                    <a16:creationId xmlns:a16="http://schemas.microsoft.com/office/drawing/2014/main" id="{84C31E8F-E5D6-BFED-8265-6B0A72CFBBE8}"/>
                  </a:ext>
                </a:extLst>
              </p:cNvPr>
              <p:cNvPicPr/>
              <p:nvPr/>
            </p:nvPicPr>
            <p:blipFill>
              <a:blip r:embed="rId11"/>
              <a:stretch>
                <a:fillRect/>
              </a:stretch>
            </p:blipFill>
            <p:spPr>
              <a:xfrm>
                <a:off x="5960088" y="5795856"/>
                <a:ext cx="320400" cy="531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Mürekkep 11">
                <a:extLst>
                  <a:ext uri="{FF2B5EF4-FFF2-40B4-BE49-F238E27FC236}">
                    <a16:creationId xmlns:a16="http://schemas.microsoft.com/office/drawing/2014/main" id="{853FB5B3-C717-3D5A-6CBD-F5D8F0B8C24F}"/>
                  </a:ext>
                </a:extLst>
              </p14:cNvPr>
              <p14:cNvContentPartPr/>
              <p14:nvPr/>
            </p14:nvContentPartPr>
            <p14:xfrm>
              <a:off x="8503848" y="5696496"/>
              <a:ext cx="767880" cy="697680"/>
            </p14:xfrm>
          </p:contentPart>
        </mc:Choice>
        <mc:Fallback>
          <p:pic>
            <p:nvPicPr>
              <p:cNvPr id="12" name="Mürekkep 11">
                <a:extLst>
                  <a:ext uri="{FF2B5EF4-FFF2-40B4-BE49-F238E27FC236}">
                    <a16:creationId xmlns:a16="http://schemas.microsoft.com/office/drawing/2014/main" id="{853FB5B3-C717-3D5A-6CBD-F5D8F0B8C24F}"/>
                  </a:ext>
                </a:extLst>
              </p:cNvPr>
              <p:cNvPicPr/>
              <p:nvPr/>
            </p:nvPicPr>
            <p:blipFill>
              <a:blip r:embed="rId13"/>
              <a:stretch>
                <a:fillRect/>
              </a:stretch>
            </p:blipFill>
            <p:spPr>
              <a:xfrm>
                <a:off x="8494848" y="5687496"/>
                <a:ext cx="785520" cy="715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Mürekkep 12">
                <a:extLst>
                  <a:ext uri="{FF2B5EF4-FFF2-40B4-BE49-F238E27FC236}">
                    <a16:creationId xmlns:a16="http://schemas.microsoft.com/office/drawing/2014/main" id="{047D60B1-1F02-96D7-1D79-1683B1BC01CB}"/>
                  </a:ext>
                </a:extLst>
              </p14:cNvPr>
              <p14:cNvContentPartPr/>
              <p14:nvPr/>
            </p14:nvContentPartPr>
            <p14:xfrm>
              <a:off x="5961168" y="3885336"/>
              <a:ext cx="201960" cy="988920"/>
            </p14:xfrm>
          </p:contentPart>
        </mc:Choice>
        <mc:Fallback>
          <p:pic>
            <p:nvPicPr>
              <p:cNvPr id="13" name="Mürekkep 12">
                <a:extLst>
                  <a:ext uri="{FF2B5EF4-FFF2-40B4-BE49-F238E27FC236}">
                    <a16:creationId xmlns:a16="http://schemas.microsoft.com/office/drawing/2014/main" id="{047D60B1-1F02-96D7-1D79-1683B1BC01CB}"/>
                  </a:ext>
                </a:extLst>
              </p:cNvPr>
              <p:cNvPicPr/>
              <p:nvPr/>
            </p:nvPicPr>
            <p:blipFill>
              <a:blip r:embed="rId15"/>
              <a:stretch>
                <a:fillRect/>
              </a:stretch>
            </p:blipFill>
            <p:spPr>
              <a:xfrm>
                <a:off x="5952528" y="3876336"/>
                <a:ext cx="219600" cy="1006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Mürekkep 13">
                <a:extLst>
                  <a:ext uri="{FF2B5EF4-FFF2-40B4-BE49-F238E27FC236}">
                    <a16:creationId xmlns:a16="http://schemas.microsoft.com/office/drawing/2014/main" id="{192E6700-6043-A994-1105-FB33B8313643}"/>
                  </a:ext>
                </a:extLst>
              </p14:cNvPr>
              <p14:cNvContentPartPr/>
              <p14:nvPr/>
            </p14:nvContentPartPr>
            <p14:xfrm>
              <a:off x="11795688" y="3820896"/>
              <a:ext cx="357840" cy="979200"/>
            </p14:xfrm>
          </p:contentPart>
        </mc:Choice>
        <mc:Fallback>
          <p:pic>
            <p:nvPicPr>
              <p:cNvPr id="14" name="Mürekkep 13">
                <a:extLst>
                  <a:ext uri="{FF2B5EF4-FFF2-40B4-BE49-F238E27FC236}">
                    <a16:creationId xmlns:a16="http://schemas.microsoft.com/office/drawing/2014/main" id="{192E6700-6043-A994-1105-FB33B8313643}"/>
                  </a:ext>
                </a:extLst>
              </p:cNvPr>
              <p:cNvPicPr/>
              <p:nvPr/>
            </p:nvPicPr>
            <p:blipFill>
              <a:blip r:embed="rId17"/>
              <a:stretch>
                <a:fillRect/>
              </a:stretch>
            </p:blipFill>
            <p:spPr>
              <a:xfrm>
                <a:off x="11786688" y="3812256"/>
                <a:ext cx="375480" cy="996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Mürekkep 14">
                <a:extLst>
                  <a:ext uri="{FF2B5EF4-FFF2-40B4-BE49-F238E27FC236}">
                    <a16:creationId xmlns:a16="http://schemas.microsoft.com/office/drawing/2014/main" id="{22B12809-9B12-FEE5-5DAA-44D2846C9A08}"/>
                  </a:ext>
                </a:extLst>
              </p14:cNvPr>
              <p14:cNvContentPartPr/>
              <p14:nvPr/>
            </p14:nvContentPartPr>
            <p14:xfrm>
              <a:off x="8457768" y="4514976"/>
              <a:ext cx="150840" cy="214200"/>
            </p14:xfrm>
          </p:contentPart>
        </mc:Choice>
        <mc:Fallback>
          <p:pic>
            <p:nvPicPr>
              <p:cNvPr id="15" name="Mürekkep 14">
                <a:extLst>
                  <a:ext uri="{FF2B5EF4-FFF2-40B4-BE49-F238E27FC236}">
                    <a16:creationId xmlns:a16="http://schemas.microsoft.com/office/drawing/2014/main" id="{22B12809-9B12-FEE5-5DAA-44D2846C9A08}"/>
                  </a:ext>
                </a:extLst>
              </p:cNvPr>
              <p:cNvPicPr/>
              <p:nvPr/>
            </p:nvPicPr>
            <p:blipFill>
              <a:blip r:embed="rId19"/>
              <a:stretch>
                <a:fillRect/>
              </a:stretch>
            </p:blipFill>
            <p:spPr>
              <a:xfrm>
                <a:off x="8449128" y="4506336"/>
                <a:ext cx="1684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Mürekkep 15">
                <a:extLst>
                  <a:ext uri="{FF2B5EF4-FFF2-40B4-BE49-F238E27FC236}">
                    <a16:creationId xmlns:a16="http://schemas.microsoft.com/office/drawing/2014/main" id="{B0BF8C93-876E-818A-38C1-92321975C515}"/>
                  </a:ext>
                </a:extLst>
              </p14:cNvPr>
              <p14:cNvContentPartPr/>
              <p14:nvPr/>
            </p14:nvContentPartPr>
            <p14:xfrm>
              <a:off x="6178608" y="4488696"/>
              <a:ext cx="249480" cy="213840"/>
            </p14:xfrm>
          </p:contentPart>
        </mc:Choice>
        <mc:Fallback>
          <p:pic>
            <p:nvPicPr>
              <p:cNvPr id="16" name="Mürekkep 15">
                <a:extLst>
                  <a:ext uri="{FF2B5EF4-FFF2-40B4-BE49-F238E27FC236}">
                    <a16:creationId xmlns:a16="http://schemas.microsoft.com/office/drawing/2014/main" id="{B0BF8C93-876E-818A-38C1-92321975C515}"/>
                  </a:ext>
                </a:extLst>
              </p:cNvPr>
              <p:cNvPicPr/>
              <p:nvPr/>
            </p:nvPicPr>
            <p:blipFill>
              <a:blip r:embed="rId21"/>
              <a:stretch>
                <a:fillRect/>
              </a:stretch>
            </p:blipFill>
            <p:spPr>
              <a:xfrm>
                <a:off x="6169608" y="4479696"/>
                <a:ext cx="2671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Mürekkep 16">
                <a:extLst>
                  <a:ext uri="{FF2B5EF4-FFF2-40B4-BE49-F238E27FC236}">
                    <a16:creationId xmlns:a16="http://schemas.microsoft.com/office/drawing/2014/main" id="{B27E7A58-FB5B-4077-BC5E-FB49713A8446}"/>
                  </a:ext>
                </a:extLst>
              </p14:cNvPr>
              <p14:cNvContentPartPr/>
              <p14:nvPr/>
            </p14:nvContentPartPr>
            <p14:xfrm>
              <a:off x="399888" y="5621256"/>
              <a:ext cx="248040" cy="523800"/>
            </p14:xfrm>
          </p:contentPart>
        </mc:Choice>
        <mc:Fallback>
          <p:pic>
            <p:nvPicPr>
              <p:cNvPr id="17" name="Mürekkep 16">
                <a:extLst>
                  <a:ext uri="{FF2B5EF4-FFF2-40B4-BE49-F238E27FC236}">
                    <a16:creationId xmlns:a16="http://schemas.microsoft.com/office/drawing/2014/main" id="{B27E7A58-FB5B-4077-BC5E-FB49713A8446}"/>
                  </a:ext>
                </a:extLst>
              </p:cNvPr>
              <p:cNvPicPr/>
              <p:nvPr/>
            </p:nvPicPr>
            <p:blipFill>
              <a:blip r:embed="rId23"/>
              <a:stretch>
                <a:fillRect/>
              </a:stretch>
            </p:blipFill>
            <p:spPr>
              <a:xfrm>
                <a:off x="391248" y="5612256"/>
                <a:ext cx="26568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Mürekkep 17">
                <a:extLst>
                  <a:ext uri="{FF2B5EF4-FFF2-40B4-BE49-F238E27FC236}">
                    <a16:creationId xmlns:a16="http://schemas.microsoft.com/office/drawing/2014/main" id="{57DC5B3E-2641-C3D0-1273-2DD5F901B1AE}"/>
                  </a:ext>
                </a:extLst>
              </p14:cNvPr>
              <p14:cNvContentPartPr/>
              <p14:nvPr/>
            </p14:nvContentPartPr>
            <p14:xfrm>
              <a:off x="3786408" y="5503536"/>
              <a:ext cx="532440" cy="577440"/>
            </p14:xfrm>
          </p:contentPart>
        </mc:Choice>
        <mc:Fallback>
          <p:pic>
            <p:nvPicPr>
              <p:cNvPr id="18" name="Mürekkep 17">
                <a:extLst>
                  <a:ext uri="{FF2B5EF4-FFF2-40B4-BE49-F238E27FC236}">
                    <a16:creationId xmlns:a16="http://schemas.microsoft.com/office/drawing/2014/main" id="{57DC5B3E-2641-C3D0-1273-2DD5F901B1AE}"/>
                  </a:ext>
                </a:extLst>
              </p:cNvPr>
              <p:cNvPicPr/>
              <p:nvPr/>
            </p:nvPicPr>
            <p:blipFill>
              <a:blip r:embed="rId25"/>
              <a:stretch>
                <a:fillRect/>
              </a:stretch>
            </p:blipFill>
            <p:spPr>
              <a:xfrm>
                <a:off x="3777408" y="5494896"/>
                <a:ext cx="55008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Mürekkep 18">
                <a:extLst>
                  <a:ext uri="{FF2B5EF4-FFF2-40B4-BE49-F238E27FC236}">
                    <a16:creationId xmlns:a16="http://schemas.microsoft.com/office/drawing/2014/main" id="{90544CA4-C6A8-E843-855D-9DBA6702AD52}"/>
                  </a:ext>
                </a:extLst>
              </p14:cNvPr>
              <p14:cNvContentPartPr/>
              <p14:nvPr/>
            </p14:nvContentPartPr>
            <p14:xfrm>
              <a:off x="432648" y="6281496"/>
              <a:ext cx="372240" cy="330120"/>
            </p14:xfrm>
          </p:contentPart>
        </mc:Choice>
        <mc:Fallback>
          <p:pic>
            <p:nvPicPr>
              <p:cNvPr id="19" name="Mürekkep 18">
                <a:extLst>
                  <a:ext uri="{FF2B5EF4-FFF2-40B4-BE49-F238E27FC236}">
                    <a16:creationId xmlns:a16="http://schemas.microsoft.com/office/drawing/2014/main" id="{90544CA4-C6A8-E843-855D-9DBA6702AD52}"/>
                  </a:ext>
                </a:extLst>
              </p:cNvPr>
              <p:cNvPicPr/>
              <p:nvPr/>
            </p:nvPicPr>
            <p:blipFill>
              <a:blip r:embed="rId27"/>
              <a:stretch>
                <a:fillRect/>
              </a:stretch>
            </p:blipFill>
            <p:spPr>
              <a:xfrm>
                <a:off x="423648" y="6272496"/>
                <a:ext cx="3898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Mürekkep 19">
                <a:extLst>
                  <a:ext uri="{FF2B5EF4-FFF2-40B4-BE49-F238E27FC236}">
                    <a16:creationId xmlns:a16="http://schemas.microsoft.com/office/drawing/2014/main" id="{31B52512-51BA-85EF-EECF-EE74695D9410}"/>
                  </a:ext>
                </a:extLst>
              </p14:cNvPr>
              <p14:cNvContentPartPr/>
              <p14:nvPr/>
            </p14:nvContentPartPr>
            <p14:xfrm>
              <a:off x="2359008" y="6171696"/>
              <a:ext cx="342000" cy="449280"/>
            </p14:xfrm>
          </p:contentPart>
        </mc:Choice>
        <mc:Fallback>
          <p:pic>
            <p:nvPicPr>
              <p:cNvPr id="20" name="Mürekkep 19">
                <a:extLst>
                  <a:ext uri="{FF2B5EF4-FFF2-40B4-BE49-F238E27FC236}">
                    <a16:creationId xmlns:a16="http://schemas.microsoft.com/office/drawing/2014/main" id="{31B52512-51BA-85EF-EECF-EE74695D9410}"/>
                  </a:ext>
                </a:extLst>
              </p:cNvPr>
              <p:cNvPicPr/>
              <p:nvPr/>
            </p:nvPicPr>
            <p:blipFill>
              <a:blip r:embed="rId29"/>
              <a:stretch>
                <a:fillRect/>
              </a:stretch>
            </p:blipFill>
            <p:spPr>
              <a:xfrm>
                <a:off x="2350008" y="6162696"/>
                <a:ext cx="35964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Mürekkep 21">
                <a:extLst>
                  <a:ext uri="{FF2B5EF4-FFF2-40B4-BE49-F238E27FC236}">
                    <a16:creationId xmlns:a16="http://schemas.microsoft.com/office/drawing/2014/main" id="{1058935A-271C-BCB9-F00E-84C5F29D1175}"/>
                  </a:ext>
                </a:extLst>
              </p14:cNvPr>
              <p14:cNvContentPartPr/>
              <p14:nvPr/>
            </p14:nvContentPartPr>
            <p14:xfrm>
              <a:off x="5202648" y="3593376"/>
              <a:ext cx="219600" cy="9360"/>
            </p14:xfrm>
          </p:contentPart>
        </mc:Choice>
        <mc:Fallback>
          <p:pic>
            <p:nvPicPr>
              <p:cNvPr id="22" name="Mürekkep 21">
                <a:extLst>
                  <a:ext uri="{FF2B5EF4-FFF2-40B4-BE49-F238E27FC236}">
                    <a16:creationId xmlns:a16="http://schemas.microsoft.com/office/drawing/2014/main" id="{1058935A-271C-BCB9-F00E-84C5F29D1175}"/>
                  </a:ext>
                </a:extLst>
              </p:cNvPr>
              <p:cNvPicPr/>
              <p:nvPr/>
            </p:nvPicPr>
            <p:blipFill>
              <a:blip r:embed="rId31"/>
              <a:stretch>
                <a:fillRect/>
              </a:stretch>
            </p:blipFill>
            <p:spPr>
              <a:xfrm>
                <a:off x="5193648" y="3584709"/>
                <a:ext cx="237240" cy="2634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Mürekkep 23">
                <a:extLst>
                  <a:ext uri="{FF2B5EF4-FFF2-40B4-BE49-F238E27FC236}">
                    <a16:creationId xmlns:a16="http://schemas.microsoft.com/office/drawing/2014/main" id="{07B9F8AA-33C5-2A83-4E04-2DA7A3C69189}"/>
                  </a:ext>
                </a:extLst>
              </p14:cNvPr>
              <p14:cNvContentPartPr/>
              <p14:nvPr/>
            </p14:nvContentPartPr>
            <p14:xfrm>
              <a:off x="5240088" y="3602376"/>
              <a:ext cx="191880" cy="393840"/>
            </p14:xfrm>
          </p:contentPart>
        </mc:Choice>
        <mc:Fallback>
          <p:pic>
            <p:nvPicPr>
              <p:cNvPr id="24" name="Mürekkep 23">
                <a:extLst>
                  <a:ext uri="{FF2B5EF4-FFF2-40B4-BE49-F238E27FC236}">
                    <a16:creationId xmlns:a16="http://schemas.microsoft.com/office/drawing/2014/main" id="{07B9F8AA-33C5-2A83-4E04-2DA7A3C69189}"/>
                  </a:ext>
                </a:extLst>
              </p:cNvPr>
              <p:cNvPicPr/>
              <p:nvPr/>
            </p:nvPicPr>
            <p:blipFill>
              <a:blip r:embed="rId33"/>
              <a:stretch>
                <a:fillRect/>
              </a:stretch>
            </p:blipFill>
            <p:spPr>
              <a:xfrm>
                <a:off x="5231448" y="3593736"/>
                <a:ext cx="20952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Mürekkep 24">
                <a:extLst>
                  <a:ext uri="{FF2B5EF4-FFF2-40B4-BE49-F238E27FC236}">
                    <a16:creationId xmlns:a16="http://schemas.microsoft.com/office/drawing/2014/main" id="{2DFAB908-E0EF-F3E3-85AD-B719225B3CAE}"/>
                  </a:ext>
                </a:extLst>
              </p14:cNvPr>
              <p14:cNvContentPartPr/>
              <p14:nvPr/>
            </p14:nvContentPartPr>
            <p14:xfrm>
              <a:off x="665208" y="3639096"/>
              <a:ext cx="249120" cy="323280"/>
            </p14:xfrm>
          </p:contentPart>
        </mc:Choice>
        <mc:Fallback>
          <p:pic>
            <p:nvPicPr>
              <p:cNvPr id="25" name="Mürekkep 24">
                <a:extLst>
                  <a:ext uri="{FF2B5EF4-FFF2-40B4-BE49-F238E27FC236}">
                    <a16:creationId xmlns:a16="http://schemas.microsoft.com/office/drawing/2014/main" id="{2DFAB908-E0EF-F3E3-85AD-B719225B3CAE}"/>
                  </a:ext>
                </a:extLst>
              </p:cNvPr>
              <p:cNvPicPr/>
              <p:nvPr/>
            </p:nvPicPr>
            <p:blipFill>
              <a:blip r:embed="rId35"/>
              <a:stretch>
                <a:fillRect/>
              </a:stretch>
            </p:blipFill>
            <p:spPr>
              <a:xfrm>
                <a:off x="656208" y="3630096"/>
                <a:ext cx="26676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Mürekkep 25">
                <a:extLst>
                  <a:ext uri="{FF2B5EF4-FFF2-40B4-BE49-F238E27FC236}">
                    <a16:creationId xmlns:a16="http://schemas.microsoft.com/office/drawing/2014/main" id="{0D5E5DF1-62DB-7965-98E8-695D9C1ED277}"/>
                  </a:ext>
                </a:extLst>
              </p14:cNvPr>
              <p14:cNvContentPartPr/>
              <p14:nvPr/>
            </p14:nvContentPartPr>
            <p14:xfrm>
              <a:off x="4400208" y="5600016"/>
              <a:ext cx="133920" cy="300600"/>
            </p14:xfrm>
          </p:contentPart>
        </mc:Choice>
        <mc:Fallback>
          <p:pic>
            <p:nvPicPr>
              <p:cNvPr id="26" name="Mürekkep 25">
                <a:extLst>
                  <a:ext uri="{FF2B5EF4-FFF2-40B4-BE49-F238E27FC236}">
                    <a16:creationId xmlns:a16="http://schemas.microsoft.com/office/drawing/2014/main" id="{0D5E5DF1-62DB-7965-98E8-695D9C1ED277}"/>
                  </a:ext>
                </a:extLst>
              </p:cNvPr>
              <p:cNvPicPr/>
              <p:nvPr/>
            </p:nvPicPr>
            <p:blipFill>
              <a:blip r:embed="rId37"/>
              <a:stretch>
                <a:fillRect/>
              </a:stretch>
            </p:blipFill>
            <p:spPr>
              <a:xfrm>
                <a:off x="4391568" y="5591016"/>
                <a:ext cx="1515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Mürekkep 26">
                <a:extLst>
                  <a:ext uri="{FF2B5EF4-FFF2-40B4-BE49-F238E27FC236}">
                    <a16:creationId xmlns:a16="http://schemas.microsoft.com/office/drawing/2014/main" id="{AF1E24E9-1EE7-B45D-9EA5-0E048B3BF55F}"/>
                  </a:ext>
                </a:extLst>
              </p14:cNvPr>
              <p14:cNvContentPartPr/>
              <p14:nvPr/>
            </p14:nvContentPartPr>
            <p14:xfrm>
              <a:off x="5527368" y="3692376"/>
              <a:ext cx="85680" cy="249480"/>
            </p14:xfrm>
          </p:contentPart>
        </mc:Choice>
        <mc:Fallback>
          <p:pic>
            <p:nvPicPr>
              <p:cNvPr id="27" name="Mürekkep 26">
                <a:extLst>
                  <a:ext uri="{FF2B5EF4-FFF2-40B4-BE49-F238E27FC236}">
                    <a16:creationId xmlns:a16="http://schemas.microsoft.com/office/drawing/2014/main" id="{AF1E24E9-1EE7-B45D-9EA5-0E048B3BF55F}"/>
                  </a:ext>
                </a:extLst>
              </p:cNvPr>
              <p:cNvPicPr/>
              <p:nvPr/>
            </p:nvPicPr>
            <p:blipFill>
              <a:blip r:embed="rId39"/>
              <a:stretch>
                <a:fillRect/>
              </a:stretch>
            </p:blipFill>
            <p:spPr>
              <a:xfrm>
                <a:off x="5518368" y="3683376"/>
                <a:ext cx="1033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Mürekkep 27">
                <a:extLst>
                  <a:ext uri="{FF2B5EF4-FFF2-40B4-BE49-F238E27FC236}">
                    <a16:creationId xmlns:a16="http://schemas.microsoft.com/office/drawing/2014/main" id="{119D4767-044F-E07E-C6A5-2B0E0D00CEC2}"/>
                  </a:ext>
                </a:extLst>
              </p14:cNvPr>
              <p14:cNvContentPartPr/>
              <p14:nvPr/>
            </p14:nvContentPartPr>
            <p14:xfrm>
              <a:off x="5824008" y="4153896"/>
              <a:ext cx="93960" cy="216000"/>
            </p14:xfrm>
          </p:contentPart>
        </mc:Choice>
        <mc:Fallback>
          <p:pic>
            <p:nvPicPr>
              <p:cNvPr id="28" name="Mürekkep 27">
                <a:extLst>
                  <a:ext uri="{FF2B5EF4-FFF2-40B4-BE49-F238E27FC236}">
                    <a16:creationId xmlns:a16="http://schemas.microsoft.com/office/drawing/2014/main" id="{119D4767-044F-E07E-C6A5-2B0E0D00CEC2}"/>
                  </a:ext>
                </a:extLst>
              </p:cNvPr>
              <p:cNvPicPr/>
              <p:nvPr/>
            </p:nvPicPr>
            <p:blipFill>
              <a:blip r:embed="rId41"/>
              <a:stretch>
                <a:fillRect/>
              </a:stretch>
            </p:blipFill>
            <p:spPr>
              <a:xfrm>
                <a:off x="5815368" y="4144896"/>
                <a:ext cx="111600" cy="233640"/>
              </a:xfrm>
              <a:prstGeom prst="rect">
                <a:avLst/>
              </a:prstGeom>
            </p:spPr>
          </p:pic>
        </mc:Fallback>
      </mc:AlternateContent>
      <p:grpSp>
        <p:nvGrpSpPr>
          <p:cNvPr id="31" name="Grup 30">
            <a:extLst>
              <a:ext uri="{FF2B5EF4-FFF2-40B4-BE49-F238E27FC236}">
                <a16:creationId xmlns:a16="http://schemas.microsoft.com/office/drawing/2014/main" id="{AF7FFF28-1A54-56A9-231E-3792D9CF9FED}"/>
              </a:ext>
            </a:extLst>
          </p:cNvPr>
          <p:cNvGrpSpPr/>
          <p:nvPr/>
        </p:nvGrpSpPr>
        <p:grpSpPr>
          <a:xfrm>
            <a:off x="2742048" y="6345936"/>
            <a:ext cx="190440" cy="258480"/>
            <a:chOff x="2742048" y="6345936"/>
            <a:chExt cx="190440" cy="258480"/>
          </a:xfrm>
        </p:grpSpPr>
        <mc:AlternateContent xmlns:mc="http://schemas.openxmlformats.org/markup-compatibility/2006">
          <mc:Choice xmlns:p14="http://schemas.microsoft.com/office/powerpoint/2010/main" Requires="p14">
            <p:contentPart p14:bwMode="auto" r:id="rId42">
              <p14:nvContentPartPr>
                <p14:cNvPr id="29" name="Mürekkep 28">
                  <a:extLst>
                    <a:ext uri="{FF2B5EF4-FFF2-40B4-BE49-F238E27FC236}">
                      <a16:creationId xmlns:a16="http://schemas.microsoft.com/office/drawing/2014/main" id="{6B230AE8-0A73-47C2-7BB5-0615B8B4A98B}"/>
                    </a:ext>
                  </a:extLst>
                </p14:cNvPr>
                <p14:cNvContentPartPr/>
                <p14:nvPr/>
              </p14:nvContentPartPr>
              <p14:xfrm>
                <a:off x="2742048" y="6345936"/>
                <a:ext cx="166680" cy="184320"/>
              </p14:xfrm>
            </p:contentPart>
          </mc:Choice>
          <mc:Fallback>
            <p:pic>
              <p:nvPicPr>
                <p:cNvPr id="29" name="Mürekkep 28">
                  <a:extLst>
                    <a:ext uri="{FF2B5EF4-FFF2-40B4-BE49-F238E27FC236}">
                      <a16:creationId xmlns:a16="http://schemas.microsoft.com/office/drawing/2014/main" id="{6B230AE8-0A73-47C2-7BB5-0615B8B4A98B}"/>
                    </a:ext>
                  </a:extLst>
                </p:cNvPr>
                <p:cNvPicPr/>
                <p:nvPr/>
              </p:nvPicPr>
              <p:blipFill>
                <a:blip r:embed="rId43"/>
                <a:stretch>
                  <a:fillRect/>
                </a:stretch>
              </p:blipFill>
              <p:spPr>
                <a:xfrm>
                  <a:off x="2733048" y="6336936"/>
                  <a:ext cx="18432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Mürekkep 29">
                  <a:extLst>
                    <a:ext uri="{FF2B5EF4-FFF2-40B4-BE49-F238E27FC236}">
                      <a16:creationId xmlns:a16="http://schemas.microsoft.com/office/drawing/2014/main" id="{6962D581-2F42-D927-6215-69A423387F7E}"/>
                    </a:ext>
                  </a:extLst>
                </p14:cNvPr>
                <p14:cNvContentPartPr/>
                <p14:nvPr/>
              </p14:nvContentPartPr>
              <p14:xfrm>
                <a:off x="2889288" y="6428016"/>
                <a:ext cx="43200" cy="176400"/>
              </p14:xfrm>
            </p:contentPart>
          </mc:Choice>
          <mc:Fallback>
            <p:pic>
              <p:nvPicPr>
                <p:cNvPr id="30" name="Mürekkep 29">
                  <a:extLst>
                    <a:ext uri="{FF2B5EF4-FFF2-40B4-BE49-F238E27FC236}">
                      <a16:creationId xmlns:a16="http://schemas.microsoft.com/office/drawing/2014/main" id="{6962D581-2F42-D927-6215-69A423387F7E}"/>
                    </a:ext>
                  </a:extLst>
                </p:cNvPr>
                <p:cNvPicPr/>
                <p:nvPr/>
              </p:nvPicPr>
              <p:blipFill>
                <a:blip r:embed="rId45"/>
                <a:stretch>
                  <a:fillRect/>
                </a:stretch>
              </p:blipFill>
              <p:spPr>
                <a:xfrm>
                  <a:off x="2880288" y="6419016"/>
                  <a:ext cx="60840" cy="194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32" name="Mürekkep 31">
                <a:extLst>
                  <a:ext uri="{FF2B5EF4-FFF2-40B4-BE49-F238E27FC236}">
                    <a16:creationId xmlns:a16="http://schemas.microsoft.com/office/drawing/2014/main" id="{885DE06F-E1FC-1FCF-EE6A-7BDC04FCA8B4}"/>
                  </a:ext>
                </a:extLst>
              </p14:cNvPr>
              <p14:cNvContentPartPr/>
              <p14:nvPr/>
            </p14:nvContentPartPr>
            <p14:xfrm>
              <a:off x="9446688" y="5852016"/>
              <a:ext cx="183240" cy="275760"/>
            </p14:xfrm>
          </p:contentPart>
        </mc:Choice>
        <mc:Fallback>
          <p:pic>
            <p:nvPicPr>
              <p:cNvPr id="32" name="Mürekkep 31">
                <a:extLst>
                  <a:ext uri="{FF2B5EF4-FFF2-40B4-BE49-F238E27FC236}">
                    <a16:creationId xmlns:a16="http://schemas.microsoft.com/office/drawing/2014/main" id="{885DE06F-E1FC-1FCF-EE6A-7BDC04FCA8B4}"/>
                  </a:ext>
                </a:extLst>
              </p:cNvPr>
              <p:cNvPicPr/>
              <p:nvPr/>
            </p:nvPicPr>
            <p:blipFill>
              <a:blip r:embed="rId47"/>
              <a:stretch>
                <a:fillRect/>
              </a:stretch>
            </p:blipFill>
            <p:spPr>
              <a:xfrm>
                <a:off x="9437688" y="5843016"/>
                <a:ext cx="20088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Mürekkep 32">
                <a:extLst>
                  <a:ext uri="{FF2B5EF4-FFF2-40B4-BE49-F238E27FC236}">
                    <a16:creationId xmlns:a16="http://schemas.microsoft.com/office/drawing/2014/main" id="{2850C3C8-C544-F97D-BB61-DBC8330FF91A}"/>
                  </a:ext>
                </a:extLst>
              </p14:cNvPr>
              <p14:cNvContentPartPr/>
              <p14:nvPr/>
            </p14:nvContentPartPr>
            <p14:xfrm>
              <a:off x="8686008" y="4544136"/>
              <a:ext cx="122760" cy="221760"/>
            </p14:xfrm>
          </p:contentPart>
        </mc:Choice>
        <mc:Fallback>
          <p:pic>
            <p:nvPicPr>
              <p:cNvPr id="33" name="Mürekkep 32">
                <a:extLst>
                  <a:ext uri="{FF2B5EF4-FFF2-40B4-BE49-F238E27FC236}">
                    <a16:creationId xmlns:a16="http://schemas.microsoft.com/office/drawing/2014/main" id="{2850C3C8-C544-F97D-BB61-DBC8330FF91A}"/>
                  </a:ext>
                </a:extLst>
              </p:cNvPr>
              <p:cNvPicPr/>
              <p:nvPr/>
            </p:nvPicPr>
            <p:blipFill>
              <a:blip r:embed="rId49"/>
              <a:stretch>
                <a:fillRect/>
              </a:stretch>
            </p:blipFill>
            <p:spPr>
              <a:xfrm>
                <a:off x="8677368" y="4535496"/>
                <a:ext cx="140400" cy="239400"/>
              </a:xfrm>
              <a:prstGeom prst="rect">
                <a:avLst/>
              </a:prstGeom>
            </p:spPr>
          </p:pic>
        </mc:Fallback>
      </mc:AlternateContent>
      <p:grpSp>
        <p:nvGrpSpPr>
          <p:cNvPr id="36" name="Grup 35">
            <a:extLst>
              <a:ext uri="{FF2B5EF4-FFF2-40B4-BE49-F238E27FC236}">
                <a16:creationId xmlns:a16="http://schemas.microsoft.com/office/drawing/2014/main" id="{92CCF2B3-F7FC-4291-2886-F717D0B7378C}"/>
              </a:ext>
            </a:extLst>
          </p:cNvPr>
          <p:cNvGrpSpPr/>
          <p:nvPr/>
        </p:nvGrpSpPr>
        <p:grpSpPr>
          <a:xfrm>
            <a:off x="7918128" y="1793376"/>
            <a:ext cx="164160" cy="193320"/>
            <a:chOff x="7918128" y="1793376"/>
            <a:chExt cx="164160" cy="193320"/>
          </a:xfrm>
        </p:grpSpPr>
        <mc:AlternateContent xmlns:mc="http://schemas.openxmlformats.org/markup-compatibility/2006">
          <mc:Choice xmlns:p14="http://schemas.microsoft.com/office/powerpoint/2010/main" Requires="p14">
            <p:contentPart p14:bwMode="auto" r:id="rId50">
              <p14:nvContentPartPr>
                <p14:cNvPr id="34" name="Mürekkep 33">
                  <a:extLst>
                    <a:ext uri="{FF2B5EF4-FFF2-40B4-BE49-F238E27FC236}">
                      <a16:creationId xmlns:a16="http://schemas.microsoft.com/office/drawing/2014/main" id="{3F8726BA-2265-DD5C-199F-3C59AEA03046}"/>
                    </a:ext>
                  </a:extLst>
                </p14:cNvPr>
                <p14:cNvContentPartPr/>
                <p14:nvPr/>
              </p14:nvContentPartPr>
              <p14:xfrm>
                <a:off x="7918128" y="1793376"/>
                <a:ext cx="143280" cy="193320"/>
              </p14:xfrm>
            </p:contentPart>
          </mc:Choice>
          <mc:Fallback>
            <p:pic>
              <p:nvPicPr>
                <p:cNvPr id="34" name="Mürekkep 33">
                  <a:extLst>
                    <a:ext uri="{FF2B5EF4-FFF2-40B4-BE49-F238E27FC236}">
                      <a16:creationId xmlns:a16="http://schemas.microsoft.com/office/drawing/2014/main" id="{3F8726BA-2265-DD5C-199F-3C59AEA03046}"/>
                    </a:ext>
                  </a:extLst>
                </p:cNvPr>
                <p:cNvPicPr/>
                <p:nvPr/>
              </p:nvPicPr>
              <p:blipFill>
                <a:blip r:embed="rId51"/>
                <a:stretch>
                  <a:fillRect/>
                </a:stretch>
              </p:blipFill>
              <p:spPr>
                <a:xfrm>
                  <a:off x="7909488" y="1784376"/>
                  <a:ext cx="1609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Mürekkep 34">
                  <a:extLst>
                    <a:ext uri="{FF2B5EF4-FFF2-40B4-BE49-F238E27FC236}">
                      <a16:creationId xmlns:a16="http://schemas.microsoft.com/office/drawing/2014/main" id="{5F03CCEC-5BB2-651E-F659-A0CC1C4D2907}"/>
                    </a:ext>
                  </a:extLst>
                </p14:cNvPr>
                <p14:cNvContentPartPr/>
                <p14:nvPr/>
              </p14:nvContentPartPr>
              <p14:xfrm>
                <a:off x="7991568" y="1883376"/>
                <a:ext cx="90720" cy="360"/>
              </p14:xfrm>
            </p:contentPart>
          </mc:Choice>
          <mc:Fallback>
            <p:pic>
              <p:nvPicPr>
                <p:cNvPr id="35" name="Mürekkep 34">
                  <a:extLst>
                    <a:ext uri="{FF2B5EF4-FFF2-40B4-BE49-F238E27FC236}">
                      <a16:creationId xmlns:a16="http://schemas.microsoft.com/office/drawing/2014/main" id="{5F03CCEC-5BB2-651E-F659-A0CC1C4D2907}"/>
                    </a:ext>
                  </a:extLst>
                </p:cNvPr>
                <p:cNvPicPr/>
                <p:nvPr/>
              </p:nvPicPr>
              <p:blipFill>
                <a:blip r:embed="rId53"/>
                <a:stretch>
                  <a:fillRect/>
                </a:stretch>
              </p:blipFill>
              <p:spPr>
                <a:xfrm>
                  <a:off x="7982568" y="1874376"/>
                  <a:ext cx="108360" cy="18000"/>
                </a:xfrm>
                <a:prstGeom prst="rect">
                  <a:avLst/>
                </a:prstGeom>
              </p:spPr>
            </p:pic>
          </mc:Fallback>
        </mc:AlternateContent>
      </p:grpSp>
    </p:spTree>
    <p:extLst>
      <p:ext uri="{BB962C8B-B14F-4D97-AF65-F5344CB8AC3E}">
        <p14:creationId xmlns:p14="http://schemas.microsoft.com/office/powerpoint/2010/main" val="14750993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Resim 43">
            <a:extLst>
              <a:ext uri="{FF2B5EF4-FFF2-40B4-BE49-F238E27FC236}">
                <a16:creationId xmlns:a16="http://schemas.microsoft.com/office/drawing/2014/main" id="{7AA68348-013F-F1B6-75B9-1CD9B6ECEB83}"/>
              </a:ext>
            </a:extLst>
          </p:cNvPr>
          <p:cNvPicPr>
            <a:picLocks noChangeAspect="1"/>
          </p:cNvPicPr>
          <p:nvPr/>
        </p:nvPicPr>
        <p:blipFill>
          <a:blip r:embed="rId2"/>
          <a:stretch>
            <a:fillRect/>
          </a:stretch>
        </p:blipFill>
        <p:spPr>
          <a:xfrm>
            <a:off x="2866574" y="271022"/>
            <a:ext cx="6458851" cy="6315956"/>
          </a:xfrm>
          <a:prstGeom prst="rect">
            <a:avLst/>
          </a:prstGeom>
        </p:spPr>
      </p:pic>
      <mc:AlternateContent xmlns:mc="http://schemas.openxmlformats.org/markup-compatibility/2006">
        <mc:Choice xmlns:p14="http://schemas.microsoft.com/office/powerpoint/2010/main" Requires="p14">
          <p:contentPart p14:bwMode="auto" r:id="rId3">
            <p14:nvContentPartPr>
              <p14:cNvPr id="45" name="Mürekkep 44">
                <a:extLst>
                  <a:ext uri="{FF2B5EF4-FFF2-40B4-BE49-F238E27FC236}">
                    <a16:creationId xmlns:a16="http://schemas.microsoft.com/office/drawing/2014/main" id="{23D28E2F-8BA1-1BC0-B836-8FE4DDB83B6B}"/>
                  </a:ext>
                </a:extLst>
              </p14:cNvPr>
              <p14:cNvContentPartPr/>
              <p14:nvPr/>
            </p14:nvContentPartPr>
            <p14:xfrm>
              <a:off x="3567505" y="5553436"/>
              <a:ext cx="156240" cy="484920"/>
            </p14:xfrm>
          </p:contentPart>
        </mc:Choice>
        <mc:Fallback>
          <p:pic>
            <p:nvPicPr>
              <p:cNvPr id="45" name="Mürekkep 44">
                <a:extLst>
                  <a:ext uri="{FF2B5EF4-FFF2-40B4-BE49-F238E27FC236}">
                    <a16:creationId xmlns:a16="http://schemas.microsoft.com/office/drawing/2014/main" id="{23D28E2F-8BA1-1BC0-B836-8FE4DDB83B6B}"/>
                  </a:ext>
                </a:extLst>
              </p:cNvPr>
              <p:cNvPicPr/>
              <p:nvPr/>
            </p:nvPicPr>
            <p:blipFill>
              <a:blip r:embed="rId4"/>
              <a:stretch>
                <a:fillRect/>
              </a:stretch>
            </p:blipFill>
            <p:spPr>
              <a:xfrm>
                <a:off x="3558865" y="5544436"/>
                <a:ext cx="173880" cy="502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6" name="Mürekkep 45">
                <a:extLst>
                  <a:ext uri="{FF2B5EF4-FFF2-40B4-BE49-F238E27FC236}">
                    <a16:creationId xmlns:a16="http://schemas.microsoft.com/office/drawing/2014/main" id="{068E3BA7-E877-B792-A49C-AE71F738F40C}"/>
                  </a:ext>
                </a:extLst>
              </p14:cNvPr>
              <p14:cNvContentPartPr/>
              <p14:nvPr/>
            </p14:nvContentPartPr>
            <p14:xfrm>
              <a:off x="8842585" y="5504836"/>
              <a:ext cx="396360" cy="541440"/>
            </p14:xfrm>
          </p:contentPart>
        </mc:Choice>
        <mc:Fallback>
          <p:pic>
            <p:nvPicPr>
              <p:cNvPr id="46" name="Mürekkep 45">
                <a:extLst>
                  <a:ext uri="{FF2B5EF4-FFF2-40B4-BE49-F238E27FC236}">
                    <a16:creationId xmlns:a16="http://schemas.microsoft.com/office/drawing/2014/main" id="{068E3BA7-E877-B792-A49C-AE71F738F40C}"/>
                  </a:ext>
                </a:extLst>
              </p:cNvPr>
              <p:cNvPicPr/>
              <p:nvPr/>
            </p:nvPicPr>
            <p:blipFill>
              <a:blip r:embed="rId6"/>
              <a:stretch>
                <a:fillRect/>
              </a:stretch>
            </p:blipFill>
            <p:spPr>
              <a:xfrm>
                <a:off x="8833945" y="5495836"/>
                <a:ext cx="41400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7" name="Mürekkep 46">
                <a:extLst>
                  <a:ext uri="{FF2B5EF4-FFF2-40B4-BE49-F238E27FC236}">
                    <a16:creationId xmlns:a16="http://schemas.microsoft.com/office/drawing/2014/main" id="{B0836C57-B45C-BFCA-80BB-95BB6A332695}"/>
                  </a:ext>
                </a:extLst>
              </p14:cNvPr>
              <p14:cNvContentPartPr/>
              <p14:nvPr/>
            </p14:nvContentPartPr>
            <p14:xfrm>
              <a:off x="4668025" y="576436"/>
              <a:ext cx="923040" cy="20520"/>
            </p14:xfrm>
          </p:contentPart>
        </mc:Choice>
        <mc:Fallback>
          <p:pic>
            <p:nvPicPr>
              <p:cNvPr id="47" name="Mürekkep 46">
                <a:extLst>
                  <a:ext uri="{FF2B5EF4-FFF2-40B4-BE49-F238E27FC236}">
                    <a16:creationId xmlns:a16="http://schemas.microsoft.com/office/drawing/2014/main" id="{B0836C57-B45C-BFCA-80BB-95BB6A332695}"/>
                  </a:ext>
                </a:extLst>
              </p:cNvPr>
              <p:cNvPicPr/>
              <p:nvPr/>
            </p:nvPicPr>
            <p:blipFill>
              <a:blip r:embed="rId8"/>
              <a:stretch>
                <a:fillRect/>
              </a:stretch>
            </p:blipFill>
            <p:spPr>
              <a:xfrm>
                <a:off x="4659385" y="567436"/>
                <a:ext cx="940680" cy="38160"/>
              </a:xfrm>
              <a:prstGeom prst="rect">
                <a:avLst/>
              </a:prstGeom>
            </p:spPr>
          </p:pic>
        </mc:Fallback>
      </mc:AlternateContent>
    </p:spTree>
    <p:extLst>
      <p:ext uri="{BB962C8B-B14F-4D97-AF65-F5344CB8AC3E}">
        <p14:creationId xmlns:p14="http://schemas.microsoft.com/office/powerpoint/2010/main" val="158859673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D29D16-CF47-55CF-28F9-1202E9E84C7A}"/>
              </a:ext>
            </a:extLst>
          </p:cNvPr>
          <p:cNvPicPr>
            <a:picLocks noChangeAspect="1"/>
          </p:cNvPicPr>
          <p:nvPr/>
        </p:nvPicPr>
        <p:blipFill>
          <a:blip r:embed="rId2"/>
          <a:stretch>
            <a:fillRect/>
          </a:stretch>
        </p:blipFill>
        <p:spPr>
          <a:xfrm>
            <a:off x="632847" y="0"/>
            <a:ext cx="10926305"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537561FF-089B-7857-DC9A-A8C4FADB7D5D}"/>
                  </a:ext>
                </a:extLst>
              </p14:cNvPr>
              <p14:cNvContentPartPr/>
              <p14:nvPr/>
            </p14:nvContentPartPr>
            <p14:xfrm>
              <a:off x="996408" y="5522616"/>
              <a:ext cx="429120" cy="10080"/>
            </p14:xfrm>
          </p:contentPart>
        </mc:Choice>
        <mc:Fallback>
          <p:pic>
            <p:nvPicPr>
              <p:cNvPr id="6" name="Mürekkep 5">
                <a:extLst>
                  <a:ext uri="{FF2B5EF4-FFF2-40B4-BE49-F238E27FC236}">
                    <a16:creationId xmlns:a16="http://schemas.microsoft.com/office/drawing/2014/main" id="{537561FF-089B-7857-DC9A-A8C4FADB7D5D}"/>
                  </a:ext>
                </a:extLst>
              </p:cNvPr>
              <p:cNvPicPr/>
              <p:nvPr/>
            </p:nvPicPr>
            <p:blipFill>
              <a:blip r:embed="rId4"/>
              <a:stretch>
                <a:fillRect/>
              </a:stretch>
            </p:blipFill>
            <p:spPr>
              <a:xfrm>
                <a:off x="987408" y="5513616"/>
                <a:ext cx="4467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Mürekkep 7">
                <a:extLst>
                  <a:ext uri="{FF2B5EF4-FFF2-40B4-BE49-F238E27FC236}">
                    <a16:creationId xmlns:a16="http://schemas.microsoft.com/office/drawing/2014/main" id="{5333EAEC-B876-176C-FAD0-0B881FC52197}"/>
                  </a:ext>
                </a:extLst>
              </p14:cNvPr>
              <p14:cNvContentPartPr/>
              <p14:nvPr/>
            </p14:nvContentPartPr>
            <p14:xfrm>
              <a:off x="1206648" y="6299856"/>
              <a:ext cx="430200" cy="360"/>
            </p14:xfrm>
          </p:contentPart>
        </mc:Choice>
        <mc:Fallback>
          <p:pic>
            <p:nvPicPr>
              <p:cNvPr id="8" name="Mürekkep 7">
                <a:extLst>
                  <a:ext uri="{FF2B5EF4-FFF2-40B4-BE49-F238E27FC236}">
                    <a16:creationId xmlns:a16="http://schemas.microsoft.com/office/drawing/2014/main" id="{5333EAEC-B876-176C-FAD0-0B881FC52197}"/>
                  </a:ext>
                </a:extLst>
              </p:cNvPr>
              <p:cNvPicPr/>
              <p:nvPr/>
            </p:nvPicPr>
            <p:blipFill>
              <a:blip r:embed="rId6"/>
              <a:stretch>
                <a:fillRect/>
              </a:stretch>
            </p:blipFill>
            <p:spPr>
              <a:xfrm>
                <a:off x="1197648" y="6290856"/>
                <a:ext cx="447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Mürekkep 8">
                <a:extLst>
                  <a:ext uri="{FF2B5EF4-FFF2-40B4-BE49-F238E27FC236}">
                    <a16:creationId xmlns:a16="http://schemas.microsoft.com/office/drawing/2014/main" id="{486C78A7-B141-D2F8-393A-C02273BE52D4}"/>
                  </a:ext>
                </a:extLst>
              </p14:cNvPr>
              <p14:cNvContentPartPr/>
              <p14:nvPr/>
            </p14:nvContentPartPr>
            <p14:xfrm>
              <a:off x="3401568" y="5786856"/>
              <a:ext cx="1253880" cy="292680"/>
            </p14:xfrm>
          </p:contentPart>
        </mc:Choice>
        <mc:Fallback>
          <p:pic>
            <p:nvPicPr>
              <p:cNvPr id="9" name="Mürekkep 8">
                <a:extLst>
                  <a:ext uri="{FF2B5EF4-FFF2-40B4-BE49-F238E27FC236}">
                    <a16:creationId xmlns:a16="http://schemas.microsoft.com/office/drawing/2014/main" id="{486C78A7-B141-D2F8-393A-C02273BE52D4}"/>
                  </a:ext>
                </a:extLst>
              </p:cNvPr>
              <p:cNvPicPr/>
              <p:nvPr/>
            </p:nvPicPr>
            <p:blipFill>
              <a:blip r:embed="rId8"/>
              <a:stretch>
                <a:fillRect/>
              </a:stretch>
            </p:blipFill>
            <p:spPr>
              <a:xfrm>
                <a:off x="3392928" y="5778216"/>
                <a:ext cx="127152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Mürekkep 12">
                <a:extLst>
                  <a:ext uri="{FF2B5EF4-FFF2-40B4-BE49-F238E27FC236}">
                    <a16:creationId xmlns:a16="http://schemas.microsoft.com/office/drawing/2014/main" id="{D8867CF6-8A8E-C3CE-AE10-B65F6290271B}"/>
                  </a:ext>
                </a:extLst>
              </p14:cNvPr>
              <p14:cNvContentPartPr/>
              <p14:nvPr/>
            </p14:nvContentPartPr>
            <p14:xfrm>
              <a:off x="2226888" y="5402736"/>
              <a:ext cx="66960" cy="167400"/>
            </p14:xfrm>
          </p:contentPart>
        </mc:Choice>
        <mc:Fallback>
          <p:pic>
            <p:nvPicPr>
              <p:cNvPr id="13" name="Mürekkep 12">
                <a:extLst>
                  <a:ext uri="{FF2B5EF4-FFF2-40B4-BE49-F238E27FC236}">
                    <a16:creationId xmlns:a16="http://schemas.microsoft.com/office/drawing/2014/main" id="{D8867CF6-8A8E-C3CE-AE10-B65F6290271B}"/>
                  </a:ext>
                </a:extLst>
              </p:cNvPr>
              <p:cNvPicPr/>
              <p:nvPr/>
            </p:nvPicPr>
            <p:blipFill>
              <a:blip r:embed="rId10"/>
              <a:stretch>
                <a:fillRect/>
              </a:stretch>
            </p:blipFill>
            <p:spPr>
              <a:xfrm>
                <a:off x="2217888" y="5393736"/>
                <a:ext cx="846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Mürekkep 13">
                <a:extLst>
                  <a:ext uri="{FF2B5EF4-FFF2-40B4-BE49-F238E27FC236}">
                    <a16:creationId xmlns:a16="http://schemas.microsoft.com/office/drawing/2014/main" id="{C7321F9D-8877-569B-BDA5-FD00AD3F7AF0}"/>
                  </a:ext>
                </a:extLst>
              </p14:cNvPr>
              <p14:cNvContentPartPr/>
              <p14:nvPr/>
            </p14:nvContentPartPr>
            <p14:xfrm>
              <a:off x="2175408" y="6148656"/>
              <a:ext cx="127800" cy="180720"/>
            </p14:xfrm>
          </p:contentPart>
        </mc:Choice>
        <mc:Fallback>
          <p:pic>
            <p:nvPicPr>
              <p:cNvPr id="14" name="Mürekkep 13">
                <a:extLst>
                  <a:ext uri="{FF2B5EF4-FFF2-40B4-BE49-F238E27FC236}">
                    <a16:creationId xmlns:a16="http://schemas.microsoft.com/office/drawing/2014/main" id="{C7321F9D-8877-569B-BDA5-FD00AD3F7AF0}"/>
                  </a:ext>
                </a:extLst>
              </p:cNvPr>
              <p:cNvPicPr/>
              <p:nvPr/>
            </p:nvPicPr>
            <p:blipFill>
              <a:blip r:embed="rId12"/>
              <a:stretch>
                <a:fillRect/>
              </a:stretch>
            </p:blipFill>
            <p:spPr>
              <a:xfrm>
                <a:off x="2166768" y="6140016"/>
                <a:ext cx="1454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Mürekkep 14">
                <a:extLst>
                  <a:ext uri="{FF2B5EF4-FFF2-40B4-BE49-F238E27FC236}">
                    <a16:creationId xmlns:a16="http://schemas.microsoft.com/office/drawing/2014/main" id="{16AD06AC-F394-7D40-4B5F-C71996CB173D}"/>
                  </a:ext>
                </a:extLst>
              </p14:cNvPr>
              <p14:cNvContentPartPr/>
              <p14:nvPr/>
            </p14:nvContentPartPr>
            <p14:xfrm>
              <a:off x="3219408" y="5879016"/>
              <a:ext cx="161640" cy="229320"/>
            </p14:xfrm>
          </p:contentPart>
        </mc:Choice>
        <mc:Fallback>
          <p:pic>
            <p:nvPicPr>
              <p:cNvPr id="15" name="Mürekkep 14">
                <a:extLst>
                  <a:ext uri="{FF2B5EF4-FFF2-40B4-BE49-F238E27FC236}">
                    <a16:creationId xmlns:a16="http://schemas.microsoft.com/office/drawing/2014/main" id="{16AD06AC-F394-7D40-4B5F-C71996CB173D}"/>
                  </a:ext>
                </a:extLst>
              </p:cNvPr>
              <p:cNvPicPr/>
              <p:nvPr/>
            </p:nvPicPr>
            <p:blipFill>
              <a:blip r:embed="rId14"/>
              <a:stretch>
                <a:fillRect/>
              </a:stretch>
            </p:blipFill>
            <p:spPr>
              <a:xfrm>
                <a:off x="3210768" y="5870376"/>
                <a:ext cx="179280" cy="246960"/>
              </a:xfrm>
              <a:prstGeom prst="rect">
                <a:avLst/>
              </a:prstGeom>
            </p:spPr>
          </p:pic>
        </mc:Fallback>
      </mc:AlternateContent>
      <p:grpSp>
        <p:nvGrpSpPr>
          <p:cNvPr id="21" name="Grup 20">
            <a:extLst>
              <a:ext uri="{FF2B5EF4-FFF2-40B4-BE49-F238E27FC236}">
                <a16:creationId xmlns:a16="http://schemas.microsoft.com/office/drawing/2014/main" id="{047D8DC4-D4B6-7F23-B314-F128E606EEA8}"/>
              </a:ext>
            </a:extLst>
          </p:cNvPr>
          <p:cNvGrpSpPr/>
          <p:nvPr/>
        </p:nvGrpSpPr>
        <p:grpSpPr>
          <a:xfrm>
            <a:off x="5275728" y="4716936"/>
            <a:ext cx="4181400" cy="1265040"/>
            <a:chOff x="5275728" y="4716936"/>
            <a:chExt cx="4181400" cy="1265040"/>
          </a:xfrm>
        </p:grpSpPr>
        <mc:AlternateContent xmlns:mc="http://schemas.openxmlformats.org/markup-compatibility/2006">
          <mc:Choice xmlns:p14="http://schemas.microsoft.com/office/powerpoint/2010/main" Requires="p14">
            <p:contentPart p14:bwMode="auto" r:id="rId15">
              <p14:nvContentPartPr>
                <p14:cNvPr id="10" name="Mürekkep 9">
                  <a:extLst>
                    <a:ext uri="{FF2B5EF4-FFF2-40B4-BE49-F238E27FC236}">
                      <a16:creationId xmlns:a16="http://schemas.microsoft.com/office/drawing/2014/main" id="{823B42C2-9E15-2C4F-C4E4-AAC25ACEABFB}"/>
                    </a:ext>
                  </a:extLst>
                </p14:cNvPr>
                <p14:cNvContentPartPr/>
                <p14:nvPr/>
              </p14:nvContentPartPr>
              <p14:xfrm>
                <a:off x="5300928" y="4716936"/>
                <a:ext cx="3652200" cy="642240"/>
              </p14:xfrm>
            </p:contentPart>
          </mc:Choice>
          <mc:Fallback>
            <p:pic>
              <p:nvPicPr>
                <p:cNvPr id="10" name="Mürekkep 9">
                  <a:extLst>
                    <a:ext uri="{FF2B5EF4-FFF2-40B4-BE49-F238E27FC236}">
                      <a16:creationId xmlns:a16="http://schemas.microsoft.com/office/drawing/2014/main" id="{823B42C2-9E15-2C4F-C4E4-AAC25ACEABFB}"/>
                    </a:ext>
                  </a:extLst>
                </p:cNvPr>
                <p:cNvPicPr/>
                <p:nvPr/>
              </p:nvPicPr>
              <p:blipFill>
                <a:blip r:embed="rId16"/>
                <a:stretch>
                  <a:fillRect/>
                </a:stretch>
              </p:blipFill>
              <p:spPr>
                <a:xfrm>
                  <a:off x="5291928" y="4708296"/>
                  <a:ext cx="3669840" cy="659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Mürekkep 10">
                  <a:extLst>
                    <a:ext uri="{FF2B5EF4-FFF2-40B4-BE49-F238E27FC236}">
                      <a16:creationId xmlns:a16="http://schemas.microsoft.com/office/drawing/2014/main" id="{EAF6F939-4097-ADC8-3C2C-4C4B739D5C10}"/>
                    </a:ext>
                  </a:extLst>
                </p14:cNvPr>
                <p14:cNvContentPartPr/>
                <p14:nvPr/>
              </p14:nvContentPartPr>
              <p14:xfrm>
                <a:off x="8585568" y="5604336"/>
                <a:ext cx="871560" cy="377640"/>
              </p14:xfrm>
            </p:contentPart>
          </mc:Choice>
          <mc:Fallback>
            <p:pic>
              <p:nvPicPr>
                <p:cNvPr id="11" name="Mürekkep 10">
                  <a:extLst>
                    <a:ext uri="{FF2B5EF4-FFF2-40B4-BE49-F238E27FC236}">
                      <a16:creationId xmlns:a16="http://schemas.microsoft.com/office/drawing/2014/main" id="{EAF6F939-4097-ADC8-3C2C-4C4B739D5C10}"/>
                    </a:ext>
                  </a:extLst>
                </p:cNvPr>
                <p:cNvPicPr/>
                <p:nvPr/>
              </p:nvPicPr>
              <p:blipFill>
                <a:blip r:embed="rId18"/>
                <a:stretch>
                  <a:fillRect/>
                </a:stretch>
              </p:blipFill>
              <p:spPr>
                <a:xfrm>
                  <a:off x="8576568" y="5595696"/>
                  <a:ext cx="8892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Mürekkep 15">
                  <a:extLst>
                    <a:ext uri="{FF2B5EF4-FFF2-40B4-BE49-F238E27FC236}">
                      <a16:creationId xmlns:a16="http://schemas.microsoft.com/office/drawing/2014/main" id="{A811C6CC-56D0-550D-96AD-72DDF7346F16}"/>
                    </a:ext>
                  </a:extLst>
                </p14:cNvPr>
                <p14:cNvContentPartPr/>
                <p14:nvPr/>
              </p14:nvContentPartPr>
              <p14:xfrm>
                <a:off x="5275728" y="4946256"/>
                <a:ext cx="360" cy="16920"/>
              </p14:xfrm>
            </p:contentPart>
          </mc:Choice>
          <mc:Fallback>
            <p:pic>
              <p:nvPicPr>
                <p:cNvPr id="16" name="Mürekkep 15">
                  <a:extLst>
                    <a:ext uri="{FF2B5EF4-FFF2-40B4-BE49-F238E27FC236}">
                      <a16:creationId xmlns:a16="http://schemas.microsoft.com/office/drawing/2014/main" id="{A811C6CC-56D0-550D-96AD-72DDF7346F16}"/>
                    </a:ext>
                  </a:extLst>
                </p:cNvPr>
                <p:cNvPicPr/>
                <p:nvPr/>
              </p:nvPicPr>
              <p:blipFill>
                <a:blip r:embed="rId20"/>
                <a:stretch>
                  <a:fillRect/>
                </a:stretch>
              </p:blipFill>
              <p:spPr>
                <a:xfrm>
                  <a:off x="5267088" y="4937616"/>
                  <a:ext cx="180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Mürekkep 16">
                  <a:extLst>
                    <a:ext uri="{FF2B5EF4-FFF2-40B4-BE49-F238E27FC236}">
                      <a16:creationId xmlns:a16="http://schemas.microsoft.com/office/drawing/2014/main" id="{7907CBA0-9954-C267-B3A8-5C636F303518}"/>
                    </a:ext>
                  </a:extLst>
                </p14:cNvPr>
                <p14:cNvContentPartPr/>
                <p14:nvPr/>
              </p14:nvContentPartPr>
              <p14:xfrm>
                <a:off x="9134928" y="4891896"/>
                <a:ext cx="174600" cy="167760"/>
              </p14:xfrm>
            </p:contentPart>
          </mc:Choice>
          <mc:Fallback>
            <p:pic>
              <p:nvPicPr>
                <p:cNvPr id="17" name="Mürekkep 16">
                  <a:extLst>
                    <a:ext uri="{FF2B5EF4-FFF2-40B4-BE49-F238E27FC236}">
                      <a16:creationId xmlns:a16="http://schemas.microsoft.com/office/drawing/2014/main" id="{7907CBA0-9954-C267-B3A8-5C636F303518}"/>
                    </a:ext>
                  </a:extLst>
                </p:cNvPr>
                <p:cNvPicPr/>
                <p:nvPr/>
              </p:nvPicPr>
              <p:blipFill>
                <a:blip r:embed="rId22"/>
                <a:stretch>
                  <a:fillRect/>
                </a:stretch>
              </p:blipFill>
              <p:spPr>
                <a:xfrm>
                  <a:off x="9126288" y="4882896"/>
                  <a:ext cx="1922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Mürekkep 17">
                  <a:extLst>
                    <a:ext uri="{FF2B5EF4-FFF2-40B4-BE49-F238E27FC236}">
                      <a16:creationId xmlns:a16="http://schemas.microsoft.com/office/drawing/2014/main" id="{17F2BB87-C5FA-7E32-C832-C963A07F6352}"/>
                    </a:ext>
                  </a:extLst>
                </p14:cNvPr>
                <p14:cNvContentPartPr/>
                <p14:nvPr/>
              </p14:nvContentPartPr>
              <p14:xfrm>
                <a:off x="9179568" y="5019696"/>
                <a:ext cx="10080" cy="136440"/>
              </p14:xfrm>
            </p:contentPart>
          </mc:Choice>
          <mc:Fallback>
            <p:pic>
              <p:nvPicPr>
                <p:cNvPr id="18" name="Mürekkep 17">
                  <a:extLst>
                    <a:ext uri="{FF2B5EF4-FFF2-40B4-BE49-F238E27FC236}">
                      <a16:creationId xmlns:a16="http://schemas.microsoft.com/office/drawing/2014/main" id="{17F2BB87-C5FA-7E32-C832-C963A07F6352}"/>
                    </a:ext>
                  </a:extLst>
                </p:cNvPr>
                <p:cNvPicPr/>
                <p:nvPr/>
              </p:nvPicPr>
              <p:blipFill>
                <a:blip r:embed="rId24"/>
                <a:stretch>
                  <a:fillRect/>
                </a:stretch>
              </p:blipFill>
              <p:spPr>
                <a:xfrm>
                  <a:off x="9170928" y="5010696"/>
                  <a:ext cx="277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Mürekkep 18">
                  <a:extLst>
                    <a:ext uri="{FF2B5EF4-FFF2-40B4-BE49-F238E27FC236}">
                      <a16:creationId xmlns:a16="http://schemas.microsoft.com/office/drawing/2014/main" id="{3AA5B989-6988-0B82-1169-69CA6A2D4666}"/>
                    </a:ext>
                  </a:extLst>
                </p14:cNvPr>
                <p14:cNvContentPartPr/>
                <p14:nvPr/>
              </p14:nvContentPartPr>
              <p14:xfrm>
                <a:off x="9069408" y="5412096"/>
                <a:ext cx="211320" cy="167400"/>
              </p14:xfrm>
            </p:contentPart>
          </mc:Choice>
          <mc:Fallback>
            <p:pic>
              <p:nvPicPr>
                <p:cNvPr id="19" name="Mürekkep 18">
                  <a:extLst>
                    <a:ext uri="{FF2B5EF4-FFF2-40B4-BE49-F238E27FC236}">
                      <a16:creationId xmlns:a16="http://schemas.microsoft.com/office/drawing/2014/main" id="{3AA5B989-6988-0B82-1169-69CA6A2D4666}"/>
                    </a:ext>
                  </a:extLst>
                </p:cNvPr>
                <p:cNvPicPr/>
                <p:nvPr/>
              </p:nvPicPr>
              <p:blipFill>
                <a:blip r:embed="rId26"/>
                <a:stretch>
                  <a:fillRect/>
                </a:stretch>
              </p:blipFill>
              <p:spPr>
                <a:xfrm>
                  <a:off x="9060768" y="5403456"/>
                  <a:ext cx="2289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Mürekkep 19">
                  <a:extLst>
                    <a:ext uri="{FF2B5EF4-FFF2-40B4-BE49-F238E27FC236}">
                      <a16:creationId xmlns:a16="http://schemas.microsoft.com/office/drawing/2014/main" id="{6C5F830D-F03C-AE46-5738-EA29AC59789C}"/>
                    </a:ext>
                  </a:extLst>
                </p14:cNvPr>
                <p14:cNvContentPartPr/>
                <p14:nvPr/>
              </p14:nvContentPartPr>
              <p14:xfrm>
                <a:off x="9408888" y="5586336"/>
                <a:ext cx="360" cy="360"/>
              </p14:xfrm>
            </p:contentPart>
          </mc:Choice>
          <mc:Fallback>
            <p:pic>
              <p:nvPicPr>
                <p:cNvPr id="20" name="Mürekkep 19">
                  <a:extLst>
                    <a:ext uri="{FF2B5EF4-FFF2-40B4-BE49-F238E27FC236}">
                      <a16:creationId xmlns:a16="http://schemas.microsoft.com/office/drawing/2014/main" id="{6C5F830D-F03C-AE46-5738-EA29AC59789C}"/>
                    </a:ext>
                  </a:extLst>
                </p:cNvPr>
                <p:cNvPicPr/>
                <p:nvPr/>
              </p:nvPicPr>
              <p:blipFill>
                <a:blip r:embed="rId28"/>
                <a:stretch>
                  <a:fillRect/>
                </a:stretch>
              </p:blipFill>
              <p:spPr>
                <a:xfrm>
                  <a:off x="9399888" y="5577696"/>
                  <a:ext cx="18000" cy="18000"/>
                </a:xfrm>
                <a:prstGeom prst="rect">
                  <a:avLst/>
                </a:prstGeom>
              </p:spPr>
            </p:pic>
          </mc:Fallback>
        </mc:AlternateContent>
      </p:grpSp>
    </p:spTree>
    <p:extLst>
      <p:ext uri="{BB962C8B-B14F-4D97-AF65-F5344CB8AC3E}">
        <p14:creationId xmlns:p14="http://schemas.microsoft.com/office/powerpoint/2010/main" val="360484422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F58BCE-4857-BD3F-5A81-87FD2642A5C0}"/>
              </a:ext>
            </a:extLst>
          </p:cNvPr>
          <p:cNvPicPr>
            <a:picLocks noChangeAspect="1"/>
          </p:cNvPicPr>
          <p:nvPr/>
        </p:nvPicPr>
        <p:blipFill>
          <a:blip r:embed="rId2"/>
          <a:stretch>
            <a:fillRect/>
          </a:stretch>
        </p:blipFill>
        <p:spPr>
          <a:xfrm>
            <a:off x="1647204" y="766391"/>
            <a:ext cx="8897592" cy="5325218"/>
          </a:xfrm>
          <a:prstGeom prst="rect">
            <a:avLst/>
          </a:prstGeom>
        </p:spPr>
      </p:pic>
    </p:spTree>
    <p:extLst>
      <p:ext uri="{BB962C8B-B14F-4D97-AF65-F5344CB8AC3E}">
        <p14:creationId xmlns:p14="http://schemas.microsoft.com/office/powerpoint/2010/main" val="118512735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Resim 14">
            <a:extLst>
              <a:ext uri="{FF2B5EF4-FFF2-40B4-BE49-F238E27FC236}">
                <a16:creationId xmlns:a16="http://schemas.microsoft.com/office/drawing/2014/main" id="{185D279F-0717-3132-E59E-9903868B7455}"/>
              </a:ext>
            </a:extLst>
          </p:cNvPr>
          <p:cNvPicPr>
            <a:picLocks noChangeAspect="1"/>
          </p:cNvPicPr>
          <p:nvPr/>
        </p:nvPicPr>
        <p:blipFill>
          <a:blip r:embed="rId2"/>
          <a:stretch>
            <a:fillRect/>
          </a:stretch>
        </p:blipFill>
        <p:spPr>
          <a:xfrm>
            <a:off x="0" y="1257975"/>
            <a:ext cx="12192000" cy="4342050"/>
          </a:xfrm>
          <a:prstGeom prst="rect">
            <a:avLst/>
          </a:prstGeom>
        </p:spPr>
      </p:pic>
      <mc:AlternateContent xmlns:mc="http://schemas.openxmlformats.org/markup-compatibility/2006">
        <mc:Choice xmlns:p14="http://schemas.microsoft.com/office/powerpoint/2010/main" Requires="p14">
          <p:contentPart p14:bwMode="auto" r:id="rId3">
            <p14:nvContentPartPr>
              <p14:cNvPr id="16" name="Mürekkep 15">
                <a:extLst>
                  <a:ext uri="{FF2B5EF4-FFF2-40B4-BE49-F238E27FC236}">
                    <a16:creationId xmlns:a16="http://schemas.microsoft.com/office/drawing/2014/main" id="{1D77B47F-DF37-325F-FEAC-FA882387EF5C}"/>
                  </a:ext>
                </a:extLst>
              </p14:cNvPr>
              <p14:cNvContentPartPr/>
              <p14:nvPr/>
            </p14:nvContentPartPr>
            <p14:xfrm>
              <a:off x="6078888" y="4964616"/>
              <a:ext cx="230760" cy="286200"/>
            </p14:xfrm>
          </p:contentPart>
        </mc:Choice>
        <mc:Fallback>
          <p:pic>
            <p:nvPicPr>
              <p:cNvPr id="16" name="Mürekkep 15">
                <a:extLst>
                  <a:ext uri="{FF2B5EF4-FFF2-40B4-BE49-F238E27FC236}">
                    <a16:creationId xmlns:a16="http://schemas.microsoft.com/office/drawing/2014/main" id="{1D77B47F-DF37-325F-FEAC-FA882387EF5C}"/>
                  </a:ext>
                </a:extLst>
              </p:cNvPr>
              <p:cNvPicPr/>
              <p:nvPr/>
            </p:nvPicPr>
            <p:blipFill>
              <a:blip r:embed="rId4"/>
              <a:stretch>
                <a:fillRect/>
              </a:stretch>
            </p:blipFill>
            <p:spPr>
              <a:xfrm>
                <a:off x="6070248" y="4955976"/>
                <a:ext cx="248400" cy="303840"/>
              </a:xfrm>
              <a:prstGeom prst="rect">
                <a:avLst/>
              </a:prstGeom>
            </p:spPr>
          </p:pic>
        </mc:Fallback>
      </mc:AlternateContent>
      <p:grpSp>
        <p:nvGrpSpPr>
          <p:cNvPr id="19" name="Grup 18">
            <a:extLst>
              <a:ext uri="{FF2B5EF4-FFF2-40B4-BE49-F238E27FC236}">
                <a16:creationId xmlns:a16="http://schemas.microsoft.com/office/drawing/2014/main" id="{2EFA11A7-8083-77F4-86CF-DC6B0A311A44}"/>
              </a:ext>
            </a:extLst>
          </p:cNvPr>
          <p:cNvGrpSpPr/>
          <p:nvPr/>
        </p:nvGrpSpPr>
        <p:grpSpPr>
          <a:xfrm>
            <a:off x="7918128" y="4955256"/>
            <a:ext cx="575280" cy="431640"/>
            <a:chOff x="7918128" y="4955256"/>
            <a:chExt cx="575280" cy="431640"/>
          </a:xfrm>
        </p:grpSpPr>
        <mc:AlternateContent xmlns:mc="http://schemas.openxmlformats.org/markup-compatibility/2006">
          <mc:Choice xmlns:p14="http://schemas.microsoft.com/office/powerpoint/2010/main" Requires="p14">
            <p:contentPart p14:bwMode="auto" r:id="rId5">
              <p14:nvContentPartPr>
                <p14:cNvPr id="17" name="Mürekkep 16">
                  <a:extLst>
                    <a:ext uri="{FF2B5EF4-FFF2-40B4-BE49-F238E27FC236}">
                      <a16:creationId xmlns:a16="http://schemas.microsoft.com/office/drawing/2014/main" id="{53C9FAB8-E756-AABA-9C08-D49B1A794DF2}"/>
                    </a:ext>
                  </a:extLst>
                </p14:cNvPr>
                <p14:cNvContentPartPr/>
                <p14:nvPr/>
              </p14:nvContentPartPr>
              <p14:xfrm>
                <a:off x="7918128" y="4955256"/>
                <a:ext cx="275400" cy="431640"/>
              </p14:xfrm>
            </p:contentPart>
          </mc:Choice>
          <mc:Fallback>
            <p:pic>
              <p:nvPicPr>
                <p:cNvPr id="17" name="Mürekkep 16">
                  <a:extLst>
                    <a:ext uri="{FF2B5EF4-FFF2-40B4-BE49-F238E27FC236}">
                      <a16:creationId xmlns:a16="http://schemas.microsoft.com/office/drawing/2014/main" id="{53C9FAB8-E756-AABA-9C08-D49B1A794DF2}"/>
                    </a:ext>
                  </a:extLst>
                </p:cNvPr>
                <p:cNvPicPr/>
                <p:nvPr/>
              </p:nvPicPr>
              <p:blipFill>
                <a:blip r:embed="rId6"/>
                <a:stretch>
                  <a:fillRect/>
                </a:stretch>
              </p:blipFill>
              <p:spPr>
                <a:xfrm>
                  <a:off x="7909488" y="4946256"/>
                  <a:ext cx="29304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Mürekkep 17">
                  <a:extLst>
                    <a:ext uri="{FF2B5EF4-FFF2-40B4-BE49-F238E27FC236}">
                      <a16:creationId xmlns:a16="http://schemas.microsoft.com/office/drawing/2014/main" id="{4DF77A40-12BB-2E5C-EA65-59F4AACBBF5F}"/>
                    </a:ext>
                  </a:extLst>
                </p14:cNvPr>
                <p14:cNvContentPartPr/>
                <p14:nvPr/>
              </p14:nvContentPartPr>
              <p14:xfrm>
                <a:off x="8324568" y="5046336"/>
                <a:ext cx="168840" cy="313200"/>
              </p14:xfrm>
            </p:contentPart>
          </mc:Choice>
          <mc:Fallback>
            <p:pic>
              <p:nvPicPr>
                <p:cNvPr id="18" name="Mürekkep 17">
                  <a:extLst>
                    <a:ext uri="{FF2B5EF4-FFF2-40B4-BE49-F238E27FC236}">
                      <a16:creationId xmlns:a16="http://schemas.microsoft.com/office/drawing/2014/main" id="{4DF77A40-12BB-2E5C-EA65-59F4AACBBF5F}"/>
                    </a:ext>
                  </a:extLst>
                </p:cNvPr>
                <p:cNvPicPr/>
                <p:nvPr/>
              </p:nvPicPr>
              <p:blipFill>
                <a:blip r:embed="rId8"/>
                <a:stretch>
                  <a:fillRect/>
                </a:stretch>
              </p:blipFill>
              <p:spPr>
                <a:xfrm>
                  <a:off x="8315928" y="5037336"/>
                  <a:ext cx="186480" cy="330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20" name="Mürekkep 19">
                <a:extLst>
                  <a:ext uri="{FF2B5EF4-FFF2-40B4-BE49-F238E27FC236}">
                    <a16:creationId xmlns:a16="http://schemas.microsoft.com/office/drawing/2014/main" id="{88F3049C-55A3-D3BE-4B83-208C02BFE6A0}"/>
                  </a:ext>
                </a:extLst>
              </p14:cNvPr>
              <p14:cNvContentPartPr/>
              <p14:nvPr/>
            </p14:nvContentPartPr>
            <p14:xfrm>
              <a:off x="335088" y="2458656"/>
              <a:ext cx="140400" cy="586800"/>
            </p14:xfrm>
          </p:contentPart>
        </mc:Choice>
        <mc:Fallback>
          <p:pic>
            <p:nvPicPr>
              <p:cNvPr id="20" name="Mürekkep 19">
                <a:extLst>
                  <a:ext uri="{FF2B5EF4-FFF2-40B4-BE49-F238E27FC236}">
                    <a16:creationId xmlns:a16="http://schemas.microsoft.com/office/drawing/2014/main" id="{88F3049C-55A3-D3BE-4B83-208C02BFE6A0}"/>
                  </a:ext>
                </a:extLst>
              </p:cNvPr>
              <p:cNvPicPr/>
              <p:nvPr/>
            </p:nvPicPr>
            <p:blipFill>
              <a:blip r:embed="rId10"/>
              <a:stretch>
                <a:fillRect/>
              </a:stretch>
            </p:blipFill>
            <p:spPr>
              <a:xfrm>
                <a:off x="326448" y="2450016"/>
                <a:ext cx="15804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Mürekkep 20">
                <a:extLst>
                  <a:ext uri="{FF2B5EF4-FFF2-40B4-BE49-F238E27FC236}">
                    <a16:creationId xmlns:a16="http://schemas.microsoft.com/office/drawing/2014/main" id="{8477A6EB-654E-BD2F-0A42-EC113748C9DC}"/>
                  </a:ext>
                </a:extLst>
              </p14:cNvPr>
              <p14:cNvContentPartPr/>
              <p14:nvPr/>
            </p14:nvContentPartPr>
            <p14:xfrm>
              <a:off x="2423808" y="2458656"/>
              <a:ext cx="329400" cy="624240"/>
            </p14:xfrm>
          </p:contentPart>
        </mc:Choice>
        <mc:Fallback>
          <p:pic>
            <p:nvPicPr>
              <p:cNvPr id="21" name="Mürekkep 20">
                <a:extLst>
                  <a:ext uri="{FF2B5EF4-FFF2-40B4-BE49-F238E27FC236}">
                    <a16:creationId xmlns:a16="http://schemas.microsoft.com/office/drawing/2014/main" id="{8477A6EB-654E-BD2F-0A42-EC113748C9DC}"/>
                  </a:ext>
                </a:extLst>
              </p:cNvPr>
              <p:cNvPicPr/>
              <p:nvPr/>
            </p:nvPicPr>
            <p:blipFill>
              <a:blip r:embed="rId12"/>
              <a:stretch>
                <a:fillRect/>
              </a:stretch>
            </p:blipFill>
            <p:spPr>
              <a:xfrm>
                <a:off x="2415168" y="2450016"/>
                <a:ext cx="347040" cy="641880"/>
              </a:xfrm>
              <a:prstGeom prst="rect">
                <a:avLst/>
              </a:prstGeom>
            </p:spPr>
          </p:pic>
        </mc:Fallback>
      </mc:AlternateContent>
      <p:grpSp>
        <p:nvGrpSpPr>
          <p:cNvPr id="24" name="Grup 23">
            <a:extLst>
              <a:ext uri="{FF2B5EF4-FFF2-40B4-BE49-F238E27FC236}">
                <a16:creationId xmlns:a16="http://schemas.microsoft.com/office/drawing/2014/main" id="{0582ADDB-DF40-5BAF-3196-8E5F336BD6BC}"/>
              </a:ext>
            </a:extLst>
          </p:cNvPr>
          <p:cNvGrpSpPr/>
          <p:nvPr/>
        </p:nvGrpSpPr>
        <p:grpSpPr>
          <a:xfrm>
            <a:off x="2971368" y="2640816"/>
            <a:ext cx="338760" cy="303120"/>
            <a:chOff x="2971368" y="2640816"/>
            <a:chExt cx="338760" cy="303120"/>
          </a:xfrm>
        </p:grpSpPr>
        <mc:AlternateContent xmlns:mc="http://schemas.openxmlformats.org/markup-compatibility/2006">
          <mc:Choice xmlns:p14="http://schemas.microsoft.com/office/powerpoint/2010/main" Requires="p14">
            <p:contentPart p14:bwMode="auto" r:id="rId13">
              <p14:nvContentPartPr>
                <p14:cNvPr id="22" name="Mürekkep 21">
                  <a:extLst>
                    <a:ext uri="{FF2B5EF4-FFF2-40B4-BE49-F238E27FC236}">
                      <a16:creationId xmlns:a16="http://schemas.microsoft.com/office/drawing/2014/main" id="{B757FAC9-7AE7-1CFA-7961-7DF30A409A47}"/>
                    </a:ext>
                  </a:extLst>
                </p14:cNvPr>
                <p14:cNvContentPartPr/>
                <p14:nvPr/>
              </p14:nvContentPartPr>
              <p14:xfrm>
                <a:off x="2971368" y="2640816"/>
                <a:ext cx="264960" cy="303120"/>
              </p14:xfrm>
            </p:contentPart>
          </mc:Choice>
          <mc:Fallback>
            <p:pic>
              <p:nvPicPr>
                <p:cNvPr id="22" name="Mürekkep 21">
                  <a:extLst>
                    <a:ext uri="{FF2B5EF4-FFF2-40B4-BE49-F238E27FC236}">
                      <a16:creationId xmlns:a16="http://schemas.microsoft.com/office/drawing/2014/main" id="{B757FAC9-7AE7-1CFA-7961-7DF30A409A47}"/>
                    </a:ext>
                  </a:extLst>
                </p:cNvPr>
                <p:cNvPicPr/>
                <p:nvPr/>
              </p:nvPicPr>
              <p:blipFill>
                <a:blip r:embed="rId14"/>
                <a:stretch>
                  <a:fillRect/>
                </a:stretch>
              </p:blipFill>
              <p:spPr>
                <a:xfrm>
                  <a:off x="2962368" y="2632176"/>
                  <a:ext cx="28260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Mürekkep 22">
                  <a:extLst>
                    <a:ext uri="{FF2B5EF4-FFF2-40B4-BE49-F238E27FC236}">
                      <a16:creationId xmlns:a16="http://schemas.microsoft.com/office/drawing/2014/main" id="{EAE19D9C-DE21-0933-862E-C5B258086A1D}"/>
                    </a:ext>
                  </a:extLst>
                </p14:cNvPr>
                <p14:cNvContentPartPr/>
                <p14:nvPr/>
              </p14:nvContentPartPr>
              <p14:xfrm>
                <a:off x="3309768" y="2898576"/>
                <a:ext cx="360" cy="360"/>
              </p14:xfrm>
            </p:contentPart>
          </mc:Choice>
          <mc:Fallback>
            <p:pic>
              <p:nvPicPr>
                <p:cNvPr id="23" name="Mürekkep 22">
                  <a:extLst>
                    <a:ext uri="{FF2B5EF4-FFF2-40B4-BE49-F238E27FC236}">
                      <a16:creationId xmlns:a16="http://schemas.microsoft.com/office/drawing/2014/main" id="{EAE19D9C-DE21-0933-862E-C5B258086A1D}"/>
                    </a:ext>
                  </a:extLst>
                </p:cNvPr>
                <p:cNvPicPr/>
                <p:nvPr/>
              </p:nvPicPr>
              <p:blipFill>
                <a:blip r:embed="rId16"/>
                <a:stretch>
                  <a:fillRect/>
                </a:stretch>
              </p:blipFill>
              <p:spPr>
                <a:xfrm>
                  <a:off x="3300768" y="2889576"/>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25" name="Mürekkep 24">
                <a:extLst>
                  <a:ext uri="{FF2B5EF4-FFF2-40B4-BE49-F238E27FC236}">
                    <a16:creationId xmlns:a16="http://schemas.microsoft.com/office/drawing/2014/main" id="{19F37722-DECB-57A6-6A8F-8275A272967B}"/>
                  </a:ext>
                </a:extLst>
              </p14:cNvPr>
              <p14:cNvContentPartPr/>
              <p14:nvPr/>
            </p14:nvContentPartPr>
            <p14:xfrm>
              <a:off x="1618128" y="1507896"/>
              <a:ext cx="1089360" cy="66960"/>
            </p14:xfrm>
          </p:contentPart>
        </mc:Choice>
        <mc:Fallback>
          <p:pic>
            <p:nvPicPr>
              <p:cNvPr id="25" name="Mürekkep 24">
                <a:extLst>
                  <a:ext uri="{FF2B5EF4-FFF2-40B4-BE49-F238E27FC236}">
                    <a16:creationId xmlns:a16="http://schemas.microsoft.com/office/drawing/2014/main" id="{19F37722-DECB-57A6-6A8F-8275A272967B}"/>
                  </a:ext>
                </a:extLst>
              </p:cNvPr>
              <p:cNvPicPr/>
              <p:nvPr/>
            </p:nvPicPr>
            <p:blipFill>
              <a:blip r:embed="rId18"/>
              <a:stretch>
                <a:fillRect/>
              </a:stretch>
            </p:blipFill>
            <p:spPr>
              <a:xfrm>
                <a:off x="1609128" y="1498896"/>
                <a:ext cx="11070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Mürekkep 25">
                <a:extLst>
                  <a:ext uri="{FF2B5EF4-FFF2-40B4-BE49-F238E27FC236}">
                    <a16:creationId xmlns:a16="http://schemas.microsoft.com/office/drawing/2014/main" id="{38F5A23E-67AC-E133-B58A-7E2641725F5D}"/>
                  </a:ext>
                </a:extLst>
              </p14:cNvPr>
              <p14:cNvContentPartPr/>
              <p14:nvPr/>
            </p14:nvContentPartPr>
            <p14:xfrm>
              <a:off x="10532088" y="1242936"/>
              <a:ext cx="1263960" cy="285120"/>
            </p14:xfrm>
          </p:contentPart>
        </mc:Choice>
        <mc:Fallback>
          <p:pic>
            <p:nvPicPr>
              <p:cNvPr id="26" name="Mürekkep 25">
                <a:extLst>
                  <a:ext uri="{FF2B5EF4-FFF2-40B4-BE49-F238E27FC236}">
                    <a16:creationId xmlns:a16="http://schemas.microsoft.com/office/drawing/2014/main" id="{38F5A23E-67AC-E133-B58A-7E2641725F5D}"/>
                  </a:ext>
                </a:extLst>
              </p:cNvPr>
              <p:cNvPicPr/>
              <p:nvPr/>
            </p:nvPicPr>
            <p:blipFill>
              <a:blip r:embed="rId20"/>
              <a:stretch>
                <a:fillRect/>
              </a:stretch>
            </p:blipFill>
            <p:spPr>
              <a:xfrm>
                <a:off x="10523448" y="1234296"/>
                <a:ext cx="12816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Mürekkep 26">
                <a:extLst>
                  <a:ext uri="{FF2B5EF4-FFF2-40B4-BE49-F238E27FC236}">
                    <a16:creationId xmlns:a16="http://schemas.microsoft.com/office/drawing/2014/main" id="{FB710E9F-DC9B-6FC1-AADA-B79E21FC6631}"/>
                  </a:ext>
                </a:extLst>
              </p14:cNvPr>
              <p14:cNvContentPartPr/>
              <p14:nvPr/>
            </p14:nvContentPartPr>
            <p14:xfrm>
              <a:off x="1405728" y="1168056"/>
              <a:ext cx="1476720" cy="423000"/>
            </p14:xfrm>
          </p:contentPart>
        </mc:Choice>
        <mc:Fallback>
          <p:pic>
            <p:nvPicPr>
              <p:cNvPr id="27" name="Mürekkep 26">
                <a:extLst>
                  <a:ext uri="{FF2B5EF4-FFF2-40B4-BE49-F238E27FC236}">
                    <a16:creationId xmlns:a16="http://schemas.microsoft.com/office/drawing/2014/main" id="{FB710E9F-DC9B-6FC1-AADA-B79E21FC6631}"/>
                  </a:ext>
                </a:extLst>
              </p:cNvPr>
              <p:cNvPicPr/>
              <p:nvPr/>
            </p:nvPicPr>
            <p:blipFill>
              <a:blip r:embed="rId22"/>
              <a:stretch>
                <a:fillRect/>
              </a:stretch>
            </p:blipFill>
            <p:spPr>
              <a:xfrm>
                <a:off x="1396728" y="1159416"/>
                <a:ext cx="1494360" cy="440640"/>
              </a:xfrm>
              <a:prstGeom prst="rect">
                <a:avLst/>
              </a:prstGeom>
            </p:spPr>
          </p:pic>
        </mc:Fallback>
      </mc:AlternateContent>
    </p:spTree>
    <p:extLst>
      <p:ext uri="{BB962C8B-B14F-4D97-AF65-F5344CB8AC3E}">
        <p14:creationId xmlns:p14="http://schemas.microsoft.com/office/powerpoint/2010/main" val="413694309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805FC1E-33EF-3750-B604-1CAFAC4097CD}"/>
              </a:ext>
            </a:extLst>
          </p:cNvPr>
          <p:cNvPicPr>
            <a:picLocks noChangeAspect="1"/>
          </p:cNvPicPr>
          <p:nvPr/>
        </p:nvPicPr>
        <p:blipFill>
          <a:blip r:embed="rId2"/>
          <a:stretch>
            <a:fillRect/>
          </a:stretch>
        </p:blipFill>
        <p:spPr>
          <a:xfrm>
            <a:off x="2028257" y="1295102"/>
            <a:ext cx="8135485" cy="426779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C6348D7E-567A-0E0F-32EF-596828BC8EAD}"/>
                  </a:ext>
                </a:extLst>
              </p14:cNvPr>
              <p14:cNvContentPartPr/>
              <p14:nvPr/>
            </p14:nvContentPartPr>
            <p14:xfrm>
              <a:off x="5248368" y="2988936"/>
              <a:ext cx="228960" cy="199080"/>
            </p14:xfrm>
          </p:contentPart>
        </mc:Choice>
        <mc:Fallback>
          <p:pic>
            <p:nvPicPr>
              <p:cNvPr id="6" name="Mürekkep 5">
                <a:extLst>
                  <a:ext uri="{FF2B5EF4-FFF2-40B4-BE49-F238E27FC236}">
                    <a16:creationId xmlns:a16="http://schemas.microsoft.com/office/drawing/2014/main" id="{C6348D7E-567A-0E0F-32EF-596828BC8EAD}"/>
                  </a:ext>
                </a:extLst>
              </p:cNvPr>
              <p:cNvPicPr/>
              <p:nvPr/>
            </p:nvPicPr>
            <p:blipFill>
              <a:blip r:embed="rId4"/>
              <a:stretch>
                <a:fillRect/>
              </a:stretch>
            </p:blipFill>
            <p:spPr>
              <a:xfrm>
                <a:off x="5239368" y="2980296"/>
                <a:ext cx="2466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618DDE7A-F937-EF2A-9E03-F3F2659A59BD}"/>
                  </a:ext>
                </a:extLst>
              </p14:cNvPr>
              <p14:cNvContentPartPr/>
              <p14:nvPr/>
            </p14:nvContentPartPr>
            <p14:xfrm>
              <a:off x="2595168" y="3016656"/>
              <a:ext cx="212040" cy="202320"/>
            </p14:xfrm>
          </p:contentPart>
        </mc:Choice>
        <mc:Fallback>
          <p:pic>
            <p:nvPicPr>
              <p:cNvPr id="7" name="Mürekkep 6">
                <a:extLst>
                  <a:ext uri="{FF2B5EF4-FFF2-40B4-BE49-F238E27FC236}">
                    <a16:creationId xmlns:a16="http://schemas.microsoft.com/office/drawing/2014/main" id="{618DDE7A-F937-EF2A-9E03-F3F2659A59BD}"/>
                  </a:ext>
                </a:extLst>
              </p:cNvPr>
              <p:cNvPicPr/>
              <p:nvPr/>
            </p:nvPicPr>
            <p:blipFill>
              <a:blip r:embed="rId6"/>
              <a:stretch>
                <a:fillRect/>
              </a:stretch>
            </p:blipFill>
            <p:spPr>
              <a:xfrm>
                <a:off x="2586528" y="3008016"/>
                <a:ext cx="2296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Mürekkep 10">
                <a:extLst>
                  <a:ext uri="{FF2B5EF4-FFF2-40B4-BE49-F238E27FC236}">
                    <a16:creationId xmlns:a16="http://schemas.microsoft.com/office/drawing/2014/main" id="{A3151561-C6CB-B38B-3146-67035F4D970A}"/>
                  </a:ext>
                </a:extLst>
              </p14:cNvPr>
              <p14:cNvContentPartPr/>
              <p14:nvPr/>
            </p14:nvContentPartPr>
            <p14:xfrm>
              <a:off x="8401608" y="4699296"/>
              <a:ext cx="1668600" cy="285120"/>
            </p14:xfrm>
          </p:contentPart>
        </mc:Choice>
        <mc:Fallback>
          <p:pic>
            <p:nvPicPr>
              <p:cNvPr id="11" name="Mürekkep 10">
                <a:extLst>
                  <a:ext uri="{FF2B5EF4-FFF2-40B4-BE49-F238E27FC236}">
                    <a16:creationId xmlns:a16="http://schemas.microsoft.com/office/drawing/2014/main" id="{A3151561-C6CB-B38B-3146-67035F4D970A}"/>
                  </a:ext>
                </a:extLst>
              </p:cNvPr>
              <p:cNvPicPr/>
              <p:nvPr/>
            </p:nvPicPr>
            <p:blipFill>
              <a:blip r:embed="rId8"/>
              <a:stretch>
                <a:fillRect/>
              </a:stretch>
            </p:blipFill>
            <p:spPr>
              <a:xfrm>
                <a:off x="8392968" y="4690656"/>
                <a:ext cx="1686240" cy="302760"/>
              </a:xfrm>
              <a:prstGeom prst="rect">
                <a:avLst/>
              </a:prstGeom>
            </p:spPr>
          </p:pic>
        </mc:Fallback>
      </mc:AlternateContent>
    </p:spTree>
    <p:extLst>
      <p:ext uri="{BB962C8B-B14F-4D97-AF65-F5344CB8AC3E}">
        <p14:creationId xmlns:p14="http://schemas.microsoft.com/office/powerpoint/2010/main" val="19893238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515294B1-847C-431A-6BCB-D1CAE4C930D2}"/>
              </a:ext>
            </a:extLst>
          </p:cNvPr>
          <p:cNvPicPr>
            <a:picLocks noChangeAspect="1"/>
          </p:cNvPicPr>
          <p:nvPr/>
        </p:nvPicPr>
        <p:blipFill>
          <a:blip r:embed="rId2"/>
          <a:stretch>
            <a:fillRect/>
          </a:stretch>
        </p:blipFill>
        <p:spPr>
          <a:xfrm>
            <a:off x="766375" y="0"/>
            <a:ext cx="10659250"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8" name="Mürekkep 17">
                <a:extLst>
                  <a:ext uri="{FF2B5EF4-FFF2-40B4-BE49-F238E27FC236}">
                    <a16:creationId xmlns:a16="http://schemas.microsoft.com/office/drawing/2014/main" id="{3A064AF3-E1F4-28F1-6535-4215AA2122C1}"/>
                  </a:ext>
                </a:extLst>
              </p14:cNvPr>
              <p14:cNvContentPartPr/>
              <p14:nvPr/>
            </p14:nvContentPartPr>
            <p14:xfrm>
              <a:off x="2762208" y="4708296"/>
              <a:ext cx="394560" cy="597240"/>
            </p14:xfrm>
          </p:contentPart>
        </mc:Choice>
        <mc:Fallback>
          <p:pic>
            <p:nvPicPr>
              <p:cNvPr id="18" name="Mürekkep 17">
                <a:extLst>
                  <a:ext uri="{FF2B5EF4-FFF2-40B4-BE49-F238E27FC236}">
                    <a16:creationId xmlns:a16="http://schemas.microsoft.com/office/drawing/2014/main" id="{3A064AF3-E1F4-28F1-6535-4215AA2122C1}"/>
                  </a:ext>
                </a:extLst>
              </p:cNvPr>
              <p:cNvPicPr/>
              <p:nvPr/>
            </p:nvPicPr>
            <p:blipFill>
              <a:blip r:embed="rId4"/>
              <a:stretch>
                <a:fillRect/>
              </a:stretch>
            </p:blipFill>
            <p:spPr>
              <a:xfrm>
                <a:off x="2753208" y="4699296"/>
                <a:ext cx="412200" cy="614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9" name="Mürekkep 18">
                <a:extLst>
                  <a:ext uri="{FF2B5EF4-FFF2-40B4-BE49-F238E27FC236}">
                    <a16:creationId xmlns:a16="http://schemas.microsoft.com/office/drawing/2014/main" id="{F48276E5-74A5-5B2A-A9C6-4F7E3265E276}"/>
                  </a:ext>
                </a:extLst>
              </p14:cNvPr>
              <p14:cNvContentPartPr/>
              <p14:nvPr/>
            </p14:nvContentPartPr>
            <p14:xfrm>
              <a:off x="1169208" y="4745376"/>
              <a:ext cx="312480" cy="624240"/>
            </p14:xfrm>
          </p:contentPart>
        </mc:Choice>
        <mc:Fallback>
          <p:pic>
            <p:nvPicPr>
              <p:cNvPr id="19" name="Mürekkep 18">
                <a:extLst>
                  <a:ext uri="{FF2B5EF4-FFF2-40B4-BE49-F238E27FC236}">
                    <a16:creationId xmlns:a16="http://schemas.microsoft.com/office/drawing/2014/main" id="{F48276E5-74A5-5B2A-A9C6-4F7E3265E276}"/>
                  </a:ext>
                </a:extLst>
              </p:cNvPr>
              <p:cNvPicPr/>
              <p:nvPr/>
            </p:nvPicPr>
            <p:blipFill>
              <a:blip r:embed="rId6"/>
              <a:stretch>
                <a:fillRect/>
              </a:stretch>
            </p:blipFill>
            <p:spPr>
              <a:xfrm>
                <a:off x="1160208" y="4736376"/>
                <a:ext cx="330120" cy="641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 name="Mürekkep 19">
                <a:extLst>
                  <a:ext uri="{FF2B5EF4-FFF2-40B4-BE49-F238E27FC236}">
                    <a16:creationId xmlns:a16="http://schemas.microsoft.com/office/drawing/2014/main" id="{1873544C-9667-3961-D82B-61BD377AAF7E}"/>
                  </a:ext>
                </a:extLst>
              </p14:cNvPr>
              <p14:cNvContentPartPr/>
              <p14:nvPr/>
            </p14:nvContentPartPr>
            <p14:xfrm>
              <a:off x="6791688" y="3391416"/>
              <a:ext cx="205560" cy="670680"/>
            </p14:xfrm>
          </p:contentPart>
        </mc:Choice>
        <mc:Fallback>
          <p:pic>
            <p:nvPicPr>
              <p:cNvPr id="20" name="Mürekkep 19">
                <a:extLst>
                  <a:ext uri="{FF2B5EF4-FFF2-40B4-BE49-F238E27FC236}">
                    <a16:creationId xmlns:a16="http://schemas.microsoft.com/office/drawing/2014/main" id="{1873544C-9667-3961-D82B-61BD377AAF7E}"/>
                  </a:ext>
                </a:extLst>
              </p:cNvPr>
              <p:cNvPicPr/>
              <p:nvPr/>
            </p:nvPicPr>
            <p:blipFill>
              <a:blip r:embed="rId8"/>
              <a:stretch>
                <a:fillRect/>
              </a:stretch>
            </p:blipFill>
            <p:spPr>
              <a:xfrm>
                <a:off x="6782688" y="3382416"/>
                <a:ext cx="223200" cy="688320"/>
              </a:xfrm>
              <a:prstGeom prst="rect">
                <a:avLst/>
              </a:prstGeom>
            </p:spPr>
          </p:pic>
        </mc:Fallback>
      </mc:AlternateContent>
      <p:grpSp>
        <p:nvGrpSpPr>
          <p:cNvPr id="24" name="Grup 23">
            <a:extLst>
              <a:ext uri="{FF2B5EF4-FFF2-40B4-BE49-F238E27FC236}">
                <a16:creationId xmlns:a16="http://schemas.microsoft.com/office/drawing/2014/main" id="{6B5DAAF0-0D00-5732-2503-6C46A5881A61}"/>
              </a:ext>
            </a:extLst>
          </p:cNvPr>
          <p:cNvGrpSpPr/>
          <p:nvPr/>
        </p:nvGrpSpPr>
        <p:grpSpPr>
          <a:xfrm>
            <a:off x="8640648" y="3391776"/>
            <a:ext cx="822600" cy="632880"/>
            <a:chOff x="8640648" y="3391776"/>
            <a:chExt cx="822600" cy="632880"/>
          </a:xfrm>
        </p:grpSpPr>
        <mc:AlternateContent xmlns:mc="http://schemas.openxmlformats.org/markup-compatibility/2006">
          <mc:Choice xmlns:p14="http://schemas.microsoft.com/office/powerpoint/2010/main" Requires="p14">
            <p:contentPart p14:bwMode="auto" r:id="rId9">
              <p14:nvContentPartPr>
                <p14:cNvPr id="21" name="Mürekkep 20">
                  <a:extLst>
                    <a:ext uri="{FF2B5EF4-FFF2-40B4-BE49-F238E27FC236}">
                      <a16:creationId xmlns:a16="http://schemas.microsoft.com/office/drawing/2014/main" id="{75C63A45-0A94-CBFE-713E-6B1B85E20DAC}"/>
                    </a:ext>
                  </a:extLst>
                </p14:cNvPr>
                <p14:cNvContentPartPr/>
                <p14:nvPr/>
              </p14:nvContentPartPr>
              <p14:xfrm>
                <a:off x="8640648" y="3391776"/>
                <a:ext cx="505080" cy="632880"/>
              </p14:xfrm>
            </p:contentPart>
          </mc:Choice>
          <mc:Fallback>
            <p:pic>
              <p:nvPicPr>
                <p:cNvPr id="21" name="Mürekkep 20">
                  <a:extLst>
                    <a:ext uri="{FF2B5EF4-FFF2-40B4-BE49-F238E27FC236}">
                      <a16:creationId xmlns:a16="http://schemas.microsoft.com/office/drawing/2014/main" id="{75C63A45-0A94-CBFE-713E-6B1B85E20DAC}"/>
                    </a:ext>
                  </a:extLst>
                </p:cNvPr>
                <p:cNvPicPr/>
                <p:nvPr/>
              </p:nvPicPr>
              <p:blipFill>
                <a:blip r:embed="rId10"/>
                <a:stretch>
                  <a:fillRect/>
                </a:stretch>
              </p:blipFill>
              <p:spPr>
                <a:xfrm>
                  <a:off x="8631648" y="3382776"/>
                  <a:ext cx="52272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Mürekkep 21">
                  <a:extLst>
                    <a:ext uri="{FF2B5EF4-FFF2-40B4-BE49-F238E27FC236}">
                      <a16:creationId xmlns:a16="http://schemas.microsoft.com/office/drawing/2014/main" id="{65B83F7D-3A0D-1D0D-0C4F-DCEF55DD2AB7}"/>
                    </a:ext>
                  </a:extLst>
                </p14:cNvPr>
                <p14:cNvContentPartPr/>
                <p14:nvPr/>
              </p14:nvContentPartPr>
              <p14:xfrm>
                <a:off x="9292608" y="3473136"/>
                <a:ext cx="170640" cy="314280"/>
              </p14:xfrm>
            </p:contentPart>
          </mc:Choice>
          <mc:Fallback>
            <p:pic>
              <p:nvPicPr>
                <p:cNvPr id="22" name="Mürekkep 21">
                  <a:extLst>
                    <a:ext uri="{FF2B5EF4-FFF2-40B4-BE49-F238E27FC236}">
                      <a16:creationId xmlns:a16="http://schemas.microsoft.com/office/drawing/2014/main" id="{65B83F7D-3A0D-1D0D-0C4F-DCEF55DD2AB7}"/>
                    </a:ext>
                  </a:extLst>
                </p:cNvPr>
                <p:cNvPicPr/>
                <p:nvPr/>
              </p:nvPicPr>
              <p:blipFill>
                <a:blip r:embed="rId12"/>
                <a:stretch>
                  <a:fillRect/>
                </a:stretch>
              </p:blipFill>
              <p:spPr>
                <a:xfrm>
                  <a:off x="9283608" y="3464136"/>
                  <a:ext cx="188280" cy="331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23" name="Mürekkep 22">
                <a:extLst>
                  <a:ext uri="{FF2B5EF4-FFF2-40B4-BE49-F238E27FC236}">
                    <a16:creationId xmlns:a16="http://schemas.microsoft.com/office/drawing/2014/main" id="{48391740-7CFC-75D1-DD86-97A4B34BAD20}"/>
                  </a:ext>
                </a:extLst>
              </p14:cNvPr>
              <p14:cNvContentPartPr/>
              <p14:nvPr/>
            </p14:nvContentPartPr>
            <p14:xfrm>
              <a:off x="3245328" y="4956336"/>
              <a:ext cx="387360" cy="298440"/>
            </p14:xfrm>
          </p:contentPart>
        </mc:Choice>
        <mc:Fallback>
          <p:pic>
            <p:nvPicPr>
              <p:cNvPr id="23" name="Mürekkep 22">
                <a:extLst>
                  <a:ext uri="{FF2B5EF4-FFF2-40B4-BE49-F238E27FC236}">
                    <a16:creationId xmlns:a16="http://schemas.microsoft.com/office/drawing/2014/main" id="{48391740-7CFC-75D1-DD86-97A4B34BAD20}"/>
                  </a:ext>
                </a:extLst>
              </p:cNvPr>
              <p:cNvPicPr/>
              <p:nvPr/>
            </p:nvPicPr>
            <p:blipFill>
              <a:blip r:embed="rId14"/>
              <a:stretch>
                <a:fillRect/>
              </a:stretch>
            </p:blipFill>
            <p:spPr>
              <a:xfrm>
                <a:off x="3236688" y="4947336"/>
                <a:ext cx="405000" cy="316080"/>
              </a:xfrm>
              <a:prstGeom prst="rect">
                <a:avLst/>
              </a:prstGeom>
            </p:spPr>
          </p:pic>
        </mc:Fallback>
      </mc:AlternateContent>
    </p:spTree>
    <p:extLst>
      <p:ext uri="{BB962C8B-B14F-4D97-AF65-F5344CB8AC3E}">
        <p14:creationId xmlns:p14="http://schemas.microsoft.com/office/powerpoint/2010/main" val="376495759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98DA440-B34A-243C-F341-590378408016}"/>
              </a:ext>
            </a:extLst>
          </p:cNvPr>
          <p:cNvPicPr>
            <a:picLocks noChangeAspect="1"/>
          </p:cNvPicPr>
          <p:nvPr/>
        </p:nvPicPr>
        <p:blipFill>
          <a:blip r:embed="rId2"/>
          <a:stretch>
            <a:fillRect/>
          </a:stretch>
        </p:blipFill>
        <p:spPr>
          <a:xfrm>
            <a:off x="235927" y="0"/>
            <a:ext cx="1172014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DFE0183A-7417-7629-E835-A978452BCCC2}"/>
                  </a:ext>
                </a:extLst>
              </p14:cNvPr>
              <p14:cNvContentPartPr/>
              <p14:nvPr/>
            </p14:nvContentPartPr>
            <p14:xfrm>
              <a:off x="9528408" y="3581136"/>
              <a:ext cx="667440" cy="716400"/>
            </p14:xfrm>
          </p:contentPart>
        </mc:Choice>
        <mc:Fallback>
          <p:pic>
            <p:nvPicPr>
              <p:cNvPr id="6" name="Mürekkep 5">
                <a:extLst>
                  <a:ext uri="{FF2B5EF4-FFF2-40B4-BE49-F238E27FC236}">
                    <a16:creationId xmlns:a16="http://schemas.microsoft.com/office/drawing/2014/main" id="{DFE0183A-7417-7629-E835-A978452BCCC2}"/>
                  </a:ext>
                </a:extLst>
              </p:cNvPr>
              <p:cNvPicPr/>
              <p:nvPr/>
            </p:nvPicPr>
            <p:blipFill>
              <a:blip r:embed="rId4"/>
              <a:stretch>
                <a:fillRect/>
              </a:stretch>
            </p:blipFill>
            <p:spPr>
              <a:xfrm>
                <a:off x="9519768" y="3572496"/>
                <a:ext cx="68508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6957ED0C-7B5B-21A2-D60A-1EF8DFF7B49B}"/>
                  </a:ext>
                </a:extLst>
              </p14:cNvPr>
              <p14:cNvContentPartPr/>
              <p14:nvPr/>
            </p14:nvContentPartPr>
            <p14:xfrm>
              <a:off x="7477128" y="3610656"/>
              <a:ext cx="578160" cy="723960"/>
            </p14:xfrm>
          </p:contentPart>
        </mc:Choice>
        <mc:Fallback>
          <p:pic>
            <p:nvPicPr>
              <p:cNvPr id="7" name="Mürekkep 6">
                <a:extLst>
                  <a:ext uri="{FF2B5EF4-FFF2-40B4-BE49-F238E27FC236}">
                    <a16:creationId xmlns:a16="http://schemas.microsoft.com/office/drawing/2014/main" id="{6957ED0C-7B5B-21A2-D60A-1EF8DFF7B49B}"/>
                  </a:ext>
                </a:extLst>
              </p:cNvPr>
              <p:cNvPicPr/>
              <p:nvPr/>
            </p:nvPicPr>
            <p:blipFill>
              <a:blip r:embed="rId6"/>
              <a:stretch>
                <a:fillRect/>
              </a:stretch>
            </p:blipFill>
            <p:spPr>
              <a:xfrm>
                <a:off x="7468128" y="3602016"/>
                <a:ext cx="595800" cy="741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B5A45ABA-73B3-A28D-EE77-BDF671BD992A}"/>
                  </a:ext>
                </a:extLst>
              </p14:cNvPr>
              <p14:cNvContentPartPr/>
              <p14:nvPr/>
            </p14:nvContentPartPr>
            <p14:xfrm>
              <a:off x="8612568" y="-37224"/>
              <a:ext cx="1565640" cy="359280"/>
            </p14:xfrm>
          </p:contentPart>
        </mc:Choice>
        <mc:Fallback>
          <p:pic>
            <p:nvPicPr>
              <p:cNvPr id="8" name="Mürekkep 7">
                <a:extLst>
                  <a:ext uri="{FF2B5EF4-FFF2-40B4-BE49-F238E27FC236}">
                    <a16:creationId xmlns:a16="http://schemas.microsoft.com/office/drawing/2014/main" id="{B5A45ABA-73B3-A28D-EE77-BDF671BD992A}"/>
                  </a:ext>
                </a:extLst>
              </p:cNvPr>
              <p:cNvPicPr/>
              <p:nvPr/>
            </p:nvPicPr>
            <p:blipFill>
              <a:blip r:embed="rId8"/>
              <a:stretch>
                <a:fillRect/>
              </a:stretch>
            </p:blipFill>
            <p:spPr>
              <a:xfrm>
                <a:off x="8603568" y="-45864"/>
                <a:ext cx="15832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Mürekkep 8">
                <a:extLst>
                  <a:ext uri="{FF2B5EF4-FFF2-40B4-BE49-F238E27FC236}">
                    <a16:creationId xmlns:a16="http://schemas.microsoft.com/office/drawing/2014/main" id="{3CFB32AC-268D-BD38-02F0-E0EDCB109E19}"/>
                  </a:ext>
                </a:extLst>
              </p14:cNvPr>
              <p14:cNvContentPartPr/>
              <p14:nvPr/>
            </p14:nvContentPartPr>
            <p14:xfrm>
              <a:off x="4900248" y="-37296"/>
              <a:ext cx="1739880" cy="440640"/>
            </p14:xfrm>
          </p:contentPart>
        </mc:Choice>
        <mc:Fallback>
          <p:pic>
            <p:nvPicPr>
              <p:cNvPr id="9" name="Mürekkep 8">
                <a:extLst>
                  <a:ext uri="{FF2B5EF4-FFF2-40B4-BE49-F238E27FC236}">
                    <a16:creationId xmlns:a16="http://schemas.microsoft.com/office/drawing/2014/main" id="{3CFB32AC-268D-BD38-02F0-E0EDCB109E19}"/>
                  </a:ext>
                </a:extLst>
              </p:cNvPr>
              <p:cNvPicPr/>
              <p:nvPr/>
            </p:nvPicPr>
            <p:blipFill>
              <a:blip r:embed="rId10"/>
              <a:stretch>
                <a:fillRect/>
              </a:stretch>
            </p:blipFill>
            <p:spPr>
              <a:xfrm>
                <a:off x="4891248" y="-45936"/>
                <a:ext cx="175752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Mürekkep 9">
                <a:extLst>
                  <a:ext uri="{FF2B5EF4-FFF2-40B4-BE49-F238E27FC236}">
                    <a16:creationId xmlns:a16="http://schemas.microsoft.com/office/drawing/2014/main" id="{E66CC609-81FD-10F2-30B8-2A56807F08DA}"/>
                  </a:ext>
                </a:extLst>
              </p14:cNvPr>
              <p14:cNvContentPartPr/>
              <p14:nvPr/>
            </p14:nvContentPartPr>
            <p14:xfrm>
              <a:off x="685368" y="5101344"/>
              <a:ext cx="256320" cy="936360"/>
            </p14:xfrm>
          </p:contentPart>
        </mc:Choice>
        <mc:Fallback>
          <p:pic>
            <p:nvPicPr>
              <p:cNvPr id="10" name="Mürekkep 9">
                <a:extLst>
                  <a:ext uri="{FF2B5EF4-FFF2-40B4-BE49-F238E27FC236}">
                    <a16:creationId xmlns:a16="http://schemas.microsoft.com/office/drawing/2014/main" id="{E66CC609-81FD-10F2-30B8-2A56807F08DA}"/>
                  </a:ext>
                </a:extLst>
              </p:cNvPr>
              <p:cNvPicPr/>
              <p:nvPr/>
            </p:nvPicPr>
            <p:blipFill>
              <a:blip r:embed="rId12"/>
              <a:stretch>
                <a:fillRect/>
              </a:stretch>
            </p:blipFill>
            <p:spPr>
              <a:xfrm>
                <a:off x="676728" y="5092704"/>
                <a:ext cx="273960" cy="954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Mürekkep 10">
                <a:extLst>
                  <a:ext uri="{FF2B5EF4-FFF2-40B4-BE49-F238E27FC236}">
                    <a16:creationId xmlns:a16="http://schemas.microsoft.com/office/drawing/2014/main" id="{766F026C-5362-E03F-EE6F-9E29A639A875}"/>
                  </a:ext>
                </a:extLst>
              </p14:cNvPr>
              <p14:cNvContentPartPr/>
              <p14:nvPr/>
            </p14:nvContentPartPr>
            <p14:xfrm>
              <a:off x="5222088" y="5018544"/>
              <a:ext cx="392760" cy="998280"/>
            </p14:xfrm>
          </p:contentPart>
        </mc:Choice>
        <mc:Fallback>
          <p:pic>
            <p:nvPicPr>
              <p:cNvPr id="11" name="Mürekkep 10">
                <a:extLst>
                  <a:ext uri="{FF2B5EF4-FFF2-40B4-BE49-F238E27FC236}">
                    <a16:creationId xmlns:a16="http://schemas.microsoft.com/office/drawing/2014/main" id="{766F026C-5362-E03F-EE6F-9E29A639A875}"/>
                  </a:ext>
                </a:extLst>
              </p:cNvPr>
              <p:cNvPicPr/>
              <p:nvPr/>
            </p:nvPicPr>
            <p:blipFill>
              <a:blip r:embed="rId14"/>
              <a:stretch>
                <a:fillRect/>
              </a:stretch>
            </p:blipFill>
            <p:spPr>
              <a:xfrm>
                <a:off x="5213088" y="5009904"/>
                <a:ext cx="410400" cy="1015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Mürekkep 11">
                <a:extLst>
                  <a:ext uri="{FF2B5EF4-FFF2-40B4-BE49-F238E27FC236}">
                    <a16:creationId xmlns:a16="http://schemas.microsoft.com/office/drawing/2014/main" id="{7CC8A96E-4458-7BE3-7588-624036E31F3A}"/>
                  </a:ext>
                </a:extLst>
              </p14:cNvPr>
              <p14:cNvContentPartPr/>
              <p14:nvPr/>
            </p14:nvContentPartPr>
            <p14:xfrm>
              <a:off x="10363248" y="3742344"/>
              <a:ext cx="160560" cy="344880"/>
            </p14:xfrm>
          </p:contentPart>
        </mc:Choice>
        <mc:Fallback>
          <p:pic>
            <p:nvPicPr>
              <p:cNvPr id="12" name="Mürekkep 11">
                <a:extLst>
                  <a:ext uri="{FF2B5EF4-FFF2-40B4-BE49-F238E27FC236}">
                    <a16:creationId xmlns:a16="http://schemas.microsoft.com/office/drawing/2014/main" id="{7CC8A96E-4458-7BE3-7588-624036E31F3A}"/>
                  </a:ext>
                </a:extLst>
              </p:cNvPr>
              <p:cNvPicPr/>
              <p:nvPr/>
            </p:nvPicPr>
            <p:blipFill>
              <a:blip r:embed="rId16"/>
              <a:stretch>
                <a:fillRect/>
              </a:stretch>
            </p:blipFill>
            <p:spPr>
              <a:xfrm>
                <a:off x="10354248" y="3733704"/>
                <a:ext cx="1782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Mürekkep 12">
                <a:extLst>
                  <a:ext uri="{FF2B5EF4-FFF2-40B4-BE49-F238E27FC236}">
                    <a16:creationId xmlns:a16="http://schemas.microsoft.com/office/drawing/2014/main" id="{90E45042-60FB-7533-59B4-2BD6B24DB4EF}"/>
                  </a:ext>
                </a:extLst>
              </p14:cNvPr>
              <p14:cNvContentPartPr/>
              <p14:nvPr/>
            </p14:nvContentPartPr>
            <p14:xfrm>
              <a:off x="5704848" y="5386104"/>
              <a:ext cx="240840" cy="307440"/>
            </p14:xfrm>
          </p:contentPart>
        </mc:Choice>
        <mc:Fallback>
          <p:pic>
            <p:nvPicPr>
              <p:cNvPr id="13" name="Mürekkep 12">
                <a:extLst>
                  <a:ext uri="{FF2B5EF4-FFF2-40B4-BE49-F238E27FC236}">
                    <a16:creationId xmlns:a16="http://schemas.microsoft.com/office/drawing/2014/main" id="{90E45042-60FB-7533-59B4-2BD6B24DB4EF}"/>
                  </a:ext>
                </a:extLst>
              </p:cNvPr>
              <p:cNvPicPr/>
              <p:nvPr/>
            </p:nvPicPr>
            <p:blipFill>
              <a:blip r:embed="rId18"/>
              <a:stretch>
                <a:fillRect/>
              </a:stretch>
            </p:blipFill>
            <p:spPr>
              <a:xfrm>
                <a:off x="5696208" y="5377104"/>
                <a:ext cx="258480" cy="325080"/>
              </a:xfrm>
              <a:prstGeom prst="rect">
                <a:avLst/>
              </a:prstGeom>
            </p:spPr>
          </p:pic>
        </mc:Fallback>
      </mc:AlternateContent>
    </p:spTree>
    <p:extLst>
      <p:ext uri="{BB962C8B-B14F-4D97-AF65-F5344CB8AC3E}">
        <p14:creationId xmlns:p14="http://schemas.microsoft.com/office/powerpoint/2010/main" val="961550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78E6455-174E-B9EA-07AB-A1589AD94A22}"/>
              </a:ext>
            </a:extLst>
          </p:cNvPr>
          <p:cNvPicPr>
            <a:picLocks noChangeAspect="1"/>
          </p:cNvPicPr>
          <p:nvPr/>
        </p:nvPicPr>
        <p:blipFill>
          <a:blip r:embed="rId2"/>
          <a:stretch>
            <a:fillRect/>
          </a:stretch>
        </p:blipFill>
        <p:spPr>
          <a:xfrm>
            <a:off x="367544" y="461548"/>
            <a:ext cx="3019846" cy="5934903"/>
          </a:xfrm>
          <a:prstGeom prst="rect">
            <a:avLst/>
          </a:prstGeom>
        </p:spPr>
      </p:pic>
      <p:pic>
        <p:nvPicPr>
          <p:cNvPr id="7" name="Resim 6">
            <a:extLst>
              <a:ext uri="{FF2B5EF4-FFF2-40B4-BE49-F238E27FC236}">
                <a16:creationId xmlns:a16="http://schemas.microsoft.com/office/drawing/2014/main" id="{0DFEA879-A8E0-2A9F-076B-8DB500AC2C4C}"/>
              </a:ext>
            </a:extLst>
          </p:cNvPr>
          <p:cNvPicPr>
            <a:picLocks noChangeAspect="1"/>
          </p:cNvPicPr>
          <p:nvPr/>
        </p:nvPicPr>
        <p:blipFill>
          <a:blip r:embed="rId3"/>
          <a:stretch>
            <a:fillRect/>
          </a:stretch>
        </p:blipFill>
        <p:spPr>
          <a:xfrm>
            <a:off x="5586086" y="461548"/>
            <a:ext cx="4677428" cy="586821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E8959BB-F57E-F580-5B97-C233C70D4A31}"/>
                  </a:ext>
                </a:extLst>
              </p14:cNvPr>
              <p14:cNvContentPartPr/>
              <p14:nvPr/>
            </p14:nvContentPartPr>
            <p14:xfrm>
              <a:off x="711265" y="6033600"/>
              <a:ext cx="1195560" cy="310680"/>
            </p14:xfrm>
          </p:contentPart>
        </mc:Choice>
        <mc:Fallback xmlns="">
          <p:pic>
            <p:nvPicPr>
              <p:cNvPr id="8" name="Mürekkep 7">
                <a:extLst>
                  <a:ext uri="{FF2B5EF4-FFF2-40B4-BE49-F238E27FC236}">
                    <a16:creationId xmlns:a16="http://schemas.microsoft.com/office/drawing/2014/main" id="{9E8959BB-F57E-F580-5B97-C233C70D4A31}"/>
                  </a:ext>
                </a:extLst>
              </p:cNvPr>
              <p:cNvPicPr/>
              <p:nvPr/>
            </p:nvPicPr>
            <p:blipFill>
              <a:blip r:embed="rId5"/>
              <a:stretch>
                <a:fillRect/>
              </a:stretch>
            </p:blipFill>
            <p:spPr>
              <a:xfrm>
                <a:off x="702265" y="6024960"/>
                <a:ext cx="1213200" cy="328320"/>
              </a:xfrm>
              <a:prstGeom prst="rect">
                <a:avLst/>
              </a:prstGeom>
            </p:spPr>
          </p:pic>
        </mc:Fallback>
      </mc:AlternateContent>
      <p:grpSp>
        <p:nvGrpSpPr>
          <p:cNvPr id="11" name="Grup 10">
            <a:extLst>
              <a:ext uri="{FF2B5EF4-FFF2-40B4-BE49-F238E27FC236}">
                <a16:creationId xmlns:a16="http://schemas.microsoft.com/office/drawing/2014/main" id="{1F4B3390-EB18-A5FD-F08C-46CB550DBDB7}"/>
              </a:ext>
            </a:extLst>
          </p:cNvPr>
          <p:cNvGrpSpPr/>
          <p:nvPr/>
        </p:nvGrpSpPr>
        <p:grpSpPr>
          <a:xfrm>
            <a:off x="1905385" y="3330000"/>
            <a:ext cx="3646800" cy="2927160"/>
            <a:chOff x="1905385" y="3330000"/>
            <a:chExt cx="3646800" cy="292716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F9AB79B-3529-6497-86BA-91077F4E50D3}"/>
                    </a:ext>
                  </a:extLst>
                </p14:cNvPr>
                <p14:cNvContentPartPr/>
                <p14:nvPr/>
              </p14:nvContentPartPr>
              <p14:xfrm>
                <a:off x="1905385" y="3445560"/>
                <a:ext cx="3608640" cy="2811600"/>
              </p14:xfrm>
            </p:contentPart>
          </mc:Choice>
          <mc:Fallback xmlns="">
            <p:pic>
              <p:nvPicPr>
                <p:cNvPr id="9" name="Mürekkep 8">
                  <a:extLst>
                    <a:ext uri="{FF2B5EF4-FFF2-40B4-BE49-F238E27FC236}">
                      <a16:creationId xmlns:a16="http://schemas.microsoft.com/office/drawing/2014/main" id="{3F9AB79B-3529-6497-86BA-91077F4E50D3}"/>
                    </a:ext>
                  </a:extLst>
                </p:cNvPr>
                <p:cNvPicPr/>
                <p:nvPr/>
              </p:nvPicPr>
              <p:blipFill>
                <a:blip r:embed="rId7"/>
                <a:stretch>
                  <a:fillRect/>
                </a:stretch>
              </p:blipFill>
              <p:spPr>
                <a:xfrm>
                  <a:off x="1896745" y="3436560"/>
                  <a:ext cx="3626280" cy="282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BD4D0CD8-D653-803F-0B65-089B8DCAABC6}"/>
                    </a:ext>
                  </a:extLst>
                </p14:cNvPr>
                <p14:cNvContentPartPr/>
                <p14:nvPr/>
              </p14:nvContentPartPr>
              <p14:xfrm>
                <a:off x="5433745" y="3330000"/>
                <a:ext cx="118440" cy="341640"/>
              </p14:xfrm>
            </p:contentPart>
          </mc:Choice>
          <mc:Fallback xmlns="">
            <p:pic>
              <p:nvPicPr>
                <p:cNvPr id="10" name="Mürekkep 9">
                  <a:extLst>
                    <a:ext uri="{FF2B5EF4-FFF2-40B4-BE49-F238E27FC236}">
                      <a16:creationId xmlns:a16="http://schemas.microsoft.com/office/drawing/2014/main" id="{BD4D0CD8-D653-803F-0B65-089B8DCAABC6}"/>
                    </a:ext>
                  </a:extLst>
                </p:cNvPr>
                <p:cNvPicPr/>
                <p:nvPr/>
              </p:nvPicPr>
              <p:blipFill>
                <a:blip r:embed="rId9"/>
                <a:stretch>
                  <a:fillRect/>
                </a:stretch>
              </p:blipFill>
              <p:spPr>
                <a:xfrm>
                  <a:off x="5424745" y="3321000"/>
                  <a:ext cx="136080" cy="35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6016474C-F9B2-2ABB-98B3-EFE50D86F506}"/>
                  </a:ext>
                </a:extLst>
              </p14:cNvPr>
              <p14:cNvContentPartPr/>
              <p14:nvPr/>
            </p14:nvContentPartPr>
            <p14:xfrm>
              <a:off x="7304665" y="2511000"/>
              <a:ext cx="2601720" cy="714600"/>
            </p14:xfrm>
          </p:contentPart>
        </mc:Choice>
        <mc:Fallback xmlns="">
          <p:pic>
            <p:nvPicPr>
              <p:cNvPr id="12" name="Mürekkep 11">
                <a:extLst>
                  <a:ext uri="{FF2B5EF4-FFF2-40B4-BE49-F238E27FC236}">
                    <a16:creationId xmlns:a16="http://schemas.microsoft.com/office/drawing/2014/main" id="{6016474C-F9B2-2ABB-98B3-EFE50D86F506}"/>
                  </a:ext>
                </a:extLst>
              </p:cNvPr>
              <p:cNvPicPr/>
              <p:nvPr/>
            </p:nvPicPr>
            <p:blipFill>
              <a:blip r:embed="rId11"/>
              <a:stretch>
                <a:fillRect/>
              </a:stretch>
            </p:blipFill>
            <p:spPr>
              <a:xfrm>
                <a:off x="7295665" y="2502000"/>
                <a:ext cx="261936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EEE2851-9B71-11E1-9CD8-D99DE3F6FB0B}"/>
                  </a:ext>
                </a:extLst>
              </p14:cNvPr>
              <p14:cNvContentPartPr/>
              <p14:nvPr/>
            </p14:nvContentPartPr>
            <p14:xfrm>
              <a:off x="5648665" y="4850280"/>
              <a:ext cx="3343320" cy="395640"/>
            </p14:xfrm>
          </p:contentPart>
        </mc:Choice>
        <mc:Fallback xmlns="">
          <p:pic>
            <p:nvPicPr>
              <p:cNvPr id="13" name="Mürekkep 12">
                <a:extLst>
                  <a:ext uri="{FF2B5EF4-FFF2-40B4-BE49-F238E27FC236}">
                    <a16:creationId xmlns:a16="http://schemas.microsoft.com/office/drawing/2014/main" id="{7EEE2851-9B71-11E1-9CD8-D99DE3F6FB0B}"/>
                  </a:ext>
                </a:extLst>
              </p:cNvPr>
              <p:cNvPicPr/>
              <p:nvPr/>
            </p:nvPicPr>
            <p:blipFill>
              <a:blip r:embed="rId13"/>
              <a:stretch>
                <a:fillRect/>
              </a:stretch>
            </p:blipFill>
            <p:spPr>
              <a:xfrm>
                <a:off x="5639665" y="4841640"/>
                <a:ext cx="33609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29AED84-A3A3-5257-527D-294A9946A480}"/>
                  </a:ext>
                </a:extLst>
              </p14:cNvPr>
              <p14:cNvContentPartPr/>
              <p14:nvPr/>
            </p14:nvContentPartPr>
            <p14:xfrm>
              <a:off x="8420665" y="1037160"/>
              <a:ext cx="704160" cy="686520"/>
            </p14:xfrm>
          </p:contentPart>
        </mc:Choice>
        <mc:Fallback xmlns="">
          <p:pic>
            <p:nvPicPr>
              <p:cNvPr id="14" name="Mürekkep 13">
                <a:extLst>
                  <a:ext uri="{FF2B5EF4-FFF2-40B4-BE49-F238E27FC236}">
                    <a16:creationId xmlns:a16="http://schemas.microsoft.com/office/drawing/2014/main" id="{529AED84-A3A3-5257-527D-294A9946A480}"/>
                  </a:ext>
                </a:extLst>
              </p:cNvPr>
              <p:cNvPicPr/>
              <p:nvPr/>
            </p:nvPicPr>
            <p:blipFill>
              <a:blip r:embed="rId15"/>
              <a:stretch>
                <a:fillRect/>
              </a:stretch>
            </p:blipFill>
            <p:spPr>
              <a:xfrm>
                <a:off x="8411665" y="1028520"/>
                <a:ext cx="721800" cy="704160"/>
              </a:xfrm>
              <a:prstGeom prst="rect">
                <a:avLst/>
              </a:prstGeom>
            </p:spPr>
          </p:pic>
        </mc:Fallback>
      </mc:AlternateContent>
    </p:spTree>
    <p:extLst>
      <p:ext uri="{BB962C8B-B14F-4D97-AF65-F5344CB8AC3E}">
        <p14:creationId xmlns:p14="http://schemas.microsoft.com/office/powerpoint/2010/main" val="2637755389"/>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Resim 12">
            <a:extLst>
              <a:ext uri="{FF2B5EF4-FFF2-40B4-BE49-F238E27FC236}">
                <a16:creationId xmlns:a16="http://schemas.microsoft.com/office/drawing/2014/main" id="{7DB72D74-A7CF-96A5-FACA-C3E9DC73EB8F}"/>
              </a:ext>
            </a:extLst>
          </p:cNvPr>
          <p:cNvPicPr>
            <a:picLocks noChangeAspect="1"/>
          </p:cNvPicPr>
          <p:nvPr/>
        </p:nvPicPr>
        <p:blipFill>
          <a:blip r:embed="rId2"/>
          <a:stretch>
            <a:fillRect/>
          </a:stretch>
        </p:blipFill>
        <p:spPr>
          <a:xfrm>
            <a:off x="3079671" y="0"/>
            <a:ext cx="6032658"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Mürekkep 13">
                <a:extLst>
                  <a:ext uri="{FF2B5EF4-FFF2-40B4-BE49-F238E27FC236}">
                    <a16:creationId xmlns:a16="http://schemas.microsoft.com/office/drawing/2014/main" id="{58A02443-50F7-994D-FE8F-402FA748CF9B}"/>
                  </a:ext>
                </a:extLst>
              </p14:cNvPr>
              <p14:cNvContentPartPr/>
              <p14:nvPr/>
            </p14:nvContentPartPr>
            <p14:xfrm>
              <a:off x="7314768" y="4004136"/>
              <a:ext cx="201240" cy="245880"/>
            </p14:xfrm>
          </p:contentPart>
        </mc:Choice>
        <mc:Fallback>
          <p:pic>
            <p:nvPicPr>
              <p:cNvPr id="14" name="Mürekkep 13">
                <a:extLst>
                  <a:ext uri="{FF2B5EF4-FFF2-40B4-BE49-F238E27FC236}">
                    <a16:creationId xmlns:a16="http://schemas.microsoft.com/office/drawing/2014/main" id="{58A02443-50F7-994D-FE8F-402FA748CF9B}"/>
                  </a:ext>
                </a:extLst>
              </p:cNvPr>
              <p:cNvPicPr/>
              <p:nvPr/>
            </p:nvPicPr>
            <p:blipFill>
              <a:blip r:embed="rId4"/>
              <a:stretch>
                <a:fillRect/>
              </a:stretch>
            </p:blipFill>
            <p:spPr>
              <a:xfrm>
                <a:off x="7306128" y="3995496"/>
                <a:ext cx="2188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Mürekkep 14">
                <a:extLst>
                  <a:ext uri="{FF2B5EF4-FFF2-40B4-BE49-F238E27FC236}">
                    <a16:creationId xmlns:a16="http://schemas.microsoft.com/office/drawing/2014/main" id="{0A1F84C2-A3F1-819B-2DB9-FFECEEE8FBEA}"/>
                  </a:ext>
                </a:extLst>
              </p14:cNvPr>
              <p14:cNvContentPartPr/>
              <p14:nvPr/>
            </p14:nvContentPartPr>
            <p14:xfrm>
              <a:off x="3800808" y="4004496"/>
              <a:ext cx="129960" cy="231120"/>
            </p14:xfrm>
          </p:contentPart>
        </mc:Choice>
        <mc:Fallback>
          <p:pic>
            <p:nvPicPr>
              <p:cNvPr id="15" name="Mürekkep 14">
                <a:extLst>
                  <a:ext uri="{FF2B5EF4-FFF2-40B4-BE49-F238E27FC236}">
                    <a16:creationId xmlns:a16="http://schemas.microsoft.com/office/drawing/2014/main" id="{0A1F84C2-A3F1-819B-2DB9-FFECEEE8FBEA}"/>
                  </a:ext>
                </a:extLst>
              </p:cNvPr>
              <p:cNvPicPr/>
              <p:nvPr/>
            </p:nvPicPr>
            <p:blipFill>
              <a:blip r:embed="rId6"/>
              <a:stretch>
                <a:fillRect/>
              </a:stretch>
            </p:blipFill>
            <p:spPr>
              <a:xfrm>
                <a:off x="3792168" y="3995856"/>
                <a:ext cx="147600" cy="248760"/>
              </a:xfrm>
              <a:prstGeom prst="rect">
                <a:avLst/>
              </a:prstGeom>
            </p:spPr>
          </p:pic>
        </mc:Fallback>
      </mc:AlternateContent>
      <p:grpSp>
        <p:nvGrpSpPr>
          <p:cNvPr id="18" name="Grup 17">
            <a:extLst>
              <a:ext uri="{FF2B5EF4-FFF2-40B4-BE49-F238E27FC236}">
                <a16:creationId xmlns:a16="http://schemas.microsoft.com/office/drawing/2014/main" id="{37E3CCBE-EC8D-AB4C-815D-F8BBDF480F25}"/>
              </a:ext>
            </a:extLst>
          </p:cNvPr>
          <p:cNvGrpSpPr/>
          <p:nvPr/>
        </p:nvGrpSpPr>
        <p:grpSpPr>
          <a:xfrm>
            <a:off x="7626888" y="4003776"/>
            <a:ext cx="319320" cy="266400"/>
            <a:chOff x="7626888" y="4003776"/>
            <a:chExt cx="319320" cy="266400"/>
          </a:xfrm>
        </p:grpSpPr>
        <mc:AlternateContent xmlns:mc="http://schemas.openxmlformats.org/markup-compatibility/2006">
          <mc:Choice xmlns:p14="http://schemas.microsoft.com/office/powerpoint/2010/main" Requires="p14">
            <p:contentPart p14:bwMode="auto" r:id="rId7">
              <p14:nvContentPartPr>
                <p14:cNvPr id="16" name="Mürekkep 15">
                  <a:extLst>
                    <a:ext uri="{FF2B5EF4-FFF2-40B4-BE49-F238E27FC236}">
                      <a16:creationId xmlns:a16="http://schemas.microsoft.com/office/drawing/2014/main" id="{61468A93-1730-8C40-1032-005251AC21A8}"/>
                    </a:ext>
                  </a:extLst>
                </p14:cNvPr>
                <p14:cNvContentPartPr/>
                <p14:nvPr/>
              </p14:nvContentPartPr>
              <p14:xfrm>
                <a:off x="7626888" y="4003776"/>
                <a:ext cx="175320" cy="266400"/>
              </p14:xfrm>
            </p:contentPart>
          </mc:Choice>
          <mc:Fallback>
            <p:pic>
              <p:nvPicPr>
                <p:cNvPr id="16" name="Mürekkep 15">
                  <a:extLst>
                    <a:ext uri="{FF2B5EF4-FFF2-40B4-BE49-F238E27FC236}">
                      <a16:creationId xmlns:a16="http://schemas.microsoft.com/office/drawing/2014/main" id="{61468A93-1730-8C40-1032-005251AC21A8}"/>
                    </a:ext>
                  </a:extLst>
                </p:cNvPr>
                <p:cNvPicPr/>
                <p:nvPr/>
              </p:nvPicPr>
              <p:blipFill>
                <a:blip r:embed="rId8"/>
                <a:stretch>
                  <a:fillRect/>
                </a:stretch>
              </p:blipFill>
              <p:spPr>
                <a:xfrm>
                  <a:off x="7618248" y="3995136"/>
                  <a:ext cx="1929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Mürekkep 16">
                  <a:extLst>
                    <a:ext uri="{FF2B5EF4-FFF2-40B4-BE49-F238E27FC236}">
                      <a16:creationId xmlns:a16="http://schemas.microsoft.com/office/drawing/2014/main" id="{E3147393-C808-9A39-BBB5-FC090AA73DEA}"/>
                    </a:ext>
                  </a:extLst>
                </p14:cNvPr>
                <p14:cNvContentPartPr/>
                <p14:nvPr/>
              </p14:nvContentPartPr>
              <p14:xfrm>
                <a:off x="7945848" y="4269816"/>
                <a:ext cx="360" cy="360"/>
              </p14:xfrm>
            </p:contentPart>
          </mc:Choice>
          <mc:Fallback>
            <p:pic>
              <p:nvPicPr>
                <p:cNvPr id="17" name="Mürekkep 16">
                  <a:extLst>
                    <a:ext uri="{FF2B5EF4-FFF2-40B4-BE49-F238E27FC236}">
                      <a16:creationId xmlns:a16="http://schemas.microsoft.com/office/drawing/2014/main" id="{E3147393-C808-9A39-BBB5-FC090AA73DEA}"/>
                    </a:ext>
                  </a:extLst>
                </p:cNvPr>
                <p:cNvPicPr/>
                <p:nvPr/>
              </p:nvPicPr>
              <p:blipFill>
                <a:blip r:embed="rId10"/>
                <a:stretch>
                  <a:fillRect/>
                </a:stretch>
              </p:blipFill>
              <p:spPr>
                <a:xfrm>
                  <a:off x="7937208" y="4260816"/>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9" name="Mürekkep 18">
                <a:extLst>
                  <a:ext uri="{FF2B5EF4-FFF2-40B4-BE49-F238E27FC236}">
                    <a16:creationId xmlns:a16="http://schemas.microsoft.com/office/drawing/2014/main" id="{BFA29A46-3FDE-03EC-ADB0-ACFED4A97E7E}"/>
                  </a:ext>
                </a:extLst>
              </p14:cNvPr>
              <p14:cNvContentPartPr/>
              <p14:nvPr/>
            </p14:nvContentPartPr>
            <p14:xfrm>
              <a:off x="5905728" y="-64944"/>
              <a:ext cx="1428120" cy="403560"/>
            </p14:xfrm>
          </p:contentPart>
        </mc:Choice>
        <mc:Fallback>
          <p:pic>
            <p:nvPicPr>
              <p:cNvPr id="19" name="Mürekkep 18">
                <a:extLst>
                  <a:ext uri="{FF2B5EF4-FFF2-40B4-BE49-F238E27FC236}">
                    <a16:creationId xmlns:a16="http://schemas.microsoft.com/office/drawing/2014/main" id="{BFA29A46-3FDE-03EC-ADB0-ACFED4A97E7E}"/>
                  </a:ext>
                </a:extLst>
              </p:cNvPr>
              <p:cNvPicPr/>
              <p:nvPr/>
            </p:nvPicPr>
            <p:blipFill>
              <a:blip r:embed="rId12"/>
              <a:stretch>
                <a:fillRect/>
              </a:stretch>
            </p:blipFill>
            <p:spPr>
              <a:xfrm>
                <a:off x="5897088" y="-73584"/>
                <a:ext cx="1445760" cy="421200"/>
              </a:xfrm>
              <a:prstGeom prst="rect">
                <a:avLst/>
              </a:prstGeom>
            </p:spPr>
          </p:pic>
        </mc:Fallback>
      </mc:AlternateContent>
    </p:spTree>
    <p:extLst>
      <p:ext uri="{BB962C8B-B14F-4D97-AF65-F5344CB8AC3E}">
        <p14:creationId xmlns:p14="http://schemas.microsoft.com/office/powerpoint/2010/main" val="4131028199"/>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BE5FB3F-A9AF-D502-0A13-20405C540C66}"/>
              </a:ext>
            </a:extLst>
          </p:cNvPr>
          <p:cNvPicPr>
            <a:picLocks noChangeAspect="1"/>
          </p:cNvPicPr>
          <p:nvPr/>
        </p:nvPicPr>
        <p:blipFill>
          <a:blip r:embed="rId2"/>
          <a:stretch>
            <a:fillRect/>
          </a:stretch>
        </p:blipFill>
        <p:spPr>
          <a:xfrm>
            <a:off x="3061864" y="2719288"/>
            <a:ext cx="6068272" cy="1419423"/>
          </a:xfrm>
          <a:prstGeom prst="rect">
            <a:avLst/>
          </a:prstGeom>
        </p:spPr>
      </p:pic>
      <p:pic>
        <p:nvPicPr>
          <p:cNvPr id="7" name="Resim 6">
            <a:extLst>
              <a:ext uri="{FF2B5EF4-FFF2-40B4-BE49-F238E27FC236}">
                <a16:creationId xmlns:a16="http://schemas.microsoft.com/office/drawing/2014/main" id="{6C76CFAB-8BE6-9CE5-FD1A-491EA4425C3F}"/>
              </a:ext>
            </a:extLst>
          </p:cNvPr>
          <p:cNvPicPr>
            <a:picLocks noChangeAspect="1"/>
          </p:cNvPicPr>
          <p:nvPr/>
        </p:nvPicPr>
        <p:blipFill>
          <a:blip r:embed="rId3"/>
          <a:stretch>
            <a:fillRect/>
          </a:stretch>
        </p:blipFill>
        <p:spPr>
          <a:xfrm>
            <a:off x="3061864" y="2376340"/>
            <a:ext cx="1657581" cy="342948"/>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418248BD-ACA6-ED4E-7879-40C6A99FCF9C}"/>
                  </a:ext>
                </a:extLst>
              </p14:cNvPr>
              <p14:cNvContentPartPr/>
              <p14:nvPr/>
            </p14:nvContentPartPr>
            <p14:xfrm>
              <a:off x="8526888" y="3080736"/>
              <a:ext cx="315720" cy="617760"/>
            </p14:xfrm>
          </p:contentPart>
        </mc:Choice>
        <mc:Fallback>
          <p:pic>
            <p:nvPicPr>
              <p:cNvPr id="8" name="Mürekkep 7">
                <a:extLst>
                  <a:ext uri="{FF2B5EF4-FFF2-40B4-BE49-F238E27FC236}">
                    <a16:creationId xmlns:a16="http://schemas.microsoft.com/office/drawing/2014/main" id="{418248BD-ACA6-ED4E-7879-40C6A99FCF9C}"/>
                  </a:ext>
                </a:extLst>
              </p:cNvPr>
              <p:cNvPicPr/>
              <p:nvPr/>
            </p:nvPicPr>
            <p:blipFill>
              <a:blip r:embed="rId5"/>
              <a:stretch>
                <a:fillRect/>
              </a:stretch>
            </p:blipFill>
            <p:spPr>
              <a:xfrm>
                <a:off x="8517888" y="3071736"/>
                <a:ext cx="333360" cy="635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18C79E0A-348A-538B-240F-9FD3B2771949}"/>
                  </a:ext>
                </a:extLst>
              </p14:cNvPr>
              <p14:cNvContentPartPr/>
              <p14:nvPr/>
            </p14:nvContentPartPr>
            <p14:xfrm>
              <a:off x="3664728" y="3171816"/>
              <a:ext cx="230760" cy="574200"/>
            </p14:xfrm>
          </p:contentPart>
        </mc:Choice>
        <mc:Fallback>
          <p:pic>
            <p:nvPicPr>
              <p:cNvPr id="9" name="Mürekkep 8">
                <a:extLst>
                  <a:ext uri="{FF2B5EF4-FFF2-40B4-BE49-F238E27FC236}">
                    <a16:creationId xmlns:a16="http://schemas.microsoft.com/office/drawing/2014/main" id="{18C79E0A-348A-538B-240F-9FD3B2771949}"/>
                  </a:ext>
                </a:extLst>
              </p:cNvPr>
              <p:cNvPicPr/>
              <p:nvPr/>
            </p:nvPicPr>
            <p:blipFill>
              <a:blip r:embed="rId7"/>
              <a:stretch>
                <a:fillRect/>
              </a:stretch>
            </p:blipFill>
            <p:spPr>
              <a:xfrm>
                <a:off x="3656088" y="3162816"/>
                <a:ext cx="248400" cy="591840"/>
              </a:xfrm>
              <a:prstGeom prst="rect">
                <a:avLst/>
              </a:prstGeom>
            </p:spPr>
          </p:pic>
        </mc:Fallback>
      </mc:AlternateContent>
      <p:grpSp>
        <p:nvGrpSpPr>
          <p:cNvPr id="12" name="Grup 11">
            <a:extLst>
              <a:ext uri="{FF2B5EF4-FFF2-40B4-BE49-F238E27FC236}">
                <a16:creationId xmlns:a16="http://schemas.microsoft.com/office/drawing/2014/main" id="{66F92AF4-17DB-1995-E5DB-802D16C8B3A2}"/>
              </a:ext>
            </a:extLst>
          </p:cNvPr>
          <p:cNvGrpSpPr/>
          <p:nvPr/>
        </p:nvGrpSpPr>
        <p:grpSpPr>
          <a:xfrm>
            <a:off x="8972928" y="3162456"/>
            <a:ext cx="364320" cy="331920"/>
            <a:chOff x="8972928" y="3162456"/>
            <a:chExt cx="364320" cy="331920"/>
          </a:xfrm>
        </p:grpSpPr>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CB83D045-F7FB-912B-CB65-031DB0B493C8}"/>
                    </a:ext>
                  </a:extLst>
                </p14:cNvPr>
                <p14:cNvContentPartPr/>
                <p14:nvPr/>
              </p14:nvContentPartPr>
              <p14:xfrm>
                <a:off x="8972928" y="3162456"/>
                <a:ext cx="208080" cy="331920"/>
              </p14:xfrm>
            </p:contentPart>
          </mc:Choice>
          <mc:Fallback>
            <p:pic>
              <p:nvPicPr>
                <p:cNvPr id="10" name="Mürekkep 9">
                  <a:extLst>
                    <a:ext uri="{FF2B5EF4-FFF2-40B4-BE49-F238E27FC236}">
                      <a16:creationId xmlns:a16="http://schemas.microsoft.com/office/drawing/2014/main" id="{CB83D045-F7FB-912B-CB65-031DB0B493C8}"/>
                    </a:ext>
                  </a:extLst>
                </p:cNvPr>
                <p:cNvPicPr/>
                <p:nvPr/>
              </p:nvPicPr>
              <p:blipFill>
                <a:blip r:embed="rId9"/>
                <a:stretch>
                  <a:fillRect/>
                </a:stretch>
              </p:blipFill>
              <p:spPr>
                <a:xfrm>
                  <a:off x="8964288" y="3153816"/>
                  <a:ext cx="22572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Mürekkep 10">
                  <a:extLst>
                    <a:ext uri="{FF2B5EF4-FFF2-40B4-BE49-F238E27FC236}">
                      <a16:creationId xmlns:a16="http://schemas.microsoft.com/office/drawing/2014/main" id="{4C024D91-24DA-AFB3-80B2-95F2FA87B10F}"/>
                    </a:ext>
                  </a:extLst>
                </p14:cNvPr>
                <p14:cNvContentPartPr/>
                <p14:nvPr/>
              </p14:nvContentPartPr>
              <p14:xfrm>
                <a:off x="9335448" y="3428496"/>
                <a:ext cx="1800" cy="360"/>
              </p14:xfrm>
            </p:contentPart>
          </mc:Choice>
          <mc:Fallback>
            <p:pic>
              <p:nvPicPr>
                <p:cNvPr id="11" name="Mürekkep 10">
                  <a:extLst>
                    <a:ext uri="{FF2B5EF4-FFF2-40B4-BE49-F238E27FC236}">
                      <a16:creationId xmlns:a16="http://schemas.microsoft.com/office/drawing/2014/main" id="{4C024D91-24DA-AFB3-80B2-95F2FA87B10F}"/>
                    </a:ext>
                  </a:extLst>
                </p:cNvPr>
                <p:cNvPicPr/>
                <p:nvPr/>
              </p:nvPicPr>
              <p:blipFill>
                <a:blip r:embed="rId11"/>
                <a:stretch>
                  <a:fillRect/>
                </a:stretch>
              </p:blipFill>
              <p:spPr>
                <a:xfrm>
                  <a:off x="9326808" y="3419856"/>
                  <a:ext cx="19440" cy="18000"/>
                </a:xfrm>
                <a:prstGeom prst="rect">
                  <a:avLst/>
                </a:prstGeom>
              </p:spPr>
            </p:pic>
          </mc:Fallback>
        </mc:AlternateContent>
      </p:grpSp>
    </p:spTree>
    <p:extLst>
      <p:ext uri="{BB962C8B-B14F-4D97-AF65-F5344CB8AC3E}">
        <p14:creationId xmlns:p14="http://schemas.microsoft.com/office/powerpoint/2010/main" val="255794567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3F138AE-B59C-CA72-2746-231CBA6291D5}"/>
              </a:ext>
            </a:extLst>
          </p:cNvPr>
          <p:cNvPicPr>
            <a:picLocks noChangeAspect="1"/>
          </p:cNvPicPr>
          <p:nvPr/>
        </p:nvPicPr>
        <p:blipFill>
          <a:blip r:embed="rId2"/>
          <a:stretch>
            <a:fillRect/>
          </a:stretch>
        </p:blipFill>
        <p:spPr>
          <a:xfrm>
            <a:off x="5982902" y="0"/>
            <a:ext cx="5054227" cy="6858000"/>
          </a:xfrm>
          <a:prstGeom prst="rect">
            <a:avLst/>
          </a:prstGeom>
        </p:spPr>
      </p:pic>
      <p:pic>
        <p:nvPicPr>
          <p:cNvPr id="7" name="Resim 6">
            <a:extLst>
              <a:ext uri="{FF2B5EF4-FFF2-40B4-BE49-F238E27FC236}">
                <a16:creationId xmlns:a16="http://schemas.microsoft.com/office/drawing/2014/main" id="{C5CF1AF4-452F-B113-1C1A-14A5178088A7}"/>
              </a:ext>
            </a:extLst>
          </p:cNvPr>
          <p:cNvPicPr>
            <a:picLocks noChangeAspect="1"/>
          </p:cNvPicPr>
          <p:nvPr/>
        </p:nvPicPr>
        <p:blipFill>
          <a:blip r:embed="rId3"/>
          <a:stretch>
            <a:fillRect/>
          </a:stretch>
        </p:blipFill>
        <p:spPr>
          <a:xfrm>
            <a:off x="347472" y="0"/>
            <a:ext cx="4856342"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2" name="Mürekkep 11">
                <a:extLst>
                  <a:ext uri="{FF2B5EF4-FFF2-40B4-BE49-F238E27FC236}">
                    <a16:creationId xmlns:a16="http://schemas.microsoft.com/office/drawing/2014/main" id="{0F219DD1-3C4F-4259-0B5D-2654680DCE01}"/>
                  </a:ext>
                </a:extLst>
              </p14:cNvPr>
              <p14:cNvContentPartPr/>
              <p14:nvPr/>
            </p14:nvContentPartPr>
            <p14:xfrm>
              <a:off x="6491448" y="6115896"/>
              <a:ext cx="2196360" cy="653040"/>
            </p14:xfrm>
          </p:contentPart>
        </mc:Choice>
        <mc:Fallback>
          <p:pic>
            <p:nvPicPr>
              <p:cNvPr id="12" name="Mürekkep 11">
                <a:extLst>
                  <a:ext uri="{FF2B5EF4-FFF2-40B4-BE49-F238E27FC236}">
                    <a16:creationId xmlns:a16="http://schemas.microsoft.com/office/drawing/2014/main" id="{0F219DD1-3C4F-4259-0B5D-2654680DCE01}"/>
                  </a:ext>
                </a:extLst>
              </p:cNvPr>
              <p:cNvPicPr/>
              <p:nvPr/>
            </p:nvPicPr>
            <p:blipFill>
              <a:blip r:embed="rId5"/>
              <a:stretch>
                <a:fillRect/>
              </a:stretch>
            </p:blipFill>
            <p:spPr>
              <a:xfrm>
                <a:off x="6482448" y="6107256"/>
                <a:ext cx="2214000" cy="670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Mürekkep 13">
                <a:extLst>
                  <a:ext uri="{FF2B5EF4-FFF2-40B4-BE49-F238E27FC236}">
                    <a16:creationId xmlns:a16="http://schemas.microsoft.com/office/drawing/2014/main" id="{1A633491-1342-C5F3-AE07-7D6240A7AD81}"/>
                  </a:ext>
                </a:extLst>
              </p14:cNvPr>
              <p14:cNvContentPartPr/>
              <p14:nvPr/>
            </p14:nvContentPartPr>
            <p14:xfrm>
              <a:off x="353448" y="26856"/>
              <a:ext cx="1677600" cy="330120"/>
            </p14:xfrm>
          </p:contentPart>
        </mc:Choice>
        <mc:Fallback>
          <p:pic>
            <p:nvPicPr>
              <p:cNvPr id="14" name="Mürekkep 13">
                <a:extLst>
                  <a:ext uri="{FF2B5EF4-FFF2-40B4-BE49-F238E27FC236}">
                    <a16:creationId xmlns:a16="http://schemas.microsoft.com/office/drawing/2014/main" id="{1A633491-1342-C5F3-AE07-7D6240A7AD81}"/>
                  </a:ext>
                </a:extLst>
              </p:cNvPr>
              <p:cNvPicPr/>
              <p:nvPr/>
            </p:nvPicPr>
            <p:blipFill>
              <a:blip r:embed="rId7"/>
              <a:stretch>
                <a:fillRect/>
              </a:stretch>
            </p:blipFill>
            <p:spPr>
              <a:xfrm>
                <a:off x="344448" y="17856"/>
                <a:ext cx="169524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 name="Mürekkep 14">
                <a:extLst>
                  <a:ext uri="{FF2B5EF4-FFF2-40B4-BE49-F238E27FC236}">
                    <a16:creationId xmlns:a16="http://schemas.microsoft.com/office/drawing/2014/main" id="{A91E4239-6B2C-3B4B-736F-999D96553EBF}"/>
                  </a:ext>
                </a:extLst>
              </p14:cNvPr>
              <p14:cNvContentPartPr/>
              <p14:nvPr/>
            </p14:nvContentPartPr>
            <p14:xfrm>
              <a:off x="5934168" y="-101304"/>
              <a:ext cx="1866240" cy="357480"/>
            </p14:xfrm>
          </p:contentPart>
        </mc:Choice>
        <mc:Fallback>
          <p:pic>
            <p:nvPicPr>
              <p:cNvPr id="15" name="Mürekkep 14">
                <a:extLst>
                  <a:ext uri="{FF2B5EF4-FFF2-40B4-BE49-F238E27FC236}">
                    <a16:creationId xmlns:a16="http://schemas.microsoft.com/office/drawing/2014/main" id="{A91E4239-6B2C-3B4B-736F-999D96553EBF}"/>
                  </a:ext>
                </a:extLst>
              </p:cNvPr>
              <p:cNvPicPr/>
              <p:nvPr/>
            </p:nvPicPr>
            <p:blipFill>
              <a:blip r:embed="rId9"/>
              <a:stretch>
                <a:fillRect/>
              </a:stretch>
            </p:blipFill>
            <p:spPr>
              <a:xfrm>
                <a:off x="5925528" y="-110304"/>
                <a:ext cx="1883880" cy="375120"/>
              </a:xfrm>
              <a:prstGeom prst="rect">
                <a:avLst/>
              </a:prstGeom>
            </p:spPr>
          </p:pic>
        </mc:Fallback>
      </mc:AlternateContent>
      <p:grpSp>
        <p:nvGrpSpPr>
          <p:cNvPr id="18" name="Grup 17">
            <a:extLst>
              <a:ext uri="{FF2B5EF4-FFF2-40B4-BE49-F238E27FC236}">
                <a16:creationId xmlns:a16="http://schemas.microsoft.com/office/drawing/2014/main" id="{6EBBC3DE-DB80-54B1-4210-32DFABFEC2D6}"/>
              </a:ext>
            </a:extLst>
          </p:cNvPr>
          <p:cNvGrpSpPr/>
          <p:nvPr/>
        </p:nvGrpSpPr>
        <p:grpSpPr>
          <a:xfrm>
            <a:off x="930528" y="5952384"/>
            <a:ext cx="5535000" cy="861912"/>
            <a:chOff x="930528" y="5952384"/>
            <a:chExt cx="5535000" cy="861912"/>
          </a:xfrm>
        </p:grpSpPr>
        <mc:AlternateContent xmlns:mc="http://schemas.openxmlformats.org/markup-compatibility/2006">
          <mc:Choice xmlns:p14="http://schemas.microsoft.com/office/powerpoint/2010/main" Requires="p14">
            <p:contentPart p14:bwMode="auto" r:id="rId10">
              <p14:nvContentPartPr>
                <p14:cNvPr id="8" name="Mürekkep 7">
                  <a:extLst>
                    <a:ext uri="{FF2B5EF4-FFF2-40B4-BE49-F238E27FC236}">
                      <a16:creationId xmlns:a16="http://schemas.microsoft.com/office/drawing/2014/main" id="{0C79B38D-4205-1729-22D5-271C3159537E}"/>
                    </a:ext>
                  </a:extLst>
                </p14:cNvPr>
                <p14:cNvContentPartPr/>
                <p14:nvPr/>
              </p14:nvContentPartPr>
              <p14:xfrm>
                <a:off x="930528" y="5979096"/>
                <a:ext cx="3065760" cy="835200"/>
              </p14:xfrm>
            </p:contentPart>
          </mc:Choice>
          <mc:Fallback>
            <p:pic>
              <p:nvPicPr>
                <p:cNvPr id="8" name="Mürekkep 7">
                  <a:extLst>
                    <a:ext uri="{FF2B5EF4-FFF2-40B4-BE49-F238E27FC236}">
                      <a16:creationId xmlns:a16="http://schemas.microsoft.com/office/drawing/2014/main" id="{0C79B38D-4205-1729-22D5-271C3159537E}"/>
                    </a:ext>
                  </a:extLst>
                </p:cNvPr>
                <p:cNvPicPr/>
                <p:nvPr/>
              </p:nvPicPr>
              <p:blipFill>
                <a:blip r:embed="rId11"/>
                <a:stretch>
                  <a:fillRect/>
                </a:stretch>
              </p:blipFill>
              <p:spPr>
                <a:xfrm>
                  <a:off x="921528" y="5970096"/>
                  <a:ext cx="3083400" cy="852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Mürekkep 8">
                  <a:extLst>
                    <a:ext uri="{FF2B5EF4-FFF2-40B4-BE49-F238E27FC236}">
                      <a16:creationId xmlns:a16="http://schemas.microsoft.com/office/drawing/2014/main" id="{335A1E59-06CE-701F-620C-95457F4590E5}"/>
                    </a:ext>
                  </a:extLst>
                </p14:cNvPr>
                <p14:cNvContentPartPr/>
                <p14:nvPr/>
              </p14:nvContentPartPr>
              <p14:xfrm>
                <a:off x="3992328" y="6343416"/>
                <a:ext cx="2449800" cy="66960"/>
              </p14:xfrm>
            </p:contentPart>
          </mc:Choice>
          <mc:Fallback>
            <p:pic>
              <p:nvPicPr>
                <p:cNvPr id="9" name="Mürekkep 8">
                  <a:extLst>
                    <a:ext uri="{FF2B5EF4-FFF2-40B4-BE49-F238E27FC236}">
                      <a16:creationId xmlns:a16="http://schemas.microsoft.com/office/drawing/2014/main" id="{335A1E59-06CE-701F-620C-95457F4590E5}"/>
                    </a:ext>
                  </a:extLst>
                </p:cNvPr>
                <p:cNvPicPr/>
                <p:nvPr/>
              </p:nvPicPr>
              <p:blipFill>
                <a:blip r:embed="rId13"/>
                <a:stretch>
                  <a:fillRect/>
                </a:stretch>
              </p:blipFill>
              <p:spPr>
                <a:xfrm>
                  <a:off x="3983328" y="6334776"/>
                  <a:ext cx="24674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Mürekkep 9">
                  <a:extLst>
                    <a:ext uri="{FF2B5EF4-FFF2-40B4-BE49-F238E27FC236}">
                      <a16:creationId xmlns:a16="http://schemas.microsoft.com/office/drawing/2014/main" id="{06BEA1B1-BEDD-29BA-7215-D3E84ED2B43B}"/>
                    </a:ext>
                  </a:extLst>
                </p14:cNvPr>
                <p14:cNvContentPartPr/>
                <p14:nvPr/>
              </p14:nvContentPartPr>
              <p14:xfrm>
                <a:off x="6369048" y="6272496"/>
                <a:ext cx="96480" cy="196560"/>
              </p14:xfrm>
            </p:contentPart>
          </mc:Choice>
          <mc:Fallback>
            <p:pic>
              <p:nvPicPr>
                <p:cNvPr id="10" name="Mürekkep 9">
                  <a:extLst>
                    <a:ext uri="{FF2B5EF4-FFF2-40B4-BE49-F238E27FC236}">
                      <a16:creationId xmlns:a16="http://schemas.microsoft.com/office/drawing/2014/main" id="{06BEA1B1-BEDD-29BA-7215-D3E84ED2B43B}"/>
                    </a:ext>
                  </a:extLst>
                </p:cNvPr>
                <p:cNvPicPr/>
                <p:nvPr/>
              </p:nvPicPr>
              <p:blipFill>
                <a:blip r:embed="rId15"/>
                <a:stretch>
                  <a:fillRect/>
                </a:stretch>
              </p:blipFill>
              <p:spPr>
                <a:xfrm>
                  <a:off x="6360408" y="6263496"/>
                  <a:ext cx="1141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Mürekkep 15">
                  <a:extLst>
                    <a:ext uri="{FF2B5EF4-FFF2-40B4-BE49-F238E27FC236}">
                      <a16:creationId xmlns:a16="http://schemas.microsoft.com/office/drawing/2014/main" id="{2301558B-EC55-1052-5FA1-F485A6BAA362}"/>
                    </a:ext>
                  </a:extLst>
                </p14:cNvPr>
                <p14:cNvContentPartPr/>
                <p14:nvPr/>
              </p14:nvContentPartPr>
              <p14:xfrm>
                <a:off x="4981608" y="5952384"/>
                <a:ext cx="168120" cy="322560"/>
              </p14:xfrm>
            </p:contentPart>
          </mc:Choice>
          <mc:Fallback>
            <p:pic>
              <p:nvPicPr>
                <p:cNvPr id="16" name="Mürekkep 15">
                  <a:extLst>
                    <a:ext uri="{FF2B5EF4-FFF2-40B4-BE49-F238E27FC236}">
                      <a16:creationId xmlns:a16="http://schemas.microsoft.com/office/drawing/2014/main" id="{2301558B-EC55-1052-5FA1-F485A6BAA362}"/>
                    </a:ext>
                  </a:extLst>
                </p:cNvPr>
                <p:cNvPicPr/>
                <p:nvPr/>
              </p:nvPicPr>
              <p:blipFill>
                <a:blip r:embed="rId17"/>
                <a:stretch>
                  <a:fillRect/>
                </a:stretch>
              </p:blipFill>
              <p:spPr>
                <a:xfrm>
                  <a:off x="4972968" y="5943384"/>
                  <a:ext cx="18576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Mürekkep 16">
                  <a:extLst>
                    <a:ext uri="{FF2B5EF4-FFF2-40B4-BE49-F238E27FC236}">
                      <a16:creationId xmlns:a16="http://schemas.microsoft.com/office/drawing/2014/main" id="{D3AF510C-7FC4-CE15-91D2-DBF06B76EC26}"/>
                    </a:ext>
                  </a:extLst>
                </p14:cNvPr>
                <p14:cNvContentPartPr/>
                <p14:nvPr/>
              </p14:nvContentPartPr>
              <p14:xfrm>
                <a:off x="5239368" y="6245064"/>
                <a:ext cx="360" cy="360"/>
              </p14:xfrm>
            </p:contentPart>
          </mc:Choice>
          <mc:Fallback>
            <p:pic>
              <p:nvPicPr>
                <p:cNvPr id="17" name="Mürekkep 16">
                  <a:extLst>
                    <a:ext uri="{FF2B5EF4-FFF2-40B4-BE49-F238E27FC236}">
                      <a16:creationId xmlns:a16="http://schemas.microsoft.com/office/drawing/2014/main" id="{D3AF510C-7FC4-CE15-91D2-DBF06B76EC26}"/>
                    </a:ext>
                  </a:extLst>
                </p:cNvPr>
                <p:cNvPicPr/>
                <p:nvPr/>
              </p:nvPicPr>
              <p:blipFill>
                <a:blip r:embed="rId19"/>
                <a:stretch>
                  <a:fillRect/>
                </a:stretch>
              </p:blipFill>
              <p:spPr>
                <a:xfrm>
                  <a:off x="5230368" y="6236064"/>
                  <a:ext cx="18000" cy="18000"/>
                </a:xfrm>
                <a:prstGeom prst="rect">
                  <a:avLst/>
                </a:prstGeom>
              </p:spPr>
            </p:pic>
          </mc:Fallback>
        </mc:AlternateContent>
      </p:grpSp>
    </p:spTree>
    <p:extLst>
      <p:ext uri="{BB962C8B-B14F-4D97-AF65-F5344CB8AC3E}">
        <p14:creationId xmlns:p14="http://schemas.microsoft.com/office/powerpoint/2010/main" val="4067404547"/>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88253BC-9A51-F23B-3A17-D67EB0ADFB26}"/>
              </a:ext>
            </a:extLst>
          </p:cNvPr>
          <p:cNvPicPr>
            <a:picLocks noChangeAspect="1"/>
          </p:cNvPicPr>
          <p:nvPr/>
        </p:nvPicPr>
        <p:blipFill>
          <a:blip r:embed="rId2"/>
          <a:stretch>
            <a:fillRect/>
          </a:stretch>
        </p:blipFill>
        <p:spPr>
          <a:xfrm>
            <a:off x="2761784" y="799733"/>
            <a:ext cx="6668431" cy="5258534"/>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4049ED91-A6F2-9C3F-A55F-DA63DD8EB934}"/>
                  </a:ext>
                </a:extLst>
              </p14:cNvPr>
              <p14:cNvContentPartPr/>
              <p14:nvPr/>
            </p14:nvContentPartPr>
            <p14:xfrm>
              <a:off x="3357625" y="5455516"/>
              <a:ext cx="203760" cy="465480"/>
            </p14:xfrm>
          </p:contentPart>
        </mc:Choice>
        <mc:Fallback>
          <p:pic>
            <p:nvPicPr>
              <p:cNvPr id="6" name="Mürekkep 5">
                <a:extLst>
                  <a:ext uri="{FF2B5EF4-FFF2-40B4-BE49-F238E27FC236}">
                    <a16:creationId xmlns:a16="http://schemas.microsoft.com/office/drawing/2014/main" id="{4049ED91-A6F2-9C3F-A55F-DA63DD8EB934}"/>
                  </a:ext>
                </a:extLst>
              </p:cNvPr>
              <p:cNvPicPr/>
              <p:nvPr/>
            </p:nvPicPr>
            <p:blipFill>
              <a:blip r:embed="rId4"/>
              <a:stretch>
                <a:fillRect/>
              </a:stretch>
            </p:blipFill>
            <p:spPr>
              <a:xfrm>
                <a:off x="3348985" y="5446876"/>
                <a:ext cx="221400" cy="483120"/>
              </a:xfrm>
              <a:prstGeom prst="rect">
                <a:avLst/>
              </a:prstGeom>
            </p:spPr>
          </p:pic>
        </mc:Fallback>
      </mc:AlternateContent>
      <p:grpSp>
        <p:nvGrpSpPr>
          <p:cNvPr id="11" name="Grup 10">
            <a:extLst>
              <a:ext uri="{FF2B5EF4-FFF2-40B4-BE49-F238E27FC236}">
                <a16:creationId xmlns:a16="http://schemas.microsoft.com/office/drawing/2014/main" id="{F05E3BBA-5DEE-D855-6BBB-E02E3E9DD147}"/>
              </a:ext>
            </a:extLst>
          </p:cNvPr>
          <p:cNvGrpSpPr/>
          <p:nvPr/>
        </p:nvGrpSpPr>
        <p:grpSpPr>
          <a:xfrm>
            <a:off x="7295665" y="5408716"/>
            <a:ext cx="1059120" cy="559080"/>
            <a:chOff x="7295665" y="5408716"/>
            <a:chExt cx="1059120" cy="559080"/>
          </a:xfrm>
        </p:grpSpPr>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0194D7D9-7131-3BEB-9885-2E9D19B455DA}"/>
                    </a:ext>
                  </a:extLst>
                </p14:cNvPr>
                <p14:cNvContentPartPr/>
                <p14:nvPr/>
              </p14:nvContentPartPr>
              <p14:xfrm>
                <a:off x="7295665" y="5408716"/>
                <a:ext cx="628200" cy="559080"/>
              </p14:xfrm>
            </p:contentPart>
          </mc:Choice>
          <mc:Fallback>
            <p:pic>
              <p:nvPicPr>
                <p:cNvPr id="7" name="Mürekkep 6">
                  <a:extLst>
                    <a:ext uri="{FF2B5EF4-FFF2-40B4-BE49-F238E27FC236}">
                      <a16:creationId xmlns:a16="http://schemas.microsoft.com/office/drawing/2014/main" id="{0194D7D9-7131-3BEB-9885-2E9D19B455DA}"/>
                    </a:ext>
                  </a:extLst>
                </p:cNvPr>
                <p:cNvPicPr/>
                <p:nvPr/>
              </p:nvPicPr>
              <p:blipFill>
                <a:blip r:embed="rId6"/>
                <a:stretch>
                  <a:fillRect/>
                </a:stretch>
              </p:blipFill>
              <p:spPr>
                <a:xfrm>
                  <a:off x="7287025" y="5400076"/>
                  <a:ext cx="64584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BAEAD94E-74D0-AFEB-633A-F2B493424479}"/>
                    </a:ext>
                  </a:extLst>
                </p14:cNvPr>
                <p14:cNvContentPartPr/>
                <p14:nvPr/>
              </p14:nvContentPartPr>
              <p14:xfrm>
                <a:off x="8017465" y="5572876"/>
                <a:ext cx="203040" cy="326160"/>
              </p14:xfrm>
            </p:contentPart>
          </mc:Choice>
          <mc:Fallback>
            <p:pic>
              <p:nvPicPr>
                <p:cNvPr id="8" name="Mürekkep 7">
                  <a:extLst>
                    <a:ext uri="{FF2B5EF4-FFF2-40B4-BE49-F238E27FC236}">
                      <a16:creationId xmlns:a16="http://schemas.microsoft.com/office/drawing/2014/main" id="{BAEAD94E-74D0-AFEB-633A-F2B493424479}"/>
                    </a:ext>
                  </a:extLst>
                </p:cNvPr>
                <p:cNvPicPr/>
                <p:nvPr/>
              </p:nvPicPr>
              <p:blipFill>
                <a:blip r:embed="rId8"/>
                <a:stretch>
                  <a:fillRect/>
                </a:stretch>
              </p:blipFill>
              <p:spPr>
                <a:xfrm>
                  <a:off x="8008465" y="5563876"/>
                  <a:ext cx="22068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Mürekkep 8">
                  <a:extLst>
                    <a:ext uri="{FF2B5EF4-FFF2-40B4-BE49-F238E27FC236}">
                      <a16:creationId xmlns:a16="http://schemas.microsoft.com/office/drawing/2014/main" id="{456D8F7C-8A93-346C-F93B-E17274248ADD}"/>
                    </a:ext>
                  </a:extLst>
                </p14:cNvPr>
                <p14:cNvContentPartPr/>
                <p14:nvPr/>
              </p14:nvContentPartPr>
              <p14:xfrm>
                <a:off x="8113945" y="5698876"/>
                <a:ext cx="174600" cy="47520"/>
              </p14:xfrm>
            </p:contentPart>
          </mc:Choice>
          <mc:Fallback>
            <p:pic>
              <p:nvPicPr>
                <p:cNvPr id="9" name="Mürekkep 8">
                  <a:extLst>
                    <a:ext uri="{FF2B5EF4-FFF2-40B4-BE49-F238E27FC236}">
                      <a16:creationId xmlns:a16="http://schemas.microsoft.com/office/drawing/2014/main" id="{456D8F7C-8A93-346C-F93B-E17274248ADD}"/>
                    </a:ext>
                  </a:extLst>
                </p:cNvPr>
                <p:cNvPicPr/>
                <p:nvPr/>
              </p:nvPicPr>
              <p:blipFill>
                <a:blip r:embed="rId10"/>
                <a:stretch>
                  <a:fillRect/>
                </a:stretch>
              </p:blipFill>
              <p:spPr>
                <a:xfrm>
                  <a:off x="8104945" y="5689876"/>
                  <a:ext cx="19224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Mürekkep 9">
                  <a:extLst>
                    <a:ext uri="{FF2B5EF4-FFF2-40B4-BE49-F238E27FC236}">
                      <a16:creationId xmlns:a16="http://schemas.microsoft.com/office/drawing/2014/main" id="{DCEB5B76-1A41-772A-8543-765C34ADB942}"/>
                    </a:ext>
                  </a:extLst>
                </p14:cNvPr>
                <p14:cNvContentPartPr/>
                <p14:nvPr/>
              </p14:nvContentPartPr>
              <p14:xfrm>
                <a:off x="8344705" y="5871316"/>
                <a:ext cx="10080" cy="360"/>
              </p14:xfrm>
            </p:contentPart>
          </mc:Choice>
          <mc:Fallback>
            <p:pic>
              <p:nvPicPr>
                <p:cNvPr id="10" name="Mürekkep 9">
                  <a:extLst>
                    <a:ext uri="{FF2B5EF4-FFF2-40B4-BE49-F238E27FC236}">
                      <a16:creationId xmlns:a16="http://schemas.microsoft.com/office/drawing/2014/main" id="{DCEB5B76-1A41-772A-8543-765C34ADB942}"/>
                    </a:ext>
                  </a:extLst>
                </p:cNvPr>
                <p:cNvPicPr/>
                <p:nvPr/>
              </p:nvPicPr>
              <p:blipFill>
                <a:blip r:embed="rId12"/>
                <a:stretch>
                  <a:fillRect/>
                </a:stretch>
              </p:blipFill>
              <p:spPr>
                <a:xfrm>
                  <a:off x="8336065" y="5862316"/>
                  <a:ext cx="2772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2" name="Mürekkep 11">
                <a:extLst>
                  <a:ext uri="{FF2B5EF4-FFF2-40B4-BE49-F238E27FC236}">
                    <a16:creationId xmlns:a16="http://schemas.microsoft.com/office/drawing/2014/main" id="{0C288050-443D-CE53-9187-7DB60AE43BB0}"/>
                  </a:ext>
                </a:extLst>
              </p14:cNvPr>
              <p14:cNvContentPartPr/>
              <p14:nvPr/>
            </p14:nvContentPartPr>
            <p14:xfrm>
              <a:off x="7158505" y="682636"/>
              <a:ext cx="2111400" cy="473040"/>
            </p14:xfrm>
          </p:contentPart>
        </mc:Choice>
        <mc:Fallback>
          <p:pic>
            <p:nvPicPr>
              <p:cNvPr id="12" name="Mürekkep 11">
                <a:extLst>
                  <a:ext uri="{FF2B5EF4-FFF2-40B4-BE49-F238E27FC236}">
                    <a16:creationId xmlns:a16="http://schemas.microsoft.com/office/drawing/2014/main" id="{0C288050-443D-CE53-9187-7DB60AE43BB0}"/>
                  </a:ext>
                </a:extLst>
              </p:cNvPr>
              <p:cNvPicPr/>
              <p:nvPr/>
            </p:nvPicPr>
            <p:blipFill>
              <a:blip r:embed="rId14"/>
              <a:stretch>
                <a:fillRect/>
              </a:stretch>
            </p:blipFill>
            <p:spPr>
              <a:xfrm>
                <a:off x="7149865" y="673636"/>
                <a:ext cx="2129040" cy="490680"/>
              </a:xfrm>
              <a:prstGeom prst="rect">
                <a:avLst/>
              </a:prstGeom>
            </p:spPr>
          </p:pic>
        </mc:Fallback>
      </mc:AlternateContent>
    </p:spTree>
    <p:extLst>
      <p:ext uri="{BB962C8B-B14F-4D97-AF65-F5344CB8AC3E}">
        <p14:creationId xmlns:p14="http://schemas.microsoft.com/office/powerpoint/2010/main" val="271884436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0C37D5-1F08-759D-8116-B6A3CF202202}"/>
              </a:ext>
            </a:extLst>
          </p:cNvPr>
          <p:cNvSpPr>
            <a:spLocks noGrp="1"/>
          </p:cNvSpPr>
          <p:nvPr>
            <p:ph type="title"/>
          </p:nvPr>
        </p:nvSpPr>
        <p:spPr>
          <a:xfrm>
            <a:off x="2423127" y="3015279"/>
            <a:ext cx="7345745" cy="827442"/>
          </a:xfrm>
        </p:spPr>
        <p:txBody>
          <a:bodyPr/>
          <a:lstStyle/>
          <a:p>
            <a:r>
              <a:rPr lang="en-CA" b="0" i="0" dirty="0">
                <a:solidFill>
                  <a:schemeClr val="tx1"/>
                </a:solidFill>
                <a:effectLst/>
                <a:latin typeface="Udemy Sans"/>
              </a:rPr>
              <a:t>Modifier Magnitude Calculations</a:t>
            </a:r>
            <a:endParaRPr lang="en-CA" dirty="0">
              <a:solidFill>
                <a:schemeClr val="tx1"/>
              </a:solidFill>
            </a:endParaRPr>
          </a:p>
        </p:txBody>
      </p:sp>
    </p:spTree>
    <p:extLst>
      <p:ext uri="{BB962C8B-B14F-4D97-AF65-F5344CB8AC3E}">
        <p14:creationId xmlns:p14="http://schemas.microsoft.com/office/powerpoint/2010/main" val="1685625331"/>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3A6B9A7-FD68-56A1-4A24-5AB8491A7472}"/>
              </a:ext>
            </a:extLst>
          </p:cNvPr>
          <p:cNvPicPr>
            <a:picLocks noChangeAspect="1"/>
          </p:cNvPicPr>
          <p:nvPr/>
        </p:nvPicPr>
        <p:blipFill>
          <a:blip r:embed="rId2"/>
          <a:stretch>
            <a:fillRect/>
          </a:stretch>
        </p:blipFill>
        <p:spPr>
          <a:xfrm>
            <a:off x="243174" y="2014340"/>
            <a:ext cx="4505954" cy="2829320"/>
          </a:xfrm>
          <a:prstGeom prst="rect">
            <a:avLst/>
          </a:prstGeom>
        </p:spPr>
      </p:pic>
      <p:pic>
        <p:nvPicPr>
          <p:cNvPr id="9" name="Resim 8">
            <a:extLst>
              <a:ext uri="{FF2B5EF4-FFF2-40B4-BE49-F238E27FC236}">
                <a16:creationId xmlns:a16="http://schemas.microsoft.com/office/drawing/2014/main" id="{3E6A052B-6379-4DE2-3D3D-1C39D30BDD61}"/>
              </a:ext>
            </a:extLst>
          </p:cNvPr>
          <p:cNvPicPr>
            <a:picLocks noChangeAspect="1"/>
          </p:cNvPicPr>
          <p:nvPr/>
        </p:nvPicPr>
        <p:blipFill>
          <a:blip r:embed="rId3"/>
          <a:stretch>
            <a:fillRect/>
          </a:stretch>
        </p:blipFill>
        <p:spPr>
          <a:xfrm>
            <a:off x="5292532" y="0"/>
            <a:ext cx="6656294" cy="6858000"/>
          </a:xfrm>
          <a:prstGeom prst="rect">
            <a:avLst/>
          </a:prstGeom>
        </p:spPr>
      </p:pic>
      <p:grpSp>
        <p:nvGrpSpPr>
          <p:cNvPr id="15" name="Grup 14">
            <a:extLst>
              <a:ext uri="{FF2B5EF4-FFF2-40B4-BE49-F238E27FC236}">
                <a16:creationId xmlns:a16="http://schemas.microsoft.com/office/drawing/2014/main" id="{A90B25A3-DE5F-25A5-E8A6-C9F1C1CA13FD}"/>
              </a:ext>
            </a:extLst>
          </p:cNvPr>
          <p:cNvGrpSpPr/>
          <p:nvPr/>
        </p:nvGrpSpPr>
        <p:grpSpPr>
          <a:xfrm>
            <a:off x="4864248" y="3419496"/>
            <a:ext cx="467640" cy="282600"/>
            <a:chOff x="4864248" y="3419496"/>
            <a:chExt cx="467640" cy="282600"/>
          </a:xfrm>
        </p:grpSpPr>
        <mc:AlternateContent xmlns:mc="http://schemas.openxmlformats.org/markup-compatibility/2006">
          <mc:Choice xmlns:p14="http://schemas.microsoft.com/office/powerpoint/2010/main" Requires="p14">
            <p:contentPart p14:bwMode="auto" r:id="rId4">
              <p14:nvContentPartPr>
                <p14:cNvPr id="13" name="Mürekkep 12">
                  <a:extLst>
                    <a:ext uri="{FF2B5EF4-FFF2-40B4-BE49-F238E27FC236}">
                      <a16:creationId xmlns:a16="http://schemas.microsoft.com/office/drawing/2014/main" id="{2CEF799B-7D37-CB48-8EAD-CFF7324CA6F9}"/>
                    </a:ext>
                  </a:extLst>
                </p14:cNvPr>
                <p14:cNvContentPartPr/>
                <p14:nvPr/>
              </p14:nvContentPartPr>
              <p14:xfrm>
                <a:off x="4864248" y="3531096"/>
                <a:ext cx="403560" cy="80640"/>
              </p14:xfrm>
            </p:contentPart>
          </mc:Choice>
          <mc:Fallback>
            <p:pic>
              <p:nvPicPr>
                <p:cNvPr id="13" name="Mürekkep 12">
                  <a:extLst>
                    <a:ext uri="{FF2B5EF4-FFF2-40B4-BE49-F238E27FC236}">
                      <a16:creationId xmlns:a16="http://schemas.microsoft.com/office/drawing/2014/main" id="{2CEF799B-7D37-CB48-8EAD-CFF7324CA6F9}"/>
                    </a:ext>
                  </a:extLst>
                </p:cNvPr>
                <p:cNvPicPr/>
                <p:nvPr/>
              </p:nvPicPr>
              <p:blipFill>
                <a:blip r:embed="rId5"/>
                <a:stretch>
                  <a:fillRect/>
                </a:stretch>
              </p:blipFill>
              <p:spPr>
                <a:xfrm>
                  <a:off x="4855248" y="3522456"/>
                  <a:ext cx="4212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Mürekkep 13">
                  <a:extLst>
                    <a:ext uri="{FF2B5EF4-FFF2-40B4-BE49-F238E27FC236}">
                      <a16:creationId xmlns:a16="http://schemas.microsoft.com/office/drawing/2014/main" id="{8B7D121B-6C0E-E28D-FF31-A0036CC131CC}"/>
                    </a:ext>
                  </a:extLst>
                </p14:cNvPr>
                <p14:cNvContentPartPr/>
                <p14:nvPr/>
              </p14:nvContentPartPr>
              <p14:xfrm>
                <a:off x="5212008" y="3419496"/>
                <a:ext cx="119880" cy="282600"/>
              </p14:xfrm>
            </p:contentPart>
          </mc:Choice>
          <mc:Fallback>
            <p:pic>
              <p:nvPicPr>
                <p:cNvPr id="14" name="Mürekkep 13">
                  <a:extLst>
                    <a:ext uri="{FF2B5EF4-FFF2-40B4-BE49-F238E27FC236}">
                      <a16:creationId xmlns:a16="http://schemas.microsoft.com/office/drawing/2014/main" id="{8B7D121B-6C0E-E28D-FF31-A0036CC131CC}"/>
                    </a:ext>
                  </a:extLst>
                </p:cNvPr>
                <p:cNvPicPr/>
                <p:nvPr/>
              </p:nvPicPr>
              <p:blipFill>
                <a:blip r:embed="rId7"/>
                <a:stretch>
                  <a:fillRect/>
                </a:stretch>
              </p:blipFill>
              <p:spPr>
                <a:xfrm>
                  <a:off x="5203008" y="3410856"/>
                  <a:ext cx="137520" cy="300240"/>
                </a:xfrm>
                <a:prstGeom prst="rect">
                  <a:avLst/>
                </a:prstGeom>
              </p:spPr>
            </p:pic>
          </mc:Fallback>
        </mc:AlternateContent>
      </p:grpSp>
      <p:grpSp>
        <p:nvGrpSpPr>
          <p:cNvPr id="22" name="Grup 21">
            <a:extLst>
              <a:ext uri="{FF2B5EF4-FFF2-40B4-BE49-F238E27FC236}">
                <a16:creationId xmlns:a16="http://schemas.microsoft.com/office/drawing/2014/main" id="{1720875D-6F1A-2008-5F53-4A00D2BB4A7C}"/>
              </a:ext>
            </a:extLst>
          </p:cNvPr>
          <p:cNvGrpSpPr/>
          <p:nvPr/>
        </p:nvGrpSpPr>
        <p:grpSpPr>
          <a:xfrm>
            <a:off x="3989448" y="4333896"/>
            <a:ext cx="436320" cy="337680"/>
            <a:chOff x="3989448" y="4333896"/>
            <a:chExt cx="436320" cy="337680"/>
          </a:xfrm>
        </p:grpSpPr>
        <mc:AlternateContent xmlns:mc="http://schemas.openxmlformats.org/markup-compatibility/2006">
          <mc:Choice xmlns:p14="http://schemas.microsoft.com/office/powerpoint/2010/main" Requires="p14">
            <p:contentPart p14:bwMode="auto" r:id="rId8">
              <p14:nvContentPartPr>
                <p14:cNvPr id="16" name="Mürekkep 15">
                  <a:extLst>
                    <a:ext uri="{FF2B5EF4-FFF2-40B4-BE49-F238E27FC236}">
                      <a16:creationId xmlns:a16="http://schemas.microsoft.com/office/drawing/2014/main" id="{E9DCEF4B-620E-47A0-3BD4-8B54A98ACDA1}"/>
                    </a:ext>
                  </a:extLst>
                </p14:cNvPr>
                <p14:cNvContentPartPr/>
                <p14:nvPr/>
              </p14:nvContentPartPr>
              <p14:xfrm>
                <a:off x="3989448" y="4352256"/>
                <a:ext cx="116280" cy="194760"/>
              </p14:xfrm>
            </p:contentPart>
          </mc:Choice>
          <mc:Fallback>
            <p:pic>
              <p:nvPicPr>
                <p:cNvPr id="16" name="Mürekkep 15">
                  <a:extLst>
                    <a:ext uri="{FF2B5EF4-FFF2-40B4-BE49-F238E27FC236}">
                      <a16:creationId xmlns:a16="http://schemas.microsoft.com/office/drawing/2014/main" id="{E9DCEF4B-620E-47A0-3BD4-8B54A98ACDA1}"/>
                    </a:ext>
                  </a:extLst>
                </p:cNvPr>
                <p:cNvPicPr/>
                <p:nvPr/>
              </p:nvPicPr>
              <p:blipFill>
                <a:blip r:embed="rId9"/>
                <a:stretch>
                  <a:fillRect/>
                </a:stretch>
              </p:blipFill>
              <p:spPr>
                <a:xfrm>
                  <a:off x="3980808" y="4343616"/>
                  <a:ext cx="1339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Mürekkep 16">
                  <a:extLst>
                    <a:ext uri="{FF2B5EF4-FFF2-40B4-BE49-F238E27FC236}">
                      <a16:creationId xmlns:a16="http://schemas.microsoft.com/office/drawing/2014/main" id="{6F58C8F6-BE6F-2F80-A874-4E8099EA63EC}"/>
                    </a:ext>
                  </a:extLst>
                </p14:cNvPr>
                <p14:cNvContentPartPr/>
                <p14:nvPr/>
              </p14:nvContentPartPr>
              <p14:xfrm>
                <a:off x="4156488" y="4333896"/>
                <a:ext cx="3960" cy="30600"/>
              </p14:xfrm>
            </p:contentPart>
          </mc:Choice>
          <mc:Fallback>
            <p:pic>
              <p:nvPicPr>
                <p:cNvPr id="17" name="Mürekkep 16">
                  <a:extLst>
                    <a:ext uri="{FF2B5EF4-FFF2-40B4-BE49-F238E27FC236}">
                      <a16:creationId xmlns:a16="http://schemas.microsoft.com/office/drawing/2014/main" id="{6F58C8F6-BE6F-2F80-A874-4E8099EA63EC}"/>
                    </a:ext>
                  </a:extLst>
                </p:cNvPr>
                <p:cNvPicPr/>
                <p:nvPr/>
              </p:nvPicPr>
              <p:blipFill>
                <a:blip r:embed="rId11"/>
                <a:stretch>
                  <a:fillRect/>
                </a:stretch>
              </p:blipFill>
              <p:spPr>
                <a:xfrm>
                  <a:off x="4147848" y="4325256"/>
                  <a:ext cx="216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Mürekkep 17">
                  <a:extLst>
                    <a:ext uri="{FF2B5EF4-FFF2-40B4-BE49-F238E27FC236}">
                      <a16:creationId xmlns:a16="http://schemas.microsoft.com/office/drawing/2014/main" id="{13FBB202-CB3E-F7B9-35AC-B4CAF3755011}"/>
                    </a:ext>
                  </a:extLst>
                </p14:cNvPr>
                <p14:cNvContentPartPr/>
                <p14:nvPr/>
              </p14:nvContentPartPr>
              <p14:xfrm>
                <a:off x="4142088" y="4379616"/>
                <a:ext cx="130680" cy="253440"/>
              </p14:xfrm>
            </p:contentPart>
          </mc:Choice>
          <mc:Fallback>
            <p:pic>
              <p:nvPicPr>
                <p:cNvPr id="18" name="Mürekkep 17">
                  <a:extLst>
                    <a:ext uri="{FF2B5EF4-FFF2-40B4-BE49-F238E27FC236}">
                      <a16:creationId xmlns:a16="http://schemas.microsoft.com/office/drawing/2014/main" id="{13FBB202-CB3E-F7B9-35AC-B4CAF3755011}"/>
                    </a:ext>
                  </a:extLst>
                </p:cNvPr>
                <p:cNvPicPr/>
                <p:nvPr/>
              </p:nvPicPr>
              <p:blipFill>
                <a:blip r:embed="rId13"/>
                <a:stretch>
                  <a:fillRect/>
                </a:stretch>
              </p:blipFill>
              <p:spPr>
                <a:xfrm>
                  <a:off x="4133088" y="4370976"/>
                  <a:ext cx="1483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Mürekkep 18">
                  <a:extLst>
                    <a:ext uri="{FF2B5EF4-FFF2-40B4-BE49-F238E27FC236}">
                      <a16:creationId xmlns:a16="http://schemas.microsoft.com/office/drawing/2014/main" id="{C0A279CE-6E59-2EF1-9160-19F360FCA8FA}"/>
                    </a:ext>
                  </a:extLst>
                </p14:cNvPr>
                <p14:cNvContentPartPr/>
                <p14:nvPr/>
              </p14:nvContentPartPr>
              <p14:xfrm>
                <a:off x="4031928" y="4461696"/>
                <a:ext cx="191520" cy="11520"/>
              </p14:xfrm>
            </p:contentPart>
          </mc:Choice>
          <mc:Fallback>
            <p:pic>
              <p:nvPicPr>
                <p:cNvPr id="19" name="Mürekkep 18">
                  <a:extLst>
                    <a:ext uri="{FF2B5EF4-FFF2-40B4-BE49-F238E27FC236}">
                      <a16:creationId xmlns:a16="http://schemas.microsoft.com/office/drawing/2014/main" id="{C0A279CE-6E59-2EF1-9160-19F360FCA8FA}"/>
                    </a:ext>
                  </a:extLst>
                </p:cNvPr>
                <p:cNvPicPr/>
                <p:nvPr/>
              </p:nvPicPr>
              <p:blipFill>
                <a:blip r:embed="rId15"/>
                <a:stretch>
                  <a:fillRect/>
                </a:stretch>
              </p:blipFill>
              <p:spPr>
                <a:xfrm>
                  <a:off x="4023288" y="4452696"/>
                  <a:ext cx="209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Mürekkep 19">
                  <a:extLst>
                    <a:ext uri="{FF2B5EF4-FFF2-40B4-BE49-F238E27FC236}">
                      <a16:creationId xmlns:a16="http://schemas.microsoft.com/office/drawing/2014/main" id="{F9E3D51E-41D6-C088-4564-09EC47BAC4A6}"/>
                    </a:ext>
                  </a:extLst>
                </p14:cNvPr>
                <p14:cNvContentPartPr/>
                <p14:nvPr/>
              </p14:nvContentPartPr>
              <p14:xfrm>
                <a:off x="4324968" y="4461336"/>
                <a:ext cx="99720" cy="120960"/>
              </p14:xfrm>
            </p:contentPart>
          </mc:Choice>
          <mc:Fallback>
            <p:pic>
              <p:nvPicPr>
                <p:cNvPr id="20" name="Mürekkep 19">
                  <a:extLst>
                    <a:ext uri="{FF2B5EF4-FFF2-40B4-BE49-F238E27FC236}">
                      <a16:creationId xmlns:a16="http://schemas.microsoft.com/office/drawing/2014/main" id="{F9E3D51E-41D6-C088-4564-09EC47BAC4A6}"/>
                    </a:ext>
                  </a:extLst>
                </p:cNvPr>
                <p:cNvPicPr/>
                <p:nvPr/>
              </p:nvPicPr>
              <p:blipFill>
                <a:blip r:embed="rId17"/>
                <a:stretch>
                  <a:fillRect/>
                </a:stretch>
              </p:blipFill>
              <p:spPr>
                <a:xfrm>
                  <a:off x="4315968" y="4452336"/>
                  <a:ext cx="1173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1" name="Mürekkep 20">
                  <a:extLst>
                    <a:ext uri="{FF2B5EF4-FFF2-40B4-BE49-F238E27FC236}">
                      <a16:creationId xmlns:a16="http://schemas.microsoft.com/office/drawing/2014/main" id="{7475F69D-D345-3E6E-5AD3-05BD1A37C3ED}"/>
                    </a:ext>
                  </a:extLst>
                </p14:cNvPr>
                <p14:cNvContentPartPr/>
                <p14:nvPr/>
              </p14:nvContentPartPr>
              <p14:xfrm>
                <a:off x="4425408" y="4571856"/>
                <a:ext cx="360" cy="99720"/>
              </p14:xfrm>
            </p:contentPart>
          </mc:Choice>
          <mc:Fallback>
            <p:pic>
              <p:nvPicPr>
                <p:cNvPr id="21" name="Mürekkep 20">
                  <a:extLst>
                    <a:ext uri="{FF2B5EF4-FFF2-40B4-BE49-F238E27FC236}">
                      <a16:creationId xmlns:a16="http://schemas.microsoft.com/office/drawing/2014/main" id="{7475F69D-D345-3E6E-5AD3-05BD1A37C3ED}"/>
                    </a:ext>
                  </a:extLst>
                </p:cNvPr>
                <p:cNvPicPr/>
                <p:nvPr/>
              </p:nvPicPr>
              <p:blipFill>
                <a:blip r:embed="rId19"/>
                <a:stretch>
                  <a:fillRect/>
                </a:stretch>
              </p:blipFill>
              <p:spPr>
                <a:xfrm>
                  <a:off x="4416408" y="4562856"/>
                  <a:ext cx="18000" cy="117360"/>
                </a:xfrm>
                <a:prstGeom prst="rect">
                  <a:avLst/>
                </a:prstGeom>
              </p:spPr>
            </p:pic>
          </mc:Fallback>
        </mc:AlternateContent>
      </p:grpSp>
      <p:grpSp>
        <p:nvGrpSpPr>
          <p:cNvPr id="25" name="Grup 24">
            <a:extLst>
              <a:ext uri="{FF2B5EF4-FFF2-40B4-BE49-F238E27FC236}">
                <a16:creationId xmlns:a16="http://schemas.microsoft.com/office/drawing/2014/main" id="{9FFD7A8A-1FAA-FAB1-75F5-8B950EB67961}"/>
              </a:ext>
            </a:extLst>
          </p:cNvPr>
          <p:cNvGrpSpPr/>
          <p:nvPr/>
        </p:nvGrpSpPr>
        <p:grpSpPr>
          <a:xfrm>
            <a:off x="4500288" y="5915736"/>
            <a:ext cx="3107520" cy="251280"/>
            <a:chOff x="4500288" y="5915736"/>
            <a:chExt cx="3107520" cy="251280"/>
          </a:xfrm>
        </p:grpSpPr>
        <mc:AlternateContent xmlns:mc="http://schemas.openxmlformats.org/markup-compatibility/2006">
          <mc:Choice xmlns:p14="http://schemas.microsoft.com/office/powerpoint/2010/main" Requires="p14">
            <p:contentPart p14:bwMode="auto" r:id="rId20">
              <p14:nvContentPartPr>
                <p14:cNvPr id="23" name="Mürekkep 22">
                  <a:extLst>
                    <a:ext uri="{FF2B5EF4-FFF2-40B4-BE49-F238E27FC236}">
                      <a16:creationId xmlns:a16="http://schemas.microsoft.com/office/drawing/2014/main" id="{26D66863-926E-93F3-EA95-1F0B77B86AEC}"/>
                    </a:ext>
                  </a:extLst>
                </p14:cNvPr>
                <p14:cNvContentPartPr/>
                <p14:nvPr/>
              </p14:nvContentPartPr>
              <p14:xfrm>
                <a:off x="4572648" y="5995656"/>
                <a:ext cx="3035160" cy="113400"/>
              </p14:xfrm>
            </p:contentPart>
          </mc:Choice>
          <mc:Fallback>
            <p:pic>
              <p:nvPicPr>
                <p:cNvPr id="23" name="Mürekkep 22">
                  <a:extLst>
                    <a:ext uri="{FF2B5EF4-FFF2-40B4-BE49-F238E27FC236}">
                      <a16:creationId xmlns:a16="http://schemas.microsoft.com/office/drawing/2014/main" id="{26D66863-926E-93F3-EA95-1F0B77B86AEC}"/>
                    </a:ext>
                  </a:extLst>
                </p:cNvPr>
                <p:cNvPicPr/>
                <p:nvPr/>
              </p:nvPicPr>
              <p:blipFill>
                <a:blip r:embed="rId21"/>
                <a:stretch>
                  <a:fillRect/>
                </a:stretch>
              </p:blipFill>
              <p:spPr>
                <a:xfrm>
                  <a:off x="4563648" y="5987016"/>
                  <a:ext cx="30528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Mürekkep 23">
                  <a:extLst>
                    <a:ext uri="{FF2B5EF4-FFF2-40B4-BE49-F238E27FC236}">
                      <a16:creationId xmlns:a16="http://schemas.microsoft.com/office/drawing/2014/main" id="{89782D23-8A67-6551-E3B8-1C3B5AE7E276}"/>
                    </a:ext>
                  </a:extLst>
                </p14:cNvPr>
                <p14:cNvContentPartPr/>
                <p14:nvPr/>
              </p14:nvContentPartPr>
              <p14:xfrm>
                <a:off x="4500288" y="5915736"/>
                <a:ext cx="259200" cy="251280"/>
              </p14:xfrm>
            </p:contentPart>
          </mc:Choice>
          <mc:Fallback>
            <p:pic>
              <p:nvPicPr>
                <p:cNvPr id="24" name="Mürekkep 23">
                  <a:extLst>
                    <a:ext uri="{FF2B5EF4-FFF2-40B4-BE49-F238E27FC236}">
                      <a16:creationId xmlns:a16="http://schemas.microsoft.com/office/drawing/2014/main" id="{89782D23-8A67-6551-E3B8-1C3B5AE7E276}"/>
                    </a:ext>
                  </a:extLst>
                </p:cNvPr>
                <p:cNvPicPr/>
                <p:nvPr/>
              </p:nvPicPr>
              <p:blipFill>
                <a:blip r:embed="rId23"/>
                <a:stretch>
                  <a:fillRect/>
                </a:stretch>
              </p:blipFill>
              <p:spPr>
                <a:xfrm>
                  <a:off x="4491648" y="5907096"/>
                  <a:ext cx="276840" cy="268920"/>
                </a:xfrm>
                <a:prstGeom prst="rect">
                  <a:avLst/>
                </a:prstGeom>
              </p:spPr>
            </p:pic>
          </mc:Fallback>
        </mc:AlternateContent>
      </p:grpSp>
      <p:sp>
        <p:nvSpPr>
          <p:cNvPr id="26" name="Metin kutusu 25">
            <a:extLst>
              <a:ext uri="{FF2B5EF4-FFF2-40B4-BE49-F238E27FC236}">
                <a16:creationId xmlns:a16="http://schemas.microsoft.com/office/drawing/2014/main" id="{AE65F500-BC81-1424-1854-89797E5539A9}"/>
              </a:ext>
            </a:extLst>
          </p:cNvPr>
          <p:cNvSpPr txBox="1"/>
          <p:nvPr/>
        </p:nvSpPr>
        <p:spPr>
          <a:xfrm>
            <a:off x="394418" y="5856710"/>
            <a:ext cx="4030270" cy="646331"/>
          </a:xfrm>
          <a:prstGeom prst="rect">
            <a:avLst/>
          </a:prstGeom>
          <a:noFill/>
        </p:spPr>
        <p:txBody>
          <a:bodyPr wrap="none" rtlCol="0">
            <a:spAutoFit/>
          </a:bodyPr>
          <a:lstStyle/>
          <a:p>
            <a:r>
              <a:rPr lang="en-US" dirty="0"/>
              <a:t>Bu </a:t>
            </a:r>
            <a:r>
              <a:rPr lang="en-US" dirty="0" err="1"/>
              <a:t>bolumde</a:t>
            </a:r>
            <a:r>
              <a:rPr lang="en-US" dirty="0"/>
              <a:t> </a:t>
            </a:r>
            <a:r>
              <a:rPr lang="en-US" dirty="0" err="1"/>
              <a:t>bu</a:t>
            </a:r>
            <a:r>
              <a:rPr lang="en-US" dirty="0"/>
              <a:t> </a:t>
            </a:r>
            <a:r>
              <a:rPr lang="en-US" dirty="0" err="1"/>
              <a:t>kismi</a:t>
            </a:r>
            <a:r>
              <a:rPr lang="en-US" dirty="0"/>
              <a:t> </a:t>
            </a:r>
            <a:r>
              <a:rPr lang="en-US" dirty="0" err="1"/>
              <a:t>ogrenecegiz</a:t>
            </a:r>
            <a:r>
              <a:rPr lang="en-US" dirty="0"/>
              <a:t>.</a:t>
            </a:r>
          </a:p>
          <a:p>
            <a:r>
              <a:rPr lang="en-US" dirty="0"/>
              <a:t>Suan hic </a:t>
            </a:r>
            <a:r>
              <a:rPr lang="en-US" dirty="0" err="1"/>
              <a:t>birseyi</a:t>
            </a:r>
            <a:r>
              <a:rPr lang="en-US" dirty="0"/>
              <a:t> </a:t>
            </a:r>
            <a:r>
              <a:rPr lang="en-US" dirty="0" err="1"/>
              <a:t>degistirme</a:t>
            </a:r>
            <a:endParaRPr lang="en-CA" dirty="0"/>
          </a:p>
        </p:txBody>
      </p:sp>
    </p:spTree>
    <p:extLst>
      <p:ext uri="{BB962C8B-B14F-4D97-AF65-F5344CB8AC3E}">
        <p14:creationId xmlns:p14="http://schemas.microsoft.com/office/powerpoint/2010/main" val="3200055210"/>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DA47C6D-B650-AD02-A71E-FFAD8C96F6AD}"/>
              </a:ext>
            </a:extLst>
          </p:cNvPr>
          <p:cNvPicPr>
            <a:picLocks noChangeAspect="1"/>
          </p:cNvPicPr>
          <p:nvPr/>
        </p:nvPicPr>
        <p:blipFill>
          <a:blip r:embed="rId2"/>
          <a:stretch>
            <a:fillRect/>
          </a:stretch>
        </p:blipFill>
        <p:spPr>
          <a:xfrm>
            <a:off x="0" y="1064731"/>
            <a:ext cx="12192000" cy="4728538"/>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CA74214B-5BB7-ADD0-449F-C0774A5415D8}"/>
                  </a:ext>
                </a:extLst>
              </p14:cNvPr>
              <p14:cNvContentPartPr/>
              <p14:nvPr/>
            </p14:nvContentPartPr>
            <p14:xfrm>
              <a:off x="384048" y="5017536"/>
              <a:ext cx="474840" cy="21240"/>
            </p14:xfrm>
          </p:contentPart>
        </mc:Choice>
        <mc:Fallback>
          <p:pic>
            <p:nvPicPr>
              <p:cNvPr id="6" name="Mürekkep 5">
                <a:extLst>
                  <a:ext uri="{FF2B5EF4-FFF2-40B4-BE49-F238E27FC236}">
                    <a16:creationId xmlns:a16="http://schemas.microsoft.com/office/drawing/2014/main" id="{CA74214B-5BB7-ADD0-449F-C0774A5415D8}"/>
                  </a:ext>
                </a:extLst>
              </p:cNvPr>
              <p:cNvPicPr/>
              <p:nvPr/>
            </p:nvPicPr>
            <p:blipFill>
              <a:blip r:embed="rId4"/>
              <a:stretch>
                <a:fillRect/>
              </a:stretch>
            </p:blipFill>
            <p:spPr>
              <a:xfrm>
                <a:off x="375048" y="5008536"/>
                <a:ext cx="4924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4B887897-D955-C268-1491-5DA80BB6B95F}"/>
                  </a:ext>
                </a:extLst>
              </p14:cNvPr>
              <p14:cNvContentPartPr/>
              <p14:nvPr/>
            </p14:nvContentPartPr>
            <p14:xfrm>
              <a:off x="621288" y="5376456"/>
              <a:ext cx="517320" cy="12960"/>
            </p14:xfrm>
          </p:contentPart>
        </mc:Choice>
        <mc:Fallback>
          <p:pic>
            <p:nvPicPr>
              <p:cNvPr id="7" name="Mürekkep 6">
                <a:extLst>
                  <a:ext uri="{FF2B5EF4-FFF2-40B4-BE49-F238E27FC236}">
                    <a16:creationId xmlns:a16="http://schemas.microsoft.com/office/drawing/2014/main" id="{4B887897-D955-C268-1491-5DA80BB6B95F}"/>
                  </a:ext>
                </a:extLst>
              </p:cNvPr>
              <p:cNvPicPr/>
              <p:nvPr/>
            </p:nvPicPr>
            <p:blipFill>
              <a:blip r:embed="rId6"/>
              <a:stretch>
                <a:fillRect/>
              </a:stretch>
            </p:blipFill>
            <p:spPr>
              <a:xfrm>
                <a:off x="612648" y="5367456"/>
                <a:ext cx="534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BA82D10D-27A7-91B0-3A8F-E366CDA9D74A}"/>
                  </a:ext>
                </a:extLst>
              </p14:cNvPr>
              <p14:cNvContentPartPr/>
              <p14:nvPr/>
            </p14:nvContentPartPr>
            <p14:xfrm>
              <a:off x="520848" y="5257296"/>
              <a:ext cx="218520" cy="9720"/>
            </p14:xfrm>
          </p:contentPart>
        </mc:Choice>
        <mc:Fallback>
          <p:pic>
            <p:nvPicPr>
              <p:cNvPr id="8" name="Mürekkep 7">
                <a:extLst>
                  <a:ext uri="{FF2B5EF4-FFF2-40B4-BE49-F238E27FC236}">
                    <a16:creationId xmlns:a16="http://schemas.microsoft.com/office/drawing/2014/main" id="{BA82D10D-27A7-91B0-3A8F-E366CDA9D74A}"/>
                  </a:ext>
                </a:extLst>
              </p:cNvPr>
              <p:cNvPicPr/>
              <p:nvPr/>
            </p:nvPicPr>
            <p:blipFill>
              <a:blip r:embed="rId8"/>
              <a:stretch>
                <a:fillRect/>
              </a:stretch>
            </p:blipFill>
            <p:spPr>
              <a:xfrm>
                <a:off x="511848" y="5248656"/>
                <a:ext cx="2361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Mürekkep 8">
                <a:extLst>
                  <a:ext uri="{FF2B5EF4-FFF2-40B4-BE49-F238E27FC236}">
                    <a16:creationId xmlns:a16="http://schemas.microsoft.com/office/drawing/2014/main" id="{413825EC-CECE-7038-0F2C-E238948115E9}"/>
                  </a:ext>
                </a:extLst>
              </p14:cNvPr>
              <p14:cNvContentPartPr/>
              <p14:nvPr/>
            </p14:nvContentPartPr>
            <p14:xfrm>
              <a:off x="456768" y="5147496"/>
              <a:ext cx="164160" cy="360"/>
            </p14:xfrm>
          </p:contentPart>
        </mc:Choice>
        <mc:Fallback>
          <p:pic>
            <p:nvPicPr>
              <p:cNvPr id="9" name="Mürekkep 8">
                <a:extLst>
                  <a:ext uri="{FF2B5EF4-FFF2-40B4-BE49-F238E27FC236}">
                    <a16:creationId xmlns:a16="http://schemas.microsoft.com/office/drawing/2014/main" id="{413825EC-CECE-7038-0F2C-E238948115E9}"/>
                  </a:ext>
                </a:extLst>
              </p:cNvPr>
              <p:cNvPicPr/>
              <p:nvPr/>
            </p:nvPicPr>
            <p:blipFill>
              <a:blip r:embed="rId10"/>
              <a:stretch>
                <a:fillRect/>
              </a:stretch>
            </p:blipFill>
            <p:spPr>
              <a:xfrm>
                <a:off x="448128" y="5138856"/>
                <a:ext cx="181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Mürekkep 9">
                <a:extLst>
                  <a:ext uri="{FF2B5EF4-FFF2-40B4-BE49-F238E27FC236}">
                    <a16:creationId xmlns:a16="http://schemas.microsoft.com/office/drawing/2014/main" id="{4BD0026F-EC7B-6AA8-A982-267B7629007A}"/>
                  </a:ext>
                </a:extLst>
              </p14:cNvPr>
              <p14:cNvContentPartPr/>
              <p14:nvPr/>
            </p14:nvContentPartPr>
            <p14:xfrm>
              <a:off x="3675168" y="5522256"/>
              <a:ext cx="1162440" cy="357840"/>
            </p14:xfrm>
          </p:contentPart>
        </mc:Choice>
        <mc:Fallback>
          <p:pic>
            <p:nvPicPr>
              <p:cNvPr id="10" name="Mürekkep 9">
                <a:extLst>
                  <a:ext uri="{FF2B5EF4-FFF2-40B4-BE49-F238E27FC236}">
                    <a16:creationId xmlns:a16="http://schemas.microsoft.com/office/drawing/2014/main" id="{4BD0026F-EC7B-6AA8-A982-267B7629007A}"/>
                  </a:ext>
                </a:extLst>
              </p:cNvPr>
              <p:cNvPicPr/>
              <p:nvPr/>
            </p:nvPicPr>
            <p:blipFill>
              <a:blip r:embed="rId12"/>
              <a:stretch>
                <a:fillRect/>
              </a:stretch>
            </p:blipFill>
            <p:spPr>
              <a:xfrm>
                <a:off x="3666168" y="5513256"/>
                <a:ext cx="118008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Mürekkep 10">
                <a:extLst>
                  <a:ext uri="{FF2B5EF4-FFF2-40B4-BE49-F238E27FC236}">
                    <a16:creationId xmlns:a16="http://schemas.microsoft.com/office/drawing/2014/main" id="{BF3CAE7C-D134-C508-8EAD-FFDD1308EEF9}"/>
                  </a:ext>
                </a:extLst>
              </p14:cNvPr>
              <p14:cNvContentPartPr/>
              <p14:nvPr/>
            </p14:nvContentPartPr>
            <p14:xfrm>
              <a:off x="8656128" y="2029176"/>
              <a:ext cx="1083600" cy="485640"/>
            </p14:xfrm>
          </p:contentPart>
        </mc:Choice>
        <mc:Fallback>
          <p:pic>
            <p:nvPicPr>
              <p:cNvPr id="11" name="Mürekkep 10">
                <a:extLst>
                  <a:ext uri="{FF2B5EF4-FFF2-40B4-BE49-F238E27FC236}">
                    <a16:creationId xmlns:a16="http://schemas.microsoft.com/office/drawing/2014/main" id="{BF3CAE7C-D134-C508-8EAD-FFDD1308EEF9}"/>
                  </a:ext>
                </a:extLst>
              </p:cNvPr>
              <p:cNvPicPr/>
              <p:nvPr/>
            </p:nvPicPr>
            <p:blipFill>
              <a:blip r:embed="rId14"/>
              <a:stretch>
                <a:fillRect/>
              </a:stretch>
            </p:blipFill>
            <p:spPr>
              <a:xfrm>
                <a:off x="8647488" y="2020176"/>
                <a:ext cx="110124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Mürekkep 11">
                <a:extLst>
                  <a:ext uri="{FF2B5EF4-FFF2-40B4-BE49-F238E27FC236}">
                    <a16:creationId xmlns:a16="http://schemas.microsoft.com/office/drawing/2014/main" id="{C9BF3913-6B4A-B58D-2E4B-5F9418251F02}"/>
                  </a:ext>
                </a:extLst>
              </p14:cNvPr>
              <p14:cNvContentPartPr/>
              <p14:nvPr/>
            </p14:nvContentPartPr>
            <p14:xfrm>
              <a:off x="5942448" y="3163176"/>
              <a:ext cx="1612800" cy="193680"/>
            </p14:xfrm>
          </p:contentPart>
        </mc:Choice>
        <mc:Fallback>
          <p:pic>
            <p:nvPicPr>
              <p:cNvPr id="12" name="Mürekkep 11">
                <a:extLst>
                  <a:ext uri="{FF2B5EF4-FFF2-40B4-BE49-F238E27FC236}">
                    <a16:creationId xmlns:a16="http://schemas.microsoft.com/office/drawing/2014/main" id="{C9BF3913-6B4A-B58D-2E4B-5F9418251F02}"/>
                  </a:ext>
                </a:extLst>
              </p:cNvPr>
              <p:cNvPicPr/>
              <p:nvPr/>
            </p:nvPicPr>
            <p:blipFill>
              <a:blip r:embed="rId16"/>
              <a:stretch>
                <a:fillRect/>
              </a:stretch>
            </p:blipFill>
            <p:spPr>
              <a:xfrm>
                <a:off x="5933808" y="3154176"/>
                <a:ext cx="16304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Mürekkep 12">
                <a:extLst>
                  <a:ext uri="{FF2B5EF4-FFF2-40B4-BE49-F238E27FC236}">
                    <a16:creationId xmlns:a16="http://schemas.microsoft.com/office/drawing/2014/main" id="{72AC8E3E-3DD2-DFAD-1A3F-CD5CC1502143}"/>
                  </a:ext>
                </a:extLst>
              </p14:cNvPr>
              <p14:cNvContentPartPr/>
              <p14:nvPr/>
            </p14:nvContentPartPr>
            <p14:xfrm>
              <a:off x="5787648" y="2843496"/>
              <a:ext cx="392760" cy="360"/>
            </p14:xfrm>
          </p:contentPart>
        </mc:Choice>
        <mc:Fallback>
          <p:pic>
            <p:nvPicPr>
              <p:cNvPr id="13" name="Mürekkep 12">
                <a:extLst>
                  <a:ext uri="{FF2B5EF4-FFF2-40B4-BE49-F238E27FC236}">
                    <a16:creationId xmlns:a16="http://schemas.microsoft.com/office/drawing/2014/main" id="{72AC8E3E-3DD2-DFAD-1A3F-CD5CC1502143}"/>
                  </a:ext>
                </a:extLst>
              </p:cNvPr>
              <p:cNvPicPr/>
              <p:nvPr/>
            </p:nvPicPr>
            <p:blipFill>
              <a:blip r:embed="rId18"/>
              <a:stretch>
                <a:fillRect/>
              </a:stretch>
            </p:blipFill>
            <p:spPr>
              <a:xfrm>
                <a:off x="5779008" y="2834496"/>
                <a:ext cx="410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Mürekkep 13">
                <a:extLst>
                  <a:ext uri="{FF2B5EF4-FFF2-40B4-BE49-F238E27FC236}">
                    <a16:creationId xmlns:a16="http://schemas.microsoft.com/office/drawing/2014/main" id="{0E192B4E-A395-EDA8-3226-F205B7E60E92}"/>
                  </a:ext>
                </a:extLst>
              </p14:cNvPr>
              <p14:cNvContentPartPr/>
              <p14:nvPr/>
            </p14:nvContentPartPr>
            <p14:xfrm>
              <a:off x="8896248" y="5246136"/>
              <a:ext cx="861840" cy="442080"/>
            </p14:xfrm>
          </p:contentPart>
        </mc:Choice>
        <mc:Fallback>
          <p:pic>
            <p:nvPicPr>
              <p:cNvPr id="14" name="Mürekkep 13">
                <a:extLst>
                  <a:ext uri="{FF2B5EF4-FFF2-40B4-BE49-F238E27FC236}">
                    <a16:creationId xmlns:a16="http://schemas.microsoft.com/office/drawing/2014/main" id="{0E192B4E-A395-EDA8-3226-F205B7E60E92}"/>
                  </a:ext>
                </a:extLst>
              </p:cNvPr>
              <p:cNvPicPr/>
              <p:nvPr/>
            </p:nvPicPr>
            <p:blipFill>
              <a:blip r:embed="rId20"/>
              <a:stretch>
                <a:fillRect/>
              </a:stretch>
            </p:blipFill>
            <p:spPr>
              <a:xfrm>
                <a:off x="8887248" y="5237136"/>
                <a:ext cx="87948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Mürekkep 14">
                <a:extLst>
                  <a:ext uri="{FF2B5EF4-FFF2-40B4-BE49-F238E27FC236}">
                    <a16:creationId xmlns:a16="http://schemas.microsoft.com/office/drawing/2014/main" id="{6385B011-DB68-4C3D-18DF-C879DF237AFF}"/>
                  </a:ext>
                </a:extLst>
              </p14:cNvPr>
              <p14:cNvContentPartPr/>
              <p14:nvPr/>
            </p14:nvContentPartPr>
            <p14:xfrm>
              <a:off x="1442448" y="5197536"/>
              <a:ext cx="132840" cy="162360"/>
            </p14:xfrm>
          </p:contentPart>
        </mc:Choice>
        <mc:Fallback>
          <p:pic>
            <p:nvPicPr>
              <p:cNvPr id="15" name="Mürekkep 14">
                <a:extLst>
                  <a:ext uri="{FF2B5EF4-FFF2-40B4-BE49-F238E27FC236}">
                    <a16:creationId xmlns:a16="http://schemas.microsoft.com/office/drawing/2014/main" id="{6385B011-DB68-4C3D-18DF-C879DF237AFF}"/>
                  </a:ext>
                </a:extLst>
              </p:cNvPr>
              <p:cNvPicPr/>
              <p:nvPr/>
            </p:nvPicPr>
            <p:blipFill>
              <a:blip r:embed="rId22"/>
              <a:stretch>
                <a:fillRect/>
              </a:stretch>
            </p:blipFill>
            <p:spPr>
              <a:xfrm>
                <a:off x="1433808" y="5188896"/>
                <a:ext cx="1504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Mürekkep 15">
                <a:extLst>
                  <a:ext uri="{FF2B5EF4-FFF2-40B4-BE49-F238E27FC236}">
                    <a16:creationId xmlns:a16="http://schemas.microsoft.com/office/drawing/2014/main" id="{1966D1FB-A72D-CCA9-CBFE-556995E1475A}"/>
                  </a:ext>
                </a:extLst>
              </p14:cNvPr>
              <p14:cNvContentPartPr/>
              <p14:nvPr/>
            </p14:nvContentPartPr>
            <p14:xfrm>
              <a:off x="5014008" y="5577336"/>
              <a:ext cx="142200" cy="175320"/>
            </p14:xfrm>
          </p:contentPart>
        </mc:Choice>
        <mc:Fallback>
          <p:pic>
            <p:nvPicPr>
              <p:cNvPr id="16" name="Mürekkep 15">
                <a:extLst>
                  <a:ext uri="{FF2B5EF4-FFF2-40B4-BE49-F238E27FC236}">
                    <a16:creationId xmlns:a16="http://schemas.microsoft.com/office/drawing/2014/main" id="{1966D1FB-A72D-CCA9-CBFE-556995E1475A}"/>
                  </a:ext>
                </a:extLst>
              </p:cNvPr>
              <p:cNvPicPr/>
              <p:nvPr/>
            </p:nvPicPr>
            <p:blipFill>
              <a:blip r:embed="rId24"/>
              <a:stretch>
                <a:fillRect/>
              </a:stretch>
            </p:blipFill>
            <p:spPr>
              <a:xfrm>
                <a:off x="5005368" y="5568696"/>
                <a:ext cx="1598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Mürekkep 16">
                <a:extLst>
                  <a:ext uri="{FF2B5EF4-FFF2-40B4-BE49-F238E27FC236}">
                    <a16:creationId xmlns:a16="http://schemas.microsoft.com/office/drawing/2014/main" id="{DE7C20CB-5ECE-ADF1-8833-8EDB2EC7AE2C}"/>
                  </a:ext>
                </a:extLst>
              </p14:cNvPr>
              <p14:cNvContentPartPr/>
              <p14:nvPr/>
            </p14:nvContentPartPr>
            <p14:xfrm>
              <a:off x="9821448" y="2101176"/>
              <a:ext cx="138240" cy="231840"/>
            </p14:xfrm>
          </p:contentPart>
        </mc:Choice>
        <mc:Fallback>
          <p:pic>
            <p:nvPicPr>
              <p:cNvPr id="17" name="Mürekkep 16">
                <a:extLst>
                  <a:ext uri="{FF2B5EF4-FFF2-40B4-BE49-F238E27FC236}">
                    <a16:creationId xmlns:a16="http://schemas.microsoft.com/office/drawing/2014/main" id="{DE7C20CB-5ECE-ADF1-8833-8EDB2EC7AE2C}"/>
                  </a:ext>
                </a:extLst>
              </p:cNvPr>
              <p:cNvPicPr/>
              <p:nvPr/>
            </p:nvPicPr>
            <p:blipFill>
              <a:blip r:embed="rId26"/>
              <a:stretch>
                <a:fillRect/>
              </a:stretch>
            </p:blipFill>
            <p:spPr>
              <a:xfrm>
                <a:off x="9812448" y="2092176"/>
                <a:ext cx="155880" cy="249480"/>
              </a:xfrm>
              <a:prstGeom prst="rect">
                <a:avLst/>
              </a:prstGeom>
            </p:spPr>
          </p:pic>
        </mc:Fallback>
      </mc:AlternateContent>
      <p:grpSp>
        <p:nvGrpSpPr>
          <p:cNvPr id="21" name="Grup 20">
            <a:extLst>
              <a:ext uri="{FF2B5EF4-FFF2-40B4-BE49-F238E27FC236}">
                <a16:creationId xmlns:a16="http://schemas.microsoft.com/office/drawing/2014/main" id="{B2650C11-CBE7-2B28-B085-E7455C36AD06}"/>
              </a:ext>
            </a:extLst>
          </p:cNvPr>
          <p:cNvGrpSpPr/>
          <p:nvPr/>
        </p:nvGrpSpPr>
        <p:grpSpPr>
          <a:xfrm>
            <a:off x="7662168" y="3254976"/>
            <a:ext cx="161280" cy="181800"/>
            <a:chOff x="7662168" y="3254976"/>
            <a:chExt cx="161280" cy="181800"/>
          </a:xfrm>
        </p:grpSpPr>
        <mc:AlternateContent xmlns:mc="http://schemas.openxmlformats.org/markup-compatibility/2006">
          <mc:Choice xmlns:p14="http://schemas.microsoft.com/office/powerpoint/2010/main" Requires="p14">
            <p:contentPart p14:bwMode="auto" r:id="rId27">
              <p14:nvContentPartPr>
                <p14:cNvPr id="18" name="Mürekkep 17">
                  <a:extLst>
                    <a:ext uri="{FF2B5EF4-FFF2-40B4-BE49-F238E27FC236}">
                      <a16:creationId xmlns:a16="http://schemas.microsoft.com/office/drawing/2014/main" id="{3C80F6E2-0041-A1B0-4F24-8132AECEFE25}"/>
                    </a:ext>
                  </a:extLst>
                </p14:cNvPr>
                <p14:cNvContentPartPr/>
                <p14:nvPr/>
              </p14:nvContentPartPr>
              <p14:xfrm>
                <a:off x="7662168" y="3254976"/>
                <a:ext cx="161280" cy="103680"/>
              </p14:xfrm>
            </p:contentPart>
          </mc:Choice>
          <mc:Fallback>
            <p:pic>
              <p:nvPicPr>
                <p:cNvPr id="18" name="Mürekkep 17">
                  <a:extLst>
                    <a:ext uri="{FF2B5EF4-FFF2-40B4-BE49-F238E27FC236}">
                      <a16:creationId xmlns:a16="http://schemas.microsoft.com/office/drawing/2014/main" id="{3C80F6E2-0041-A1B0-4F24-8132AECEFE25}"/>
                    </a:ext>
                  </a:extLst>
                </p:cNvPr>
                <p:cNvPicPr/>
                <p:nvPr/>
              </p:nvPicPr>
              <p:blipFill>
                <a:blip r:embed="rId28"/>
                <a:stretch>
                  <a:fillRect/>
                </a:stretch>
              </p:blipFill>
              <p:spPr>
                <a:xfrm>
                  <a:off x="7653528" y="3246336"/>
                  <a:ext cx="17892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Mürekkep 18">
                  <a:extLst>
                    <a:ext uri="{FF2B5EF4-FFF2-40B4-BE49-F238E27FC236}">
                      <a16:creationId xmlns:a16="http://schemas.microsoft.com/office/drawing/2014/main" id="{10687CFD-E2C0-A0F8-E851-D5843B38363C}"/>
                    </a:ext>
                  </a:extLst>
                </p14:cNvPr>
                <p14:cNvContentPartPr/>
                <p14:nvPr/>
              </p14:nvContentPartPr>
              <p14:xfrm>
                <a:off x="7789968" y="3300696"/>
                <a:ext cx="19800" cy="136080"/>
              </p14:xfrm>
            </p:contentPart>
          </mc:Choice>
          <mc:Fallback>
            <p:pic>
              <p:nvPicPr>
                <p:cNvPr id="19" name="Mürekkep 18">
                  <a:extLst>
                    <a:ext uri="{FF2B5EF4-FFF2-40B4-BE49-F238E27FC236}">
                      <a16:creationId xmlns:a16="http://schemas.microsoft.com/office/drawing/2014/main" id="{10687CFD-E2C0-A0F8-E851-D5843B38363C}"/>
                    </a:ext>
                  </a:extLst>
                </p:cNvPr>
                <p:cNvPicPr/>
                <p:nvPr/>
              </p:nvPicPr>
              <p:blipFill>
                <a:blip r:embed="rId30"/>
                <a:stretch>
                  <a:fillRect/>
                </a:stretch>
              </p:blipFill>
              <p:spPr>
                <a:xfrm>
                  <a:off x="7780968" y="3291696"/>
                  <a:ext cx="37440" cy="153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
            <p14:nvContentPartPr>
              <p14:cNvPr id="20" name="Mürekkep 19">
                <a:extLst>
                  <a:ext uri="{FF2B5EF4-FFF2-40B4-BE49-F238E27FC236}">
                    <a16:creationId xmlns:a16="http://schemas.microsoft.com/office/drawing/2014/main" id="{ADC183C8-A351-E883-5E89-14563ECDE1F8}"/>
                  </a:ext>
                </a:extLst>
              </p14:cNvPr>
              <p14:cNvContentPartPr/>
              <p14:nvPr/>
            </p14:nvContentPartPr>
            <p14:xfrm>
              <a:off x="8619768" y="5348736"/>
              <a:ext cx="141120" cy="147240"/>
            </p14:xfrm>
          </p:contentPart>
        </mc:Choice>
        <mc:Fallback>
          <p:pic>
            <p:nvPicPr>
              <p:cNvPr id="20" name="Mürekkep 19">
                <a:extLst>
                  <a:ext uri="{FF2B5EF4-FFF2-40B4-BE49-F238E27FC236}">
                    <a16:creationId xmlns:a16="http://schemas.microsoft.com/office/drawing/2014/main" id="{ADC183C8-A351-E883-5E89-14563ECDE1F8}"/>
                  </a:ext>
                </a:extLst>
              </p:cNvPr>
              <p:cNvPicPr/>
              <p:nvPr/>
            </p:nvPicPr>
            <p:blipFill>
              <a:blip r:embed="rId32"/>
              <a:stretch>
                <a:fillRect/>
              </a:stretch>
            </p:blipFill>
            <p:spPr>
              <a:xfrm>
                <a:off x="8611128" y="5340096"/>
                <a:ext cx="158760" cy="164880"/>
              </a:xfrm>
              <a:prstGeom prst="rect">
                <a:avLst/>
              </a:prstGeom>
            </p:spPr>
          </p:pic>
        </mc:Fallback>
      </mc:AlternateContent>
    </p:spTree>
    <p:extLst>
      <p:ext uri="{BB962C8B-B14F-4D97-AF65-F5344CB8AC3E}">
        <p14:creationId xmlns:p14="http://schemas.microsoft.com/office/powerpoint/2010/main" val="1615076947"/>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7B0E5C-82FE-184A-4459-368843F4D74A}"/>
              </a:ext>
            </a:extLst>
          </p:cNvPr>
          <p:cNvPicPr>
            <a:picLocks noChangeAspect="1"/>
          </p:cNvPicPr>
          <p:nvPr/>
        </p:nvPicPr>
        <p:blipFill>
          <a:blip r:embed="rId2"/>
          <a:stretch>
            <a:fillRect/>
          </a:stretch>
        </p:blipFill>
        <p:spPr>
          <a:xfrm>
            <a:off x="1499546" y="499653"/>
            <a:ext cx="9192908" cy="5858693"/>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FA5FABF9-8130-5613-7931-81EEF34D6C68}"/>
                  </a:ext>
                </a:extLst>
              </p14:cNvPr>
              <p14:cNvContentPartPr/>
              <p14:nvPr/>
            </p14:nvContentPartPr>
            <p14:xfrm>
              <a:off x="2721888" y="2968776"/>
              <a:ext cx="1148400" cy="287280"/>
            </p14:xfrm>
          </p:contentPart>
        </mc:Choice>
        <mc:Fallback>
          <p:pic>
            <p:nvPicPr>
              <p:cNvPr id="6" name="Mürekkep 5">
                <a:extLst>
                  <a:ext uri="{FF2B5EF4-FFF2-40B4-BE49-F238E27FC236}">
                    <a16:creationId xmlns:a16="http://schemas.microsoft.com/office/drawing/2014/main" id="{FA5FABF9-8130-5613-7931-81EEF34D6C68}"/>
                  </a:ext>
                </a:extLst>
              </p:cNvPr>
              <p:cNvPicPr/>
              <p:nvPr/>
            </p:nvPicPr>
            <p:blipFill>
              <a:blip r:embed="rId4"/>
              <a:stretch>
                <a:fillRect/>
              </a:stretch>
            </p:blipFill>
            <p:spPr>
              <a:xfrm>
                <a:off x="2713248" y="2960136"/>
                <a:ext cx="11660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0C8486B8-E954-9B02-7C53-261AEDEE5A5E}"/>
                  </a:ext>
                </a:extLst>
              </p14:cNvPr>
              <p14:cNvContentPartPr/>
              <p14:nvPr/>
            </p14:nvContentPartPr>
            <p14:xfrm>
              <a:off x="6510168" y="3519216"/>
              <a:ext cx="848160" cy="48960"/>
            </p14:xfrm>
          </p:contentPart>
        </mc:Choice>
        <mc:Fallback>
          <p:pic>
            <p:nvPicPr>
              <p:cNvPr id="7" name="Mürekkep 6">
                <a:extLst>
                  <a:ext uri="{FF2B5EF4-FFF2-40B4-BE49-F238E27FC236}">
                    <a16:creationId xmlns:a16="http://schemas.microsoft.com/office/drawing/2014/main" id="{0C8486B8-E954-9B02-7C53-261AEDEE5A5E}"/>
                  </a:ext>
                </a:extLst>
              </p:cNvPr>
              <p:cNvPicPr/>
              <p:nvPr/>
            </p:nvPicPr>
            <p:blipFill>
              <a:blip r:embed="rId6"/>
              <a:stretch>
                <a:fillRect/>
              </a:stretch>
            </p:blipFill>
            <p:spPr>
              <a:xfrm>
                <a:off x="6501528" y="3510216"/>
                <a:ext cx="8658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7C2EB83E-F395-EA39-CDF8-9DA1E9C75D88}"/>
                  </a:ext>
                </a:extLst>
              </p14:cNvPr>
              <p14:cNvContentPartPr/>
              <p14:nvPr/>
            </p14:nvContentPartPr>
            <p14:xfrm>
              <a:off x="7935768" y="5667336"/>
              <a:ext cx="970560" cy="425160"/>
            </p14:xfrm>
          </p:contentPart>
        </mc:Choice>
        <mc:Fallback>
          <p:pic>
            <p:nvPicPr>
              <p:cNvPr id="8" name="Mürekkep 7">
                <a:extLst>
                  <a:ext uri="{FF2B5EF4-FFF2-40B4-BE49-F238E27FC236}">
                    <a16:creationId xmlns:a16="http://schemas.microsoft.com/office/drawing/2014/main" id="{7C2EB83E-F395-EA39-CDF8-9DA1E9C75D88}"/>
                  </a:ext>
                </a:extLst>
              </p:cNvPr>
              <p:cNvPicPr/>
              <p:nvPr/>
            </p:nvPicPr>
            <p:blipFill>
              <a:blip r:embed="rId8"/>
              <a:stretch>
                <a:fillRect/>
              </a:stretch>
            </p:blipFill>
            <p:spPr>
              <a:xfrm>
                <a:off x="7927128" y="5658336"/>
                <a:ext cx="988200" cy="442800"/>
              </a:xfrm>
              <a:prstGeom prst="rect">
                <a:avLst/>
              </a:prstGeom>
            </p:spPr>
          </p:pic>
        </mc:Fallback>
      </mc:AlternateContent>
    </p:spTree>
    <p:extLst>
      <p:ext uri="{BB962C8B-B14F-4D97-AF65-F5344CB8AC3E}">
        <p14:creationId xmlns:p14="http://schemas.microsoft.com/office/powerpoint/2010/main" val="361397078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FC82D81-C22D-6220-4019-3377A7678A96}"/>
              </a:ext>
            </a:extLst>
          </p:cNvPr>
          <p:cNvPicPr>
            <a:picLocks noChangeAspect="1"/>
          </p:cNvPicPr>
          <p:nvPr/>
        </p:nvPicPr>
        <p:blipFill>
          <a:blip r:embed="rId2"/>
          <a:stretch>
            <a:fillRect/>
          </a:stretch>
        </p:blipFill>
        <p:spPr>
          <a:xfrm>
            <a:off x="0" y="521204"/>
            <a:ext cx="12192000" cy="5815591"/>
          </a:xfrm>
          <a:prstGeom prst="rect">
            <a:avLst/>
          </a:prstGeom>
        </p:spPr>
      </p:pic>
      <p:pic>
        <p:nvPicPr>
          <p:cNvPr id="7" name="Resim 6">
            <a:extLst>
              <a:ext uri="{FF2B5EF4-FFF2-40B4-BE49-F238E27FC236}">
                <a16:creationId xmlns:a16="http://schemas.microsoft.com/office/drawing/2014/main" id="{8F2DE541-5A52-D9FC-ADD0-E23E91EEC931}"/>
              </a:ext>
            </a:extLst>
          </p:cNvPr>
          <p:cNvPicPr>
            <a:picLocks noChangeAspect="1"/>
          </p:cNvPicPr>
          <p:nvPr/>
        </p:nvPicPr>
        <p:blipFill>
          <a:blip r:embed="rId3"/>
          <a:stretch>
            <a:fillRect/>
          </a:stretch>
        </p:blipFill>
        <p:spPr>
          <a:xfrm>
            <a:off x="731307" y="6336795"/>
            <a:ext cx="3296110" cy="371527"/>
          </a:xfrm>
          <a:prstGeom prst="rect">
            <a:avLst/>
          </a:prstGeom>
        </p:spPr>
      </p:pic>
      <p:pic>
        <p:nvPicPr>
          <p:cNvPr id="9" name="Resim 8">
            <a:extLst>
              <a:ext uri="{FF2B5EF4-FFF2-40B4-BE49-F238E27FC236}">
                <a16:creationId xmlns:a16="http://schemas.microsoft.com/office/drawing/2014/main" id="{575CD800-779A-190C-EC15-19E66EF08D91}"/>
              </a:ext>
            </a:extLst>
          </p:cNvPr>
          <p:cNvPicPr>
            <a:picLocks noChangeAspect="1"/>
          </p:cNvPicPr>
          <p:nvPr/>
        </p:nvPicPr>
        <p:blipFill>
          <a:blip r:embed="rId4"/>
          <a:stretch>
            <a:fillRect/>
          </a:stretch>
        </p:blipFill>
        <p:spPr>
          <a:xfrm>
            <a:off x="607465" y="6108163"/>
            <a:ext cx="3543795" cy="228632"/>
          </a:xfrm>
          <a:prstGeom prst="rect">
            <a:avLst/>
          </a:prstGeom>
        </p:spPr>
      </p:pic>
    </p:spTree>
    <p:extLst>
      <p:ext uri="{BB962C8B-B14F-4D97-AF65-F5344CB8AC3E}">
        <p14:creationId xmlns:p14="http://schemas.microsoft.com/office/powerpoint/2010/main" val="355910265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0D6F110-E528-A367-BAE7-D7E365AE445B}"/>
              </a:ext>
            </a:extLst>
          </p:cNvPr>
          <p:cNvPicPr>
            <a:picLocks noChangeAspect="1"/>
          </p:cNvPicPr>
          <p:nvPr/>
        </p:nvPicPr>
        <p:blipFill>
          <a:blip r:embed="rId2"/>
          <a:stretch>
            <a:fillRect/>
          </a:stretch>
        </p:blipFill>
        <p:spPr>
          <a:xfrm>
            <a:off x="1341356" y="0"/>
            <a:ext cx="9509288"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Mürekkep 7">
                <a:extLst>
                  <a:ext uri="{FF2B5EF4-FFF2-40B4-BE49-F238E27FC236}">
                    <a16:creationId xmlns:a16="http://schemas.microsoft.com/office/drawing/2014/main" id="{3BF0EFD9-DDAC-7437-F1DD-0BC5FFFF3F24}"/>
                  </a:ext>
                </a:extLst>
              </p14:cNvPr>
              <p14:cNvContentPartPr/>
              <p14:nvPr/>
            </p14:nvContentPartPr>
            <p14:xfrm>
              <a:off x="2029608" y="6184656"/>
              <a:ext cx="2315880" cy="179280"/>
            </p14:xfrm>
          </p:contentPart>
        </mc:Choice>
        <mc:Fallback>
          <p:pic>
            <p:nvPicPr>
              <p:cNvPr id="8" name="Mürekkep 7">
                <a:extLst>
                  <a:ext uri="{FF2B5EF4-FFF2-40B4-BE49-F238E27FC236}">
                    <a16:creationId xmlns:a16="http://schemas.microsoft.com/office/drawing/2014/main" id="{3BF0EFD9-DDAC-7437-F1DD-0BC5FFFF3F24}"/>
                  </a:ext>
                </a:extLst>
              </p:cNvPr>
              <p:cNvPicPr/>
              <p:nvPr/>
            </p:nvPicPr>
            <p:blipFill>
              <a:blip r:embed="rId4"/>
              <a:stretch>
                <a:fillRect/>
              </a:stretch>
            </p:blipFill>
            <p:spPr>
              <a:xfrm>
                <a:off x="2020608" y="6175656"/>
                <a:ext cx="23335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Mürekkep 9">
                <a:extLst>
                  <a:ext uri="{FF2B5EF4-FFF2-40B4-BE49-F238E27FC236}">
                    <a16:creationId xmlns:a16="http://schemas.microsoft.com/office/drawing/2014/main" id="{C9C77BB8-99A3-9E09-711F-0BA723E175F3}"/>
                  </a:ext>
                </a:extLst>
              </p14:cNvPr>
              <p14:cNvContentPartPr/>
              <p14:nvPr/>
            </p14:nvContentPartPr>
            <p14:xfrm>
              <a:off x="2056968" y="5842656"/>
              <a:ext cx="320400" cy="37080"/>
            </p14:xfrm>
          </p:contentPart>
        </mc:Choice>
        <mc:Fallback>
          <p:pic>
            <p:nvPicPr>
              <p:cNvPr id="10" name="Mürekkep 9">
                <a:extLst>
                  <a:ext uri="{FF2B5EF4-FFF2-40B4-BE49-F238E27FC236}">
                    <a16:creationId xmlns:a16="http://schemas.microsoft.com/office/drawing/2014/main" id="{C9C77BB8-99A3-9E09-711F-0BA723E175F3}"/>
                  </a:ext>
                </a:extLst>
              </p:cNvPr>
              <p:cNvPicPr/>
              <p:nvPr/>
            </p:nvPicPr>
            <p:blipFill>
              <a:blip r:embed="rId6"/>
              <a:stretch>
                <a:fillRect/>
              </a:stretch>
            </p:blipFill>
            <p:spPr>
              <a:xfrm>
                <a:off x="2047968" y="5833656"/>
                <a:ext cx="3380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Mürekkep 10">
                <a:extLst>
                  <a:ext uri="{FF2B5EF4-FFF2-40B4-BE49-F238E27FC236}">
                    <a16:creationId xmlns:a16="http://schemas.microsoft.com/office/drawing/2014/main" id="{6F25397D-3A88-33E8-9026-F301B3E83EFA}"/>
                  </a:ext>
                </a:extLst>
              </p14:cNvPr>
              <p14:cNvContentPartPr/>
              <p14:nvPr/>
            </p14:nvContentPartPr>
            <p14:xfrm>
              <a:off x="2065608" y="5861016"/>
              <a:ext cx="34200" cy="322920"/>
            </p14:xfrm>
          </p:contentPart>
        </mc:Choice>
        <mc:Fallback>
          <p:pic>
            <p:nvPicPr>
              <p:cNvPr id="11" name="Mürekkep 10">
                <a:extLst>
                  <a:ext uri="{FF2B5EF4-FFF2-40B4-BE49-F238E27FC236}">
                    <a16:creationId xmlns:a16="http://schemas.microsoft.com/office/drawing/2014/main" id="{6F25397D-3A88-33E8-9026-F301B3E83EFA}"/>
                  </a:ext>
                </a:extLst>
              </p:cNvPr>
              <p:cNvPicPr/>
              <p:nvPr/>
            </p:nvPicPr>
            <p:blipFill>
              <a:blip r:embed="rId8"/>
              <a:stretch>
                <a:fillRect/>
              </a:stretch>
            </p:blipFill>
            <p:spPr>
              <a:xfrm>
                <a:off x="2056608" y="5852016"/>
                <a:ext cx="518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Mürekkep 11">
                <a:extLst>
                  <a:ext uri="{FF2B5EF4-FFF2-40B4-BE49-F238E27FC236}">
                    <a16:creationId xmlns:a16="http://schemas.microsoft.com/office/drawing/2014/main" id="{348DA54F-8A8E-EAB8-2EC6-293D7257B461}"/>
                  </a:ext>
                </a:extLst>
              </p14:cNvPr>
              <p14:cNvContentPartPr/>
              <p14:nvPr/>
            </p14:nvContentPartPr>
            <p14:xfrm>
              <a:off x="10259568" y="5640696"/>
              <a:ext cx="421200" cy="705600"/>
            </p14:xfrm>
          </p:contentPart>
        </mc:Choice>
        <mc:Fallback>
          <p:pic>
            <p:nvPicPr>
              <p:cNvPr id="12" name="Mürekkep 11">
                <a:extLst>
                  <a:ext uri="{FF2B5EF4-FFF2-40B4-BE49-F238E27FC236}">
                    <a16:creationId xmlns:a16="http://schemas.microsoft.com/office/drawing/2014/main" id="{348DA54F-8A8E-EAB8-2EC6-293D7257B461}"/>
                  </a:ext>
                </a:extLst>
              </p:cNvPr>
              <p:cNvPicPr/>
              <p:nvPr/>
            </p:nvPicPr>
            <p:blipFill>
              <a:blip r:embed="rId10"/>
              <a:stretch>
                <a:fillRect/>
              </a:stretch>
            </p:blipFill>
            <p:spPr>
              <a:xfrm>
                <a:off x="10250568" y="5632056"/>
                <a:ext cx="438840" cy="723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Mürekkep 16">
                <a:extLst>
                  <a:ext uri="{FF2B5EF4-FFF2-40B4-BE49-F238E27FC236}">
                    <a16:creationId xmlns:a16="http://schemas.microsoft.com/office/drawing/2014/main" id="{5D0339EE-BC44-C6A7-7D68-962AD694E51A}"/>
                  </a:ext>
                </a:extLst>
              </p14:cNvPr>
              <p14:cNvContentPartPr/>
              <p14:nvPr/>
            </p14:nvContentPartPr>
            <p14:xfrm>
              <a:off x="7854408" y="5678136"/>
              <a:ext cx="2523960" cy="128160"/>
            </p14:xfrm>
          </p:contentPart>
        </mc:Choice>
        <mc:Fallback>
          <p:pic>
            <p:nvPicPr>
              <p:cNvPr id="17" name="Mürekkep 16">
                <a:extLst>
                  <a:ext uri="{FF2B5EF4-FFF2-40B4-BE49-F238E27FC236}">
                    <a16:creationId xmlns:a16="http://schemas.microsoft.com/office/drawing/2014/main" id="{5D0339EE-BC44-C6A7-7D68-962AD694E51A}"/>
                  </a:ext>
                </a:extLst>
              </p:cNvPr>
              <p:cNvPicPr/>
              <p:nvPr/>
            </p:nvPicPr>
            <p:blipFill>
              <a:blip r:embed="rId12"/>
              <a:stretch>
                <a:fillRect/>
              </a:stretch>
            </p:blipFill>
            <p:spPr>
              <a:xfrm>
                <a:off x="7845408" y="5669136"/>
                <a:ext cx="2541600" cy="145800"/>
              </a:xfrm>
              <a:prstGeom prst="rect">
                <a:avLst/>
              </a:prstGeom>
            </p:spPr>
          </p:pic>
        </mc:Fallback>
      </mc:AlternateContent>
    </p:spTree>
    <p:extLst>
      <p:ext uri="{BB962C8B-B14F-4D97-AF65-F5344CB8AC3E}">
        <p14:creationId xmlns:p14="http://schemas.microsoft.com/office/powerpoint/2010/main" val="3583493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29ABEB6-8412-BF0B-8C65-7740431092DF}"/>
              </a:ext>
            </a:extLst>
          </p:cNvPr>
          <p:cNvPicPr>
            <a:picLocks noChangeAspect="1"/>
          </p:cNvPicPr>
          <p:nvPr/>
        </p:nvPicPr>
        <p:blipFill>
          <a:blip r:embed="rId2"/>
          <a:stretch>
            <a:fillRect/>
          </a:stretch>
        </p:blipFill>
        <p:spPr>
          <a:xfrm>
            <a:off x="619054" y="1349024"/>
            <a:ext cx="4601217" cy="1676634"/>
          </a:xfrm>
          <a:prstGeom prst="rect">
            <a:avLst/>
          </a:prstGeom>
        </p:spPr>
      </p:pic>
      <p:sp>
        <p:nvSpPr>
          <p:cNvPr id="6" name="Metin kutusu 5">
            <a:extLst>
              <a:ext uri="{FF2B5EF4-FFF2-40B4-BE49-F238E27FC236}">
                <a16:creationId xmlns:a16="http://schemas.microsoft.com/office/drawing/2014/main" id="{8FCB9F44-A418-28D4-E257-7593DE5E71E7}"/>
              </a:ext>
            </a:extLst>
          </p:cNvPr>
          <p:cNvSpPr txBox="1"/>
          <p:nvPr/>
        </p:nvSpPr>
        <p:spPr>
          <a:xfrm>
            <a:off x="1458364" y="847024"/>
            <a:ext cx="2922595" cy="369332"/>
          </a:xfrm>
          <a:prstGeom prst="rect">
            <a:avLst/>
          </a:prstGeom>
          <a:noFill/>
        </p:spPr>
        <p:txBody>
          <a:bodyPr wrap="none" rtlCol="0">
            <a:spAutoFit/>
          </a:bodyPr>
          <a:lstStyle/>
          <a:p>
            <a:r>
              <a:rPr lang="en-US" dirty="0" err="1"/>
              <a:t>Komple</a:t>
            </a:r>
            <a:r>
              <a:rPr lang="en-US" dirty="0"/>
              <a:t> </a:t>
            </a:r>
            <a:r>
              <a:rPr lang="en-US" dirty="0" err="1"/>
              <a:t>beyaz</a:t>
            </a:r>
            <a:r>
              <a:rPr lang="en-US" dirty="0"/>
              <a:t> </a:t>
            </a:r>
            <a:r>
              <a:rPr lang="en-US" dirty="0" err="1"/>
              <a:t>yapiyoruz</a:t>
            </a:r>
            <a:endParaRPr lang="en-CA" dirty="0"/>
          </a:p>
        </p:txBody>
      </p:sp>
      <p:pic>
        <p:nvPicPr>
          <p:cNvPr id="8" name="Resim 7">
            <a:extLst>
              <a:ext uri="{FF2B5EF4-FFF2-40B4-BE49-F238E27FC236}">
                <a16:creationId xmlns:a16="http://schemas.microsoft.com/office/drawing/2014/main" id="{EE2F68C0-89F3-B0B8-83EC-B91791E87BAE}"/>
              </a:ext>
            </a:extLst>
          </p:cNvPr>
          <p:cNvPicPr>
            <a:picLocks noChangeAspect="1"/>
          </p:cNvPicPr>
          <p:nvPr/>
        </p:nvPicPr>
        <p:blipFill>
          <a:blip r:embed="rId3"/>
          <a:stretch>
            <a:fillRect/>
          </a:stretch>
        </p:blipFill>
        <p:spPr>
          <a:xfrm>
            <a:off x="638107" y="3429000"/>
            <a:ext cx="4582164" cy="3181794"/>
          </a:xfrm>
          <a:prstGeom prst="rect">
            <a:avLst/>
          </a:prstGeom>
        </p:spPr>
      </p:pic>
      <p:grpSp>
        <p:nvGrpSpPr>
          <p:cNvPr id="11" name="Grup 10">
            <a:extLst>
              <a:ext uri="{FF2B5EF4-FFF2-40B4-BE49-F238E27FC236}">
                <a16:creationId xmlns:a16="http://schemas.microsoft.com/office/drawing/2014/main" id="{552A12F4-1C78-C02D-DCEB-FC8F5BFBD584}"/>
              </a:ext>
            </a:extLst>
          </p:cNvPr>
          <p:cNvGrpSpPr/>
          <p:nvPr/>
        </p:nvGrpSpPr>
        <p:grpSpPr>
          <a:xfrm>
            <a:off x="2973865" y="3060360"/>
            <a:ext cx="224280" cy="312480"/>
            <a:chOff x="2973865" y="3060360"/>
            <a:chExt cx="224280" cy="312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0ED66ABE-C2B4-CABE-C61B-685E0DA38B2F}"/>
                    </a:ext>
                  </a:extLst>
                </p14:cNvPr>
                <p14:cNvContentPartPr/>
                <p14:nvPr/>
              </p14:nvContentPartPr>
              <p14:xfrm>
                <a:off x="3085105" y="3060360"/>
                <a:ext cx="33480" cy="226440"/>
              </p14:xfrm>
            </p:contentPart>
          </mc:Choice>
          <mc:Fallback xmlns="">
            <p:pic>
              <p:nvPicPr>
                <p:cNvPr id="9" name="Mürekkep 8">
                  <a:extLst>
                    <a:ext uri="{FF2B5EF4-FFF2-40B4-BE49-F238E27FC236}">
                      <a16:creationId xmlns:a16="http://schemas.microsoft.com/office/drawing/2014/main" id="{0ED66ABE-C2B4-CABE-C61B-685E0DA38B2F}"/>
                    </a:ext>
                  </a:extLst>
                </p:cNvPr>
                <p:cNvPicPr/>
                <p:nvPr/>
              </p:nvPicPr>
              <p:blipFill>
                <a:blip r:embed="rId5"/>
                <a:stretch>
                  <a:fillRect/>
                </a:stretch>
              </p:blipFill>
              <p:spPr>
                <a:xfrm>
                  <a:off x="3076465" y="3051720"/>
                  <a:ext cx="51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FE7294B-CAA0-7320-8578-D6C5379112D7}"/>
                    </a:ext>
                  </a:extLst>
                </p14:cNvPr>
                <p14:cNvContentPartPr/>
                <p14:nvPr/>
              </p14:nvContentPartPr>
              <p14:xfrm>
                <a:off x="2973865" y="3243240"/>
                <a:ext cx="224280" cy="129600"/>
              </p14:xfrm>
            </p:contentPart>
          </mc:Choice>
          <mc:Fallback xmlns="">
            <p:pic>
              <p:nvPicPr>
                <p:cNvPr id="10" name="Mürekkep 9">
                  <a:extLst>
                    <a:ext uri="{FF2B5EF4-FFF2-40B4-BE49-F238E27FC236}">
                      <a16:creationId xmlns:a16="http://schemas.microsoft.com/office/drawing/2014/main" id="{CFE7294B-CAA0-7320-8578-D6C5379112D7}"/>
                    </a:ext>
                  </a:extLst>
                </p:cNvPr>
                <p:cNvPicPr/>
                <p:nvPr/>
              </p:nvPicPr>
              <p:blipFill>
                <a:blip r:embed="rId7"/>
                <a:stretch>
                  <a:fillRect/>
                </a:stretch>
              </p:blipFill>
              <p:spPr>
                <a:xfrm>
                  <a:off x="2964865" y="3234600"/>
                  <a:ext cx="24192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2BCFBEC-6CA9-A2DA-1173-10F5A2AF5572}"/>
                  </a:ext>
                </a:extLst>
              </p14:cNvPr>
              <p14:cNvContentPartPr/>
              <p14:nvPr/>
            </p14:nvContentPartPr>
            <p14:xfrm>
              <a:off x="2463025" y="5514120"/>
              <a:ext cx="1598400" cy="319320"/>
            </p14:xfrm>
          </p:contentPart>
        </mc:Choice>
        <mc:Fallback xmlns="">
          <p:pic>
            <p:nvPicPr>
              <p:cNvPr id="12" name="Mürekkep 11">
                <a:extLst>
                  <a:ext uri="{FF2B5EF4-FFF2-40B4-BE49-F238E27FC236}">
                    <a16:creationId xmlns:a16="http://schemas.microsoft.com/office/drawing/2014/main" id="{62BCFBEC-6CA9-A2DA-1173-10F5A2AF5572}"/>
                  </a:ext>
                </a:extLst>
              </p:cNvPr>
              <p:cNvPicPr/>
              <p:nvPr/>
            </p:nvPicPr>
            <p:blipFill>
              <a:blip r:embed="rId9"/>
              <a:stretch>
                <a:fillRect/>
              </a:stretch>
            </p:blipFill>
            <p:spPr>
              <a:xfrm>
                <a:off x="2454385" y="5505480"/>
                <a:ext cx="1616040" cy="336960"/>
              </a:xfrm>
              <a:prstGeom prst="rect">
                <a:avLst/>
              </a:prstGeom>
            </p:spPr>
          </p:pic>
        </mc:Fallback>
      </mc:AlternateContent>
      <p:pic>
        <p:nvPicPr>
          <p:cNvPr id="15" name="Resim 14">
            <a:extLst>
              <a:ext uri="{FF2B5EF4-FFF2-40B4-BE49-F238E27FC236}">
                <a16:creationId xmlns:a16="http://schemas.microsoft.com/office/drawing/2014/main" id="{676EEC93-81B0-1A85-DE6A-8FB6837768EB}"/>
              </a:ext>
            </a:extLst>
          </p:cNvPr>
          <p:cNvPicPr>
            <a:picLocks noChangeAspect="1"/>
          </p:cNvPicPr>
          <p:nvPr/>
        </p:nvPicPr>
        <p:blipFill>
          <a:blip r:embed="rId10"/>
          <a:stretch>
            <a:fillRect/>
          </a:stretch>
        </p:blipFill>
        <p:spPr>
          <a:xfrm>
            <a:off x="6096000" y="1439836"/>
            <a:ext cx="4505954" cy="628738"/>
          </a:xfrm>
          <a:prstGeom prst="rect">
            <a:avLst/>
          </a:prstGeom>
        </p:spPr>
      </p:pic>
      <p:pic>
        <p:nvPicPr>
          <p:cNvPr id="17" name="Resim 16">
            <a:extLst>
              <a:ext uri="{FF2B5EF4-FFF2-40B4-BE49-F238E27FC236}">
                <a16:creationId xmlns:a16="http://schemas.microsoft.com/office/drawing/2014/main" id="{A5F6ABE4-B086-E092-28DD-46A04683C90F}"/>
              </a:ext>
            </a:extLst>
          </p:cNvPr>
          <p:cNvPicPr>
            <a:picLocks noChangeAspect="1"/>
          </p:cNvPicPr>
          <p:nvPr/>
        </p:nvPicPr>
        <p:blipFill>
          <a:blip r:embed="rId11"/>
          <a:stretch>
            <a:fillRect/>
          </a:stretch>
        </p:blipFill>
        <p:spPr>
          <a:xfrm>
            <a:off x="6038842" y="2618549"/>
            <a:ext cx="4620270" cy="352474"/>
          </a:xfrm>
          <a:prstGeom prst="rect">
            <a:avLst/>
          </a:prstGeom>
        </p:spPr>
      </p:pic>
      <p:pic>
        <p:nvPicPr>
          <p:cNvPr id="19" name="Resim 18">
            <a:extLst>
              <a:ext uri="{FF2B5EF4-FFF2-40B4-BE49-F238E27FC236}">
                <a16:creationId xmlns:a16="http://schemas.microsoft.com/office/drawing/2014/main" id="{9A9A90CF-2F63-935A-2AB4-A0454980EA85}"/>
              </a:ext>
            </a:extLst>
          </p:cNvPr>
          <p:cNvPicPr>
            <a:picLocks noChangeAspect="1"/>
          </p:cNvPicPr>
          <p:nvPr/>
        </p:nvPicPr>
        <p:blipFill>
          <a:blip r:embed="rId12"/>
          <a:stretch>
            <a:fillRect/>
          </a:stretch>
        </p:blipFill>
        <p:spPr>
          <a:xfrm>
            <a:off x="7045189" y="3511828"/>
            <a:ext cx="2617040" cy="3098966"/>
          </a:xfrm>
          <a:prstGeom prst="rect">
            <a:avLst/>
          </a:prstGeom>
        </p:spPr>
      </p:pic>
      <p:grpSp>
        <p:nvGrpSpPr>
          <p:cNvPr id="26" name="Grup 25">
            <a:extLst>
              <a:ext uri="{FF2B5EF4-FFF2-40B4-BE49-F238E27FC236}">
                <a16:creationId xmlns:a16="http://schemas.microsoft.com/office/drawing/2014/main" id="{30D84E90-27B6-EAD9-7346-6999EC134E44}"/>
              </a:ext>
            </a:extLst>
          </p:cNvPr>
          <p:cNvGrpSpPr/>
          <p:nvPr/>
        </p:nvGrpSpPr>
        <p:grpSpPr>
          <a:xfrm>
            <a:off x="8296465" y="2117160"/>
            <a:ext cx="177120" cy="389520"/>
            <a:chOff x="8296465" y="2117160"/>
            <a:chExt cx="177120" cy="389520"/>
          </a:xfrm>
        </p:grpSpPr>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44F24320-197B-50FA-01EE-B7505C4B3991}"/>
                    </a:ext>
                  </a:extLst>
                </p14:cNvPr>
                <p14:cNvContentPartPr/>
                <p14:nvPr/>
              </p14:nvContentPartPr>
              <p14:xfrm>
                <a:off x="8421025" y="2117160"/>
                <a:ext cx="30240" cy="355680"/>
              </p14:xfrm>
            </p:contentPart>
          </mc:Choice>
          <mc:Fallback xmlns="">
            <p:pic>
              <p:nvPicPr>
                <p:cNvPr id="20" name="Mürekkep 19">
                  <a:extLst>
                    <a:ext uri="{FF2B5EF4-FFF2-40B4-BE49-F238E27FC236}">
                      <a16:creationId xmlns:a16="http://schemas.microsoft.com/office/drawing/2014/main" id="{44F24320-197B-50FA-01EE-B7505C4B3991}"/>
                    </a:ext>
                  </a:extLst>
                </p:cNvPr>
                <p:cNvPicPr/>
                <p:nvPr/>
              </p:nvPicPr>
              <p:blipFill>
                <a:blip r:embed="rId14"/>
                <a:stretch>
                  <a:fillRect/>
                </a:stretch>
              </p:blipFill>
              <p:spPr>
                <a:xfrm>
                  <a:off x="8412385" y="2108160"/>
                  <a:ext cx="478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F4828D9F-04A1-B260-9C7A-A88B0F0669D9}"/>
                    </a:ext>
                  </a:extLst>
                </p14:cNvPr>
                <p14:cNvContentPartPr/>
                <p14:nvPr/>
              </p14:nvContentPartPr>
              <p14:xfrm>
                <a:off x="8296465" y="2401560"/>
                <a:ext cx="177120" cy="105120"/>
              </p14:xfrm>
            </p:contentPart>
          </mc:Choice>
          <mc:Fallback xmlns="">
            <p:pic>
              <p:nvPicPr>
                <p:cNvPr id="21" name="Mürekkep 20">
                  <a:extLst>
                    <a:ext uri="{FF2B5EF4-FFF2-40B4-BE49-F238E27FC236}">
                      <a16:creationId xmlns:a16="http://schemas.microsoft.com/office/drawing/2014/main" id="{F4828D9F-04A1-B260-9C7A-A88B0F0669D9}"/>
                    </a:ext>
                  </a:extLst>
                </p:cNvPr>
                <p:cNvPicPr/>
                <p:nvPr/>
              </p:nvPicPr>
              <p:blipFill>
                <a:blip r:embed="rId16"/>
                <a:stretch>
                  <a:fillRect/>
                </a:stretch>
              </p:blipFill>
              <p:spPr>
                <a:xfrm>
                  <a:off x="8287465" y="2392920"/>
                  <a:ext cx="194760" cy="122760"/>
                </a:xfrm>
                <a:prstGeom prst="rect">
                  <a:avLst/>
                </a:prstGeom>
              </p:spPr>
            </p:pic>
          </mc:Fallback>
        </mc:AlternateContent>
      </p:grpSp>
      <p:grpSp>
        <p:nvGrpSpPr>
          <p:cNvPr id="25" name="Grup 24">
            <a:extLst>
              <a:ext uri="{FF2B5EF4-FFF2-40B4-BE49-F238E27FC236}">
                <a16:creationId xmlns:a16="http://schemas.microsoft.com/office/drawing/2014/main" id="{240A2396-DD15-0C05-CF33-5C4501AED19A}"/>
              </a:ext>
            </a:extLst>
          </p:cNvPr>
          <p:cNvGrpSpPr/>
          <p:nvPr/>
        </p:nvGrpSpPr>
        <p:grpSpPr>
          <a:xfrm>
            <a:off x="8219785" y="3012480"/>
            <a:ext cx="338400" cy="432360"/>
            <a:chOff x="8219785" y="3012480"/>
            <a:chExt cx="338400" cy="43236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6BDD005-D52E-2E89-7DB5-6E9BEFCA67D8}"/>
                    </a:ext>
                  </a:extLst>
                </p14:cNvPr>
                <p14:cNvContentPartPr/>
                <p14:nvPr/>
              </p14:nvContentPartPr>
              <p14:xfrm>
                <a:off x="8334985" y="3012480"/>
                <a:ext cx="20160" cy="384120"/>
              </p14:xfrm>
            </p:contentPart>
          </mc:Choice>
          <mc:Fallback xmlns="">
            <p:pic>
              <p:nvPicPr>
                <p:cNvPr id="22" name="Mürekkep 21">
                  <a:extLst>
                    <a:ext uri="{FF2B5EF4-FFF2-40B4-BE49-F238E27FC236}">
                      <a16:creationId xmlns:a16="http://schemas.microsoft.com/office/drawing/2014/main" id="{86BDD005-D52E-2E89-7DB5-6E9BEFCA67D8}"/>
                    </a:ext>
                  </a:extLst>
                </p:cNvPr>
                <p:cNvPicPr/>
                <p:nvPr/>
              </p:nvPicPr>
              <p:blipFill>
                <a:blip r:embed="rId18"/>
                <a:stretch>
                  <a:fillRect/>
                </a:stretch>
              </p:blipFill>
              <p:spPr>
                <a:xfrm>
                  <a:off x="8326345" y="3003480"/>
                  <a:ext cx="37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64D91427-872E-5123-F79C-F29083C260F2}"/>
                    </a:ext>
                  </a:extLst>
                </p14:cNvPr>
                <p14:cNvContentPartPr/>
                <p14:nvPr/>
              </p14:nvContentPartPr>
              <p14:xfrm>
                <a:off x="8219785" y="3293640"/>
                <a:ext cx="338400" cy="151200"/>
              </p14:xfrm>
            </p:contentPart>
          </mc:Choice>
          <mc:Fallback xmlns="">
            <p:pic>
              <p:nvPicPr>
                <p:cNvPr id="23" name="Mürekkep 22">
                  <a:extLst>
                    <a:ext uri="{FF2B5EF4-FFF2-40B4-BE49-F238E27FC236}">
                      <a16:creationId xmlns:a16="http://schemas.microsoft.com/office/drawing/2014/main" id="{64D91427-872E-5123-F79C-F29083C260F2}"/>
                    </a:ext>
                  </a:extLst>
                </p:cNvPr>
                <p:cNvPicPr/>
                <p:nvPr/>
              </p:nvPicPr>
              <p:blipFill>
                <a:blip r:embed="rId20"/>
                <a:stretch>
                  <a:fillRect/>
                </a:stretch>
              </p:blipFill>
              <p:spPr>
                <a:xfrm>
                  <a:off x="8210785" y="3285000"/>
                  <a:ext cx="35604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DADA21E6-DB9E-944B-51DD-3A9E6D3A3965}"/>
                  </a:ext>
                </a:extLst>
              </p14:cNvPr>
              <p14:cNvContentPartPr/>
              <p14:nvPr/>
            </p14:nvContentPartPr>
            <p14:xfrm>
              <a:off x="6379105" y="2502000"/>
              <a:ext cx="590760" cy="559800"/>
            </p14:xfrm>
          </p:contentPart>
        </mc:Choice>
        <mc:Fallback xmlns="">
          <p:pic>
            <p:nvPicPr>
              <p:cNvPr id="24" name="Mürekkep 23">
                <a:extLst>
                  <a:ext uri="{FF2B5EF4-FFF2-40B4-BE49-F238E27FC236}">
                    <a16:creationId xmlns:a16="http://schemas.microsoft.com/office/drawing/2014/main" id="{DADA21E6-DB9E-944B-51DD-3A9E6D3A3965}"/>
                  </a:ext>
                </a:extLst>
              </p:cNvPr>
              <p:cNvPicPr/>
              <p:nvPr/>
            </p:nvPicPr>
            <p:blipFill>
              <a:blip r:embed="rId22"/>
              <a:stretch>
                <a:fillRect/>
              </a:stretch>
            </p:blipFill>
            <p:spPr>
              <a:xfrm>
                <a:off x="6370105" y="2493000"/>
                <a:ext cx="60840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846AFED4-0440-C6D6-A1CE-7C0CECDE7249}"/>
                  </a:ext>
                </a:extLst>
              </p14:cNvPr>
              <p14:cNvContentPartPr/>
              <p14:nvPr/>
            </p14:nvContentPartPr>
            <p14:xfrm>
              <a:off x="6274705" y="1730160"/>
              <a:ext cx="1215000" cy="368280"/>
            </p14:xfrm>
          </p:contentPart>
        </mc:Choice>
        <mc:Fallback xmlns="">
          <p:pic>
            <p:nvPicPr>
              <p:cNvPr id="27" name="Mürekkep 26">
                <a:extLst>
                  <a:ext uri="{FF2B5EF4-FFF2-40B4-BE49-F238E27FC236}">
                    <a16:creationId xmlns:a16="http://schemas.microsoft.com/office/drawing/2014/main" id="{846AFED4-0440-C6D6-A1CE-7C0CECDE7249}"/>
                  </a:ext>
                </a:extLst>
              </p:cNvPr>
              <p:cNvPicPr/>
              <p:nvPr/>
            </p:nvPicPr>
            <p:blipFill>
              <a:blip r:embed="rId24"/>
              <a:stretch>
                <a:fillRect/>
              </a:stretch>
            </p:blipFill>
            <p:spPr>
              <a:xfrm>
                <a:off x="6266065" y="1721520"/>
                <a:ext cx="1232640" cy="385920"/>
              </a:xfrm>
              <a:prstGeom prst="rect">
                <a:avLst/>
              </a:prstGeom>
            </p:spPr>
          </p:pic>
        </mc:Fallback>
      </mc:AlternateContent>
      <p:grpSp>
        <p:nvGrpSpPr>
          <p:cNvPr id="30" name="Grup 29">
            <a:extLst>
              <a:ext uri="{FF2B5EF4-FFF2-40B4-BE49-F238E27FC236}">
                <a16:creationId xmlns:a16="http://schemas.microsoft.com/office/drawing/2014/main" id="{10E89A33-64C2-0295-1E0D-8C30EFA4A478}"/>
              </a:ext>
            </a:extLst>
          </p:cNvPr>
          <p:cNvGrpSpPr/>
          <p:nvPr/>
        </p:nvGrpSpPr>
        <p:grpSpPr>
          <a:xfrm>
            <a:off x="5024065" y="1665000"/>
            <a:ext cx="876600" cy="2473920"/>
            <a:chOff x="5024065" y="1665000"/>
            <a:chExt cx="876600" cy="247392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8495B786-2BAF-A174-8EF6-B1EAD76F9405}"/>
                    </a:ext>
                  </a:extLst>
                </p14:cNvPr>
                <p14:cNvContentPartPr/>
                <p14:nvPr/>
              </p14:nvContentPartPr>
              <p14:xfrm>
                <a:off x="5024065" y="1739520"/>
                <a:ext cx="816840" cy="2399400"/>
              </p14:xfrm>
            </p:contentPart>
          </mc:Choice>
          <mc:Fallback xmlns="">
            <p:pic>
              <p:nvPicPr>
                <p:cNvPr id="28" name="Mürekkep 27">
                  <a:extLst>
                    <a:ext uri="{FF2B5EF4-FFF2-40B4-BE49-F238E27FC236}">
                      <a16:creationId xmlns:a16="http://schemas.microsoft.com/office/drawing/2014/main" id="{8495B786-2BAF-A174-8EF6-B1EAD76F9405}"/>
                    </a:ext>
                  </a:extLst>
                </p:cNvPr>
                <p:cNvPicPr/>
                <p:nvPr/>
              </p:nvPicPr>
              <p:blipFill>
                <a:blip r:embed="rId26"/>
                <a:stretch>
                  <a:fillRect/>
                </a:stretch>
              </p:blipFill>
              <p:spPr>
                <a:xfrm>
                  <a:off x="5015425" y="1730880"/>
                  <a:ext cx="834480" cy="2417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C59D5A9D-1BB2-BE1F-463B-2595EA207FB5}"/>
                    </a:ext>
                  </a:extLst>
                </p14:cNvPr>
                <p14:cNvContentPartPr/>
                <p14:nvPr/>
              </p14:nvContentPartPr>
              <p14:xfrm>
                <a:off x="5713105" y="1665000"/>
                <a:ext cx="187560" cy="332640"/>
              </p14:xfrm>
            </p:contentPart>
          </mc:Choice>
          <mc:Fallback xmlns="">
            <p:pic>
              <p:nvPicPr>
                <p:cNvPr id="29" name="Mürekkep 28">
                  <a:extLst>
                    <a:ext uri="{FF2B5EF4-FFF2-40B4-BE49-F238E27FC236}">
                      <a16:creationId xmlns:a16="http://schemas.microsoft.com/office/drawing/2014/main" id="{C59D5A9D-1BB2-BE1F-463B-2595EA207FB5}"/>
                    </a:ext>
                  </a:extLst>
                </p:cNvPr>
                <p:cNvPicPr/>
                <p:nvPr/>
              </p:nvPicPr>
              <p:blipFill>
                <a:blip r:embed="rId28"/>
                <a:stretch>
                  <a:fillRect/>
                </a:stretch>
              </p:blipFill>
              <p:spPr>
                <a:xfrm>
                  <a:off x="5704465" y="1656000"/>
                  <a:ext cx="205200" cy="35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EA03B29C-B7A8-8B51-56A3-C7448BD0EE70}"/>
                  </a:ext>
                </a:extLst>
              </p14:cNvPr>
              <p14:cNvContentPartPr/>
              <p14:nvPr/>
            </p14:nvContentPartPr>
            <p14:xfrm>
              <a:off x="796585" y="3905640"/>
              <a:ext cx="3517920" cy="330120"/>
            </p14:xfrm>
          </p:contentPart>
        </mc:Choice>
        <mc:Fallback xmlns="">
          <p:pic>
            <p:nvPicPr>
              <p:cNvPr id="31" name="Mürekkep 30">
                <a:extLst>
                  <a:ext uri="{FF2B5EF4-FFF2-40B4-BE49-F238E27FC236}">
                    <a16:creationId xmlns:a16="http://schemas.microsoft.com/office/drawing/2014/main" id="{EA03B29C-B7A8-8B51-56A3-C7448BD0EE70}"/>
                  </a:ext>
                </a:extLst>
              </p:cNvPr>
              <p:cNvPicPr/>
              <p:nvPr/>
            </p:nvPicPr>
            <p:blipFill>
              <a:blip r:embed="rId30"/>
              <a:stretch>
                <a:fillRect/>
              </a:stretch>
            </p:blipFill>
            <p:spPr>
              <a:xfrm>
                <a:off x="787585" y="3897000"/>
                <a:ext cx="3535560" cy="347760"/>
              </a:xfrm>
              <a:prstGeom prst="rect">
                <a:avLst/>
              </a:prstGeom>
            </p:spPr>
          </p:pic>
        </mc:Fallback>
      </mc:AlternateContent>
      <p:grpSp>
        <p:nvGrpSpPr>
          <p:cNvPr id="38" name="Grup 37">
            <a:extLst>
              <a:ext uri="{FF2B5EF4-FFF2-40B4-BE49-F238E27FC236}">
                <a16:creationId xmlns:a16="http://schemas.microsoft.com/office/drawing/2014/main" id="{6974E5C6-2BC3-415E-681B-8FE05D7A67B3}"/>
              </a:ext>
            </a:extLst>
          </p:cNvPr>
          <p:cNvGrpSpPr/>
          <p:nvPr/>
        </p:nvGrpSpPr>
        <p:grpSpPr>
          <a:xfrm>
            <a:off x="5686825" y="5918760"/>
            <a:ext cx="2784960" cy="599760"/>
            <a:chOff x="5686825" y="5918760"/>
            <a:chExt cx="2784960" cy="5997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D21C9D7D-76D0-77DD-8F06-5CB318DCC860}"/>
                    </a:ext>
                  </a:extLst>
                </p14:cNvPr>
                <p14:cNvContentPartPr/>
                <p14:nvPr/>
              </p14:nvContentPartPr>
              <p14:xfrm>
                <a:off x="6966625" y="6022800"/>
                <a:ext cx="1505160" cy="495720"/>
              </p14:xfrm>
            </p:contentPart>
          </mc:Choice>
          <mc:Fallback xmlns="">
            <p:pic>
              <p:nvPicPr>
                <p:cNvPr id="32" name="Mürekkep 31">
                  <a:extLst>
                    <a:ext uri="{FF2B5EF4-FFF2-40B4-BE49-F238E27FC236}">
                      <a16:creationId xmlns:a16="http://schemas.microsoft.com/office/drawing/2014/main" id="{D21C9D7D-76D0-77DD-8F06-5CB318DCC860}"/>
                    </a:ext>
                  </a:extLst>
                </p:cNvPr>
                <p:cNvPicPr/>
                <p:nvPr/>
              </p:nvPicPr>
              <p:blipFill>
                <a:blip r:embed="rId32"/>
                <a:stretch>
                  <a:fillRect/>
                </a:stretch>
              </p:blipFill>
              <p:spPr>
                <a:xfrm>
                  <a:off x="6957625" y="6013800"/>
                  <a:ext cx="152280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41A2237D-89C4-A24D-6117-F074DF72D893}"/>
                    </a:ext>
                  </a:extLst>
                </p14:cNvPr>
                <p14:cNvContentPartPr/>
                <p14:nvPr/>
              </p14:nvContentPartPr>
              <p14:xfrm>
                <a:off x="5686825" y="5946840"/>
                <a:ext cx="262080" cy="310680"/>
              </p14:xfrm>
            </p:contentPart>
          </mc:Choice>
          <mc:Fallback xmlns="">
            <p:pic>
              <p:nvPicPr>
                <p:cNvPr id="33" name="Mürekkep 32">
                  <a:extLst>
                    <a:ext uri="{FF2B5EF4-FFF2-40B4-BE49-F238E27FC236}">
                      <a16:creationId xmlns:a16="http://schemas.microsoft.com/office/drawing/2014/main" id="{41A2237D-89C4-A24D-6117-F074DF72D893}"/>
                    </a:ext>
                  </a:extLst>
                </p:cNvPr>
                <p:cNvPicPr/>
                <p:nvPr/>
              </p:nvPicPr>
              <p:blipFill>
                <a:blip r:embed="rId34"/>
                <a:stretch>
                  <a:fillRect/>
                </a:stretch>
              </p:blipFill>
              <p:spPr>
                <a:xfrm>
                  <a:off x="5678185" y="5937840"/>
                  <a:ext cx="2797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C3194D0-86E7-BD39-DE7F-4428C453D862}"/>
                    </a:ext>
                  </a:extLst>
                </p14:cNvPr>
                <p14:cNvContentPartPr/>
                <p14:nvPr/>
              </p14:nvContentPartPr>
              <p14:xfrm>
                <a:off x="6150865" y="6038280"/>
                <a:ext cx="318240" cy="362880"/>
              </p14:xfrm>
            </p:contentPart>
          </mc:Choice>
          <mc:Fallback xmlns="">
            <p:pic>
              <p:nvPicPr>
                <p:cNvPr id="34" name="Mürekkep 33">
                  <a:extLst>
                    <a:ext uri="{FF2B5EF4-FFF2-40B4-BE49-F238E27FC236}">
                      <a16:creationId xmlns:a16="http://schemas.microsoft.com/office/drawing/2014/main" id="{9C3194D0-86E7-BD39-DE7F-4428C453D862}"/>
                    </a:ext>
                  </a:extLst>
                </p:cNvPr>
                <p:cNvPicPr/>
                <p:nvPr/>
              </p:nvPicPr>
              <p:blipFill>
                <a:blip r:embed="rId36"/>
                <a:stretch>
                  <a:fillRect/>
                </a:stretch>
              </p:blipFill>
              <p:spPr>
                <a:xfrm>
                  <a:off x="6141865" y="6029640"/>
                  <a:ext cx="3358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942BCA2F-5224-8F3F-C79C-E7A649FFE43D}"/>
                    </a:ext>
                  </a:extLst>
                </p14:cNvPr>
                <p14:cNvContentPartPr/>
                <p14:nvPr/>
              </p14:nvContentPartPr>
              <p14:xfrm>
                <a:off x="6466225" y="6044040"/>
                <a:ext cx="117720" cy="192240"/>
              </p14:xfrm>
            </p:contentPart>
          </mc:Choice>
          <mc:Fallback xmlns="">
            <p:pic>
              <p:nvPicPr>
                <p:cNvPr id="35" name="Mürekkep 34">
                  <a:extLst>
                    <a:ext uri="{FF2B5EF4-FFF2-40B4-BE49-F238E27FC236}">
                      <a16:creationId xmlns:a16="http://schemas.microsoft.com/office/drawing/2014/main" id="{942BCA2F-5224-8F3F-C79C-E7A649FFE43D}"/>
                    </a:ext>
                  </a:extLst>
                </p:cNvPr>
                <p:cNvPicPr/>
                <p:nvPr/>
              </p:nvPicPr>
              <p:blipFill>
                <a:blip r:embed="rId38"/>
                <a:stretch>
                  <a:fillRect/>
                </a:stretch>
              </p:blipFill>
              <p:spPr>
                <a:xfrm>
                  <a:off x="6457225" y="6035400"/>
                  <a:ext cx="1353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EAE8E8D3-389B-173F-FBF3-5F6F080DD4B2}"/>
                    </a:ext>
                  </a:extLst>
                </p14:cNvPr>
                <p14:cNvContentPartPr/>
                <p14:nvPr/>
              </p14:nvContentPartPr>
              <p14:xfrm>
                <a:off x="6612025" y="5918760"/>
                <a:ext cx="192600" cy="536400"/>
              </p14:xfrm>
            </p:contentPart>
          </mc:Choice>
          <mc:Fallback xmlns="">
            <p:pic>
              <p:nvPicPr>
                <p:cNvPr id="36" name="Mürekkep 35">
                  <a:extLst>
                    <a:ext uri="{FF2B5EF4-FFF2-40B4-BE49-F238E27FC236}">
                      <a16:creationId xmlns:a16="http://schemas.microsoft.com/office/drawing/2014/main" id="{EAE8E8D3-389B-173F-FBF3-5F6F080DD4B2}"/>
                    </a:ext>
                  </a:extLst>
                </p:cNvPr>
                <p:cNvPicPr/>
                <p:nvPr/>
              </p:nvPicPr>
              <p:blipFill>
                <a:blip r:embed="rId40"/>
                <a:stretch>
                  <a:fillRect/>
                </a:stretch>
              </p:blipFill>
              <p:spPr>
                <a:xfrm>
                  <a:off x="6603385" y="5910120"/>
                  <a:ext cx="21024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0C287A0E-E356-5D56-D365-92F5CA5293F4}"/>
                    </a:ext>
                  </a:extLst>
                </p14:cNvPr>
                <p14:cNvContentPartPr/>
                <p14:nvPr/>
              </p14:nvContentPartPr>
              <p14:xfrm>
                <a:off x="6862585" y="6073200"/>
                <a:ext cx="360" cy="360"/>
              </p14:xfrm>
            </p:contentPart>
          </mc:Choice>
          <mc:Fallback xmlns="">
            <p:pic>
              <p:nvPicPr>
                <p:cNvPr id="37" name="Mürekkep 36">
                  <a:extLst>
                    <a:ext uri="{FF2B5EF4-FFF2-40B4-BE49-F238E27FC236}">
                      <a16:creationId xmlns:a16="http://schemas.microsoft.com/office/drawing/2014/main" id="{0C287A0E-E356-5D56-D365-92F5CA5293F4}"/>
                    </a:ext>
                  </a:extLst>
                </p:cNvPr>
                <p:cNvPicPr/>
                <p:nvPr/>
              </p:nvPicPr>
              <p:blipFill>
                <a:blip r:embed="rId42"/>
                <a:stretch>
                  <a:fillRect/>
                </a:stretch>
              </p:blipFill>
              <p:spPr>
                <a:xfrm>
                  <a:off x="6853585" y="6064560"/>
                  <a:ext cx="18000" cy="18000"/>
                </a:xfrm>
                <a:prstGeom prst="rect">
                  <a:avLst/>
                </a:prstGeom>
              </p:spPr>
            </p:pic>
          </mc:Fallback>
        </mc:AlternateContent>
      </p:grpSp>
    </p:spTree>
    <p:extLst>
      <p:ext uri="{BB962C8B-B14F-4D97-AF65-F5344CB8AC3E}">
        <p14:creationId xmlns:p14="http://schemas.microsoft.com/office/powerpoint/2010/main" val="3573248491"/>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B7B3628E-428D-14DF-B31C-0981FA0BA496}"/>
              </a:ext>
            </a:extLst>
          </p:cNvPr>
          <p:cNvPicPr>
            <a:picLocks noChangeAspect="1"/>
          </p:cNvPicPr>
          <p:nvPr/>
        </p:nvPicPr>
        <p:blipFill>
          <a:blip r:embed="rId2"/>
          <a:stretch>
            <a:fillRect/>
          </a:stretch>
        </p:blipFill>
        <p:spPr>
          <a:xfrm>
            <a:off x="1045028" y="0"/>
            <a:ext cx="10101944" cy="6858000"/>
          </a:xfrm>
          <a:prstGeom prst="rect">
            <a:avLst/>
          </a:prstGeom>
        </p:spPr>
      </p:pic>
    </p:spTree>
    <p:extLst>
      <p:ext uri="{BB962C8B-B14F-4D97-AF65-F5344CB8AC3E}">
        <p14:creationId xmlns:p14="http://schemas.microsoft.com/office/powerpoint/2010/main" val="237405425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34FA0A-F9CD-FB84-5B10-C4479A42885A}"/>
              </a:ext>
            </a:extLst>
          </p:cNvPr>
          <p:cNvSpPr>
            <a:spLocks noGrp="1"/>
          </p:cNvSpPr>
          <p:nvPr>
            <p:ph type="title"/>
          </p:nvPr>
        </p:nvSpPr>
        <p:spPr>
          <a:xfrm>
            <a:off x="646111" y="452718"/>
            <a:ext cx="2087945" cy="736002"/>
          </a:xfrm>
        </p:spPr>
        <p:txBody>
          <a:bodyPr/>
          <a:lstStyle/>
          <a:p>
            <a:r>
              <a:rPr lang="en-US" dirty="0"/>
              <a:t>Quest:</a:t>
            </a:r>
            <a:endParaRPr lang="en-CA" dirty="0"/>
          </a:p>
        </p:txBody>
      </p:sp>
      <p:pic>
        <p:nvPicPr>
          <p:cNvPr id="5" name="Resim 4">
            <a:extLst>
              <a:ext uri="{FF2B5EF4-FFF2-40B4-BE49-F238E27FC236}">
                <a16:creationId xmlns:a16="http://schemas.microsoft.com/office/drawing/2014/main" id="{4692AFF2-8128-59A8-E483-ED5417B4F319}"/>
              </a:ext>
            </a:extLst>
          </p:cNvPr>
          <p:cNvPicPr>
            <a:picLocks noChangeAspect="1"/>
          </p:cNvPicPr>
          <p:nvPr/>
        </p:nvPicPr>
        <p:blipFill>
          <a:blip r:embed="rId2"/>
          <a:stretch>
            <a:fillRect/>
          </a:stretch>
        </p:blipFill>
        <p:spPr>
          <a:xfrm>
            <a:off x="646111" y="2622504"/>
            <a:ext cx="8049833" cy="3700607"/>
          </a:xfrm>
          <a:prstGeom prst="rect">
            <a:avLst/>
          </a:prstGeom>
        </p:spPr>
      </p:pic>
    </p:spTree>
    <p:extLst>
      <p:ext uri="{BB962C8B-B14F-4D97-AF65-F5344CB8AC3E}">
        <p14:creationId xmlns:p14="http://schemas.microsoft.com/office/powerpoint/2010/main" val="187304817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369CE40-E086-33A7-F0E4-2C5F751F2366}"/>
              </a:ext>
            </a:extLst>
          </p:cNvPr>
          <p:cNvPicPr>
            <a:picLocks noChangeAspect="1"/>
          </p:cNvPicPr>
          <p:nvPr/>
        </p:nvPicPr>
        <p:blipFill>
          <a:blip r:embed="rId2"/>
          <a:stretch>
            <a:fillRect/>
          </a:stretch>
        </p:blipFill>
        <p:spPr>
          <a:xfrm>
            <a:off x="0" y="642678"/>
            <a:ext cx="12192000" cy="5572643"/>
          </a:xfrm>
          <a:prstGeom prst="rect">
            <a:avLst/>
          </a:prstGeom>
        </p:spPr>
      </p:pic>
    </p:spTree>
    <p:extLst>
      <p:ext uri="{BB962C8B-B14F-4D97-AF65-F5344CB8AC3E}">
        <p14:creationId xmlns:p14="http://schemas.microsoft.com/office/powerpoint/2010/main" val="161630142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B34389F-1D4A-416B-C46A-18C19ED346C9}"/>
              </a:ext>
            </a:extLst>
          </p:cNvPr>
          <p:cNvPicPr>
            <a:picLocks noChangeAspect="1"/>
          </p:cNvPicPr>
          <p:nvPr/>
        </p:nvPicPr>
        <p:blipFill>
          <a:blip r:embed="rId2"/>
          <a:stretch>
            <a:fillRect/>
          </a:stretch>
        </p:blipFill>
        <p:spPr>
          <a:xfrm>
            <a:off x="1466204" y="575864"/>
            <a:ext cx="9259592" cy="5706271"/>
          </a:xfrm>
          <a:prstGeom prst="rect">
            <a:avLst/>
          </a:prstGeom>
        </p:spPr>
      </p:pic>
    </p:spTree>
    <p:extLst>
      <p:ext uri="{BB962C8B-B14F-4D97-AF65-F5344CB8AC3E}">
        <p14:creationId xmlns:p14="http://schemas.microsoft.com/office/powerpoint/2010/main" val="409629991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5F32994-4347-2EDF-9138-003407B82AE6}"/>
              </a:ext>
            </a:extLst>
          </p:cNvPr>
          <p:cNvPicPr>
            <a:picLocks noChangeAspect="1"/>
          </p:cNvPicPr>
          <p:nvPr/>
        </p:nvPicPr>
        <p:blipFill>
          <a:blip r:embed="rId2"/>
          <a:stretch>
            <a:fillRect/>
          </a:stretch>
        </p:blipFill>
        <p:spPr>
          <a:xfrm>
            <a:off x="0" y="452408"/>
            <a:ext cx="12192000" cy="5953184"/>
          </a:xfrm>
          <a:prstGeom prst="rect">
            <a:avLst/>
          </a:prstGeom>
        </p:spPr>
      </p:pic>
    </p:spTree>
    <p:extLst>
      <p:ext uri="{BB962C8B-B14F-4D97-AF65-F5344CB8AC3E}">
        <p14:creationId xmlns:p14="http://schemas.microsoft.com/office/powerpoint/2010/main" val="212500009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1EA4BD4-9C13-E4D0-A294-5F94A7D13B47}"/>
              </a:ext>
            </a:extLst>
          </p:cNvPr>
          <p:cNvPicPr>
            <a:picLocks noChangeAspect="1"/>
          </p:cNvPicPr>
          <p:nvPr/>
        </p:nvPicPr>
        <p:blipFill>
          <a:blip r:embed="rId2"/>
          <a:stretch>
            <a:fillRect/>
          </a:stretch>
        </p:blipFill>
        <p:spPr>
          <a:xfrm>
            <a:off x="936609" y="0"/>
            <a:ext cx="10318782" cy="6858000"/>
          </a:xfrm>
          <a:prstGeom prst="rect">
            <a:avLst/>
          </a:prstGeom>
        </p:spPr>
      </p:pic>
    </p:spTree>
    <p:extLst>
      <p:ext uri="{BB962C8B-B14F-4D97-AF65-F5344CB8AC3E}">
        <p14:creationId xmlns:p14="http://schemas.microsoft.com/office/powerpoint/2010/main" val="21305291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F2BBE7-E165-28E7-B4F5-ED67CE411F77}"/>
              </a:ext>
            </a:extLst>
          </p:cNvPr>
          <p:cNvSpPr>
            <a:spLocks noGrp="1"/>
          </p:cNvSpPr>
          <p:nvPr>
            <p:ph type="title"/>
          </p:nvPr>
        </p:nvSpPr>
        <p:spPr>
          <a:xfrm>
            <a:off x="646111" y="452718"/>
            <a:ext cx="9404723" cy="726858"/>
          </a:xfrm>
        </p:spPr>
        <p:txBody>
          <a:bodyPr/>
          <a:lstStyle/>
          <a:p>
            <a:r>
              <a:rPr lang="en-US" sz="3200" dirty="0"/>
              <a:t>Debug </a:t>
            </a:r>
            <a:r>
              <a:rPr lang="en-US" sz="3200" dirty="0" err="1"/>
              <a:t>yaparak</a:t>
            </a:r>
            <a:r>
              <a:rPr lang="en-US" sz="3200" dirty="0"/>
              <a:t> </a:t>
            </a:r>
            <a:r>
              <a:rPr lang="en-US" sz="3200" dirty="0" err="1"/>
              <a:t>degerlerimizi</a:t>
            </a:r>
            <a:r>
              <a:rPr lang="en-US" sz="3200" dirty="0"/>
              <a:t> </a:t>
            </a:r>
            <a:r>
              <a:rPr lang="en-US" sz="3200" dirty="0" err="1"/>
              <a:t>gorecez</a:t>
            </a:r>
            <a:r>
              <a:rPr lang="en-US" sz="3200" dirty="0"/>
              <a:t>:</a:t>
            </a:r>
            <a:endParaRPr lang="en-CA" sz="3200" dirty="0"/>
          </a:p>
        </p:txBody>
      </p:sp>
      <p:pic>
        <p:nvPicPr>
          <p:cNvPr id="5" name="Resim 4">
            <a:extLst>
              <a:ext uri="{FF2B5EF4-FFF2-40B4-BE49-F238E27FC236}">
                <a16:creationId xmlns:a16="http://schemas.microsoft.com/office/drawing/2014/main" id="{CF2BD2A8-7250-C1C0-630C-1DD56B960505}"/>
              </a:ext>
            </a:extLst>
          </p:cNvPr>
          <p:cNvPicPr>
            <a:picLocks noChangeAspect="1"/>
          </p:cNvPicPr>
          <p:nvPr/>
        </p:nvPicPr>
        <p:blipFill>
          <a:blip r:embed="rId2"/>
          <a:stretch>
            <a:fillRect/>
          </a:stretch>
        </p:blipFill>
        <p:spPr>
          <a:xfrm>
            <a:off x="0" y="1759857"/>
            <a:ext cx="12192000" cy="3338286"/>
          </a:xfrm>
          <a:prstGeom prst="rect">
            <a:avLst/>
          </a:prstGeom>
        </p:spPr>
      </p:pic>
      <p:pic>
        <p:nvPicPr>
          <p:cNvPr id="7" name="Resim 6">
            <a:extLst>
              <a:ext uri="{FF2B5EF4-FFF2-40B4-BE49-F238E27FC236}">
                <a16:creationId xmlns:a16="http://schemas.microsoft.com/office/drawing/2014/main" id="{D555DAE2-FB26-97DF-8B18-3577A4300914}"/>
              </a:ext>
            </a:extLst>
          </p:cNvPr>
          <p:cNvPicPr>
            <a:picLocks noChangeAspect="1"/>
          </p:cNvPicPr>
          <p:nvPr/>
        </p:nvPicPr>
        <p:blipFill>
          <a:blip r:embed="rId3"/>
          <a:stretch>
            <a:fillRect/>
          </a:stretch>
        </p:blipFill>
        <p:spPr>
          <a:xfrm>
            <a:off x="4409839" y="5678424"/>
            <a:ext cx="3372321" cy="457264"/>
          </a:xfrm>
          <a:prstGeom prst="rect">
            <a:avLst/>
          </a:prstGeom>
        </p:spPr>
      </p:pic>
    </p:spTree>
    <p:extLst>
      <p:ext uri="{BB962C8B-B14F-4D97-AF65-F5344CB8AC3E}">
        <p14:creationId xmlns:p14="http://schemas.microsoft.com/office/powerpoint/2010/main" val="3551877758"/>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40EA1D-D10D-15F5-E61B-623F9A76AB48}"/>
              </a:ext>
            </a:extLst>
          </p:cNvPr>
          <p:cNvSpPr>
            <a:spLocks noGrp="1"/>
          </p:cNvSpPr>
          <p:nvPr>
            <p:ph type="title"/>
          </p:nvPr>
        </p:nvSpPr>
        <p:spPr>
          <a:xfrm>
            <a:off x="3136359" y="3065571"/>
            <a:ext cx="5919281" cy="726858"/>
          </a:xfrm>
        </p:spPr>
        <p:txBody>
          <a:bodyPr/>
          <a:lstStyle/>
          <a:p>
            <a:r>
              <a:rPr lang="en-CA" b="0" i="0" dirty="0">
                <a:solidFill>
                  <a:schemeClr val="tx1"/>
                </a:solidFill>
                <a:effectLst/>
                <a:latin typeface="Udemy Sans"/>
              </a:rPr>
              <a:t>Initializing Vital Attributes</a:t>
            </a:r>
            <a:endParaRPr lang="en-CA" dirty="0">
              <a:solidFill>
                <a:schemeClr val="tx1"/>
              </a:solidFill>
            </a:endParaRPr>
          </a:p>
        </p:txBody>
      </p:sp>
    </p:spTree>
    <p:extLst>
      <p:ext uri="{BB962C8B-B14F-4D97-AF65-F5344CB8AC3E}">
        <p14:creationId xmlns:p14="http://schemas.microsoft.com/office/powerpoint/2010/main" val="2900122406"/>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8C36FB7-0751-FA60-AA36-6458D4930623}"/>
              </a:ext>
            </a:extLst>
          </p:cNvPr>
          <p:cNvSpPr>
            <a:spLocks noGrp="1"/>
          </p:cNvSpPr>
          <p:nvPr>
            <p:ph idx="1"/>
          </p:nvPr>
        </p:nvSpPr>
        <p:spPr>
          <a:xfrm>
            <a:off x="1103312" y="2052919"/>
            <a:ext cx="8946541" cy="516546"/>
          </a:xfrm>
        </p:spPr>
        <p:txBody>
          <a:bodyPr/>
          <a:lstStyle/>
          <a:p>
            <a:r>
              <a:rPr lang="en-US" dirty="0"/>
              <a:t>Bu </a:t>
            </a:r>
            <a:r>
              <a:rPr lang="en-US" dirty="0" err="1"/>
              <a:t>bolumde</a:t>
            </a:r>
            <a:r>
              <a:rPr lang="en-US" dirty="0"/>
              <a:t> </a:t>
            </a:r>
            <a:r>
              <a:rPr lang="en-US" dirty="0" err="1"/>
              <a:t>bu</a:t>
            </a:r>
            <a:r>
              <a:rPr lang="en-US" dirty="0"/>
              <a:t> </a:t>
            </a:r>
            <a:r>
              <a:rPr lang="en-US" dirty="0" err="1"/>
              <a:t>kisimlari</a:t>
            </a:r>
            <a:r>
              <a:rPr lang="en-US" dirty="0"/>
              <a:t> </a:t>
            </a:r>
            <a:r>
              <a:rPr lang="en-US" dirty="0" err="1"/>
              <a:t>duzeltecegiz</a:t>
            </a:r>
            <a:r>
              <a:rPr lang="en-US" dirty="0"/>
              <a:t>.</a:t>
            </a:r>
            <a:endParaRPr lang="en-CA" dirty="0"/>
          </a:p>
        </p:txBody>
      </p:sp>
      <p:pic>
        <p:nvPicPr>
          <p:cNvPr id="5" name="Resim 4">
            <a:extLst>
              <a:ext uri="{FF2B5EF4-FFF2-40B4-BE49-F238E27FC236}">
                <a16:creationId xmlns:a16="http://schemas.microsoft.com/office/drawing/2014/main" id="{0FCA7A7B-01E8-2BF5-AFB6-1A870CCD5A01}"/>
              </a:ext>
            </a:extLst>
          </p:cNvPr>
          <p:cNvPicPr>
            <a:picLocks noChangeAspect="1"/>
          </p:cNvPicPr>
          <p:nvPr/>
        </p:nvPicPr>
        <p:blipFill>
          <a:blip r:embed="rId2"/>
          <a:stretch>
            <a:fillRect/>
          </a:stretch>
        </p:blipFill>
        <p:spPr>
          <a:xfrm>
            <a:off x="1103312" y="2569465"/>
            <a:ext cx="3896269" cy="2524477"/>
          </a:xfrm>
          <a:prstGeom prst="rect">
            <a:avLst/>
          </a:prstGeom>
        </p:spPr>
      </p:pic>
      <p:pic>
        <p:nvPicPr>
          <p:cNvPr id="11" name="Resim 10">
            <a:extLst>
              <a:ext uri="{FF2B5EF4-FFF2-40B4-BE49-F238E27FC236}">
                <a16:creationId xmlns:a16="http://schemas.microsoft.com/office/drawing/2014/main" id="{3FEEFCAA-2F0A-00E8-E673-872E147AC007}"/>
              </a:ext>
            </a:extLst>
          </p:cNvPr>
          <p:cNvPicPr>
            <a:picLocks noChangeAspect="1"/>
          </p:cNvPicPr>
          <p:nvPr/>
        </p:nvPicPr>
        <p:blipFill>
          <a:blip r:embed="rId3"/>
          <a:stretch>
            <a:fillRect/>
          </a:stretch>
        </p:blipFill>
        <p:spPr>
          <a:xfrm>
            <a:off x="7763677" y="2831438"/>
            <a:ext cx="3620005" cy="2000529"/>
          </a:xfrm>
          <a:prstGeom prst="rect">
            <a:avLst/>
          </a:prstGeom>
        </p:spPr>
      </p:pic>
      <p:grpSp>
        <p:nvGrpSpPr>
          <p:cNvPr id="20" name="Grup 19">
            <a:extLst>
              <a:ext uri="{FF2B5EF4-FFF2-40B4-BE49-F238E27FC236}">
                <a16:creationId xmlns:a16="http://schemas.microsoft.com/office/drawing/2014/main" id="{05B2D25F-C37A-C820-0899-7BFE78658E2A}"/>
              </a:ext>
            </a:extLst>
          </p:cNvPr>
          <p:cNvGrpSpPr/>
          <p:nvPr/>
        </p:nvGrpSpPr>
        <p:grpSpPr>
          <a:xfrm>
            <a:off x="1864008" y="2502936"/>
            <a:ext cx="5800320" cy="2508480"/>
            <a:chOff x="1864008" y="2502936"/>
            <a:chExt cx="5800320" cy="2508480"/>
          </a:xfrm>
        </p:grpSpPr>
        <mc:AlternateContent xmlns:mc="http://schemas.openxmlformats.org/markup-compatibility/2006">
          <mc:Choice xmlns:p14="http://schemas.microsoft.com/office/powerpoint/2010/main" Requires="p14">
            <p:contentPart p14:bwMode="auto" r:id="rId4">
              <p14:nvContentPartPr>
                <p14:cNvPr id="6" name="Mürekkep 5">
                  <a:extLst>
                    <a:ext uri="{FF2B5EF4-FFF2-40B4-BE49-F238E27FC236}">
                      <a16:creationId xmlns:a16="http://schemas.microsoft.com/office/drawing/2014/main" id="{A3C2E11C-0CB8-451B-F3A4-575EC69709B6}"/>
                    </a:ext>
                  </a:extLst>
                </p14:cNvPr>
                <p14:cNvContentPartPr/>
                <p14:nvPr/>
              </p14:nvContentPartPr>
              <p14:xfrm>
                <a:off x="1864008" y="4131936"/>
                <a:ext cx="2022480" cy="879480"/>
              </p14:xfrm>
            </p:contentPart>
          </mc:Choice>
          <mc:Fallback>
            <p:pic>
              <p:nvPicPr>
                <p:cNvPr id="6" name="Mürekkep 5">
                  <a:extLst>
                    <a:ext uri="{FF2B5EF4-FFF2-40B4-BE49-F238E27FC236}">
                      <a16:creationId xmlns:a16="http://schemas.microsoft.com/office/drawing/2014/main" id="{A3C2E11C-0CB8-451B-F3A4-575EC69709B6}"/>
                    </a:ext>
                  </a:extLst>
                </p:cNvPr>
                <p:cNvPicPr/>
                <p:nvPr/>
              </p:nvPicPr>
              <p:blipFill>
                <a:blip r:embed="rId5"/>
                <a:stretch>
                  <a:fillRect/>
                </a:stretch>
              </p:blipFill>
              <p:spPr>
                <a:xfrm>
                  <a:off x="1855008" y="4122936"/>
                  <a:ext cx="2040120" cy="897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Mürekkep 6">
                  <a:extLst>
                    <a:ext uri="{FF2B5EF4-FFF2-40B4-BE49-F238E27FC236}">
                      <a16:creationId xmlns:a16="http://schemas.microsoft.com/office/drawing/2014/main" id="{E881B4BE-4D23-9070-57B3-61F5E7F7DC3E}"/>
                    </a:ext>
                  </a:extLst>
                </p14:cNvPr>
                <p14:cNvContentPartPr/>
                <p14:nvPr/>
              </p14:nvContentPartPr>
              <p14:xfrm>
                <a:off x="3867408" y="2502936"/>
                <a:ext cx="2077920" cy="2096640"/>
              </p14:xfrm>
            </p:contentPart>
          </mc:Choice>
          <mc:Fallback>
            <p:pic>
              <p:nvPicPr>
                <p:cNvPr id="7" name="Mürekkep 6">
                  <a:extLst>
                    <a:ext uri="{FF2B5EF4-FFF2-40B4-BE49-F238E27FC236}">
                      <a16:creationId xmlns:a16="http://schemas.microsoft.com/office/drawing/2014/main" id="{E881B4BE-4D23-9070-57B3-61F5E7F7DC3E}"/>
                    </a:ext>
                  </a:extLst>
                </p:cNvPr>
                <p:cNvPicPr/>
                <p:nvPr/>
              </p:nvPicPr>
              <p:blipFill>
                <a:blip r:embed="rId7"/>
                <a:stretch>
                  <a:fillRect/>
                </a:stretch>
              </p:blipFill>
              <p:spPr>
                <a:xfrm>
                  <a:off x="3858768" y="2494296"/>
                  <a:ext cx="2095560" cy="211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Mürekkep 7">
                  <a:extLst>
                    <a:ext uri="{FF2B5EF4-FFF2-40B4-BE49-F238E27FC236}">
                      <a16:creationId xmlns:a16="http://schemas.microsoft.com/office/drawing/2014/main" id="{F56146E9-4F3D-6471-4E58-8BB40BBDD5B8}"/>
                    </a:ext>
                  </a:extLst>
                </p14:cNvPr>
                <p14:cNvContentPartPr/>
                <p14:nvPr/>
              </p14:nvContentPartPr>
              <p14:xfrm>
                <a:off x="5586408" y="2514096"/>
                <a:ext cx="129240" cy="53640"/>
              </p14:xfrm>
            </p:contentPart>
          </mc:Choice>
          <mc:Fallback>
            <p:pic>
              <p:nvPicPr>
                <p:cNvPr id="8" name="Mürekkep 7">
                  <a:extLst>
                    <a:ext uri="{FF2B5EF4-FFF2-40B4-BE49-F238E27FC236}">
                      <a16:creationId xmlns:a16="http://schemas.microsoft.com/office/drawing/2014/main" id="{F56146E9-4F3D-6471-4E58-8BB40BBDD5B8}"/>
                    </a:ext>
                  </a:extLst>
                </p:cNvPr>
                <p:cNvPicPr/>
                <p:nvPr/>
              </p:nvPicPr>
              <p:blipFill>
                <a:blip r:embed="rId9"/>
                <a:stretch>
                  <a:fillRect/>
                </a:stretch>
              </p:blipFill>
              <p:spPr>
                <a:xfrm>
                  <a:off x="5577768" y="2505096"/>
                  <a:ext cx="1468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Mürekkep 11">
                  <a:extLst>
                    <a:ext uri="{FF2B5EF4-FFF2-40B4-BE49-F238E27FC236}">
                      <a16:creationId xmlns:a16="http://schemas.microsoft.com/office/drawing/2014/main" id="{3AA061C3-7106-7F28-510A-E7AA72B70CEC}"/>
                    </a:ext>
                  </a:extLst>
                </p14:cNvPr>
                <p14:cNvContentPartPr/>
                <p14:nvPr/>
              </p14:nvContentPartPr>
              <p14:xfrm>
                <a:off x="5092848" y="4333536"/>
                <a:ext cx="2477160" cy="111240"/>
              </p14:xfrm>
            </p:contentPart>
          </mc:Choice>
          <mc:Fallback>
            <p:pic>
              <p:nvPicPr>
                <p:cNvPr id="12" name="Mürekkep 11">
                  <a:extLst>
                    <a:ext uri="{FF2B5EF4-FFF2-40B4-BE49-F238E27FC236}">
                      <a16:creationId xmlns:a16="http://schemas.microsoft.com/office/drawing/2014/main" id="{3AA061C3-7106-7F28-510A-E7AA72B70CEC}"/>
                    </a:ext>
                  </a:extLst>
                </p:cNvPr>
                <p:cNvPicPr/>
                <p:nvPr/>
              </p:nvPicPr>
              <p:blipFill>
                <a:blip r:embed="rId11"/>
                <a:stretch>
                  <a:fillRect/>
                </a:stretch>
              </p:blipFill>
              <p:spPr>
                <a:xfrm>
                  <a:off x="5084208" y="4324896"/>
                  <a:ext cx="24948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Mürekkep 12">
                  <a:extLst>
                    <a:ext uri="{FF2B5EF4-FFF2-40B4-BE49-F238E27FC236}">
                      <a16:creationId xmlns:a16="http://schemas.microsoft.com/office/drawing/2014/main" id="{EB6265F2-A5E6-4DBC-41BD-5EFD6CAE083D}"/>
                    </a:ext>
                  </a:extLst>
                </p14:cNvPr>
                <p14:cNvContentPartPr/>
                <p14:nvPr/>
              </p14:nvContentPartPr>
              <p14:xfrm>
                <a:off x="7488648" y="4251096"/>
                <a:ext cx="175680" cy="209880"/>
              </p14:xfrm>
            </p:contentPart>
          </mc:Choice>
          <mc:Fallback>
            <p:pic>
              <p:nvPicPr>
                <p:cNvPr id="13" name="Mürekkep 12">
                  <a:extLst>
                    <a:ext uri="{FF2B5EF4-FFF2-40B4-BE49-F238E27FC236}">
                      <a16:creationId xmlns:a16="http://schemas.microsoft.com/office/drawing/2014/main" id="{EB6265F2-A5E6-4DBC-41BD-5EFD6CAE083D}"/>
                    </a:ext>
                  </a:extLst>
                </p:cNvPr>
                <p:cNvPicPr/>
                <p:nvPr/>
              </p:nvPicPr>
              <p:blipFill>
                <a:blip r:embed="rId13"/>
                <a:stretch>
                  <a:fillRect/>
                </a:stretch>
              </p:blipFill>
              <p:spPr>
                <a:xfrm>
                  <a:off x="7480008" y="4242456"/>
                  <a:ext cx="1933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Mürekkep 13">
                  <a:extLst>
                    <a:ext uri="{FF2B5EF4-FFF2-40B4-BE49-F238E27FC236}">
                      <a16:creationId xmlns:a16="http://schemas.microsoft.com/office/drawing/2014/main" id="{F752ADF3-5D22-1C54-C8A9-910646911816}"/>
                    </a:ext>
                  </a:extLst>
                </p14:cNvPr>
                <p14:cNvContentPartPr/>
                <p14:nvPr/>
              </p14:nvContentPartPr>
              <p14:xfrm>
                <a:off x="6106248" y="4041216"/>
                <a:ext cx="249120" cy="249840"/>
              </p14:xfrm>
            </p:contentPart>
          </mc:Choice>
          <mc:Fallback>
            <p:pic>
              <p:nvPicPr>
                <p:cNvPr id="14" name="Mürekkep 13">
                  <a:extLst>
                    <a:ext uri="{FF2B5EF4-FFF2-40B4-BE49-F238E27FC236}">
                      <a16:creationId xmlns:a16="http://schemas.microsoft.com/office/drawing/2014/main" id="{F752ADF3-5D22-1C54-C8A9-910646911816}"/>
                    </a:ext>
                  </a:extLst>
                </p:cNvPr>
                <p:cNvPicPr/>
                <p:nvPr/>
              </p:nvPicPr>
              <p:blipFill>
                <a:blip r:embed="rId15"/>
                <a:stretch>
                  <a:fillRect/>
                </a:stretch>
              </p:blipFill>
              <p:spPr>
                <a:xfrm>
                  <a:off x="6097248" y="4032576"/>
                  <a:ext cx="2667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Mürekkep 14">
                  <a:extLst>
                    <a:ext uri="{FF2B5EF4-FFF2-40B4-BE49-F238E27FC236}">
                      <a16:creationId xmlns:a16="http://schemas.microsoft.com/office/drawing/2014/main" id="{FE6716FF-C86D-4C1D-B4FF-76BE52475376}"/>
                    </a:ext>
                  </a:extLst>
                </p14:cNvPr>
                <p14:cNvContentPartPr/>
                <p14:nvPr/>
              </p14:nvContentPartPr>
              <p14:xfrm>
                <a:off x="6519168" y="4178376"/>
                <a:ext cx="360" cy="81360"/>
              </p14:xfrm>
            </p:contentPart>
          </mc:Choice>
          <mc:Fallback>
            <p:pic>
              <p:nvPicPr>
                <p:cNvPr id="15" name="Mürekkep 14">
                  <a:extLst>
                    <a:ext uri="{FF2B5EF4-FFF2-40B4-BE49-F238E27FC236}">
                      <a16:creationId xmlns:a16="http://schemas.microsoft.com/office/drawing/2014/main" id="{FE6716FF-C86D-4C1D-B4FF-76BE52475376}"/>
                    </a:ext>
                  </a:extLst>
                </p:cNvPr>
                <p:cNvPicPr/>
                <p:nvPr/>
              </p:nvPicPr>
              <p:blipFill>
                <a:blip r:embed="rId17"/>
                <a:stretch>
                  <a:fillRect/>
                </a:stretch>
              </p:blipFill>
              <p:spPr>
                <a:xfrm>
                  <a:off x="6510528" y="4169736"/>
                  <a:ext cx="180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Mürekkep 15">
                  <a:extLst>
                    <a:ext uri="{FF2B5EF4-FFF2-40B4-BE49-F238E27FC236}">
                      <a16:creationId xmlns:a16="http://schemas.microsoft.com/office/drawing/2014/main" id="{B0718B34-A277-47AD-FBA5-1C50C6855034}"/>
                    </a:ext>
                  </a:extLst>
                </p14:cNvPr>
                <p14:cNvContentPartPr/>
                <p14:nvPr/>
              </p14:nvContentPartPr>
              <p14:xfrm>
                <a:off x="6499368" y="4068576"/>
                <a:ext cx="1800" cy="360"/>
              </p14:xfrm>
            </p:contentPart>
          </mc:Choice>
          <mc:Fallback>
            <p:pic>
              <p:nvPicPr>
                <p:cNvPr id="16" name="Mürekkep 15">
                  <a:extLst>
                    <a:ext uri="{FF2B5EF4-FFF2-40B4-BE49-F238E27FC236}">
                      <a16:creationId xmlns:a16="http://schemas.microsoft.com/office/drawing/2014/main" id="{B0718B34-A277-47AD-FBA5-1C50C6855034}"/>
                    </a:ext>
                  </a:extLst>
                </p:cNvPr>
                <p:cNvPicPr/>
                <p:nvPr/>
              </p:nvPicPr>
              <p:blipFill>
                <a:blip r:embed="rId19"/>
                <a:stretch>
                  <a:fillRect/>
                </a:stretch>
              </p:blipFill>
              <p:spPr>
                <a:xfrm>
                  <a:off x="6490728" y="4059936"/>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Mürekkep 16">
                  <a:extLst>
                    <a:ext uri="{FF2B5EF4-FFF2-40B4-BE49-F238E27FC236}">
                      <a16:creationId xmlns:a16="http://schemas.microsoft.com/office/drawing/2014/main" id="{11F73B6B-20F8-2B08-62F6-8C03581536DF}"/>
                    </a:ext>
                  </a:extLst>
                </p14:cNvPr>
                <p14:cNvContentPartPr/>
                <p14:nvPr/>
              </p14:nvContentPartPr>
              <p14:xfrm>
                <a:off x="6600888" y="3959136"/>
                <a:ext cx="60480" cy="351720"/>
              </p14:xfrm>
            </p:contentPart>
          </mc:Choice>
          <mc:Fallback>
            <p:pic>
              <p:nvPicPr>
                <p:cNvPr id="17" name="Mürekkep 16">
                  <a:extLst>
                    <a:ext uri="{FF2B5EF4-FFF2-40B4-BE49-F238E27FC236}">
                      <a16:creationId xmlns:a16="http://schemas.microsoft.com/office/drawing/2014/main" id="{11F73B6B-20F8-2B08-62F6-8C03581536DF}"/>
                    </a:ext>
                  </a:extLst>
                </p:cNvPr>
                <p:cNvPicPr/>
                <p:nvPr/>
              </p:nvPicPr>
              <p:blipFill>
                <a:blip r:embed="rId21"/>
                <a:stretch>
                  <a:fillRect/>
                </a:stretch>
              </p:blipFill>
              <p:spPr>
                <a:xfrm>
                  <a:off x="6591888" y="3950136"/>
                  <a:ext cx="7812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Mürekkep 18">
                  <a:extLst>
                    <a:ext uri="{FF2B5EF4-FFF2-40B4-BE49-F238E27FC236}">
                      <a16:creationId xmlns:a16="http://schemas.microsoft.com/office/drawing/2014/main" id="{DBB9F0A9-6536-86A4-DECF-BF9E0DDD6FC3}"/>
                    </a:ext>
                  </a:extLst>
                </p14:cNvPr>
                <p14:cNvContentPartPr/>
                <p14:nvPr/>
              </p14:nvContentPartPr>
              <p14:xfrm>
                <a:off x="3904128" y="4432896"/>
                <a:ext cx="1369440" cy="285480"/>
              </p14:xfrm>
            </p:contentPart>
          </mc:Choice>
          <mc:Fallback>
            <p:pic>
              <p:nvPicPr>
                <p:cNvPr id="19" name="Mürekkep 18">
                  <a:extLst>
                    <a:ext uri="{FF2B5EF4-FFF2-40B4-BE49-F238E27FC236}">
                      <a16:creationId xmlns:a16="http://schemas.microsoft.com/office/drawing/2014/main" id="{DBB9F0A9-6536-86A4-DECF-BF9E0DDD6FC3}"/>
                    </a:ext>
                  </a:extLst>
                </p:cNvPr>
                <p:cNvPicPr/>
                <p:nvPr/>
              </p:nvPicPr>
              <p:blipFill>
                <a:blip r:embed="rId23"/>
                <a:stretch>
                  <a:fillRect/>
                </a:stretch>
              </p:blipFill>
              <p:spPr>
                <a:xfrm>
                  <a:off x="3895488" y="4423896"/>
                  <a:ext cx="1387080" cy="303120"/>
                </a:xfrm>
                <a:prstGeom prst="rect">
                  <a:avLst/>
                </a:prstGeom>
              </p:spPr>
            </p:pic>
          </mc:Fallback>
        </mc:AlternateContent>
      </p:grpSp>
    </p:spTree>
    <p:extLst>
      <p:ext uri="{BB962C8B-B14F-4D97-AF65-F5344CB8AC3E}">
        <p14:creationId xmlns:p14="http://schemas.microsoft.com/office/powerpoint/2010/main" val="268100613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DBD683-7E06-EAEF-DC2B-F710803EFCC3}"/>
              </a:ext>
            </a:extLst>
          </p:cNvPr>
          <p:cNvSpPr>
            <a:spLocks noGrp="1"/>
          </p:cNvSpPr>
          <p:nvPr>
            <p:ph type="title"/>
          </p:nvPr>
        </p:nvSpPr>
        <p:spPr/>
        <p:txBody>
          <a:bodyPr/>
          <a:lstStyle/>
          <a:p>
            <a:r>
              <a:rPr lang="en-US" dirty="0"/>
              <a:t>Quest:</a:t>
            </a:r>
            <a:endParaRPr lang="en-CA" dirty="0"/>
          </a:p>
        </p:txBody>
      </p:sp>
      <p:pic>
        <p:nvPicPr>
          <p:cNvPr id="5" name="Resim 4">
            <a:extLst>
              <a:ext uri="{FF2B5EF4-FFF2-40B4-BE49-F238E27FC236}">
                <a16:creationId xmlns:a16="http://schemas.microsoft.com/office/drawing/2014/main" id="{7FC42B78-F677-C2CD-84DD-C24896E1B99B}"/>
              </a:ext>
            </a:extLst>
          </p:cNvPr>
          <p:cNvPicPr>
            <a:picLocks noChangeAspect="1"/>
          </p:cNvPicPr>
          <p:nvPr/>
        </p:nvPicPr>
        <p:blipFill>
          <a:blip r:embed="rId2"/>
          <a:stretch>
            <a:fillRect/>
          </a:stretch>
        </p:blipFill>
        <p:spPr>
          <a:xfrm>
            <a:off x="0" y="1648247"/>
            <a:ext cx="12192000" cy="4146721"/>
          </a:xfrm>
          <a:prstGeom prst="rect">
            <a:avLst/>
          </a:prstGeom>
        </p:spPr>
      </p:pic>
    </p:spTree>
    <p:extLst>
      <p:ext uri="{BB962C8B-B14F-4D97-AF65-F5344CB8AC3E}">
        <p14:creationId xmlns:p14="http://schemas.microsoft.com/office/powerpoint/2010/main" val="504492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FCE48AD-ECD2-B97B-C0C1-D7F4A1596F41}"/>
              </a:ext>
            </a:extLst>
          </p:cNvPr>
          <p:cNvPicPr>
            <a:picLocks noChangeAspect="1"/>
          </p:cNvPicPr>
          <p:nvPr/>
        </p:nvPicPr>
        <p:blipFill>
          <a:blip r:embed="rId2"/>
          <a:stretch>
            <a:fillRect/>
          </a:stretch>
        </p:blipFill>
        <p:spPr>
          <a:xfrm>
            <a:off x="570927" y="1180235"/>
            <a:ext cx="4601217" cy="1609950"/>
          </a:xfrm>
          <a:prstGeom prst="rect">
            <a:avLst/>
          </a:prstGeom>
        </p:spPr>
      </p:pic>
      <p:grpSp>
        <p:nvGrpSpPr>
          <p:cNvPr id="19" name="Grup 18">
            <a:extLst>
              <a:ext uri="{FF2B5EF4-FFF2-40B4-BE49-F238E27FC236}">
                <a16:creationId xmlns:a16="http://schemas.microsoft.com/office/drawing/2014/main" id="{6FA2CA8D-FC35-F9A5-C198-0101C67BF060}"/>
              </a:ext>
            </a:extLst>
          </p:cNvPr>
          <p:cNvGrpSpPr/>
          <p:nvPr/>
        </p:nvGrpSpPr>
        <p:grpSpPr>
          <a:xfrm>
            <a:off x="2482105" y="1106640"/>
            <a:ext cx="1485360" cy="616680"/>
            <a:chOff x="2482105" y="1106640"/>
            <a:chExt cx="1485360" cy="616680"/>
          </a:xfrm>
        </p:grpSpPr>
        <mc:AlternateContent xmlns:mc="http://schemas.openxmlformats.org/markup-compatibility/2006" xmlns:p14="http://schemas.microsoft.com/office/powerpoint/2010/main">
          <mc:Choice Requires="p14">
            <p:contentPart p14:bwMode="auto" r:id="rId3">
              <p14:nvContentPartPr>
                <p14:cNvPr id="16" name="Mürekkep 15">
                  <a:extLst>
                    <a:ext uri="{FF2B5EF4-FFF2-40B4-BE49-F238E27FC236}">
                      <a16:creationId xmlns:a16="http://schemas.microsoft.com/office/drawing/2014/main" id="{BD3672B2-E793-FA41-194F-1A8686A84C3D}"/>
                    </a:ext>
                  </a:extLst>
                </p14:cNvPr>
                <p14:cNvContentPartPr/>
                <p14:nvPr/>
              </p14:nvContentPartPr>
              <p14:xfrm>
                <a:off x="2482105" y="1471680"/>
                <a:ext cx="1485360" cy="251640"/>
              </p14:xfrm>
            </p:contentPart>
          </mc:Choice>
          <mc:Fallback xmlns="">
            <p:pic>
              <p:nvPicPr>
                <p:cNvPr id="16" name="Mürekkep 15">
                  <a:extLst>
                    <a:ext uri="{FF2B5EF4-FFF2-40B4-BE49-F238E27FC236}">
                      <a16:creationId xmlns:a16="http://schemas.microsoft.com/office/drawing/2014/main" id="{BD3672B2-E793-FA41-194F-1A8686A84C3D}"/>
                    </a:ext>
                  </a:extLst>
                </p:cNvPr>
                <p:cNvPicPr/>
                <p:nvPr/>
              </p:nvPicPr>
              <p:blipFill>
                <a:blip r:embed="rId4"/>
                <a:stretch>
                  <a:fillRect/>
                </a:stretch>
              </p:blipFill>
              <p:spPr>
                <a:xfrm>
                  <a:off x="2473105" y="1463040"/>
                  <a:ext cx="1503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Mürekkep 16">
                  <a:extLst>
                    <a:ext uri="{FF2B5EF4-FFF2-40B4-BE49-F238E27FC236}">
                      <a16:creationId xmlns:a16="http://schemas.microsoft.com/office/drawing/2014/main" id="{62ABB9D8-EDBA-A511-FF3E-6F8110375947}"/>
                    </a:ext>
                  </a:extLst>
                </p14:cNvPr>
                <p14:cNvContentPartPr/>
                <p14:nvPr/>
              </p14:nvContentPartPr>
              <p14:xfrm>
                <a:off x="3121465" y="1106640"/>
                <a:ext cx="45360" cy="339480"/>
              </p14:xfrm>
            </p:contentPart>
          </mc:Choice>
          <mc:Fallback xmlns="">
            <p:pic>
              <p:nvPicPr>
                <p:cNvPr id="17" name="Mürekkep 16">
                  <a:extLst>
                    <a:ext uri="{FF2B5EF4-FFF2-40B4-BE49-F238E27FC236}">
                      <a16:creationId xmlns:a16="http://schemas.microsoft.com/office/drawing/2014/main" id="{62ABB9D8-EDBA-A511-FF3E-6F8110375947}"/>
                    </a:ext>
                  </a:extLst>
                </p:cNvPr>
                <p:cNvPicPr/>
                <p:nvPr/>
              </p:nvPicPr>
              <p:blipFill>
                <a:blip r:embed="rId6"/>
                <a:stretch>
                  <a:fillRect/>
                </a:stretch>
              </p:blipFill>
              <p:spPr>
                <a:xfrm>
                  <a:off x="3112465" y="1097640"/>
                  <a:ext cx="630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Mürekkep 17">
                  <a:extLst>
                    <a:ext uri="{FF2B5EF4-FFF2-40B4-BE49-F238E27FC236}">
                      <a16:creationId xmlns:a16="http://schemas.microsoft.com/office/drawing/2014/main" id="{80412BE8-D162-C1E9-64BF-0918B8AAD3A9}"/>
                    </a:ext>
                  </a:extLst>
                </p14:cNvPr>
                <p14:cNvContentPartPr/>
                <p14:nvPr/>
              </p14:nvContentPartPr>
              <p14:xfrm>
                <a:off x="3021745" y="1318320"/>
                <a:ext cx="291960" cy="163440"/>
              </p14:xfrm>
            </p:contentPart>
          </mc:Choice>
          <mc:Fallback xmlns="">
            <p:pic>
              <p:nvPicPr>
                <p:cNvPr id="18" name="Mürekkep 17">
                  <a:extLst>
                    <a:ext uri="{FF2B5EF4-FFF2-40B4-BE49-F238E27FC236}">
                      <a16:creationId xmlns:a16="http://schemas.microsoft.com/office/drawing/2014/main" id="{80412BE8-D162-C1E9-64BF-0918B8AAD3A9}"/>
                    </a:ext>
                  </a:extLst>
                </p:cNvPr>
                <p:cNvPicPr/>
                <p:nvPr/>
              </p:nvPicPr>
              <p:blipFill>
                <a:blip r:embed="rId8"/>
                <a:stretch>
                  <a:fillRect/>
                </a:stretch>
              </p:blipFill>
              <p:spPr>
                <a:xfrm>
                  <a:off x="3013105" y="1309320"/>
                  <a:ext cx="309600" cy="181080"/>
                </a:xfrm>
                <a:prstGeom prst="rect">
                  <a:avLst/>
                </a:prstGeom>
              </p:spPr>
            </p:pic>
          </mc:Fallback>
        </mc:AlternateContent>
      </p:grpSp>
      <p:pic>
        <p:nvPicPr>
          <p:cNvPr id="22" name="Resim 21">
            <a:extLst>
              <a:ext uri="{FF2B5EF4-FFF2-40B4-BE49-F238E27FC236}">
                <a16:creationId xmlns:a16="http://schemas.microsoft.com/office/drawing/2014/main" id="{FF8013D6-B25D-89A4-7259-8F0B30DD32F7}"/>
              </a:ext>
            </a:extLst>
          </p:cNvPr>
          <p:cNvPicPr>
            <a:picLocks noChangeAspect="1"/>
          </p:cNvPicPr>
          <p:nvPr/>
        </p:nvPicPr>
        <p:blipFill>
          <a:blip r:embed="rId9"/>
          <a:stretch>
            <a:fillRect/>
          </a:stretch>
        </p:blipFill>
        <p:spPr>
          <a:xfrm>
            <a:off x="604268" y="4045793"/>
            <a:ext cx="4534533" cy="790685"/>
          </a:xfrm>
          <a:prstGeom prst="rect">
            <a:avLst/>
          </a:prstGeom>
        </p:spPr>
      </p:pic>
      <p:pic>
        <p:nvPicPr>
          <p:cNvPr id="24" name="Resim 23">
            <a:extLst>
              <a:ext uri="{FF2B5EF4-FFF2-40B4-BE49-F238E27FC236}">
                <a16:creationId xmlns:a16="http://schemas.microsoft.com/office/drawing/2014/main" id="{293481CD-4A06-D32E-C5DF-46C2460FED5C}"/>
              </a:ext>
            </a:extLst>
          </p:cNvPr>
          <p:cNvPicPr>
            <a:picLocks noChangeAspect="1"/>
          </p:cNvPicPr>
          <p:nvPr/>
        </p:nvPicPr>
        <p:blipFill>
          <a:blip r:embed="rId10"/>
          <a:stretch>
            <a:fillRect/>
          </a:stretch>
        </p:blipFill>
        <p:spPr>
          <a:xfrm>
            <a:off x="1494979" y="3283950"/>
            <a:ext cx="2753109" cy="409632"/>
          </a:xfrm>
          <a:prstGeom prst="rect">
            <a:avLst/>
          </a:prstGeom>
        </p:spPr>
      </p:pic>
      <p:pic>
        <p:nvPicPr>
          <p:cNvPr id="26" name="Resim 25">
            <a:extLst>
              <a:ext uri="{FF2B5EF4-FFF2-40B4-BE49-F238E27FC236}">
                <a16:creationId xmlns:a16="http://schemas.microsoft.com/office/drawing/2014/main" id="{607B4908-6C70-E8B6-C78C-349F6E1E2BF6}"/>
              </a:ext>
            </a:extLst>
          </p:cNvPr>
          <p:cNvPicPr>
            <a:picLocks noChangeAspect="1"/>
          </p:cNvPicPr>
          <p:nvPr/>
        </p:nvPicPr>
        <p:blipFill>
          <a:blip r:embed="rId11"/>
          <a:stretch>
            <a:fillRect/>
          </a:stretch>
        </p:blipFill>
        <p:spPr>
          <a:xfrm>
            <a:off x="2280898" y="6077904"/>
            <a:ext cx="1181265" cy="438211"/>
          </a:xfrm>
          <a:prstGeom prst="rect">
            <a:avLst/>
          </a:prstGeom>
        </p:spPr>
      </p:pic>
      <p:pic>
        <p:nvPicPr>
          <p:cNvPr id="28" name="Resim 27">
            <a:extLst>
              <a:ext uri="{FF2B5EF4-FFF2-40B4-BE49-F238E27FC236}">
                <a16:creationId xmlns:a16="http://schemas.microsoft.com/office/drawing/2014/main" id="{6B84F854-B127-B9BC-CC02-97366A6F9675}"/>
              </a:ext>
            </a:extLst>
          </p:cNvPr>
          <p:cNvPicPr>
            <a:picLocks noChangeAspect="1"/>
          </p:cNvPicPr>
          <p:nvPr/>
        </p:nvPicPr>
        <p:blipFill>
          <a:blip r:embed="rId12"/>
          <a:stretch>
            <a:fillRect/>
          </a:stretch>
        </p:blipFill>
        <p:spPr>
          <a:xfrm>
            <a:off x="7306855" y="775098"/>
            <a:ext cx="2410161" cy="514422"/>
          </a:xfrm>
          <a:prstGeom prst="rect">
            <a:avLst/>
          </a:prstGeom>
        </p:spPr>
      </p:pic>
      <p:pic>
        <p:nvPicPr>
          <p:cNvPr id="30" name="Resim 29">
            <a:extLst>
              <a:ext uri="{FF2B5EF4-FFF2-40B4-BE49-F238E27FC236}">
                <a16:creationId xmlns:a16="http://schemas.microsoft.com/office/drawing/2014/main" id="{84C11902-5DC6-B9DF-4B46-1DCF7000E1B0}"/>
              </a:ext>
            </a:extLst>
          </p:cNvPr>
          <p:cNvPicPr>
            <a:picLocks noChangeAspect="1"/>
          </p:cNvPicPr>
          <p:nvPr/>
        </p:nvPicPr>
        <p:blipFill>
          <a:blip r:embed="rId13"/>
          <a:stretch>
            <a:fillRect/>
          </a:stretch>
        </p:blipFill>
        <p:spPr>
          <a:xfrm>
            <a:off x="1542607" y="5386320"/>
            <a:ext cx="2657846" cy="285790"/>
          </a:xfrm>
          <a:prstGeom prst="rect">
            <a:avLst/>
          </a:prstGeom>
        </p:spPr>
      </p:pic>
      <mc:AlternateContent xmlns:mc="http://schemas.openxmlformats.org/markup-compatibility/2006" xmlns:p14="http://schemas.microsoft.com/office/powerpoint/2010/main">
        <mc:Choice Requires="p14">
          <p:contentPart p14:bwMode="auto" r:id="rId14">
            <p14:nvContentPartPr>
              <p14:cNvPr id="49" name="Mürekkep 48">
                <a:extLst>
                  <a:ext uri="{FF2B5EF4-FFF2-40B4-BE49-F238E27FC236}">
                    <a16:creationId xmlns:a16="http://schemas.microsoft.com/office/drawing/2014/main" id="{4129EF0F-8F6A-FFF8-D248-0D18F7B5DA44}"/>
                  </a:ext>
                </a:extLst>
              </p14:cNvPr>
              <p14:cNvContentPartPr/>
              <p14:nvPr/>
            </p14:nvContentPartPr>
            <p14:xfrm>
              <a:off x="2826625" y="4357800"/>
              <a:ext cx="936720" cy="378720"/>
            </p14:xfrm>
          </p:contentPart>
        </mc:Choice>
        <mc:Fallback xmlns="">
          <p:pic>
            <p:nvPicPr>
              <p:cNvPr id="49" name="Mürekkep 48">
                <a:extLst>
                  <a:ext uri="{FF2B5EF4-FFF2-40B4-BE49-F238E27FC236}">
                    <a16:creationId xmlns:a16="http://schemas.microsoft.com/office/drawing/2014/main" id="{4129EF0F-8F6A-FFF8-D248-0D18F7B5DA44}"/>
                  </a:ext>
                </a:extLst>
              </p:cNvPr>
              <p:cNvPicPr/>
              <p:nvPr/>
            </p:nvPicPr>
            <p:blipFill>
              <a:blip r:embed="rId15"/>
              <a:stretch>
                <a:fillRect/>
              </a:stretch>
            </p:blipFill>
            <p:spPr>
              <a:xfrm>
                <a:off x="2817625" y="4348800"/>
                <a:ext cx="954360" cy="396360"/>
              </a:xfrm>
              <a:prstGeom prst="rect">
                <a:avLst/>
              </a:prstGeom>
            </p:spPr>
          </p:pic>
        </mc:Fallback>
      </mc:AlternateContent>
      <p:grpSp>
        <p:nvGrpSpPr>
          <p:cNvPr id="68" name="Grup 67">
            <a:extLst>
              <a:ext uri="{FF2B5EF4-FFF2-40B4-BE49-F238E27FC236}">
                <a16:creationId xmlns:a16="http://schemas.microsoft.com/office/drawing/2014/main" id="{12971934-B9CE-543B-92B6-2DBA4B2FC3AF}"/>
              </a:ext>
            </a:extLst>
          </p:cNvPr>
          <p:cNvGrpSpPr/>
          <p:nvPr/>
        </p:nvGrpSpPr>
        <p:grpSpPr>
          <a:xfrm>
            <a:off x="182425" y="942840"/>
            <a:ext cx="6900480" cy="5313600"/>
            <a:chOff x="182425" y="942840"/>
            <a:chExt cx="6900480" cy="5313600"/>
          </a:xfrm>
        </p:grpSpPr>
        <mc:AlternateContent xmlns:mc="http://schemas.openxmlformats.org/markup-compatibility/2006" xmlns:p14="http://schemas.microsoft.com/office/powerpoint/2010/main">
          <mc:Choice Requires="p14">
            <p:contentPart p14:bwMode="auto" r:id="rId16">
              <p14:nvContentPartPr>
                <p14:cNvPr id="6" name="Mürekkep 5">
                  <a:extLst>
                    <a:ext uri="{FF2B5EF4-FFF2-40B4-BE49-F238E27FC236}">
                      <a16:creationId xmlns:a16="http://schemas.microsoft.com/office/drawing/2014/main" id="{5088586E-8981-AC51-36F9-8E16073B7F66}"/>
                    </a:ext>
                  </a:extLst>
                </p14:cNvPr>
                <p14:cNvContentPartPr/>
                <p14:nvPr/>
              </p14:nvContentPartPr>
              <p14:xfrm>
                <a:off x="632785" y="1674000"/>
                <a:ext cx="3409920" cy="406080"/>
              </p14:xfrm>
            </p:contentPart>
          </mc:Choice>
          <mc:Fallback xmlns="">
            <p:pic>
              <p:nvPicPr>
                <p:cNvPr id="6" name="Mürekkep 5">
                  <a:extLst>
                    <a:ext uri="{FF2B5EF4-FFF2-40B4-BE49-F238E27FC236}">
                      <a16:creationId xmlns:a16="http://schemas.microsoft.com/office/drawing/2014/main" id="{5088586E-8981-AC51-36F9-8E16073B7F66}"/>
                    </a:ext>
                  </a:extLst>
                </p:cNvPr>
                <p:cNvPicPr/>
                <p:nvPr/>
              </p:nvPicPr>
              <p:blipFill>
                <a:blip r:embed="rId17"/>
                <a:stretch>
                  <a:fillRect/>
                </a:stretch>
              </p:blipFill>
              <p:spPr>
                <a:xfrm>
                  <a:off x="623785" y="1665000"/>
                  <a:ext cx="3427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Mürekkep 6">
                  <a:extLst>
                    <a:ext uri="{FF2B5EF4-FFF2-40B4-BE49-F238E27FC236}">
                      <a16:creationId xmlns:a16="http://schemas.microsoft.com/office/drawing/2014/main" id="{6F6D1AE4-3EDC-A425-D045-FA0A9F1AB184}"/>
                    </a:ext>
                  </a:extLst>
                </p14:cNvPr>
                <p14:cNvContentPartPr/>
                <p14:nvPr/>
              </p14:nvContentPartPr>
              <p14:xfrm>
                <a:off x="4174105" y="1780200"/>
                <a:ext cx="301320" cy="131400"/>
              </p14:xfrm>
            </p:contentPart>
          </mc:Choice>
          <mc:Fallback xmlns="">
            <p:pic>
              <p:nvPicPr>
                <p:cNvPr id="7" name="Mürekkep 6">
                  <a:extLst>
                    <a:ext uri="{FF2B5EF4-FFF2-40B4-BE49-F238E27FC236}">
                      <a16:creationId xmlns:a16="http://schemas.microsoft.com/office/drawing/2014/main" id="{6F6D1AE4-3EDC-A425-D045-FA0A9F1AB184}"/>
                    </a:ext>
                  </a:extLst>
                </p:cNvPr>
                <p:cNvPicPr/>
                <p:nvPr/>
              </p:nvPicPr>
              <p:blipFill>
                <a:blip r:embed="rId19"/>
                <a:stretch>
                  <a:fillRect/>
                </a:stretch>
              </p:blipFill>
              <p:spPr>
                <a:xfrm>
                  <a:off x="4165465" y="1771560"/>
                  <a:ext cx="31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Mürekkep 7">
                  <a:extLst>
                    <a:ext uri="{FF2B5EF4-FFF2-40B4-BE49-F238E27FC236}">
                      <a16:creationId xmlns:a16="http://schemas.microsoft.com/office/drawing/2014/main" id="{4FC90926-9167-2EFF-9F45-AAD77902BCF9}"/>
                    </a:ext>
                  </a:extLst>
                </p14:cNvPr>
                <p14:cNvContentPartPr/>
                <p14:nvPr/>
              </p14:nvContentPartPr>
              <p14:xfrm>
                <a:off x="4155025" y="1780200"/>
                <a:ext cx="136800" cy="194400"/>
              </p14:xfrm>
            </p:contentPart>
          </mc:Choice>
          <mc:Fallback xmlns="">
            <p:pic>
              <p:nvPicPr>
                <p:cNvPr id="8" name="Mürekkep 7">
                  <a:extLst>
                    <a:ext uri="{FF2B5EF4-FFF2-40B4-BE49-F238E27FC236}">
                      <a16:creationId xmlns:a16="http://schemas.microsoft.com/office/drawing/2014/main" id="{4FC90926-9167-2EFF-9F45-AAD77902BCF9}"/>
                    </a:ext>
                  </a:extLst>
                </p:cNvPr>
                <p:cNvPicPr/>
                <p:nvPr/>
              </p:nvPicPr>
              <p:blipFill>
                <a:blip r:embed="rId21"/>
                <a:stretch>
                  <a:fillRect/>
                </a:stretch>
              </p:blipFill>
              <p:spPr>
                <a:xfrm>
                  <a:off x="4146385" y="1771560"/>
                  <a:ext cx="154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Mürekkep 9">
                  <a:extLst>
                    <a:ext uri="{FF2B5EF4-FFF2-40B4-BE49-F238E27FC236}">
                      <a16:creationId xmlns:a16="http://schemas.microsoft.com/office/drawing/2014/main" id="{169A1C10-CD79-08E0-50D3-0BAE1D643812}"/>
                    </a:ext>
                  </a:extLst>
                </p14:cNvPr>
                <p14:cNvContentPartPr/>
                <p14:nvPr/>
              </p14:nvContentPartPr>
              <p14:xfrm>
                <a:off x="182425" y="1751040"/>
                <a:ext cx="551520" cy="64440"/>
              </p14:xfrm>
            </p:contentPart>
          </mc:Choice>
          <mc:Fallback xmlns="">
            <p:pic>
              <p:nvPicPr>
                <p:cNvPr id="10" name="Mürekkep 9">
                  <a:extLst>
                    <a:ext uri="{FF2B5EF4-FFF2-40B4-BE49-F238E27FC236}">
                      <a16:creationId xmlns:a16="http://schemas.microsoft.com/office/drawing/2014/main" id="{169A1C10-CD79-08E0-50D3-0BAE1D643812}"/>
                    </a:ext>
                  </a:extLst>
                </p:cNvPr>
                <p:cNvPicPr/>
                <p:nvPr/>
              </p:nvPicPr>
              <p:blipFill>
                <a:blip r:embed="rId23"/>
                <a:stretch>
                  <a:fillRect/>
                </a:stretch>
              </p:blipFill>
              <p:spPr>
                <a:xfrm>
                  <a:off x="173785" y="1742400"/>
                  <a:ext cx="569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Mürekkep 10">
                  <a:extLst>
                    <a:ext uri="{FF2B5EF4-FFF2-40B4-BE49-F238E27FC236}">
                      <a16:creationId xmlns:a16="http://schemas.microsoft.com/office/drawing/2014/main" id="{A90B2CDC-4A69-D219-283B-947D2BE18D6D}"/>
                    </a:ext>
                  </a:extLst>
                </p14:cNvPr>
                <p14:cNvContentPartPr/>
                <p14:nvPr/>
              </p14:nvContentPartPr>
              <p14:xfrm>
                <a:off x="587425" y="1684080"/>
                <a:ext cx="165960" cy="288360"/>
              </p14:xfrm>
            </p:contentPart>
          </mc:Choice>
          <mc:Fallback xmlns="">
            <p:pic>
              <p:nvPicPr>
                <p:cNvPr id="11" name="Mürekkep 10">
                  <a:extLst>
                    <a:ext uri="{FF2B5EF4-FFF2-40B4-BE49-F238E27FC236}">
                      <a16:creationId xmlns:a16="http://schemas.microsoft.com/office/drawing/2014/main" id="{A90B2CDC-4A69-D219-283B-947D2BE18D6D}"/>
                    </a:ext>
                  </a:extLst>
                </p:cNvPr>
                <p:cNvPicPr/>
                <p:nvPr/>
              </p:nvPicPr>
              <p:blipFill>
                <a:blip r:embed="rId25"/>
                <a:stretch>
                  <a:fillRect/>
                </a:stretch>
              </p:blipFill>
              <p:spPr>
                <a:xfrm>
                  <a:off x="578785" y="1675440"/>
                  <a:ext cx="183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Mürekkep 12">
                  <a:extLst>
                    <a:ext uri="{FF2B5EF4-FFF2-40B4-BE49-F238E27FC236}">
                      <a16:creationId xmlns:a16="http://schemas.microsoft.com/office/drawing/2014/main" id="{2BEA43D0-ACBA-E217-380C-2C5E1880819B}"/>
                    </a:ext>
                  </a:extLst>
                </p14:cNvPr>
                <p14:cNvContentPartPr/>
                <p14:nvPr/>
              </p14:nvContentPartPr>
              <p14:xfrm>
                <a:off x="3088705" y="1084320"/>
                <a:ext cx="141480" cy="378360"/>
              </p14:xfrm>
            </p:contentPart>
          </mc:Choice>
          <mc:Fallback xmlns="">
            <p:pic>
              <p:nvPicPr>
                <p:cNvPr id="13" name="Mürekkep 12">
                  <a:extLst>
                    <a:ext uri="{FF2B5EF4-FFF2-40B4-BE49-F238E27FC236}">
                      <a16:creationId xmlns:a16="http://schemas.microsoft.com/office/drawing/2014/main" id="{2BEA43D0-ACBA-E217-380C-2C5E1880819B}"/>
                    </a:ext>
                  </a:extLst>
                </p:cNvPr>
                <p:cNvPicPr/>
                <p:nvPr/>
              </p:nvPicPr>
              <p:blipFill>
                <a:blip r:embed="rId27"/>
                <a:stretch>
                  <a:fillRect/>
                </a:stretch>
              </p:blipFill>
              <p:spPr>
                <a:xfrm>
                  <a:off x="3079705" y="1075680"/>
                  <a:ext cx="159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Mürekkep 13">
                  <a:extLst>
                    <a:ext uri="{FF2B5EF4-FFF2-40B4-BE49-F238E27FC236}">
                      <a16:creationId xmlns:a16="http://schemas.microsoft.com/office/drawing/2014/main" id="{2A56AEDC-1DE8-7CDD-1797-0C1E64D30D33}"/>
                    </a:ext>
                  </a:extLst>
                </p14:cNvPr>
                <p14:cNvContentPartPr/>
                <p14:nvPr/>
              </p14:nvContentPartPr>
              <p14:xfrm>
                <a:off x="3021745" y="1289520"/>
                <a:ext cx="264600" cy="186480"/>
              </p14:xfrm>
            </p:contentPart>
          </mc:Choice>
          <mc:Fallback xmlns="">
            <p:pic>
              <p:nvPicPr>
                <p:cNvPr id="14" name="Mürekkep 13">
                  <a:extLst>
                    <a:ext uri="{FF2B5EF4-FFF2-40B4-BE49-F238E27FC236}">
                      <a16:creationId xmlns:a16="http://schemas.microsoft.com/office/drawing/2014/main" id="{2A56AEDC-1DE8-7CDD-1797-0C1E64D30D33}"/>
                    </a:ext>
                  </a:extLst>
                </p:cNvPr>
                <p:cNvPicPr/>
                <p:nvPr/>
              </p:nvPicPr>
              <p:blipFill>
                <a:blip r:embed="rId29"/>
                <a:stretch>
                  <a:fillRect/>
                </a:stretch>
              </p:blipFill>
              <p:spPr>
                <a:xfrm>
                  <a:off x="3013105" y="1280520"/>
                  <a:ext cx="282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C8E52690-EC78-9548-6E15-49FFB3B2D7F9}"/>
                    </a:ext>
                  </a:extLst>
                </p14:cNvPr>
                <p14:cNvContentPartPr/>
                <p14:nvPr/>
              </p14:nvContentPartPr>
              <p14:xfrm>
                <a:off x="2704225" y="2906640"/>
                <a:ext cx="39600" cy="239760"/>
              </p14:xfrm>
            </p:contentPart>
          </mc:Choice>
          <mc:Fallback xmlns="">
            <p:pic>
              <p:nvPicPr>
                <p:cNvPr id="31" name="Mürekkep 30">
                  <a:extLst>
                    <a:ext uri="{FF2B5EF4-FFF2-40B4-BE49-F238E27FC236}">
                      <a16:creationId xmlns:a16="http://schemas.microsoft.com/office/drawing/2014/main" id="{C8E52690-EC78-9548-6E15-49FFB3B2D7F9}"/>
                    </a:ext>
                  </a:extLst>
                </p:cNvPr>
                <p:cNvPicPr/>
                <p:nvPr/>
              </p:nvPicPr>
              <p:blipFill>
                <a:blip r:embed="rId31"/>
                <a:stretch>
                  <a:fillRect/>
                </a:stretch>
              </p:blipFill>
              <p:spPr>
                <a:xfrm>
                  <a:off x="2695585" y="2897640"/>
                  <a:ext cx="57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D321C0C4-3C74-F5F8-A677-CCD410A9D94B}"/>
                    </a:ext>
                  </a:extLst>
                </p14:cNvPr>
                <p14:cNvContentPartPr/>
                <p14:nvPr/>
              </p14:nvContentPartPr>
              <p14:xfrm>
                <a:off x="2617825" y="3098880"/>
                <a:ext cx="166680" cy="68040"/>
              </p14:xfrm>
            </p:contentPart>
          </mc:Choice>
          <mc:Fallback xmlns="">
            <p:pic>
              <p:nvPicPr>
                <p:cNvPr id="32" name="Mürekkep 31">
                  <a:extLst>
                    <a:ext uri="{FF2B5EF4-FFF2-40B4-BE49-F238E27FC236}">
                      <a16:creationId xmlns:a16="http://schemas.microsoft.com/office/drawing/2014/main" id="{D321C0C4-3C74-F5F8-A677-CCD410A9D94B}"/>
                    </a:ext>
                  </a:extLst>
                </p:cNvPr>
                <p:cNvPicPr/>
                <p:nvPr/>
              </p:nvPicPr>
              <p:blipFill>
                <a:blip r:embed="rId33"/>
                <a:stretch>
                  <a:fillRect/>
                </a:stretch>
              </p:blipFill>
              <p:spPr>
                <a:xfrm>
                  <a:off x="2608825" y="3090240"/>
                  <a:ext cx="184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3BBCF127-21A2-05D6-125C-88E974A8ACA8}"/>
                    </a:ext>
                  </a:extLst>
                </p14:cNvPr>
                <p14:cNvContentPartPr/>
                <p14:nvPr/>
              </p14:nvContentPartPr>
              <p14:xfrm>
                <a:off x="2675425" y="3734280"/>
                <a:ext cx="37080" cy="280080"/>
              </p14:xfrm>
            </p:contentPart>
          </mc:Choice>
          <mc:Fallback xmlns="">
            <p:pic>
              <p:nvPicPr>
                <p:cNvPr id="33" name="Mürekkep 32">
                  <a:extLst>
                    <a:ext uri="{FF2B5EF4-FFF2-40B4-BE49-F238E27FC236}">
                      <a16:creationId xmlns:a16="http://schemas.microsoft.com/office/drawing/2014/main" id="{3BBCF127-21A2-05D6-125C-88E974A8ACA8}"/>
                    </a:ext>
                  </a:extLst>
                </p:cNvPr>
                <p:cNvPicPr/>
                <p:nvPr/>
              </p:nvPicPr>
              <p:blipFill>
                <a:blip r:embed="rId35"/>
                <a:stretch>
                  <a:fillRect/>
                </a:stretch>
              </p:blipFill>
              <p:spPr>
                <a:xfrm>
                  <a:off x="2666785" y="3725280"/>
                  <a:ext cx="547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D192B87E-DF48-0512-A388-5C3D43D1CC6E}"/>
                    </a:ext>
                  </a:extLst>
                </p14:cNvPr>
                <p14:cNvContentPartPr/>
                <p14:nvPr/>
              </p14:nvContentPartPr>
              <p14:xfrm>
                <a:off x="2617825" y="3940920"/>
                <a:ext cx="177120" cy="101520"/>
              </p14:xfrm>
            </p:contentPart>
          </mc:Choice>
          <mc:Fallback xmlns="">
            <p:pic>
              <p:nvPicPr>
                <p:cNvPr id="34" name="Mürekkep 33">
                  <a:extLst>
                    <a:ext uri="{FF2B5EF4-FFF2-40B4-BE49-F238E27FC236}">
                      <a16:creationId xmlns:a16="http://schemas.microsoft.com/office/drawing/2014/main" id="{D192B87E-DF48-0512-A388-5C3D43D1CC6E}"/>
                    </a:ext>
                  </a:extLst>
                </p:cNvPr>
                <p:cNvPicPr/>
                <p:nvPr/>
              </p:nvPicPr>
              <p:blipFill>
                <a:blip r:embed="rId37"/>
                <a:stretch>
                  <a:fillRect/>
                </a:stretch>
              </p:blipFill>
              <p:spPr>
                <a:xfrm>
                  <a:off x="2608825" y="3932280"/>
                  <a:ext cx="194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7EAED9CA-5253-AF21-8F57-FA5CEEFA67B7}"/>
                    </a:ext>
                  </a:extLst>
                </p14:cNvPr>
                <p14:cNvContentPartPr/>
                <p14:nvPr/>
              </p14:nvContentPartPr>
              <p14:xfrm>
                <a:off x="4600345" y="3316320"/>
                <a:ext cx="294120" cy="24480"/>
              </p14:xfrm>
            </p:contentPart>
          </mc:Choice>
          <mc:Fallback xmlns="">
            <p:pic>
              <p:nvPicPr>
                <p:cNvPr id="35" name="Mürekkep 34">
                  <a:extLst>
                    <a:ext uri="{FF2B5EF4-FFF2-40B4-BE49-F238E27FC236}">
                      <a16:creationId xmlns:a16="http://schemas.microsoft.com/office/drawing/2014/main" id="{7EAED9CA-5253-AF21-8F57-FA5CEEFA67B7}"/>
                    </a:ext>
                  </a:extLst>
                </p:cNvPr>
                <p:cNvPicPr/>
                <p:nvPr/>
              </p:nvPicPr>
              <p:blipFill>
                <a:blip r:embed="rId39"/>
                <a:stretch>
                  <a:fillRect/>
                </a:stretch>
              </p:blipFill>
              <p:spPr>
                <a:xfrm>
                  <a:off x="4591705" y="3307320"/>
                  <a:ext cx="311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0631AC82-0E84-EDDF-5415-80CCBA677196}"/>
                    </a:ext>
                  </a:extLst>
                </p14:cNvPr>
                <p14:cNvContentPartPr/>
                <p14:nvPr/>
              </p14:nvContentPartPr>
              <p14:xfrm>
                <a:off x="4754785" y="3358800"/>
                <a:ext cx="360" cy="240120"/>
              </p14:xfrm>
            </p:contentPart>
          </mc:Choice>
          <mc:Fallback xmlns="">
            <p:pic>
              <p:nvPicPr>
                <p:cNvPr id="36" name="Mürekkep 35">
                  <a:extLst>
                    <a:ext uri="{FF2B5EF4-FFF2-40B4-BE49-F238E27FC236}">
                      <a16:creationId xmlns:a16="http://schemas.microsoft.com/office/drawing/2014/main" id="{0631AC82-0E84-EDDF-5415-80CCBA677196}"/>
                    </a:ext>
                  </a:extLst>
                </p:cNvPr>
                <p:cNvPicPr/>
                <p:nvPr/>
              </p:nvPicPr>
              <p:blipFill>
                <a:blip r:embed="rId41"/>
                <a:stretch>
                  <a:fillRect/>
                </a:stretch>
              </p:blipFill>
              <p:spPr>
                <a:xfrm>
                  <a:off x="4745785" y="3349800"/>
                  <a:ext cx="180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AEEBFFC1-B9D8-F96B-18F9-CBEDADB024A6}"/>
                    </a:ext>
                  </a:extLst>
                </p14:cNvPr>
                <p14:cNvContentPartPr/>
                <p14:nvPr/>
              </p14:nvContentPartPr>
              <p14:xfrm>
                <a:off x="4899145" y="3522240"/>
                <a:ext cx="10080" cy="95400"/>
              </p14:xfrm>
            </p:contentPart>
          </mc:Choice>
          <mc:Fallback xmlns="">
            <p:pic>
              <p:nvPicPr>
                <p:cNvPr id="37" name="Mürekkep 36">
                  <a:extLst>
                    <a:ext uri="{FF2B5EF4-FFF2-40B4-BE49-F238E27FC236}">
                      <a16:creationId xmlns:a16="http://schemas.microsoft.com/office/drawing/2014/main" id="{AEEBFFC1-B9D8-F96B-18F9-CBEDADB024A6}"/>
                    </a:ext>
                  </a:extLst>
                </p:cNvPr>
                <p:cNvPicPr/>
                <p:nvPr/>
              </p:nvPicPr>
              <p:blipFill>
                <a:blip r:embed="rId43"/>
                <a:stretch>
                  <a:fillRect/>
                </a:stretch>
              </p:blipFill>
              <p:spPr>
                <a:xfrm>
                  <a:off x="4890145" y="3513600"/>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6773F2DF-137E-8561-24F0-5F3C49FFCB28}"/>
                    </a:ext>
                  </a:extLst>
                </p14:cNvPr>
                <p14:cNvContentPartPr/>
                <p14:nvPr/>
              </p14:nvContentPartPr>
              <p14:xfrm>
                <a:off x="5043505" y="3262680"/>
                <a:ext cx="360" cy="316800"/>
              </p14:xfrm>
            </p:contentPart>
          </mc:Choice>
          <mc:Fallback xmlns="">
            <p:pic>
              <p:nvPicPr>
                <p:cNvPr id="38" name="Mürekkep 37">
                  <a:extLst>
                    <a:ext uri="{FF2B5EF4-FFF2-40B4-BE49-F238E27FC236}">
                      <a16:creationId xmlns:a16="http://schemas.microsoft.com/office/drawing/2014/main" id="{6773F2DF-137E-8561-24F0-5F3C49FFCB28}"/>
                    </a:ext>
                  </a:extLst>
                </p:cNvPr>
                <p:cNvPicPr/>
                <p:nvPr/>
              </p:nvPicPr>
              <p:blipFill>
                <a:blip r:embed="rId45"/>
                <a:stretch>
                  <a:fillRect/>
                </a:stretch>
              </p:blipFill>
              <p:spPr>
                <a:xfrm>
                  <a:off x="5034505" y="3253680"/>
                  <a:ext cx="18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Mürekkep 38">
                  <a:extLst>
                    <a:ext uri="{FF2B5EF4-FFF2-40B4-BE49-F238E27FC236}">
                      <a16:creationId xmlns:a16="http://schemas.microsoft.com/office/drawing/2014/main" id="{99CBFD7E-8650-B602-17F9-9EF4785C5A0C}"/>
                    </a:ext>
                  </a:extLst>
                </p14:cNvPr>
                <p14:cNvContentPartPr/>
                <p14:nvPr/>
              </p14:nvContentPartPr>
              <p14:xfrm>
                <a:off x="5029105" y="3454920"/>
                <a:ext cx="129240" cy="155160"/>
              </p14:xfrm>
            </p:contentPart>
          </mc:Choice>
          <mc:Fallback xmlns="">
            <p:pic>
              <p:nvPicPr>
                <p:cNvPr id="39" name="Mürekkep 38">
                  <a:extLst>
                    <a:ext uri="{FF2B5EF4-FFF2-40B4-BE49-F238E27FC236}">
                      <a16:creationId xmlns:a16="http://schemas.microsoft.com/office/drawing/2014/main" id="{99CBFD7E-8650-B602-17F9-9EF4785C5A0C}"/>
                    </a:ext>
                  </a:extLst>
                </p:cNvPr>
                <p:cNvPicPr/>
                <p:nvPr/>
              </p:nvPicPr>
              <p:blipFill>
                <a:blip r:embed="rId47"/>
                <a:stretch>
                  <a:fillRect/>
                </a:stretch>
              </p:blipFill>
              <p:spPr>
                <a:xfrm>
                  <a:off x="5020105" y="3446280"/>
                  <a:ext cx="1468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Mürekkep 39">
                  <a:extLst>
                    <a:ext uri="{FF2B5EF4-FFF2-40B4-BE49-F238E27FC236}">
                      <a16:creationId xmlns:a16="http://schemas.microsoft.com/office/drawing/2014/main" id="{3A6897C1-A69B-92FA-18E1-D82C36265CC7}"/>
                    </a:ext>
                  </a:extLst>
                </p14:cNvPr>
                <p14:cNvContentPartPr/>
                <p14:nvPr/>
              </p14:nvContentPartPr>
              <p14:xfrm>
                <a:off x="5149345" y="3252960"/>
                <a:ext cx="33120" cy="389880"/>
              </p14:xfrm>
            </p:contentPart>
          </mc:Choice>
          <mc:Fallback xmlns="">
            <p:pic>
              <p:nvPicPr>
                <p:cNvPr id="40" name="Mürekkep 39">
                  <a:extLst>
                    <a:ext uri="{FF2B5EF4-FFF2-40B4-BE49-F238E27FC236}">
                      <a16:creationId xmlns:a16="http://schemas.microsoft.com/office/drawing/2014/main" id="{3A6897C1-A69B-92FA-18E1-D82C36265CC7}"/>
                    </a:ext>
                  </a:extLst>
                </p:cNvPr>
                <p:cNvPicPr/>
                <p:nvPr/>
              </p:nvPicPr>
              <p:blipFill>
                <a:blip r:embed="rId49"/>
                <a:stretch>
                  <a:fillRect/>
                </a:stretch>
              </p:blipFill>
              <p:spPr>
                <a:xfrm>
                  <a:off x="5140345" y="3243960"/>
                  <a:ext cx="50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Mürekkep 40">
                  <a:extLst>
                    <a:ext uri="{FF2B5EF4-FFF2-40B4-BE49-F238E27FC236}">
                      <a16:creationId xmlns:a16="http://schemas.microsoft.com/office/drawing/2014/main" id="{20DB80DC-E467-3BF7-E8DD-10D9C2A69A19}"/>
                    </a:ext>
                  </a:extLst>
                </p14:cNvPr>
                <p14:cNvContentPartPr/>
                <p14:nvPr/>
              </p14:nvContentPartPr>
              <p14:xfrm>
                <a:off x="5291545" y="3512520"/>
                <a:ext cx="154800" cy="145800"/>
              </p14:xfrm>
            </p:contentPart>
          </mc:Choice>
          <mc:Fallback xmlns="">
            <p:pic>
              <p:nvPicPr>
                <p:cNvPr id="41" name="Mürekkep 40">
                  <a:extLst>
                    <a:ext uri="{FF2B5EF4-FFF2-40B4-BE49-F238E27FC236}">
                      <a16:creationId xmlns:a16="http://schemas.microsoft.com/office/drawing/2014/main" id="{20DB80DC-E467-3BF7-E8DD-10D9C2A69A19}"/>
                    </a:ext>
                  </a:extLst>
                </p:cNvPr>
                <p:cNvPicPr/>
                <p:nvPr/>
              </p:nvPicPr>
              <p:blipFill>
                <a:blip r:embed="rId51"/>
                <a:stretch>
                  <a:fillRect/>
                </a:stretch>
              </p:blipFill>
              <p:spPr>
                <a:xfrm>
                  <a:off x="5282905" y="3503880"/>
                  <a:ext cx="172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Mürekkep 44">
                  <a:extLst>
                    <a:ext uri="{FF2B5EF4-FFF2-40B4-BE49-F238E27FC236}">
                      <a16:creationId xmlns:a16="http://schemas.microsoft.com/office/drawing/2014/main" id="{E0852896-B986-0ED0-A0AA-2659D07EBB81}"/>
                    </a:ext>
                  </a:extLst>
                </p14:cNvPr>
                <p14:cNvContentPartPr/>
                <p14:nvPr/>
              </p14:nvContentPartPr>
              <p14:xfrm>
                <a:off x="2761825" y="4879800"/>
                <a:ext cx="29160" cy="345600"/>
              </p14:xfrm>
            </p:contentPart>
          </mc:Choice>
          <mc:Fallback xmlns="">
            <p:pic>
              <p:nvPicPr>
                <p:cNvPr id="45" name="Mürekkep 44">
                  <a:extLst>
                    <a:ext uri="{FF2B5EF4-FFF2-40B4-BE49-F238E27FC236}">
                      <a16:creationId xmlns:a16="http://schemas.microsoft.com/office/drawing/2014/main" id="{E0852896-B986-0ED0-A0AA-2659D07EBB81}"/>
                    </a:ext>
                  </a:extLst>
                </p:cNvPr>
                <p:cNvPicPr/>
                <p:nvPr/>
              </p:nvPicPr>
              <p:blipFill>
                <a:blip r:embed="rId53"/>
                <a:stretch>
                  <a:fillRect/>
                </a:stretch>
              </p:blipFill>
              <p:spPr>
                <a:xfrm>
                  <a:off x="2753185" y="4870800"/>
                  <a:ext cx="46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Mürekkep 45">
                  <a:extLst>
                    <a:ext uri="{FF2B5EF4-FFF2-40B4-BE49-F238E27FC236}">
                      <a16:creationId xmlns:a16="http://schemas.microsoft.com/office/drawing/2014/main" id="{1F94B6B2-EF46-B5F6-7B98-A014DCE228DA}"/>
                    </a:ext>
                  </a:extLst>
                </p14:cNvPr>
                <p14:cNvContentPartPr/>
                <p14:nvPr/>
              </p14:nvContentPartPr>
              <p14:xfrm>
                <a:off x="2636905" y="5137560"/>
                <a:ext cx="295920" cy="160560"/>
              </p14:xfrm>
            </p:contentPart>
          </mc:Choice>
          <mc:Fallback xmlns="">
            <p:pic>
              <p:nvPicPr>
                <p:cNvPr id="46" name="Mürekkep 45">
                  <a:extLst>
                    <a:ext uri="{FF2B5EF4-FFF2-40B4-BE49-F238E27FC236}">
                      <a16:creationId xmlns:a16="http://schemas.microsoft.com/office/drawing/2014/main" id="{1F94B6B2-EF46-B5F6-7B98-A014DCE228DA}"/>
                    </a:ext>
                  </a:extLst>
                </p:cNvPr>
                <p:cNvPicPr/>
                <p:nvPr/>
              </p:nvPicPr>
              <p:blipFill>
                <a:blip r:embed="rId55"/>
                <a:stretch>
                  <a:fillRect/>
                </a:stretch>
              </p:blipFill>
              <p:spPr>
                <a:xfrm>
                  <a:off x="2628265" y="5128920"/>
                  <a:ext cx="313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FD206A39-AE1E-2CFF-1B2E-218A950E6CF3}"/>
                    </a:ext>
                  </a:extLst>
                </p14:cNvPr>
                <p14:cNvContentPartPr/>
                <p14:nvPr/>
              </p14:nvContentPartPr>
              <p14:xfrm>
                <a:off x="4206145" y="5554800"/>
                <a:ext cx="183600" cy="46800"/>
              </p14:xfrm>
            </p:contentPart>
          </mc:Choice>
          <mc:Fallback xmlns="">
            <p:pic>
              <p:nvPicPr>
                <p:cNvPr id="50" name="Mürekkep 49">
                  <a:extLst>
                    <a:ext uri="{FF2B5EF4-FFF2-40B4-BE49-F238E27FC236}">
                      <a16:creationId xmlns:a16="http://schemas.microsoft.com/office/drawing/2014/main" id="{FD206A39-AE1E-2CFF-1B2E-218A950E6CF3}"/>
                    </a:ext>
                  </a:extLst>
                </p:cNvPr>
                <p:cNvPicPr/>
                <p:nvPr/>
              </p:nvPicPr>
              <p:blipFill>
                <a:blip r:embed="rId57"/>
                <a:stretch>
                  <a:fillRect/>
                </a:stretch>
              </p:blipFill>
              <p:spPr>
                <a:xfrm>
                  <a:off x="4197145" y="5546160"/>
                  <a:ext cx="201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09260D9A-AD44-9876-AC13-75223BDE8C94}"/>
                    </a:ext>
                  </a:extLst>
                </p14:cNvPr>
                <p14:cNvContentPartPr/>
                <p14:nvPr/>
              </p14:nvContentPartPr>
              <p14:xfrm>
                <a:off x="4369225" y="5476320"/>
                <a:ext cx="115560" cy="187560"/>
              </p14:xfrm>
            </p:contentPart>
          </mc:Choice>
          <mc:Fallback xmlns="">
            <p:pic>
              <p:nvPicPr>
                <p:cNvPr id="51" name="Mürekkep 50">
                  <a:extLst>
                    <a:ext uri="{FF2B5EF4-FFF2-40B4-BE49-F238E27FC236}">
                      <a16:creationId xmlns:a16="http://schemas.microsoft.com/office/drawing/2014/main" id="{09260D9A-AD44-9876-AC13-75223BDE8C94}"/>
                    </a:ext>
                  </a:extLst>
                </p:cNvPr>
                <p:cNvPicPr/>
                <p:nvPr/>
              </p:nvPicPr>
              <p:blipFill>
                <a:blip r:embed="rId59"/>
                <a:stretch>
                  <a:fillRect/>
                </a:stretch>
              </p:blipFill>
              <p:spPr>
                <a:xfrm>
                  <a:off x="4360585" y="5467320"/>
                  <a:ext cx="133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E6CB29E1-0D66-AE21-67DF-E54D92C455CB}"/>
                    </a:ext>
                  </a:extLst>
                </p14:cNvPr>
                <p14:cNvContentPartPr/>
                <p14:nvPr/>
              </p14:nvContentPartPr>
              <p14:xfrm>
                <a:off x="4570105" y="5334840"/>
                <a:ext cx="225360" cy="267120"/>
              </p14:xfrm>
            </p:contentPart>
          </mc:Choice>
          <mc:Fallback xmlns="">
            <p:pic>
              <p:nvPicPr>
                <p:cNvPr id="53" name="Mürekkep 52">
                  <a:extLst>
                    <a:ext uri="{FF2B5EF4-FFF2-40B4-BE49-F238E27FC236}">
                      <a16:creationId xmlns:a16="http://schemas.microsoft.com/office/drawing/2014/main" id="{E6CB29E1-0D66-AE21-67DF-E54D92C455CB}"/>
                    </a:ext>
                  </a:extLst>
                </p:cNvPr>
                <p:cNvPicPr/>
                <p:nvPr/>
              </p:nvPicPr>
              <p:blipFill>
                <a:blip r:embed="rId61"/>
                <a:stretch>
                  <a:fillRect/>
                </a:stretch>
              </p:blipFill>
              <p:spPr>
                <a:xfrm>
                  <a:off x="4561105" y="5326200"/>
                  <a:ext cx="2430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B6F327B7-CAF3-3B76-A8F2-62DFCE18ED9D}"/>
                    </a:ext>
                  </a:extLst>
                </p14:cNvPr>
                <p14:cNvContentPartPr/>
                <p14:nvPr/>
              </p14:nvContentPartPr>
              <p14:xfrm>
                <a:off x="4809865" y="5380920"/>
                <a:ext cx="101880" cy="144360"/>
              </p14:xfrm>
            </p:contentPart>
          </mc:Choice>
          <mc:Fallback xmlns="">
            <p:pic>
              <p:nvPicPr>
                <p:cNvPr id="54" name="Mürekkep 53">
                  <a:extLst>
                    <a:ext uri="{FF2B5EF4-FFF2-40B4-BE49-F238E27FC236}">
                      <a16:creationId xmlns:a16="http://schemas.microsoft.com/office/drawing/2014/main" id="{B6F327B7-CAF3-3B76-A8F2-62DFCE18ED9D}"/>
                    </a:ext>
                  </a:extLst>
                </p:cNvPr>
                <p:cNvPicPr/>
                <p:nvPr/>
              </p:nvPicPr>
              <p:blipFill>
                <a:blip r:embed="rId63"/>
                <a:stretch>
                  <a:fillRect/>
                </a:stretch>
              </p:blipFill>
              <p:spPr>
                <a:xfrm>
                  <a:off x="4800865" y="5371920"/>
                  <a:ext cx="119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Mürekkep 54">
                  <a:extLst>
                    <a:ext uri="{FF2B5EF4-FFF2-40B4-BE49-F238E27FC236}">
                      <a16:creationId xmlns:a16="http://schemas.microsoft.com/office/drawing/2014/main" id="{BFDD9D67-0298-8719-D250-48D846756141}"/>
                    </a:ext>
                  </a:extLst>
                </p14:cNvPr>
                <p14:cNvContentPartPr/>
                <p14:nvPr/>
              </p14:nvContentPartPr>
              <p14:xfrm>
                <a:off x="4983385" y="5348160"/>
                <a:ext cx="154440" cy="144720"/>
              </p14:xfrm>
            </p:contentPart>
          </mc:Choice>
          <mc:Fallback xmlns="">
            <p:pic>
              <p:nvPicPr>
                <p:cNvPr id="55" name="Mürekkep 54">
                  <a:extLst>
                    <a:ext uri="{FF2B5EF4-FFF2-40B4-BE49-F238E27FC236}">
                      <a16:creationId xmlns:a16="http://schemas.microsoft.com/office/drawing/2014/main" id="{BFDD9D67-0298-8719-D250-48D846756141}"/>
                    </a:ext>
                  </a:extLst>
                </p:cNvPr>
                <p:cNvPicPr/>
                <p:nvPr/>
              </p:nvPicPr>
              <p:blipFill>
                <a:blip r:embed="rId65"/>
                <a:stretch>
                  <a:fillRect/>
                </a:stretch>
              </p:blipFill>
              <p:spPr>
                <a:xfrm>
                  <a:off x="4974745" y="5339160"/>
                  <a:ext cx="172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Mürekkep 55">
                  <a:extLst>
                    <a:ext uri="{FF2B5EF4-FFF2-40B4-BE49-F238E27FC236}">
                      <a16:creationId xmlns:a16="http://schemas.microsoft.com/office/drawing/2014/main" id="{42F2442F-13FD-18AD-D78F-3975F4680B0E}"/>
                    </a:ext>
                  </a:extLst>
                </p14:cNvPr>
                <p14:cNvContentPartPr/>
                <p14:nvPr/>
              </p14:nvContentPartPr>
              <p14:xfrm>
                <a:off x="5187865" y="5274360"/>
                <a:ext cx="150480" cy="129960"/>
              </p14:xfrm>
            </p:contentPart>
          </mc:Choice>
          <mc:Fallback xmlns="">
            <p:pic>
              <p:nvPicPr>
                <p:cNvPr id="56" name="Mürekkep 55">
                  <a:extLst>
                    <a:ext uri="{FF2B5EF4-FFF2-40B4-BE49-F238E27FC236}">
                      <a16:creationId xmlns:a16="http://schemas.microsoft.com/office/drawing/2014/main" id="{42F2442F-13FD-18AD-D78F-3975F4680B0E}"/>
                    </a:ext>
                  </a:extLst>
                </p:cNvPr>
                <p:cNvPicPr/>
                <p:nvPr/>
              </p:nvPicPr>
              <p:blipFill>
                <a:blip r:embed="rId67"/>
                <a:stretch>
                  <a:fillRect/>
                </a:stretch>
              </p:blipFill>
              <p:spPr>
                <a:xfrm>
                  <a:off x="5179225" y="5265720"/>
                  <a:ext cx="1681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Mürekkep 56">
                  <a:extLst>
                    <a:ext uri="{FF2B5EF4-FFF2-40B4-BE49-F238E27FC236}">
                      <a16:creationId xmlns:a16="http://schemas.microsoft.com/office/drawing/2014/main" id="{1B303098-9A4D-8D0A-94FB-2F3DB5B1F411}"/>
                    </a:ext>
                  </a:extLst>
                </p14:cNvPr>
                <p14:cNvContentPartPr/>
                <p14:nvPr/>
              </p14:nvContentPartPr>
              <p14:xfrm>
                <a:off x="5380825" y="5140440"/>
                <a:ext cx="217800" cy="219960"/>
              </p14:xfrm>
            </p:contentPart>
          </mc:Choice>
          <mc:Fallback xmlns="">
            <p:pic>
              <p:nvPicPr>
                <p:cNvPr id="57" name="Mürekkep 56">
                  <a:extLst>
                    <a:ext uri="{FF2B5EF4-FFF2-40B4-BE49-F238E27FC236}">
                      <a16:creationId xmlns:a16="http://schemas.microsoft.com/office/drawing/2014/main" id="{1B303098-9A4D-8D0A-94FB-2F3DB5B1F411}"/>
                    </a:ext>
                  </a:extLst>
                </p:cNvPr>
                <p:cNvPicPr/>
                <p:nvPr/>
              </p:nvPicPr>
              <p:blipFill>
                <a:blip r:embed="rId69"/>
                <a:stretch>
                  <a:fillRect/>
                </a:stretch>
              </p:blipFill>
              <p:spPr>
                <a:xfrm>
                  <a:off x="5371825" y="5131800"/>
                  <a:ext cx="235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Mürekkep 57">
                  <a:extLst>
                    <a:ext uri="{FF2B5EF4-FFF2-40B4-BE49-F238E27FC236}">
                      <a16:creationId xmlns:a16="http://schemas.microsoft.com/office/drawing/2014/main" id="{63008211-48BF-49AF-ABE5-279091B4B0E8}"/>
                    </a:ext>
                  </a:extLst>
                </p14:cNvPr>
                <p14:cNvContentPartPr/>
                <p14:nvPr/>
              </p14:nvContentPartPr>
              <p14:xfrm>
                <a:off x="5649385" y="5061960"/>
                <a:ext cx="140760" cy="185400"/>
              </p14:xfrm>
            </p:contentPart>
          </mc:Choice>
          <mc:Fallback xmlns="">
            <p:pic>
              <p:nvPicPr>
                <p:cNvPr id="58" name="Mürekkep 57">
                  <a:extLst>
                    <a:ext uri="{FF2B5EF4-FFF2-40B4-BE49-F238E27FC236}">
                      <a16:creationId xmlns:a16="http://schemas.microsoft.com/office/drawing/2014/main" id="{63008211-48BF-49AF-ABE5-279091B4B0E8}"/>
                    </a:ext>
                  </a:extLst>
                </p:cNvPr>
                <p:cNvPicPr/>
                <p:nvPr/>
              </p:nvPicPr>
              <p:blipFill>
                <a:blip r:embed="rId71"/>
                <a:stretch>
                  <a:fillRect/>
                </a:stretch>
              </p:blipFill>
              <p:spPr>
                <a:xfrm>
                  <a:off x="5640745" y="5052960"/>
                  <a:ext cx="158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Mürekkep 58">
                  <a:extLst>
                    <a:ext uri="{FF2B5EF4-FFF2-40B4-BE49-F238E27FC236}">
                      <a16:creationId xmlns:a16="http://schemas.microsoft.com/office/drawing/2014/main" id="{D6B7FF44-3D1B-796C-4EB7-D1C2C8DACCC9}"/>
                    </a:ext>
                  </a:extLst>
                </p14:cNvPr>
                <p14:cNvContentPartPr/>
                <p14:nvPr/>
              </p14:nvContentPartPr>
              <p14:xfrm>
                <a:off x="5668825" y="5108040"/>
                <a:ext cx="54720" cy="48960"/>
              </p14:xfrm>
            </p:contentPart>
          </mc:Choice>
          <mc:Fallback xmlns="">
            <p:pic>
              <p:nvPicPr>
                <p:cNvPr id="59" name="Mürekkep 58">
                  <a:extLst>
                    <a:ext uri="{FF2B5EF4-FFF2-40B4-BE49-F238E27FC236}">
                      <a16:creationId xmlns:a16="http://schemas.microsoft.com/office/drawing/2014/main" id="{D6B7FF44-3D1B-796C-4EB7-D1C2C8DACCC9}"/>
                    </a:ext>
                  </a:extLst>
                </p:cNvPr>
                <p:cNvPicPr/>
                <p:nvPr/>
              </p:nvPicPr>
              <p:blipFill>
                <a:blip r:embed="rId73"/>
                <a:stretch>
                  <a:fillRect/>
                </a:stretch>
              </p:blipFill>
              <p:spPr>
                <a:xfrm>
                  <a:off x="5659825" y="5099040"/>
                  <a:ext cx="72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BC4DE63E-CA60-A0DB-824E-D061A5FB22DB}"/>
                    </a:ext>
                  </a:extLst>
                </p14:cNvPr>
                <p14:cNvContentPartPr/>
                <p14:nvPr/>
              </p14:nvContentPartPr>
              <p14:xfrm>
                <a:off x="5794105" y="5206320"/>
                <a:ext cx="75960" cy="58680"/>
              </p14:xfrm>
            </p:contentPart>
          </mc:Choice>
          <mc:Fallback xmlns="">
            <p:pic>
              <p:nvPicPr>
                <p:cNvPr id="61" name="Mürekkep 60">
                  <a:extLst>
                    <a:ext uri="{FF2B5EF4-FFF2-40B4-BE49-F238E27FC236}">
                      <a16:creationId xmlns:a16="http://schemas.microsoft.com/office/drawing/2014/main" id="{BC4DE63E-CA60-A0DB-824E-D061A5FB22DB}"/>
                    </a:ext>
                  </a:extLst>
                </p:cNvPr>
                <p:cNvPicPr/>
                <p:nvPr/>
              </p:nvPicPr>
              <p:blipFill>
                <a:blip r:embed="rId75"/>
                <a:stretch>
                  <a:fillRect/>
                </a:stretch>
              </p:blipFill>
              <p:spPr>
                <a:xfrm>
                  <a:off x="5785105" y="5197320"/>
                  <a:ext cx="93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Mürekkep 62">
                  <a:extLst>
                    <a:ext uri="{FF2B5EF4-FFF2-40B4-BE49-F238E27FC236}">
                      <a16:creationId xmlns:a16="http://schemas.microsoft.com/office/drawing/2014/main" id="{1E58183F-6655-4CF2-A776-9FA2529F407F}"/>
                    </a:ext>
                  </a:extLst>
                </p14:cNvPr>
                <p14:cNvContentPartPr/>
                <p14:nvPr/>
              </p14:nvContentPartPr>
              <p14:xfrm>
                <a:off x="2810065" y="5726520"/>
                <a:ext cx="6480" cy="253440"/>
              </p14:xfrm>
            </p:contentPart>
          </mc:Choice>
          <mc:Fallback xmlns="">
            <p:pic>
              <p:nvPicPr>
                <p:cNvPr id="63" name="Mürekkep 62">
                  <a:extLst>
                    <a:ext uri="{FF2B5EF4-FFF2-40B4-BE49-F238E27FC236}">
                      <a16:creationId xmlns:a16="http://schemas.microsoft.com/office/drawing/2014/main" id="{1E58183F-6655-4CF2-A776-9FA2529F407F}"/>
                    </a:ext>
                  </a:extLst>
                </p:cNvPr>
                <p:cNvPicPr/>
                <p:nvPr/>
              </p:nvPicPr>
              <p:blipFill>
                <a:blip r:embed="rId77"/>
                <a:stretch>
                  <a:fillRect/>
                </a:stretch>
              </p:blipFill>
              <p:spPr>
                <a:xfrm>
                  <a:off x="2801425" y="5717880"/>
                  <a:ext cx="241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4" name="Mürekkep 63">
                  <a:extLst>
                    <a:ext uri="{FF2B5EF4-FFF2-40B4-BE49-F238E27FC236}">
                      <a16:creationId xmlns:a16="http://schemas.microsoft.com/office/drawing/2014/main" id="{EC7E11CB-3BD1-9755-3F88-3994158A97FC}"/>
                    </a:ext>
                  </a:extLst>
                </p14:cNvPr>
                <p14:cNvContentPartPr/>
                <p14:nvPr/>
              </p14:nvContentPartPr>
              <p14:xfrm>
                <a:off x="2713945" y="5916240"/>
                <a:ext cx="198360" cy="105480"/>
              </p14:xfrm>
            </p:contentPart>
          </mc:Choice>
          <mc:Fallback xmlns="">
            <p:pic>
              <p:nvPicPr>
                <p:cNvPr id="64" name="Mürekkep 63">
                  <a:extLst>
                    <a:ext uri="{FF2B5EF4-FFF2-40B4-BE49-F238E27FC236}">
                      <a16:creationId xmlns:a16="http://schemas.microsoft.com/office/drawing/2014/main" id="{EC7E11CB-3BD1-9755-3F88-3994158A97FC}"/>
                    </a:ext>
                  </a:extLst>
                </p:cNvPr>
                <p:cNvPicPr/>
                <p:nvPr/>
              </p:nvPicPr>
              <p:blipFill>
                <a:blip r:embed="rId79"/>
                <a:stretch>
                  <a:fillRect/>
                </a:stretch>
              </p:blipFill>
              <p:spPr>
                <a:xfrm>
                  <a:off x="2705305" y="5907600"/>
                  <a:ext cx="216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Mürekkep 65">
                  <a:extLst>
                    <a:ext uri="{FF2B5EF4-FFF2-40B4-BE49-F238E27FC236}">
                      <a16:creationId xmlns:a16="http://schemas.microsoft.com/office/drawing/2014/main" id="{D3AD970F-820B-C104-C685-F4C457D2A8EA}"/>
                    </a:ext>
                  </a:extLst>
                </p14:cNvPr>
                <p14:cNvContentPartPr/>
                <p14:nvPr/>
              </p14:nvContentPartPr>
              <p14:xfrm>
                <a:off x="3705385" y="1038960"/>
                <a:ext cx="3377520" cy="5217480"/>
              </p14:xfrm>
            </p:contentPart>
          </mc:Choice>
          <mc:Fallback xmlns="">
            <p:pic>
              <p:nvPicPr>
                <p:cNvPr id="66" name="Mürekkep 65">
                  <a:extLst>
                    <a:ext uri="{FF2B5EF4-FFF2-40B4-BE49-F238E27FC236}">
                      <a16:creationId xmlns:a16="http://schemas.microsoft.com/office/drawing/2014/main" id="{D3AD970F-820B-C104-C685-F4C457D2A8EA}"/>
                    </a:ext>
                  </a:extLst>
                </p:cNvPr>
                <p:cNvPicPr/>
                <p:nvPr/>
              </p:nvPicPr>
              <p:blipFill>
                <a:blip r:embed="rId81"/>
                <a:stretch>
                  <a:fillRect/>
                </a:stretch>
              </p:blipFill>
              <p:spPr>
                <a:xfrm>
                  <a:off x="3696745" y="1029960"/>
                  <a:ext cx="3395160" cy="523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Mürekkep 66">
                  <a:extLst>
                    <a:ext uri="{FF2B5EF4-FFF2-40B4-BE49-F238E27FC236}">
                      <a16:creationId xmlns:a16="http://schemas.microsoft.com/office/drawing/2014/main" id="{3BB18691-A853-2897-5B1E-264FDFC787CF}"/>
                    </a:ext>
                  </a:extLst>
                </p14:cNvPr>
                <p14:cNvContentPartPr/>
                <p14:nvPr/>
              </p14:nvContentPartPr>
              <p14:xfrm>
                <a:off x="6994345" y="942840"/>
                <a:ext cx="85320" cy="179640"/>
              </p14:xfrm>
            </p:contentPart>
          </mc:Choice>
          <mc:Fallback xmlns="">
            <p:pic>
              <p:nvPicPr>
                <p:cNvPr id="67" name="Mürekkep 66">
                  <a:extLst>
                    <a:ext uri="{FF2B5EF4-FFF2-40B4-BE49-F238E27FC236}">
                      <a16:creationId xmlns:a16="http://schemas.microsoft.com/office/drawing/2014/main" id="{3BB18691-A853-2897-5B1E-264FDFC787CF}"/>
                    </a:ext>
                  </a:extLst>
                </p:cNvPr>
                <p:cNvPicPr/>
                <p:nvPr/>
              </p:nvPicPr>
              <p:blipFill>
                <a:blip r:embed="rId83"/>
                <a:stretch>
                  <a:fillRect/>
                </a:stretch>
              </p:blipFill>
              <p:spPr>
                <a:xfrm>
                  <a:off x="6985705" y="933840"/>
                  <a:ext cx="102960" cy="197280"/>
                </a:xfrm>
                <a:prstGeom prst="rect">
                  <a:avLst/>
                </a:prstGeom>
              </p:spPr>
            </p:pic>
          </mc:Fallback>
        </mc:AlternateContent>
      </p:grpSp>
    </p:spTree>
    <p:extLst>
      <p:ext uri="{BB962C8B-B14F-4D97-AF65-F5344CB8AC3E}">
        <p14:creationId xmlns:p14="http://schemas.microsoft.com/office/powerpoint/2010/main" val="2122946563"/>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EA4CCD8-68D3-5933-7B52-3B62F5FF53C7}"/>
              </a:ext>
            </a:extLst>
          </p:cNvPr>
          <p:cNvPicPr>
            <a:picLocks noChangeAspect="1"/>
          </p:cNvPicPr>
          <p:nvPr/>
        </p:nvPicPr>
        <p:blipFill>
          <a:blip r:embed="rId2"/>
          <a:stretch>
            <a:fillRect/>
          </a:stretch>
        </p:blipFill>
        <p:spPr>
          <a:xfrm>
            <a:off x="510998" y="0"/>
            <a:ext cx="11170004"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5803C331-19AE-7046-05DE-552BA1365876}"/>
                  </a:ext>
                </a:extLst>
              </p14:cNvPr>
              <p14:cNvContentPartPr/>
              <p14:nvPr/>
            </p14:nvContentPartPr>
            <p14:xfrm>
              <a:off x="564768" y="-37584"/>
              <a:ext cx="1403640" cy="294840"/>
            </p14:xfrm>
          </p:contentPart>
        </mc:Choice>
        <mc:Fallback>
          <p:pic>
            <p:nvPicPr>
              <p:cNvPr id="6" name="Mürekkep 5">
                <a:extLst>
                  <a:ext uri="{FF2B5EF4-FFF2-40B4-BE49-F238E27FC236}">
                    <a16:creationId xmlns:a16="http://schemas.microsoft.com/office/drawing/2014/main" id="{5803C331-19AE-7046-05DE-552BA1365876}"/>
                  </a:ext>
                </a:extLst>
              </p:cNvPr>
              <p:cNvPicPr/>
              <p:nvPr/>
            </p:nvPicPr>
            <p:blipFill>
              <a:blip r:embed="rId4"/>
              <a:stretch>
                <a:fillRect/>
              </a:stretch>
            </p:blipFill>
            <p:spPr>
              <a:xfrm>
                <a:off x="556128" y="-46224"/>
                <a:ext cx="142128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84DA685E-16CA-517C-E8E0-1A59785ECDE9}"/>
                  </a:ext>
                </a:extLst>
              </p14:cNvPr>
              <p14:cNvContentPartPr/>
              <p14:nvPr/>
            </p14:nvContentPartPr>
            <p14:xfrm>
              <a:off x="5777568" y="5613624"/>
              <a:ext cx="4061880" cy="476640"/>
            </p14:xfrm>
          </p:contentPart>
        </mc:Choice>
        <mc:Fallback>
          <p:pic>
            <p:nvPicPr>
              <p:cNvPr id="7" name="Mürekkep 6">
                <a:extLst>
                  <a:ext uri="{FF2B5EF4-FFF2-40B4-BE49-F238E27FC236}">
                    <a16:creationId xmlns:a16="http://schemas.microsoft.com/office/drawing/2014/main" id="{84DA685E-16CA-517C-E8E0-1A59785ECDE9}"/>
                  </a:ext>
                </a:extLst>
              </p:cNvPr>
              <p:cNvPicPr/>
              <p:nvPr/>
            </p:nvPicPr>
            <p:blipFill>
              <a:blip r:embed="rId6"/>
              <a:stretch>
                <a:fillRect/>
              </a:stretch>
            </p:blipFill>
            <p:spPr>
              <a:xfrm>
                <a:off x="5768568" y="5604624"/>
                <a:ext cx="407952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6E1E5E36-C8DB-DC7C-462A-56D18D6D6084}"/>
                  </a:ext>
                </a:extLst>
              </p14:cNvPr>
              <p14:cNvContentPartPr/>
              <p14:nvPr/>
            </p14:nvContentPartPr>
            <p14:xfrm>
              <a:off x="1003968" y="6252984"/>
              <a:ext cx="3029400" cy="231120"/>
            </p14:xfrm>
          </p:contentPart>
        </mc:Choice>
        <mc:Fallback>
          <p:pic>
            <p:nvPicPr>
              <p:cNvPr id="8" name="Mürekkep 7">
                <a:extLst>
                  <a:ext uri="{FF2B5EF4-FFF2-40B4-BE49-F238E27FC236}">
                    <a16:creationId xmlns:a16="http://schemas.microsoft.com/office/drawing/2014/main" id="{6E1E5E36-C8DB-DC7C-462A-56D18D6D6084}"/>
                  </a:ext>
                </a:extLst>
              </p:cNvPr>
              <p:cNvPicPr/>
              <p:nvPr/>
            </p:nvPicPr>
            <p:blipFill>
              <a:blip r:embed="rId8"/>
              <a:stretch>
                <a:fillRect/>
              </a:stretch>
            </p:blipFill>
            <p:spPr>
              <a:xfrm>
                <a:off x="995328" y="6243984"/>
                <a:ext cx="30470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Mürekkep 8">
                <a:extLst>
                  <a:ext uri="{FF2B5EF4-FFF2-40B4-BE49-F238E27FC236}">
                    <a16:creationId xmlns:a16="http://schemas.microsoft.com/office/drawing/2014/main" id="{9F792A67-B01A-FFF6-7DC6-BE85297BA804}"/>
                  </a:ext>
                </a:extLst>
              </p14:cNvPr>
              <p14:cNvContentPartPr/>
              <p14:nvPr/>
            </p14:nvContentPartPr>
            <p14:xfrm>
              <a:off x="5310288" y="8064"/>
              <a:ext cx="1383840" cy="321480"/>
            </p14:xfrm>
          </p:contentPart>
        </mc:Choice>
        <mc:Fallback>
          <p:pic>
            <p:nvPicPr>
              <p:cNvPr id="9" name="Mürekkep 8">
                <a:extLst>
                  <a:ext uri="{FF2B5EF4-FFF2-40B4-BE49-F238E27FC236}">
                    <a16:creationId xmlns:a16="http://schemas.microsoft.com/office/drawing/2014/main" id="{9F792A67-B01A-FFF6-7DC6-BE85297BA804}"/>
                  </a:ext>
                </a:extLst>
              </p:cNvPr>
              <p:cNvPicPr/>
              <p:nvPr/>
            </p:nvPicPr>
            <p:blipFill>
              <a:blip r:embed="rId10"/>
              <a:stretch>
                <a:fillRect/>
              </a:stretch>
            </p:blipFill>
            <p:spPr>
              <a:xfrm>
                <a:off x="5301648" y="-576"/>
                <a:ext cx="140148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Mürekkep 9">
                <a:extLst>
                  <a:ext uri="{FF2B5EF4-FFF2-40B4-BE49-F238E27FC236}">
                    <a16:creationId xmlns:a16="http://schemas.microsoft.com/office/drawing/2014/main" id="{668BFCFA-EA0E-F7EF-B8CF-724F544FC1A2}"/>
                  </a:ext>
                </a:extLst>
              </p14:cNvPr>
              <p14:cNvContentPartPr/>
              <p14:nvPr/>
            </p14:nvContentPartPr>
            <p14:xfrm>
              <a:off x="9951768" y="5626944"/>
              <a:ext cx="160560" cy="245160"/>
            </p14:xfrm>
          </p:contentPart>
        </mc:Choice>
        <mc:Fallback>
          <p:pic>
            <p:nvPicPr>
              <p:cNvPr id="10" name="Mürekkep 9">
                <a:extLst>
                  <a:ext uri="{FF2B5EF4-FFF2-40B4-BE49-F238E27FC236}">
                    <a16:creationId xmlns:a16="http://schemas.microsoft.com/office/drawing/2014/main" id="{668BFCFA-EA0E-F7EF-B8CF-724F544FC1A2}"/>
                  </a:ext>
                </a:extLst>
              </p:cNvPr>
              <p:cNvPicPr/>
              <p:nvPr/>
            </p:nvPicPr>
            <p:blipFill>
              <a:blip r:embed="rId12"/>
              <a:stretch>
                <a:fillRect/>
              </a:stretch>
            </p:blipFill>
            <p:spPr>
              <a:xfrm>
                <a:off x="9943128" y="5617944"/>
                <a:ext cx="1782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Mürekkep 10">
                <a:extLst>
                  <a:ext uri="{FF2B5EF4-FFF2-40B4-BE49-F238E27FC236}">
                    <a16:creationId xmlns:a16="http://schemas.microsoft.com/office/drawing/2014/main" id="{B5BD844F-8553-3D4E-DD4E-0538589A8E70}"/>
                  </a:ext>
                </a:extLst>
              </p14:cNvPr>
              <p14:cNvContentPartPr/>
              <p14:nvPr/>
            </p14:nvContentPartPr>
            <p14:xfrm>
              <a:off x="4110408" y="6255144"/>
              <a:ext cx="204480" cy="219240"/>
            </p14:xfrm>
          </p:contentPart>
        </mc:Choice>
        <mc:Fallback>
          <p:pic>
            <p:nvPicPr>
              <p:cNvPr id="11" name="Mürekkep 10">
                <a:extLst>
                  <a:ext uri="{FF2B5EF4-FFF2-40B4-BE49-F238E27FC236}">
                    <a16:creationId xmlns:a16="http://schemas.microsoft.com/office/drawing/2014/main" id="{B5BD844F-8553-3D4E-DD4E-0538589A8E70}"/>
                  </a:ext>
                </a:extLst>
              </p:cNvPr>
              <p:cNvPicPr/>
              <p:nvPr/>
            </p:nvPicPr>
            <p:blipFill>
              <a:blip r:embed="rId14"/>
              <a:stretch>
                <a:fillRect/>
              </a:stretch>
            </p:blipFill>
            <p:spPr>
              <a:xfrm>
                <a:off x="4101408" y="6246144"/>
                <a:ext cx="222120" cy="236880"/>
              </a:xfrm>
              <a:prstGeom prst="rect">
                <a:avLst/>
              </a:prstGeom>
            </p:spPr>
          </p:pic>
        </mc:Fallback>
      </mc:AlternateContent>
    </p:spTree>
    <p:extLst>
      <p:ext uri="{BB962C8B-B14F-4D97-AF65-F5344CB8AC3E}">
        <p14:creationId xmlns:p14="http://schemas.microsoft.com/office/powerpoint/2010/main" val="18813327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7C3275B-C4F4-9549-3A23-0B7A793C089B}"/>
              </a:ext>
            </a:extLst>
          </p:cNvPr>
          <p:cNvPicPr>
            <a:picLocks noChangeAspect="1"/>
          </p:cNvPicPr>
          <p:nvPr/>
        </p:nvPicPr>
        <p:blipFill>
          <a:blip r:embed="rId2"/>
          <a:stretch>
            <a:fillRect/>
          </a:stretch>
        </p:blipFill>
        <p:spPr>
          <a:xfrm>
            <a:off x="287694" y="0"/>
            <a:ext cx="11616612" cy="6858000"/>
          </a:xfrm>
          <a:prstGeom prst="rect">
            <a:avLst/>
          </a:prstGeom>
        </p:spPr>
      </p:pic>
      <p:pic>
        <p:nvPicPr>
          <p:cNvPr id="7" name="Resim 6">
            <a:extLst>
              <a:ext uri="{FF2B5EF4-FFF2-40B4-BE49-F238E27FC236}">
                <a16:creationId xmlns:a16="http://schemas.microsoft.com/office/drawing/2014/main" id="{FEA001BD-B26D-9674-2895-93461AEB4E9D}"/>
              </a:ext>
            </a:extLst>
          </p:cNvPr>
          <p:cNvPicPr>
            <a:picLocks noChangeAspect="1"/>
          </p:cNvPicPr>
          <p:nvPr/>
        </p:nvPicPr>
        <p:blipFill>
          <a:blip r:embed="rId3"/>
          <a:stretch>
            <a:fillRect/>
          </a:stretch>
        </p:blipFill>
        <p:spPr>
          <a:xfrm>
            <a:off x="3421300" y="2019103"/>
            <a:ext cx="1143160" cy="1409897"/>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F06909A3-AE62-8EB2-5B27-8C2C07816962}"/>
                  </a:ext>
                </a:extLst>
              </p14:cNvPr>
              <p14:cNvContentPartPr/>
              <p14:nvPr/>
            </p14:nvContentPartPr>
            <p14:xfrm>
              <a:off x="2134008" y="5659416"/>
              <a:ext cx="187560" cy="293760"/>
            </p14:xfrm>
          </p:contentPart>
        </mc:Choice>
        <mc:Fallback>
          <p:pic>
            <p:nvPicPr>
              <p:cNvPr id="8" name="Mürekkep 7">
                <a:extLst>
                  <a:ext uri="{FF2B5EF4-FFF2-40B4-BE49-F238E27FC236}">
                    <a16:creationId xmlns:a16="http://schemas.microsoft.com/office/drawing/2014/main" id="{F06909A3-AE62-8EB2-5B27-8C2C07816962}"/>
                  </a:ext>
                </a:extLst>
              </p:cNvPr>
              <p:cNvPicPr/>
              <p:nvPr/>
            </p:nvPicPr>
            <p:blipFill>
              <a:blip r:embed="rId5"/>
              <a:stretch>
                <a:fillRect/>
              </a:stretch>
            </p:blipFill>
            <p:spPr>
              <a:xfrm>
                <a:off x="2125008" y="5650776"/>
                <a:ext cx="205200" cy="311400"/>
              </a:xfrm>
              <a:prstGeom prst="rect">
                <a:avLst/>
              </a:prstGeom>
            </p:spPr>
          </p:pic>
        </mc:Fallback>
      </mc:AlternateContent>
      <p:grpSp>
        <p:nvGrpSpPr>
          <p:cNvPr id="11" name="Grup 10">
            <a:extLst>
              <a:ext uri="{FF2B5EF4-FFF2-40B4-BE49-F238E27FC236}">
                <a16:creationId xmlns:a16="http://schemas.microsoft.com/office/drawing/2014/main" id="{D108249A-9DF1-9A2B-D4FA-E7287D573CBE}"/>
              </a:ext>
            </a:extLst>
          </p:cNvPr>
          <p:cNvGrpSpPr/>
          <p:nvPr/>
        </p:nvGrpSpPr>
        <p:grpSpPr>
          <a:xfrm>
            <a:off x="6173568" y="4333896"/>
            <a:ext cx="1433520" cy="248040"/>
            <a:chOff x="6173568" y="4333896"/>
            <a:chExt cx="1433520" cy="248040"/>
          </a:xfrm>
        </p:grpSpPr>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C7D0B5C5-BDD7-6150-3556-4AA46558070D}"/>
                    </a:ext>
                  </a:extLst>
                </p14:cNvPr>
                <p14:cNvContentPartPr/>
                <p14:nvPr/>
              </p14:nvContentPartPr>
              <p14:xfrm>
                <a:off x="7351488" y="4333896"/>
                <a:ext cx="255600" cy="181440"/>
              </p14:xfrm>
            </p:contentPart>
          </mc:Choice>
          <mc:Fallback>
            <p:pic>
              <p:nvPicPr>
                <p:cNvPr id="9" name="Mürekkep 8">
                  <a:extLst>
                    <a:ext uri="{FF2B5EF4-FFF2-40B4-BE49-F238E27FC236}">
                      <a16:creationId xmlns:a16="http://schemas.microsoft.com/office/drawing/2014/main" id="{C7D0B5C5-BDD7-6150-3556-4AA46558070D}"/>
                    </a:ext>
                  </a:extLst>
                </p:cNvPr>
                <p:cNvPicPr/>
                <p:nvPr/>
              </p:nvPicPr>
              <p:blipFill>
                <a:blip r:embed="rId7"/>
                <a:stretch>
                  <a:fillRect/>
                </a:stretch>
              </p:blipFill>
              <p:spPr>
                <a:xfrm>
                  <a:off x="7342848" y="4325256"/>
                  <a:ext cx="2732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A8DD03F3-9BB3-8DF9-3B0B-8D6553677E16}"/>
                    </a:ext>
                  </a:extLst>
                </p14:cNvPr>
                <p14:cNvContentPartPr/>
                <p14:nvPr/>
              </p14:nvContentPartPr>
              <p14:xfrm>
                <a:off x="6173568" y="4377816"/>
                <a:ext cx="1080360" cy="204120"/>
              </p14:xfrm>
            </p:contentPart>
          </mc:Choice>
          <mc:Fallback>
            <p:pic>
              <p:nvPicPr>
                <p:cNvPr id="10" name="Mürekkep 9">
                  <a:extLst>
                    <a:ext uri="{FF2B5EF4-FFF2-40B4-BE49-F238E27FC236}">
                      <a16:creationId xmlns:a16="http://schemas.microsoft.com/office/drawing/2014/main" id="{A8DD03F3-9BB3-8DF9-3B0B-8D6553677E16}"/>
                    </a:ext>
                  </a:extLst>
                </p:cNvPr>
                <p:cNvPicPr/>
                <p:nvPr/>
              </p:nvPicPr>
              <p:blipFill>
                <a:blip r:embed="rId9"/>
                <a:stretch>
                  <a:fillRect/>
                </a:stretch>
              </p:blipFill>
              <p:spPr>
                <a:xfrm>
                  <a:off x="6164568" y="4368816"/>
                  <a:ext cx="1098000" cy="221760"/>
                </a:xfrm>
                <a:prstGeom prst="rect">
                  <a:avLst/>
                </a:prstGeom>
              </p:spPr>
            </p:pic>
          </mc:Fallback>
        </mc:AlternateContent>
      </p:grpSp>
      <p:grpSp>
        <p:nvGrpSpPr>
          <p:cNvPr id="14" name="Grup 13">
            <a:extLst>
              <a:ext uri="{FF2B5EF4-FFF2-40B4-BE49-F238E27FC236}">
                <a16:creationId xmlns:a16="http://schemas.microsoft.com/office/drawing/2014/main" id="{CA7665FC-262A-F933-4E56-FCF0CC0713DB}"/>
              </a:ext>
            </a:extLst>
          </p:cNvPr>
          <p:cNvGrpSpPr/>
          <p:nvPr/>
        </p:nvGrpSpPr>
        <p:grpSpPr>
          <a:xfrm>
            <a:off x="9665568" y="5650056"/>
            <a:ext cx="1013040" cy="632520"/>
            <a:chOff x="9665568" y="5650056"/>
            <a:chExt cx="1013040" cy="632520"/>
          </a:xfrm>
        </p:grpSpPr>
        <mc:AlternateContent xmlns:mc="http://schemas.openxmlformats.org/markup-compatibility/2006">
          <mc:Choice xmlns:p14="http://schemas.microsoft.com/office/powerpoint/2010/main" Requires="p14">
            <p:contentPart p14:bwMode="auto" r:id="rId10">
              <p14:nvContentPartPr>
                <p14:cNvPr id="12" name="Mürekkep 11">
                  <a:extLst>
                    <a:ext uri="{FF2B5EF4-FFF2-40B4-BE49-F238E27FC236}">
                      <a16:creationId xmlns:a16="http://schemas.microsoft.com/office/drawing/2014/main" id="{868DD98C-3DED-996B-1D18-D18D4AF64F14}"/>
                    </a:ext>
                  </a:extLst>
                </p14:cNvPr>
                <p14:cNvContentPartPr/>
                <p14:nvPr/>
              </p14:nvContentPartPr>
              <p14:xfrm>
                <a:off x="9665568" y="5841936"/>
                <a:ext cx="887760" cy="440640"/>
              </p14:xfrm>
            </p:contentPart>
          </mc:Choice>
          <mc:Fallback>
            <p:pic>
              <p:nvPicPr>
                <p:cNvPr id="12" name="Mürekkep 11">
                  <a:extLst>
                    <a:ext uri="{FF2B5EF4-FFF2-40B4-BE49-F238E27FC236}">
                      <a16:creationId xmlns:a16="http://schemas.microsoft.com/office/drawing/2014/main" id="{868DD98C-3DED-996B-1D18-D18D4AF64F14}"/>
                    </a:ext>
                  </a:extLst>
                </p:cNvPr>
                <p:cNvPicPr/>
                <p:nvPr/>
              </p:nvPicPr>
              <p:blipFill>
                <a:blip r:embed="rId11"/>
                <a:stretch>
                  <a:fillRect/>
                </a:stretch>
              </p:blipFill>
              <p:spPr>
                <a:xfrm>
                  <a:off x="9656928" y="5832936"/>
                  <a:ext cx="9054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Mürekkep 12">
                  <a:extLst>
                    <a:ext uri="{FF2B5EF4-FFF2-40B4-BE49-F238E27FC236}">
                      <a16:creationId xmlns:a16="http://schemas.microsoft.com/office/drawing/2014/main" id="{1174ADA2-20D6-1942-CEC9-E6D581800090}"/>
                    </a:ext>
                  </a:extLst>
                </p14:cNvPr>
                <p14:cNvContentPartPr/>
                <p14:nvPr/>
              </p14:nvContentPartPr>
              <p14:xfrm>
                <a:off x="10451088" y="5650056"/>
                <a:ext cx="227520" cy="192960"/>
              </p14:xfrm>
            </p:contentPart>
          </mc:Choice>
          <mc:Fallback>
            <p:pic>
              <p:nvPicPr>
                <p:cNvPr id="13" name="Mürekkep 12">
                  <a:extLst>
                    <a:ext uri="{FF2B5EF4-FFF2-40B4-BE49-F238E27FC236}">
                      <a16:creationId xmlns:a16="http://schemas.microsoft.com/office/drawing/2014/main" id="{1174ADA2-20D6-1942-CEC9-E6D581800090}"/>
                    </a:ext>
                  </a:extLst>
                </p:cNvPr>
                <p:cNvPicPr/>
                <p:nvPr/>
              </p:nvPicPr>
              <p:blipFill>
                <a:blip r:embed="rId13"/>
                <a:stretch>
                  <a:fillRect/>
                </a:stretch>
              </p:blipFill>
              <p:spPr>
                <a:xfrm>
                  <a:off x="10442448" y="5641416"/>
                  <a:ext cx="245160" cy="210600"/>
                </a:xfrm>
                <a:prstGeom prst="rect">
                  <a:avLst/>
                </a:prstGeom>
              </p:spPr>
            </p:pic>
          </mc:Fallback>
        </mc:AlternateContent>
      </p:grpSp>
      <p:grpSp>
        <p:nvGrpSpPr>
          <p:cNvPr id="19" name="Grup 18">
            <a:extLst>
              <a:ext uri="{FF2B5EF4-FFF2-40B4-BE49-F238E27FC236}">
                <a16:creationId xmlns:a16="http://schemas.microsoft.com/office/drawing/2014/main" id="{5F445470-A814-61B2-46C8-0403DE215765}"/>
              </a:ext>
            </a:extLst>
          </p:cNvPr>
          <p:cNvGrpSpPr/>
          <p:nvPr/>
        </p:nvGrpSpPr>
        <p:grpSpPr>
          <a:xfrm>
            <a:off x="3490488" y="2914776"/>
            <a:ext cx="1109160" cy="487440"/>
            <a:chOff x="3490488" y="2914776"/>
            <a:chExt cx="1109160" cy="487440"/>
          </a:xfrm>
        </p:grpSpPr>
        <mc:AlternateContent xmlns:mc="http://schemas.openxmlformats.org/markup-compatibility/2006">
          <mc:Choice xmlns:p14="http://schemas.microsoft.com/office/powerpoint/2010/main" Requires="p14">
            <p:contentPart p14:bwMode="auto" r:id="rId14">
              <p14:nvContentPartPr>
                <p14:cNvPr id="15" name="Mürekkep 14">
                  <a:extLst>
                    <a:ext uri="{FF2B5EF4-FFF2-40B4-BE49-F238E27FC236}">
                      <a16:creationId xmlns:a16="http://schemas.microsoft.com/office/drawing/2014/main" id="{F226D7DA-B5D9-F1C7-D190-5E63EA5BA33E}"/>
                    </a:ext>
                  </a:extLst>
                </p14:cNvPr>
                <p14:cNvContentPartPr/>
                <p14:nvPr/>
              </p14:nvContentPartPr>
              <p14:xfrm>
                <a:off x="3490488" y="2914776"/>
                <a:ext cx="810000" cy="315360"/>
              </p14:xfrm>
            </p:contentPart>
          </mc:Choice>
          <mc:Fallback>
            <p:pic>
              <p:nvPicPr>
                <p:cNvPr id="15" name="Mürekkep 14">
                  <a:extLst>
                    <a:ext uri="{FF2B5EF4-FFF2-40B4-BE49-F238E27FC236}">
                      <a16:creationId xmlns:a16="http://schemas.microsoft.com/office/drawing/2014/main" id="{F226D7DA-B5D9-F1C7-D190-5E63EA5BA33E}"/>
                    </a:ext>
                  </a:extLst>
                </p:cNvPr>
                <p:cNvPicPr/>
                <p:nvPr/>
              </p:nvPicPr>
              <p:blipFill>
                <a:blip r:embed="rId15"/>
                <a:stretch>
                  <a:fillRect/>
                </a:stretch>
              </p:blipFill>
              <p:spPr>
                <a:xfrm>
                  <a:off x="3481488" y="2905776"/>
                  <a:ext cx="82764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Mürekkep 15">
                  <a:extLst>
                    <a:ext uri="{FF2B5EF4-FFF2-40B4-BE49-F238E27FC236}">
                      <a16:creationId xmlns:a16="http://schemas.microsoft.com/office/drawing/2014/main" id="{CC2BA747-0110-196C-53BA-0B95E60B33A2}"/>
                    </a:ext>
                  </a:extLst>
                </p14:cNvPr>
                <p14:cNvContentPartPr/>
                <p14:nvPr/>
              </p14:nvContentPartPr>
              <p14:xfrm>
                <a:off x="4397328" y="3108456"/>
                <a:ext cx="157320" cy="168120"/>
              </p14:xfrm>
            </p:contentPart>
          </mc:Choice>
          <mc:Fallback>
            <p:pic>
              <p:nvPicPr>
                <p:cNvPr id="16" name="Mürekkep 15">
                  <a:extLst>
                    <a:ext uri="{FF2B5EF4-FFF2-40B4-BE49-F238E27FC236}">
                      <a16:creationId xmlns:a16="http://schemas.microsoft.com/office/drawing/2014/main" id="{CC2BA747-0110-196C-53BA-0B95E60B33A2}"/>
                    </a:ext>
                  </a:extLst>
                </p:cNvPr>
                <p:cNvPicPr/>
                <p:nvPr/>
              </p:nvPicPr>
              <p:blipFill>
                <a:blip r:embed="rId17"/>
                <a:stretch>
                  <a:fillRect/>
                </a:stretch>
              </p:blipFill>
              <p:spPr>
                <a:xfrm>
                  <a:off x="4388328" y="3099816"/>
                  <a:ext cx="1749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Mürekkep 16">
                  <a:extLst>
                    <a:ext uri="{FF2B5EF4-FFF2-40B4-BE49-F238E27FC236}">
                      <a16:creationId xmlns:a16="http://schemas.microsoft.com/office/drawing/2014/main" id="{EF4AC773-59C5-9C47-BB1A-1A3A3A8AF73A}"/>
                    </a:ext>
                  </a:extLst>
                </p14:cNvPr>
                <p14:cNvContentPartPr/>
                <p14:nvPr/>
              </p14:nvContentPartPr>
              <p14:xfrm>
                <a:off x="4507128" y="3163536"/>
                <a:ext cx="35640" cy="238680"/>
              </p14:xfrm>
            </p:contentPart>
          </mc:Choice>
          <mc:Fallback>
            <p:pic>
              <p:nvPicPr>
                <p:cNvPr id="17" name="Mürekkep 16">
                  <a:extLst>
                    <a:ext uri="{FF2B5EF4-FFF2-40B4-BE49-F238E27FC236}">
                      <a16:creationId xmlns:a16="http://schemas.microsoft.com/office/drawing/2014/main" id="{EF4AC773-59C5-9C47-BB1A-1A3A3A8AF73A}"/>
                    </a:ext>
                  </a:extLst>
                </p:cNvPr>
                <p:cNvPicPr/>
                <p:nvPr/>
              </p:nvPicPr>
              <p:blipFill>
                <a:blip r:embed="rId19"/>
                <a:stretch>
                  <a:fillRect/>
                </a:stretch>
              </p:blipFill>
              <p:spPr>
                <a:xfrm>
                  <a:off x="4498488" y="3154536"/>
                  <a:ext cx="5328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Mürekkep 17">
                  <a:extLst>
                    <a:ext uri="{FF2B5EF4-FFF2-40B4-BE49-F238E27FC236}">
                      <a16:creationId xmlns:a16="http://schemas.microsoft.com/office/drawing/2014/main" id="{F68198AF-8212-3F9C-9F63-91646AF25AC5}"/>
                    </a:ext>
                  </a:extLst>
                </p14:cNvPr>
                <p14:cNvContentPartPr/>
                <p14:nvPr/>
              </p14:nvContentPartPr>
              <p14:xfrm>
                <a:off x="4599288" y="3282336"/>
                <a:ext cx="360" cy="360"/>
              </p14:xfrm>
            </p:contentPart>
          </mc:Choice>
          <mc:Fallback>
            <p:pic>
              <p:nvPicPr>
                <p:cNvPr id="18" name="Mürekkep 17">
                  <a:extLst>
                    <a:ext uri="{FF2B5EF4-FFF2-40B4-BE49-F238E27FC236}">
                      <a16:creationId xmlns:a16="http://schemas.microsoft.com/office/drawing/2014/main" id="{F68198AF-8212-3F9C-9F63-91646AF25AC5}"/>
                    </a:ext>
                  </a:extLst>
                </p:cNvPr>
                <p:cNvPicPr/>
                <p:nvPr/>
              </p:nvPicPr>
              <p:blipFill>
                <a:blip r:embed="rId21"/>
                <a:stretch>
                  <a:fillRect/>
                </a:stretch>
              </p:blipFill>
              <p:spPr>
                <a:xfrm>
                  <a:off x="4590288" y="3273696"/>
                  <a:ext cx="18000" cy="18000"/>
                </a:xfrm>
                <a:prstGeom prst="rect">
                  <a:avLst/>
                </a:prstGeom>
              </p:spPr>
            </p:pic>
          </mc:Fallback>
        </mc:AlternateContent>
      </p:grpSp>
    </p:spTree>
    <p:extLst>
      <p:ext uri="{BB962C8B-B14F-4D97-AF65-F5344CB8AC3E}">
        <p14:creationId xmlns:p14="http://schemas.microsoft.com/office/powerpoint/2010/main" val="199125884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5C6CE37-C923-0061-193D-461BB68808A1}"/>
              </a:ext>
            </a:extLst>
          </p:cNvPr>
          <p:cNvPicPr>
            <a:picLocks noChangeAspect="1"/>
          </p:cNvPicPr>
          <p:nvPr/>
        </p:nvPicPr>
        <p:blipFill>
          <a:blip r:embed="rId2"/>
          <a:stretch>
            <a:fillRect/>
          </a:stretch>
        </p:blipFill>
        <p:spPr>
          <a:xfrm>
            <a:off x="0" y="0"/>
            <a:ext cx="7255693" cy="6858000"/>
          </a:xfrm>
          <a:prstGeom prst="rect">
            <a:avLst/>
          </a:prstGeom>
        </p:spPr>
      </p:pic>
      <p:pic>
        <p:nvPicPr>
          <p:cNvPr id="7" name="Resim 6">
            <a:extLst>
              <a:ext uri="{FF2B5EF4-FFF2-40B4-BE49-F238E27FC236}">
                <a16:creationId xmlns:a16="http://schemas.microsoft.com/office/drawing/2014/main" id="{91EC5D46-D901-73CD-6B3E-E657CA9CE2A9}"/>
              </a:ext>
            </a:extLst>
          </p:cNvPr>
          <p:cNvPicPr>
            <a:picLocks noChangeAspect="1"/>
          </p:cNvPicPr>
          <p:nvPr/>
        </p:nvPicPr>
        <p:blipFill>
          <a:blip r:embed="rId3"/>
          <a:stretch>
            <a:fillRect/>
          </a:stretch>
        </p:blipFill>
        <p:spPr>
          <a:xfrm>
            <a:off x="7088372" y="0"/>
            <a:ext cx="5103628" cy="6858000"/>
          </a:xfrm>
          <a:prstGeom prst="rect">
            <a:avLst/>
          </a:prstGeom>
        </p:spPr>
      </p:pic>
      <p:grpSp>
        <p:nvGrpSpPr>
          <p:cNvPr id="15" name="Grup 14">
            <a:extLst>
              <a:ext uri="{FF2B5EF4-FFF2-40B4-BE49-F238E27FC236}">
                <a16:creationId xmlns:a16="http://schemas.microsoft.com/office/drawing/2014/main" id="{BBED969C-2C8F-8589-768D-E4E6AE53DDA6}"/>
              </a:ext>
            </a:extLst>
          </p:cNvPr>
          <p:cNvGrpSpPr/>
          <p:nvPr/>
        </p:nvGrpSpPr>
        <p:grpSpPr>
          <a:xfrm>
            <a:off x="2406528" y="728856"/>
            <a:ext cx="1472760" cy="342360"/>
            <a:chOff x="2406528" y="728856"/>
            <a:chExt cx="1472760" cy="342360"/>
          </a:xfrm>
        </p:grpSpPr>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65A7D4B0-368D-D542-F182-27F60B300454}"/>
                    </a:ext>
                  </a:extLst>
                </p14:cNvPr>
                <p14:cNvContentPartPr/>
                <p14:nvPr/>
              </p14:nvContentPartPr>
              <p14:xfrm>
                <a:off x="2406528" y="728856"/>
                <a:ext cx="1170360" cy="342360"/>
              </p14:xfrm>
            </p:contentPart>
          </mc:Choice>
          <mc:Fallback>
            <p:pic>
              <p:nvPicPr>
                <p:cNvPr id="8" name="Mürekkep 7">
                  <a:extLst>
                    <a:ext uri="{FF2B5EF4-FFF2-40B4-BE49-F238E27FC236}">
                      <a16:creationId xmlns:a16="http://schemas.microsoft.com/office/drawing/2014/main" id="{65A7D4B0-368D-D542-F182-27F60B300454}"/>
                    </a:ext>
                  </a:extLst>
                </p:cNvPr>
                <p:cNvPicPr/>
                <p:nvPr/>
              </p:nvPicPr>
              <p:blipFill>
                <a:blip r:embed="rId5"/>
                <a:stretch>
                  <a:fillRect/>
                </a:stretch>
              </p:blipFill>
              <p:spPr>
                <a:xfrm>
                  <a:off x="2397888" y="719856"/>
                  <a:ext cx="1188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44AF8D9B-2B04-4420-4561-803F86F09600}"/>
                    </a:ext>
                  </a:extLst>
                </p14:cNvPr>
                <p14:cNvContentPartPr/>
                <p14:nvPr/>
              </p14:nvContentPartPr>
              <p14:xfrm>
                <a:off x="3757248" y="830736"/>
                <a:ext cx="122040" cy="210960"/>
              </p14:xfrm>
            </p:contentPart>
          </mc:Choice>
          <mc:Fallback>
            <p:pic>
              <p:nvPicPr>
                <p:cNvPr id="9" name="Mürekkep 8">
                  <a:extLst>
                    <a:ext uri="{FF2B5EF4-FFF2-40B4-BE49-F238E27FC236}">
                      <a16:creationId xmlns:a16="http://schemas.microsoft.com/office/drawing/2014/main" id="{44AF8D9B-2B04-4420-4561-803F86F09600}"/>
                    </a:ext>
                  </a:extLst>
                </p:cNvPr>
                <p:cNvPicPr/>
                <p:nvPr/>
              </p:nvPicPr>
              <p:blipFill>
                <a:blip r:embed="rId7"/>
                <a:stretch>
                  <a:fillRect/>
                </a:stretch>
              </p:blipFill>
              <p:spPr>
                <a:xfrm>
                  <a:off x="3748608" y="822096"/>
                  <a:ext cx="139680" cy="228600"/>
                </a:xfrm>
                <a:prstGeom prst="rect">
                  <a:avLst/>
                </a:prstGeom>
              </p:spPr>
            </p:pic>
          </mc:Fallback>
        </mc:AlternateContent>
      </p:grpSp>
      <p:grpSp>
        <p:nvGrpSpPr>
          <p:cNvPr id="14" name="Grup 13">
            <a:extLst>
              <a:ext uri="{FF2B5EF4-FFF2-40B4-BE49-F238E27FC236}">
                <a16:creationId xmlns:a16="http://schemas.microsoft.com/office/drawing/2014/main" id="{B20B1A40-417C-C8F0-B47D-E14B37C1C6F2}"/>
              </a:ext>
            </a:extLst>
          </p:cNvPr>
          <p:cNvGrpSpPr/>
          <p:nvPr/>
        </p:nvGrpSpPr>
        <p:grpSpPr>
          <a:xfrm>
            <a:off x="3480768" y="2423016"/>
            <a:ext cx="642240" cy="294120"/>
            <a:chOff x="3480768" y="2423016"/>
            <a:chExt cx="642240" cy="294120"/>
          </a:xfrm>
        </p:grpSpPr>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B8DAD193-E260-D64B-72B9-2B51BCC4EDE5}"/>
                    </a:ext>
                  </a:extLst>
                </p14:cNvPr>
                <p14:cNvContentPartPr/>
                <p14:nvPr/>
              </p14:nvContentPartPr>
              <p14:xfrm>
                <a:off x="3480768" y="2495736"/>
                <a:ext cx="277920" cy="221400"/>
              </p14:xfrm>
            </p:contentPart>
          </mc:Choice>
          <mc:Fallback>
            <p:pic>
              <p:nvPicPr>
                <p:cNvPr id="10" name="Mürekkep 9">
                  <a:extLst>
                    <a:ext uri="{FF2B5EF4-FFF2-40B4-BE49-F238E27FC236}">
                      <a16:creationId xmlns:a16="http://schemas.microsoft.com/office/drawing/2014/main" id="{B8DAD193-E260-D64B-72B9-2B51BCC4EDE5}"/>
                    </a:ext>
                  </a:extLst>
                </p:cNvPr>
                <p:cNvPicPr/>
                <p:nvPr/>
              </p:nvPicPr>
              <p:blipFill>
                <a:blip r:embed="rId9"/>
                <a:stretch>
                  <a:fillRect/>
                </a:stretch>
              </p:blipFill>
              <p:spPr>
                <a:xfrm>
                  <a:off x="3472128" y="2486736"/>
                  <a:ext cx="2955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Mürekkep 10">
                  <a:extLst>
                    <a:ext uri="{FF2B5EF4-FFF2-40B4-BE49-F238E27FC236}">
                      <a16:creationId xmlns:a16="http://schemas.microsoft.com/office/drawing/2014/main" id="{2D5F4A4B-1EE0-200C-9A49-91C8F82E1A8C}"/>
                    </a:ext>
                  </a:extLst>
                </p14:cNvPr>
                <p14:cNvContentPartPr/>
                <p14:nvPr/>
              </p14:nvContentPartPr>
              <p14:xfrm>
                <a:off x="3968208" y="2423016"/>
                <a:ext cx="154800" cy="138240"/>
              </p14:xfrm>
            </p:contentPart>
          </mc:Choice>
          <mc:Fallback>
            <p:pic>
              <p:nvPicPr>
                <p:cNvPr id="11" name="Mürekkep 10">
                  <a:extLst>
                    <a:ext uri="{FF2B5EF4-FFF2-40B4-BE49-F238E27FC236}">
                      <a16:creationId xmlns:a16="http://schemas.microsoft.com/office/drawing/2014/main" id="{2D5F4A4B-1EE0-200C-9A49-91C8F82E1A8C}"/>
                    </a:ext>
                  </a:extLst>
                </p:cNvPr>
                <p:cNvPicPr/>
                <p:nvPr/>
              </p:nvPicPr>
              <p:blipFill>
                <a:blip r:embed="rId11"/>
                <a:stretch>
                  <a:fillRect/>
                </a:stretch>
              </p:blipFill>
              <p:spPr>
                <a:xfrm>
                  <a:off x="3959208" y="2414376"/>
                  <a:ext cx="172440" cy="155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2" name="Mürekkep 11">
                <a:extLst>
                  <a:ext uri="{FF2B5EF4-FFF2-40B4-BE49-F238E27FC236}">
                    <a16:creationId xmlns:a16="http://schemas.microsoft.com/office/drawing/2014/main" id="{B1A671EB-3A6A-8C88-D2F6-8DD0EBBE155E}"/>
                  </a:ext>
                </a:extLst>
              </p14:cNvPr>
              <p14:cNvContentPartPr/>
              <p14:nvPr/>
            </p14:nvContentPartPr>
            <p14:xfrm>
              <a:off x="246528" y="2697336"/>
              <a:ext cx="520560" cy="360"/>
            </p14:xfrm>
          </p:contentPart>
        </mc:Choice>
        <mc:Fallback>
          <p:pic>
            <p:nvPicPr>
              <p:cNvPr id="12" name="Mürekkep 11">
                <a:extLst>
                  <a:ext uri="{FF2B5EF4-FFF2-40B4-BE49-F238E27FC236}">
                    <a16:creationId xmlns:a16="http://schemas.microsoft.com/office/drawing/2014/main" id="{B1A671EB-3A6A-8C88-D2F6-8DD0EBBE155E}"/>
                  </a:ext>
                </a:extLst>
              </p:cNvPr>
              <p:cNvPicPr/>
              <p:nvPr/>
            </p:nvPicPr>
            <p:blipFill>
              <a:blip r:embed="rId13"/>
              <a:stretch>
                <a:fillRect/>
              </a:stretch>
            </p:blipFill>
            <p:spPr>
              <a:xfrm>
                <a:off x="237888" y="2688336"/>
                <a:ext cx="538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Mürekkep 12">
                <a:extLst>
                  <a:ext uri="{FF2B5EF4-FFF2-40B4-BE49-F238E27FC236}">
                    <a16:creationId xmlns:a16="http://schemas.microsoft.com/office/drawing/2014/main" id="{EE1F6CC4-DD61-29B0-27AD-CF2A1ADEFBE2}"/>
                  </a:ext>
                </a:extLst>
              </p14:cNvPr>
              <p14:cNvContentPartPr/>
              <p14:nvPr/>
            </p14:nvContentPartPr>
            <p14:xfrm>
              <a:off x="228528" y="2193696"/>
              <a:ext cx="803880" cy="28800"/>
            </p14:xfrm>
          </p:contentPart>
        </mc:Choice>
        <mc:Fallback>
          <p:pic>
            <p:nvPicPr>
              <p:cNvPr id="13" name="Mürekkep 12">
                <a:extLst>
                  <a:ext uri="{FF2B5EF4-FFF2-40B4-BE49-F238E27FC236}">
                    <a16:creationId xmlns:a16="http://schemas.microsoft.com/office/drawing/2014/main" id="{EE1F6CC4-DD61-29B0-27AD-CF2A1ADEFBE2}"/>
                  </a:ext>
                </a:extLst>
              </p:cNvPr>
              <p:cNvPicPr/>
              <p:nvPr/>
            </p:nvPicPr>
            <p:blipFill>
              <a:blip r:embed="rId15"/>
              <a:stretch>
                <a:fillRect/>
              </a:stretch>
            </p:blipFill>
            <p:spPr>
              <a:xfrm>
                <a:off x="219528" y="2185056"/>
                <a:ext cx="821520" cy="46440"/>
              </a:xfrm>
              <a:prstGeom prst="rect">
                <a:avLst/>
              </a:prstGeom>
            </p:spPr>
          </p:pic>
        </mc:Fallback>
      </mc:AlternateContent>
      <p:grpSp>
        <p:nvGrpSpPr>
          <p:cNvPr id="21" name="Grup 20">
            <a:extLst>
              <a:ext uri="{FF2B5EF4-FFF2-40B4-BE49-F238E27FC236}">
                <a16:creationId xmlns:a16="http://schemas.microsoft.com/office/drawing/2014/main" id="{427A43B5-4E77-CFAD-4786-8FDA79FED9F5}"/>
              </a:ext>
            </a:extLst>
          </p:cNvPr>
          <p:cNvGrpSpPr/>
          <p:nvPr/>
        </p:nvGrpSpPr>
        <p:grpSpPr>
          <a:xfrm>
            <a:off x="2340648" y="3034656"/>
            <a:ext cx="1666800" cy="462600"/>
            <a:chOff x="2340648" y="3034656"/>
            <a:chExt cx="1666800" cy="462600"/>
          </a:xfrm>
        </p:grpSpPr>
        <mc:AlternateContent xmlns:mc="http://schemas.openxmlformats.org/markup-compatibility/2006">
          <mc:Choice xmlns:p14="http://schemas.microsoft.com/office/powerpoint/2010/main" Requires="p14">
            <p:contentPart p14:bwMode="auto" r:id="rId16">
              <p14:nvContentPartPr>
                <p14:cNvPr id="16" name="Mürekkep 15">
                  <a:extLst>
                    <a:ext uri="{FF2B5EF4-FFF2-40B4-BE49-F238E27FC236}">
                      <a16:creationId xmlns:a16="http://schemas.microsoft.com/office/drawing/2014/main" id="{3DC2AE7E-2700-6CF2-FE29-2B4115620545}"/>
                    </a:ext>
                  </a:extLst>
                </p14:cNvPr>
                <p14:cNvContentPartPr/>
                <p14:nvPr/>
              </p14:nvContentPartPr>
              <p14:xfrm>
                <a:off x="3832128" y="3034656"/>
                <a:ext cx="175320" cy="211680"/>
              </p14:xfrm>
            </p:contentPart>
          </mc:Choice>
          <mc:Fallback>
            <p:pic>
              <p:nvPicPr>
                <p:cNvPr id="16" name="Mürekkep 15">
                  <a:extLst>
                    <a:ext uri="{FF2B5EF4-FFF2-40B4-BE49-F238E27FC236}">
                      <a16:creationId xmlns:a16="http://schemas.microsoft.com/office/drawing/2014/main" id="{3DC2AE7E-2700-6CF2-FE29-2B4115620545}"/>
                    </a:ext>
                  </a:extLst>
                </p:cNvPr>
                <p:cNvPicPr/>
                <p:nvPr/>
              </p:nvPicPr>
              <p:blipFill>
                <a:blip r:embed="rId17"/>
                <a:stretch>
                  <a:fillRect/>
                </a:stretch>
              </p:blipFill>
              <p:spPr>
                <a:xfrm>
                  <a:off x="3823488" y="3025656"/>
                  <a:ext cx="1929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Mürekkep 16">
                  <a:extLst>
                    <a:ext uri="{FF2B5EF4-FFF2-40B4-BE49-F238E27FC236}">
                      <a16:creationId xmlns:a16="http://schemas.microsoft.com/office/drawing/2014/main" id="{5EE697DD-5000-313F-4A2D-2AB78A3D7B51}"/>
                    </a:ext>
                  </a:extLst>
                </p14:cNvPr>
                <p14:cNvContentPartPr/>
                <p14:nvPr/>
              </p14:nvContentPartPr>
              <p14:xfrm>
                <a:off x="3610368" y="3282336"/>
                <a:ext cx="73440" cy="149040"/>
              </p14:xfrm>
            </p:contentPart>
          </mc:Choice>
          <mc:Fallback>
            <p:pic>
              <p:nvPicPr>
                <p:cNvPr id="17" name="Mürekkep 16">
                  <a:extLst>
                    <a:ext uri="{FF2B5EF4-FFF2-40B4-BE49-F238E27FC236}">
                      <a16:creationId xmlns:a16="http://schemas.microsoft.com/office/drawing/2014/main" id="{5EE697DD-5000-313F-4A2D-2AB78A3D7B51}"/>
                    </a:ext>
                  </a:extLst>
                </p:cNvPr>
                <p:cNvPicPr/>
                <p:nvPr/>
              </p:nvPicPr>
              <p:blipFill>
                <a:blip r:embed="rId19"/>
                <a:stretch>
                  <a:fillRect/>
                </a:stretch>
              </p:blipFill>
              <p:spPr>
                <a:xfrm>
                  <a:off x="3601368" y="3273696"/>
                  <a:ext cx="910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Mürekkep 17">
                  <a:extLst>
                    <a:ext uri="{FF2B5EF4-FFF2-40B4-BE49-F238E27FC236}">
                      <a16:creationId xmlns:a16="http://schemas.microsoft.com/office/drawing/2014/main" id="{8065C902-1348-BFB9-9CAB-876B77CF10EC}"/>
                    </a:ext>
                  </a:extLst>
                </p14:cNvPr>
                <p14:cNvContentPartPr/>
                <p14:nvPr/>
              </p14:nvContentPartPr>
              <p14:xfrm>
                <a:off x="3684528" y="3391776"/>
                <a:ext cx="8640" cy="105480"/>
              </p14:xfrm>
            </p:contentPart>
          </mc:Choice>
          <mc:Fallback>
            <p:pic>
              <p:nvPicPr>
                <p:cNvPr id="18" name="Mürekkep 17">
                  <a:extLst>
                    <a:ext uri="{FF2B5EF4-FFF2-40B4-BE49-F238E27FC236}">
                      <a16:creationId xmlns:a16="http://schemas.microsoft.com/office/drawing/2014/main" id="{8065C902-1348-BFB9-9CAB-876B77CF10EC}"/>
                    </a:ext>
                  </a:extLst>
                </p:cNvPr>
                <p:cNvPicPr/>
                <p:nvPr/>
              </p:nvPicPr>
              <p:blipFill>
                <a:blip r:embed="rId21"/>
                <a:stretch>
                  <a:fillRect/>
                </a:stretch>
              </p:blipFill>
              <p:spPr>
                <a:xfrm>
                  <a:off x="3675888" y="3383136"/>
                  <a:ext cx="262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Mürekkep 18">
                  <a:extLst>
                    <a:ext uri="{FF2B5EF4-FFF2-40B4-BE49-F238E27FC236}">
                      <a16:creationId xmlns:a16="http://schemas.microsoft.com/office/drawing/2014/main" id="{B4FC08B4-B36F-9C59-0417-97BBEE69538A}"/>
                    </a:ext>
                  </a:extLst>
                </p14:cNvPr>
                <p14:cNvContentPartPr/>
                <p14:nvPr/>
              </p14:nvContentPartPr>
              <p14:xfrm>
                <a:off x="2340648" y="3419496"/>
                <a:ext cx="565560" cy="37080"/>
              </p14:xfrm>
            </p:contentPart>
          </mc:Choice>
          <mc:Fallback>
            <p:pic>
              <p:nvPicPr>
                <p:cNvPr id="19" name="Mürekkep 18">
                  <a:extLst>
                    <a:ext uri="{FF2B5EF4-FFF2-40B4-BE49-F238E27FC236}">
                      <a16:creationId xmlns:a16="http://schemas.microsoft.com/office/drawing/2014/main" id="{B4FC08B4-B36F-9C59-0417-97BBEE69538A}"/>
                    </a:ext>
                  </a:extLst>
                </p:cNvPr>
                <p:cNvPicPr/>
                <p:nvPr/>
              </p:nvPicPr>
              <p:blipFill>
                <a:blip r:embed="rId23"/>
                <a:stretch>
                  <a:fillRect/>
                </a:stretch>
              </p:blipFill>
              <p:spPr>
                <a:xfrm>
                  <a:off x="2332008" y="3410856"/>
                  <a:ext cx="5832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Mürekkep 19">
                  <a:extLst>
                    <a:ext uri="{FF2B5EF4-FFF2-40B4-BE49-F238E27FC236}">
                      <a16:creationId xmlns:a16="http://schemas.microsoft.com/office/drawing/2014/main" id="{3832FD50-B1CD-92DB-9B20-DED3A3BE29BC}"/>
                    </a:ext>
                  </a:extLst>
                </p14:cNvPr>
                <p14:cNvContentPartPr/>
                <p14:nvPr/>
              </p14:nvContentPartPr>
              <p14:xfrm>
                <a:off x="2477448" y="3163176"/>
                <a:ext cx="1316160" cy="37800"/>
              </p14:xfrm>
            </p:contentPart>
          </mc:Choice>
          <mc:Fallback>
            <p:pic>
              <p:nvPicPr>
                <p:cNvPr id="20" name="Mürekkep 19">
                  <a:extLst>
                    <a:ext uri="{FF2B5EF4-FFF2-40B4-BE49-F238E27FC236}">
                      <a16:creationId xmlns:a16="http://schemas.microsoft.com/office/drawing/2014/main" id="{3832FD50-B1CD-92DB-9B20-DED3A3BE29BC}"/>
                    </a:ext>
                  </a:extLst>
                </p:cNvPr>
                <p:cNvPicPr/>
                <p:nvPr/>
              </p:nvPicPr>
              <p:blipFill>
                <a:blip r:embed="rId25"/>
                <a:stretch>
                  <a:fillRect/>
                </a:stretch>
              </p:blipFill>
              <p:spPr>
                <a:xfrm>
                  <a:off x="2468808" y="3154176"/>
                  <a:ext cx="1333800" cy="55440"/>
                </a:xfrm>
                <a:prstGeom prst="rect">
                  <a:avLst/>
                </a:prstGeom>
              </p:spPr>
            </p:pic>
          </mc:Fallback>
        </mc:AlternateContent>
      </p:grpSp>
      <p:grpSp>
        <p:nvGrpSpPr>
          <p:cNvPr id="24" name="Grup 23">
            <a:extLst>
              <a:ext uri="{FF2B5EF4-FFF2-40B4-BE49-F238E27FC236}">
                <a16:creationId xmlns:a16="http://schemas.microsoft.com/office/drawing/2014/main" id="{1819A4EC-5D07-38B0-232D-3099DCF5C51C}"/>
              </a:ext>
            </a:extLst>
          </p:cNvPr>
          <p:cNvGrpSpPr/>
          <p:nvPr/>
        </p:nvGrpSpPr>
        <p:grpSpPr>
          <a:xfrm>
            <a:off x="2477448" y="3729816"/>
            <a:ext cx="1364400" cy="176400"/>
            <a:chOff x="2477448" y="3729816"/>
            <a:chExt cx="1364400" cy="176400"/>
          </a:xfrm>
        </p:grpSpPr>
        <mc:AlternateContent xmlns:mc="http://schemas.openxmlformats.org/markup-compatibility/2006">
          <mc:Choice xmlns:p14="http://schemas.microsoft.com/office/powerpoint/2010/main" Requires="p14">
            <p:contentPart p14:bwMode="auto" r:id="rId26">
              <p14:nvContentPartPr>
                <p14:cNvPr id="22" name="Mürekkep 21">
                  <a:extLst>
                    <a:ext uri="{FF2B5EF4-FFF2-40B4-BE49-F238E27FC236}">
                      <a16:creationId xmlns:a16="http://schemas.microsoft.com/office/drawing/2014/main" id="{F8C7A6EF-7A7B-D81C-3197-5CA9112BBD57}"/>
                    </a:ext>
                  </a:extLst>
                </p14:cNvPr>
                <p14:cNvContentPartPr/>
                <p14:nvPr/>
              </p14:nvContentPartPr>
              <p14:xfrm>
                <a:off x="2477448" y="3892896"/>
                <a:ext cx="868320" cy="12240"/>
              </p14:xfrm>
            </p:contentPart>
          </mc:Choice>
          <mc:Fallback>
            <p:pic>
              <p:nvPicPr>
                <p:cNvPr id="22" name="Mürekkep 21">
                  <a:extLst>
                    <a:ext uri="{FF2B5EF4-FFF2-40B4-BE49-F238E27FC236}">
                      <a16:creationId xmlns:a16="http://schemas.microsoft.com/office/drawing/2014/main" id="{F8C7A6EF-7A7B-D81C-3197-5CA9112BBD57}"/>
                    </a:ext>
                  </a:extLst>
                </p:cNvPr>
                <p:cNvPicPr/>
                <p:nvPr/>
              </p:nvPicPr>
              <p:blipFill>
                <a:blip r:embed="rId27"/>
                <a:stretch>
                  <a:fillRect/>
                </a:stretch>
              </p:blipFill>
              <p:spPr>
                <a:xfrm>
                  <a:off x="2468808" y="3883896"/>
                  <a:ext cx="8859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Mürekkep 22">
                  <a:extLst>
                    <a:ext uri="{FF2B5EF4-FFF2-40B4-BE49-F238E27FC236}">
                      <a16:creationId xmlns:a16="http://schemas.microsoft.com/office/drawing/2014/main" id="{FF5EFB90-F6DE-9D08-BFCB-58068BF573D0}"/>
                    </a:ext>
                  </a:extLst>
                </p14:cNvPr>
                <p14:cNvContentPartPr/>
                <p14:nvPr/>
              </p14:nvContentPartPr>
              <p14:xfrm>
                <a:off x="3685608" y="3729816"/>
                <a:ext cx="156240" cy="176400"/>
              </p14:xfrm>
            </p:contentPart>
          </mc:Choice>
          <mc:Fallback>
            <p:pic>
              <p:nvPicPr>
                <p:cNvPr id="23" name="Mürekkep 22">
                  <a:extLst>
                    <a:ext uri="{FF2B5EF4-FFF2-40B4-BE49-F238E27FC236}">
                      <a16:creationId xmlns:a16="http://schemas.microsoft.com/office/drawing/2014/main" id="{FF5EFB90-F6DE-9D08-BFCB-58068BF573D0}"/>
                    </a:ext>
                  </a:extLst>
                </p:cNvPr>
                <p:cNvPicPr/>
                <p:nvPr/>
              </p:nvPicPr>
              <p:blipFill>
                <a:blip r:embed="rId29"/>
                <a:stretch>
                  <a:fillRect/>
                </a:stretch>
              </p:blipFill>
              <p:spPr>
                <a:xfrm>
                  <a:off x="3676968" y="3720816"/>
                  <a:ext cx="173880" cy="194040"/>
                </a:xfrm>
                <a:prstGeom prst="rect">
                  <a:avLst/>
                </a:prstGeom>
              </p:spPr>
            </p:pic>
          </mc:Fallback>
        </mc:AlternateContent>
      </p:grpSp>
      <p:grpSp>
        <p:nvGrpSpPr>
          <p:cNvPr id="27" name="Grup 26">
            <a:extLst>
              <a:ext uri="{FF2B5EF4-FFF2-40B4-BE49-F238E27FC236}">
                <a16:creationId xmlns:a16="http://schemas.microsoft.com/office/drawing/2014/main" id="{21B1F3C5-D90E-AE2A-D3DF-5E768C75B03A}"/>
              </a:ext>
            </a:extLst>
          </p:cNvPr>
          <p:cNvGrpSpPr/>
          <p:nvPr/>
        </p:nvGrpSpPr>
        <p:grpSpPr>
          <a:xfrm>
            <a:off x="2514168" y="5175216"/>
            <a:ext cx="1865160" cy="192600"/>
            <a:chOff x="2514168" y="5175216"/>
            <a:chExt cx="1865160" cy="192600"/>
          </a:xfrm>
        </p:grpSpPr>
        <mc:AlternateContent xmlns:mc="http://schemas.openxmlformats.org/markup-compatibility/2006">
          <mc:Choice xmlns:p14="http://schemas.microsoft.com/office/powerpoint/2010/main" Requires="p14">
            <p:contentPart p14:bwMode="auto" r:id="rId30">
              <p14:nvContentPartPr>
                <p14:cNvPr id="25" name="Mürekkep 24">
                  <a:extLst>
                    <a:ext uri="{FF2B5EF4-FFF2-40B4-BE49-F238E27FC236}">
                      <a16:creationId xmlns:a16="http://schemas.microsoft.com/office/drawing/2014/main" id="{AB1CBBB6-D854-F460-BC8B-2BB86477F6C3}"/>
                    </a:ext>
                  </a:extLst>
                </p14:cNvPr>
                <p14:cNvContentPartPr/>
                <p14:nvPr/>
              </p14:nvContentPartPr>
              <p14:xfrm>
                <a:off x="2514168" y="5320656"/>
                <a:ext cx="1499400" cy="47160"/>
              </p14:xfrm>
            </p:contentPart>
          </mc:Choice>
          <mc:Fallback>
            <p:pic>
              <p:nvPicPr>
                <p:cNvPr id="25" name="Mürekkep 24">
                  <a:extLst>
                    <a:ext uri="{FF2B5EF4-FFF2-40B4-BE49-F238E27FC236}">
                      <a16:creationId xmlns:a16="http://schemas.microsoft.com/office/drawing/2014/main" id="{AB1CBBB6-D854-F460-BC8B-2BB86477F6C3}"/>
                    </a:ext>
                  </a:extLst>
                </p:cNvPr>
                <p:cNvPicPr/>
                <p:nvPr/>
              </p:nvPicPr>
              <p:blipFill>
                <a:blip r:embed="rId31"/>
                <a:stretch>
                  <a:fillRect/>
                </a:stretch>
              </p:blipFill>
              <p:spPr>
                <a:xfrm>
                  <a:off x="2505168" y="5311656"/>
                  <a:ext cx="15170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Mürekkep 25">
                  <a:extLst>
                    <a:ext uri="{FF2B5EF4-FFF2-40B4-BE49-F238E27FC236}">
                      <a16:creationId xmlns:a16="http://schemas.microsoft.com/office/drawing/2014/main" id="{94D8DA22-FF97-4B58-2749-7729E5D6E80D}"/>
                    </a:ext>
                  </a:extLst>
                </p14:cNvPr>
                <p14:cNvContentPartPr/>
                <p14:nvPr/>
              </p14:nvContentPartPr>
              <p14:xfrm>
                <a:off x="4269168" y="5175216"/>
                <a:ext cx="110160" cy="167400"/>
              </p14:xfrm>
            </p:contentPart>
          </mc:Choice>
          <mc:Fallback>
            <p:pic>
              <p:nvPicPr>
                <p:cNvPr id="26" name="Mürekkep 25">
                  <a:extLst>
                    <a:ext uri="{FF2B5EF4-FFF2-40B4-BE49-F238E27FC236}">
                      <a16:creationId xmlns:a16="http://schemas.microsoft.com/office/drawing/2014/main" id="{94D8DA22-FF97-4B58-2749-7729E5D6E80D}"/>
                    </a:ext>
                  </a:extLst>
                </p:cNvPr>
                <p:cNvPicPr/>
                <p:nvPr/>
              </p:nvPicPr>
              <p:blipFill>
                <a:blip r:embed="rId33"/>
                <a:stretch>
                  <a:fillRect/>
                </a:stretch>
              </p:blipFill>
              <p:spPr>
                <a:xfrm>
                  <a:off x="4260168" y="5166216"/>
                  <a:ext cx="127800" cy="185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28" name="Mürekkep 27">
                <a:extLst>
                  <a:ext uri="{FF2B5EF4-FFF2-40B4-BE49-F238E27FC236}">
                    <a16:creationId xmlns:a16="http://schemas.microsoft.com/office/drawing/2014/main" id="{71B9ACFD-61C1-3FA8-2F8D-8C9CD8033C35}"/>
                  </a:ext>
                </a:extLst>
              </p14:cNvPr>
              <p14:cNvContentPartPr/>
              <p14:nvPr/>
            </p14:nvContentPartPr>
            <p14:xfrm>
              <a:off x="2441088" y="5558976"/>
              <a:ext cx="611640" cy="18720"/>
            </p14:xfrm>
          </p:contentPart>
        </mc:Choice>
        <mc:Fallback>
          <p:pic>
            <p:nvPicPr>
              <p:cNvPr id="28" name="Mürekkep 27">
                <a:extLst>
                  <a:ext uri="{FF2B5EF4-FFF2-40B4-BE49-F238E27FC236}">
                    <a16:creationId xmlns:a16="http://schemas.microsoft.com/office/drawing/2014/main" id="{71B9ACFD-61C1-3FA8-2F8D-8C9CD8033C35}"/>
                  </a:ext>
                </a:extLst>
              </p:cNvPr>
              <p:cNvPicPr/>
              <p:nvPr/>
            </p:nvPicPr>
            <p:blipFill>
              <a:blip r:embed="rId35"/>
              <a:stretch>
                <a:fillRect/>
              </a:stretch>
            </p:blipFill>
            <p:spPr>
              <a:xfrm>
                <a:off x="2432448" y="5549976"/>
                <a:ext cx="629280" cy="36360"/>
              </a:xfrm>
              <a:prstGeom prst="rect">
                <a:avLst/>
              </a:prstGeom>
            </p:spPr>
          </p:pic>
        </mc:Fallback>
      </mc:AlternateContent>
      <p:grpSp>
        <p:nvGrpSpPr>
          <p:cNvPr id="31" name="Grup 30">
            <a:extLst>
              <a:ext uri="{FF2B5EF4-FFF2-40B4-BE49-F238E27FC236}">
                <a16:creationId xmlns:a16="http://schemas.microsoft.com/office/drawing/2014/main" id="{6A89CA49-924A-5522-6884-F4CCBBC6EF37}"/>
              </a:ext>
            </a:extLst>
          </p:cNvPr>
          <p:cNvGrpSpPr/>
          <p:nvPr/>
        </p:nvGrpSpPr>
        <p:grpSpPr>
          <a:xfrm>
            <a:off x="3593088" y="5438376"/>
            <a:ext cx="174600" cy="194040"/>
            <a:chOff x="3593088" y="5438376"/>
            <a:chExt cx="174600" cy="194040"/>
          </a:xfrm>
        </p:grpSpPr>
        <mc:AlternateContent xmlns:mc="http://schemas.openxmlformats.org/markup-compatibility/2006">
          <mc:Choice xmlns:p14="http://schemas.microsoft.com/office/powerpoint/2010/main" Requires="p14">
            <p:contentPart p14:bwMode="auto" r:id="rId36">
              <p14:nvContentPartPr>
                <p14:cNvPr id="29" name="Mürekkep 28">
                  <a:extLst>
                    <a:ext uri="{FF2B5EF4-FFF2-40B4-BE49-F238E27FC236}">
                      <a16:creationId xmlns:a16="http://schemas.microsoft.com/office/drawing/2014/main" id="{43EFFB84-AA04-0FFC-631D-F37BEBD684D9}"/>
                    </a:ext>
                  </a:extLst>
                </p14:cNvPr>
                <p14:cNvContentPartPr/>
                <p14:nvPr/>
              </p14:nvContentPartPr>
              <p14:xfrm>
                <a:off x="3593088" y="5438376"/>
                <a:ext cx="136800" cy="194040"/>
              </p14:xfrm>
            </p:contentPart>
          </mc:Choice>
          <mc:Fallback>
            <p:pic>
              <p:nvPicPr>
                <p:cNvPr id="29" name="Mürekkep 28">
                  <a:extLst>
                    <a:ext uri="{FF2B5EF4-FFF2-40B4-BE49-F238E27FC236}">
                      <a16:creationId xmlns:a16="http://schemas.microsoft.com/office/drawing/2014/main" id="{43EFFB84-AA04-0FFC-631D-F37BEBD684D9}"/>
                    </a:ext>
                  </a:extLst>
                </p:cNvPr>
                <p:cNvPicPr/>
                <p:nvPr/>
              </p:nvPicPr>
              <p:blipFill>
                <a:blip r:embed="rId37"/>
                <a:stretch>
                  <a:fillRect/>
                </a:stretch>
              </p:blipFill>
              <p:spPr>
                <a:xfrm>
                  <a:off x="3584448" y="5429736"/>
                  <a:ext cx="1544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Mürekkep 29">
                  <a:extLst>
                    <a:ext uri="{FF2B5EF4-FFF2-40B4-BE49-F238E27FC236}">
                      <a16:creationId xmlns:a16="http://schemas.microsoft.com/office/drawing/2014/main" id="{D6E90F38-0202-83CA-D2F0-45A93127CA9E}"/>
                    </a:ext>
                  </a:extLst>
                </p14:cNvPr>
                <p14:cNvContentPartPr/>
                <p14:nvPr/>
              </p14:nvContentPartPr>
              <p14:xfrm>
                <a:off x="3702888" y="5542416"/>
                <a:ext cx="64800" cy="16920"/>
              </p14:xfrm>
            </p:contentPart>
          </mc:Choice>
          <mc:Fallback>
            <p:pic>
              <p:nvPicPr>
                <p:cNvPr id="30" name="Mürekkep 29">
                  <a:extLst>
                    <a:ext uri="{FF2B5EF4-FFF2-40B4-BE49-F238E27FC236}">
                      <a16:creationId xmlns:a16="http://schemas.microsoft.com/office/drawing/2014/main" id="{D6E90F38-0202-83CA-D2F0-45A93127CA9E}"/>
                    </a:ext>
                  </a:extLst>
                </p:cNvPr>
                <p:cNvPicPr/>
                <p:nvPr/>
              </p:nvPicPr>
              <p:blipFill>
                <a:blip r:embed="rId39"/>
                <a:stretch>
                  <a:fillRect/>
                </a:stretch>
              </p:blipFill>
              <p:spPr>
                <a:xfrm>
                  <a:off x="3694248" y="5533776"/>
                  <a:ext cx="82440" cy="34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32" name="Mürekkep 31">
                <a:extLst>
                  <a:ext uri="{FF2B5EF4-FFF2-40B4-BE49-F238E27FC236}">
                    <a16:creationId xmlns:a16="http://schemas.microsoft.com/office/drawing/2014/main" id="{96E43BD3-A489-B0A5-018B-26C2AC84F28B}"/>
                  </a:ext>
                </a:extLst>
              </p14:cNvPr>
              <p14:cNvContentPartPr/>
              <p14:nvPr/>
            </p14:nvContentPartPr>
            <p14:xfrm>
              <a:off x="10366848" y="2394576"/>
              <a:ext cx="260640" cy="249840"/>
            </p14:xfrm>
          </p:contentPart>
        </mc:Choice>
        <mc:Fallback>
          <p:pic>
            <p:nvPicPr>
              <p:cNvPr id="32" name="Mürekkep 31">
                <a:extLst>
                  <a:ext uri="{FF2B5EF4-FFF2-40B4-BE49-F238E27FC236}">
                    <a16:creationId xmlns:a16="http://schemas.microsoft.com/office/drawing/2014/main" id="{96E43BD3-A489-B0A5-018B-26C2AC84F28B}"/>
                  </a:ext>
                </a:extLst>
              </p:cNvPr>
              <p:cNvPicPr/>
              <p:nvPr/>
            </p:nvPicPr>
            <p:blipFill>
              <a:blip r:embed="rId41"/>
              <a:stretch>
                <a:fillRect/>
              </a:stretch>
            </p:blipFill>
            <p:spPr>
              <a:xfrm>
                <a:off x="10357848" y="2385936"/>
                <a:ext cx="27828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Mürekkep 32">
                <a:extLst>
                  <a:ext uri="{FF2B5EF4-FFF2-40B4-BE49-F238E27FC236}">
                    <a16:creationId xmlns:a16="http://schemas.microsoft.com/office/drawing/2014/main" id="{C3EFE051-79AC-EB7C-6C5E-BFEB45895318}"/>
                  </a:ext>
                </a:extLst>
              </p14:cNvPr>
              <p14:cNvContentPartPr/>
              <p14:nvPr/>
            </p14:nvContentPartPr>
            <p14:xfrm>
              <a:off x="10860768" y="2404296"/>
              <a:ext cx="110520" cy="184320"/>
            </p14:xfrm>
          </p:contentPart>
        </mc:Choice>
        <mc:Fallback>
          <p:pic>
            <p:nvPicPr>
              <p:cNvPr id="33" name="Mürekkep 32">
                <a:extLst>
                  <a:ext uri="{FF2B5EF4-FFF2-40B4-BE49-F238E27FC236}">
                    <a16:creationId xmlns:a16="http://schemas.microsoft.com/office/drawing/2014/main" id="{C3EFE051-79AC-EB7C-6C5E-BFEB45895318}"/>
                  </a:ext>
                </a:extLst>
              </p:cNvPr>
              <p:cNvPicPr/>
              <p:nvPr/>
            </p:nvPicPr>
            <p:blipFill>
              <a:blip r:embed="rId43"/>
              <a:stretch>
                <a:fillRect/>
              </a:stretch>
            </p:blipFill>
            <p:spPr>
              <a:xfrm>
                <a:off x="10852128" y="2395656"/>
                <a:ext cx="128160" cy="201960"/>
              </a:xfrm>
              <a:prstGeom prst="rect">
                <a:avLst/>
              </a:prstGeom>
            </p:spPr>
          </p:pic>
        </mc:Fallback>
      </mc:AlternateContent>
      <p:grpSp>
        <p:nvGrpSpPr>
          <p:cNvPr id="36" name="Grup 35">
            <a:extLst>
              <a:ext uri="{FF2B5EF4-FFF2-40B4-BE49-F238E27FC236}">
                <a16:creationId xmlns:a16="http://schemas.microsoft.com/office/drawing/2014/main" id="{B8D0C965-4BBA-E051-E2CB-02AD017646EC}"/>
              </a:ext>
            </a:extLst>
          </p:cNvPr>
          <p:cNvGrpSpPr/>
          <p:nvPr/>
        </p:nvGrpSpPr>
        <p:grpSpPr>
          <a:xfrm>
            <a:off x="9399528" y="3108456"/>
            <a:ext cx="1417320" cy="201960"/>
            <a:chOff x="9399528" y="3108456"/>
            <a:chExt cx="1417320" cy="201960"/>
          </a:xfrm>
        </p:grpSpPr>
        <mc:AlternateContent xmlns:mc="http://schemas.openxmlformats.org/markup-compatibility/2006">
          <mc:Choice xmlns:p14="http://schemas.microsoft.com/office/powerpoint/2010/main" Requires="p14">
            <p:contentPart p14:bwMode="auto" r:id="rId44">
              <p14:nvContentPartPr>
                <p14:cNvPr id="34" name="Mürekkep 33">
                  <a:extLst>
                    <a:ext uri="{FF2B5EF4-FFF2-40B4-BE49-F238E27FC236}">
                      <a16:creationId xmlns:a16="http://schemas.microsoft.com/office/drawing/2014/main" id="{969219A7-B742-A4A1-F8D2-74CC00F7E8B8}"/>
                    </a:ext>
                  </a:extLst>
                </p14:cNvPr>
                <p14:cNvContentPartPr/>
                <p14:nvPr/>
              </p14:nvContentPartPr>
              <p14:xfrm>
                <a:off x="9399528" y="3282336"/>
                <a:ext cx="1170000" cy="28080"/>
              </p14:xfrm>
            </p:contentPart>
          </mc:Choice>
          <mc:Fallback>
            <p:pic>
              <p:nvPicPr>
                <p:cNvPr id="34" name="Mürekkep 33">
                  <a:extLst>
                    <a:ext uri="{FF2B5EF4-FFF2-40B4-BE49-F238E27FC236}">
                      <a16:creationId xmlns:a16="http://schemas.microsoft.com/office/drawing/2014/main" id="{969219A7-B742-A4A1-F8D2-74CC00F7E8B8}"/>
                    </a:ext>
                  </a:extLst>
                </p:cNvPr>
                <p:cNvPicPr/>
                <p:nvPr/>
              </p:nvPicPr>
              <p:blipFill>
                <a:blip r:embed="rId45"/>
                <a:stretch>
                  <a:fillRect/>
                </a:stretch>
              </p:blipFill>
              <p:spPr>
                <a:xfrm>
                  <a:off x="9390888" y="3273696"/>
                  <a:ext cx="11876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Mürekkep 34">
                  <a:extLst>
                    <a:ext uri="{FF2B5EF4-FFF2-40B4-BE49-F238E27FC236}">
                      <a16:creationId xmlns:a16="http://schemas.microsoft.com/office/drawing/2014/main" id="{9EBF75E3-EC52-770A-2BBF-36BDA1000E64}"/>
                    </a:ext>
                  </a:extLst>
                </p14:cNvPr>
                <p14:cNvContentPartPr/>
                <p14:nvPr/>
              </p14:nvContentPartPr>
              <p14:xfrm>
                <a:off x="10711728" y="3108456"/>
                <a:ext cx="105120" cy="187560"/>
              </p14:xfrm>
            </p:contentPart>
          </mc:Choice>
          <mc:Fallback>
            <p:pic>
              <p:nvPicPr>
                <p:cNvPr id="35" name="Mürekkep 34">
                  <a:extLst>
                    <a:ext uri="{FF2B5EF4-FFF2-40B4-BE49-F238E27FC236}">
                      <a16:creationId xmlns:a16="http://schemas.microsoft.com/office/drawing/2014/main" id="{9EBF75E3-EC52-770A-2BBF-36BDA1000E64}"/>
                    </a:ext>
                  </a:extLst>
                </p:cNvPr>
                <p:cNvPicPr/>
                <p:nvPr/>
              </p:nvPicPr>
              <p:blipFill>
                <a:blip r:embed="rId47"/>
                <a:stretch>
                  <a:fillRect/>
                </a:stretch>
              </p:blipFill>
              <p:spPr>
                <a:xfrm>
                  <a:off x="10703088" y="3099456"/>
                  <a:ext cx="122760" cy="20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
            <p14:nvContentPartPr>
              <p14:cNvPr id="37" name="Mürekkep 36">
                <a:extLst>
                  <a:ext uri="{FF2B5EF4-FFF2-40B4-BE49-F238E27FC236}">
                    <a16:creationId xmlns:a16="http://schemas.microsoft.com/office/drawing/2014/main" id="{934A821D-B3EF-AE67-E78E-503E9869826C}"/>
                  </a:ext>
                </a:extLst>
              </p14:cNvPr>
              <p14:cNvContentPartPr/>
              <p14:nvPr/>
            </p14:nvContentPartPr>
            <p14:xfrm>
              <a:off x="9472968" y="3537936"/>
              <a:ext cx="574920" cy="10440"/>
            </p14:xfrm>
          </p:contentPart>
        </mc:Choice>
        <mc:Fallback>
          <p:pic>
            <p:nvPicPr>
              <p:cNvPr id="37" name="Mürekkep 36">
                <a:extLst>
                  <a:ext uri="{FF2B5EF4-FFF2-40B4-BE49-F238E27FC236}">
                    <a16:creationId xmlns:a16="http://schemas.microsoft.com/office/drawing/2014/main" id="{934A821D-B3EF-AE67-E78E-503E9869826C}"/>
                  </a:ext>
                </a:extLst>
              </p:cNvPr>
              <p:cNvPicPr/>
              <p:nvPr/>
            </p:nvPicPr>
            <p:blipFill>
              <a:blip r:embed="rId49"/>
              <a:stretch>
                <a:fillRect/>
              </a:stretch>
            </p:blipFill>
            <p:spPr>
              <a:xfrm>
                <a:off x="9463968" y="3528936"/>
                <a:ext cx="592560" cy="28080"/>
              </a:xfrm>
              <a:prstGeom prst="rect">
                <a:avLst/>
              </a:prstGeom>
            </p:spPr>
          </p:pic>
        </mc:Fallback>
      </mc:AlternateContent>
      <p:grpSp>
        <p:nvGrpSpPr>
          <p:cNvPr id="40" name="Grup 39">
            <a:extLst>
              <a:ext uri="{FF2B5EF4-FFF2-40B4-BE49-F238E27FC236}">
                <a16:creationId xmlns:a16="http://schemas.microsoft.com/office/drawing/2014/main" id="{0E9CF38A-2E80-B5FF-2CC8-787AD5E27C1D}"/>
              </a:ext>
            </a:extLst>
          </p:cNvPr>
          <p:cNvGrpSpPr/>
          <p:nvPr/>
        </p:nvGrpSpPr>
        <p:grpSpPr>
          <a:xfrm>
            <a:off x="10487808" y="3446856"/>
            <a:ext cx="230040" cy="165600"/>
            <a:chOff x="10487808" y="3446856"/>
            <a:chExt cx="230040" cy="165600"/>
          </a:xfrm>
        </p:grpSpPr>
        <mc:AlternateContent xmlns:mc="http://schemas.openxmlformats.org/markup-compatibility/2006">
          <mc:Choice xmlns:p14="http://schemas.microsoft.com/office/powerpoint/2010/main" Requires="p14">
            <p:contentPart p14:bwMode="auto" r:id="rId50">
              <p14:nvContentPartPr>
                <p14:cNvPr id="38" name="Mürekkep 37">
                  <a:extLst>
                    <a:ext uri="{FF2B5EF4-FFF2-40B4-BE49-F238E27FC236}">
                      <a16:creationId xmlns:a16="http://schemas.microsoft.com/office/drawing/2014/main" id="{A9F39368-DC62-0C31-12B4-01A6C1BB044A}"/>
                    </a:ext>
                  </a:extLst>
                </p14:cNvPr>
                <p14:cNvContentPartPr/>
                <p14:nvPr/>
              </p14:nvContentPartPr>
              <p14:xfrm>
                <a:off x="10487808" y="3446856"/>
                <a:ext cx="25920" cy="147600"/>
              </p14:xfrm>
            </p:contentPart>
          </mc:Choice>
          <mc:Fallback>
            <p:pic>
              <p:nvPicPr>
                <p:cNvPr id="38" name="Mürekkep 37">
                  <a:extLst>
                    <a:ext uri="{FF2B5EF4-FFF2-40B4-BE49-F238E27FC236}">
                      <a16:creationId xmlns:a16="http://schemas.microsoft.com/office/drawing/2014/main" id="{A9F39368-DC62-0C31-12B4-01A6C1BB044A}"/>
                    </a:ext>
                  </a:extLst>
                </p:cNvPr>
                <p:cNvPicPr/>
                <p:nvPr/>
              </p:nvPicPr>
              <p:blipFill>
                <a:blip r:embed="rId51"/>
                <a:stretch>
                  <a:fillRect/>
                </a:stretch>
              </p:blipFill>
              <p:spPr>
                <a:xfrm>
                  <a:off x="10479168" y="3438216"/>
                  <a:ext cx="435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Mürekkep 38">
                  <a:extLst>
                    <a:ext uri="{FF2B5EF4-FFF2-40B4-BE49-F238E27FC236}">
                      <a16:creationId xmlns:a16="http://schemas.microsoft.com/office/drawing/2014/main" id="{640BD455-DE85-305A-24C1-F9BBF1B37BC3}"/>
                    </a:ext>
                  </a:extLst>
                </p14:cNvPr>
                <p14:cNvContentPartPr/>
                <p14:nvPr/>
              </p14:nvContentPartPr>
              <p14:xfrm>
                <a:off x="10613088" y="3446856"/>
                <a:ext cx="104760" cy="165600"/>
              </p14:xfrm>
            </p:contentPart>
          </mc:Choice>
          <mc:Fallback>
            <p:pic>
              <p:nvPicPr>
                <p:cNvPr id="39" name="Mürekkep 38">
                  <a:extLst>
                    <a:ext uri="{FF2B5EF4-FFF2-40B4-BE49-F238E27FC236}">
                      <a16:creationId xmlns:a16="http://schemas.microsoft.com/office/drawing/2014/main" id="{640BD455-DE85-305A-24C1-F9BBF1B37BC3}"/>
                    </a:ext>
                  </a:extLst>
                </p:cNvPr>
                <p:cNvPicPr/>
                <p:nvPr/>
              </p:nvPicPr>
              <p:blipFill>
                <a:blip r:embed="rId53"/>
                <a:stretch>
                  <a:fillRect/>
                </a:stretch>
              </p:blipFill>
              <p:spPr>
                <a:xfrm>
                  <a:off x="10604448" y="3437856"/>
                  <a:ext cx="122400" cy="183240"/>
                </a:xfrm>
                <a:prstGeom prst="rect">
                  <a:avLst/>
                </a:prstGeom>
              </p:spPr>
            </p:pic>
          </mc:Fallback>
        </mc:AlternateContent>
      </p:grpSp>
      <p:grpSp>
        <p:nvGrpSpPr>
          <p:cNvPr id="48" name="Grup 47">
            <a:extLst>
              <a:ext uri="{FF2B5EF4-FFF2-40B4-BE49-F238E27FC236}">
                <a16:creationId xmlns:a16="http://schemas.microsoft.com/office/drawing/2014/main" id="{CE61A630-E1D4-F10B-88FA-C525308C1AD8}"/>
              </a:ext>
            </a:extLst>
          </p:cNvPr>
          <p:cNvGrpSpPr/>
          <p:nvPr/>
        </p:nvGrpSpPr>
        <p:grpSpPr>
          <a:xfrm>
            <a:off x="7248528" y="2624256"/>
            <a:ext cx="605160" cy="440280"/>
            <a:chOff x="7248528" y="2624256"/>
            <a:chExt cx="605160" cy="440280"/>
          </a:xfrm>
        </p:grpSpPr>
        <mc:AlternateContent xmlns:mc="http://schemas.openxmlformats.org/markup-compatibility/2006">
          <mc:Choice xmlns:p14="http://schemas.microsoft.com/office/powerpoint/2010/main" Requires="p14">
            <p:contentPart p14:bwMode="auto" r:id="rId54">
              <p14:nvContentPartPr>
                <p14:cNvPr id="41" name="Mürekkep 40">
                  <a:extLst>
                    <a:ext uri="{FF2B5EF4-FFF2-40B4-BE49-F238E27FC236}">
                      <a16:creationId xmlns:a16="http://schemas.microsoft.com/office/drawing/2014/main" id="{B64D0472-80A7-B511-78C6-60D5D2ED627E}"/>
                    </a:ext>
                  </a:extLst>
                </p14:cNvPr>
                <p14:cNvContentPartPr/>
                <p14:nvPr/>
              </p14:nvContentPartPr>
              <p14:xfrm>
                <a:off x="7479288" y="3054096"/>
                <a:ext cx="374400" cy="360"/>
              </p14:xfrm>
            </p:contentPart>
          </mc:Choice>
          <mc:Fallback>
            <p:pic>
              <p:nvPicPr>
                <p:cNvPr id="41" name="Mürekkep 40">
                  <a:extLst>
                    <a:ext uri="{FF2B5EF4-FFF2-40B4-BE49-F238E27FC236}">
                      <a16:creationId xmlns:a16="http://schemas.microsoft.com/office/drawing/2014/main" id="{B64D0472-80A7-B511-78C6-60D5D2ED627E}"/>
                    </a:ext>
                  </a:extLst>
                </p:cNvPr>
                <p:cNvPicPr/>
                <p:nvPr/>
              </p:nvPicPr>
              <p:blipFill>
                <a:blip r:embed="rId55"/>
                <a:stretch>
                  <a:fillRect/>
                </a:stretch>
              </p:blipFill>
              <p:spPr>
                <a:xfrm>
                  <a:off x="7470648" y="3045096"/>
                  <a:ext cx="392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Mürekkep 41">
                  <a:extLst>
                    <a:ext uri="{FF2B5EF4-FFF2-40B4-BE49-F238E27FC236}">
                      <a16:creationId xmlns:a16="http://schemas.microsoft.com/office/drawing/2014/main" id="{7C2D6944-DE20-5807-DF47-AF14ADC610ED}"/>
                    </a:ext>
                  </a:extLst>
                </p14:cNvPr>
                <p14:cNvContentPartPr/>
                <p14:nvPr/>
              </p14:nvContentPartPr>
              <p14:xfrm>
                <a:off x="7314768" y="3035736"/>
                <a:ext cx="81360" cy="360"/>
              </p14:xfrm>
            </p:contentPart>
          </mc:Choice>
          <mc:Fallback>
            <p:pic>
              <p:nvPicPr>
                <p:cNvPr id="42" name="Mürekkep 41">
                  <a:extLst>
                    <a:ext uri="{FF2B5EF4-FFF2-40B4-BE49-F238E27FC236}">
                      <a16:creationId xmlns:a16="http://schemas.microsoft.com/office/drawing/2014/main" id="{7C2D6944-DE20-5807-DF47-AF14ADC610ED}"/>
                    </a:ext>
                  </a:extLst>
                </p:cNvPr>
                <p:cNvPicPr/>
                <p:nvPr/>
              </p:nvPicPr>
              <p:blipFill>
                <a:blip r:embed="rId57"/>
                <a:stretch>
                  <a:fillRect/>
                </a:stretch>
              </p:blipFill>
              <p:spPr>
                <a:xfrm>
                  <a:off x="7306128" y="3026736"/>
                  <a:ext cx="99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4" name="Mürekkep 43">
                  <a:extLst>
                    <a:ext uri="{FF2B5EF4-FFF2-40B4-BE49-F238E27FC236}">
                      <a16:creationId xmlns:a16="http://schemas.microsoft.com/office/drawing/2014/main" id="{6EA23801-8284-DA39-9405-B03B23F7235D}"/>
                    </a:ext>
                  </a:extLst>
                </p14:cNvPr>
                <p14:cNvContentPartPr/>
                <p14:nvPr/>
              </p14:nvContentPartPr>
              <p14:xfrm>
                <a:off x="7260048" y="2799576"/>
                <a:ext cx="147600" cy="8280"/>
              </p14:xfrm>
            </p:contentPart>
          </mc:Choice>
          <mc:Fallback>
            <p:pic>
              <p:nvPicPr>
                <p:cNvPr id="44" name="Mürekkep 43">
                  <a:extLst>
                    <a:ext uri="{FF2B5EF4-FFF2-40B4-BE49-F238E27FC236}">
                      <a16:creationId xmlns:a16="http://schemas.microsoft.com/office/drawing/2014/main" id="{6EA23801-8284-DA39-9405-B03B23F7235D}"/>
                    </a:ext>
                  </a:extLst>
                </p:cNvPr>
                <p:cNvPicPr/>
                <p:nvPr/>
              </p:nvPicPr>
              <p:blipFill>
                <a:blip r:embed="rId59"/>
                <a:stretch>
                  <a:fillRect/>
                </a:stretch>
              </p:blipFill>
              <p:spPr>
                <a:xfrm>
                  <a:off x="7251048" y="2790936"/>
                  <a:ext cx="16524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5" name="Mürekkep 44">
                  <a:extLst>
                    <a:ext uri="{FF2B5EF4-FFF2-40B4-BE49-F238E27FC236}">
                      <a16:creationId xmlns:a16="http://schemas.microsoft.com/office/drawing/2014/main" id="{0C0E7C54-3E2E-1487-2FBC-696B6015C832}"/>
                    </a:ext>
                  </a:extLst>
                </p14:cNvPr>
                <p14:cNvContentPartPr/>
                <p14:nvPr/>
              </p14:nvContentPartPr>
              <p14:xfrm>
                <a:off x="7415208" y="2660616"/>
                <a:ext cx="9720" cy="90360"/>
              </p14:xfrm>
            </p:contentPart>
          </mc:Choice>
          <mc:Fallback>
            <p:pic>
              <p:nvPicPr>
                <p:cNvPr id="45" name="Mürekkep 44">
                  <a:extLst>
                    <a:ext uri="{FF2B5EF4-FFF2-40B4-BE49-F238E27FC236}">
                      <a16:creationId xmlns:a16="http://schemas.microsoft.com/office/drawing/2014/main" id="{0C0E7C54-3E2E-1487-2FBC-696B6015C832}"/>
                    </a:ext>
                  </a:extLst>
                </p:cNvPr>
                <p:cNvPicPr/>
                <p:nvPr/>
              </p:nvPicPr>
              <p:blipFill>
                <a:blip r:embed="rId61"/>
                <a:stretch>
                  <a:fillRect/>
                </a:stretch>
              </p:blipFill>
              <p:spPr>
                <a:xfrm>
                  <a:off x="7406208" y="2651976"/>
                  <a:ext cx="2736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6" name="Mürekkep 45">
                  <a:extLst>
                    <a:ext uri="{FF2B5EF4-FFF2-40B4-BE49-F238E27FC236}">
                      <a16:creationId xmlns:a16="http://schemas.microsoft.com/office/drawing/2014/main" id="{40558DDC-6D07-619C-B1B8-09F94A004AA8}"/>
                    </a:ext>
                  </a:extLst>
                </p14:cNvPr>
                <p14:cNvContentPartPr/>
                <p14:nvPr/>
              </p14:nvContentPartPr>
              <p14:xfrm>
                <a:off x="7248528" y="2624256"/>
                <a:ext cx="185760" cy="203400"/>
              </p14:xfrm>
            </p:contentPart>
          </mc:Choice>
          <mc:Fallback>
            <p:pic>
              <p:nvPicPr>
                <p:cNvPr id="46" name="Mürekkep 45">
                  <a:extLst>
                    <a:ext uri="{FF2B5EF4-FFF2-40B4-BE49-F238E27FC236}">
                      <a16:creationId xmlns:a16="http://schemas.microsoft.com/office/drawing/2014/main" id="{40558DDC-6D07-619C-B1B8-09F94A004AA8}"/>
                    </a:ext>
                  </a:extLst>
                </p:cNvPr>
                <p:cNvPicPr/>
                <p:nvPr/>
              </p:nvPicPr>
              <p:blipFill>
                <a:blip r:embed="rId63"/>
                <a:stretch>
                  <a:fillRect/>
                </a:stretch>
              </p:blipFill>
              <p:spPr>
                <a:xfrm>
                  <a:off x="7239528" y="2615256"/>
                  <a:ext cx="20340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7" name="Mürekkep 46">
                  <a:extLst>
                    <a:ext uri="{FF2B5EF4-FFF2-40B4-BE49-F238E27FC236}">
                      <a16:creationId xmlns:a16="http://schemas.microsoft.com/office/drawing/2014/main" id="{B575D061-C808-3A14-118D-04490A52E0D4}"/>
                    </a:ext>
                  </a:extLst>
                </p14:cNvPr>
                <p14:cNvContentPartPr/>
                <p14:nvPr/>
              </p14:nvContentPartPr>
              <p14:xfrm>
                <a:off x="7285968" y="2887416"/>
                <a:ext cx="156600" cy="177120"/>
              </p14:xfrm>
            </p:contentPart>
          </mc:Choice>
          <mc:Fallback>
            <p:pic>
              <p:nvPicPr>
                <p:cNvPr id="47" name="Mürekkep 46">
                  <a:extLst>
                    <a:ext uri="{FF2B5EF4-FFF2-40B4-BE49-F238E27FC236}">
                      <a16:creationId xmlns:a16="http://schemas.microsoft.com/office/drawing/2014/main" id="{B575D061-C808-3A14-118D-04490A52E0D4}"/>
                    </a:ext>
                  </a:extLst>
                </p:cNvPr>
                <p:cNvPicPr/>
                <p:nvPr/>
              </p:nvPicPr>
              <p:blipFill>
                <a:blip r:embed="rId65"/>
                <a:stretch>
                  <a:fillRect/>
                </a:stretch>
              </p:blipFill>
              <p:spPr>
                <a:xfrm>
                  <a:off x="7276968" y="2878416"/>
                  <a:ext cx="174240" cy="19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49" name="Mürekkep 48">
                <a:extLst>
                  <a:ext uri="{FF2B5EF4-FFF2-40B4-BE49-F238E27FC236}">
                    <a16:creationId xmlns:a16="http://schemas.microsoft.com/office/drawing/2014/main" id="{E202331B-F346-9EE4-AA30-B843FF610985}"/>
                  </a:ext>
                </a:extLst>
              </p14:cNvPr>
              <p14:cNvContentPartPr/>
              <p14:nvPr/>
            </p14:nvContentPartPr>
            <p14:xfrm>
              <a:off x="7708248" y="2779416"/>
              <a:ext cx="132840" cy="3960"/>
            </p14:xfrm>
          </p:contentPart>
        </mc:Choice>
        <mc:Fallback>
          <p:pic>
            <p:nvPicPr>
              <p:cNvPr id="49" name="Mürekkep 48">
                <a:extLst>
                  <a:ext uri="{FF2B5EF4-FFF2-40B4-BE49-F238E27FC236}">
                    <a16:creationId xmlns:a16="http://schemas.microsoft.com/office/drawing/2014/main" id="{E202331B-F346-9EE4-AA30-B843FF610985}"/>
                  </a:ext>
                </a:extLst>
              </p:cNvPr>
              <p:cNvPicPr/>
              <p:nvPr/>
            </p:nvPicPr>
            <p:blipFill>
              <a:blip r:embed="rId67"/>
              <a:stretch>
                <a:fillRect/>
              </a:stretch>
            </p:blipFill>
            <p:spPr>
              <a:xfrm>
                <a:off x="7699248" y="2770776"/>
                <a:ext cx="150480" cy="21600"/>
              </a:xfrm>
              <a:prstGeom prst="rect">
                <a:avLst/>
              </a:prstGeom>
            </p:spPr>
          </p:pic>
        </mc:Fallback>
      </mc:AlternateContent>
      <p:grpSp>
        <p:nvGrpSpPr>
          <p:cNvPr id="54" name="Grup 53">
            <a:extLst>
              <a:ext uri="{FF2B5EF4-FFF2-40B4-BE49-F238E27FC236}">
                <a16:creationId xmlns:a16="http://schemas.microsoft.com/office/drawing/2014/main" id="{A735BEA0-8473-764C-D869-5C2C13D2753A}"/>
              </a:ext>
            </a:extLst>
          </p:cNvPr>
          <p:cNvGrpSpPr/>
          <p:nvPr/>
        </p:nvGrpSpPr>
        <p:grpSpPr>
          <a:xfrm>
            <a:off x="9454608" y="3765456"/>
            <a:ext cx="1319040" cy="230760"/>
            <a:chOff x="9454608" y="3765456"/>
            <a:chExt cx="1319040" cy="230760"/>
          </a:xfrm>
        </p:grpSpPr>
        <mc:AlternateContent xmlns:mc="http://schemas.openxmlformats.org/markup-compatibility/2006">
          <mc:Choice xmlns:p14="http://schemas.microsoft.com/office/powerpoint/2010/main" Requires="p14">
            <p:contentPart p14:bwMode="auto" r:id="rId68">
              <p14:nvContentPartPr>
                <p14:cNvPr id="50" name="Mürekkep 49">
                  <a:extLst>
                    <a:ext uri="{FF2B5EF4-FFF2-40B4-BE49-F238E27FC236}">
                      <a16:creationId xmlns:a16="http://schemas.microsoft.com/office/drawing/2014/main" id="{B997D686-0997-98C9-50DE-3FCE5C732895}"/>
                    </a:ext>
                  </a:extLst>
                </p14:cNvPr>
                <p14:cNvContentPartPr/>
                <p14:nvPr/>
              </p14:nvContentPartPr>
              <p14:xfrm>
                <a:off x="9454608" y="3995856"/>
                <a:ext cx="867960" cy="360"/>
              </p14:xfrm>
            </p:contentPart>
          </mc:Choice>
          <mc:Fallback>
            <p:pic>
              <p:nvPicPr>
                <p:cNvPr id="50" name="Mürekkep 49">
                  <a:extLst>
                    <a:ext uri="{FF2B5EF4-FFF2-40B4-BE49-F238E27FC236}">
                      <a16:creationId xmlns:a16="http://schemas.microsoft.com/office/drawing/2014/main" id="{B997D686-0997-98C9-50DE-3FCE5C732895}"/>
                    </a:ext>
                  </a:extLst>
                </p:cNvPr>
                <p:cNvPicPr/>
                <p:nvPr/>
              </p:nvPicPr>
              <p:blipFill>
                <a:blip r:embed="rId69"/>
                <a:stretch>
                  <a:fillRect/>
                </a:stretch>
              </p:blipFill>
              <p:spPr>
                <a:xfrm>
                  <a:off x="9445608" y="3986856"/>
                  <a:ext cx="885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1" name="Mürekkep 50">
                  <a:extLst>
                    <a:ext uri="{FF2B5EF4-FFF2-40B4-BE49-F238E27FC236}">
                      <a16:creationId xmlns:a16="http://schemas.microsoft.com/office/drawing/2014/main" id="{EA66EFF1-D186-E741-C0C4-E54DDD7B6C3C}"/>
                    </a:ext>
                  </a:extLst>
                </p14:cNvPr>
                <p14:cNvContentPartPr/>
                <p14:nvPr/>
              </p14:nvContentPartPr>
              <p14:xfrm>
                <a:off x="10542888" y="3766896"/>
                <a:ext cx="46440" cy="136080"/>
              </p14:xfrm>
            </p:contentPart>
          </mc:Choice>
          <mc:Fallback>
            <p:pic>
              <p:nvPicPr>
                <p:cNvPr id="51" name="Mürekkep 50">
                  <a:extLst>
                    <a:ext uri="{FF2B5EF4-FFF2-40B4-BE49-F238E27FC236}">
                      <a16:creationId xmlns:a16="http://schemas.microsoft.com/office/drawing/2014/main" id="{EA66EFF1-D186-E741-C0C4-E54DDD7B6C3C}"/>
                    </a:ext>
                  </a:extLst>
                </p:cNvPr>
                <p:cNvPicPr/>
                <p:nvPr/>
              </p:nvPicPr>
              <p:blipFill>
                <a:blip r:embed="rId71"/>
                <a:stretch>
                  <a:fillRect/>
                </a:stretch>
              </p:blipFill>
              <p:spPr>
                <a:xfrm>
                  <a:off x="10533888" y="3758256"/>
                  <a:ext cx="640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2" name="Mürekkep 51">
                  <a:extLst>
                    <a:ext uri="{FF2B5EF4-FFF2-40B4-BE49-F238E27FC236}">
                      <a16:creationId xmlns:a16="http://schemas.microsoft.com/office/drawing/2014/main" id="{C2CA1541-860A-96C2-2E35-46498CA91E66}"/>
                    </a:ext>
                  </a:extLst>
                </p14:cNvPr>
                <p14:cNvContentPartPr/>
                <p14:nvPr/>
              </p14:nvContentPartPr>
              <p14:xfrm>
                <a:off x="10542888" y="3898296"/>
                <a:ext cx="90360" cy="15480"/>
              </p14:xfrm>
            </p:contentPart>
          </mc:Choice>
          <mc:Fallback>
            <p:pic>
              <p:nvPicPr>
                <p:cNvPr id="52" name="Mürekkep 51">
                  <a:extLst>
                    <a:ext uri="{FF2B5EF4-FFF2-40B4-BE49-F238E27FC236}">
                      <a16:creationId xmlns:a16="http://schemas.microsoft.com/office/drawing/2014/main" id="{C2CA1541-860A-96C2-2E35-46498CA91E66}"/>
                    </a:ext>
                  </a:extLst>
                </p:cNvPr>
                <p:cNvPicPr/>
                <p:nvPr/>
              </p:nvPicPr>
              <p:blipFill>
                <a:blip r:embed="rId73"/>
                <a:stretch>
                  <a:fillRect/>
                </a:stretch>
              </p:blipFill>
              <p:spPr>
                <a:xfrm>
                  <a:off x="10533888" y="3889296"/>
                  <a:ext cx="1080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3" name="Mürekkep 52">
                  <a:extLst>
                    <a:ext uri="{FF2B5EF4-FFF2-40B4-BE49-F238E27FC236}">
                      <a16:creationId xmlns:a16="http://schemas.microsoft.com/office/drawing/2014/main" id="{AA48894D-E9EE-667B-C906-91FE1845429D}"/>
                    </a:ext>
                  </a:extLst>
                </p14:cNvPr>
                <p14:cNvContentPartPr/>
                <p14:nvPr/>
              </p14:nvContentPartPr>
              <p14:xfrm>
                <a:off x="10689048" y="3765456"/>
                <a:ext cx="84600" cy="157680"/>
              </p14:xfrm>
            </p:contentPart>
          </mc:Choice>
          <mc:Fallback>
            <p:pic>
              <p:nvPicPr>
                <p:cNvPr id="53" name="Mürekkep 52">
                  <a:extLst>
                    <a:ext uri="{FF2B5EF4-FFF2-40B4-BE49-F238E27FC236}">
                      <a16:creationId xmlns:a16="http://schemas.microsoft.com/office/drawing/2014/main" id="{AA48894D-E9EE-667B-C906-91FE1845429D}"/>
                    </a:ext>
                  </a:extLst>
                </p:cNvPr>
                <p:cNvPicPr/>
                <p:nvPr/>
              </p:nvPicPr>
              <p:blipFill>
                <a:blip r:embed="rId75"/>
                <a:stretch>
                  <a:fillRect/>
                </a:stretch>
              </p:blipFill>
              <p:spPr>
                <a:xfrm>
                  <a:off x="10680048" y="3756816"/>
                  <a:ext cx="102240" cy="175320"/>
                </a:xfrm>
                <a:prstGeom prst="rect">
                  <a:avLst/>
                </a:prstGeom>
              </p:spPr>
            </p:pic>
          </mc:Fallback>
        </mc:AlternateContent>
      </p:grpSp>
      <p:grpSp>
        <p:nvGrpSpPr>
          <p:cNvPr id="61" name="Grup 60">
            <a:extLst>
              <a:ext uri="{FF2B5EF4-FFF2-40B4-BE49-F238E27FC236}">
                <a16:creationId xmlns:a16="http://schemas.microsoft.com/office/drawing/2014/main" id="{CA51CB41-F104-8ABA-996A-DEE262DF6E53}"/>
              </a:ext>
            </a:extLst>
          </p:cNvPr>
          <p:cNvGrpSpPr/>
          <p:nvPr/>
        </p:nvGrpSpPr>
        <p:grpSpPr>
          <a:xfrm>
            <a:off x="9436248" y="5135616"/>
            <a:ext cx="1821960" cy="432000"/>
            <a:chOff x="9436248" y="5135616"/>
            <a:chExt cx="1821960" cy="432000"/>
          </a:xfrm>
        </p:grpSpPr>
        <mc:AlternateContent xmlns:mc="http://schemas.openxmlformats.org/markup-compatibility/2006">
          <mc:Choice xmlns:p14="http://schemas.microsoft.com/office/powerpoint/2010/main" Requires="p14">
            <p:contentPart p14:bwMode="auto" r:id="rId76">
              <p14:nvContentPartPr>
                <p14:cNvPr id="55" name="Mürekkep 54">
                  <a:extLst>
                    <a:ext uri="{FF2B5EF4-FFF2-40B4-BE49-F238E27FC236}">
                      <a16:creationId xmlns:a16="http://schemas.microsoft.com/office/drawing/2014/main" id="{87145008-AAD7-BA58-7D52-5155640E4C40}"/>
                    </a:ext>
                  </a:extLst>
                </p14:cNvPr>
                <p14:cNvContentPartPr/>
                <p14:nvPr/>
              </p14:nvContentPartPr>
              <p14:xfrm>
                <a:off x="11000088" y="5135616"/>
                <a:ext cx="48240" cy="166680"/>
              </p14:xfrm>
            </p:contentPart>
          </mc:Choice>
          <mc:Fallback>
            <p:pic>
              <p:nvPicPr>
                <p:cNvPr id="55" name="Mürekkep 54">
                  <a:extLst>
                    <a:ext uri="{FF2B5EF4-FFF2-40B4-BE49-F238E27FC236}">
                      <a16:creationId xmlns:a16="http://schemas.microsoft.com/office/drawing/2014/main" id="{87145008-AAD7-BA58-7D52-5155640E4C40}"/>
                    </a:ext>
                  </a:extLst>
                </p:cNvPr>
                <p:cNvPicPr/>
                <p:nvPr/>
              </p:nvPicPr>
              <p:blipFill>
                <a:blip r:embed="rId77"/>
                <a:stretch>
                  <a:fillRect/>
                </a:stretch>
              </p:blipFill>
              <p:spPr>
                <a:xfrm>
                  <a:off x="10991088" y="5126976"/>
                  <a:ext cx="658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6" name="Mürekkep 55">
                  <a:extLst>
                    <a:ext uri="{FF2B5EF4-FFF2-40B4-BE49-F238E27FC236}">
                      <a16:creationId xmlns:a16="http://schemas.microsoft.com/office/drawing/2014/main" id="{DBBC7BEB-506F-3154-8E51-6294148A0C93}"/>
                    </a:ext>
                  </a:extLst>
                </p14:cNvPr>
                <p14:cNvContentPartPr/>
                <p14:nvPr/>
              </p14:nvContentPartPr>
              <p14:xfrm>
                <a:off x="11127888" y="5139216"/>
                <a:ext cx="130320" cy="146160"/>
              </p14:xfrm>
            </p:contentPart>
          </mc:Choice>
          <mc:Fallback>
            <p:pic>
              <p:nvPicPr>
                <p:cNvPr id="56" name="Mürekkep 55">
                  <a:extLst>
                    <a:ext uri="{FF2B5EF4-FFF2-40B4-BE49-F238E27FC236}">
                      <a16:creationId xmlns:a16="http://schemas.microsoft.com/office/drawing/2014/main" id="{DBBC7BEB-506F-3154-8E51-6294148A0C93}"/>
                    </a:ext>
                  </a:extLst>
                </p:cNvPr>
                <p:cNvPicPr/>
                <p:nvPr/>
              </p:nvPicPr>
              <p:blipFill>
                <a:blip r:embed="rId79"/>
                <a:stretch>
                  <a:fillRect/>
                </a:stretch>
              </p:blipFill>
              <p:spPr>
                <a:xfrm>
                  <a:off x="11118888" y="5130576"/>
                  <a:ext cx="1479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7" name="Mürekkep 56">
                  <a:extLst>
                    <a:ext uri="{FF2B5EF4-FFF2-40B4-BE49-F238E27FC236}">
                      <a16:creationId xmlns:a16="http://schemas.microsoft.com/office/drawing/2014/main" id="{05330DDB-8CA7-E49F-5013-7114AD5FC855}"/>
                    </a:ext>
                  </a:extLst>
                </p14:cNvPr>
                <p14:cNvContentPartPr/>
                <p14:nvPr/>
              </p14:nvContentPartPr>
              <p14:xfrm>
                <a:off x="10478808" y="5401296"/>
                <a:ext cx="56880" cy="166320"/>
              </p14:xfrm>
            </p:contentPart>
          </mc:Choice>
          <mc:Fallback>
            <p:pic>
              <p:nvPicPr>
                <p:cNvPr id="57" name="Mürekkep 56">
                  <a:extLst>
                    <a:ext uri="{FF2B5EF4-FFF2-40B4-BE49-F238E27FC236}">
                      <a16:creationId xmlns:a16="http://schemas.microsoft.com/office/drawing/2014/main" id="{05330DDB-8CA7-E49F-5013-7114AD5FC855}"/>
                    </a:ext>
                  </a:extLst>
                </p:cNvPr>
                <p:cNvPicPr/>
                <p:nvPr/>
              </p:nvPicPr>
              <p:blipFill>
                <a:blip r:embed="rId81"/>
                <a:stretch>
                  <a:fillRect/>
                </a:stretch>
              </p:blipFill>
              <p:spPr>
                <a:xfrm>
                  <a:off x="10470168" y="5392296"/>
                  <a:ext cx="745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8" name="Mürekkep 57">
                  <a:extLst>
                    <a:ext uri="{FF2B5EF4-FFF2-40B4-BE49-F238E27FC236}">
                      <a16:creationId xmlns:a16="http://schemas.microsoft.com/office/drawing/2014/main" id="{1A27B655-FB7E-EB2D-6AD6-C64981239D22}"/>
                    </a:ext>
                  </a:extLst>
                </p14:cNvPr>
                <p14:cNvContentPartPr/>
                <p14:nvPr/>
              </p14:nvContentPartPr>
              <p14:xfrm>
                <a:off x="10552968" y="5376096"/>
                <a:ext cx="175680" cy="183600"/>
              </p14:xfrm>
            </p:contentPart>
          </mc:Choice>
          <mc:Fallback>
            <p:pic>
              <p:nvPicPr>
                <p:cNvPr id="58" name="Mürekkep 57">
                  <a:extLst>
                    <a:ext uri="{FF2B5EF4-FFF2-40B4-BE49-F238E27FC236}">
                      <a16:creationId xmlns:a16="http://schemas.microsoft.com/office/drawing/2014/main" id="{1A27B655-FB7E-EB2D-6AD6-C64981239D22}"/>
                    </a:ext>
                  </a:extLst>
                </p:cNvPr>
                <p:cNvPicPr/>
                <p:nvPr/>
              </p:nvPicPr>
              <p:blipFill>
                <a:blip r:embed="rId83"/>
                <a:stretch>
                  <a:fillRect/>
                </a:stretch>
              </p:blipFill>
              <p:spPr>
                <a:xfrm>
                  <a:off x="10543968" y="5367456"/>
                  <a:ext cx="1933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9" name="Mürekkep 58">
                  <a:extLst>
                    <a:ext uri="{FF2B5EF4-FFF2-40B4-BE49-F238E27FC236}">
                      <a16:creationId xmlns:a16="http://schemas.microsoft.com/office/drawing/2014/main" id="{FC49D300-762F-100A-9EDC-356F4FF1DCF5}"/>
                    </a:ext>
                  </a:extLst>
                </p14:cNvPr>
                <p14:cNvContentPartPr/>
                <p14:nvPr/>
              </p14:nvContentPartPr>
              <p14:xfrm>
                <a:off x="9436248" y="5526216"/>
                <a:ext cx="332280" cy="24480"/>
              </p14:xfrm>
            </p:contentPart>
          </mc:Choice>
          <mc:Fallback>
            <p:pic>
              <p:nvPicPr>
                <p:cNvPr id="59" name="Mürekkep 58">
                  <a:extLst>
                    <a:ext uri="{FF2B5EF4-FFF2-40B4-BE49-F238E27FC236}">
                      <a16:creationId xmlns:a16="http://schemas.microsoft.com/office/drawing/2014/main" id="{FC49D300-762F-100A-9EDC-356F4FF1DCF5}"/>
                    </a:ext>
                  </a:extLst>
                </p:cNvPr>
                <p:cNvPicPr/>
                <p:nvPr/>
              </p:nvPicPr>
              <p:blipFill>
                <a:blip r:embed="rId85"/>
                <a:stretch>
                  <a:fillRect/>
                </a:stretch>
              </p:blipFill>
              <p:spPr>
                <a:xfrm>
                  <a:off x="9427248" y="5517216"/>
                  <a:ext cx="3499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0" name="Mürekkep 59">
                  <a:extLst>
                    <a:ext uri="{FF2B5EF4-FFF2-40B4-BE49-F238E27FC236}">
                      <a16:creationId xmlns:a16="http://schemas.microsoft.com/office/drawing/2014/main" id="{6C9915DD-7A51-4BA5-E2B3-E65CC4C368C6}"/>
                    </a:ext>
                  </a:extLst>
                </p14:cNvPr>
                <p14:cNvContentPartPr/>
                <p14:nvPr/>
              </p14:nvContentPartPr>
              <p14:xfrm>
                <a:off x="9481968" y="5294736"/>
                <a:ext cx="1152000" cy="45360"/>
              </p14:xfrm>
            </p:contentPart>
          </mc:Choice>
          <mc:Fallback>
            <p:pic>
              <p:nvPicPr>
                <p:cNvPr id="60" name="Mürekkep 59">
                  <a:extLst>
                    <a:ext uri="{FF2B5EF4-FFF2-40B4-BE49-F238E27FC236}">
                      <a16:creationId xmlns:a16="http://schemas.microsoft.com/office/drawing/2014/main" id="{6C9915DD-7A51-4BA5-E2B3-E65CC4C368C6}"/>
                    </a:ext>
                  </a:extLst>
                </p:cNvPr>
                <p:cNvPicPr/>
                <p:nvPr/>
              </p:nvPicPr>
              <p:blipFill>
                <a:blip r:embed="rId87"/>
                <a:stretch>
                  <a:fillRect/>
                </a:stretch>
              </p:blipFill>
              <p:spPr>
                <a:xfrm>
                  <a:off x="9473328" y="5286096"/>
                  <a:ext cx="1169640" cy="63000"/>
                </a:xfrm>
                <a:prstGeom prst="rect">
                  <a:avLst/>
                </a:prstGeom>
              </p:spPr>
            </p:pic>
          </mc:Fallback>
        </mc:AlternateContent>
      </p:grpSp>
      <p:pic>
        <p:nvPicPr>
          <p:cNvPr id="63" name="Resim 62">
            <a:extLst>
              <a:ext uri="{FF2B5EF4-FFF2-40B4-BE49-F238E27FC236}">
                <a16:creationId xmlns:a16="http://schemas.microsoft.com/office/drawing/2014/main" id="{8E66AB87-3E6A-930F-2E69-6B0083B6DF10}"/>
              </a:ext>
            </a:extLst>
          </p:cNvPr>
          <p:cNvPicPr>
            <a:picLocks noChangeAspect="1"/>
          </p:cNvPicPr>
          <p:nvPr/>
        </p:nvPicPr>
        <p:blipFill>
          <a:blip r:embed="rId88"/>
          <a:stretch>
            <a:fillRect/>
          </a:stretch>
        </p:blipFill>
        <p:spPr>
          <a:xfrm>
            <a:off x="3343977" y="34393"/>
            <a:ext cx="3291272" cy="531923"/>
          </a:xfrm>
          <a:prstGeom prst="rect">
            <a:avLst/>
          </a:prstGeom>
        </p:spPr>
      </p:pic>
      <mc:AlternateContent xmlns:mc="http://schemas.openxmlformats.org/markup-compatibility/2006">
        <mc:Choice xmlns:p14="http://schemas.microsoft.com/office/powerpoint/2010/main" Requires="p14">
          <p:contentPart p14:bwMode="auto" r:id="rId89">
            <p14:nvContentPartPr>
              <p14:cNvPr id="68" name="Mürekkep 67">
                <a:extLst>
                  <a:ext uri="{FF2B5EF4-FFF2-40B4-BE49-F238E27FC236}">
                    <a16:creationId xmlns:a16="http://schemas.microsoft.com/office/drawing/2014/main" id="{0B67169F-C0C6-F549-BEAC-AA888670CB7E}"/>
                  </a:ext>
                </a:extLst>
              </p14:cNvPr>
              <p14:cNvContentPartPr/>
              <p14:nvPr/>
            </p14:nvContentPartPr>
            <p14:xfrm>
              <a:off x="3446928" y="539136"/>
              <a:ext cx="282960" cy="10080"/>
            </p14:xfrm>
          </p:contentPart>
        </mc:Choice>
        <mc:Fallback>
          <p:pic>
            <p:nvPicPr>
              <p:cNvPr id="68" name="Mürekkep 67">
                <a:extLst>
                  <a:ext uri="{FF2B5EF4-FFF2-40B4-BE49-F238E27FC236}">
                    <a16:creationId xmlns:a16="http://schemas.microsoft.com/office/drawing/2014/main" id="{0B67169F-C0C6-F549-BEAC-AA888670CB7E}"/>
                  </a:ext>
                </a:extLst>
              </p:cNvPr>
              <p:cNvPicPr/>
              <p:nvPr/>
            </p:nvPicPr>
            <p:blipFill>
              <a:blip r:embed="rId90"/>
              <a:stretch>
                <a:fillRect/>
              </a:stretch>
            </p:blipFill>
            <p:spPr>
              <a:xfrm>
                <a:off x="3437928" y="530136"/>
                <a:ext cx="300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0" name="Mürekkep 69">
                <a:extLst>
                  <a:ext uri="{FF2B5EF4-FFF2-40B4-BE49-F238E27FC236}">
                    <a16:creationId xmlns:a16="http://schemas.microsoft.com/office/drawing/2014/main" id="{9ADBDC4F-F52F-C2BA-7C4F-02CB7733059A}"/>
                  </a:ext>
                </a:extLst>
              </p14:cNvPr>
              <p14:cNvContentPartPr/>
              <p14:nvPr/>
            </p14:nvContentPartPr>
            <p14:xfrm>
              <a:off x="5449248" y="273096"/>
              <a:ext cx="904680" cy="38160"/>
            </p14:xfrm>
          </p:contentPart>
        </mc:Choice>
        <mc:Fallback>
          <p:pic>
            <p:nvPicPr>
              <p:cNvPr id="70" name="Mürekkep 69">
                <a:extLst>
                  <a:ext uri="{FF2B5EF4-FFF2-40B4-BE49-F238E27FC236}">
                    <a16:creationId xmlns:a16="http://schemas.microsoft.com/office/drawing/2014/main" id="{9ADBDC4F-F52F-C2BA-7C4F-02CB7733059A}"/>
                  </a:ext>
                </a:extLst>
              </p:cNvPr>
              <p:cNvPicPr/>
              <p:nvPr/>
            </p:nvPicPr>
            <p:blipFill>
              <a:blip r:embed="rId92"/>
              <a:stretch>
                <a:fillRect/>
              </a:stretch>
            </p:blipFill>
            <p:spPr>
              <a:xfrm>
                <a:off x="5440608" y="264456"/>
                <a:ext cx="922320" cy="55800"/>
              </a:xfrm>
              <a:prstGeom prst="rect">
                <a:avLst/>
              </a:prstGeom>
            </p:spPr>
          </p:pic>
        </mc:Fallback>
      </mc:AlternateContent>
      <p:grpSp>
        <p:nvGrpSpPr>
          <p:cNvPr id="72" name="Grup 71">
            <a:extLst>
              <a:ext uri="{FF2B5EF4-FFF2-40B4-BE49-F238E27FC236}">
                <a16:creationId xmlns:a16="http://schemas.microsoft.com/office/drawing/2014/main" id="{F58031AD-9F05-80B5-6E1E-E38CB034937B}"/>
              </a:ext>
            </a:extLst>
          </p:cNvPr>
          <p:cNvGrpSpPr/>
          <p:nvPr/>
        </p:nvGrpSpPr>
        <p:grpSpPr>
          <a:xfrm>
            <a:off x="4160088" y="511056"/>
            <a:ext cx="494280" cy="216000"/>
            <a:chOff x="4160088" y="511056"/>
            <a:chExt cx="494280" cy="216000"/>
          </a:xfrm>
        </p:grpSpPr>
        <mc:AlternateContent xmlns:mc="http://schemas.openxmlformats.org/markup-compatibility/2006">
          <mc:Choice xmlns:p14="http://schemas.microsoft.com/office/powerpoint/2010/main" Requires="p14">
            <p:contentPart p14:bwMode="auto" r:id="rId93">
              <p14:nvContentPartPr>
                <p14:cNvPr id="64" name="Mürekkep 63">
                  <a:extLst>
                    <a:ext uri="{FF2B5EF4-FFF2-40B4-BE49-F238E27FC236}">
                      <a16:creationId xmlns:a16="http://schemas.microsoft.com/office/drawing/2014/main" id="{63EC2C49-83E5-73A8-F70B-019455635D63}"/>
                    </a:ext>
                  </a:extLst>
                </p14:cNvPr>
                <p14:cNvContentPartPr/>
                <p14:nvPr/>
              </p14:nvContentPartPr>
              <p14:xfrm>
                <a:off x="4361328" y="575496"/>
                <a:ext cx="18000" cy="91440"/>
              </p14:xfrm>
            </p:contentPart>
          </mc:Choice>
          <mc:Fallback>
            <p:pic>
              <p:nvPicPr>
                <p:cNvPr id="64" name="Mürekkep 63">
                  <a:extLst>
                    <a:ext uri="{FF2B5EF4-FFF2-40B4-BE49-F238E27FC236}">
                      <a16:creationId xmlns:a16="http://schemas.microsoft.com/office/drawing/2014/main" id="{63EC2C49-83E5-73A8-F70B-019455635D63}"/>
                    </a:ext>
                  </a:extLst>
                </p:cNvPr>
                <p:cNvPicPr/>
                <p:nvPr/>
              </p:nvPicPr>
              <p:blipFill>
                <a:blip r:embed="rId94"/>
                <a:stretch>
                  <a:fillRect/>
                </a:stretch>
              </p:blipFill>
              <p:spPr>
                <a:xfrm>
                  <a:off x="4352688" y="566856"/>
                  <a:ext cx="35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5" name="Mürekkep 64">
                  <a:extLst>
                    <a:ext uri="{FF2B5EF4-FFF2-40B4-BE49-F238E27FC236}">
                      <a16:creationId xmlns:a16="http://schemas.microsoft.com/office/drawing/2014/main" id="{33D16091-4A85-B4EE-A57E-BF36E0920E20}"/>
                    </a:ext>
                  </a:extLst>
                </p14:cNvPr>
                <p14:cNvContentPartPr/>
                <p14:nvPr/>
              </p14:nvContentPartPr>
              <p14:xfrm>
                <a:off x="4452408" y="584856"/>
                <a:ext cx="82080" cy="85320"/>
              </p14:xfrm>
            </p:contentPart>
          </mc:Choice>
          <mc:Fallback>
            <p:pic>
              <p:nvPicPr>
                <p:cNvPr id="65" name="Mürekkep 64">
                  <a:extLst>
                    <a:ext uri="{FF2B5EF4-FFF2-40B4-BE49-F238E27FC236}">
                      <a16:creationId xmlns:a16="http://schemas.microsoft.com/office/drawing/2014/main" id="{33D16091-4A85-B4EE-A57E-BF36E0920E20}"/>
                    </a:ext>
                  </a:extLst>
                </p:cNvPr>
                <p:cNvPicPr/>
                <p:nvPr/>
              </p:nvPicPr>
              <p:blipFill>
                <a:blip r:embed="rId96"/>
                <a:stretch>
                  <a:fillRect/>
                </a:stretch>
              </p:blipFill>
              <p:spPr>
                <a:xfrm>
                  <a:off x="4443408" y="576216"/>
                  <a:ext cx="997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6" name="Mürekkep 65">
                  <a:extLst>
                    <a:ext uri="{FF2B5EF4-FFF2-40B4-BE49-F238E27FC236}">
                      <a16:creationId xmlns:a16="http://schemas.microsoft.com/office/drawing/2014/main" id="{EE0E6D29-2697-2E51-D198-912EAE64CDE2}"/>
                    </a:ext>
                  </a:extLst>
                </p14:cNvPr>
                <p14:cNvContentPartPr/>
                <p14:nvPr/>
              </p14:nvContentPartPr>
              <p14:xfrm>
                <a:off x="4544208" y="621576"/>
                <a:ext cx="3960" cy="105480"/>
              </p14:xfrm>
            </p:contentPart>
          </mc:Choice>
          <mc:Fallback>
            <p:pic>
              <p:nvPicPr>
                <p:cNvPr id="66" name="Mürekkep 65">
                  <a:extLst>
                    <a:ext uri="{FF2B5EF4-FFF2-40B4-BE49-F238E27FC236}">
                      <a16:creationId xmlns:a16="http://schemas.microsoft.com/office/drawing/2014/main" id="{EE0E6D29-2697-2E51-D198-912EAE64CDE2}"/>
                    </a:ext>
                  </a:extLst>
                </p:cNvPr>
                <p:cNvPicPr/>
                <p:nvPr/>
              </p:nvPicPr>
              <p:blipFill>
                <a:blip r:embed="rId98"/>
                <a:stretch>
                  <a:fillRect/>
                </a:stretch>
              </p:blipFill>
              <p:spPr>
                <a:xfrm>
                  <a:off x="4535208" y="612936"/>
                  <a:ext cx="216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7" name="Mürekkep 66">
                  <a:extLst>
                    <a:ext uri="{FF2B5EF4-FFF2-40B4-BE49-F238E27FC236}">
                      <a16:creationId xmlns:a16="http://schemas.microsoft.com/office/drawing/2014/main" id="{77521E0D-63B6-7ED6-BBA0-746A9BFA7AE3}"/>
                    </a:ext>
                  </a:extLst>
                </p14:cNvPr>
                <p14:cNvContentPartPr/>
                <p14:nvPr/>
              </p14:nvContentPartPr>
              <p14:xfrm>
                <a:off x="4160088" y="511056"/>
                <a:ext cx="429120" cy="10080"/>
              </p14:xfrm>
            </p:contentPart>
          </mc:Choice>
          <mc:Fallback>
            <p:pic>
              <p:nvPicPr>
                <p:cNvPr id="67" name="Mürekkep 66">
                  <a:extLst>
                    <a:ext uri="{FF2B5EF4-FFF2-40B4-BE49-F238E27FC236}">
                      <a16:creationId xmlns:a16="http://schemas.microsoft.com/office/drawing/2014/main" id="{77521E0D-63B6-7ED6-BBA0-746A9BFA7AE3}"/>
                    </a:ext>
                  </a:extLst>
                </p:cNvPr>
                <p:cNvPicPr/>
                <p:nvPr/>
              </p:nvPicPr>
              <p:blipFill>
                <a:blip r:embed="rId100"/>
                <a:stretch>
                  <a:fillRect/>
                </a:stretch>
              </p:blipFill>
              <p:spPr>
                <a:xfrm>
                  <a:off x="4151448" y="502416"/>
                  <a:ext cx="4467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1" name="Mürekkep 70">
                  <a:extLst>
                    <a:ext uri="{FF2B5EF4-FFF2-40B4-BE49-F238E27FC236}">
                      <a16:creationId xmlns:a16="http://schemas.microsoft.com/office/drawing/2014/main" id="{527792D3-E9B6-6001-D6EC-6A5F2ADA9E6C}"/>
                    </a:ext>
                  </a:extLst>
                </p14:cNvPr>
                <p14:cNvContentPartPr/>
                <p14:nvPr/>
              </p14:nvContentPartPr>
              <p14:xfrm>
                <a:off x="4654008" y="694656"/>
                <a:ext cx="360" cy="360"/>
              </p14:xfrm>
            </p:contentPart>
          </mc:Choice>
          <mc:Fallback>
            <p:pic>
              <p:nvPicPr>
                <p:cNvPr id="71" name="Mürekkep 70">
                  <a:extLst>
                    <a:ext uri="{FF2B5EF4-FFF2-40B4-BE49-F238E27FC236}">
                      <a16:creationId xmlns:a16="http://schemas.microsoft.com/office/drawing/2014/main" id="{527792D3-E9B6-6001-D6EC-6A5F2ADA9E6C}"/>
                    </a:ext>
                  </a:extLst>
                </p:cNvPr>
                <p:cNvPicPr/>
                <p:nvPr/>
              </p:nvPicPr>
              <p:blipFill>
                <a:blip r:embed="rId102"/>
                <a:stretch>
                  <a:fillRect/>
                </a:stretch>
              </p:blipFill>
              <p:spPr>
                <a:xfrm>
                  <a:off x="4645368" y="685656"/>
                  <a:ext cx="18000" cy="18000"/>
                </a:xfrm>
                <a:prstGeom prst="rect">
                  <a:avLst/>
                </a:prstGeom>
              </p:spPr>
            </p:pic>
          </mc:Fallback>
        </mc:AlternateContent>
      </p:grpSp>
    </p:spTree>
    <p:extLst>
      <p:ext uri="{BB962C8B-B14F-4D97-AF65-F5344CB8AC3E}">
        <p14:creationId xmlns:p14="http://schemas.microsoft.com/office/powerpoint/2010/main" val="398990017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A759427-49E1-23CD-690F-B56E323B7A9B}"/>
              </a:ext>
            </a:extLst>
          </p:cNvPr>
          <p:cNvPicPr>
            <a:picLocks noChangeAspect="1"/>
          </p:cNvPicPr>
          <p:nvPr/>
        </p:nvPicPr>
        <p:blipFill>
          <a:blip r:embed="rId2"/>
          <a:stretch>
            <a:fillRect/>
          </a:stretch>
        </p:blipFill>
        <p:spPr>
          <a:xfrm>
            <a:off x="3838260" y="430930"/>
            <a:ext cx="4515480" cy="2448267"/>
          </a:xfrm>
          <a:prstGeom prst="rect">
            <a:avLst/>
          </a:prstGeom>
        </p:spPr>
      </p:pic>
      <p:pic>
        <p:nvPicPr>
          <p:cNvPr id="7" name="Resim 6">
            <a:extLst>
              <a:ext uri="{FF2B5EF4-FFF2-40B4-BE49-F238E27FC236}">
                <a16:creationId xmlns:a16="http://schemas.microsoft.com/office/drawing/2014/main" id="{DA917468-6FDA-40C7-ECA8-0C44ED7413C7}"/>
              </a:ext>
            </a:extLst>
          </p:cNvPr>
          <p:cNvPicPr>
            <a:picLocks noChangeAspect="1"/>
          </p:cNvPicPr>
          <p:nvPr/>
        </p:nvPicPr>
        <p:blipFill>
          <a:blip r:embed="rId3"/>
          <a:stretch>
            <a:fillRect/>
          </a:stretch>
        </p:blipFill>
        <p:spPr>
          <a:xfrm>
            <a:off x="0" y="3574425"/>
            <a:ext cx="12192000" cy="2269470"/>
          </a:xfrm>
          <a:prstGeom prst="rect">
            <a:avLst/>
          </a:prstGeom>
        </p:spPr>
      </p:pic>
      <p:grpSp>
        <p:nvGrpSpPr>
          <p:cNvPr id="15" name="Grup 14">
            <a:extLst>
              <a:ext uri="{FF2B5EF4-FFF2-40B4-BE49-F238E27FC236}">
                <a16:creationId xmlns:a16="http://schemas.microsoft.com/office/drawing/2014/main" id="{389F157E-599B-D050-4415-5FA77A64B7E0}"/>
              </a:ext>
            </a:extLst>
          </p:cNvPr>
          <p:cNvGrpSpPr/>
          <p:nvPr/>
        </p:nvGrpSpPr>
        <p:grpSpPr>
          <a:xfrm>
            <a:off x="8475768" y="1874016"/>
            <a:ext cx="581040" cy="522360"/>
            <a:chOff x="8475768" y="1874016"/>
            <a:chExt cx="581040" cy="522360"/>
          </a:xfrm>
        </p:grpSpPr>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3B3A9F54-A948-CFA5-3C6C-92268206BC45}"/>
                    </a:ext>
                  </a:extLst>
                </p14:cNvPr>
                <p14:cNvContentPartPr/>
                <p14:nvPr/>
              </p14:nvContentPartPr>
              <p14:xfrm>
                <a:off x="8475768" y="1929096"/>
                <a:ext cx="74880" cy="321120"/>
              </p14:xfrm>
            </p:contentPart>
          </mc:Choice>
          <mc:Fallback>
            <p:pic>
              <p:nvPicPr>
                <p:cNvPr id="8" name="Mürekkep 7">
                  <a:extLst>
                    <a:ext uri="{FF2B5EF4-FFF2-40B4-BE49-F238E27FC236}">
                      <a16:creationId xmlns:a16="http://schemas.microsoft.com/office/drawing/2014/main" id="{3B3A9F54-A948-CFA5-3C6C-92268206BC45}"/>
                    </a:ext>
                  </a:extLst>
                </p:cNvPr>
                <p:cNvPicPr/>
                <p:nvPr/>
              </p:nvPicPr>
              <p:blipFill>
                <a:blip r:embed="rId5"/>
                <a:stretch>
                  <a:fillRect/>
                </a:stretch>
              </p:blipFill>
              <p:spPr>
                <a:xfrm>
                  <a:off x="8466768" y="1920096"/>
                  <a:ext cx="9252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34F13E4A-1086-7CEB-61F6-0E821DE0A2E2}"/>
                    </a:ext>
                  </a:extLst>
                </p14:cNvPr>
                <p14:cNvContentPartPr/>
                <p14:nvPr/>
              </p14:nvContentPartPr>
              <p14:xfrm>
                <a:off x="8558208" y="1874016"/>
                <a:ext cx="163440" cy="291960"/>
              </p14:xfrm>
            </p:contentPart>
          </mc:Choice>
          <mc:Fallback>
            <p:pic>
              <p:nvPicPr>
                <p:cNvPr id="9" name="Mürekkep 8">
                  <a:extLst>
                    <a:ext uri="{FF2B5EF4-FFF2-40B4-BE49-F238E27FC236}">
                      <a16:creationId xmlns:a16="http://schemas.microsoft.com/office/drawing/2014/main" id="{34F13E4A-1086-7CEB-61F6-0E821DE0A2E2}"/>
                    </a:ext>
                  </a:extLst>
                </p:cNvPr>
                <p:cNvPicPr/>
                <p:nvPr/>
              </p:nvPicPr>
              <p:blipFill>
                <a:blip r:embed="rId7"/>
                <a:stretch>
                  <a:fillRect/>
                </a:stretch>
              </p:blipFill>
              <p:spPr>
                <a:xfrm>
                  <a:off x="8549568" y="1865376"/>
                  <a:ext cx="18108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461B8353-B921-AF4B-204F-2E2E53AEAA5C}"/>
                    </a:ext>
                  </a:extLst>
                </p14:cNvPr>
                <p14:cNvContentPartPr/>
                <p14:nvPr/>
              </p14:nvContentPartPr>
              <p14:xfrm>
                <a:off x="8494488" y="2074896"/>
                <a:ext cx="246240" cy="21600"/>
              </p14:xfrm>
            </p:contentPart>
          </mc:Choice>
          <mc:Fallback>
            <p:pic>
              <p:nvPicPr>
                <p:cNvPr id="10" name="Mürekkep 9">
                  <a:extLst>
                    <a:ext uri="{FF2B5EF4-FFF2-40B4-BE49-F238E27FC236}">
                      <a16:creationId xmlns:a16="http://schemas.microsoft.com/office/drawing/2014/main" id="{461B8353-B921-AF4B-204F-2E2E53AEAA5C}"/>
                    </a:ext>
                  </a:extLst>
                </p:cNvPr>
                <p:cNvPicPr/>
                <p:nvPr/>
              </p:nvPicPr>
              <p:blipFill>
                <a:blip r:embed="rId9"/>
                <a:stretch>
                  <a:fillRect/>
                </a:stretch>
              </p:blipFill>
              <p:spPr>
                <a:xfrm>
                  <a:off x="8485488" y="2065896"/>
                  <a:ext cx="26388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Mürekkep 10">
                  <a:extLst>
                    <a:ext uri="{FF2B5EF4-FFF2-40B4-BE49-F238E27FC236}">
                      <a16:creationId xmlns:a16="http://schemas.microsoft.com/office/drawing/2014/main" id="{E32059C3-E720-B9D3-A442-953A89BFD2A5}"/>
                    </a:ext>
                  </a:extLst>
                </p14:cNvPr>
                <p14:cNvContentPartPr/>
                <p14:nvPr/>
              </p14:nvContentPartPr>
              <p14:xfrm>
                <a:off x="8794368" y="2027736"/>
                <a:ext cx="218520" cy="185040"/>
              </p14:xfrm>
            </p:contentPart>
          </mc:Choice>
          <mc:Fallback>
            <p:pic>
              <p:nvPicPr>
                <p:cNvPr id="11" name="Mürekkep 10">
                  <a:extLst>
                    <a:ext uri="{FF2B5EF4-FFF2-40B4-BE49-F238E27FC236}">
                      <a16:creationId xmlns:a16="http://schemas.microsoft.com/office/drawing/2014/main" id="{E32059C3-E720-B9D3-A442-953A89BFD2A5}"/>
                    </a:ext>
                  </a:extLst>
                </p:cNvPr>
                <p:cNvPicPr/>
                <p:nvPr/>
              </p:nvPicPr>
              <p:blipFill>
                <a:blip r:embed="rId11"/>
                <a:stretch>
                  <a:fillRect/>
                </a:stretch>
              </p:blipFill>
              <p:spPr>
                <a:xfrm>
                  <a:off x="8785728" y="2019096"/>
                  <a:ext cx="2361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Mürekkep 11">
                  <a:extLst>
                    <a:ext uri="{FF2B5EF4-FFF2-40B4-BE49-F238E27FC236}">
                      <a16:creationId xmlns:a16="http://schemas.microsoft.com/office/drawing/2014/main" id="{CF10E16A-1AA8-24DF-F969-190896D0F029}"/>
                    </a:ext>
                  </a:extLst>
                </p14:cNvPr>
                <p14:cNvContentPartPr/>
                <p14:nvPr/>
              </p14:nvContentPartPr>
              <p14:xfrm>
                <a:off x="9006408" y="2185056"/>
                <a:ext cx="50400" cy="211320"/>
              </p14:xfrm>
            </p:contentPart>
          </mc:Choice>
          <mc:Fallback>
            <p:pic>
              <p:nvPicPr>
                <p:cNvPr id="12" name="Mürekkep 11">
                  <a:extLst>
                    <a:ext uri="{FF2B5EF4-FFF2-40B4-BE49-F238E27FC236}">
                      <a16:creationId xmlns:a16="http://schemas.microsoft.com/office/drawing/2014/main" id="{CF10E16A-1AA8-24DF-F969-190896D0F029}"/>
                    </a:ext>
                  </a:extLst>
                </p:cNvPr>
                <p:cNvPicPr/>
                <p:nvPr/>
              </p:nvPicPr>
              <p:blipFill>
                <a:blip r:embed="rId13"/>
                <a:stretch>
                  <a:fillRect/>
                </a:stretch>
              </p:blipFill>
              <p:spPr>
                <a:xfrm>
                  <a:off x="8997408" y="2176416"/>
                  <a:ext cx="68040" cy="228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3" name="Mürekkep 12">
                <a:extLst>
                  <a:ext uri="{FF2B5EF4-FFF2-40B4-BE49-F238E27FC236}">
                    <a16:creationId xmlns:a16="http://schemas.microsoft.com/office/drawing/2014/main" id="{BCD8DFD0-AA59-1CD0-AE81-53B18EB6390B}"/>
                  </a:ext>
                </a:extLst>
              </p14:cNvPr>
              <p14:cNvContentPartPr/>
              <p14:nvPr/>
            </p14:nvContentPartPr>
            <p14:xfrm>
              <a:off x="4690368" y="2432016"/>
              <a:ext cx="246240" cy="360"/>
            </p14:xfrm>
          </p:contentPart>
        </mc:Choice>
        <mc:Fallback>
          <p:pic>
            <p:nvPicPr>
              <p:cNvPr id="13" name="Mürekkep 12">
                <a:extLst>
                  <a:ext uri="{FF2B5EF4-FFF2-40B4-BE49-F238E27FC236}">
                    <a16:creationId xmlns:a16="http://schemas.microsoft.com/office/drawing/2014/main" id="{BCD8DFD0-AA59-1CD0-AE81-53B18EB6390B}"/>
                  </a:ext>
                </a:extLst>
              </p:cNvPr>
              <p:cNvPicPr/>
              <p:nvPr/>
            </p:nvPicPr>
            <p:blipFill>
              <a:blip r:embed="rId15"/>
              <a:stretch>
                <a:fillRect/>
              </a:stretch>
            </p:blipFill>
            <p:spPr>
              <a:xfrm>
                <a:off x="4681728" y="2423016"/>
                <a:ext cx="263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Mürekkep 13">
                <a:extLst>
                  <a:ext uri="{FF2B5EF4-FFF2-40B4-BE49-F238E27FC236}">
                    <a16:creationId xmlns:a16="http://schemas.microsoft.com/office/drawing/2014/main" id="{61DD5F4A-C8BD-2A6E-0165-AD6155F4DBF4}"/>
                  </a:ext>
                </a:extLst>
              </p14:cNvPr>
              <p14:cNvContentPartPr/>
              <p14:nvPr/>
            </p14:nvContentPartPr>
            <p14:xfrm>
              <a:off x="7552728" y="2715696"/>
              <a:ext cx="593640" cy="28080"/>
            </p14:xfrm>
          </p:contentPart>
        </mc:Choice>
        <mc:Fallback>
          <p:pic>
            <p:nvPicPr>
              <p:cNvPr id="14" name="Mürekkep 13">
                <a:extLst>
                  <a:ext uri="{FF2B5EF4-FFF2-40B4-BE49-F238E27FC236}">
                    <a16:creationId xmlns:a16="http://schemas.microsoft.com/office/drawing/2014/main" id="{61DD5F4A-C8BD-2A6E-0165-AD6155F4DBF4}"/>
                  </a:ext>
                </a:extLst>
              </p:cNvPr>
              <p:cNvPicPr/>
              <p:nvPr/>
            </p:nvPicPr>
            <p:blipFill>
              <a:blip r:embed="rId17"/>
              <a:stretch>
                <a:fillRect/>
              </a:stretch>
            </p:blipFill>
            <p:spPr>
              <a:xfrm>
                <a:off x="7543728" y="2706696"/>
                <a:ext cx="611280" cy="45720"/>
              </a:xfrm>
              <a:prstGeom prst="rect">
                <a:avLst/>
              </a:prstGeom>
            </p:spPr>
          </p:pic>
        </mc:Fallback>
      </mc:AlternateContent>
      <p:grpSp>
        <p:nvGrpSpPr>
          <p:cNvPr id="20" name="Grup 19">
            <a:extLst>
              <a:ext uri="{FF2B5EF4-FFF2-40B4-BE49-F238E27FC236}">
                <a16:creationId xmlns:a16="http://schemas.microsoft.com/office/drawing/2014/main" id="{65B268C0-8C6F-2C73-D9E0-424503E9AEA5}"/>
              </a:ext>
            </a:extLst>
          </p:cNvPr>
          <p:cNvGrpSpPr/>
          <p:nvPr/>
        </p:nvGrpSpPr>
        <p:grpSpPr>
          <a:xfrm>
            <a:off x="7305408" y="5467536"/>
            <a:ext cx="2761560" cy="277560"/>
            <a:chOff x="7305408" y="5467536"/>
            <a:chExt cx="2761560" cy="277560"/>
          </a:xfrm>
        </p:grpSpPr>
        <mc:AlternateContent xmlns:mc="http://schemas.openxmlformats.org/markup-compatibility/2006">
          <mc:Choice xmlns:p14="http://schemas.microsoft.com/office/powerpoint/2010/main" Requires="p14">
            <p:contentPart p14:bwMode="auto" r:id="rId18">
              <p14:nvContentPartPr>
                <p14:cNvPr id="18" name="Mürekkep 17">
                  <a:extLst>
                    <a:ext uri="{FF2B5EF4-FFF2-40B4-BE49-F238E27FC236}">
                      <a16:creationId xmlns:a16="http://schemas.microsoft.com/office/drawing/2014/main" id="{5CF3DC67-58A7-2379-A290-137C5A84CC68}"/>
                    </a:ext>
                  </a:extLst>
                </p14:cNvPr>
                <p14:cNvContentPartPr/>
                <p14:nvPr/>
              </p14:nvContentPartPr>
              <p14:xfrm>
                <a:off x="7305408" y="5669136"/>
                <a:ext cx="987120" cy="27720"/>
              </p14:xfrm>
            </p:contentPart>
          </mc:Choice>
          <mc:Fallback>
            <p:pic>
              <p:nvPicPr>
                <p:cNvPr id="18" name="Mürekkep 17">
                  <a:extLst>
                    <a:ext uri="{FF2B5EF4-FFF2-40B4-BE49-F238E27FC236}">
                      <a16:creationId xmlns:a16="http://schemas.microsoft.com/office/drawing/2014/main" id="{5CF3DC67-58A7-2379-A290-137C5A84CC68}"/>
                    </a:ext>
                  </a:extLst>
                </p:cNvPr>
                <p:cNvPicPr/>
                <p:nvPr/>
              </p:nvPicPr>
              <p:blipFill>
                <a:blip r:embed="rId19"/>
                <a:stretch>
                  <a:fillRect/>
                </a:stretch>
              </p:blipFill>
              <p:spPr>
                <a:xfrm>
                  <a:off x="7296768" y="5660136"/>
                  <a:ext cx="10047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Mürekkep 18">
                  <a:extLst>
                    <a:ext uri="{FF2B5EF4-FFF2-40B4-BE49-F238E27FC236}">
                      <a16:creationId xmlns:a16="http://schemas.microsoft.com/office/drawing/2014/main" id="{DF845154-446E-524A-7D19-D0562CEDA828}"/>
                    </a:ext>
                  </a:extLst>
                </p14:cNvPr>
                <p14:cNvContentPartPr/>
                <p14:nvPr/>
              </p14:nvContentPartPr>
              <p14:xfrm>
                <a:off x="8704368" y="5467536"/>
                <a:ext cx="1362600" cy="277560"/>
              </p14:xfrm>
            </p:contentPart>
          </mc:Choice>
          <mc:Fallback>
            <p:pic>
              <p:nvPicPr>
                <p:cNvPr id="19" name="Mürekkep 18">
                  <a:extLst>
                    <a:ext uri="{FF2B5EF4-FFF2-40B4-BE49-F238E27FC236}">
                      <a16:creationId xmlns:a16="http://schemas.microsoft.com/office/drawing/2014/main" id="{DF845154-446E-524A-7D19-D0562CEDA828}"/>
                    </a:ext>
                  </a:extLst>
                </p:cNvPr>
                <p:cNvPicPr/>
                <p:nvPr/>
              </p:nvPicPr>
              <p:blipFill>
                <a:blip r:embed="rId21"/>
                <a:stretch>
                  <a:fillRect/>
                </a:stretch>
              </p:blipFill>
              <p:spPr>
                <a:xfrm>
                  <a:off x="8695728" y="5458536"/>
                  <a:ext cx="1380240" cy="295200"/>
                </a:xfrm>
                <a:prstGeom prst="rect">
                  <a:avLst/>
                </a:prstGeom>
              </p:spPr>
            </p:pic>
          </mc:Fallback>
        </mc:AlternateContent>
      </p:grpSp>
      <p:grpSp>
        <p:nvGrpSpPr>
          <p:cNvPr id="23" name="Grup 22">
            <a:extLst>
              <a:ext uri="{FF2B5EF4-FFF2-40B4-BE49-F238E27FC236}">
                <a16:creationId xmlns:a16="http://schemas.microsoft.com/office/drawing/2014/main" id="{5C3A0CAE-00CB-8438-B290-90CBE928147D}"/>
              </a:ext>
            </a:extLst>
          </p:cNvPr>
          <p:cNvGrpSpPr/>
          <p:nvPr/>
        </p:nvGrpSpPr>
        <p:grpSpPr>
          <a:xfrm>
            <a:off x="7580088" y="2860056"/>
            <a:ext cx="338040" cy="222840"/>
            <a:chOff x="7580088" y="2860056"/>
            <a:chExt cx="338040" cy="222840"/>
          </a:xfrm>
        </p:grpSpPr>
        <mc:AlternateContent xmlns:mc="http://schemas.openxmlformats.org/markup-compatibility/2006">
          <mc:Choice xmlns:p14="http://schemas.microsoft.com/office/powerpoint/2010/main" Requires="p14">
            <p:contentPart p14:bwMode="auto" r:id="rId22">
              <p14:nvContentPartPr>
                <p14:cNvPr id="21" name="Mürekkep 20">
                  <a:extLst>
                    <a:ext uri="{FF2B5EF4-FFF2-40B4-BE49-F238E27FC236}">
                      <a16:creationId xmlns:a16="http://schemas.microsoft.com/office/drawing/2014/main" id="{7AF67902-4E07-07E4-3C34-6DB5B38FD1A1}"/>
                    </a:ext>
                  </a:extLst>
                </p14:cNvPr>
                <p14:cNvContentPartPr/>
                <p14:nvPr/>
              </p14:nvContentPartPr>
              <p14:xfrm>
                <a:off x="7580088" y="2860056"/>
                <a:ext cx="79200" cy="203760"/>
              </p14:xfrm>
            </p:contentPart>
          </mc:Choice>
          <mc:Fallback>
            <p:pic>
              <p:nvPicPr>
                <p:cNvPr id="21" name="Mürekkep 20">
                  <a:extLst>
                    <a:ext uri="{FF2B5EF4-FFF2-40B4-BE49-F238E27FC236}">
                      <a16:creationId xmlns:a16="http://schemas.microsoft.com/office/drawing/2014/main" id="{7AF67902-4E07-07E4-3C34-6DB5B38FD1A1}"/>
                    </a:ext>
                  </a:extLst>
                </p:cNvPr>
                <p:cNvPicPr/>
                <p:nvPr/>
              </p:nvPicPr>
              <p:blipFill>
                <a:blip r:embed="rId23"/>
                <a:stretch>
                  <a:fillRect/>
                </a:stretch>
              </p:blipFill>
              <p:spPr>
                <a:xfrm>
                  <a:off x="7571088" y="2851056"/>
                  <a:ext cx="968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Mürekkep 21">
                  <a:extLst>
                    <a:ext uri="{FF2B5EF4-FFF2-40B4-BE49-F238E27FC236}">
                      <a16:creationId xmlns:a16="http://schemas.microsoft.com/office/drawing/2014/main" id="{6FB5DADB-EB09-969D-9FAE-6AB1662021B4}"/>
                    </a:ext>
                  </a:extLst>
                </p14:cNvPr>
                <p14:cNvContentPartPr/>
                <p14:nvPr/>
              </p14:nvContentPartPr>
              <p14:xfrm>
                <a:off x="7687368" y="2861856"/>
                <a:ext cx="230760" cy="221040"/>
              </p14:xfrm>
            </p:contentPart>
          </mc:Choice>
          <mc:Fallback>
            <p:pic>
              <p:nvPicPr>
                <p:cNvPr id="22" name="Mürekkep 21">
                  <a:extLst>
                    <a:ext uri="{FF2B5EF4-FFF2-40B4-BE49-F238E27FC236}">
                      <a16:creationId xmlns:a16="http://schemas.microsoft.com/office/drawing/2014/main" id="{6FB5DADB-EB09-969D-9FAE-6AB1662021B4}"/>
                    </a:ext>
                  </a:extLst>
                </p:cNvPr>
                <p:cNvPicPr/>
                <p:nvPr/>
              </p:nvPicPr>
              <p:blipFill>
                <a:blip r:embed="rId25"/>
                <a:stretch>
                  <a:fillRect/>
                </a:stretch>
              </p:blipFill>
              <p:spPr>
                <a:xfrm>
                  <a:off x="7678368" y="2852856"/>
                  <a:ext cx="248400" cy="238680"/>
                </a:xfrm>
                <a:prstGeom prst="rect">
                  <a:avLst/>
                </a:prstGeom>
              </p:spPr>
            </p:pic>
          </mc:Fallback>
        </mc:AlternateContent>
      </p:grpSp>
      <p:grpSp>
        <p:nvGrpSpPr>
          <p:cNvPr id="26" name="Grup 25">
            <a:extLst>
              <a:ext uri="{FF2B5EF4-FFF2-40B4-BE49-F238E27FC236}">
                <a16:creationId xmlns:a16="http://schemas.microsoft.com/office/drawing/2014/main" id="{321C1CAC-9D40-E719-E837-02D9B750339E}"/>
              </a:ext>
            </a:extLst>
          </p:cNvPr>
          <p:cNvGrpSpPr/>
          <p:nvPr/>
        </p:nvGrpSpPr>
        <p:grpSpPr>
          <a:xfrm>
            <a:off x="7232688" y="4453056"/>
            <a:ext cx="1219320" cy="302040"/>
            <a:chOff x="7232688" y="4453056"/>
            <a:chExt cx="1219320" cy="302040"/>
          </a:xfrm>
        </p:grpSpPr>
        <mc:AlternateContent xmlns:mc="http://schemas.openxmlformats.org/markup-compatibility/2006">
          <mc:Choice xmlns:p14="http://schemas.microsoft.com/office/powerpoint/2010/main" Requires="p14">
            <p:contentPart p14:bwMode="auto" r:id="rId26">
              <p14:nvContentPartPr>
                <p14:cNvPr id="16" name="Mürekkep 15">
                  <a:extLst>
                    <a:ext uri="{FF2B5EF4-FFF2-40B4-BE49-F238E27FC236}">
                      <a16:creationId xmlns:a16="http://schemas.microsoft.com/office/drawing/2014/main" id="{5D058C5C-5C5D-9D11-5956-DC38263E585C}"/>
                    </a:ext>
                  </a:extLst>
                </p14:cNvPr>
                <p14:cNvContentPartPr/>
                <p14:nvPr/>
              </p14:nvContentPartPr>
              <p14:xfrm>
                <a:off x="7232688" y="4453056"/>
                <a:ext cx="624600" cy="15120"/>
              </p14:xfrm>
            </p:contentPart>
          </mc:Choice>
          <mc:Fallback>
            <p:pic>
              <p:nvPicPr>
                <p:cNvPr id="16" name="Mürekkep 15">
                  <a:extLst>
                    <a:ext uri="{FF2B5EF4-FFF2-40B4-BE49-F238E27FC236}">
                      <a16:creationId xmlns:a16="http://schemas.microsoft.com/office/drawing/2014/main" id="{5D058C5C-5C5D-9D11-5956-DC38263E585C}"/>
                    </a:ext>
                  </a:extLst>
                </p:cNvPr>
                <p:cNvPicPr/>
                <p:nvPr/>
              </p:nvPicPr>
              <p:blipFill>
                <a:blip r:embed="rId27"/>
                <a:stretch>
                  <a:fillRect/>
                </a:stretch>
              </p:blipFill>
              <p:spPr>
                <a:xfrm>
                  <a:off x="7223688" y="4444056"/>
                  <a:ext cx="6422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Mürekkep 16">
                  <a:extLst>
                    <a:ext uri="{FF2B5EF4-FFF2-40B4-BE49-F238E27FC236}">
                      <a16:creationId xmlns:a16="http://schemas.microsoft.com/office/drawing/2014/main" id="{DB72E49A-503E-BD62-E1D5-0A97A77F091D}"/>
                    </a:ext>
                  </a:extLst>
                </p14:cNvPr>
                <p14:cNvContentPartPr/>
                <p14:nvPr/>
              </p14:nvContentPartPr>
              <p14:xfrm>
                <a:off x="7351488" y="4744656"/>
                <a:ext cx="785520" cy="10440"/>
              </p14:xfrm>
            </p:contentPart>
          </mc:Choice>
          <mc:Fallback>
            <p:pic>
              <p:nvPicPr>
                <p:cNvPr id="17" name="Mürekkep 16">
                  <a:extLst>
                    <a:ext uri="{FF2B5EF4-FFF2-40B4-BE49-F238E27FC236}">
                      <a16:creationId xmlns:a16="http://schemas.microsoft.com/office/drawing/2014/main" id="{DB72E49A-503E-BD62-E1D5-0A97A77F091D}"/>
                    </a:ext>
                  </a:extLst>
                </p:cNvPr>
                <p:cNvPicPr/>
                <p:nvPr/>
              </p:nvPicPr>
              <p:blipFill>
                <a:blip r:embed="rId29"/>
                <a:stretch>
                  <a:fillRect/>
                </a:stretch>
              </p:blipFill>
              <p:spPr>
                <a:xfrm>
                  <a:off x="7342848" y="4736016"/>
                  <a:ext cx="8031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Mürekkep 23">
                  <a:extLst>
                    <a:ext uri="{FF2B5EF4-FFF2-40B4-BE49-F238E27FC236}">
                      <a16:creationId xmlns:a16="http://schemas.microsoft.com/office/drawing/2014/main" id="{4645151D-F9DE-CD81-E51B-9033114D07E9}"/>
                    </a:ext>
                  </a:extLst>
                </p14:cNvPr>
                <p14:cNvContentPartPr/>
                <p14:nvPr/>
              </p14:nvContentPartPr>
              <p14:xfrm>
                <a:off x="8246808" y="4553496"/>
                <a:ext cx="6840" cy="176400"/>
              </p14:xfrm>
            </p:contentPart>
          </mc:Choice>
          <mc:Fallback>
            <p:pic>
              <p:nvPicPr>
                <p:cNvPr id="24" name="Mürekkep 23">
                  <a:extLst>
                    <a:ext uri="{FF2B5EF4-FFF2-40B4-BE49-F238E27FC236}">
                      <a16:creationId xmlns:a16="http://schemas.microsoft.com/office/drawing/2014/main" id="{4645151D-F9DE-CD81-E51B-9033114D07E9}"/>
                    </a:ext>
                  </a:extLst>
                </p:cNvPr>
                <p:cNvPicPr/>
                <p:nvPr/>
              </p:nvPicPr>
              <p:blipFill>
                <a:blip r:embed="rId31"/>
                <a:stretch>
                  <a:fillRect/>
                </a:stretch>
              </p:blipFill>
              <p:spPr>
                <a:xfrm>
                  <a:off x="8237808" y="4544496"/>
                  <a:ext cx="244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Mürekkep 24">
                  <a:extLst>
                    <a:ext uri="{FF2B5EF4-FFF2-40B4-BE49-F238E27FC236}">
                      <a16:creationId xmlns:a16="http://schemas.microsoft.com/office/drawing/2014/main" id="{FED95637-8E37-6D12-0BDF-035AF8814DF3}"/>
                    </a:ext>
                  </a:extLst>
                </p14:cNvPr>
                <p14:cNvContentPartPr/>
                <p14:nvPr/>
              </p14:nvContentPartPr>
              <p14:xfrm>
                <a:off x="8356608" y="4562496"/>
                <a:ext cx="95400" cy="148680"/>
              </p14:xfrm>
            </p:contentPart>
          </mc:Choice>
          <mc:Fallback>
            <p:pic>
              <p:nvPicPr>
                <p:cNvPr id="25" name="Mürekkep 24">
                  <a:extLst>
                    <a:ext uri="{FF2B5EF4-FFF2-40B4-BE49-F238E27FC236}">
                      <a16:creationId xmlns:a16="http://schemas.microsoft.com/office/drawing/2014/main" id="{FED95637-8E37-6D12-0BDF-035AF8814DF3}"/>
                    </a:ext>
                  </a:extLst>
                </p:cNvPr>
                <p:cNvPicPr/>
                <p:nvPr/>
              </p:nvPicPr>
              <p:blipFill>
                <a:blip r:embed="rId33"/>
                <a:stretch>
                  <a:fillRect/>
                </a:stretch>
              </p:blipFill>
              <p:spPr>
                <a:xfrm>
                  <a:off x="8347608" y="4553496"/>
                  <a:ext cx="113040" cy="166320"/>
                </a:xfrm>
                <a:prstGeom prst="rect">
                  <a:avLst/>
                </a:prstGeom>
              </p:spPr>
            </p:pic>
          </mc:Fallback>
        </mc:AlternateContent>
      </p:grpSp>
      <p:grpSp>
        <p:nvGrpSpPr>
          <p:cNvPr id="32" name="Grup 31">
            <a:extLst>
              <a:ext uri="{FF2B5EF4-FFF2-40B4-BE49-F238E27FC236}">
                <a16:creationId xmlns:a16="http://schemas.microsoft.com/office/drawing/2014/main" id="{29F2D167-A792-3313-CFC2-0C16F921F0AD}"/>
              </a:ext>
            </a:extLst>
          </p:cNvPr>
          <p:cNvGrpSpPr/>
          <p:nvPr/>
        </p:nvGrpSpPr>
        <p:grpSpPr>
          <a:xfrm>
            <a:off x="11063808" y="5468616"/>
            <a:ext cx="293400" cy="212400"/>
            <a:chOff x="11063808" y="5468616"/>
            <a:chExt cx="293400" cy="212400"/>
          </a:xfrm>
        </p:grpSpPr>
        <mc:AlternateContent xmlns:mc="http://schemas.openxmlformats.org/markup-compatibility/2006">
          <mc:Choice xmlns:p14="http://schemas.microsoft.com/office/powerpoint/2010/main" Requires="p14">
            <p:contentPart p14:bwMode="auto" r:id="rId34">
              <p14:nvContentPartPr>
                <p14:cNvPr id="27" name="Mürekkep 26">
                  <a:extLst>
                    <a:ext uri="{FF2B5EF4-FFF2-40B4-BE49-F238E27FC236}">
                      <a16:creationId xmlns:a16="http://schemas.microsoft.com/office/drawing/2014/main" id="{2402BF50-AB26-BD6B-7628-AAE094975124}"/>
                    </a:ext>
                  </a:extLst>
                </p14:cNvPr>
                <p14:cNvContentPartPr/>
                <p14:nvPr/>
              </p14:nvContentPartPr>
              <p14:xfrm>
                <a:off x="11063808" y="5494896"/>
                <a:ext cx="60840" cy="186120"/>
              </p14:xfrm>
            </p:contentPart>
          </mc:Choice>
          <mc:Fallback>
            <p:pic>
              <p:nvPicPr>
                <p:cNvPr id="27" name="Mürekkep 26">
                  <a:extLst>
                    <a:ext uri="{FF2B5EF4-FFF2-40B4-BE49-F238E27FC236}">
                      <a16:creationId xmlns:a16="http://schemas.microsoft.com/office/drawing/2014/main" id="{2402BF50-AB26-BD6B-7628-AAE094975124}"/>
                    </a:ext>
                  </a:extLst>
                </p:cNvPr>
                <p:cNvPicPr/>
                <p:nvPr/>
              </p:nvPicPr>
              <p:blipFill>
                <a:blip r:embed="rId35"/>
                <a:stretch>
                  <a:fillRect/>
                </a:stretch>
              </p:blipFill>
              <p:spPr>
                <a:xfrm>
                  <a:off x="11055168" y="5485896"/>
                  <a:ext cx="784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Mürekkep 27">
                  <a:extLst>
                    <a:ext uri="{FF2B5EF4-FFF2-40B4-BE49-F238E27FC236}">
                      <a16:creationId xmlns:a16="http://schemas.microsoft.com/office/drawing/2014/main" id="{6C808981-4EA8-005E-FAA7-C9B8FA03999A}"/>
                    </a:ext>
                  </a:extLst>
                </p14:cNvPr>
                <p14:cNvContentPartPr/>
                <p14:nvPr/>
              </p14:nvContentPartPr>
              <p14:xfrm>
                <a:off x="11209968" y="5468616"/>
                <a:ext cx="121680" cy="177480"/>
              </p14:xfrm>
            </p:contentPart>
          </mc:Choice>
          <mc:Fallback>
            <p:pic>
              <p:nvPicPr>
                <p:cNvPr id="28" name="Mürekkep 27">
                  <a:extLst>
                    <a:ext uri="{FF2B5EF4-FFF2-40B4-BE49-F238E27FC236}">
                      <a16:creationId xmlns:a16="http://schemas.microsoft.com/office/drawing/2014/main" id="{6C808981-4EA8-005E-FAA7-C9B8FA03999A}"/>
                    </a:ext>
                  </a:extLst>
                </p:cNvPr>
                <p:cNvPicPr/>
                <p:nvPr/>
              </p:nvPicPr>
              <p:blipFill>
                <a:blip r:embed="rId37"/>
                <a:stretch>
                  <a:fillRect/>
                </a:stretch>
              </p:blipFill>
              <p:spPr>
                <a:xfrm>
                  <a:off x="11201328" y="5459976"/>
                  <a:ext cx="139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1" name="Mürekkep 30">
                  <a:extLst>
                    <a:ext uri="{FF2B5EF4-FFF2-40B4-BE49-F238E27FC236}">
                      <a16:creationId xmlns:a16="http://schemas.microsoft.com/office/drawing/2014/main" id="{814832B5-9237-6C82-E2B4-7176C7DB3408}"/>
                    </a:ext>
                  </a:extLst>
                </p14:cNvPr>
                <p14:cNvContentPartPr/>
                <p14:nvPr/>
              </p14:nvContentPartPr>
              <p14:xfrm>
                <a:off x="11301768" y="5551416"/>
                <a:ext cx="55440" cy="26280"/>
              </p14:xfrm>
            </p:contentPart>
          </mc:Choice>
          <mc:Fallback>
            <p:pic>
              <p:nvPicPr>
                <p:cNvPr id="31" name="Mürekkep 30">
                  <a:extLst>
                    <a:ext uri="{FF2B5EF4-FFF2-40B4-BE49-F238E27FC236}">
                      <a16:creationId xmlns:a16="http://schemas.microsoft.com/office/drawing/2014/main" id="{814832B5-9237-6C82-E2B4-7176C7DB3408}"/>
                    </a:ext>
                  </a:extLst>
                </p:cNvPr>
                <p:cNvPicPr/>
                <p:nvPr/>
              </p:nvPicPr>
              <p:blipFill>
                <a:blip r:embed="rId39"/>
                <a:stretch>
                  <a:fillRect/>
                </a:stretch>
              </p:blipFill>
              <p:spPr>
                <a:xfrm>
                  <a:off x="11292768" y="5542776"/>
                  <a:ext cx="73080" cy="43920"/>
                </a:xfrm>
                <a:prstGeom prst="rect">
                  <a:avLst/>
                </a:prstGeom>
              </p:spPr>
            </p:pic>
          </mc:Fallback>
        </mc:AlternateContent>
      </p:grpSp>
      <p:pic>
        <p:nvPicPr>
          <p:cNvPr id="34" name="Resim 33">
            <a:extLst>
              <a:ext uri="{FF2B5EF4-FFF2-40B4-BE49-F238E27FC236}">
                <a16:creationId xmlns:a16="http://schemas.microsoft.com/office/drawing/2014/main" id="{4261A7E8-333A-AF1A-C775-6B2A8DE99E01}"/>
              </a:ext>
            </a:extLst>
          </p:cNvPr>
          <p:cNvPicPr>
            <a:picLocks noChangeAspect="1"/>
          </p:cNvPicPr>
          <p:nvPr/>
        </p:nvPicPr>
        <p:blipFill>
          <a:blip r:embed="rId40"/>
          <a:stretch>
            <a:fillRect/>
          </a:stretch>
        </p:blipFill>
        <p:spPr>
          <a:xfrm>
            <a:off x="5100498" y="6231780"/>
            <a:ext cx="1991003" cy="390580"/>
          </a:xfrm>
          <a:prstGeom prst="rect">
            <a:avLst/>
          </a:prstGeom>
        </p:spPr>
      </p:pic>
    </p:spTree>
    <p:extLst>
      <p:ext uri="{BB962C8B-B14F-4D97-AF65-F5344CB8AC3E}">
        <p14:creationId xmlns:p14="http://schemas.microsoft.com/office/powerpoint/2010/main" val="9954813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D5580EE-23EA-370F-2B40-858DF7EFDCA4}"/>
              </a:ext>
            </a:extLst>
          </p:cNvPr>
          <p:cNvPicPr>
            <a:picLocks noChangeAspect="1"/>
          </p:cNvPicPr>
          <p:nvPr/>
        </p:nvPicPr>
        <p:blipFill>
          <a:blip r:embed="rId2"/>
          <a:stretch>
            <a:fillRect/>
          </a:stretch>
        </p:blipFill>
        <p:spPr>
          <a:xfrm>
            <a:off x="0" y="165698"/>
            <a:ext cx="12192000" cy="6526604"/>
          </a:xfrm>
          <a:prstGeom prst="rect">
            <a:avLst/>
          </a:prstGeom>
        </p:spPr>
      </p:pic>
      <p:grpSp>
        <p:nvGrpSpPr>
          <p:cNvPr id="8" name="Grup 7">
            <a:extLst>
              <a:ext uri="{FF2B5EF4-FFF2-40B4-BE49-F238E27FC236}">
                <a16:creationId xmlns:a16="http://schemas.microsoft.com/office/drawing/2014/main" id="{F81F5EB0-0029-71BD-8AC7-200DF94395B4}"/>
              </a:ext>
            </a:extLst>
          </p:cNvPr>
          <p:cNvGrpSpPr/>
          <p:nvPr/>
        </p:nvGrpSpPr>
        <p:grpSpPr>
          <a:xfrm>
            <a:off x="1204848" y="4919616"/>
            <a:ext cx="3866400" cy="1884600"/>
            <a:chOff x="1204848" y="4919616"/>
            <a:chExt cx="3866400" cy="1884600"/>
          </a:xfrm>
        </p:grpSpPr>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15AE0EF9-817D-045F-6055-A156B2CF8848}"/>
                    </a:ext>
                  </a:extLst>
                </p14:cNvPr>
                <p14:cNvContentPartPr/>
                <p14:nvPr/>
              </p14:nvContentPartPr>
              <p14:xfrm>
                <a:off x="1204848" y="4919616"/>
                <a:ext cx="2957040" cy="1884600"/>
              </p14:xfrm>
            </p:contentPart>
          </mc:Choice>
          <mc:Fallback>
            <p:pic>
              <p:nvPicPr>
                <p:cNvPr id="6" name="Mürekkep 5">
                  <a:extLst>
                    <a:ext uri="{FF2B5EF4-FFF2-40B4-BE49-F238E27FC236}">
                      <a16:creationId xmlns:a16="http://schemas.microsoft.com/office/drawing/2014/main" id="{15AE0EF9-817D-045F-6055-A156B2CF8848}"/>
                    </a:ext>
                  </a:extLst>
                </p:cNvPr>
                <p:cNvPicPr/>
                <p:nvPr/>
              </p:nvPicPr>
              <p:blipFill>
                <a:blip r:embed="rId4"/>
                <a:stretch>
                  <a:fillRect/>
                </a:stretch>
              </p:blipFill>
              <p:spPr>
                <a:xfrm>
                  <a:off x="1195848" y="4910976"/>
                  <a:ext cx="2974680" cy="1902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CB2FB5A0-89FA-F241-065C-476E73B1A6B8}"/>
                    </a:ext>
                  </a:extLst>
                </p14:cNvPr>
                <p14:cNvContentPartPr/>
                <p14:nvPr/>
              </p14:nvContentPartPr>
              <p14:xfrm>
                <a:off x="4324608" y="4984056"/>
                <a:ext cx="746640" cy="991440"/>
              </p14:xfrm>
            </p:contentPart>
          </mc:Choice>
          <mc:Fallback>
            <p:pic>
              <p:nvPicPr>
                <p:cNvPr id="7" name="Mürekkep 6">
                  <a:extLst>
                    <a:ext uri="{FF2B5EF4-FFF2-40B4-BE49-F238E27FC236}">
                      <a16:creationId xmlns:a16="http://schemas.microsoft.com/office/drawing/2014/main" id="{CB2FB5A0-89FA-F241-065C-476E73B1A6B8}"/>
                    </a:ext>
                  </a:extLst>
                </p:cNvPr>
                <p:cNvPicPr/>
                <p:nvPr/>
              </p:nvPicPr>
              <p:blipFill>
                <a:blip r:embed="rId6"/>
                <a:stretch>
                  <a:fillRect/>
                </a:stretch>
              </p:blipFill>
              <p:spPr>
                <a:xfrm>
                  <a:off x="4315968" y="4975056"/>
                  <a:ext cx="764280" cy="1009080"/>
                </a:xfrm>
                <a:prstGeom prst="rect">
                  <a:avLst/>
                </a:prstGeom>
              </p:spPr>
            </p:pic>
          </mc:Fallback>
        </mc:AlternateContent>
      </p:grpSp>
    </p:spTree>
    <p:extLst>
      <p:ext uri="{BB962C8B-B14F-4D97-AF65-F5344CB8AC3E}">
        <p14:creationId xmlns:p14="http://schemas.microsoft.com/office/powerpoint/2010/main" val="15038677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218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22A118-31A3-F3CA-8AD2-19B00BA5ACF2}"/>
              </a:ext>
            </a:extLst>
          </p:cNvPr>
          <p:cNvPicPr>
            <a:picLocks noChangeAspect="1"/>
          </p:cNvPicPr>
          <p:nvPr/>
        </p:nvPicPr>
        <p:blipFill>
          <a:blip r:embed="rId2"/>
          <a:stretch>
            <a:fillRect/>
          </a:stretch>
        </p:blipFill>
        <p:spPr>
          <a:xfrm>
            <a:off x="272716" y="308766"/>
            <a:ext cx="9875520" cy="3900902"/>
          </a:xfrm>
          <a:prstGeom prst="rect">
            <a:avLst/>
          </a:prstGeom>
        </p:spPr>
      </p:pic>
      <p:pic>
        <p:nvPicPr>
          <p:cNvPr id="7" name="Resim 6">
            <a:extLst>
              <a:ext uri="{FF2B5EF4-FFF2-40B4-BE49-F238E27FC236}">
                <a16:creationId xmlns:a16="http://schemas.microsoft.com/office/drawing/2014/main" id="{681F1448-3B7E-BB07-0A86-C93E60ADE87D}"/>
              </a:ext>
            </a:extLst>
          </p:cNvPr>
          <p:cNvPicPr>
            <a:picLocks noChangeAspect="1"/>
          </p:cNvPicPr>
          <p:nvPr/>
        </p:nvPicPr>
        <p:blipFill>
          <a:blip r:embed="rId3"/>
          <a:stretch>
            <a:fillRect/>
          </a:stretch>
        </p:blipFill>
        <p:spPr>
          <a:xfrm>
            <a:off x="272716" y="4561176"/>
            <a:ext cx="3162741" cy="2086266"/>
          </a:xfrm>
          <a:prstGeom prst="rect">
            <a:avLst/>
          </a:prstGeom>
        </p:spPr>
      </p:pic>
      <p:pic>
        <p:nvPicPr>
          <p:cNvPr id="9" name="Resim 8">
            <a:extLst>
              <a:ext uri="{FF2B5EF4-FFF2-40B4-BE49-F238E27FC236}">
                <a16:creationId xmlns:a16="http://schemas.microsoft.com/office/drawing/2014/main" id="{DF2D5294-9206-E832-EECC-27F1F7B71CFC}"/>
              </a:ext>
            </a:extLst>
          </p:cNvPr>
          <p:cNvPicPr>
            <a:picLocks noChangeAspect="1"/>
          </p:cNvPicPr>
          <p:nvPr/>
        </p:nvPicPr>
        <p:blipFill>
          <a:blip r:embed="rId4"/>
          <a:stretch>
            <a:fillRect/>
          </a:stretch>
        </p:blipFill>
        <p:spPr>
          <a:xfrm>
            <a:off x="3888294" y="5635590"/>
            <a:ext cx="3029373" cy="304843"/>
          </a:xfrm>
          <a:prstGeom prst="rect">
            <a:avLst/>
          </a:prstGeom>
        </p:spPr>
      </p:pic>
      <p:pic>
        <p:nvPicPr>
          <p:cNvPr id="13" name="Resim 12">
            <a:extLst>
              <a:ext uri="{FF2B5EF4-FFF2-40B4-BE49-F238E27FC236}">
                <a16:creationId xmlns:a16="http://schemas.microsoft.com/office/drawing/2014/main" id="{5B0EF424-19BE-E658-83FC-0EAE8AD0B7A3}"/>
              </a:ext>
            </a:extLst>
          </p:cNvPr>
          <p:cNvPicPr>
            <a:picLocks noChangeAspect="1"/>
          </p:cNvPicPr>
          <p:nvPr/>
        </p:nvPicPr>
        <p:blipFill>
          <a:blip r:embed="rId5"/>
          <a:stretch>
            <a:fillRect/>
          </a:stretch>
        </p:blipFill>
        <p:spPr>
          <a:xfrm>
            <a:off x="7947654" y="4561176"/>
            <a:ext cx="2200582" cy="1876687"/>
          </a:xfrm>
          <a:prstGeom prst="rect">
            <a:avLst/>
          </a:prstGeom>
        </p:spPr>
      </p:pic>
      <p:grpSp>
        <p:nvGrpSpPr>
          <p:cNvPr id="16" name="Grup 15">
            <a:extLst>
              <a:ext uri="{FF2B5EF4-FFF2-40B4-BE49-F238E27FC236}">
                <a16:creationId xmlns:a16="http://schemas.microsoft.com/office/drawing/2014/main" id="{FFC8AAB2-A63A-F6BE-8398-E97F4A3491AA}"/>
              </a:ext>
            </a:extLst>
          </p:cNvPr>
          <p:cNvGrpSpPr/>
          <p:nvPr/>
        </p:nvGrpSpPr>
        <p:grpSpPr>
          <a:xfrm>
            <a:off x="1124545" y="1838160"/>
            <a:ext cx="415440" cy="318600"/>
            <a:chOff x="1124545" y="1838160"/>
            <a:chExt cx="415440" cy="318600"/>
          </a:xfrm>
        </p:grpSpPr>
        <mc:AlternateContent xmlns:mc="http://schemas.openxmlformats.org/markup-compatibility/2006" xmlns:p14="http://schemas.microsoft.com/office/powerpoint/2010/main">
          <mc:Choice Requires="p14">
            <p:contentPart p14:bwMode="auto" r:id="rId6">
              <p14:nvContentPartPr>
                <p14:cNvPr id="14" name="Mürekkep 13">
                  <a:extLst>
                    <a:ext uri="{FF2B5EF4-FFF2-40B4-BE49-F238E27FC236}">
                      <a16:creationId xmlns:a16="http://schemas.microsoft.com/office/drawing/2014/main" id="{25DBD545-888E-C69F-F42B-32E1D144038F}"/>
                    </a:ext>
                  </a:extLst>
                </p14:cNvPr>
                <p14:cNvContentPartPr/>
                <p14:nvPr/>
              </p14:nvContentPartPr>
              <p14:xfrm>
                <a:off x="1539625" y="1838160"/>
                <a:ext cx="360" cy="360"/>
              </p14:xfrm>
            </p:contentPart>
          </mc:Choice>
          <mc:Fallback xmlns="">
            <p:pic>
              <p:nvPicPr>
                <p:cNvPr id="14" name="Mürekkep 13">
                  <a:extLst>
                    <a:ext uri="{FF2B5EF4-FFF2-40B4-BE49-F238E27FC236}">
                      <a16:creationId xmlns:a16="http://schemas.microsoft.com/office/drawing/2014/main" id="{25DBD545-888E-C69F-F42B-32E1D144038F}"/>
                    </a:ext>
                  </a:extLst>
                </p:cNvPr>
                <p:cNvPicPr/>
                <p:nvPr/>
              </p:nvPicPr>
              <p:blipFill>
                <a:blip r:embed="rId7"/>
                <a:stretch>
                  <a:fillRect/>
                </a:stretch>
              </p:blipFill>
              <p:spPr>
                <a:xfrm>
                  <a:off x="1530985" y="1829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Mürekkep 14">
                  <a:extLst>
                    <a:ext uri="{FF2B5EF4-FFF2-40B4-BE49-F238E27FC236}">
                      <a16:creationId xmlns:a16="http://schemas.microsoft.com/office/drawing/2014/main" id="{ED87BEB5-D350-D916-CC5F-48FD36E7C31D}"/>
                    </a:ext>
                  </a:extLst>
                </p14:cNvPr>
                <p14:cNvContentPartPr/>
                <p14:nvPr/>
              </p14:nvContentPartPr>
              <p14:xfrm>
                <a:off x="1124545" y="1855440"/>
                <a:ext cx="312120" cy="301320"/>
              </p14:xfrm>
            </p:contentPart>
          </mc:Choice>
          <mc:Fallback xmlns="">
            <p:pic>
              <p:nvPicPr>
                <p:cNvPr id="15" name="Mürekkep 14">
                  <a:extLst>
                    <a:ext uri="{FF2B5EF4-FFF2-40B4-BE49-F238E27FC236}">
                      <a16:creationId xmlns:a16="http://schemas.microsoft.com/office/drawing/2014/main" id="{ED87BEB5-D350-D916-CC5F-48FD36E7C31D}"/>
                    </a:ext>
                  </a:extLst>
                </p:cNvPr>
                <p:cNvPicPr/>
                <p:nvPr/>
              </p:nvPicPr>
              <p:blipFill>
                <a:blip r:embed="rId9"/>
                <a:stretch>
                  <a:fillRect/>
                </a:stretch>
              </p:blipFill>
              <p:spPr>
                <a:xfrm>
                  <a:off x="1115905" y="1846800"/>
                  <a:ext cx="329760" cy="31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4BD8D9CE-2CA2-6563-C5A9-0C341A131EC8}"/>
                  </a:ext>
                </a:extLst>
              </p14:cNvPr>
              <p14:cNvContentPartPr/>
              <p14:nvPr/>
            </p14:nvContentPartPr>
            <p14:xfrm>
              <a:off x="1414705" y="2067120"/>
              <a:ext cx="7848720" cy="2428560"/>
            </p14:xfrm>
          </p:contentPart>
        </mc:Choice>
        <mc:Fallback xmlns="">
          <p:pic>
            <p:nvPicPr>
              <p:cNvPr id="17" name="Mürekkep 16">
                <a:extLst>
                  <a:ext uri="{FF2B5EF4-FFF2-40B4-BE49-F238E27FC236}">
                    <a16:creationId xmlns:a16="http://schemas.microsoft.com/office/drawing/2014/main" id="{4BD8D9CE-2CA2-6563-C5A9-0C341A131EC8}"/>
                  </a:ext>
                </a:extLst>
              </p:cNvPr>
              <p:cNvPicPr/>
              <p:nvPr/>
            </p:nvPicPr>
            <p:blipFill>
              <a:blip r:embed="rId11"/>
              <a:stretch>
                <a:fillRect/>
              </a:stretch>
            </p:blipFill>
            <p:spPr>
              <a:xfrm>
                <a:off x="1405705" y="2058480"/>
                <a:ext cx="7866360" cy="2446200"/>
              </a:xfrm>
              <a:prstGeom prst="rect">
                <a:avLst/>
              </a:prstGeom>
            </p:spPr>
          </p:pic>
        </mc:Fallback>
      </mc:AlternateContent>
      <p:grpSp>
        <p:nvGrpSpPr>
          <p:cNvPr id="26" name="Grup 25">
            <a:extLst>
              <a:ext uri="{FF2B5EF4-FFF2-40B4-BE49-F238E27FC236}">
                <a16:creationId xmlns:a16="http://schemas.microsoft.com/office/drawing/2014/main" id="{2FC0BDDC-5ED5-8C72-4A3D-1B2963E813A0}"/>
              </a:ext>
            </a:extLst>
          </p:cNvPr>
          <p:cNvGrpSpPr/>
          <p:nvPr/>
        </p:nvGrpSpPr>
        <p:grpSpPr>
          <a:xfrm>
            <a:off x="7689865" y="5936400"/>
            <a:ext cx="3481200" cy="628200"/>
            <a:chOff x="7689865" y="5936400"/>
            <a:chExt cx="3481200" cy="628200"/>
          </a:xfrm>
        </p:grpSpPr>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8CA963F0-9BFE-94B9-4EC2-2CADEB3CF7B1}"/>
                    </a:ext>
                  </a:extLst>
                </p14:cNvPr>
                <p14:cNvContentPartPr/>
                <p14:nvPr/>
              </p14:nvContentPartPr>
              <p14:xfrm>
                <a:off x="7689865" y="5936400"/>
                <a:ext cx="2552760" cy="628200"/>
              </p14:xfrm>
            </p:contentPart>
          </mc:Choice>
          <mc:Fallback xmlns="">
            <p:pic>
              <p:nvPicPr>
                <p:cNvPr id="18" name="Mürekkep 17">
                  <a:extLst>
                    <a:ext uri="{FF2B5EF4-FFF2-40B4-BE49-F238E27FC236}">
                      <a16:creationId xmlns:a16="http://schemas.microsoft.com/office/drawing/2014/main" id="{8CA963F0-9BFE-94B9-4EC2-2CADEB3CF7B1}"/>
                    </a:ext>
                  </a:extLst>
                </p:cNvPr>
                <p:cNvPicPr/>
                <p:nvPr/>
              </p:nvPicPr>
              <p:blipFill>
                <a:blip r:embed="rId13"/>
                <a:stretch>
                  <a:fillRect/>
                </a:stretch>
              </p:blipFill>
              <p:spPr>
                <a:xfrm>
                  <a:off x="7681225" y="5927760"/>
                  <a:ext cx="257040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155F42F8-7B1A-029B-7C71-29B4AA600A97}"/>
                    </a:ext>
                  </a:extLst>
                </p14:cNvPr>
                <p14:cNvContentPartPr/>
                <p14:nvPr/>
              </p14:nvContentPartPr>
              <p14:xfrm>
                <a:off x="10268545" y="5976000"/>
                <a:ext cx="253080" cy="350280"/>
              </p14:xfrm>
            </p:contentPart>
          </mc:Choice>
          <mc:Fallback xmlns="">
            <p:pic>
              <p:nvPicPr>
                <p:cNvPr id="19" name="Mürekkep 18">
                  <a:extLst>
                    <a:ext uri="{FF2B5EF4-FFF2-40B4-BE49-F238E27FC236}">
                      <a16:creationId xmlns:a16="http://schemas.microsoft.com/office/drawing/2014/main" id="{155F42F8-7B1A-029B-7C71-29B4AA600A97}"/>
                    </a:ext>
                  </a:extLst>
                </p:cNvPr>
                <p:cNvPicPr/>
                <p:nvPr/>
              </p:nvPicPr>
              <p:blipFill>
                <a:blip r:embed="rId15"/>
                <a:stretch>
                  <a:fillRect/>
                </a:stretch>
              </p:blipFill>
              <p:spPr>
                <a:xfrm>
                  <a:off x="10259545" y="5967000"/>
                  <a:ext cx="2707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3B748D25-21B9-CE00-277F-8A5DCF14131D}"/>
                    </a:ext>
                  </a:extLst>
                </p14:cNvPr>
                <p14:cNvContentPartPr/>
                <p14:nvPr/>
              </p14:nvContentPartPr>
              <p14:xfrm>
                <a:off x="10669945" y="6256080"/>
                <a:ext cx="61920" cy="131040"/>
              </p14:xfrm>
            </p:contentPart>
          </mc:Choice>
          <mc:Fallback xmlns="">
            <p:pic>
              <p:nvPicPr>
                <p:cNvPr id="20" name="Mürekkep 19">
                  <a:extLst>
                    <a:ext uri="{FF2B5EF4-FFF2-40B4-BE49-F238E27FC236}">
                      <a16:creationId xmlns:a16="http://schemas.microsoft.com/office/drawing/2014/main" id="{3B748D25-21B9-CE00-277F-8A5DCF14131D}"/>
                    </a:ext>
                  </a:extLst>
                </p:cNvPr>
                <p:cNvPicPr/>
                <p:nvPr/>
              </p:nvPicPr>
              <p:blipFill>
                <a:blip r:embed="rId17"/>
                <a:stretch>
                  <a:fillRect/>
                </a:stretch>
              </p:blipFill>
              <p:spPr>
                <a:xfrm>
                  <a:off x="10661305" y="6247080"/>
                  <a:ext cx="79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Mürekkep 21">
                  <a:extLst>
                    <a:ext uri="{FF2B5EF4-FFF2-40B4-BE49-F238E27FC236}">
                      <a16:creationId xmlns:a16="http://schemas.microsoft.com/office/drawing/2014/main" id="{6E940650-8F41-955C-D234-A8381819A998}"/>
                    </a:ext>
                  </a:extLst>
                </p14:cNvPr>
                <p14:cNvContentPartPr/>
                <p14:nvPr/>
              </p14:nvContentPartPr>
              <p14:xfrm>
                <a:off x="10674265" y="6111720"/>
                <a:ext cx="105480" cy="226080"/>
              </p14:xfrm>
            </p:contentPart>
          </mc:Choice>
          <mc:Fallback xmlns="">
            <p:pic>
              <p:nvPicPr>
                <p:cNvPr id="22" name="Mürekkep 21">
                  <a:extLst>
                    <a:ext uri="{FF2B5EF4-FFF2-40B4-BE49-F238E27FC236}">
                      <a16:creationId xmlns:a16="http://schemas.microsoft.com/office/drawing/2014/main" id="{6E940650-8F41-955C-D234-A8381819A998}"/>
                    </a:ext>
                  </a:extLst>
                </p:cNvPr>
                <p:cNvPicPr/>
                <p:nvPr/>
              </p:nvPicPr>
              <p:blipFill>
                <a:blip r:embed="rId19"/>
                <a:stretch>
                  <a:fillRect/>
                </a:stretch>
              </p:blipFill>
              <p:spPr>
                <a:xfrm>
                  <a:off x="10665265" y="6103080"/>
                  <a:ext cx="1231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D69BFC4B-97CE-00E0-A567-12B46ED4FD4F}"/>
                    </a:ext>
                  </a:extLst>
                </p14:cNvPr>
                <p14:cNvContentPartPr/>
                <p14:nvPr/>
              </p14:nvContentPartPr>
              <p14:xfrm>
                <a:off x="10846345" y="6111000"/>
                <a:ext cx="163440" cy="223200"/>
              </p14:xfrm>
            </p:contentPart>
          </mc:Choice>
          <mc:Fallback xmlns="">
            <p:pic>
              <p:nvPicPr>
                <p:cNvPr id="23" name="Mürekkep 22">
                  <a:extLst>
                    <a:ext uri="{FF2B5EF4-FFF2-40B4-BE49-F238E27FC236}">
                      <a16:creationId xmlns:a16="http://schemas.microsoft.com/office/drawing/2014/main" id="{D69BFC4B-97CE-00E0-A567-12B46ED4FD4F}"/>
                    </a:ext>
                  </a:extLst>
                </p:cNvPr>
                <p:cNvPicPr/>
                <p:nvPr/>
              </p:nvPicPr>
              <p:blipFill>
                <a:blip r:embed="rId21"/>
                <a:stretch>
                  <a:fillRect/>
                </a:stretch>
              </p:blipFill>
              <p:spPr>
                <a:xfrm>
                  <a:off x="10837705" y="6102000"/>
                  <a:ext cx="181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EB0CD55C-9014-1E8C-295A-0436241772E3}"/>
                    </a:ext>
                  </a:extLst>
                </p14:cNvPr>
                <p14:cNvContentPartPr/>
                <p14:nvPr/>
              </p14:nvContentPartPr>
              <p14:xfrm>
                <a:off x="11056585" y="6057360"/>
                <a:ext cx="114480" cy="390600"/>
              </p14:xfrm>
            </p:contentPart>
          </mc:Choice>
          <mc:Fallback xmlns="">
            <p:pic>
              <p:nvPicPr>
                <p:cNvPr id="24" name="Mürekkep 23">
                  <a:extLst>
                    <a:ext uri="{FF2B5EF4-FFF2-40B4-BE49-F238E27FC236}">
                      <a16:creationId xmlns:a16="http://schemas.microsoft.com/office/drawing/2014/main" id="{EB0CD55C-9014-1E8C-295A-0436241772E3}"/>
                    </a:ext>
                  </a:extLst>
                </p:cNvPr>
                <p:cNvPicPr/>
                <p:nvPr/>
              </p:nvPicPr>
              <p:blipFill>
                <a:blip r:embed="rId23"/>
                <a:stretch>
                  <a:fillRect/>
                </a:stretch>
              </p:blipFill>
              <p:spPr>
                <a:xfrm>
                  <a:off x="11047585" y="6048360"/>
                  <a:ext cx="1321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Mürekkep 24">
                  <a:extLst>
                    <a:ext uri="{FF2B5EF4-FFF2-40B4-BE49-F238E27FC236}">
                      <a16:creationId xmlns:a16="http://schemas.microsoft.com/office/drawing/2014/main" id="{1D0C5B7B-640B-98D4-7897-F20ABB9D5BFA}"/>
                    </a:ext>
                  </a:extLst>
                </p14:cNvPr>
                <p14:cNvContentPartPr/>
                <p14:nvPr/>
              </p14:nvContentPartPr>
              <p14:xfrm>
                <a:off x="10799185" y="6102000"/>
                <a:ext cx="360" cy="65880"/>
              </p14:xfrm>
            </p:contentPart>
          </mc:Choice>
          <mc:Fallback xmlns="">
            <p:pic>
              <p:nvPicPr>
                <p:cNvPr id="25" name="Mürekkep 24">
                  <a:extLst>
                    <a:ext uri="{FF2B5EF4-FFF2-40B4-BE49-F238E27FC236}">
                      <a16:creationId xmlns:a16="http://schemas.microsoft.com/office/drawing/2014/main" id="{1D0C5B7B-640B-98D4-7897-F20ABB9D5BFA}"/>
                    </a:ext>
                  </a:extLst>
                </p:cNvPr>
                <p:cNvPicPr/>
                <p:nvPr/>
              </p:nvPicPr>
              <p:blipFill>
                <a:blip r:embed="rId25"/>
                <a:stretch>
                  <a:fillRect/>
                </a:stretch>
              </p:blipFill>
              <p:spPr>
                <a:xfrm>
                  <a:off x="10790545" y="6093360"/>
                  <a:ext cx="18000" cy="83520"/>
                </a:xfrm>
                <a:prstGeom prst="rect">
                  <a:avLst/>
                </a:prstGeom>
              </p:spPr>
            </p:pic>
          </mc:Fallback>
        </mc:AlternateContent>
      </p:grpSp>
      <p:grpSp>
        <p:nvGrpSpPr>
          <p:cNvPr id="33" name="Grup 32">
            <a:extLst>
              <a:ext uri="{FF2B5EF4-FFF2-40B4-BE49-F238E27FC236}">
                <a16:creationId xmlns:a16="http://schemas.microsoft.com/office/drawing/2014/main" id="{A79B2FE0-7CE6-207D-7AF0-270AB307E69E}"/>
              </a:ext>
            </a:extLst>
          </p:cNvPr>
          <p:cNvGrpSpPr/>
          <p:nvPr/>
        </p:nvGrpSpPr>
        <p:grpSpPr>
          <a:xfrm>
            <a:off x="3445465" y="5745960"/>
            <a:ext cx="421920" cy="245880"/>
            <a:chOff x="3445465" y="5745960"/>
            <a:chExt cx="421920" cy="245880"/>
          </a:xfrm>
        </p:grpSpPr>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16DDB5E8-6DD4-1B83-289D-23641CA4AE53}"/>
                    </a:ext>
                  </a:extLst>
                </p14:cNvPr>
                <p14:cNvContentPartPr/>
                <p14:nvPr/>
              </p14:nvContentPartPr>
              <p14:xfrm>
                <a:off x="3445465" y="5841720"/>
                <a:ext cx="365040" cy="11160"/>
              </p14:xfrm>
            </p:contentPart>
          </mc:Choice>
          <mc:Fallback xmlns="">
            <p:pic>
              <p:nvPicPr>
                <p:cNvPr id="31" name="Mürekkep 30">
                  <a:extLst>
                    <a:ext uri="{FF2B5EF4-FFF2-40B4-BE49-F238E27FC236}">
                      <a16:creationId xmlns:a16="http://schemas.microsoft.com/office/drawing/2014/main" id="{16DDB5E8-6DD4-1B83-289D-23641CA4AE53}"/>
                    </a:ext>
                  </a:extLst>
                </p:cNvPr>
                <p:cNvPicPr/>
                <p:nvPr/>
              </p:nvPicPr>
              <p:blipFill>
                <a:blip r:embed="rId27"/>
                <a:stretch>
                  <a:fillRect/>
                </a:stretch>
              </p:blipFill>
              <p:spPr>
                <a:xfrm>
                  <a:off x="3436465" y="5833080"/>
                  <a:ext cx="382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794FB929-9DB1-D764-E45A-A70D1B8F9179}"/>
                    </a:ext>
                  </a:extLst>
                </p14:cNvPr>
                <p14:cNvContentPartPr/>
                <p14:nvPr/>
              </p14:nvContentPartPr>
              <p14:xfrm>
                <a:off x="3705385" y="5745960"/>
                <a:ext cx="162000" cy="245880"/>
              </p14:xfrm>
            </p:contentPart>
          </mc:Choice>
          <mc:Fallback xmlns="">
            <p:pic>
              <p:nvPicPr>
                <p:cNvPr id="32" name="Mürekkep 31">
                  <a:extLst>
                    <a:ext uri="{FF2B5EF4-FFF2-40B4-BE49-F238E27FC236}">
                      <a16:creationId xmlns:a16="http://schemas.microsoft.com/office/drawing/2014/main" id="{794FB929-9DB1-D764-E45A-A70D1B8F9179}"/>
                    </a:ext>
                  </a:extLst>
                </p:cNvPr>
                <p:cNvPicPr/>
                <p:nvPr/>
              </p:nvPicPr>
              <p:blipFill>
                <a:blip r:embed="rId29"/>
                <a:stretch>
                  <a:fillRect/>
                </a:stretch>
              </p:blipFill>
              <p:spPr>
                <a:xfrm>
                  <a:off x="3696745" y="5736960"/>
                  <a:ext cx="179640" cy="26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B908D54-8263-E1F9-C350-5466C54F19CF}"/>
                  </a:ext>
                </a:extLst>
              </p14:cNvPr>
              <p14:cNvContentPartPr/>
              <p14:nvPr/>
            </p14:nvContentPartPr>
            <p14:xfrm>
              <a:off x="2992225" y="4454640"/>
              <a:ext cx="426600" cy="378720"/>
            </p14:xfrm>
          </p:contentPart>
        </mc:Choice>
        <mc:Fallback xmlns="">
          <p:pic>
            <p:nvPicPr>
              <p:cNvPr id="34" name="Mürekkep 33">
                <a:extLst>
                  <a:ext uri="{FF2B5EF4-FFF2-40B4-BE49-F238E27FC236}">
                    <a16:creationId xmlns:a16="http://schemas.microsoft.com/office/drawing/2014/main" id="{BB908D54-8263-E1F9-C350-5466C54F19CF}"/>
                  </a:ext>
                </a:extLst>
              </p:cNvPr>
              <p:cNvPicPr/>
              <p:nvPr/>
            </p:nvPicPr>
            <p:blipFill>
              <a:blip r:embed="rId31"/>
              <a:stretch>
                <a:fillRect/>
              </a:stretch>
            </p:blipFill>
            <p:spPr>
              <a:xfrm>
                <a:off x="2983225" y="4445640"/>
                <a:ext cx="4442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Mürekkep 37">
                <a:extLst>
                  <a:ext uri="{FF2B5EF4-FFF2-40B4-BE49-F238E27FC236}">
                    <a16:creationId xmlns:a16="http://schemas.microsoft.com/office/drawing/2014/main" id="{6F137E38-E565-B835-09C4-903F384BC3AE}"/>
                  </a:ext>
                </a:extLst>
              </p14:cNvPr>
              <p14:cNvContentPartPr/>
              <p14:nvPr/>
            </p14:nvContentPartPr>
            <p14:xfrm>
              <a:off x="353425" y="5639760"/>
              <a:ext cx="1544400" cy="328680"/>
            </p14:xfrm>
          </p:contentPart>
        </mc:Choice>
        <mc:Fallback xmlns="">
          <p:pic>
            <p:nvPicPr>
              <p:cNvPr id="38" name="Mürekkep 37">
                <a:extLst>
                  <a:ext uri="{FF2B5EF4-FFF2-40B4-BE49-F238E27FC236}">
                    <a16:creationId xmlns:a16="http://schemas.microsoft.com/office/drawing/2014/main" id="{6F137E38-E565-B835-09C4-903F384BC3AE}"/>
                  </a:ext>
                </a:extLst>
              </p:cNvPr>
              <p:cNvPicPr/>
              <p:nvPr/>
            </p:nvPicPr>
            <p:blipFill>
              <a:blip r:embed="rId33"/>
              <a:stretch>
                <a:fillRect/>
              </a:stretch>
            </p:blipFill>
            <p:spPr>
              <a:xfrm>
                <a:off x="344425" y="5630760"/>
                <a:ext cx="15620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Mürekkep 38">
                <a:extLst>
                  <a:ext uri="{FF2B5EF4-FFF2-40B4-BE49-F238E27FC236}">
                    <a16:creationId xmlns:a16="http://schemas.microsoft.com/office/drawing/2014/main" id="{7CFC9B2C-8ECF-8287-3D83-18F97E0A53A6}"/>
                  </a:ext>
                </a:extLst>
              </p14:cNvPr>
              <p14:cNvContentPartPr/>
              <p14:nvPr/>
            </p14:nvContentPartPr>
            <p14:xfrm>
              <a:off x="5177065" y="5513040"/>
              <a:ext cx="1079280" cy="466200"/>
            </p14:xfrm>
          </p:contentPart>
        </mc:Choice>
        <mc:Fallback xmlns="">
          <p:pic>
            <p:nvPicPr>
              <p:cNvPr id="39" name="Mürekkep 38">
                <a:extLst>
                  <a:ext uri="{FF2B5EF4-FFF2-40B4-BE49-F238E27FC236}">
                    <a16:creationId xmlns:a16="http://schemas.microsoft.com/office/drawing/2014/main" id="{7CFC9B2C-8ECF-8287-3D83-18F97E0A53A6}"/>
                  </a:ext>
                </a:extLst>
              </p:cNvPr>
              <p:cNvPicPr/>
              <p:nvPr/>
            </p:nvPicPr>
            <p:blipFill>
              <a:blip r:embed="rId35"/>
              <a:stretch>
                <a:fillRect/>
              </a:stretch>
            </p:blipFill>
            <p:spPr>
              <a:xfrm>
                <a:off x="5168065" y="5504400"/>
                <a:ext cx="1096920" cy="483840"/>
              </a:xfrm>
              <a:prstGeom prst="rect">
                <a:avLst/>
              </a:prstGeom>
            </p:spPr>
          </p:pic>
        </mc:Fallback>
      </mc:AlternateContent>
      <p:grpSp>
        <p:nvGrpSpPr>
          <p:cNvPr id="52" name="Grup 51">
            <a:extLst>
              <a:ext uri="{FF2B5EF4-FFF2-40B4-BE49-F238E27FC236}">
                <a16:creationId xmlns:a16="http://schemas.microsoft.com/office/drawing/2014/main" id="{F5064274-CA73-DDFD-3673-6A48BB393F63}"/>
              </a:ext>
            </a:extLst>
          </p:cNvPr>
          <p:cNvGrpSpPr/>
          <p:nvPr/>
        </p:nvGrpSpPr>
        <p:grpSpPr>
          <a:xfrm>
            <a:off x="9663745" y="1597680"/>
            <a:ext cx="1423440" cy="916920"/>
            <a:chOff x="9663745" y="1597680"/>
            <a:chExt cx="1423440" cy="916920"/>
          </a:xfrm>
        </p:grpSpPr>
        <mc:AlternateContent xmlns:mc="http://schemas.openxmlformats.org/markup-compatibility/2006" xmlns:p14="http://schemas.microsoft.com/office/powerpoint/2010/main">
          <mc:Choice Requires="p14">
            <p:contentPart p14:bwMode="auto" r:id="rId36">
              <p14:nvContentPartPr>
                <p14:cNvPr id="40" name="Mürekkep 39">
                  <a:extLst>
                    <a:ext uri="{FF2B5EF4-FFF2-40B4-BE49-F238E27FC236}">
                      <a16:creationId xmlns:a16="http://schemas.microsoft.com/office/drawing/2014/main" id="{149569B2-7248-184C-6B29-B1B2517972E2}"/>
                    </a:ext>
                  </a:extLst>
                </p14:cNvPr>
                <p14:cNvContentPartPr/>
                <p14:nvPr/>
              </p14:nvContentPartPr>
              <p14:xfrm>
                <a:off x="9663745" y="1597680"/>
                <a:ext cx="212040" cy="220320"/>
              </p14:xfrm>
            </p:contentPart>
          </mc:Choice>
          <mc:Fallback xmlns="">
            <p:pic>
              <p:nvPicPr>
                <p:cNvPr id="40" name="Mürekkep 39">
                  <a:extLst>
                    <a:ext uri="{FF2B5EF4-FFF2-40B4-BE49-F238E27FC236}">
                      <a16:creationId xmlns:a16="http://schemas.microsoft.com/office/drawing/2014/main" id="{149569B2-7248-184C-6B29-B1B2517972E2}"/>
                    </a:ext>
                  </a:extLst>
                </p:cNvPr>
                <p:cNvPicPr/>
                <p:nvPr/>
              </p:nvPicPr>
              <p:blipFill>
                <a:blip r:embed="rId37"/>
                <a:stretch>
                  <a:fillRect/>
                </a:stretch>
              </p:blipFill>
              <p:spPr>
                <a:xfrm>
                  <a:off x="9654745" y="1588680"/>
                  <a:ext cx="229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Mürekkep 40">
                  <a:extLst>
                    <a:ext uri="{FF2B5EF4-FFF2-40B4-BE49-F238E27FC236}">
                      <a16:creationId xmlns:a16="http://schemas.microsoft.com/office/drawing/2014/main" id="{0E5C7DD8-264F-B024-EC80-91577C8C9141}"/>
                    </a:ext>
                  </a:extLst>
                </p14:cNvPr>
                <p14:cNvContentPartPr/>
                <p14:nvPr/>
              </p14:nvContentPartPr>
              <p14:xfrm>
                <a:off x="9720985" y="1713960"/>
                <a:ext cx="203760" cy="190800"/>
              </p14:xfrm>
            </p:contentPart>
          </mc:Choice>
          <mc:Fallback xmlns="">
            <p:pic>
              <p:nvPicPr>
                <p:cNvPr id="41" name="Mürekkep 40">
                  <a:extLst>
                    <a:ext uri="{FF2B5EF4-FFF2-40B4-BE49-F238E27FC236}">
                      <a16:creationId xmlns:a16="http://schemas.microsoft.com/office/drawing/2014/main" id="{0E5C7DD8-264F-B024-EC80-91577C8C9141}"/>
                    </a:ext>
                  </a:extLst>
                </p:cNvPr>
                <p:cNvPicPr/>
                <p:nvPr/>
              </p:nvPicPr>
              <p:blipFill>
                <a:blip r:embed="rId39"/>
                <a:stretch>
                  <a:fillRect/>
                </a:stretch>
              </p:blipFill>
              <p:spPr>
                <a:xfrm>
                  <a:off x="9712345" y="1705320"/>
                  <a:ext cx="221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Mürekkep 41">
                  <a:extLst>
                    <a:ext uri="{FF2B5EF4-FFF2-40B4-BE49-F238E27FC236}">
                      <a16:creationId xmlns:a16="http://schemas.microsoft.com/office/drawing/2014/main" id="{C0E35A24-2C70-284A-DB10-CFCE34651759}"/>
                    </a:ext>
                  </a:extLst>
                </p14:cNvPr>
                <p14:cNvContentPartPr/>
                <p14:nvPr/>
              </p14:nvContentPartPr>
              <p14:xfrm>
                <a:off x="9965065" y="1778760"/>
                <a:ext cx="161280" cy="243000"/>
              </p14:xfrm>
            </p:contentPart>
          </mc:Choice>
          <mc:Fallback xmlns="">
            <p:pic>
              <p:nvPicPr>
                <p:cNvPr id="42" name="Mürekkep 41">
                  <a:extLst>
                    <a:ext uri="{FF2B5EF4-FFF2-40B4-BE49-F238E27FC236}">
                      <a16:creationId xmlns:a16="http://schemas.microsoft.com/office/drawing/2014/main" id="{C0E35A24-2C70-284A-DB10-CFCE34651759}"/>
                    </a:ext>
                  </a:extLst>
                </p:cNvPr>
                <p:cNvPicPr/>
                <p:nvPr/>
              </p:nvPicPr>
              <p:blipFill>
                <a:blip r:embed="rId41"/>
                <a:stretch>
                  <a:fillRect/>
                </a:stretch>
              </p:blipFill>
              <p:spPr>
                <a:xfrm>
                  <a:off x="9956065" y="1770120"/>
                  <a:ext cx="178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Mürekkep 42">
                  <a:extLst>
                    <a:ext uri="{FF2B5EF4-FFF2-40B4-BE49-F238E27FC236}">
                      <a16:creationId xmlns:a16="http://schemas.microsoft.com/office/drawing/2014/main" id="{BC1B62BC-0F0D-6EDF-8F52-E0CF201F83C1}"/>
                    </a:ext>
                  </a:extLst>
                </p14:cNvPr>
                <p14:cNvContentPartPr/>
                <p14:nvPr/>
              </p14:nvContentPartPr>
              <p14:xfrm>
                <a:off x="10163785" y="1827360"/>
                <a:ext cx="177120" cy="203760"/>
              </p14:xfrm>
            </p:contentPart>
          </mc:Choice>
          <mc:Fallback xmlns="">
            <p:pic>
              <p:nvPicPr>
                <p:cNvPr id="43" name="Mürekkep 42">
                  <a:extLst>
                    <a:ext uri="{FF2B5EF4-FFF2-40B4-BE49-F238E27FC236}">
                      <a16:creationId xmlns:a16="http://schemas.microsoft.com/office/drawing/2014/main" id="{BC1B62BC-0F0D-6EDF-8F52-E0CF201F83C1}"/>
                    </a:ext>
                  </a:extLst>
                </p:cNvPr>
                <p:cNvPicPr/>
                <p:nvPr/>
              </p:nvPicPr>
              <p:blipFill>
                <a:blip r:embed="rId43"/>
                <a:stretch>
                  <a:fillRect/>
                </a:stretch>
              </p:blipFill>
              <p:spPr>
                <a:xfrm>
                  <a:off x="10155145" y="1818360"/>
                  <a:ext cx="194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Mürekkep 43">
                  <a:extLst>
                    <a:ext uri="{FF2B5EF4-FFF2-40B4-BE49-F238E27FC236}">
                      <a16:creationId xmlns:a16="http://schemas.microsoft.com/office/drawing/2014/main" id="{120420D1-9EED-42F8-DFB5-08AA5CB90519}"/>
                    </a:ext>
                  </a:extLst>
                </p14:cNvPr>
                <p14:cNvContentPartPr/>
                <p14:nvPr/>
              </p14:nvContentPartPr>
              <p14:xfrm>
                <a:off x="10422985" y="1780200"/>
                <a:ext cx="17280" cy="223920"/>
              </p14:xfrm>
            </p:contentPart>
          </mc:Choice>
          <mc:Fallback xmlns="">
            <p:pic>
              <p:nvPicPr>
                <p:cNvPr id="44" name="Mürekkep 43">
                  <a:extLst>
                    <a:ext uri="{FF2B5EF4-FFF2-40B4-BE49-F238E27FC236}">
                      <a16:creationId xmlns:a16="http://schemas.microsoft.com/office/drawing/2014/main" id="{120420D1-9EED-42F8-DFB5-08AA5CB90519}"/>
                    </a:ext>
                  </a:extLst>
                </p:cNvPr>
                <p:cNvPicPr/>
                <p:nvPr/>
              </p:nvPicPr>
              <p:blipFill>
                <a:blip r:embed="rId45"/>
                <a:stretch>
                  <a:fillRect/>
                </a:stretch>
              </p:blipFill>
              <p:spPr>
                <a:xfrm>
                  <a:off x="10414345" y="1771560"/>
                  <a:ext cx="34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Mürekkep 44">
                  <a:extLst>
                    <a:ext uri="{FF2B5EF4-FFF2-40B4-BE49-F238E27FC236}">
                      <a16:creationId xmlns:a16="http://schemas.microsoft.com/office/drawing/2014/main" id="{C23138E4-7FF6-DF7E-E2EA-6F4D3DF609F7}"/>
                    </a:ext>
                  </a:extLst>
                </p14:cNvPr>
                <p14:cNvContentPartPr/>
                <p14:nvPr/>
              </p14:nvContentPartPr>
              <p14:xfrm>
                <a:off x="10356745" y="1905480"/>
                <a:ext cx="183960" cy="10440"/>
              </p14:xfrm>
            </p:contentPart>
          </mc:Choice>
          <mc:Fallback xmlns="">
            <p:pic>
              <p:nvPicPr>
                <p:cNvPr id="45" name="Mürekkep 44">
                  <a:extLst>
                    <a:ext uri="{FF2B5EF4-FFF2-40B4-BE49-F238E27FC236}">
                      <a16:creationId xmlns:a16="http://schemas.microsoft.com/office/drawing/2014/main" id="{C23138E4-7FF6-DF7E-E2EA-6F4D3DF609F7}"/>
                    </a:ext>
                  </a:extLst>
                </p:cNvPr>
                <p:cNvPicPr/>
                <p:nvPr/>
              </p:nvPicPr>
              <p:blipFill>
                <a:blip r:embed="rId47"/>
                <a:stretch>
                  <a:fillRect/>
                </a:stretch>
              </p:blipFill>
              <p:spPr>
                <a:xfrm>
                  <a:off x="10347745" y="1896480"/>
                  <a:ext cx="201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Mürekkep 45">
                  <a:extLst>
                    <a:ext uri="{FF2B5EF4-FFF2-40B4-BE49-F238E27FC236}">
                      <a16:creationId xmlns:a16="http://schemas.microsoft.com/office/drawing/2014/main" id="{55AB1BC4-CFAA-656B-CE0F-CED385FE5606}"/>
                    </a:ext>
                  </a:extLst>
                </p14:cNvPr>
                <p14:cNvContentPartPr/>
                <p14:nvPr/>
              </p14:nvContentPartPr>
              <p14:xfrm>
                <a:off x="10087825" y="2202480"/>
                <a:ext cx="227880" cy="215280"/>
              </p14:xfrm>
            </p:contentPart>
          </mc:Choice>
          <mc:Fallback xmlns="">
            <p:pic>
              <p:nvPicPr>
                <p:cNvPr id="46" name="Mürekkep 45">
                  <a:extLst>
                    <a:ext uri="{FF2B5EF4-FFF2-40B4-BE49-F238E27FC236}">
                      <a16:creationId xmlns:a16="http://schemas.microsoft.com/office/drawing/2014/main" id="{55AB1BC4-CFAA-656B-CE0F-CED385FE5606}"/>
                    </a:ext>
                  </a:extLst>
                </p:cNvPr>
                <p:cNvPicPr/>
                <p:nvPr/>
              </p:nvPicPr>
              <p:blipFill>
                <a:blip r:embed="rId49"/>
                <a:stretch>
                  <a:fillRect/>
                </a:stretch>
              </p:blipFill>
              <p:spPr>
                <a:xfrm>
                  <a:off x="10078825" y="2193480"/>
                  <a:ext cx="2455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Mürekkep 46">
                  <a:extLst>
                    <a:ext uri="{FF2B5EF4-FFF2-40B4-BE49-F238E27FC236}">
                      <a16:creationId xmlns:a16="http://schemas.microsoft.com/office/drawing/2014/main" id="{14630085-7C07-787F-26CC-EA6E03A03BFE}"/>
                    </a:ext>
                  </a:extLst>
                </p14:cNvPr>
                <p14:cNvContentPartPr/>
                <p14:nvPr/>
              </p14:nvContentPartPr>
              <p14:xfrm>
                <a:off x="10394905" y="2194200"/>
                <a:ext cx="40680" cy="204840"/>
              </p14:xfrm>
            </p:contentPart>
          </mc:Choice>
          <mc:Fallback xmlns="">
            <p:pic>
              <p:nvPicPr>
                <p:cNvPr id="47" name="Mürekkep 46">
                  <a:extLst>
                    <a:ext uri="{FF2B5EF4-FFF2-40B4-BE49-F238E27FC236}">
                      <a16:creationId xmlns:a16="http://schemas.microsoft.com/office/drawing/2014/main" id="{14630085-7C07-787F-26CC-EA6E03A03BFE}"/>
                    </a:ext>
                  </a:extLst>
                </p:cNvPr>
                <p:cNvPicPr/>
                <p:nvPr/>
              </p:nvPicPr>
              <p:blipFill>
                <a:blip r:embed="rId51"/>
                <a:stretch>
                  <a:fillRect/>
                </a:stretch>
              </p:blipFill>
              <p:spPr>
                <a:xfrm>
                  <a:off x="10385905" y="2185200"/>
                  <a:ext cx="5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Mürekkep 47">
                  <a:extLst>
                    <a:ext uri="{FF2B5EF4-FFF2-40B4-BE49-F238E27FC236}">
                      <a16:creationId xmlns:a16="http://schemas.microsoft.com/office/drawing/2014/main" id="{E6B054AC-B30D-681D-8322-7FEA3260FF35}"/>
                    </a:ext>
                  </a:extLst>
                </p14:cNvPr>
                <p14:cNvContentPartPr/>
                <p14:nvPr/>
              </p14:nvContentPartPr>
              <p14:xfrm>
                <a:off x="10346665" y="2290680"/>
                <a:ext cx="133920" cy="10080"/>
              </p14:xfrm>
            </p:contentPart>
          </mc:Choice>
          <mc:Fallback xmlns="">
            <p:pic>
              <p:nvPicPr>
                <p:cNvPr id="48" name="Mürekkep 47">
                  <a:extLst>
                    <a:ext uri="{FF2B5EF4-FFF2-40B4-BE49-F238E27FC236}">
                      <a16:creationId xmlns:a16="http://schemas.microsoft.com/office/drawing/2014/main" id="{E6B054AC-B30D-681D-8322-7FEA3260FF35}"/>
                    </a:ext>
                  </a:extLst>
                </p:cNvPr>
                <p:cNvPicPr/>
                <p:nvPr/>
              </p:nvPicPr>
              <p:blipFill>
                <a:blip r:embed="rId53"/>
                <a:stretch>
                  <a:fillRect/>
                </a:stretch>
              </p:blipFill>
              <p:spPr>
                <a:xfrm>
                  <a:off x="10338025" y="2281680"/>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B251723D-CD7C-BB7E-9958-94000ECBD3AE}"/>
                    </a:ext>
                  </a:extLst>
                </p14:cNvPr>
                <p14:cNvContentPartPr/>
                <p14:nvPr/>
              </p14:nvContentPartPr>
              <p14:xfrm>
                <a:off x="10528105" y="2133720"/>
                <a:ext cx="254520" cy="380880"/>
              </p14:xfrm>
            </p:contentPart>
          </mc:Choice>
          <mc:Fallback xmlns="">
            <p:pic>
              <p:nvPicPr>
                <p:cNvPr id="49" name="Mürekkep 48">
                  <a:extLst>
                    <a:ext uri="{FF2B5EF4-FFF2-40B4-BE49-F238E27FC236}">
                      <a16:creationId xmlns:a16="http://schemas.microsoft.com/office/drawing/2014/main" id="{B251723D-CD7C-BB7E-9958-94000ECBD3AE}"/>
                    </a:ext>
                  </a:extLst>
                </p:cNvPr>
                <p:cNvPicPr/>
                <p:nvPr/>
              </p:nvPicPr>
              <p:blipFill>
                <a:blip r:embed="rId55"/>
                <a:stretch>
                  <a:fillRect/>
                </a:stretch>
              </p:blipFill>
              <p:spPr>
                <a:xfrm>
                  <a:off x="10519105" y="2124720"/>
                  <a:ext cx="2721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9BC40200-55F5-E79A-40F7-B1E6D20782CA}"/>
                    </a:ext>
                  </a:extLst>
                </p14:cNvPr>
                <p14:cNvContentPartPr/>
                <p14:nvPr/>
              </p14:nvContentPartPr>
              <p14:xfrm>
                <a:off x="10750945" y="2059560"/>
                <a:ext cx="86760" cy="259560"/>
              </p14:xfrm>
            </p:contentPart>
          </mc:Choice>
          <mc:Fallback xmlns="">
            <p:pic>
              <p:nvPicPr>
                <p:cNvPr id="50" name="Mürekkep 49">
                  <a:extLst>
                    <a:ext uri="{FF2B5EF4-FFF2-40B4-BE49-F238E27FC236}">
                      <a16:creationId xmlns:a16="http://schemas.microsoft.com/office/drawing/2014/main" id="{9BC40200-55F5-E79A-40F7-B1E6D20782CA}"/>
                    </a:ext>
                  </a:extLst>
                </p:cNvPr>
                <p:cNvPicPr/>
                <p:nvPr/>
              </p:nvPicPr>
              <p:blipFill>
                <a:blip r:embed="rId57"/>
                <a:stretch>
                  <a:fillRect/>
                </a:stretch>
              </p:blipFill>
              <p:spPr>
                <a:xfrm>
                  <a:off x="10742305" y="2050920"/>
                  <a:ext cx="1044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E2C517D7-48CE-8CD9-C251-96E3B20460A9}"/>
                    </a:ext>
                  </a:extLst>
                </p14:cNvPr>
                <p14:cNvContentPartPr/>
                <p14:nvPr/>
              </p14:nvContentPartPr>
              <p14:xfrm>
                <a:off x="10914745" y="2162160"/>
                <a:ext cx="172440" cy="186840"/>
              </p14:xfrm>
            </p:contentPart>
          </mc:Choice>
          <mc:Fallback xmlns="">
            <p:pic>
              <p:nvPicPr>
                <p:cNvPr id="51" name="Mürekkep 50">
                  <a:extLst>
                    <a:ext uri="{FF2B5EF4-FFF2-40B4-BE49-F238E27FC236}">
                      <a16:creationId xmlns:a16="http://schemas.microsoft.com/office/drawing/2014/main" id="{E2C517D7-48CE-8CD9-C251-96E3B20460A9}"/>
                    </a:ext>
                  </a:extLst>
                </p:cNvPr>
                <p:cNvPicPr/>
                <p:nvPr/>
              </p:nvPicPr>
              <p:blipFill>
                <a:blip r:embed="rId59"/>
                <a:stretch>
                  <a:fillRect/>
                </a:stretch>
              </p:blipFill>
              <p:spPr>
                <a:xfrm>
                  <a:off x="10905745" y="2153160"/>
                  <a:ext cx="190080" cy="20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03738283-CD7D-84B0-5531-07D8A281FBB4}"/>
                  </a:ext>
                </a:extLst>
              </p14:cNvPr>
              <p14:cNvContentPartPr/>
              <p14:nvPr/>
            </p14:nvContentPartPr>
            <p14:xfrm>
              <a:off x="3416665" y="2553840"/>
              <a:ext cx="5107320" cy="3741840"/>
            </p14:xfrm>
          </p:contentPart>
        </mc:Choice>
        <mc:Fallback xmlns="">
          <p:pic>
            <p:nvPicPr>
              <p:cNvPr id="53" name="Mürekkep 52">
                <a:extLst>
                  <a:ext uri="{FF2B5EF4-FFF2-40B4-BE49-F238E27FC236}">
                    <a16:creationId xmlns:a16="http://schemas.microsoft.com/office/drawing/2014/main" id="{03738283-CD7D-84B0-5531-07D8A281FBB4}"/>
                  </a:ext>
                </a:extLst>
              </p:cNvPr>
              <p:cNvPicPr/>
              <p:nvPr/>
            </p:nvPicPr>
            <p:blipFill>
              <a:blip r:embed="rId61"/>
              <a:stretch>
                <a:fillRect/>
              </a:stretch>
            </p:blipFill>
            <p:spPr>
              <a:xfrm>
                <a:off x="3407665" y="2545200"/>
                <a:ext cx="5124960" cy="375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DA926ED6-D006-584C-8FC8-45396B2063D0}"/>
                  </a:ext>
                </a:extLst>
              </p14:cNvPr>
              <p14:cNvContentPartPr/>
              <p14:nvPr/>
            </p14:nvContentPartPr>
            <p14:xfrm>
              <a:off x="6138985" y="1604520"/>
              <a:ext cx="1149120" cy="340560"/>
            </p14:xfrm>
          </p:contentPart>
        </mc:Choice>
        <mc:Fallback xmlns="">
          <p:pic>
            <p:nvPicPr>
              <p:cNvPr id="54" name="Mürekkep 53">
                <a:extLst>
                  <a:ext uri="{FF2B5EF4-FFF2-40B4-BE49-F238E27FC236}">
                    <a16:creationId xmlns:a16="http://schemas.microsoft.com/office/drawing/2014/main" id="{DA926ED6-D006-584C-8FC8-45396B2063D0}"/>
                  </a:ext>
                </a:extLst>
              </p:cNvPr>
              <p:cNvPicPr/>
              <p:nvPr/>
            </p:nvPicPr>
            <p:blipFill>
              <a:blip r:embed="rId63"/>
              <a:stretch>
                <a:fillRect/>
              </a:stretch>
            </p:blipFill>
            <p:spPr>
              <a:xfrm>
                <a:off x="6130345" y="1595880"/>
                <a:ext cx="11667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Mürekkep 55">
                <a:extLst>
                  <a:ext uri="{FF2B5EF4-FFF2-40B4-BE49-F238E27FC236}">
                    <a16:creationId xmlns:a16="http://schemas.microsoft.com/office/drawing/2014/main" id="{965593C2-1EA2-6B7F-DFAE-D76F844AA3C2}"/>
                  </a:ext>
                </a:extLst>
              </p14:cNvPr>
              <p14:cNvContentPartPr/>
              <p14:nvPr/>
            </p14:nvContentPartPr>
            <p14:xfrm>
              <a:off x="2654185" y="1693080"/>
              <a:ext cx="927000" cy="232200"/>
            </p14:xfrm>
          </p:contentPart>
        </mc:Choice>
        <mc:Fallback xmlns="">
          <p:pic>
            <p:nvPicPr>
              <p:cNvPr id="56" name="Mürekkep 55">
                <a:extLst>
                  <a:ext uri="{FF2B5EF4-FFF2-40B4-BE49-F238E27FC236}">
                    <a16:creationId xmlns:a16="http://schemas.microsoft.com/office/drawing/2014/main" id="{965593C2-1EA2-6B7F-DFAE-D76F844AA3C2}"/>
                  </a:ext>
                </a:extLst>
              </p:cNvPr>
              <p:cNvPicPr/>
              <p:nvPr/>
            </p:nvPicPr>
            <p:blipFill>
              <a:blip r:embed="rId65"/>
              <a:stretch>
                <a:fillRect/>
              </a:stretch>
            </p:blipFill>
            <p:spPr>
              <a:xfrm>
                <a:off x="2645185" y="1684080"/>
                <a:ext cx="9446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Mürekkep 56">
                <a:extLst>
                  <a:ext uri="{FF2B5EF4-FFF2-40B4-BE49-F238E27FC236}">
                    <a16:creationId xmlns:a16="http://schemas.microsoft.com/office/drawing/2014/main" id="{8CD356E7-5E57-D888-945A-E6D150F0463D}"/>
                  </a:ext>
                </a:extLst>
              </p14:cNvPr>
              <p14:cNvContentPartPr/>
              <p14:nvPr/>
            </p14:nvContentPartPr>
            <p14:xfrm>
              <a:off x="547825" y="1641600"/>
              <a:ext cx="772200" cy="295200"/>
            </p14:xfrm>
          </p:contentPart>
        </mc:Choice>
        <mc:Fallback xmlns="">
          <p:pic>
            <p:nvPicPr>
              <p:cNvPr id="57" name="Mürekkep 56">
                <a:extLst>
                  <a:ext uri="{FF2B5EF4-FFF2-40B4-BE49-F238E27FC236}">
                    <a16:creationId xmlns:a16="http://schemas.microsoft.com/office/drawing/2014/main" id="{8CD356E7-5E57-D888-945A-E6D150F0463D}"/>
                  </a:ext>
                </a:extLst>
              </p:cNvPr>
              <p:cNvPicPr/>
              <p:nvPr/>
            </p:nvPicPr>
            <p:blipFill>
              <a:blip r:embed="rId67"/>
              <a:stretch>
                <a:fillRect/>
              </a:stretch>
            </p:blipFill>
            <p:spPr>
              <a:xfrm>
                <a:off x="539185" y="1632600"/>
                <a:ext cx="789840" cy="312840"/>
              </a:xfrm>
              <a:prstGeom prst="rect">
                <a:avLst/>
              </a:prstGeom>
            </p:spPr>
          </p:pic>
        </mc:Fallback>
      </mc:AlternateContent>
      <p:grpSp>
        <p:nvGrpSpPr>
          <p:cNvPr id="63" name="Grup 62">
            <a:extLst>
              <a:ext uri="{FF2B5EF4-FFF2-40B4-BE49-F238E27FC236}">
                <a16:creationId xmlns:a16="http://schemas.microsoft.com/office/drawing/2014/main" id="{6757C28A-FD68-B8D0-1433-586190A9E386}"/>
              </a:ext>
            </a:extLst>
          </p:cNvPr>
          <p:cNvGrpSpPr/>
          <p:nvPr/>
        </p:nvGrpSpPr>
        <p:grpSpPr>
          <a:xfrm>
            <a:off x="3407305" y="2529000"/>
            <a:ext cx="2597040" cy="3169440"/>
            <a:chOff x="3407305" y="2529000"/>
            <a:chExt cx="2597040" cy="3169440"/>
          </a:xfrm>
        </p:grpSpPr>
        <mc:AlternateContent xmlns:mc="http://schemas.openxmlformats.org/markup-compatibility/2006" xmlns:p14="http://schemas.microsoft.com/office/powerpoint/2010/main">
          <mc:Choice Requires="p14">
            <p:contentPart p14:bwMode="auto" r:id="rId68">
              <p14:nvContentPartPr>
                <p14:cNvPr id="58" name="Mürekkep 57">
                  <a:extLst>
                    <a:ext uri="{FF2B5EF4-FFF2-40B4-BE49-F238E27FC236}">
                      <a16:creationId xmlns:a16="http://schemas.microsoft.com/office/drawing/2014/main" id="{A19CB95C-841E-8333-1268-69680C2D000C}"/>
                    </a:ext>
                  </a:extLst>
                </p14:cNvPr>
                <p14:cNvContentPartPr/>
                <p14:nvPr/>
              </p14:nvContentPartPr>
              <p14:xfrm>
                <a:off x="3407305" y="2529000"/>
                <a:ext cx="2014560" cy="3169440"/>
              </p14:xfrm>
            </p:contentPart>
          </mc:Choice>
          <mc:Fallback xmlns="">
            <p:pic>
              <p:nvPicPr>
                <p:cNvPr id="58" name="Mürekkep 57">
                  <a:extLst>
                    <a:ext uri="{FF2B5EF4-FFF2-40B4-BE49-F238E27FC236}">
                      <a16:creationId xmlns:a16="http://schemas.microsoft.com/office/drawing/2014/main" id="{A19CB95C-841E-8333-1268-69680C2D000C}"/>
                    </a:ext>
                  </a:extLst>
                </p:cNvPr>
                <p:cNvPicPr/>
                <p:nvPr/>
              </p:nvPicPr>
              <p:blipFill>
                <a:blip r:embed="rId69"/>
                <a:stretch>
                  <a:fillRect/>
                </a:stretch>
              </p:blipFill>
              <p:spPr>
                <a:xfrm>
                  <a:off x="3398305" y="2520000"/>
                  <a:ext cx="2032200" cy="318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Mürekkep 58">
                  <a:extLst>
                    <a:ext uri="{FF2B5EF4-FFF2-40B4-BE49-F238E27FC236}">
                      <a16:creationId xmlns:a16="http://schemas.microsoft.com/office/drawing/2014/main" id="{D078C4DD-E794-0516-97AF-0EC19FB2EA4C}"/>
                    </a:ext>
                  </a:extLst>
                </p14:cNvPr>
                <p14:cNvContentPartPr/>
                <p14:nvPr/>
              </p14:nvContentPartPr>
              <p14:xfrm>
                <a:off x="5513665" y="2837880"/>
                <a:ext cx="203760" cy="205560"/>
              </p14:xfrm>
            </p:contentPart>
          </mc:Choice>
          <mc:Fallback xmlns="">
            <p:pic>
              <p:nvPicPr>
                <p:cNvPr id="59" name="Mürekkep 58">
                  <a:extLst>
                    <a:ext uri="{FF2B5EF4-FFF2-40B4-BE49-F238E27FC236}">
                      <a16:creationId xmlns:a16="http://schemas.microsoft.com/office/drawing/2014/main" id="{D078C4DD-E794-0516-97AF-0EC19FB2EA4C}"/>
                    </a:ext>
                  </a:extLst>
                </p:cNvPr>
                <p:cNvPicPr/>
                <p:nvPr/>
              </p:nvPicPr>
              <p:blipFill>
                <a:blip r:embed="rId71"/>
                <a:stretch>
                  <a:fillRect/>
                </a:stretch>
              </p:blipFill>
              <p:spPr>
                <a:xfrm>
                  <a:off x="5505025" y="2829240"/>
                  <a:ext cx="2214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Mürekkep 59">
                  <a:extLst>
                    <a:ext uri="{FF2B5EF4-FFF2-40B4-BE49-F238E27FC236}">
                      <a16:creationId xmlns:a16="http://schemas.microsoft.com/office/drawing/2014/main" id="{974ADE34-B1D7-837D-619D-7AF2736B9317}"/>
                    </a:ext>
                  </a:extLst>
                </p14:cNvPr>
                <p14:cNvContentPartPr/>
                <p14:nvPr/>
              </p14:nvContentPartPr>
              <p14:xfrm>
                <a:off x="5785105" y="2913480"/>
                <a:ext cx="104040" cy="148320"/>
              </p14:xfrm>
            </p:contentPart>
          </mc:Choice>
          <mc:Fallback xmlns="">
            <p:pic>
              <p:nvPicPr>
                <p:cNvPr id="60" name="Mürekkep 59">
                  <a:extLst>
                    <a:ext uri="{FF2B5EF4-FFF2-40B4-BE49-F238E27FC236}">
                      <a16:creationId xmlns:a16="http://schemas.microsoft.com/office/drawing/2014/main" id="{974ADE34-B1D7-837D-619D-7AF2736B9317}"/>
                    </a:ext>
                  </a:extLst>
                </p:cNvPr>
                <p:cNvPicPr/>
                <p:nvPr/>
              </p:nvPicPr>
              <p:blipFill>
                <a:blip r:embed="rId73"/>
                <a:stretch>
                  <a:fillRect/>
                </a:stretch>
              </p:blipFill>
              <p:spPr>
                <a:xfrm>
                  <a:off x="5776105" y="2904840"/>
                  <a:ext cx="121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66F9E7F6-874E-0B54-234B-30700116C0B3}"/>
                    </a:ext>
                  </a:extLst>
                </p14:cNvPr>
                <p14:cNvContentPartPr/>
                <p14:nvPr/>
              </p14:nvContentPartPr>
              <p14:xfrm>
                <a:off x="5976985" y="2867760"/>
                <a:ext cx="19440" cy="163080"/>
              </p14:xfrm>
            </p:contentPart>
          </mc:Choice>
          <mc:Fallback xmlns="">
            <p:pic>
              <p:nvPicPr>
                <p:cNvPr id="61" name="Mürekkep 60">
                  <a:extLst>
                    <a:ext uri="{FF2B5EF4-FFF2-40B4-BE49-F238E27FC236}">
                      <a16:creationId xmlns:a16="http://schemas.microsoft.com/office/drawing/2014/main" id="{66F9E7F6-874E-0B54-234B-30700116C0B3}"/>
                    </a:ext>
                  </a:extLst>
                </p:cNvPr>
                <p:cNvPicPr/>
                <p:nvPr/>
              </p:nvPicPr>
              <p:blipFill>
                <a:blip r:embed="rId75"/>
                <a:stretch>
                  <a:fillRect/>
                </a:stretch>
              </p:blipFill>
              <p:spPr>
                <a:xfrm>
                  <a:off x="5967985" y="2859120"/>
                  <a:ext cx="37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Mürekkep 61">
                  <a:extLst>
                    <a:ext uri="{FF2B5EF4-FFF2-40B4-BE49-F238E27FC236}">
                      <a16:creationId xmlns:a16="http://schemas.microsoft.com/office/drawing/2014/main" id="{CD075140-5CB8-CA7C-A7B6-95F8940CB1C8}"/>
                    </a:ext>
                  </a:extLst>
                </p14:cNvPr>
                <p14:cNvContentPartPr/>
                <p14:nvPr/>
              </p14:nvContentPartPr>
              <p14:xfrm>
                <a:off x="5938465" y="2945160"/>
                <a:ext cx="65880" cy="360"/>
              </p14:xfrm>
            </p:contentPart>
          </mc:Choice>
          <mc:Fallback xmlns="">
            <p:pic>
              <p:nvPicPr>
                <p:cNvPr id="62" name="Mürekkep 61">
                  <a:extLst>
                    <a:ext uri="{FF2B5EF4-FFF2-40B4-BE49-F238E27FC236}">
                      <a16:creationId xmlns:a16="http://schemas.microsoft.com/office/drawing/2014/main" id="{CD075140-5CB8-CA7C-A7B6-95F8940CB1C8}"/>
                    </a:ext>
                  </a:extLst>
                </p:cNvPr>
                <p:cNvPicPr/>
                <p:nvPr/>
              </p:nvPicPr>
              <p:blipFill>
                <a:blip r:embed="rId77"/>
                <a:stretch>
                  <a:fillRect/>
                </a:stretch>
              </p:blipFill>
              <p:spPr>
                <a:xfrm>
                  <a:off x="5929465" y="2936160"/>
                  <a:ext cx="83520" cy="18000"/>
                </a:xfrm>
                <a:prstGeom prst="rect">
                  <a:avLst/>
                </a:prstGeom>
              </p:spPr>
            </p:pic>
          </mc:Fallback>
        </mc:AlternateContent>
      </p:grpSp>
    </p:spTree>
    <p:extLst>
      <p:ext uri="{BB962C8B-B14F-4D97-AF65-F5344CB8AC3E}">
        <p14:creationId xmlns:p14="http://schemas.microsoft.com/office/powerpoint/2010/main" val="3100315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C16EEDD-E7B4-7CBA-5A5C-2D6710C0D65D}"/>
              </a:ext>
            </a:extLst>
          </p:cNvPr>
          <p:cNvPicPr>
            <a:picLocks noChangeAspect="1"/>
          </p:cNvPicPr>
          <p:nvPr/>
        </p:nvPicPr>
        <p:blipFill>
          <a:blip r:embed="rId2"/>
          <a:stretch>
            <a:fillRect/>
          </a:stretch>
        </p:blipFill>
        <p:spPr>
          <a:xfrm>
            <a:off x="364605" y="1664222"/>
            <a:ext cx="3181794" cy="4172532"/>
          </a:xfrm>
          <a:prstGeom prst="rect">
            <a:avLst/>
          </a:prstGeom>
        </p:spPr>
      </p:pic>
      <p:pic>
        <p:nvPicPr>
          <p:cNvPr id="7" name="Resim 6">
            <a:extLst>
              <a:ext uri="{FF2B5EF4-FFF2-40B4-BE49-F238E27FC236}">
                <a16:creationId xmlns:a16="http://schemas.microsoft.com/office/drawing/2014/main" id="{E19D3F86-EF6D-928F-6BBB-1F5A4B737DB4}"/>
              </a:ext>
            </a:extLst>
          </p:cNvPr>
          <p:cNvPicPr>
            <a:picLocks noChangeAspect="1"/>
          </p:cNvPicPr>
          <p:nvPr/>
        </p:nvPicPr>
        <p:blipFill>
          <a:blip r:embed="rId3"/>
          <a:stretch>
            <a:fillRect/>
          </a:stretch>
        </p:blipFill>
        <p:spPr>
          <a:xfrm>
            <a:off x="1193395" y="477812"/>
            <a:ext cx="1524213" cy="685896"/>
          </a:xfrm>
          <a:prstGeom prst="rect">
            <a:avLst/>
          </a:prstGeom>
        </p:spPr>
      </p:pic>
      <p:grpSp>
        <p:nvGrpSpPr>
          <p:cNvPr id="18" name="Grup 17">
            <a:extLst>
              <a:ext uri="{FF2B5EF4-FFF2-40B4-BE49-F238E27FC236}">
                <a16:creationId xmlns:a16="http://schemas.microsoft.com/office/drawing/2014/main" id="{E10FB285-90D0-6F45-AFC8-A17785AC4114}"/>
              </a:ext>
            </a:extLst>
          </p:cNvPr>
          <p:cNvGrpSpPr/>
          <p:nvPr/>
        </p:nvGrpSpPr>
        <p:grpSpPr>
          <a:xfrm>
            <a:off x="1913395" y="1293431"/>
            <a:ext cx="248040" cy="431640"/>
            <a:chOff x="3041185" y="1222200"/>
            <a:chExt cx="248040" cy="4316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6C976B8-D31F-6031-E4CF-BE8D07599FAD}"/>
                    </a:ext>
                  </a:extLst>
                </p14:cNvPr>
                <p14:cNvContentPartPr/>
                <p14:nvPr/>
              </p14:nvContentPartPr>
              <p14:xfrm>
                <a:off x="3079705" y="1222200"/>
                <a:ext cx="68040" cy="374400"/>
              </p14:xfrm>
            </p:contentPart>
          </mc:Choice>
          <mc:Fallback xmlns="">
            <p:pic>
              <p:nvPicPr>
                <p:cNvPr id="8" name="Mürekkep 7">
                  <a:extLst>
                    <a:ext uri="{FF2B5EF4-FFF2-40B4-BE49-F238E27FC236}">
                      <a16:creationId xmlns:a16="http://schemas.microsoft.com/office/drawing/2014/main" id="{D6C976B8-D31F-6031-E4CF-BE8D07599FAD}"/>
                    </a:ext>
                  </a:extLst>
                </p:cNvPr>
                <p:cNvPicPr/>
                <p:nvPr/>
              </p:nvPicPr>
              <p:blipFill>
                <a:blip r:embed="rId5"/>
                <a:stretch>
                  <a:fillRect/>
                </a:stretch>
              </p:blipFill>
              <p:spPr>
                <a:xfrm>
                  <a:off x="3071065" y="1213200"/>
                  <a:ext cx="856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A0123F4-100D-F3F9-354D-E99582F1B936}"/>
                    </a:ext>
                  </a:extLst>
                </p14:cNvPr>
                <p14:cNvContentPartPr/>
                <p14:nvPr/>
              </p14:nvContentPartPr>
              <p14:xfrm>
                <a:off x="3041185" y="1479600"/>
                <a:ext cx="248040" cy="174240"/>
              </p14:xfrm>
            </p:contentPart>
          </mc:Choice>
          <mc:Fallback xmlns="">
            <p:pic>
              <p:nvPicPr>
                <p:cNvPr id="9" name="Mürekkep 8">
                  <a:extLst>
                    <a:ext uri="{FF2B5EF4-FFF2-40B4-BE49-F238E27FC236}">
                      <a16:creationId xmlns:a16="http://schemas.microsoft.com/office/drawing/2014/main" id="{FA0123F4-100D-F3F9-354D-E99582F1B936}"/>
                    </a:ext>
                  </a:extLst>
                </p:cNvPr>
                <p:cNvPicPr/>
                <p:nvPr/>
              </p:nvPicPr>
              <p:blipFill>
                <a:blip r:embed="rId7"/>
                <a:stretch>
                  <a:fillRect/>
                </a:stretch>
              </p:blipFill>
              <p:spPr>
                <a:xfrm>
                  <a:off x="3032185" y="1470600"/>
                  <a:ext cx="265680" cy="191880"/>
                </a:xfrm>
                <a:prstGeom prst="rect">
                  <a:avLst/>
                </a:prstGeom>
              </p:spPr>
            </p:pic>
          </mc:Fallback>
        </mc:AlternateContent>
      </p:grpSp>
      <p:grpSp>
        <p:nvGrpSpPr>
          <p:cNvPr id="17" name="Grup 16">
            <a:extLst>
              <a:ext uri="{FF2B5EF4-FFF2-40B4-BE49-F238E27FC236}">
                <a16:creationId xmlns:a16="http://schemas.microsoft.com/office/drawing/2014/main" id="{C934FA72-FB57-8035-ECD2-41FE1D851037}"/>
              </a:ext>
            </a:extLst>
          </p:cNvPr>
          <p:cNvGrpSpPr/>
          <p:nvPr/>
        </p:nvGrpSpPr>
        <p:grpSpPr>
          <a:xfrm>
            <a:off x="2827795" y="465431"/>
            <a:ext cx="905040" cy="481320"/>
            <a:chOff x="3955585" y="394200"/>
            <a:chExt cx="905040" cy="4813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F3C160C-D3B4-2CF3-6D32-4350B89FCCFC}"/>
                    </a:ext>
                  </a:extLst>
                </p14:cNvPr>
                <p14:cNvContentPartPr/>
                <p14:nvPr/>
              </p14:nvContentPartPr>
              <p14:xfrm>
                <a:off x="3955585" y="500040"/>
                <a:ext cx="278280" cy="41040"/>
              </p14:xfrm>
            </p:contentPart>
          </mc:Choice>
          <mc:Fallback xmlns="">
            <p:pic>
              <p:nvPicPr>
                <p:cNvPr id="10" name="Mürekkep 9">
                  <a:extLst>
                    <a:ext uri="{FF2B5EF4-FFF2-40B4-BE49-F238E27FC236}">
                      <a16:creationId xmlns:a16="http://schemas.microsoft.com/office/drawing/2014/main" id="{CF3C160C-D3B4-2CF3-6D32-4350B89FCCFC}"/>
                    </a:ext>
                  </a:extLst>
                </p:cNvPr>
                <p:cNvPicPr/>
                <p:nvPr/>
              </p:nvPicPr>
              <p:blipFill>
                <a:blip r:embed="rId9"/>
                <a:stretch>
                  <a:fillRect/>
                </a:stretch>
              </p:blipFill>
              <p:spPr>
                <a:xfrm>
                  <a:off x="3946945" y="491040"/>
                  <a:ext cx="295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F40763D6-C9DF-24C2-3C8A-D3F2548F26A6}"/>
                    </a:ext>
                  </a:extLst>
                </p14:cNvPr>
                <p14:cNvContentPartPr/>
                <p14:nvPr/>
              </p14:nvContentPartPr>
              <p14:xfrm>
                <a:off x="4090225" y="538560"/>
                <a:ext cx="48600" cy="259200"/>
              </p14:xfrm>
            </p:contentPart>
          </mc:Choice>
          <mc:Fallback xmlns="">
            <p:pic>
              <p:nvPicPr>
                <p:cNvPr id="11" name="Mürekkep 10">
                  <a:extLst>
                    <a:ext uri="{FF2B5EF4-FFF2-40B4-BE49-F238E27FC236}">
                      <a16:creationId xmlns:a16="http://schemas.microsoft.com/office/drawing/2014/main" id="{F40763D6-C9DF-24C2-3C8A-D3F2548F26A6}"/>
                    </a:ext>
                  </a:extLst>
                </p:cNvPr>
                <p:cNvPicPr/>
                <p:nvPr/>
              </p:nvPicPr>
              <p:blipFill>
                <a:blip r:embed="rId11"/>
                <a:stretch>
                  <a:fillRect/>
                </a:stretch>
              </p:blipFill>
              <p:spPr>
                <a:xfrm>
                  <a:off x="4081585" y="529920"/>
                  <a:ext cx="66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3B75EF7E-153F-4037-3E83-B172F596B3F8}"/>
                    </a:ext>
                  </a:extLst>
                </p14:cNvPr>
                <p14:cNvContentPartPr/>
                <p14:nvPr/>
              </p14:nvContentPartPr>
              <p14:xfrm>
                <a:off x="4254025" y="702360"/>
                <a:ext cx="39240" cy="143280"/>
              </p14:xfrm>
            </p:contentPart>
          </mc:Choice>
          <mc:Fallback xmlns="">
            <p:pic>
              <p:nvPicPr>
                <p:cNvPr id="12" name="Mürekkep 11">
                  <a:extLst>
                    <a:ext uri="{FF2B5EF4-FFF2-40B4-BE49-F238E27FC236}">
                      <a16:creationId xmlns:a16="http://schemas.microsoft.com/office/drawing/2014/main" id="{3B75EF7E-153F-4037-3E83-B172F596B3F8}"/>
                    </a:ext>
                  </a:extLst>
                </p:cNvPr>
                <p:cNvPicPr/>
                <p:nvPr/>
              </p:nvPicPr>
              <p:blipFill>
                <a:blip r:embed="rId13"/>
                <a:stretch>
                  <a:fillRect/>
                </a:stretch>
              </p:blipFill>
              <p:spPr>
                <a:xfrm>
                  <a:off x="4245385" y="693360"/>
                  <a:ext cx="56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04435890-48B5-55EA-1CB5-AFC4B47DEDE1}"/>
                    </a:ext>
                  </a:extLst>
                </p14:cNvPr>
                <p14:cNvContentPartPr/>
                <p14:nvPr/>
              </p14:nvContentPartPr>
              <p14:xfrm>
                <a:off x="4378945" y="490680"/>
                <a:ext cx="11880" cy="307440"/>
              </p14:xfrm>
            </p:contentPart>
          </mc:Choice>
          <mc:Fallback xmlns="">
            <p:pic>
              <p:nvPicPr>
                <p:cNvPr id="13" name="Mürekkep 12">
                  <a:extLst>
                    <a:ext uri="{FF2B5EF4-FFF2-40B4-BE49-F238E27FC236}">
                      <a16:creationId xmlns:a16="http://schemas.microsoft.com/office/drawing/2014/main" id="{04435890-48B5-55EA-1CB5-AFC4B47DEDE1}"/>
                    </a:ext>
                  </a:extLst>
                </p:cNvPr>
                <p:cNvPicPr/>
                <p:nvPr/>
              </p:nvPicPr>
              <p:blipFill>
                <a:blip r:embed="rId15"/>
                <a:stretch>
                  <a:fillRect/>
                </a:stretch>
              </p:blipFill>
              <p:spPr>
                <a:xfrm>
                  <a:off x="4369945" y="481680"/>
                  <a:ext cx="295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0E04521B-C1F5-DE28-482D-3F1D612E65C8}"/>
                    </a:ext>
                  </a:extLst>
                </p14:cNvPr>
                <p14:cNvContentPartPr/>
                <p14:nvPr/>
              </p14:nvContentPartPr>
              <p14:xfrm>
                <a:off x="4402705" y="663840"/>
                <a:ext cx="91080" cy="106560"/>
              </p14:xfrm>
            </p:contentPart>
          </mc:Choice>
          <mc:Fallback xmlns="">
            <p:pic>
              <p:nvPicPr>
                <p:cNvPr id="14" name="Mürekkep 13">
                  <a:extLst>
                    <a:ext uri="{FF2B5EF4-FFF2-40B4-BE49-F238E27FC236}">
                      <a16:creationId xmlns:a16="http://schemas.microsoft.com/office/drawing/2014/main" id="{0E04521B-C1F5-DE28-482D-3F1D612E65C8}"/>
                    </a:ext>
                  </a:extLst>
                </p:cNvPr>
                <p:cNvPicPr/>
                <p:nvPr/>
              </p:nvPicPr>
              <p:blipFill>
                <a:blip r:embed="rId17"/>
                <a:stretch>
                  <a:fillRect/>
                </a:stretch>
              </p:blipFill>
              <p:spPr>
                <a:xfrm>
                  <a:off x="4393705" y="654840"/>
                  <a:ext cx="108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CEA8FDF-2058-DC37-4691-62774985AA7A}"/>
                    </a:ext>
                  </a:extLst>
                </p14:cNvPr>
                <p14:cNvContentPartPr/>
                <p14:nvPr/>
              </p14:nvContentPartPr>
              <p14:xfrm>
                <a:off x="4504225" y="394200"/>
                <a:ext cx="56520" cy="357120"/>
              </p14:xfrm>
            </p:contentPart>
          </mc:Choice>
          <mc:Fallback xmlns="">
            <p:pic>
              <p:nvPicPr>
                <p:cNvPr id="15" name="Mürekkep 14">
                  <a:extLst>
                    <a:ext uri="{FF2B5EF4-FFF2-40B4-BE49-F238E27FC236}">
                      <a16:creationId xmlns:a16="http://schemas.microsoft.com/office/drawing/2014/main" id="{1CEA8FDF-2058-DC37-4691-62774985AA7A}"/>
                    </a:ext>
                  </a:extLst>
                </p:cNvPr>
                <p:cNvPicPr/>
                <p:nvPr/>
              </p:nvPicPr>
              <p:blipFill>
                <a:blip r:embed="rId19"/>
                <a:stretch>
                  <a:fillRect/>
                </a:stretch>
              </p:blipFill>
              <p:spPr>
                <a:xfrm>
                  <a:off x="4495585" y="385200"/>
                  <a:ext cx="741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56F9F96-5D43-588C-A115-55B04AB75B85}"/>
                    </a:ext>
                  </a:extLst>
                </p14:cNvPr>
                <p14:cNvContentPartPr/>
                <p14:nvPr/>
              </p14:nvContentPartPr>
              <p14:xfrm>
                <a:off x="4696465" y="586440"/>
                <a:ext cx="164160" cy="289080"/>
              </p14:xfrm>
            </p:contentPart>
          </mc:Choice>
          <mc:Fallback xmlns="">
            <p:pic>
              <p:nvPicPr>
                <p:cNvPr id="16" name="Mürekkep 15">
                  <a:extLst>
                    <a:ext uri="{FF2B5EF4-FFF2-40B4-BE49-F238E27FC236}">
                      <a16:creationId xmlns:a16="http://schemas.microsoft.com/office/drawing/2014/main" id="{C56F9F96-5D43-588C-A115-55B04AB75B85}"/>
                    </a:ext>
                  </a:extLst>
                </p:cNvPr>
                <p:cNvPicPr/>
                <p:nvPr/>
              </p:nvPicPr>
              <p:blipFill>
                <a:blip r:embed="rId21"/>
                <a:stretch>
                  <a:fillRect/>
                </a:stretch>
              </p:blipFill>
              <p:spPr>
                <a:xfrm>
                  <a:off x="4687465" y="577800"/>
                  <a:ext cx="181800" cy="30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B0227D63-DBEB-969B-C3AA-6340856A1CC7}"/>
                  </a:ext>
                </a:extLst>
              </p14:cNvPr>
              <p14:cNvContentPartPr/>
              <p14:nvPr/>
            </p14:nvContentPartPr>
            <p14:xfrm>
              <a:off x="1343155" y="3832151"/>
              <a:ext cx="2344320" cy="697680"/>
            </p14:xfrm>
          </p:contentPart>
        </mc:Choice>
        <mc:Fallback xmlns="">
          <p:pic>
            <p:nvPicPr>
              <p:cNvPr id="20" name="Mürekkep 19">
                <a:extLst>
                  <a:ext uri="{FF2B5EF4-FFF2-40B4-BE49-F238E27FC236}">
                    <a16:creationId xmlns:a16="http://schemas.microsoft.com/office/drawing/2014/main" id="{B0227D63-DBEB-969B-C3AA-6340856A1CC7}"/>
                  </a:ext>
                </a:extLst>
              </p:cNvPr>
              <p:cNvPicPr/>
              <p:nvPr/>
            </p:nvPicPr>
            <p:blipFill>
              <a:blip r:embed="rId23"/>
              <a:stretch>
                <a:fillRect/>
              </a:stretch>
            </p:blipFill>
            <p:spPr>
              <a:xfrm>
                <a:off x="1334155" y="3823511"/>
                <a:ext cx="2361960" cy="715320"/>
              </a:xfrm>
              <a:prstGeom prst="rect">
                <a:avLst/>
              </a:prstGeom>
            </p:spPr>
          </p:pic>
        </mc:Fallback>
      </mc:AlternateContent>
      <p:pic>
        <p:nvPicPr>
          <p:cNvPr id="23" name="Resim 22">
            <a:extLst>
              <a:ext uri="{FF2B5EF4-FFF2-40B4-BE49-F238E27FC236}">
                <a16:creationId xmlns:a16="http://schemas.microsoft.com/office/drawing/2014/main" id="{A0D8B6D7-AB77-C2F6-6D18-90D499B52219}"/>
              </a:ext>
            </a:extLst>
          </p:cNvPr>
          <p:cNvPicPr>
            <a:picLocks noChangeAspect="1"/>
          </p:cNvPicPr>
          <p:nvPr/>
        </p:nvPicPr>
        <p:blipFill>
          <a:blip r:embed="rId24"/>
          <a:stretch>
            <a:fillRect/>
          </a:stretch>
        </p:blipFill>
        <p:spPr>
          <a:xfrm>
            <a:off x="8205289" y="2617349"/>
            <a:ext cx="2076740" cy="342948"/>
          </a:xfrm>
          <a:prstGeom prst="rect">
            <a:avLst/>
          </a:prstGeom>
        </p:spPr>
      </p:pic>
      <p:sp>
        <p:nvSpPr>
          <p:cNvPr id="24" name="Metin kutusu 23">
            <a:extLst>
              <a:ext uri="{FF2B5EF4-FFF2-40B4-BE49-F238E27FC236}">
                <a16:creationId xmlns:a16="http://schemas.microsoft.com/office/drawing/2014/main" id="{2269CBBC-0F36-AF66-E161-2D1E904513FE}"/>
              </a:ext>
            </a:extLst>
          </p:cNvPr>
          <p:cNvSpPr txBox="1"/>
          <p:nvPr/>
        </p:nvSpPr>
        <p:spPr>
          <a:xfrm>
            <a:off x="3732835" y="3500231"/>
            <a:ext cx="3265638" cy="923330"/>
          </a:xfrm>
          <a:prstGeom prst="rect">
            <a:avLst/>
          </a:prstGeom>
          <a:noFill/>
        </p:spPr>
        <p:txBody>
          <a:bodyPr wrap="none" rtlCol="0">
            <a:spAutoFit/>
          </a:bodyPr>
          <a:lstStyle/>
          <a:p>
            <a:r>
              <a:rPr lang="en-US" dirty="0" err="1"/>
              <a:t>Burasi</a:t>
            </a:r>
            <a:r>
              <a:rPr lang="en-US" dirty="0"/>
              <a:t> </a:t>
            </a:r>
            <a:r>
              <a:rPr lang="en-US" dirty="0" err="1"/>
              <a:t>sayesinde</a:t>
            </a:r>
            <a:r>
              <a:rPr lang="en-US" dirty="0"/>
              <a:t> </a:t>
            </a:r>
            <a:r>
              <a:rPr lang="en-US" dirty="0" err="1"/>
              <a:t>istersek</a:t>
            </a:r>
            <a:endParaRPr lang="en-US" dirty="0"/>
          </a:p>
          <a:p>
            <a:r>
              <a:rPr lang="en-US" dirty="0"/>
              <a:t>Mana </a:t>
            </a:r>
            <a:r>
              <a:rPr lang="en-US" dirty="0" err="1"/>
              <a:t>veya</a:t>
            </a:r>
            <a:r>
              <a:rPr lang="en-US" dirty="0"/>
              <a:t> </a:t>
            </a:r>
            <a:r>
              <a:rPr lang="en-US" dirty="0" err="1"/>
              <a:t>baska</a:t>
            </a:r>
            <a:r>
              <a:rPr lang="en-US" dirty="0"/>
              <a:t> </a:t>
            </a:r>
            <a:r>
              <a:rPr lang="en-US" dirty="0" err="1"/>
              <a:t>seyleride</a:t>
            </a:r>
            <a:endParaRPr lang="en-US" dirty="0"/>
          </a:p>
          <a:p>
            <a:r>
              <a:rPr lang="en-US" dirty="0" err="1"/>
              <a:t>Kolayca</a:t>
            </a:r>
            <a:r>
              <a:rPr lang="en-US" dirty="0"/>
              <a:t> </a:t>
            </a:r>
            <a:r>
              <a:rPr lang="en-US" dirty="0" err="1"/>
              <a:t>secebilecegiz</a:t>
            </a:r>
            <a:r>
              <a:rPr lang="en-US" dirty="0"/>
              <a:t>.</a:t>
            </a:r>
            <a:endParaRPr lang="en-CA" dirty="0"/>
          </a:p>
        </p:txBody>
      </p:sp>
      <p:sp>
        <p:nvSpPr>
          <p:cNvPr id="25" name="Metin kutusu 24">
            <a:extLst>
              <a:ext uri="{FF2B5EF4-FFF2-40B4-BE49-F238E27FC236}">
                <a16:creationId xmlns:a16="http://schemas.microsoft.com/office/drawing/2014/main" id="{37490A6C-E7B2-AEFD-BA65-5608AA7B6731}"/>
              </a:ext>
            </a:extLst>
          </p:cNvPr>
          <p:cNvSpPr txBox="1"/>
          <p:nvPr/>
        </p:nvSpPr>
        <p:spPr>
          <a:xfrm>
            <a:off x="7271804" y="1743373"/>
            <a:ext cx="3943708" cy="646331"/>
          </a:xfrm>
          <a:prstGeom prst="rect">
            <a:avLst/>
          </a:prstGeom>
          <a:noFill/>
        </p:spPr>
        <p:txBody>
          <a:bodyPr wrap="none" rtlCol="0">
            <a:spAutoFit/>
          </a:bodyPr>
          <a:lstStyle/>
          <a:p>
            <a:r>
              <a:rPr lang="en-US" dirty="0" err="1"/>
              <a:t>Yaptigimiz</a:t>
            </a:r>
            <a:r>
              <a:rPr lang="en-US" dirty="0"/>
              <a:t> </a:t>
            </a:r>
            <a:r>
              <a:rPr lang="en-US" dirty="0" err="1"/>
              <a:t>seyleri</a:t>
            </a:r>
            <a:r>
              <a:rPr lang="en-US" dirty="0"/>
              <a:t> </a:t>
            </a:r>
            <a:r>
              <a:rPr lang="en-US" dirty="0" err="1"/>
              <a:t>duzenlemek</a:t>
            </a:r>
            <a:r>
              <a:rPr lang="en-US" dirty="0"/>
              <a:t> </a:t>
            </a:r>
            <a:r>
              <a:rPr lang="en-US" dirty="0" err="1"/>
              <a:t>icin</a:t>
            </a:r>
            <a:endParaRPr lang="en-US" dirty="0"/>
          </a:p>
          <a:p>
            <a:r>
              <a:rPr lang="en-US" dirty="0"/>
              <a:t>Collapse to Function u </a:t>
            </a:r>
            <a:r>
              <a:rPr lang="en-US" dirty="0" err="1"/>
              <a:t>seciyoruz</a:t>
            </a:r>
            <a:r>
              <a:rPr lang="en-US" dirty="0"/>
              <a:t>.</a:t>
            </a:r>
            <a:endParaRPr lang="en-CA" dirty="0"/>
          </a:p>
        </p:txBody>
      </p:sp>
      <p:grpSp>
        <p:nvGrpSpPr>
          <p:cNvPr id="30" name="Grup 29">
            <a:extLst>
              <a:ext uri="{FF2B5EF4-FFF2-40B4-BE49-F238E27FC236}">
                <a16:creationId xmlns:a16="http://schemas.microsoft.com/office/drawing/2014/main" id="{AB232DBE-BAE0-0311-64CA-8D87D363E53C}"/>
              </a:ext>
            </a:extLst>
          </p:cNvPr>
          <p:cNvGrpSpPr/>
          <p:nvPr/>
        </p:nvGrpSpPr>
        <p:grpSpPr>
          <a:xfrm>
            <a:off x="9018625" y="3098880"/>
            <a:ext cx="196560" cy="891360"/>
            <a:chOff x="9018625" y="3098880"/>
            <a:chExt cx="196560" cy="89136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5513432B-9CCB-C029-A473-4F594B1AC72B}"/>
                    </a:ext>
                  </a:extLst>
                </p14:cNvPr>
                <p14:cNvContentPartPr/>
                <p14:nvPr/>
              </p14:nvContentPartPr>
              <p14:xfrm>
                <a:off x="9124465" y="3098880"/>
                <a:ext cx="20520" cy="836640"/>
              </p14:xfrm>
            </p:contentPart>
          </mc:Choice>
          <mc:Fallback xmlns="">
            <p:pic>
              <p:nvPicPr>
                <p:cNvPr id="28" name="Mürekkep 27">
                  <a:extLst>
                    <a:ext uri="{FF2B5EF4-FFF2-40B4-BE49-F238E27FC236}">
                      <a16:creationId xmlns:a16="http://schemas.microsoft.com/office/drawing/2014/main" id="{5513432B-9CCB-C029-A473-4F594B1AC72B}"/>
                    </a:ext>
                  </a:extLst>
                </p:cNvPr>
                <p:cNvPicPr/>
                <p:nvPr/>
              </p:nvPicPr>
              <p:blipFill>
                <a:blip r:embed="rId26"/>
                <a:stretch>
                  <a:fillRect/>
                </a:stretch>
              </p:blipFill>
              <p:spPr>
                <a:xfrm>
                  <a:off x="9115465" y="3090240"/>
                  <a:ext cx="3816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6A581098-B30C-0497-085D-BFAAF2D148DD}"/>
                    </a:ext>
                  </a:extLst>
                </p14:cNvPr>
                <p14:cNvContentPartPr/>
                <p14:nvPr/>
              </p14:nvContentPartPr>
              <p14:xfrm>
                <a:off x="9018625" y="3844440"/>
                <a:ext cx="196560" cy="145800"/>
              </p14:xfrm>
            </p:contentPart>
          </mc:Choice>
          <mc:Fallback xmlns="">
            <p:pic>
              <p:nvPicPr>
                <p:cNvPr id="29" name="Mürekkep 28">
                  <a:extLst>
                    <a:ext uri="{FF2B5EF4-FFF2-40B4-BE49-F238E27FC236}">
                      <a16:creationId xmlns:a16="http://schemas.microsoft.com/office/drawing/2014/main" id="{6A581098-B30C-0497-085D-BFAAF2D148DD}"/>
                    </a:ext>
                  </a:extLst>
                </p:cNvPr>
                <p:cNvPicPr/>
                <p:nvPr/>
              </p:nvPicPr>
              <p:blipFill>
                <a:blip r:embed="rId28"/>
                <a:stretch>
                  <a:fillRect/>
                </a:stretch>
              </p:blipFill>
              <p:spPr>
                <a:xfrm>
                  <a:off x="9009625" y="3835440"/>
                  <a:ext cx="214200" cy="163440"/>
                </a:xfrm>
                <a:prstGeom prst="rect">
                  <a:avLst/>
                </a:prstGeom>
              </p:spPr>
            </p:pic>
          </mc:Fallback>
        </mc:AlternateContent>
      </p:grpSp>
      <p:sp>
        <p:nvSpPr>
          <p:cNvPr id="37" name="Metin kutusu 36">
            <a:extLst>
              <a:ext uri="{FF2B5EF4-FFF2-40B4-BE49-F238E27FC236}">
                <a16:creationId xmlns:a16="http://schemas.microsoft.com/office/drawing/2014/main" id="{CD10CA09-16A7-9B6F-F0C5-29629585E989}"/>
              </a:ext>
            </a:extLst>
          </p:cNvPr>
          <p:cNvSpPr txBox="1"/>
          <p:nvPr/>
        </p:nvSpPr>
        <p:spPr>
          <a:xfrm>
            <a:off x="9250825" y="3266577"/>
            <a:ext cx="1694695" cy="369332"/>
          </a:xfrm>
          <a:prstGeom prst="rect">
            <a:avLst/>
          </a:prstGeom>
          <a:noFill/>
        </p:spPr>
        <p:txBody>
          <a:bodyPr wrap="none" rtlCol="0">
            <a:spAutoFit/>
          </a:bodyPr>
          <a:lstStyle/>
          <a:p>
            <a:r>
              <a:rPr lang="en-US" dirty="0" err="1"/>
              <a:t>Isim</a:t>
            </a:r>
            <a:r>
              <a:rPr lang="en-US" dirty="0"/>
              <a:t> </a:t>
            </a:r>
            <a:r>
              <a:rPr lang="en-US" dirty="0" err="1"/>
              <a:t>veriyoruz</a:t>
            </a:r>
            <a:r>
              <a:rPr lang="en-US" dirty="0"/>
              <a:t>.</a:t>
            </a:r>
          </a:p>
        </p:txBody>
      </p:sp>
      <p:pic>
        <p:nvPicPr>
          <p:cNvPr id="39" name="Resim 38">
            <a:extLst>
              <a:ext uri="{FF2B5EF4-FFF2-40B4-BE49-F238E27FC236}">
                <a16:creationId xmlns:a16="http://schemas.microsoft.com/office/drawing/2014/main" id="{276E7045-017C-D2AF-36E0-77D993C50B24}"/>
              </a:ext>
            </a:extLst>
          </p:cNvPr>
          <p:cNvPicPr>
            <a:picLocks noChangeAspect="1"/>
          </p:cNvPicPr>
          <p:nvPr/>
        </p:nvPicPr>
        <p:blipFill>
          <a:blip r:embed="rId29"/>
          <a:stretch>
            <a:fillRect/>
          </a:stretch>
        </p:blipFill>
        <p:spPr>
          <a:xfrm>
            <a:off x="7657525" y="4180991"/>
            <a:ext cx="3191320" cy="323895"/>
          </a:xfrm>
          <a:prstGeom prst="rect">
            <a:avLst/>
          </a:prstGeom>
        </p:spPr>
      </p:pic>
    </p:spTree>
    <p:extLst>
      <p:ext uri="{BB962C8B-B14F-4D97-AF65-F5344CB8AC3E}">
        <p14:creationId xmlns:p14="http://schemas.microsoft.com/office/powerpoint/2010/main" val="1546148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65DBA56-29F5-F064-A6DD-7AB0249E36CC}"/>
              </a:ext>
            </a:extLst>
          </p:cNvPr>
          <p:cNvPicPr>
            <a:picLocks noChangeAspect="1"/>
          </p:cNvPicPr>
          <p:nvPr/>
        </p:nvPicPr>
        <p:blipFill>
          <a:blip r:embed="rId2"/>
          <a:stretch>
            <a:fillRect/>
          </a:stretch>
        </p:blipFill>
        <p:spPr>
          <a:xfrm>
            <a:off x="500514" y="1984626"/>
            <a:ext cx="10866922" cy="4187668"/>
          </a:xfrm>
          <a:prstGeom prst="rect">
            <a:avLst/>
          </a:prstGeom>
        </p:spPr>
      </p:pic>
      <p:pic>
        <p:nvPicPr>
          <p:cNvPr id="7" name="Resim 6">
            <a:extLst>
              <a:ext uri="{FF2B5EF4-FFF2-40B4-BE49-F238E27FC236}">
                <a16:creationId xmlns:a16="http://schemas.microsoft.com/office/drawing/2014/main" id="{8C37B624-C1E6-9074-BD99-D490AA1D02FB}"/>
              </a:ext>
            </a:extLst>
          </p:cNvPr>
          <p:cNvPicPr>
            <a:picLocks noChangeAspect="1"/>
          </p:cNvPicPr>
          <p:nvPr/>
        </p:nvPicPr>
        <p:blipFill>
          <a:blip r:embed="rId3"/>
          <a:stretch>
            <a:fillRect/>
          </a:stretch>
        </p:blipFill>
        <p:spPr>
          <a:xfrm>
            <a:off x="500514" y="330957"/>
            <a:ext cx="1516539" cy="1405100"/>
          </a:xfrm>
          <a:prstGeom prst="rect">
            <a:avLst/>
          </a:prstGeom>
        </p:spPr>
      </p:pic>
      <p:sp>
        <p:nvSpPr>
          <p:cNvPr id="8" name="Metin kutusu 7">
            <a:extLst>
              <a:ext uri="{FF2B5EF4-FFF2-40B4-BE49-F238E27FC236}">
                <a16:creationId xmlns:a16="http://schemas.microsoft.com/office/drawing/2014/main" id="{C2F3E1A8-B55C-BF7E-1F38-97DDA72316C9}"/>
              </a:ext>
            </a:extLst>
          </p:cNvPr>
          <p:cNvSpPr txBox="1"/>
          <p:nvPr/>
        </p:nvSpPr>
        <p:spPr>
          <a:xfrm>
            <a:off x="2310063" y="848841"/>
            <a:ext cx="7011856" cy="369332"/>
          </a:xfrm>
          <a:prstGeom prst="rect">
            <a:avLst/>
          </a:prstGeom>
          <a:noFill/>
        </p:spPr>
        <p:txBody>
          <a:bodyPr wrap="none" rtlCol="0">
            <a:spAutoFit/>
          </a:bodyPr>
          <a:lstStyle/>
          <a:p>
            <a:r>
              <a:rPr lang="en-US" dirty="0" err="1"/>
              <a:t>Kirmizi</a:t>
            </a:r>
            <a:r>
              <a:rPr lang="en-US" dirty="0"/>
              <a:t> health in </a:t>
            </a:r>
            <a:r>
              <a:rPr lang="en-US" dirty="0" err="1"/>
              <a:t>cercevenin</a:t>
            </a:r>
            <a:r>
              <a:rPr lang="en-US" dirty="0"/>
              <a:t> </a:t>
            </a:r>
            <a:r>
              <a:rPr lang="en-US" dirty="0" err="1"/>
              <a:t>icinde</a:t>
            </a:r>
            <a:r>
              <a:rPr lang="en-US" dirty="0"/>
              <a:t> </a:t>
            </a:r>
            <a:r>
              <a:rPr lang="en-US" dirty="0" err="1"/>
              <a:t>kalmasi</a:t>
            </a:r>
            <a:r>
              <a:rPr lang="en-US" dirty="0"/>
              <a:t> </a:t>
            </a:r>
            <a:r>
              <a:rPr lang="en-US" dirty="0" err="1"/>
              <a:t>icin</a:t>
            </a:r>
            <a:r>
              <a:rPr lang="en-US" dirty="0"/>
              <a:t> </a:t>
            </a:r>
            <a:r>
              <a:rPr lang="en-US" dirty="0" err="1"/>
              <a:t>ayar</a:t>
            </a:r>
            <a:r>
              <a:rPr lang="en-US" dirty="0"/>
              <a:t> </a:t>
            </a:r>
            <a:r>
              <a:rPr lang="en-US" dirty="0" err="1"/>
              <a:t>yapiyoruz</a:t>
            </a:r>
            <a:r>
              <a:rPr lang="en-US" dirty="0"/>
              <a:t>.</a:t>
            </a:r>
            <a:endParaRPr lang="en-CA" dirty="0"/>
          </a:p>
        </p:txBody>
      </p:sp>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8F191EC0-FCC4-0CBD-BE80-897E5E948FCA}"/>
                  </a:ext>
                </a:extLst>
              </p14:cNvPr>
              <p14:cNvContentPartPr/>
              <p14:nvPr/>
            </p14:nvContentPartPr>
            <p14:xfrm>
              <a:off x="9845545" y="3194640"/>
              <a:ext cx="1234440" cy="522360"/>
            </p14:xfrm>
          </p:contentPart>
        </mc:Choice>
        <mc:Fallback xmlns="">
          <p:pic>
            <p:nvPicPr>
              <p:cNvPr id="9" name="Mürekkep 8">
                <a:extLst>
                  <a:ext uri="{FF2B5EF4-FFF2-40B4-BE49-F238E27FC236}">
                    <a16:creationId xmlns:a16="http://schemas.microsoft.com/office/drawing/2014/main" id="{8F191EC0-FCC4-0CBD-BE80-897E5E948FCA}"/>
                  </a:ext>
                </a:extLst>
              </p:cNvPr>
              <p:cNvPicPr/>
              <p:nvPr/>
            </p:nvPicPr>
            <p:blipFill>
              <a:blip r:embed="rId5"/>
              <a:stretch>
                <a:fillRect/>
              </a:stretch>
            </p:blipFill>
            <p:spPr>
              <a:xfrm>
                <a:off x="9836905" y="3186000"/>
                <a:ext cx="1252080" cy="540000"/>
              </a:xfrm>
              <a:prstGeom prst="rect">
                <a:avLst/>
              </a:prstGeom>
            </p:spPr>
          </p:pic>
        </mc:Fallback>
      </mc:AlternateContent>
      <p:grpSp>
        <p:nvGrpSpPr>
          <p:cNvPr id="17" name="Grup 16">
            <a:extLst>
              <a:ext uri="{FF2B5EF4-FFF2-40B4-BE49-F238E27FC236}">
                <a16:creationId xmlns:a16="http://schemas.microsoft.com/office/drawing/2014/main" id="{D21D2041-A100-FA26-405F-D98F83838AB1}"/>
              </a:ext>
            </a:extLst>
          </p:cNvPr>
          <p:cNvGrpSpPr/>
          <p:nvPr/>
        </p:nvGrpSpPr>
        <p:grpSpPr>
          <a:xfrm>
            <a:off x="9942745" y="2637000"/>
            <a:ext cx="869040" cy="358920"/>
            <a:chOff x="9942745" y="2637000"/>
            <a:chExt cx="869040" cy="35892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577C9BB-9F37-3F00-50B0-C723765C07A7}"/>
                    </a:ext>
                  </a:extLst>
                </p14:cNvPr>
                <p14:cNvContentPartPr/>
                <p14:nvPr/>
              </p14:nvContentPartPr>
              <p14:xfrm>
                <a:off x="10018705" y="2742840"/>
                <a:ext cx="246600" cy="253080"/>
              </p14:xfrm>
            </p:contentPart>
          </mc:Choice>
          <mc:Fallback xmlns="">
            <p:pic>
              <p:nvPicPr>
                <p:cNvPr id="10" name="Mürekkep 9">
                  <a:extLst>
                    <a:ext uri="{FF2B5EF4-FFF2-40B4-BE49-F238E27FC236}">
                      <a16:creationId xmlns:a16="http://schemas.microsoft.com/office/drawing/2014/main" id="{C577C9BB-9F37-3F00-50B0-C723765C07A7}"/>
                    </a:ext>
                  </a:extLst>
                </p:cNvPr>
                <p:cNvPicPr/>
                <p:nvPr/>
              </p:nvPicPr>
              <p:blipFill>
                <a:blip r:embed="rId7"/>
                <a:stretch>
                  <a:fillRect/>
                </a:stretch>
              </p:blipFill>
              <p:spPr>
                <a:xfrm>
                  <a:off x="10009705" y="2733840"/>
                  <a:ext cx="2642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4AA6927F-BBF4-083C-6FC6-D1856C3D1B1C}"/>
                    </a:ext>
                  </a:extLst>
                </p14:cNvPr>
                <p14:cNvContentPartPr/>
                <p14:nvPr/>
              </p14:nvContentPartPr>
              <p14:xfrm>
                <a:off x="10048585" y="2855520"/>
                <a:ext cx="82800" cy="12960"/>
              </p14:xfrm>
            </p:contentPart>
          </mc:Choice>
          <mc:Fallback xmlns="">
            <p:pic>
              <p:nvPicPr>
                <p:cNvPr id="11" name="Mürekkep 10">
                  <a:extLst>
                    <a:ext uri="{FF2B5EF4-FFF2-40B4-BE49-F238E27FC236}">
                      <a16:creationId xmlns:a16="http://schemas.microsoft.com/office/drawing/2014/main" id="{4AA6927F-BBF4-083C-6FC6-D1856C3D1B1C}"/>
                    </a:ext>
                  </a:extLst>
                </p:cNvPr>
                <p:cNvPicPr/>
                <p:nvPr/>
              </p:nvPicPr>
              <p:blipFill>
                <a:blip r:embed="rId9"/>
                <a:stretch>
                  <a:fillRect/>
                </a:stretch>
              </p:blipFill>
              <p:spPr>
                <a:xfrm>
                  <a:off x="10039585" y="2846520"/>
                  <a:ext cx="100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4F73FDF-830E-FEC3-659F-FAD583524F20}"/>
                    </a:ext>
                  </a:extLst>
                </p14:cNvPr>
                <p14:cNvContentPartPr/>
                <p14:nvPr/>
              </p14:nvContentPartPr>
              <p14:xfrm>
                <a:off x="9942745" y="2716200"/>
                <a:ext cx="136080" cy="7920"/>
              </p14:xfrm>
            </p:contentPart>
          </mc:Choice>
          <mc:Fallback xmlns="">
            <p:pic>
              <p:nvPicPr>
                <p:cNvPr id="12" name="Mürekkep 11">
                  <a:extLst>
                    <a:ext uri="{FF2B5EF4-FFF2-40B4-BE49-F238E27FC236}">
                      <a16:creationId xmlns:a16="http://schemas.microsoft.com/office/drawing/2014/main" id="{34F73FDF-830E-FEC3-659F-FAD583524F20}"/>
                    </a:ext>
                  </a:extLst>
                </p:cNvPr>
                <p:cNvPicPr/>
                <p:nvPr/>
              </p:nvPicPr>
              <p:blipFill>
                <a:blip r:embed="rId11"/>
                <a:stretch>
                  <a:fillRect/>
                </a:stretch>
              </p:blipFill>
              <p:spPr>
                <a:xfrm>
                  <a:off x="9933745" y="27072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BF8D40F-77F8-2ACE-57A6-E3BFB86D5AB8}"/>
                    </a:ext>
                  </a:extLst>
                </p14:cNvPr>
                <p14:cNvContentPartPr/>
                <p14:nvPr/>
              </p14:nvContentPartPr>
              <p14:xfrm>
                <a:off x="10297345" y="2637000"/>
                <a:ext cx="21240" cy="320400"/>
              </p14:xfrm>
            </p:contentPart>
          </mc:Choice>
          <mc:Fallback xmlns="">
            <p:pic>
              <p:nvPicPr>
                <p:cNvPr id="13" name="Mürekkep 12">
                  <a:extLst>
                    <a:ext uri="{FF2B5EF4-FFF2-40B4-BE49-F238E27FC236}">
                      <a16:creationId xmlns:a16="http://schemas.microsoft.com/office/drawing/2014/main" id="{7BF8D40F-77F8-2ACE-57A6-E3BFB86D5AB8}"/>
                    </a:ext>
                  </a:extLst>
                </p:cNvPr>
                <p:cNvPicPr/>
                <p:nvPr/>
              </p:nvPicPr>
              <p:blipFill>
                <a:blip r:embed="rId13"/>
                <a:stretch>
                  <a:fillRect/>
                </a:stretch>
              </p:blipFill>
              <p:spPr>
                <a:xfrm>
                  <a:off x="10288345" y="2628000"/>
                  <a:ext cx="388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F6ABECD-9BA5-D871-592C-9C8368321520}"/>
                    </a:ext>
                  </a:extLst>
                </p14:cNvPr>
                <p14:cNvContentPartPr/>
                <p14:nvPr/>
              </p14:nvContentPartPr>
              <p14:xfrm>
                <a:off x="10312465" y="2848680"/>
                <a:ext cx="129960" cy="116640"/>
              </p14:xfrm>
            </p:contentPart>
          </mc:Choice>
          <mc:Fallback xmlns="">
            <p:pic>
              <p:nvPicPr>
                <p:cNvPr id="14" name="Mürekkep 13">
                  <a:extLst>
                    <a:ext uri="{FF2B5EF4-FFF2-40B4-BE49-F238E27FC236}">
                      <a16:creationId xmlns:a16="http://schemas.microsoft.com/office/drawing/2014/main" id="{FF6ABECD-9BA5-D871-592C-9C8368321520}"/>
                    </a:ext>
                  </a:extLst>
                </p:cNvPr>
                <p:cNvPicPr/>
                <p:nvPr/>
              </p:nvPicPr>
              <p:blipFill>
                <a:blip r:embed="rId15"/>
                <a:stretch>
                  <a:fillRect/>
                </a:stretch>
              </p:blipFill>
              <p:spPr>
                <a:xfrm>
                  <a:off x="10303825" y="2839680"/>
                  <a:ext cx="147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3D80ECB-DE71-3527-D1D0-EDE1885034C8}"/>
                    </a:ext>
                  </a:extLst>
                </p14:cNvPr>
                <p14:cNvContentPartPr/>
                <p14:nvPr/>
              </p14:nvContentPartPr>
              <p14:xfrm>
                <a:off x="10480945" y="2665800"/>
                <a:ext cx="56880" cy="258840"/>
              </p14:xfrm>
            </p:contentPart>
          </mc:Choice>
          <mc:Fallback xmlns="">
            <p:pic>
              <p:nvPicPr>
                <p:cNvPr id="15" name="Mürekkep 14">
                  <a:extLst>
                    <a:ext uri="{FF2B5EF4-FFF2-40B4-BE49-F238E27FC236}">
                      <a16:creationId xmlns:a16="http://schemas.microsoft.com/office/drawing/2014/main" id="{F3D80ECB-DE71-3527-D1D0-EDE1885034C8}"/>
                    </a:ext>
                  </a:extLst>
                </p:cNvPr>
                <p:cNvPicPr/>
                <p:nvPr/>
              </p:nvPicPr>
              <p:blipFill>
                <a:blip r:embed="rId17"/>
                <a:stretch>
                  <a:fillRect/>
                </a:stretch>
              </p:blipFill>
              <p:spPr>
                <a:xfrm>
                  <a:off x="10472305" y="2656800"/>
                  <a:ext cx="745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AED9CBEE-0D30-49B2-AC27-1D988B5916D0}"/>
                    </a:ext>
                  </a:extLst>
                </p14:cNvPr>
                <p14:cNvContentPartPr/>
                <p14:nvPr/>
              </p14:nvContentPartPr>
              <p14:xfrm>
                <a:off x="10624225" y="2789280"/>
                <a:ext cx="187560" cy="187200"/>
              </p14:xfrm>
            </p:contentPart>
          </mc:Choice>
          <mc:Fallback xmlns="">
            <p:pic>
              <p:nvPicPr>
                <p:cNvPr id="16" name="Mürekkep 15">
                  <a:extLst>
                    <a:ext uri="{FF2B5EF4-FFF2-40B4-BE49-F238E27FC236}">
                      <a16:creationId xmlns:a16="http://schemas.microsoft.com/office/drawing/2014/main" id="{AED9CBEE-0D30-49B2-AC27-1D988B5916D0}"/>
                    </a:ext>
                  </a:extLst>
                </p:cNvPr>
                <p:cNvPicPr/>
                <p:nvPr/>
              </p:nvPicPr>
              <p:blipFill>
                <a:blip r:embed="rId19"/>
                <a:stretch>
                  <a:fillRect/>
                </a:stretch>
              </p:blipFill>
              <p:spPr>
                <a:xfrm>
                  <a:off x="10615225" y="2780640"/>
                  <a:ext cx="205200" cy="20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BA217DB-ED12-5BCC-BDCD-C21242B9349F}"/>
                  </a:ext>
                </a:extLst>
              </p14:cNvPr>
              <p14:cNvContentPartPr/>
              <p14:nvPr/>
            </p14:nvContentPartPr>
            <p14:xfrm>
              <a:off x="6564145" y="5139000"/>
              <a:ext cx="1144440" cy="569520"/>
            </p14:xfrm>
          </p:contentPart>
        </mc:Choice>
        <mc:Fallback xmlns="">
          <p:pic>
            <p:nvPicPr>
              <p:cNvPr id="18" name="Mürekkep 17">
                <a:extLst>
                  <a:ext uri="{FF2B5EF4-FFF2-40B4-BE49-F238E27FC236}">
                    <a16:creationId xmlns:a16="http://schemas.microsoft.com/office/drawing/2014/main" id="{ABA217DB-ED12-5BCC-BDCD-C21242B9349F}"/>
                  </a:ext>
                </a:extLst>
              </p:cNvPr>
              <p:cNvPicPr/>
              <p:nvPr/>
            </p:nvPicPr>
            <p:blipFill>
              <a:blip r:embed="rId21"/>
              <a:stretch>
                <a:fillRect/>
              </a:stretch>
            </p:blipFill>
            <p:spPr>
              <a:xfrm>
                <a:off x="6555145" y="5130360"/>
                <a:ext cx="1162080" cy="587160"/>
              </a:xfrm>
              <a:prstGeom prst="rect">
                <a:avLst/>
              </a:prstGeom>
            </p:spPr>
          </p:pic>
        </mc:Fallback>
      </mc:AlternateContent>
      <p:grpSp>
        <p:nvGrpSpPr>
          <p:cNvPr id="35" name="Grup 34">
            <a:extLst>
              <a:ext uri="{FF2B5EF4-FFF2-40B4-BE49-F238E27FC236}">
                <a16:creationId xmlns:a16="http://schemas.microsoft.com/office/drawing/2014/main" id="{95D674D0-D74E-58E3-C868-BE28900AD7F9}"/>
              </a:ext>
            </a:extLst>
          </p:cNvPr>
          <p:cNvGrpSpPr/>
          <p:nvPr/>
        </p:nvGrpSpPr>
        <p:grpSpPr>
          <a:xfrm>
            <a:off x="4340785" y="5004720"/>
            <a:ext cx="1719720" cy="820080"/>
            <a:chOff x="4340785" y="5004720"/>
            <a:chExt cx="1719720" cy="820080"/>
          </a:xfrm>
        </p:grpSpPr>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4FB27922-8BA5-63D7-8181-8A340725FB56}"/>
                    </a:ext>
                  </a:extLst>
                </p14:cNvPr>
                <p14:cNvContentPartPr/>
                <p14:nvPr/>
              </p14:nvContentPartPr>
              <p14:xfrm>
                <a:off x="4340785" y="5266080"/>
                <a:ext cx="287640" cy="331200"/>
              </p14:xfrm>
            </p:contentPart>
          </mc:Choice>
          <mc:Fallback xmlns="">
            <p:pic>
              <p:nvPicPr>
                <p:cNvPr id="19" name="Mürekkep 18">
                  <a:extLst>
                    <a:ext uri="{FF2B5EF4-FFF2-40B4-BE49-F238E27FC236}">
                      <a16:creationId xmlns:a16="http://schemas.microsoft.com/office/drawing/2014/main" id="{4FB27922-8BA5-63D7-8181-8A340725FB56}"/>
                    </a:ext>
                  </a:extLst>
                </p:cNvPr>
                <p:cNvPicPr/>
                <p:nvPr/>
              </p:nvPicPr>
              <p:blipFill>
                <a:blip r:embed="rId23"/>
                <a:stretch>
                  <a:fillRect/>
                </a:stretch>
              </p:blipFill>
              <p:spPr>
                <a:xfrm>
                  <a:off x="4331785" y="5257440"/>
                  <a:ext cx="305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0BC9943-9CCD-1C5A-CFC3-D40F48ED561A}"/>
                    </a:ext>
                  </a:extLst>
                </p14:cNvPr>
                <p14:cNvContentPartPr/>
                <p14:nvPr/>
              </p14:nvContentPartPr>
              <p14:xfrm>
                <a:off x="4627345" y="5437440"/>
                <a:ext cx="220320" cy="192960"/>
              </p14:xfrm>
            </p:contentPart>
          </mc:Choice>
          <mc:Fallback xmlns="">
            <p:pic>
              <p:nvPicPr>
                <p:cNvPr id="20" name="Mürekkep 19">
                  <a:extLst>
                    <a:ext uri="{FF2B5EF4-FFF2-40B4-BE49-F238E27FC236}">
                      <a16:creationId xmlns:a16="http://schemas.microsoft.com/office/drawing/2014/main" id="{90BC9943-9CCD-1C5A-CFC3-D40F48ED561A}"/>
                    </a:ext>
                  </a:extLst>
                </p:cNvPr>
                <p:cNvPicPr/>
                <p:nvPr/>
              </p:nvPicPr>
              <p:blipFill>
                <a:blip r:embed="rId25"/>
                <a:stretch>
                  <a:fillRect/>
                </a:stretch>
              </p:blipFill>
              <p:spPr>
                <a:xfrm>
                  <a:off x="4618345" y="5428800"/>
                  <a:ext cx="237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AD48E8CD-7A3E-DEEE-D9B8-75A7E57E4C66}"/>
                    </a:ext>
                  </a:extLst>
                </p14:cNvPr>
                <p14:cNvContentPartPr/>
                <p14:nvPr/>
              </p14:nvContentPartPr>
              <p14:xfrm>
                <a:off x="4840105" y="5350320"/>
                <a:ext cx="63000" cy="179280"/>
              </p14:xfrm>
            </p:contentPart>
          </mc:Choice>
          <mc:Fallback xmlns="">
            <p:pic>
              <p:nvPicPr>
                <p:cNvPr id="21" name="Mürekkep 20">
                  <a:extLst>
                    <a:ext uri="{FF2B5EF4-FFF2-40B4-BE49-F238E27FC236}">
                      <a16:creationId xmlns:a16="http://schemas.microsoft.com/office/drawing/2014/main" id="{AD48E8CD-7A3E-DEEE-D9B8-75A7E57E4C66}"/>
                    </a:ext>
                  </a:extLst>
                </p:cNvPr>
                <p:cNvPicPr/>
                <p:nvPr/>
              </p:nvPicPr>
              <p:blipFill>
                <a:blip r:embed="rId27"/>
                <a:stretch>
                  <a:fillRect/>
                </a:stretch>
              </p:blipFill>
              <p:spPr>
                <a:xfrm>
                  <a:off x="4831465" y="5341680"/>
                  <a:ext cx="80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C21B7526-6295-D431-ECFB-74D7D3B0FCA3}"/>
                    </a:ext>
                  </a:extLst>
                </p14:cNvPr>
                <p14:cNvContentPartPr/>
                <p14:nvPr/>
              </p14:nvContentPartPr>
              <p14:xfrm>
                <a:off x="4966465" y="5351040"/>
                <a:ext cx="74160" cy="118080"/>
              </p14:xfrm>
            </p:contentPart>
          </mc:Choice>
          <mc:Fallback xmlns="">
            <p:pic>
              <p:nvPicPr>
                <p:cNvPr id="22" name="Mürekkep 21">
                  <a:extLst>
                    <a:ext uri="{FF2B5EF4-FFF2-40B4-BE49-F238E27FC236}">
                      <a16:creationId xmlns:a16="http://schemas.microsoft.com/office/drawing/2014/main" id="{C21B7526-6295-D431-ECFB-74D7D3B0FCA3}"/>
                    </a:ext>
                  </a:extLst>
                </p:cNvPr>
                <p:cNvPicPr/>
                <p:nvPr/>
              </p:nvPicPr>
              <p:blipFill>
                <a:blip r:embed="rId29"/>
                <a:stretch>
                  <a:fillRect/>
                </a:stretch>
              </p:blipFill>
              <p:spPr>
                <a:xfrm>
                  <a:off x="4957465" y="5342400"/>
                  <a:ext cx="91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3EBB1ACB-9D78-0F4A-6DC0-B48D703F14C2}"/>
                    </a:ext>
                  </a:extLst>
                </p14:cNvPr>
                <p14:cNvContentPartPr/>
                <p14:nvPr/>
              </p14:nvContentPartPr>
              <p14:xfrm>
                <a:off x="4956385" y="5196600"/>
                <a:ext cx="56160" cy="20520"/>
              </p14:xfrm>
            </p:contentPart>
          </mc:Choice>
          <mc:Fallback xmlns="">
            <p:pic>
              <p:nvPicPr>
                <p:cNvPr id="23" name="Mürekkep 22">
                  <a:extLst>
                    <a:ext uri="{FF2B5EF4-FFF2-40B4-BE49-F238E27FC236}">
                      <a16:creationId xmlns:a16="http://schemas.microsoft.com/office/drawing/2014/main" id="{3EBB1ACB-9D78-0F4A-6DC0-B48D703F14C2}"/>
                    </a:ext>
                  </a:extLst>
                </p:cNvPr>
                <p:cNvPicPr/>
                <p:nvPr/>
              </p:nvPicPr>
              <p:blipFill>
                <a:blip r:embed="rId31"/>
                <a:stretch>
                  <a:fillRect/>
                </a:stretch>
              </p:blipFill>
              <p:spPr>
                <a:xfrm>
                  <a:off x="4947745" y="5187600"/>
                  <a:ext cx="73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E9C9B501-277C-9C81-DA93-91093A42CCBB}"/>
                    </a:ext>
                  </a:extLst>
                </p14:cNvPr>
                <p14:cNvContentPartPr/>
                <p14:nvPr/>
              </p14:nvContentPartPr>
              <p14:xfrm>
                <a:off x="5137825" y="5283720"/>
                <a:ext cx="125280" cy="156240"/>
              </p14:xfrm>
            </p:contentPart>
          </mc:Choice>
          <mc:Fallback xmlns="">
            <p:pic>
              <p:nvPicPr>
                <p:cNvPr id="24" name="Mürekkep 23">
                  <a:extLst>
                    <a:ext uri="{FF2B5EF4-FFF2-40B4-BE49-F238E27FC236}">
                      <a16:creationId xmlns:a16="http://schemas.microsoft.com/office/drawing/2014/main" id="{E9C9B501-277C-9C81-DA93-91093A42CCBB}"/>
                    </a:ext>
                  </a:extLst>
                </p:cNvPr>
                <p:cNvPicPr/>
                <p:nvPr/>
              </p:nvPicPr>
              <p:blipFill>
                <a:blip r:embed="rId33"/>
                <a:stretch>
                  <a:fillRect/>
                </a:stretch>
              </p:blipFill>
              <p:spPr>
                <a:xfrm>
                  <a:off x="5128825" y="5275080"/>
                  <a:ext cx="142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8553384D-51A4-06B2-B434-4D40E946BD89}"/>
                    </a:ext>
                  </a:extLst>
                </p14:cNvPr>
                <p14:cNvContentPartPr/>
                <p14:nvPr/>
              </p14:nvContentPartPr>
              <p14:xfrm>
                <a:off x="5178145" y="5052960"/>
                <a:ext cx="330120" cy="330480"/>
              </p14:xfrm>
            </p:contentPart>
          </mc:Choice>
          <mc:Fallback xmlns="">
            <p:pic>
              <p:nvPicPr>
                <p:cNvPr id="25" name="Mürekkep 24">
                  <a:extLst>
                    <a:ext uri="{FF2B5EF4-FFF2-40B4-BE49-F238E27FC236}">
                      <a16:creationId xmlns:a16="http://schemas.microsoft.com/office/drawing/2014/main" id="{8553384D-51A4-06B2-B434-4D40E946BD89}"/>
                    </a:ext>
                  </a:extLst>
                </p:cNvPr>
                <p:cNvPicPr/>
                <p:nvPr/>
              </p:nvPicPr>
              <p:blipFill>
                <a:blip r:embed="rId35"/>
                <a:stretch>
                  <a:fillRect/>
                </a:stretch>
              </p:blipFill>
              <p:spPr>
                <a:xfrm>
                  <a:off x="5169145" y="5043960"/>
                  <a:ext cx="3477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4846D1B8-C3F4-A32D-35DD-D8C9016585D1}"/>
                    </a:ext>
                  </a:extLst>
                </p14:cNvPr>
                <p14:cNvContentPartPr/>
                <p14:nvPr/>
              </p14:nvContentPartPr>
              <p14:xfrm>
                <a:off x="5380465" y="5004720"/>
                <a:ext cx="204120" cy="322920"/>
              </p14:xfrm>
            </p:contentPart>
          </mc:Choice>
          <mc:Fallback xmlns="">
            <p:pic>
              <p:nvPicPr>
                <p:cNvPr id="26" name="Mürekkep 25">
                  <a:extLst>
                    <a:ext uri="{FF2B5EF4-FFF2-40B4-BE49-F238E27FC236}">
                      <a16:creationId xmlns:a16="http://schemas.microsoft.com/office/drawing/2014/main" id="{4846D1B8-C3F4-A32D-35DD-D8C9016585D1}"/>
                    </a:ext>
                  </a:extLst>
                </p:cNvPr>
                <p:cNvPicPr/>
                <p:nvPr/>
              </p:nvPicPr>
              <p:blipFill>
                <a:blip r:embed="rId37"/>
                <a:stretch>
                  <a:fillRect/>
                </a:stretch>
              </p:blipFill>
              <p:spPr>
                <a:xfrm>
                  <a:off x="5371465" y="4996080"/>
                  <a:ext cx="2217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EBD2B19-2460-0F8D-083B-C5FAA151F86B}"/>
                    </a:ext>
                  </a:extLst>
                </p14:cNvPr>
                <p14:cNvContentPartPr/>
                <p14:nvPr/>
              </p14:nvContentPartPr>
              <p14:xfrm>
                <a:off x="5640025" y="5081760"/>
                <a:ext cx="199440" cy="240480"/>
              </p14:xfrm>
            </p:contentPart>
          </mc:Choice>
          <mc:Fallback xmlns="">
            <p:pic>
              <p:nvPicPr>
                <p:cNvPr id="27" name="Mürekkep 26">
                  <a:extLst>
                    <a:ext uri="{FF2B5EF4-FFF2-40B4-BE49-F238E27FC236}">
                      <a16:creationId xmlns:a16="http://schemas.microsoft.com/office/drawing/2014/main" id="{DEBD2B19-2460-0F8D-083B-C5FAA151F86B}"/>
                    </a:ext>
                  </a:extLst>
                </p:cNvPr>
                <p:cNvPicPr/>
                <p:nvPr/>
              </p:nvPicPr>
              <p:blipFill>
                <a:blip r:embed="rId39"/>
                <a:stretch>
                  <a:fillRect/>
                </a:stretch>
              </p:blipFill>
              <p:spPr>
                <a:xfrm>
                  <a:off x="5631385" y="5073120"/>
                  <a:ext cx="2170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98D6FF0-7FA8-BEDF-099C-8EBF043C1061}"/>
                    </a:ext>
                  </a:extLst>
                </p14:cNvPr>
                <p14:cNvContentPartPr/>
                <p14:nvPr/>
              </p14:nvContentPartPr>
              <p14:xfrm>
                <a:off x="5165185" y="5636880"/>
                <a:ext cx="280080" cy="187920"/>
              </p14:xfrm>
            </p:contentPart>
          </mc:Choice>
          <mc:Fallback xmlns="">
            <p:pic>
              <p:nvPicPr>
                <p:cNvPr id="28" name="Mürekkep 27">
                  <a:extLst>
                    <a:ext uri="{FF2B5EF4-FFF2-40B4-BE49-F238E27FC236}">
                      <a16:creationId xmlns:a16="http://schemas.microsoft.com/office/drawing/2014/main" id="{898D6FF0-7FA8-BEDF-099C-8EBF043C1061}"/>
                    </a:ext>
                  </a:extLst>
                </p:cNvPr>
                <p:cNvPicPr/>
                <p:nvPr/>
              </p:nvPicPr>
              <p:blipFill>
                <a:blip r:embed="rId41"/>
                <a:stretch>
                  <a:fillRect/>
                </a:stretch>
              </p:blipFill>
              <p:spPr>
                <a:xfrm>
                  <a:off x="5156545" y="5628240"/>
                  <a:ext cx="297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61B43B08-D36D-D546-A29A-42244BA84239}"/>
                    </a:ext>
                  </a:extLst>
                </p14:cNvPr>
                <p14:cNvContentPartPr/>
                <p14:nvPr/>
              </p14:nvContentPartPr>
              <p14:xfrm>
                <a:off x="5408905" y="5534280"/>
                <a:ext cx="74880" cy="255240"/>
              </p14:xfrm>
            </p:contentPart>
          </mc:Choice>
          <mc:Fallback xmlns="">
            <p:pic>
              <p:nvPicPr>
                <p:cNvPr id="29" name="Mürekkep 28">
                  <a:extLst>
                    <a:ext uri="{FF2B5EF4-FFF2-40B4-BE49-F238E27FC236}">
                      <a16:creationId xmlns:a16="http://schemas.microsoft.com/office/drawing/2014/main" id="{61B43B08-D36D-D546-A29A-42244BA84239}"/>
                    </a:ext>
                  </a:extLst>
                </p:cNvPr>
                <p:cNvPicPr/>
                <p:nvPr/>
              </p:nvPicPr>
              <p:blipFill>
                <a:blip r:embed="rId43"/>
                <a:stretch>
                  <a:fillRect/>
                </a:stretch>
              </p:blipFill>
              <p:spPr>
                <a:xfrm>
                  <a:off x="5400265" y="5525280"/>
                  <a:ext cx="92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3E916025-73F4-E6DC-5685-155250EC615B}"/>
                    </a:ext>
                  </a:extLst>
                </p14:cNvPr>
                <p14:cNvContentPartPr/>
                <p14:nvPr/>
              </p14:nvContentPartPr>
              <p14:xfrm>
                <a:off x="5470825" y="5640120"/>
                <a:ext cx="126000" cy="118440"/>
              </p14:xfrm>
            </p:contentPart>
          </mc:Choice>
          <mc:Fallback xmlns="">
            <p:pic>
              <p:nvPicPr>
                <p:cNvPr id="30" name="Mürekkep 29">
                  <a:extLst>
                    <a:ext uri="{FF2B5EF4-FFF2-40B4-BE49-F238E27FC236}">
                      <a16:creationId xmlns:a16="http://schemas.microsoft.com/office/drawing/2014/main" id="{3E916025-73F4-E6DC-5685-155250EC615B}"/>
                    </a:ext>
                  </a:extLst>
                </p:cNvPr>
                <p:cNvPicPr/>
                <p:nvPr/>
              </p:nvPicPr>
              <p:blipFill>
                <a:blip r:embed="rId45"/>
                <a:stretch>
                  <a:fillRect/>
                </a:stretch>
              </p:blipFill>
              <p:spPr>
                <a:xfrm>
                  <a:off x="5461825" y="5631120"/>
                  <a:ext cx="143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5A37818C-F1AB-E3CA-B7E1-46466821E85D}"/>
                    </a:ext>
                  </a:extLst>
                </p14:cNvPr>
                <p14:cNvContentPartPr/>
                <p14:nvPr/>
              </p14:nvContentPartPr>
              <p14:xfrm>
                <a:off x="5582065" y="5466960"/>
                <a:ext cx="116640" cy="200520"/>
              </p14:xfrm>
            </p:contentPart>
          </mc:Choice>
          <mc:Fallback xmlns="">
            <p:pic>
              <p:nvPicPr>
                <p:cNvPr id="31" name="Mürekkep 30">
                  <a:extLst>
                    <a:ext uri="{FF2B5EF4-FFF2-40B4-BE49-F238E27FC236}">
                      <a16:creationId xmlns:a16="http://schemas.microsoft.com/office/drawing/2014/main" id="{5A37818C-F1AB-E3CA-B7E1-46466821E85D}"/>
                    </a:ext>
                  </a:extLst>
                </p:cNvPr>
                <p:cNvPicPr/>
                <p:nvPr/>
              </p:nvPicPr>
              <p:blipFill>
                <a:blip r:embed="rId47"/>
                <a:stretch>
                  <a:fillRect/>
                </a:stretch>
              </p:blipFill>
              <p:spPr>
                <a:xfrm>
                  <a:off x="5573425" y="5457960"/>
                  <a:ext cx="134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Mürekkep 31">
                  <a:extLst>
                    <a:ext uri="{FF2B5EF4-FFF2-40B4-BE49-F238E27FC236}">
                      <a16:creationId xmlns:a16="http://schemas.microsoft.com/office/drawing/2014/main" id="{1C31AC7B-08C1-3511-36D0-7D3742F395AA}"/>
                    </a:ext>
                  </a:extLst>
                </p14:cNvPr>
                <p14:cNvContentPartPr/>
                <p14:nvPr/>
              </p14:nvContentPartPr>
              <p14:xfrm>
                <a:off x="5794105" y="5554800"/>
                <a:ext cx="29160" cy="56880"/>
              </p14:xfrm>
            </p:contentPart>
          </mc:Choice>
          <mc:Fallback xmlns="">
            <p:pic>
              <p:nvPicPr>
                <p:cNvPr id="32" name="Mürekkep 31">
                  <a:extLst>
                    <a:ext uri="{FF2B5EF4-FFF2-40B4-BE49-F238E27FC236}">
                      <a16:creationId xmlns:a16="http://schemas.microsoft.com/office/drawing/2014/main" id="{1C31AC7B-08C1-3511-36D0-7D3742F395AA}"/>
                    </a:ext>
                  </a:extLst>
                </p:cNvPr>
                <p:cNvPicPr/>
                <p:nvPr/>
              </p:nvPicPr>
              <p:blipFill>
                <a:blip r:embed="rId49"/>
                <a:stretch>
                  <a:fillRect/>
                </a:stretch>
              </p:blipFill>
              <p:spPr>
                <a:xfrm>
                  <a:off x="5785105" y="5545800"/>
                  <a:ext cx="46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Mürekkep 32">
                  <a:extLst>
                    <a:ext uri="{FF2B5EF4-FFF2-40B4-BE49-F238E27FC236}">
                      <a16:creationId xmlns:a16="http://schemas.microsoft.com/office/drawing/2014/main" id="{1B570C5A-63A7-68FF-F100-79301B707355}"/>
                    </a:ext>
                  </a:extLst>
                </p14:cNvPr>
                <p14:cNvContentPartPr/>
                <p14:nvPr/>
              </p14:nvContentPartPr>
              <p14:xfrm>
                <a:off x="5735425" y="5437800"/>
                <a:ext cx="208440" cy="222840"/>
              </p14:xfrm>
            </p:contentPart>
          </mc:Choice>
          <mc:Fallback xmlns="">
            <p:pic>
              <p:nvPicPr>
                <p:cNvPr id="33" name="Mürekkep 32">
                  <a:extLst>
                    <a:ext uri="{FF2B5EF4-FFF2-40B4-BE49-F238E27FC236}">
                      <a16:creationId xmlns:a16="http://schemas.microsoft.com/office/drawing/2014/main" id="{1B570C5A-63A7-68FF-F100-79301B707355}"/>
                    </a:ext>
                  </a:extLst>
                </p:cNvPr>
                <p:cNvPicPr/>
                <p:nvPr/>
              </p:nvPicPr>
              <p:blipFill>
                <a:blip r:embed="rId51"/>
                <a:stretch>
                  <a:fillRect/>
                </a:stretch>
              </p:blipFill>
              <p:spPr>
                <a:xfrm>
                  <a:off x="5726425" y="5428800"/>
                  <a:ext cx="226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Mürekkep 33">
                  <a:extLst>
                    <a:ext uri="{FF2B5EF4-FFF2-40B4-BE49-F238E27FC236}">
                      <a16:creationId xmlns:a16="http://schemas.microsoft.com/office/drawing/2014/main" id="{34ED50F7-8607-477E-9D64-38B238C10B0F}"/>
                    </a:ext>
                  </a:extLst>
                </p14:cNvPr>
                <p14:cNvContentPartPr/>
                <p14:nvPr/>
              </p14:nvContentPartPr>
              <p14:xfrm>
                <a:off x="5733985" y="5409360"/>
                <a:ext cx="326520" cy="299880"/>
              </p14:xfrm>
            </p:contentPart>
          </mc:Choice>
          <mc:Fallback xmlns="">
            <p:pic>
              <p:nvPicPr>
                <p:cNvPr id="34" name="Mürekkep 33">
                  <a:extLst>
                    <a:ext uri="{FF2B5EF4-FFF2-40B4-BE49-F238E27FC236}">
                      <a16:creationId xmlns:a16="http://schemas.microsoft.com/office/drawing/2014/main" id="{34ED50F7-8607-477E-9D64-38B238C10B0F}"/>
                    </a:ext>
                  </a:extLst>
                </p:cNvPr>
                <p:cNvPicPr/>
                <p:nvPr/>
              </p:nvPicPr>
              <p:blipFill>
                <a:blip r:embed="rId53"/>
                <a:stretch>
                  <a:fillRect/>
                </a:stretch>
              </p:blipFill>
              <p:spPr>
                <a:xfrm>
                  <a:off x="5724985" y="5400720"/>
                  <a:ext cx="344160" cy="317520"/>
                </a:xfrm>
                <a:prstGeom prst="rect">
                  <a:avLst/>
                </a:prstGeom>
              </p:spPr>
            </p:pic>
          </mc:Fallback>
        </mc:AlternateContent>
      </p:grpSp>
    </p:spTree>
    <p:extLst>
      <p:ext uri="{BB962C8B-B14F-4D97-AF65-F5344CB8AC3E}">
        <p14:creationId xmlns:p14="http://schemas.microsoft.com/office/powerpoint/2010/main" val="257389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6B7BF-2691-FB18-6260-17536C9E9A75}"/>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2200" kern="1200">
                <a:solidFill>
                  <a:schemeClr val="tx2"/>
                </a:solidFill>
                <a:latin typeface="+mj-lt"/>
                <a:ea typeface="+mj-ea"/>
                <a:cs typeface="+mj-cs"/>
              </a:rPr>
              <a:t>Source Code: Bu kisimdan hangi code programini kullanmak istiyoruz onu ayarliyoruz.</a:t>
            </a:r>
          </a:p>
        </p:txBody>
      </p:sp>
      <p:pic>
        <p:nvPicPr>
          <p:cNvPr id="5" name="İçerik Yer Tutucusu 4">
            <a:extLst>
              <a:ext uri="{FF2B5EF4-FFF2-40B4-BE49-F238E27FC236}">
                <a16:creationId xmlns:a16="http://schemas.microsoft.com/office/drawing/2014/main" id="{E1512DE6-0942-D7AD-C968-EE0BBC23D7C2}"/>
              </a:ext>
            </a:extLst>
          </p:cNvPr>
          <p:cNvPicPr>
            <a:picLocks noGrp="1" noChangeAspect="1"/>
          </p:cNvPicPr>
          <p:nvPr>
            <p:ph idx="1"/>
          </p:nvPr>
        </p:nvPicPr>
        <p:blipFill>
          <a:blip r:embed="rId2"/>
          <a:stretch>
            <a:fillRect/>
          </a:stretch>
        </p:blipFill>
        <p:spPr>
          <a:xfrm>
            <a:off x="302342" y="614742"/>
            <a:ext cx="11525864" cy="2247544"/>
          </a:xfrm>
          <a:prstGeom prst="rect">
            <a:avLst/>
          </a:prstGeom>
        </p:spPr>
      </p:pic>
    </p:spTree>
    <p:extLst>
      <p:ext uri="{BB962C8B-B14F-4D97-AF65-F5344CB8AC3E}">
        <p14:creationId xmlns:p14="http://schemas.microsoft.com/office/powerpoint/2010/main" val="337514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630FB5E-F5DC-F379-852A-5CE1CD676E2F}"/>
              </a:ext>
            </a:extLst>
          </p:cNvPr>
          <p:cNvPicPr>
            <a:picLocks noChangeAspect="1"/>
          </p:cNvPicPr>
          <p:nvPr/>
        </p:nvPicPr>
        <p:blipFill>
          <a:blip r:embed="rId2"/>
          <a:stretch>
            <a:fillRect/>
          </a:stretch>
        </p:blipFill>
        <p:spPr>
          <a:xfrm>
            <a:off x="1147072" y="228153"/>
            <a:ext cx="9897856" cy="640169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6FFA5A64-782D-2D3A-7DF7-F9E0900AFAB0}"/>
                  </a:ext>
                </a:extLst>
              </p14:cNvPr>
              <p14:cNvContentPartPr/>
              <p14:nvPr/>
            </p14:nvContentPartPr>
            <p14:xfrm>
              <a:off x="4927225" y="3741840"/>
              <a:ext cx="1464840" cy="967320"/>
            </p14:xfrm>
          </p:contentPart>
        </mc:Choice>
        <mc:Fallback xmlns="">
          <p:pic>
            <p:nvPicPr>
              <p:cNvPr id="6" name="Mürekkep 5">
                <a:extLst>
                  <a:ext uri="{FF2B5EF4-FFF2-40B4-BE49-F238E27FC236}">
                    <a16:creationId xmlns:a16="http://schemas.microsoft.com/office/drawing/2014/main" id="{6FFA5A64-782D-2D3A-7DF7-F9E0900AFAB0}"/>
                  </a:ext>
                </a:extLst>
              </p:cNvPr>
              <p:cNvPicPr/>
              <p:nvPr/>
            </p:nvPicPr>
            <p:blipFill>
              <a:blip r:embed="rId4"/>
              <a:stretch>
                <a:fillRect/>
              </a:stretch>
            </p:blipFill>
            <p:spPr>
              <a:xfrm>
                <a:off x="4918225" y="3733200"/>
                <a:ext cx="148248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5BE96C7-338B-F956-F4AD-284588422A0D}"/>
                  </a:ext>
                </a:extLst>
              </p14:cNvPr>
              <p14:cNvContentPartPr/>
              <p14:nvPr/>
            </p14:nvContentPartPr>
            <p14:xfrm>
              <a:off x="2548345" y="1893600"/>
              <a:ext cx="1061640" cy="331920"/>
            </p14:xfrm>
          </p:contentPart>
        </mc:Choice>
        <mc:Fallback xmlns="">
          <p:pic>
            <p:nvPicPr>
              <p:cNvPr id="7" name="Mürekkep 6">
                <a:extLst>
                  <a:ext uri="{FF2B5EF4-FFF2-40B4-BE49-F238E27FC236}">
                    <a16:creationId xmlns:a16="http://schemas.microsoft.com/office/drawing/2014/main" id="{85BE96C7-338B-F956-F4AD-284588422A0D}"/>
                  </a:ext>
                </a:extLst>
              </p:cNvPr>
              <p:cNvPicPr/>
              <p:nvPr/>
            </p:nvPicPr>
            <p:blipFill>
              <a:blip r:embed="rId6"/>
              <a:stretch>
                <a:fillRect/>
              </a:stretch>
            </p:blipFill>
            <p:spPr>
              <a:xfrm>
                <a:off x="2539345" y="1884600"/>
                <a:ext cx="10792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EAD6D25-080D-654F-0597-6204F1F18745}"/>
                  </a:ext>
                </a:extLst>
              </p14:cNvPr>
              <p14:cNvContentPartPr/>
              <p14:nvPr/>
            </p14:nvContentPartPr>
            <p14:xfrm>
              <a:off x="2529625" y="4136760"/>
              <a:ext cx="1593000" cy="349200"/>
            </p14:xfrm>
          </p:contentPart>
        </mc:Choice>
        <mc:Fallback xmlns="">
          <p:pic>
            <p:nvPicPr>
              <p:cNvPr id="8" name="Mürekkep 7">
                <a:extLst>
                  <a:ext uri="{FF2B5EF4-FFF2-40B4-BE49-F238E27FC236}">
                    <a16:creationId xmlns:a16="http://schemas.microsoft.com/office/drawing/2014/main" id="{9EAD6D25-080D-654F-0597-6204F1F18745}"/>
                  </a:ext>
                </a:extLst>
              </p:cNvPr>
              <p:cNvPicPr/>
              <p:nvPr/>
            </p:nvPicPr>
            <p:blipFill>
              <a:blip r:embed="rId8"/>
              <a:stretch>
                <a:fillRect/>
              </a:stretch>
            </p:blipFill>
            <p:spPr>
              <a:xfrm>
                <a:off x="2520625" y="4128120"/>
                <a:ext cx="161064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62C4E2B2-E65B-F81A-EC2D-C52993F84EAD}"/>
                  </a:ext>
                </a:extLst>
              </p14:cNvPr>
              <p14:cNvContentPartPr/>
              <p14:nvPr/>
            </p14:nvContentPartPr>
            <p14:xfrm>
              <a:off x="1259545" y="6215760"/>
              <a:ext cx="2870280" cy="417960"/>
            </p14:xfrm>
          </p:contentPart>
        </mc:Choice>
        <mc:Fallback xmlns="">
          <p:pic>
            <p:nvPicPr>
              <p:cNvPr id="10" name="Mürekkep 9">
                <a:extLst>
                  <a:ext uri="{FF2B5EF4-FFF2-40B4-BE49-F238E27FC236}">
                    <a16:creationId xmlns:a16="http://schemas.microsoft.com/office/drawing/2014/main" id="{62C4E2B2-E65B-F81A-EC2D-C52993F84EAD}"/>
                  </a:ext>
                </a:extLst>
              </p:cNvPr>
              <p:cNvPicPr/>
              <p:nvPr/>
            </p:nvPicPr>
            <p:blipFill>
              <a:blip r:embed="rId10"/>
              <a:stretch>
                <a:fillRect/>
              </a:stretch>
            </p:blipFill>
            <p:spPr>
              <a:xfrm>
                <a:off x="1250545" y="6207120"/>
                <a:ext cx="2887920" cy="435600"/>
              </a:xfrm>
              <a:prstGeom prst="rect">
                <a:avLst/>
              </a:prstGeom>
            </p:spPr>
          </p:pic>
        </mc:Fallback>
      </mc:AlternateContent>
      <p:sp>
        <p:nvSpPr>
          <p:cNvPr id="14" name="Dikdörtgen 13">
            <a:extLst>
              <a:ext uri="{FF2B5EF4-FFF2-40B4-BE49-F238E27FC236}">
                <a16:creationId xmlns:a16="http://schemas.microsoft.com/office/drawing/2014/main" id="{518E405A-7236-C72D-167D-96906511D567}"/>
              </a:ext>
            </a:extLst>
          </p:cNvPr>
          <p:cNvSpPr/>
          <p:nvPr/>
        </p:nvSpPr>
        <p:spPr>
          <a:xfrm>
            <a:off x="4927225" y="5052452"/>
            <a:ext cx="7177258" cy="168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pic>
        <p:nvPicPr>
          <p:cNvPr id="12" name="Resim 11">
            <a:extLst>
              <a:ext uri="{FF2B5EF4-FFF2-40B4-BE49-F238E27FC236}">
                <a16:creationId xmlns:a16="http://schemas.microsoft.com/office/drawing/2014/main" id="{0B65968C-7B99-93B7-1B3E-BC6688EA374A}"/>
              </a:ext>
            </a:extLst>
          </p:cNvPr>
          <p:cNvPicPr>
            <a:picLocks noChangeAspect="1"/>
          </p:cNvPicPr>
          <p:nvPr/>
        </p:nvPicPr>
        <p:blipFill>
          <a:blip r:embed="rId11"/>
          <a:stretch>
            <a:fillRect/>
          </a:stretch>
        </p:blipFill>
        <p:spPr>
          <a:xfrm>
            <a:off x="9373361" y="5181844"/>
            <a:ext cx="2638793" cy="1448002"/>
          </a:xfrm>
          <a:prstGeom prst="rect">
            <a:avLst/>
          </a:prstGeom>
        </p:spPr>
      </p:pic>
      <p:sp>
        <p:nvSpPr>
          <p:cNvPr id="13" name="Metin kutusu 12">
            <a:extLst>
              <a:ext uri="{FF2B5EF4-FFF2-40B4-BE49-F238E27FC236}">
                <a16:creationId xmlns:a16="http://schemas.microsoft.com/office/drawing/2014/main" id="{E5AD01D7-2EAB-85BA-B661-6BDDB1F68E95}"/>
              </a:ext>
            </a:extLst>
          </p:cNvPr>
          <p:cNvSpPr txBox="1"/>
          <p:nvPr/>
        </p:nvSpPr>
        <p:spPr>
          <a:xfrm>
            <a:off x="4998720" y="5569429"/>
            <a:ext cx="4467890" cy="646331"/>
          </a:xfrm>
          <a:prstGeom prst="rect">
            <a:avLst/>
          </a:prstGeom>
          <a:noFill/>
        </p:spPr>
        <p:txBody>
          <a:bodyPr wrap="none" rtlCol="0">
            <a:spAutoFit/>
          </a:bodyPr>
          <a:lstStyle/>
          <a:p>
            <a:r>
              <a:rPr lang="en-US" dirty="0"/>
              <a:t>Collapse yap </a:t>
            </a:r>
            <a:r>
              <a:rPr lang="en-US" dirty="0" err="1"/>
              <a:t>bu</a:t>
            </a:r>
            <a:r>
              <a:rPr lang="en-US" dirty="0"/>
              <a:t> </a:t>
            </a:r>
            <a:r>
              <a:rPr lang="en-US" dirty="0" err="1"/>
              <a:t>fonksiyonu</a:t>
            </a:r>
            <a:endParaRPr lang="en-US" dirty="0"/>
          </a:p>
          <a:p>
            <a:r>
              <a:rPr lang="en-US" dirty="0" err="1"/>
              <a:t>Isim</a:t>
            </a:r>
            <a:r>
              <a:rPr lang="en-US" dirty="0"/>
              <a:t> </a:t>
            </a:r>
            <a:r>
              <a:rPr lang="en-US" dirty="0" err="1"/>
              <a:t>olarak</a:t>
            </a:r>
            <a:r>
              <a:rPr lang="en-US" dirty="0"/>
              <a:t>: </a:t>
            </a:r>
            <a:r>
              <a:rPr lang="en-US" dirty="0" err="1"/>
              <a:t>UpdateGlobePadding</a:t>
            </a:r>
            <a:r>
              <a:rPr lang="en-US" dirty="0"/>
              <a:t> ver.</a:t>
            </a:r>
            <a:endParaRPr lang="en-CA" dirty="0"/>
          </a:p>
        </p:txBody>
      </p:sp>
    </p:spTree>
    <p:extLst>
      <p:ext uri="{BB962C8B-B14F-4D97-AF65-F5344CB8AC3E}">
        <p14:creationId xmlns:p14="http://schemas.microsoft.com/office/powerpoint/2010/main" val="95405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D2B45F-505D-9EB9-A8DF-65F700ED1B95}"/>
              </a:ext>
            </a:extLst>
          </p:cNvPr>
          <p:cNvSpPr>
            <a:spLocks noGrp="1"/>
          </p:cNvSpPr>
          <p:nvPr>
            <p:ph type="title"/>
          </p:nvPr>
        </p:nvSpPr>
        <p:spPr>
          <a:xfrm>
            <a:off x="646111" y="452718"/>
            <a:ext cx="9404723" cy="644562"/>
          </a:xfrm>
        </p:spPr>
        <p:txBody>
          <a:bodyPr/>
          <a:lstStyle/>
          <a:p>
            <a:r>
              <a:rPr lang="en-US" sz="3200" dirty="0"/>
              <a:t>Bar </a:t>
            </a:r>
            <a:r>
              <a:rPr lang="en-US" sz="3200" dirty="0" err="1"/>
              <a:t>azaldiginda</a:t>
            </a:r>
            <a:r>
              <a:rPr lang="en-US" sz="3200" dirty="0"/>
              <a:t> </a:t>
            </a:r>
            <a:r>
              <a:rPr lang="en-US" sz="3200" dirty="0" err="1"/>
              <a:t>camsi</a:t>
            </a:r>
            <a:r>
              <a:rPr lang="en-US" sz="3200" dirty="0"/>
              <a:t> </a:t>
            </a:r>
            <a:r>
              <a:rPr lang="en-US" sz="3200" dirty="0" err="1"/>
              <a:t>gorunum</a:t>
            </a:r>
            <a:r>
              <a:rPr lang="en-US" sz="3200" dirty="0"/>
              <a:t> </a:t>
            </a:r>
            <a:r>
              <a:rPr lang="en-US" sz="3200" dirty="0" err="1"/>
              <a:t>eklemek</a:t>
            </a:r>
            <a:r>
              <a:rPr lang="en-US" sz="3200" dirty="0"/>
              <a:t> </a:t>
            </a:r>
            <a:r>
              <a:rPr lang="en-US" sz="3200" dirty="0" err="1"/>
              <a:t>icin</a:t>
            </a:r>
            <a:r>
              <a:rPr lang="en-US" sz="3200" dirty="0"/>
              <a:t>.</a:t>
            </a:r>
            <a:endParaRPr lang="en-CA" sz="3200" dirty="0"/>
          </a:p>
        </p:txBody>
      </p:sp>
      <p:pic>
        <p:nvPicPr>
          <p:cNvPr id="5" name="Resim 4">
            <a:extLst>
              <a:ext uri="{FF2B5EF4-FFF2-40B4-BE49-F238E27FC236}">
                <a16:creationId xmlns:a16="http://schemas.microsoft.com/office/drawing/2014/main" id="{CCF1E1A3-5E16-A555-4C90-C5B8A015C4F0}"/>
              </a:ext>
            </a:extLst>
          </p:cNvPr>
          <p:cNvPicPr>
            <a:picLocks noChangeAspect="1"/>
          </p:cNvPicPr>
          <p:nvPr/>
        </p:nvPicPr>
        <p:blipFill>
          <a:blip r:embed="rId2"/>
          <a:stretch>
            <a:fillRect/>
          </a:stretch>
        </p:blipFill>
        <p:spPr>
          <a:xfrm>
            <a:off x="646111" y="1210398"/>
            <a:ext cx="2800741" cy="5353797"/>
          </a:xfrm>
          <a:prstGeom prst="rect">
            <a:avLst/>
          </a:prstGeom>
        </p:spPr>
      </p:pic>
      <p:pic>
        <p:nvPicPr>
          <p:cNvPr id="7" name="Resim 6">
            <a:extLst>
              <a:ext uri="{FF2B5EF4-FFF2-40B4-BE49-F238E27FC236}">
                <a16:creationId xmlns:a16="http://schemas.microsoft.com/office/drawing/2014/main" id="{BF567E4F-9C4C-DACE-5A7D-A8416A4CEBAD}"/>
              </a:ext>
            </a:extLst>
          </p:cNvPr>
          <p:cNvPicPr>
            <a:picLocks noChangeAspect="1"/>
          </p:cNvPicPr>
          <p:nvPr/>
        </p:nvPicPr>
        <p:blipFill>
          <a:blip r:embed="rId3"/>
          <a:stretch>
            <a:fillRect/>
          </a:stretch>
        </p:blipFill>
        <p:spPr>
          <a:xfrm>
            <a:off x="3723645" y="1210397"/>
            <a:ext cx="1400330" cy="1282545"/>
          </a:xfrm>
          <a:prstGeom prst="rect">
            <a:avLst/>
          </a:prstGeom>
        </p:spPr>
      </p:pic>
      <p:pic>
        <p:nvPicPr>
          <p:cNvPr id="9" name="Resim 8">
            <a:extLst>
              <a:ext uri="{FF2B5EF4-FFF2-40B4-BE49-F238E27FC236}">
                <a16:creationId xmlns:a16="http://schemas.microsoft.com/office/drawing/2014/main" id="{2AC1DFF1-9D42-9302-C9E0-EBBE27DA0CED}"/>
              </a:ext>
            </a:extLst>
          </p:cNvPr>
          <p:cNvPicPr>
            <a:picLocks noChangeAspect="1"/>
          </p:cNvPicPr>
          <p:nvPr/>
        </p:nvPicPr>
        <p:blipFill>
          <a:blip r:embed="rId4"/>
          <a:stretch>
            <a:fillRect/>
          </a:stretch>
        </p:blipFill>
        <p:spPr>
          <a:xfrm>
            <a:off x="3600102" y="6252860"/>
            <a:ext cx="2495898" cy="304843"/>
          </a:xfrm>
          <a:prstGeom prst="rect">
            <a:avLst/>
          </a:prstGeom>
        </p:spPr>
      </p:pic>
      <p:pic>
        <p:nvPicPr>
          <p:cNvPr id="11" name="Resim 10">
            <a:extLst>
              <a:ext uri="{FF2B5EF4-FFF2-40B4-BE49-F238E27FC236}">
                <a16:creationId xmlns:a16="http://schemas.microsoft.com/office/drawing/2014/main" id="{E3112C23-5D60-FB71-A37C-38588A5BA288}"/>
              </a:ext>
            </a:extLst>
          </p:cNvPr>
          <p:cNvPicPr>
            <a:picLocks noChangeAspect="1"/>
          </p:cNvPicPr>
          <p:nvPr/>
        </p:nvPicPr>
        <p:blipFill>
          <a:blip r:embed="rId5"/>
          <a:stretch>
            <a:fillRect/>
          </a:stretch>
        </p:blipFill>
        <p:spPr>
          <a:xfrm>
            <a:off x="5991364" y="2379587"/>
            <a:ext cx="4582164" cy="1171739"/>
          </a:xfrm>
          <a:prstGeom prst="rect">
            <a:avLst/>
          </a:prstGeom>
        </p:spPr>
      </p:pic>
      <p:pic>
        <p:nvPicPr>
          <p:cNvPr id="13" name="Resim 12">
            <a:extLst>
              <a:ext uri="{FF2B5EF4-FFF2-40B4-BE49-F238E27FC236}">
                <a16:creationId xmlns:a16="http://schemas.microsoft.com/office/drawing/2014/main" id="{87C10177-3A91-1793-62D3-7B122B185870}"/>
              </a:ext>
            </a:extLst>
          </p:cNvPr>
          <p:cNvPicPr>
            <a:picLocks noChangeAspect="1"/>
          </p:cNvPicPr>
          <p:nvPr/>
        </p:nvPicPr>
        <p:blipFill>
          <a:blip r:embed="rId6"/>
          <a:stretch>
            <a:fillRect/>
          </a:stretch>
        </p:blipFill>
        <p:spPr>
          <a:xfrm>
            <a:off x="6053285" y="1431662"/>
            <a:ext cx="4458322" cy="619211"/>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2B2A87C9-8A18-3181-52A8-D93978A22EBB}"/>
                  </a:ext>
                </a:extLst>
              </p14:cNvPr>
              <p14:cNvContentPartPr/>
              <p14:nvPr/>
            </p14:nvContentPartPr>
            <p14:xfrm>
              <a:off x="8842945" y="2925000"/>
              <a:ext cx="628200" cy="782280"/>
            </p14:xfrm>
          </p:contentPart>
        </mc:Choice>
        <mc:Fallback xmlns="">
          <p:pic>
            <p:nvPicPr>
              <p:cNvPr id="15" name="Mürekkep 14">
                <a:extLst>
                  <a:ext uri="{FF2B5EF4-FFF2-40B4-BE49-F238E27FC236}">
                    <a16:creationId xmlns:a16="http://schemas.microsoft.com/office/drawing/2014/main" id="{2B2A87C9-8A18-3181-52A8-D93978A22EBB}"/>
                  </a:ext>
                </a:extLst>
              </p:cNvPr>
              <p:cNvPicPr/>
              <p:nvPr/>
            </p:nvPicPr>
            <p:blipFill>
              <a:blip r:embed="rId8"/>
              <a:stretch>
                <a:fillRect/>
              </a:stretch>
            </p:blipFill>
            <p:spPr>
              <a:xfrm>
                <a:off x="8833945" y="2916000"/>
                <a:ext cx="645840" cy="799920"/>
              </a:xfrm>
              <a:prstGeom prst="rect">
                <a:avLst/>
              </a:prstGeom>
            </p:spPr>
          </p:pic>
        </mc:Fallback>
      </mc:AlternateContent>
      <p:grpSp>
        <p:nvGrpSpPr>
          <p:cNvPr id="18" name="Grup 17">
            <a:extLst>
              <a:ext uri="{FF2B5EF4-FFF2-40B4-BE49-F238E27FC236}">
                <a16:creationId xmlns:a16="http://schemas.microsoft.com/office/drawing/2014/main" id="{CD0E2915-58DB-83F1-C725-5BF49A919C44}"/>
              </a:ext>
            </a:extLst>
          </p:cNvPr>
          <p:cNvGrpSpPr/>
          <p:nvPr/>
        </p:nvGrpSpPr>
        <p:grpSpPr>
          <a:xfrm>
            <a:off x="7902265" y="1664640"/>
            <a:ext cx="1338480" cy="752400"/>
            <a:chOff x="7902265" y="1664640"/>
            <a:chExt cx="1338480" cy="7524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F78CD027-08CD-3CCF-BBBB-41F7404F5BC9}"/>
                    </a:ext>
                  </a:extLst>
                </p14:cNvPr>
                <p14:cNvContentPartPr/>
                <p14:nvPr/>
              </p14:nvContentPartPr>
              <p14:xfrm>
                <a:off x="8121145" y="1664640"/>
                <a:ext cx="1119600" cy="377280"/>
              </p14:xfrm>
            </p:contentPart>
          </mc:Choice>
          <mc:Fallback xmlns="">
            <p:pic>
              <p:nvPicPr>
                <p:cNvPr id="14" name="Mürekkep 13">
                  <a:extLst>
                    <a:ext uri="{FF2B5EF4-FFF2-40B4-BE49-F238E27FC236}">
                      <a16:creationId xmlns:a16="http://schemas.microsoft.com/office/drawing/2014/main" id="{F78CD027-08CD-3CCF-BBBB-41F7404F5BC9}"/>
                    </a:ext>
                  </a:extLst>
                </p:cNvPr>
                <p:cNvPicPr/>
                <p:nvPr/>
              </p:nvPicPr>
              <p:blipFill>
                <a:blip r:embed="rId10"/>
                <a:stretch>
                  <a:fillRect/>
                </a:stretch>
              </p:blipFill>
              <p:spPr>
                <a:xfrm>
                  <a:off x="8112505" y="1655640"/>
                  <a:ext cx="11372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522C8C8A-120D-F34A-F2B5-66308AE15E67}"/>
                    </a:ext>
                  </a:extLst>
                </p14:cNvPr>
                <p14:cNvContentPartPr/>
                <p14:nvPr/>
              </p14:nvContentPartPr>
              <p14:xfrm>
                <a:off x="7988665" y="2117160"/>
                <a:ext cx="20160" cy="221040"/>
              </p14:xfrm>
            </p:contentPart>
          </mc:Choice>
          <mc:Fallback xmlns="">
            <p:pic>
              <p:nvPicPr>
                <p:cNvPr id="16" name="Mürekkep 15">
                  <a:extLst>
                    <a:ext uri="{FF2B5EF4-FFF2-40B4-BE49-F238E27FC236}">
                      <a16:creationId xmlns:a16="http://schemas.microsoft.com/office/drawing/2014/main" id="{522C8C8A-120D-F34A-F2B5-66308AE15E67}"/>
                    </a:ext>
                  </a:extLst>
                </p:cNvPr>
                <p:cNvPicPr/>
                <p:nvPr/>
              </p:nvPicPr>
              <p:blipFill>
                <a:blip r:embed="rId12"/>
                <a:stretch>
                  <a:fillRect/>
                </a:stretch>
              </p:blipFill>
              <p:spPr>
                <a:xfrm>
                  <a:off x="7980025" y="2108160"/>
                  <a:ext cx="37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1FB48B2F-905B-6096-2E77-2C97CDCEFF5B}"/>
                    </a:ext>
                  </a:extLst>
                </p14:cNvPr>
                <p14:cNvContentPartPr/>
                <p14:nvPr/>
              </p14:nvContentPartPr>
              <p14:xfrm>
                <a:off x="7902265" y="2309760"/>
                <a:ext cx="174240" cy="107280"/>
              </p14:xfrm>
            </p:contentPart>
          </mc:Choice>
          <mc:Fallback xmlns="">
            <p:pic>
              <p:nvPicPr>
                <p:cNvPr id="17" name="Mürekkep 16">
                  <a:extLst>
                    <a:ext uri="{FF2B5EF4-FFF2-40B4-BE49-F238E27FC236}">
                      <a16:creationId xmlns:a16="http://schemas.microsoft.com/office/drawing/2014/main" id="{1FB48B2F-905B-6096-2E77-2C97CDCEFF5B}"/>
                    </a:ext>
                  </a:extLst>
                </p:cNvPr>
                <p:cNvPicPr/>
                <p:nvPr/>
              </p:nvPicPr>
              <p:blipFill>
                <a:blip r:embed="rId14"/>
                <a:stretch>
                  <a:fillRect/>
                </a:stretch>
              </p:blipFill>
              <p:spPr>
                <a:xfrm>
                  <a:off x="7893265" y="2301120"/>
                  <a:ext cx="191880" cy="124920"/>
                </a:xfrm>
                <a:prstGeom prst="rect">
                  <a:avLst/>
                </a:prstGeom>
              </p:spPr>
            </p:pic>
          </mc:Fallback>
        </mc:AlternateContent>
      </p:grpSp>
      <p:grpSp>
        <p:nvGrpSpPr>
          <p:cNvPr id="25" name="Grup 24">
            <a:extLst>
              <a:ext uri="{FF2B5EF4-FFF2-40B4-BE49-F238E27FC236}">
                <a16:creationId xmlns:a16="http://schemas.microsoft.com/office/drawing/2014/main" id="{721B9242-BEA7-F7E2-B9B0-2DCDFE25F451}"/>
              </a:ext>
            </a:extLst>
          </p:cNvPr>
          <p:cNvGrpSpPr/>
          <p:nvPr/>
        </p:nvGrpSpPr>
        <p:grpSpPr>
          <a:xfrm>
            <a:off x="3722665" y="5754600"/>
            <a:ext cx="1255320" cy="867960"/>
            <a:chOff x="3722665" y="5754600"/>
            <a:chExt cx="1255320" cy="86796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F0CB24F1-9F83-17A4-097A-DA71A2B8C9C7}"/>
                    </a:ext>
                  </a:extLst>
                </p14:cNvPr>
                <p14:cNvContentPartPr/>
                <p14:nvPr/>
              </p14:nvContentPartPr>
              <p14:xfrm>
                <a:off x="3722665" y="6061320"/>
                <a:ext cx="1255320" cy="561240"/>
              </p14:xfrm>
            </p:contentPart>
          </mc:Choice>
          <mc:Fallback xmlns="">
            <p:pic>
              <p:nvPicPr>
                <p:cNvPr id="19" name="Mürekkep 18">
                  <a:extLst>
                    <a:ext uri="{FF2B5EF4-FFF2-40B4-BE49-F238E27FC236}">
                      <a16:creationId xmlns:a16="http://schemas.microsoft.com/office/drawing/2014/main" id="{F0CB24F1-9F83-17A4-097A-DA71A2B8C9C7}"/>
                    </a:ext>
                  </a:extLst>
                </p:cNvPr>
                <p:cNvPicPr/>
                <p:nvPr/>
              </p:nvPicPr>
              <p:blipFill>
                <a:blip r:embed="rId16"/>
                <a:stretch>
                  <a:fillRect/>
                </a:stretch>
              </p:blipFill>
              <p:spPr>
                <a:xfrm>
                  <a:off x="3713665" y="6052680"/>
                  <a:ext cx="127296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251388B-AC2C-0577-E9EB-754A585DFBA4}"/>
                    </a:ext>
                  </a:extLst>
                </p14:cNvPr>
                <p14:cNvContentPartPr/>
                <p14:nvPr/>
              </p14:nvContentPartPr>
              <p14:xfrm>
                <a:off x="3820585" y="5813280"/>
                <a:ext cx="10440" cy="134280"/>
              </p14:xfrm>
            </p:contentPart>
          </mc:Choice>
          <mc:Fallback xmlns="">
            <p:pic>
              <p:nvPicPr>
                <p:cNvPr id="20" name="Mürekkep 19">
                  <a:extLst>
                    <a:ext uri="{FF2B5EF4-FFF2-40B4-BE49-F238E27FC236}">
                      <a16:creationId xmlns:a16="http://schemas.microsoft.com/office/drawing/2014/main" id="{B251388B-AC2C-0577-E9EB-754A585DFBA4}"/>
                    </a:ext>
                  </a:extLst>
                </p:cNvPr>
                <p:cNvPicPr/>
                <p:nvPr/>
              </p:nvPicPr>
              <p:blipFill>
                <a:blip r:embed="rId18"/>
                <a:stretch>
                  <a:fillRect/>
                </a:stretch>
              </p:blipFill>
              <p:spPr>
                <a:xfrm>
                  <a:off x="3811945" y="5804280"/>
                  <a:ext cx="28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1CA51B5F-CA2F-ADB3-1C75-ADBF45860632}"/>
                    </a:ext>
                  </a:extLst>
                </p14:cNvPr>
                <p14:cNvContentPartPr/>
                <p14:nvPr/>
              </p14:nvContentPartPr>
              <p14:xfrm>
                <a:off x="3801505" y="5754600"/>
                <a:ext cx="146160" cy="193680"/>
              </p14:xfrm>
            </p:contentPart>
          </mc:Choice>
          <mc:Fallback xmlns="">
            <p:pic>
              <p:nvPicPr>
                <p:cNvPr id="21" name="Mürekkep 20">
                  <a:extLst>
                    <a:ext uri="{FF2B5EF4-FFF2-40B4-BE49-F238E27FC236}">
                      <a16:creationId xmlns:a16="http://schemas.microsoft.com/office/drawing/2014/main" id="{1CA51B5F-CA2F-ADB3-1C75-ADBF45860632}"/>
                    </a:ext>
                  </a:extLst>
                </p:cNvPr>
                <p:cNvPicPr/>
                <p:nvPr/>
              </p:nvPicPr>
              <p:blipFill>
                <a:blip r:embed="rId20"/>
                <a:stretch>
                  <a:fillRect/>
                </a:stretch>
              </p:blipFill>
              <p:spPr>
                <a:xfrm>
                  <a:off x="3792505" y="5745600"/>
                  <a:ext cx="163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37801259-1215-B3E0-CB16-25BB1F65CE6F}"/>
                    </a:ext>
                  </a:extLst>
                </p14:cNvPr>
                <p14:cNvContentPartPr/>
                <p14:nvPr/>
              </p14:nvContentPartPr>
              <p14:xfrm>
                <a:off x="4002025" y="5880960"/>
                <a:ext cx="206640" cy="155520"/>
              </p14:xfrm>
            </p:contentPart>
          </mc:Choice>
          <mc:Fallback xmlns="">
            <p:pic>
              <p:nvPicPr>
                <p:cNvPr id="22" name="Mürekkep 21">
                  <a:extLst>
                    <a:ext uri="{FF2B5EF4-FFF2-40B4-BE49-F238E27FC236}">
                      <a16:creationId xmlns:a16="http://schemas.microsoft.com/office/drawing/2014/main" id="{37801259-1215-B3E0-CB16-25BB1F65CE6F}"/>
                    </a:ext>
                  </a:extLst>
                </p:cNvPr>
                <p:cNvPicPr/>
                <p:nvPr/>
              </p:nvPicPr>
              <p:blipFill>
                <a:blip r:embed="rId22"/>
                <a:stretch>
                  <a:fillRect/>
                </a:stretch>
              </p:blipFill>
              <p:spPr>
                <a:xfrm>
                  <a:off x="3993385" y="5871960"/>
                  <a:ext cx="224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97C319B3-DD8B-4116-8FF3-50DE1A4BDEC8}"/>
                    </a:ext>
                  </a:extLst>
                </p14:cNvPr>
                <p14:cNvContentPartPr/>
                <p14:nvPr/>
              </p14:nvContentPartPr>
              <p14:xfrm>
                <a:off x="4215505" y="5871960"/>
                <a:ext cx="193320" cy="134640"/>
              </p14:xfrm>
            </p:contentPart>
          </mc:Choice>
          <mc:Fallback xmlns="">
            <p:pic>
              <p:nvPicPr>
                <p:cNvPr id="23" name="Mürekkep 22">
                  <a:extLst>
                    <a:ext uri="{FF2B5EF4-FFF2-40B4-BE49-F238E27FC236}">
                      <a16:creationId xmlns:a16="http://schemas.microsoft.com/office/drawing/2014/main" id="{97C319B3-DD8B-4116-8FF3-50DE1A4BDEC8}"/>
                    </a:ext>
                  </a:extLst>
                </p:cNvPr>
                <p:cNvPicPr/>
                <p:nvPr/>
              </p:nvPicPr>
              <p:blipFill>
                <a:blip r:embed="rId24"/>
                <a:stretch>
                  <a:fillRect/>
                </a:stretch>
              </p:blipFill>
              <p:spPr>
                <a:xfrm>
                  <a:off x="4206505" y="5862960"/>
                  <a:ext cx="210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90045E4A-3B4C-927E-4CE8-9D1701D34A20}"/>
                    </a:ext>
                  </a:extLst>
                </p14:cNvPr>
                <p14:cNvContentPartPr/>
                <p14:nvPr/>
              </p14:nvContentPartPr>
              <p14:xfrm>
                <a:off x="4435825" y="5782320"/>
                <a:ext cx="221760" cy="206280"/>
              </p14:xfrm>
            </p:contentPart>
          </mc:Choice>
          <mc:Fallback xmlns="">
            <p:pic>
              <p:nvPicPr>
                <p:cNvPr id="24" name="Mürekkep 23">
                  <a:extLst>
                    <a:ext uri="{FF2B5EF4-FFF2-40B4-BE49-F238E27FC236}">
                      <a16:creationId xmlns:a16="http://schemas.microsoft.com/office/drawing/2014/main" id="{90045E4A-3B4C-927E-4CE8-9D1701D34A20}"/>
                    </a:ext>
                  </a:extLst>
                </p:cNvPr>
                <p:cNvPicPr/>
                <p:nvPr/>
              </p:nvPicPr>
              <p:blipFill>
                <a:blip r:embed="rId26"/>
                <a:stretch>
                  <a:fillRect/>
                </a:stretch>
              </p:blipFill>
              <p:spPr>
                <a:xfrm>
                  <a:off x="4427185" y="5773680"/>
                  <a:ext cx="239400" cy="223920"/>
                </a:xfrm>
                <a:prstGeom prst="rect">
                  <a:avLst/>
                </a:prstGeom>
              </p:spPr>
            </p:pic>
          </mc:Fallback>
        </mc:AlternateContent>
      </p:grpSp>
      <p:grpSp>
        <p:nvGrpSpPr>
          <p:cNvPr id="28" name="Grup 27">
            <a:extLst>
              <a:ext uri="{FF2B5EF4-FFF2-40B4-BE49-F238E27FC236}">
                <a16:creationId xmlns:a16="http://schemas.microsoft.com/office/drawing/2014/main" id="{733B0629-5805-CE4C-AEF4-23338EFBF74E}"/>
              </a:ext>
            </a:extLst>
          </p:cNvPr>
          <p:cNvGrpSpPr/>
          <p:nvPr/>
        </p:nvGrpSpPr>
        <p:grpSpPr>
          <a:xfrm>
            <a:off x="4359865" y="981360"/>
            <a:ext cx="156960" cy="192240"/>
            <a:chOff x="4359865" y="981360"/>
            <a:chExt cx="156960" cy="192240"/>
          </a:xfrm>
        </p:grpSpPr>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14FBE7C-B723-4FBF-76EF-2580F0E9BF08}"/>
                    </a:ext>
                  </a:extLst>
                </p14:cNvPr>
                <p14:cNvContentPartPr/>
                <p14:nvPr/>
              </p14:nvContentPartPr>
              <p14:xfrm>
                <a:off x="4446265" y="981360"/>
                <a:ext cx="29520" cy="124560"/>
              </p14:xfrm>
            </p:contentPart>
          </mc:Choice>
          <mc:Fallback xmlns="">
            <p:pic>
              <p:nvPicPr>
                <p:cNvPr id="26" name="Mürekkep 25">
                  <a:extLst>
                    <a:ext uri="{FF2B5EF4-FFF2-40B4-BE49-F238E27FC236}">
                      <a16:creationId xmlns:a16="http://schemas.microsoft.com/office/drawing/2014/main" id="{714FBE7C-B723-4FBF-76EF-2580F0E9BF08}"/>
                    </a:ext>
                  </a:extLst>
                </p:cNvPr>
                <p:cNvPicPr/>
                <p:nvPr/>
              </p:nvPicPr>
              <p:blipFill>
                <a:blip r:embed="rId28"/>
                <a:stretch>
                  <a:fillRect/>
                </a:stretch>
              </p:blipFill>
              <p:spPr>
                <a:xfrm>
                  <a:off x="4437265" y="972360"/>
                  <a:ext cx="47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3CE91A8F-8C93-0A39-852E-8A7B69B75134}"/>
                    </a:ext>
                  </a:extLst>
                </p14:cNvPr>
                <p14:cNvContentPartPr/>
                <p14:nvPr/>
              </p14:nvContentPartPr>
              <p14:xfrm>
                <a:off x="4359865" y="1087200"/>
                <a:ext cx="156960" cy="86400"/>
              </p14:xfrm>
            </p:contentPart>
          </mc:Choice>
          <mc:Fallback xmlns="">
            <p:pic>
              <p:nvPicPr>
                <p:cNvPr id="27" name="Mürekkep 26">
                  <a:extLst>
                    <a:ext uri="{FF2B5EF4-FFF2-40B4-BE49-F238E27FC236}">
                      <a16:creationId xmlns:a16="http://schemas.microsoft.com/office/drawing/2014/main" id="{3CE91A8F-8C93-0A39-852E-8A7B69B75134}"/>
                    </a:ext>
                  </a:extLst>
                </p:cNvPr>
                <p:cNvPicPr/>
                <p:nvPr/>
              </p:nvPicPr>
              <p:blipFill>
                <a:blip r:embed="rId30"/>
                <a:stretch>
                  <a:fillRect/>
                </a:stretch>
              </p:blipFill>
              <p:spPr>
                <a:xfrm>
                  <a:off x="4351225" y="1078200"/>
                  <a:ext cx="174600" cy="104040"/>
                </a:xfrm>
                <a:prstGeom prst="rect">
                  <a:avLst/>
                </a:prstGeom>
              </p:spPr>
            </p:pic>
          </mc:Fallback>
        </mc:AlternateContent>
      </p:grpSp>
      <p:pic>
        <p:nvPicPr>
          <p:cNvPr id="31" name="Resim 30">
            <a:extLst>
              <a:ext uri="{FF2B5EF4-FFF2-40B4-BE49-F238E27FC236}">
                <a16:creationId xmlns:a16="http://schemas.microsoft.com/office/drawing/2014/main" id="{EC709CE6-C4C2-FDF6-3711-AC1C55310129}"/>
              </a:ext>
            </a:extLst>
          </p:cNvPr>
          <p:cNvPicPr>
            <a:picLocks noChangeAspect="1"/>
          </p:cNvPicPr>
          <p:nvPr/>
        </p:nvPicPr>
        <p:blipFill>
          <a:blip r:embed="rId31"/>
          <a:stretch>
            <a:fillRect/>
          </a:stretch>
        </p:blipFill>
        <p:spPr>
          <a:xfrm>
            <a:off x="5991364" y="3817138"/>
            <a:ext cx="2381582" cy="466790"/>
          </a:xfrm>
          <a:prstGeom prst="rect">
            <a:avLst/>
          </a:prstGeom>
        </p:spPr>
      </p:pic>
      <p:pic>
        <p:nvPicPr>
          <p:cNvPr id="33" name="Resim 32">
            <a:extLst>
              <a:ext uri="{FF2B5EF4-FFF2-40B4-BE49-F238E27FC236}">
                <a16:creationId xmlns:a16="http://schemas.microsoft.com/office/drawing/2014/main" id="{E48B4B3A-4847-3BFE-A49B-6769381F6D07}"/>
              </a:ext>
            </a:extLst>
          </p:cNvPr>
          <p:cNvPicPr>
            <a:picLocks noChangeAspect="1"/>
          </p:cNvPicPr>
          <p:nvPr/>
        </p:nvPicPr>
        <p:blipFill>
          <a:blip r:embed="rId32"/>
          <a:stretch>
            <a:fillRect/>
          </a:stretch>
        </p:blipFill>
        <p:spPr>
          <a:xfrm>
            <a:off x="9356828" y="3864770"/>
            <a:ext cx="1047896" cy="419158"/>
          </a:xfrm>
          <a:prstGeom prst="rect">
            <a:avLst/>
          </a:prstGeom>
        </p:spPr>
      </p:pic>
      <p:grpSp>
        <p:nvGrpSpPr>
          <p:cNvPr id="39" name="Grup 38">
            <a:extLst>
              <a:ext uri="{FF2B5EF4-FFF2-40B4-BE49-F238E27FC236}">
                <a16:creationId xmlns:a16="http://schemas.microsoft.com/office/drawing/2014/main" id="{68E65D77-83FF-7D4D-889E-09AF77BF18BA}"/>
              </a:ext>
            </a:extLst>
          </p:cNvPr>
          <p:cNvGrpSpPr/>
          <p:nvPr/>
        </p:nvGrpSpPr>
        <p:grpSpPr>
          <a:xfrm>
            <a:off x="7680505" y="3599640"/>
            <a:ext cx="414360" cy="203040"/>
            <a:chOff x="7680505" y="3599640"/>
            <a:chExt cx="414360" cy="203040"/>
          </a:xfrm>
        </p:grpSpPr>
        <mc:AlternateContent xmlns:mc="http://schemas.openxmlformats.org/markup-compatibility/2006" xmlns:p14="http://schemas.microsoft.com/office/powerpoint/2010/main">
          <mc:Choice Requires="p14">
            <p:contentPart p14:bwMode="auto" r:id="rId33">
              <p14:nvContentPartPr>
                <p14:cNvPr id="34" name="Mürekkep 33">
                  <a:extLst>
                    <a:ext uri="{FF2B5EF4-FFF2-40B4-BE49-F238E27FC236}">
                      <a16:creationId xmlns:a16="http://schemas.microsoft.com/office/drawing/2014/main" id="{023CCCE8-73F7-99F4-94DA-74795823D8EE}"/>
                    </a:ext>
                  </a:extLst>
                </p14:cNvPr>
                <p14:cNvContentPartPr/>
                <p14:nvPr/>
              </p14:nvContentPartPr>
              <p14:xfrm>
                <a:off x="7710025" y="3599640"/>
                <a:ext cx="384840" cy="154080"/>
              </p14:xfrm>
            </p:contentPart>
          </mc:Choice>
          <mc:Fallback xmlns="">
            <p:pic>
              <p:nvPicPr>
                <p:cNvPr id="34" name="Mürekkep 33">
                  <a:extLst>
                    <a:ext uri="{FF2B5EF4-FFF2-40B4-BE49-F238E27FC236}">
                      <a16:creationId xmlns:a16="http://schemas.microsoft.com/office/drawing/2014/main" id="{023CCCE8-73F7-99F4-94DA-74795823D8EE}"/>
                    </a:ext>
                  </a:extLst>
                </p:cNvPr>
                <p:cNvPicPr/>
                <p:nvPr/>
              </p:nvPicPr>
              <p:blipFill>
                <a:blip r:embed="rId34"/>
                <a:stretch>
                  <a:fillRect/>
                </a:stretch>
              </p:blipFill>
              <p:spPr>
                <a:xfrm>
                  <a:off x="7701025" y="3590640"/>
                  <a:ext cx="40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Mürekkep 34">
                  <a:extLst>
                    <a:ext uri="{FF2B5EF4-FFF2-40B4-BE49-F238E27FC236}">
                      <a16:creationId xmlns:a16="http://schemas.microsoft.com/office/drawing/2014/main" id="{1B4D548C-F0A6-BCDA-EF4B-011B709561AF}"/>
                    </a:ext>
                  </a:extLst>
                </p14:cNvPr>
                <p14:cNvContentPartPr/>
                <p14:nvPr/>
              </p14:nvContentPartPr>
              <p14:xfrm>
                <a:off x="7680505" y="3666960"/>
                <a:ext cx="191520" cy="135720"/>
              </p14:xfrm>
            </p:contentPart>
          </mc:Choice>
          <mc:Fallback xmlns="">
            <p:pic>
              <p:nvPicPr>
                <p:cNvPr id="35" name="Mürekkep 34">
                  <a:extLst>
                    <a:ext uri="{FF2B5EF4-FFF2-40B4-BE49-F238E27FC236}">
                      <a16:creationId xmlns:a16="http://schemas.microsoft.com/office/drawing/2014/main" id="{1B4D548C-F0A6-BCDA-EF4B-011B709561AF}"/>
                    </a:ext>
                  </a:extLst>
                </p:cNvPr>
                <p:cNvPicPr/>
                <p:nvPr/>
              </p:nvPicPr>
              <p:blipFill>
                <a:blip r:embed="rId36"/>
                <a:stretch>
                  <a:fillRect/>
                </a:stretch>
              </p:blipFill>
              <p:spPr>
                <a:xfrm>
                  <a:off x="7671865" y="3657960"/>
                  <a:ext cx="209160" cy="153360"/>
                </a:xfrm>
                <a:prstGeom prst="rect">
                  <a:avLst/>
                </a:prstGeom>
              </p:spPr>
            </p:pic>
          </mc:Fallback>
        </mc:AlternateContent>
      </p:grpSp>
      <p:grpSp>
        <p:nvGrpSpPr>
          <p:cNvPr id="38" name="Grup 37">
            <a:extLst>
              <a:ext uri="{FF2B5EF4-FFF2-40B4-BE49-F238E27FC236}">
                <a16:creationId xmlns:a16="http://schemas.microsoft.com/office/drawing/2014/main" id="{8CA3D8F3-B2BB-02F6-FFBE-7508D7B8C12F}"/>
              </a:ext>
            </a:extLst>
          </p:cNvPr>
          <p:cNvGrpSpPr/>
          <p:nvPr/>
        </p:nvGrpSpPr>
        <p:grpSpPr>
          <a:xfrm>
            <a:off x="8460265" y="3984480"/>
            <a:ext cx="762120" cy="218520"/>
            <a:chOff x="8460265" y="3984480"/>
            <a:chExt cx="762120" cy="218520"/>
          </a:xfrm>
        </p:grpSpPr>
        <mc:AlternateContent xmlns:mc="http://schemas.openxmlformats.org/markup-compatibility/2006" xmlns:p14="http://schemas.microsoft.com/office/powerpoint/2010/main">
          <mc:Choice Requires="p14">
            <p:contentPart p14:bwMode="auto" r:id="rId37">
              <p14:nvContentPartPr>
                <p14:cNvPr id="36" name="Mürekkep 35">
                  <a:extLst>
                    <a:ext uri="{FF2B5EF4-FFF2-40B4-BE49-F238E27FC236}">
                      <a16:creationId xmlns:a16="http://schemas.microsoft.com/office/drawing/2014/main" id="{A6D88CD7-C9D0-78D0-E740-CB413274DE5E}"/>
                    </a:ext>
                  </a:extLst>
                </p14:cNvPr>
                <p14:cNvContentPartPr/>
                <p14:nvPr/>
              </p14:nvContentPartPr>
              <p14:xfrm>
                <a:off x="8460265" y="4059720"/>
                <a:ext cx="702000" cy="21960"/>
              </p14:xfrm>
            </p:contentPart>
          </mc:Choice>
          <mc:Fallback xmlns="">
            <p:pic>
              <p:nvPicPr>
                <p:cNvPr id="36" name="Mürekkep 35">
                  <a:extLst>
                    <a:ext uri="{FF2B5EF4-FFF2-40B4-BE49-F238E27FC236}">
                      <a16:creationId xmlns:a16="http://schemas.microsoft.com/office/drawing/2014/main" id="{A6D88CD7-C9D0-78D0-E740-CB413274DE5E}"/>
                    </a:ext>
                  </a:extLst>
                </p:cNvPr>
                <p:cNvPicPr/>
                <p:nvPr/>
              </p:nvPicPr>
              <p:blipFill>
                <a:blip r:embed="rId38"/>
                <a:stretch>
                  <a:fillRect/>
                </a:stretch>
              </p:blipFill>
              <p:spPr>
                <a:xfrm>
                  <a:off x="8451265" y="4050720"/>
                  <a:ext cx="719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Mürekkep 36">
                  <a:extLst>
                    <a:ext uri="{FF2B5EF4-FFF2-40B4-BE49-F238E27FC236}">
                      <a16:creationId xmlns:a16="http://schemas.microsoft.com/office/drawing/2014/main" id="{75E5F557-7503-5390-E7DF-59E415EB8574}"/>
                    </a:ext>
                  </a:extLst>
                </p14:cNvPr>
                <p14:cNvContentPartPr/>
                <p14:nvPr/>
              </p14:nvContentPartPr>
              <p14:xfrm>
                <a:off x="9037705" y="3984480"/>
                <a:ext cx="184680" cy="218520"/>
              </p14:xfrm>
            </p:contentPart>
          </mc:Choice>
          <mc:Fallback xmlns="">
            <p:pic>
              <p:nvPicPr>
                <p:cNvPr id="37" name="Mürekkep 36">
                  <a:extLst>
                    <a:ext uri="{FF2B5EF4-FFF2-40B4-BE49-F238E27FC236}">
                      <a16:creationId xmlns:a16="http://schemas.microsoft.com/office/drawing/2014/main" id="{75E5F557-7503-5390-E7DF-59E415EB8574}"/>
                    </a:ext>
                  </a:extLst>
                </p:cNvPr>
                <p:cNvPicPr/>
                <p:nvPr/>
              </p:nvPicPr>
              <p:blipFill>
                <a:blip r:embed="rId40"/>
                <a:stretch>
                  <a:fillRect/>
                </a:stretch>
              </p:blipFill>
              <p:spPr>
                <a:xfrm>
                  <a:off x="9029065" y="3975480"/>
                  <a:ext cx="202320" cy="236160"/>
                </a:xfrm>
                <a:prstGeom prst="rect">
                  <a:avLst/>
                </a:prstGeom>
              </p:spPr>
            </p:pic>
          </mc:Fallback>
        </mc:AlternateContent>
      </p:grpSp>
    </p:spTree>
    <p:extLst>
      <p:ext uri="{BB962C8B-B14F-4D97-AF65-F5344CB8AC3E}">
        <p14:creationId xmlns:p14="http://schemas.microsoft.com/office/powerpoint/2010/main" val="3759661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20A6814-BD49-64E5-43C9-9C21CE4BEA98}"/>
              </a:ext>
            </a:extLst>
          </p:cNvPr>
          <p:cNvPicPr>
            <a:picLocks noChangeAspect="1"/>
          </p:cNvPicPr>
          <p:nvPr/>
        </p:nvPicPr>
        <p:blipFill>
          <a:blip r:embed="rId2"/>
          <a:stretch>
            <a:fillRect/>
          </a:stretch>
        </p:blipFill>
        <p:spPr>
          <a:xfrm>
            <a:off x="5696543" y="265311"/>
            <a:ext cx="5944430" cy="3362794"/>
          </a:xfrm>
          <a:prstGeom prst="rect">
            <a:avLst/>
          </a:prstGeom>
        </p:spPr>
      </p:pic>
      <p:pic>
        <p:nvPicPr>
          <p:cNvPr id="7" name="Resim 6">
            <a:extLst>
              <a:ext uri="{FF2B5EF4-FFF2-40B4-BE49-F238E27FC236}">
                <a16:creationId xmlns:a16="http://schemas.microsoft.com/office/drawing/2014/main" id="{397B6153-1AAC-B4BF-535A-85E3F83906FA}"/>
              </a:ext>
            </a:extLst>
          </p:cNvPr>
          <p:cNvPicPr>
            <a:picLocks noChangeAspect="1"/>
          </p:cNvPicPr>
          <p:nvPr/>
        </p:nvPicPr>
        <p:blipFill>
          <a:blip r:embed="rId3"/>
          <a:stretch>
            <a:fillRect/>
          </a:stretch>
        </p:blipFill>
        <p:spPr>
          <a:xfrm>
            <a:off x="239117" y="5104310"/>
            <a:ext cx="3724795" cy="295316"/>
          </a:xfrm>
          <a:prstGeom prst="rect">
            <a:avLst/>
          </a:prstGeom>
        </p:spPr>
      </p:pic>
      <p:pic>
        <p:nvPicPr>
          <p:cNvPr id="9" name="Resim 8">
            <a:extLst>
              <a:ext uri="{FF2B5EF4-FFF2-40B4-BE49-F238E27FC236}">
                <a16:creationId xmlns:a16="http://schemas.microsoft.com/office/drawing/2014/main" id="{4FDB6A12-AE48-C73C-C3AA-4800B7C63D63}"/>
              </a:ext>
            </a:extLst>
          </p:cNvPr>
          <p:cNvPicPr>
            <a:picLocks noChangeAspect="1"/>
          </p:cNvPicPr>
          <p:nvPr/>
        </p:nvPicPr>
        <p:blipFill>
          <a:blip r:embed="rId4"/>
          <a:stretch>
            <a:fillRect/>
          </a:stretch>
        </p:blipFill>
        <p:spPr>
          <a:xfrm>
            <a:off x="1318081" y="5814531"/>
            <a:ext cx="1124107" cy="390580"/>
          </a:xfrm>
          <a:prstGeom prst="rect">
            <a:avLst/>
          </a:prstGeom>
        </p:spPr>
      </p:pic>
      <p:pic>
        <p:nvPicPr>
          <p:cNvPr id="11" name="Resim 10">
            <a:extLst>
              <a:ext uri="{FF2B5EF4-FFF2-40B4-BE49-F238E27FC236}">
                <a16:creationId xmlns:a16="http://schemas.microsoft.com/office/drawing/2014/main" id="{A7BD5E78-C654-97BB-4180-3AE076C7CCA2}"/>
              </a:ext>
            </a:extLst>
          </p:cNvPr>
          <p:cNvPicPr>
            <a:picLocks noChangeAspect="1"/>
          </p:cNvPicPr>
          <p:nvPr/>
        </p:nvPicPr>
        <p:blipFill>
          <a:blip r:embed="rId5"/>
          <a:stretch>
            <a:fillRect/>
          </a:stretch>
        </p:blipFill>
        <p:spPr>
          <a:xfrm>
            <a:off x="3092917" y="5790715"/>
            <a:ext cx="3200847" cy="438211"/>
          </a:xfrm>
          <a:prstGeom prst="rect">
            <a:avLst/>
          </a:prstGeom>
        </p:spPr>
      </p:pic>
      <p:pic>
        <p:nvPicPr>
          <p:cNvPr id="13" name="Resim 12">
            <a:extLst>
              <a:ext uri="{FF2B5EF4-FFF2-40B4-BE49-F238E27FC236}">
                <a16:creationId xmlns:a16="http://schemas.microsoft.com/office/drawing/2014/main" id="{7855B147-C446-D513-C04A-3F5DC33BC700}"/>
              </a:ext>
            </a:extLst>
          </p:cNvPr>
          <p:cNvPicPr>
            <a:picLocks noChangeAspect="1"/>
          </p:cNvPicPr>
          <p:nvPr/>
        </p:nvPicPr>
        <p:blipFill>
          <a:blip r:embed="rId6"/>
          <a:stretch>
            <a:fillRect/>
          </a:stretch>
        </p:blipFill>
        <p:spPr>
          <a:xfrm>
            <a:off x="6944493" y="4360235"/>
            <a:ext cx="3448531" cy="2343477"/>
          </a:xfrm>
          <a:prstGeom prst="rect">
            <a:avLst/>
          </a:prstGeom>
        </p:spPr>
      </p:pic>
      <p:pic>
        <p:nvPicPr>
          <p:cNvPr id="15" name="Resim 14">
            <a:extLst>
              <a:ext uri="{FF2B5EF4-FFF2-40B4-BE49-F238E27FC236}">
                <a16:creationId xmlns:a16="http://schemas.microsoft.com/office/drawing/2014/main" id="{4EB59785-3695-2C99-E94A-94D97CF1B90C}"/>
              </a:ext>
            </a:extLst>
          </p:cNvPr>
          <p:cNvPicPr>
            <a:picLocks noChangeAspect="1"/>
          </p:cNvPicPr>
          <p:nvPr/>
        </p:nvPicPr>
        <p:blipFill>
          <a:blip r:embed="rId7"/>
          <a:stretch>
            <a:fillRect/>
          </a:stretch>
        </p:blipFill>
        <p:spPr>
          <a:xfrm>
            <a:off x="272458" y="1379958"/>
            <a:ext cx="3658111" cy="2219635"/>
          </a:xfrm>
          <a:prstGeom prst="rect">
            <a:avLst/>
          </a:prstGeom>
        </p:spPr>
      </p:pic>
      <p:grpSp>
        <p:nvGrpSpPr>
          <p:cNvPr id="28" name="Grup 27">
            <a:extLst>
              <a:ext uri="{FF2B5EF4-FFF2-40B4-BE49-F238E27FC236}">
                <a16:creationId xmlns:a16="http://schemas.microsoft.com/office/drawing/2014/main" id="{266C4284-C6BF-D0E2-0B2D-3E162C55C025}"/>
              </a:ext>
            </a:extLst>
          </p:cNvPr>
          <p:cNvGrpSpPr/>
          <p:nvPr/>
        </p:nvGrpSpPr>
        <p:grpSpPr>
          <a:xfrm>
            <a:off x="8949145" y="288360"/>
            <a:ext cx="1443240" cy="789480"/>
            <a:chOff x="8949145" y="288360"/>
            <a:chExt cx="1443240" cy="789480"/>
          </a:xfrm>
        </p:grpSpPr>
        <mc:AlternateContent xmlns:mc="http://schemas.openxmlformats.org/markup-compatibility/2006" xmlns:p14="http://schemas.microsoft.com/office/powerpoint/2010/main">
          <mc:Choice Requires="p14">
            <p:contentPart p14:bwMode="auto" r:id="rId8">
              <p14:nvContentPartPr>
                <p14:cNvPr id="16" name="Mürekkep 15">
                  <a:extLst>
                    <a:ext uri="{FF2B5EF4-FFF2-40B4-BE49-F238E27FC236}">
                      <a16:creationId xmlns:a16="http://schemas.microsoft.com/office/drawing/2014/main" id="{E38C3686-DEA6-87D0-D9A4-F074EE644E3B}"/>
                    </a:ext>
                  </a:extLst>
                </p14:cNvPr>
                <p14:cNvContentPartPr/>
                <p14:nvPr/>
              </p14:nvContentPartPr>
              <p14:xfrm>
                <a:off x="10038505" y="856080"/>
                <a:ext cx="334080" cy="147240"/>
              </p14:xfrm>
            </p:contentPart>
          </mc:Choice>
          <mc:Fallback xmlns="">
            <p:pic>
              <p:nvPicPr>
                <p:cNvPr id="16" name="Mürekkep 15">
                  <a:extLst>
                    <a:ext uri="{FF2B5EF4-FFF2-40B4-BE49-F238E27FC236}">
                      <a16:creationId xmlns:a16="http://schemas.microsoft.com/office/drawing/2014/main" id="{E38C3686-DEA6-87D0-D9A4-F074EE644E3B}"/>
                    </a:ext>
                  </a:extLst>
                </p:cNvPr>
                <p:cNvPicPr/>
                <p:nvPr/>
              </p:nvPicPr>
              <p:blipFill>
                <a:blip r:embed="rId9"/>
                <a:stretch>
                  <a:fillRect/>
                </a:stretch>
              </p:blipFill>
              <p:spPr>
                <a:xfrm>
                  <a:off x="10029865" y="847080"/>
                  <a:ext cx="351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A17B8195-F392-BC15-38A5-38090F6EB065}"/>
                    </a:ext>
                  </a:extLst>
                </p14:cNvPr>
                <p14:cNvContentPartPr/>
                <p14:nvPr/>
              </p14:nvContentPartPr>
              <p14:xfrm>
                <a:off x="10260265" y="937800"/>
                <a:ext cx="132120" cy="92880"/>
              </p14:xfrm>
            </p:contentPart>
          </mc:Choice>
          <mc:Fallback xmlns="">
            <p:pic>
              <p:nvPicPr>
                <p:cNvPr id="17" name="Mürekkep 16">
                  <a:extLst>
                    <a:ext uri="{FF2B5EF4-FFF2-40B4-BE49-F238E27FC236}">
                      <a16:creationId xmlns:a16="http://schemas.microsoft.com/office/drawing/2014/main" id="{A17B8195-F392-BC15-38A5-38090F6EB065}"/>
                    </a:ext>
                  </a:extLst>
                </p:cNvPr>
                <p:cNvPicPr/>
                <p:nvPr/>
              </p:nvPicPr>
              <p:blipFill>
                <a:blip r:embed="rId11"/>
                <a:stretch>
                  <a:fillRect/>
                </a:stretch>
              </p:blipFill>
              <p:spPr>
                <a:xfrm>
                  <a:off x="10251265" y="928800"/>
                  <a:ext cx="149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E4AE8C5F-06C6-D85D-F509-718D2369BD0E}"/>
                    </a:ext>
                  </a:extLst>
                </p14:cNvPr>
                <p14:cNvContentPartPr/>
                <p14:nvPr/>
              </p14:nvContentPartPr>
              <p14:xfrm>
                <a:off x="8949145" y="586440"/>
                <a:ext cx="21600" cy="291960"/>
              </p14:xfrm>
            </p:contentPart>
          </mc:Choice>
          <mc:Fallback xmlns="">
            <p:pic>
              <p:nvPicPr>
                <p:cNvPr id="18" name="Mürekkep 17">
                  <a:extLst>
                    <a:ext uri="{FF2B5EF4-FFF2-40B4-BE49-F238E27FC236}">
                      <a16:creationId xmlns:a16="http://schemas.microsoft.com/office/drawing/2014/main" id="{E4AE8C5F-06C6-D85D-F509-718D2369BD0E}"/>
                    </a:ext>
                  </a:extLst>
                </p:cNvPr>
                <p:cNvPicPr/>
                <p:nvPr/>
              </p:nvPicPr>
              <p:blipFill>
                <a:blip r:embed="rId13"/>
                <a:stretch>
                  <a:fillRect/>
                </a:stretch>
              </p:blipFill>
              <p:spPr>
                <a:xfrm>
                  <a:off x="8940505" y="577800"/>
                  <a:ext cx="39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F14F634A-20EB-2665-29B3-4ABA2274580A}"/>
                    </a:ext>
                  </a:extLst>
                </p14:cNvPr>
                <p14:cNvContentPartPr/>
                <p14:nvPr/>
              </p14:nvContentPartPr>
              <p14:xfrm>
                <a:off x="8970745" y="596520"/>
                <a:ext cx="150480" cy="156960"/>
              </p14:xfrm>
            </p:contentPart>
          </mc:Choice>
          <mc:Fallback xmlns="">
            <p:pic>
              <p:nvPicPr>
                <p:cNvPr id="19" name="Mürekkep 18">
                  <a:extLst>
                    <a:ext uri="{FF2B5EF4-FFF2-40B4-BE49-F238E27FC236}">
                      <a16:creationId xmlns:a16="http://schemas.microsoft.com/office/drawing/2014/main" id="{F14F634A-20EB-2665-29B3-4ABA2274580A}"/>
                    </a:ext>
                  </a:extLst>
                </p:cNvPr>
                <p:cNvPicPr/>
                <p:nvPr/>
              </p:nvPicPr>
              <p:blipFill>
                <a:blip r:embed="rId15"/>
                <a:stretch>
                  <a:fillRect/>
                </a:stretch>
              </p:blipFill>
              <p:spPr>
                <a:xfrm>
                  <a:off x="8961745" y="587520"/>
                  <a:ext cx="168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D8BB95CF-177C-0977-99B7-B29955C780D5}"/>
                    </a:ext>
                  </a:extLst>
                </p14:cNvPr>
                <p14:cNvContentPartPr/>
                <p14:nvPr/>
              </p14:nvContentPartPr>
              <p14:xfrm>
                <a:off x="8960665" y="725040"/>
                <a:ext cx="118440" cy="35280"/>
              </p14:xfrm>
            </p:contentPart>
          </mc:Choice>
          <mc:Fallback xmlns="">
            <p:pic>
              <p:nvPicPr>
                <p:cNvPr id="20" name="Mürekkep 19">
                  <a:extLst>
                    <a:ext uri="{FF2B5EF4-FFF2-40B4-BE49-F238E27FC236}">
                      <a16:creationId xmlns:a16="http://schemas.microsoft.com/office/drawing/2014/main" id="{D8BB95CF-177C-0977-99B7-B29955C780D5}"/>
                    </a:ext>
                  </a:extLst>
                </p:cNvPr>
                <p:cNvPicPr/>
                <p:nvPr/>
              </p:nvPicPr>
              <p:blipFill>
                <a:blip r:embed="rId17"/>
                <a:stretch>
                  <a:fillRect/>
                </a:stretch>
              </p:blipFill>
              <p:spPr>
                <a:xfrm>
                  <a:off x="8952025" y="716400"/>
                  <a:ext cx="136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E8A1EE05-D9F2-666C-AB18-9E48AA48FA8A}"/>
                    </a:ext>
                  </a:extLst>
                </p14:cNvPr>
                <p14:cNvContentPartPr/>
                <p14:nvPr/>
              </p14:nvContentPartPr>
              <p14:xfrm>
                <a:off x="9142105" y="423360"/>
                <a:ext cx="108720" cy="301320"/>
              </p14:xfrm>
            </p:contentPart>
          </mc:Choice>
          <mc:Fallback xmlns="">
            <p:pic>
              <p:nvPicPr>
                <p:cNvPr id="21" name="Mürekkep 20">
                  <a:extLst>
                    <a:ext uri="{FF2B5EF4-FFF2-40B4-BE49-F238E27FC236}">
                      <a16:creationId xmlns:a16="http://schemas.microsoft.com/office/drawing/2014/main" id="{E8A1EE05-D9F2-666C-AB18-9E48AA48FA8A}"/>
                    </a:ext>
                  </a:extLst>
                </p:cNvPr>
                <p:cNvPicPr/>
                <p:nvPr/>
              </p:nvPicPr>
              <p:blipFill>
                <a:blip r:embed="rId19"/>
                <a:stretch>
                  <a:fillRect/>
                </a:stretch>
              </p:blipFill>
              <p:spPr>
                <a:xfrm>
                  <a:off x="9133465" y="414360"/>
                  <a:ext cx="126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8D5CE203-9E02-A16F-2DBA-4012937C90B7}"/>
                    </a:ext>
                  </a:extLst>
                </p14:cNvPr>
                <p14:cNvContentPartPr/>
                <p14:nvPr/>
              </p14:nvContentPartPr>
              <p14:xfrm>
                <a:off x="9336145" y="288360"/>
                <a:ext cx="218880" cy="320040"/>
              </p14:xfrm>
            </p:contentPart>
          </mc:Choice>
          <mc:Fallback xmlns="">
            <p:pic>
              <p:nvPicPr>
                <p:cNvPr id="22" name="Mürekkep 21">
                  <a:extLst>
                    <a:ext uri="{FF2B5EF4-FFF2-40B4-BE49-F238E27FC236}">
                      <a16:creationId xmlns:a16="http://schemas.microsoft.com/office/drawing/2014/main" id="{8D5CE203-9E02-A16F-2DBA-4012937C90B7}"/>
                    </a:ext>
                  </a:extLst>
                </p:cNvPr>
                <p:cNvPicPr/>
                <p:nvPr/>
              </p:nvPicPr>
              <p:blipFill>
                <a:blip r:embed="rId21"/>
                <a:stretch>
                  <a:fillRect/>
                </a:stretch>
              </p:blipFill>
              <p:spPr>
                <a:xfrm>
                  <a:off x="9327505" y="279360"/>
                  <a:ext cx="23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0AD96E79-7B71-8722-F746-6D2BBCFBA02D}"/>
                    </a:ext>
                  </a:extLst>
                </p14:cNvPr>
                <p14:cNvContentPartPr/>
                <p14:nvPr/>
              </p14:nvContentPartPr>
              <p14:xfrm>
                <a:off x="9278185" y="855720"/>
                <a:ext cx="214560" cy="222120"/>
              </p14:xfrm>
            </p:contentPart>
          </mc:Choice>
          <mc:Fallback xmlns="">
            <p:pic>
              <p:nvPicPr>
                <p:cNvPr id="23" name="Mürekkep 22">
                  <a:extLst>
                    <a:ext uri="{FF2B5EF4-FFF2-40B4-BE49-F238E27FC236}">
                      <a16:creationId xmlns:a16="http://schemas.microsoft.com/office/drawing/2014/main" id="{0AD96E79-7B71-8722-F746-6D2BBCFBA02D}"/>
                    </a:ext>
                  </a:extLst>
                </p:cNvPr>
                <p:cNvPicPr/>
                <p:nvPr/>
              </p:nvPicPr>
              <p:blipFill>
                <a:blip r:embed="rId23"/>
                <a:stretch>
                  <a:fillRect/>
                </a:stretch>
              </p:blipFill>
              <p:spPr>
                <a:xfrm>
                  <a:off x="9269545" y="846720"/>
                  <a:ext cx="232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C90CFA4B-5120-2FED-741B-3336805AD91D}"/>
                    </a:ext>
                  </a:extLst>
                </p14:cNvPr>
                <p14:cNvContentPartPr/>
                <p14:nvPr/>
              </p14:nvContentPartPr>
              <p14:xfrm>
                <a:off x="9555385" y="730800"/>
                <a:ext cx="90360" cy="140400"/>
              </p14:xfrm>
            </p:contentPart>
          </mc:Choice>
          <mc:Fallback xmlns="">
            <p:pic>
              <p:nvPicPr>
                <p:cNvPr id="24" name="Mürekkep 23">
                  <a:extLst>
                    <a:ext uri="{FF2B5EF4-FFF2-40B4-BE49-F238E27FC236}">
                      <a16:creationId xmlns:a16="http://schemas.microsoft.com/office/drawing/2014/main" id="{C90CFA4B-5120-2FED-741B-3336805AD91D}"/>
                    </a:ext>
                  </a:extLst>
                </p:cNvPr>
                <p:cNvPicPr/>
                <p:nvPr/>
              </p:nvPicPr>
              <p:blipFill>
                <a:blip r:embed="rId25"/>
                <a:stretch>
                  <a:fillRect/>
                </a:stretch>
              </p:blipFill>
              <p:spPr>
                <a:xfrm>
                  <a:off x="9546745" y="722160"/>
                  <a:ext cx="108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B2355BF-EBEF-6B4F-2165-579F2472A3BE}"/>
                    </a:ext>
                  </a:extLst>
                </p14:cNvPr>
                <p14:cNvContentPartPr/>
                <p14:nvPr/>
              </p14:nvContentPartPr>
              <p14:xfrm>
                <a:off x="9731425" y="432720"/>
                <a:ext cx="138960" cy="291240"/>
              </p14:xfrm>
            </p:contentPart>
          </mc:Choice>
          <mc:Fallback xmlns="">
            <p:pic>
              <p:nvPicPr>
                <p:cNvPr id="25" name="Mürekkep 24">
                  <a:extLst>
                    <a:ext uri="{FF2B5EF4-FFF2-40B4-BE49-F238E27FC236}">
                      <a16:creationId xmlns:a16="http://schemas.microsoft.com/office/drawing/2014/main" id="{EB2355BF-EBEF-6B4F-2165-579F2472A3BE}"/>
                    </a:ext>
                  </a:extLst>
                </p:cNvPr>
                <p:cNvPicPr/>
                <p:nvPr/>
              </p:nvPicPr>
              <p:blipFill>
                <a:blip r:embed="rId27"/>
                <a:stretch>
                  <a:fillRect/>
                </a:stretch>
              </p:blipFill>
              <p:spPr>
                <a:xfrm>
                  <a:off x="9722785" y="424080"/>
                  <a:ext cx="1566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34655445-996F-4E9C-2FA9-BEED810672E6}"/>
                    </a:ext>
                  </a:extLst>
                </p14:cNvPr>
                <p14:cNvContentPartPr/>
                <p14:nvPr/>
              </p14:nvContentPartPr>
              <p14:xfrm>
                <a:off x="9902065" y="479160"/>
                <a:ext cx="194040" cy="129240"/>
              </p14:xfrm>
            </p:contentPart>
          </mc:Choice>
          <mc:Fallback xmlns="">
            <p:pic>
              <p:nvPicPr>
                <p:cNvPr id="26" name="Mürekkep 25">
                  <a:extLst>
                    <a:ext uri="{FF2B5EF4-FFF2-40B4-BE49-F238E27FC236}">
                      <a16:creationId xmlns:a16="http://schemas.microsoft.com/office/drawing/2014/main" id="{34655445-996F-4E9C-2FA9-BEED810672E6}"/>
                    </a:ext>
                  </a:extLst>
                </p:cNvPr>
                <p:cNvPicPr/>
                <p:nvPr/>
              </p:nvPicPr>
              <p:blipFill>
                <a:blip r:embed="rId29"/>
                <a:stretch>
                  <a:fillRect/>
                </a:stretch>
              </p:blipFill>
              <p:spPr>
                <a:xfrm>
                  <a:off x="9893065" y="470520"/>
                  <a:ext cx="211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1EF2F033-0B2C-E80A-428E-02C54EC9A7A5}"/>
                    </a:ext>
                  </a:extLst>
                </p14:cNvPr>
                <p14:cNvContentPartPr/>
                <p14:nvPr/>
              </p14:nvContentPartPr>
              <p14:xfrm>
                <a:off x="9942385" y="509760"/>
                <a:ext cx="68040" cy="66600"/>
              </p14:xfrm>
            </p:contentPart>
          </mc:Choice>
          <mc:Fallback xmlns="">
            <p:pic>
              <p:nvPicPr>
                <p:cNvPr id="27" name="Mürekkep 26">
                  <a:extLst>
                    <a:ext uri="{FF2B5EF4-FFF2-40B4-BE49-F238E27FC236}">
                      <a16:creationId xmlns:a16="http://schemas.microsoft.com/office/drawing/2014/main" id="{1EF2F033-0B2C-E80A-428E-02C54EC9A7A5}"/>
                    </a:ext>
                  </a:extLst>
                </p:cNvPr>
                <p:cNvPicPr/>
                <p:nvPr/>
              </p:nvPicPr>
              <p:blipFill>
                <a:blip r:embed="rId31"/>
                <a:stretch>
                  <a:fillRect/>
                </a:stretch>
              </p:blipFill>
              <p:spPr>
                <a:xfrm>
                  <a:off x="9933385" y="501120"/>
                  <a:ext cx="8568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760ED989-2CFC-2E25-AA27-509299F7EA62}"/>
                  </a:ext>
                </a:extLst>
              </p14:cNvPr>
              <p14:cNvContentPartPr/>
              <p14:nvPr/>
            </p14:nvContentPartPr>
            <p14:xfrm>
              <a:off x="3444745" y="1355760"/>
              <a:ext cx="464400" cy="329400"/>
            </p14:xfrm>
          </p:contentPart>
        </mc:Choice>
        <mc:Fallback xmlns="">
          <p:pic>
            <p:nvPicPr>
              <p:cNvPr id="29" name="Mürekkep 28">
                <a:extLst>
                  <a:ext uri="{FF2B5EF4-FFF2-40B4-BE49-F238E27FC236}">
                    <a16:creationId xmlns:a16="http://schemas.microsoft.com/office/drawing/2014/main" id="{760ED989-2CFC-2E25-AA27-509299F7EA62}"/>
                  </a:ext>
                </a:extLst>
              </p:cNvPr>
              <p:cNvPicPr/>
              <p:nvPr/>
            </p:nvPicPr>
            <p:blipFill>
              <a:blip r:embed="rId33"/>
              <a:stretch>
                <a:fillRect/>
              </a:stretch>
            </p:blipFill>
            <p:spPr>
              <a:xfrm>
                <a:off x="3435745" y="1346760"/>
                <a:ext cx="482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25102CC-00C8-E892-8587-A262E5F1D5CA}"/>
                  </a:ext>
                </a:extLst>
              </p14:cNvPr>
              <p14:cNvContentPartPr/>
              <p14:nvPr/>
            </p14:nvContentPartPr>
            <p14:xfrm>
              <a:off x="440905" y="3048840"/>
              <a:ext cx="3631680" cy="330120"/>
            </p14:xfrm>
          </p:contentPart>
        </mc:Choice>
        <mc:Fallback xmlns="">
          <p:pic>
            <p:nvPicPr>
              <p:cNvPr id="30" name="Mürekkep 29">
                <a:extLst>
                  <a:ext uri="{FF2B5EF4-FFF2-40B4-BE49-F238E27FC236}">
                    <a16:creationId xmlns:a16="http://schemas.microsoft.com/office/drawing/2014/main" id="{D25102CC-00C8-E892-8587-A262E5F1D5CA}"/>
                  </a:ext>
                </a:extLst>
              </p:cNvPr>
              <p:cNvPicPr/>
              <p:nvPr/>
            </p:nvPicPr>
            <p:blipFill>
              <a:blip r:embed="rId35"/>
              <a:stretch>
                <a:fillRect/>
              </a:stretch>
            </p:blipFill>
            <p:spPr>
              <a:xfrm>
                <a:off x="432265" y="3040200"/>
                <a:ext cx="3649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4D7DE22D-53BD-791C-0835-23E92010E9FA}"/>
                  </a:ext>
                </a:extLst>
              </p14:cNvPr>
              <p14:cNvContentPartPr/>
              <p14:nvPr/>
            </p14:nvContentPartPr>
            <p14:xfrm>
              <a:off x="2135425" y="3136680"/>
              <a:ext cx="1186920" cy="271080"/>
            </p14:xfrm>
          </p:contentPart>
        </mc:Choice>
        <mc:Fallback xmlns="">
          <p:pic>
            <p:nvPicPr>
              <p:cNvPr id="31" name="Mürekkep 30">
                <a:extLst>
                  <a:ext uri="{FF2B5EF4-FFF2-40B4-BE49-F238E27FC236}">
                    <a16:creationId xmlns:a16="http://schemas.microsoft.com/office/drawing/2014/main" id="{4D7DE22D-53BD-791C-0835-23E92010E9FA}"/>
                  </a:ext>
                </a:extLst>
              </p:cNvPr>
              <p:cNvPicPr/>
              <p:nvPr/>
            </p:nvPicPr>
            <p:blipFill>
              <a:blip r:embed="rId37"/>
              <a:stretch>
                <a:fillRect/>
              </a:stretch>
            </p:blipFill>
            <p:spPr>
              <a:xfrm>
                <a:off x="2126425" y="3127680"/>
                <a:ext cx="1204560" cy="288720"/>
              </a:xfrm>
              <a:prstGeom prst="rect">
                <a:avLst/>
              </a:prstGeom>
            </p:spPr>
          </p:pic>
        </mc:Fallback>
      </mc:AlternateContent>
      <p:grpSp>
        <p:nvGrpSpPr>
          <p:cNvPr id="34" name="Grup 33">
            <a:extLst>
              <a:ext uri="{FF2B5EF4-FFF2-40B4-BE49-F238E27FC236}">
                <a16:creationId xmlns:a16="http://schemas.microsoft.com/office/drawing/2014/main" id="{FC136349-2B3E-53E3-4A42-39A7C98DB57D}"/>
              </a:ext>
            </a:extLst>
          </p:cNvPr>
          <p:cNvGrpSpPr/>
          <p:nvPr/>
        </p:nvGrpSpPr>
        <p:grpSpPr>
          <a:xfrm>
            <a:off x="1626385" y="3772800"/>
            <a:ext cx="374760" cy="1222920"/>
            <a:chOff x="1626385" y="3772800"/>
            <a:chExt cx="374760" cy="1222920"/>
          </a:xfrm>
        </p:grpSpPr>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4CCAD645-D97C-4798-1551-0A2AB5292143}"/>
                    </a:ext>
                  </a:extLst>
                </p14:cNvPr>
                <p14:cNvContentPartPr/>
                <p14:nvPr/>
              </p14:nvContentPartPr>
              <p14:xfrm>
                <a:off x="1818265" y="3772800"/>
                <a:ext cx="30240" cy="1173240"/>
              </p14:xfrm>
            </p:contentPart>
          </mc:Choice>
          <mc:Fallback xmlns="">
            <p:pic>
              <p:nvPicPr>
                <p:cNvPr id="32" name="Mürekkep 31">
                  <a:extLst>
                    <a:ext uri="{FF2B5EF4-FFF2-40B4-BE49-F238E27FC236}">
                      <a16:creationId xmlns:a16="http://schemas.microsoft.com/office/drawing/2014/main" id="{4CCAD645-D97C-4798-1551-0A2AB5292143}"/>
                    </a:ext>
                  </a:extLst>
                </p:cNvPr>
                <p:cNvPicPr/>
                <p:nvPr/>
              </p:nvPicPr>
              <p:blipFill>
                <a:blip r:embed="rId39"/>
                <a:stretch>
                  <a:fillRect/>
                </a:stretch>
              </p:blipFill>
              <p:spPr>
                <a:xfrm>
                  <a:off x="1809625" y="3763800"/>
                  <a:ext cx="47880" cy="1190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334AEDC-B8F0-69D7-29A7-2E393C7A1F6B}"/>
                    </a:ext>
                  </a:extLst>
                </p14:cNvPr>
                <p14:cNvContentPartPr/>
                <p14:nvPr/>
              </p14:nvContentPartPr>
              <p14:xfrm>
                <a:off x="1626385" y="4840920"/>
                <a:ext cx="374760" cy="154800"/>
              </p14:xfrm>
            </p:contentPart>
          </mc:Choice>
          <mc:Fallback xmlns="">
            <p:pic>
              <p:nvPicPr>
                <p:cNvPr id="33" name="Mürekkep 32">
                  <a:extLst>
                    <a:ext uri="{FF2B5EF4-FFF2-40B4-BE49-F238E27FC236}">
                      <a16:creationId xmlns:a16="http://schemas.microsoft.com/office/drawing/2014/main" id="{0334AEDC-B8F0-69D7-29A7-2E393C7A1F6B}"/>
                    </a:ext>
                  </a:extLst>
                </p:cNvPr>
                <p:cNvPicPr/>
                <p:nvPr/>
              </p:nvPicPr>
              <p:blipFill>
                <a:blip r:embed="rId41"/>
                <a:stretch>
                  <a:fillRect/>
                </a:stretch>
              </p:blipFill>
              <p:spPr>
                <a:xfrm>
                  <a:off x="1617385" y="4832280"/>
                  <a:ext cx="392400" cy="172440"/>
                </a:xfrm>
                <a:prstGeom prst="rect">
                  <a:avLst/>
                </a:prstGeom>
              </p:spPr>
            </p:pic>
          </mc:Fallback>
        </mc:AlternateContent>
      </p:grpSp>
      <p:grpSp>
        <p:nvGrpSpPr>
          <p:cNvPr id="41" name="Grup 40">
            <a:extLst>
              <a:ext uri="{FF2B5EF4-FFF2-40B4-BE49-F238E27FC236}">
                <a16:creationId xmlns:a16="http://schemas.microsoft.com/office/drawing/2014/main" id="{22239A2E-D3F7-9B1E-57F6-72EBED0EE9FA}"/>
              </a:ext>
            </a:extLst>
          </p:cNvPr>
          <p:cNvGrpSpPr/>
          <p:nvPr/>
        </p:nvGrpSpPr>
        <p:grpSpPr>
          <a:xfrm>
            <a:off x="1741585" y="5466960"/>
            <a:ext cx="214200" cy="305640"/>
            <a:chOff x="1741585" y="5466960"/>
            <a:chExt cx="214200" cy="305640"/>
          </a:xfrm>
        </p:grpSpPr>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CA23B924-B301-A098-74E6-565F5C034ADA}"/>
                    </a:ext>
                  </a:extLst>
                </p14:cNvPr>
                <p14:cNvContentPartPr/>
                <p14:nvPr/>
              </p14:nvContentPartPr>
              <p14:xfrm>
                <a:off x="1828345" y="5466960"/>
                <a:ext cx="21960" cy="268560"/>
              </p14:xfrm>
            </p:contentPart>
          </mc:Choice>
          <mc:Fallback xmlns="">
            <p:pic>
              <p:nvPicPr>
                <p:cNvPr id="35" name="Mürekkep 34">
                  <a:extLst>
                    <a:ext uri="{FF2B5EF4-FFF2-40B4-BE49-F238E27FC236}">
                      <a16:creationId xmlns:a16="http://schemas.microsoft.com/office/drawing/2014/main" id="{CA23B924-B301-A098-74E6-565F5C034ADA}"/>
                    </a:ext>
                  </a:extLst>
                </p:cNvPr>
                <p:cNvPicPr/>
                <p:nvPr/>
              </p:nvPicPr>
              <p:blipFill>
                <a:blip r:embed="rId43"/>
                <a:stretch>
                  <a:fillRect/>
                </a:stretch>
              </p:blipFill>
              <p:spPr>
                <a:xfrm>
                  <a:off x="1819345" y="5457960"/>
                  <a:ext cx="39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D9DD40FB-6ADC-C367-27A7-CC7E68131923}"/>
                    </a:ext>
                  </a:extLst>
                </p14:cNvPr>
                <p14:cNvContentPartPr/>
                <p14:nvPr/>
              </p14:nvContentPartPr>
              <p14:xfrm>
                <a:off x="1741585" y="5643000"/>
                <a:ext cx="214200" cy="129600"/>
              </p14:xfrm>
            </p:contentPart>
          </mc:Choice>
          <mc:Fallback xmlns="">
            <p:pic>
              <p:nvPicPr>
                <p:cNvPr id="36" name="Mürekkep 35">
                  <a:extLst>
                    <a:ext uri="{FF2B5EF4-FFF2-40B4-BE49-F238E27FC236}">
                      <a16:creationId xmlns:a16="http://schemas.microsoft.com/office/drawing/2014/main" id="{D9DD40FB-6ADC-C367-27A7-CC7E68131923}"/>
                    </a:ext>
                  </a:extLst>
                </p:cNvPr>
                <p:cNvPicPr/>
                <p:nvPr/>
              </p:nvPicPr>
              <p:blipFill>
                <a:blip r:embed="rId45"/>
                <a:stretch>
                  <a:fillRect/>
                </a:stretch>
              </p:blipFill>
              <p:spPr>
                <a:xfrm>
                  <a:off x="1732945" y="5634360"/>
                  <a:ext cx="231840" cy="147240"/>
                </a:xfrm>
                <a:prstGeom prst="rect">
                  <a:avLst/>
                </a:prstGeom>
              </p:spPr>
            </p:pic>
          </mc:Fallback>
        </mc:AlternateContent>
      </p:grpSp>
      <p:grpSp>
        <p:nvGrpSpPr>
          <p:cNvPr id="40" name="Grup 39">
            <a:extLst>
              <a:ext uri="{FF2B5EF4-FFF2-40B4-BE49-F238E27FC236}">
                <a16:creationId xmlns:a16="http://schemas.microsoft.com/office/drawing/2014/main" id="{C29972E1-CD4D-9E55-36B3-0C80A9EA0677}"/>
              </a:ext>
            </a:extLst>
          </p:cNvPr>
          <p:cNvGrpSpPr/>
          <p:nvPr/>
        </p:nvGrpSpPr>
        <p:grpSpPr>
          <a:xfrm>
            <a:off x="2511985" y="5996160"/>
            <a:ext cx="385560" cy="169200"/>
            <a:chOff x="2511985" y="5996160"/>
            <a:chExt cx="385560" cy="169200"/>
          </a:xfrm>
        </p:grpSpPr>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E5A25145-99EB-21D7-59E0-465CCDE345D3}"/>
                    </a:ext>
                  </a:extLst>
                </p14:cNvPr>
                <p14:cNvContentPartPr/>
                <p14:nvPr/>
              </p14:nvContentPartPr>
              <p14:xfrm>
                <a:off x="2511985" y="6063120"/>
                <a:ext cx="355320" cy="29880"/>
              </p14:xfrm>
            </p:contentPart>
          </mc:Choice>
          <mc:Fallback xmlns="">
            <p:pic>
              <p:nvPicPr>
                <p:cNvPr id="37" name="Mürekkep 36">
                  <a:extLst>
                    <a:ext uri="{FF2B5EF4-FFF2-40B4-BE49-F238E27FC236}">
                      <a16:creationId xmlns:a16="http://schemas.microsoft.com/office/drawing/2014/main" id="{E5A25145-99EB-21D7-59E0-465CCDE345D3}"/>
                    </a:ext>
                  </a:extLst>
                </p:cNvPr>
                <p:cNvPicPr/>
                <p:nvPr/>
              </p:nvPicPr>
              <p:blipFill>
                <a:blip r:embed="rId47"/>
                <a:stretch>
                  <a:fillRect/>
                </a:stretch>
              </p:blipFill>
              <p:spPr>
                <a:xfrm>
                  <a:off x="2502985" y="6054120"/>
                  <a:ext cx="372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582E5702-0B86-A5EF-C8C6-6D7E32A7A781}"/>
                    </a:ext>
                  </a:extLst>
                </p14:cNvPr>
                <p14:cNvContentPartPr/>
                <p14:nvPr/>
              </p14:nvContentPartPr>
              <p14:xfrm>
                <a:off x="2797105" y="5996160"/>
                <a:ext cx="100440" cy="169200"/>
              </p14:xfrm>
            </p:contentPart>
          </mc:Choice>
          <mc:Fallback xmlns="">
            <p:pic>
              <p:nvPicPr>
                <p:cNvPr id="38" name="Mürekkep 37">
                  <a:extLst>
                    <a:ext uri="{FF2B5EF4-FFF2-40B4-BE49-F238E27FC236}">
                      <a16:creationId xmlns:a16="http://schemas.microsoft.com/office/drawing/2014/main" id="{582E5702-0B86-A5EF-C8C6-6D7E32A7A781}"/>
                    </a:ext>
                  </a:extLst>
                </p:cNvPr>
                <p:cNvPicPr/>
                <p:nvPr/>
              </p:nvPicPr>
              <p:blipFill>
                <a:blip r:embed="rId49"/>
                <a:stretch>
                  <a:fillRect/>
                </a:stretch>
              </p:blipFill>
              <p:spPr>
                <a:xfrm>
                  <a:off x="2788465" y="5987520"/>
                  <a:ext cx="118080" cy="186840"/>
                </a:xfrm>
                <a:prstGeom prst="rect">
                  <a:avLst/>
                </a:prstGeom>
              </p:spPr>
            </p:pic>
          </mc:Fallback>
        </mc:AlternateContent>
      </p:grpSp>
      <p:grpSp>
        <p:nvGrpSpPr>
          <p:cNvPr id="45" name="Grup 44">
            <a:extLst>
              <a:ext uri="{FF2B5EF4-FFF2-40B4-BE49-F238E27FC236}">
                <a16:creationId xmlns:a16="http://schemas.microsoft.com/office/drawing/2014/main" id="{2846B2BE-ECC2-B52F-355B-33D455D5FB23}"/>
              </a:ext>
            </a:extLst>
          </p:cNvPr>
          <p:cNvGrpSpPr/>
          <p:nvPr/>
        </p:nvGrpSpPr>
        <p:grpSpPr>
          <a:xfrm>
            <a:off x="4465705" y="5821920"/>
            <a:ext cx="2455200" cy="396720"/>
            <a:chOff x="4465705" y="5821920"/>
            <a:chExt cx="2455200" cy="396720"/>
          </a:xfrm>
        </p:grpSpPr>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6E2EA91C-A541-893E-115C-94E802930DA3}"/>
                    </a:ext>
                  </a:extLst>
                </p14:cNvPr>
                <p14:cNvContentPartPr/>
                <p14:nvPr/>
              </p14:nvContentPartPr>
              <p14:xfrm>
                <a:off x="4465705" y="5821920"/>
                <a:ext cx="1560960" cy="396720"/>
              </p14:xfrm>
            </p:contentPart>
          </mc:Choice>
          <mc:Fallback xmlns="">
            <p:pic>
              <p:nvPicPr>
                <p:cNvPr id="39" name="Mürekkep 38">
                  <a:extLst>
                    <a:ext uri="{FF2B5EF4-FFF2-40B4-BE49-F238E27FC236}">
                      <a16:creationId xmlns:a16="http://schemas.microsoft.com/office/drawing/2014/main" id="{6E2EA91C-A541-893E-115C-94E802930DA3}"/>
                    </a:ext>
                  </a:extLst>
                </p:cNvPr>
                <p:cNvPicPr/>
                <p:nvPr/>
              </p:nvPicPr>
              <p:blipFill>
                <a:blip r:embed="rId51"/>
                <a:stretch>
                  <a:fillRect/>
                </a:stretch>
              </p:blipFill>
              <p:spPr>
                <a:xfrm>
                  <a:off x="4456705" y="5813280"/>
                  <a:ext cx="1578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Mürekkep 41">
                  <a:extLst>
                    <a:ext uri="{FF2B5EF4-FFF2-40B4-BE49-F238E27FC236}">
                      <a16:creationId xmlns:a16="http://schemas.microsoft.com/office/drawing/2014/main" id="{B408ECFD-FDFB-8C2C-8467-33120C009B04}"/>
                    </a:ext>
                  </a:extLst>
                </p14:cNvPr>
                <p14:cNvContentPartPr/>
                <p14:nvPr/>
              </p14:nvContentPartPr>
              <p14:xfrm>
                <a:off x="6429505" y="5986440"/>
                <a:ext cx="403200" cy="11160"/>
              </p14:xfrm>
            </p:contentPart>
          </mc:Choice>
          <mc:Fallback xmlns="">
            <p:pic>
              <p:nvPicPr>
                <p:cNvPr id="42" name="Mürekkep 41">
                  <a:extLst>
                    <a:ext uri="{FF2B5EF4-FFF2-40B4-BE49-F238E27FC236}">
                      <a16:creationId xmlns:a16="http://schemas.microsoft.com/office/drawing/2014/main" id="{B408ECFD-FDFB-8C2C-8467-33120C009B04}"/>
                    </a:ext>
                  </a:extLst>
                </p:cNvPr>
                <p:cNvPicPr/>
                <p:nvPr/>
              </p:nvPicPr>
              <p:blipFill>
                <a:blip r:embed="rId53"/>
                <a:stretch>
                  <a:fillRect/>
                </a:stretch>
              </p:blipFill>
              <p:spPr>
                <a:xfrm>
                  <a:off x="6420505" y="5977440"/>
                  <a:ext cx="420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Mürekkep 42">
                  <a:extLst>
                    <a:ext uri="{FF2B5EF4-FFF2-40B4-BE49-F238E27FC236}">
                      <a16:creationId xmlns:a16="http://schemas.microsoft.com/office/drawing/2014/main" id="{EE324C13-8E89-A198-8DAD-E96AB0A54776}"/>
                    </a:ext>
                  </a:extLst>
                </p14:cNvPr>
                <p14:cNvContentPartPr/>
                <p14:nvPr/>
              </p14:nvContentPartPr>
              <p14:xfrm>
                <a:off x="6744865" y="5861520"/>
                <a:ext cx="176040" cy="208800"/>
              </p14:xfrm>
            </p:contentPart>
          </mc:Choice>
          <mc:Fallback xmlns="">
            <p:pic>
              <p:nvPicPr>
                <p:cNvPr id="43" name="Mürekkep 42">
                  <a:extLst>
                    <a:ext uri="{FF2B5EF4-FFF2-40B4-BE49-F238E27FC236}">
                      <a16:creationId xmlns:a16="http://schemas.microsoft.com/office/drawing/2014/main" id="{EE324C13-8E89-A198-8DAD-E96AB0A54776}"/>
                    </a:ext>
                  </a:extLst>
                </p:cNvPr>
                <p:cNvPicPr/>
                <p:nvPr/>
              </p:nvPicPr>
              <p:blipFill>
                <a:blip r:embed="rId55"/>
                <a:stretch>
                  <a:fillRect/>
                </a:stretch>
              </p:blipFill>
              <p:spPr>
                <a:xfrm>
                  <a:off x="6735865" y="5852880"/>
                  <a:ext cx="19368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44" name="Mürekkep 43">
                <a:extLst>
                  <a:ext uri="{FF2B5EF4-FFF2-40B4-BE49-F238E27FC236}">
                    <a16:creationId xmlns:a16="http://schemas.microsoft.com/office/drawing/2014/main" id="{E46DE2AC-6751-246C-7E34-EBE74D2D7A17}"/>
                  </a:ext>
                </a:extLst>
              </p14:cNvPr>
              <p14:cNvContentPartPr/>
              <p14:nvPr/>
            </p14:nvContentPartPr>
            <p14:xfrm>
              <a:off x="8025385" y="4705560"/>
              <a:ext cx="2544120" cy="840960"/>
            </p14:xfrm>
          </p:contentPart>
        </mc:Choice>
        <mc:Fallback xmlns="">
          <p:pic>
            <p:nvPicPr>
              <p:cNvPr id="44" name="Mürekkep 43">
                <a:extLst>
                  <a:ext uri="{FF2B5EF4-FFF2-40B4-BE49-F238E27FC236}">
                    <a16:creationId xmlns:a16="http://schemas.microsoft.com/office/drawing/2014/main" id="{E46DE2AC-6751-246C-7E34-EBE74D2D7A17}"/>
                  </a:ext>
                </a:extLst>
              </p:cNvPr>
              <p:cNvPicPr/>
              <p:nvPr/>
            </p:nvPicPr>
            <p:blipFill>
              <a:blip r:embed="rId57"/>
              <a:stretch>
                <a:fillRect/>
              </a:stretch>
            </p:blipFill>
            <p:spPr>
              <a:xfrm>
                <a:off x="8016385" y="4696920"/>
                <a:ext cx="2561760" cy="858600"/>
              </a:xfrm>
              <a:prstGeom prst="rect">
                <a:avLst/>
              </a:prstGeom>
            </p:spPr>
          </p:pic>
        </mc:Fallback>
      </mc:AlternateContent>
      <p:pic>
        <p:nvPicPr>
          <p:cNvPr id="47" name="Resim 46">
            <a:extLst>
              <a:ext uri="{FF2B5EF4-FFF2-40B4-BE49-F238E27FC236}">
                <a16:creationId xmlns:a16="http://schemas.microsoft.com/office/drawing/2014/main" id="{ECBAD4FD-9B9C-D3D2-BC45-23440B7E0EAA}"/>
              </a:ext>
            </a:extLst>
          </p:cNvPr>
          <p:cNvPicPr>
            <a:picLocks noChangeAspect="1"/>
          </p:cNvPicPr>
          <p:nvPr/>
        </p:nvPicPr>
        <p:blipFill>
          <a:blip r:embed="rId58"/>
          <a:stretch>
            <a:fillRect/>
          </a:stretch>
        </p:blipFill>
        <p:spPr>
          <a:xfrm>
            <a:off x="10664126" y="4946040"/>
            <a:ext cx="1447651" cy="1412450"/>
          </a:xfrm>
          <a:prstGeom prst="rect">
            <a:avLst/>
          </a:prstGeom>
        </p:spPr>
      </p:pic>
      <p:sp>
        <p:nvSpPr>
          <p:cNvPr id="48" name="Metin kutusu 47">
            <a:extLst>
              <a:ext uri="{FF2B5EF4-FFF2-40B4-BE49-F238E27FC236}">
                <a16:creationId xmlns:a16="http://schemas.microsoft.com/office/drawing/2014/main" id="{6BE4F1E0-4B32-A7B3-4111-5A0782D6BB50}"/>
              </a:ext>
            </a:extLst>
          </p:cNvPr>
          <p:cNvSpPr txBox="1"/>
          <p:nvPr/>
        </p:nvSpPr>
        <p:spPr>
          <a:xfrm>
            <a:off x="10946964" y="4548988"/>
            <a:ext cx="881973" cy="369332"/>
          </a:xfrm>
          <a:prstGeom prst="rect">
            <a:avLst/>
          </a:prstGeom>
          <a:noFill/>
        </p:spPr>
        <p:txBody>
          <a:bodyPr wrap="none" rtlCol="0">
            <a:spAutoFit/>
          </a:bodyPr>
          <a:lstStyle/>
          <a:p>
            <a:r>
              <a:rPr lang="en-US" dirty="0" err="1"/>
              <a:t>Sonuc</a:t>
            </a:r>
            <a:endParaRPr lang="en-CA" dirty="0"/>
          </a:p>
        </p:txBody>
      </p:sp>
      <p:grpSp>
        <p:nvGrpSpPr>
          <p:cNvPr id="51" name="Grup 50">
            <a:extLst>
              <a:ext uri="{FF2B5EF4-FFF2-40B4-BE49-F238E27FC236}">
                <a16:creationId xmlns:a16="http://schemas.microsoft.com/office/drawing/2014/main" id="{740FF6B4-8172-0E92-D849-1263F74F35AE}"/>
              </a:ext>
            </a:extLst>
          </p:cNvPr>
          <p:cNvGrpSpPr/>
          <p:nvPr/>
        </p:nvGrpSpPr>
        <p:grpSpPr>
          <a:xfrm>
            <a:off x="10424065" y="5697720"/>
            <a:ext cx="210960" cy="138960"/>
            <a:chOff x="10424065" y="5697720"/>
            <a:chExt cx="210960" cy="138960"/>
          </a:xfrm>
        </p:grpSpPr>
        <mc:AlternateContent xmlns:mc="http://schemas.openxmlformats.org/markup-compatibility/2006" xmlns:p14="http://schemas.microsoft.com/office/powerpoint/2010/main">
          <mc:Choice Requires="p14">
            <p:contentPart p14:bwMode="auto" r:id="rId59">
              <p14:nvContentPartPr>
                <p14:cNvPr id="49" name="Mürekkep 48">
                  <a:extLst>
                    <a:ext uri="{FF2B5EF4-FFF2-40B4-BE49-F238E27FC236}">
                      <a16:creationId xmlns:a16="http://schemas.microsoft.com/office/drawing/2014/main" id="{6F41345C-7152-E4E8-77DD-3A0C9D41C195}"/>
                    </a:ext>
                  </a:extLst>
                </p14:cNvPr>
                <p14:cNvContentPartPr/>
                <p14:nvPr/>
              </p14:nvContentPartPr>
              <p14:xfrm>
                <a:off x="10424065" y="5755680"/>
                <a:ext cx="182160" cy="360"/>
              </p14:xfrm>
            </p:contentPart>
          </mc:Choice>
          <mc:Fallback xmlns="">
            <p:pic>
              <p:nvPicPr>
                <p:cNvPr id="49" name="Mürekkep 48">
                  <a:extLst>
                    <a:ext uri="{FF2B5EF4-FFF2-40B4-BE49-F238E27FC236}">
                      <a16:creationId xmlns:a16="http://schemas.microsoft.com/office/drawing/2014/main" id="{6F41345C-7152-E4E8-77DD-3A0C9D41C195}"/>
                    </a:ext>
                  </a:extLst>
                </p:cNvPr>
                <p:cNvPicPr/>
                <p:nvPr/>
              </p:nvPicPr>
              <p:blipFill>
                <a:blip r:embed="rId60"/>
                <a:stretch>
                  <a:fillRect/>
                </a:stretch>
              </p:blipFill>
              <p:spPr>
                <a:xfrm>
                  <a:off x="10415065" y="5747040"/>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Mürekkep 49">
                  <a:extLst>
                    <a:ext uri="{FF2B5EF4-FFF2-40B4-BE49-F238E27FC236}">
                      <a16:creationId xmlns:a16="http://schemas.microsoft.com/office/drawing/2014/main" id="{D8C65D45-222B-F1D2-8EE2-04CE8F327570}"/>
                    </a:ext>
                  </a:extLst>
                </p14:cNvPr>
                <p14:cNvContentPartPr/>
                <p14:nvPr/>
              </p14:nvContentPartPr>
              <p14:xfrm>
                <a:off x="10548985" y="5697720"/>
                <a:ext cx="86040" cy="138960"/>
              </p14:xfrm>
            </p:contentPart>
          </mc:Choice>
          <mc:Fallback xmlns="">
            <p:pic>
              <p:nvPicPr>
                <p:cNvPr id="50" name="Mürekkep 49">
                  <a:extLst>
                    <a:ext uri="{FF2B5EF4-FFF2-40B4-BE49-F238E27FC236}">
                      <a16:creationId xmlns:a16="http://schemas.microsoft.com/office/drawing/2014/main" id="{D8C65D45-222B-F1D2-8EE2-04CE8F327570}"/>
                    </a:ext>
                  </a:extLst>
                </p:cNvPr>
                <p:cNvPicPr/>
                <p:nvPr/>
              </p:nvPicPr>
              <p:blipFill>
                <a:blip r:embed="rId62"/>
                <a:stretch>
                  <a:fillRect/>
                </a:stretch>
              </p:blipFill>
              <p:spPr>
                <a:xfrm>
                  <a:off x="10540345" y="5689080"/>
                  <a:ext cx="103680" cy="156600"/>
                </a:xfrm>
                <a:prstGeom prst="rect">
                  <a:avLst/>
                </a:prstGeom>
              </p:spPr>
            </p:pic>
          </mc:Fallback>
        </mc:AlternateContent>
      </p:grpSp>
      <p:grpSp>
        <p:nvGrpSpPr>
          <p:cNvPr id="56" name="Grup 55">
            <a:extLst>
              <a:ext uri="{FF2B5EF4-FFF2-40B4-BE49-F238E27FC236}">
                <a16:creationId xmlns:a16="http://schemas.microsoft.com/office/drawing/2014/main" id="{BECCEF6A-2078-C27B-0E83-10EC20FBD7C5}"/>
              </a:ext>
            </a:extLst>
          </p:cNvPr>
          <p:cNvGrpSpPr/>
          <p:nvPr/>
        </p:nvGrpSpPr>
        <p:grpSpPr>
          <a:xfrm>
            <a:off x="4182745" y="2693520"/>
            <a:ext cx="5357160" cy="689040"/>
            <a:chOff x="4182745" y="2693520"/>
            <a:chExt cx="5357160" cy="689040"/>
          </a:xfrm>
        </p:grpSpPr>
        <mc:AlternateContent xmlns:mc="http://schemas.openxmlformats.org/markup-compatibility/2006" xmlns:p14="http://schemas.microsoft.com/office/powerpoint/2010/main">
          <mc:Choice Requires="p14">
            <p:contentPart p14:bwMode="auto" r:id="rId63">
              <p14:nvContentPartPr>
                <p14:cNvPr id="52" name="Mürekkep 51">
                  <a:extLst>
                    <a:ext uri="{FF2B5EF4-FFF2-40B4-BE49-F238E27FC236}">
                      <a16:creationId xmlns:a16="http://schemas.microsoft.com/office/drawing/2014/main" id="{9A51CA25-AE69-EC1E-DAAA-EA7217FCD1ED}"/>
                    </a:ext>
                  </a:extLst>
                </p14:cNvPr>
                <p14:cNvContentPartPr/>
                <p14:nvPr/>
              </p14:nvContentPartPr>
              <p14:xfrm>
                <a:off x="8055265" y="2693520"/>
                <a:ext cx="1484640" cy="543240"/>
              </p14:xfrm>
            </p:contentPart>
          </mc:Choice>
          <mc:Fallback xmlns="">
            <p:pic>
              <p:nvPicPr>
                <p:cNvPr id="52" name="Mürekkep 51">
                  <a:extLst>
                    <a:ext uri="{FF2B5EF4-FFF2-40B4-BE49-F238E27FC236}">
                      <a16:creationId xmlns:a16="http://schemas.microsoft.com/office/drawing/2014/main" id="{9A51CA25-AE69-EC1E-DAAA-EA7217FCD1ED}"/>
                    </a:ext>
                  </a:extLst>
                </p:cNvPr>
                <p:cNvPicPr/>
                <p:nvPr/>
              </p:nvPicPr>
              <p:blipFill>
                <a:blip r:embed="rId64"/>
                <a:stretch>
                  <a:fillRect/>
                </a:stretch>
              </p:blipFill>
              <p:spPr>
                <a:xfrm>
                  <a:off x="8046265" y="2684880"/>
                  <a:ext cx="150228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Mürekkep 52">
                  <a:extLst>
                    <a:ext uri="{FF2B5EF4-FFF2-40B4-BE49-F238E27FC236}">
                      <a16:creationId xmlns:a16="http://schemas.microsoft.com/office/drawing/2014/main" id="{3874C0D6-7B48-D461-9BC6-A95AAD320479}"/>
                    </a:ext>
                  </a:extLst>
                </p14:cNvPr>
                <p14:cNvContentPartPr/>
                <p14:nvPr/>
              </p14:nvContentPartPr>
              <p14:xfrm>
                <a:off x="4182745" y="3060000"/>
                <a:ext cx="3787200" cy="322560"/>
              </p14:xfrm>
            </p:contentPart>
          </mc:Choice>
          <mc:Fallback xmlns="">
            <p:pic>
              <p:nvPicPr>
                <p:cNvPr id="53" name="Mürekkep 52">
                  <a:extLst>
                    <a:ext uri="{FF2B5EF4-FFF2-40B4-BE49-F238E27FC236}">
                      <a16:creationId xmlns:a16="http://schemas.microsoft.com/office/drawing/2014/main" id="{3874C0D6-7B48-D461-9BC6-A95AAD320479}"/>
                    </a:ext>
                  </a:extLst>
                </p:cNvPr>
                <p:cNvPicPr/>
                <p:nvPr/>
              </p:nvPicPr>
              <p:blipFill>
                <a:blip r:embed="rId66"/>
                <a:stretch>
                  <a:fillRect/>
                </a:stretch>
              </p:blipFill>
              <p:spPr>
                <a:xfrm>
                  <a:off x="4173745" y="3051000"/>
                  <a:ext cx="380484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Mürekkep 54">
                  <a:extLst>
                    <a:ext uri="{FF2B5EF4-FFF2-40B4-BE49-F238E27FC236}">
                      <a16:creationId xmlns:a16="http://schemas.microsoft.com/office/drawing/2014/main" id="{A76754F9-C908-361E-B96F-E64E806760AF}"/>
                    </a:ext>
                  </a:extLst>
                </p14:cNvPr>
                <p14:cNvContentPartPr/>
                <p14:nvPr/>
              </p14:nvContentPartPr>
              <p14:xfrm>
                <a:off x="4206145" y="3038400"/>
                <a:ext cx="169560" cy="195840"/>
              </p14:xfrm>
            </p:contentPart>
          </mc:Choice>
          <mc:Fallback xmlns="">
            <p:pic>
              <p:nvPicPr>
                <p:cNvPr id="55" name="Mürekkep 54">
                  <a:extLst>
                    <a:ext uri="{FF2B5EF4-FFF2-40B4-BE49-F238E27FC236}">
                      <a16:creationId xmlns:a16="http://schemas.microsoft.com/office/drawing/2014/main" id="{A76754F9-C908-361E-B96F-E64E806760AF}"/>
                    </a:ext>
                  </a:extLst>
                </p:cNvPr>
                <p:cNvPicPr/>
                <p:nvPr/>
              </p:nvPicPr>
              <p:blipFill>
                <a:blip r:embed="rId68"/>
                <a:stretch>
                  <a:fillRect/>
                </a:stretch>
              </p:blipFill>
              <p:spPr>
                <a:xfrm>
                  <a:off x="4197145" y="3029760"/>
                  <a:ext cx="187200" cy="213480"/>
                </a:xfrm>
                <a:prstGeom prst="rect">
                  <a:avLst/>
                </a:prstGeom>
              </p:spPr>
            </p:pic>
          </mc:Fallback>
        </mc:AlternateContent>
      </p:grpSp>
    </p:spTree>
    <p:extLst>
      <p:ext uri="{BB962C8B-B14F-4D97-AF65-F5344CB8AC3E}">
        <p14:creationId xmlns:p14="http://schemas.microsoft.com/office/powerpoint/2010/main" val="3725923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A16971-92DF-1722-A0AD-ED5462700A26}"/>
              </a:ext>
            </a:extLst>
          </p:cNvPr>
          <p:cNvSpPr>
            <a:spLocks noGrp="1"/>
          </p:cNvSpPr>
          <p:nvPr>
            <p:ph type="title"/>
          </p:nvPr>
        </p:nvSpPr>
        <p:spPr>
          <a:xfrm>
            <a:off x="645130" y="211271"/>
            <a:ext cx="9404723" cy="796660"/>
          </a:xfrm>
        </p:spPr>
        <p:txBody>
          <a:bodyPr/>
          <a:lstStyle/>
          <a:p>
            <a:r>
              <a:rPr lang="en-US" dirty="0"/>
              <a:t>Glass padding(</a:t>
            </a:r>
            <a:r>
              <a:rPr lang="en-US" dirty="0" err="1"/>
              <a:t>cerceve</a:t>
            </a:r>
            <a:r>
              <a:rPr lang="en-US" dirty="0"/>
              <a:t>) </a:t>
            </a:r>
            <a:r>
              <a:rPr lang="en-US" dirty="0" err="1"/>
              <a:t>ayarlari</a:t>
            </a:r>
            <a:r>
              <a:rPr lang="en-US" dirty="0"/>
              <a:t>:</a:t>
            </a:r>
            <a:endParaRPr lang="en-CA" dirty="0"/>
          </a:p>
        </p:txBody>
      </p:sp>
      <p:pic>
        <p:nvPicPr>
          <p:cNvPr id="5" name="Resim 4">
            <a:extLst>
              <a:ext uri="{FF2B5EF4-FFF2-40B4-BE49-F238E27FC236}">
                <a16:creationId xmlns:a16="http://schemas.microsoft.com/office/drawing/2014/main" id="{1C91D9E7-D882-722C-7B22-52387D290884}"/>
              </a:ext>
            </a:extLst>
          </p:cNvPr>
          <p:cNvPicPr>
            <a:picLocks noChangeAspect="1"/>
          </p:cNvPicPr>
          <p:nvPr/>
        </p:nvPicPr>
        <p:blipFill>
          <a:blip r:embed="rId2"/>
          <a:stretch>
            <a:fillRect/>
          </a:stretch>
        </p:blipFill>
        <p:spPr>
          <a:xfrm>
            <a:off x="822290" y="1007931"/>
            <a:ext cx="9897856" cy="3991532"/>
          </a:xfrm>
          <a:prstGeom prst="rect">
            <a:avLst/>
          </a:prstGeom>
        </p:spPr>
      </p:pic>
      <p:grpSp>
        <p:nvGrpSpPr>
          <p:cNvPr id="15" name="Grup 14">
            <a:extLst>
              <a:ext uri="{FF2B5EF4-FFF2-40B4-BE49-F238E27FC236}">
                <a16:creationId xmlns:a16="http://schemas.microsoft.com/office/drawing/2014/main" id="{C388E87A-05C1-6627-EBB1-62547754C730}"/>
              </a:ext>
            </a:extLst>
          </p:cNvPr>
          <p:cNvGrpSpPr/>
          <p:nvPr/>
        </p:nvGrpSpPr>
        <p:grpSpPr>
          <a:xfrm>
            <a:off x="4481023" y="3113865"/>
            <a:ext cx="280440" cy="199800"/>
            <a:chOff x="4481023" y="3113865"/>
            <a:chExt cx="280440" cy="1998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6AB708C-39AA-9091-3817-C7599D9304B4}"/>
                    </a:ext>
                  </a:extLst>
                </p14:cNvPr>
                <p14:cNvContentPartPr/>
                <p14:nvPr/>
              </p14:nvContentPartPr>
              <p14:xfrm>
                <a:off x="4481023" y="3130065"/>
                <a:ext cx="250560" cy="183600"/>
              </p14:xfrm>
            </p:contentPart>
          </mc:Choice>
          <mc:Fallback xmlns="">
            <p:pic>
              <p:nvPicPr>
                <p:cNvPr id="6" name="Mürekkep 5">
                  <a:extLst>
                    <a:ext uri="{FF2B5EF4-FFF2-40B4-BE49-F238E27FC236}">
                      <a16:creationId xmlns:a16="http://schemas.microsoft.com/office/drawing/2014/main" id="{26AB708C-39AA-9091-3817-C7599D9304B4}"/>
                    </a:ext>
                  </a:extLst>
                </p:cNvPr>
                <p:cNvPicPr/>
                <p:nvPr/>
              </p:nvPicPr>
              <p:blipFill>
                <a:blip r:embed="rId4"/>
                <a:stretch>
                  <a:fillRect/>
                </a:stretch>
              </p:blipFill>
              <p:spPr>
                <a:xfrm>
                  <a:off x="4472383" y="3121065"/>
                  <a:ext cx="268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FA581BA-E11C-86A3-B322-AD21714FDBEF}"/>
                    </a:ext>
                  </a:extLst>
                </p14:cNvPr>
                <p14:cNvContentPartPr/>
                <p14:nvPr/>
              </p14:nvContentPartPr>
              <p14:xfrm>
                <a:off x="4653103" y="3113865"/>
                <a:ext cx="108360" cy="82800"/>
              </p14:xfrm>
            </p:contentPart>
          </mc:Choice>
          <mc:Fallback xmlns="">
            <p:pic>
              <p:nvPicPr>
                <p:cNvPr id="7" name="Mürekkep 6">
                  <a:extLst>
                    <a:ext uri="{FF2B5EF4-FFF2-40B4-BE49-F238E27FC236}">
                      <a16:creationId xmlns:a16="http://schemas.microsoft.com/office/drawing/2014/main" id="{7FA581BA-E11C-86A3-B322-AD21714FDBEF}"/>
                    </a:ext>
                  </a:extLst>
                </p:cNvPr>
                <p:cNvPicPr/>
                <p:nvPr/>
              </p:nvPicPr>
              <p:blipFill>
                <a:blip r:embed="rId6"/>
                <a:stretch>
                  <a:fillRect/>
                </a:stretch>
              </p:blipFill>
              <p:spPr>
                <a:xfrm>
                  <a:off x="4644463" y="3105225"/>
                  <a:ext cx="126000" cy="100440"/>
                </a:xfrm>
                <a:prstGeom prst="rect">
                  <a:avLst/>
                </a:prstGeom>
              </p:spPr>
            </p:pic>
          </mc:Fallback>
        </mc:AlternateContent>
      </p:grpSp>
      <p:grpSp>
        <p:nvGrpSpPr>
          <p:cNvPr id="14" name="Grup 13">
            <a:extLst>
              <a:ext uri="{FF2B5EF4-FFF2-40B4-BE49-F238E27FC236}">
                <a16:creationId xmlns:a16="http://schemas.microsoft.com/office/drawing/2014/main" id="{A99976E3-D76A-CCC5-CA4A-403F4FDEF0B3}"/>
              </a:ext>
            </a:extLst>
          </p:cNvPr>
          <p:cNvGrpSpPr/>
          <p:nvPr/>
        </p:nvGrpSpPr>
        <p:grpSpPr>
          <a:xfrm>
            <a:off x="4018423" y="3422025"/>
            <a:ext cx="816120" cy="486000"/>
            <a:chOff x="4018423" y="3422025"/>
            <a:chExt cx="816120" cy="48600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25463AA4-5441-E975-7758-7813E29BAC65}"/>
                    </a:ext>
                  </a:extLst>
                </p14:cNvPr>
                <p14:cNvContentPartPr/>
                <p14:nvPr/>
              </p14:nvContentPartPr>
              <p14:xfrm>
                <a:off x="4018423" y="3422025"/>
                <a:ext cx="136800" cy="261720"/>
              </p14:xfrm>
            </p:contentPart>
          </mc:Choice>
          <mc:Fallback xmlns="">
            <p:pic>
              <p:nvPicPr>
                <p:cNvPr id="8" name="Mürekkep 7">
                  <a:extLst>
                    <a:ext uri="{FF2B5EF4-FFF2-40B4-BE49-F238E27FC236}">
                      <a16:creationId xmlns:a16="http://schemas.microsoft.com/office/drawing/2014/main" id="{25463AA4-5441-E975-7758-7813E29BAC65}"/>
                    </a:ext>
                  </a:extLst>
                </p:cNvPr>
                <p:cNvPicPr/>
                <p:nvPr/>
              </p:nvPicPr>
              <p:blipFill>
                <a:blip r:embed="rId8"/>
                <a:stretch>
                  <a:fillRect/>
                </a:stretch>
              </p:blipFill>
              <p:spPr>
                <a:xfrm>
                  <a:off x="4009783" y="3413025"/>
                  <a:ext cx="1544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73448ED-6769-090F-8299-3EF5FCC19F51}"/>
                    </a:ext>
                  </a:extLst>
                </p14:cNvPr>
                <p14:cNvContentPartPr/>
                <p14:nvPr/>
              </p14:nvContentPartPr>
              <p14:xfrm>
                <a:off x="4198783" y="3529305"/>
                <a:ext cx="160560" cy="120240"/>
              </p14:xfrm>
            </p:contentPart>
          </mc:Choice>
          <mc:Fallback xmlns="">
            <p:pic>
              <p:nvPicPr>
                <p:cNvPr id="9" name="Mürekkep 8">
                  <a:extLst>
                    <a:ext uri="{FF2B5EF4-FFF2-40B4-BE49-F238E27FC236}">
                      <a16:creationId xmlns:a16="http://schemas.microsoft.com/office/drawing/2014/main" id="{C73448ED-6769-090F-8299-3EF5FCC19F51}"/>
                    </a:ext>
                  </a:extLst>
                </p:cNvPr>
                <p:cNvPicPr/>
                <p:nvPr/>
              </p:nvPicPr>
              <p:blipFill>
                <a:blip r:embed="rId10"/>
                <a:stretch>
                  <a:fillRect/>
                </a:stretch>
              </p:blipFill>
              <p:spPr>
                <a:xfrm>
                  <a:off x="4189783" y="3520305"/>
                  <a:ext cx="178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0E2A16DD-7FE9-ED84-4214-53D81A8001A4}"/>
                    </a:ext>
                  </a:extLst>
                </p14:cNvPr>
                <p14:cNvContentPartPr/>
                <p14:nvPr/>
              </p14:nvContentPartPr>
              <p14:xfrm>
                <a:off x="4436023" y="3476025"/>
                <a:ext cx="51480" cy="138240"/>
              </p14:xfrm>
            </p:contentPart>
          </mc:Choice>
          <mc:Fallback xmlns="">
            <p:pic>
              <p:nvPicPr>
                <p:cNvPr id="10" name="Mürekkep 9">
                  <a:extLst>
                    <a:ext uri="{FF2B5EF4-FFF2-40B4-BE49-F238E27FC236}">
                      <a16:creationId xmlns:a16="http://schemas.microsoft.com/office/drawing/2014/main" id="{0E2A16DD-7FE9-ED84-4214-53D81A8001A4}"/>
                    </a:ext>
                  </a:extLst>
                </p:cNvPr>
                <p:cNvPicPr/>
                <p:nvPr/>
              </p:nvPicPr>
              <p:blipFill>
                <a:blip r:embed="rId12"/>
                <a:stretch>
                  <a:fillRect/>
                </a:stretch>
              </p:blipFill>
              <p:spPr>
                <a:xfrm>
                  <a:off x="4427023" y="3467385"/>
                  <a:ext cx="69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278B6AE6-7793-E0C3-0008-AD129622D7DD}"/>
                    </a:ext>
                  </a:extLst>
                </p14:cNvPr>
                <p14:cNvContentPartPr/>
                <p14:nvPr/>
              </p14:nvContentPartPr>
              <p14:xfrm>
                <a:off x="4399663" y="3558465"/>
                <a:ext cx="108720" cy="8280"/>
              </p14:xfrm>
            </p:contentPart>
          </mc:Choice>
          <mc:Fallback xmlns="">
            <p:pic>
              <p:nvPicPr>
                <p:cNvPr id="11" name="Mürekkep 10">
                  <a:extLst>
                    <a:ext uri="{FF2B5EF4-FFF2-40B4-BE49-F238E27FC236}">
                      <a16:creationId xmlns:a16="http://schemas.microsoft.com/office/drawing/2014/main" id="{278B6AE6-7793-E0C3-0008-AD129622D7DD}"/>
                    </a:ext>
                  </a:extLst>
                </p:cNvPr>
                <p:cNvPicPr/>
                <p:nvPr/>
              </p:nvPicPr>
              <p:blipFill>
                <a:blip r:embed="rId14"/>
                <a:stretch>
                  <a:fillRect/>
                </a:stretch>
              </p:blipFill>
              <p:spPr>
                <a:xfrm>
                  <a:off x="4391023" y="3549825"/>
                  <a:ext cx="12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E1E0519-06BB-D29F-725C-60AB33A76001}"/>
                    </a:ext>
                  </a:extLst>
                </p14:cNvPr>
                <p14:cNvContentPartPr/>
                <p14:nvPr/>
              </p14:nvContentPartPr>
              <p14:xfrm>
                <a:off x="4517383" y="3702465"/>
                <a:ext cx="288720" cy="172800"/>
              </p14:xfrm>
            </p:contentPart>
          </mc:Choice>
          <mc:Fallback xmlns="">
            <p:pic>
              <p:nvPicPr>
                <p:cNvPr id="12" name="Mürekkep 11">
                  <a:extLst>
                    <a:ext uri="{FF2B5EF4-FFF2-40B4-BE49-F238E27FC236}">
                      <a16:creationId xmlns:a16="http://schemas.microsoft.com/office/drawing/2014/main" id="{3E1E0519-06BB-D29F-725C-60AB33A76001}"/>
                    </a:ext>
                  </a:extLst>
                </p:cNvPr>
                <p:cNvPicPr/>
                <p:nvPr/>
              </p:nvPicPr>
              <p:blipFill>
                <a:blip r:embed="rId16"/>
                <a:stretch>
                  <a:fillRect/>
                </a:stretch>
              </p:blipFill>
              <p:spPr>
                <a:xfrm>
                  <a:off x="4508743" y="3693825"/>
                  <a:ext cx="306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605A75F5-B23B-56D2-FB1F-FDD7545F2549}"/>
                    </a:ext>
                  </a:extLst>
                </p14:cNvPr>
                <p14:cNvContentPartPr/>
                <p14:nvPr/>
              </p14:nvContentPartPr>
              <p14:xfrm>
                <a:off x="4714303" y="3775185"/>
                <a:ext cx="120240" cy="132840"/>
              </p14:xfrm>
            </p:contentPart>
          </mc:Choice>
          <mc:Fallback xmlns="">
            <p:pic>
              <p:nvPicPr>
                <p:cNvPr id="13" name="Mürekkep 12">
                  <a:extLst>
                    <a:ext uri="{FF2B5EF4-FFF2-40B4-BE49-F238E27FC236}">
                      <a16:creationId xmlns:a16="http://schemas.microsoft.com/office/drawing/2014/main" id="{605A75F5-B23B-56D2-FB1F-FDD7545F2549}"/>
                    </a:ext>
                  </a:extLst>
                </p:cNvPr>
                <p:cNvPicPr/>
                <p:nvPr/>
              </p:nvPicPr>
              <p:blipFill>
                <a:blip r:embed="rId18"/>
                <a:stretch>
                  <a:fillRect/>
                </a:stretch>
              </p:blipFill>
              <p:spPr>
                <a:xfrm>
                  <a:off x="4705663" y="3766185"/>
                  <a:ext cx="137880" cy="150480"/>
                </a:xfrm>
                <a:prstGeom prst="rect">
                  <a:avLst/>
                </a:prstGeom>
              </p:spPr>
            </p:pic>
          </mc:Fallback>
        </mc:AlternateContent>
      </p:grpSp>
      <p:grpSp>
        <p:nvGrpSpPr>
          <p:cNvPr id="22" name="Grup 21">
            <a:extLst>
              <a:ext uri="{FF2B5EF4-FFF2-40B4-BE49-F238E27FC236}">
                <a16:creationId xmlns:a16="http://schemas.microsoft.com/office/drawing/2014/main" id="{46AFC421-6AC5-A7F8-6C15-E9E39F17B4C3}"/>
              </a:ext>
            </a:extLst>
          </p:cNvPr>
          <p:cNvGrpSpPr/>
          <p:nvPr/>
        </p:nvGrpSpPr>
        <p:grpSpPr>
          <a:xfrm>
            <a:off x="8120623" y="1076985"/>
            <a:ext cx="1586880" cy="835200"/>
            <a:chOff x="8120623" y="1076985"/>
            <a:chExt cx="1586880" cy="83520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C0FC3FD8-0C91-DFA1-F792-4317CBBC1EBC}"/>
                    </a:ext>
                  </a:extLst>
                </p14:cNvPr>
                <p14:cNvContentPartPr/>
                <p14:nvPr/>
              </p14:nvContentPartPr>
              <p14:xfrm>
                <a:off x="8507983" y="1465425"/>
                <a:ext cx="1199520" cy="446760"/>
              </p14:xfrm>
            </p:contentPart>
          </mc:Choice>
          <mc:Fallback xmlns="">
            <p:pic>
              <p:nvPicPr>
                <p:cNvPr id="16" name="Mürekkep 15">
                  <a:extLst>
                    <a:ext uri="{FF2B5EF4-FFF2-40B4-BE49-F238E27FC236}">
                      <a16:creationId xmlns:a16="http://schemas.microsoft.com/office/drawing/2014/main" id="{C0FC3FD8-0C91-DFA1-F792-4317CBBC1EBC}"/>
                    </a:ext>
                  </a:extLst>
                </p:cNvPr>
                <p:cNvPicPr/>
                <p:nvPr/>
              </p:nvPicPr>
              <p:blipFill>
                <a:blip r:embed="rId20"/>
                <a:stretch>
                  <a:fillRect/>
                </a:stretch>
              </p:blipFill>
              <p:spPr>
                <a:xfrm>
                  <a:off x="8499343" y="1456425"/>
                  <a:ext cx="12171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7B9707B9-9C3B-747E-9CCF-E9730E4D28CB}"/>
                    </a:ext>
                  </a:extLst>
                </p14:cNvPr>
                <p14:cNvContentPartPr/>
                <p14:nvPr/>
              </p14:nvContentPartPr>
              <p14:xfrm>
                <a:off x="8120623" y="1312425"/>
                <a:ext cx="160920" cy="183240"/>
              </p14:xfrm>
            </p:contentPart>
          </mc:Choice>
          <mc:Fallback xmlns="">
            <p:pic>
              <p:nvPicPr>
                <p:cNvPr id="17" name="Mürekkep 16">
                  <a:extLst>
                    <a:ext uri="{FF2B5EF4-FFF2-40B4-BE49-F238E27FC236}">
                      <a16:creationId xmlns:a16="http://schemas.microsoft.com/office/drawing/2014/main" id="{7B9707B9-9C3B-747E-9CCF-E9730E4D28CB}"/>
                    </a:ext>
                  </a:extLst>
                </p:cNvPr>
                <p:cNvPicPr/>
                <p:nvPr/>
              </p:nvPicPr>
              <p:blipFill>
                <a:blip r:embed="rId22"/>
                <a:stretch>
                  <a:fillRect/>
                </a:stretch>
              </p:blipFill>
              <p:spPr>
                <a:xfrm>
                  <a:off x="8111623" y="1303785"/>
                  <a:ext cx="178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3BF492C9-204C-F046-6E52-8C149E48489A}"/>
                    </a:ext>
                  </a:extLst>
                </p14:cNvPr>
                <p14:cNvContentPartPr/>
                <p14:nvPr/>
              </p14:nvContentPartPr>
              <p14:xfrm>
                <a:off x="8147983" y="1211985"/>
                <a:ext cx="280800" cy="236880"/>
              </p14:xfrm>
            </p:contentPart>
          </mc:Choice>
          <mc:Fallback xmlns="">
            <p:pic>
              <p:nvPicPr>
                <p:cNvPr id="18" name="Mürekkep 17">
                  <a:extLst>
                    <a:ext uri="{FF2B5EF4-FFF2-40B4-BE49-F238E27FC236}">
                      <a16:creationId xmlns:a16="http://schemas.microsoft.com/office/drawing/2014/main" id="{3BF492C9-204C-F046-6E52-8C149E48489A}"/>
                    </a:ext>
                  </a:extLst>
                </p:cNvPr>
                <p:cNvPicPr/>
                <p:nvPr/>
              </p:nvPicPr>
              <p:blipFill>
                <a:blip r:embed="rId24"/>
                <a:stretch>
                  <a:fillRect/>
                </a:stretch>
              </p:blipFill>
              <p:spPr>
                <a:xfrm>
                  <a:off x="8138983" y="1203345"/>
                  <a:ext cx="2984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0B62400A-84E1-5D34-BD38-47C13B708189}"/>
                    </a:ext>
                  </a:extLst>
                </p14:cNvPr>
                <p14:cNvContentPartPr/>
                <p14:nvPr/>
              </p14:nvContentPartPr>
              <p14:xfrm>
                <a:off x="8463343" y="1339425"/>
                <a:ext cx="102960" cy="128160"/>
              </p14:xfrm>
            </p:contentPart>
          </mc:Choice>
          <mc:Fallback xmlns="">
            <p:pic>
              <p:nvPicPr>
                <p:cNvPr id="19" name="Mürekkep 18">
                  <a:extLst>
                    <a:ext uri="{FF2B5EF4-FFF2-40B4-BE49-F238E27FC236}">
                      <a16:creationId xmlns:a16="http://schemas.microsoft.com/office/drawing/2014/main" id="{0B62400A-84E1-5D34-BD38-47C13B708189}"/>
                    </a:ext>
                  </a:extLst>
                </p:cNvPr>
                <p:cNvPicPr/>
                <p:nvPr/>
              </p:nvPicPr>
              <p:blipFill>
                <a:blip r:embed="rId26"/>
                <a:stretch>
                  <a:fillRect/>
                </a:stretch>
              </p:blipFill>
              <p:spPr>
                <a:xfrm>
                  <a:off x="8454343" y="1330785"/>
                  <a:ext cx="120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F995F3C6-9636-89A1-FA3E-24ED1897DCEB}"/>
                    </a:ext>
                  </a:extLst>
                </p14:cNvPr>
                <p14:cNvContentPartPr/>
                <p14:nvPr/>
              </p14:nvContentPartPr>
              <p14:xfrm>
                <a:off x="8589343" y="1076985"/>
                <a:ext cx="118800" cy="266040"/>
              </p14:xfrm>
            </p:contentPart>
          </mc:Choice>
          <mc:Fallback xmlns="">
            <p:pic>
              <p:nvPicPr>
                <p:cNvPr id="20" name="Mürekkep 19">
                  <a:extLst>
                    <a:ext uri="{FF2B5EF4-FFF2-40B4-BE49-F238E27FC236}">
                      <a16:creationId xmlns:a16="http://schemas.microsoft.com/office/drawing/2014/main" id="{F995F3C6-9636-89A1-FA3E-24ED1897DCEB}"/>
                    </a:ext>
                  </a:extLst>
                </p:cNvPr>
                <p:cNvPicPr/>
                <p:nvPr/>
              </p:nvPicPr>
              <p:blipFill>
                <a:blip r:embed="rId28"/>
                <a:stretch>
                  <a:fillRect/>
                </a:stretch>
              </p:blipFill>
              <p:spPr>
                <a:xfrm>
                  <a:off x="8580703" y="1068345"/>
                  <a:ext cx="136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376CB06B-4449-673A-D5E3-6E49B94E3D11}"/>
                    </a:ext>
                  </a:extLst>
                </p14:cNvPr>
                <p14:cNvContentPartPr/>
                <p14:nvPr/>
              </p14:nvContentPartPr>
              <p14:xfrm>
                <a:off x="8844943" y="1120905"/>
                <a:ext cx="183960" cy="166320"/>
              </p14:xfrm>
            </p:contentPart>
          </mc:Choice>
          <mc:Fallback xmlns="">
            <p:pic>
              <p:nvPicPr>
                <p:cNvPr id="21" name="Mürekkep 20">
                  <a:extLst>
                    <a:ext uri="{FF2B5EF4-FFF2-40B4-BE49-F238E27FC236}">
                      <a16:creationId xmlns:a16="http://schemas.microsoft.com/office/drawing/2014/main" id="{376CB06B-4449-673A-D5E3-6E49B94E3D11}"/>
                    </a:ext>
                  </a:extLst>
                </p:cNvPr>
                <p:cNvPicPr/>
                <p:nvPr/>
              </p:nvPicPr>
              <p:blipFill>
                <a:blip r:embed="rId30"/>
                <a:stretch>
                  <a:fillRect/>
                </a:stretch>
              </p:blipFill>
              <p:spPr>
                <a:xfrm>
                  <a:off x="8835943" y="1111905"/>
                  <a:ext cx="201600" cy="183960"/>
                </a:xfrm>
                <a:prstGeom prst="rect">
                  <a:avLst/>
                </a:prstGeom>
              </p:spPr>
            </p:pic>
          </mc:Fallback>
        </mc:AlternateContent>
      </p:grpSp>
    </p:spTree>
    <p:extLst>
      <p:ext uri="{BB962C8B-B14F-4D97-AF65-F5344CB8AC3E}">
        <p14:creationId xmlns:p14="http://schemas.microsoft.com/office/powerpoint/2010/main" val="1980623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60645572-F1D1-44ED-ECB4-DDC5D972B4A5}"/>
              </a:ext>
            </a:extLst>
          </p:cNvPr>
          <p:cNvPicPr>
            <a:picLocks noChangeAspect="1"/>
          </p:cNvPicPr>
          <p:nvPr/>
        </p:nvPicPr>
        <p:blipFill>
          <a:blip r:embed="rId2"/>
          <a:stretch>
            <a:fillRect/>
          </a:stretch>
        </p:blipFill>
        <p:spPr>
          <a:xfrm>
            <a:off x="623749" y="845936"/>
            <a:ext cx="2966476" cy="2302608"/>
          </a:xfrm>
          <a:prstGeom prst="rect">
            <a:avLst/>
          </a:prstGeom>
        </p:spPr>
      </p:pic>
      <p:pic>
        <p:nvPicPr>
          <p:cNvPr id="8" name="Resim 7">
            <a:extLst>
              <a:ext uri="{FF2B5EF4-FFF2-40B4-BE49-F238E27FC236}">
                <a16:creationId xmlns:a16="http://schemas.microsoft.com/office/drawing/2014/main" id="{8FB24061-3C2E-48DB-239C-CEA322FDFCA1}"/>
              </a:ext>
            </a:extLst>
          </p:cNvPr>
          <p:cNvPicPr>
            <a:picLocks noChangeAspect="1"/>
          </p:cNvPicPr>
          <p:nvPr/>
        </p:nvPicPr>
        <p:blipFill>
          <a:blip r:embed="rId3"/>
          <a:stretch>
            <a:fillRect/>
          </a:stretch>
        </p:blipFill>
        <p:spPr>
          <a:xfrm>
            <a:off x="4533244" y="1801950"/>
            <a:ext cx="3324689" cy="390580"/>
          </a:xfrm>
          <a:prstGeom prst="rect">
            <a:avLst/>
          </a:prstGeom>
        </p:spPr>
      </p:pic>
      <p:pic>
        <p:nvPicPr>
          <p:cNvPr id="10" name="Resim 9">
            <a:extLst>
              <a:ext uri="{FF2B5EF4-FFF2-40B4-BE49-F238E27FC236}">
                <a16:creationId xmlns:a16="http://schemas.microsoft.com/office/drawing/2014/main" id="{D151FCE7-3C92-3A69-AB05-92EAE4D35B81}"/>
              </a:ext>
            </a:extLst>
          </p:cNvPr>
          <p:cNvPicPr>
            <a:picLocks noChangeAspect="1"/>
          </p:cNvPicPr>
          <p:nvPr/>
        </p:nvPicPr>
        <p:blipFill>
          <a:blip r:embed="rId4"/>
          <a:stretch>
            <a:fillRect/>
          </a:stretch>
        </p:blipFill>
        <p:spPr>
          <a:xfrm>
            <a:off x="623749" y="3429000"/>
            <a:ext cx="3792224" cy="2790038"/>
          </a:xfrm>
          <a:prstGeom prst="rect">
            <a:avLst/>
          </a:prstGeom>
        </p:spPr>
      </p:pic>
      <p:pic>
        <p:nvPicPr>
          <p:cNvPr id="14" name="Resim 13">
            <a:extLst>
              <a:ext uri="{FF2B5EF4-FFF2-40B4-BE49-F238E27FC236}">
                <a16:creationId xmlns:a16="http://schemas.microsoft.com/office/drawing/2014/main" id="{CF908258-A7BC-D3CE-8EE8-77531BB97578}"/>
              </a:ext>
            </a:extLst>
          </p:cNvPr>
          <p:cNvPicPr>
            <a:picLocks noChangeAspect="1"/>
          </p:cNvPicPr>
          <p:nvPr/>
        </p:nvPicPr>
        <p:blipFill>
          <a:blip r:embed="rId5"/>
          <a:stretch>
            <a:fillRect/>
          </a:stretch>
        </p:blipFill>
        <p:spPr>
          <a:xfrm>
            <a:off x="8102377" y="4697113"/>
            <a:ext cx="3648584" cy="342948"/>
          </a:xfrm>
          <a:prstGeom prst="rect">
            <a:avLst/>
          </a:prstGeom>
        </p:spPr>
      </p:pic>
      <p:pic>
        <p:nvPicPr>
          <p:cNvPr id="16" name="Resim 15">
            <a:extLst>
              <a:ext uri="{FF2B5EF4-FFF2-40B4-BE49-F238E27FC236}">
                <a16:creationId xmlns:a16="http://schemas.microsoft.com/office/drawing/2014/main" id="{CA14A656-2A23-9F17-AB5D-C844FD9F41E5}"/>
              </a:ext>
            </a:extLst>
          </p:cNvPr>
          <p:cNvPicPr>
            <a:picLocks noChangeAspect="1"/>
          </p:cNvPicPr>
          <p:nvPr/>
        </p:nvPicPr>
        <p:blipFill>
          <a:blip r:embed="rId6"/>
          <a:stretch>
            <a:fillRect/>
          </a:stretch>
        </p:blipFill>
        <p:spPr>
          <a:xfrm>
            <a:off x="4871267" y="4697113"/>
            <a:ext cx="2648642" cy="406233"/>
          </a:xfrm>
          <a:prstGeom prst="rect">
            <a:avLst/>
          </a:prstGeom>
        </p:spPr>
      </p:pic>
      <p:grpSp>
        <p:nvGrpSpPr>
          <p:cNvPr id="25" name="Grup 24">
            <a:extLst>
              <a:ext uri="{FF2B5EF4-FFF2-40B4-BE49-F238E27FC236}">
                <a16:creationId xmlns:a16="http://schemas.microsoft.com/office/drawing/2014/main" id="{A2A9F77C-8DA5-D629-981F-82F1CE5BA2E4}"/>
              </a:ext>
            </a:extLst>
          </p:cNvPr>
          <p:cNvGrpSpPr/>
          <p:nvPr/>
        </p:nvGrpSpPr>
        <p:grpSpPr>
          <a:xfrm>
            <a:off x="3865423" y="1973025"/>
            <a:ext cx="545040" cy="189720"/>
            <a:chOff x="3865423" y="1973025"/>
            <a:chExt cx="545040" cy="18972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F13032F3-5606-8EC2-A698-6A710595D093}"/>
                    </a:ext>
                  </a:extLst>
                </p14:cNvPr>
                <p14:cNvContentPartPr/>
                <p14:nvPr/>
              </p14:nvContentPartPr>
              <p14:xfrm>
                <a:off x="3865423" y="2045745"/>
                <a:ext cx="497160" cy="55080"/>
              </p14:xfrm>
            </p:contentPart>
          </mc:Choice>
          <mc:Fallback xmlns="">
            <p:pic>
              <p:nvPicPr>
                <p:cNvPr id="17" name="Mürekkep 16">
                  <a:extLst>
                    <a:ext uri="{FF2B5EF4-FFF2-40B4-BE49-F238E27FC236}">
                      <a16:creationId xmlns:a16="http://schemas.microsoft.com/office/drawing/2014/main" id="{F13032F3-5606-8EC2-A698-6A710595D093}"/>
                    </a:ext>
                  </a:extLst>
                </p:cNvPr>
                <p:cNvPicPr/>
                <p:nvPr/>
              </p:nvPicPr>
              <p:blipFill>
                <a:blip r:embed="rId8"/>
                <a:stretch>
                  <a:fillRect/>
                </a:stretch>
              </p:blipFill>
              <p:spPr>
                <a:xfrm>
                  <a:off x="3856783" y="2036745"/>
                  <a:ext cx="5148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D897444E-D223-0D40-083D-45EB3F30C94F}"/>
                    </a:ext>
                  </a:extLst>
                </p14:cNvPr>
                <p14:cNvContentPartPr/>
                <p14:nvPr/>
              </p14:nvContentPartPr>
              <p14:xfrm>
                <a:off x="4300303" y="1973025"/>
                <a:ext cx="110160" cy="189720"/>
              </p14:xfrm>
            </p:contentPart>
          </mc:Choice>
          <mc:Fallback xmlns="">
            <p:pic>
              <p:nvPicPr>
                <p:cNvPr id="18" name="Mürekkep 17">
                  <a:extLst>
                    <a:ext uri="{FF2B5EF4-FFF2-40B4-BE49-F238E27FC236}">
                      <a16:creationId xmlns:a16="http://schemas.microsoft.com/office/drawing/2014/main" id="{D897444E-D223-0D40-083D-45EB3F30C94F}"/>
                    </a:ext>
                  </a:extLst>
                </p:cNvPr>
                <p:cNvPicPr/>
                <p:nvPr/>
              </p:nvPicPr>
              <p:blipFill>
                <a:blip r:embed="rId10"/>
                <a:stretch>
                  <a:fillRect/>
                </a:stretch>
              </p:blipFill>
              <p:spPr>
                <a:xfrm>
                  <a:off x="4291303" y="1964385"/>
                  <a:ext cx="127800" cy="207360"/>
                </a:xfrm>
                <a:prstGeom prst="rect">
                  <a:avLst/>
                </a:prstGeom>
              </p:spPr>
            </p:pic>
          </mc:Fallback>
        </mc:AlternateContent>
      </p:grpSp>
      <p:grpSp>
        <p:nvGrpSpPr>
          <p:cNvPr id="24" name="Grup 23">
            <a:extLst>
              <a:ext uri="{FF2B5EF4-FFF2-40B4-BE49-F238E27FC236}">
                <a16:creationId xmlns:a16="http://schemas.microsoft.com/office/drawing/2014/main" id="{6DF3E32F-2D1A-6536-9CD1-566F15512254}"/>
              </a:ext>
            </a:extLst>
          </p:cNvPr>
          <p:cNvGrpSpPr/>
          <p:nvPr/>
        </p:nvGrpSpPr>
        <p:grpSpPr>
          <a:xfrm>
            <a:off x="5123623" y="1412865"/>
            <a:ext cx="1185840" cy="281520"/>
            <a:chOff x="5123623" y="1412865"/>
            <a:chExt cx="1185840" cy="28152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BFC51936-863C-6386-B70A-96467811242B}"/>
                    </a:ext>
                  </a:extLst>
                </p14:cNvPr>
                <p14:cNvContentPartPr/>
                <p14:nvPr/>
              </p14:nvContentPartPr>
              <p14:xfrm>
                <a:off x="5138743" y="1457145"/>
                <a:ext cx="40320" cy="195480"/>
              </p14:xfrm>
            </p:contentPart>
          </mc:Choice>
          <mc:Fallback xmlns="">
            <p:pic>
              <p:nvPicPr>
                <p:cNvPr id="19" name="Mürekkep 18">
                  <a:extLst>
                    <a:ext uri="{FF2B5EF4-FFF2-40B4-BE49-F238E27FC236}">
                      <a16:creationId xmlns:a16="http://schemas.microsoft.com/office/drawing/2014/main" id="{BFC51936-863C-6386-B70A-96467811242B}"/>
                    </a:ext>
                  </a:extLst>
                </p:cNvPr>
                <p:cNvPicPr/>
                <p:nvPr/>
              </p:nvPicPr>
              <p:blipFill>
                <a:blip r:embed="rId12"/>
                <a:stretch>
                  <a:fillRect/>
                </a:stretch>
              </p:blipFill>
              <p:spPr>
                <a:xfrm>
                  <a:off x="5130103" y="1448505"/>
                  <a:ext cx="57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9FAA3E50-D8DB-B351-889F-7EA1D18A8187}"/>
                    </a:ext>
                  </a:extLst>
                </p14:cNvPr>
                <p14:cNvContentPartPr/>
                <p14:nvPr/>
              </p14:nvContentPartPr>
              <p14:xfrm>
                <a:off x="5123623" y="1412865"/>
                <a:ext cx="200880" cy="201240"/>
              </p14:xfrm>
            </p:contentPart>
          </mc:Choice>
          <mc:Fallback xmlns="">
            <p:pic>
              <p:nvPicPr>
                <p:cNvPr id="20" name="Mürekkep 19">
                  <a:extLst>
                    <a:ext uri="{FF2B5EF4-FFF2-40B4-BE49-F238E27FC236}">
                      <a16:creationId xmlns:a16="http://schemas.microsoft.com/office/drawing/2014/main" id="{9FAA3E50-D8DB-B351-889F-7EA1D18A8187}"/>
                    </a:ext>
                  </a:extLst>
                </p:cNvPr>
                <p:cNvPicPr/>
                <p:nvPr/>
              </p:nvPicPr>
              <p:blipFill>
                <a:blip r:embed="rId14"/>
                <a:stretch>
                  <a:fillRect/>
                </a:stretch>
              </p:blipFill>
              <p:spPr>
                <a:xfrm>
                  <a:off x="5114983" y="1404225"/>
                  <a:ext cx="2185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114C4DAE-ADBE-562E-881E-26EA881F7773}"/>
                    </a:ext>
                  </a:extLst>
                </p14:cNvPr>
                <p14:cNvContentPartPr/>
                <p14:nvPr/>
              </p14:nvContentPartPr>
              <p14:xfrm>
                <a:off x="5403343" y="1593585"/>
                <a:ext cx="180000" cy="100800"/>
              </p14:xfrm>
            </p:contentPart>
          </mc:Choice>
          <mc:Fallback xmlns="">
            <p:pic>
              <p:nvPicPr>
                <p:cNvPr id="21" name="Mürekkep 20">
                  <a:extLst>
                    <a:ext uri="{FF2B5EF4-FFF2-40B4-BE49-F238E27FC236}">
                      <a16:creationId xmlns:a16="http://schemas.microsoft.com/office/drawing/2014/main" id="{114C4DAE-ADBE-562E-881E-26EA881F7773}"/>
                    </a:ext>
                  </a:extLst>
                </p:cNvPr>
                <p:cNvPicPr/>
                <p:nvPr/>
              </p:nvPicPr>
              <p:blipFill>
                <a:blip r:embed="rId16"/>
                <a:stretch>
                  <a:fillRect/>
                </a:stretch>
              </p:blipFill>
              <p:spPr>
                <a:xfrm>
                  <a:off x="5394703" y="1584585"/>
                  <a:ext cx="1976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78E03BC6-1B72-2C68-43A1-65C4F5547A7C}"/>
                    </a:ext>
                  </a:extLst>
                </p14:cNvPr>
                <p14:cNvContentPartPr/>
                <p14:nvPr/>
              </p14:nvContentPartPr>
              <p14:xfrm>
                <a:off x="5685223" y="1562985"/>
                <a:ext cx="321480" cy="100440"/>
              </p14:xfrm>
            </p:contentPart>
          </mc:Choice>
          <mc:Fallback xmlns="">
            <p:pic>
              <p:nvPicPr>
                <p:cNvPr id="22" name="Mürekkep 21">
                  <a:extLst>
                    <a:ext uri="{FF2B5EF4-FFF2-40B4-BE49-F238E27FC236}">
                      <a16:creationId xmlns:a16="http://schemas.microsoft.com/office/drawing/2014/main" id="{78E03BC6-1B72-2C68-43A1-65C4F5547A7C}"/>
                    </a:ext>
                  </a:extLst>
                </p:cNvPr>
                <p:cNvPicPr/>
                <p:nvPr/>
              </p:nvPicPr>
              <p:blipFill>
                <a:blip r:embed="rId18"/>
                <a:stretch>
                  <a:fillRect/>
                </a:stretch>
              </p:blipFill>
              <p:spPr>
                <a:xfrm>
                  <a:off x="5676583" y="1554345"/>
                  <a:ext cx="339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4635DC1-4187-D5D5-6150-EBFF011AE651}"/>
                    </a:ext>
                  </a:extLst>
                </p14:cNvPr>
                <p14:cNvContentPartPr/>
                <p14:nvPr/>
              </p14:nvContentPartPr>
              <p14:xfrm>
                <a:off x="6011383" y="1508985"/>
                <a:ext cx="298080" cy="177120"/>
              </p14:xfrm>
            </p:contentPart>
          </mc:Choice>
          <mc:Fallback xmlns="">
            <p:pic>
              <p:nvPicPr>
                <p:cNvPr id="23" name="Mürekkep 22">
                  <a:extLst>
                    <a:ext uri="{FF2B5EF4-FFF2-40B4-BE49-F238E27FC236}">
                      <a16:creationId xmlns:a16="http://schemas.microsoft.com/office/drawing/2014/main" id="{84635DC1-4187-D5D5-6150-EBFF011AE651}"/>
                    </a:ext>
                  </a:extLst>
                </p:cNvPr>
                <p:cNvPicPr/>
                <p:nvPr/>
              </p:nvPicPr>
              <p:blipFill>
                <a:blip r:embed="rId20"/>
                <a:stretch>
                  <a:fillRect/>
                </a:stretch>
              </p:blipFill>
              <p:spPr>
                <a:xfrm>
                  <a:off x="6002383" y="1500345"/>
                  <a:ext cx="315720" cy="19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6" name="Mürekkep 25">
                <a:extLst>
                  <a:ext uri="{FF2B5EF4-FFF2-40B4-BE49-F238E27FC236}">
                    <a16:creationId xmlns:a16="http://schemas.microsoft.com/office/drawing/2014/main" id="{2A5DCEF0-525A-649F-2C4F-CE4C106FB3EC}"/>
                  </a:ext>
                </a:extLst>
              </p14:cNvPr>
              <p14:cNvContentPartPr/>
              <p14:nvPr/>
            </p14:nvContentPartPr>
            <p14:xfrm>
              <a:off x="2161183" y="2930985"/>
              <a:ext cx="1442160" cy="364680"/>
            </p14:xfrm>
          </p:contentPart>
        </mc:Choice>
        <mc:Fallback xmlns="">
          <p:pic>
            <p:nvPicPr>
              <p:cNvPr id="26" name="Mürekkep 25">
                <a:extLst>
                  <a:ext uri="{FF2B5EF4-FFF2-40B4-BE49-F238E27FC236}">
                    <a16:creationId xmlns:a16="http://schemas.microsoft.com/office/drawing/2014/main" id="{2A5DCEF0-525A-649F-2C4F-CE4C106FB3EC}"/>
                  </a:ext>
                </a:extLst>
              </p:cNvPr>
              <p:cNvPicPr/>
              <p:nvPr/>
            </p:nvPicPr>
            <p:blipFill>
              <a:blip r:embed="rId22"/>
              <a:stretch>
                <a:fillRect/>
              </a:stretch>
            </p:blipFill>
            <p:spPr>
              <a:xfrm>
                <a:off x="2152183" y="2922345"/>
                <a:ext cx="14598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AA683B9B-CED7-47A9-A8EE-EFE2C94B32E9}"/>
                  </a:ext>
                </a:extLst>
              </p14:cNvPr>
              <p14:cNvContentPartPr/>
              <p14:nvPr/>
            </p14:nvContentPartPr>
            <p14:xfrm>
              <a:off x="395743" y="784665"/>
              <a:ext cx="2348280" cy="1660320"/>
            </p14:xfrm>
          </p:contentPart>
        </mc:Choice>
        <mc:Fallback xmlns="">
          <p:pic>
            <p:nvPicPr>
              <p:cNvPr id="27" name="Mürekkep 26">
                <a:extLst>
                  <a:ext uri="{FF2B5EF4-FFF2-40B4-BE49-F238E27FC236}">
                    <a16:creationId xmlns:a16="http://schemas.microsoft.com/office/drawing/2014/main" id="{AA683B9B-CED7-47A9-A8EE-EFE2C94B32E9}"/>
                  </a:ext>
                </a:extLst>
              </p:cNvPr>
              <p:cNvPicPr/>
              <p:nvPr/>
            </p:nvPicPr>
            <p:blipFill>
              <a:blip r:embed="rId24"/>
              <a:stretch>
                <a:fillRect/>
              </a:stretch>
            </p:blipFill>
            <p:spPr>
              <a:xfrm>
                <a:off x="386743" y="775665"/>
                <a:ext cx="2365920" cy="1677960"/>
              </a:xfrm>
              <a:prstGeom prst="rect">
                <a:avLst/>
              </a:prstGeom>
            </p:spPr>
          </p:pic>
        </mc:Fallback>
      </mc:AlternateContent>
      <p:grpSp>
        <p:nvGrpSpPr>
          <p:cNvPr id="40" name="Grup 39">
            <a:extLst>
              <a:ext uri="{FF2B5EF4-FFF2-40B4-BE49-F238E27FC236}">
                <a16:creationId xmlns:a16="http://schemas.microsoft.com/office/drawing/2014/main" id="{327AFAD3-7B66-067F-9BB4-9052441B4371}"/>
              </a:ext>
            </a:extLst>
          </p:cNvPr>
          <p:cNvGrpSpPr/>
          <p:nvPr/>
        </p:nvGrpSpPr>
        <p:grpSpPr>
          <a:xfrm>
            <a:off x="4254583" y="4924305"/>
            <a:ext cx="526680" cy="116640"/>
            <a:chOff x="4254583" y="4924305"/>
            <a:chExt cx="526680" cy="11664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6596E53C-6B08-132E-E3DB-6A2FE835EBEC}"/>
                    </a:ext>
                  </a:extLst>
                </p14:cNvPr>
                <p14:cNvContentPartPr/>
                <p14:nvPr/>
              </p14:nvContentPartPr>
              <p14:xfrm>
                <a:off x="4254583" y="4960665"/>
                <a:ext cx="506160" cy="36720"/>
              </p14:xfrm>
            </p:contentPart>
          </mc:Choice>
          <mc:Fallback xmlns="">
            <p:pic>
              <p:nvPicPr>
                <p:cNvPr id="28" name="Mürekkep 27">
                  <a:extLst>
                    <a:ext uri="{FF2B5EF4-FFF2-40B4-BE49-F238E27FC236}">
                      <a16:creationId xmlns:a16="http://schemas.microsoft.com/office/drawing/2014/main" id="{6596E53C-6B08-132E-E3DB-6A2FE835EBEC}"/>
                    </a:ext>
                  </a:extLst>
                </p:cNvPr>
                <p:cNvPicPr/>
                <p:nvPr/>
              </p:nvPicPr>
              <p:blipFill>
                <a:blip r:embed="rId26"/>
                <a:stretch>
                  <a:fillRect/>
                </a:stretch>
              </p:blipFill>
              <p:spPr>
                <a:xfrm>
                  <a:off x="4245943" y="4952025"/>
                  <a:ext cx="523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48E36BD0-0842-3BB1-15EE-70038B442A4F}"/>
                    </a:ext>
                  </a:extLst>
                </p14:cNvPr>
                <p14:cNvContentPartPr/>
                <p14:nvPr/>
              </p14:nvContentPartPr>
              <p14:xfrm>
                <a:off x="4662103" y="4924305"/>
                <a:ext cx="119160" cy="116640"/>
              </p14:xfrm>
            </p:contentPart>
          </mc:Choice>
          <mc:Fallback xmlns="">
            <p:pic>
              <p:nvPicPr>
                <p:cNvPr id="29" name="Mürekkep 28">
                  <a:extLst>
                    <a:ext uri="{FF2B5EF4-FFF2-40B4-BE49-F238E27FC236}">
                      <a16:creationId xmlns:a16="http://schemas.microsoft.com/office/drawing/2014/main" id="{48E36BD0-0842-3BB1-15EE-70038B442A4F}"/>
                    </a:ext>
                  </a:extLst>
                </p:cNvPr>
                <p:cNvPicPr/>
                <p:nvPr/>
              </p:nvPicPr>
              <p:blipFill>
                <a:blip r:embed="rId28"/>
                <a:stretch>
                  <a:fillRect/>
                </a:stretch>
              </p:blipFill>
              <p:spPr>
                <a:xfrm>
                  <a:off x="4653463" y="4915665"/>
                  <a:ext cx="13680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D5EB9FCD-E9B7-B2C3-662A-0C33763D4942}"/>
                  </a:ext>
                </a:extLst>
              </p14:cNvPr>
              <p14:cNvContentPartPr/>
              <p14:nvPr/>
            </p14:nvContentPartPr>
            <p14:xfrm>
              <a:off x="205303" y="3546945"/>
              <a:ext cx="4129920" cy="2631960"/>
            </p14:xfrm>
          </p:contentPart>
        </mc:Choice>
        <mc:Fallback xmlns="">
          <p:pic>
            <p:nvPicPr>
              <p:cNvPr id="31" name="Mürekkep 30">
                <a:extLst>
                  <a:ext uri="{FF2B5EF4-FFF2-40B4-BE49-F238E27FC236}">
                    <a16:creationId xmlns:a16="http://schemas.microsoft.com/office/drawing/2014/main" id="{D5EB9FCD-E9B7-B2C3-662A-0C33763D4942}"/>
                  </a:ext>
                </a:extLst>
              </p:cNvPr>
              <p:cNvPicPr/>
              <p:nvPr/>
            </p:nvPicPr>
            <p:blipFill>
              <a:blip r:embed="rId30"/>
              <a:stretch>
                <a:fillRect/>
              </a:stretch>
            </p:blipFill>
            <p:spPr>
              <a:xfrm>
                <a:off x="196303" y="3537945"/>
                <a:ext cx="4147560" cy="2649600"/>
              </a:xfrm>
              <a:prstGeom prst="rect">
                <a:avLst/>
              </a:prstGeom>
            </p:spPr>
          </p:pic>
        </mc:Fallback>
      </mc:AlternateContent>
      <p:grpSp>
        <p:nvGrpSpPr>
          <p:cNvPr id="39" name="Grup 38">
            <a:extLst>
              <a:ext uri="{FF2B5EF4-FFF2-40B4-BE49-F238E27FC236}">
                <a16:creationId xmlns:a16="http://schemas.microsoft.com/office/drawing/2014/main" id="{48C1072E-0861-F510-9B1B-D151A6E330A2}"/>
              </a:ext>
            </a:extLst>
          </p:cNvPr>
          <p:cNvGrpSpPr/>
          <p:nvPr/>
        </p:nvGrpSpPr>
        <p:grpSpPr>
          <a:xfrm>
            <a:off x="7659103" y="4779945"/>
            <a:ext cx="326880" cy="192960"/>
            <a:chOff x="7659103" y="4779945"/>
            <a:chExt cx="326880" cy="1929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578BBF9D-F5AF-5767-BE62-2D46E68CC169}"/>
                    </a:ext>
                  </a:extLst>
                </p14:cNvPr>
                <p14:cNvContentPartPr/>
                <p14:nvPr/>
              </p14:nvContentPartPr>
              <p14:xfrm>
                <a:off x="7659103" y="4867065"/>
                <a:ext cx="281520" cy="30960"/>
              </p14:xfrm>
            </p:contentPart>
          </mc:Choice>
          <mc:Fallback xmlns="">
            <p:pic>
              <p:nvPicPr>
                <p:cNvPr id="32" name="Mürekkep 31">
                  <a:extLst>
                    <a:ext uri="{FF2B5EF4-FFF2-40B4-BE49-F238E27FC236}">
                      <a16:creationId xmlns:a16="http://schemas.microsoft.com/office/drawing/2014/main" id="{578BBF9D-F5AF-5767-BE62-2D46E68CC169}"/>
                    </a:ext>
                  </a:extLst>
                </p:cNvPr>
                <p:cNvPicPr/>
                <p:nvPr/>
              </p:nvPicPr>
              <p:blipFill>
                <a:blip r:embed="rId32"/>
                <a:stretch>
                  <a:fillRect/>
                </a:stretch>
              </p:blipFill>
              <p:spPr>
                <a:xfrm>
                  <a:off x="7650103" y="4858065"/>
                  <a:ext cx="299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29891E0D-EBD7-F02A-292C-198B07FA54A0}"/>
                    </a:ext>
                  </a:extLst>
                </p14:cNvPr>
                <p14:cNvContentPartPr/>
                <p14:nvPr/>
              </p14:nvContentPartPr>
              <p14:xfrm>
                <a:off x="7866823" y="4779945"/>
                <a:ext cx="119160" cy="192960"/>
              </p14:xfrm>
            </p:contentPart>
          </mc:Choice>
          <mc:Fallback xmlns="">
            <p:pic>
              <p:nvPicPr>
                <p:cNvPr id="33" name="Mürekkep 32">
                  <a:extLst>
                    <a:ext uri="{FF2B5EF4-FFF2-40B4-BE49-F238E27FC236}">
                      <a16:creationId xmlns:a16="http://schemas.microsoft.com/office/drawing/2014/main" id="{29891E0D-EBD7-F02A-292C-198B07FA54A0}"/>
                    </a:ext>
                  </a:extLst>
                </p:cNvPr>
                <p:cNvPicPr/>
                <p:nvPr/>
              </p:nvPicPr>
              <p:blipFill>
                <a:blip r:embed="rId34"/>
                <a:stretch>
                  <a:fillRect/>
                </a:stretch>
              </p:blipFill>
              <p:spPr>
                <a:xfrm>
                  <a:off x="7858183" y="4770945"/>
                  <a:ext cx="136800" cy="210600"/>
                </a:xfrm>
                <a:prstGeom prst="rect">
                  <a:avLst/>
                </a:prstGeom>
              </p:spPr>
            </p:pic>
          </mc:Fallback>
        </mc:AlternateContent>
      </p:grpSp>
      <p:grpSp>
        <p:nvGrpSpPr>
          <p:cNvPr id="38" name="Grup 37">
            <a:extLst>
              <a:ext uri="{FF2B5EF4-FFF2-40B4-BE49-F238E27FC236}">
                <a16:creationId xmlns:a16="http://schemas.microsoft.com/office/drawing/2014/main" id="{E5B206F9-B246-7713-E6FB-F6545B3AFA19}"/>
              </a:ext>
            </a:extLst>
          </p:cNvPr>
          <p:cNvGrpSpPr/>
          <p:nvPr/>
        </p:nvGrpSpPr>
        <p:grpSpPr>
          <a:xfrm>
            <a:off x="8500423" y="4145625"/>
            <a:ext cx="1146960" cy="444240"/>
            <a:chOff x="8500423" y="4145625"/>
            <a:chExt cx="1146960" cy="44424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110C01E-254D-4D08-3064-BAB7092A6A12}"/>
                    </a:ext>
                  </a:extLst>
                </p14:cNvPr>
                <p14:cNvContentPartPr/>
                <p14:nvPr/>
              </p14:nvContentPartPr>
              <p14:xfrm>
                <a:off x="8500423" y="4145625"/>
                <a:ext cx="227520" cy="444240"/>
              </p14:xfrm>
            </p:contentPart>
          </mc:Choice>
          <mc:Fallback xmlns="">
            <p:pic>
              <p:nvPicPr>
                <p:cNvPr id="34" name="Mürekkep 33">
                  <a:extLst>
                    <a:ext uri="{FF2B5EF4-FFF2-40B4-BE49-F238E27FC236}">
                      <a16:creationId xmlns:a16="http://schemas.microsoft.com/office/drawing/2014/main" id="{9110C01E-254D-4D08-3064-BAB7092A6A12}"/>
                    </a:ext>
                  </a:extLst>
                </p:cNvPr>
                <p:cNvPicPr/>
                <p:nvPr/>
              </p:nvPicPr>
              <p:blipFill>
                <a:blip r:embed="rId36"/>
                <a:stretch>
                  <a:fillRect/>
                </a:stretch>
              </p:blipFill>
              <p:spPr>
                <a:xfrm>
                  <a:off x="8491423" y="4136625"/>
                  <a:ext cx="2451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5A437785-6EAB-E94E-BF49-BD4D26CE0A77}"/>
                    </a:ext>
                  </a:extLst>
                </p14:cNvPr>
                <p14:cNvContentPartPr/>
                <p14:nvPr/>
              </p14:nvContentPartPr>
              <p14:xfrm>
                <a:off x="8815423" y="4418865"/>
                <a:ext cx="189360" cy="161280"/>
              </p14:xfrm>
            </p:contentPart>
          </mc:Choice>
          <mc:Fallback xmlns="">
            <p:pic>
              <p:nvPicPr>
                <p:cNvPr id="35" name="Mürekkep 34">
                  <a:extLst>
                    <a:ext uri="{FF2B5EF4-FFF2-40B4-BE49-F238E27FC236}">
                      <a16:creationId xmlns:a16="http://schemas.microsoft.com/office/drawing/2014/main" id="{5A437785-6EAB-E94E-BF49-BD4D26CE0A77}"/>
                    </a:ext>
                  </a:extLst>
                </p:cNvPr>
                <p:cNvPicPr/>
                <p:nvPr/>
              </p:nvPicPr>
              <p:blipFill>
                <a:blip r:embed="rId38"/>
                <a:stretch>
                  <a:fillRect/>
                </a:stretch>
              </p:blipFill>
              <p:spPr>
                <a:xfrm>
                  <a:off x="8806423" y="4410225"/>
                  <a:ext cx="207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D574670E-CD98-5E7C-BB2D-876C0E592735}"/>
                    </a:ext>
                  </a:extLst>
                </p14:cNvPr>
                <p14:cNvContentPartPr/>
                <p14:nvPr/>
              </p14:nvContentPartPr>
              <p14:xfrm>
                <a:off x="9026383" y="4340745"/>
                <a:ext cx="317520" cy="231840"/>
              </p14:xfrm>
            </p:contentPart>
          </mc:Choice>
          <mc:Fallback xmlns="">
            <p:pic>
              <p:nvPicPr>
                <p:cNvPr id="36" name="Mürekkep 35">
                  <a:extLst>
                    <a:ext uri="{FF2B5EF4-FFF2-40B4-BE49-F238E27FC236}">
                      <a16:creationId xmlns:a16="http://schemas.microsoft.com/office/drawing/2014/main" id="{D574670E-CD98-5E7C-BB2D-876C0E592735}"/>
                    </a:ext>
                  </a:extLst>
                </p:cNvPr>
                <p:cNvPicPr/>
                <p:nvPr/>
              </p:nvPicPr>
              <p:blipFill>
                <a:blip r:embed="rId40"/>
                <a:stretch>
                  <a:fillRect/>
                </a:stretch>
              </p:blipFill>
              <p:spPr>
                <a:xfrm>
                  <a:off x="9017743" y="4332105"/>
                  <a:ext cx="335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F60F9B1D-122E-A5BC-0451-99F849C7D22D}"/>
                    </a:ext>
                  </a:extLst>
                </p14:cNvPr>
                <p14:cNvContentPartPr/>
                <p14:nvPr/>
              </p14:nvContentPartPr>
              <p14:xfrm>
                <a:off x="9377743" y="4280265"/>
                <a:ext cx="269640" cy="256320"/>
              </p14:xfrm>
            </p:contentPart>
          </mc:Choice>
          <mc:Fallback xmlns="">
            <p:pic>
              <p:nvPicPr>
                <p:cNvPr id="37" name="Mürekkep 36">
                  <a:extLst>
                    <a:ext uri="{FF2B5EF4-FFF2-40B4-BE49-F238E27FC236}">
                      <a16:creationId xmlns:a16="http://schemas.microsoft.com/office/drawing/2014/main" id="{F60F9B1D-122E-A5BC-0451-99F849C7D22D}"/>
                    </a:ext>
                  </a:extLst>
                </p:cNvPr>
                <p:cNvPicPr/>
                <p:nvPr/>
              </p:nvPicPr>
              <p:blipFill>
                <a:blip r:embed="rId42"/>
                <a:stretch>
                  <a:fillRect/>
                </a:stretch>
              </p:blipFill>
              <p:spPr>
                <a:xfrm>
                  <a:off x="9369103" y="4271265"/>
                  <a:ext cx="287280" cy="273960"/>
                </a:xfrm>
                <a:prstGeom prst="rect">
                  <a:avLst/>
                </a:prstGeom>
              </p:spPr>
            </p:pic>
          </mc:Fallback>
        </mc:AlternateContent>
      </p:grpSp>
    </p:spTree>
    <p:extLst>
      <p:ext uri="{BB962C8B-B14F-4D97-AF65-F5344CB8AC3E}">
        <p14:creationId xmlns:p14="http://schemas.microsoft.com/office/powerpoint/2010/main" val="3456772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01B3543-F3CB-4359-86C3-8ACD8372B2E8}"/>
              </a:ext>
            </a:extLst>
          </p:cNvPr>
          <p:cNvPicPr>
            <a:picLocks noChangeAspect="1"/>
          </p:cNvPicPr>
          <p:nvPr/>
        </p:nvPicPr>
        <p:blipFill>
          <a:blip r:embed="rId2"/>
          <a:stretch>
            <a:fillRect/>
          </a:stretch>
        </p:blipFill>
        <p:spPr>
          <a:xfrm>
            <a:off x="5958276" y="1324968"/>
            <a:ext cx="5915851" cy="4458322"/>
          </a:xfrm>
          <a:prstGeom prst="rect">
            <a:avLst/>
          </a:prstGeom>
        </p:spPr>
      </p:pic>
      <p:pic>
        <p:nvPicPr>
          <p:cNvPr id="7" name="Resim 6">
            <a:extLst>
              <a:ext uri="{FF2B5EF4-FFF2-40B4-BE49-F238E27FC236}">
                <a16:creationId xmlns:a16="http://schemas.microsoft.com/office/drawing/2014/main" id="{EF9048DD-E2F9-6D70-3130-447EFDC16046}"/>
              </a:ext>
            </a:extLst>
          </p:cNvPr>
          <p:cNvPicPr>
            <a:picLocks noChangeAspect="1"/>
          </p:cNvPicPr>
          <p:nvPr/>
        </p:nvPicPr>
        <p:blipFill>
          <a:blip r:embed="rId3"/>
          <a:stretch>
            <a:fillRect/>
          </a:stretch>
        </p:blipFill>
        <p:spPr>
          <a:xfrm>
            <a:off x="413645" y="3330341"/>
            <a:ext cx="4896533" cy="2486372"/>
          </a:xfrm>
          <a:prstGeom prst="rect">
            <a:avLst/>
          </a:prstGeom>
        </p:spPr>
      </p:pic>
      <p:sp>
        <p:nvSpPr>
          <p:cNvPr id="8" name="Metin kutusu 7">
            <a:extLst>
              <a:ext uri="{FF2B5EF4-FFF2-40B4-BE49-F238E27FC236}">
                <a16:creationId xmlns:a16="http://schemas.microsoft.com/office/drawing/2014/main" id="{3D8B804C-C141-AA7D-DF3D-69CEAD9F53A1}"/>
              </a:ext>
            </a:extLst>
          </p:cNvPr>
          <p:cNvSpPr txBox="1"/>
          <p:nvPr/>
        </p:nvSpPr>
        <p:spPr>
          <a:xfrm>
            <a:off x="317873" y="1001802"/>
            <a:ext cx="4878259" cy="646331"/>
          </a:xfrm>
          <a:prstGeom prst="rect">
            <a:avLst/>
          </a:prstGeom>
          <a:noFill/>
        </p:spPr>
        <p:txBody>
          <a:bodyPr wrap="none" rtlCol="0">
            <a:spAutoFit/>
          </a:bodyPr>
          <a:lstStyle/>
          <a:p>
            <a:r>
              <a:rPr lang="en-US" dirty="0" err="1"/>
              <a:t>Base’i</a:t>
            </a:r>
            <a:r>
              <a:rPr lang="en-US" dirty="0"/>
              <a:t> </a:t>
            </a:r>
            <a:r>
              <a:rPr lang="en-US" dirty="0" err="1"/>
              <a:t>yaptik</a:t>
            </a:r>
            <a:r>
              <a:rPr lang="en-US" dirty="0"/>
              <a:t> </a:t>
            </a:r>
            <a:r>
              <a:rPr lang="en-US" dirty="0" err="1"/>
              <a:t>simdi</a:t>
            </a:r>
            <a:r>
              <a:rPr lang="en-US" dirty="0"/>
              <a:t> </a:t>
            </a:r>
            <a:r>
              <a:rPr lang="en-US" dirty="0" err="1"/>
              <a:t>onu</a:t>
            </a:r>
            <a:r>
              <a:rPr lang="en-US" dirty="0"/>
              <a:t> </a:t>
            </a:r>
            <a:r>
              <a:rPr lang="en-US" dirty="0" err="1"/>
              <a:t>kullanarak</a:t>
            </a:r>
            <a:r>
              <a:rPr lang="en-US" dirty="0"/>
              <a:t> </a:t>
            </a:r>
            <a:r>
              <a:rPr lang="en-US" dirty="0" err="1"/>
              <a:t>kolayca</a:t>
            </a:r>
            <a:endParaRPr lang="en-US" dirty="0"/>
          </a:p>
          <a:p>
            <a:r>
              <a:rPr lang="en-US" dirty="0" err="1"/>
              <a:t>diger</a:t>
            </a:r>
            <a:r>
              <a:rPr lang="en-US" dirty="0"/>
              <a:t> </a:t>
            </a:r>
            <a:r>
              <a:rPr lang="en-US" dirty="0" err="1"/>
              <a:t>skillerin</a:t>
            </a:r>
            <a:r>
              <a:rPr lang="en-US" dirty="0"/>
              <a:t> UI larine </a:t>
            </a:r>
            <a:r>
              <a:rPr lang="en-US" dirty="0" err="1"/>
              <a:t>yapabilecegiz</a:t>
            </a:r>
            <a:r>
              <a:rPr lang="en-US" dirty="0"/>
              <a:t>.</a:t>
            </a:r>
            <a:endParaRPr lang="en-CA" dirty="0"/>
          </a:p>
        </p:txBody>
      </p:sp>
      <p:pic>
        <p:nvPicPr>
          <p:cNvPr id="10" name="Resim 9">
            <a:extLst>
              <a:ext uri="{FF2B5EF4-FFF2-40B4-BE49-F238E27FC236}">
                <a16:creationId xmlns:a16="http://schemas.microsoft.com/office/drawing/2014/main" id="{80D31F20-D71E-6488-5B9E-4C1024DB16C8}"/>
              </a:ext>
            </a:extLst>
          </p:cNvPr>
          <p:cNvPicPr>
            <a:picLocks noChangeAspect="1"/>
          </p:cNvPicPr>
          <p:nvPr/>
        </p:nvPicPr>
        <p:blipFill>
          <a:blip r:embed="rId4"/>
          <a:stretch>
            <a:fillRect/>
          </a:stretch>
        </p:blipFill>
        <p:spPr>
          <a:xfrm>
            <a:off x="1368963" y="2560674"/>
            <a:ext cx="2581635" cy="390580"/>
          </a:xfrm>
          <a:prstGeom prst="rect">
            <a:avLst/>
          </a:prstGeom>
        </p:spPr>
      </p:pic>
      <p:pic>
        <p:nvPicPr>
          <p:cNvPr id="12" name="Resim 11">
            <a:extLst>
              <a:ext uri="{FF2B5EF4-FFF2-40B4-BE49-F238E27FC236}">
                <a16:creationId xmlns:a16="http://schemas.microsoft.com/office/drawing/2014/main" id="{BFFA702A-4FAE-50F3-075F-011A5D5ADD4D}"/>
              </a:ext>
            </a:extLst>
          </p:cNvPr>
          <p:cNvPicPr>
            <a:picLocks noChangeAspect="1"/>
          </p:cNvPicPr>
          <p:nvPr/>
        </p:nvPicPr>
        <p:blipFill>
          <a:blip r:embed="rId5"/>
          <a:stretch>
            <a:fillRect/>
          </a:stretch>
        </p:blipFill>
        <p:spPr>
          <a:xfrm>
            <a:off x="1435646" y="2099631"/>
            <a:ext cx="2448267" cy="181000"/>
          </a:xfrm>
          <a:prstGeom prst="rect">
            <a:avLst/>
          </a:prstGeom>
        </p:spPr>
      </p:pic>
      <p:pic>
        <p:nvPicPr>
          <p:cNvPr id="14" name="Resim 13">
            <a:extLst>
              <a:ext uri="{FF2B5EF4-FFF2-40B4-BE49-F238E27FC236}">
                <a16:creationId xmlns:a16="http://schemas.microsoft.com/office/drawing/2014/main" id="{6F18BDC6-FEDE-9478-9699-9CB8B9BC549A}"/>
              </a:ext>
            </a:extLst>
          </p:cNvPr>
          <p:cNvPicPr>
            <a:picLocks noChangeAspect="1"/>
          </p:cNvPicPr>
          <p:nvPr/>
        </p:nvPicPr>
        <p:blipFill>
          <a:blip r:embed="rId6"/>
          <a:stretch>
            <a:fillRect/>
          </a:stretch>
        </p:blipFill>
        <p:spPr>
          <a:xfrm>
            <a:off x="8401779" y="5982860"/>
            <a:ext cx="1028844" cy="609685"/>
          </a:xfrm>
          <a:prstGeom prst="rect">
            <a:avLst/>
          </a:prstGeom>
        </p:spPr>
      </p:pic>
      <p:grpSp>
        <p:nvGrpSpPr>
          <p:cNvPr id="27" name="Grup 26">
            <a:extLst>
              <a:ext uri="{FF2B5EF4-FFF2-40B4-BE49-F238E27FC236}">
                <a16:creationId xmlns:a16="http://schemas.microsoft.com/office/drawing/2014/main" id="{5940C849-5779-0F37-3583-A623CACC802C}"/>
              </a:ext>
            </a:extLst>
          </p:cNvPr>
          <p:cNvGrpSpPr/>
          <p:nvPr/>
        </p:nvGrpSpPr>
        <p:grpSpPr>
          <a:xfrm>
            <a:off x="6592945" y="6007680"/>
            <a:ext cx="1780200" cy="468360"/>
            <a:chOff x="6592945" y="6007680"/>
            <a:chExt cx="1780200" cy="468360"/>
          </a:xfrm>
        </p:grpSpPr>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309F1C4A-5F6C-25DF-42B1-14FDCDA5C16A}"/>
                    </a:ext>
                  </a:extLst>
                </p14:cNvPr>
                <p14:cNvContentPartPr/>
                <p14:nvPr/>
              </p14:nvContentPartPr>
              <p14:xfrm>
                <a:off x="6592945" y="6130800"/>
                <a:ext cx="68040" cy="278640"/>
              </p14:xfrm>
            </p:contentPart>
          </mc:Choice>
          <mc:Fallback xmlns="">
            <p:pic>
              <p:nvPicPr>
                <p:cNvPr id="15" name="Mürekkep 14">
                  <a:extLst>
                    <a:ext uri="{FF2B5EF4-FFF2-40B4-BE49-F238E27FC236}">
                      <a16:creationId xmlns:a16="http://schemas.microsoft.com/office/drawing/2014/main" id="{309F1C4A-5F6C-25DF-42B1-14FDCDA5C16A}"/>
                    </a:ext>
                  </a:extLst>
                </p:cNvPr>
                <p:cNvPicPr/>
                <p:nvPr/>
              </p:nvPicPr>
              <p:blipFill>
                <a:blip r:embed="rId8"/>
                <a:stretch>
                  <a:fillRect/>
                </a:stretch>
              </p:blipFill>
              <p:spPr>
                <a:xfrm>
                  <a:off x="6583945" y="6121800"/>
                  <a:ext cx="85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04E7EF52-37E2-191F-83A2-3481DDE7F04E}"/>
                    </a:ext>
                  </a:extLst>
                </p14:cNvPr>
                <p14:cNvContentPartPr/>
                <p14:nvPr/>
              </p14:nvContentPartPr>
              <p14:xfrm>
                <a:off x="6602665" y="6024960"/>
                <a:ext cx="1800" cy="360"/>
              </p14:xfrm>
            </p:contentPart>
          </mc:Choice>
          <mc:Fallback xmlns="">
            <p:pic>
              <p:nvPicPr>
                <p:cNvPr id="16" name="Mürekkep 15">
                  <a:extLst>
                    <a:ext uri="{FF2B5EF4-FFF2-40B4-BE49-F238E27FC236}">
                      <a16:creationId xmlns:a16="http://schemas.microsoft.com/office/drawing/2014/main" id="{04E7EF52-37E2-191F-83A2-3481DDE7F04E}"/>
                    </a:ext>
                  </a:extLst>
                </p:cNvPr>
                <p:cNvPicPr/>
                <p:nvPr/>
              </p:nvPicPr>
              <p:blipFill>
                <a:blip r:embed="rId10"/>
                <a:stretch>
                  <a:fillRect/>
                </a:stretch>
              </p:blipFill>
              <p:spPr>
                <a:xfrm>
                  <a:off x="6593665" y="601596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B5CE1833-5D79-2DEC-7CF2-DE75B52129F9}"/>
                    </a:ext>
                  </a:extLst>
                </p14:cNvPr>
                <p14:cNvContentPartPr/>
                <p14:nvPr/>
              </p14:nvContentPartPr>
              <p14:xfrm>
                <a:off x="6792385" y="6130440"/>
                <a:ext cx="311400" cy="281160"/>
              </p14:xfrm>
            </p:contentPart>
          </mc:Choice>
          <mc:Fallback xmlns="">
            <p:pic>
              <p:nvPicPr>
                <p:cNvPr id="17" name="Mürekkep 16">
                  <a:extLst>
                    <a:ext uri="{FF2B5EF4-FFF2-40B4-BE49-F238E27FC236}">
                      <a16:creationId xmlns:a16="http://schemas.microsoft.com/office/drawing/2014/main" id="{B5CE1833-5D79-2DEC-7CF2-DE75B52129F9}"/>
                    </a:ext>
                  </a:extLst>
                </p:cNvPr>
                <p:cNvPicPr/>
                <p:nvPr/>
              </p:nvPicPr>
              <p:blipFill>
                <a:blip r:embed="rId12"/>
                <a:stretch>
                  <a:fillRect/>
                </a:stretch>
              </p:blipFill>
              <p:spPr>
                <a:xfrm>
                  <a:off x="6783385" y="6121800"/>
                  <a:ext cx="32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F9DD018-A517-22FD-1327-F3734C15A2F6}"/>
                    </a:ext>
                  </a:extLst>
                </p14:cNvPr>
                <p14:cNvContentPartPr/>
                <p14:nvPr/>
              </p14:nvContentPartPr>
              <p14:xfrm>
                <a:off x="7266145" y="6161040"/>
                <a:ext cx="556200" cy="309240"/>
              </p14:xfrm>
            </p:contentPart>
          </mc:Choice>
          <mc:Fallback xmlns="">
            <p:pic>
              <p:nvPicPr>
                <p:cNvPr id="18" name="Mürekkep 17">
                  <a:extLst>
                    <a:ext uri="{FF2B5EF4-FFF2-40B4-BE49-F238E27FC236}">
                      <a16:creationId xmlns:a16="http://schemas.microsoft.com/office/drawing/2014/main" id="{0F9DD018-A517-22FD-1327-F3734C15A2F6}"/>
                    </a:ext>
                  </a:extLst>
                </p:cNvPr>
                <p:cNvPicPr/>
                <p:nvPr/>
              </p:nvPicPr>
              <p:blipFill>
                <a:blip r:embed="rId14"/>
                <a:stretch>
                  <a:fillRect/>
                </a:stretch>
              </p:blipFill>
              <p:spPr>
                <a:xfrm>
                  <a:off x="7257145" y="6152400"/>
                  <a:ext cx="5738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B23DF2C-1EAC-365D-2D53-91BBE4645AD3}"/>
                    </a:ext>
                  </a:extLst>
                </p14:cNvPr>
                <p14:cNvContentPartPr/>
                <p14:nvPr/>
              </p14:nvContentPartPr>
              <p14:xfrm>
                <a:off x="7988665" y="6207840"/>
                <a:ext cx="48960" cy="268200"/>
              </p14:xfrm>
            </p:contentPart>
          </mc:Choice>
          <mc:Fallback xmlns="">
            <p:pic>
              <p:nvPicPr>
                <p:cNvPr id="19" name="Mürekkep 18">
                  <a:extLst>
                    <a:ext uri="{FF2B5EF4-FFF2-40B4-BE49-F238E27FC236}">
                      <a16:creationId xmlns:a16="http://schemas.microsoft.com/office/drawing/2014/main" id="{5B23DF2C-1EAC-365D-2D53-91BBE4645AD3}"/>
                    </a:ext>
                  </a:extLst>
                </p:cNvPr>
                <p:cNvPicPr/>
                <p:nvPr/>
              </p:nvPicPr>
              <p:blipFill>
                <a:blip r:embed="rId16"/>
                <a:stretch>
                  <a:fillRect/>
                </a:stretch>
              </p:blipFill>
              <p:spPr>
                <a:xfrm>
                  <a:off x="7979665" y="6199200"/>
                  <a:ext cx="66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A6F19E64-9C34-BA3E-F061-E47128379997}"/>
                    </a:ext>
                  </a:extLst>
                </p14:cNvPr>
                <p14:cNvContentPartPr/>
                <p14:nvPr/>
              </p14:nvContentPartPr>
              <p14:xfrm>
                <a:off x="7939705" y="6007680"/>
                <a:ext cx="51480" cy="75600"/>
              </p14:xfrm>
            </p:contentPart>
          </mc:Choice>
          <mc:Fallback xmlns="">
            <p:pic>
              <p:nvPicPr>
                <p:cNvPr id="20" name="Mürekkep 19">
                  <a:extLst>
                    <a:ext uri="{FF2B5EF4-FFF2-40B4-BE49-F238E27FC236}">
                      <a16:creationId xmlns:a16="http://schemas.microsoft.com/office/drawing/2014/main" id="{A6F19E64-9C34-BA3E-F061-E47128379997}"/>
                    </a:ext>
                  </a:extLst>
                </p:cNvPr>
                <p:cNvPicPr/>
                <p:nvPr/>
              </p:nvPicPr>
              <p:blipFill>
                <a:blip r:embed="rId18"/>
                <a:stretch>
                  <a:fillRect/>
                </a:stretch>
              </p:blipFill>
              <p:spPr>
                <a:xfrm>
                  <a:off x="7931065" y="5998680"/>
                  <a:ext cx="69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8F8BA853-4295-2B5C-73B0-84131344BA13}"/>
                    </a:ext>
                  </a:extLst>
                </p14:cNvPr>
                <p14:cNvContentPartPr/>
                <p14:nvPr/>
              </p14:nvContentPartPr>
              <p14:xfrm>
                <a:off x="8181265" y="6313680"/>
                <a:ext cx="133920" cy="360"/>
              </p14:xfrm>
            </p:contentPart>
          </mc:Choice>
          <mc:Fallback xmlns="">
            <p:pic>
              <p:nvPicPr>
                <p:cNvPr id="21" name="Mürekkep 20">
                  <a:extLst>
                    <a:ext uri="{FF2B5EF4-FFF2-40B4-BE49-F238E27FC236}">
                      <a16:creationId xmlns:a16="http://schemas.microsoft.com/office/drawing/2014/main" id="{8F8BA853-4295-2B5C-73B0-84131344BA13}"/>
                    </a:ext>
                  </a:extLst>
                </p:cNvPr>
                <p:cNvPicPr/>
                <p:nvPr/>
              </p:nvPicPr>
              <p:blipFill>
                <a:blip r:embed="rId20"/>
                <a:stretch>
                  <a:fillRect/>
                </a:stretch>
              </p:blipFill>
              <p:spPr>
                <a:xfrm>
                  <a:off x="8172265" y="6305040"/>
                  <a:ext cx="151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C6700769-F8F4-1989-8C60-7A0CFC918B31}"/>
                    </a:ext>
                  </a:extLst>
                </p14:cNvPr>
                <p14:cNvContentPartPr/>
                <p14:nvPr/>
              </p14:nvContentPartPr>
              <p14:xfrm>
                <a:off x="8306185" y="6237000"/>
                <a:ext cx="66960" cy="137880"/>
              </p14:xfrm>
            </p:contentPart>
          </mc:Choice>
          <mc:Fallback xmlns="">
            <p:pic>
              <p:nvPicPr>
                <p:cNvPr id="23" name="Mürekkep 22">
                  <a:extLst>
                    <a:ext uri="{FF2B5EF4-FFF2-40B4-BE49-F238E27FC236}">
                      <a16:creationId xmlns:a16="http://schemas.microsoft.com/office/drawing/2014/main" id="{C6700769-F8F4-1989-8C60-7A0CFC918B31}"/>
                    </a:ext>
                  </a:extLst>
                </p:cNvPr>
                <p:cNvPicPr/>
                <p:nvPr/>
              </p:nvPicPr>
              <p:blipFill>
                <a:blip r:embed="rId22"/>
                <a:stretch>
                  <a:fillRect/>
                </a:stretch>
              </p:blipFill>
              <p:spPr>
                <a:xfrm>
                  <a:off x="8297545" y="6228000"/>
                  <a:ext cx="84600" cy="155520"/>
                </a:xfrm>
                <a:prstGeom prst="rect">
                  <a:avLst/>
                </a:prstGeom>
              </p:spPr>
            </p:pic>
          </mc:Fallback>
        </mc:AlternateContent>
      </p:grpSp>
      <p:grpSp>
        <p:nvGrpSpPr>
          <p:cNvPr id="26" name="Grup 25">
            <a:extLst>
              <a:ext uri="{FF2B5EF4-FFF2-40B4-BE49-F238E27FC236}">
                <a16:creationId xmlns:a16="http://schemas.microsoft.com/office/drawing/2014/main" id="{E0BD04FA-2C61-2E2F-85F0-B1DA58C299E9}"/>
              </a:ext>
            </a:extLst>
          </p:cNvPr>
          <p:cNvGrpSpPr/>
          <p:nvPr/>
        </p:nvGrpSpPr>
        <p:grpSpPr>
          <a:xfrm>
            <a:off x="5418625" y="4629240"/>
            <a:ext cx="347400" cy="216360"/>
            <a:chOff x="5418625" y="4629240"/>
            <a:chExt cx="347400" cy="216360"/>
          </a:xfrm>
        </p:grpSpPr>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A9225F17-9B90-8CD0-3583-D01F23697E62}"/>
                    </a:ext>
                  </a:extLst>
                </p14:cNvPr>
                <p14:cNvContentPartPr/>
                <p14:nvPr/>
              </p14:nvContentPartPr>
              <p14:xfrm>
                <a:off x="5418625" y="4716000"/>
                <a:ext cx="336240" cy="10440"/>
              </p14:xfrm>
            </p:contentPart>
          </mc:Choice>
          <mc:Fallback xmlns="">
            <p:pic>
              <p:nvPicPr>
                <p:cNvPr id="24" name="Mürekkep 23">
                  <a:extLst>
                    <a:ext uri="{FF2B5EF4-FFF2-40B4-BE49-F238E27FC236}">
                      <a16:creationId xmlns:a16="http://schemas.microsoft.com/office/drawing/2014/main" id="{A9225F17-9B90-8CD0-3583-D01F23697E62}"/>
                    </a:ext>
                  </a:extLst>
                </p:cNvPr>
                <p:cNvPicPr/>
                <p:nvPr/>
              </p:nvPicPr>
              <p:blipFill>
                <a:blip r:embed="rId24"/>
                <a:stretch>
                  <a:fillRect/>
                </a:stretch>
              </p:blipFill>
              <p:spPr>
                <a:xfrm>
                  <a:off x="5409625" y="4707000"/>
                  <a:ext cx="353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491518CE-364E-7F3E-A243-DB2490A89BED}"/>
                    </a:ext>
                  </a:extLst>
                </p14:cNvPr>
                <p14:cNvContentPartPr/>
                <p14:nvPr/>
              </p14:nvContentPartPr>
              <p14:xfrm>
                <a:off x="5674225" y="4629240"/>
                <a:ext cx="91800" cy="216360"/>
              </p14:xfrm>
            </p:contentPart>
          </mc:Choice>
          <mc:Fallback xmlns="">
            <p:pic>
              <p:nvPicPr>
                <p:cNvPr id="25" name="Mürekkep 24">
                  <a:extLst>
                    <a:ext uri="{FF2B5EF4-FFF2-40B4-BE49-F238E27FC236}">
                      <a16:creationId xmlns:a16="http://schemas.microsoft.com/office/drawing/2014/main" id="{491518CE-364E-7F3E-A243-DB2490A89BED}"/>
                    </a:ext>
                  </a:extLst>
                </p:cNvPr>
                <p:cNvPicPr/>
                <p:nvPr/>
              </p:nvPicPr>
              <p:blipFill>
                <a:blip r:embed="rId26"/>
                <a:stretch>
                  <a:fillRect/>
                </a:stretch>
              </p:blipFill>
              <p:spPr>
                <a:xfrm>
                  <a:off x="5665225" y="4620600"/>
                  <a:ext cx="109440" cy="234000"/>
                </a:xfrm>
                <a:prstGeom prst="rect">
                  <a:avLst/>
                </a:prstGeom>
              </p:spPr>
            </p:pic>
          </mc:Fallback>
        </mc:AlternateContent>
      </p:grpSp>
      <p:grpSp>
        <p:nvGrpSpPr>
          <p:cNvPr id="33" name="Grup 32">
            <a:extLst>
              <a:ext uri="{FF2B5EF4-FFF2-40B4-BE49-F238E27FC236}">
                <a16:creationId xmlns:a16="http://schemas.microsoft.com/office/drawing/2014/main" id="{648C1CA1-77E2-7279-99C5-C225FD1CE687}"/>
              </a:ext>
            </a:extLst>
          </p:cNvPr>
          <p:cNvGrpSpPr/>
          <p:nvPr/>
        </p:nvGrpSpPr>
        <p:grpSpPr>
          <a:xfrm>
            <a:off x="2531065" y="3051000"/>
            <a:ext cx="189720" cy="245880"/>
            <a:chOff x="2531065" y="3051000"/>
            <a:chExt cx="189720" cy="245880"/>
          </a:xfrm>
        </p:grpSpPr>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CB975A2D-EC83-5566-FF67-4959803770C9}"/>
                    </a:ext>
                  </a:extLst>
                </p14:cNvPr>
                <p14:cNvContentPartPr/>
                <p14:nvPr/>
              </p14:nvContentPartPr>
              <p14:xfrm>
                <a:off x="2578945" y="3051000"/>
                <a:ext cx="20520" cy="201240"/>
              </p14:xfrm>
            </p:contentPart>
          </mc:Choice>
          <mc:Fallback xmlns="">
            <p:pic>
              <p:nvPicPr>
                <p:cNvPr id="28" name="Mürekkep 27">
                  <a:extLst>
                    <a:ext uri="{FF2B5EF4-FFF2-40B4-BE49-F238E27FC236}">
                      <a16:creationId xmlns:a16="http://schemas.microsoft.com/office/drawing/2014/main" id="{CB975A2D-EC83-5566-FF67-4959803770C9}"/>
                    </a:ext>
                  </a:extLst>
                </p:cNvPr>
                <p:cNvPicPr/>
                <p:nvPr/>
              </p:nvPicPr>
              <p:blipFill>
                <a:blip r:embed="rId28"/>
                <a:stretch>
                  <a:fillRect/>
                </a:stretch>
              </p:blipFill>
              <p:spPr>
                <a:xfrm>
                  <a:off x="2569945" y="3042000"/>
                  <a:ext cx="38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6DB817-9461-08B8-BD5C-7BDC124A3AD3}"/>
                    </a:ext>
                  </a:extLst>
                </p14:cNvPr>
                <p14:cNvContentPartPr/>
                <p14:nvPr/>
              </p14:nvContentPartPr>
              <p14:xfrm>
                <a:off x="2531065" y="3144600"/>
                <a:ext cx="189720" cy="152280"/>
              </p14:xfrm>
            </p:contentPart>
          </mc:Choice>
          <mc:Fallback xmlns="">
            <p:pic>
              <p:nvPicPr>
                <p:cNvPr id="29" name="Mürekkep 28">
                  <a:extLst>
                    <a:ext uri="{FF2B5EF4-FFF2-40B4-BE49-F238E27FC236}">
                      <a16:creationId xmlns:a16="http://schemas.microsoft.com/office/drawing/2014/main" id="{ED6DB817-9461-08B8-BD5C-7BDC124A3AD3}"/>
                    </a:ext>
                  </a:extLst>
                </p:cNvPr>
                <p:cNvPicPr/>
                <p:nvPr/>
              </p:nvPicPr>
              <p:blipFill>
                <a:blip r:embed="rId30"/>
                <a:stretch>
                  <a:fillRect/>
                </a:stretch>
              </p:blipFill>
              <p:spPr>
                <a:xfrm>
                  <a:off x="2522425" y="3135960"/>
                  <a:ext cx="207360" cy="169920"/>
                </a:xfrm>
                <a:prstGeom prst="rect">
                  <a:avLst/>
                </a:prstGeom>
              </p:spPr>
            </p:pic>
          </mc:Fallback>
        </mc:AlternateContent>
      </p:grpSp>
      <p:grpSp>
        <p:nvGrpSpPr>
          <p:cNvPr id="32" name="Grup 31">
            <a:extLst>
              <a:ext uri="{FF2B5EF4-FFF2-40B4-BE49-F238E27FC236}">
                <a16:creationId xmlns:a16="http://schemas.microsoft.com/office/drawing/2014/main" id="{F25CBC26-55C1-524C-910C-B43D0FB81AEC}"/>
              </a:ext>
            </a:extLst>
          </p:cNvPr>
          <p:cNvGrpSpPr/>
          <p:nvPr/>
        </p:nvGrpSpPr>
        <p:grpSpPr>
          <a:xfrm>
            <a:off x="2511985" y="2338560"/>
            <a:ext cx="181440" cy="210240"/>
            <a:chOff x="2511985" y="2338560"/>
            <a:chExt cx="181440" cy="210240"/>
          </a:xfrm>
        </p:grpSpPr>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AA43A082-D705-27F4-76E7-D59F354725CA}"/>
                    </a:ext>
                  </a:extLst>
                </p14:cNvPr>
                <p14:cNvContentPartPr/>
                <p14:nvPr/>
              </p14:nvContentPartPr>
              <p14:xfrm>
                <a:off x="2598385" y="2338560"/>
                <a:ext cx="360" cy="201600"/>
              </p14:xfrm>
            </p:contentPart>
          </mc:Choice>
          <mc:Fallback xmlns="">
            <p:pic>
              <p:nvPicPr>
                <p:cNvPr id="30" name="Mürekkep 29">
                  <a:extLst>
                    <a:ext uri="{FF2B5EF4-FFF2-40B4-BE49-F238E27FC236}">
                      <a16:creationId xmlns:a16="http://schemas.microsoft.com/office/drawing/2014/main" id="{AA43A082-D705-27F4-76E7-D59F354725CA}"/>
                    </a:ext>
                  </a:extLst>
                </p:cNvPr>
                <p:cNvPicPr/>
                <p:nvPr/>
              </p:nvPicPr>
              <p:blipFill>
                <a:blip r:embed="rId32"/>
                <a:stretch>
                  <a:fillRect/>
                </a:stretch>
              </p:blipFill>
              <p:spPr>
                <a:xfrm>
                  <a:off x="2589745" y="2329920"/>
                  <a:ext cx="18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284F76B5-9B89-6A17-38F1-8C76F595913C}"/>
                    </a:ext>
                  </a:extLst>
                </p14:cNvPr>
                <p14:cNvContentPartPr/>
                <p14:nvPr/>
              </p14:nvContentPartPr>
              <p14:xfrm>
                <a:off x="2511985" y="2482200"/>
                <a:ext cx="181440" cy="66600"/>
              </p14:xfrm>
            </p:contentPart>
          </mc:Choice>
          <mc:Fallback xmlns="">
            <p:pic>
              <p:nvPicPr>
                <p:cNvPr id="31" name="Mürekkep 30">
                  <a:extLst>
                    <a:ext uri="{FF2B5EF4-FFF2-40B4-BE49-F238E27FC236}">
                      <a16:creationId xmlns:a16="http://schemas.microsoft.com/office/drawing/2014/main" id="{284F76B5-9B89-6A17-38F1-8C76F595913C}"/>
                    </a:ext>
                  </a:extLst>
                </p:cNvPr>
                <p:cNvPicPr/>
                <p:nvPr/>
              </p:nvPicPr>
              <p:blipFill>
                <a:blip r:embed="rId34"/>
                <a:stretch>
                  <a:fillRect/>
                </a:stretch>
              </p:blipFill>
              <p:spPr>
                <a:xfrm>
                  <a:off x="2502985" y="2473560"/>
                  <a:ext cx="199080" cy="84240"/>
                </a:xfrm>
                <a:prstGeom prst="rect">
                  <a:avLst/>
                </a:prstGeom>
              </p:spPr>
            </p:pic>
          </mc:Fallback>
        </mc:AlternateContent>
      </p:grpSp>
      <p:grpSp>
        <p:nvGrpSpPr>
          <p:cNvPr id="41" name="Grup 40">
            <a:extLst>
              <a:ext uri="{FF2B5EF4-FFF2-40B4-BE49-F238E27FC236}">
                <a16:creationId xmlns:a16="http://schemas.microsoft.com/office/drawing/2014/main" id="{B61F6F22-FE7B-148C-B2CD-543A6A343345}"/>
              </a:ext>
            </a:extLst>
          </p:cNvPr>
          <p:cNvGrpSpPr/>
          <p:nvPr/>
        </p:nvGrpSpPr>
        <p:grpSpPr>
          <a:xfrm>
            <a:off x="844465" y="6025680"/>
            <a:ext cx="1398960" cy="299160"/>
            <a:chOff x="844465" y="6025680"/>
            <a:chExt cx="1398960" cy="29916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7ECF92AD-79B5-4522-608E-286A53E73AED}"/>
                    </a:ext>
                  </a:extLst>
                </p14:cNvPr>
                <p14:cNvContentPartPr/>
                <p14:nvPr/>
              </p14:nvContentPartPr>
              <p14:xfrm>
                <a:off x="844465" y="6081480"/>
                <a:ext cx="255600" cy="243360"/>
              </p14:xfrm>
            </p:contentPart>
          </mc:Choice>
          <mc:Fallback xmlns="">
            <p:pic>
              <p:nvPicPr>
                <p:cNvPr id="34" name="Mürekkep 33">
                  <a:extLst>
                    <a:ext uri="{FF2B5EF4-FFF2-40B4-BE49-F238E27FC236}">
                      <a16:creationId xmlns:a16="http://schemas.microsoft.com/office/drawing/2014/main" id="{7ECF92AD-79B5-4522-608E-286A53E73AED}"/>
                    </a:ext>
                  </a:extLst>
                </p:cNvPr>
                <p:cNvPicPr/>
                <p:nvPr/>
              </p:nvPicPr>
              <p:blipFill>
                <a:blip r:embed="rId36"/>
                <a:stretch>
                  <a:fillRect/>
                </a:stretch>
              </p:blipFill>
              <p:spPr>
                <a:xfrm>
                  <a:off x="835825" y="6072840"/>
                  <a:ext cx="273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6B7C1A7-C428-984D-769F-EAF2AF7D9444}"/>
                    </a:ext>
                  </a:extLst>
                </p14:cNvPr>
                <p14:cNvContentPartPr/>
                <p14:nvPr/>
              </p14:nvContentPartPr>
              <p14:xfrm>
                <a:off x="1203025" y="6092280"/>
                <a:ext cx="162720" cy="208800"/>
              </p14:xfrm>
            </p:contentPart>
          </mc:Choice>
          <mc:Fallback xmlns="">
            <p:pic>
              <p:nvPicPr>
                <p:cNvPr id="35" name="Mürekkep 34">
                  <a:extLst>
                    <a:ext uri="{FF2B5EF4-FFF2-40B4-BE49-F238E27FC236}">
                      <a16:creationId xmlns:a16="http://schemas.microsoft.com/office/drawing/2014/main" id="{E6B7C1A7-C428-984D-769F-EAF2AF7D9444}"/>
                    </a:ext>
                  </a:extLst>
                </p:cNvPr>
                <p:cNvPicPr/>
                <p:nvPr/>
              </p:nvPicPr>
              <p:blipFill>
                <a:blip r:embed="rId38"/>
                <a:stretch>
                  <a:fillRect/>
                </a:stretch>
              </p:blipFill>
              <p:spPr>
                <a:xfrm>
                  <a:off x="1194025" y="6083280"/>
                  <a:ext cx="180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A6E805B4-0B8A-AC07-9ECC-3AF5D5803175}"/>
                    </a:ext>
                  </a:extLst>
                </p14:cNvPr>
                <p14:cNvContentPartPr/>
                <p14:nvPr/>
              </p14:nvContentPartPr>
              <p14:xfrm>
                <a:off x="1405705" y="6099120"/>
                <a:ext cx="190800" cy="174240"/>
              </p14:xfrm>
            </p:contentPart>
          </mc:Choice>
          <mc:Fallback xmlns="">
            <p:pic>
              <p:nvPicPr>
                <p:cNvPr id="36" name="Mürekkep 35">
                  <a:extLst>
                    <a:ext uri="{FF2B5EF4-FFF2-40B4-BE49-F238E27FC236}">
                      <a16:creationId xmlns:a16="http://schemas.microsoft.com/office/drawing/2014/main" id="{A6E805B4-0B8A-AC07-9ECC-3AF5D5803175}"/>
                    </a:ext>
                  </a:extLst>
                </p:cNvPr>
                <p:cNvPicPr/>
                <p:nvPr/>
              </p:nvPicPr>
              <p:blipFill>
                <a:blip r:embed="rId40"/>
                <a:stretch>
                  <a:fillRect/>
                </a:stretch>
              </p:blipFill>
              <p:spPr>
                <a:xfrm>
                  <a:off x="1397065" y="6090120"/>
                  <a:ext cx="208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B3DB3CDD-9A37-10E6-B874-85E96C730042}"/>
                    </a:ext>
                  </a:extLst>
                </p14:cNvPr>
                <p14:cNvContentPartPr/>
                <p14:nvPr/>
              </p14:nvContentPartPr>
              <p14:xfrm>
                <a:off x="1645105" y="6112080"/>
                <a:ext cx="162720" cy="172080"/>
              </p14:xfrm>
            </p:contentPart>
          </mc:Choice>
          <mc:Fallback xmlns="">
            <p:pic>
              <p:nvPicPr>
                <p:cNvPr id="37" name="Mürekkep 36">
                  <a:extLst>
                    <a:ext uri="{FF2B5EF4-FFF2-40B4-BE49-F238E27FC236}">
                      <a16:creationId xmlns:a16="http://schemas.microsoft.com/office/drawing/2014/main" id="{B3DB3CDD-9A37-10E6-B874-85E96C730042}"/>
                    </a:ext>
                  </a:extLst>
                </p:cNvPr>
                <p:cNvPicPr/>
                <p:nvPr/>
              </p:nvPicPr>
              <p:blipFill>
                <a:blip r:embed="rId42"/>
                <a:stretch>
                  <a:fillRect/>
                </a:stretch>
              </p:blipFill>
              <p:spPr>
                <a:xfrm>
                  <a:off x="1636465" y="6103080"/>
                  <a:ext cx="18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6EEE610E-64A2-2A22-1C4B-8CE77E309F23}"/>
                    </a:ext>
                  </a:extLst>
                </p14:cNvPr>
                <p14:cNvContentPartPr/>
                <p14:nvPr/>
              </p14:nvContentPartPr>
              <p14:xfrm>
                <a:off x="1898905" y="6044040"/>
                <a:ext cx="36720" cy="185400"/>
              </p14:xfrm>
            </p:contentPart>
          </mc:Choice>
          <mc:Fallback xmlns="">
            <p:pic>
              <p:nvPicPr>
                <p:cNvPr id="38" name="Mürekkep 37">
                  <a:extLst>
                    <a:ext uri="{FF2B5EF4-FFF2-40B4-BE49-F238E27FC236}">
                      <a16:creationId xmlns:a16="http://schemas.microsoft.com/office/drawing/2014/main" id="{6EEE610E-64A2-2A22-1C4B-8CE77E309F23}"/>
                    </a:ext>
                  </a:extLst>
                </p:cNvPr>
                <p:cNvPicPr/>
                <p:nvPr/>
              </p:nvPicPr>
              <p:blipFill>
                <a:blip r:embed="rId44"/>
                <a:stretch>
                  <a:fillRect/>
                </a:stretch>
              </p:blipFill>
              <p:spPr>
                <a:xfrm>
                  <a:off x="1889905" y="6035400"/>
                  <a:ext cx="54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04C0D033-1589-D499-4D8E-A35F7E10E5EA}"/>
                    </a:ext>
                  </a:extLst>
                </p14:cNvPr>
                <p14:cNvContentPartPr/>
                <p14:nvPr/>
              </p14:nvContentPartPr>
              <p14:xfrm>
                <a:off x="1809265" y="6149880"/>
                <a:ext cx="153000" cy="360"/>
              </p14:xfrm>
            </p:contentPart>
          </mc:Choice>
          <mc:Fallback xmlns="">
            <p:pic>
              <p:nvPicPr>
                <p:cNvPr id="39" name="Mürekkep 38">
                  <a:extLst>
                    <a:ext uri="{FF2B5EF4-FFF2-40B4-BE49-F238E27FC236}">
                      <a16:creationId xmlns:a16="http://schemas.microsoft.com/office/drawing/2014/main" id="{04C0D033-1589-D499-4D8E-A35F7E10E5EA}"/>
                    </a:ext>
                  </a:extLst>
                </p:cNvPr>
                <p:cNvPicPr/>
                <p:nvPr/>
              </p:nvPicPr>
              <p:blipFill>
                <a:blip r:embed="rId46"/>
                <a:stretch>
                  <a:fillRect/>
                </a:stretch>
              </p:blipFill>
              <p:spPr>
                <a:xfrm>
                  <a:off x="1800625" y="6141240"/>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82C1ECC6-2DF8-EBF7-D6F3-526959FBD559}"/>
                    </a:ext>
                  </a:extLst>
                </p14:cNvPr>
                <p14:cNvContentPartPr/>
                <p14:nvPr/>
              </p14:nvContentPartPr>
              <p14:xfrm>
                <a:off x="1989625" y="6025680"/>
                <a:ext cx="253800" cy="232560"/>
              </p14:xfrm>
            </p:contentPart>
          </mc:Choice>
          <mc:Fallback xmlns="">
            <p:pic>
              <p:nvPicPr>
                <p:cNvPr id="40" name="Mürekkep 39">
                  <a:extLst>
                    <a:ext uri="{FF2B5EF4-FFF2-40B4-BE49-F238E27FC236}">
                      <a16:creationId xmlns:a16="http://schemas.microsoft.com/office/drawing/2014/main" id="{82C1ECC6-2DF8-EBF7-D6F3-526959FBD559}"/>
                    </a:ext>
                  </a:extLst>
                </p:cNvPr>
                <p:cNvPicPr/>
                <p:nvPr/>
              </p:nvPicPr>
              <p:blipFill>
                <a:blip r:embed="rId48"/>
                <a:stretch>
                  <a:fillRect/>
                </a:stretch>
              </p:blipFill>
              <p:spPr>
                <a:xfrm>
                  <a:off x="1980625" y="6016680"/>
                  <a:ext cx="271440" cy="25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2" name="Mürekkep 41">
                <a:extLst>
                  <a:ext uri="{FF2B5EF4-FFF2-40B4-BE49-F238E27FC236}">
                    <a16:creationId xmlns:a16="http://schemas.microsoft.com/office/drawing/2014/main" id="{9C53EFC4-1B13-B223-7552-AF69C7EEC27C}"/>
                  </a:ext>
                </a:extLst>
              </p14:cNvPr>
              <p14:cNvContentPartPr/>
              <p14:nvPr/>
            </p14:nvContentPartPr>
            <p14:xfrm>
              <a:off x="1304905" y="5680800"/>
              <a:ext cx="298440" cy="267840"/>
            </p14:xfrm>
          </p:contentPart>
        </mc:Choice>
        <mc:Fallback xmlns="">
          <p:pic>
            <p:nvPicPr>
              <p:cNvPr id="42" name="Mürekkep 41">
                <a:extLst>
                  <a:ext uri="{FF2B5EF4-FFF2-40B4-BE49-F238E27FC236}">
                    <a16:creationId xmlns:a16="http://schemas.microsoft.com/office/drawing/2014/main" id="{9C53EFC4-1B13-B223-7552-AF69C7EEC27C}"/>
                  </a:ext>
                </a:extLst>
              </p:cNvPr>
              <p:cNvPicPr/>
              <p:nvPr/>
            </p:nvPicPr>
            <p:blipFill>
              <a:blip r:embed="rId50"/>
              <a:stretch>
                <a:fillRect/>
              </a:stretch>
            </p:blipFill>
            <p:spPr>
              <a:xfrm>
                <a:off x="1296265" y="5671800"/>
                <a:ext cx="316080" cy="285480"/>
              </a:xfrm>
              <a:prstGeom prst="rect">
                <a:avLst/>
              </a:prstGeom>
            </p:spPr>
          </p:pic>
        </mc:Fallback>
      </mc:AlternateContent>
    </p:spTree>
    <p:extLst>
      <p:ext uri="{BB962C8B-B14F-4D97-AF65-F5344CB8AC3E}">
        <p14:creationId xmlns:p14="http://schemas.microsoft.com/office/powerpoint/2010/main" val="1579418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86527-DD9D-454C-7B1A-FB47EDDE2314}"/>
              </a:ext>
            </a:extLst>
          </p:cNvPr>
          <p:cNvSpPr>
            <a:spLocks noGrp="1"/>
          </p:cNvSpPr>
          <p:nvPr>
            <p:ph type="title"/>
          </p:nvPr>
        </p:nvSpPr>
        <p:spPr/>
        <p:txBody>
          <a:bodyPr/>
          <a:lstStyle/>
          <a:p>
            <a:r>
              <a:rPr lang="en-US" sz="2000" dirty="0" err="1">
                <a:solidFill>
                  <a:srgbClr val="FF0000"/>
                </a:solidFill>
              </a:rPr>
              <a:t>WBP_Globe_Proggress</a:t>
            </a:r>
            <a:r>
              <a:rPr lang="en-US" sz="2000" dirty="0">
                <a:solidFill>
                  <a:srgbClr val="FF0000"/>
                </a:solidFill>
              </a:rPr>
              <a:t> Bar:  </a:t>
            </a:r>
            <a:r>
              <a:rPr lang="en-US" sz="2000" dirty="0" err="1"/>
              <a:t>Bizim</a:t>
            </a:r>
            <a:r>
              <a:rPr lang="en-US" sz="2000" dirty="0"/>
              <a:t> parent </a:t>
            </a:r>
            <a:r>
              <a:rPr lang="en-US" sz="2000" dirty="0" err="1"/>
              <a:t>class’imiz</a:t>
            </a:r>
            <a:r>
              <a:rPr lang="en-US" sz="2000" dirty="0"/>
              <a:t> </a:t>
            </a:r>
            <a:r>
              <a:rPr lang="en-US" sz="2000" dirty="0" err="1"/>
              <a:t>artik</a:t>
            </a:r>
            <a:r>
              <a:rPr lang="en-US" sz="2000" dirty="0"/>
              <a:t>.</a:t>
            </a:r>
            <a:br>
              <a:rPr lang="en-US" sz="2000" dirty="0"/>
            </a:br>
            <a:r>
              <a:rPr lang="en-US" sz="2000" dirty="0" err="1"/>
              <a:t>Bunu</a:t>
            </a:r>
            <a:r>
              <a:rPr lang="en-US" sz="2000" dirty="0"/>
              <a:t> </a:t>
            </a:r>
            <a:r>
              <a:rPr lang="en-US" sz="2000" dirty="0" err="1"/>
              <a:t>kullanararak</a:t>
            </a:r>
            <a:r>
              <a:rPr lang="en-US" sz="2000" dirty="0"/>
              <a:t> </a:t>
            </a:r>
            <a:r>
              <a:rPr lang="en-US" sz="2000" dirty="0" err="1">
                <a:solidFill>
                  <a:srgbClr val="FF0000"/>
                </a:solidFill>
              </a:rPr>
              <a:t>WBP_HealthGlobe</a:t>
            </a:r>
            <a:r>
              <a:rPr lang="en-US" sz="2000" dirty="0" err="1"/>
              <a:t>’I</a:t>
            </a:r>
            <a:r>
              <a:rPr lang="en-US" sz="2000" dirty="0"/>
              <a:t> </a:t>
            </a:r>
            <a:r>
              <a:rPr lang="en-US" sz="2000" dirty="0" err="1"/>
              <a:t>ayarliyacagiz</a:t>
            </a:r>
            <a:r>
              <a:rPr lang="en-US" sz="2000" dirty="0"/>
              <a:t>. </a:t>
            </a:r>
            <a:br>
              <a:rPr lang="en-US" sz="2000" dirty="0"/>
            </a:br>
            <a:r>
              <a:rPr lang="en-US" sz="2000" dirty="0"/>
              <a:t>Yani </a:t>
            </a:r>
            <a:r>
              <a:rPr lang="en-US" sz="2000" dirty="0" err="1"/>
              <a:t>oyundaki</a:t>
            </a:r>
            <a:r>
              <a:rPr lang="en-US" sz="2000" dirty="0"/>
              <a:t> can UI </a:t>
            </a:r>
            <a:r>
              <a:rPr lang="en-US" sz="2000" dirty="0" err="1"/>
              <a:t>barimizi</a:t>
            </a:r>
            <a:br>
              <a:rPr lang="en-US" sz="2000" dirty="0"/>
            </a:br>
            <a:endParaRPr lang="en-CA" sz="2000" dirty="0"/>
          </a:p>
        </p:txBody>
      </p:sp>
      <p:pic>
        <p:nvPicPr>
          <p:cNvPr id="5" name="Resim 4">
            <a:extLst>
              <a:ext uri="{FF2B5EF4-FFF2-40B4-BE49-F238E27FC236}">
                <a16:creationId xmlns:a16="http://schemas.microsoft.com/office/drawing/2014/main" id="{AA21341F-6F28-70EF-6946-A3C187FCF240}"/>
              </a:ext>
            </a:extLst>
          </p:cNvPr>
          <p:cNvPicPr>
            <a:picLocks noChangeAspect="1"/>
          </p:cNvPicPr>
          <p:nvPr/>
        </p:nvPicPr>
        <p:blipFill>
          <a:blip r:embed="rId2"/>
          <a:stretch>
            <a:fillRect/>
          </a:stretch>
        </p:blipFill>
        <p:spPr>
          <a:xfrm>
            <a:off x="718183" y="1914359"/>
            <a:ext cx="2191056" cy="523948"/>
          </a:xfrm>
          <a:prstGeom prst="rect">
            <a:avLst/>
          </a:prstGeom>
        </p:spPr>
      </p:pic>
      <p:pic>
        <p:nvPicPr>
          <p:cNvPr id="7" name="Resim 6">
            <a:extLst>
              <a:ext uri="{FF2B5EF4-FFF2-40B4-BE49-F238E27FC236}">
                <a16:creationId xmlns:a16="http://schemas.microsoft.com/office/drawing/2014/main" id="{75737ED9-3923-B654-BFAB-292F132A23E9}"/>
              </a:ext>
            </a:extLst>
          </p:cNvPr>
          <p:cNvPicPr>
            <a:picLocks noChangeAspect="1"/>
          </p:cNvPicPr>
          <p:nvPr/>
        </p:nvPicPr>
        <p:blipFill>
          <a:blip r:embed="rId3"/>
          <a:stretch>
            <a:fillRect/>
          </a:stretch>
        </p:blipFill>
        <p:spPr>
          <a:xfrm>
            <a:off x="718183" y="3254999"/>
            <a:ext cx="6516009" cy="2086266"/>
          </a:xfrm>
          <a:prstGeom prst="rect">
            <a:avLst/>
          </a:prstGeom>
        </p:spPr>
      </p:pic>
      <p:sp>
        <p:nvSpPr>
          <p:cNvPr id="8" name="Metin kutusu 7">
            <a:extLst>
              <a:ext uri="{FF2B5EF4-FFF2-40B4-BE49-F238E27FC236}">
                <a16:creationId xmlns:a16="http://schemas.microsoft.com/office/drawing/2014/main" id="{1C81CB20-D6AB-1A39-9C26-FE5294ACAE27}"/>
              </a:ext>
            </a:extLst>
          </p:cNvPr>
          <p:cNvSpPr txBox="1"/>
          <p:nvPr/>
        </p:nvSpPr>
        <p:spPr>
          <a:xfrm>
            <a:off x="199176" y="2523487"/>
            <a:ext cx="8242962" cy="646331"/>
          </a:xfrm>
          <a:prstGeom prst="rect">
            <a:avLst/>
          </a:prstGeom>
          <a:noFill/>
        </p:spPr>
        <p:txBody>
          <a:bodyPr wrap="none" rtlCol="0">
            <a:spAutoFit/>
          </a:bodyPr>
          <a:lstStyle/>
          <a:p>
            <a:r>
              <a:rPr lang="en-US" dirty="0"/>
              <a:t>Bu </a:t>
            </a:r>
            <a:r>
              <a:rPr lang="en-US" dirty="0" err="1"/>
              <a:t>kisimda</a:t>
            </a:r>
            <a:r>
              <a:rPr lang="en-US" dirty="0"/>
              <a:t> </a:t>
            </a:r>
            <a:r>
              <a:rPr lang="tr-TR" dirty="0"/>
              <a:t>çarka basıyoruz. Show </a:t>
            </a:r>
            <a:r>
              <a:rPr lang="tr-TR" dirty="0" err="1"/>
              <a:t>Inherited</a:t>
            </a:r>
            <a:r>
              <a:rPr lang="tr-TR" dirty="0"/>
              <a:t> </a:t>
            </a:r>
            <a:r>
              <a:rPr lang="tr-TR" dirty="0" err="1"/>
              <a:t>Variables</a:t>
            </a:r>
            <a:r>
              <a:rPr lang="tr-TR" dirty="0"/>
              <a:t> ı açıyoruz.</a:t>
            </a:r>
          </a:p>
          <a:p>
            <a:r>
              <a:rPr lang="tr-TR" dirty="0"/>
              <a:t>Bunu açmazsak </a:t>
            </a:r>
            <a:r>
              <a:rPr lang="tr-TR" dirty="0" err="1"/>
              <a:t>Parent</a:t>
            </a:r>
            <a:r>
              <a:rPr lang="tr-TR" dirty="0"/>
              <a:t> </a:t>
            </a:r>
            <a:r>
              <a:rPr lang="tr-TR" dirty="0" err="1"/>
              <a:t>classımızda</a:t>
            </a:r>
            <a:r>
              <a:rPr lang="tr-TR" dirty="0"/>
              <a:t> oluşturduğumuz </a:t>
            </a:r>
            <a:r>
              <a:rPr lang="tr-TR" dirty="0" err="1"/>
              <a:t>Variablerı</a:t>
            </a:r>
            <a:r>
              <a:rPr lang="tr-TR" dirty="0"/>
              <a:t> göremeyiz.</a:t>
            </a:r>
            <a:endParaRPr lang="en-CA" dirty="0"/>
          </a:p>
        </p:txBody>
      </p:sp>
      <p:grpSp>
        <p:nvGrpSpPr>
          <p:cNvPr id="11" name="Grup 10">
            <a:extLst>
              <a:ext uri="{FF2B5EF4-FFF2-40B4-BE49-F238E27FC236}">
                <a16:creationId xmlns:a16="http://schemas.microsoft.com/office/drawing/2014/main" id="{E4F12044-7034-5065-000F-D29EFF965181}"/>
              </a:ext>
            </a:extLst>
          </p:cNvPr>
          <p:cNvGrpSpPr/>
          <p:nvPr/>
        </p:nvGrpSpPr>
        <p:grpSpPr>
          <a:xfrm>
            <a:off x="4117063" y="3511665"/>
            <a:ext cx="392400" cy="573840"/>
            <a:chOff x="4117063" y="3511665"/>
            <a:chExt cx="392400" cy="573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A1F8FAC-E52E-9133-172D-9DC2B5EE4401}"/>
                    </a:ext>
                  </a:extLst>
                </p14:cNvPr>
                <p14:cNvContentPartPr/>
                <p14:nvPr/>
              </p14:nvContentPartPr>
              <p14:xfrm>
                <a:off x="4117063" y="3511665"/>
                <a:ext cx="257760" cy="247320"/>
              </p14:xfrm>
            </p:contentPart>
          </mc:Choice>
          <mc:Fallback xmlns="">
            <p:pic>
              <p:nvPicPr>
                <p:cNvPr id="9" name="Mürekkep 8">
                  <a:extLst>
                    <a:ext uri="{FF2B5EF4-FFF2-40B4-BE49-F238E27FC236}">
                      <a16:creationId xmlns:a16="http://schemas.microsoft.com/office/drawing/2014/main" id="{AA1F8FAC-E52E-9133-172D-9DC2B5EE4401}"/>
                    </a:ext>
                  </a:extLst>
                </p:cNvPr>
                <p:cNvPicPr/>
                <p:nvPr/>
              </p:nvPicPr>
              <p:blipFill>
                <a:blip r:embed="rId5"/>
                <a:stretch>
                  <a:fillRect/>
                </a:stretch>
              </p:blipFill>
              <p:spPr>
                <a:xfrm>
                  <a:off x="4108423" y="3503025"/>
                  <a:ext cx="2754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237DF755-D10C-784A-AEC6-29255945EAF3}"/>
                    </a:ext>
                  </a:extLst>
                </p14:cNvPr>
                <p14:cNvContentPartPr/>
                <p14:nvPr/>
              </p14:nvContentPartPr>
              <p14:xfrm>
                <a:off x="4226143" y="3837465"/>
                <a:ext cx="283320" cy="248040"/>
              </p14:xfrm>
            </p:contentPart>
          </mc:Choice>
          <mc:Fallback xmlns="">
            <p:pic>
              <p:nvPicPr>
                <p:cNvPr id="10" name="Mürekkep 9">
                  <a:extLst>
                    <a:ext uri="{FF2B5EF4-FFF2-40B4-BE49-F238E27FC236}">
                      <a16:creationId xmlns:a16="http://schemas.microsoft.com/office/drawing/2014/main" id="{237DF755-D10C-784A-AEC6-29255945EAF3}"/>
                    </a:ext>
                  </a:extLst>
                </p:cNvPr>
                <p:cNvPicPr/>
                <p:nvPr/>
              </p:nvPicPr>
              <p:blipFill>
                <a:blip r:embed="rId7"/>
                <a:stretch>
                  <a:fillRect/>
                </a:stretch>
              </p:blipFill>
              <p:spPr>
                <a:xfrm>
                  <a:off x="4217503" y="3828465"/>
                  <a:ext cx="300960" cy="265680"/>
                </a:xfrm>
                <a:prstGeom prst="rect">
                  <a:avLst/>
                </a:prstGeom>
              </p:spPr>
            </p:pic>
          </mc:Fallback>
        </mc:AlternateContent>
      </p:grpSp>
      <p:pic>
        <p:nvPicPr>
          <p:cNvPr id="13" name="Resim 12">
            <a:extLst>
              <a:ext uri="{FF2B5EF4-FFF2-40B4-BE49-F238E27FC236}">
                <a16:creationId xmlns:a16="http://schemas.microsoft.com/office/drawing/2014/main" id="{32A2D14C-31A4-C1BF-D49D-39A6D07AE71E}"/>
              </a:ext>
            </a:extLst>
          </p:cNvPr>
          <p:cNvPicPr>
            <a:picLocks noChangeAspect="1"/>
          </p:cNvPicPr>
          <p:nvPr/>
        </p:nvPicPr>
        <p:blipFill>
          <a:blip r:embed="rId8"/>
          <a:stretch>
            <a:fillRect/>
          </a:stretch>
        </p:blipFill>
        <p:spPr>
          <a:xfrm>
            <a:off x="8231305" y="3301370"/>
            <a:ext cx="3639058" cy="1857634"/>
          </a:xfrm>
          <a:prstGeom prst="rect">
            <a:avLst/>
          </a:prstGeom>
        </p:spPr>
      </p:pic>
      <p:grpSp>
        <p:nvGrpSpPr>
          <p:cNvPr id="16" name="Grup 15">
            <a:extLst>
              <a:ext uri="{FF2B5EF4-FFF2-40B4-BE49-F238E27FC236}">
                <a16:creationId xmlns:a16="http://schemas.microsoft.com/office/drawing/2014/main" id="{59F078D4-EC9A-838F-F637-4EA5B0A13421}"/>
              </a:ext>
            </a:extLst>
          </p:cNvPr>
          <p:cNvGrpSpPr/>
          <p:nvPr/>
        </p:nvGrpSpPr>
        <p:grpSpPr>
          <a:xfrm>
            <a:off x="7459663" y="4254705"/>
            <a:ext cx="519120" cy="228600"/>
            <a:chOff x="7459663" y="4254705"/>
            <a:chExt cx="519120" cy="2286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E4B3BBC4-16B3-2797-825C-97741C892A2D}"/>
                    </a:ext>
                  </a:extLst>
                </p14:cNvPr>
                <p14:cNvContentPartPr/>
                <p14:nvPr/>
              </p14:nvContentPartPr>
              <p14:xfrm>
                <a:off x="7459663" y="4342905"/>
                <a:ext cx="415800" cy="12960"/>
              </p14:xfrm>
            </p:contentPart>
          </mc:Choice>
          <mc:Fallback xmlns="">
            <p:pic>
              <p:nvPicPr>
                <p:cNvPr id="14" name="Mürekkep 13">
                  <a:extLst>
                    <a:ext uri="{FF2B5EF4-FFF2-40B4-BE49-F238E27FC236}">
                      <a16:creationId xmlns:a16="http://schemas.microsoft.com/office/drawing/2014/main" id="{E4B3BBC4-16B3-2797-825C-97741C892A2D}"/>
                    </a:ext>
                  </a:extLst>
                </p:cNvPr>
                <p:cNvPicPr/>
                <p:nvPr/>
              </p:nvPicPr>
              <p:blipFill>
                <a:blip r:embed="rId10"/>
                <a:stretch>
                  <a:fillRect/>
                </a:stretch>
              </p:blipFill>
              <p:spPr>
                <a:xfrm>
                  <a:off x="7451023" y="4333905"/>
                  <a:ext cx="433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B9DF5884-F31B-67D3-4618-5C62789C1FED}"/>
                    </a:ext>
                  </a:extLst>
                </p14:cNvPr>
                <p14:cNvContentPartPr/>
                <p14:nvPr/>
              </p14:nvContentPartPr>
              <p14:xfrm>
                <a:off x="7812823" y="4254705"/>
                <a:ext cx="165960" cy="228600"/>
              </p14:xfrm>
            </p:contentPart>
          </mc:Choice>
          <mc:Fallback xmlns="">
            <p:pic>
              <p:nvPicPr>
                <p:cNvPr id="15" name="Mürekkep 14">
                  <a:extLst>
                    <a:ext uri="{FF2B5EF4-FFF2-40B4-BE49-F238E27FC236}">
                      <a16:creationId xmlns:a16="http://schemas.microsoft.com/office/drawing/2014/main" id="{B9DF5884-F31B-67D3-4618-5C62789C1FED}"/>
                    </a:ext>
                  </a:extLst>
                </p:cNvPr>
                <p:cNvPicPr/>
                <p:nvPr/>
              </p:nvPicPr>
              <p:blipFill>
                <a:blip r:embed="rId12"/>
                <a:stretch>
                  <a:fillRect/>
                </a:stretch>
              </p:blipFill>
              <p:spPr>
                <a:xfrm>
                  <a:off x="7804183" y="4246065"/>
                  <a:ext cx="183600" cy="246240"/>
                </a:xfrm>
                <a:prstGeom prst="rect">
                  <a:avLst/>
                </a:prstGeom>
              </p:spPr>
            </p:pic>
          </mc:Fallback>
        </mc:AlternateContent>
      </p:grpSp>
      <p:grpSp>
        <p:nvGrpSpPr>
          <p:cNvPr id="19" name="Grup 18">
            <a:extLst>
              <a:ext uri="{FF2B5EF4-FFF2-40B4-BE49-F238E27FC236}">
                <a16:creationId xmlns:a16="http://schemas.microsoft.com/office/drawing/2014/main" id="{CC1340F4-8000-4E09-0AF4-4BBD5E46FFE7}"/>
              </a:ext>
            </a:extLst>
          </p:cNvPr>
          <p:cNvGrpSpPr/>
          <p:nvPr/>
        </p:nvGrpSpPr>
        <p:grpSpPr>
          <a:xfrm>
            <a:off x="8120623" y="3783825"/>
            <a:ext cx="144720" cy="106560"/>
            <a:chOff x="8120623" y="3783825"/>
            <a:chExt cx="144720" cy="106560"/>
          </a:xfrm>
        </p:grpSpPr>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F5DC0B21-92C0-E682-704D-2531DA30FAF5}"/>
                    </a:ext>
                  </a:extLst>
                </p14:cNvPr>
                <p14:cNvContentPartPr/>
                <p14:nvPr/>
              </p14:nvContentPartPr>
              <p14:xfrm>
                <a:off x="8120623" y="3843945"/>
                <a:ext cx="131760" cy="12960"/>
              </p14:xfrm>
            </p:contentPart>
          </mc:Choice>
          <mc:Fallback xmlns="">
            <p:pic>
              <p:nvPicPr>
                <p:cNvPr id="17" name="Mürekkep 16">
                  <a:extLst>
                    <a:ext uri="{FF2B5EF4-FFF2-40B4-BE49-F238E27FC236}">
                      <a16:creationId xmlns:a16="http://schemas.microsoft.com/office/drawing/2014/main" id="{F5DC0B21-92C0-E682-704D-2531DA30FAF5}"/>
                    </a:ext>
                  </a:extLst>
                </p:cNvPr>
                <p:cNvPicPr/>
                <p:nvPr/>
              </p:nvPicPr>
              <p:blipFill>
                <a:blip r:embed="rId14"/>
                <a:stretch>
                  <a:fillRect/>
                </a:stretch>
              </p:blipFill>
              <p:spPr>
                <a:xfrm>
                  <a:off x="8111623" y="3834945"/>
                  <a:ext cx="149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054CB0CE-0D3A-89E9-8BDC-5630613C8833}"/>
                    </a:ext>
                  </a:extLst>
                </p14:cNvPr>
                <p14:cNvContentPartPr/>
                <p14:nvPr/>
              </p14:nvContentPartPr>
              <p14:xfrm>
                <a:off x="8192983" y="3783825"/>
                <a:ext cx="72360" cy="106560"/>
              </p14:xfrm>
            </p:contentPart>
          </mc:Choice>
          <mc:Fallback xmlns="">
            <p:pic>
              <p:nvPicPr>
                <p:cNvPr id="18" name="Mürekkep 17">
                  <a:extLst>
                    <a:ext uri="{FF2B5EF4-FFF2-40B4-BE49-F238E27FC236}">
                      <a16:creationId xmlns:a16="http://schemas.microsoft.com/office/drawing/2014/main" id="{054CB0CE-0D3A-89E9-8BDC-5630613C8833}"/>
                    </a:ext>
                  </a:extLst>
                </p:cNvPr>
                <p:cNvPicPr/>
                <p:nvPr/>
              </p:nvPicPr>
              <p:blipFill>
                <a:blip r:embed="rId16"/>
                <a:stretch>
                  <a:fillRect/>
                </a:stretch>
              </p:blipFill>
              <p:spPr>
                <a:xfrm>
                  <a:off x="8184343" y="3775185"/>
                  <a:ext cx="90000" cy="124200"/>
                </a:xfrm>
                <a:prstGeom prst="rect">
                  <a:avLst/>
                </a:prstGeom>
              </p:spPr>
            </p:pic>
          </mc:Fallback>
        </mc:AlternateContent>
      </p:grpSp>
      <p:sp>
        <p:nvSpPr>
          <p:cNvPr id="20" name="Metin kutusu 19">
            <a:extLst>
              <a:ext uri="{FF2B5EF4-FFF2-40B4-BE49-F238E27FC236}">
                <a16:creationId xmlns:a16="http://schemas.microsoft.com/office/drawing/2014/main" id="{5BA07133-E99D-9078-3999-549761034E46}"/>
              </a:ext>
            </a:extLst>
          </p:cNvPr>
          <p:cNvSpPr txBox="1"/>
          <p:nvPr/>
        </p:nvSpPr>
        <p:spPr>
          <a:xfrm>
            <a:off x="3295461" y="6056820"/>
            <a:ext cx="5280613" cy="369332"/>
          </a:xfrm>
          <a:prstGeom prst="rect">
            <a:avLst/>
          </a:prstGeom>
          <a:noFill/>
        </p:spPr>
        <p:txBody>
          <a:bodyPr wrap="none" rtlCol="0">
            <a:spAutoFit/>
          </a:bodyPr>
          <a:lstStyle/>
          <a:p>
            <a:r>
              <a:rPr lang="tr-TR" dirty="0"/>
              <a:t>Artık kolaylıkla </a:t>
            </a:r>
            <a:r>
              <a:rPr lang="tr-TR" dirty="0" err="1"/>
              <a:t>ıstedıgımız</a:t>
            </a:r>
            <a:r>
              <a:rPr lang="tr-TR" dirty="0"/>
              <a:t> skilin UI </a:t>
            </a:r>
            <a:r>
              <a:rPr lang="tr-TR" dirty="0" err="1"/>
              <a:t>ını</a:t>
            </a:r>
            <a:r>
              <a:rPr lang="tr-TR" dirty="0"/>
              <a:t> yapabiliriz.</a:t>
            </a:r>
            <a:endParaRPr lang="en-CA" dirty="0"/>
          </a:p>
        </p:txBody>
      </p:sp>
    </p:spTree>
    <p:extLst>
      <p:ext uri="{BB962C8B-B14F-4D97-AF65-F5344CB8AC3E}">
        <p14:creationId xmlns:p14="http://schemas.microsoft.com/office/powerpoint/2010/main" val="1649160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017CA8-E1AB-2C6D-FC05-636A7180842B}"/>
              </a:ext>
            </a:extLst>
          </p:cNvPr>
          <p:cNvPicPr>
            <a:picLocks noChangeAspect="1"/>
          </p:cNvPicPr>
          <p:nvPr/>
        </p:nvPicPr>
        <p:blipFill>
          <a:blip r:embed="rId2"/>
          <a:stretch>
            <a:fillRect/>
          </a:stretch>
        </p:blipFill>
        <p:spPr>
          <a:xfrm>
            <a:off x="3142838" y="1199839"/>
            <a:ext cx="5906324" cy="4458322"/>
          </a:xfrm>
          <a:prstGeom prst="rect">
            <a:avLst/>
          </a:prstGeom>
        </p:spPr>
      </p:pic>
      <p:pic>
        <p:nvPicPr>
          <p:cNvPr id="7" name="Resim 6">
            <a:extLst>
              <a:ext uri="{FF2B5EF4-FFF2-40B4-BE49-F238E27FC236}">
                <a16:creationId xmlns:a16="http://schemas.microsoft.com/office/drawing/2014/main" id="{76C9D8D5-5841-6901-BD92-88E9D82183F1}"/>
              </a:ext>
            </a:extLst>
          </p:cNvPr>
          <p:cNvPicPr>
            <a:picLocks noChangeAspect="1"/>
          </p:cNvPicPr>
          <p:nvPr/>
        </p:nvPicPr>
        <p:blipFill>
          <a:blip r:embed="rId3"/>
          <a:stretch>
            <a:fillRect/>
          </a:stretch>
        </p:blipFill>
        <p:spPr>
          <a:xfrm>
            <a:off x="327919" y="3190842"/>
            <a:ext cx="2372056" cy="476316"/>
          </a:xfrm>
          <a:prstGeom prst="rect">
            <a:avLst/>
          </a:prstGeom>
        </p:spPr>
      </p:pic>
      <p:pic>
        <p:nvPicPr>
          <p:cNvPr id="9" name="Resim 8">
            <a:extLst>
              <a:ext uri="{FF2B5EF4-FFF2-40B4-BE49-F238E27FC236}">
                <a16:creationId xmlns:a16="http://schemas.microsoft.com/office/drawing/2014/main" id="{DB919269-87E8-B295-4DEF-98B68C0C6A56}"/>
              </a:ext>
            </a:extLst>
          </p:cNvPr>
          <p:cNvPicPr>
            <a:picLocks noChangeAspect="1"/>
          </p:cNvPicPr>
          <p:nvPr/>
        </p:nvPicPr>
        <p:blipFill>
          <a:blip r:embed="rId4"/>
          <a:stretch>
            <a:fillRect/>
          </a:stretch>
        </p:blipFill>
        <p:spPr>
          <a:xfrm>
            <a:off x="10244916" y="2728815"/>
            <a:ext cx="1171739" cy="1400370"/>
          </a:xfrm>
          <a:prstGeom prst="rect">
            <a:avLst/>
          </a:prstGeom>
        </p:spPr>
      </p:pic>
    </p:spTree>
    <p:extLst>
      <p:ext uri="{BB962C8B-B14F-4D97-AF65-F5344CB8AC3E}">
        <p14:creationId xmlns:p14="http://schemas.microsoft.com/office/powerpoint/2010/main" val="2831837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0D3AB1-3304-1708-AB1E-3674EB8362C1}"/>
              </a:ext>
            </a:extLst>
          </p:cNvPr>
          <p:cNvPicPr>
            <a:picLocks noChangeAspect="1"/>
          </p:cNvPicPr>
          <p:nvPr/>
        </p:nvPicPr>
        <p:blipFill>
          <a:blip r:embed="rId2"/>
          <a:stretch>
            <a:fillRect/>
          </a:stretch>
        </p:blipFill>
        <p:spPr>
          <a:xfrm>
            <a:off x="547437" y="868396"/>
            <a:ext cx="2857899" cy="5506218"/>
          </a:xfrm>
          <a:prstGeom prst="rect">
            <a:avLst/>
          </a:prstGeom>
        </p:spPr>
      </p:pic>
      <p:pic>
        <p:nvPicPr>
          <p:cNvPr id="7" name="Resim 6">
            <a:extLst>
              <a:ext uri="{FF2B5EF4-FFF2-40B4-BE49-F238E27FC236}">
                <a16:creationId xmlns:a16="http://schemas.microsoft.com/office/drawing/2014/main" id="{8B2F0C5F-F154-16E8-75A1-CC6327A9EA15}"/>
              </a:ext>
            </a:extLst>
          </p:cNvPr>
          <p:cNvPicPr>
            <a:picLocks noChangeAspect="1"/>
          </p:cNvPicPr>
          <p:nvPr/>
        </p:nvPicPr>
        <p:blipFill>
          <a:blip r:embed="rId3"/>
          <a:stretch>
            <a:fillRect/>
          </a:stretch>
        </p:blipFill>
        <p:spPr>
          <a:xfrm>
            <a:off x="4261816" y="868396"/>
            <a:ext cx="2686425" cy="1286054"/>
          </a:xfrm>
          <a:prstGeom prst="rect">
            <a:avLst/>
          </a:prstGeom>
        </p:spPr>
      </p:pic>
      <p:pic>
        <p:nvPicPr>
          <p:cNvPr id="9" name="Resim 8">
            <a:extLst>
              <a:ext uri="{FF2B5EF4-FFF2-40B4-BE49-F238E27FC236}">
                <a16:creationId xmlns:a16="http://schemas.microsoft.com/office/drawing/2014/main" id="{2B94A218-6792-F673-948B-8642AA714098}"/>
              </a:ext>
            </a:extLst>
          </p:cNvPr>
          <p:cNvPicPr>
            <a:picLocks noChangeAspect="1"/>
          </p:cNvPicPr>
          <p:nvPr/>
        </p:nvPicPr>
        <p:blipFill>
          <a:blip r:embed="rId4"/>
          <a:stretch>
            <a:fillRect/>
          </a:stretch>
        </p:blipFill>
        <p:spPr>
          <a:xfrm>
            <a:off x="4261816" y="3365868"/>
            <a:ext cx="4474775" cy="2715424"/>
          </a:xfrm>
          <a:prstGeom prst="rect">
            <a:avLst/>
          </a:prstGeom>
        </p:spPr>
      </p:pic>
      <p:pic>
        <p:nvPicPr>
          <p:cNvPr id="11" name="Resim 10">
            <a:extLst>
              <a:ext uri="{FF2B5EF4-FFF2-40B4-BE49-F238E27FC236}">
                <a16:creationId xmlns:a16="http://schemas.microsoft.com/office/drawing/2014/main" id="{DF35535E-B6DB-6735-3020-FA271D1F7482}"/>
              </a:ext>
            </a:extLst>
          </p:cNvPr>
          <p:cNvPicPr>
            <a:picLocks noChangeAspect="1"/>
          </p:cNvPicPr>
          <p:nvPr/>
        </p:nvPicPr>
        <p:blipFill>
          <a:blip r:embed="rId5"/>
          <a:stretch>
            <a:fillRect/>
          </a:stretch>
        </p:blipFill>
        <p:spPr>
          <a:xfrm>
            <a:off x="7879557" y="153552"/>
            <a:ext cx="3765006" cy="2715742"/>
          </a:xfrm>
          <a:prstGeom prst="rect">
            <a:avLst/>
          </a:prstGeom>
        </p:spPr>
      </p:pic>
      <p:grpSp>
        <p:nvGrpSpPr>
          <p:cNvPr id="14" name="Grup 13">
            <a:extLst>
              <a:ext uri="{FF2B5EF4-FFF2-40B4-BE49-F238E27FC236}">
                <a16:creationId xmlns:a16="http://schemas.microsoft.com/office/drawing/2014/main" id="{4E9C1321-6393-E327-2738-9875517ED8BF}"/>
              </a:ext>
            </a:extLst>
          </p:cNvPr>
          <p:cNvGrpSpPr/>
          <p:nvPr/>
        </p:nvGrpSpPr>
        <p:grpSpPr>
          <a:xfrm>
            <a:off x="3060265" y="1799640"/>
            <a:ext cx="559800" cy="4160880"/>
            <a:chOff x="3060265" y="1799640"/>
            <a:chExt cx="559800" cy="416088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AFFDB7B-2CBC-B189-B0CE-C336FFA9DDD4}"/>
                    </a:ext>
                  </a:extLst>
                </p14:cNvPr>
                <p14:cNvContentPartPr/>
                <p14:nvPr/>
              </p14:nvContentPartPr>
              <p14:xfrm>
                <a:off x="3060265" y="1799640"/>
                <a:ext cx="559800" cy="4108320"/>
              </p14:xfrm>
            </p:contentPart>
          </mc:Choice>
          <mc:Fallback xmlns="">
            <p:pic>
              <p:nvPicPr>
                <p:cNvPr id="12" name="Mürekkep 11">
                  <a:extLst>
                    <a:ext uri="{FF2B5EF4-FFF2-40B4-BE49-F238E27FC236}">
                      <a16:creationId xmlns:a16="http://schemas.microsoft.com/office/drawing/2014/main" id="{EAFFDB7B-2CBC-B189-B0CE-C336FFA9DDD4}"/>
                    </a:ext>
                  </a:extLst>
                </p:cNvPr>
                <p:cNvPicPr/>
                <p:nvPr/>
              </p:nvPicPr>
              <p:blipFill>
                <a:blip r:embed="rId7"/>
                <a:stretch>
                  <a:fillRect/>
                </a:stretch>
              </p:blipFill>
              <p:spPr>
                <a:xfrm>
                  <a:off x="3051625" y="1790640"/>
                  <a:ext cx="577440" cy="412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8D44A889-19EE-35C4-AFDD-75113AC94D4B}"/>
                    </a:ext>
                  </a:extLst>
                </p14:cNvPr>
                <p14:cNvContentPartPr/>
                <p14:nvPr/>
              </p14:nvContentPartPr>
              <p14:xfrm>
                <a:off x="3127585" y="5803560"/>
                <a:ext cx="289080" cy="156960"/>
              </p14:xfrm>
            </p:contentPart>
          </mc:Choice>
          <mc:Fallback xmlns="">
            <p:pic>
              <p:nvPicPr>
                <p:cNvPr id="13" name="Mürekkep 12">
                  <a:extLst>
                    <a:ext uri="{FF2B5EF4-FFF2-40B4-BE49-F238E27FC236}">
                      <a16:creationId xmlns:a16="http://schemas.microsoft.com/office/drawing/2014/main" id="{8D44A889-19EE-35C4-AFDD-75113AC94D4B}"/>
                    </a:ext>
                  </a:extLst>
                </p:cNvPr>
                <p:cNvPicPr/>
                <p:nvPr/>
              </p:nvPicPr>
              <p:blipFill>
                <a:blip r:embed="rId9"/>
                <a:stretch>
                  <a:fillRect/>
                </a:stretch>
              </p:blipFill>
              <p:spPr>
                <a:xfrm>
                  <a:off x="3118945" y="5794920"/>
                  <a:ext cx="306720" cy="174600"/>
                </a:xfrm>
                <a:prstGeom prst="rect">
                  <a:avLst/>
                </a:prstGeom>
              </p:spPr>
            </p:pic>
          </mc:Fallback>
        </mc:AlternateContent>
      </p:grpSp>
      <p:grpSp>
        <p:nvGrpSpPr>
          <p:cNvPr id="25" name="Grup 24">
            <a:extLst>
              <a:ext uri="{FF2B5EF4-FFF2-40B4-BE49-F238E27FC236}">
                <a16:creationId xmlns:a16="http://schemas.microsoft.com/office/drawing/2014/main" id="{5AA4E387-45C2-7C52-48FE-EB8065C9E76E}"/>
              </a:ext>
            </a:extLst>
          </p:cNvPr>
          <p:cNvGrpSpPr/>
          <p:nvPr/>
        </p:nvGrpSpPr>
        <p:grpSpPr>
          <a:xfrm>
            <a:off x="1844905" y="3377880"/>
            <a:ext cx="1544400" cy="551520"/>
            <a:chOff x="1844905" y="3377880"/>
            <a:chExt cx="1544400" cy="55152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947A68C-E324-10D5-9EF9-5F421BB28F2D}"/>
                    </a:ext>
                  </a:extLst>
                </p14:cNvPr>
                <p14:cNvContentPartPr/>
                <p14:nvPr/>
              </p14:nvContentPartPr>
              <p14:xfrm>
                <a:off x="1844905" y="3501360"/>
                <a:ext cx="167400" cy="428040"/>
              </p14:xfrm>
            </p:contentPart>
          </mc:Choice>
          <mc:Fallback xmlns="">
            <p:pic>
              <p:nvPicPr>
                <p:cNvPr id="15" name="Mürekkep 14">
                  <a:extLst>
                    <a:ext uri="{FF2B5EF4-FFF2-40B4-BE49-F238E27FC236}">
                      <a16:creationId xmlns:a16="http://schemas.microsoft.com/office/drawing/2014/main" id="{3947A68C-E324-10D5-9EF9-5F421BB28F2D}"/>
                    </a:ext>
                  </a:extLst>
                </p:cNvPr>
                <p:cNvPicPr/>
                <p:nvPr/>
              </p:nvPicPr>
              <p:blipFill>
                <a:blip r:embed="rId11"/>
                <a:stretch>
                  <a:fillRect/>
                </a:stretch>
              </p:blipFill>
              <p:spPr>
                <a:xfrm>
                  <a:off x="1835905" y="3492360"/>
                  <a:ext cx="1850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B0FC75B3-42E7-E6A8-D4D5-D9FCE89CB6D3}"/>
                    </a:ext>
                  </a:extLst>
                </p14:cNvPr>
                <p14:cNvContentPartPr/>
                <p14:nvPr/>
              </p14:nvContentPartPr>
              <p14:xfrm>
                <a:off x="2155585" y="3665880"/>
                <a:ext cx="117000" cy="211680"/>
              </p14:xfrm>
            </p:contentPart>
          </mc:Choice>
          <mc:Fallback xmlns="">
            <p:pic>
              <p:nvPicPr>
                <p:cNvPr id="16" name="Mürekkep 15">
                  <a:extLst>
                    <a:ext uri="{FF2B5EF4-FFF2-40B4-BE49-F238E27FC236}">
                      <a16:creationId xmlns:a16="http://schemas.microsoft.com/office/drawing/2014/main" id="{B0FC75B3-42E7-E6A8-D4D5-D9FCE89CB6D3}"/>
                    </a:ext>
                  </a:extLst>
                </p:cNvPr>
                <p:cNvPicPr/>
                <p:nvPr/>
              </p:nvPicPr>
              <p:blipFill>
                <a:blip r:embed="rId13"/>
                <a:stretch>
                  <a:fillRect/>
                </a:stretch>
              </p:blipFill>
              <p:spPr>
                <a:xfrm>
                  <a:off x="2146945" y="3657240"/>
                  <a:ext cx="1346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D2183E4-A6F5-B130-6E57-130EE35707BD}"/>
                    </a:ext>
                  </a:extLst>
                </p14:cNvPr>
                <p14:cNvContentPartPr/>
                <p14:nvPr/>
              </p14:nvContentPartPr>
              <p14:xfrm>
                <a:off x="2165305" y="3570840"/>
                <a:ext cx="360" cy="1800"/>
              </p14:xfrm>
            </p:contentPart>
          </mc:Choice>
          <mc:Fallback xmlns="">
            <p:pic>
              <p:nvPicPr>
                <p:cNvPr id="17" name="Mürekkep 16">
                  <a:extLst>
                    <a:ext uri="{FF2B5EF4-FFF2-40B4-BE49-F238E27FC236}">
                      <a16:creationId xmlns:a16="http://schemas.microsoft.com/office/drawing/2014/main" id="{BD2183E4-A6F5-B130-6E57-130EE35707BD}"/>
                    </a:ext>
                  </a:extLst>
                </p:cNvPr>
                <p:cNvPicPr/>
                <p:nvPr/>
              </p:nvPicPr>
              <p:blipFill>
                <a:blip r:embed="rId15"/>
                <a:stretch>
                  <a:fillRect/>
                </a:stretch>
              </p:blipFill>
              <p:spPr>
                <a:xfrm>
                  <a:off x="2156305" y="356184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CC5E3E2A-896D-F95E-AE63-02B6DA6AEE64}"/>
                    </a:ext>
                  </a:extLst>
                </p14:cNvPr>
                <p14:cNvContentPartPr/>
                <p14:nvPr/>
              </p14:nvContentPartPr>
              <p14:xfrm>
                <a:off x="2384185" y="3569040"/>
                <a:ext cx="137160" cy="217440"/>
              </p14:xfrm>
            </p:contentPart>
          </mc:Choice>
          <mc:Fallback xmlns="">
            <p:pic>
              <p:nvPicPr>
                <p:cNvPr id="18" name="Mürekkep 17">
                  <a:extLst>
                    <a:ext uri="{FF2B5EF4-FFF2-40B4-BE49-F238E27FC236}">
                      <a16:creationId xmlns:a16="http://schemas.microsoft.com/office/drawing/2014/main" id="{CC5E3E2A-896D-F95E-AE63-02B6DA6AEE64}"/>
                    </a:ext>
                  </a:extLst>
                </p:cNvPr>
                <p:cNvPicPr/>
                <p:nvPr/>
              </p:nvPicPr>
              <p:blipFill>
                <a:blip r:embed="rId17"/>
                <a:stretch>
                  <a:fillRect/>
                </a:stretch>
              </p:blipFill>
              <p:spPr>
                <a:xfrm>
                  <a:off x="2375545" y="3560040"/>
                  <a:ext cx="154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Mürekkep 18">
                  <a:extLst>
                    <a:ext uri="{FF2B5EF4-FFF2-40B4-BE49-F238E27FC236}">
                      <a16:creationId xmlns:a16="http://schemas.microsoft.com/office/drawing/2014/main" id="{2FDAEEA1-F365-A55E-2CD2-B8EAE37FF582}"/>
                    </a:ext>
                  </a:extLst>
                </p14:cNvPr>
                <p14:cNvContentPartPr/>
                <p14:nvPr/>
              </p14:nvContentPartPr>
              <p14:xfrm>
                <a:off x="2608105" y="3542040"/>
                <a:ext cx="117000" cy="199440"/>
              </p14:xfrm>
            </p:contentPart>
          </mc:Choice>
          <mc:Fallback xmlns="">
            <p:pic>
              <p:nvPicPr>
                <p:cNvPr id="19" name="Mürekkep 18">
                  <a:extLst>
                    <a:ext uri="{FF2B5EF4-FFF2-40B4-BE49-F238E27FC236}">
                      <a16:creationId xmlns:a16="http://schemas.microsoft.com/office/drawing/2014/main" id="{2FDAEEA1-F365-A55E-2CD2-B8EAE37FF582}"/>
                    </a:ext>
                  </a:extLst>
                </p:cNvPr>
                <p:cNvPicPr/>
                <p:nvPr/>
              </p:nvPicPr>
              <p:blipFill>
                <a:blip r:embed="rId19"/>
                <a:stretch>
                  <a:fillRect/>
                </a:stretch>
              </p:blipFill>
              <p:spPr>
                <a:xfrm>
                  <a:off x="2599465" y="3533040"/>
                  <a:ext cx="134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84AC8271-98FC-DFFA-6B48-63FFBB712D6F}"/>
                    </a:ext>
                  </a:extLst>
                </p14:cNvPr>
                <p14:cNvContentPartPr/>
                <p14:nvPr/>
              </p14:nvContentPartPr>
              <p14:xfrm>
                <a:off x="2656345" y="3483720"/>
                <a:ext cx="360" cy="360"/>
              </p14:xfrm>
            </p:contentPart>
          </mc:Choice>
          <mc:Fallback xmlns="">
            <p:pic>
              <p:nvPicPr>
                <p:cNvPr id="20" name="Mürekkep 19">
                  <a:extLst>
                    <a:ext uri="{FF2B5EF4-FFF2-40B4-BE49-F238E27FC236}">
                      <a16:creationId xmlns:a16="http://schemas.microsoft.com/office/drawing/2014/main" id="{84AC8271-98FC-DFFA-6B48-63FFBB712D6F}"/>
                    </a:ext>
                  </a:extLst>
                </p:cNvPr>
                <p:cNvPicPr/>
                <p:nvPr/>
              </p:nvPicPr>
              <p:blipFill>
                <a:blip r:embed="rId15"/>
                <a:stretch>
                  <a:fillRect/>
                </a:stretch>
              </p:blipFill>
              <p:spPr>
                <a:xfrm>
                  <a:off x="2647345" y="3475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35A1C06-6263-870F-E443-473366837E60}"/>
                    </a:ext>
                  </a:extLst>
                </p14:cNvPr>
                <p14:cNvContentPartPr/>
                <p14:nvPr/>
              </p14:nvContentPartPr>
              <p14:xfrm>
                <a:off x="2761825" y="3377880"/>
                <a:ext cx="47160" cy="270720"/>
              </p14:xfrm>
            </p:contentPart>
          </mc:Choice>
          <mc:Fallback xmlns="">
            <p:pic>
              <p:nvPicPr>
                <p:cNvPr id="21" name="Mürekkep 20">
                  <a:extLst>
                    <a:ext uri="{FF2B5EF4-FFF2-40B4-BE49-F238E27FC236}">
                      <a16:creationId xmlns:a16="http://schemas.microsoft.com/office/drawing/2014/main" id="{435A1C06-6263-870F-E443-473366837E60}"/>
                    </a:ext>
                  </a:extLst>
                </p:cNvPr>
                <p:cNvPicPr/>
                <p:nvPr/>
              </p:nvPicPr>
              <p:blipFill>
                <a:blip r:embed="rId22"/>
                <a:stretch>
                  <a:fillRect/>
                </a:stretch>
              </p:blipFill>
              <p:spPr>
                <a:xfrm>
                  <a:off x="2753185" y="3369240"/>
                  <a:ext cx="64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BC8156F4-AA49-FF2E-B3A1-AA510EA44B1C}"/>
                    </a:ext>
                  </a:extLst>
                </p14:cNvPr>
                <p14:cNvContentPartPr/>
                <p14:nvPr/>
              </p14:nvContentPartPr>
              <p14:xfrm>
                <a:off x="2828785" y="3570840"/>
                <a:ext cx="47520" cy="114120"/>
              </p14:xfrm>
            </p:contentPart>
          </mc:Choice>
          <mc:Fallback xmlns="">
            <p:pic>
              <p:nvPicPr>
                <p:cNvPr id="22" name="Mürekkep 21">
                  <a:extLst>
                    <a:ext uri="{FF2B5EF4-FFF2-40B4-BE49-F238E27FC236}">
                      <a16:creationId xmlns:a16="http://schemas.microsoft.com/office/drawing/2014/main" id="{BC8156F4-AA49-FF2E-B3A1-AA510EA44B1C}"/>
                    </a:ext>
                  </a:extLst>
                </p:cNvPr>
                <p:cNvPicPr/>
                <p:nvPr/>
              </p:nvPicPr>
              <p:blipFill>
                <a:blip r:embed="rId24"/>
                <a:stretch>
                  <a:fillRect/>
                </a:stretch>
              </p:blipFill>
              <p:spPr>
                <a:xfrm>
                  <a:off x="2820145" y="3561840"/>
                  <a:ext cx="65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176F6216-2EC6-0DF9-297E-5F392132E045}"/>
                    </a:ext>
                  </a:extLst>
                </p14:cNvPr>
                <p14:cNvContentPartPr/>
                <p14:nvPr/>
              </p14:nvContentPartPr>
              <p14:xfrm>
                <a:off x="2868025" y="3377880"/>
                <a:ext cx="104400" cy="299520"/>
              </p14:xfrm>
            </p:contentPart>
          </mc:Choice>
          <mc:Fallback xmlns="">
            <p:pic>
              <p:nvPicPr>
                <p:cNvPr id="23" name="Mürekkep 22">
                  <a:extLst>
                    <a:ext uri="{FF2B5EF4-FFF2-40B4-BE49-F238E27FC236}">
                      <a16:creationId xmlns:a16="http://schemas.microsoft.com/office/drawing/2014/main" id="{176F6216-2EC6-0DF9-297E-5F392132E045}"/>
                    </a:ext>
                  </a:extLst>
                </p:cNvPr>
                <p:cNvPicPr/>
                <p:nvPr/>
              </p:nvPicPr>
              <p:blipFill>
                <a:blip r:embed="rId26"/>
                <a:stretch>
                  <a:fillRect/>
                </a:stretch>
              </p:blipFill>
              <p:spPr>
                <a:xfrm>
                  <a:off x="2859025" y="3369240"/>
                  <a:ext cx="122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02F91FD6-6DE8-EB69-3AA0-16DFF7187239}"/>
                    </a:ext>
                  </a:extLst>
                </p14:cNvPr>
                <p14:cNvContentPartPr/>
                <p14:nvPr/>
              </p14:nvContentPartPr>
              <p14:xfrm>
                <a:off x="3012385" y="3476880"/>
                <a:ext cx="376920" cy="211680"/>
              </p14:xfrm>
            </p:contentPart>
          </mc:Choice>
          <mc:Fallback xmlns="">
            <p:pic>
              <p:nvPicPr>
                <p:cNvPr id="24" name="Mürekkep 23">
                  <a:extLst>
                    <a:ext uri="{FF2B5EF4-FFF2-40B4-BE49-F238E27FC236}">
                      <a16:creationId xmlns:a16="http://schemas.microsoft.com/office/drawing/2014/main" id="{02F91FD6-6DE8-EB69-3AA0-16DFF7187239}"/>
                    </a:ext>
                  </a:extLst>
                </p:cNvPr>
                <p:cNvPicPr/>
                <p:nvPr/>
              </p:nvPicPr>
              <p:blipFill>
                <a:blip r:embed="rId28"/>
                <a:stretch>
                  <a:fillRect/>
                </a:stretch>
              </p:blipFill>
              <p:spPr>
                <a:xfrm>
                  <a:off x="3003745" y="3468240"/>
                  <a:ext cx="394560" cy="22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81192221-724D-BC0D-7B35-86A71D3A20C3}"/>
                  </a:ext>
                </a:extLst>
              </p14:cNvPr>
              <p14:cNvContentPartPr/>
              <p14:nvPr/>
            </p14:nvContentPartPr>
            <p14:xfrm>
              <a:off x="4474345" y="1856520"/>
              <a:ext cx="1522080" cy="319680"/>
            </p14:xfrm>
          </p:contentPart>
        </mc:Choice>
        <mc:Fallback xmlns="">
          <p:pic>
            <p:nvPicPr>
              <p:cNvPr id="26" name="Mürekkep 25">
                <a:extLst>
                  <a:ext uri="{FF2B5EF4-FFF2-40B4-BE49-F238E27FC236}">
                    <a16:creationId xmlns:a16="http://schemas.microsoft.com/office/drawing/2014/main" id="{81192221-724D-BC0D-7B35-86A71D3A20C3}"/>
                  </a:ext>
                </a:extLst>
              </p:cNvPr>
              <p:cNvPicPr/>
              <p:nvPr/>
            </p:nvPicPr>
            <p:blipFill>
              <a:blip r:embed="rId30"/>
              <a:stretch>
                <a:fillRect/>
              </a:stretch>
            </p:blipFill>
            <p:spPr>
              <a:xfrm>
                <a:off x="4465705" y="1847520"/>
                <a:ext cx="1539720" cy="337320"/>
              </a:xfrm>
              <a:prstGeom prst="rect">
                <a:avLst/>
              </a:prstGeom>
            </p:spPr>
          </p:pic>
        </mc:Fallback>
      </mc:AlternateContent>
      <p:grpSp>
        <p:nvGrpSpPr>
          <p:cNvPr id="36" name="Grup 35">
            <a:extLst>
              <a:ext uri="{FF2B5EF4-FFF2-40B4-BE49-F238E27FC236}">
                <a16:creationId xmlns:a16="http://schemas.microsoft.com/office/drawing/2014/main" id="{B9312A2D-325A-FA87-6CD1-EFBD83777E34}"/>
              </a:ext>
            </a:extLst>
          </p:cNvPr>
          <p:cNvGrpSpPr/>
          <p:nvPr/>
        </p:nvGrpSpPr>
        <p:grpSpPr>
          <a:xfrm>
            <a:off x="4494145" y="569880"/>
            <a:ext cx="598320" cy="856800"/>
            <a:chOff x="4494145" y="569880"/>
            <a:chExt cx="598320" cy="85680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5722AAE5-2E96-5040-6518-F6B4FCCC0F8A}"/>
                    </a:ext>
                  </a:extLst>
                </p14:cNvPr>
                <p14:cNvContentPartPr/>
                <p14:nvPr/>
              </p14:nvContentPartPr>
              <p14:xfrm>
                <a:off x="4494145" y="1076760"/>
                <a:ext cx="453240" cy="349920"/>
              </p14:xfrm>
            </p:contentPart>
          </mc:Choice>
          <mc:Fallback xmlns="">
            <p:pic>
              <p:nvPicPr>
                <p:cNvPr id="27" name="Mürekkep 26">
                  <a:extLst>
                    <a:ext uri="{FF2B5EF4-FFF2-40B4-BE49-F238E27FC236}">
                      <a16:creationId xmlns:a16="http://schemas.microsoft.com/office/drawing/2014/main" id="{5722AAE5-2E96-5040-6518-F6B4FCCC0F8A}"/>
                    </a:ext>
                  </a:extLst>
                </p:cNvPr>
                <p:cNvPicPr/>
                <p:nvPr/>
              </p:nvPicPr>
              <p:blipFill>
                <a:blip r:embed="rId32"/>
                <a:stretch>
                  <a:fillRect/>
                </a:stretch>
              </p:blipFill>
              <p:spPr>
                <a:xfrm>
                  <a:off x="4485145" y="1067760"/>
                  <a:ext cx="4708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FED0BA35-0E00-A77C-BC0F-C848601BF01D}"/>
                    </a:ext>
                  </a:extLst>
                </p14:cNvPr>
                <p14:cNvContentPartPr/>
                <p14:nvPr/>
              </p14:nvContentPartPr>
              <p14:xfrm>
                <a:off x="4831465" y="613440"/>
                <a:ext cx="199440" cy="532080"/>
              </p14:xfrm>
            </p:contentPart>
          </mc:Choice>
          <mc:Fallback xmlns="">
            <p:pic>
              <p:nvPicPr>
                <p:cNvPr id="28" name="Mürekkep 27">
                  <a:extLst>
                    <a:ext uri="{FF2B5EF4-FFF2-40B4-BE49-F238E27FC236}">
                      <a16:creationId xmlns:a16="http://schemas.microsoft.com/office/drawing/2014/main" id="{FED0BA35-0E00-A77C-BC0F-C848601BF01D}"/>
                    </a:ext>
                  </a:extLst>
                </p:cNvPr>
                <p:cNvPicPr/>
                <p:nvPr/>
              </p:nvPicPr>
              <p:blipFill>
                <a:blip r:embed="rId34"/>
                <a:stretch>
                  <a:fillRect/>
                </a:stretch>
              </p:blipFill>
              <p:spPr>
                <a:xfrm>
                  <a:off x="4822465" y="604440"/>
                  <a:ext cx="2170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BCE89BE3-CA3F-7B8E-E7B6-D13F0B7C0FDC}"/>
                    </a:ext>
                  </a:extLst>
                </p14:cNvPr>
                <p14:cNvContentPartPr/>
                <p14:nvPr/>
              </p14:nvContentPartPr>
              <p14:xfrm>
                <a:off x="4906705" y="569880"/>
                <a:ext cx="185760" cy="121320"/>
              </p14:xfrm>
            </p:contentPart>
          </mc:Choice>
          <mc:Fallback xmlns="">
            <p:pic>
              <p:nvPicPr>
                <p:cNvPr id="29" name="Mürekkep 28">
                  <a:extLst>
                    <a:ext uri="{FF2B5EF4-FFF2-40B4-BE49-F238E27FC236}">
                      <a16:creationId xmlns:a16="http://schemas.microsoft.com/office/drawing/2014/main" id="{BCE89BE3-CA3F-7B8E-E7B6-D13F0B7C0FDC}"/>
                    </a:ext>
                  </a:extLst>
                </p:cNvPr>
                <p:cNvPicPr/>
                <p:nvPr/>
              </p:nvPicPr>
              <p:blipFill>
                <a:blip r:embed="rId36"/>
                <a:stretch>
                  <a:fillRect/>
                </a:stretch>
              </p:blipFill>
              <p:spPr>
                <a:xfrm>
                  <a:off x="4897705" y="561240"/>
                  <a:ext cx="203400" cy="138960"/>
                </a:xfrm>
                <a:prstGeom prst="rect">
                  <a:avLst/>
                </a:prstGeom>
              </p:spPr>
            </p:pic>
          </mc:Fallback>
        </mc:AlternateContent>
      </p:grpSp>
      <p:grpSp>
        <p:nvGrpSpPr>
          <p:cNvPr id="35" name="Grup 34">
            <a:extLst>
              <a:ext uri="{FF2B5EF4-FFF2-40B4-BE49-F238E27FC236}">
                <a16:creationId xmlns:a16="http://schemas.microsoft.com/office/drawing/2014/main" id="{9766E3BD-CA69-B3F1-4FD2-E045794E02FE}"/>
              </a:ext>
            </a:extLst>
          </p:cNvPr>
          <p:cNvGrpSpPr/>
          <p:nvPr/>
        </p:nvGrpSpPr>
        <p:grpSpPr>
          <a:xfrm>
            <a:off x="4841905" y="201600"/>
            <a:ext cx="594720" cy="232560"/>
            <a:chOff x="4841905" y="201600"/>
            <a:chExt cx="594720" cy="232560"/>
          </a:xfrm>
        </p:grpSpPr>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7F02327B-9F89-F19F-54D2-BCDF6C9456E5}"/>
                    </a:ext>
                  </a:extLst>
                </p14:cNvPr>
                <p14:cNvContentPartPr/>
                <p14:nvPr/>
              </p14:nvContentPartPr>
              <p14:xfrm>
                <a:off x="4841905" y="230760"/>
                <a:ext cx="29160" cy="203400"/>
              </p14:xfrm>
            </p:contentPart>
          </mc:Choice>
          <mc:Fallback xmlns="">
            <p:pic>
              <p:nvPicPr>
                <p:cNvPr id="30" name="Mürekkep 29">
                  <a:extLst>
                    <a:ext uri="{FF2B5EF4-FFF2-40B4-BE49-F238E27FC236}">
                      <a16:creationId xmlns:a16="http://schemas.microsoft.com/office/drawing/2014/main" id="{7F02327B-9F89-F19F-54D2-BCDF6C9456E5}"/>
                    </a:ext>
                  </a:extLst>
                </p:cNvPr>
                <p:cNvPicPr/>
                <p:nvPr/>
              </p:nvPicPr>
              <p:blipFill>
                <a:blip r:embed="rId38"/>
                <a:stretch>
                  <a:fillRect/>
                </a:stretch>
              </p:blipFill>
              <p:spPr>
                <a:xfrm>
                  <a:off x="4832905" y="222120"/>
                  <a:ext cx="46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E21A2265-732E-43CD-7286-E0F340FD313C}"/>
                    </a:ext>
                  </a:extLst>
                </p14:cNvPr>
                <p14:cNvContentPartPr/>
                <p14:nvPr/>
              </p14:nvContentPartPr>
              <p14:xfrm>
                <a:off x="4908505" y="201600"/>
                <a:ext cx="126000" cy="191520"/>
              </p14:xfrm>
            </p:contentPart>
          </mc:Choice>
          <mc:Fallback xmlns="">
            <p:pic>
              <p:nvPicPr>
                <p:cNvPr id="31" name="Mürekkep 30">
                  <a:extLst>
                    <a:ext uri="{FF2B5EF4-FFF2-40B4-BE49-F238E27FC236}">
                      <a16:creationId xmlns:a16="http://schemas.microsoft.com/office/drawing/2014/main" id="{E21A2265-732E-43CD-7286-E0F340FD313C}"/>
                    </a:ext>
                  </a:extLst>
                </p:cNvPr>
                <p:cNvPicPr/>
                <p:nvPr/>
              </p:nvPicPr>
              <p:blipFill>
                <a:blip r:embed="rId40"/>
                <a:stretch>
                  <a:fillRect/>
                </a:stretch>
              </p:blipFill>
              <p:spPr>
                <a:xfrm>
                  <a:off x="4899505" y="192960"/>
                  <a:ext cx="143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A5D582C2-0269-1B46-D55D-E8EEA2419AA5}"/>
                    </a:ext>
                  </a:extLst>
                </p14:cNvPr>
                <p14:cNvContentPartPr/>
                <p14:nvPr/>
              </p14:nvContentPartPr>
              <p14:xfrm>
                <a:off x="4869985" y="316800"/>
                <a:ext cx="114120" cy="39240"/>
              </p14:xfrm>
            </p:contentPart>
          </mc:Choice>
          <mc:Fallback xmlns="">
            <p:pic>
              <p:nvPicPr>
                <p:cNvPr id="32" name="Mürekkep 31">
                  <a:extLst>
                    <a:ext uri="{FF2B5EF4-FFF2-40B4-BE49-F238E27FC236}">
                      <a16:creationId xmlns:a16="http://schemas.microsoft.com/office/drawing/2014/main" id="{A5D582C2-0269-1B46-D55D-E8EEA2419AA5}"/>
                    </a:ext>
                  </a:extLst>
                </p:cNvPr>
                <p:cNvPicPr/>
                <p:nvPr/>
              </p:nvPicPr>
              <p:blipFill>
                <a:blip r:embed="rId42"/>
                <a:stretch>
                  <a:fillRect/>
                </a:stretch>
              </p:blipFill>
              <p:spPr>
                <a:xfrm>
                  <a:off x="4860985" y="307800"/>
                  <a:ext cx="1317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831E0A9B-E5DD-B4F8-2D18-6204F36AADB2}"/>
                    </a:ext>
                  </a:extLst>
                </p14:cNvPr>
                <p14:cNvContentPartPr/>
                <p14:nvPr/>
              </p14:nvContentPartPr>
              <p14:xfrm>
                <a:off x="5110825" y="229680"/>
                <a:ext cx="65520" cy="153000"/>
              </p14:xfrm>
            </p:contentPart>
          </mc:Choice>
          <mc:Fallback xmlns="">
            <p:pic>
              <p:nvPicPr>
                <p:cNvPr id="33" name="Mürekkep 32">
                  <a:extLst>
                    <a:ext uri="{FF2B5EF4-FFF2-40B4-BE49-F238E27FC236}">
                      <a16:creationId xmlns:a16="http://schemas.microsoft.com/office/drawing/2014/main" id="{831E0A9B-E5DD-B4F8-2D18-6204F36AADB2}"/>
                    </a:ext>
                  </a:extLst>
                </p:cNvPr>
                <p:cNvPicPr/>
                <p:nvPr/>
              </p:nvPicPr>
              <p:blipFill>
                <a:blip r:embed="rId44"/>
                <a:stretch>
                  <a:fillRect/>
                </a:stretch>
              </p:blipFill>
              <p:spPr>
                <a:xfrm>
                  <a:off x="5101825" y="221040"/>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Mürekkep 33">
                  <a:extLst>
                    <a:ext uri="{FF2B5EF4-FFF2-40B4-BE49-F238E27FC236}">
                      <a16:creationId xmlns:a16="http://schemas.microsoft.com/office/drawing/2014/main" id="{7A5044F1-74F1-D206-4857-A91B243A5831}"/>
                    </a:ext>
                  </a:extLst>
                </p14:cNvPr>
                <p14:cNvContentPartPr/>
                <p14:nvPr/>
              </p14:nvContentPartPr>
              <p14:xfrm>
                <a:off x="5301265" y="240120"/>
                <a:ext cx="135360" cy="164520"/>
              </p14:xfrm>
            </p:contentPart>
          </mc:Choice>
          <mc:Fallback xmlns="">
            <p:pic>
              <p:nvPicPr>
                <p:cNvPr id="34" name="Mürekkep 33">
                  <a:extLst>
                    <a:ext uri="{FF2B5EF4-FFF2-40B4-BE49-F238E27FC236}">
                      <a16:creationId xmlns:a16="http://schemas.microsoft.com/office/drawing/2014/main" id="{7A5044F1-74F1-D206-4857-A91B243A5831}"/>
                    </a:ext>
                  </a:extLst>
                </p:cNvPr>
                <p:cNvPicPr/>
                <p:nvPr/>
              </p:nvPicPr>
              <p:blipFill>
                <a:blip r:embed="rId46"/>
                <a:stretch>
                  <a:fillRect/>
                </a:stretch>
              </p:blipFill>
              <p:spPr>
                <a:xfrm>
                  <a:off x="5292265" y="231120"/>
                  <a:ext cx="15300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61" name="Mürekkep 60">
                <a:extLst>
                  <a:ext uri="{FF2B5EF4-FFF2-40B4-BE49-F238E27FC236}">
                    <a16:creationId xmlns:a16="http://schemas.microsoft.com/office/drawing/2014/main" id="{2CD09614-0E4C-3A04-5EE0-216F7E3BADF1}"/>
                  </a:ext>
                </a:extLst>
              </p14:cNvPr>
              <p14:cNvContentPartPr/>
              <p14:nvPr/>
            </p14:nvContentPartPr>
            <p14:xfrm>
              <a:off x="9403105" y="181080"/>
              <a:ext cx="1128600" cy="502920"/>
            </p14:xfrm>
          </p:contentPart>
        </mc:Choice>
        <mc:Fallback xmlns="">
          <p:pic>
            <p:nvPicPr>
              <p:cNvPr id="61" name="Mürekkep 60">
                <a:extLst>
                  <a:ext uri="{FF2B5EF4-FFF2-40B4-BE49-F238E27FC236}">
                    <a16:creationId xmlns:a16="http://schemas.microsoft.com/office/drawing/2014/main" id="{2CD09614-0E4C-3A04-5EE0-216F7E3BADF1}"/>
                  </a:ext>
                </a:extLst>
              </p:cNvPr>
              <p:cNvPicPr/>
              <p:nvPr/>
            </p:nvPicPr>
            <p:blipFill>
              <a:blip r:embed="rId48"/>
              <a:stretch>
                <a:fillRect/>
              </a:stretch>
            </p:blipFill>
            <p:spPr>
              <a:xfrm>
                <a:off x="9394105" y="172080"/>
                <a:ext cx="11462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Mürekkep 61">
                <a:extLst>
                  <a:ext uri="{FF2B5EF4-FFF2-40B4-BE49-F238E27FC236}">
                    <a16:creationId xmlns:a16="http://schemas.microsoft.com/office/drawing/2014/main" id="{4B4D1323-FC35-CD78-A013-E595DFCE3D03}"/>
                  </a:ext>
                </a:extLst>
              </p14:cNvPr>
              <p14:cNvContentPartPr/>
              <p14:nvPr/>
            </p14:nvContentPartPr>
            <p14:xfrm>
              <a:off x="9990265" y="1578960"/>
              <a:ext cx="588960" cy="664200"/>
            </p14:xfrm>
          </p:contentPart>
        </mc:Choice>
        <mc:Fallback xmlns="">
          <p:pic>
            <p:nvPicPr>
              <p:cNvPr id="62" name="Mürekkep 61">
                <a:extLst>
                  <a:ext uri="{FF2B5EF4-FFF2-40B4-BE49-F238E27FC236}">
                    <a16:creationId xmlns:a16="http://schemas.microsoft.com/office/drawing/2014/main" id="{4B4D1323-FC35-CD78-A013-E595DFCE3D03}"/>
                  </a:ext>
                </a:extLst>
              </p:cNvPr>
              <p:cNvPicPr/>
              <p:nvPr/>
            </p:nvPicPr>
            <p:blipFill>
              <a:blip r:embed="rId50"/>
              <a:stretch>
                <a:fillRect/>
              </a:stretch>
            </p:blipFill>
            <p:spPr>
              <a:xfrm>
                <a:off x="9981265" y="1570320"/>
                <a:ext cx="606600" cy="681840"/>
              </a:xfrm>
              <a:prstGeom prst="rect">
                <a:avLst/>
              </a:prstGeom>
            </p:spPr>
          </p:pic>
        </mc:Fallback>
      </mc:AlternateContent>
      <p:grpSp>
        <p:nvGrpSpPr>
          <p:cNvPr id="67" name="Grup 66">
            <a:extLst>
              <a:ext uri="{FF2B5EF4-FFF2-40B4-BE49-F238E27FC236}">
                <a16:creationId xmlns:a16="http://schemas.microsoft.com/office/drawing/2014/main" id="{8308B0C5-ADF8-A356-58C1-1514236DFF9F}"/>
              </a:ext>
            </a:extLst>
          </p:cNvPr>
          <p:cNvGrpSpPr/>
          <p:nvPr/>
        </p:nvGrpSpPr>
        <p:grpSpPr>
          <a:xfrm>
            <a:off x="4145665" y="2146320"/>
            <a:ext cx="6153840" cy="4130280"/>
            <a:chOff x="4145665" y="2146320"/>
            <a:chExt cx="6153840" cy="4130280"/>
          </a:xfrm>
        </p:grpSpPr>
        <mc:AlternateContent xmlns:mc="http://schemas.openxmlformats.org/markup-compatibility/2006" xmlns:p14="http://schemas.microsoft.com/office/powerpoint/2010/main">
          <mc:Choice Requires="p14">
            <p:contentPart p14:bwMode="auto" r:id="rId51">
              <p14:nvContentPartPr>
                <p14:cNvPr id="37" name="Mürekkep 36">
                  <a:extLst>
                    <a:ext uri="{FF2B5EF4-FFF2-40B4-BE49-F238E27FC236}">
                      <a16:creationId xmlns:a16="http://schemas.microsoft.com/office/drawing/2014/main" id="{3356F99F-4C1B-2460-16BD-0B42190E7F8F}"/>
                    </a:ext>
                  </a:extLst>
                </p14:cNvPr>
                <p14:cNvContentPartPr/>
                <p14:nvPr/>
              </p14:nvContentPartPr>
              <p14:xfrm>
                <a:off x="4145665" y="2146320"/>
                <a:ext cx="724680" cy="2828160"/>
              </p14:xfrm>
            </p:contentPart>
          </mc:Choice>
          <mc:Fallback xmlns="">
            <p:pic>
              <p:nvPicPr>
                <p:cNvPr id="37" name="Mürekkep 36">
                  <a:extLst>
                    <a:ext uri="{FF2B5EF4-FFF2-40B4-BE49-F238E27FC236}">
                      <a16:creationId xmlns:a16="http://schemas.microsoft.com/office/drawing/2014/main" id="{3356F99F-4C1B-2460-16BD-0B42190E7F8F}"/>
                    </a:ext>
                  </a:extLst>
                </p:cNvPr>
                <p:cNvPicPr/>
                <p:nvPr/>
              </p:nvPicPr>
              <p:blipFill>
                <a:blip r:embed="rId52"/>
                <a:stretch>
                  <a:fillRect/>
                </a:stretch>
              </p:blipFill>
              <p:spPr>
                <a:xfrm>
                  <a:off x="4137025" y="2137320"/>
                  <a:ext cx="742320" cy="2845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Mürekkep 37">
                  <a:extLst>
                    <a:ext uri="{FF2B5EF4-FFF2-40B4-BE49-F238E27FC236}">
                      <a16:creationId xmlns:a16="http://schemas.microsoft.com/office/drawing/2014/main" id="{7F0ADAD8-432F-54CE-3CA2-06B0AA6DFDFF}"/>
                    </a:ext>
                  </a:extLst>
                </p14:cNvPr>
                <p14:cNvContentPartPr/>
                <p14:nvPr/>
              </p14:nvContentPartPr>
              <p14:xfrm>
                <a:off x="4671625" y="2511720"/>
                <a:ext cx="126000" cy="223200"/>
              </p14:xfrm>
            </p:contentPart>
          </mc:Choice>
          <mc:Fallback xmlns="">
            <p:pic>
              <p:nvPicPr>
                <p:cNvPr id="38" name="Mürekkep 37">
                  <a:extLst>
                    <a:ext uri="{FF2B5EF4-FFF2-40B4-BE49-F238E27FC236}">
                      <a16:creationId xmlns:a16="http://schemas.microsoft.com/office/drawing/2014/main" id="{7F0ADAD8-432F-54CE-3CA2-06B0AA6DFDFF}"/>
                    </a:ext>
                  </a:extLst>
                </p:cNvPr>
                <p:cNvPicPr/>
                <p:nvPr/>
              </p:nvPicPr>
              <p:blipFill>
                <a:blip r:embed="rId54"/>
                <a:stretch>
                  <a:fillRect/>
                </a:stretch>
              </p:blipFill>
              <p:spPr>
                <a:xfrm>
                  <a:off x="4662985" y="2503080"/>
                  <a:ext cx="143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Mürekkep 38">
                  <a:extLst>
                    <a:ext uri="{FF2B5EF4-FFF2-40B4-BE49-F238E27FC236}">
                      <a16:creationId xmlns:a16="http://schemas.microsoft.com/office/drawing/2014/main" id="{7D06E342-A180-1219-473C-39F46EE90B5B}"/>
                    </a:ext>
                  </a:extLst>
                </p14:cNvPr>
                <p14:cNvContentPartPr/>
                <p14:nvPr/>
              </p14:nvContentPartPr>
              <p14:xfrm>
                <a:off x="4706185" y="2609640"/>
                <a:ext cx="56160" cy="27720"/>
              </p14:xfrm>
            </p:contentPart>
          </mc:Choice>
          <mc:Fallback xmlns="">
            <p:pic>
              <p:nvPicPr>
                <p:cNvPr id="39" name="Mürekkep 38">
                  <a:extLst>
                    <a:ext uri="{FF2B5EF4-FFF2-40B4-BE49-F238E27FC236}">
                      <a16:creationId xmlns:a16="http://schemas.microsoft.com/office/drawing/2014/main" id="{7D06E342-A180-1219-473C-39F46EE90B5B}"/>
                    </a:ext>
                  </a:extLst>
                </p:cNvPr>
                <p:cNvPicPr/>
                <p:nvPr/>
              </p:nvPicPr>
              <p:blipFill>
                <a:blip r:embed="rId56"/>
                <a:stretch>
                  <a:fillRect/>
                </a:stretch>
              </p:blipFill>
              <p:spPr>
                <a:xfrm>
                  <a:off x="4697545" y="2600640"/>
                  <a:ext cx="73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Mürekkep 39">
                  <a:extLst>
                    <a:ext uri="{FF2B5EF4-FFF2-40B4-BE49-F238E27FC236}">
                      <a16:creationId xmlns:a16="http://schemas.microsoft.com/office/drawing/2014/main" id="{D23431AC-B364-C9E5-3FF4-116B21DC4F44}"/>
                    </a:ext>
                  </a:extLst>
                </p14:cNvPr>
                <p14:cNvContentPartPr/>
                <p14:nvPr/>
              </p14:nvContentPartPr>
              <p14:xfrm>
                <a:off x="4668025" y="2492640"/>
                <a:ext cx="124560" cy="360"/>
              </p14:xfrm>
            </p:contentPart>
          </mc:Choice>
          <mc:Fallback xmlns="">
            <p:pic>
              <p:nvPicPr>
                <p:cNvPr id="40" name="Mürekkep 39">
                  <a:extLst>
                    <a:ext uri="{FF2B5EF4-FFF2-40B4-BE49-F238E27FC236}">
                      <a16:creationId xmlns:a16="http://schemas.microsoft.com/office/drawing/2014/main" id="{D23431AC-B364-C9E5-3FF4-116B21DC4F44}"/>
                    </a:ext>
                  </a:extLst>
                </p:cNvPr>
                <p:cNvPicPr/>
                <p:nvPr/>
              </p:nvPicPr>
              <p:blipFill>
                <a:blip r:embed="rId58"/>
                <a:stretch>
                  <a:fillRect/>
                </a:stretch>
              </p:blipFill>
              <p:spPr>
                <a:xfrm>
                  <a:off x="4659385" y="248364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Mürekkep 40">
                  <a:extLst>
                    <a:ext uri="{FF2B5EF4-FFF2-40B4-BE49-F238E27FC236}">
                      <a16:creationId xmlns:a16="http://schemas.microsoft.com/office/drawing/2014/main" id="{6EA834FC-98A8-6CE9-858B-B76EEAA1CEA0}"/>
                    </a:ext>
                  </a:extLst>
                </p14:cNvPr>
                <p14:cNvContentPartPr/>
                <p14:nvPr/>
              </p14:nvContentPartPr>
              <p14:xfrm>
                <a:off x="4889065" y="2425320"/>
                <a:ext cx="23760" cy="311040"/>
              </p14:xfrm>
            </p:contentPart>
          </mc:Choice>
          <mc:Fallback xmlns="">
            <p:pic>
              <p:nvPicPr>
                <p:cNvPr id="41" name="Mürekkep 40">
                  <a:extLst>
                    <a:ext uri="{FF2B5EF4-FFF2-40B4-BE49-F238E27FC236}">
                      <a16:creationId xmlns:a16="http://schemas.microsoft.com/office/drawing/2014/main" id="{6EA834FC-98A8-6CE9-858B-B76EEAA1CEA0}"/>
                    </a:ext>
                  </a:extLst>
                </p:cNvPr>
                <p:cNvPicPr/>
                <p:nvPr/>
              </p:nvPicPr>
              <p:blipFill>
                <a:blip r:embed="rId60"/>
                <a:stretch>
                  <a:fillRect/>
                </a:stretch>
              </p:blipFill>
              <p:spPr>
                <a:xfrm>
                  <a:off x="4880425" y="2416320"/>
                  <a:ext cx="414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Mürekkep 41">
                  <a:extLst>
                    <a:ext uri="{FF2B5EF4-FFF2-40B4-BE49-F238E27FC236}">
                      <a16:creationId xmlns:a16="http://schemas.microsoft.com/office/drawing/2014/main" id="{428F4BE7-CE49-F4FF-1BC1-E840605BF745}"/>
                    </a:ext>
                  </a:extLst>
                </p14:cNvPr>
                <p14:cNvContentPartPr/>
                <p14:nvPr/>
              </p14:nvContentPartPr>
              <p14:xfrm>
                <a:off x="4951345" y="2608200"/>
                <a:ext cx="64080" cy="88560"/>
              </p14:xfrm>
            </p:contentPart>
          </mc:Choice>
          <mc:Fallback xmlns="">
            <p:pic>
              <p:nvPicPr>
                <p:cNvPr id="42" name="Mürekkep 41">
                  <a:extLst>
                    <a:ext uri="{FF2B5EF4-FFF2-40B4-BE49-F238E27FC236}">
                      <a16:creationId xmlns:a16="http://schemas.microsoft.com/office/drawing/2014/main" id="{428F4BE7-CE49-F4FF-1BC1-E840605BF745}"/>
                    </a:ext>
                  </a:extLst>
                </p:cNvPr>
                <p:cNvPicPr/>
                <p:nvPr/>
              </p:nvPicPr>
              <p:blipFill>
                <a:blip r:embed="rId62"/>
                <a:stretch>
                  <a:fillRect/>
                </a:stretch>
              </p:blipFill>
              <p:spPr>
                <a:xfrm>
                  <a:off x="4942345" y="2599200"/>
                  <a:ext cx="81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Mürekkep 42">
                  <a:extLst>
                    <a:ext uri="{FF2B5EF4-FFF2-40B4-BE49-F238E27FC236}">
                      <a16:creationId xmlns:a16="http://schemas.microsoft.com/office/drawing/2014/main" id="{496B4AB3-69DD-79BF-5820-55AADDCE469A}"/>
                    </a:ext>
                  </a:extLst>
                </p14:cNvPr>
                <p14:cNvContentPartPr/>
                <p14:nvPr/>
              </p14:nvContentPartPr>
              <p14:xfrm>
                <a:off x="5081665" y="2559960"/>
                <a:ext cx="28440" cy="108720"/>
              </p14:xfrm>
            </p:contentPart>
          </mc:Choice>
          <mc:Fallback xmlns="">
            <p:pic>
              <p:nvPicPr>
                <p:cNvPr id="43" name="Mürekkep 42">
                  <a:extLst>
                    <a:ext uri="{FF2B5EF4-FFF2-40B4-BE49-F238E27FC236}">
                      <a16:creationId xmlns:a16="http://schemas.microsoft.com/office/drawing/2014/main" id="{496B4AB3-69DD-79BF-5820-55AADDCE469A}"/>
                    </a:ext>
                  </a:extLst>
                </p:cNvPr>
                <p:cNvPicPr/>
                <p:nvPr/>
              </p:nvPicPr>
              <p:blipFill>
                <a:blip r:embed="rId64"/>
                <a:stretch>
                  <a:fillRect/>
                </a:stretch>
              </p:blipFill>
              <p:spPr>
                <a:xfrm>
                  <a:off x="5072665" y="2551320"/>
                  <a:ext cx="46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Mürekkep 43">
                  <a:extLst>
                    <a:ext uri="{FF2B5EF4-FFF2-40B4-BE49-F238E27FC236}">
                      <a16:creationId xmlns:a16="http://schemas.microsoft.com/office/drawing/2014/main" id="{7A002228-D05E-DCF7-D5DE-06A056EF8376}"/>
                    </a:ext>
                  </a:extLst>
                </p14:cNvPr>
                <p14:cNvContentPartPr/>
                <p14:nvPr/>
              </p14:nvContentPartPr>
              <p14:xfrm>
                <a:off x="5223865" y="2578320"/>
                <a:ext cx="140040" cy="100800"/>
              </p14:xfrm>
            </p:contentPart>
          </mc:Choice>
          <mc:Fallback xmlns="">
            <p:pic>
              <p:nvPicPr>
                <p:cNvPr id="44" name="Mürekkep 43">
                  <a:extLst>
                    <a:ext uri="{FF2B5EF4-FFF2-40B4-BE49-F238E27FC236}">
                      <a16:creationId xmlns:a16="http://schemas.microsoft.com/office/drawing/2014/main" id="{7A002228-D05E-DCF7-D5DE-06A056EF8376}"/>
                    </a:ext>
                  </a:extLst>
                </p:cNvPr>
                <p:cNvPicPr/>
                <p:nvPr/>
              </p:nvPicPr>
              <p:blipFill>
                <a:blip r:embed="rId66"/>
                <a:stretch>
                  <a:fillRect/>
                </a:stretch>
              </p:blipFill>
              <p:spPr>
                <a:xfrm>
                  <a:off x="5214865" y="2569680"/>
                  <a:ext cx="157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Mürekkep 44">
                  <a:extLst>
                    <a:ext uri="{FF2B5EF4-FFF2-40B4-BE49-F238E27FC236}">
                      <a16:creationId xmlns:a16="http://schemas.microsoft.com/office/drawing/2014/main" id="{C14CAAAD-7F35-5C04-E269-402DDE64DD04}"/>
                    </a:ext>
                  </a:extLst>
                </p14:cNvPr>
                <p14:cNvContentPartPr/>
                <p14:nvPr/>
              </p14:nvContentPartPr>
              <p14:xfrm>
                <a:off x="5428345" y="2514240"/>
                <a:ext cx="135000" cy="147960"/>
              </p14:xfrm>
            </p:contentPart>
          </mc:Choice>
          <mc:Fallback xmlns="">
            <p:pic>
              <p:nvPicPr>
                <p:cNvPr id="45" name="Mürekkep 44">
                  <a:extLst>
                    <a:ext uri="{FF2B5EF4-FFF2-40B4-BE49-F238E27FC236}">
                      <a16:creationId xmlns:a16="http://schemas.microsoft.com/office/drawing/2014/main" id="{C14CAAAD-7F35-5C04-E269-402DDE64DD04}"/>
                    </a:ext>
                  </a:extLst>
                </p:cNvPr>
                <p:cNvPicPr/>
                <p:nvPr/>
              </p:nvPicPr>
              <p:blipFill>
                <a:blip r:embed="rId68"/>
                <a:stretch>
                  <a:fillRect/>
                </a:stretch>
              </p:blipFill>
              <p:spPr>
                <a:xfrm>
                  <a:off x="5419705" y="2505600"/>
                  <a:ext cx="152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Mürekkep 45">
                  <a:extLst>
                    <a:ext uri="{FF2B5EF4-FFF2-40B4-BE49-F238E27FC236}">
                      <a16:creationId xmlns:a16="http://schemas.microsoft.com/office/drawing/2014/main" id="{2ABD23E0-7A05-36BF-FF88-DCE31F3E9B40}"/>
                    </a:ext>
                  </a:extLst>
                </p14:cNvPr>
                <p14:cNvContentPartPr/>
                <p14:nvPr/>
              </p14:nvContentPartPr>
              <p14:xfrm>
                <a:off x="5685745" y="2492640"/>
                <a:ext cx="128160" cy="136800"/>
              </p14:xfrm>
            </p:contentPart>
          </mc:Choice>
          <mc:Fallback xmlns="">
            <p:pic>
              <p:nvPicPr>
                <p:cNvPr id="46" name="Mürekkep 45">
                  <a:extLst>
                    <a:ext uri="{FF2B5EF4-FFF2-40B4-BE49-F238E27FC236}">
                      <a16:creationId xmlns:a16="http://schemas.microsoft.com/office/drawing/2014/main" id="{2ABD23E0-7A05-36BF-FF88-DCE31F3E9B40}"/>
                    </a:ext>
                  </a:extLst>
                </p:cNvPr>
                <p:cNvPicPr/>
                <p:nvPr/>
              </p:nvPicPr>
              <p:blipFill>
                <a:blip r:embed="rId70"/>
                <a:stretch>
                  <a:fillRect/>
                </a:stretch>
              </p:blipFill>
              <p:spPr>
                <a:xfrm>
                  <a:off x="5677105" y="2483640"/>
                  <a:ext cx="145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Mürekkep 46">
                  <a:extLst>
                    <a:ext uri="{FF2B5EF4-FFF2-40B4-BE49-F238E27FC236}">
                      <a16:creationId xmlns:a16="http://schemas.microsoft.com/office/drawing/2014/main" id="{0B10F4D8-3F48-8AA6-1F30-2FCD7313D363}"/>
                    </a:ext>
                  </a:extLst>
                </p14:cNvPr>
                <p14:cNvContentPartPr/>
                <p14:nvPr/>
              </p14:nvContentPartPr>
              <p14:xfrm>
                <a:off x="5812105" y="2463840"/>
                <a:ext cx="77400" cy="144720"/>
              </p14:xfrm>
            </p:contentPart>
          </mc:Choice>
          <mc:Fallback xmlns="">
            <p:pic>
              <p:nvPicPr>
                <p:cNvPr id="47" name="Mürekkep 46">
                  <a:extLst>
                    <a:ext uri="{FF2B5EF4-FFF2-40B4-BE49-F238E27FC236}">
                      <a16:creationId xmlns:a16="http://schemas.microsoft.com/office/drawing/2014/main" id="{0B10F4D8-3F48-8AA6-1F30-2FCD7313D363}"/>
                    </a:ext>
                  </a:extLst>
                </p:cNvPr>
                <p:cNvPicPr/>
                <p:nvPr/>
              </p:nvPicPr>
              <p:blipFill>
                <a:blip r:embed="rId72"/>
                <a:stretch>
                  <a:fillRect/>
                </a:stretch>
              </p:blipFill>
              <p:spPr>
                <a:xfrm>
                  <a:off x="5803105" y="2454840"/>
                  <a:ext cx="95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Mürekkep 47">
                  <a:extLst>
                    <a:ext uri="{FF2B5EF4-FFF2-40B4-BE49-F238E27FC236}">
                      <a16:creationId xmlns:a16="http://schemas.microsoft.com/office/drawing/2014/main" id="{D73A137B-9A0B-C5D3-1E36-DDDB9DDDBD9E}"/>
                    </a:ext>
                  </a:extLst>
                </p14:cNvPr>
                <p14:cNvContentPartPr/>
                <p14:nvPr/>
              </p14:nvContentPartPr>
              <p14:xfrm>
                <a:off x="5083105" y="2877480"/>
                <a:ext cx="169920" cy="195480"/>
              </p14:xfrm>
            </p:contentPart>
          </mc:Choice>
          <mc:Fallback xmlns="">
            <p:pic>
              <p:nvPicPr>
                <p:cNvPr id="48" name="Mürekkep 47">
                  <a:extLst>
                    <a:ext uri="{FF2B5EF4-FFF2-40B4-BE49-F238E27FC236}">
                      <a16:creationId xmlns:a16="http://schemas.microsoft.com/office/drawing/2014/main" id="{D73A137B-9A0B-C5D3-1E36-DDDB9DDDBD9E}"/>
                    </a:ext>
                  </a:extLst>
                </p:cNvPr>
                <p:cNvPicPr/>
                <p:nvPr/>
              </p:nvPicPr>
              <p:blipFill>
                <a:blip r:embed="rId74"/>
                <a:stretch>
                  <a:fillRect/>
                </a:stretch>
              </p:blipFill>
              <p:spPr>
                <a:xfrm>
                  <a:off x="5074465" y="2868840"/>
                  <a:ext cx="187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Mürekkep 48">
                  <a:extLst>
                    <a:ext uri="{FF2B5EF4-FFF2-40B4-BE49-F238E27FC236}">
                      <a16:creationId xmlns:a16="http://schemas.microsoft.com/office/drawing/2014/main" id="{DF8A4ACC-23B6-D39E-3F22-8D55F3B40226}"/>
                    </a:ext>
                  </a:extLst>
                </p14:cNvPr>
                <p14:cNvContentPartPr/>
                <p14:nvPr/>
              </p14:nvContentPartPr>
              <p14:xfrm>
                <a:off x="5399185" y="2890080"/>
                <a:ext cx="117720" cy="168480"/>
              </p14:xfrm>
            </p:contentPart>
          </mc:Choice>
          <mc:Fallback xmlns="">
            <p:pic>
              <p:nvPicPr>
                <p:cNvPr id="49" name="Mürekkep 48">
                  <a:extLst>
                    <a:ext uri="{FF2B5EF4-FFF2-40B4-BE49-F238E27FC236}">
                      <a16:creationId xmlns:a16="http://schemas.microsoft.com/office/drawing/2014/main" id="{DF8A4ACC-23B6-D39E-3F22-8D55F3B40226}"/>
                    </a:ext>
                  </a:extLst>
                </p:cNvPr>
                <p:cNvPicPr/>
                <p:nvPr/>
              </p:nvPicPr>
              <p:blipFill>
                <a:blip r:embed="rId76"/>
                <a:stretch>
                  <a:fillRect/>
                </a:stretch>
              </p:blipFill>
              <p:spPr>
                <a:xfrm>
                  <a:off x="5390545" y="2881440"/>
                  <a:ext cx="135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Mürekkep 49">
                  <a:extLst>
                    <a:ext uri="{FF2B5EF4-FFF2-40B4-BE49-F238E27FC236}">
                      <a16:creationId xmlns:a16="http://schemas.microsoft.com/office/drawing/2014/main" id="{38883FB8-6261-A7DA-BDFA-F56B55E0BD3D}"/>
                    </a:ext>
                  </a:extLst>
                </p14:cNvPr>
                <p14:cNvContentPartPr/>
                <p14:nvPr/>
              </p14:nvContentPartPr>
              <p14:xfrm>
                <a:off x="5389825" y="2829240"/>
                <a:ext cx="360" cy="360"/>
              </p14:xfrm>
            </p:contentPart>
          </mc:Choice>
          <mc:Fallback xmlns="">
            <p:pic>
              <p:nvPicPr>
                <p:cNvPr id="50" name="Mürekkep 49">
                  <a:extLst>
                    <a:ext uri="{FF2B5EF4-FFF2-40B4-BE49-F238E27FC236}">
                      <a16:creationId xmlns:a16="http://schemas.microsoft.com/office/drawing/2014/main" id="{38883FB8-6261-A7DA-BDFA-F56B55E0BD3D}"/>
                    </a:ext>
                  </a:extLst>
                </p:cNvPr>
                <p:cNvPicPr/>
                <p:nvPr/>
              </p:nvPicPr>
              <p:blipFill>
                <a:blip r:embed="rId15"/>
                <a:stretch>
                  <a:fillRect/>
                </a:stretch>
              </p:blipFill>
              <p:spPr>
                <a:xfrm>
                  <a:off x="5380825" y="2820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2458C2A5-99D2-9D42-1405-AA5999EED164}"/>
                    </a:ext>
                  </a:extLst>
                </p14:cNvPr>
                <p14:cNvContentPartPr/>
                <p14:nvPr/>
              </p14:nvContentPartPr>
              <p14:xfrm>
                <a:off x="5601505" y="2869560"/>
                <a:ext cx="84240" cy="165960"/>
              </p14:xfrm>
            </p:contentPart>
          </mc:Choice>
          <mc:Fallback xmlns="">
            <p:pic>
              <p:nvPicPr>
                <p:cNvPr id="51" name="Mürekkep 50">
                  <a:extLst>
                    <a:ext uri="{FF2B5EF4-FFF2-40B4-BE49-F238E27FC236}">
                      <a16:creationId xmlns:a16="http://schemas.microsoft.com/office/drawing/2014/main" id="{2458C2A5-99D2-9D42-1405-AA5999EED164}"/>
                    </a:ext>
                  </a:extLst>
                </p:cNvPr>
                <p:cNvPicPr/>
                <p:nvPr/>
              </p:nvPicPr>
              <p:blipFill>
                <a:blip r:embed="rId79"/>
                <a:stretch>
                  <a:fillRect/>
                </a:stretch>
              </p:blipFill>
              <p:spPr>
                <a:xfrm>
                  <a:off x="5592865" y="2860560"/>
                  <a:ext cx="101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6AF108EA-5730-CB33-752F-CF126DDEEDE6}"/>
                    </a:ext>
                  </a:extLst>
                </p14:cNvPr>
                <p14:cNvContentPartPr/>
                <p14:nvPr/>
              </p14:nvContentPartPr>
              <p14:xfrm>
                <a:off x="5822905" y="2825640"/>
                <a:ext cx="144360" cy="140040"/>
              </p14:xfrm>
            </p:contentPart>
          </mc:Choice>
          <mc:Fallback xmlns="">
            <p:pic>
              <p:nvPicPr>
                <p:cNvPr id="52" name="Mürekkep 51">
                  <a:extLst>
                    <a:ext uri="{FF2B5EF4-FFF2-40B4-BE49-F238E27FC236}">
                      <a16:creationId xmlns:a16="http://schemas.microsoft.com/office/drawing/2014/main" id="{6AF108EA-5730-CB33-752F-CF126DDEEDE6}"/>
                    </a:ext>
                  </a:extLst>
                </p:cNvPr>
                <p:cNvPicPr/>
                <p:nvPr/>
              </p:nvPicPr>
              <p:blipFill>
                <a:blip r:embed="rId81"/>
                <a:stretch>
                  <a:fillRect/>
                </a:stretch>
              </p:blipFill>
              <p:spPr>
                <a:xfrm>
                  <a:off x="5814265" y="2816640"/>
                  <a:ext cx="162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Mürekkep 52">
                  <a:extLst>
                    <a:ext uri="{FF2B5EF4-FFF2-40B4-BE49-F238E27FC236}">
                      <a16:creationId xmlns:a16="http://schemas.microsoft.com/office/drawing/2014/main" id="{61D3DCCD-ED0C-081A-BC6B-9A6DC39DD6DC}"/>
                    </a:ext>
                  </a:extLst>
                </p14:cNvPr>
                <p14:cNvContentPartPr/>
                <p14:nvPr/>
              </p14:nvContentPartPr>
              <p14:xfrm>
                <a:off x="5736505" y="2781360"/>
                <a:ext cx="35640" cy="3960"/>
              </p14:xfrm>
            </p:contentPart>
          </mc:Choice>
          <mc:Fallback xmlns="">
            <p:pic>
              <p:nvPicPr>
                <p:cNvPr id="53" name="Mürekkep 52">
                  <a:extLst>
                    <a:ext uri="{FF2B5EF4-FFF2-40B4-BE49-F238E27FC236}">
                      <a16:creationId xmlns:a16="http://schemas.microsoft.com/office/drawing/2014/main" id="{61D3DCCD-ED0C-081A-BC6B-9A6DC39DD6DC}"/>
                    </a:ext>
                  </a:extLst>
                </p:cNvPr>
                <p:cNvPicPr/>
                <p:nvPr/>
              </p:nvPicPr>
              <p:blipFill>
                <a:blip r:embed="rId83"/>
                <a:stretch>
                  <a:fillRect/>
                </a:stretch>
              </p:blipFill>
              <p:spPr>
                <a:xfrm>
                  <a:off x="5727505" y="2772360"/>
                  <a:ext cx="53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Mürekkep 53">
                  <a:extLst>
                    <a:ext uri="{FF2B5EF4-FFF2-40B4-BE49-F238E27FC236}">
                      <a16:creationId xmlns:a16="http://schemas.microsoft.com/office/drawing/2014/main" id="{B3685F74-BB1E-3FF1-DCEA-8BEDF4344169}"/>
                    </a:ext>
                  </a:extLst>
                </p14:cNvPr>
                <p14:cNvContentPartPr/>
                <p14:nvPr/>
              </p14:nvContentPartPr>
              <p14:xfrm>
                <a:off x="5842345" y="2761920"/>
                <a:ext cx="1800" cy="360"/>
              </p14:xfrm>
            </p:contentPart>
          </mc:Choice>
          <mc:Fallback xmlns="">
            <p:pic>
              <p:nvPicPr>
                <p:cNvPr id="54" name="Mürekkep 53">
                  <a:extLst>
                    <a:ext uri="{FF2B5EF4-FFF2-40B4-BE49-F238E27FC236}">
                      <a16:creationId xmlns:a16="http://schemas.microsoft.com/office/drawing/2014/main" id="{B3685F74-BB1E-3FF1-DCEA-8BEDF4344169}"/>
                    </a:ext>
                  </a:extLst>
                </p:cNvPr>
                <p:cNvPicPr/>
                <p:nvPr/>
              </p:nvPicPr>
              <p:blipFill>
                <a:blip r:embed="rId15"/>
                <a:stretch>
                  <a:fillRect/>
                </a:stretch>
              </p:blipFill>
              <p:spPr>
                <a:xfrm>
                  <a:off x="5833345" y="275328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Mürekkep 54">
                  <a:extLst>
                    <a:ext uri="{FF2B5EF4-FFF2-40B4-BE49-F238E27FC236}">
                      <a16:creationId xmlns:a16="http://schemas.microsoft.com/office/drawing/2014/main" id="{4087269B-3D70-34E3-0BE6-1B07A65975E6}"/>
                    </a:ext>
                  </a:extLst>
                </p14:cNvPr>
                <p14:cNvContentPartPr/>
                <p14:nvPr/>
              </p14:nvContentPartPr>
              <p14:xfrm>
                <a:off x="6024145" y="2675520"/>
                <a:ext cx="19800" cy="221400"/>
              </p14:xfrm>
            </p:contentPart>
          </mc:Choice>
          <mc:Fallback xmlns="">
            <p:pic>
              <p:nvPicPr>
                <p:cNvPr id="55" name="Mürekkep 54">
                  <a:extLst>
                    <a:ext uri="{FF2B5EF4-FFF2-40B4-BE49-F238E27FC236}">
                      <a16:creationId xmlns:a16="http://schemas.microsoft.com/office/drawing/2014/main" id="{4087269B-3D70-34E3-0BE6-1B07A65975E6}"/>
                    </a:ext>
                  </a:extLst>
                </p:cNvPr>
                <p:cNvPicPr/>
                <p:nvPr/>
              </p:nvPicPr>
              <p:blipFill>
                <a:blip r:embed="rId86"/>
                <a:stretch>
                  <a:fillRect/>
                </a:stretch>
              </p:blipFill>
              <p:spPr>
                <a:xfrm>
                  <a:off x="6015505" y="2666520"/>
                  <a:ext cx="37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Mürekkep 55">
                  <a:extLst>
                    <a:ext uri="{FF2B5EF4-FFF2-40B4-BE49-F238E27FC236}">
                      <a16:creationId xmlns:a16="http://schemas.microsoft.com/office/drawing/2014/main" id="{10537225-E5EE-EEB6-EBCF-52E7F447CF3C}"/>
                    </a:ext>
                  </a:extLst>
                </p14:cNvPr>
                <p14:cNvContentPartPr/>
                <p14:nvPr/>
              </p14:nvContentPartPr>
              <p14:xfrm>
                <a:off x="6088945" y="2839320"/>
                <a:ext cx="99000" cy="126720"/>
              </p14:xfrm>
            </p:contentPart>
          </mc:Choice>
          <mc:Fallback xmlns="">
            <p:pic>
              <p:nvPicPr>
                <p:cNvPr id="56" name="Mürekkep 55">
                  <a:extLst>
                    <a:ext uri="{FF2B5EF4-FFF2-40B4-BE49-F238E27FC236}">
                      <a16:creationId xmlns:a16="http://schemas.microsoft.com/office/drawing/2014/main" id="{10537225-E5EE-EEB6-EBCF-52E7F447CF3C}"/>
                    </a:ext>
                  </a:extLst>
                </p:cNvPr>
                <p:cNvPicPr/>
                <p:nvPr/>
              </p:nvPicPr>
              <p:blipFill>
                <a:blip r:embed="rId88"/>
                <a:stretch>
                  <a:fillRect/>
                </a:stretch>
              </p:blipFill>
              <p:spPr>
                <a:xfrm>
                  <a:off x="6080305" y="2830320"/>
                  <a:ext cx="116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Mürekkep 56">
                  <a:extLst>
                    <a:ext uri="{FF2B5EF4-FFF2-40B4-BE49-F238E27FC236}">
                      <a16:creationId xmlns:a16="http://schemas.microsoft.com/office/drawing/2014/main" id="{B533A1FA-F50D-F2C5-CEB0-89B0BE753E1A}"/>
                    </a:ext>
                  </a:extLst>
                </p14:cNvPr>
                <p14:cNvContentPartPr/>
                <p14:nvPr/>
              </p14:nvContentPartPr>
              <p14:xfrm>
                <a:off x="6034585" y="2877840"/>
                <a:ext cx="38880" cy="133920"/>
              </p14:xfrm>
            </p:contentPart>
          </mc:Choice>
          <mc:Fallback xmlns="">
            <p:pic>
              <p:nvPicPr>
                <p:cNvPr id="57" name="Mürekkep 56">
                  <a:extLst>
                    <a:ext uri="{FF2B5EF4-FFF2-40B4-BE49-F238E27FC236}">
                      <a16:creationId xmlns:a16="http://schemas.microsoft.com/office/drawing/2014/main" id="{B533A1FA-F50D-F2C5-CEB0-89B0BE753E1A}"/>
                    </a:ext>
                  </a:extLst>
                </p:cNvPr>
                <p:cNvPicPr/>
                <p:nvPr/>
              </p:nvPicPr>
              <p:blipFill>
                <a:blip r:embed="rId90"/>
                <a:stretch>
                  <a:fillRect/>
                </a:stretch>
              </p:blipFill>
              <p:spPr>
                <a:xfrm>
                  <a:off x="6025945" y="2868840"/>
                  <a:ext cx="56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Mürekkep 57">
                  <a:extLst>
                    <a:ext uri="{FF2B5EF4-FFF2-40B4-BE49-F238E27FC236}">
                      <a16:creationId xmlns:a16="http://schemas.microsoft.com/office/drawing/2014/main" id="{AD671ED2-51CF-F4AC-A0A4-12606C7FE9CC}"/>
                    </a:ext>
                  </a:extLst>
                </p14:cNvPr>
                <p14:cNvContentPartPr/>
                <p14:nvPr/>
              </p14:nvContentPartPr>
              <p14:xfrm>
                <a:off x="6179305" y="2646720"/>
                <a:ext cx="93240" cy="291240"/>
              </p14:xfrm>
            </p:contentPart>
          </mc:Choice>
          <mc:Fallback xmlns="">
            <p:pic>
              <p:nvPicPr>
                <p:cNvPr id="58" name="Mürekkep 57">
                  <a:extLst>
                    <a:ext uri="{FF2B5EF4-FFF2-40B4-BE49-F238E27FC236}">
                      <a16:creationId xmlns:a16="http://schemas.microsoft.com/office/drawing/2014/main" id="{AD671ED2-51CF-F4AC-A0A4-12606C7FE9CC}"/>
                    </a:ext>
                  </a:extLst>
                </p:cNvPr>
                <p:cNvPicPr/>
                <p:nvPr/>
              </p:nvPicPr>
              <p:blipFill>
                <a:blip r:embed="rId92"/>
                <a:stretch>
                  <a:fillRect/>
                </a:stretch>
              </p:blipFill>
              <p:spPr>
                <a:xfrm>
                  <a:off x="6170305" y="2638080"/>
                  <a:ext cx="1108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Mürekkep 58">
                  <a:extLst>
                    <a:ext uri="{FF2B5EF4-FFF2-40B4-BE49-F238E27FC236}">
                      <a16:creationId xmlns:a16="http://schemas.microsoft.com/office/drawing/2014/main" id="{D872DE12-1B4F-4E1D-D701-6B107FBFCBAA}"/>
                    </a:ext>
                  </a:extLst>
                </p14:cNvPr>
                <p14:cNvContentPartPr/>
                <p14:nvPr/>
              </p14:nvContentPartPr>
              <p14:xfrm>
                <a:off x="6294505" y="2846880"/>
                <a:ext cx="207360" cy="159480"/>
              </p14:xfrm>
            </p:contentPart>
          </mc:Choice>
          <mc:Fallback xmlns="">
            <p:pic>
              <p:nvPicPr>
                <p:cNvPr id="59" name="Mürekkep 58">
                  <a:extLst>
                    <a:ext uri="{FF2B5EF4-FFF2-40B4-BE49-F238E27FC236}">
                      <a16:creationId xmlns:a16="http://schemas.microsoft.com/office/drawing/2014/main" id="{D872DE12-1B4F-4E1D-D701-6B107FBFCBAA}"/>
                    </a:ext>
                  </a:extLst>
                </p:cNvPr>
                <p:cNvPicPr/>
                <p:nvPr/>
              </p:nvPicPr>
              <p:blipFill>
                <a:blip r:embed="rId94"/>
                <a:stretch>
                  <a:fillRect/>
                </a:stretch>
              </p:blipFill>
              <p:spPr>
                <a:xfrm>
                  <a:off x="6285865" y="2837880"/>
                  <a:ext cx="225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Mürekkep 62">
                  <a:extLst>
                    <a:ext uri="{FF2B5EF4-FFF2-40B4-BE49-F238E27FC236}">
                      <a16:creationId xmlns:a16="http://schemas.microsoft.com/office/drawing/2014/main" id="{EC9F0270-A79B-0265-B709-9E44092CFEB2}"/>
                    </a:ext>
                  </a:extLst>
                </p14:cNvPr>
                <p14:cNvContentPartPr/>
                <p14:nvPr/>
              </p14:nvContentPartPr>
              <p14:xfrm>
                <a:off x="6167785" y="5580360"/>
                <a:ext cx="551520" cy="551160"/>
              </p14:xfrm>
            </p:contentPart>
          </mc:Choice>
          <mc:Fallback xmlns="">
            <p:pic>
              <p:nvPicPr>
                <p:cNvPr id="63" name="Mürekkep 62">
                  <a:extLst>
                    <a:ext uri="{FF2B5EF4-FFF2-40B4-BE49-F238E27FC236}">
                      <a16:creationId xmlns:a16="http://schemas.microsoft.com/office/drawing/2014/main" id="{EC9F0270-A79B-0265-B709-9E44092CFEB2}"/>
                    </a:ext>
                  </a:extLst>
                </p:cNvPr>
                <p:cNvPicPr/>
                <p:nvPr/>
              </p:nvPicPr>
              <p:blipFill>
                <a:blip r:embed="rId96"/>
                <a:stretch>
                  <a:fillRect/>
                </a:stretch>
              </p:blipFill>
              <p:spPr>
                <a:xfrm>
                  <a:off x="6158785" y="5571360"/>
                  <a:ext cx="56916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Mürekkep 63">
                  <a:extLst>
                    <a:ext uri="{FF2B5EF4-FFF2-40B4-BE49-F238E27FC236}">
                      <a16:creationId xmlns:a16="http://schemas.microsoft.com/office/drawing/2014/main" id="{570907BB-9DDD-B945-F0B7-9FC09B5F373C}"/>
                    </a:ext>
                  </a:extLst>
                </p14:cNvPr>
                <p14:cNvContentPartPr/>
                <p14:nvPr/>
              </p14:nvContentPartPr>
              <p14:xfrm>
                <a:off x="6727945" y="2907360"/>
                <a:ext cx="3571560" cy="3369240"/>
              </p14:xfrm>
            </p:contentPart>
          </mc:Choice>
          <mc:Fallback xmlns="">
            <p:pic>
              <p:nvPicPr>
                <p:cNvPr id="64" name="Mürekkep 63">
                  <a:extLst>
                    <a:ext uri="{FF2B5EF4-FFF2-40B4-BE49-F238E27FC236}">
                      <a16:creationId xmlns:a16="http://schemas.microsoft.com/office/drawing/2014/main" id="{570907BB-9DDD-B945-F0B7-9FC09B5F373C}"/>
                    </a:ext>
                  </a:extLst>
                </p:cNvPr>
                <p:cNvPicPr/>
                <p:nvPr/>
              </p:nvPicPr>
              <p:blipFill>
                <a:blip r:embed="rId98"/>
                <a:stretch>
                  <a:fillRect/>
                </a:stretch>
              </p:blipFill>
              <p:spPr>
                <a:xfrm>
                  <a:off x="6718945" y="2898720"/>
                  <a:ext cx="3589200" cy="3386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Mürekkep 64">
                  <a:extLst>
                    <a:ext uri="{FF2B5EF4-FFF2-40B4-BE49-F238E27FC236}">
                      <a16:creationId xmlns:a16="http://schemas.microsoft.com/office/drawing/2014/main" id="{85FED71D-C9FD-DAAB-4E73-57FE3F1E24EC}"/>
                    </a:ext>
                  </a:extLst>
                </p14:cNvPr>
                <p14:cNvContentPartPr/>
                <p14:nvPr/>
              </p14:nvContentPartPr>
              <p14:xfrm>
                <a:off x="6737305" y="6082920"/>
                <a:ext cx="360" cy="163080"/>
              </p14:xfrm>
            </p:contentPart>
          </mc:Choice>
          <mc:Fallback xmlns="">
            <p:pic>
              <p:nvPicPr>
                <p:cNvPr id="65" name="Mürekkep 64">
                  <a:extLst>
                    <a:ext uri="{FF2B5EF4-FFF2-40B4-BE49-F238E27FC236}">
                      <a16:creationId xmlns:a16="http://schemas.microsoft.com/office/drawing/2014/main" id="{85FED71D-C9FD-DAAB-4E73-57FE3F1E24EC}"/>
                    </a:ext>
                  </a:extLst>
                </p:cNvPr>
                <p:cNvPicPr/>
                <p:nvPr/>
              </p:nvPicPr>
              <p:blipFill>
                <a:blip r:embed="rId100"/>
                <a:stretch>
                  <a:fillRect/>
                </a:stretch>
              </p:blipFill>
              <p:spPr>
                <a:xfrm>
                  <a:off x="6728305" y="6073920"/>
                  <a:ext cx="18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Mürekkep 65">
                  <a:extLst>
                    <a:ext uri="{FF2B5EF4-FFF2-40B4-BE49-F238E27FC236}">
                      <a16:creationId xmlns:a16="http://schemas.microsoft.com/office/drawing/2014/main" id="{F25022A2-97F9-C10C-17DD-95E60EEFCDAF}"/>
                    </a:ext>
                  </a:extLst>
                </p14:cNvPr>
                <p14:cNvContentPartPr/>
                <p14:nvPr/>
              </p14:nvContentPartPr>
              <p14:xfrm>
                <a:off x="6756385" y="6024960"/>
                <a:ext cx="143640" cy="29880"/>
              </p14:xfrm>
            </p:contentPart>
          </mc:Choice>
          <mc:Fallback xmlns="">
            <p:pic>
              <p:nvPicPr>
                <p:cNvPr id="66" name="Mürekkep 65">
                  <a:extLst>
                    <a:ext uri="{FF2B5EF4-FFF2-40B4-BE49-F238E27FC236}">
                      <a16:creationId xmlns:a16="http://schemas.microsoft.com/office/drawing/2014/main" id="{F25022A2-97F9-C10C-17DD-95E60EEFCDAF}"/>
                    </a:ext>
                  </a:extLst>
                </p:cNvPr>
                <p:cNvPicPr/>
                <p:nvPr/>
              </p:nvPicPr>
              <p:blipFill>
                <a:blip r:embed="rId102"/>
                <a:stretch>
                  <a:fillRect/>
                </a:stretch>
              </p:blipFill>
              <p:spPr>
                <a:xfrm>
                  <a:off x="6747745" y="6015960"/>
                  <a:ext cx="161280" cy="47520"/>
                </a:xfrm>
                <a:prstGeom prst="rect">
                  <a:avLst/>
                </a:prstGeom>
              </p:spPr>
            </p:pic>
          </mc:Fallback>
        </mc:AlternateContent>
      </p:grpSp>
      <p:grpSp>
        <p:nvGrpSpPr>
          <p:cNvPr id="70" name="Grup 69">
            <a:extLst>
              <a:ext uri="{FF2B5EF4-FFF2-40B4-BE49-F238E27FC236}">
                <a16:creationId xmlns:a16="http://schemas.microsoft.com/office/drawing/2014/main" id="{916DD665-6027-D657-1CF4-09FDB90CC82A}"/>
              </a:ext>
            </a:extLst>
          </p:cNvPr>
          <p:cNvGrpSpPr/>
          <p:nvPr/>
        </p:nvGrpSpPr>
        <p:grpSpPr>
          <a:xfrm>
            <a:off x="3483985" y="1318320"/>
            <a:ext cx="541800" cy="210600"/>
            <a:chOff x="3483985" y="1318320"/>
            <a:chExt cx="541800" cy="210600"/>
          </a:xfrm>
        </p:grpSpPr>
        <mc:AlternateContent xmlns:mc="http://schemas.openxmlformats.org/markup-compatibility/2006" xmlns:p14="http://schemas.microsoft.com/office/powerpoint/2010/main">
          <mc:Choice Requires="p14">
            <p:contentPart p14:bwMode="auto" r:id="rId103">
              <p14:nvContentPartPr>
                <p14:cNvPr id="68" name="Mürekkep 67">
                  <a:extLst>
                    <a:ext uri="{FF2B5EF4-FFF2-40B4-BE49-F238E27FC236}">
                      <a16:creationId xmlns:a16="http://schemas.microsoft.com/office/drawing/2014/main" id="{AE64C1FD-2D3B-29B2-D1AA-C3B0B41F69AF}"/>
                    </a:ext>
                  </a:extLst>
                </p14:cNvPr>
                <p14:cNvContentPartPr/>
                <p14:nvPr/>
              </p14:nvContentPartPr>
              <p14:xfrm>
                <a:off x="3483985" y="1413720"/>
                <a:ext cx="509040" cy="30600"/>
              </p14:xfrm>
            </p:contentPart>
          </mc:Choice>
          <mc:Fallback xmlns="">
            <p:pic>
              <p:nvPicPr>
                <p:cNvPr id="68" name="Mürekkep 67">
                  <a:extLst>
                    <a:ext uri="{FF2B5EF4-FFF2-40B4-BE49-F238E27FC236}">
                      <a16:creationId xmlns:a16="http://schemas.microsoft.com/office/drawing/2014/main" id="{AE64C1FD-2D3B-29B2-D1AA-C3B0B41F69AF}"/>
                    </a:ext>
                  </a:extLst>
                </p:cNvPr>
                <p:cNvPicPr/>
                <p:nvPr/>
              </p:nvPicPr>
              <p:blipFill>
                <a:blip r:embed="rId104"/>
                <a:stretch>
                  <a:fillRect/>
                </a:stretch>
              </p:blipFill>
              <p:spPr>
                <a:xfrm>
                  <a:off x="3474985" y="1405080"/>
                  <a:ext cx="526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Mürekkep 68">
                  <a:extLst>
                    <a:ext uri="{FF2B5EF4-FFF2-40B4-BE49-F238E27FC236}">
                      <a16:creationId xmlns:a16="http://schemas.microsoft.com/office/drawing/2014/main" id="{C58303AD-4665-AE00-0B90-E51D05FF9AC6}"/>
                    </a:ext>
                  </a:extLst>
                </p14:cNvPr>
                <p14:cNvContentPartPr/>
                <p14:nvPr/>
              </p14:nvContentPartPr>
              <p14:xfrm>
                <a:off x="3897265" y="1318320"/>
                <a:ext cx="128520" cy="210600"/>
              </p14:xfrm>
            </p:contentPart>
          </mc:Choice>
          <mc:Fallback xmlns="">
            <p:pic>
              <p:nvPicPr>
                <p:cNvPr id="69" name="Mürekkep 68">
                  <a:extLst>
                    <a:ext uri="{FF2B5EF4-FFF2-40B4-BE49-F238E27FC236}">
                      <a16:creationId xmlns:a16="http://schemas.microsoft.com/office/drawing/2014/main" id="{C58303AD-4665-AE00-0B90-E51D05FF9AC6}"/>
                    </a:ext>
                  </a:extLst>
                </p:cNvPr>
                <p:cNvPicPr/>
                <p:nvPr/>
              </p:nvPicPr>
              <p:blipFill>
                <a:blip r:embed="rId106"/>
                <a:stretch>
                  <a:fillRect/>
                </a:stretch>
              </p:blipFill>
              <p:spPr>
                <a:xfrm>
                  <a:off x="3888265" y="1309320"/>
                  <a:ext cx="146160" cy="228240"/>
                </a:xfrm>
                <a:prstGeom prst="rect">
                  <a:avLst/>
                </a:prstGeom>
              </p:spPr>
            </p:pic>
          </mc:Fallback>
        </mc:AlternateContent>
      </p:grpSp>
      <p:grpSp>
        <p:nvGrpSpPr>
          <p:cNvPr id="73" name="Grup 72">
            <a:extLst>
              <a:ext uri="{FF2B5EF4-FFF2-40B4-BE49-F238E27FC236}">
                <a16:creationId xmlns:a16="http://schemas.microsoft.com/office/drawing/2014/main" id="{D62DF28F-0C2B-5354-6329-DC3B1AEB0C46}"/>
              </a:ext>
            </a:extLst>
          </p:cNvPr>
          <p:cNvGrpSpPr/>
          <p:nvPr/>
        </p:nvGrpSpPr>
        <p:grpSpPr>
          <a:xfrm>
            <a:off x="6747025" y="2184840"/>
            <a:ext cx="247320" cy="1093680"/>
            <a:chOff x="6747025" y="2184840"/>
            <a:chExt cx="247320" cy="1093680"/>
          </a:xfrm>
        </p:grpSpPr>
        <mc:AlternateContent xmlns:mc="http://schemas.openxmlformats.org/markup-compatibility/2006" xmlns:p14="http://schemas.microsoft.com/office/powerpoint/2010/main">
          <mc:Choice Requires="p14">
            <p:contentPart p14:bwMode="auto" r:id="rId107">
              <p14:nvContentPartPr>
                <p14:cNvPr id="71" name="Mürekkep 70">
                  <a:extLst>
                    <a:ext uri="{FF2B5EF4-FFF2-40B4-BE49-F238E27FC236}">
                      <a16:creationId xmlns:a16="http://schemas.microsoft.com/office/drawing/2014/main" id="{B458FCE7-F001-3A87-BAEA-32573AD1A351}"/>
                    </a:ext>
                  </a:extLst>
                </p14:cNvPr>
                <p14:cNvContentPartPr/>
                <p14:nvPr/>
              </p14:nvContentPartPr>
              <p14:xfrm>
                <a:off x="6766465" y="2184840"/>
                <a:ext cx="98280" cy="1000080"/>
              </p14:xfrm>
            </p:contentPart>
          </mc:Choice>
          <mc:Fallback xmlns="">
            <p:pic>
              <p:nvPicPr>
                <p:cNvPr id="71" name="Mürekkep 70">
                  <a:extLst>
                    <a:ext uri="{FF2B5EF4-FFF2-40B4-BE49-F238E27FC236}">
                      <a16:creationId xmlns:a16="http://schemas.microsoft.com/office/drawing/2014/main" id="{B458FCE7-F001-3A87-BAEA-32573AD1A351}"/>
                    </a:ext>
                  </a:extLst>
                </p:cNvPr>
                <p:cNvPicPr/>
                <p:nvPr/>
              </p:nvPicPr>
              <p:blipFill>
                <a:blip r:embed="rId108"/>
                <a:stretch>
                  <a:fillRect/>
                </a:stretch>
              </p:blipFill>
              <p:spPr>
                <a:xfrm>
                  <a:off x="6757465" y="2175840"/>
                  <a:ext cx="11592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Mürekkep 71">
                  <a:extLst>
                    <a:ext uri="{FF2B5EF4-FFF2-40B4-BE49-F238E27FC236}">
                      <a16:creationId xmlns:a16="http://schemas.microsoft.com/office/drawing/2014/main" id="{8D4DB50B-0633-BA2F-E5D3-52F595FF7AD1}"/>
                    </a:ext>
                  </a:extLst>
                </p14:cNvPr>
                <p14:cNvContentPartPr/>
                <p14:nvPr/>
              </p14:nvContentPartPr>
              <p14:xfrm>
                <a:off x="6747025" y="3077640"/>
                <a:ext cx="247320" cy="200880"/>
              </p14:xfrm>
            </p:contentPart>
          </mc:Choice>
          <mc:Fallback xmlns="">
            <p:pic>
              <p:nvPicPr>
                <p:cNvPr id="72" name="Mürekkep 71">
                  <a:extLst>
                    <a:ext uri="{FF2B5EF4-FFF2-40B4-BE49-F238E27FC236}">
                      <a16:creationId xmlns:a16="http://schemas.microsoft.com/office/drawing/2014/main" id="{8D4DB50B-0633-BA2F-E5D3-52F595FF7AD1}"/>
                    </a:ext>
                  </a:extLst>
                </p:cNvPr>
                <p:cNvPicPr/>
                <p:nvPr/>
              </p:nvPicPr>
              <p:blipFill>
                <a:blip r:embed="rId110"/>
                <a:stretch>
                  <a:fillRect/>
                </a:stretch>
              </p:blipFill>
              <p:spPr>
                <a:xfrm>
                  <a:off x="6738385" y="3068640"/>
                  <a:ext cx="264960" cy="218520"/>
                </a:xfrm>
                <a:prstGeom prst="rect">
                  <a:avLst/>
                </a:prstGeom>
              </p:spPr>
            </p:pic>
          </mc:Fallback>
        </mc:AlternateContent>
      </p:grpSp>
      <p:grpSp>
        <p:nvGrpSpPr>
          <p:cNvPr id="79" name="Grup 78">
            <a:extLst>
              <a:ext uri="{FF2B5EF4-FFF2-40B4-BE49-F238E27FC236}">
                <a16:creationId xmlns:a16="http://schemas.microsoft.com/office/drawing/2014/main" id="{2DFAE030-4968-A20E-6008-CFCEF3D7D63A}"/>
              </a:ext>
            </a:extLst>
          </p:cNvPr>
          <p:cNvGrpSpPr/>
          <p:nvPr/>
        </p:nvGrpSpPr>
        <p:grpSpPr>
          <a:xfrm>
            <a:off x="8171185" y="2925720"/>
            <a:ext cx="327960" cy="436320"/>
            <a:chOff x="8171185" y="2925720"/>
            <a:chExt cx="327960" cy="436320"/>
          </a:xfrm>
        </p:grpSpPr>
        <mc:AlternateContent xmlns:mc="http://schemas.openxmlformats.org/markup-compatibility/2006" xmlns:p14="http://schemas.microsoft.com/office/powerpoint/2010/main">
          <mc:Choice Requires="p14">
            <p:contentPart p14:bwMode="auto" r:id="rId111">
              <p14:nvContentPartPr>
                <p14:cNvPr id="74" name="Mürekkep 73">
                  <a:extLst>
                    <a:ext uri="{FF2B5EF4-FFF2-40B4-BE49-F238E27FC236}">
                      <a16:creationId xmlns:a16="http://schemas.microsoft.com/office/drawing/2014/main" id="{D604919E-80D3-0761-7A91-436D6B19FAE0}"/>
                    </a:ext>
                  </a:extLst>
                </p14:cNvPr>
                <p14:cNvContentPartPr/>
                <p14:nvPr/>
              </p14:nvContentPartPr>
              <p14:xfrm>
                <a:off x="8277745" y="2925720"/>
                <a:ext cx="221400" cy="374040"/>
              </p14:xfrm>
            </p:contentPart>
          </mc:Choice>
          <mc:Fallback xmlns="">
            <p:pic>
              <p:nvPicPr>
                <p:cNvPr id="74" name="Mürekkep 73">
                  <a:extLst>
                    <a:ext uri="{FF2B5EF4-FFF2-40B4-BE49-F238E27FC236}">
                      <a16:creationId xmlns:a16="http://schemas.microsoft.com/office/drawing/2014/main" id="{D604919E-80D3-0761-7A91-436D6B19FAE0}"/>
                    </a:ext>
                  </a:extLst>
                </p:cNvPr>
                <p:cNvPicPr/>
                <p:nvPr/>
              </p:nvPicPr>
              <p:blipFill>
                <a:blip r:embed="rId112"/>
                <a:stretch>
                  <a:fillRect/>
                </a:stretch>
              </p:blipFill>
              <p:spPr>
                <a:xfrm>
                  <a:off x="8268745" y="2917080"/>
                  <a:ext cx="239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Mürekkep 74">
                  <a:extLst>
                    <a:ext uri="{FF2B5EF4-FFF2-40B4-BE49-F238E27FC236}">
                      <a16:creationId xmlns:a16="http://schemas.microsoft.com/office/drawing/2014/main" id="{F098EB50-9C2D-D5E0-47C2-E10928BC64FA}"/>
                    </a:ext>
                  </a:extLst>
                </p14:cNvPr>
                <p14:cNvContentPartPr/>
                <p14:nvPr/>
              </p14:nvContentPartPr>
              <p14:xfrm>
                <a:off x="8171185" y="3156840"/>
                <a:ext cx="315000" cy="205200"/>
              </p14:xfrm>
            </p:contentPart>
          </mc:Choice>
          <mc:Fallback xmlns="">
            <p:pic>
              <p:nvPicPr>
                <p:cNvPr id="75" name="Mürekkep 74">
                  <a:extLst>
                    <a:ext uri="{FF2B5EF4-FFF2-40B4-BE49-F238E27FC236}">
                      <a16:creationId xmlns:a16="http://schemas.microsoft.com/office/drawing/2014/main" id="{F098EB50-9C2D-D5E0-47C2-E10928BC64FA}"/>
                    </a:ext>
                  </a:extLst>
                </p:cNvPr>
                <p:cNvPicPr/>
                <p:nvPr/>
              </p:nvPicPr>
              <p:blipFill>
                <a:blip r:embed="rId114"/>
                <a:stretch>
                  <a:fillRect/>
                </a:stretch>
              </p:blipFill>
              <p:spPr>
                <a:xfrm>
                  <a:off x="8162545" y="3147840"/>
                  <a:ext cx="332640" cy="222840"/>
                </a:xfrm>
                <a:prstGeom prst="rect">
                  <a:avLst/>
                </a:prstGeom>
              </p:spPr>
            </p:pic>
          </mc:Fallback>
        </mc:AlternateContent>
      </p:grpSp>
      <p:grpSp>
        <p:nvGrpSpPr>
          <p:cNvPr id="78" name="Grup 77">
            <a:extLst>
              <a:ext uri="{FF2B5EF4-FFF2-40B4-BE49-F238E27FC236}">
                <a16:creationId xmlns:a16="http://schemas.microsoft.com/office/drawing/2014/main" id="{48284DC1-94E9-B05D-E5F8-905B034D68DF}"/>
              </a:ext>
            </a:extLst>
          </p:cNvPr>
          <p:cNvGrpSpPr/>
          <p:nvPr/>
        </p:nvGrpSpPr>
        <p:grpSpPr>
          <a:xfrm>
            <a:off x="7122505" y="1481760"/>
            <a:ext cx="462240" cy="308520"/>
            <a:chOff x="7122505" y="1481760"/>
            <a:chExt cx="462240" cy="308520"/>
          </a:xfrm>
        </p:grpSpPr>
        <mc:AlternateContent xmlns:mc="http://schemas.openxmlformats.org/markup-compatibility/2006" xmlns:p14="http://schemas.microsoft.com/office/powerpoint/2010/main">
          <mc:Choice Requires="p14">
            <p:contentPart p14:bwMode="auto" r:id="rId115">
              <p14:nvContentPartPr>
                <p14:cNvPr id="76" name="Mürekkep 75">
                  <a:extLst>
                    <a:ext uri="{FF2B5EF4-FFF2-40B4-BE49-F238E27FC236}">
                      <a16:creationId xmlns:a16="http://schemas.microsoft.com/office/drawing/2014/main" id="{606FBDC2-7B9B-7D56-BD14-1A14F6AF9E4C}"/>
                    </a:ext>
                  </a:extLst>
                </p14:cNvPr>
                <p14:cNvContentPartPr/>
                <p14:nvPr/>
              </p14:nvContentPartPr>
              <p14:xfrm>
                <a:off x="7122505" y="1587600"/>
                <a:ext cx="316800" cy="38520"/>
              </p14:xfrm>
            </p:contentPart>
          </mc:Choice>
          <mc:Fallback xmlns="">
            <p:pic>
              <p:nvPicPr>
                <p:cNvPr id="76" name="Mürekkep 75">
                  <a:extLst>
                    <a:ext uri="{FF2B5EF4-FFF2-40B4-BE49-F238E27FC236}">
                      <a16:creationId xmlns:a16="http://schemas.microsoft.com/office/drawing/2014/main" id="{606FBDC2-7B9B-7D56-BD14-1A14F6AF9E4C}"/>
                    </a:ext>
                  </a:extLst>
                </p:cNvPr>
                <p:cNvPicPr/>
                <p:nvPr/>
              </p:nvPicPr>
              <p:blipFill>
                <a:blip r:embed="rId116"/>
                <a:stretch>
                  <a:fillRect/>
                </a:stretch>
              </p:blipFill>
              <p:spPr>
                <a:xfrm>
                  <a:off x="7113865" y="1578960"/>
                  <a:ext cx="334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Mürekkep 76">
                  <a:extLst>
                    <a:ext uri="{FF2B5EF4-FFF2-40B4-BE49-F238E27FC236}">
                      <a16:creationId xmlns:a16="http://schemas.microsoft.com/office/drawing/2014/main" id="{C4DAE8C2-3CD6-8D9A-7FB3-21CEA7C45F95}"/>
                    </a:ext>
                  </a:extLst>
                </p14:cNvPr>
                <p14:cNvContentPartPr/>
                <p14:nvPr/>
              </p14:nvContentPartPr>
              <p14:xfrm>
                <a:off x="7410865" y="1481760"/>
                <a:ext cx="173880" cy="308520"/>
              </p14:xfrm>
            </p:contentPart>
          </mc:Choice>
          <mc:Fallback xmlns="">
            <p:pic>
              <p:nvPicPr>
                <p:cNvPr id="77" name="Mürekkep 76">
                  <a:extLst>
                    <a:ext uri="{FF2B5EF4-FFF2-40B4-BE49-F238E27FC236}">
                      <a16:creationId xmlns:a16="http://schemas.microsoft.com/office/drawing/2014/main" id="{C4DAE8C2-3CD6-8D9A-7FB3-21CEA7C45F95}"/>
                    </a:ext>
                  </a:extLst>
                </p:cNvPr>
                <p:cNvPicPr/>
                <p:nvPr/>
              </p:nvPicPr>
              <p:blipFill>
                <a:blip r:embed="rId118"/>
                <a:stretch>
                  <a:fillRect/>
                </a:stretch>
              </p:blipFill>
              <p:spPr>
                <a:xfrm>
                  <a:off x="7402225" y="1473120"/>
                  <a:ext cx="191520" cy="326160"/>
                </a:xfrm>
                <a:prstGeom prst="rect">
                  <a:avLst/>
                </a:prstGeom>
              </p:spPr>
            </p:pic>
          </mc:Fallback>
        </mc:AlternateContent>
      </p:grpSp>
    </p:spTree>
    <p:extLst>
      <p:ext uri="{BB962C8B-B14F-4D97-AF65-F5344CB8AC3E}">
        <p14:creationId xmlns:p14="http://schemas.microsoft.com/office/powerpoint/2010/main" val="619256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4B2197-8CC4-DAC9-1B44-29BA7077B73F}"/>
              </a:ext>
            </a:extLst>
          </p:cNvPr>
          <p:cNvSpPr>
            <a:spLocks noGrp="1"/>
          </p:cNvSpPr>
          <p:nvPr>
            <p:ph type="title"/>
          </p:nvPr>
        </p:nvSpPr>
        <p:spPr>
          <a:xfrm>
            <a:off x="1393638" y="2728735"/>
            <a:ext cx="9404723" cy="1400530"/>
          </a:xfrm>
        </p:spPr>
        <p:txBody>
          <a:bodyPr/>
          <a:lstStyle/>
          <a:p>
            <a:pPr algn="ctr"/>
            <a:r>
              <a:rPr lang="en-US" dirty="0"/>
              <a:t>UI’IN EKRANDA WIDGETLARI</a:t>
            </a:r>
            <a:br>
              <a:rPr lang="en-US" dirty="0"/>
            </a:br>
            <a:r>
              <a:rPr lang="en-US" dirty="0"/>
              <a:t>GOSTERME AYARLARI</a:t>
            </a:r>
            <a:endParaRPr lang="en-CA" dirty="0"/>
          </a:p>
        </p:txBody>
      </p:sp>
    </p:spTree>
    <p:extLst>
      <p:ext uri="{BB962C8B-B14F-4D97-AF65-F5344CB8AC3E}">
        <p14:creationId xmlns:p14="http://schemas.microsoft.com/office/powerpoint/2010/main" val="391895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04A663-663D-D31E-FA80-383C165744FF}"/>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Live Coding kismini uncheck yapiyoruz.</a:t>
            </a:r>
          </a:p>
        </p:txBody>
      </p:sp>
      <p:pic>
        <p:nvPicPr>
          <p:cNvPr id="5" name="Resim 4">
            <a:extLst>
              <a:ext uri="{FF2B5EF4-FFF2-40B4-BE49-F238E27FC236}">
                <a16:creationId xmlns:a16="http://schemas.microsoft.com/office/drawing/2014/main" id="{70002046-21E4-1C43-8CD4-918B85CA372C}"/>
              </a:ext>
            </a:extLst>
          </p:cNvPr>
          <p:cNvPicPr>
            <a:picLocks noChangeAspect="1"/>
          </p:cNvPicPr>
          <p:nvPr/>
        </p:nvPicPr>
        <p:blipFill>
          <a:blip r:embed="rId2"/>
          <a:stretch>
            <a:fillRect/>
          </a:stretch>
        </p:blipFill>
        <p:spPr>
          <a:xfrm>
            <a:off x="302342" y="629151"/>
            <a:ext cx="11525864" cy="2218727"/>
          </a:xfrm>
          <a:prstGeom prst="rect">
            <a:avLst/>
          </a:prstGeom>
        </p:spPr>
      </p:pic>
    </p:spTree>
    <p:extLst>
      <p:ext uri="{BB962C8B-B14F-4D97-AF65-F5344CB8AC3E}">
        <p14:creationId xmlns:p14="http://schemas.microsoft.com/office/powerpoint/2010/main" val="3483724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8C00D3-1B79-E2F9-FF75-2C6A6E695689}"/>
              </a:ext>
            </a:extLst>
          </p:cNvPr>
          <p:cNvPicPr>
            <a:picLocks noChangeAspect="1"/>
          </p:cNvPicPr>
          <p:nvPr/>
        </p:nvPicPr>
        <p:blipFill>
          <a:blip r:embed="rId2"/>
          <a:stretch>
            <a:fillRect/>
          </a:stretch>
        </p:blipFill>
        <p:spPr>
          <a:xfrm>
            <a:off x="1775425" y="653573"/>
            <a:ext cx="2800741" cy="26292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0FB03B-6A08-D866-B134-5E9CED51CCFC}"/>
                  </a:ext>
                </a:extLst>
              </p14:cNvPr>
              <p14:cNvContentPartPr/>
              <p14:nvPr/>
            </p14:nvContentPartPr>
            <p14:xfrm>
              <a:off x="2305233" y="588270"/>
              <a:ext cx="607680" cy="492840"/>
            </p14:xfrm>
          </p:contentPart>
        </mc:Choice>
        <mc:Fallback xmlns="">
          <p:pic>
            <p:nvPicPr>
              <p:cNvPr id="6" name="Mürekkep 5">
                <a:extLst>
                  <a:ext uri="{FF2B5EF4-FFF2-40B4-BE49-F238E27FC236}">
                    <a16:creationId xmlns:a16="http://schemas.microsoft.com/office/drawing/2014/main" id="{570FB03B-6A08-D866-B134-5E9CED51CCFC}"/>
                  </a:ext>
                </a:extLst>
              </p:cNvPr>
              <p:cNvPicPr/>
              <p:nvPr/>
            </p:nvPicPr>
            <p:blipFill>
              <a:blip r:embed="rId4"/>
              <a:stretch>
                <a:fillRect/>
              </a:stretch>
            </p:blipFill>
            <p:spPr>
              <a:xfrm>
                <a:off x="2296233" y="579630"/>
                <a:ext cx="62532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A40B405-0802-98D2-0D15-C192BDDC3D84}"/>
                  </a:ext>
                </a:extLst>
              </p14:cNvPr>
              <p14:cNvContentPartPr/>
              <p14:nvPr/>
            </p14:nvContentPartPr>
            <p14:xfrm>
              <a:off x="1968633" y="2061030"/>
              <a:ext cx="1763640" cy="425160"/>
            </p14:xfrm>
          </p:contentPart>
        </mc:Choice>
        <mc:Fallback xmlns="">
          <p:pic>
            <p:nvPicPr>
              <p:cNvPr id="7" name="Mürekkep 6">
                <a:extLst>
                  <a:ext uri="{FF2B5EF4-FFF2-40B4-BE49-F238E27FC236}">
                    <a16:creationId xmlns:a16="http://schemas.microsoft.com/office/drawing/2014/main" id="{6A40B405-0802-98D2-0D15-C192BDDC3D84}"/>
                  </a:ext>
                </a:extLst>
              </p:cNvPr>
              <p:cNvPicPr/>
              <p:nvPr/>
            </p:nvPicPr>
            <p:blipFill>
              <a:blip r:embed="rId6"/>
              <a:stretch>
                <a:fillRect/>
              </a:stretch>
            </p:blipFill>
            <p:spPr>
              <a:xfrm>
                <a:off x="1959993" y="2052030"/>
                <a:ext cx="1781280" cy="442800"/>
              </a:xfrm>
              <a:prstGeom prst="rect">
                <a:avLst/>
              </a:prstGeom>
            </p:spPr>
          </p:pic>
        </mc:Fallback>
      </mc:AlternateContent>
      <p:pic>
        <p:nvPicPr>
          <p:cNvPr id="10" name="Resim 9">
            <a:extLst>
              <a:ext uri="{FF2B5EF4-FFF2-40B4-BE49-F238E27FC236}">
                <a16:creationId xmlns:a16="http://schemas.microsoft.com/office/drawing/2014/main" id="{91D4F938-AADD-8A53-2822-2C7E30D6993C}"/>
              </a:ext>
            </a:extLst>
          </p:cNvPr>
          <p:cNvPicPr>
            <a:picLocks noChangeAspect="1"/>
          </p:cNvPicPr>
          <p:nvPr/>
        </p:nvPicPr>
        <p:blipFill>
          <a:blip r:embed="rId7"/>
          <a:stretch>
            <a:fillRect/>
          </a:stretch>
        </p:blipFill>
        <p:spPr>
          <a:xfrm>
            <a:off x="5795665" y="1265463"/>
            <a:ext cx="4258269" cy="1305107"/>
          </a:xfrm>
          <a:prstGeom prst="rect">
            <a:avLst/>
          </a:prstGeom>
        </p:spPr>
      </p:pic>
      <p:pic>
        <p:nvPicPr>
          <p:cNvPr id="12" name="Resim 11">
            <a:extLst>
              <a:ext uri="{FF2B5EF4-FFF2-40B4-BE49-F238E27FC236}">
                <a16:creationId xmlns:a16="http://schemas.microsoft.com/office/drawing/2014/main" id="{3A609864-A427-B79E-AAC5-994078AA28AC}"/>
              </a:ext>
            </a:extLst>
          </p:cNvPr>
          <p:cNvPicPr>
            <a:picLocks noChangeAspect="1"/>
          </p:cNvPicPr>
          <p:nvPr/>
        </p:nvPicPr>
        <p:blipFill>
          <a:blip r:embed="rId8"/>
          <a:stretch>
            <a:fillRect/>
          </a:stretch>
        </p:blipFill>
        <p:spPr>
          <a:xfrm>
            <a:off x="1775425" y="4078854"/>
            <a:ext cx="8097380" cy="2657846"/>
          </a:xfrm>
          <a:prstGeom prst="rect">
            <a:avLst/>
          </a:prstGeom>
        </p:spPr>
      </p:pic>
      <p:grpSp>
        <p:nvGrpSpPr>
          <p:cNvPr id="29" name="Grup 28">
            <a:extLst>
              <a:ext uri="{FF2B5EF4-FFF2-40B4-BE49-F238E27FC236}">
                <a16:creationId xmlns:a16="http://schemas.microsoft.com/office/drawing/2014/main" id="{05F2B54A-ABE5-2B96-FCD0-853F821872D2}"/>
              </a:ext>
            </a:extLst>
          </p:cNvPr>
          <p:cNvGrpSpPr/>
          <p:nvPr/>
        </p:nvGrpSpPr>
        <p:grpSpPr>
          <a:xfrm>
            <a:off x="4806823" y="1982025"/>
            <a:ext cx="652680" cy="187920"/>
            <a:chOff x="4806823" y="1982025"/>
            <a:chExt cx="652680" cy="18792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75CEFA1C-9BED-B939-39A9-A22E637399F7}"/>
                    </a:ext>
                  </a:extLst>
                </p14:cNvPr>
                <p14:cNvContentPartPr/>
                <p14:nvPr/>
              </p14:nvContentPartPr>
              <p14:xfrm>
                <a:off x="4806823" y="2071665"/>
                <a:ext cx="633240" cy="10440"/>
              </p14:xfrm>
            </p:contentPart>
          </mc:Choice>
          <mc:Fallback xmlns="">
            <p:pic>
              <p:nvPicPr>
                <p:cNvPr id="14" name="Mürekkep 13">
                  <a:extLst>
                    <a:ext uri="{FF2B5EF4-FFF2-40B4-BE49-F238E27FC236}">
                      <a16:creationId xmlns:a16="http://schemas.microsoft.com/office/drawing/2014/main" id="{75CEFA1C-9BED-B939-39A9-A22E637399F7}"/>
                    </a:ext>
                  </a:extLst>
                </p:cNvPr>
                <p:cNvPicPr/>
                <p:nvPr/>
              </p:nvPicPr>
              <p:blipFill>
                <a:blip r:embed="rId10"/>
                <a:stretch>
                  <a:fillRect/>
                </a:stretch>
              </p:blipFill>
              <p:spPr>
                <a:xfrm>
                  <a:off x="4798183" y="2063025"/>
                  <a:ext cx="650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1C3F5CC-06DF-D8F8-D5E6-FE1AE43D1946}"/>
                    </a:ext>
                  </a:extLst>
                </p14:cNvPr>
                <p14:cNvContentPartPr/>
                <p14:nvPr/>
              </p14:nvContentPartPr>
              <p14:xfrm>
                <a:off x="5368423" y="1982025"/>
                <a:ext cx="91080" cy="187920"/>
              </p14:xfrm>
            </p:contentPart>
          </mc:Choice>
          <mc:Fallback xmlns="">
            <p:pic>
              <p:nvPicPr>
                <p:cNvPr id="15" name="Mürekkep 14">
                  <a:extLst>
                    <a:ext uri="{FF2B5EF4-FFF2-40B4-BE49-F238E27FC236}">
                      <a16:creationId xmlns:a16="http://schemas.microsoft.com/office/drawing/2014/main" id="{21C3F5CC-06DF-D8F8-D5E6-FE1AE43D1946}"/>
                    </a:ext>
                  </a:extLst>
                </p:cNvPr>
                <p:cNvPicPr/>
                <p:nvPr/>
              </p:nvPicPr>
              <p:blipFill>
                <a:blip r:embed="rId12"/>
                <a:stretch>
                  <a:fillRect/>
                </a:stretch>
              </p:blipFill>
              <p:spPr>
                <a:xfrm>
                  <a:off x="5359423" y="1973385"/>
                  <a:ext cx="108720" cy="205560"/>
                </a:xfrm>
                <a:prstGeom prst="rect">
                  <a:avLst/>
                </a:prstGeom>
              </p:spPr>
            </p:pic>
          </mc:Fallback>
        </mc:AlternateContent>
      </p:grpSp>
      <p:grpSp>
        <p:nvGrpSpPr>
          <p:cNvPr id="28" name="Grup 27">
            <a:extLst>
              <a:ext uri="{FF2B5EF4-FFF2-40B4-BE49-F238E27FC236}">
                <a16:creationId xmlns:a16="http://schemas.microsoft.com/office/drawing/2014/main" id="{E8BECE79-2580-B1F2-8EFE-37EFFEFAEB82}"/>
              </a:ext>
            </a:extLst>
          </p:cNvPr>
          <p:cNvGrpSpPr/>
          <p:nvPr/>
        </p:nvGrpSpPr>
        <p:grpSpPr>
          <a:xfrm>
            <a:off x="5938663" y="633465"/>
            <a:ext cx="768600" cy="435600"/>
            <a:chOff x="5938663" y="633465"/>
            <a:chExt cx="768600" cy="435600"/>
          </a:xfrm>
        </p:grpSpPr>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8138C0E-2F48-A12F-E3C9-95DFC70F2468}"/>
                    </a:ext>
                  </a:extLst>
                </p14:cNvPr>
                <p14:cNvContentPartPr/>
                <p14:nvPr/>
              </p14:nvContentPartPr>
              <p14:xfrm>
                <a:off x="5967823" y="805185"/>
                <a:ext cx="17280" cy="263880"/>
              </p14:xfrm>
            </p:contentPart>
          </mc:Choice>
          <mc:Fallback xmlns="">
            <p:pic>
              <p:nvPicPr>
                <p:cNvPr id="16" name="Mürekkep 15">
                  <a:extLst>
                    <a:ext uri="{FF2B5EF4-FFF2-40B4-BE49-F238E27FC236}">
                      <a16:creationId xmlns:a16="http://schemas.microsoft.com/office/drawing/2014/main" id="{A8138C0E-2F48-A12F-E3C9-95DFC70F2468}"/>
                    </a:ext>
                  </a:extLst>
                </p:cNvPr>
                <p:cNvPicPr/>
                <p:nvPr/>
              </p:nvPicPr>
              <p:blipFill>
                <a:blip r:embed="rId14"/>
                <a:stretch>
                  <a:fillRect/>
                </a:stretch>
              </p:blipFill>
              <p:spPr>
                <a:xfrm>
                  <a:off x="5959183" y="796545"/>
                  <a:ext cx="34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22FB7A77-3D7D-A8C7-8505-B0ACBF42566A}"/>
                    </a:ext>
                  </a:extLst>
                </p14:cNvPr>
                <p14:cNvContentPartPr/>
                <p14:nvPr/>
              </p14:nvContentPartPr>
              <p14:xfrm>
                <a:off x="5938663" y="670545"/>
                <a:ext cx="190800" cy="291240"/>
              </p14:xfrm>
            </p:contentPart>
          </mc:Choice>
          <mc:Fallback xmlns="">
            <p:pic>
              <p:nvPicPr>
                <p:cNvPr id="17" name="Mürekkep 16">
                  <a:extLst>
                    <a:ext uri="{FF2B5EF4-FFF2-40B4-BE49-F238E27FC236}">
                      <a16:creationId xmlns:a16="http://schemas.microsoft.com/office/drawing/2014/main" id="{22FB7A77-3D7D-A8C7-8505-B0ACBF42566A}"/>
                    </a:ext>
                  </a:extLst>
                </p:cNvPr>
                <p:cNvPicPr/>
                <p:nvPr/>
              </p:nvPicPr>
              <p:blipFill>
                <a:blip r:embed="rId16"/>
                <a:stretch>
                  <a:fillRect/>
                </a:stretch>
              </p:blipFill>
              <p:spPr>
                <a:xfrm>
                  <a:off x="5930023" y="661905"/>
                  <a:ext cx="2084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A628C26A-160B-3144-F3CF-1C2BF606D994}"/>
                    </a:ext>
                  </a:extLst>
                </p14:cNvPr>
                <p14:cNvContentPartPr/>
                <p14:nvPr/>
              </p14:nvContentPartPr>
              <p14:xfrm>
                <a:off x="6218023" y="891585"/>
                <a:ext cx="112320" cy="169200"/>
              </p14:xfrm>
            </p:contentPart>
          </mc:Choice>
          <mc:Fallback xmlns="">
            <p:pic>
              <p:nvPicPr>
                <p:cNvPr id="18" name="Mürekkep 17">
                  <a:extLst>
                    <a:ext uri="{FF2B5EF4-FFF2-40B4-BE49-F238E27FC236}">
                      <a16:creationId xmlns:a16="http://schemas.microsoft.com/office/drawing/2014/main" id="{A628C26A-160B-3144-F3CF-1C2BF606D994}"/>
                    </a:ext>
                  </a:extLst>
                </p:cNvPr>
                <p:cNvPicPr/>
                <p:nvPr/>
              </p:nvPicPr>
              <p:blipFill>
                <a:blip r:embed="rId18"/>
                <a:stretch>
                  <a:fillRect/>
                </a:stretch>
              </p:blipFill>
              <p:spPr>
                <a:xfrm>
                  <a:off x="6209023" y="882945"/>
                  <a:ext cx="129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3940A533-0E46-959A-5601-A59C8755A490}"/>
                    </a:ext>
                  </a:extLst>
                </p14:cNvPr>
                <p14:cNvContentPartPr/>
                <p14:nvPr/>
              </p14:nvContentPartPr>
              <p14:xfrm>
                <a:off x="6364183" y="633465"/>
                <a:ext cx="160920" cy="401040"/>
              </p14:xfrm>
            </p:contentPart>
          </mc:Choice>
          <mc:Fallback xmlns="">
            <p:pic>
              <p:nvPicPr>
                <p:cNvPr id="19" name="Mürekkep 18">
                  <a:extLst>
                    <a:ext uri="{FF2B5EF4-FFF2-40B4-BE49-F238E27FC236}">
                      <a16:creationId xmlns:a16="http://schemas.microsoft.com/office/drawing/2014/main" id="{3940A533-0E46-959A-5601-A59C8755A490}"/>
                    </a:ext>
                  </a:extLst>
                </p:cNvPr>
                <p:cNvPicPr/>
                <p:nvPr/>
              </p:nvPicPr>
              <p:blipFill>
                <a:blip r:embed="rId20"/>
                <a:stretch>
                  <a:fillRect/>
                </a:stretch>
              </p:blipFill>
              <p:spPr>
                <a:xfrm>
                  <a:off x="6355183" y="624825"/>
                  <a:ext cx="1785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CA2A9572-296B-5D1D-70CB-2A18FE305437}"/>
                    </a:ext>
                  </a:extLst>
                </p14:cNvPr>
                <p14:cNvContentPartPr/>
                <p14:nvPr/>
              </p14:nvContentPartPr>
              <p14:xfrm>
                <a:off x="6588823" y="813105"/>
                <a:ext cx="118440" cy="158040"/>
              </p14:xfrm>
            </p:contentPart>
          </mc:Choice>
          <mc:Fallback xmlns="">
            <p:pic>
              <p:nvPicPr>
                <p:cNvPr id="20" name="Mürekkep 19">
                  <a:extLst>
                    <a:ext uri="{FF2B5EF4-FFF2-40B4-BE49-F238E27FC236}">
                      <a16:creationId xmlns:a16="http://schemas.microsoft.com/office/drawing/2014/main" id="{CA2A9572-296B-5D1D-70CB-2A18FE305437}"/>
                    </a:ext>
                  </a:extLst>
                </p:cNvPr>
                <p:cNvPicPr/>
                <p:nvPr/>
              </p:nvPicPr>
              <p:blipFill>
                <a:blip r:embed="rId22"/>
                <a:stretch>
                  <a:fillRect/>
                </a:stretch>
              </p:blipFill>
              <p:spPr>
                <a:xfrm>
                  <a:off x="6580183" y="804465"/>
                  <a:ext cx="136080" cy="175680"/>
                </a:xfrm>
                <a:prstGeom prst="rect">
                  <a:avLst/>
                </a:prstGeom>
              </p:spPr>
            </p:pic>
          </mc:Fallback>
        </mc:AlternateContent>
      </p:grpSp>
      <p:grpSp>
        <p:nvGrpSpPr>
          <p:cNvPr id="32" name="Grup 31">
            <a:extLst>
              <a:ext uri="{FF2B5EF4-FFF2-40B4-BE49-F238E27FC236}">
                <a16:creationId xmlns:a16="http://schemas.microsoft.com/office/drawing/2014/main" id="{D29DCDFE-36CA-0119-A1C7-2A7193B4E451}"/>
              </a:ext>
            </a:extLst>
          </p:cNvPr>
          <p:cNvGrpSpPr/>
          <p:nvPr/>
        </p:nvGrpSpPr>
        <p:grpSpPr>
          <a:xfrm>
            <a:off x="7305943" y="325665"/>
            <a:ext cx="1114560" cy="554760"/>
            <a:chOff x="7305943" y="325665"/>
            <a:chExt cx="1114560" cy="554760"/>
          </a:xfrm>
        </p:grpSpPr>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332B8261-B7D1-A6BC-139D-CE06D3A67FA3}"/>
                    </a:ext>
                  </a:extLst>
                </p14:cNvPr>
                <p14:cNvContentPartPr/>
                <p14:nvPr/>
              </p14:nvContentPartPr>
              <p14:xfrm>
                <a:off x="7305943" y="488385"/>
                <a:ext cx="321120" cy="363960"/>
              </p14:xfrm>
            </p:contentPart>
          </mc:Choice>
          <mc:Fallback xmlns="">
            <p:pic>
              <p:nvPicPr>
                <p:cNvPr id="21" name="Mürekkep 20">
                  <a:extLst>
                    <a:ext uri="{FF2B5EF4-FFF2-40B4-BE49-F238E27FC236}">
                      <a16:creationId xmlns:a16="http://schemas.microsoft.com/office/drawing/2014/main" id="{332B8261-B7D1-A6BC-139D-CE06D3A67FA3}"/>
                    </a:ext>
                  </a:extLst>
                </p:cNvPr>
                <p:cNvPicPr/>
                <p:nvPr/>
              </p:nvPicPr>
              <p:blipFill>
                <a:blip r:embed="rId24"/>
                <a:stretch>
                  <a:fillRect/>
                </a:stretch>
              </p:blipFill>
              <p:spPr>
                <a:xfrm>
                  <a:off x="7296943" y="479745"/>
                  <a:ext cx="3387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B623A90B-C9E0-3647-BA28-7CA0DD50897B}"/>
                    </a:ext>
                  </a:extLst>
                </p14:cNvPr>
                <p14:cNvContentPartPr/>
                <p14:nvPr/>
              </p14:nvContentPartPr>
              <p14:xfrm>
                <a:off x="7369303" y="675585"/>
                <a:ext cx="163080" cy="30960"/>
              </p14:xfrm>
            </p:contentPart>
          </mc:Choice>
          <mc:Fallback xmlns="">
            <p:pic>
              <p:nvPicPr>
                <p:cNvPr id="22" name="Mürekkep 21">
                  <a:extLst>
                    <a:ext uri="{FF2B5EF4-FFF2-40B4-BE49-F238E27FC236}">
                      <a16:creationId xmlns:a16="http://schemas.microsoft.com/office/drawing/2014/main" id="{B623A90B-C9E0-3647-BA28-7CA0DD50897B}"/>
                    </a:ext>
                  </a:extLst>
                </p:cNvPr>
                <p:cNvPicPr/>
                <p:nvPr/>
              </p:nvPicPr>
              <p:blipFill>
                <a:blip r:embed="rId26"/>
                <a:stretch>
                  <a:fillRect/>
                </a:stretch>
              </p:blipFill>
              <p:spPr>
                <a:xfrm>
                  <a:off x="7360303" y="666585"/>
                  <a:ext cx="180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6C8B8534-94B1-FA6C-C0C4-768C7CA480F7}"/>
                    </a:ext>
                  </a:extLst>
                </p14:cNvPr>
                <p14:cNvContentPartPr/>
                <p14:nvPr/>
              </p14:nvContentPartPr>
              <p14:xfrm>
                <a:off x="7305943" y="479025"/>
                <a:ext cx="243720" cy="19440"/>
              </p14:xfrm>
            </p:contentPart>
          </mc:Choice>
          <mc:Fallback xmlns="">
            <p:pic>
              <p:nvPicPr>
                <p:cNvPr id="23" name="Mürekkep 22">
                  <a:extLst>
                    <a:ext uri="{FF2B5EF4-FFF2-40B4-BE49-F238E27FC236}">
                      <a16:creationId xmlns:a16="http://schemas.microsoft.com/office/drawing/2014/main" id="{6C8B8534-94B1-FA6C-C0C4-768C7CA480F7}"/>
                    </a:ext>
                  </a:extLst>
                </p:cNvPr>
                <p:cNvPicPr/>
                <p:nvPr/>
              </p:nvPicPr>
              <p:blipFill>
                <a:blip r:embed="rId28"/>
                <a:stretch>
                  <a:fillRect/>
                </a:stretch>
              </p:blipFill>
              <p:spPr>
                <a:xfrm>
                  <a:off x="7296943" y="470385"/>
                  <a:ext cx="261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9E4CC517-896A-4AA6-8993-5A4173FE8F71}"/>
                    </a:ext>
                  </a:extLst>
                </p14:cNvPr>
                <p14:cNvContentPartPr/>
                <p14:nvPr/>
              </p14:nvContentPartPr>
              <p14:xfrm>
                <a:off x="7659103" y="443385"/>
                <a:ext cx="72720" cy="379440"/>
              </p14:xfrm>
            </p:contentPart>
          </mc:Choice>
          <mc:Fallback xmlns="">
            <p:pic>
              <p:nvPicPr>
                <p:cNvPr id="24" name="Mürekkep 23">
                  <a:extLst>
                    <a:ext uri="{FF2B5EF4-FFF2-40B4-BE49-F238E27FC236}">
                      <a16:creationId xmlns:a16="http://schemas.microsoft.com/office/drawing/2014/main" id="{9E4CC517-896A-4AA6-8993-5A4173FE8F71}"/>
                    </a:ext>
                  </a:extLst>
                </p:cNvPr>
                <p:cNvPicPr/>
                <p:nvPr/>
              </p:nvPicPr>
              <p:blipFill>
                <a:blip r:embed="rId30"/>
                <a:stretch>
                  <a:fillRect/>
                </a:stretch>
              </p:blipFill>
              <p:spPr>
                <a:xfrm>
                  <a:off x="7650103" y="434385"/>
                  <a:ext cx="903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12EE61D2-1E45-77B2-0A57-0FCC8185DABB}"/>
                    </a:ext>
                  </a:extLst>
                </p14:cNvPr>
                <p14:cNvContentPartPr/>
                <p14:nvPr/>
              </p14:nvContentPartPr>
              <p14:xfrm>
                <a:off x="7731463" y="705825"/>
                <a:ext cx="135000" cy="155880"/>
              </p14:xfrm>
            </p:contentPart>
          </mc:Choice>
          <mc:Fallback xmlns="">
            <p:pic>
              <p:nvPicPr>
                <p:cNvPr id="25" name="Mürekkep 24">
                  <a:extLst>
                    <a:ext uri="{FF2B5EF4-FFF2-40B4-BE49-F238E27FC236}">
                      <a16:creationId xmlns:a16="http://schemas.microsoft.com/office/drawing/2014/main" id="{12EE61D2-1E45-77B2-0A57-0FCC8185DABB}"/>
                    </a:ext>
                  </a:extLst>
                </p:cNvPr>
                <p:cNvPicPr/>
                <p:nvPr/>
              </p:nvPicPr>
              <p:blipFill>
                <a:blip r:embed="rId32"/>
                <a:stretch>
                  <a:fillRect/>
                </a:stretch>
              </p:blipFill>
              <p:spPr>
                <a:xfrm>
                  <a:off x="7722463" y="696825"/>
                  <a:ext cx="152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3B25E98A-D6A4-0662-DFFC-E731C0AF20DA}"/>
                    </a:ext>
                  </a:extLst>
                </p14:cNvPr>
                <p14:cNvContentPartPr/>
                <p14:nvPr/>
              </p14:nvContentPartPr>
              <p14:xfrm>
                <a:off x="7876183" y="325665"/>
                <a:ext cx="73080" cy="469800"/>
              </p14:xfrm>
            </p:contentPart>
          </mc:Choice>
          <mc:Fallback xmlns="">
            <p:pic>
              <p:nvPicPr>
                <p:cNvPr id="26" name="Mürekkep 25">
                  <a:extLst>
                    <a:ext uri="{FF2B5EF4-FFF2-40B4-BE49-F238E27FC236}">
                      <a16:creationId xmlns:a16="http://schemas.microsoft.com/office/drawing/2014/main" id="{3B25E98A-D6A4-0662-DFFC-E731C0AF20DA}"/>
                    </a:ext>
                  </a:extLst>
                </p:cNvPr>
                <p:cNvPicPr/>
                <p:nvPr/>
              </p:nvPicPr>
              <p:blipFill>
                <a:blip r:embed="rId34"/>
                <a:stretch>
                  <a:fillRect/>
                </a:stretch>
              </p:blipFill>
              <p:spPr>
                <a:xfrm>
                  <a:off x="7867543" y="316665"/>
                  <a:ext cx="9072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E55B3708-236C-D892-9238-CA400BFD9E2C}"/>
                    </a:ext>
                  </a:extLst>
                </p14:cNvPr>
                <p14:cNvContentPartPr/>
                <p14:nvPr/>
              </p14:nvContentPartPr>
              <p14:xfrm>
                <a:off x="8046463" y="605025"/>
                <a:ext cx="374040" cy="275400"/>
              </p14:xfrm>
            </p:contentPart>
          </mc:Choice>
          <mc:Fallback xmlns="">
            <p:pic>
              <p:nvPicPr>
                <p:cNvPr id="30" name="Mürekkep 29">
                  <a:extLst>
                    <a:ext uri="{FF2B5EF4-FFF2-40B4-BE49-F238E27FC236}">
                      <a16:creationId xmlns:a16="http://schemas.microsoft.com/office/drawing/2014/main" id="{E55B3708-236C-D892-9238-CA400BFD9E2C}"/>
                    </a:ext>
                  </a:extLst>
                </p:cNvPr>
                <p:cNvPicPr/>
                <p:nvPr/>
              </p:nvPicPr>
              <p:blipFill>
                <a:blip r:embed="rId36"/>
                <a:stretch>
                  <a:fillRect/>
                </a:stretch>
              </p:blipFill>
              <p:spPr>
                <a:xfrm>
                  <a:off x="8037823" y="596025"/>
                  <a:ext cx="391680" cy="29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A775C10C-FF7E-00F1-2EAE-5A34F7E75667}"/>
                  </a:ext>
                </a:extLst>
              </p14:cNvPr>
              <p14:cNvContentPartPr/>
              <p14:nvPr/>
            </p14:nvContentPartPr>
            <p14:xfrm>
              <a:off x="6238903" y="2199465"/>
              <a:ext cx="1194480" cy="297720"/>
            </p14:xfrm>
          </p:contentPart>
        </mc:Choice>
        <mc:Fallback xmlns="">
          <p:pic>
            <p:nvPicPr>
              <p:cNvPr id="31" name="Mürekkep 30">
                <a:extLst>
                  <a:ext uri="{FF2B5EF4-FFF2-40B4-BE49-F238E27FC236}">
                    <a16:creationId xmlns:a16="http://schemas.microsoft.com/office/drawing/2014/main" id="{A775C10C-FF7E-00F1-2EAE-5A34F7E75667}"/>
                  </a:ext>
                </a:extLst>
              </p:cNvPr>
              <p:cNvPicPr/>
              <p:nvPr/>
            </p:nvPicPr>
            <p:blipFill>
              <a:blip r:embed="rId38"/>
              <a:stretch>
                <a:fillRect/>
              </a:stretch>
            </p:blipFill>
            <p:spPr>
              <a:xfrm>
                <a:off x="6230263" y="2190465"/>
                <a:ext cx="12121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A602AC3D-769D-156D-DB21-564469FC7F36}"/>
                  </a:ext>
                </a:extLst>
              </p14:cNvPr>
              <p14:cNvContentPartPr/>
              <p14:nvPr/>
            </p14:nvContentPartPr>
            <p14:xfrm>
              <a:off x="4162063" y="5449545"/>
              <a:ext cx="1551600" cy="480960"/>
            </p14:xfrm>
          </p:contentPart>
        </mc:Choice>
        <mc:Fallback xmlns="">
          <p:pic>
            <p:nvPicPr>
              <p:cNvPr id="33" name="Mürekkep 32">
                <a:extLst>
                  <a:ext uri="{FF2B5EF4-FFF2-40B4-BE49-F238E27FC236}">
                    <a16:creationId xmlns:a16="http://schemas.microsoft.com/office/drawing/2014/main" id="{A602AC3D-769D-156D-DB21-564469FC7F36}"/>
                  </a:ext>
                </a:extLst>
              </p:cNvPr>
              <p:cNvPicPr/>
              <p:nvPr/>
            </p:nvPicPr>
            <p:blipFill>
              <a:blip r:embed="rId40"/>
              <a:stretch>
                <a:fillRect/>
              </a:stretch>
            </p:blipFill>
            <p:spPr>
              <a:xfrm>
                <a:off x="4153063" y="5440545"/>
                <a:ext cx="15692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3E55B149-64F3-CC24-BA9F-5032A9F3650B}"/>
                  </a:ext>
                </a:extLst>
              </p14:cNvPr>
              <p14:cNvContentPartPr/>
              <p14:nvPr/>
            </p14:nvContentPartPr>
            <p14:xfrm>
              <a:off x="7665583" y="4589505"/>
              <a:ext cx="1351800" cy="498960"/>
            </p14:xfrm>
          </p:contentPart>
        </mc:Choice>
        <mc:Fallback xmlns="">
          <p:pic>
            <p:nvPicPr>
              <p:cNvPr id="34" name="Mürekkep 33">
                <a:extLst>
                  <a:ext uri="{FF2B5EF4-FFF2-40B4-BE49-F238E27FC236}">
                    <a16:creationId xmlns:a16="http://schemas.microsoft.com/office/drawing/2014/main" id="{3E55B149-64F3-CC24-BA9F-5032A9F3650B}"/>
                  </a:ext>
                </a:extLst>
              </p:cNvPr>
              <p:cNvPicPr/>
              <p:nvPr/>
            </p:nvPicPr>
            <p:blipFill>
              <a:blip r:embed="rId42"/>
              <a:stretch>
                <a:fillRect/>
              </a:stretch>
            </p:blipFill>
            <p:spPr>
              <a:xfrm>
                <a:off x="7656943" y="4580505"/>
                <a:ext cx="1369440" cy="516600"/>
              </a:xfrm>
              <a:prstGeom prst="rect">
                <a:avLst/>
              </a:prstGeom>
            </p:spPr>
          </p:pic>
        </mc:Fallback>
      </mc:AlternateContent>
      <p:grpSp>
        <p:nvGrpSpPr>
          <p:cNvPr id="37" name="Grup 36">
            <a:extLst>
              <a:ext uri="{FF2B5EF4-FFF2-40B4-BE49-F238E27FC236}">
                <a16:creationId xmlns:a16="http://schemas.microsoft.com/office/drawing/2014/main" id="{81070B5A-976E-996D-E5E7-7D877F91C738}"/>
              </a:ext>
            </a:extLst>
          </p:cNvPr>
          <p:cNvGrpSpPr/>
          <p:nvPr/>
        </p:nvGrpSpPr>
        <p:grpSpPr>
          <a:xfrm>
            <a:off x="7631743" y="2761065"/>
            <a:ext cx="399600" cy="1206360"/>
            <a:chOff x="7631743" y="2761065"/>
            <a:chExt cx="399600" cy="12063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9BA33534-DEEF-EA79-5FB0-1BB971CA37D2}"/>
                    </a:ext>
                  </a:extLst>
                </p14:cNvPr>
                <p14:cNvContentPartPr/>
                <p14:nvPr/>
              </p14:nvContentPartPr>
              <p14:xfrm>
                <a:off x="7757743" y="2761065"/>
                <a:ext cx="28440" cy="1031040"/>
              </p14:xfrm>
            </p:contentPart>
          </mc:Choice>
          <mc:Fallback xmlns="">
            <p:pic>
              <p:nvPicPr>
                <p:cNvPr id="35" name="Mürekkep 34">
                  <a:extLst>
                    <a:ext uri="{FF2B5EF4-FFF2-40B4-BE49-F238E27FC236}">
                      <a16:creationId xmlns:a16="http://schemas.microsoft.com/office/drawing/2014/main" id="{9BA33534-DEEF-EA79-5FB0-1BB971CA37D2}"/>
                    </a:ext>
                  </a:extLst>
                </p:cNvPr>
                <p:cNvPicPr/>
                <p:nvPr/>
              </p:nvPicPr>
              <p:blipFill>
                <a:blip r:embed="rId44"/>
                <a:stretch>
                  <a:fillRect/>
                </a:stretch>
              </p:blipFill>
              <p:spPr>
                <a:xfrm>
                  <a:off x="7748743" y="2752065"/>
                  <a:ext cx="4608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AF91A51B-4915-1495-B840-1E2C0F3E3607}"/>
                    </a:ext>
                  </a:extLst>
                </p14:cNvPr>
                <p14:cNvContentPartPr/>
                <p14:nvPr/>
              </p14:nvContentPartPr>
              <p14:xfrm>
                <a:off x="7631743" y="3658545"/>
                <a:ext cx="399600" cy="308880"/>
              </p14:xfrm>
            </p:contentPart>
          </mc:Choice>
          <mc:Fallback xmlns="">
            <p:pic>
              <p:nvPicPr>
                <p:cNvPr id="36" name="Mürekkep 35">
                  <a:extLst>
                    <a:ext uri="{FF2B5EF4-FFF2-40B4-BE49-F238E27FC236}">
                      <a16:creationId xmlns:a16="http://schemas.microsoft.com/office/drawing/2014/main" id="{AF91A51B-4915-1495-B840-1E2C0F3E3607}"/>
                    </a:ext>
                  </a:extLst>
                </p:cNvPr>
                <p:cNvPicPr/>
                <p:nvPr/>
              </p:nvPicPr>
              <p:blipFill>
                <a:blip r:embed="rId46"/>
                <a:stretch>
                  <a:fillRect/>
                </a:stretch>
              </p:blipFill>
              <p:spPr>
                <a:xfrm>
                  <a:off x="7622743" y="3649905"/>
                  <a:ext cx="417240" cy="326520"/>
                </a:xfrm>
                <a:prstGeom prst="rect">
                  <a:avLst/>
                </a:prstGeom>
              </p:spPr>
            </p:pic>
          </mc:Fallback>
        </mc:AlternateContent>
      </p:grpSp>
      <p:sp>
        <p:nvSpPr>
          <p:cNvPr id="38" name="Metin kutusu 37">
            <a:extLst>
              <a:ext uri="{FF2B5EF4-FFF2-40B4-BE49-F238E27FC236}">
                <a16:creationId xmlns:a16="http://schemas.microsoft.com/office/drawing/2014/main" id="{AC2ED769-9282-72BD-8C0E-E458B7A5A463}"/>
              </a:ext>
            </a:extLst>
          </p:cNvPr>
          <p:cNvSpPr txBox="1"/>
          <p:nvPr/>
        </p:nvSpPr>
        <p:spPr>
          <a:xfrm>
            <a:off x="1691906" y="3466110"/>
            <a:ext cx="5917004" cy="369332"/>
          </a:xfrm>
          <a:prstGeom prst="rect">
            <a:avLst/>
          </a:prstGeom>
          <a:noFill/>
        </p:spPr>
        <p:txBody>
          <a:bodyPr wrap="none" rtlCol="0">
            <a:spAutoFit/>
          </a:bodyPr>
          <a:lstStyle/>
          <a:p>
            <a:r>
              <a:rPr lang="en-US" b="1" i="1" dirty="0">
                <a:solidFill>
                  <a:schemeClr val="accent4">
                    <a:lumMod val="40000"/>
                    <a:lumOff val="60000"/>
                  </a:schemeClr>
                </a:solidFill>
              </a:rPr>
              <a:t>Test </a:t>
            </a:r>
            <a:r>
              <a:rPr lang="en-US" b="1" i="1" dirty="0" err="1">
                <a:solidFill>
                  <a:schemeClr val="accent4">
                    <a:lumMod val="40000"/>
                    <a:lumOff val="60000"/>
                  </a:schemeClr>
                </a:solidFill>
              </a:rPr>
              <a:t>Amacli</a:t>
            </a:r>
            <a:r>
              <a:rPr lang="en-US" b="1" i="1" dirty="0">
                <a:solidFill>
                  <a:schemeClr val="accent4">
                    <a:lumMod val="40000"/>
                    <a:lumOff val="60000"/>
                  </a:schemeClr>
                </a:solidFill>
              </a:rPr>
              <a:t> </a:t>
            </a:r>
            <a:r>
              <a:rPr lang="en-US" b="1" i="1" dirty="0" err="1">
                <a:solidFill>
                  <a:schemeClr val="accent4">
                    <a:lumMod val="40000"/>
                    <a:lumOff val="60000"/>
                  </a:schemeClr>
                </a:solidFill>
              </a:rPr>
              <a:t>Yapiyoruz</a:t>
            </a:r>
            <a:r>
              <a:rPr lang="en-US" b="1" i="1" dirty="0">
                <a:solidFill>
                  <a:schemeClr val="accent4">
                    <a:lumMod val="40000"/>
                    <a:lumOff val="60000"/>
                  </a:schemeClr>
                </a:solidFill>
              </a:rPr>
              <a:t> Sonra </a:t>
            </a:r>
            <a:r>
              <a:rPr lang="en-US" b="1" i="1" dirty="0" err="1">
                <a:solidFill>
                  <a:schemeClr val="accent4">
                    <a:lumMod val="40000"/>
                    <a:lumOff val="60000"/>
                  </a:schemeClr>
                </a:solidFill>
              </a:rPr>
              <a:t>degistirecegiz</a:t>
            </a:r>
            <a:r>
              <a:rPr lang="en-US" b="1" i="1" dirty="0">
                <a:solidFill>
                  <a:schemeClr val="accent4">
                    <a:lumMod val="40000"/>
                    <a:lumOff val="60000"/>
                  </a:schemeClr>
                </a:solidFill>
              </a:rPr>
              <a:t> </a:t>
            </a:r>
            <a:r>
              <a:rPr lang="en-US" b="1" i="1" dirty="0" err="1">
                <a:solidFill>
                  <a:schemeClr val="accent4">
                    <a:lumMod val="40000"/>
                    <a:lumOff val="60000"/>
                  </a:schemeClr>
                </a:solidFill>
              </a:rPr>
              <a:t>burayi</a:t>
            </a:r>
            <a:r>
              <a:rPr lang="en-US" b="1" i="1" dirty="0">
                <a:solidFill>
                  <a:schemeClr val="accent4">
                    <a:lumMod val="40000"/>
                    <a:lumOff val="60000"/>
                  </a:schemeClr>
                </a:solidFill>
              </a:rPr>
              <a:t>!</a:t>
            </a:r>
            <a:endParaRPr lang="en-CA" b="1" i="1" dirty="0">
              <a:solidFill>
                <a:schemeClr val="accent4">
                  <a:lumMod val="40000"/>
                  <a:lumOff val="60000"/>
                </a:schemeClr>
              </a:solidFill>
            </a:endParaRPr>
          </a:p>
        </p:txBody>
      </p:sp>
    </p:spTree>
    <p:extLst>
      <p:ext uri="{BB962C8B-B14F-4D97-AF65-F5344CB8AC3E}">
        <p14:creationId xmlns:p14="http://schemas.microsoft.com/office/powerpoint/2010/main" val="4137958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99775497-484E-F53C-A1BF-F86BBB60182A}"/>
              </a:ext>
            </a:extLst>
          </p:cNvPr>
          <p:cNvPicPr>
            <a:picLocks noChangeAspect="1"/>
          </p:cNvPicPr>
          <p:nvPr/>
        </p:nvPicPr>
        <p:blipFill>
          <a:blip r:embed="rId7"/>
          <a:srcRect l="12199" r="4120" b="-1"/>
          <a:stretch/>
        </p:blipFill>
        <p:spPr>
          <a:xfrm>
            <a:off x="643467" y="643467"/>
            <a:ext cx="10905066" cy="5571066"/>
          </a:xfrm>
          <a:prstGeom prst="rect">
            <a:avLst/>
          </a:prstGeom>
        </p:spPr>
      </p:pic>
      <p:sp>
        <p:nvSpPr>
          <p:cNvPr id="24" name="Rectangle 23">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066514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AF5C26D-4730-535A-29C7-BAFAB352993F}"/>
              </a:ext>
            </a:extLst>
          </p:cNvPr>
          <p:cNvPicPr>
            <a:picLocks noChangeAspect="1"/>
          </p:cNvPicPr>
          <p:nvPr/>
        </p:nvPicPr>
        <p:blipFill>
          <a:blip r:embed="rId2"/>
          <a:stretch>
            <a:fillRect/>
          </a:stretch>
        </p:blipFill>
        <p:spPr>
          <a:xfrm>
            <a:off x="408331" y="3141924"/>
            <a:ext cx="2019582" cy="323895"/>
          </a:xfrm>
          <a:prstGeom prst="rect">
            <a:avLst/>
          </a:prstGeom>
        </p:spPr>
      </p:pic>
      <p:pic>
        <p:nvPicPr>
          <p:cNvPr id="7" name="Resim 6">
            <a:extLst>
              <a:ext uri="{FF2B5EF4-FFF2-40B4-BE49-F238E27FC236}">
                <a16:creationId xmlns:a16="http://schemas.microsoft.com/office/drawing/2014/main" id="{DF5EA3DB-1856-9334-4AF5-3FD4FB9155F8}"/>
              </a:ext>
            </a:extLst>
          </p:cNvPr>
          <p:cNvPicPr>
            <a:picLocks noChangeAspect="1"/>
          </p:cNvPicPr>
          <p:nvPr/>
        </p:nvPicPr>
        <p:blipFill>
          <a:blip r:embed="rId3"/>
          <a:stretch>
            <a:fillRect/>
          </a:stretch>
        </p:blipFill>
        <p:spPr>
          <a:xfrm>
            <a:off x="3111616" y="2384580"/>
            <a:ext cx="3600953" cy="1838582"/>
          </a:xfrm>
          <a:prstGeom prst="rect">
            <a:avLst/>
          </a:prstGeom>
        </p:spPr>
      </p:pic>
      <p:pic>
        <p:nvPicPr>
          <p:cNvPr id="9" name="Resim 8">
            <a:extLst>
              <a:ext uri="{FF2B5EF4-FFF2-40B4-BE49-F238E27FC236}">
                <a16:creationId xmlns:a16="http://schemas.microsoft.com/office/drawing/2014/main" id="{D639A9EA-154E-04F2-C419-B749F2BCF847}"/>
              </a:ext>
            </a:extLst>
          </p:cNvPr>
          <p:cNvPicPr>
            <a:picLocks noChangeAspect="1"/>
          </p:cNvPicPr>
          <p:nvPr/>
        </p:nvPicPr>
        <p:blipFill>
          <a:blip r:embed="rId4"/>
          <a:stretch>
            <a:fillRect/>
          </a:stretch>
        </p:blipFill>
        <p:spPr>
          <a:xfrm>
            <a:off x="7651292" y="3084765"/>
            <a:ext cx="2010056" cy="438211"/>
          </a:xfrm>
          <a:prstGeom prst="rect">
            <a:avLst/>
          </a:prstGeom>
        </p:spPr>
      </p:pic>
      <p:grpSp>
        <p:nvGrpSpPr>
          <p:cNvPr id="40" name="Grup 39">
            <a:extLst>
              <a:ext uri="{FF2B5EF4-FFF2-40B4-BE49-F238E27FC236}">
                <a16:creationId xmlns:a16="http://schemas.microsoft.com/office/drawing/2014/main" id="{1944CB95-5F6C-ADDD-A242-25BB06C252E0}"/>
              </a:ext>
            </a:extLst>
          </p:cNvPr>
          <p:cNvGrpSpPr/>
          <p:nvPr/>
        </p:nvGrpSpPr>
        <p:grpSpPr>
          <a:xfrm>
            <a:off x="894865" y="2001600"/>
            <a:ext cx="1232640" cy="965160"/>
            <a:chOff x="894865" y="2001600"/>
            <a:chExt cx="1232640" cy="96516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AC142E3F-E7B3-4AE3-2120-CD0AC3674D7C}"/>
                    </a:ext>
                  </a:extLst>
                </p14:cNvPr>
                <p14:cNvContentPartPr/>
                <p14:nvPr/>
              </p14:nvContentPartPr>
              <p14:xfrm>
                <a:off x="1424065" y="2588760"/>
                <a:ext cx="30600" cy="326520"/>
              </p14:xfrm>
            </p:contentPart>
          </mc:Choice>
          <mc:Fallback xmlns="">
            <p:pic>
              <p:nvPicPr>
                <p:cNvPr id="10" name="Mürekkep 9">
                  <a:extLst>
                    <a:ext uri="{FF2B5EF4-FFF2-40B4-BE49-F238E27FC236}">
                      <a16:creationId xmlns:a16="http://schemas.microsoft.com/office/drawing/2014/main" id="{AC142E3F-E7B3-4AE3-2120-CD0AC3674D7C}"/>
                    </a:ext>
                  </a:extLst>
                </p:cNvPr>
                <p:cNvPicPr/>
                <p:nvPr/>
              </p:nvPicPr>
              <p:blipFill>
                <a:blip r:embed="rId6"/>
                <a:stretch>
                  <a:fillRect/>
                </a:stretch>
              </p:blipFill>
              <p:spPr>
                <a:xfrm>
                  <a:off x="1415425" y="2580120"/>
                  <a:ext cx="482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7125E0-6B62-A016-C7D8-B0362E7C1840}"/>
                    </a:ext>
                  </a:extLst>
                </p14:cNvPr>
                <p14:cNvContentPartPr/>
                <p14:nvPr/>
              </p14:nvContentPartPr>
              <p14:xfrm>
                <a:off x="1347385" y="2811240"/>
                <a:ext cx="183240" cy="155520"/>
              </p14:xfrm>
            </p:contentPart>
          </mc:Choice>
          <mc:Fallback xmlns="">
            <p:pic>
              <p:nvPicPr>
                <p:cNvPr id="11" name="Mürekkep 10">
                  <a:extLst>
                    <a:ext uri="{FF2B5EF4-FFF2-40B4-BE49-F238E27FC236}">
                      <a16:creationId xmlns:a16="http://schemas.microsoft.com/office/drawing/2014/main" id="{E57125E0-6B62-A016-C7D8-B0362E7C1840}"/>
                    </a:ext>
                  </a:extLst>
                </p:cNvPr>
                <p:cNvPicPr/>
                <p:nvPr/>
              </p:nvPicPr>
              <p:blipFill>
                <a:blip r:embed="rId8"/>
                <a:stretch>
                  <a:fillRect/>
                </a:stretch>
              </p:blipFill>
              <p:spPr>
                <a:xfrm>
                  <a:off x="1338385" y="2802600"/>
                  <a:ext cx="200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EACD1AC4-C401-0397-4B6C-5787D5EFEC0B}"/>
                    </a:ext>
                  </a:extLst>
                </p14:cNvPr>
                <p14:cNvContentPartPr/>
                <p14:nvPr/>
              </p14:nvContentPartPr>
              <p14:xfrm>
                <a:off x="912145" y="2155680"/>
                <a:ext cx="69840" cy="326520"/>
              </p14:xfrm>
            </p:contentPart>
          </mc:Choice>
          <mc:Fallback xmlns="">
            <p:pic>
              <p:nvPicPr>
                <p:cNvPr id="12" name="Mürekkep 11">
                  <a:extLst>
                    <a:ext uri="{FF2B5EF4-FFF2-40B4-BE49-F238E27FC236}">
                      <a16:creationId xmlns:a16="http://schemas.microsoft.com/office/drawing/2014/main" id="{EACD1AC4-C401-0397-4B6C-5787D5EFEC0B}"/>
                    </a:ext>
                  </a:extLst>
                </p:cNvPr>
                <p:cNvPicPr/>
                <p:nvPr/>
              </p:nvPicPr>
              <p:blipFill>
                <a:blip r:embed="rId10"/>
                <a:stretch>
                  <a:fillRect/>
                </a:stretch>
              </p:blipFill>
              <p:spPr>
                <a:xfrm>
                  <a:off x="903145" y="2146680"/>
                  <a:ext cx="874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0E253104-93B7-660D-E33F-6CDF2C5ED09C}"/>
                    </a:ext>
                  </a:extLst>
                </p14:cNvPr>
                <p14:cNvContentPartPr/>
                <p14:nvPr/>
              </p14:nvContentPartPr>
              <p14:xfrm>
                <a:off x="894865" y="2076840"/>
                <a:ext cx="250920" cy="376920"/>
              </p14:xfrm>
            </p:contentPart>
          </mc:Choice>
          <mc:Fallback xmlns="">
            <p:pic>
              <p:nvPicPr>
                <p:cNvPr id="13" name="Mürekkep 12">
                  <a:extLst>
                    <a:ext uri="{FF2B5EF4-FFF2-40B4-BE49-F238E27FC236}">
                      <a16:creationId xmlns:a16="http://schemas.microsoft.com/office/drawing/2014/main" id="{0E253104-93B7-660D-E33F-6CDF2C5ED09C}"/>
                    </a:ext>
                  </a:extLst>
                </p:cNvPr>
                <p:cNvPicPr/>
                <p:nvPr/>
              </p:nvPicPr>
              <p:blipFill>
                <a:blip r:embed="rId12"/>
                <a:stretch>
                  <a:fillRect/>
                </a:stretch>
              </p:blipFill>
              <p:spPr>
                <a:xfrm>
                  <a:off x="885865" y="2067840"/>
                  <a:ext cx="268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ADAD64DC-B4D4-FEDF-690D-ECC04EAF41A5}"/>
                    </a:ext>
                  </a:extLst>
                </p14:cNvPr>
                <p14:cNvContentPartPr/>
                <p14:nvPr/>
              </p14:nvContentPartPr>
              <p14:xfrm>
                <a:off x="1210945" y="2203560"/>
                <a:ext cx="118440" cy="155880"/>
              </p14:xfrm>
            </p:contentPart>
          </mc:Choice>
          <mc:Fallback xmlns="">
            <p:pic>
              <p:nvPicPr>
                <p:cNvPr id="14" name="Mürekkep 13">
                  <a:extLst>
                    <a:ext uri="{FF2B5EF4-FFF2-40B4-BE49-F238E27FC236}">
                      <a16:creationId xmlns:a16="http://schemas.microsoft.com/office/drawing/2014/main" id="{ADAD64DC-B4D4-FEDF-690D-ECC04EAF41A5}"/>
                    </a:ext>
                  </a:extLst>
                </p:cNvPr>
                <p:cNvPicPr/>
                <p:nvPr/>
              </p:nvPicPr>
              <p:blipFill>
                <a:blip r:embed="rId14"/>
                <a:stretch>
                  <a:fillRect/>
                </a:stretch>
              </p:blipFill>
              <p:spPr>
                <a:xfrm>
                  <a:off x="1201945" y="2194920"/>
                  <a:ext cx="136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8257DCD3-EA73-4B6E-B44B-D1E2CE0DC65E}"/>
                    </a:ext>
                  </a:extLst>
                </p14:cNvPr>
                <p14:cNvContentPartPr/>
                <p14:nvPr/>
              </p14:nvContentPartPr>
              <p14:xfrm>
                <a:off x="1401385" y="2155680"/>
                <a:ext cx="109440" cy="214560"/>
              </p14:xfrm>
            </p:contentPart>
          </mc:Choice>
          <mc:Fallback xmlns="">
            <p:pic>
              <p:nvPicPr>
                <p:cNvPr id="15" name="Mürekkep 14">
                  <a:extLst>
                    <a:ext uri="{FF2B5EF4-FFF2-40B4-BE49-F238E27FC236}">
                      <a16:creationId xmlns:a16="http://schemas.microsoft.com/office/drawing/2014/main" id="{8257DCD3-EA73-4B6E-B44B-D1E2CE0DC65E}"/>
                    </a:ext>
                  </a:extLst>
                </p:cNvPr>
                <p:cNvPicPr/>
                <p:nvPr/>
              </p:nvPicPr>
              <p:blipFill>
                <a:blip r:embed="rId16"/>
                <a:stretch>
                  <a:fillRect/>
                </a:stretch>
              </p:blipFill>
              <p:spPr>
                <a:xfrm>
                  <a:off x="1392385" y="2146680"/>
                  <a:ext cx="127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E2E05FF0-A5A2-22A6-5887-74081E0ED9DD}"/>
                    </a:ext>
                  </a:extLst>
                </p14:cNvPr>
                <p14:cNvContentPartPr/>
                <p14:nvPr/>
              </p14:nvContentPartPr>
              <p14:xfrm>
                <a:off x="1595065" y="2120400"/>
                <a:ext cx="166680" cy="354240"/>
              </p14:xfrm>
            </p:contentPart>
          </mc:Choice>
          <mc:Fallback xmlns="">
            <p:pic>
              <p:nvPicPr>
                <p:cNvPr id="16" name="Mürekkep 15">
                  <a:extLst>
                    <a:ext uri="{FF2B5EF4-FFF2-40B4-BE49-F238E27FC236}">
                      <a16:creationId xmlns:a16="http://schemas.microsoft.com/office/drawing/2014/main" id="{E2E05FF0-A5A2-22A6-5887-74081E0ED9DD}"/>
                    </a:ext>
                  </a:extLst>
                </p:cNvPr>
                <p:cNvPicPr/>
                <p:nvPr/>
              </p:nvPicPr>
              <p:blipFill>
                <a:blip r:embed="rId18"/>
                <a:stretch>
                  <a:fillRect/>
                </a:stretch>
              </p:blipFill>
              <p:spPr>
                <a:xfrm>
                  <a:off x="1586425" y="2111760"/>
                  <a:ext cx="184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38DC638E-4B6F-BFCF-1ACF-2EB0B392B833}"/>
                    </a:ext>
                  </a:extLst>
                </p14:cNvPr>
                <p14:cNvContentPartPr/>
                <p14:nvPr/>
              </p14:nvContentPartPr>
              <p14:xfrm>
                <a:off x="1759585" y="2116440"/>
                <a:ext cx="129600" cy="144720"/>
              </p14:xfrm>
            </p:contentPart>
          </mc:Choice>
          <mc:Fallback xmlns="">
            <p:pic>
              <p:nvPicPr>
                <p:cNvPr id="17" name="Mürekkep 16">
                  <a:extLst>
                    <a:ext uri="{FF2B5EF4-FFF2-40B4-BE49-F238E27FC236}">
                      <a16:creationId xmlns:a16="http://schemas.microsoft.com/office/drawing/2014/main" id="{38DC638E-4B6F-BFCF-1ACF-2EB0B392B833}"/>
                    </a:ext>
                  </a:extLst>
                </p:cNvPr>
                <p:cNvPicPr/>
                <p:nvPr/>
              </p:nvPicPr>
              <p:blipFill>
                <a:blip r:embed="rId20"/>
                <a:stretch>
                  <a:fillRect/>
                </a:stretch>
              </p:blipFill>
              <p:spPr>
                <a:xfrm>
                  <a:off x="1750945" y="2107800"/>
                  <a:ext cx="147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C5791820-49AD-288C-82B7-6686E8B58204}"/>
                    </a:ext>
                  </a:extLst>
                </p14:cNvPr>
                <p14:cNvContentPartPr/>
                <p14:nvPr/>
              </p14:nvContentPartPr>
              <p14:xfrm>
                <a:off x="1896025" y="2068920"/>
                <a:ext cx="184680" cy="406440"/>
              </p14:xfrm>
            </p:contentPart>
          </mc:Choice>
          <mc:Fallback xmlns="">
            <p:pic>
              <p:nvPicPr>
                <p:cNvPr id="18" name="Mürekkep 17">
                  <a:extLst>
                    <a:ext uri="{FF2B5EF4-FFF2-40B4-BE49-F238E27FC236}">
                      <a16:creationId xmlns:a16="http://schemas.microsoft.com/office/drawing/2014/main" id="{C5791820-49AD-288C-82B7-6686E8B58204}"/>
                    </a:ext>
                  </a:extLst>
                </p:cNvPr>
                <p:cNvPicPr/>
                <p:nvPr/>
              </p:nvPicPr>
              <p:blipFill>
                <a:blip r:embed="rId22"/>
                <a:stretch>
                  <a:fillRect/>
                </a:stretch>
              </p:blipFill>
              <p:spPr>
                <a:xfrm>
                  <a:off x="1887025" y="2060280"/>
                  <a:ext cx="2023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9D210C16-B2F4-6607-34E0-1304BC3566E8}"/>
                    </a:ext>
                  </a:extLst>
                </p14:cNvPr>
                <p14:cNvContentPartPr/>
                <p14:nvPr/>
              </p14:nvContentPartPr>
              <p14:xfrm>
                <a:off x="2088265" y="2001600"/>
                <a:ext cx="39240" cy="172080"/>
              </p14:xfrm>
            </p:contentPart>
          </mc:Choice>
          <mc:Fallback xmlns="">
            <p:pic>
              <p:nvPicPr>
                <p:cNvPr id="19" name="Mürekkep 18">
                  <a:extLst>
                    <a:ext uri="{FF2B5EF4-FFF2-40B4-BE49-F238E27FC236}">
                      <a16:creationId xmlns:a16="http://schemas.microsoft.com/office/drawing/2014/main" id="{9D210C16-B2F4-6607-34E0-1304BC3566E8}"/>
                    </a:ext>
                  </a:extLst>
                </p:cNvPr>
                <p:cNvPicPr/>
                <p:nvPr/>
              </p:nvPicPr>
              <p:blipFill>
                <a:blip r:embed="rId24"/>
                <a:stretch>
                  <a:fillRect/>
                </a:stretch>
              </p:blipFill>
              <p:spPr>
                <a:xfrm>
                  <a:off x="2079625" y="1992960"/>
                  <a:ext cx="56880" cy="189720"/>
                </a:xfrm>
                <a:prstGeom prst="rect">
                  <a:avLst/>
                </a:prstGeom>
              </p:spPr>
            </p:pic>
          </mc:Fallback>
        </mc:AlternateContent>
      </p:grpSp>
      <p:grpSp>
        <p:nvGrpSpPr>
          <p:cNvPr id="39" name="Grup 38">
            <a:extLst>
              <a:ext uri="{FF2B5EF4-FFF2-40B4-BE49-F238E27FC236}">
                <a16:creationId xmlns:a16="http://schemas.microsoft.com/office/drawing/2014/main" id="{50C5078F-5002-F13F-0BBC-0C6F3C2C9806}"/>
              </a:ext>
            </a:extLst>
          </p:cNvPr>
          <p:cNvGrpSpPr/>
          <p:nvPr/>
        </p:nvGrpSpPr>
        <p:grpSpPr>
          <a:xfrm>
            <a:off x="2538625" y="1635840"/>
            <a:ext cx="420480" cy="290160"/>
            <a:chOff x="2538625" y="1635840"/>
            <a:chExt cx="420480" cy="29016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1A992A49-5D4B-928D-45F7-C93E13DB1E5C}"/>
                    </a:ext>
                  </a:extLst>
                </p14:cNvPr>
                <p14:cNvContentPartPr/>
                <p14:nvPr/>
              </p14:nvContentPartPr>
              <p14:xfrm>
                <a:off x="2538625" y="1770840"/>
                <a:ext cx="181440" cy="155160"/>
              </p14:xfrm>
            </p:contentPart>
          </mc:Choice>
          <mc:Fallback xmlns="">
            <p:pic>
              <p:nvPicPr>
                <p:cNvPr id="20" name="Mürekkep 19">
                  <a:extLst>
                    <a:ext uri="{FF2B5EF4-FFF2-40B4-BE49-F238E27FC236}">
                      <a16:creationId xmlns:a16="http://schemas.microsoft.com/office/drawing/2014/main" id="{1A992A49-5D4B-928D-45F7-C93E13DB1E5C}"/>
                    </a:ext>
                  </a:extLst>
                </p:cNvPr>
                <p:cNvPicPr/>
                <p:nvPr/>
              </p:nvPicPr>
              <p:blipFill>
                <a:blip r:embed="rId26"/>
                <a:stretch>
                  <a:fillRect/>
                </a:stretch>
              </p:blipFill>
              <p:spPr>
                <a:xfrm>
                  <a:off x="2529985" y="1761840"/>
                  <a:ext cx="199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E2997F5B-945E-79EA-D740-F7B13890ED31}"/>
                    </a:ext>
                  </a:extLst>
                </p14:cNvPr>
                <p14:cNvContentPartPr/>
                <p14:nvPr/>
              </p14:nvContentPartPr>
              <p14:xfrm>
                <a:off x="2838505" y="1635840"/>
                <a:ext cx="87480" cy="194760"/>
              </p14:xfrm>
            </p:contentPart>
          </mc:Choice>
          <mc:Fallback xmlns="">
            <p:pic>
              <p:nvPicPr>
                <p:cNvPr id="21" name="Mürekkep 20">
                  <a:extLst>
                    <a:ext uri="{FF2B5EF4-FFF2-40B4-BE49-F238E27FC236}">
                      <a16:creationId xmlns:a16="http://schemas.microsoft.com/office/drawing/2014/main" id="{E2997F5B-945E-79EA-D740-F7B13890ED31}"/>
                    </a:ext>
                  </a:extLst>
                </p:cNvPr>
                <p:cNvPicPr/>
                <p:nvPr/>
              </p:nvPicPr>
              <p:blipFill>
                <a:blip r:embed="rId28"/>
                <a:stretch>
                  <a:fillRect/>
                </a:stretch>
              </p:blipFill>
              <p:spPr>
                <a:xfrm>
                  <a:off x="2829865" y="1626840"/>
                  <a:ext cx="105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A075929B-90D5-42D5-E82D-9E07A721C495}"/>
                    </a:ext>
                  </a:extLst>
                </p14:cNvPr>
                <p14:cNvContentPartPr/>
                <p14:nvPr/>
              </p14:nvContentPartPr>
              <p14:xfrm>
                <a:off x="2915905" y="1809360"/>
                <a:ext cx="43200" cy="91080"/>
              </p14:xfrm>
            </p:contentPart>
          </mc:Choice>
          <mc:Fallback xmlns="">
            <p:pic>
              <p:nvPicPr>
                <p:cNvPr id="22" name="Mürekkep 21">
                  <a:extLst>
                    <a:ext uri="{FF2B5EF4-FFF2-40B4-BE49-F238E27FC236}">
                      <a16:creationId xmlns:a16="http://schemas.microsoft.com/office/drawing/2014/main" id="{A075929B-90D5-42D5-E82D-9E07A721C495}"/>
                    </a:ext>
                  </a:extLst>
                </p:cNvPr>
                <p:cNvPicPr/>
                <p:nvPr/>
              </p:nvPicPr>
              <p:blipFill>
                <a:blip r:embed="rId30"/>
                <a:stretch>
                  <a:fillRect/>
                </a:stretch>
              </p:blipFill>
              <p:spPr>
                <a:xfrm>
                  <a:off x="2907265" y="1800360"/>
                  <a:ext cx="60840" cy="108720"/>
                </a:xfrm>
                <a:prstGeom prst="rect">
                  <a:avLst/>
                </a:prstGeom>
              </p:spPr>
            </p:pic>
          </mc:Fallback>
        </mc:AlternateContent>
      </p:grpSp>
      <p:grpSp>
        <p:nvGrpSpPr>
          <p:cNvPr id="38" name="Grup 37">
            <a:extLst>
              <a:ext uri="{FF2B5EF4-FFF2-40B4-BE49-F238E27FC236}">
                <a16:creationId xmlns:a16="http://schemas.microsoft.com/office/drawing/2014/main" id="{870AA755-FC8E-2B45-A5DC-50D9F22A1738}"/>
              </a:ext>
            </a:extLst>
          </p:cNvPr>
          <p:cNvGrpSpPr/>
          <p:nvPr/>
        </p:nvGrpSpPr>
        <p:grpSpPr>
          <a:xfrm>
            <a:off x="6399625" y="1654920"/>
            <a:ext cx="1170360" cy="2542680"/>
            <a:chOff x="6399625" y="1654920"/>
            <a:chExt cx="1170360" cy="2542680"/>
          </a:xfrm>
        </p:grpSpPr>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78061613-ACE0-84A6-F80F-EC7D05E62B3A}"/>
                    </a:ext>
                  </a:extLst>
                </p14:cNvPr>
                <p14:cNvContentPartPr/>
                <p14:nvPr/>
              </p14:nvContentPartPr>
              <p14:xfrm>
                <a:off x="6429145" y="2424960"/>
                <a:ext cx="579240" cy="1772640"/>
              </p14:xfrm>
            </p:contentPart>
          </mc:Choice>
          <mc:Fallback xmlns="">
            <p:pic>
              <p:nvPicPr>
                <p:cNvPr id="23" name="Mürekkep 22">
                  <a:extLst>
                    <a:ext uri="{FF2B5EF4-FFF2-40B4-BE49-F238E27FC236}">
                      <a16:creationId xmlns:a16="http://schemas.microsoft.com/office/drawing/2014/main" id="{78061613-ACE0-84A6-F80F-EC7D05E62B3A}"/>
                    </a:ext>
                  </a:extLst>
                </p:cNvPr>
                <p:cNvPicPr/>
                <p:nvPr/>
              </p:nvPicPr>
              <p:blipFill>
                <a:blip r:embed="rId32"/>
                <a:stretch>
                  <a:fillRect/>
                </a:stretch>
              </p:blipFill>
              <p:spPr>
                <a:xfrm>
                  <a:off x="6420145" y="2415960"/>
                  <a:ext cx="596880" cy="1790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8D6E2406-3D27-60A2-1C07-7A2F946098C2}"/>
                    </a:ext>
                  </a:extLst>
                </p14:cNvPr>
                <p14:cNvContentPartPr/>
                <p14:nvPr/>
              </p14:nvContentPartPr>
              <p14:xfrm>
                <a:off x="6399625" y="1924200"/>
                <a:ext cx="185040" cy="349200"/>
              </p14:xfrm>
            </p:contentPart>
          </mc:Choice>
          <mc:Fallback xmlns="">
            <p:pic>
              <p:nvPicPr>
                <p:cNvPr id="24" name="Mürekkep 23">
                  <a:extLst>
                    <a:ext uri="{FF2B5EF4-FFF2-40B4-BE49-F238E27FC236}">
                      <a16:creationId xmlns:a16="http://schemas.microsoft.com/office/drawing/2014/main" id="{8D6E2406-3D27-60A2-1C07-7A2F946098C2}"/>
                    </a:ext>
                  </a:extLst>
                </p:cNvPr>
                <p:cNvPicPr/>
                <p:nvPr/>
              </p:nvPicPr>
              <p:blipFill>
                <a:blip r:embed="rId34"/>
                <a:stretch>
                  <a:fillRect/>
                </a:stretch>
              </p:blipFill>
              <p:spPr>
                <a:xfrm>
                  <a:off x="6390985" y="1915560"/>
                  <a:ext cx="2026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88A6A708-BD1A-EEF1-B509-67A67A2B6E36}"/>
                    </a:ext>
                  </a:extLst>
                </p14:cNvPr>
                <p14:cNvContentPartPr/>
                <p14:nvPr/>
              </p14:nvContentPartPr>
              <p14:xfrm>
                <a:off x="6648745" y="2091600"/>
                <a:ext cx="110160" cy="115560"/>
              </p14:xfrm>
            </p:contentPart>
          </mc:Choice>
          <mc:Fallback xmlns="">
            <p:pic>
              <p:nvPicPr>
                <p:cNvPr id="25" name="Mürekkep 24">
                  <a:extLst>
                    <a:ext uri="{FF2B5EF4-FFF2-40B4-BE49-F238E27FC236}">
                      <a16:creationId xmlns:a16="http://schemas.microsoft.com/office/drawing/2014/main" id="{88A6A708-BD1A-EEF1-B509-67A67A2B6E36}"/>
                    </a:ext>
                  </a:extLst>
                </p:cNvPr>
                <p:cNvPicPr/>
                <p:nvPr/>
              </p:nvPicPr>
              <p:blipFill>
                <a:blip r:embed="rId36"/>
                <a:stretch>
                  <a:fillRect/>
                </a:stretch>
              </p:blipFill>
              <p:spPr>
                <a:xfrm>
                  <a:off x="6639745" y="2082600"/>
                  <a:ext cx="127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FF2B9A9A-D501-0D56-3652-F90A551DE72D}"/>
                    </a:ext>
                  </a:extLst>
                </p14:cNvPr>
                <p14:cNvContentPartPr/>
                <p14:nvPr/>
              </p14:nvContentPartPr>
              <p14:xfrm>
                <a:off x="6622105" y="2040480"/>
                <a:ext cx="21240" cy="24840"/>
              </p14:xfrm>
            </p:contentPart>
          </mc:Choice>
          <mc:Fallback xmlns="">
            <p:pic>
              <p:nvPicPr>
                <p:cNvPr id="26" name="Mürekkep 25">
                  <a:extLst>
                    <a:ext uri="{FF2B5EF4-FFF2-40B4-BE49-F238E27FC236}">
                      <a16:creationId xmlns:a16="http://schemas.microsoft.com/office/drawing/2014/main" id="{FF2B9A9A-D501-0D56-3652-F90A551DE72D}"/>
                    </a:ext>
                  </a:extLst>
                </p:cNvPr>
                <p:cNvPicPr/>
                <p:nvPr/>
              </p:nvPicPr>
              <p:blipFill>
                <a:blip r:embed="rId38"/>
                <a:stretch>
                  <a:fillRect/>
                </a:stretch>
              </p:blipFill>
              <p:spPr>
                <a:xfrm>
                  <a:off x="6613105" y="2031480"/>
                  <a:ext cx="38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9C18161C-EDC9-471E-D076-267660664E81}"/>
                    </a:ext>
                  </a:extLst>
                </p14:cNvPr>
                <p14:cNvContentPartPr/>
                <p14:nvPr/>
              </p14:nvContentPartPr>
              <p14:xfrm>
                <a:off x="6679345" y="2030400"/>
                <a:ext cx="10080" cy="360"/>
              </p14:xfrm>
            </p:contentPart>
          </mc:Choice>
          <mc:Fallback xmlns="">
            <p:pic>
              <p:nvPicPr>
                <p:cNvPr id="27" name="Mürekkep 26">
                  <a:extLst>
                    <a:ext uri="{FF2B5EF4-FFF2-40B4-BE49-F238E27FC236}">
                      <a16:creationId xmlns:a16="http://schemas.microsoft.com/office/drawing/2014/main" id="{9C18161C-EDC9-471E-D076-267660664E81}"/>
                    </a:ext>
                  </a:extLst>
                </p:cNvPr>
                <p:cNvPicPr/>
                <p:nvPr/>
              </p:nvPicPr>
              <p:blipFill>
                <a:blip r:embed="rId40"/>
                <a:stretch>
                  <a:fillRect/>
                </a:stretch>
              </p:blipFill>
              <p:spPr>
                <a:xfrm>
                  <a:off x="6670705" y="202176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A3D6C69B-1E2C-6F05-6C9F-9EC1448A9EDC}"/>
                    </a:ext>
                  </a:extLst>
                </p14:cNvPr>
                <p14:cNvContentPartPr/>
                <p14:nvPr/>
              </p14:nvContentPartPr>
              <p14:xfrm>
                <a:off x="6891385" y="2050920"/>
                <a:ext cx="132480" cy="126000"/>
              </p14:xfrm>
            </p:contentPart>
          </mc:Choice>
          <mc:Fallback xmlns="">
            <p:pic>
              <p:nvPicPr>
                <p:cNvPr id="28" name="Mürekkep 27">
                  <a:extLst>
                    <a:ext uri="{FF2B5EF4-FFF2-40B4-BE49-F238E27FC236}">
                      <a16:creationId xmlns:a16="http://schemas.microsoft.com/office/drawing/2014/main" id="{A3D6C69B-1E2C-6F05-6C9F-9EC1448A9EDC}"/>
                    </a:ext>
                  </a:extLst>
                </p:cNvPr>
                <p:cNvPicPr/>
                <p:nvPr/>
              </p:nvPicPr>
              <p:blipFill>
                <a:blip r:embed="rId42"/>
                <a:stretch>
                  <a:fillRect/>
                </a:stretch>
              </p:blipFill>
              <p:spPr>
                <a:xfrm>
                  <a:off x="6882745" y="2042280"/>
                  <a:ext cx="150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90A4EA09-3B09-A501-B376-A4754D10B938}"/>
                    </a:ext>
                  </a:extLst>
                </p14:cNvPr>
                <p14:cNvContentPartPr/>
                <p14:nvPr/>
              </p14:nvContentPartPr>
              <p14:xfrm>
                <a:off x="6939625" y="2076120"/>
                <a:ext cx="102960" cy="51120"/>
              </p14:xfrm>
            </p:contentPart>
          </mc:Choice>
          <mc:Fallback xmlns="">
            <p:pic>
              <p:nvPicPr>
                <p:cNvPr id="29" name="Mürekkep 28">
                  <a:extLst>
                    <a:ext uri="{FF2B5EF4-FFF2-40B4-BE49-F238E27FC236}">
                      <a16:creationId xmlns:a16="http://schemas.microsoft.com/office/drawing/2014/main" id="{90A4EA09-3B09-A501-B376-A4754D10B938}"/>
                    </a:ext>
                  </a:extLst>
                </p:cNvPr>
                <p:cNvPicPr/>
                <p:nvPr/>
              </p:nvPicPr>
              <p:blipFill>
                <a:blip r:embed="rId44"/>
                <a:stretch>
                  <a:fillRect/>
                </a:stretch>
              </p:blipFill>
              <p:spPr>
                <a:xfrm>
                  <a:off x="6930625" y="2067480"/>
                  <a:ext cx="120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B6299F06-87C5-B67B-A336-D3C39E6481F7}"/>
                    </a:ext>
                  </a:extLst>
                </p14:cNvPr>
                <p14:cNvContentPartPr/>
                <p14:nvPr/>
              </p14:nvContentPartPr>
              <p14:xfrm>
                <a:off x="7045105" y="1809360"/>
                <a:ext cx="52200" cy="285120"/>
              </p14:xfrm>
            </p:contentPart>
          </mc:Choice>
          <mc:Fallback xmlns="">
            <p:pic>
              <p:nvPicPr>
                <p:cNvPr id="30" name="Mürekkep 29">
                  <a:extLst>
                    <a:ext uri="{FF2B5EF4-FFF2-40B4-BE49-F238E27FC236}">
                      <a16:creationId xmlns:a16="http://schemas.microsoft.com/office/drawing/2014/main" id="{B6299F06-87C5-B67B-A336-D3C39E6481F7}"/>
                    </a:ext>
                  </a:extLst>
                </p:cNvPr>
                <p:cNvPicPr/>
                <p:nvPr/>
              </p:nvPicPr>
              <p:blipFill>
                <a:blip r:embed="rId46"/>
                <a:stretch>
                  <a:fillRect/>
                </a:stretch>
              </p:blipFill>
              <p:spPr>
                <a:xfrm>
                  <a:off x="7036105" y="1800360"/>
                  <a:ext cx="698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FA7C02CA-082E-B848-3776-A3F05B064647}"/>
                    </a:ext>
                  </a:extLst>
                </p14:cNvPr>
                <p14:cNvContentPartPr/>
                <p14:nvPr/>
              </p14:nvContentPartPr>
              <p14:xfrm>
                <a:off x="7159225" y="1953360"/>
                <a:ext cx="131760" cy="145440"/>
              </p14:xfrm>
            </p:contentPart>
          </mc:Choice>
          <mc:Fallback xmlns="">
            <p:pic>
              <p:nvPicPr>
                <p:cNvPr id="31" name="Mürekkep 30">
                  <a:extLst>
                    <a:ext uri="{FF2B5EF4-FFF2-40B4-BE49-F238E27FC236}">
                      <a16:creationId xmlns:a16="http://schemas.microsoft.com/office/drawing/2014/main" id="{FA7C02CA-082E-B848-3776-A3F05B064647}"/>
                    </a:ext>
                  </a:extLst>
                </p:cNvPr>
                <p:cNvPicPr/>
                <p:nvPr/>
              </p:nvPicPr>
              <p:blipFill>
                <a:blip r:embed="rId48"/>
                <a:stretch>
                  <a:fillRect/>
                </a:stretch>
              </p:blipFill>
              <p:spPr>
                <a:xfrm>
                  <a:off x="7150225" y="1944360"/>
                  <a:ext cx="149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EBB55420-E736-1B63-6064-AF2F8C959EA4}"/>
                    </a:ext>
                  </a:extLst>
                </p14:cNvPr>
                <p14:cNvContentPartPr/>
                <p14:nvPr/>
              </p14:nvContentPartPr>
              <p14:xfrm>
                <a:off x="7302865" y="1855080"/>
                <a:ext cx="91800" cy="163800"/>
              </p14:xfrm>
            </p:contentPart>
          </mc:Choice>
          <mc:Fallback xmlns="">
            <p:pic>
              <p:nvPicPr>
                <p:cNvPr id="32" name="Mürekkep 31">
                  <a:extLst>
                    <a:ext uri="{FF2B5EF4-FFF2-40B4-BE49-F238E27FC236}">
                      <a16:creationId xmlns:a16="http://schemas.microsoft.com/office/drawing/2014/main" id="{EBB55420-E736-1B63-6064-AF2F8C959EA4}"/>
                    </a:ext>
                  </a:extLst>
                </p:cNvPr>
                <p:cNvPicPr/>
                <p:nvPr/>
              </p:nvPicPr>
              <p:blipFill>
                <a:blip r:embed="rId50"/>
                <a:stretch>
                  <a:fillRect/>
                </a:stretch>
              </p:blipFill>
              <p:spPr>
                <a:xfrm>
                  <a:off x="7293865" y="1846440"/>
                  <a:ext cx="109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4132B8BF-8901-8B95-2AB0-C7B5E10E2503}"/>
                    </a:ext>
                  </a:extLst>
                </p14:cNvPr>
                <p14:cNvContentPartPr/>
                <p14:nvPr/>
              </p14:nvContentPartPr>
              <p14:xfrm>
                <a:off x="7516705" y="1828440"/>
                <a:ext cx="53280" cy="100440"/>
              </p14:xfrm>
            </p:contentPart>
          </mc:Choice>
          <mc:Fallback xmlns="">
            <p:pic>
              <p:nvPicPr>
                <p:cNvPr id="33" name="Mürekkep 32">
                  <a:extLst>
                    <a:ext uri="{FF2B5EF4-FFF2-40B4-BE49-F238E27FC236}">
                      <a16:creationId xmlns:a16="http://schemas.microsoft.com/office/drawing/2014/main" id="{4132B8BF-8901-8B95-2AB0-C7B5E10E2503}"/>
                    </a:ext>
                  </a:extLst>
                </p:cNvPr>
                <p:cNvPicPr/>
                <p:nvPr/>
              </p:nvPicPr>
              <p:blipFill>
                <a:blip r:embed="rId52"/>
                <a:stretch>
                  <a:fillRect/>
                </a:stretch>
              </p:blipFill>
              <p:spPr>
                <a:xfrm>
                  <a:off x="7508065" y="1819800"/>
                  <a:ext cx="70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D5858B6A-D0E4-8D53-C91C-2BFACB66C3C6}"/>
                    </a:ext>
                  </a:extLst>
                </p14:cNvPr>
                <p14:cNvContentPartPr/>
                <p14:nvPr/>
              </p14:nvContentPartPr>
              <p14:xfrm>
                <a:off x="7420945" y="1654920"/>
                <a:ext cx="28800" cy="37440"/>
              </p14:xfrm>
            </p:contentPart>
          </mc:Choice>
          <mc:Fallback xmlns="">
            <p:pic>
              <p:nvPicPr>
                <p:cNvPr id="34" name="Mürekkep 33">
                  <a:extLst>
                    <a:ext uri="{FF2B5EF4-FFF2-40B4-BE49-F238E27FC236}">
                      <a16:creationId xmlns:a16="http://schemas.microsoft.com/office/drawing/2014/main" id="{D5858B6A-D0E4-8D53-C91C-2BFACB66C3C6}"/>
                    </a:ext>
                  </a:extLst>
                </p:cNvPr>
                <p:cNvPicPr/>
                <p:nvPr/>
              </p:nvPicPr>
              <p:blipFill>
                <a:blip r:embed="rId54"/>
                <a:stretch>
                  <a:fillRect/>
                </a:stretch>
              </p:blipFill>
              <p:spPr>
                <a:xfrm>
                  <a:off x="7411945" y="1646280"/>
                  <a:ext cx="46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B94F7339-C02E-B197-48D1-0436DAFD390D}"/>
                    </a:ext>
                  </a:extLst>
                </p14:cNvPr>
                <p14:cNvContentPartPr/>
                <p14:nvPr/>
              </p14:nvContentPartPr>
              <p14:xfrm>
                <a:off x="7062745" y="2425320"/>
                <a:ext cx="196200" cy="144720"/>
              </p14:xfrm>
            </p:contentPart>
          </mc:Choice>
          <mc:Fallback xmlns="">
            <p:pic>
              <p:nvPicPr>
                <p:cNvPr id="35" name="Mürekkep 34">
                  <a:extLst>
                    <a:ext uri="{FF2B5EF4-FFF2-40B4-BE49-F238E27FC236}">
                      <a16:creationId xmlns:a16="http://schemas.microsoft.com/office/drawing/2014/main" id="{B94F7339-C02E-B197-48D1-0436DAFD390D}"/>
                    </a:ext>
                  </a:extLst>
                </p:cNvPr>
                <p:cNvPicPr/>
                <p:nvPr/>
              </p:nvPicPr>
              <p:blipFill>
                <a:blip r:embed="rId56"/>
                <a:stretch>
                  <a:fillRect/>
                </a:stretch>
              </p:blipFill>
              <p:spPr>
                <a:xfrm>
                  <a:off x="7054105" y="2416320"/>
                  <a:ext cx="213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FA339503-FFAB-631A-8D21-73A0FFDA1320}"/>
                    </a:ext>
                  </a:extLst>
                </p14:cNvPr>
                <p14:cNvContentPartPr/>
                <p14:nvPr/>
              </p14:nvContentPartPr>
              <p14:xfrm>
                <a:off x="7381345" y="2300040"/>
                <a:ext cx="150120" cy="166320"/>
              </p14:xfrm>
            </p:contentPart>
          </mc:Choice>
          <mc:Fallback xmlns="">
            <p:pic>
              <p:nvPicPr>
                <p:cNvPr id="36" name="Mürekkep 35">
                  <a:extLst>
                    <a:ext uri="{FF2B5EF4-FFF2-40B4-BE49-F238E27FC236}">
                      <a16:creationId xmlns:a16="http://schemas.microsoft.com/office/drawing/2014/main" id="{FA339503-FFAB-631A-8D21-73A0FFDA1320}"/>
                    </a:ext>
                  </a:extLst>
                </p:cNvPr>
                <p:cNvPicPr/>
                <p:nvPr/>
              </p:nvPicPr>
              <p:blipFill>
                <a:blip r:embed="rId58"/>
                <a:stretch>
                  <a:fillRect/>
                </a:stretch>
              </p:blipFill>
              <p:spPr>
                <a:xfrm>
                  <a:off x="7372705" y="2291040"/>
                  <a:ext cx="167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E90E582E-F429-7319-EDBF-3900C83FA64A}"/>
                    </a:ext>
                  </a:extLst>
                </p14:cNvPr>
                <p14:cNvContentPartPr/>
                <p14:nvPr/>
              </p14:nvContentPartPr>
              <p14:xfrm>
                <a:off x="7507345" y="2434680"/>
                <a:ext cx="56160" cy="97920"/>
              </p14:xfrm>
            </p:contentPart>
          </mc:Choice>
          <mc:Fallback xmlns="">
            <p:pic>
              <p:nvPicPr>
                <p:cNvPr id="37" name="Mürekkep 36">
                  <a:extLst>
                    <a:ext uri="{FF2B5EF4-FFF2-40B4-BE49-F238E27FC236}">
                      <a16:creationId xmlns:a16="http://schemas.microsoft.com/office/drawing/2014/main" id="{E90E582E-F429-7319-EDBF-3900C83FA64A}"/>
                    </a:ext>
                  </a:extLst>
                </p:cNvPr>
                <p:cNvPicPr/>
                <p:nvPr/>
              </p:nvPicPr>
              <p:blipFill>
                <a:blip r:embed="rId60"/>
                <a:stretch>
                  <a:fillRect/>
                </a:stretch>
              </p:blipFill>
              <p:spPr>
                <a:xfrm>
                  <a:off x="7498705" y="2425680"/>
                  <a:ext cx="73800" cy="115560"/>
                </a:xfrm>
                <a:prstGeom prst="rect">
                  <a:avLst/>
                </a:prstGeom>
              </p:spPr>
            </p:pic>
          </mc:Fallback>
        </mc:AlternateContent>
      </p:grpSp>
      <p:grpSp>
        <p:nvGrpSpPr>
          <p:cNvPr id="44" name="Grup 43">
            <a:extLst>
              <a:ext uri="{FF2B5EF4-FFF2-40B4-BE49-F238E27FC236}">
                <a16:creationId xmlns:a16="http://schemas.microsoft.com/office/drawing/2014/main" id="{FA10A5E1-DEBF-32FA-2353-D80B35E2B9F3}"/>
              </a:ext>
            </a:extLst>
          </p:cNvPr>
          <p:cNvGrpSpPr/>
          <p:nvPr/>
        </p:nvGrpSpPr>
        <p:grpSpPr>
          <a:xfrm>
            <a:off x="8514985" y="2608200"/>
            <a:ext cx="1532520" cy="1136520"/>
            <a:chOff x="8514985" y="2608200"/>
            <a:chExt cx="1532520" cy="1136520"/>
          </a:xfrm>
        </p:grpSpPr>
        <mc:AlternateContent xmlns:mc="http://schemas.openxmlformats.org/markup-compatibility/2006" xmlns:p14="http://schemas.microsoft.com/office/powerpoint/2010/main">
          <mc:Choice Requires="p14">
            <p:contentPart p14:bwMode="auto" r:id="rId61">
              <p14:nvContentPartPr>
                <p14:cNvPr id="41" name="Mürekkep 40">
                  <a:extLst>
                    <a:ext uri="{FF2B5EF4-FFF2-40B4-BE49-F238E27FC236}">
                      <a16:creationId xmlns:a16="http://schemas.microsoft.com/office/drawing/2014/main" id="{5E473C2C-1B30-516F-0533-EA448F18E4E9}"/>
                    </a:ext>
                  </a:extLst>
                </p14:cNvPr>
                <p14:cNvContentPartPr/>
                <p14:nvPr/>
              </p14:nvContentPartPr>
              <p14:xfrm>
                <a:off x="8514985" y="2809440"/>
                <a:ext cx="1466280" cy="935280"/>
              </p14:xfrm>
            </p:contentPart>
          </mc:Choice>
          <mc:Fallback xmlns="">
            <p:pic>
              <p:nvPicPr>
                <p:cNvPr id="41" name="Mürekkep 40">
                  <a:extLst>
                    <a:ext uri="{FF2B5EF4-FFF2-40B4-BE49-F238E27FC236}">
                      <a16:creationId xmlns:a16="http://schemas.microsoft.com/office/drawing/2014/main" id="{5E473C2C-1B30-516F-0533-EA448F18E4E9}"/>
                    </a:ext>
                  </a:extLst>
                </p:cNvPr>
                <p:cNvPicPr/>
                <p:nvPr/>
              </p:nvPicPr>
              <p:blipFill>
                <a:blip r:embed="rId62"/>
                <a:stretch>
                  <a:fillRect/>
                </a:stretch>
              </p:blipFill>
              <p:spPr>
                <a:xfrm>
                  <a:off x="8506345" y="2800440"/>
                  <a:ext cx="148392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Mürekkep 41">
                  <a:extLst>
                    <a:ext uri="{FF2B5EF4-FFF2-40B4-BE49-F238E27FC236}">
                      <a16:creationId xmlns:a16="http://schemas.microsoft.com/office/drawing/2014/main" id="{C7D7B350-E66E-45F1-8D74-DE5AFD37F246}"/>
                    </a:ext>
                  </a:extLst>
                </p14:cNvPr>
                <p14:cNvContentPartPr/>
                <p14:nvPr/>
              </p14:nvContentPartPr>
              <p14:xfrm>
                <a:off x="9747265" y="2608200"/>
                <a:ext cx="185760" cy="198360"/>
              </p14:xfrm>
            </p:contentPart>
          </mc:Choice>
          <mc:Fallback xmlns="">
            <p:pic>
              <p:nvPicPr>
                <p:cNvPr id="42" name="Mürekkep 41">
                  <a:extLst>
                    <a:ext uri="{FF2B5EF4-FFF2-40B4-BE49-F238E27FC236}">
                      <a16:creationId xmlns:a16="http://schemas.microsoft.com/office/drawing/2014/main" id="{C7D7B350-E66E-45F1-8D74-DE5AFD37F246}"/>
                    </a:ext>
                  </a:extLst>
                </p:cNvPr>
                <p:cNvPicPr/>
                <p:nvPr/>
              </p:nvPicPr>
              <p:blipFill>
                <a:blip r:embed="rId64"/>
                <a:stretch>
                  <a:fillRect/>
                </a:stretch>
              </p:blipFill>
              <p:spPr>
                <a:xfrm>
                  <a:off x="9738625" y="2599200"/>
                  <a:ext cx="203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Mürekkep 42">
                  <a:extLst>
                    <a:ext uri="{FF2B5EF4-FFF2-40B4-BE49-F238E27FC236}">
                      <a16:creationId xmlns:a16="http://schemas.microsoft.com/office/drawing/2014/main" id="{48D53461-8045-4630-2F93-1D2BDC2153C0}"/>
                    </a:ext>
                  </a:extLst>
                </p14:cNvPr>
                <p14:cNvContentPartPr/>
                <p14:nvPr/>
              </p14:nvContentPartPr>
              <p14:xfrm>
                <a:off x="9682465" y="2714040"/>
                <a:ext cx="365040" cy="223200"/>
              </p14:xfrm>
            </p:contentPart>
          </mc:Choice>
          <mc:Fallback xmlns="">
            <p:pic>
              <p:nvPicPr>
                <p:cNvPr id="43" name="Mürekkep 42">
                  <a:extLst>
                    <a:ext uri="{FF2B5EF4-FFF2-40B4-BE49-F238E27FC236}">
                      <a16:creationId xmlns:a16="http://schemas.microsoft.com/office/drawing/2014/main" id="{48D53461-8045-4630-2F93-1D2BDC2153C0}"/>
                    </a:ext>
                  </a:extLst>
                </p:cNvPr>
                <p:cNvPicPr/>
                <p:nvPr/>
              </p:nvPicPr>
              <p:blipFill>
                <a:blip r:embed="rId66"/>
                <a:stretch>
                  <a:fillRect/>
                </a:stretch>
              </p:blipFill>
              <p:spPr>
                <a:xfrm>
                  <a:off x="9673825" y="2705400"/>
                  <a:ext cx="382680" cy="240840"/>
                </a:xfrm>
                <a:prstGeom prst="rect">
                  <a:avLst/>
                </a:prstGeom>
              </p:spPr>
            </p:pic>
          </mc:Fallback>
        </mc:AlternateContent>
      </p:grpSp>
      <p:sp>
        <p:nvSpPr>
          <p:cNvPr id="45" name="Metin kutusu 44">
            <a:extLst>
              <a:ext uri="{FF2B5EF4-FFF2-40B4-BE49-F238E27FC236}">
                <a16:creationId xmlns:a16="http://schemas.microsoft.com/office/drawing/2014/main" id="{7CCC7BD6-1A04-9459-873A-972CD10EE520}"/>
              </a:ext>
            </a:extLst>
          </p:cNvPr>
          <p:cNvSpPr txBox="1"/>
          <p:nvPr/>
        </p:nvSpPr>
        <p:spPr>
          <a:xfrm>
            <a:off x="682446" y="5165844"/>
            <a:ext cx="9547807" cy="369332"/>
          </a:xfrm>
          <a:prstGeom prst="rect">
            <a:avLst/>
          </a:prstGeom>
          <a:noFill/>
        </p:spPr>
        <p:txBody>
          <a:bodyPr wrap="none" rtlCol="0">
            <a:spAutoFit/>
          </a:bodyPr>
          <a:lstStyle/>
          <a:p>
            <a:r>
              <a:rPr lang="en-US" dirty="0" err="1"/>
              <a:t>Gozleri</a:t>
            </a:r>
            <a:r>
              <a:rPr lang="en-US" dirty="0"/>
              <a:t> </a:t>
            </a:r>
            <a:r>
              <a:rPr lang="en-US" dirty="0" err="1"/>
              <a:t>acarak</a:t>
            </a:r>
            <a:r>
              <a:rPr lang="en-US" dirty="0"/>
              <a:t> </a:t>
            </a:r>
            <a:r>
              <a:rPr lang="en-US" dirty="0" err="1"/>
              <a:t>artik</a:t>
            </a:r>
            <a:r>
              <a:rPr lang="en-US" dirty="0"/>
              <a:t> </a:t>
            </a:r>
            <a:r>
              <a:rPr lang="en-US" dirty="0" err="1"/>
              <a:t>diger</a:t>
            </a:r>
            <a:r>
              <a:rPr lang="en-US" dirty="0"/>
              <a:t> WBP </a:t>
            </a:r>
            <a:r>
              <a:rPr lang="en-US" dirty="0" err="1"/>
              <a:t>dosyalarinda</a:t>
            </a:r>
            <a:r>
              <a:rPr lang="en-US" dirty="0"/>
              <a:t> </a:t>
            </a:r>
            <a:r>
              <a:rPr lang="en-US" dirty="0" err="1"/>
              <a:t>bu</a:t>
            </a:r>
            <a:r>
              <a:rPr lang="en-US" dirty="0"/>
              <a:t> </a:t>
            </a:r>
            <a:r>
              <a:rPr lang="en-US" dirty="0" err="1"/>
              <a:t>degerleri</a:t>
            </a:r>
            <a:r>
              <a:rPr lang="en-US" dirty="0"/>
              <a:t> </a:t>
            </a:r>
            <a:r>
              <a:rPr lang="en-US" dirty="0" err="1"/>
              <a:t>kolaylikla</a:t>
            </a:r>
            <a:r>
              <a:rPr lang="en-US" dirty="0"/>
              <a:t> </a:t>
            </a:r>
            <a:r>
              <a:rPr lang="en-US" dirty="0" err="1"/>
              <a:t>degistirebiliyoruz</a:t>
            </a:r>
            <a:r>
              <a:rPr lang="en-US" dirty="0"/>
              <a:t>.</a:t>
            </a:r>
            <a:endParaRPr lang="en-CA" dirty="0"/>
          </a:p>
        </p:txBody>
      </p:sp>
    </p:spTree>
    <p:extLst>
      <p:ext uri="{BB962C8B-B14F-4D97-AF65-F5344CB8AC3E}">
        <p14:creationId xmlns:p14="http://schemas.microsoft.com/office/powerpoint/2010/main" val="366291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9822B2-E955-CE5E-6BEA-3B3BD30764D6}"/>
              </a:ext>
            </a:extLst>
          </p:cNvPr>
          <p:cNvPicPr>
            <a:picLocks noChangeAspect="1"/>
          </p:cNvPicPr>
          <p:nvPr/>
        </p:nvPicPr>
        <p:blipFill>
          <a:blip r:embed="rId2"/>
          <a:stretch>
            <a:fillRect/>
          </a:stretch>
        </p:blipFill>
        <p:spPr>
          <a:xfrm>
            <a:off x="946484" y="1639611"/>
            <a:ext cx="10299032" cy="46912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A7FCF25-E612-8F8C-B891-9C628C0F507F}"/>
                  </a:ext>
                </a:extLst>
              </p14:cNvPr>
              <p14:cNvContentPartPr/>
              <p14:nvPr/>
            </p14:nvContentPartPr>
            <p14:xfrm>
              <a:off x="8501305" y="3184560"/>
              <a:ext cx="2347560" cy="253800"/>
            </p14:xfrm>
          </p:contentPart>
        </mc:Choice>
        <mc:Fallback xmlns="">
          <p:pic>
            <p:nvPicPr>
              <p:cNvPr id="6" name="Mürekkep 5">
                <a:extLst>
                  <a:ext uri="{FF2B5EF4-FFF2-40B4-BE49-F238E27FC236}">
                    <a16:creationId xmlns:a16="http://schemas.microsoft.com/office/drawing/2014/main" id="{CA7FCF25-E612-8F8C-B891-9C628C0F507F}"/>
                  </a:ext>
                </a:extLst>
              </p:cNvPr>
              <p:cNvPicPr/>
              <p:nvPr/>
            </p:nvPicPr>
            <p:blipFill>
              <a:blip r:embed="rId4"/>
              <a:stretch>
                <a:fillRect/>
              </a:stretch>
            </p:blipFill>
            <p:spPr>
              <a:xfrm>
                <a:off x="8492665" y="3175920"/>
                <a:ext cx="23652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4B5A3E5-44A8-FC10-7315-3DA2681B4873}"/>
                  </a:ext>
                </a:extLst>
              </p14:cNvPr>
              <p14:cNvContentPartPr/>
              <p14:nvPr/>
            </p14:nvContentPartPr>
            <p14:xfrm>
              <a:off x="8632705" y="2297520"/>
              <a:ext cx="626760" cy="215640"/>
            </p14:xfrm>
          </p:contentPart>
        </mc:Choice>
        <mc:Fallback xmlns="">
          <p:pic>
            <p:nvPicPr>
              <p:cNvPr id="7" name="Mürekkep 6">
                <a:extLst>
                  <a:ext uri="{FF2B5EF4-FFF2-40B4-BE49-F238E27FC236}">
                    <a16:creationId xmlns:a16="http://schemas.microsoft.com/office/drawing/2014/main" id="{84B5A3E5-44A8-FC10-7315-3DA2681B4873}"/>
                  </a:ext>
                </a:extLst>
              </p:cNvPr>
              <p:cNvPicPr/>
              <p:nvPr/>
            </p:nvPicPr>
            <p:blipFill>
              <a:blip r:embed="rId6"/>
              <a:stretch>
                <a:fillRect/>
              </a:stretch>
            </p:blipFill>
            <p:spPr>
              <a:xfrm>
                <a:off x="8624065" y="2288880"/>
                <a:ext cx="644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2801B76-9712-E5F9-B126-768CD0BF0550}"/>
                  </a:ext>
                </a:extLst>
              </p14:cNvPr>
              <p14:cNvContentPartPr/>
              <p14:nvPr/>
            </p14:nvContentPartPr>
            <p14:xfrm>
              <a:off x="7819105" y="1353960"/>
              <a:ext cx="959040" cy="975240"/>
            </p14:xfrm>
          </p:contentPart>
        </mc:Choice>
        <mc:Fallback xmlns="">
          <p:pic>
            <p:nvPicPr>
              <p:cNvPr id="8" name="Mürekkep 7">
                <a:extLst>
                  <a:ext uri="{FF2B5EF4-FFF2-40B4-BE49-F238E27FC236}">
                    <a16:creationId xmlns:a16="http://schemas.microsoft.com/office/drawing/2014/main" id="{52801B76-9712-E5F9-B126-768CD0BF0550}"/>
                  </a:ext>
                </a:extLst>
              </p:cNvPr>
              <p:cNvPicPr/>
              <p:nvPr/>
            </p:nvPicPr>
            <p:blipFill>
              <a:blip r:embed="rId8"/>
              <a:stretch>
                <a:fillRect/>
              </a:stretch>
            </p:blipFill>
            <p:spPr>
              <a:xfrm>
                <a:off x="7810105" y="1345320"/>
                <a:ext cx="976680" cy="992880"/>
              </a:xfrm>
              <a:prstGeom prst="rect">
                <a:avLst/>
              </a:prstGeom>
            </p:spPr>
          </p:pic>
        </mc:Fallback>
      </mc:AlternateContent>
      <p:grpSp>
        <p:nvGrpSpPr>
          <p:cNvPr id="20" name="Grup 19">
            <a:extLst>
              <a:ext uri="{FF2B5EF4-FFF2-40B4-BE49-F238E27FC236}">
                <a16:creationId xmlns:a16="http://schemas.microsoft.com/office/drawing/2014/main" id="{24CCB9D7-F0A0-09EC-F616-DD9973A3A65B}"/>
              </a:ext>
            </a:extLst>
          </p:cNvPr>
          <p:cNvGrpSpPr/>
          <p:nvPr/>
        </p:nvGrpSpPr>
        <p:grpSpPr>
          <a:xfrm>
            <a:off x="7449385" y="731160"/>
            <a:ext cx="732960" cy="490320"/>
            <a:chOff x="7449385" y="731160"/>
            <a:chExt cx="732960" cy="490320"/>
          </a:xfrm>
        </p:grpSpPr>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510024F-B0C2-1F35-B0E0-E7625D8760C4}"/>
                    </a:ext>
                  </a:extLst>
                </p14:cNvPr>
                <p14:cNvContentPartPr/>
                <p14:nvPr/>
              </p14:nvContentPartPr>
              <p14:xfrm>
                <a:off x="7458385" y="1067760"/>
                <a:ext cx="19800" cy="153720"/>
              </p14:xfrm>
            </p:contentPart>
          </mc:Choice>
          <mc:Fallback xmlns="">
            <p:pic>
              <p:nvPicPr>
                <p:cNvPr id="9" name="Mürekkep 8">
                  <a:extLst>
                    <a:ext uri="{FF2B5EF4-FFF2-40B4-BE49-F238E27FC236}">
                      <a16:creationId xmlns:a16="http://schemas.microsoft.com/office/drawing/2014/main" id="{D510024F-B0C2-1F35-B0E0-E7625D8760C4}"/>
                    </a:ext>
                  </a:extLst>
                </p:cNvPr>
                <p:cNvPicPr/>
                <p:nvPr/>
              </p:nvPicPr>
              <p:blipFill>
                <a:blip r:embed="rId10"/>
                <a:stretch>
                  <a:fillRect/>
                </a:stretch>
              </p:blipFill>
              <p:spPr>
                <a:xfrm>
                  <a:off x="7449745" y="1059120"/>
                  <a:ext cx="37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2238306-34BD-EF44-A9EF-8DABC66B86FB}"/>
                    </a:ext>
                  </a:extLst>
                </p14:cNvPr>
                <p14:cNvContentPartPr/>
                <p14:nvPr/>
              </p14:nvContentPartPr>
              <p14:xfrm>
                <a:off x="7449385" y="1048680"/>
                <a:ext cx="203400" cy="133920"/>
              </p14:xfrm>
            </p:contentPart>
          </mc:Choice>
          <mc:Fallback xmlns="">
            <p:pic>
              <p:nvPicPr>
                <p:cNvPr id="10" name="Mürekkep 9">
                  <a:extLst>
                    <a:ext uri="{FF2B5EF4-FFF2-40B4-BE49-F238E27FC236}">
                      <a16:creationId xmlns:a16="http://schemas.microsoft.com/office/drawing/2014/main" id="{F2238306-34BD-EF44-A9EF-8DABC66B86FB}"/>
                    </a:ext>
                  </a:extLst>
                </p:cNvPr>
                <p:cNvPicPr/>
                <p:nvPr/>
              </p:nvPicPr>
              <p:blipFill>
                <a:blip r:embed="rId12"/>
                <a:stretch>
                  <a:fillRect/>
                </a:stretch>
              </p:blipFill>
              <p:spPr>
                <a:xfrm>
                  <a:off x="7440745" y="1039680"/>
                  <a:ext cx="22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A41451AA-B16E-4736-28DC-CA4BE371B73D}"/>
                    </a:ext>
                  </a:extLst>
                </p14:cNvPr>
                <p14:cNvContentPartPr/>
                <p14:nvPr/>
              </p14:nvContentPartPr>
              <p14:xfrm>
                <a:off x="7488265" y="1123200"/>
                <a:ext cx="83520" cy="70200"/>
              </p14:xfrm>
            </p:contentPart>
          </mc:Choice>
          <mc:Fallback xmlns="">
            <p:pic>
              <p:nvPicPr>
                <p:cNvPr id="11" name="Mürekkep 10">
                  <a:extLst>
                    <a:ext uri="{FF2B5EF4-FFF2-40B4-BE49-F238E27FC236}">
                      <a16:creationId xmlns:a16="http://schemas.microsoft.com/office/drawing/2014/main" id="{A41451AA-B16E-4736-28DC-CA4BE371B73D}"/>
                    </a:ext>
                  </a:extLst>
                </p:cNvPr>
                <p:cNvPicPr/>
                <p:nvPr/>
              </p:nvPicPr>
              <p:blipFill>
                <a:blip r:embed="rId14"/>
                <a:stretch>
                  <a:fillRect/>
                </a:stretch>
              </p:blipFill>
              <p:spPr>
                <a:xfrm>
                  <a:off x="7479265" y="1114200"/>
                  <a:ext cx="101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A3FAB7F2-CC2A-3703-D621-B21156E55109}"/>
                    </a:ext>
                  </a:extLst>
                </p14:cNvPr>
                <p14:cNvContentPartPr/>
                <p14:nvPr/>
              </p14:nvContentPartPr>
              <p14:xfrm>
                <a:off x="7651705" y="1010160"/>
                <a:ext cx="58320" cy="102960"/>
              </p14:xfrm>
            </p:contentPart>
          </mc:Choice>
          <mc:Fallback xmlns="">
            <p:pic>
              <p:nvPicPr>
                <p:cNvPr id="13" name="Mürekkep 12">
                  <a:extLst>
                    <a:ext uri="{FF2B5EF4-FFF2-40B4-BE49-F238E27FC236}">
                      <a16:creationId xmlns:a16="http://schemas.microsoft.com/office/drawing/2014/main" id="{A3FAB7F2-CC2A-3703-D621-B21156E55109}"/>
                    </a:ext>
                  </a:extLst>
                </p:cNvPr>
                <p:cNvPicPr/>
                <p:nvPr/>
              </p:nvPicPr>
              <p:blipFill>
                <a:blip r:embed="rId16"/>
                <a:stretch>
                  <a:fillRect/>
                </a:stretch>
              </p:blipFill>
              <p:spPr>
                <a:xfrm>
                  <a:off x="7643065" y="1001160"/>
                  <a:ext cx="75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E11FB5C1-F4FB-4A4B-5D30-24413631A259}"/>
                    </a:ext>
                  </a:extLst>
                </p14:cNvPr>
                <p14:cNvContentPartPr/>
                <p14:nvPr/>
              </p14:nvContentPartPr>
              <p14:xfrm>
                <a:off x="7813705" y="923760"/>
                <a:ext cx="167760" cy="153720"/>
              </p14:xfrm>
            </p:contentPart>
          </mc:Choice>
          <mc:Fallback xmlns="">
            <p:pic>
              <p:nvPicPr>
                <p:cNvPr id="14" name="Mürekkep 13">
                  <a:extLst>
                    <a:ext uri="{FF2B5EF4-FFF2-40B4-BE49-F238E27FC236}">
                      <a16:creationId xmlns:a16="http://schemas.microsoft.com/office/drawing/2014/main" id="{E11FB5C1-F4FB-4A4B-5D30-24413631A259}"/>
                    </a:ext>
                  </a:extLst>
                </p:cNvPr>
                <p:cNvPicPr/>
                <p:nvPr/>
              </p:nvPicPr>
              <p:blipFill>
                <a:blip r:embed="rId18"/>
                <a:stretch>
                  <a:fillRect/>
                </a:stretch>
              </p:blipFill>
              <p:spPr>
                <a:xfrm>
                  <a:off x="7805065" y="915120"/>
                  <a:ext cx="185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A26DCB06-E3FE-DF52-A1D2-DB88193C778F}"/>
                    </a:ext>
                  </a:extLst>
                </p14:cNvPr>
                <p14:cNvContentPartPr/>
                <p14:nvPr/>
              </p14:nvContentPartPr>
              <p14:xfrm>
                <a:off x="7959505" y="740880"/>
                <a:ext cx="143640" cy="179640"/>
              </p14:xfrm>
            </p:contentPart>
          </mc:Choice>
          <mc:Fallback xmlns="">
            <p:pic>
              <p:nvPicPr>
                <p:cNvPr id="15" name="Mürekkep 14">
                  <a:extLst>
                    <a:ext uri="{FF2B5EF4-FFF2-40B4-BE49-F238E27FC236}">
                      <a16:creationId xmlns:a16="http://schemas.microsoft.com/office/drawing/2014/main" id="{A26DCB06-E3FE-DF52-A1D2-DB88193C778F}"/>
                    </a:ext>
                  </a:extLst>
                </p:cNvPr>
                <p:cNvPicPr/>
                <p:nvPr/>
              </p:nvPicPr>
              <p:blipFill>
                <a:blip r:embed="rId20"/>
                <a:stretch>
                  <a:fillRect/>
                </a:stretch>
              </p:blipFill>
              <p:spPr>
                <a:xfrm>
                  <a:off x="7950865" y="731880"/>
                  <a:ext cx="161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B941EDA2-5A03-858D-B0C0-0F26EA23AC64}"/>
                    </a:ext>
                  </a:extLst>
                </p14:cNvPr>
                <p14:cNvContentPartPr/>
                <p14:nvPr/>
              </p14:nvContentPartPr>
              <p14:xfrm>
                <a:off x="8008105" y="772920"/>
                <a:ext cx="79560" cy="35640"/>
              </p14:xfrm>
            </p:contentPart>
          </mc:Choice>
          <mc:Fallback xmlns="">
            <p:pic>
              <p:nvPicPr>
                <p:cNvPr id="16" name="Mürekkep 15">
                  <a:extLst>
                    <a:ext uri="{FF2B5EF4-FFF2-40B4-BE49-F238E27FC236}">
                      <a16:creationId xmlns:a16="http://schemas.microsoft.com/office/drawing/2014/main" id="{B941EDA2-5A03-858D-B0C0-0F26EA23AC64}"/>
                    </a:ext>
                  </a:extLst>
                </p:cNvPr>
                <p:cNvPicPr/>
                <p:nvPr/>
              </p:nvPicPr>
              <p:blipFill>
                <a:blip r:embed="rId22"/>
                <a:stretch>
                  <a:fillRect/>
                </a:stretch>
              </p:blipFill>
              <p:spPr>
                <a:xfrm>
                  <a:off x="7999105" y="764280"/>
                  <a:ext cx="97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9D8CE072-B1A2-241D-D660-DB376EFD9FFB}"/>
                    </a:ext>
                  </a:extLst>
                </p14:cNvPr>
                <p14:cNvContentPartPr/>
                <p14:nvPr/>
              </p14:nvContentPartPr>
              <p14:xfrm>
                <a:off x="8017465" y="769680"/>
                <a:ext cx="77400" cy="66600"/>
              </p14:xfrm>
            </p:contentPart>
          </mc:Choice>
          <mc:Fallback xmlns="">
            <p:pic>
              <p:nvPicPr>
                <p:cNvPr id="17" name="Mürekkep 16">
                  <a:extLst>
                    <a:ext uri="{FF2B5EF4-FFF2-40B4-BE49-F238E27FC236}">
                      <a16:creationId xmlns:a16="http://schemas.microsoft.com/office/drawing/2014/main" id="{9D8CE072-B1A2-241D-D660-DB376EFD9FFB}"/>
                    </a:ext>
                  </a:extLst>
                </p:cNvPr>
                <p:cNvPicPr/>
                <p:nvPr/>
              </p:nvPicPr>
              <p:blipFill>
                <a:blip r:embed="rId24"/>
                <a:stretch>
                  <a:fillRect/>
                </a:stretch>
              </p:blipFill>
              <p:spPr>
                <a:xfrm>
                  <a:off x="8008465" y="760680"/>
                  <a:ext cx="950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081E6D15-D7C1-57C5-D229-E2C27AD0926C}"/>
                    </a:ext>
                  </a:extLst>
                </p14:cNvPr>
                <p14:cNvContentPartPr/>
                <p14:nvPr/>
              </p14:nvContentPartPr>
              <p14:xfrm>
                <a:off x="7978945" y="731160"/>
                <a:ext cx="203400" cy="204120"/>
              </p14:xfrm>
            </p:contentPart>
          </mc:Choice>
          <mc:Fallback xmlns="">
            <p:pic>
              <p:nvPicPr>
                <p:cNvPr id="18" name="Mürekkep 17">
                  <a:extLst>
                    <a:ext uri="{FF2B5EF4-FFF2-40B4-BE49-F238E27FC236}">
                      <a16:creationId xmlns:a16="http://schemas.microsoft.com/office/drawing/2014/main" id="{081E6D15-D7C1-57C5-D229-E2C27AD0926C}"/>
                    </a:ext>
                  </a:extLst>
                </p:cNvPr>
                <p:cNvPicPr/>
                <p:nvPr/>
              </p:nvPicPr>
              <p:blipFill>
                <a:blip r:embed="rId26"/>
                <a:stretch>
                  <a:fillRect/>
                </a:stretch>
              </p:blipFill>
              <p:spPr>
                <a:xfrm>
                  <a:off x="7969945" y="722160"/>
                  <a:ext cx="2210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5CCF89D5-DDC5-9C89-B4E7-EF9B84947750}"/>
                    </a:ext>
                  </a:extLst>
                </p14:cNvPr>
                <p14:cNvContentPartPr/>
                <p14:nvPr/>
              </p14:nvContentPartPr>
              <p14:xfrm>
                <a:off x="7976425" y="750240"/>
                <a:ext cx="99360" cy="68040"/>
              </p14:xfrm>
            </p:contentPart>
          </mc:Choice>
          <mc:Fallback xmlns="">
            <p:pic>
              <p:nvPicPr>
                <p:cNvPr id="19" name="Mürekkep 18">
                  <a:extLst>
                    <a:ext uri="{FF2B5EF4-FFF2-40B4-BE49-F238E27FC236}">
                      <a16:creationId xmlns:a16="http://schemas.microsoft.com/office/drawing/2014/main" id="{5CCF89D5-DDC5-9C89-B4E7-EF9B84947750}"/>
                    </a:ext>
                  </a:extLst>
                </p:cNvPr>
                <p:cNvPicPr/>
                <p:nvPr/>
              </p:nvPicPr>
              <p:blipFill>
                <a:blip r:embed="rId28"/>
                <a:stretch>
                  <a:fillRect/>
                </a:stretch>
              </p:blipFill>
              <p:spPr>
                <a:xfrm>
                  <a:off x="7967785" y="741240"/>
                  <a:ext cx="117000" cy="85680"/>
                </a:xfrm>
                <a:prstGeom prst="rect">
                  <a:avLst/>
                </a:prstGeom>
              </p:spPr>
            </p:pic>
          </mc:Fallback>
        </mc:AlternateContent>
      </p:grpSp>
      <p:grpSp>
        <p:nvGrpSpPr>
          <p:cNvPr id="26" name="Grup 25">
            <a:extLst>
              <a:ext uri="{FF2B5EF4-FFF2-40B4-BE49-F238E27FC236}">
                <a16:creationId xmlns:a16="http://schemas.microsoft.com/office/drawing/2014/main" id="{DACAEB81-BC6D-E674-3874-8287014DB05B}"/>
              </a:ext>
            </a:extLst>
          </p:cNvPr>
          <p:cNvGrpSpPr/>
          <p:nvPr/>
        </p:nvGrpSpPr>
        <p:grpSpPr>
          <a:xfrm>
            <a:off x="551425" y="5089680"/>
            <a:ext cx="867600" cy="792000"/>
            <a:chOff x="551425" y="5089680"/>
            <a:chExt cx="867600" cy="792000"/>
          </a:xfrm>
        </p:grpSpPr>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E0A40854-8408-57BA-8471-2E139DA5483E}"/>
                    </a:ext>
                  </a:extLst>
                </p14:cNvPr>
                <p14:cNvContentPartPr/>
                <p14:nvPr/>
              </p14:nvContentPartPr>
              <p14:xfrm>
                <a:off x="1048585" y="5089680"/>
                <a:ext cx="370440" cy="261720"/>
              </p14:xfrm>
            </p:contentPart>
          </mc:Choice>
          <mc:Fallback xmlns="">
            <p:pic>
              <p:nvPicPr>
                <p:cNvPr id="21" name="Mürekkep 20">
                  <a:extLst>
                    <a:ext uri="{FF2B5EF4-FFF2-40B4-BE49-F238E27FC236}">
                      <a16:creationId xmlns:a16="http://schemas.microsoft.com/office/drawing/2014/main" id="{E0A40854-8408-57BA-8471-2E139DA5483E}"/>
                    </a:ext>
                  </a:extLst>
                </p:cNvPr>
                <p:cNvPicPr/>
                <p:nvPr/>
              </p:nvPicPr>
              <p:blipFill>
                <a:blip r:embed="rId30"/>
                <a:stretch>
                  <a:fillRect/>
                </a:stretch>
              </p:blipFill>
              <p:spPr>
                <a:xfrm>
                  <a:off x="1039945" y="5081040"/>
                  <a:ext cx="3880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29EC50C6-9877-5168-CAF8-05F0CF04D22E}"/>
                    </a:ext>
                  </a:extLst>
                </p14:cNvPr>
                <p14:cNvContentPartPr/>
                <p14:nvPr/>
              </p14:nvContentPartPr>
              <p14:xfrm>
                <a:off x="551425" y="5465880"/>
                <a:ext cx="295920" cy="301320"/>
              </p14:xfrm>
            </p:contentPart>
          </mc:Choice>
          <mc:Fallback xmlns="">
            <p:pic>
              <p:nvPicPr>
                <p:cNvPr id="22" name="Mürekkep 21">
                  <a:extLst>
                    <a:ext uri="{FF2B5EF4-FFF2-40B4-BE49-F238E27FC236}">
                      <a16:creationId xmlns:a16="http://schemas.microsoft.com/office/drawing/2014/main" id="{29EC50C6-9877-5168-CAF8-05F0CF04D22E}"/>
                    </a:ext>
                  </a:extLst>
                </p:cNvPr>
                <p:cNvPicPr/>
                <p:nvPr/>
              </p:nvPicPr>
              <p:blipFill>
                <a:blip r:embed="rId32"/>
                <a:stretch>
                  <a:fillRect/>
                </a:stretch>
              </p:blipFill>
              <p:spPr>
                <a:xfrm>
                  <a:off x="542425" y="5456880"/>
                  <a:ext cx="313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6A1D59D0-3DAA-26FB-ABF0-875AA1CF291B}"/>
                    </a:ext>
                  </a:extLst>
                </p14:cNvPr>
                <p14:cNvContentPartPr/>
                <p14:nvPr/>
              </p14:nvContentPartPr>
              <p14:xfrm>
                <a:off x="816745" y="5589360"/>
                <a:ext cx="196920" cy="207000"/>
              </p14:xfrm>
            </p:contentPart>
          </mc:Choice>
          <mc:Fallback xmlns="">
            <p:pic>
              <p:nvPicPr>
                <p:cNvPr id="23" name="Mürekkep 22">
                  <a:extLst>
                    <a:ext uri="{FF2B5EF4-FFF2-40B4-BE49-F238E27FC236}">
                      <a16:creationId xmlns:a16="http://schemas.microsoft.com/office/drawing/2014/main" id="{6A1D59D0-3DAA-26FB-ABF0-875AA1CF291B}"/>
                    </a:ext>
                  </a:extLst>
                </p:cNvPr>
                <p:cNvPicPr/>
                <p:nvPr/>
              </p:nvPicPr>
              <p:blipFill>
                <a:blip r:embed="rId34"/>
                <a:stretch>
                  <a:fillRect/>
                </a:stretch>
              </p:blipFill>
              <p:spPr>
                <a:xfrm>
                  <a:off x="807745" y="5580720"/>
                  <a:ext cx="214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3BF85BFB-9243-26D2-0FF6-D88D70C5AE1D}"/>
                    </a:ext>
                  </a:extLst>
                </p14:cNvPr>
                <p14:cNvContentPartPr/>
                <p14:nvPr/>
              </p14:nvContentPartPr>
              <p14:xfrm>
                <a:off x="1124545" y="5581440"/>
                <a:ext cx="143280" cy="204480"/>
              </p14:xfrm>
            </p:contentPart>
          </mc:Choice>
          <mc:Fallback xmlns="">
            <p:pic>
              <p:nvPicPr>
                <p:cNvPr id="24" name="Mürekkep 23">
                  <a:extLst>
                    <a:ext uri="{FF2B5EF4-FFF2-40B4-BE49-F238E27FC236}">
                      <a16:creationId xmlns:a16="http://schemas.microsoft.com/office/drawing/2014/main" id="{3BF85BFB-9243-26D2-0FF6-D88D70C5AE1D}"/>
                    </a:ext>
                  </a:extLst>
                </p:cNvPr>
                <p:cNvPicPr/>
                <p:nvPr/>
              </p:nvPicPr>
              <p:blipFill>
                <a:blip r:embed="rId36"/>
                <a:stretch>
                  <a:fillRect/>
                </a:stretch>
              </p:blipFill>
              <p:spPr>
                <a:xfrm>
                  <a:off x="1115545" y="5572800"/>
                  <a:ext cx="160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07FE6394-7AD3-2B9A-0FB1-6EA9AF87409A}"/>
                    </a:ext>
                  </a:extLst>
                </p14:cNvPr>
                <p14:cNvContentPartPr/>
                <p14:nvPr/>
              </p14:nvContentPartPr>
              <p14:xfrm>
                <a:off x="1212385" y="5755680"/>
                <a:ext cx="85320" cy="126000"/>
              </p14:xfrm>
            </p:contentPart>
          </mc:Choice>
          <mc:Fallback xmlns="">
            <p:pic>
              <p:nvPicPr>
                <p:cNvPr id="25" name="Mürekkep 24">
                  <a:extLst>
                    <a:ext uri="{FF2B5EF4-FFF2-40B4-BE49-F238E27FC236}">
                      <a16:creationId xmlns:a16="http://schemas.microsoft.com/office/drawing/2014/main" id="{07FE6394-7AD3-2B9A-0FB1-6EA9AF87409A}"/>
                    </a:ext>
                  </a:extLst>
                </p:cNvPr>
                <p:cNvPicPr/>
                <p:nvPr/>
              </p:nvPicPr>
              <p:blipFill>
                <a:blip r:embed="rId38"/>
                <a:stretch>
                  <a:fillRect/>
                </a:stretch>
              </p:blipFill>
              <p:spPr>
                <a:xfrm>
                  <a:off x="1203745" y="5747040"/>
                  <a:ext cx="102960" cy="143640"/>
                </a:xfrm>
                <a:prstGeom prst="rect">
                  <a:avLst/>
                </a:prstGeom>
              </p:spPr>
            </p:pic>
          </mc:Fallback>
        </mc:AlternateContent>
      </p:grpSp>
      <p:grpSp>
        <p:nvGrpSpPr>
          <p:cNvPr id="29" name="Grup 28">
            <a:extLst>
              <a:ext uri="{FF2B5EF4-FFF2-40B4-BE49-F238E27FC236}">
                <a16:creationId xmlns:a16="http://schemas.microsoft.com/office/drawing/2014/main" id="{D255C7F5-FB9C-F911-CDE7-A0ECF8A2D484}"/>
              </a:ext>
            </a:extLst>
          </p:cNvPr>
          <p:cNvGrpSpPr/>
          <p:nvPr/>
        </p:nvGrpSpPr>
        <p:grpSpPr>
          <a:xfrm>
            <a:off x="5013265" y="4552200"/>
            <a:ext cx="242280" cy="339840"/>
            <a:chOff x="5013265" y="4552200"/>
            <a:chExt cx="242280" cy="339840"/>
          </a:xfrm>
        </p:grpSpPr>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F14E8CCD-0A93-3197-7701-7BD5B6C12C21}"/>
                    </a:ext>
                  </a:extLst>
                </p14:cNvPr>
                <p14:cNvContentPartPr/>
                <p14:nvPr/>
              </p14:nvContentPartPr>
              <p14:xfrm>
                <a:off x="5043505" y="4552200"/>
                <a:ext cx="212040" cy="268920"/>
              </p14:xfrm>
            </p:contentPart>
          </mc:Choice>
          <mc:Fallback xmlns="">
            <p:pic>
              <p:nvPicPr>
                <p:cNvPr id="27" name="Mürekkep 26">
                  <a:extLst>
                    <a:ext uri="{FF2B5EF4-FFF2-40B4-BE49-F238E27FC236}">
                      <a16:creationId xmlns:a16="http://schemas.microsoft.com/office/drawing/2014/main" id="{F14E8CCD-0A93-3197-7701-7BD5B6C12C21}"/>
                    </a:ext>
                  </a:extLst>
                </p:cNvPr>
                <p:cNvPicPr/>
                <p:nvPr/>
              </p:nvPicPr>
              <p:blipFill>
                <a:blip r:embed="rId40"/>
                <a:stretch>
                  <a:fillRect/>
                </a:stretch>
              </p:blipFill>
              <p:spPr>
                <a:xfrm>
                  <a:off x="5034505" y="4543560"/>
                  <a:ext cx="229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E3368D83-728D-4CB1-FC79-D1A38B8D6A83}"/>
                    </a:ext>
                  </a:extLst>
                </p14:cNvPr>
                <p14:cNvContentPartPr/>
                <p14:nvPr/>
              </p14:nvContentPartPr>
              <p14:xfrm>
                <a:off x="5013265" y="4706640"/>
                <a:ext cx="217440" cy="185400"/>
              </p14:xfrm>
            </p:contentPart>
          </mc:Choice>
          <mc:Fallback xmlns="">
            <p:pic>
              <p:nvPicPr>
                <p:cNvPr id="28" name="Mürekkep 27">
                  <a:extLst>
                    <a:ext uri="{FF2B5EF4-FFF2-40B4-BE49-F238E27FC236}">
                      <a16:creationId xmlns:a16="http://schemas.microsoft.com/office/drawing/2014/main" id="{E3368D83-728D-4CB1-FC79-D1A38B8D6A83}"/>
                    </a:ext>
                  </a:extLst>
                </p:cNvPr>
                <p:cNvPicPr/>
                <p:nvPr/>
              </p:nvPicPr>
              <p:blipFill>
                <a:blip r:embed="rId42"/>
                <a:stretch>
                  <a:fillRect/>
                </a:stretch>
              </p:blipFill>
              <p:spPr>
                <a:xfrm>
                  <a:off x="5004625" y="4697640"/>
                  <a:ext cx="235080" cy="20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4" name="Mürekkep 43">
                <a:extLst>
                  <a:ext uri="{FF2B5EF4-FFF2-40B4-BE49-F238E27FC236}">
                    <a16:creationId xmlns:a16="http://schemas.microsoft.com/office/drawing/2014/main" id="{A26F7E8A-3BFC-5BC1-5AD9-5B7A21CD9370}"/>
                  </a:ext>
                </a:extLst>
              </p14:cNvPr>
              <p14:cNvContentPartPr/>
              <p14:nvPr/>
            </p14:nvContentPartPr>
            <p14:xfrm>
              <a:off x="7035745" y="3561120"/>
              <a:ext cx="360" cy="360"/>
            </p14:xfrm>
          </p:contentPart>
        </mc:Choice>
        <mc:Fallback xmlns="">
          <p:pic>
            <p:nvPicPr>
              <p:cNvPr id="44" name="Mürekkep 43">
                <a:extLst>
                  <a:ext uri="{FF2B5EF4-FFF2-40B4-BE49-F238E27FC236}">
                    <a16:creationId xmlns:a16="http://schemas.microsoft.com/office/drawing/2014/main" id="{A26F7E8A-3BFC-5BC1-5AD9-5B7A21CD9370}"/>
                  </a:ext>
                </a:extLst>
              </p:cNvPr>
              <p:cNvPicPr/>
              <p:nvPr/>
            </p:nvPicPr>
            <p:blipFill>
              <a:blip r:embed="rId44"/>
              <a:stretch>
                <a:fillRect/>
              </a:stretch>
            </p:blipFill>
            <p:spPr>
              <a:xfrm>
                <a:off x="7026745" y="3552120"/>
                <a:ext cx="18000" cy="18000"/>
              </a:xfrm>
              <a:prstGeom prst="rect">
                <a:avLst/>
              </a:prstGeom>
            </p:spPr>
          </p:pic>
        </mc:Fallback>
      </mc:AlternateContent>
      <p:grpSp>
        <p:nvGrpSpPr>
          <p:cNvPr id="60" name="Grup 59">
            <a:extLst>
              <a:ext uri="{FF2B5EF4-FFF2-40B4-BE49-F238E27FC236}">
                <a16:creationId xmlns:a16="http://schemas.microsoft.com/office/drawing/2014/main" id="{208F2F0F-6916-1BFC-4771-DD1E0162BDFC}"/>
              </a:ext>
            </a:extLst>
          </p:cNvPr>
          <p:cNvGrpSpPr/>
          <p:nvPr/>
        </p:nvGrpSpPr>
        <p:grpSpPr>
          <a:xfrm>
            <a:off x="4714465" y="3670200"/>
            <a:ext cx="2831400" cy="932760"/>
            <a:chOff x="4714465" y="3670200"/>
            <a:chExt cx="2831400" cy="932760"/>
          </a:xfrm>
        </p:grpSpPr>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1BF4139E-1004-1968-DD4A-E416E4582FA0}"/>
                    </a:ext>
                  </a:extLst>
                </p14:cNvPr>
                <p14:cNvContentPartPr/>
                <p14:nvPr/>
              </p14:nvContentPartPr>
              <p14:xfrm>
                <a:off x="4714465" y="3839760"/>
                <a:ext cx="270360" cy="252360"/>
              </p14:xfrm>
            </p:contentPart>
          </mc:Choice>
          <mc:Fallback xmlns="">
            <p:pic>
              <p:nvPicPr>
                <p:cNvPr id="30" name="Mürekkep 29">
                  <a:extLst>
                    <a:ext uri="{FF2B5EF4-FFF2-40B4-BE49-F238E27FC236}">
                      <a16:creationId xmlns:a16="http://schemas.microsoft.com/office/drawing/2014/main" id="{1BF4139E-1004-1968-DD4A-E416E4582FA0}"/>
                    </a:ext>
                  </a:extLst>
                </p:cNvPr>
                <p:cNvPicPr/>
                <p:nvPr/>
              </p:nvPicPr>
              <p:blipFill>
                <a:blip r:embed="rId46"/>
                <a:stretch>
                  <a:fillRect/>
                </a:stretch>
              </p:blipFill>
              <p:spPr>
                <a:xfrm>
                  <a:off x="4705825" y="3830760"/>
                  <a:ext cx="288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EDC6E9D4-5755-FA09-3395-AD1D725A6DE3}"/>
                    </a:ext>
                  </a:extLst>
                </p14:cNvPr>
                <p14:cNvContentPartPr/>
                <p14:nvPr/>
              </p14:nvContentPartPr>
              <p14:xfrm>
                <a:off x="5021545" y="3945600"/>
                <a:ext cx="172440" cy="109080"/>
              </p14:xfrm>
            </p:contentPart>
          </mc:Choice>
          <mc:Fallback xmlns="">
            <p:pic>
              <p:nvPicPr>
                <p:cNvPr id="31" name="Mürekkep 30">
                  <a:extLst>
                    <a:ext uri="{FF2B5EF4-FFF2-40B4-BE49-F238E27FC236}">
                      <a16:creationId xmlns:a16="http://schemas.microsoft.com/office/drawing/2014/main" id="{EDC6E9D4-5755-FA09-3395-AD1D725A6DE3}"/>
                    </a:ext>
                  </a:extLst>
                </p:cNvPr>
                <p:cNvPicPr/>
                <p:nvPr/>
              </p:nvPicPr>
              <p:blipFill>
                <a:blip r:embed="rId48"/>
                <a:stretch>
                  <a:fillRect/>
                </a:stretch>
              </p:blipFill>
              <p:spPr>
                <a:xfrm>
                  <a:off x="5012905" y="3936960"/>
                  <a:ext cx="190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66582B95-3B55-656F-6024-A72CED8F74AC}"/>
                    </a:ext>
                  </a:extLst>
                </p14:cNvPr>
                <p14:cNvContentPartPr/>
                <p14:nvPr/>
              </p14:nvContentPartPr>
              <p14:xfrm>
                <a:off x="5206585" y="3856320"/>
                <a:ext cx="231480" cy="129240"/>
              </p14:xfrm>
            </p:contentPart>
          </mc:Choice>
          <mc:Fallback xmlns="">
            <p:pic>
              <p:nvPicPr>
                <p:cNvPr id="32" name="Mürekkep 31">
                  <a:extLst>
                    <a:ext uri="{FF2B5EF4-FFF2-40B4-BE49-F238E27FC236}">
                      <a16:creationId xmlns:a16="http://schemas.microsoft.com/office/drawing/2014/main" id="{66582B95-3B55-656F-6024-A72CED8F74AC}"/>
                    </a:ext>
                  </a:extLst>
                </p:cNvPr>
                <p:cNvPicPr/>
                <p:nvPr/>
              </p:nvPicPr>
              <p:blipFill>
                <a:blip r:embed="rId50"/>
                <a:stretch>
                  <a:fillRect/>
                </a:stretch>
              </p:blipFill>
              <p:spPr>
                <a:xfrm>
                  <a:off x="5197945" y="3847680"/>
                  <a:ext cx="2491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3AB11F19-F78A-3BD3-2966-C30D5EEE47CD}"/>
                    </a:ext>
                  </a:extLst>
                </p14:cNvPr>
                <p14:cNvContentPartPr/>
                <p14:nvPr/>
              </p14:nvContentPartPr>
              <p14:xfrm>
                <a:off x="5792665" y="3772800"/>
                <a:ext cx="107640" cy="174960"/>
              </p14:xfrm>
            </p:contentPart>
          </mc:Choice>
          <mc:Fallback xmlns="">
            <p:pic>
              <p:nvPicPr>
                <p:cNvPr id="33" name="Mürekkep 32">
                  <a:extLst>
                    <a:ext uri="{FF2B5EF4-FFF2-40B4-BE49-F238E27FC236}">
                      <a16:creationId xmlns:a16="http://schemas.microsoft.com/office/drawing/2014/main" id="{3AB11F19-F78A-3BD3-2966-C30D5EEE47CD}"/>
                    </a:ext>
                  </a:extLst>
                </p:cNvPr>
                <p:cNvPicPr/>
                <p:nvPr/>
              </p:nvPicPr>
              <p:blipFill>
                <a:blip r:embed="rId52"/>
                <a:stretch>
                  <a:fillRect/>
                </a:stretch>
              </p:blipFill>
              <p:spPr>
                <a:xfrm>
                  <a:off x="5783665" y="3763800"/>
                  <a:ext cx="125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B9C7EA40-983A-A4A8-EC90-639B250BD036}"/>
                    </a:ext>
                  </a:extLst>
                </p14:cNvPr>
                <p14:cNvContentPartPr/>
                <p14:nvPr/>
              </p14:nvContentPartPr>
              <p14:xfrm>
                <a:off x="5871145" y="3936240"/>
                <a:ext cx="23040" cy="119520"/>
              </p14:xfrm>
            </p:contentPart>
          </mc:Choice>
          <mc:Fallback xmlns="">
            <p:pic>
              <p:nvPicPr>
                <p:cNvPr id="34" name="Mürekkep 33">
                  <a:extLst>
                    <a:ext uri="{FF2B5EF4-FFF2-40B4-BE49-F238E27FC236}">
                      <a16:creationId xmlns:a16="http://schemas.microsoft.com/office/drawing/2014/main" id="{B9C7EA40-983A-A4A8-EC90-639B250BD036}"/>
                    </a:ext>
                  </a:extLst>
                </p:cNvPr>
                <p:cNvPicPr/>
                <p:nvPr/>
              </p:nvPicPr>
              <p:blipFill>
                <a:blip r:embed="rId54"/>
                <a:stretch>
                  <a:fillRect/>
                </a:stretch>
              </p:blipFill>
              <p:spPr>
                <a:xfrm>
                  <a:off x="5862145" y="3927600"/>
                  <a:ext cx="40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9FA9E8E1-5D0A-8214-13E6-5E31B8CADFB5}"/>
                    </a:ext>
                  </a:extLst>
                </p14:cNvPr>
                <p14:cNvContentPartPr/>
                <p14:nvPr/>
              </p14:nvContentPartPr>
              <p14:xfrm>
                <a:off x="5926585" y="3827880"/>
                <a:ext cx="111960" cy="158760"/>
              </p14:xfrm>
            </p:contentPart>
          </mc:Choice>
          <mc:Fallback xmlns="">
            <p:pic>
              <p:nvPicPr>
                <p:cNvPr id="35" name="Mürekkep 34">
                  <a:extLst>
                    <a:ext uri="{FF2B5EF4-FFF2-40B4-BE49-F238E27FC236}">
                      <a16:creationId xmlns:a16="http://schemas.microsoft.com/office/drawing/2014/main" id="{9FA9E8E1-5D0A-8214-13E6-5E31B8CADFB5}"/>
                    </a:ext>
                  </a:extLst>
                </p:cNvPr>
                <p:cNvPicPr/>
                <p:nvPr/>
              </p:nvPicPr>
              <p:blipFill>
                <a:blip r:embed="rId56"/>
                <a:stretch>
                  <a:fillRect/>
                </a:stretch>
              </p:blipFill>
              <p:spPr>
                <a:xfrm>
                  <a:off x="5917585" y="3818880"/>
                  <a:ext cx="129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D7AB0363-5D70-61AE-5DA8-EDD8A393E77C}"/>
                    </a:ext>
                  </a:extLst>
                </p14:cNvPr>
                <p14:cNvContentPartPr/>
                <p14:nvPr/>
              </p14:nvContentPartPr>
              <p14:xfrm>
                <a:off x="6072025" y="3783600"/>
                <a:ext cx="57600" cy="174600"/>
              </p14:xfrm>
            </p:contentPart>
          </mc:Choice>
          <mc:Fallback xmlns="">
            <p:pic>
              <p:nvPicPr>
                <p:cNvPr id="36" name="Mürekkep 35">
                  <a:extLst>
                    <a:ext uri="{FF2B5EF4-FFF2-40B4-BE49-F238E27FC236}">
                      <a16:creationId xmlns:a16="http://schemas.microsoft.com/office/drawing/2014/main" id="{D7AB0363-5D70-61AE-5DA8-EDD8A393E77C}"/>
                    </a:ext>
                  </a:extLst>
                </p:cNvPr>
                <p:cNvPicPr/>
                <p:nvPr/>
              </p:nvPicPr>
              <p:blipFill>
                <a:blip r:embed="rId58"/>
                <a:stretch>
                  <a:fillRect/>
                </a:stretch>
              </p:blipFill>
              <p:spPr>
                <a:xfrm>
                  <a:off x="6063025" y="3774960"/>
                  <a:ext cx="75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7082B5A1-0B77-417A-5C0F-269A180907AB}"/>
                    </a:ext>
                  </a:extLst>
                </p14:cNvPr>
                <p14:cNvContentPartPr/>
                <p14:nvPr/>
              </p14:nvContentPartPr>
              <p14:xfrm>
                <a:off x="6226105" y="3753360"/>
                <a:ext cx="105840" cy="164880"/>
              </p14:xfrm>
            </p:contentPart>
          </mc:Choice>
          <mc:Fallback xmlns="">
            <p:pic>
              <p:nvPicPr>
                <p:cNvPr id="37" name="Mürekkep 36">
                  <a:extLst>
                    <a:ext uri="{FF2B5EF4-FFF2-40B4-BE49-F238E27FC236}">
                      <a16:creationId xmlns:a16="http://schemas.microsoft.com/office/drawing/2014/main" id="{7082B5A1-0B77-417A-5C0F-269A180907AB}"/>
                    </a:ext>
                  </a:extLst>
                </p:cNvPr>
                <p:cNvPicPr/>
                <p:nvPr/>
              </p:nvPicPr>
              <p:blipFill>
                <a:blip r:embed="rId60"/>
                <a:stretch>
                  <a:fillRect/>
                </a:stretch>
              </p:blipFill>
              <p:spPr>
                <a:xfrm>
                  <a:off x="6217465" y="3744360"/>
                  <a:ext cx="123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Mürekkep 37">
                  <a:extLst>
                    <a:ext uri="{FF2B5EF4-FFF2-40B4-BE49-F238E27FC236}">
                      <a16:creationId xmlns:a16="http://schemas.microsoft.com/office/drawing/2014/main" id="{4FCFA68B-0CC3-1EC0-A48B-2ADB07F4271A}"/>
                    </a:ext>
                  </a:extLst>
                </p14:cNvPr>
                <p14:cNvContentPartPr/>
                <p14:nvPr/>
              </p14:nvContentPartPr>
              <p14:xfrm>
                <a:off x="6342385" y="3897720"/>
                <a:ext cx="31320" cy="91440"/>
              </p14:xfrm>
            </p:contentPart>
          </mc:Choice>
          <mc:Fallback xmlns="">
            <p:pic>
              <p:nvPicPr>
                <p:cNvPr id="38" name="Mürekkep 37">
                  <a:extLst>
                    <a:ext uri="{FF2B5EF4-FFF2-40B4-BE49-F238E27FC236}">
                      <a16:creationId xmlns:a16="http://schemas.microsoft.com/office/drawing/2014/main" id="{4FCFA68B-0CC3-1EC0-A48B-2ADB07F4271A}"/>
                    </a:ext>
                  </a:extLst>
                </p:cNvPr>
                <p:cNvPicPr/>
                <p:nvPr/>
              </p:nvPicPr>
              <p:blipFill>
                <a:blip r:embed="rId62"/>
                <a:stretch>
                  <a:fillRect/>
                </a:stretch>
              </p:blipFill>
              <p:spPr>
                <a:xfrm>
                  <a:off x="6333745" y="3889080"/>
                  <a:ext cx="48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Mürekkep 38">
                  <a:extLst>
                    <a:ext uri="{FF2B5EF4-FFF2-40B4-BE49-F238E27FC236}">
                      <a16:creationId xmlns:a16="http://schemas.microsoft.com/office/drawing/2014/main" id="{EDBE7674-CE63-2295-DF13-746F16354234}"/>
                    </a:ext>
                  </a:extLst>
                </p14:cNvPr>
                <p14:cNvContentPartPr/>
                <p14:nvPr/>
              </p14:nvContentPartPr>
              <p14:xfrm>
                <a:off x="6407545" y="3763440"/>
                <a:ext cx="122040" cy="156960"/>
              </p14:xfrm>
            </p:contentPart>
          </mc:Choice>
          <mc:Fallback xmlns="">
            <p:pic>
              <p:nvPicPr>
                <p:cNvPr id="39" name="Mürekkep 38">
                  <a:extLst>
                    <a:ext uri="{FF2B5EF4-FFF2-40B4-BE49-F238E27FC236}">
                      <a16:creationId xmlns:a16="http://schemas.microsoft.com/office/drawing/2014/main" id="{EDBE7674-CE63-2295-DF13-746F16354234}"/>
                    </a:ext>
                  </a:extLst>
                </p:cNvPr>
                <p:cNvPicPr/>
                <p:nvPr/>
              </p:nvPicPr>
              <p:blipFill>
                <a:blip r:embed="rId64"/>
                <a:stretch>
                  <a:fillRect/>
                </a:stretch>
              </p:blipFill>
              <p:spPr>
                <a:xfrm>
                  <a:off x="6398905" y="3754440"/>
                  <a:ext cx="139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Mürekkep 39">
                  <a:extLst>
                    <a:ext uri="{FF2B5EF4-FFF2-40B4-BE49-F238E27FC236}">
                      <a16:creationId xmlns:a16="http://schemas.microsoft.com/office/drawing/2014/main" id="{63116617-0F49-AE5D-AA8F-B02989C99812}"/>
                    </a:ext>
                  </a:extLst>
                </p14:cNvPr>
                <p14:cNvContentPartPr/>
                <p14:nvPr/>
              </p14:nvContentPartPr>
              <p14:xfrm>
                <a:off x="6515905" y="3725640"/>
                <a:ext cx="108000" cy="146160"/>
              </p14:xfrm>
            </p:contentPart>
          </mc:Choice>
          <mc:Fallback xmlns="">
            <p:pic>
              <p:nvPicPr>
                <p:cNvPr id="40" name="Mürekkep 39">
                  <a:extLst>
                    <a:ext uri="{FF2B5EF4-FFF2-40B4-BE49-F238E27FC236}">
                      <a16:creationId xmlns:a16="http://schemas.microsoft.com/office/drawing/2014/main" id="{63116617-0F49-AE5D-AA8F-B02989C99812}"/>
                    </a:ext>
                  </a:extLst>
                </p:cNvPr>
                <p:cNvPicPr/>
                <p:nvPr/>
              </p:nvPicPr>
              <p:blipFill>
                <a:blip r:embed="rId66"/>
                <a:stretch>
                  <a:fillRect/>
                </a:stretch>
              </p:blipFill>
              <p:spPr>
                <a:xfrm>
                  <a:off x="6507265" y="3716640"/>
                  <a:ext cx="125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Mürekkep 40">
                  <a:extLst>
                    <a:ext uri="{FF2B5EF4-FFF2-40B4-BE49-F238E27FC236}">
                      <a16:creationId xmlns:a16="http://schemas.microsoft.com/office/drawing/2014/main" id="{BF671916-8A0C-717C-ADF2-8488140989E1}"/>
                    </a:ext>
                  </a:extLst>
                </p14:cNvPr>
                <p14:cNvContentPartPr/>
                <p14:nvPr/>
              </p14:nvContentPartPr>
              <p14:xfrm>
                <a:off x="6686905" y="3704760"/>
                <a:ext cx="168840" cy="156600"/>
              </p14:xfrm>
            </p:contentPart>
          </mc:Choice>
          <mc:Fallback xmlns="">
            <p:pic>
              <p:nvPicPr>
                <p:cNvPr id="41" name="Mürekkep 40">
                  <a:extLst>
                    <a:ext uri="{FF2B5EF4-FFF2-40B4-BE49-F238E27FC236}">
                      <a16:creationId xmlns:a16="http://schemas.microsoft.com/office/drawing/2014/main" id="{BF671916-8A0C-717C-ADF2-8488140989E1}"/>
                    </a:ext>
                  </a:extLst>
                </p:cNvPr>
                <p:cNvPicPr/>
                <p:nvPr/>
              </p:nvPicPr>
              <p:blipFill>
                <a:blip r:embed="rId68"/>
                <a:stretch>
                  <a:fillRect/>
                </a:stretch>
              </p:blipFill>
              <p:spPr>
                <a:xfrm>
                  <a:off x="6678265" y="3696120"/>
                  <a:ext cx="186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Mürekkep 41">
                  <a:extLst>
                    <a:ext uri="{FF2B5EF4-FFF2-40B4-BE49-F238E27FC236}">
                      <a16:creationId xmlns:a16="http://schemas.microsoft.com/office/drawing/2014/main" id="{3416F9BF-5E79-D3DE-0577-5FFDF5EDCB1A}"/>
                    </a:ext>
                  </a:extLst>
                </p14:cNvPr>
                <p14:cNvContentPartPr/>
                <p14:nvPr/>
              </p14:nvContentPartPr>
              <p14:xfrm>
                <a:off x="6880225" y="3670200"/>
                <a:ext cx="187200" cy="325080"/>
              </p14:xfrm>
            </p:contentPart>
          </mc:Choice>
          <mc:Fallback xmlns="">
            <p:pic>
              <p:nvPicPr>
                <p:cNvPr id="42" name="Mürekkep 41">
                  <a:extLst>
                    <a:ext uri="{FF2B5EF4-FFF2-40B4-BE49-F238E27FC236}">
                      <a16:creationId xmlns:a16="http://schemas.microsoft.com/office/drawing/2014/main" id="{3416F9BF-5E79-D3DE-0577-5FFDF5EDCB1A}"/>
                    </a:ext>
                  </a:extLst>
                </p:cNvPr>
                <p:cNvPicPr/>
                <p:nvPr/>
              </p:nvPicPr>
              <p:blipFill>
                <a:blip r:embed="rId70"/>
                <a:stretch>
                  <a:fillRect/>
                </a:stretch>
              </p:blipFill>
              <p:spPr>
                <a:xfrm>
                  <a:off x="6871225" y="3661560"/>
                  <a:ext cx="2048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Mürekkep 42">
                  <a:extLst>
                    <a:ext uri="{FF2B5EF4-FFF2-40B4-BE49-F238E27FC236}">
                      <a16:creationId xmlns:a16="http://schemas.microsoft.com/office/drawing/2014/main" id="{86C95465-6626-38ED-DB40-642E92658FDF}"/>
                    </a:ext>
                  </a:extLst>
                </p14:cNvPr>
                <p14:cNvContentPartPr/>
                <p14:nvPr/>
              </p14:nvContentPartPr>
              <p14:xfrm>
                <a:off x="7064545" y="3676680"/>
                <a:ext cx="38520" cy="86400"/>
              </p14:xfrm>
            </p:contentPart>
          </mc:Choice>
          <mc:Fallback xmlns="">
            <p:pic>
              <p:nvPicPr>
                <p:cNvPr id="43" name="Mürekkep 42">
                  <a:extLst>
                    <a:ext uri="{FF2B5EF4-FFF2-40B4-BE49-F238E27FC236}">
                      <a16:creationId xmlns:a16="http://schemas.microsoft.com/office/drawing/2014/main" id="{86C95465-6626-38ED-DB40-642E92658FDF}"/>
                    </a:ext>
                  </a:extLst>
                </p:cNvPr>
                <p:cNvPicPr/>
                <p:nvPr/>
              </p:nvPicPr>
              <p:blipFill>
                <a:blip r:embed="rId72"/>
                <a:stretch>
                  <a:fillRect/>
                </a:stretch>
              </p:blipFill>
              <p:spPr>
                <a:xfrm>
                  <a:off x="7055905" y="3667680"/>
                  <a:ext cx="561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Mürekkep 46">
                  <a:extLst>
                    <a:ext uri="{FF2B5EF4-FFF2-40B4-BE49-F238E27FC236}">
                      <a16:creationId xmlns:a16="http://schemas.microsoft.com/office/drawing/2014/main" id="{46BCB056-093F-C395-BFD1-73B7006F53DE}"/>
                    </a:ext>
                  </a:extLst>
                </p14:cNvPr>
                <p14:cNvContentPartPr/>
                <p14:nvPr/>
              </p14:nvContentPartPr>
              <p14:xfrm>
                <a:off x="5599345" y="4373280"/>
                <a:ext cx="120240" cy="86040"/>
              </p14:xfrm>
            </p:contentPart>
          </mc:Choice>
          <mc:Fallback xmlns="">
            <p:pic>
              <p:nvPicPr>
                <p:cNvPr id="47" name="Mürekkep 46">
                  <a:extLst>
                    <a:ext uri="{FF2B5EF4-FFF2-40B4-BE49-F238E27FC236}">
                      <a16:creationId xmlns:a16="http://schemas.microsoft.com/office/drawing/2014/main" id="{46BCB056-093F-C395-BFD1-73B7006F53DE}"/>
                    </a:ext>
                  </a:extLst>
                </p:cNvPr>
                <p:cNvPicPr/>
                <p:nvPr/>
              </p:nvPicPr>
              <p:blipFill>
                <a:blip r:embed="rId74"/>
                <a:stretch>
                  <a:fillRect/>
                </a:stretch>
              </p:blipFill>
              <p:spPr>
                <a:xfrm>
                  <a:off x="5590345" y="4364280"/>
                  <a:ext cx="137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Mürekkep 47">
                  <a:extLst>
                    <a:ext uri="{FF2B5EF4-FFF2-40B4-BE49-F238E27FC236}">
                      <a16:creationId xmlns:a16="http://schemas.microsoft.com/office/drawing/2014/main" id="{E49B969A-4C81-D9D7-813C-4E7CBDB5E69E}"/>
                    </a:ext>
                  </a:extLst>
                </p14:cNvPr>
                <p14:cNvContentPartPr/>
                <p14:nvPr/>
              </p14:nvContentPartPr>
              <p14:xfrm>
                <a:off x="5803825" y="4331160"/>
                <a:ext cx="222120" cy="271800"/>
              </p14:xfrm>
            </p:contentPart>
          </mc:Choice>
          <mc:Fallback xmlns="">
            <p:pic>
              <p:nvPicPr>
                <p:cNvPr id="48" name="Mürekkep 47">
                  <a:extLst>
                    <a:ext uri="{FF2B5EF4-FFF2-40B4-BE49-F238E27FC236}">
                      <a16:creationId xmlns:a16="http://schemas.microsoft.com/office/drawing/2014/main" id="{E49B969A-4C81-D9D7-813C-4E7CBDB5E69E}"/>
                    </a:ext>
                  </a:extLst>
                </p:cNvPr>
                <p:cNvPicPr/>
                <p:nvPr/>
              </p:nvPicPr>
              <p:blipFill>
                <a:blip r:embed="rId76"/>
                <a:stretch>
                  <a:fillRect/>
                </a:stretch>
              </p:blipFill>
              <p:spPr>
                <a:xfrm>
                  <a:off x="5794825" y="4322160"/>
                  <a:ext cx="2397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Mürekkep 48">
                  <a:extLst>
                    <a:ext uri="{FF2B5EF4-FFF2-40B4-BE49-F238E27FC236}">
                      <a16:creationId xmlns:a16="http://schemas.microsoft.com/office/drawing/2014/main" id="{2615D74C-E7D9-58E1-5167-F763A6E93710}"/>
                    </a:ext>
                  </a:extLst>
                </p14:cNvPr>
                <p14:cNvContentPartPr/>
                <p14:nvPr/>
              </p14:nvContentPartPr>
              <p14:xfrm>
                <a:off x="6032785" y="4302000"/>
                <a:ext cx="159120" cy="109440"/>
              </p14:xfrm>
            </p:contentPart>
          </mc:Choice>
          <mc:Fallback xmlns="">
            <p:pic>
              <p:nvPicPr>
                <p:cNvPr id="49" name="Mürekkep 48">
                  <a:extLst>
                    <a:ext uri="{FF2B5EF4-FFF2-40B4-BE49-F238E27FC236}">
                      <a16:creationId xmlns:a16="http://schemas.microsoft.com/office/drawing/2014/main" id="{2615D74C-E7D9-58E1-5167-F763A6E93710}"/>
                    </a:ext>
                  </a:extLst>
                </p:cNvPr>
                <p:cNvPicPr/>
                <p:nvPr/>
              </p:nvPicPr>
              <p:blipFill>
                <a:blip r:embed="rId78"/>
                <a:stretch>
                  <a:fillRect/>
                </a:stretch>
              </p:blipFill>
              <p:spPr>
                <a:xfrm>
                  <a:off x="6023785" y="4293000"/>
                  <a:ext cx="176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Mürekkep 49">
                  <a:extLst>
                    <a:ext uri="{FF2B5EF4-FFF2-40B4-BE49-F238E27FC236}">
                      <a16:creationId xmlns:a16="http://schemas.microsoft.com/office/drawing/2014/main" id="{4BCC79BF-78D4-0106-0475-212FD4BAE28F}"/>
                    </a:ext>
                  </a:extLst>
                </p14:cNvPr>
                <p14:cNvContentPartPr/>
                <p14:nvPr/>
              </p14:nvContentPartPr>
              <p14:xfrm>
                <a:off x="6246625" y="4233600"/>
                <a:ext cx="123840" cy="153360"/>
              </p14:xfrm>
            </p:contentPart>
          </mc:Choice>
          <mc:Fallback xmlns="">
            <p:pic>
              <p:nvPicPr>
                <p:cNvPr id="50" name="Mürekkep 49">
                  <a:extLst>
                    <a:ext uri="{FF2B5EF4-FFF2-40B4-BE49-F238E27FC236}">
                      <a16:creationId xmlns:a16="http://schemas.microsoft.com/office/drawing/2014/main" id="{4BCC79BF-78D4-0106-0475-212FD4BAE28F}"/>
                    </a:ext>
                  </a:extLst>
                </p:cNvPr>
                <p:cNvPicPr/>
                <p:nvPr/>
              </p:nvPicPr>
              <p:blipFill>
                <a:blip r:embed="rId80"/>
                <a:stretch>
                  <a:fillRect/>
                </a:stretch>
              </p:blipFill>
              <p:spPr>
                <a:xfrm>
                  <a:off x="6237625" y="4224960"/>
                  <a:ext cx="1414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Mürekkep 50">
                  <a:extLst>
                    <a:ext uri="{FF2B5EF4-FFF2-40B4-BE49-F238E27FC236}">
                      <a16:creationId xmlns:a16="http://schemas.microsoft.com/office/drawing/2014/main" id="{D548886B-E853-549F-6CC8-E010F0A510D4}"/>
                    </a:ext>
                  </a:extLst>
                </p14:cNvPr>
                <p14:cNvContentPartPr/>
                <p14:nvPr/>
              </p14:nvContentPartPr>
              <p14:xfrm>
                <a:off x="6419785" y="4128840"/>
                <a:ext cx="75960" cy="203040"/>
              </p14:xfrm>
            </p:contentPart>
          </mc:Choice>
          <mc:Fallback xmlns="">
            <p:pic>
              <p:nvPicPr>
                <p:cNvPr id="51" name="Mürekkep 50">
                  <a:extLst>
                    <a:ext uri="{FF2B5EF4-FFF2-40B4-BE49-F238E27FC236}">
                      <a16:creationId xmlns:a16="http://schemas.microsoft.com/office/drawing/2014/main" id="{D548886B-E853-549F-6CC8-E010F0A510D4}"/>
                    </a:ext>
                  </a:extLst>
                </p:cNvPr>
                <p:cNvPicPr/>
                <p:nvPr/>
              </p:nvPicPr>
              <p:blipFill>
                <a:blip r:embed="rId82"/>
                <a:stretch>
                  <a:fillRect/>
                </a:stretch>
              </p:blipFill>
              <p:spPr>
                <a:xfrm>
                  <a:off x="6410785" y="4119840"/>
                  <a:ext cx="93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Mürekkep 51">
                  <a:extLst>
                    <a:ext uri="{FF2B5EF4-FFF2-40B4-BE49-F238E27FC236}">
                      <a16:creationId xmlns:a16="http://schemas.microsoft.com/office/drawing/2014/main" id="{A36CD618-EDFB-6A14-D3DC-41D2D0074AC5}"/>
                    </a:ext>
                  </a:extLst>
                </p14:cNvPr>
                <p14:cNvContentPartPr/>
                <p14:nvPr/>
              </p14:nvContentPartPr>
              <p14:xfrm>
                <a:off x="6554425" y="4234680"/>
                <a:ext cx="28080" cy="75960"/>
              </p14:xfrm>
            </p:contentPart>
          </mc:Choice>
          <mc:Fallback xmlns="">
            <p:pic>
              <p:nvPicPr>
                <p:cNvPr id="52" name="Mürekkep 51">
                  <a:extLst>
                    <a:ext uri="{FF2B5EF4-FFF2-40B4-BE49-F238E27FC236}">
                      <a16:creationId xmlns:a16="http://schemas.microsoft.com/office/drawing/2014/main" id="{A36CD618-EDFB-6A14-D3DC-41D2D0074AC5}"/>
                    </a:ext>
                  </a:extLst>
                </p:cNvPr>
                <p:cNvPicPr/>
                <p:nvPr/>
              </p:nvPicPr>
              <p:blipFill>
                <a:blip r:embed="rId84"/>
                <a:stretch>
                  <a:fillRect/>
                </a:stretch>
              </p:blipFill>
              <p:spPr>
                <a:xfrm>
                  <a:off x="6545425" y="4226040"/>
                  <a:ext cx="45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Mürekkep 52">
                  <a:extLst>
                    <a:ext uri="{FF2B5EF4-FFF2-40B4-BE49-F238E27FC236}">
                      <a16:creationId xmlns:a16="http://schemas.microsoft.com/office/drawing/2014/main" id="{3DFFBC5D-8419-ABAD-E455-32E75BFD0ED2}"/>
                    </a:ext>
                  </a:extLst>
                </p14:cNvPr>
                <p14:cNvContentPartPr/>
                <p14:nvPr/>
              </p14:nvContentPartPr>
              <p14:xfrm>
                <a:off x="6581425" y="4225320"/>
                <a:ext cx="157680" cy="271080"/>
              </p14:xfrm>
            </p:contentPart>
          </mc:Choice>
          <mc:Fallback xmlns="">
            <p:pic>
              <p:nvPicPr>
                <p:cNvPr id="53" name="Mürekkep 52">
                  <a:extLst>
                    <a:ext uri="{FF2B5EF4-FFF2-40B4-BE49-F238E27FC236}">
                      <a16:creationId xmlns:a16="http://schemas.microsoft.com/office/drawing/2014/main" id="{3DFFBC5D-8419-ABAD-E455-32E75BFD0ED2}"/>
                    </a:ext>
                  </a:extLst>
                </p:cNvPr>
                <p:cNvPicPr/>
                <p:nvPr/>
              </p:nvPicPr>
              <p:blipFill>
                <a:blip r:embed="rId86"/>
                <a:stretch>
                  <a:fillRect/>
                </a:stretch>
              </p:blipFill>
              <p:spPr>
                <a:xfrm>
                  <a:off x="6572785" y="4216320"/>
                  <a:ext cx="1753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Mürekkep 53">
                  <a:extLst>
                    <a:ext uri="{FF2B5EF4-FFF2-40B4-BE49-F238E27FC236}">
                      <a16:creationId xmlns:a16="http://schemas.microsoft.com/office/drawing/2014/main" id="{786A9C91-5212-ADAE-7981-2E04B88ADBC1}"/>
                    </a:ext>
                  </a:extLst>
                </p14:cNvPr>
                <p14:cNvContentPartPr/>
                <p14:nvPr/>
              </p14:nvContentPartPr>
              <p14:xfrm>
                <a:off x="6784465" y="4158360"/>
                <a:ext cx="70560" cy="126360"/>
              </p14:xfrm>
            </p:contentPart>
          </mc:Choice>
          <mc:Fallback xmlns="">
            <p:pic>
              <p:nvPicPr>
                <p:cNvPr id="54" name="Mürekkep 53">
                  <a:extLst>
                    <a:ext uri="{FF2B5EF4-FFF2-40B4-BE49-F238E27FC236}">
                      <a16:creationId xmlns:a16="http://schemas.microsoft.com/office/drawing/2014/main" id="{786A9C91-5212-ADAE-7981-2E04B88ADBC1}"/>
                    </a:ext>
                  </a:extLst>
                </p:cNvPr>
                <p:cNvPicPr/>
                <p:nvPr/>
              </p:nvPicPr>
              <p:blipFill>
                <a:blip r:embed="rId88"/>
                <a:stretch>
                  <a:fillRect/>
                </a:stretch>
              </p:blipFill>
              <p:spPr>
                <a:xfrm>
                  <a:off x="6775465" y="4149720"/>
                  <a:ext cx="8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Mürekkep 55">
                  <a:extLst>
                    <a:ext uri="{FF2B5EF4-FFF2-40B4-BE49-F238E27FC236}">
                      <a16:creationId xmlns:a16="http://schemas.microsoft.com/office/drawing/2014/main" id="{FD82627F-EFBB-E0AC-7C2C-945CDE4161C8}"/>
                    </a:ext>
                  </a:extLst>
                </p14:cNvPr>
                <p14:cNvContentPartPr/>
                <p14:nvPr/>
              </p14:nvContentPartPr>
              <p14:xfrm>
                <a:off x="6910105" y="4102200"/>
                <a:ext cx="190800" cy="105480"/>
              </p14:xfrm>
            </p:contentPart>
          </mc:Choice>
          <mc:Fallback xmlns="">
            <p:pic>
              <p:nvPicPr>
                <p:cNvPr id="56" name="Mürekkep 55">
                  <a:extLst>
                    <a:ext uri="{FF2B5EF4-FFF2-40B4-BE49-F238E27FC236}">
                      <a16:creationId xmlns:a16="http://schemas.microsoft.com/office/drawing/2014/main" id="{FD82627F-EFBB-E0AC-7C2C-945CDE4161C8}"/>
                    </a:ext>
                  </a:extLst>
                </p:cNvPr>
                <p:cNvPicPr/>
                <p:nvPr/>
              </p:nvPicPr>
              <p:blipFill>
                <a:blip r:embed="rId90"/>
                <a:stretch>
                  <a:fillRect/>
                </a:stretch>
              </p:blipFill>
              <p:spPr>
                <a:xfrm>
                  <a:off x="6901105" y="4093200"/>
                  <a:ext cx="208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Mürekkep 56">
                  <a:extLst>
                    <a:ext uri="{FF2B5EF4-FFF2-40B4-BE49-F238E27FC236}">
                      <a16:creationId xmlns:a16="http://schemas.microsoft.com/office/drawing/2014/main" id="{20282389-FEF6-C9CA-307D-2F811D4F7357}"/>
                    </a:ext>
                  </a:extLst>
                </p14:cNvPr>
                <p14:cNvContentPartPr/>
                <p14:nvPr/>
              </p14:nvContentPartPr>
              <p14:xfrm>
                <a:off x="7177945" y="4023000"/>
                <a:ext cx="109080" cy="118440"/>
              </p14:xfrm>
            </p:contentPart>
          </mc:Choice>
          <mc:Fallback xmlns="">
            <p:pic>
              <p:nvPicPr>
                <p:cNvPr id="57" name="Mürekkep 56">
                  <a:extLst>
                    <a:ext uri="{FF2B5EF4-FFF2-40B4-BE49-F238E27FC236}">
                      <a16:creationId xmlns:a16="http://schemas.microsoft.com/office/drawing/2014/main" id="{20282389-FEF6-C9CA-307D-2F811D4F7357}"/>
                    </a:ext>
                  </a:extLst>
                </p:cNvPr>
                <p:cNvPicPr/>
                <p:nvPr/>
              </p:nvPicPr>
              <p:blipFill>
                <a:blip r:embed="rId92"/>
                <a:stretch>
                  <a:fillRect/>
                </a:stretch>
              </p:blipFill>
              <p:spPr>
                <a:xfrm>
                  <a:off x="7168945" y="4014000"/>
                  <a:ext cx="126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Mürekkep 57">
                  <a:extLst>
                    <a:ext uri="{FF2B5EF4-FFF2-40B4-BE49-F238E27FC236}">
                      <a16:creationId xmlns:a16="http://schemas.microsoft.com/office/drawing/2014/main" id="{EC1566FF-8AC0-E440-14EC-A30A4EBD6397}"/>
                    </a:ext>
                  </a:extLst>
                </p14:cNvPr>
                <p14:cNvContentPartPr/>
                <p14:nvPr/>
              </p14:nvContentPartPr>
              <p14:xfrm>
                <a:off x="7324465" y="3945240"/>
                <a:ext cx="221400" cy="204480"/>
              </p14:xfrm>
            </p:contentPart>
          </mc:Choice>
          <mc:Fallback xmlns="">
            <p:pic>
              <p:nvPicPr>
                <p:cNvPr id="58" name="Mürekkep 57">
                  <a:extLst>
                    <a:ext uri="{FF2B5EF4-FFF2-40B4-BE49-F238E27FC236}">
                      <a16:creationId xmlns:a16="http://schemas.microsoft.com/office/drawing/2014/main" id="{EC1566FF-8AC0-E440-14EC-A30A4EBD6397}"/>
                    </a:ext>
                  </a:extLst>
                </p:cNvPr>
                <p:cNvPicPr/>
                <p:nvPr/>
              </p:nvPicPr>
              <p:blipFill>
                <a:blip r:embed="rId94"/>
                <a:stretch>
                  <a:fillRect/>
                </a:stretch>
              </p:blipFill>
              <p:spPr>
                <a:xfrm>
                  <a:off x="7315465" y="3936240"/>
                  <a:ext cx="239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Mürekkep 58">
                  <a:extLst>
                    <a:ext uri="{FF2B5EF4-FFF2-40B4-BE49-F238E27FC236}">
                      <a16:creationId xmlns:a16="http://schemas.microsoft.com/office/drawing/2014/main" id="{0C8BBBBB-B957-1C7C-F583-C19B0C24E32E}"/>
                    </a:ext>
                  </a:extLst>
                </p14:cNvPr>
                <p14:cNvContentPartPr/>
                <p14:nvPr/>
              </p14:nvContentPartPr>
              <p14:xfrm>
                <a:off x="7391785" y="3999240"/>
                <a:ext cx="149040" cy="72000"/>
              </p14:xfrm>
            </p:contentPart>
          </mc:Choice>
          <mc:Fallback xmlns="">
            <p:pic>
              <p:nvPicPr>
                <p:cNvPr id="59" name="Mürekkep 58">
                  <a:extLst>
                    <a:ext uri="{FF2B5EF4-FFF2-40B4-BE49-F238E27FC236}">
                      <a16:creationId xmlns:a16="http://schemas.microsoft.com/office/drawing/2014/main" id="{0C8BBBBB-B957-1C7C-F583-C19B0C24E32E}"/>
                    </a:ext>
                  </a:extLst>
                </p:cNvPr>
                <p:cNvPicPr/>
                <p:nvPr/>
              </p:nvPicPr>
              <p:blipFill>
                <a:blip r:embed="rId96"/>
                <a:stretch>
                  <a:fillRect/>
                </a:stretch>
              </p:blipFill>
              <p:spPr>
                <a:xfrm>
                  <a:off x="7382785" y="3990240"/>
                  <a:ext cx="166680" cy="89640"/>
                </a:xfrm>
                <a:prstGeom prst="rect">
                  <a:avLst/>
                </a:prstGeom>
              </p:spPr>
            </p:pic>
          </mc:Fallback>
        </mc:AlternateContent>
      </p:grpSp>
    </p:spTree>
    <p:extLst>
      <p:ext uri="{BB962C8B-B14F-4D97-AF65-F5344CB8AC3E}">
        <p14:creationId xmlns:p14="http://schemas.microsoft.com/office/powerpoint/2010/main" val="27206473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5" name="Resim 4">
            <a:extLst>
              <a:ext uri="{FF2B5EF4-FFF2-40B4-BE49-F238E27FC236}">
                <a16:creationId xmlns:a16="http://schemas.microsoft.com/office/drawing/2014/main" id="{56DE53D6-7292-7506-A646-9C3E0EED187F}"/>
              </a:ext>
            </a:extLst>
          </p:cNvPr>
          <p:cNvPicPr>
            <a:picLocks noChangeAspect="1"/>
          </p:cNvPicPr>
          <p:nvPr/>
        </p:nvPicPr>
        <p:blipFill>
          <a:blip r:embed="rId7"/>
          <a:srcRect r="4890" b="1"/>
          <a:stretch/>
        </p:blipFill>
        <p:spPr>
          <a:xfrm>
            <a:off x="20" y="10"/>
            <a:ext cx="12191980" cy="6857990"/>
          </a:xfrm>
          <a:prstGeom prst="rect">
            <a:avLst/>
          </a:prstGeom>
        </p:spPr>
      </p:pic>
    </p:spTree>
    <p:extLst>
      <p:ext uri="{BB962C8B-B14F-4D97-AF65-F5344CB8AC3E}">
        <p14:creationId xmlns:p14="http://schemas.microsoft.com/office/powerpoint/2010/main" val="1335360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113478-0169-5CF8-5F08-97CB78C07172}"/>
              </a:ext>
            </a:extLst>
          </p:cNvPr>
          <p:cNvSpPr>
            <a:spLocks noGrp="1"/>
          </p:cNvSpPr>
          <p:nvPr>
            <p:ph type="title"/>
          </p:nvPr>
        </p:nvSpPr>
        <p:spPr>
          <a:xfrm>
            <a:off x="1393638" y="3081798"/>
            <a:ext cx="9404723" cy="694404"/>
          </a:xfrm>
        </p:spPr>
        <p:txBody>
          <a:bodyPr/>
          <a:lstStyle/>
          <a:p>
            <a:pPr algn="ctr"/>
            <a:r>
              <a:rPr lang="en-US" b="1" dirty="0"/>
              <a:t>HUD</a:t>
            </a:r>
            <a:endParaRPr lang="en-CA" b="1" dirty="0"/>
          </a:p>
        </p:txBody>
      </p:sp>
    </p:spTree>
    <p:extLst>
      <p:ext uri="{BB962C8B-B14F-4D97-AF65-F5344CB8AC3E}">
        <p14:creationId xmlns:p14="http://schemas.microsoft.com/office/powerpoint/2010/main" val="1081791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938105-4F64-C068-7C7A-9381044E82B6}"/>
              </a:ext>
            </a:extLst>
          </p:cNvPr>
          <p:cNvPicPr>
            <a:picLocks noChangeAspect="1"/>
          </p:cNvPicPr>
          <p:nvPr/>
        </p:nvPicPr>
        <p:blipFill>
          <a:blip r:embed="rId2"/>
          <a:stretch>
            <a:fillRect/>
          </a:stretch>
        </p:blipFill>
        <p:spPr>
          <a:xfrm>
            <a:off x="1262196" y="2784461"/>
            <a:ext cx="8907118" cy="3353268"/>
          </a:xfrm>
          <a:prstGeom prst="rect">
            <a:avLst/>
          </a:prstGeom>
        </p:spPr>
      </p:pic>
      <p:grpSp>
        <p:nvGrpSpPr>
          <p:cNvPr id="13" name="Grup 12">
            <a:extLst>
              <a:ext uri="{FF2B5EF4-FFF2-40B4-BE49-F238E27FC236}">
                <a16:creationId xmlns:a16="http://schemas.microsoft.com/office/drawing/2014/main" id="{D4DC67B4-41E7-0F26-6473-B360EAD2C202}"/>
              </a:ext>
            </a:extLst>
          </p:cNvPr>
          <p:cNvGrpSpPr/>
          <p:nvPr/>
        </p:nvGrpSpPr>
        <p:grpSpPr>
          <a:xfrm>
            <a:off x="3810505" y="2925720"/>
            <a:ext cx="7324560" cy="3013920"/>
            <a:chOff x="3810505" y="2925720"/>
            <a:chExt cx="7324560" cy="301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BFC36526-B222-A2E2-CA92-1AE8E6834394}"/>
                    </a:ext>
                  </a:extLst>
                </p14:cNvPr>
                <p14:cNvContentPartPr/>
                <p14:nvPr/>
              </p14:nvContentPartPr>
              <p14:xfrm>
                <a:off x="3810505" y="3300840"/>
                <a:ext cx="5904000" cy="2638800"/>
              </p14:xfrm>
            </p:contentPart>
          </mc:Choice>
          <mc:Fallback xmlns="">
            <p:pic>
              <p:nvPicPr>
                <p:cNvPr id="6" name="Mürekkep 5">
                  <a:extLst>
                    <a:ext uri="{FF2B5EF4-FFF2-40B4-BE49-F238E27FC236}">
                      <a16:creationId xmlns:a16="http://schemas.microsoft.com/office/drawing/2014/main" id="{BFC36526-B222-A2E2-CA92-1AE8E6834394}"/>
                    </a:ext>
                  </a:extLst>
                </p:cNvPr>
                <p:cNvPicPr/>
                <p:nvPr/>
              </p:nvPicPr>
              <p:blipFill>
                <a:blip r:embed="rId4"/>
                <a:stretch>
                  <a:fillRect/>
                </a:stretch>
              </p:blipFill>
              <p:spPr>
                <a:xfrm>
                  <a:off x="3801505" y="3292200"/>
                  <a:ext cx="5921640" cy="265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C983D1F-1972-1445-895B-8AF16E6C2F50}"/>
                    </a:ext>
                  </a:extLst>
                </p14:cNvPr>
                <p14:cNvContentPartPr/>
                <p14:nvPr/>
              </p14:nvContentPartPr>
              <p14:xfrm>
                <a:off x="9673105" y="3670200"/>
                <a:ext cx="830520" cy="170280"/>
              </p14:xfrm>
            </p:contentPart>
          </mc:Choice>
          <mc:Fallback xmlns="">
            <p:pic>
              <p:nvPicPr>
                <p:cNvPr id="7" name="Mürekkep 6">
                  <a:extLst>
                    <a:ext uri="{FF2B5EF4-FFF2-40B4-BE49-F238E27FC236}">
                      <a16:creationId xmlns:a16="http://schemas.microsoft.com/office/drawing/2014/main" id="{7C983D1F-1972-1445-895B-8AF16E6C2F50}"/>
                    </a:ext>
                  </a:extLst>
                </p:cNvPr>
                <p:cNvPicPr/>
                <p:nvPr/>
              </p:nvPicPr>
              <p:blipFill>
                <a:blip r:embed="rId6"/>
                <a:stretch>
                  <a:fillRect/>
                </a:stretch>
              </p:blipFill>
              <p:spPr>
                <a:xfrm>
                  <a:off x="9664105" y="3661560"/>
                  <a:ext cx="848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C9B079C-8F00-1491-9EA0-EE3F61618126}"/>
                    </a:ext>
                  </a:extLst>
                </p14:cNvPr>
                <p14:cNvContentPartPr/>
                <p14:nvPr/>
              </p14:nvContentPartPr>
              <p14:xfrm>
                <a:off x="10154425" y="3541680"/>
                <a:ext cx="416520" cy="401760"/>
              </p14:xfrm>
            </p:contentPart>
          </mc:Choice>
          <mc:Fallback xmlns="">
            <p:pic>
              <p:nvPicPr>
                <p:cNvPr id="8" name="Mürekkep 7">
                  <a:extLst>
                    <a:ext uri="{FF2B5EF4-FFF2-40B4-BE49-F238E27FC236}">
                      <a16:creationId xmlns:a16="http://schemas.microsoft.com/office/drawing/2014/main" id="{0C9B079C-8F00-1491-9EA0-EE3F61618126}"/>
                    </a:ext>
                  </a:extLst>
                </p:cNvPr>
                <p:cNvPicPr/>
                <p:nvPr/>
              </p:nvPicPr>
              <p:blipFill>
                <a:blip r:embed="rId8"/>
                <a:stretch>
                  <a:fillRect/>
                </a:stretch>
              </p:blipFill>
              <p:spPr>
                <a:xfrm>
                  <a:off x="10145425" y="3532680"/>
                  <a:ext cx="4341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82E96190-7ADD-23CA-A7F9-9459AEBC44F9}"/>
                    </a:ext>
                  </a:extLst>
                </p14:cNvPr>
                <p14:cNvContentPartPr/>
                <p14:nvPr/>
              </p14:nvContentPartPr>
              <p14:xfrm>
                <a:off x="10673905" y="3234960"/>
                <a:ext cx="222840" cy="499320"/>
              </p14:xfrm>
            </p:contentPart>
          </mc:Choice>
          <mc:Fallback xmlns="">
            <p:pic>
              <p:nvPicPr>
                <p:cNvPr id="9" name="Mürekkep 8">
                  <a:extLst>
                    <a:ext uri="{FF2B5EF4-FFF2-40B4-BE49-F238E27FC236}">
                      <a16:creationId xmlns:a16="http://schemas.microsoft.com/office/drawing/2014/main" id="{82E96190-7ADD-23CA-A7F9-9459AEBC44F9}"/>
                    </a:ext>
                  </a:extLst>
                </p:cNvPr>
                <p:cNvPicPr/>
                <p:nvPr/>
              </p:nvPicPr>
              <p:blipFill>
                <a:blip r:embed="rId10"/>
                <a:stretch>
                  <a:fillRect/>
                </a:stretch>
              </p:blipFill>
              <p:spPr>
                <a:xfrm>
                  <a:off x="10665265" y="3226320"/>
                  <a:ext cx="24048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15E3602-92D5-06AE-468A-05C109DC860D}"/>
                    </a:ext>
                  </a:extLst>
                </p14:cNvPr>
                <p14:cNvContentPartPr/>
                <p14:nvPr/>
              </p14:nvContentPartPr>
              <p14:xfrm>
                <a:off x="10962625" y="3445560"/>
                <a:ext cx="27720" cy="174240"/>
              </p14:xfrm>
            </p:contentPart>
          </mc:Choice>
          <mc:Fallback xmlns="">
            <p:pic>
              <p:nvPicPr>
                <p:cNvPr id="10" name="Mürekkep 9">
                  <a:extLst>
                    <a:ext uri="{FF2B5EF4-FFF2-40B4-BE49-F238E27FC236}">
                      <a16:creationId xmlns:a16="http://schemas.microsoft.com/office/drawing/2014/main" id="{F15E3602-92D5-06AE-468A-05C109DC860D}"/>
                    </a:ext>
                  </a:extLst>
                </p:cNvPr>
                <p:cNvPicPr/>
                <p:nvPr/>
              </p:nvPicPr>
              <p:blipFill>
                <a:blip r:embed="rId12"/>
                <a:stretch>
                  <a:fillRect/>
                </a:stretch>
              </p:blipFill>
              <p:spPr>
                <a:xfrm>
                  <a:off x="10953985" y="3436920"/>
                  <a:ext cx="45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90CC4B1-2E72-C2A5-5953-EA870DAB4177}"/>
                    </a:ext>
                  </a:extLst>
                </p14:cNvPr>
                <p14:cNvContentPartPr/>
                <p14:nvPr/>
              </p14:nvContentPartPr>
              <p14:xfrm>
                <a:off x="10914745" y="3204720"/>
                <a:ext cx="360" cy="360"/>
              </p14:xfrm>
            </p:contentPart>
          </mc:Choice>
          <mc:Fallback xmlns="">
            <p:pic>
              <p:nvPicPr>
                <p:cNvPr id="11" name="Mürekkep 10">
                  <a:extLst>
                    <a:ext uri="{FF2B5EF4-FFF2-40B4-BE49-F238E27FC236}">
                      <a16:creationId xmlns:a16="http://schemas.microsoft.com/office/drawing/2014/main" id="{790CC4B1-2E72-C2A5-5953-EA870DAB4177}"/>
                    </a:ext>
                  </a:extLst>
                </p:cNvPr>
                <p:cNvPicPr/>
                <p:nvPr/>
              </p:nvPicPr>
              <p:blipFill>
                <a:blip r:embed="rId14"/>
                <a:stretch>
                  <a:fillRect/>
                </a:stretch>
              </p:blipFill>
              <p:spPr>
                <a:xfrm>
                  <a:off x="10905745" y="3196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06309538-CE5F-443A-290B-9753F2BC56B1}"/>
                    </a:ext>
                  </a:extLst>
                </p14:cNvPr>
                <p14:cNvContentPartPr/>
                <p14:nvPr/>
              </p14:nvContentPartPr>
              <p14:xfrm>
                <a:off x="10972345" y="2925720"/>
                <a:ext cx="162720" cy="636120"/>
              </p14:xfrm>
            </p:contentPart>
          </mc:Choice>
          <mc:Fallback xmlns="">
            <p:pic>
              <p:nvPicPr>
                <p:cNvPr id="12" name="Mürekkep 11">
                  <a:extLst>
                    <a:ext uri="{FF2B5EF4-FFF2-40B4-BE49-F238E27FC236}">
                      <a16:creationId xmlns:a16="http://schemas.microsoft.com/office/drawing/2014/main" id="{06309538-CE5F-443A-290B-9753F2BC56B1}"/>
                    </a:ext>
                  </a:extLst>
                </p:cNvPr>
                <p:cNvPicPr/>
                <p:nvPr/>
              </p:nvPicPr>
              <p:blipFill>
                <a:blip r:embed="rId16"/>
                <a:stretch>
                  <a:fillRect/>
                </a:stretch>
              </p:blipFill>
              <p:spPr>
                <a:xfrm>
                  <a:off x="10963705" y="2917080"/>
                  <a:ext cx="180360" cy="653760"/>
                </a:xfrm>
                <a:prstGeom prst="rect">
                  <a:avLst/>
                </a:prstGeom>
              </p:spPr>
            </p:pic>
          </mc:Fallback>
        </mc:AlternateContent>
      </p:grpSp>
      <p:pic>
        <p:nvPicPr>
          <p:cNvPr id="15" name="Resim 14">
            <a:extLst>
              <a:ext uri="{FF2B5EF4-FFF2-40B4-BE49-F238E27FC236}">
                <a16:creationId xmlns:a16="http://schemas.microsoft.com/office/drawing/2014/main" id="{C28D35BF-8A2A-E8AC-878A-C1A75C33C028}"/>
              </a:ext>
            </a:extLst>
          </p:cNvPr>
          <p:cNvPicPr>
            <a:picLocks noChangeAspect="1"/>
          </p:cNvPicPr>
          <p:nvPr/>
        </p:nvPicPr>
        <p:blipFill>
          <a:blip r:embed="rId17"/>
          <a:stretch>
            <a:fillRect/>
          </a:stretch>
        </p:blipFill>
        <p:spPr>
          <a:xfrm>
            <a:off x="4723870" y="1754639"/>
            <a:ext cx="2038635" cy="514422"/>
          </a:xfrm>
          <a:prstGeom prst="rect">
            <a:avLst/>
          </a:prstGeom>
        </p:spPr>
      </p:pic>
      <p:sp>
        <p:nvSpPr>
          <p:cNvPr id="16" name="Metin kutusu 15">
            <a:extLst>
              <a:ext uri="{FF2B5EF4-FFF2-40B4-BE49-F238E27FC236}">
                <a16:creationId xmlns:a16="http://schemas.microsoft.com/office/drawing/2014/main" id="{263FFF17-B918-B7EB-D078-EDF472D6A258}"/>
              </a:ext>
            </a:extLst>
          </p:cNvPr>
          <p:cNvSpPr txBox="1"/>
          <p:nvPr/>
        </p:nvSpPr>
        <p:spPr>
          <a:xfrm>
            <a:off x="3461772" y="720271"/>
            <a:ext cx="4507965" cy="369332"/>
          </a:xfrm>
          <a:prstGeom prst="rect">
            <a:avLst/>
          </a:prstGeom>
          <a:noFill/>
        </p:spPr>
        <p:txBody>
          <a:bodyPr wrap="none" rtlCol="0">
            <a:spAutoFit/>
          </a:bodyPr>
          <a:lstStyle/>
          <a:p>
            <a:r>
              <a:rPr lang="en-US" dirty="0"/>
              <a:t>Test </a:t>
            </a:r>
            <a:r>
              <a:rPr lang="en-US" dirty="0" err="1"/>
              <a:t>amacli</a:t>
            </a:r>
            <a:r>
              <a:rPr lang="en-US" dirty="0"/>
              <a:t> </a:t>
            </a:r>
            <a:r>
              <a:rPr lang="en-US" dirty="0" err="1"/>
              <a:t>yaptigimiz</a:t>
            </a:r>
            <a:r>
              <a:rPr lang="en-US" dirty="0"/>
              <a:t> </a:t>
            </a:r>
            <a:r>
              <a:rPr lang="en-US" dirty="0" err="1"/>
              <a:t>bu</a:t>
            </a:r>
            <a:r>
              <a:rPr lang="en-US" dirty="0"/>
              <a:t> </a:t>
            </a:r>
            <a:r>
              <a:rPr lang="en-US" dirty="0" err="1"/>
              <a:t>kismi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26742092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20FA2A-AFDE-2E39-C0C9-77F49A3AFA7B}"/>
              </a:ext>
            </a:extLst>
          </p:cNvPr>
          <p:cNvPicPr>
            <a:picLocks noChangeAspect="1"/>
          </p:cNvPicPr>
          <p:nvPr/>
        </p:nvPicPr>
        <p:blipFill>
          <a:blip r:embed="rId2"/>
          <a:stretch>
            <a:fillRect/>
          </a:stretch>
        </p:blipFill>
        <p:spPr>
          <a:xfrm>
            <a:off x="2229678" y="798419"/>
            <a:ext cx="7732644" cy="269985"/>
          </a:xfrm>
          <a:prstGeom prst="rect">
            <a:avLst/>
          </a:prstGeom>
        </p:spPr>
      </p:pic>
      <p:pic>
        <p:nvPicPr>
          <p:cNvPr id="7" name="Resim 6">
            <a:extLst>
              <a:ext uri="{FF2B5EF4-FFF2-40B4-BE49-F238E27FC236}">
                <a16:creationId xmlns:a16="http://schemas.microsoft.com/office/drawing/2014/main" id="{5B4BB677-B18F-ADCD-4E54-777679FD82CD}"/>
              </a:ext>
            </a:extLst>
          </p:cNvPr>
          <p:cNvPicPr>
            <a:picLocks noChangeAspect="1"/>
          </p:cNvPicPr>
          <p:nvPr/>
        </p:nvPicPr>
        <p:blipFill>
          <a:blip r:embed="rId3"/>
          <a:stretch>
            <a:fillRect/>
          </a:stretch>
        </p:blipFill>
        <p:spPr>
          <a:xfrm>
            <a:off x="3094332" y="1114272"/>
            <a:ext cx="6003335" cy="3644881"/>
          </a:xfrm>
          <a:prstGeom prst="rect">
            <a:avLst/>
          </a:prstGeom>
        </p:spPr>
      </p:pic>
      <p:sp>
        <p:nvSpPr>
          <p:cNvPr id="8" name="Metin kutusu 7">
            <a:extLst>
              <a:ext uri="{FF2B5EF4-FFF2-40B4-BE49-F238E27FC236}">
                <a16:creationId xmlns:a16="http://schemas.microsoft.com/office/drawing/2014/main" id="{E7BB5B78-F57C-3FCB-773C-FC842C0D453B}"/>
              </a:ext>
            </a:extLst>
          </p:cNvPr>
          <p:cNvSpPr txBox="1"/>
          <p:nvPr/>
        </p:nvSpPr>
        <p:spPr>
          <a:xfrm>
            <a:off x="3711373" y="429087"/>
            <a:ext cx="4769254" cy="369332"/>
          </a:xfrm>
          <a:prstGeom prst="rect">
            <a:avLst/>
          </a:prstGeom>
          <a:noFill/>
        </p:spPr>
        <p:txBody>
          <a:bodyPr wrap="none" rtlCol="0">
            <a:spAutoFit/>
          </a:bodyPr>
          <a:lstStyle/>
          <a:p>
            <a:r>
              <a:rPr lang="en-US" dirty="0"/>
              <a:t>Yeni </a:t>
            </a:r>
            <a:r>
              <a:rPr lang="en-US" dirty="0" err="1"/>
              <a:t>bir</a:t>
            </a:r>
            <a:r>
              <a:rPr lang="en-US" dirty="0"/>
              <a:t> HUD Class </a:t>
            </a:r>
            <a:r>
              <a:rPr lang="en-US" dirty="0" err="1"/>
              <a:t>olusturacagiz</a:t>
            </a:r>
            <a:r>
              <a:rPr lang="en-US" dirty="0"/>
              <a:t> C++ dan</a:t>
            </a:r>
            <a:endParaRPr lang="en-CA" dirty="0"/>
          </a:p>
        </p:txBody>
      </p:sp>
      <p:pic>
        <p:nvPicPr>
          <p:cNvPr id="10" name="Resim 9">
            <a:extLst>
              <a:ext uri="{FF2B5EF4-FFF2-40B4-BE49-F238E27FC236}">
                <a16:creationId xmlns:a16="http://schemas.microsoft.com/office/drawing/2014/main" id="{00AC1C11-7A5D-877B-4E96-FC65998A6838}"/>
              </a:ext>
            </a:extLst>
          </p:cNvPr>
          <p:cNvPicPr>
            <a:picLocks noChangeAspect="1"/>
          </p:cNvPicPr>
          <p:nvPr/>
        </p:nvPicPr>
        <p:blipFill>
          <a:blip r:embed="rId4"/>
          <a:stretch>
            <a:fillRect/>
          </a:stretch>
        </p:blipFill>
        <p:spPr>
          <a:xfrm>
            <a:off x="3094332" y="5190333"/>
            <a:ext cx="6003335" cy="136953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B827755C-7E24-9A81-CA04-5E10F7E8B35C}"/>
                  </a:ext>
                </a:extLst>
              </p14:cNvPr>
              <p14:cNvContentPartPr/>
              <p14:nvPr/>
            </p14:nvContentPartPr>
            <p14:xfrm>
              <a:off x="3116065" y="2982600"/>
              <a:ext cx="2035800" cy="513720"/>
            </p14:xfrm>
          </p:contentPart>
        </mc:Choice>
        <mc:Fallback xmlns="">
          <p:pic>
            <p:nvPicPr>
              <p:cNvPr id="11" name="Mürekkep 10">
                <a:extLst>
                  <a:ext uri="{FF2B5EF4-FFF2-40B4-BE49-F238E27FC236}">
                    <a16:creationId xmlns:a16="http://schemas.microsoft.com/office/drawing/2014/main" id="{B827755C-7E24-9A81-CA04-5E10F7E8B35C}"/>
                  </a:ext>
                </a:extLst>
              </p:cNvPr>
              <p:cNvPicPr/>
              <p:nvPr/>
            </p:nvPicPr>
            <p:blipFill>
              <a:blip r:embed="rId6"/>
              <a:stretch>
                <a:fillRect/>
              </a:stretch>
            </p:blipFill>
            <p:spPr>
              <a:xfrm>
                <a:off x="3107065" y="2973600"/>
                <a:ext cx="2053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81E212C8-D69A-A29E-EA57-1FBBC5044BCB}"/>
                  </a:ext>
                </a:extLst>
              </p14:cNvPr>
              <p14:cNvContentPartPr/>
              <p14:nvPr/>
            </p14:nvContentPartPr>
            <p14:xfrm>
              <a:off x="6274345" y="4215240"/>
              <a:ext cx="907560" cy="551520"/>
            </p14:xfrm>
          </p:contentPart>
        </mc:Choice>
        <mc:Fallback xmlns="">
          <p:pic>
            <p:nvPicPr>
              <p:cNvPr id="12" name="Mürekkep 11">
                <a:extLst>
                  <a:ext uri="{FF2B5EF4-FFF2-40B4-BE49-F238E27FC236}">
                    <a16:creationId xmlns:a16="http://schemas.microsoft.com/office/drawing/2014/main" id="{81E212C8-D69A-A29E-EA57-1FBBC5044BCB}"/>
                  </a:ext>
                </a:extLst>
              </p:cNvPr>
              <p:cNvPicPr/>
              <p:nvPr/>
            </p:nvPicPr>
            <p:blipFill>
              <a:blip r:embed="rId8"/>
              <a:stretch>
                <a:fillRect/>
              </a:stretch>
            </p:blipFill>
            <p:spPr>
              <a:xfrm>
                <a:off x="6265705" y="4206240"/>
                <a:ext cx="92520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E1E7C447-32D2-0008-8E94-0B905605225D}"/>
                  </a:ext>
                </a:extLst>
              </p14:cNvPr>
              <p14:cNvContentPartPr/>
              <p14:nvPr/>
            </p14:nvContentPartPr>
            <p14:xfrm>
              <a:off x="5967625" y="5966280"/>
              <a:ext cx="261000" cy="30240"/>
            </p14:xfrm>
          </p:contentPart>
        </mc:Choice>
        <mc:Fallback xmlns="">
          <p:pic>
            <p:nvPicPr>
              <p:cNvPr id="13" name="Mürekkep 12">
                <a:extLst>
                  <a:ext uri="{FF2B5EF4-FFF2-40B4-BE49-F238E27FC236}">
                    <a16:creationId xmlns:a16="http://schemas.microsoft.com/office/drawing/2014/main" id="{E1E7C447-32D2-0008-8E94-0B905605225D}"/>
                  </a:ext>
                </a:extLst>
              </p:cNvPr>
              <p:cNvPicPr/>
              <p:nvPr/>
            </p:nvPicPr>
            <p:blipFill>
              <a:blip r:embed="rId10"/>
              <a:stretch>
                <a:fillRect/>
              </a:stretch>
            </p:blipFill>
            <p:spPr>
              <a:xfrm>
                <a:off x="5958625" y="5957280"/>
                <a:ext cx="278640" cy="47880"/>
              </a:xfrm>
              <a:prstGeom prst="rect">
                <a:avLst/>
              </a:prstGeom>
            </p:spPr>
          </p:pic>
        </mc:Fallback>
      </mc:AlternateContent>
      <p:grpSp>
        <p:nvGrpSpPr>
          <p:cNvPr id="16" name="Grup 15">
            <a:extLst>
              <a:ext uri="{FF2B5EF4-FFF2-40B4-BE49-F238E27FC236}">
                <a16:creationId xmlns:a16="http://schemas.microsoft.com/office/drawing/2014/main" id="{BF2A065A-663C-D7F6-09D9-A8AFF499FB5A}"/>
              </a:ext>
            </a:extLst>
          </p:cNvPr>
          <p:cNvGrpSpPr/>
          <p:nvPr/>
        </p:nvGrpSpPr>
        <p:grpSpPr>
          <a:xfrm>
            <a:off x="2790985" y="5611320"/>
            <a:ext cx="307800" cy="121320"/>
            <a:chOff x="2790985" y="5611320"/>
            <a:chExt cx="307800" cy="121320"/>
          </a:xfrm>
        </p:grpSpPr>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7C3B9389-EB6E-EB30-A40B-8EA69EA55847}"/>
                    </a:ext>
                  </a:extLst>
                </p14:cNvPr>
                <p14:cNvContentPartPr/>
                <p14:nvPr/>
              </p14:nvContentPartPr>
              <p14:xfrm>
                <a:off x="2790985" y="5669640"/>
                <a:ext cx="240840" cy="9360"/>
              </p14:xfrm>
            </p:contentPart>
          </mc:Choice>
          <mc:Fallback xmlns="">
            <p:pic>
              <p:nvPicPr>
                <p:cNvPr id="14" name="Mürekkep 13">
                  <a:extLst>
                    <a:ext uri="{FF2B5EF4-FFF2-40B4-BE49-F238E27FC236}">
                      <a16:creationId xmlns:a16="http://schemas.microsoft.com/office/drawing/2014/main" id="{7C3B9389-EB6E-EB30-A40B-8EA69EA55847}"/>
                    </a:ext>
                  </a:extLst>
                </p:cNvPr>
                <p:cNvPicPr/>
                <p:nvPr/>
              </p:nvPicPr>
              <p:blipFill>
                <a:blip r:embed="rId12"/>
                <a:stretch>
                  <a:fillRect/>
                </a:stretch>
              </p:blipFill>
              <p:spPr>
                <a:xfrm>
                  <a:off x="2781985" y="5661000"/>
                  <a:ext cx="258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427849A8-07A4-51ED-D995-8F8255495052}"/>
                    </a:ext>
                  </a:extLst>
                </p14:cNvPr>
                <p14:cNvContentPartPr/>
                <p14:nvPr/>
              </p14:nvContentPartPr>
              <p14:xfrm>
                <a:off x="3009145" y="5611320"/>
                <a:ext cx="89640" cy="121320"/>
              </p14:xfrm>
            </p:contentPart>
          </mc:Choice>
          <mc:Fallback xmlns="">
            <p:pic>
              <p:nvPicPr>
                <p:cNvPr id="15" name="Mürekkep 14">
                  <a:extLst>
                    <a:ext uri="{FF2B5EF4-FFF2-40B4-BE49-F238E27FC236}">
                      <a16:creationId xmlns:a16="http://schemas.microsoft.com/office/drawing/2014/main" id="{427849A8-07A4-51ED-D995-8F8255495052}"/>
                    </a:ext>
                  </a:extLst>
                </p:cNvPr>
                <p:cNvPicPr/>
                <p:nvPr/>
              </p:nvPicPr>
              <p:blipFill>
                <a:blip r:embed="rId14"/>
                <a:stretch>
                  <a:fillRect/>
                </a:stretch>
              </p:blipFill>
              <p:spPr>
                <a:xfrm>
                  <a:off x="3000505" y="5602320"/>
                  <a:ext cx="107280" cy="138960"/>
                </a:xfrm>
                <a:prstGeom prst="rect">
                  <a:avLst/>
                </a:prstGeom>
              </p:spPr>
            </p:pic>
          </mc:Fallback>
        </mc:AlternateContent>
      </p:grpSp>
    </p:spTree>
    <p:extLst>
      <p:ext uri="{BB962C8B-B14F-4D97-AF65-F5344CB8AC3E}">
        <p14:creationId xmlns:p14="http://schemas.microsoft.com/office/powerpoint/2010/main" val="3171228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F15420-DCC3-0303-3DA7-DFACF6131D3C}"/>
              </a:ext>
            </a:extLst>
          </p:cNvPr>
          <p:cNvSpPr>
            <a:spLocks noGrp="1"/>
          </p:cNvSpPr>
          <p:nvPr>
            <p:ph type="title"/>
          </p:nvPr>
        </p:nvSpPr>
        <p:spPr/>
        <p:txBody>
          <a:bodyPr/>
          <a:lstStyle/>
          <a:p>
            <a:pPr algn="ctr"/>
            <a:r>
              <a:rPr lang="en-US" dirty="0" err="1"/>
              <a:t>AuraHud</a:t>
            </a:r>
            <a:r>
              <a:rPr lang="en-US" dirty="0"/>
              <a:t> </a:t>
            </a:r>
            <a:r>
              <a:rPr lang="en-US" dirty="0" err="1"/>
              <a:t>c++</a:t>
            </a:r>
            <a:r>
              <a:rPr lang="en-US" dirty="0"/>
              <a:t> class</a:t>
            </a:r>
            <a:endParaRPr lang="en-CA" dirty="0"/>
          </a:p>
        </p:txBody>
      </p:sp>
      <p:pic>
        <p:nvPicPr>
          <p:cNvPr id="5" name="Resim 4">
            <a:extLst>
              <a:ext uri="{FF2B5EF4-FFF2-40B4-BE49-F238E27FC236}">
                <a16:creationId xmlns:a16="http://schemas.microsoft.com/office/drawing/2014/main" id="{891541B6-45AF-EC7D-63BA-3719B61C19F6}"/>
              </a:ext>
            </a:extLst>
          </p:cNvPr>
          <p:cNvPicPr>
            <a:picLocks noChangeAspect="1"/>
          </p:cNvPicPr>
          <p:nvPr/>
        </p:nvPicPr>
        <p:blipFill>
          <a:blip r:embed="rId2"/>
          <a:stretch>
            <a:fillRect/>
          </a:stretch>
        </p:blipFill>
        <p:spPr>
          <a:xfrm>
            <a:off x="729916" y="1291714"/>
            <a:ext cx="10732168" cy="5323470"/>
          </a:xfrm>
          <a:prstGeom prst="rect">
            <a:avLst/>
          </a:prstGeom>
        </p:spPr>
      </p:pic>
    </p:spTree>
    <p:extLst>
      <p:ext uri="{BB962C8B-B14F-4D97-AF65-F5344CB8AC3E}">
        <p14:creationId xmlns:p14="http://schemas.microsoft.com/office/powerpoint/2010/main" val="3092841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F3E609-36F6-3972-0B0A-9DDED30EDFEC}"/>
              </a:ext>
            </a:extLst>
          </p:cNvPr>
          <p:cNvPicPr>
            <a:picLocks noChangeAspect="1"/>
          </p:cNvPicPr>
          <p:nvPr/>
        </p:nvPicPr>
        <p:blipFill>
          <a:blip r:embed="rId2"/>
          <a:stretch>
            <a:fillRect/>
          </a:stretch>
        </p:blipFill>
        <p:spPr>
          <a:xfrm>
            <a:off x="464218" y="3323570"/>
            <a:ext cx="2505425" cy="371527"/>
          </a:xfrm>
          <a:prstGeom prst="rect">
            <a:avLst/>
          </a:prstGeom>
        </p:spPr>
      </p:pic>
      <p:pic>
        <p:nvPicPr>
          <p:cNvPr id="7" name="Resim 6">
            <a:extLst>
              <a:ext uri="{FF2B5EF4-FFF2-40B4-BE49-F238E27FC236}">
                <a16:creationId xmlns:a16="http://schemas.microsoft.com/office/drawing/2014/main" id="{5103F51B-028C-EBAE-D272-28DCA1643961}"/>
              </a:ext>
            </a:extLst>
          </p:cNvPr>
          <p:cNvPicPr>
            <a:picLocks noChangeAspect="1"/>
          </p:cNvPicPr>
          <p:nvPr/>
        </p:nvPicPr>
        <p:blipFill>
          <a:blip r:embed="rId3"/>
          <a:stretch>
            <a:fillRect/>
          </a:stretch>
        </p:blipFill>
        <p:spPr>
          <a:xfrm>
            <a:off x="3299469" y="1430734"/>
            <a:ext cx="4402271" cy="3996532"/>
          </a:xfrm>
          <a:prstGeom prst="rect">
            <a:avLst/>
          </a:prstGeom>
        </p:spPr>
      </p:pic>
      <p:pic>
        <p:nvPicPr>
          <p:cNvPr id="9" name="Resim 8">
            <a:extLst>
              <a:ext uri="{FF2B5EF4-FFF2-40B4-BE49-F238E27FC236}">
                <a16:creationId xmlns:a16="http://schemas.microsoft.com/office/drawing/2014/main" id="{A365AEAB-8FBD-5B76-D7F5-8EB8AF465D35}"/>
              </a:ext>
            </a:extLst>
          </p:cNvPr>
          <p:cNvPicPr>
            <a:picLocks noChangeAspect="1"/>
          </p:cNvPicPr>
          <p:nvPr/>
        </p:nvPicPr>
        <p:blipFill>
          <a:blip r:embed="rId4"/>
          <a:stretch>
            <a:fillRect/>
          </a:stretch>
        </p:blipFill>
        <p:spPr>
          <a:xfrm>
            <a:off x="8306955" y="1303683"/>
            <a:ext cx="3532120" cy="4250632"/>
          </a:xfrm>
          <a:prstGeom prst="rect">
            <a:avLst/>
          </a:prstGeom>
        </p:spPr>
      </p:pic>
      <p:grpSp>
        <p:nvGrpSpPr>
          <p:cNvPr id="12" name="Grup 11">
            <a:extLst>
              <a:ext uri="{FF2B5EF4-FFF2-40B4-BE49-F238E27FC236}">
                <a16:creationId xmlns:a16="http://schemas.microsoft.com/office/drawing/2014/main" id="{3ABCCEC0-22BE-EBF8-8B57-C88E840B4B21}"/>
              </a:ext>
            </a:extLst>
          </p:cNvPr>
          <p:cNvGrpSpPr/>
          <p:nvPr/>
        </p:nvGrpSpPr>
        <p:grpSpPr>
          <a:xfrm>
            <a:off x="3012385" y="3407040"/>
            <a:ext cx="201600" cy="226440"/>
            <a:chOff x="3012385" y="3407040"/>
            <a:chExt cx="201600" cy="22644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D9135736-D9FE-5ACF-4A04-75CA5D9A68DF}"/>
                    </a:ext>
                  </a:extLst>
                </p14:cNvPr>
                <p14:cNvContentPartPr/>
                <p14:nvPr/>
              </p14:nvContentPartPr>
              <p14:xfrm>
                <a:off x="3012385" y="3474360"/>
                <a:ext cx="156960" cy="15840"/>
              </p14:xfrm>
            </p:contentPart>
          </mc:Choice>
          <mc:Fallback xmlns="">
            <p:pic>
              <p:nvPicPr>
                <p:cNvPr id="10" name="Mürekkep 9">
                  <a:extLst>
                    <a:ext uri="{FF2B5EF4-FFF2-40B4-BE49-F238E27FC236}">
                      <a16:creationId xmlns:a16="http://schemas.microsoft.com/office/drawing/2014/main" id="{D9135736-D9FE-5ACF-4A04-75CA5D9A68DF}"/>
                    </a:ext>
                  </a:extLst>
                </p:cNvPr>
                <p:cNvPicPr/>
                <p:nvPr/>
              </p:nvPicPr>
              <p:blipFill>
                <a:blip r:embed="rId6"/>
                <a:stretch>
                  <a:fillRect/>
                </a:stretch>
              </p:blipFill>
              <p:spPr>
                <a:xfrm>
                  <a:off x="3003745" y="3465720"/>
                  <a:ext cx="174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A9BA32A-F9F7-8D3C-AE66-3F34A4B7E0DE}"/>
                    </a:ext>
                  </a:extLst>
                </p14:cNvPr>
                <p14:cNvContentPartPr/>
                <p14:nvPr/>
              </p14:nvContentPartPr>
              <p14:xfrm>
                <a:off x="3114265" y="3407040"/>
                <a:ext cx="99720" cy="226440"/>
              </p14:xfrm>
            </p:contentPart>
          </mc:Choice>
          <mc:Fallback xmlns="">
            <p:pic>
              <p:nvPicPr>
                <p:cNvPr id="11" name="Mürekkep 10">
                  <a:extLst>
                    <a:ext uri="{FF2B5EF4-FFF2-40B4-BE49-F238E27FC236}">
                      <a16:creationId xmlns:a16="http://schemas.microsoft.com/office/drawing/2014/main" id="{EA9BA32A-F9F7-8D3C-AE66-3F34A4B7E0DE}"/>
                    </a:ext>
                  </a:extLst>
                </p:cNvPr>
                <p:cNvPicPr/>
                <p:nvPr/>
              </p:nvPicPr>
              <p:blipFill>
                <a:blip r:embed="rId8"/>
                <a:stretch>
                  <a:fillRect/>
                </a:stretch>
              </p:blipFill>
              <p:spPr>
                <a:xfrm>
                  <a:off x="3105625" y="3398400"/>
                  <a:ext cx="117360" cy="24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612AA33E-55A1-A447-BDFB-1D9B66831403}"/>
                  </a:ext>
                </a:extLst>
              </p14:cNvPr>
              <p14:cNvContentPartPr/>
              <p14:nvPr/>
            </p14:nvContentPartPr>
            <p14:xfrm>
              <a:off x="3568585" y="4638240"/>
              <a:ext cx="965880" cy="196200"/>
            </p14:xfrm>
          </p:contentPart>
        </mc:Choice>
        <mc:Fallback xmlns="">
          <p:pic>
            <p:nvPicPr>
              <p:cNvPr id="13" name="Mürekkep 12">
                <a:extLst>
                  <a:ext uri="{FF2B5EF4-FFF2-40B4-BE49-F238E27FC236}">
                    <a16:creationId xmlns:a16="http://schemas.microsoft.com/office/drawing/2014/main" id="{612AA33E-55A1-A447-BDFB-1D9B66831403}"/>
                  </a:ext>
                </a:extLst>
              </p:cNvPr>
              <p:cNvPicPr/>
              <p:nvPr/>
            </p:nvPicPr>
            <p:blipFill>
              <a:blip r:embed="rId10"/>
              <a:stretch>
                <a:fillRect/>
              </a:stretch>
            </p:blipFill>
            <p:spPr>
              <a:xfrm>
                <a:off x="3559585" y="4629240"/>
                <a:ext cx="983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3550AD6B-4006-F1E2-37BE-D2350D38EE7D}"/>
                  </a:ext>
                </a:extLst>
              </p14:cNvPr>
              <p14:cNvContentPartPr/>
              <p14:nvPr/>
            </p14:nvContentPartPr>
            <p14:xfrm>
              <a:off x="6485665" y="5109480"/>
              <a:ext cx="483120" cy="320040"/>
            </p14:xfrm>
          </p:contentPart>
        </mc:Choice>
        <mc:Fallback xmlns="">
          <p:pic>
            <p:nvPicPr>
              <p:cNvPr id="14" name="Mürekkep 13">
                <a:extLst>
                  <a:ext uri="{FF2B5EF4-FFF2-40B4-BE49-F238E27FC236}">
                    <a16:creationId xmlns:a16="http://schemas.microsoft.com/office/drawing/2014/main" id="{3550AD6B-4006-F1E2-37BE-D2350D38EE7D}"/>
                  </a:ext>
                </a:extLst>
              </p:cNvPr>
              <p:cNvPicPr/>
              <p:nvPr/>
            </p:nvPicPr>
            <p:blipFill>
              <a:blip r:embed="rId12"/>
              <a:stretch>
                <a:fillRect/>
              </a:stretch>
            </p:blipFill>
            <p:spPr>
              <a:xfrm>
                <a:off x="6476665" y="5100840"/>
                <a:ext cx="500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BA489311-1692-D448-AA59-BE67F92503B1}"/>
                  </a:ext>
                </a:extLst>
              </p14:cNvPr>
              <p14:cNvContentPartPr/>
              <p14:nvPr/>
            </p14:nvContentPartPr>
            <p14:xfrm>
              <a:off x="3800785" y="4867560"/>
              <a:ext cx="781200" cy="41760"/>
            </p14:xfrm>
          </p:contentPart>
        </mc:Choice>
        <mc:Fallback xmlns="">
          <p:pic>
            <p:nvPicPr>
              <p:cNvPr id="15" name="Mürekkep 14">
                <a:extLst>
                  <a:ext uri="{FF2B5EF4-FFF2-40B4-BE49-F238E27FC236}">
                    <a16:creationId xmlns:a16="http://schemas.microsoft.com/office/drawing/2014/main" id="{BA489311-1692-D448-AA59-BE67F92503B1}"/>
                  </a:ext>
                </a:extLst>
              </p:cNvPr>
              <p:cNvPicPr/>
              <p:nvPr/>
            </p:nvPicPr>
            <p:blipFill>
              <a:blip r:embed="rId14"/>
              <a:stretch>
                <a:fillRect/>
              </a:stretch>
            </p:blipFill>
            <p:spPr>
              <a:xfrm>
                <a:off x="3791785" y="4858560"/>
                <a:ext cx="798840" cy="59400"/>
              </a:xfrm>
              <a:prstGeom prst="rect">
                <a:avLst/>
              </a:prstGeom>
            </p:spPr>
          </p:pic>
        </mc:Fallback>
      </mc:AlternateContent>
      <p:grpSp>
        <p:nvGrpSpPr>
          <p:cNvPr id="22" name="Grup 21">
            <a:extLst>
              <a:ext uri="{FF2B5EF4-FFF2-40B4-BE49-F238E27FC236}">
                <a16:creationId xmlns:a16="http://schemas.microsoft.com/office/drawing/2014/main" id="{96B5680D-908A-4186-841F-2D1D22D5A890}"/>
              </a:ext>
            </a:extLst>
          </p:cNvPr>
          <p:cNvGrpSpPr/>
          <p:nvPr/>
        </p:nvGrpSpPr>
        <p:grpSpPr>
          <a:xfrm>
            <a:off x="8121505" y="4829400"/>
            <a:ext cx="2467800" cy="768240"/>
            <a:chOff x="8121505" y="4829400"/>
            <a:chExt cx="2467800" cy="768240"/>
          </a:xfrm>
        </p:grpSpPr>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AA9D5F72-9958-865A-1521-4CEA19017FAF}"/>
                    </a:ext>
                  </a:extLst>
                </p14:cNvPr>
                <p14:cNvContentPartPr/>
                <p14:nvPr/>
              </p14:nvContentPartPr>
              <p14:xfrm>
                <a:off x="9652945" y="4917600"/>
                <a:ext cx="936360" cy="398160"/>
              </p14:xfrm>
            </p:contentPart>
          </mc:Choice>
          <mc:Fallback xmlns="">
            <p:pic>
              <p:nvPicPr>
                <p:cNvPr id="16" name="Mürekkep 15">
                  <a:extLst>
                    <a:ext uri="{FF2B5EF4-FFF2-40B4-BE49-F238E27FC236}">
                      <a16:creationId xmlns:a16="http://schemas.microsoft.com/office/drawing/2014/main" id="{AA9D5F72-9958-865A-1521-4CEA19017FAF}"/>
                    </a:ext>
                  </a:extLst>
                </p:cNvPr>
                <p:cNvPicPr/>
                <p:nvPr/>
              </p:nvPicPr>
              <p:blipFill>
                <a:blip r:embed="rId16"/>
                <a:stretch>
                  <a:fillRect/>
                </a:stretch>
              </p:blipFill>
              <p:spPr>
                <a:xfrm>
                  <a:off x="9644305" y="4908600"/>
                  <a:ext cx="954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474CCE9A-345C-B790-358A-DFE6DD1C27BD}"/>
                    </a:ext>
                  </a:extLst>
                </p14:cNvPr>
                <p14:cNvContentPartPr/>
                <p14:nvPr/>
              </p14:nvContentPartPr>
              <p14:xfrm>
                <a:off x="8121505" y="4829400"/>
                <a:ext cx="1553400" cy="523440"/>
              </p14:xfrm>
            </p:contentPart>
          </mc:Choice>
          <mc:Fallback xmlns="">
            <p:pic>
              <p:nvPicPr>
                <p:cNvPr id="17" name="Mürekkep 16">
                  <a:extLst>
                    <a:ext uri="{FF2B5EF4-FFF2-40B4-BE49-F238E27FC236}">
                      <a16:creationId xmlns:a16="http://schemas.microsoft.com/office/drawing/2014/main" id="{474CCE9A-345C-B790-358A-DFE6DD1C27BD}"/>
                    </a:ext>
                  </a:extLst>
                </p:cNvPr>
                <p:cNvPicPr/>
                <p:nvPr/>
              </p:nvPicPr>
              <p:blipFill>
                <a:blip r:embed="rId18"/>
                <a:stretch>
                  <a:fillRect/>
                </a:stretch>
              </p:blipFill>
              <p:spPr>
                <a:xfrm>
                  <a:off x="8112505" y="4820400"/>
                  <a:ext cx="1571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2E567347-9A67-C8D2-E84D-582812BA6393}"/>
                    </a:ext>
                  </a:extLst>
                </p14:cNvPr>
                <p14:cNvContentPartPr/>
                <p14:nvPr/>
              </p14:nvContentPartPr>
              <p14:xfrm>
                <a:off x="10375465" y="5351040"/>
                <a:ext cx="155160" cy="246600"/>
              </p14:xfrm>
            </p:contentPart>
          </mc:Choice>
          <mc:Fallback xmlns="">
            <p:pic>
              <p:nvPicPr>
                <p:cNvPr id="18" name="Mürekkep 17">
                  <a:extLst>
                    <a:ext uri="{FF2B5EF4-FFF2-40B4-BE49-F238E27FC236}">
                      <a16:creationId xmlns:a16="http://schemas.microsoft.com/office/drawing/2014/main" id="{2E567347-9A67-C8D2-E84D-582812BA6393}"/>
                    </a:ext>
                  </a:extLst>
                </p:cNvPr>
                <p:cNvPicPr/>
                <p:nvPr/>
              </p:nvPicPr>
              <p:blipFill>
                <a:blip r:embed="rId20"/>
                <a:stretch>
                  <a:fillRect/>
                </a:stretch>
              </p:blipFill>
              <p:spPr>
                <a:xfrm>
                  <a:off x="10366825" y="5342400"/>
                  <a:ext cx="172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6AE58F82-54F6-A9DE-8A87-A9B4BCBA9F42}"/>
                    </a:ext>
                  </a:extLst>
                </p14:cNvPr>
                <p14:cNvContentPartPr/>
                <p14:nvPr/>
              </p14:nvContentPartPr>
              <p14:xfrm>
                <a:off x="10340545" y="5389560"/>
                <a:ext cx="45000" cy="118800"/>
              </p14:xfrm>
            </p:contentPart>
          </mc:Choice>
          <mc:Fallback xmlns="">
            <p:pic>
              <p:nvPicPr>
                <p:cNvPr id="19" name="Mürekkep 18">
                  <a:extLst>
                    <a:ext uri="{FF2B5EF4-FFF2-40B4-BE49-F238E27FC236}">
                      <a16:creationId xmlns:a16="http://schemas.microsoft.com/office/drawing/2014/main" id="{6AE58F82-54F6-A9DE-8A87-A9B4BCBA9F42}"/>
                    </a:ext>
                  </a:extLst>
                </p:cNvPr>
                <p:cNvPicPr/>
                <p:nvPr/>
              </p:nvPicPr>
              <p:blipFill>
                <a:blip r:embed="rId22"/>
                <a:stretch>
                  <a:fillRect/>
                </a:stretch>
              </p:blipFill>
              <p:spPr>
                <a:xfrm>
                  <a:off x="10331905" y="5380920"/>
                  <a:ext cx="62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78D7782-82C5-BB61-E51E-71291246DE09}"/>
                    </a:ext>
                  </a:extLst>
                </p14:cNvPr>
                <p14:cNvContentPartPr/>
                <p14:nvPr/>
              </p14:nvContentPartPr>
              <p14:xfrm>
                <a:off x="10366105" y="5370480"/>
                <a:ext cx="200880" cy="93600"/>
              </p14:xfrm>
            </p:contentPart>
          </mc:Choice>
          <mc:Fallback xmlns="">
            <p:pic>
              <p:nvPicPr>
                <p:cNvPr id="20" name="Mürekkep 19">
                  <a:extLst>
                    <a:ext uri="{FF2B5EF4-FFF2-40B4-BE49-F238E27FC236}">
                      <a16:creationId xmlns:a16="http://schemas.microsoft.com/office/drawing/2014/main" id="{378D7782-82C5-BB61-E51E-71291246DE09}"/>
                    </a:ext>
                  </a:extLst>
                </p:cNvPr>
                <p:cNvPicPr/>
                <p:nvPr/>
              </p:nvPicPr>
              <p:blipFill>
                <a:blip r:embed="rId24"/>
                <a:stretch>
                  <a:fillRect/>
                </a:stretch>
              </p:blipFill>
              <p:spPr>
                <a:xfrm>
                  <a:off x="10357105" y="5361480"/>
                  <a:ext cx="218520" cy="111240"/>
                </a:xfrm>
                <a:prstGeom prst="rect">
                  <a:avLst/>
                </a:prstGeom>
              </p:spPr>
            </p:pic>
          </mc:Fallback>
        </mc:AlternateContent>
      </p:grpSp>
      <p:grpSp>
        <p:nvGrpSpPr>
          <p:cNvPr id="24" name="Grup 23">
            <a:extLst>
              <a:ext uri="{FF2B5EF4-FFF2-40B4-BE49-F238E27FC236}">
                <a16:creationId xmlns:a16="http://schemas.microsoft.com/office/drawing/2014/main" id="{7EBDC73F-E934-1D69-33AF-31ABDD37B02F}"/>
              </a:ext>
            </a:extLst>
          </p:cNvPr>
          <p:cNvGrpSpPr/>
          <p:nvPr/>
        </p:nvGrpSpPr>
        <p:grpSpPr>
          <a:xfrm>
            <a:off x="7873105" y="3638160"/>
            <a:ext cx="288000" cy="209160"/>
            <a:chOff x="7873105" y="3638160"/>
            <a:chExt cx="288000" cy="209160"/>
          </a:xfrm>
        </p:grpSpPr>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9F8AC671-14A8-E130-EFAC-342B8B762765}"/>
                    </a:ext>
                  </a:extLst>
                </p14:cNvPr>
                <p14:cNvContentPartPr/>
                <p14:nvPr/>
              </p14:nvContentPartPr>
              <p14:xfrm>
                <a:off x="7873105" y="3695400"/>
                <a:ext cx="249480" cy="30240"/>
              </p14:xfrm>
            </p:contentPart>
          </mc:Choice>
          <mc:Fallback xmlns="">
            <p:pic>
              <p:nvPicPr>
                <p:cNvPr id="21" name="Mürekkep 20">
                  <a:extLst>
                    <a:ext uri="{FF2B5EF4-FFF2-40B4-BE49-F238E27FC236}">
                      <a16:creationId xmlns:a16="http://schemas.microsoft.com/office/drawing/2014/main" id="{9F8AC671-14A8-E130-EFAC-342B8B762765}"/>
                    </a:ext>
                  </a:extLst>
                </p:cNvPr>
                <p:cNvPicPr/>
                <p:nvPr/>
              </p:nvPicPr>
              <p:blipFill>
                <a:blip r:embed="rId26"/>
                <a:stretch>
                  <a:fillRect/>
                </a:stretch>
              </p:blipFill>
              <p:spPr>
                <a:xfrm>
                  <a:off x="7864105" y="3686760"/>
                  <a:ext cx="267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D31764FE-B4E7-E439-B16A-839640DAA7C1}"/>
                    </a:ext>
                  </a:extLst>
                </p14:cNvPr>
                <p14:cNvContentPartPr/>
                <p14:nvPr/>
              </p14:nvContentPartPr>
              <p14:xfrm>
                <a:off x="8073265" y="3638160"/>
                <a:ext cx="87840" cy="209160"/>
              </p14:xfrm>
            </p:contentPart>
          </mc:Choice>
          <mc:Fallback xmlns="">
            <p:pic>
              <p:nvPicPr>
                <p:cNvPr id="23" name="Mürekkep 22">
                  <a:extLst>
                    <a:ext uri="{FF2B5EF4-FFF2-40B4-BE49-F238E27FC236}">
                      <a16:creationId xmlns:a16="http://schemas.microsoft.com/office/drawing/2014/main" id="{D31764FE-B4E7-E439-B16A-839640DAA7C1}"/>
                    </a:ext>
                  </a:extLst>
                </p:cNvPr>
                <p:cNvPicPr/>
                <p:nvPr/>
              </p:nvPicPr>
              <p:blipFill>
                <a:blip r:embed="rId28"/>
                <a:stretch>
                  <a:fillRect/>
                </a:stretch>
              </p:blipFill>
              <p:spPr>
                <a:xfrm>
                  <a:off x="8064625" y="3629160"/>
                  <a:ext cx="105480" cy="226800"/>
                </a:xfrm>
                <a:prstGeom prst="rect">
                  <a:avLst/>
                </a:prstGeom>
              </p:spPr>
            </p:pic>
          </mc:Fallback>
        </mc:AlternateContent>
      </p:grpSp>
      <p:sp>
        <p:nvSpPr>
          <p:cNvPr id="25" name="Metin kutusu 24">
            <a:extLst>
              <a:ext uri="{FF2B5EF4-FFF2-40B4-BE49-F238E27FC236}">
                <a16:creationId xmlns:a16="http://schemas.microsoft.com/office/drawing/2014/main" id="{795C2EFA-CEAE-D944-286C-8A195EF68FCD}"/>
              </a:ext>
            </a:extLst>
          </p:cNvPr>
          <p:cNvSpPr txBox="1"/>
          <p:nvPr/>
        </p:nvSpPr>
        <p:spPr>
          <a:xfrm>
            <a:off x="388095" y="1489128"/>
            <a:ext cx="2911374" cy="1477328"/>
          </a:xfrm>
          <a:prstGeom prst="rect">
            <a:avLst/>
          </a:prstGeom>
          <a:noFill/>
        </p:spPr>
        <p:txBody>
          <a:bodyPr wrap="none" rtlCol="0">
            <a:spAutoFit/>
          </a:bodyPr>
          <a:lstStyle/>
          <a:p>
            <a:r>
              <a:rPr lang="en-US" dirty="0"/>
              <a:t>Yeni Blueprint </a:t>
            </a:r>
            <a:r>
              <a:rPr lang="en-US" dirty="0" err="1"/>
              <a:t>olustur</a:t>
            </a:r>
            <a:endParaRPr lang="en-US" dirty="0"/>
          </a:p>
          <a:p>
            <a:r>
              <a:rPr lang="en-US" dirty="0" err="1"/>
              <a:t>AuraHUD</a:t>
            </a:r>
            <a:r>
              <a:rPr lang="en-US" dirty="0"/>
              <a:t> I </a:t>
            </a:r>
            <a:r>
              <a:rPr lang="en-US" dirty="0" err="1"/>
              <a:t>kullanarak</a:t>
            </a:r>
            <a:endParaRPr lang="en-US" dirty="0"/>
          </a:p>
          <a:p>
            <a:r>
              <a:rPr lang="en-US" dirty="0"/>
              <a:t>Sonra</a:t>
            </a:r>
          </a:p>
          <a:p>
            <a:r>
              <a:rPr lang="en-US" dirty="0"/>
              <a:t>Overlay Widget </a:t>
            </a:r>
            <a:r>
              <a:rPr lang="en-US" dirty="0" err="1"/>
              <a:t>classda</a:t>
            </a:r>
            <a:r>
              <a:rPr lang="en-US" dirty="0"/>
              <a:t> </a:t>
            </a:r>
          </a:p>
          <a:p>
            <a:r>
              <a:rPr lang="en-US" dirty="0" err="1"/>
              <a:t>WBP_Overlayi</a:t>
            </a:r>
            <a:r>
              <a:rPr lang="en-US" dirty="0"/>
              <a:t> sec</a:t>
            </a:r>
            <a:endParaRPr lang="en-CA" dirty="0"/>
          </a:p>
        </p:txBody>
      </p:sp>
    </p:spTree>
    <p:extLst>
      <p:ext uri="{BB962C8B-B14F-4D97-AF65-F5344CB8AC3E}">
        <p14:creationId xmlns:p14="http://schemas.microsoft.com/office/powerpoint/2010/main" val="541046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874113-D04A-639F-8C1A-B1C7BDEB8E4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400" kern="1200">
                <a:solidFill>
                  <a:schemeClr val="tx1"/>
                </a:solidFill>
                <a:latin typeface="+mj-lt"/>
                <a:ea typeface="+mj-ea"/>
                <a:cs typeface="+mj-cs"/>
              </a:rPr>
              <a:t>Automatically Compile: Burayida uncheck yapiyoruz.</a:t>
            </a:r>
            <a:br>
              <a:rPr lang="en-US" sz="2400" kern="1200">
                <a:solidFill>
                  <a:schemeClr val="tx1"/>
                </a:solidFill>
                <a:latin typeface="+mj-lt"/>
                <a:ea typeface="+mj-ea"/>
                <a:cs typeface="+mj-cs"/>
              </a:rPr>
            </a:br>
            <a:r>
              <a:rPr lang="en-US" sz="2400" kern="1200">
                <a:solidFill>
                  <a:schemeClr val="tx1"/>
                </a:solidFill>
                <a:latin typeface="+mj-lt"/>
                <a:ea typeface="+mj-ea"/>
                <a:cs typeface="+mj-cs"/>
              </a:rPr>
              <a:t>UE nin herhangi bir compile yapmasini istemiyoruz tam kontol bizde olmasi icin.</a:t>
            </a:r>
          </a:p>
        </p:txBody>
      </p:sp>
      <p:pic>
        <p:nvPicPr>
          <p:cNvPr id="5" name="İçerik Yer Tutucusu 4" descr="ekran görüntüsü, metin, yazı tipi içeren bir resim&#10;&#10;Açıklama otomatik olarak oluşturuldu">
            <a:extLst>
              <a:ext uri="{FF2B5EF4-FFF2-40B4-BE49-F238E27FC236}">
                <a16:creationId xmlns:a16="http://schemas.microsoft.com/office/drawing/2014/main" id="{0957286B-F23B-F407-9C38-86830C4F1BD9}"/>
              </a:ext>
            </a:extLst>
          </p:cNvPr>
          <p:cNvPicPr>
            <a:picLocks noGrp="1" noChangeAspect="1"/>
          </p:cNvPicPr>
          <p:nvPr>
            <p:ph idx="1"/>
          </p:nvPr>
        </p:nvPicPr>
        <p:blipFill>
          <a:blip r:embed="rId2"/>
          <a:stretch>
            <a:fillRect/>
          </a:stretch>
        </p:blipFill>
        <p:spPr>
          <a:xfrm>
            <a:off x="643468" y="1405174"/>
            <a:ext cx="10905064" cy="1635760"/>
          </a:xfrm>
          <a:prstGeom prst="rect">
            <a:avLst/>
          </a:prstGeom>
        </p:spPr>
      </p:pic>
    </p:spTree>
    <p:extLst>
      <p:ext uri="{BB962C8B-B14F-4D97-AF65-F5344CB8AC3E}">
        <p14:creationId xmlns:p14="http://schemas.microsoft.com/office/powerpoint/2010/main" val="1786073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DA74C6-C77D-518F-1D43-4D4F1CF3476D}"/>
              </a:ext>
            </a:extLst>
          </p:cNvPr>
          <p:cNvPicPr>
            <a:picLocks noChangeAspect="1"/>
          </p:cNvPicPr>
          <p:nvPr/>
        </p:nvPicPr>
        <p:blipFill>
          <a:blip r:embed="rId2"/>
          <a:stretch>
            <a:fillRect/>
          </a:stretch>
        </p:blipFill>
        <p:spPr>
          <a:xfrm>
            <a:off x="4309810" y="1623590"/>
            <a:ext cx="3572374" cy="1724266"/>
          </a:xfrm>
          <a:prstGeom prst="rect">
            <a:avLst/>
          </a:prstGeom>
        </p:spPr>
      </p:pic>
      <p:pic>
        <p:nvPicPr>
          <p:cNvPr id="7" name="Resim 6">
            <a:extLst>
              <a:ext uri="{FF2B5EF4-FFF2-40B4-BE49-F238E27FC236}">
                <a16:creationId xmlns:a16="http://schemas.microsoft.com/office/drawing/2014/main" id="{FDC932A8-4B30-33AD-C6DC-0AC36D2F9B19}"/>
              </a:ext>
            </a:extLst>
          </p:cNvPr>
          <p:cNvPicPr>
            <a:picLocks noChangeAspect="1"/>
          </p:cNvPicPr>
          <p:nvPr/>
        </p:nvPicPr>
        <p:blipFill>
          <a:blip r:embed="rId3"/>
          <a:stretch>
            <a:fillRect/>
          </a:stretch>
        </p:blipFill>
        <p:spPr>
          <a:xfrm>
            <a:off x="1233377" y="3956110"/>
            <a:ext cx="9725241" cy="2694947"/>
          </a:xfrm>
          <a:prstGeom prst="rect">
            <a:avLst/>
          </a:prstGeom>
        </p:spPr>
      </p:pic>
      <p:sp>
        <p:nvSpPr>
          <p:cNvPr id="8" name="Metin kutusu 7">
            <a:extLst>
              <a:ext uri="{FF2B5EF4-FFF2-40B4-BE49-F238E27FC236}">
                <a16:creationId xmlns:a16="http://schemas.microsoft.com/office/drawing/2014/main" id="{5B7BB49F-9BE8-E2E9-BEBB-8EC0D5A38CE8}"/>
              </a:ext>
            </a:extLst>
          </p:cNvPr>
          <p:cNvSpPr txBox="1"/>
          <p:nvPr/>
        </p:nvSpPr>
        <p:spPr>
          <a:xfrm>
            <a:off x="3821229" y="1010909"/>
            <a:ext cx="4993675" cy="369332"/>
          </a:xfrm>
          <a:prstGeom prst="rect">
            <a:avLst/>
          </a:prstGeom>
          <a:noFill/>
        </p:spPr>
        <p:txBody>
          <a:bodyPr wrap="none" rtlCol="0">
            <a:spAutoFit/>
          </a:bodyPr>
          <a:lstStyle/>
          <a:p>
            <a:r>
              <a:rPr lang="en-US" dirty="0"/>
              <a:t>Game </a:t>
            </a:r>
            <a:r>
              <a:rPr lang="en-US" dirty="0" err="1"/>
              <a:t>dosyasinda</a:t>
            </a:r>
            <a:r>
              <a:rPr lang="en-US" dirty="0"/>
              <a:t> </a:t>
            </a:r>
            <a:r>
              <a:rPr lang="en-US" dirty="0" err="1"/>
              <a:t>BP_AuraGameModu</a:t>
            </a:r>
            <a:r>
              <a:rPr lang="en-US" dirty="0"/>
              <a:t> ac</a:t>
            </a:r>
            <a:endParaRPr lang="en-CA" dirty="0"/>
          </a:p>
        </p:txBody>
      </p:sp>
      <p:grpSp>
        <p:nvGrpSpPr>
          <p:cNvPr id="18" name="Grup 17">
            <a:extLst>
              <a:ext uri="{FF2B5EF4-FFF2-40B4-BE49-F238E27FC236}">
                <a16:creationId xmlns:a16="http://schemas.microsoft.com/office/drawing/2014/main" id="{7A81AFC0-6364-978D-43C9-3CFF257BEEF3}"/>
              </a:ext>
            </a:extLst>
          </p:cNvPr>
          <p:cNvGrpSpPr/>
          <p:nvPr/>
        </p:nvGrpSpPr>
        <p:grpSpPr>
          <a:xfrm>
            <a:off x="6919105" y="1903320"/>
            <a:ext cx="1609200" cy="1323360"/>
            <a:chOff x="6919105" y="1903320"/>
            <a:chExt cx="1609200" cy="132336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C64C78CB-FBD5-A058-E6A1-62C51D730779}"/>
                    </a:ext>
                  </a:extLst>
                </p14:cNvPr>
                <p14:cNvContentPartPr/>
                <p14:nvPr/>
              </p14:nvContentPartPr>
              <p14:xfrm>
                <a:off x="6919105" y="1903320"/>
                <a:ext cx="1050840" cy="1323360"/>
              </p14:xfrm>
            </p:contentPart>
          </mc:Choice>
          <mc:Fallback xmlns="">
            <p:pic>
              <p:nvPicPr>
                <p:cNvPr id="9" name="Mürekkep 8">
                  <a:extLst>
                    <a:ext uri="{FF2B5EF4-FFF2-40B4-BE49-F238E27FC236}">
                      <a16:creationId xmlns:a16="http://schemas.microsoft.com/office/drawing/2014/main" id="{C64C78CB-FBD5-A058-E6A1-62C51D730779}"/>
                    </a:ext>
                  </a:extLst>
                </p:cNvPr>
                <p:cNvPicPr/>
                <p:nvPr/>
              </p:nvPicPr>
              <p:blipFill>
                <a:blip r:embed="rId5"/>
                <a:stretch>
                  <a:fillRect/>
                </a:stretch>
              </p:blipFill>
              <p:spPr>
                <a:xfrm>
                  <a:off x="6910465" y="1894320"/>
                  <a:ext cx="1068480" cy="134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6FA5FDFE-AFDF-FB68-2374-8713E51F5221}"/>
                    </a:ext>
                  </a:extLst>
                </p14:cNvPr>
                <p14:cNvContentPartPr/>
                <p14:nvPr/>
              </p14:nvContentPartPr>
              <p14:xfrm>
                <a:off x="8100625" y="2328840"/>
                <a:ext cx="110160" cy="332640"/>
              </p14:xfrm>
            </p:contentPart>
          </mc:Choice>
          <mc:Fallback xmlns="">
            <p:pic>
              <p:nvPicPr>
                <p:cNvPr id="10" name="Mürekkep 9">
                  <a:extLst>
                    <a:ext uri="{FF2B5EF4-FFF2-40B4-BE49-F238E27FC236}">
                      <a16:creationId xmlns:a16="http://schemas.microsoft.com/office/drawing/2014/main" id="{6FA5FDFE-AFDF-FB68-2374-8713E51F5221}"/>
                    </a:ext>
                  </a:extLst>
                </p:cNvPr>
                <p:cNvPicPr/>
                <p:nvPr/>
              </p:nvPicPr>
              <p:blipFill>
                <a:blip r:embed="rId7"/>
                <a:stretch>
                  <a:fillRect/>
                </a:stretch>
              </p:blipFill>
              <p:spPr>
                <a:xfrm>
                  <a:off x="8091625" y="2319840"/>
                  <a:ext cx="1278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36ADBAF6-96A3-5FC2-A0A5-F4D10C1EB46E}"/>
                    </a:ext>
                  </a:extLst>
                </p14:cNvPr>
                <p14:cNvContentPartPr/>
                <p14:nvPr/>
              </p14:nvContentPartPr>
              <p14:xfrm>
                <a:off x="8103865" y="2347920"/>
                <a:ext cx="249120" cy="251280"/>
              </p14:xfrm>
            </p:contentPart>
          </mc:Choice>
          <mc:Fallback xmlns="">
            <p:pic>
              <p:nvPicPr>
                <p:cNvPr id="11" name="Mürekkep 10">
                  <a:extLst>
                    <a:ext uri="{FF2B5EF4-FFF2-40B4-BE49-F238E27FC236}">
                      <a16:creationId xmlns:a16="http://schemas.microsoft.com/office/drawing/2014/main" id="{36ADBAF6-96A3-5FC2-A0A5-F4D10C1EB46E}"/>
                    </a:ext>
                  </a:extLst>
                </p:cNvPr>
                <p:cNvPicPr/>
                <p:nvPr/>
              </p:nvPicPr>
              <p:blipFill>
                <a:blip r:embed="rId9"/>
                <a:stretch>
                  <a:fillRect/>
                </a:stretch>
              </p:blipFill>
              <p:spPr>
                <a:xfrm>
                  <a:off x="8095225" y="2339280"/>
                  <a:ext cx="266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8FAB85F-5B0E-A473-23C0-D74A029318A9}"/>
                    </a:ext>
                  </a:extLst>
                </p14:cNvPr>
                <p14:cNvContentPartPr/>
                <p14:nvPr/>
              </p14:nvContentPartPr>
              <p14:xfrm>
                <a:off x="8181265" y="2540880"/>
                <a:ext cx="143640" cy="360"/>
              </p14:xfrm>
            </p:contentPart>
          </mc:Choice>
          <mc:Fallback xmlns="">
            <p:pic>
              <p:nvPicPr>
                <p:cNvPr id="12" name="Mürekkep 11">
                  <a:extLst>
                    <a:ext uri="{FF2B5EF4-FFF2-40B4-BE49-F238E27FC236}">
                      <a16:creationId xmlns:a16="http://schemas.microsoft.com/office/drawing/2014/main" id="{38FAB85F-5B0E-A473-23C0-D74A029318A9}"/>
                    </a:ext>
                  </a:extLst>
                </p:cNvPr>
                <p:cNvPicPr/>
                <p:nvPr/>
              </p:nvPicPr>
              <p:blipFill>
                <a:blip r:embed="rId11"/>
                <a:stretch>
                  <a:fillRect/>
                </a:stretch>
              </p:blipFill>
              <p:spPr>
                <a:xfrm>
                  <a:off x="8172265" y="2532240"/>
                  <a:ext cx="161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CC89DE32-9D93-60B6-CAC3-38D6813CE083}"/>
                    </a:ext>
                  </a:extLst>
                </p14:cNvPr>
                <p14:cNvContentPartPr/>
                <p14:nvPr/>
              </p14:nvContentPartPr>
              <p14:xfrm>
                <a:off x="8400865" y="2492280"/>
                <a:ext cx="108000" cy="136440"/>
              </p14:xfrm>
            </p:contentPart>
          </mc:Choice>
          <mc:Fallback xmlns="">
            <p:pic>
              <p:nvPicPr>
                <p:cNvPr id="13" name="Mürekkep 12">
                  <a:extLst>
                    <a:ext uri="{FF2B5EF4-FFF2-40B4-BE49-F238E27FC236}">
                      <a16:creationId xmlns:a16="http://schemas.microsoft.com/office/drawing/2014/main" id="{CC89DE32-9D93-60B6-CAC3-38D6813CE083}"/>
                    </a:ext>
                  </a:extLst>
                </p:cNvPr>
                <p:cNvPicPr/>
                <p:nvPr/>
              </p:nvPicPr>
              <p:blipFill>
                <a:blip r:embed="rId13"/>
                <a:stretch>
                  <a:fillRect/>
                </a:stretch>
              </p:blipFill>
              <p:spPr>
                <a:xfrm>
                  <a:off x="8391865" y="2483280"/>
                  <a:ext cx="12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31CF0A8-1AD3-C899-3D34-1D838C3F8AF1}"/>
                    </a:ext>
                  </a:extLst>
                </p14:cNvPr>
                <p14:cNvContentPartPr/>
                <p14:nvPr/>
              </p14:nvContentPartPr>
              <p14:xfrm>
                <a:off x="8508505" y="2617560"/>
                <a:ext cx="19800" cy="178200"/>
              </p14:xfrm>
            </p:contentPart>
          </mc:Choice>
          <mc:Fallback xmlns="">
            <p:pic>
              <p:nvPicPr>
                <p:cNvPr id="14" name="Mürekkep 13">
                  <a:extLst>
                    <a:ext uri="{FF2B5EF4-FFF2-40B4-BE49-F238E27FC236}">
                      <a16:creationId xmlns:a16="http://schemas.microsoft.com/office/drawing/2014/main" id="{531CF0A8-1AD3-C899-3D34-1D838C3F8AF1}"/>
                    </a:ext>
                  </a:extLst>
                </p:cNvPr>
                <p:cNvPicPr/>
                <p:nvPr/>
              </p:nvPicPr>
              <p:blipFill>
                <a:blip r:embed="rId15"/>
                <a:stretch>
                  <a:fillRect/>
                </a:stretch>
              </p:blipFill>
              <p:spPr>
                <a:xfrm>
                  <a:off x="8499865" y="2608920"/>
                  <a:ext cx="37440" cy="195840"/>
                </a:xfrm>
                <a:prstGeom prst="rect">
                  <a:avLst/>
                </a:prstGeom>
              </p:spPr>
            </p:pic>
          </mc:Fallback>
        </mc:AlternateContent>
      </p:grpSp>
      <p:grpSp>
        <p:nvGrpSpPr>
          <p:cNvPr id="17" name="Grup 16">
            <a:extLst>
              <a:ext uri="{FF2B5EF4-FFF2-40B4-BE49-F238E27FC236}">
                <a16:creationId xmlns:a16="http://schemas.microsoft.com/office/drawing/2014/main" id="{97804850-0F9A-9150-7C15-4D71E8192832}"/>
              </a:ext>
            </a:extLst>
          </p:cNvPr>
          <p:cNvGrpSpPr/>
          <p:nvPr/>
        </p:nvGrpSpPr>
        <p:grpSpPr>
          <a:xfrm>
            <a:off x="5996065" y="3474360"/>
            <a:ext cx="311040" cy="378000"/>
            <a:chOff x="5996065" y="3474360"/>
            <a:chExt cx="311040" cy="37800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3C370729-9951-46AD-2A23-35C5C05A1F69}"/>
                    </a:ext>
                  </a:extLst>
                </p14:cNvPr>
                <p14:cNvContentPartPr/>
                <p14:nvPr/>
              </p14:nvContentPartPr>
              <p14:xfrm>
                <a:off x="6102265" y="3474360"/>
                <a:ext cx="14040" cy="312840"/>
              </p14:xfrm>
            </p:contentPart>
          </mc:Choice>
          <mc:Fallback xmlns="">
            <p:pic>
              <p:nvPicPr>
                <p:cNvPr id="15" name="Mürekkep 14">
                  <a:extLst>
                    <a:ext uri="{FF2B5EF4-FFF2-40B4-BE49-F238E27FC236}">
                      <a16:creationId xmlns:a16="http://schemas.microsoft.com/office/drawing/2014/main" id="{3C370729-9951-46AD-2A23-35C5C05A1F69}"/>
                    </a:ext>
                  </a:extLst>
                </p:cNvPr>
                <p:cNvPicPr/>
                <p:nvPr/>
              </p:nvPicPr>
              <p:blipFill>
                <a:blip r:embed="rId17"/>
                <a:stretch>
                  <a:fillRect/>
                </a:stretch>
              </p:blipFill>
              <p:spPr>
                <a:xfrm>
                  <a:off x="6093265" y="3465720"/>
                  <a:ext cx="316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71397C7-3167-1EDA-B978-BEA59D161DF2}"/>
                    </a:ext>
                  </a:extLst>
                </p14:cNvPr>
                <p14:cNvContentPartPr/>
                <p14:nvPr/>
              </p14:nvContentPartPr>
              <p14:xfrm>
                <a:off x="5996065" y="3670560"/>
                <a:ext cx="311040" cy="181800"/>
              </p14:xfrm>
            </p:contentPart>
          </mc:Choice>
          <mc:Fallback xmlns="">
            <p:pic>
              <p:nvPicPr>
                <p:cNvPr id="16" name="Mürekkep 15">
                  <a:extLst>
                    <a:ext uri="{FF2B5EF4-FFF2-40B4-BE49-F238E27FC236}">
                      <a16:creationId xmlns:a16="http://schemas.microsoft.com/office/drawing/2014/main" id="{471397C7-3167-1EDA-B978-BEA59D161DF2}"/>
                    </a:ext>
                  </a:extLst>
                </p:cNvPr>
                <p:cNvPicPr/>
                <p:nvPr/>
              </p:nvPicPr>
              <p:blipFill>
                <a:blip r:embed="rId19"/>
                <a:stretch>
                  <a:fillRect/>
                </a:stretch>
              </p:blipFill>
              <p:spPr>
                <a:xfrm>
                  <a:off x="5987425" y="3661560"/>
                  <a:ext cx="328680" cy="19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C8A8921D-CD49-E7E3-2474-225FD699EA0B}"/>
                  </a:ext>
                </a:extLst>
              </p14:cNvPr>
              <p14:cNvContentPartPr/>
              <p14:nvPr/>
            </p14:nvContentPartPr>
            <p14:xfrm>
              <a:off x="1287265" y="5198040"/>
              <a:ext cx="1105920" cy="251640"/>
            </p14:xfrm>
          </p:contentPart>
        </mc:Choice>
        <mc:Fallback xmlns="">
          <p:pic>
            <p:nvPicPr>
              <p:cNvPr id="20" name="Mürekkep 19">
                <a:extLst>
                  <a:ext uri="{FF2B5EF4-FFF2-40B4-BE49-F238E27FC236}">
                    <a16:creationId xmlns:a16="http://schemas.microsoft.com/office/drawing/2014/main" id="{C8A8921D-CD49-E7E3-2474-225FD699EA0B}"/>
                  </a:ext>
                </a:extLst>
              </p:cNvPr>
              <p:cNvPicPr/>
              <p:nvPr/>
            </p:nvPicPr>
            <p:blipFill>
              <a:blip r:embed="rId21"/>
              <a:stretch>
                <a:fillRect/>
              </a:stretch>
            </p:blipFill>
            <p:spPr>
              <a:xfrm>
                <a:off x="1278625" y="5189040"/>
                <a:ext cx="1123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D21B44D5-EE08-028A-C571-E3BCACD83738}"/>
                  </a:ext>
                </a:extLst>
              </p14:cNvPr>
              <p14:cNvContentPartPr/>
              <p14:nvPr/>
            </p14:nvContentPartPr>
            <p14:xfrm>
              <a:off x="8016025" y="5167440"/>
              <a:ext cx="1294560" cy="271080"/>
            </p14:xfrm>
          </p:contentPart>
        </mc:Choice>
        <mc:Fallback xmlns="">
          <p:pic>
            <p:nvPicPr>
              <p:cNvPr id="21" name="Mürekkep 20">
                <a:extLst>
                  <a:ext uri="{FF2B5EF4-FFF2-40B4-BE49-F238E27FC236}">
                    <a16:creationId xmlns:a16="http://schemas.microsoft.com/office/drawing/2014/main" id="{D21B44D5-EE08-028A-C571-E3BCACD83738}"/>
                  </a:ext>
                </a:extLst>
              </p:cNvPr>
              <p:cNvPicPr/>
              <p:nvPr/>
            </p:nvPicPr>
            <p:blipFill>
              <a:blip r:embed="rId23"/>
              <a:stretch>
                <a:fillRect/>
              </a:stretch>
            </p:blipFill>
            <p:spPr>
              <a:xfrm>
                <a:off x="8007025" y="5158440"/>
                <a:ext cx="1312200" cy="288720"/>
              </a:xfrm>
              <a:prstGeom prst="rect">
                <a:avLst/>
              </a:prstGeom>
            </p:spPr>
          </p:pic>
        </mc:Fallback>
      </mc:AlternateContent>
      <p:pic>
        <p:nvPicPr>
          <p:cNvPr id="23" name="Resim 22">
            <a:extLst>
              <a:ext uri="{FF2B5EF4-FFF2-40B4-BE49-F238E27FC236}">
                <a16:creationId xmlns:a16="http://schemas.microsoft.com/office/drawing/2014/main" id="{1AFD04B6-D96E-C3F3-63CF-47FBDD678E20}"/>
              </a:ext>
            </a:extLst>
          </p:cNvPr>
          <p:cNvPicPr>
            <a:picLocks noChangeAspect="1"/>
          </p:cNvPicPr>
          <p:nvPr/>
        </p:nvPicPr>
        <p:blipFill>
          <a:blip r:embed="rId24"/>
          <a:stretch>
            <a:fillRect/>
          </a:stretch>
        </p:blipFill>
        <p:spPr>
          <a:xfrm>
            <a:off x="9929774" y="2842005"/>
            <a:ext cx="2057687" cy="466790"/>
          </a:xfrm>
          <a:prstGeom prst="rect">
            <a:avLst/>
          </a:prstGeom>
        </p:spPr>
      </p:pic>
      <p:grpSp>
        <p:nvGrpSpPr>
          <p:cNvPr id="27" name="Grup 26">
            <a:extLst>
              <a:ext uri="{FF2B5EF4-FFF2-40B4-BE49-F238E27FC236}">
                <a16:creationId xmlns:a16="http://schemas.microsoft.com/office/drawing/2014/main" id="{58C8E65B-231A-6CA6-5C45-91182FC1313F}"/>
              </a:ext>
            </a:extLst>
          </p:cNvPr>
          <p:cNvGrpSpPr/>
          <p:nvPr/>
        </p:nvGrpSpPr>
        <p:grpSpPr>
          <a:xfrm>
            <a:off x="9882625" y="2684160"/>
            <a:ext cx="1977480" cy="1146960"/>
            <a:chOff x="9882625" y="2684160"/>
            <a:chExt cx="1977480" cy="1146960"/>
          </a:xfrm>
        </p:grpSpPr>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D975FB2-796C-19A9-034D-5672ED9A8708}"/>
                    </a:ext>
                  </a:extLst>
                </p14:cNvPr>
                <p14:cNvContentPartPr/>
                <p14:nvPr/>
              </p14:nvContentPartPr>
              <p14:xfrm>
                <a:off x="10283305" y="3425400"/>
                <a:ext cx="346320" cy="405720"/>
              </p14:xfrm>
            </p:contentPart>
          </mc:Choice>
          <mc:Fallback xmlns="">
            <p:pic>
              <p:nvPicPr>
                <p:cNvPr id="24" name="Mürekkep 23">
                  <a:extLst>
                    <a:ext uri="{FF2B5EF4-FFF2-40B4-BE49-F238E27FC236}">
                      <a16:creationId xmlns:a16="http://schemas.microsoft.com/office/drawing/2014/main" id="{5D975FB2-796C-19A9-034D-5672ED9A8708}"/>
                    </a:ext>
                  </a:extLst>
                </p:cNvPr>
                <p:cNvPicPr/>
                <p:nvPr/>
              </p:nvPicPr>
              <p:blipFill>
                <a:blip r:embed="rId26"/>
                <a:stretch>
                  <a:fillRect/>
                </a:stretch>
              </p:blipFill>
              <p:spPr>
                <a:xfrm>
                  <a:off x="10274665" y="3416400"/>
                  <a:ext cx="3639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9727C1FA-B9EC-3315-ACC5-33FE3080B596}"/>
                    </a:ext>
                  </a:extLst>
                </p14:cNvPr>
                <p14:cNvContentPartPr/>
                <p14:nvPr/>
              </p14:nvContentPartPr>
              <p14:xfrm>
                <a:off x="10952545" y="2684160"/>
                <a:ext cx="907560" cy="714600"/>
              </p14:xfrm>
            </p:contentPart>
          </mc:Choice>
          <mc:Fallback xmlns="">
            <p:pic>
              <p:nvPicPr>
                <p:cNvPr id="25" name="Mürekkep 24">
                  <a:extLst>
                    <a:ext uri="{FF2B5EF4-FFF2-40B4-BE49-F238E27FC236}">
                      <a16:creationId xmlns:a16="http://schemas.microsoft.com/office/drawing/2014/main" id="{9727C1FA-B9EC-3315-ACC5-33FE3080B596}"/>
                    </a:ext>
                  </a:extLst>
                </p:cNvPr>
                <p:cNvPicPr/>
                <p:nvPr/>
              </p:nvPicPr>
              <p:blipFill>
                <a:blip r:embed="rId28"/>
                <a:stretch>
                  <a:fillRect/>
                </a:stretch>
              </p:blipFill>
              <p:spPr>
                <a:xfrm>
                  <a:off x="10943905" y="2675160"/>
                  <a:ext cx="92520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70E93AFC-6EDF-1604-7A85-9CEA3500E3E0}"/>
                    </a:ext>
                  </a:extLst>
                </p14:cNvPr>
                <p14:cNvContentPartPr/>
                <p14:nvPr/>
              </p14:nvContentPartPr>
              <p14:xfrm>
                <a:off x="9882625" y="2714040"/>
                <a:ext cx="493920" cy="624600"/>
              </p14:xfrm>
            </p:contentPart>
          </mc:Choice>
          <mc:Fallback xmlns="">
            <p:pic>
              <p:nvPicPr>
                <p:cNvPr id="26" name="Mürekkep 25">
                  <a:extLst>
                    <a:ext uri="{FF2B5EF4-FFF2-40B4-BE49-F238E27FC236}">
                      <a16:creationId xmlns:a16="http://schemas.microsoft.com/office/drawing/2014/main" id="{70E93AFC-6EDF-1604-7A85-9CEA3500E3E0}"/>
                    </a:ext>
                  </a:extLst>
                </p:cNvPr>
                <p:cNvPicPr/>
                <p:nvPr/>
              </p:nvPicPr>
              <p:blipFill>
                <a:blip r:embed="rId30"/>
                <a:stretch>
                  <a:fillRect/>
                </a:stretch>
              </p:blipFill>
              <p:spPr>
                <a:xfrm>
                  <a:off x="9873625" y="2705400"/>
                  <a:ext cx="511560" cy="642240"/>
                </a:xfrm>
                <a:prstGeom prst="rect">
                  <a:avLst/>
                </a:prstGeom>
              </p:spPr>
            </p:pic>
          </mc:Fallback>
        </mc:AlternateContent>
      </p:grpSp>
    </p:spTree>
    <p:extLst>
      <p:ext uri="{BB962C8B-B14F-4D97-AF65-F5344CB8AC3E}">
        <p14:creationId xmlns:p14="http://schemas.microsoft.com/office/powerpoint/2010/main" val="38947198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6FBCC-C016-583D-7F76-95290D15E74B}"/>
              </a:ext>
            </a:extLst>
          </p:cNvPr>
          <p:cNvPicPr>
            <a:picLocks noChangeAspect="1"/>
          </p:cNvPicPr>
          <p:nvPr/>
        </p:nvPicPr>
        <p:blipFill>
          <a:blip r:embed="rId2"/>
          <a:stretch>
            <a:fillRect/>
          </a:stretch>
        </p:blipFill>
        <p:spPr>
          <a:xfrm>
            <a:off x="802105" y="1240902"/>
            <a:ext cx="10587789" cy="4376195"/>
          </a:xfrm>
          <a:prstGeom prst="rect">
            <a:avLst/>
          </a:prstGeom>
        </p:spPr>
      </p:pic>
    </p:spTree>
    <p:extLst>
      <p:ext uri="{BB962C8B-B14F-4D97-AF65-F5344CB8AC3E}">
        <p14:creationId xmlns:p14="http://schemas.microsoft.com/office/powerpoint/2010/main" val="3298756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496E37-5F84-221A-FDB7-983B58743947}"/>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BCBF6BA0-BA5A-A7CC-A6F4-C381D2876E24}"/>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509249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329D4F-5A01-4BB4-A35D-781D1E1D60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748B185-C68B-4495-B065-281A0FAB63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FF07F078-164B-492F-91EE-8AAFB69D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55A5E009-BF31-4C8C-8BE8-6E85E414C3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D896669-65D0-40FA-8B5A-1746A0B03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6BBB11FD-F6B4-44FE-885F-5A744BC95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7BC10B99-9EF4-4D7F-8F2A-FF90F4DDA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FD97910F-6E14-3986-5F09-F85C25962AA7}"/>
              </a:ext>
            </a:extLst>
          </p:cNvPr>
          <p:cNvPicPr>
            <a:picLocks noChangeAspect="1"/>
          </p:cNvPicPr>
          <p:nvPr/>
        </p:nvPicPr>
        <p:blipFill>
          <a:blip r:embed="rId7"/>
          <a:srcRect r="18313"/>
          <a:stretch/>
        </p:blipFill>
        <p:spPr>
          <a:xfrm>
            <a:off x="643468" y="1141407"/>
            <a:ext cx="5291667" cy="5571066"/>
          </a:xfrm>
          <a:prstGeom prst="rect">
            <a:avLst/>
          </a:prstGeom>
        </p:spPr>
      </p:pic>
      <p:pic>
        <p:nvPicPr>
          <p:cNvPr id="7" name="Resim 6">
            <a:extLst>
              <a:ext uri="{FF2B5EF4-FFF2-40B4-BE49-F238E27FC236}">
                <a16:creationId xmlns:a16="http://schemas.microsoft.com/office/drawing/2014/main" id="{5DD66902-9447-8EEB-E706-5F88CB9E5AE0}"/>
              </a:ext>
            </a:extLst>
          </p:cNvPr>
          <p:cNvPicPr>
            <a:picLocks noChangeAspect="1"/>
          </p:cNvPicPr>
          <p:nvPr/>
        </p:nvPicPr>
        <p:blipFill>
          <a:blip r:embed="rId8"/>
          <a:srcRect r="30185" b="-1"/>
          <a:stretch/>
        </p:blipFill>
        <p:spPr>
          <a:xfrm>
            <a:off x="6256869" y="1141407"/>
            <a:ext cx="5291665" cy="5571066"/>
          </a:xfrm>
          <a:prstGeom prst="rect">
            <a:avLst/>
          </a:prstGeom>
        </p:spPr>
      </p:pic>
      <p:sp>
        <p:nvSpPr>
          <p:cNvPr id="10" name="Başlık 1">
            <a:extLst>
              <a:ext uri="{FF2B5EF4-FFF2-40B4-BE49-F238E27FC236}">
                <a16:creationId xmlns:a16="http://schemas.microsoft.com/office/drawing/2014/main" id="{408B857F-C54E-3433-7958-4AD274A76A07}"/>
              </a:ext>
            </a:extLst>
          </p:cNvPr>
          <p:cNvSpPr>
            <a:spLocks noGrp="1"/>
          </p:cNvSpPr>
          <p:nvPr>
            <p:ph type="title"/>
          </p:nvPr>
        </p:nvSpPr>
        <p:spPr>
          <a:xfrm>
            <a:off x="643468" y="195149"/>
            <a:ext cx="9404723" cy="740815"/>
          </a:xfrm>
        </p:spPr>
        <p:txBody>
          <a:bodyPr/>
          <a:lstStyle/>
          <a:p>
            <a:r>
              <a:rPr lang="en-US" dirty="0" err="1"/>
              <a:t>AuraWidgetController.h</a:t>
            </a:r>
            <a:endParaRPr lang="en-CA" dirty="0"/>
          </a:p>
        </p:txBody>
      </p:sp>
    </p:spTree>
    <p:extLst>
      <p:ext uri="{BB962C8B-B14F-4D97-AF65-F5344CB8AC3E}">
        <p14:creationId xmlns:p14="http://schemas.microsoft.com/office/powerpoint/2010/main" val="1831110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4360B6-418F-F100-864F-F6DEE8443E9C}"/>
              </a:ext>
            </a:extLst>
          </p:cNvPr>
          <p:cNvSpPr>
            <a:spLocks noGrp="1"/>
          </p:cNvSpPr>
          <p:nvPr>
            <p:ph type="title"/>
          </p:nvPr>
        </p:nvSpPr>
        <p:spPr>
          <a:xfrm>
            <a:off x="646111" y="452718"/>
            <a:ext cx="9404723" cy="740815"/>
          </a:xfrm>
        </p:spPr>
        <p:txBody>
          <a:bodyPr/>
          <a:lstStyle/>
          <a:p>
            <a:r>
              <a:rPr lang="en-US" dirty="0"/>
              <a:t>AuraWidgetController.cpp</a:t>
            </a:r>
            <a:endParaRPr lang="en-CA" dirty="0"/>
          </a:p>
        </p:txBody>
      </p:sp>
      <p:pic>
        <p:nvPicPr>
          <p:cNvPr id="5" name="Resim 4">
            <a:extLst>
              <a:ext uri="{FF2B5EF4-FFF2-40B4-BE49-F238E27FC236}">
                <a16:creationId xmlns:a16="http://schemas.microsoft.com/office/drawing/2014/main" id="{E74498A3-146B-63DA-D16D-BBE9F47E8FDB}"/>
              </a:ext>
            </a:extLst>
          </p:cNvPr>
          <p:cNvPicPr>
            <a:picLocks noChangeAspect="1"/>
          </p:cNvPicPr>
          <p:nvPr/>
        </p:nvPicPr>
        <p:blipFill>
          <a:blip r:embed="rId2"/>
          <a:stretch>
            <a:fillRect/>
          </a:stretch>
        </p:blipFill>
        <p:spPr>
          <a:xfrm>
            <a:off x="2347389" y="2656152"/>
            <a:ext cx="7497221" cy="3162741"/>
          </a:xfrm>
          <a:prstGeom prst="rect">
            <a:avLst/>
          </a:prstGeom>
        </p:spPr>
      </p:pic>
    </p:spTree>
    <p:extLst>
      <p:ext uri="{BB962C8B-B14F-4D97-AF65-F5344CB8AC3E}">
        <p14:creationId xmlns:p14="http://schemas.microsoft.com/office/powerpoint/2010/main" val="529794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Başlık 1">
            <a:extLst>
              <a:ext uri="{FF2B5EF4-FFF2-40B4-BE49-F238E27FC236}">
                <a16:creationId xmlns:a16="http://schemas.microsoft.com/office/drawing/2014/main" id="{93E2DDBB-7CE4-8E31-F142-FAEC51CBFD85}"/>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400"/>
              <a:t>Parent class aciyoruz</a:t>
            </a:r>
          </a:p>
        </p:txBody>
      </p:sp>
      <p:sp>
        <p:nvSpPr>
          <p:cNvPr id="24" name="Freeform: Shape 23">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CA"/>
          </a:p>
        </p:txBody>
      </p:sp>
      <p:pic>
        <p:nvPicPr>
          <p:cNvPr id="5" name="Resim 4">
            <a:extLst>
              <a:ext uri="{FF2B5EF4-FFF2-40B4-BE49-F238E27FC236}">
                <a16:creationId xmlns:a16="http://schemas.microsoft.com/office/drawing/2014/main" id="{EA9377A5-CEAE-39DA-1E68-85826D57AD68}"/>
              </a:ext>
            </a:extLst>
          </p:cNvPr>
          <p:cNvPicPr>
            <a:picLocks noChangeAspect="1"/>
          </p:cNvPicPr>
          <p:nvPr/>
        </p:nvPicPr>
        <p:blipFill>
          <a:blip r:embed="rId7"/>
          <a:stretch>
            <a:fillRect/>
          </a:stretch>
        </p:blipFill>
        <p:spPr>
          <a:xfrm>
            <a:off x="1635100" y="647699"/>
            <a:ext cx="4288170" cy="2658666"/>
          </a:xfrm>
          <a:prstGeom prst="rect">
            <a:avLst/>
          </a:prstGeom>
          <a:effectLst/>
        </p:spPr>
      </p:pic>
      <p:sp>
        <p:nvSpPr>
          <p:cNvPr id="26"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Resim 6">
            <a:extLst>
              <a:ext uri="{FF2B5EF4-FFF2-40B4-BE49-F238E27FC236}">
                <a16:creationId xmlns:a16="http://schemas.microsoft.com/office/drawing/2014/main" id="{22F6D2ED-0F33-776F-2763-3AE90DE02BDA}"/>
              </a:ext>
            </a:extLst>
          </p:cNvPr>
          <p:cNvPicPr>
            <a:picLocks noChangeAspect="1"/>
          </p:cNvPicPr>
          <p:nvPr/>
        </p:nvPicPr>
        <p:blipFill>
          <a:blip r:embed="rId8"/>
          <a:stretch>
            <a:fillRect/>
          </a:stretch>
        </p:blipFill>
        <p:spPr>
          <a:xfrm>
            <a:off x="825111" y="3501360"/>
            <a:ext cx="5908148" cy="2658666"/>
          </a:xfrm>
          <a:prstGeom prst="rect">
            <a:avLst/>
          </a:prstGeom>
          <a:effectLst/>
        </p:spPr>
      </p:pic>
    </p:spTree>
    <p:extLst>
      <p:ext uri="{BB962C8B-B14F-4D97-AF65-F5344CB8AC3E}">
        <p14:creationId xmlns:p14="http://schemas.microsoft.com/office/powerpoint/2010/main" val="4256098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FEC4AD3-37A0-5192-5696-A526C349A5F5}"/>
              </a:ext>
            </a:extLst>
          </p:cNvPr>
          <p:cNvPicPr>
            <a:picLocks noChangeAspect="1"/>
          </p:cNvPicPr>
          <p:nvPr/>
        </p:nvPicPr>
        <p:blipFill>
          <a:blip r:embed="rId2"/>
          <a:stretch>
            <a:fillRect/>
          </a:stretch>
        </p:blipFill>
        <p:spPr>
          <a:xfrm>
            <a:off x="0" y="543319"/>
            <a:ext cx="12192000" cy="5771361"/>
          </a:xfrm>
          <a:prstGeom prst="rect">
            <a:avLst/>
          </a:prstGeom>
        </p:spPr>
      </p:pic>
      <p:grpSp>
        <p:nvGrpSpPr>
          <p:cNvPr id="8" name="Grup 7">
            <a:extLst>
              <a:ext uri="{FF2B5EF4-FFF2-40B4-BE49-F238E27FC236}">
                <a16:creationId xmlns:a16="http://schemas.microsoft.com/office/drawing/2014/main" id="{2F1E5CBF-3164-13C2-F92C-CFC5AAFCCC90}"/>
              </a:ext>
            </a:extLst>
          </p:cNvPr>
          <p:cNvGrpSpPr/>
          <p:nvPr/>
        </p:nvGrpSpPr>
        <p:grpSpPr>
          <a:xfrm>
            <a:off x="-81923" y="481381"/>
            <a:ext cx="1125360" cy="426600"/>
            <a:chOff x="-90977" y="597105"/>
            <a:chExt cx="1125360" cy="426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B49EFD7-93C7-2850-32D7-447D3280D0AA}"/>
                    </a:ext>
                  </a:extLst>
                </p14:cNvPr>
                <p14:cNvContentPartPr/>
                <p14:nvPr/>
              </p14:nvContentPartPr>
              <p14:xfrm>
                <a:off x="-53537" y="597105"/>
                <a:ext cx="895680" cy="91440"/>
              </p14:xfrm>
            </p:contentPart>
          </mc:Choice>
          <mc:Fallback xmlns="">
            <p:pic>
              <p:nvPicPr>
                <p:cNvPr id="6" name="Mürekkep 5">
                  <a:extLst>
                    <a:ext uri="{FF2B5EF4-FFF2-40B4-BE49-F238E27FC236}">
                      <a16:creationId xmlns:a16="http://schemas.microsoft.com/office/drawing/2014/main" id="{DB49EFD7-93C7-2850-32D7-447D3280D0AA}"/>
                    </a:ext>
                  </a:extLst>
                </p:cNvPr>
                <p:cNvPicPr/>
                <p:nvPr/>
              </p:nvPicPr>
              <p:blipFill>
                <a:blip r:embed="rId4"/>
                <a:stretch>
                  <a:fillRect/>
                </a:stretch>
              </p:blipFill>
              <p:spPr>
                <a:xfrm>
                  <a:off x="-62177" y="588105"/>
                  <a:ext cx="913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BFB6E8A-6A34-D075-6A9D-DDB88B49C514}"/>
                    </a:ext>
                  </a:extLst>
                </p14:cNvPr>
                <p14:cNvContentPartPr/>
                <p14:nvPr/>
              </p14:nvContentPartPr>
              <p14:xfrm>
                <a:off x="-90977" y="678825"/>
                <a:ext cx="1125360" cy="344880"/>
              </p14:xfrm>
            </p:contentPart>
          </mc:Choice>
          <mc:Fallback xmlns="">
            <p:pic>
              <p:nvPicPr>
                <p:cNvPr id="7" name="Mürekkep 6">
                  <a:extLst>
                    <a:ext uri="{FF2B5EF4-FFF2-40B4-BE49-F238E27FC236}">
                      <a16:creationId xmlns:a16="http://schemas.microsoft.com/office/drawing/2014/main" id="{1BFB6E8A-6A34-D075-6A9D-DDB88B49C514}"/>
                    </a:ext>
                  </a:extLst>
                </p:cNvPr>
                <p:cNvPicPr/>
                <p:nvPr/>
              </p:nvPicPr>
              <p:blipFill>
                <a:blip r:embed="rId6"/>
                <a:stretch>
                  <a:fillRect/>
                </a:stretch>
              </p:blipFill>
              <p:spPr>
                <a:xfrm>
                  <a:off x="-99977" y="669825"/>
                  <a:ext cx="114300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09157CE-7706-1B7B-2E47-49F503D5212C}"/>
                  </a:ext>
                </a:extLst>
              </p14:cNvPr>
              <p14:cNvContentPartPr/>
              <p14:nvPr/>
            </p14:nvContentPartPr>
            <p14:xfrm>
              <a:off x="6615748" y="487845"/>
              <a:ext cx="845640" cy="421200"/>
            </p14:xfrm>
          </p:contentPart>
        </mc:Choice>
        <mc:Fallback xmlns="">
          <p:pic>
            <p:nvPicPr>
              <p:cNvPr id="9" name="Mürekkep 8">
                <a:extLst>
                  <a:ext uri="{FF2B5EF4-FFF2-40B4-BE49-F238E27FC236}">
                    <a16:creationId xmlns:a16="http://schemas.microsoft.com/office/drawing/2014/main" id="{809157CE-7706-1B7B-2E47-49F503D5212C}"/>
                  </a:ext>
                </a:extLst>
              </p:cNvPr>
              <p:cNvPicPr/>
              <p:nvPr/>
            </p:nvPicPr>
            <p:blipFill>
              <a:blip r:embed="rId8"/>
              <a:stretch>
                <a:fillRect/>
              </a:stretch>
            </p:blipFill>
            <p:spPr>
              <a:xfrm>
                <a:off x="6606748" y="478845"/>
                <a:ext cx="8632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427CC723-90DD-0C30-67C2-400664E50982}"/>
                  </a:ext>
                </a:extLst>
              </p14:cNvPr>
              <p14:cNvContentPartPr/>
              <p14:nvPr/>
            </p14:nvContentPartPr>
            <p14:xfrm>
              <a:off x="7038568" y="2496572"/>
              <a:ext cx="1366200" cy="36720"/>
            </p14:xfrm>
          </p:contentPart>
        </mc:Choice>
        <mc:Fallback xmlns="">
          <p:pic>
            <p:nvPicPr>
              <p:cNvPr id="10" name="Mürekkep 9">
                <a:extLst>
                  <a:ext uri="{FF2B5EF4-FFF2-40B4-BE49-F238E27FC236}">
                    <a16:creationId xmlns:a16="http://schemas.microsoft.com/office/drawing/2014/main" id="{427CC723-90DD-0C30-67C2-400664E50982}"/>
                  </a:ext>
                </a:extLst>
              </p:cNvPr>
              <p:cNvPicPr/>
              <p:nvPr/>
            </p:nvPicPr>
            <p:blipFill>
              <a:blip r:embed="rId10"/>
              <a:stretch>
                <a:fillRect/>
              </a:stretch>
            </p:blipFill>
            <p:spPr>
              <a:xfrm>
                <a:off x="7029570" y="2487659"/>
                <a:ext cx="1383835" cy="5418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82C2CAF2-FE3A-9E69-8BD2-C508AA528550}"/>
                  </a:ext>
                </a:extLst>
              </p14:cNvPr>
              <p14:cNvContentPartPr/>
              <p14:nvPr/>
            </p14:nvContentPartPr>
            <p14:xfrm>
              <a:off x="6890143" y="4263345"/>
              <a:ext cx="4381560" cy="64440"/>
            </p14:xfrm>
          </p:contentPart>
        </mc:Choice>
        <mc:Fallback xmlns="">
          <p:pic>
            <p:nvPicPr>
              <p:cNvPr id="11" name="Mürekkep 10">
                <a:extLst>
                  <a:ext uri="{FF2B5EF4-FFF2-40B4-BE49-F238E27FC236}">
                    <a16:creationId xmlns:a16="http://schemas.microsoft.com/office/drawing/2014/main" id="{82C2CAF2-FE3A-9E69-8BD2-C508AA528550}"/>
                  </a:ext>
                </a:extLst>
              </p:cNvPr>
              <p:cNvPicPr/>
              <p:nvPr/>
            </p:nvPicPr>
            <p:blipFill>
              <a:blip r:embed="rId12"/>
              <a:stretch>
                <a:fillRect/>
              </a:stretch>
            </p:blipFill>
            <p:spPr>
              <a:xfrm>
                <a:off x="6881503" y="4254705"/>
                <a:ext cx="4399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A344571-0BC7-1A83-326C-B5290A4BAD6B}"/>
                  </a:ext>
                </a:extLst>
              </p14:cNvPr>
              <p14:cNvContentPartPr/>
              <p14:nvPr/>
            </p14:nvContentPartPr>
            <p14:xfrm>
              <a:off x="6871423" y="4559985"/>
              <a:ext cx="5078520" cy="67320"/>
            </p14:xfrm>
          </p:contentPart>
        </mc:Choice>
        <mc:Fallback xmlns="">
          <p:pic>
            <p:nvPicPr>
              <p:cNvPr id="12" name="Mürekkep 11">
                <a:extLst>
                  <a:ext uri="{FF2B5EF4-FFF2-40B4-BE49-F238E27FC236}">
                    <a16:creationId xmlns:a16="http://schemas.microsoft.com/office/drawing/2014/main" id="{4A344571-0BC7-1A83-326C-B5290A4BAD6B}"/>
                  </a:ext>
                </a:extLst>
              </p:cNvPr>
              <p:cNvPicPr/>
              <p:nvPr/>
            </p:nvPicPr>
            <p:blipFill>
              <a:blip r:embed="rId14"/>
              <a:stretch>
                <a:fillRect/>
              </a:stretch>
            </p:blipFill>
            <p:spPr>
              <a:xfrm>
                <a:off x="6862423" y="4550985"/>
                <a:ext cx="509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7CD71FB4-56B1-87F6-B9CA-ACF93C6B7F48}"/>
                  </a:ext>
                </a:extLst>
              </p14:cNvPr>
              <p14:cNvContentPartPr/>
              <p14:nvPr/>
            </p14:nvContentPartPr>
            <p14:xfrm>
              <a:off x="242056" y="3256154"/>
              <a:ext cx="174823" cy="1887034"/>
            </p14:xfrm>
          </p:contentPart>
        </mc:Choice>
        <mc:Fallback xmlns="">
          <p:pic>
            <p:nvPicPr>
              <p:cNvPr id="13" name="Mürekkep 12">
                <a:extLst>
                  <a:ext uri="{FF2B5EF4-FFF2-40B4-BE49-F238E27FC236}">
                    <a16:creationId xmlns:a16="http://schemas.microsoft.com/office/drawing/2014/main" id="{7CD71FB4-56B1-87F6-B9CA-ACF93C6B7F48}"/>
                  </a:ext>
                </a:extLst>
              </p:cNvPr>
              <p:cNvPicPr/>
              <p:nvPr/>
            </p:nvPicPr>
            <p:blipFill>
              <a:blip r:embed="rId16"/>
              <a:stretch>
                <a:fillRect/>
              </a:stretch>
            </p:blipFill>
            <p:spPr>
              <a:xfrm>
                <a:off x="233063" y="3247156"/>
                <a:ext cx="192449" cy="190467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22FC3D88-0429-A32F-5D31-C364845402E7}"/>
                  </a:ext>
                </a:extLst>
              </p14:cNvPr>
              <p14:cNvContentPartPr/>
              <p14:nvPr/>
            </p14:nvContentPartPr>
            <p14:xfrm>
              <a:off x="193387" y="1739761"/>
              <a:ext cx="272160" cy="1247713"/>
            </p14:xfrm>
          </p:contentPart>
        </mc:Choice>
        <mc:Fallback xmlns="">
          <p:pic>
            <p:nvPicPr>
              <p:cNvPr id="14" name="Mürekkep 13">
                <a:extLst>
                  <a:ext uri="{FF2B5EF4-FFF2-40B4-BE49-F238E27FC236}">
                    <a16:creationId xmlns:a16="http://schemas.microsoft.com/office/drawing/2014/main" id="{22FC3D88-0429-A32F-5D31-C364845402E7}"/>
                  </a:ext>
                </a:extLst>
              </p:cNvPr>
              <p:cNvPicPr/>
              <p:nvPr/>
            </p:nvPicPr>
            <p:blipFill>
              <a:blip r:embed="rId18"/>
              <a:stretch>
                <a:fillRect/>
              </a:stretch>
            </p:blipFill>
            <p:spPr>
              <a:xfrm>
                <a:off x="184387" y="1730761"/>
                <a:ext cx="289800" cy="1265352"/>
              </a:xfrm>
              <a:prstGeom prst="rect">
                <a:avLst/>
              </a:prstGeom>
            </p:spPr>
          </p:pic>
        </mc:Fallback>
      </mc:AlternateContent>
    </p:spTree>
    <p:extLst>
      <p:ext uri="{BB962C8B-B14F-4D97-AF65-F5344CB8AC3E}">
        <p14:creationId xmlns:p14="http://schemas.microsoft.com/office/powerpoint/2010/main" val="3768348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8A0E94B-3CBF-ADF7-2AF7-17E2757162BC}"/>
              </a:ext>
            </a:extLst>
          </p:cNvPr>
          <p:cNvPicPr>
            <a:picLocks noChangeAspect="1"/>
          </p:cNvPicPr>
          <p:nvPr/>
        </p:nvPicPr>
        <p:blipFill>
          <a:blip r:embed="rId2"/>
          <a:stretch>
            <a:fillRect/>
          </a:stretch>
        </p:blipFill>
        <p:spPr>
          <a:xfrm>
            <a:off x="2118757" y="2033392"/>
            <a:ext cx="7954485" cy="2791215"/>
          </a:xfrm>
          <a:prstGeom prst="rect">
            <a:avLst/>
          </a:prstGeom>
        </p:spPr>
      </p:pic>
      <p:pic>
        <p:nvPicPr>
          <p:cNvPr id="7" name="Resim 6">
            <a:extLst>
              <a:ext uri="{FF2B5EF4-FFF2-40B4-BE49-F238E27FC236}">
                <a16:creationId xmlns:a16="http://schemas.microsoft.com/office/drawing/2014/main" id="{E1CE4A9C-2B7E-1DB8-9CC6-D3DA05978846}"/>
              </a:ext>
            </a:extLst>
          </p:cNvPr>
          <p:cNvPicPr>
            <a:picLocks noChangeAspect="1"/>
          </p:cNvPicPr>
          <p:nvPr/>
        </p:nvPicPr>
        <p:blipFill>
          <a:blip r:embed="rId3"/>
          <a:stretch>
            <a:fillRect/>
          </a:stretch>
        </p:blipFill>
        <p:spPr>
          <a:xfrm>
            <a:off x="5094548" y="1471339"/>
            <a:ext cx="1771897" cy="56205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527929D-2FA7-BB3B-DA2B-FCEB08D890E8}"/>
                  </a:ext>
                </a:extLst>
              </p14:cNvPr>
              <p14:cNvContentPartPr/>
              <p14:nvPr/>
            </p14:nvContentPartPr>
            <p14:xfrm>
              <a:off x="2687787" y="3680151"/>
              <a:ext cx="7346636" cy="800178"/>
            </p14:xfrm>
          </p:contentPart>
        </mc:Choice>
        <mc:Fallback xmlns="">
          <p:pic>
            <p:nvPicPr>
              <p:cNvPr id="9" name="Mürekkep 8">
                <a:extLst>
                  <a:ext uri="{FF2B5EF4-FFF2-40B4-BE49-F238E27FC236}">
                    <a16:creationId xmlns:a16="http://schemas.microsoft.com/office/drawing/2014/main" id="{9527929D-2FA7-BB3B-DA2B-FCEB08D890E8}"/>
                  </a:ext>
                </a:extLst>
              </p:cNvPr>
              <p:cNvPicPr/>
              <p:nvPr/>
            </p:nvPicPr>
            <p:blipFill>
              <a:blip r:embed="rId5"/>
              <a:stretch>
                <a:fillRect/>
              </a:stretch>
            </p:blipFill>
            <p:spPr>
              <a:xfrm>
                <a:off x="2678787" y="3671152"/>
                <a:ext cx="7364276" cy="817816"/>
              </a:xfrm>
              <a:prstGeom prst="rect">
                <a:avLst/>
              </a:prstGeom>
            </p:spPr>
          </p:pic>
        </mc:Fallback>
      </mc:AlternateContent>
      <p:grpSp>
        <p:nvGrpSpPr>
          <p:cNvPr id="39" name="Grup 38">
            <a:extLst>
              <a:ext uri="{FF2B5EF4-FFF2-40B4-BE49-F238E27FC236}">
                <a16:creationId xmlns:a16="http://schemas.microsoft.com/office/drawing/2014/main" id="{2621D06B-F514-245E-2F45-1C8969D0D9F3}"/>
              </a:ext>
            </a:extLst>
          </p:cNvPr>
          <p:cNvGrpSpPr/>
          <p:nvPr/>
        </p:nvGrpSpPr>
        <p:grpSpPr>
          <a:xfrm>
            <a:off x="3150823" y="5142105"/>
            <a:ext cx="977400" cy="551160"/>
            <a:chOff x="3150823" y="5142105"/>
            <a:chExt cx="977400" cy="55116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DB508087-6C11-30F4-157F-A73E2F77AEC6}"/>
                    </a:ext>
                  </a:extLst>
                </p14:cNvPr>
                <p14:cNvContentPartPr/>
                <p14:nvPr/>
              </p14:nvContentPartPr>
              <p14:xfrm>
                <a:off x="3150823" y="5296185"/>
                <a:ext cx="90360" cy="397080"/>
              </p14:xfrm>
            </p:contentPart>
          </mc:Choice>
          <mc:Fallback xmlns="">
            <p:pic>
              <p:nvPicPr>
                <p:cNvPr id="10" name="Mürekkep 9">
                  <a:extLst>
                    <a:ext uri="{FF2B5EF4-FFF2-40B4-BE49-F238E27FC236}">
                      <a16:creationId xmlns:a16="http://schemas.microsoft.com/office/drawing/2014/main" id="{DB508087-6C11-30F4-157F-A73E2F77AEC6}"/>
                    </a:ext>
                  </a:extLst>
                </p:cNvPr>
                <p:cNvPicPr/>
                <p:nvPr/>
              </p:nvPicPr>
              <p:blipFill>
                <a:blip r:embed="rId7"/>
                <a:stretch>
                  <a:fillRect/>
                </a:stretch>
              </p:blipFill>
              <p:spPr>
                <a:xfrm>
                  <a:off x="3142183" y="5287185"/>
                  <a:ext cx="1080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AB919E19-4787-F4C8-A426-B3CC0CBB999B}"/>
                    </a:ext>
                  </a:extLst>
                </p14:cNvPr>
                <p14:cNvContentPartPr/>
                <p14:nvPr/>
              </p14:nvContentPartPr>
              <p14:xfrm>
                <a:off x="3231823" y="5277825"/>
                <a:ext cx="158400" cy="263160"/>
              </p14:xfrm>
            </p:contentPart>
          </mc:Choice>
          <mc:Fallback xmlns="">
            <p:pic>
              <p:nvPicPr>
                <p:cNvPr id="11" name="Mürekkep 10">
                  <a:extLst>
                    <a:ext uri="{FF2B5EF4-FFF2-40B4-BE49-F238E27FC236}">
                      <a16:creationId xmlns:a16="http://schemas.microsoft.com/office/drawing/2014/main" id="{AB919E19-4787-F4C8-A426-B3CC0CBB999B}"/>
                    </a:ext>
                  </a:extLst>
                </p:cNvPr>
                <p:cNvPicPr/>
                <p:nvPr/>
              </p:nvPicPr>
              <p:blipFill>
                <a:blip r:embed="rId9"/>
                <a:stretch>
                  <a:fillRect/>
                </a:stretch>
              </p:blipFill>
              <p:spPr>
                <a:xfrm>
                  <a:off x="3223183" y="5269185"/>
                  <a:ext cx="176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7FED1BB8-61C8-A118-1B62-91557A601247}"/>
                    </a:ext>
                  </a:extLst>
                </p14:cNvPr>
                <p14:cNvContentPartPr/>
                <p14:nvPr/>
              </p14:nvContentPartPr>
              <p14:xfrm>
                <a:off x="3385183" y="5268825"/>
                <a:ext cx="64440" cy="243720"/>
              </p14:xfrm>
            </p:contentPart>
          </mc:Choice>
          <mc:Fallback xmlns="">
            <p:pic>
              <p:nvPicPr>
                <p:cNvPr id="12" name="Mürekkep 11">
                  <a:extLst>
                    <a:ext uri="{FF2B5EF4-FFF2-40B4-BE49-F238E27FC236}">
                      <a16:creationId xmlns:a16="http://schemas.microsoft.com/office/drawing/2014/main" id="{7FED1BB8-61C8-A118-1B62-91557A601247}"/>
                    </a:ext>
                  </a:extLst>
                </p:cNvPr>
                <p:cNvPicPr/>
                <p:nvPr/>
              </p:nvPicPr>
              <p:blipFill>
                <a:blip r:embed="rId11"/>
                <a:stretch>
                  <a:fillRect/>
                </a:stretch>
              </p:blipFill>
              <p:spPr>
                <a:xfrm>
                  <a:off x="3376183" y="5259825"/>
                  <a:ext cx="820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A9A6D96A-537F-A924-5EF8-AF5EF522C7F4}"/>
                    </a:ext>
                  </a:extLst>
                </p14:cNvPr>
                <p14:cNvContentPartPr/>
                <p14:nvPr/>
              </p14:nvContentPartPr>
              <p14:xfrm>
                <a:off x="3430903" y="5277825"/>
                <a:ext cx="133200" cy="328320"/>
              </p14:xfrm>
            </p:contentPart>
          </mc:Choice>
          <mc:Fallback xmlns="">
            <p:pic>
              <p:nvPicPr>
                <p:cNvPr id="13" name="Mürekkep 12">
                  <a:extLst>
                    <a:ext uri="{FF2B5EF4-FFF2-40B4-BE49-F238E27FC236}">
                      <a16:creationId xmlns:a16="http://schemas.microsoft.com/office/drawing/2014/main" id="{A9A6D96A-537F-A924-5EF8-AF5EF522C7F4}"/>
                    </a:ext>
                  </a:extLst>
                </p:cNvPr>
                <p:cNvPicPr/>
                <p:nvPr/>
              </p:nvPicPr>
              <p:blipFill>
                <a:blip r:embed="rId13"/>
                <a:stretch>
                  <a:fillRect/>
                </a:stretch>
              </p:blipFill>
              <p:spPr>
                <a:xfrm>
                  <a:off x="3422263" y="5269185"/>
                  <a:ext cx="1508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C7262234-C8CC-59AD-F8B5-EA098E748465}"/>
                    </a:ext>
                  </a:extLst>
                </p14:cNvPr>
                <p14:cNvContentPartPr/>
                <p14:nvPr/>
              </p14:nvContentPartPr>
              <p14:xfrm>
                <a:off x="3656983" y="5440905"/>
                <a:ext cx="88200" cy="187200"/>
              </p14:xfrm>
            </p:contentPart>
          </mc:Choice>
          <mc:Fallback xmlns="">
            <p:pic>
              <p:nvPicPr>
                <p:cNvPr id="14" name="Mürekkep 13">
                  <a:extLst>
                    <a:ext uri="{FF2B5EF4-FFF2-40B4-BE49-F238E27FC236}">
                      <a16:creationId xmlns:a16="http://schemas.microsoft.com/office/drawing/2014/main" id="{C7262234-C8CC-59AD-F8B5-EA098E748465}"/>
                    </a:ext>
                  </a:extLst>
                </p:cNvPr>
                <p:cNvPicPr/>
                <p:nvPr/>
              </p:nvPicPr>
              <p:blipFill>
                <a:blip r:embed="rId15"/>
                <a:stretch>
                  <a:fillRect/>
                </a:stretch>
              </p:blipFill>
              <p:spPr>
                <a:xfrm>
                  <a:off x="3648343" y="5431905"/>
                  <a:ext cx="105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8418DCE-6D1A-CD25-CC2A-CB863BD846D6}"/>
                    </a:ext>
                  </a:extLst>
                </p14:cNvPr>
                <p14:cNvContentPartPr/>
                <p14:nvPr/>
              </p14:nvContentPartPr>
              <p14:xfrm>
                <a:off x="3783703" y="5142105"/>
                <a:ext cx="10800" cy="433800"/>
              </p14:xfrm>
            </p:contentPart>
          </mc:Choice>
          <mc:Fallback xmlns="">
            <p:pic>
              <p:nvPicPr>
                <p:cNvPr id="15" name="Mürekkep 14">
                  <a:extLst>
                    <a:ext uri="{FF2B5EF4-FFF2-40B4-BE49-F238E27FC236}">
                      <a16:creationId xmlns:a16="http://schemas.microsoft.com/office/drawing/2014/main" id="{F8418DCE-6D1A-CD25-CC2A-CB863BD846D6}"/>
                    </a:ext>
                  </a:extLst>
                </p:cNvPr>
                <p:cNvPicPr/>
                <p:nvPr/>
              </p:nvPicPr>
              <p:blipFill>
                <a:blip r:embed="rId17"/>
                <a:stretch>
                  <a:fillRect/>
                </a:stretch>
              </p:blipFill>
              <p:spPr>
                <a:xfrm>
                  <a:off x="3774703" y="5133105"/>
                  <a:ext cx="2844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B835BF11-02B5-936F-4966-DF2DA568FBA4}"/>
                    </a:ext>
                  </a:extLst>
                </p14:cNvPr>
                <p14:cNvContentPartPr/>
                <p14:nvPr/>
              </p14:nvContentPartPr>
              <p14:xfrm>
                <a:off x="3919423" y="5350185"/>
                <a:ext cx="9720" cy="243360"/>
              </p14:xfrm>
            </p:contentPart>
          </mc:Choice>
          <mc:Fallback xmlns="">
            <p:pic>
              <p:nvPicPr>
                <p:cNvPr id="16" name="Mürekkep 15">
                  <a:extLst>
                    <a:ext uri="{FF2B5EF4-FFF2-40B4-BE49-F238E27FC236}">
                      <a16:creationId xmlns:a16="http://schemas.microsoft.com/office/drawing/2014/main" id="{B835BF11-02B5-936F-4966-DF2DA568FBA4}"/>
                    </a:ext>
                  </a:extLst>
                </p:cNvPr>
                <p:cNvPicPr/>
                <p:nvPr/>
              </p:nvPicPr>
              <p:blipFill>
                <a:blip r:embed="rId19"/>
                <a:stretch>
                  <a:fillRect/>
                </a:stretch>
              </p:blipFill>
              <p:spPr>
                <a:xfrm>
                  <a:off x="3910783" y="5341185"/>
                  <a:ext cx="2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8B92406-40AB-6BE6-0710-34AADF519570}"/>
                    </a:ext>
                  </a:extLst>
                </p14:cNvPr>
                <p14:cNvContentPartPr/>
                <p14:nvPr/>
              </p14:nvContentPartPr>
              <p14:xfrm>
                <a:off x="3856423" y="5494905"/>
                <a:ext cx="135360" cy="9720"/>
              </p14:xfrm>
            </p:contentPart>
          </mc:Choice>
          <mc:Fallback xmlns="">
            <p:pic>
              <p:nvPicPr>
                <p:cNvPr id="17" name="Mürekkep 16">
                  <a:extLst>
                    <a:ext uri="{FF2B5EF4-FFF2-40B4-BE49-F238E27FC236}">
                      <a16:creationId xmlns:a16="http://schemas.microsoft.com/office/drawing/2014/main" id="{68B92406-40AB-6BE6-0710-34AADF519570}"/>
                    </a:ext>
                  </a:extLst>
                </p:cNvPr>
                <p:cNvPicPr/>
                <p:nvPr/>
              </p:nvPicPr>
              <p:blipFill>
                <a:blip r:embed="rId21"/>
                <a:stretch>
                  <a:fillRect/>
                </a:stretch>
              </p:blipFill>
              <p:spPr>
                <a:xfrm>
                  <a:off x="3847423" y="5485905"/>
                  <a:ext cx="153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F162DCCA-CC45-7866-DB8A-7ADBE8301157}"/>
                    </a:ext>
                  </a:extLst>
                </p14:cNvPr>
                <p14:cNvContentPartPr/>
                <p14:nvPr/>
              </p14:nvContentPartPr>
              <p14:xfrm>
                <a:off x="4127863" y="5422545"/>
                <a:ext cx="360" cy="198720"/>
              </p14:xfrm>
            </p:contentPart>
          </mc:Choice>
          <mc:Fallback xmlns="">
            <p:pic>
              <p:nvPicPr>
                <p:cNvPr id="18" name="Mürekkep 17">
                  <a:extLst>
                    <a:ext uri="{FF2B5EF4-FFF2-40B4-BE49-F238E27FC236}">
                      <a16:creationId xmlns:a16="http://schemas.microsoft.com/office/drawing/2014/main" id="{F162DCCA-CC45-7866-DB8A-7ADBE8301157}"/>
                    </a:ext>
                  </a:extLst>
                </p:cNvPr>
                <p:cNvPicPr/>
                <p:nvPr/>
              </p:nvPicPr>
              <p:blipFill>
                <a:blip r:embed="rId23"/>
                <a:stretch>
                  <a:fillRect/>
                </a:stretch>
              </p:blipFill>
              <p:spPr>
                <a:xfrm>
                  <a:off x="4119223" y="5413905"/>
                  <a:ext cx="18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9063E271-9B90-EAFC-F04E-9884634A5B68}"/>
                    </a:ext>
                  </a:extLst>
                </p14:cNvPr>
                <p14:cNvContentPartPr/>
                <p14:nvPr/>
              </p14:nvContentPartPr>
              <p14:xfrm>
                <a:off x="4082863" y="5286825"/>
                <a:ext cx="360" cy="16560"/>
              </p14:xfrm>
            </p:contentPart>
          </mc:Choice>
          <mc:Fallback xmlns="">
            <p:pic>
              <p:nvPicPr>
                <p:cNvPr id="19" name="Mürekkep 18">
                  <a:extLst>
                    <a:ext uri="{FF2B5EF4-FFF2-40B4-BE49-F238E27FC236}">
                      <a16:creationId xmlns:a16="http://schemas.microsoft.com/office/drawing/2014/main" id="{9063E271-9B90-EAFC-F04E-9884634A5B68}"/>
                    </a:ext>
                  </a:extLst>
                </p:cNvPr>
                <p:cNvPicPr/>
                <p:nvPr/>
              </p:nvPicPr>
              <p:blipFill>
                <a:blip r:embed="rId25"/>
                <a:stretch>
                  <a:fillRect/>
                </a:stretch>
              </p:blipFill>
              <p:spPr>
                <a:xfrm>
                  <a:off x="4073863" y="5278185"/>
                  <a:ext cx="18000" cy="34200"/>
                </a:xfrm>
                <a:prstGeom prst="rect">
                  <a:avLst/>
                </a:prstGeom>
              </p:spPr>
            </p:pic>
          </mc:Fallback>
        </mc:AlternateContent>
      </p:grpSp>
      <p:grpSp>
        <p:nvGrpSpPr>
          <p:cNvPr id="45" name="Grup 44">
            <a:extLst>
              <a:ext uri="{FF2B5EF4-FFF2-40B4-BE49-F238E27FC236}">
                <a16:creationId xmlns:a16="http://schemas.microsoft.com/office/drawing/2014/main" id="{C11B8A19-3341-3241-1D88-7D0D1CBEC84C}"/>
              </a:ext>
            </a:extLst>
          </p:cNvPr>
          <p:cNvGrpSpPr/>
          <p:nvPr/>
        </p:nvGrpSpPr>
        <p:grpSpPr>
          <a:xfrm>
            <a:off x="6162943" y="5187105"/>
            <a:ext cx="1920600" cy="654840"/>
            <a:chOff x="6162943" y="5187105"/>
            <a:chExt cx="1920600" cy="654840"/>
          </a:xfrm>
        </p:grpSpPr>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70264345-7D71-2F02-3184-B97837749DA0}"/>
                    </a:ext>
                  </a:extLst>
                </p14:cNvPr>
                <p14:cNvContentPartPr/>
                <p14:nvPr/>
              </p14:nvContentPartPr>
              <p14:xfrm>
                <a:off x="6162943" y="5408505"/>
                <a:ext cx="175680" cy="178560"/>
              </p14:xfrm>
            </p:contentPart>
          </mc:Choice>
          <mc:Fallback xmlns="">
            <p:pic>
              <p:nvPicPr>
                <p:cNvPr id="28" name="Mürekkep 27">
                  <a:extLst>
                    <a:ext uri="{FF2B5EF4-FFF2-40B4-BE49-F238E27FC236}">
                      <a16:creationId xmlns:a16="http://schemas.microsoft.com/office/drawing/2014/main" id="{70264345-7D71-2F02-3184-B97837749DA0}"/>
                    </a:ext>
                  </a:extLst>
                </p:cNvPr>
                <p:cNvPicPr/>
                <p:nvPr/>
              </p:nvPicPr>
              <p:blipFill>
                <a:blip r:embed="rId27"/>
                <a:stretch>
                  <a:fillRect/>
                </a:stretch>
              </p:blipFill>
              <p:spPr>
                <a:xfrm>
                  <a:off x="6153943" y="5399505"/>
                  <a:ext cx="193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Mürekkep 28">
                  <a:extLst>
                    <a:ext uri="{FF2B5EF4-FFF2-40B4-BE49-F238E27FC236}">
                      <a16:creationId xmlns:a16="http://schemas.microsoft.com/office/drawing/2014/main" id="{CFDAFFCB-44E8-C469-4CB6-6338B8733506}"/>
                    </a:ext>
                  </a:extLst>
                </p14:cNvPr>
                <p14:cNvContentPartPr/>
                <p14:nvPr/>
              </p14:nvContentPartPr>
              <p14:xfrm>
                <a:off x="6331063" y="5386545"/>
                <a:ext cx="469800" cy="455400"/>
              </p14:xfrm>
            </p:contentPart>
          </mc:Choice>
          <mc:Fallback xmlns="">
            <p:pic>
              <p:nvPicPr>
                <p:cNvPr id="29" name="Mürekkep 28">
                  <a:extLst>
                    <a:ext uri="{FF2B5EF4-FFF2-40B4-BE49-F238E27FC236}">
                      <a16:creationId xmlns:a16="http://schemas.microsoft.com/office/drawing/2014/main" id="{CFDAFFCB-44E8-C469-4CB6-6338B8733506}"/>
                    </a:ext>
                  </a:extLst>
                </p:cNvPr>
                <p:cNvPicPr/>
                <p:nvPr/>
              </p:nvPicPr>
              <p:blipFill>
                <a:blip r:embed="rId29"/>
                <a:stretch>
                  <a:fillRect/>
                </a:stretch>
              </p:blipFill>
              <p:spPr>
                <a:xfrm>
                  <a:off x="6322063" y="5377545"/>
                  <a:ext cx="4874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9A34520-44C0-6C56-A17A-9296004BEEF3}"/>
                    </a:ext>
                  </a:extLst>
                </p14:cNvPr>
                <p14:cNvContentPartPr/>
                <p14:nvPr/>
              </p14:nvContentPartPr>
              <p14:xfrm>
                <a:off x="6681703" y="5432625"/>
                <a:ext cx="347760" cy="230400"/>
              </p14:xfrm>
            </p:contentPart>
          </mc:Choice>
          <mc:Fallback xmlns="">
            <p:pic>
              <p:nvPicPr>
                <p:cNvPr id="30" name="Mürekkep 29">
                  <a:extLst>
                    <a:ext uri="{FF2B5EF4-FFF2-40B4-BE49-F238E27FC236}">
                      <a16:creationId xmlns:a16="http://schemas.microsoft.com/office/drawing/2014/main" id="{E9A34520-44C0-6C56-A17A-9296004BEEF3}"/>
                    </a:ext>
                  </a:extLst>
                </p:cNvPr>
                <p:cNvPicPr/>
                <p:nvPr/>
              </p:nvPicPr>
              <p:blipFill>
                <a:blip r:embed="rId31"/>
                <a:stretch>
                  <a:fillRect/>
                </a:stretch>
              </p:blipFill>
              <p:spPr>
                <a:xfrm>
                  <a:off x="6672703" y="5423625"/>
                  <a:ext cx="365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Mürekkep 30">
                  <a:extLst>
                    <a:ext uri="{FF2B5EF4-FFF2-40B4-BE49-F238E27FC236}">
                      <a16:creationId xmlns:a16="http://schemas.microsoft.com/office/drawing/2014/main" id="{96D63FA6-2578-A27E-BAF3-18CC66CA0323}"/>
                    </a:ext>
                  </a:extLst>
                </p14:cNvPr>
                <p14:cNvContentPartPr/>
                <p14:nvPr/>
              </p14:nvContentPartPr>
              <p14:xfrm>
                <a:off x="7097503" y="5501745"/>
                <a:ext cx="36720" cy="163800"/>
              </p14:xfrm>
            </p:contentPart>
          </mc:Choice>
          <mc:Fallback xmlns="">
            <p:pic>
              <p:nvPicPr>
                <p:cNvPr id="31" name="Mürekkep 30">
                  <a:extLst>
                    <a:ext uri="{FF2B5EF4-FFF2-40B4-BE49-F238E27FC236}">
                      <a16:creationId xmlns:a16="http://schemas.microsoft.com/office/drawing/2014/main" id="{96D63FA6-2578-A27E-BAF3-18CC66CA0323}"/>
                    </a:ext>
                  </a:extLst>
                </p:cNvPr>
                <p:cNvPicPr/>
                <p:nvPr/>
              </p:nvPicPr>
              <p:blipFill>
                <a:blip r:embed="rId33"/>
                <a:stretch>
                  <a:fillRect/>
                </a:stretch>
              </p:blipFill>
              <p:spPr>
                <a:xfrm>
                  <a:off x="7088503" y="5493105"/>
                  <a:ext cx="54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Mürekkep 31">
                  <a:extLst>
                    <a:ext uri="{FF2B5EF4-FFF2-40B4-BE49-F238E27FC236}">
                      <a16:creationId xmlns:a16="http://schemas.microsoft.com/office/drawing/2014/main" id="{3A5C01C9-24EE-9BC7-9274-4A4AC9F9CE4A}"/>
                    </a:ext>
                  </a:extLst>
                </p14:cNvPr>
                <p14:cNvContentPartPr/>
                <p14:nvPr/>
              </p14:nvContentPartPr>
              <p14:xfrm>
                <a:off x="7287583" y="5187105"/>
                <a:ext cx="64080" cy="397440"/>
              </p14:xfrm>
            </p:contentPart>
          </mc:Choice>
          <mc:Fallback xmlns="">
            <p:pic>
              <p:nvPicPr>
                <p:cNvPr id="32" name="Mürekkep 31">
                  <a:extLst>
                    <a:ext uri="{FF2B5EF4-FFF2-40B4-BE49-F238E27FC236}">
                      <a16:creationId xmlns:a16="http://schemas.microsoft.com/office/drawing/2014/main" id="{3A5C01C9-24EE-9BC7-9274-4A4AC9F9CE4A}"/>
                    </a:ext>
                  </a:extLst>
                </p:cNvPr>
                <p:cNvPicPr/>
                <p:nvPr/>
              </p:nvPicPr>
              <p:blipFill>
                <a:blip r:embed="rId35"/>
                <a:stretch>
                  <a:fillRect/>
                </a:stretch>
              </p:blipFill>
              <p:spPr>
                <a:xfrm>
                  <a:off x="7278943" y="5178465"/>
                  <a:ext cx="8172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Mürekkep 32">
                  <a:extLst>
                    <a:ext uri="{FF2B5EF4-FFF2-40B4-BE49-F238E27FC236}">
                      <a16:creationId xmlns:a16="http://schemas.microsoft.com/office/drawing/2014/main" id="{9745FC2B-A67D-62B7-A1CD-7DBB681FD74B}"/>
                    </a:ext>
                  </a:extLst>
                </p14:cNvPr>
                <p14:cNvContentPartPr/>
                <p14:nvPr/>
              </p14:nvContentPartPr>
              <p14:xfrm>
                <a:off x="7504663" y="5485905"/>
                <a:ext cx="163440" cy="118440"/>
              </p14:xfrm>
            </p:contentPart>
          </mc:Choice>
          <mc:Fallback xmlns="">
            <p:pic>
              <p:nvPicPr>
                <p:cNvPr id="33" name="Mürekkep 32">
                  <a:extLst>
                    <a:ext uri="{FF2B5EF4-FFF2-40B4-BE49-F238E27FC236}">
                      <a16:creationId xmlns:a16="http://schemas.microsoft.com/office/drawing/2014/main" id="{9745FC2B-A67D-62B7-A1CD-7DBB681FD74B}"/>
                    </a:ext>
                  </a:extLst>
                </p:cNvPr>
                <p:cNvPicPr/>
                <p:nvPr/>
              </p:nvPicPr>
              <p:blipFill>
                <a:blip r:embed="rId37"/>
                <a:stretch>
                  <a:fillRect/>
                </a:stretch>
              </p:blipFill>
              <p:spPr>
                <a:xfrm>
                  <a:off x="7496023" y="5477265"/>
                  <a:ext cx="181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Mürekkep 33">
                  <a:extLst>
                    <a:ext uri="{FF2B5EF4-FFF2-40B4-BE49-F238E27FC236}">
                      <a16:creationId xmlns:a16="http://schemas.microsoft.com/office/drawing/2014/main" id="{6AB04AF6-6A84-BA8A-31B6-7563A4877B21}"/>
                    </a:ext>
                  </a:extLst>
                </p14:cNvPr>
                <p14:cNvContentPartPr/>
                <p14:nvPr/>
              </p14:nvContentPartPr>
              <p14:xfrm>
                <a:off x="7676383" y="5485905"/>
                <a:ext cx="100440" cy="176760"/>
              </p14:xfrm>
            </p:contentPart>
          </mc:Choice>
          <mc:Fallback xmlns="">
            <p:pic>
              <p:nvPicPr>
                <p:cNvPr id="34" name="Mürekkep 33">
                  <a:extLst>
                    <a:ext uri="{FF2B5EF4-FFF2-40B4-BE49-F238E27FC236}">
                      <a16:creationId xmlns:a16="http://schemas.microsoft.com/office/drawing/2014/main" id="{6AB04AF6-6A84-BA8A-31B6-7563A4877B21}"/>
                    </a:ext>
                  </a:extLst>
                </p:cNvPr>
                <p:cNvPicPr/>
                <p:nvPr/>
              </p:nvPicPr>
              <p:blipFill>
                <a:blip r:embed="rId39"/>
                <a:stretch>
                  <a:fillRect/>
                </a:stretch>
              </p:blipFill>
              <p:spPr>
                <a:xfrm>
                  <a:off x="7667743" y="5477265"/>
                  <a:ext cx="118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Mürekkep 34">
                  <a:extLst>
                    <a:ext uri="{FF2B5EF4-FFF2-40B4-BE49-F238E27FC236}">
                      <a16:creationId xmlns:a16="http://schemas.microsoft.com/office/drawing/2014/main" id="{51FAF9A3-4904-67E5-7C6D-1D3314BF1A03}"/>
                    </a:ext>
                  </a:extLst>
                </p14:cNvPr>
                <p14:cNvContentPartPr/>
                <p14:nvPr/>
              </p14:nvContentPartPr>
              <p14:xfrm>
                <a:off x="7811743" y="5430825"/>
                <a:ext cx="144720" cy="202680"/>
              </p14:xfrm>
            </p:contentPart>
          </mc:Choice>
          <mc:Fallback xmlns="">
            <p:pic>
              <p:nvPicPr>
                <p:cNvPr id="35" name="Mürekkep 34">
                  <a:extLst>
                    <a:ext uri="{FF2B5EF4-FFF2-40B4-BE49-F238E27FC236}">
                      <a16:creationId xmlns:a16="http://schemas.microsoft.com/office/drawing/2014/main" id="{51FAF9A3-4904-67E5-7C6D-1D3314BF1A03}"/>
                    </a:ext>
                  </a:extLst>
                </p:cNvPr>
                <p:cNvPicPr/>
                <p:nvPr/>
              </p:nvPicPr>
              <p:blipFill>
                <a:blip r:embed="rId41"/>
                <a:stretch>
                  <a:fillRect/>
                </a:stretch>
              </p:blipFill>
              <p:spPr>
                <a:xfrm>
                  <a:off x="7803103" y="5422185"/>
                  <a:ext cx="162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Mürekkep 35">
                  <a:extLst>
                    <a:ext uri="{FF2B5EF4-FFF2-40B4-BE49-F238E27FC236}">
                      <a16:creationId xmlns:a16="http://schemas.microsoft.com/office/drawing/2014/main" id="{58673F94-F2F9-C27A-7A4B-8641F52C53EE}"/>
                    </a:ext>
                  </a:extLst>
                </p14:cNvPr>
                <p14:cNvContentPartPr/>
                <p14:nvPr/>
              </p14:nvContentPartPr>
              <p14:xfrm>
                <a:off x="8063743" y="5395545"/>
                <a:ext cx="19800" cy="279720"/>
              </p14:xfrm>
            </p:contentPart>
          </mc:Choice>
          <mc:Fallback xmlns="">
            <p:pic>
              <p:nvPicPr>
                <p:cNvPr id="36" name="Mürekkep 35">
                  <a:extLst>
                    <a:ext uri="{FF2B5EF4-FFF2-40B4-BE49-F238E27FC236}">
                      <a16:creationId xmlns:a16="http://schemas.microsoft.com/office/drawing/2014/main" id="{58673F94-F2F9-C27A-7A4B-8641F52C53EE}"/>
                    </a:ext>
                  </a:extLst>
                </p:cNvPr>
                <p:cNvPicPr/>
                <p:nvPr/>
              </p:nvPicPr>
              <p:blipFill>
                <a:blip r:embed="rId43"/>
                <a:stretch>
                  <a:fillRect/>
                </a:stretch>
              </p:blipFill>
              <p:spPr>
                <a:xfrm>
                  <a:off x="8055103" y="5386905"/>
                  <a:ext cx="374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Mürekkep 39">
                  <a:extLst>
                    <a:ext uri="{FF2B5EF4-FFF2-40B4-BE49-F238E27FC236}">
                      <a16:creationId xmlns:a16="http://schemas.microsoft.com/office/drawing/2014/main" id="{5FC682E9-85CF-DD67-CD90-9B6F946DA6FE}"/>
                    </a:ext>
                  </a:extLst>
                </p14:cNvPr>
                <p14:cNvContentPartPr/>
                <p14:nvPr/>
              </p14:nvContentPartPr>
              <p14:xfrm>
                <a:off x="7077343" y="5449185"/>
                <a:ext cx="112320" cy="150480"/>
              </p14:xfrm>
            </p:contentPart>
          </mc:Choice>
          <mc:Fallback xmlns="">
            <p:pic>
              <p:nvPicPr>
                <p:cNvPr id="40" name="Mürekkep 39">
                  <a:extLst>
                    <a:ext uri="{FF2B5EF4-FFF2-40B4-BE49-F238E27FC236}">
                      <a16:creationId xmlns:a16="http://schemas.microsoft.com/office/drawing/2014/main" id="{5FC682E9-85CF-DD67-CD90-9B6F946DA6FE}"/>
                    </a:ext>
                  </a:extLst>
                </p:cNvPr>
                <p:cNvPicPr/>
                <p:nvPr/>
              </p:nvPicPr>
              <p:blipFill>
                <a:blip r:embed="rId45"/>
                <a:stretch>
                  <a:fillRect/>
                </a:stretch>
              </p:blipFill>
              <p:spPr>
                <a:xfrm>
                  <a:off x="7068703" y="5440185"/>
                  <a:ext cx="129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Mürekkep 41">
                  <a:extLst>
                    <a:ext uri="{FF2B5EF4-FFF2-40B4-BE49-F238E27FC236}">
                      <a16:creationId xmlns:a16="http://schemas.microsoft.com/office/drawing/2014/main" id="{A38E1490-5D36-7667-6DD6-62EEA60E6DD8}"/>
                    </a:ext>
                  </a:extLst>
                </p14:cNvPr>
                <p14:cNvContentPartPr/>
                <p14:nvPr/>
              </p14:nvContentPartPr>
              <p14:xfrm>
                <a:off x="7595743" y="5588865"/>
                <a:ext cx="120240" cy="15120"/>
              </p14:xfrm>
            </p:contentPart>
          </mc:Choice>
          <mc:Fallback xmlns="">
            <p:pic>
              <p:nvPicPr>
                <p:cNvPr id="42" name="Mürekkep 41">
                  <a:extLst>
                    <a:ext uri="{FF2B5EF4-FFF2-40B4-BE49-F238E27FC236}">
                      <a16:creationId xmlns:a16="http://schemas.microsoft.com/office/drawing/2014/main" id="{A38E1490-5D36-7667-6DD6-62EEA60E6DD8}"/>
                    </a:ext>
                  </a:extLst>
                </p:cNvPr>
                <p:cNvPicPr/>
                <p:nvPr/>
              </p:nvPicPr>
              <p:blipFill>
                <a:blip r:embed="rId47"/>
                <a:stretch>
                  <a:fillRect/>
                </a:stretch>
              </p:blipFill>
              <p:spPr>
                <a:xfrm>
                  <a:off x="7586743" y="5579865"/>
                  <a:ext cx="137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Mürekkep 43">
                  <a:extLst>
                    <a:ext uri="{FF2B5EF4-FFF2-40B4-BE49-F238E27FC236}">
                      <a16:creationId xmlns:a16="http://schemas.microsoft.com/office/drawing/2014/main" id="{75C70986-9F2D-04C0-788B-3D8398B0D16C}"/>
                    </a:ext>
                  </a:extLst>
                </p14:cNvPr>
                <p14:cNvContentPartPr/>
                <p14:nvPr/>
              </p14:nvContentPartPr>
              <p14:xfrm>
                <a:off x="6210103" y="5431545"/>
                <a:ext cx="117720" cy="208080"/>
              </p14:xfrm>
            </p:contentPart>
          </mc:Choice>
          <mc:Fallback xmlns="">
            <p:pic>
              <p:nvPicPr>
                <p:cNvPr id="44" name="Mürekkep 43">
                  <a:extLst>
                    <a:ext uri="{FF2B5EF4-FFF2-40B4-BE49-F238E27FC236}">
                      <a16:creationId xmlns:a16="http://schemas.microsoft.com/office/drawing/2014/main" id="{75C70986-9F2D-04C0-788B-3D8398B0D16C}"/>
                    </a:ext>
                  </a:extLst>
                </p:cNvPr>
                <p:cNvPicPr/>
                <p:nvPr/>
              </p:nvPicPr>
              <p:blipFill>
                <a:blip r:embed="rId49"/>
                <a:stretch>
                  <a:fillRect/>
                </a:stretch>
              </p:blipFill>
              <p:spPr>
                <a:xfrm>
                  <a:off x="6201463" y="5422905"/>
                  <a:ext cx="135360" cy="225720"/>
                </a:xfrm>
                <a:prstGeom prst="rect">
                  <a:avLst/>
                </a:prstGeom>
              </p:spPr>
            </p:pic>
          </mc:Fallback>
        </mc:AlternateContent>
      </p:grpSp>
      <p:grpSp>
        <p:nvGrpSpPr>
          <p:cNvPr id="47" name="Grup 46">
            <a:extLst>
              <a:ext uri="{FF2B5EF4-FFF2-40B4-BE49-F238E27FC236}">
                <a16:creationId xmlns:a16="http://schemas.microsoft.com/office/drawing/2014/main" id="{9C2A06BB-6A3B-8DAC-7727-E9989D3C2DA9}"/>
              </a:ext>
            </a:extLst>
          </p:cNvPr>
          <p:cNvGrpSpPr/>
          <p:nvPr/>
        </p:nvGrpSpPr>
        <p:grpSpPr>
          <a:xfrm>
            <a:off x="4327303" y="5132745"/>
            <a:ext cx="1150200" cy="752760"/>
            <a:chOff x="4327303" y="5132745"/>
            <a:chExt cx="1150200" cy="752760"/>
          </a:xfrm>
        </p:grpSpPr>
        <mc:AlternateContent xmlns:mc="http://schemas.openxmlformats.org/markup-compatibility/2006" xmlns:p14="http://schemas.microsoft.com/office/powerpoint/2010/main">
          <mc:Choice Requires="p14">
            <p:contentPart p14:bwMode="auto" r:id="rId50">
              <p14:nvContentPartPr>
                <p14:cNvPr id="20" name="Mürekkep 19">
                  <a:extLst>
                    <a:ext uri="{FF2B5EF4-FFF2-40B4-BE49-F238E27FC236}">
                      <a16:creationId xmlns:a16="http://schemas.microsoft.com/office/drawing/2014/main" id="{62E41FDE-16F8-F660-B354-09E8364B7C40}"/>
                    </a:ext>
                  </a:extLst>
                </p14:cNvPr>
                <p14:cNvContentPartPr/>
                <p14:nvPr/>
              </p14:nvContentPartPr>
              <p14:xfrm>
                <a:off x="4327303" y="5392665"/>
                <a:ext cx="128880" cy="429480"/>
              </p14:xfrm>
            </p:contentPart>
          </mc:Choice>
          <mc:Fallback xmlns="">
            <p:pic>
              <p:nvPicPr>
                <p:cNvPr id="20" name="Mürekkep 19">
                  <a:extLst>
                    <a:ext uri="{FF2B5EF4-FFF2-40B4-BE49-F238E27FC236}">
                      <a16:creationId xmlns:a16="http://schemas.microsoft.com/office/drawing/2014/main" id="{62E41FDE-16F8-F660-B354-09E8364B7C40}"/>
                    </a:ext>
                  </a:extLst>
                </p:cNvPr>
                <p:cNvPicPr/>
                <p:nvPr/>
              </p:nvPicPr>
              <p:blipFill>
                <a:blip r:embed="rId51"/>
                <a:stretch>
                  <a:fillRect/>
                </a:stretch>
              </p:blipFill>
              <p:spPr>
                <a:xfrm>
                  <a:off x="4318663" y="5384025"/>
                  <a:ext cx="14652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Mürekkep 20">
                  <a:extLst>
                    <a:ext uri="{FF2B5EF4-FFF2-40B4-BE49-F238E27FC236}">
                      <a16:creationId xmlns:a16="http://schemas.microsoft.com/office/drawing/2014/main" id="{70D17CD9-C103-BCC0-3085-45BF26D37141}"/>
                    </a:ext>
                  </a:extLst>
                </p14:cNvPr>
                <p14:cNvContentPartPr/>
                <p14:nvPr/>
              </p14:nvContentPartPr>
              <p14:xfrm>
                <a:off x="4526023" y="5132745"/>
                <a:ext cx="28440" cy="434160"/>
              </p14:xfrm>
            </p:contentPart>
          </mc:Choice>
          <mc:Fallback xmlns="">
            <p:pic>
              <p:nvPicPr>
                <p:cNvPr id="21" name="Mürekkep 20">
                  <a:extLst>
                    <a:ext uri="{FF2B5EF4-FFF2-40B4-BE49-F238E27FC236}">
                      <a16:creationId xmlns:a16="http://schemas.microsoft.com/office/drawing/2014/main" id="{70D17CD9-C103-BCC0-3085-45BF26D37141}"/>
                    </a:ext>
                  </a:extLst>
                </p:cNvPr>
                <p:cNvPicPr/>
                <p:nvPr/>
              </p:nvPicPr>
              <p:blipFill>
                <a:blip r:embed="rId53"/>
                <a:stretch>
                  <a:fillRect/>
                </a:stretch>
              </p:blipFill>
              <p:spPr>
                <a:xfrm>
                  <a:off x="4517383" y="5124105"/>
                  <a:ext cx="460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Mürekkep 21">
                  <a:extLst>
                    <a:ext uri="{FF2B5EF4-FFF2-40B4-BE49-F238E27FC236}">
                      <a16:creationId xmlns:a16="http://schemas.microsoft.com/office/drawing/2014/main" id="{1CA0186A-D479-223A-6054-4FB41C9EF892}"/>
                    </a:ext>
                  </a:extLst>
                </p14:cNvPr>
                <p14:cNvContentPartPr/>
                <p14:nvPr/>
              </p14:nvContentPartPr>
              <p14:xfrm>
                <a:off x="4671823" y="5450985"/>
                <a:ext cx="152280" cy="126360"/>
              </p14:xfrm>
            </p:contentPart>
          </mc:Choice>
          <mc:Fallback xmlns="">
            <p:pic>
              <p:nvPicPr>
                <p:cNvPr id="22" name="Mürekkep 21">
                  <a:extLst>
                    <a:ext uri="{FF2B5EF4-FFF2-40B4-BE49-F238E27FC236}">
                      <a16:creationId xmlns:a16="http://schemas.microsoft.com/office/drawing/2014/main" id="{1CA0186A-D479-223A-6054-4FB41C9EF892}"/>
                    </a:ext>
                  </a:extLst>
                </p:cNvPr>
                <p:cNvPicPr/>
                <p:nvPr/>
              </p:nvPicPr>
              <p:blipFill>
                <a:blip r:embed="rId55"/>
                <a:stretch>
                  <a:fillRect/>
                </a:stretch>
              </p:blipFill>
              <p:spPr>
                <a:xfrm>
                  <a:off x="4662823" y="5441985"/>
                  <a:ext cx="169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Mürekkep 22">
                  <a:extLst>
                    <a:ext uri="{FF2B5EF4-FFF2-40B4-BE49-F238E27FC236}">
                      <a16:creationId xmlns:a16="http://schemas.microsoft.com/office/drawing/2014/main" id="{19DB310F-05EE-DEF1-9E56-1A72D22FE3B3}"/>
                    </a:ext>
                  </a:extLst>
                </p14:cNvPr>
                <p14:cNvContentPartPr/>
                <p14:nvPr/>
              </p14:nvContentPartPr>
              <p14:xfrm>
                <a:off x="4876663" y="5431545"/>
                <a:ext cx="213120" cy="453960"/>
              </p14:xfrm>
            </p:contentPart>
          </mc:Choice>
          <mc:Fallback xmlns="">
            <p:pic>
              <p:nvPicPr>
                <p:cNvPr id="23" name="Mürekkep 22">
                  <a:extLst>
                    <a:ext uri="{FF2B5EF4-FFF2-40B4-BE49-F238E27FC236}">
                      <a16:creationId xmlns:a16="http://schemas.microsoft.com/office/drawing/2014/main" id="{19DB310F-05EE-DEF1-9E56-1A72D22FE3B3}"/>
                    </a:ext>
                  </a:extLst>
                </p:cNvPr>
                <p:cNvPicPr/>
                <p:nvPr/>
              </p:nvPicPr>
              <p:blipFill>
                <a:blip r:embed="rId57"/>
                <a:stretch>
                  <a:fillRect/>
                </a:stretch>
              </p:blipFill>
              <p:spPr>
                <a:xfrm>
                  <a:off x="4868023" y="5422905"/>
                  <a:ext cx="23076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Mürekkep 23">
                  <a:extLst>
                    <a:ext uri="{FF2B5EF4-FFF2-40B4-BE49-F238E27FC236}">
                      <a16:creationId xmlns:a16="http://schemas.microsoft.com/office/drawing/2014/main" id="{3C63575D-34D4-F2F6-5C37-751F92695655}"/>
                    </a:ext>
                  </a:extLst>
                </p14:cNvPr>
                <p14:cNvContentPartPr/>
                <p14:nvPr/>
              </p14:nvContentPartPr>
              <p14:xfrm>
                <a:off x="5104543" y="5465385"/>
                <a:ext cx="131040" cy="139320"/>
              </p14:xfrm>
            </p:contentPart>
          </mc:Choice>
          <mc:Fallback xmlns="">
            <p:pic>
              <p:nvPicPr>
                <p:cNvPr id="24" name="Mürekkep 23">
                  <a:extLst>
                    <a:ext uri="{FF2B5EF4-FFF2-40B4-BE49-F238E27FC236}">
                      <a16:creationId xmlns:a16="http://schemas.microsoft.com/office/drawing/2014/main" id="{3C63575D-34D4-F2F6-5C37-751F92695655}"/>
                    </a:ext>
                  </a:extLst>
                </p:cNvPr>
                <p:cNvPicPr/>
                <p:nvPr/>
              </p:nvPicPr>
              <p:blipFill>
                <a:blip r:embed="rId59"/>
                <a:stretch>
                  <a:fillRect/>
                </a:stretch>
              </p:blipFill>
              <p:spPr>
                <a:xfrm>
                  <a:off x="5095903" y="5456745"/>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Mürekkep 24">
                  <a:extLst>
                    <a:ext uri="{FF2B5EF4-FFF2-40B4-BE49-F238E27FC236}">
                      <a16:creationId xmlns:a16="http://schemas.microsoft.com/office/drawing/2014/main" id="{5C468D0E-37F9-15DE-5963-F8AFB99DA864}"/>
                    </a:ext>
                  </a:extLst>
                </p14:cNvPr>
                <p14:cNvContentPartPr/>
                <p14:nvPr/>
              </p14:nvContentPartPr>
              <p14:xfrm>
                <a:off x="5304703" y="5504265"/>
                <a:ext cx="10080" cy="117000"/>
              </p14:xfrm>
            </p:contentPart>
          </mc:Choice>
          <mc:Fallback xmlns="">
            <p:pic>
              <p:nvPicPr>
                <p:cNvPr id="25" name="Mürekkep 24">
                  <a:extLst>
                    <a:ext uri="{FF2B5EF4-FFF2-40B4-BE49-F238E27FC236}">
                      <a16:creationId xmlns:a16="http://schemas.microsoft.com/office/drawing/2014/main" id="{5C468D0E-37F9-15DE-5963-F8AFB99DA864}"/>
                    </a:ext>
                  </a:extLst>
                </p:cNvPr>
                <p:cNvPicPr/>
                <p:nvPr/>
              </p:nvPicPr>
              <p:blipFill>
                <a:blip r:embed="rId61"/>
                <a:stretch>
                  <a:fillRect/>
                </a:stretch>
              </p:blipFill>
              <p:spPr>
                <a:xfrm>
                  <a:off x="5295703" y="5495265"/>
                  <a:ext cx="27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Mürekkep 25">
                  <a:extLst>
                    <a:ext uri="{FF2B5EF4-FFF2-40B4-BE49-F238E27FC236}">
                      <a16:creationId xmlns:a16="http://schemas.microsoft.com/office/drawing/2014/main" id="{51636DAA-91A7-DB4D-5D14-A8F3F258C71D}"/>
                    </a:ext>
                  </a:extLst>
                </p14:cNvPr>
                <p14:cNvContentPartPr/>
                <p14:nvPr/>
              </p14:nvContentPartPr>
              <p14:xfrm>
                <a:off x="5373823" y="5458905"/>
                <a:ext cx="103680" cy="59040"/>
              </p14:xfrm>
            </p:contentPart>
          </mc:Choice>
          <mc:Fallback xmlns="">
            <p:pic>
              <p:nvPicPr>
                <p:cNvPr id="26" name="Mürekkep 25">
                  <a:extLst>
                    <a:ext uri="{FF2B5EF4-FFF2-40B4-BE49-F238E27FC236}">
                      <a16:creationId xmlns:a16="http://schemas.microsoft.com/office/drawing/2014/main" id="{51636DAA-91A7-DB4D-5D14-A8F3F258C71D}"/>
                    </a:ext>
                  </a:extLst>
                </p:cNvPr>
                <p:cNvPicPr/>
                <p:nvPr/>
              </p:nvPicPr>
              <p:blipFill>
                <a:blip r:embed="rId63"/>
                <a:stretch>
                  <a:fillRect/>
                </a:stretch>
              </p:blipFill>
              <p:spPr>
                <a:xfrm>
                  <a:off x="5364823" y="5449905"/>
                  <a:ext cx="121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Mürekkep 26">
                  <a:extLst>
                    <a:ext uri="{FF2B5EF4-FFF2-40B4-BE49-F238E27FC236}">
                      <a16:creationId xmlns:a16="http://schemas.microsoft.com/office/drawing/2014/main" id="{887D8D3F-696F-9718-1DC0-5C6AC0B87324}"/>
                    </a:ext>
                  </a:extLst>
                </p14:cNvPr>
                <p14:cNvContentPartPr/>
                <p14:nvPr/>
              </p14:nvContentPartPr>
              <p14:xfrm>
                <a:off x="5323423" y="5498145"/>
                <a:ext cx="92880" cy="51480"/>
              </p14:xfrm>
            </p:contentPart>
          </mc:Choice>
          <mc:Fallback xmlns="">
            <p:pic>
              <p:nvPicPr>
                <p:cNvPr id="27" name="Mürekkep 26">
                  <a:extLst>
                    <a:ext uri="{FF2B5EF4-FFF2-40B4-BE49-F238E27FC236}">
                      <a16:creationId xmlns:a16="http://schemas.microsoft.com/office/drawing/2014/main" id="{887D8D3F-696F-9718-1DC0-5C6AC0B87324}"/>
                    </a:ext>
                  </a:extLst>
                </p:cNvPr>
                <p:cNvPicPr/>
                <p:nvPr/>
              </p:nvPicPr>
              <p:blipFill>
                <a:blip r:embed="rId65"/>
                <a:stretch>
                  <a:fillRect/>
                </a:stretch>
              </p:blipFill>
              <p:spPr>
                <a:xfrm>
                  <a:off x="5314423" y="5489505"/>
                  <a:ext cx="110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Mürekkep 45">
                  <a:extLst>
                    <a:ext uri="{FF2B5EF4-FFF2-40B4-BE49-F238E27FC236}">
                      <a16:creationId xmlns:a16="http://schemas.microsoft.com/office/drawing/2014/main" id="{A068D1D7-53B9-31A9-9E6C-218E66D57392}"/>
                    </a:ext>
                  </a:extLst>
                </p14:cNvPr>
                <p14:cNvContentPartPr/>
                <p14:nvPr/>
              </p14:nvContentPartPr>
              <p14:xfrm>
                <a:off x="5322343" y="5453865"/>
                <a:ext cx="148320" cy="189720"/>
              </p14:xfrm>
            </p:contentPart>
          </mc:Choice>
          <mc:Fallback xmlns="">
            <p:pic>
              <p:nvPicPr>
                <p:cNvPr id="46" name="Mürekkep 45">
                  <a:extLst>
                    <a:ext uri="{FF2B5EF4-FFF2-40B4-BE49-F238E27FC236}">
                      <a16:creationId xmlns:a16="http://schemas.microsoft.com/office/drawing/2014/main" id="{A068D1D7-53B9-31A9-9E6C-218E66D57392}"/>
                    </a:ext>
                  </a:extLst>
                </p:cNvPr>
                <p:cNvPicPr/>
                <p:nvPr/>
              </p:nvPicPr>
              <p:blipFill>
                <a:blip r:embed="rId67"/>
                <a:stretch>
                  <a:fillRect/>
                </a:stretch>
              </p:blipFill>
              <p:spPr>
                <a:xfrm>
                  <a:off x="5313343" y="5445225"/>
                  <a:ext cx="165960" cy="207360"/>
                </a:xfrm>
                <a:prstGeom prst="rect">
                  <a:avLst/>
                </a:prstGeom>
              </p:spPr>
            </p:pic>
          </mc:Fallback>
        </mc:AlternateContent>
      </p:grpSp>
    </p:spTree>
    <p:extLst>
      <p:ext uri="{BB962C8B-B14F-4D97-AF65-F5344CB8AC3E}">
        <p14:creationId xmlns:p14="http://schemas.microsoft.com/office/powerpoint/2010/main" val="1843173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AFB4731-2403-25C9-BC98-D8A783CE0C7E}"/>
              </a:ext>
            </a:extLst>
          </p:cNvPr>
          <p:cNvPicPr>
            <a:picLocks noChangeAspect="1"/>
          </p:cNvPicPr>
          <p:nvPr/>
        </p:nvPicPr>
        <p:blipFill>
          <a:blip r:embed="rId2"/>
          <a:stretch>
            <a:fillRect/>
          </a:stretch>
        </p:blipFill>
        <p:spPr>
          <a:xfrm>
            <a:off x="5009998" y="1061707"/>
            <a:ext cx="2172003" cy="476316"/>
          </a:xfrm>
          <a:prstGeom prst="rect">
            <a:avLst/>
          </a:prstGeom>
        </p:spPr>
      </p:pic>
      <p:pic>
        <p:nvPicPr>
          <p:cNvPr id="10" name="Resim 9">
            <a:extLst>
              <a:ext uri="{FF2B5EF4-FFF2-40B4-BE49-F238E27FC236}">
                <a16:creationId xmlns:a16="http://schemas.microsoft.com/office/drawing/2014/main" id="{2CE1BAD1-6DC7-025D-B4AC-32EAE7E85FB6}"/>
              </a:ext>
            </a:extLst>
          </p:cNvPr>
          <p:cNvPicPr>
            <a:picLocks noChangeAspect="1"/>
          </p:cNvPicPr>
          <p:nvPr/>
        </p:nvPicPr>
        <p:blipFill>
          <a:blip r:embed="rId3"/>
          <a:stretch>
            <a:fillRect/>
          </a:stretch>
        </p:blipFill>
        <p:spPr>
          <a:xfrm>
            <a:off x="1057942" y="1538023"/>
            <a:ext cx="10076115" cy="3477597"/>
          </a:xfrm>
          <a:prstGeom prst="rect">
            <a:avLst/>
          </a:prstGeom>
        </p:spPr>
      </p:pic>
    </p:spTree>
    <p:extLst>
      <p:ext uri="{BB962C8B-B14F-4D97-AF65-F5344CB8AC3E}">
        <p14:creationId xmlns:p14="http://schemas.microsoft.com/office/powerpoint/2010/main" val="707389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2CEB4995-6E1B-6915-B2D3-65B3F4798244}"/>
              </a:ext>
            </a:extLst>
          </p:cNvPr>
          <p:cNvPicPr>
            <a:picLocks noChangeAspect="1"/>
          </p:cNvPicPr>
          <p:nvPr/>
        </p:nvPicPr>
        <p:blipFill>
          <a:blip r:embed="rId2"/>
          <a:stretch>
            <a:fillRect/>
          </a:stretch>
        </p:blipFill>
        <p:spPr>
          <a:xfrm>
            <a:off x="1409706" y="1961945"/>
            <a:ext cx="8678486" cy="3229426"/>
          </a:xfrm>
          <a:prstGeom prst="rect">
            <a:avLst/>
          </a:prstGeom>
        </p:spPr>
      </p:pic>
      <p:sp>
        <p:nvSpPr>
          <p:cNvPr id="9" name="Dikdörtgen 8">
            <a:extLst>
              <a:ext uri="{FF2B5EF4-FFF2-40B4-BE49-F238E27FC236}">
                <a16:creationId xmlns:a16="http://schemas.microsoft.com/office/drawing/2014/main" id="{BF8E3378-388E-3234-4694-55262B89DD38}"/>
              </a:ext>
            </a:extLst>
          </p:cNvPr>
          <p:cNvSpPr/>
          <p:nvPr/>
        </p:nvSpPr>
        <p:spPr>
          <a:xfrm>
            <a:off x="2103808" y="3408630"/>
            <a:ext cx="7731659" cy="13674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grpSp>
        <p:nvGrpSpPr>
          <p:cNvPr id="12" name="Grup 11">
            <a:extLst>
              <a:ext uri="{FF2B5EF4-FFF2-40B4-BE49-F238E27FC236}">
                <a16:creationId xmlns:a16="http://schemas.microsoft.com/office/drawing/2014/main" id="{9C7A2EE3-AA26-22B9-4284-7EC829A2F7AB}"/>
              </a:ext>
            </a:extLst>
          </p:cNvPr>
          <p:cNvGrpSpPr/>
          <p:nvPr/>
        </p:nvGrpSpPr>
        <p:grpSpPr>
          <a:xfrm>
            <a:off x="1409706" y="4118171"/>
            <a:ext cx="626400" cy="199440"/>
            <a:chOff x="1167583" y="4281705"/>
            <a:chExt cx="626400" cy="199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922B76E9-3953-B46D-556E-318B51E26CEF}"/>
                    </a:ext>
                  </a:extLst>
                </p14:cNvPr>
                <p14:cNvContentPartPr/>
                <p14:nvPr/>
              </p14:nvContentPartPr>
              <p14:xfrm>
                <a:off x="1167583" y="4383945"/>
                <a:ext cx="581760" cy="97200"/>
              </p14:xfrm>
            </p:contentPart>
          </mc:Choice>
          <mc:Fallback xmlns="">
            <p:pic>
              <p:nvPicPr>
                <p:cNvPr id="10" name="Mürekkep 9">
                  <a:extLst>
                    <a:ext uri="{FF2B5EF4-FFF2-40B4-BE49-F238E27FC236}">
                      <a16:creationId xmlns:a16="http://schemas.microsoft.com/office/drawing/2014/main" id="{922B76E9-3953-B46D-556E-318B51E26CEF}"/>
                    </a:ext>
                  </a:extLst>
                </p:cNvPr>
                <p:cNvPicPr/>
                <p:nvPr/>
              </p:nvPicPr>
              <p:blipFill>
                <a:blip r:embed="rId4"/>
                <a:stretch>
                  <a:fillRect/>
                </a:stretch>
              </p:blipFill>
              <p:spPr>
                <a:xfrm>
                  <a:off x="1158583" y="4375305"/>
                  <a:ext cx="599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D11D34E7-1A2B-1632-27CF-CECB6AF27720}"/>
                    </a:ext>
                  </a:extLst>
                </p14:cNvPr>
                <p14:cNvContentPartPr/>
                <p14:nvPr/>
              </p14:nvContentPartPr>
              <p14:xfrm>
                <a:off x="1683463" y="4281705"/>
                <a:ext cx="110520" cy="197640"/>
              </p14:xfrm>
            </p:contentPart>
          </mc:Choice>
          <mc:Fallback xmlns="">
            <p:pic>
              <p:nvPicPr>
                <p:cNvPr id="11" name="Mürekkep 10">
                  <a:extLst>
                    <a:ext uri="{FF2B5EF4-FFF2-40B4-BE49-F238E27FC236}">
                      <a16:creationId xmlns:a16="http://schemas.microsoft.com/office/drawing/2014/main" id="{D11D34E7-1A2B-1632-27CF-CECB6AF27720}"/>
                    </a:ext>
                  </a:extLst>
                </p:cNvPr>
                <p:cNvPicPr/>
                <p:nvPr/>
              </p:nvPicPr>
              <p:blipFill>
                <a:blip r:embed="rId6"/>
                <a:stretch>
                  <a:fillRect/>
                </a:stretch>
              </p:blipFill>
              <p:spPr>
                <a:xfrm>
                  <a:off x="1674823" y="4273065"/>
                  <a:ext cx="128160" cy="215280"/>
                </a:xfrm>
                <a:prstGeom prst="rect">
                  <a:avLst/>
                </a:prstGeom>
              </p:spPr>
            </p:pic>
          </mc:Fallback>
        </mc:AlternateContent>
      </p:grpSp>
      <p:pic>
        <p:nvPicPr>
          <p:cNvPr id="15" name="Resim 14">
            <a:extLst>
              <a:ext uri="{FF2B5EF4-FFF2-40B4-BE49-F238E27FC236}">
                <a16:creationId xmlns:a16="http://schemas.microsoft.com/office/drawing/2014/main" id="{1EF1C816-0554-E0A9-A53E-B0E35A059580}"/>
              </a:ext>
            </a:extLst>
          </p:cNvPr>
          <p:cNvPicPr>
            <a:picLocks noChangeAspect="1"/>
          </p:cNvPicPr>
          <p:nvPr/>
        </p:nvPicPr>
        <p:blipFill>
          <a:blip r:embed="rId7"/>
          <a:srcRect b="26342"/>
          <a:stretch/>
        </p:blipFill>
        <p:spPr>
          <a:xfrm>
            <a:off x="4834421" y="1666629"/>
            <a:ext cx="1829055" cy="322779"/>
          </a:xfrm>
          <a:prstGeom prst="rect">
            <a:avLst/>
          </a:prstGeom>
        </p:spPr>
      </p:pic>
    </p:spTree>
    <p:extLst>
      <p:ext uri="{BB962C8B-B14F-4D97-AF65-F5344CB8AC3E}">
        <p14:creationId xmlns:p14="http://schemas.microsoft.com/office/powerpoint/2010/main" val="3730708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0CB0D-8C15-ECF5-98CC-830536EAE67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26F0228-B4C7-9AF2-3318-206DC09F146F}"/>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dirty="0">
                <a:solidFill>
                  <a:schemeClr val="tx2"/>
                </a:solidFill>
              </a:rPr>
              <a:t>Project Settings</a:t>
            </a:r>
            <a:endParaRPr lang="en-US" sz="5200" kern="1200" dirty="0">
              <a:solidFill>
                <a:schemeClr val="tx2"/>
              </a:solidFill>
              <a:latin typeface="+mj-lt"/>
              <a:ea typeface="+mj-ea"/>
              <a:cs typeface="+mj-cs"/>
            </a:endParaRPr>
          </a:p>
        </p:txBody>
      </p:sp>
    </p:spTree>
    <p:extLst>
      <p:ext uri="{BB962C8B-B14F-4D97-AF65-F5344CB8AC3E}">
        <p14:creationId xmlns:p14="http://schemas.microsoft.com/office/powerpoint/2010/main" val="4169916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5E5C61-4B8E-A91B-AD14-68EBF89DA541}"/>
              </a:ext>
            </a:extLst>
          </p:cNvPr>
          <p:cNvPicPr>
            <a:picLocks noChangeAspect="1"/>
          </p:cNvPicPr>
          <p:nvPr/>
        </p:nvPicPr>
        <p:blipFill>
          <a:blip r:embed="rId2"/>
          <a:stretch>
            <a:fillRect/>
          </a:stretch>
        </p:blipFill>
        <p:spPr>
          <a:xfrm>
            <a:off x="2542679" y="2013187"/>
            <a:ext cx="7106642" cy="3277057"/>
          </a:xfrm>
          <a:prstGeom prst="rect">
            <a:avLst/>
          </a:prstGeom>
        </p:spPr>
      </p:pic>
      <p:pic>
        <p:nvPicPr>
          <p:cNvPr id="7" name="Resim 6">
            <a:extLst>
              <a:ext uri="{FF2B5EF4-FFF2-40B4-BE49-F238E27FC236}">
                <a16:creationId xmlns:a16="http://schemas.microsoft.com/office/drawing/2014/main" id="{F689237A-4CC5-7CB2-1311-A49317C0AC37}"/>
              </a:ext>
            </a:extLst>
          </p:cNvPr>
          <p:cNvPicPr>
            <a:picLocks noChangeAspect="1"/>
          </p:cNvPicPr>
          <p:nvPr/>
        </p:nvPicPr>
        <p:blipFill>
          <a:blip r:embed="rId3"/>
          <a:stretch>
            <a:fillRect/>
          </a:stretch>
        </p:blipFill>
        <p:spPr>
          <a:xfrm>
            <a:off x="4986182" y="1541287"/>
            <a:ext cx="2219635" cy="485843"/>
          </a:xfrm>
          <a:prstGeom prst="rect">
            <a:avLst/>
          </a:prstGeom>
        </p:spPr>
      </p:pic>
    </p:spTree>
    <p:extLst>
      <p:ext uri="{BB962C8B-B14F-4D97-AF65-F5344CB8AC3E}">
        <p14:creationId xmlns:p14="http://schemas.microsoft.com/office/powerpoint/2010/main" val="40847749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B560586-032B-0708-A1DE-DAFBF4505B2C}"/>
              </a:ext>
            </a:extLst>
          </p:cNvPr>
          <p:cNvPicPr>
            <a:picLocks noChangeAspect="1"/>
          </p:cNvPicPr>
          <p:nvPr/>
        </p:nvPicPr>
        <p:blipFill>
          <a:blip r:embed="rId2"/>
          <a:stretch>
            <a:fillRect/>
          </a:stretch>
        </p:blipFill>
        <p:spPr>
          <a:xfrm>
            <a:off x="0" y="802438"/>
            <a:ext cx="7528976" cy="5253121"/>
          </a:xfrm>
          <a:prstGeom prst="rect">
            <a:avLst/>
          </a:prstGeom>
        </p:spPr>
      </p:pic>
      <p:pic>
        <p:nvPicPr>
          <p:cNvPr id="7" name="Resim 6">
            <a:extLst>
              <a:ext uri="{FF2B5EF4-FFF2-40B4-BE49-F238E27FC236}">
                <a16:creationId xmlns:a16="http://schemas.microsoft.com/office/drawing/2014/main" id="{162DB5DD-E2DF-7B71-187B-1DAE2801A3AF}"/>
              </a:ext>
            </a:extLst>
          </p:cNvPr>
          <p:cNvPicPr>
            <a:picLocks noChangeAspect="1"/>
          </p:cNvPicPr>
          <p:nvPr/>
        </p:nvPicPr>
        <p:blipFill>
          <a:blip r:embed="rId3"/>
          <a:srcRect r="29107"/>
          <a:stretch/>
        </p:blipFill>
        <p:spPr>
          <a:xfrm>
            <a:off x="6960661" y="1068690"/>
            <a:ext cx="5157546" cy="4720619"/>
          </a:xfrm>
          <a:prstGeom prst="rect">
            <a:avLst/>
          </a:prstGeom>
        </p:spPr>
      </p:pic>
      <p:pic>
        <p:nvPicPr>
          <p:cNvPr id="9" name="Resim 8">
            <a:extLst>
              <a:ext uri="{FF2B5EF4-FFF2-40B4-BE49-F238E27FC236}">
                <a16:creationId xmlns:a16="http://schemas.microsoft.com/office/drawing/2014/main" id="{8574C71F-F4AD-CFE1-FFE4-12907C587C79}"/>
              </a:ext>
            </a:extLst>
          </p:cNvPr>
          <p:cNvPicPr>
            <a:picLocks noChangeAspect="1"/>
          </p:cNvPicPr>
          <p:nvPr/>
        </p:nvPicPr>
        <p:blipFill>
          <a:blip r:embed="rId4"/>
          <a:srcRect b="28015"/>
          <a:stretch/>
        </p:blipFill>
        <p:spPr>
          <a:xfrm>
            <a:off x="2328422" y="432130"/>
            <a:ext cx="1991003" cy="370308"/>
          </a:xfrm>
          <a:prstGeom prst="rect">
            <a:avLst/>
          </a:prstGeom>
        </p:spPr>
      </p:pic>
      <p:pic>
        <p:nvPicPr>
          <p:cNvPr id="10" name="Resim 9">
            <a:extLst>
              <a:ext uri="{FF2B5EF4-FFF2-40B4-BE49-F238E27FC236}">
                <a16:creationId xmlns:a16="http://schemas.microsoft.com/office/drawing/2014/main" id="{F83E1BFB-9093-3D54-38C0-B6C428CDACFC}"/>
              </a:ext>
            </a:extLst>
          </p:cNvPr>
          <p:cNvPicPr>
            <a:picLocks noChangeAspect="1"/>
          </p:cNvPicPr>
          <p:nvPr/>
        </p:nvPicPr>
        <p:blipFill>
          <a:blip r:embed="rId4"/>
          <a:srcRect b="28015"/>
          <a:stretch/>
        </p:blipFill>
        <p:spPr>
          <a:xfrm>
            <a:off x="8543932" y="698382"/>
            <a:ext cx="1991003" cy="370308"/>
          </a:xfrm>
          <a:prstGeom prst="rect">
            <a:avLst/>
          </a:prstGeom>
        </p:spPr>
      </p:pic>
    </p:spTree>
    <p:extLst>
      <p:ext uri="{BB962C8B-B14F-4D97-AF65-F5344CB8AC3E}">
        <p14:creationId xmlns:p14="http://schemas.microsoft.com/office/powerpoint/2010/main" val="2942739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A777C84-3AA2-81CE-F3C2-6C68C5EE74B1}"/>
              </a:ext>
            </a:extLst>
          </p:cNvPr>
          <p:cNvPicPr>
            <a:picLocks noChangeAspect="1"/>
          </p:cNvPicPr>
          <p:nvPr/>
        </p:nvPicPr>
        <p:blipFill>
          <a:blip r:embed="rId2"/>
          <a:stretch>
            <a:fillRect/>
          </a:stretch>
        </p:blipFill>
        <p:spPr>
          <a:xfrm>
            <a:off x="1094677" y="3252825"/>
            <a:ext cx="10002646" cy="914528"/>
          </a:xfrm>
          <a:prstGeom prst="rect">
            <a:avLst/>
          </a:prstGeom>
        </p:spPr>
      </p:pic>
      <p:pic>
        <p:nvPicPr>
          <p:cNvPr id="7" name="Resim 6">
            <a:extLst>
              <a:ext uri="{FF2B5EF4-FFF2-40B4-BE49-F238E27FC236}">
                <a16:creationId xmlns:a16="http://schemas.microsoft.com/office/drawing/2014/main" id="{A3B1AC64-C48F-888D-D40F-09E153BD70E5}"/>
              </a:ext>
            </a:extLst>
          </p:cNvPr>
          <p:cNvPicPr>
            <a:picLocks noChangeAspect="1"/>
          </p:cNvPicPr>
          <p:nvPr/>
        </p:nvPicPr>
        <p:blipFill>
          <a:blip r:embed="rId3"/>
          <a:stretch>
            <a:fillRect/>
          </a:stretch>
        </p:blipFill>
        <p:spPr>
          <a:xfrm>
            <a:off x="4800419" y="1029728"/>
            <a:ext cx="2591162" cy="409632"/>
          </a:xfrm>
          <a:prstGeom prst="rect">
            <a:avLst/>
          </a:prstGeom>
        </p:spPr>
      </p:pic>
      <p:pic>
        <p:nvPicPr>
          <p:cNvPr id="9" name="Resim 8">
            <a:extLst>
              <a:ext uri="{FF2B5EF4-FFF2-40B4-BE49-F238E27FC236}">
                <a16:creationId xmlns:a16="http://schemas.microsoft.com/office/drawing/2014/main" id="{C566ADCF-9D04-50DB-A0C6-993BD7FB2C02}"/>
              </a:ext>
            </a:extLst>
          </p:cNvPr>
          <p:cNvPicPr>
            <a:picLocks noChangeAspect="1"/>
          </p:cNvPicPr>
          <p:nvPr/>
        </p:nvPicPr>
        <p:blipFill>
          <a:blip r:embed="rId4"/>
          <a:stretch>
            <a:fillRect/>
          </a:stretch>
        </p:blipFill>
        <p:spPr>
          <a:xfrm>
            <a:off x="5638736" y="1755460"/>
            <a:ext cx="914528" cy="1181265"/>
          </a:xfrm>
          <a:prstGeom prst="rect">
            <a:avLst/>
          </a:prstGeom>
        </p:spPr>
      </p:pic>
      <p:pic>
        <p:nvPicPr>
          <p:cNvPr id="11" name="Resim 10">
            <a:extLst>
              <a:ext uri="{FF2B5EF4-FFF2-40B4-BE49-F238E27FC236}">
                <a16:creationId xmlns:a16="http://schemas.microsoft.com/office/drawing/2014/main" id="{5BD3EEA9-FC6A-C423-D28A-540D65BA8631}"/>
              </a:ext>
            </a:extLst>
          </p:cNvPr>
          <p:cNvPicPr>
            <a:picLocks noChangeAspect="1"/>
          </p:cNvPicPr>
          <p:nvPr/>
        </p:nvPicPr>
        <p:blipFill>
          <a:blip r:embed="rId5"/>
          <a:stretch>
            <a:fillRect/>
          </a:stretch>
        </p:blipFill>
        <p:spPr>
          <a:xfrm>
            <a:off x="4881393" y="585675"/>
            <a:ext cx="2429214" cy="181000"/>
          </a:xfrm>
          <a:prstGeom prst="rect">
            <a:avLst/>
          </a:prstGeom>
        </p:spPr>
      </p:pic>
      <p:grpSp>
        <p:nvGrpSpPr>
          <p:cNvPr id="15" name="Grup 14">
            <a:extLst>
              <a:ext uri="{FF2B5EF4-FFF2-40B4-BE49-F238E27FC236}">
                <a16:creationId xmlns:a16="http://schemas.microsoft.com/office/drawing/2014/main" id="{2C132AD7-CD1E-15D1-7D6B-F61247525B83}"/>
              </a:ext>
            </a:extLst>
          </p:cNvPr>
          <p:cNvGrpSpPr/>
          <p:nvPr/>
        </p:nvGrpSpPr>
        <p:grpSpPr>
          <a:xfrm>
            <a:off x="6026305" y="808200"/>
            <a:ext cx="188640" cy="189720"/>
            <a:chOff x="6026305" y="808200"/>
            <a:chExt cx="188640" cy="1897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1937E95-CC07-63F6-87FA-F3CE33A4F338}"/>
                    </a:ext>
                  </a:extLst>
                </p14:cNvPr>
                <p14:cNvContentPartPr/>
                <p14:nvPr/>
              </p14:nvContentPartPr>
              <p14:xfrm>
                <a:off x="6088585" y="808200"/>
                <a:ext cx="33120" cy="189720"/>
              </p14:xfrm>
            </p:contentPart>
          </mc:Choice>
          <mc:Fallback xmlns="">
            <p:pic>
              <p:nvPicPr>
                <p:cNvPr id="12" name="Mürekkep 11">
                  <a:extLst>
                    <a:ext uri="{FF2B5EF4-FFF2-40B4-BE49-F238E27FC236}">
                      <a16:creationId xmlns:a16="http://schemas.microsoft.com/office/drawing/2014/main" id="{61937E95-CC07-63F6-87FA-F3CE33A4F338}"/>
                    </a:ext>
                  </a:extLst>
                </p:cNvPr>
                <p:cNvPicPr/>
                <p:nvPr/>
              </p:nvPicPr>
              <p:blipFill>
                <a:blip r:embed="rId7"/>
                <a:stretch>
                  <a:fillRect/>
                </a:stretch>
              </p:blipFill>
              <p:spPr>
                <a:xfrm>
                  <a:off x="6079945" y="799200"/>
                  <a:ext cx="50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6D1469EA-7CA7-5905-9FC5-95232503CCEF}"/>
                    </a:ext>
                  </a:extLst>
                </p14:cNvPr>
                <p14:cNvContentPartPr/>
                <p14:nvPr/>
              </p14:nvContentPartPr>
              <p14:xfrm>
                <a:off x="6026305" y="917640"/>
                <a:ext cx="76320" cy="64080"/>
              </p14:xfrm>
            </p:contentPart>
          </mc:Choice>
          <mc:Fallback xmlns="">
            <p:pic>
              <p:nvPicPr>
                <p:cNvPr id="13" name="Mürekkep 12">
                  <a:extLst>
                    <a:ext uri="{FF2B5EF4-FFF2-40B4-BE49-F238E27FC236}">
                      <a16:creationId xmlns:a16="http://schemas.microsoft.com/office/drawing/2014/main" id="{6D1469EA-7CA7-5905-9FC5-95232503CCEF}"/>
                    </a:ext>
                  </a:extLst>
                </p:cNvPr>
                <p:cNvPicPr/>
                <p:nvPr/>
              </p:nvPicPr>
              <p:blipFill>
                <a:blip r:embed="rId9"/>
                <a:stretch>
                  <a:fillRect/>
                </a:stretch>
              </p:blipFill>
              <p:spPr>
                <a:xfrm>
                  <a:off x="6017305" y="909000"/>
                  <a:ext cx="93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7FE608E3-AB41-CE42-A334-0CB641E0055F}"/>
                    </a:ext>
                  </a:extLst>
                </p14:cNvPr>
                <p14:cNvContentPartPr/>
                <p14:nvPr/>
              </p14:nvContentPartPr>
              <p14:xfrm>
                <a:off x="6140785" y="892800"/>
                <a:ext cx="74160" cy="98640"/>
              </p14:xfrm>
            </p:contentPart>
          </mc:Choice>
          <mc:Fallback xmlns="">
            <p:pic>
              <p:nvPicPr>
                <p:cNvPr id="14" name="Mürekkep 13">
                  <a:extLst>
                    <a:ext uri="{FF2B5EF4-FFF2-40B4-BE49-F238E27FC236}">
                      <a16:creationId xmlns:a16="http://schemas.microsoft.com/office/drawing/2014/main" id="{7FE608E3-AB41-CE42-A334-0CB641E0055F}"/>
                    </a:ext>
                  </a:extLst>
                </p:cNvPr>
                <p:cNvPicPr/>
                <p:nvPr/>
              </p:nvPicPr>
              <p:blipFill>
                <a:blip r:embed="rId11"/>
                <a:stretch>
                  <a:fillRect/>
                </a:stretch>
              </p:blipFill>
              <p:spPr>
                <a:xfrm>
                  <a:off x="6131785" y="884160"/>
                  <a:ext cx="91800" cy="116280"/>
                </a:xfrm>
                <a:prstGeom prst="rect">
                  <a:avLst/>
                </a:prstGeom>
              </p:spPr>
            </p:pic>
          </mc:Fallback>
        </mc:AlternateContent>
      </p:grpSp>
      <p:grpSp>
        <p:nvGrpSpPr>
          <p:cNvPr id="19" name="Grup 18">
            <a:extLst>
              <a:ext uri="{FF2B5EF4-FFF2-40B4-BE49-F238E27FC236}">
                <a16:creationId xmlns:a16="http://schemas.microsoft.com/office/drawing/2014/main" id="{03D58D9D-310A-6E9E-F1D5-FA8DB025C309}"/>
              </a:ext>
            </a:extLst>
          </p:cNvPr>
          <p:cNvGrpSpPr/>
          <p:nvPr/>
        </p:nvGrpSpPr>
        <p:grpSpPr>
          <a:xfrm>
            <a:off x="5971225" y="1462680"/>
            <a:ext cx="299880" cy="240840"/>
            <a:chOff x="5971225" y="1462680"/>
            <a:chExt cx="299880" cy="240840"/>
          </a:xfrm>
        </p:grpSpPr>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0FAF09BE-C02B-82DB-BA67-4ABCD99AB88A}"/>
                    </a:ext>
                  </a:extLst>
                </p14:cNvPr>
                <p14:cNvContentPartPr/>
                <p14:nvPr/>
              </p14:nvContentPartPr>
              <p14:xfrm>
                <a:off x="6082465" y="1462680"/>
                <a:ext cx="10800" cy="220320"/>
              </p14:xfrm>
            </p:contentPart>
          </mc:Choice>
          <mc:Fallback xmlns="">
            <p:pic>
              <p:nvPicPr>
                <p:cNvPr id="16" name="Mürekkep 15">
                  <a:extLst>
                    <a:ext uri="{FF2B5EF4-FFF2-40B4-BE49-F238E27FC236}">
                      <a16:creationId xmlns:a16="http://schemas.microsoft.com/office/drawing/2014/main" id="{0FAF09BE-C02B-82DB-BA67-4ABCD99AB88A}"/>
                    </a:ext>
                  </a:extLst>
                </p:cNvPr>
                <p:cNvPicPr/>
                <p:nvPr/>
              </p:nvPicPr>
              <p:blipFill>
                <a:blip r:embed="rId13"/>
                <a:stretch>
                  <a:fillRect/>
                </a:stretch>
              </p:blipFill>
              <p:spPr>
                <a:xfrm>
                  <a:off x="6073825" y="1453680"/>
                  <a:ext cx="28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644787B-F575-4BF0-4676-F925079883EC}"/>
                    </a:ext>
                  </a:extLst>
                </p14:cNvPr>
                <p14:cNvContentPartPr/>
                <p14:nvPr/>
              </p14:nvContentPartPr>
              <p14:xfrm>
                <a:off x="5971225" y="1614240"/>
                <a:ext cx="111960" cy="79920"/>
              </p14:xfrm>
            </p:contentPart>
          </mc:Choice>
          <mc:Fallback xmlns="">
            <p:pic>
              <p:nvPicPr>
                <p:cNvPr id="17" name="Mürekkep 16">
                  <a:extLst>
                    <a:ext uri="{FF2B5EF4-FFF2-40B4-BE49-F238E27FC236}">
                      <a16:creationId xmlns:a16="http://schemas.microsoft.com/office/drawing/2014/main" id="{B644787B-F575-4BF0-4676-F925079883EC}"/>
                    </a:ext>
                  </a:extLst>
                </p:cNvPr>
                <p:cNvPicPr/>
                <p:nvPr/>
              </p:nvPicPr>
              <p:blipFill>
                <a:blip r:embed="rId15"/>
                <a:stretch>
                  <a:fillRect/>
                </a:stretch>
              </p:blipFill>
              <p:spPr>
                <a:xfrm>
                  <a:off x="5962225" y="1605240"/>
                  <a:ext cx="129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2CB8D3CB-0A81-9817-BF21-8EB63A6A84D2}"/>
                    </a:ext>
                  </a:extLst>
                </p14:cNvPr>
                <p14:cNvContentPartPr/>
                <p14:nvPr/>
              </p14:nvContentPartPr>
              <p14:xfrm>
                <a:off x="6102265" y="1573920"/>
                <a:ext cx="168840" cy="129600"/>
              </p14:xfrm>
            </p:contentPart>
          </mc:Choice>
          <mc:Fallback xmlns="">
            <p:pic>
              <p:nvPicPr>
                <p:cNvPr id="18" name="Mürekkep 17">
                  <a:extLst>
                    <a:ext uri="{FF2B5EF4-FFF2-40B4-BE49-F238E27FC236}">
                      <a16:creationId xmlns:a16="http://schemas.microsoft.com/office/drawing/2014/main" id="{2CB8D3CB-0A81-9817-BF21-8EB63A6A84D2}"/>
                    </a:ext>
                  </a:extLst>
                </p:cNvPr>
                <p:cNvPicPr/>
                <p:nvPr/>
              </p:nvPicPr>
              <p:blipFill>
                <a:blip r:embed="rId17"/>
                <a:stretch>
                  <a:fillRect/>
                </a:stretch>
              </p:blipFill>
              <p:spPr>
                <a:xfrm>
                  <a:off x="6093265" y="1565280"/>
                  <a:ext cx="186480" cy="147240"/>
                </a:xfrm>
                <a:prstGeom prst="rect">
                  <a:avLst/>
                </a:prstGeom>
              </p:spPr>
            </p:pic>
          </mc:Fallback>
        </mc:AlternateContent>
      </p:grpSp>
      <p:grpSp>
        <p:nvGrpSpPr>
          <p:cNvPr id="23" name="Grup 22">
            <a:extLst>
              <a:ext uri="{FF2B5EF4-FFF2-40B4-BE49-F238E27FC236}">
                <a16:creationId xmlns:a16="http://schemas.microsoft.com/office/drawing/2014/main" id="{B2B61C73-30DC-A02C-A8C7-DA7A0066E56C}"/>
              </a:ext>
            </a:extLst>
          </p:cNvPr>
          <p:cNvGrpSpPr/>
          <p:nvPr/>
        </p:nvGrpSpPr>
        <p:grpSpPr>
          <a:xfrm>
            <a:off x="5967265" y="2993040"/>
            <a:ext cx="266760" cy="212400"/>
            <a:chOff x="5967265" y="2993040"/>
            <a:chExt cx="266760" cy="212400"/>
          </a:xfrm>
        </p:grpSpPr>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AB13CCDD-8225-232C-703F-D8236AC4A374}"/>
                    </a:ext>
                  </a:extLst>
                </p14:cNvPr>
                <p14:cNvContentPartPr/>
                <p14:nvPr/>
              </p14:nvContentPartPr>
              <p14:xfrm>
                <a:off x="6052945" y="2993040"/>
                <a:ext cx="11160" cy="201600"/>
              </p14:xfrm>
            </p:contentPart>
          </mc:Choice>
          <mc:Fallback xmlns="">
            <p:pic>
              <p:nvPicPr>
                <p:cNvPr id="20" name="Mürekkep 19">
                  <a:extLst>
                    <a:ext uri="{FF2B5EF4-FFF2-40B4-BE49-F238E27FC236}">
                      <a16:creationId xmlns:a16="http://schemas.microsoft.com/office/drawing/2014/main" id="{AB13CCDD-8225-232C-703F-D8236AC4A374}"/>
                    </a:ext>
                  </a:extLst>
                </p:cNvPr>
                <p:cNvPicPr/>
                <p:nvPr/>
              </p:nvPicPr>
              <p:blipFill>
                <a:blip r:embed="rId19"/>
                <a:stretch>
                  <a:fillRect/>
                </a:stretch>
              </p:blipFill>
              <p:spPr>
                <a:xfrm>
                  <a:off x="6044305" y="2984400"/>
                  <a:ext cx="288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5B5D163E-3D47-0EDE-9A48-2BFF483955BC}"/>
                    </a:ext>
                  </a:extLst>
                </p14:cNvPr>
                <p14:cNvContentPartPr/>
                <p14:nvPr/>
              </p14:nvContentPartPr>
              <p14:xfrm>
                <a:off x="5967265" y="3100320"/>
                <a:ext cx="68040" cy="105120"/>
              </p14:xfrm>
            </p:contentPart>
          </mc:Choice>
          <mc:Fallback xmlns="">
            <p:pic>
              <p:nvPicPr>
                <p:cNvPr id="21" name="Mürekkep 20">
                  <a:extLst>
                    <a:ext uri="{FF2B5EF4-FFF2-40B4-BE49-F238E27FC236}">
                      <a16:creationId xmlns:a16="http://schemas.microsoft.com/office/drawing/2014/main" id="{5B5D163E-3D47-0EDE-9A48-2BFF483955BC}"/>
                    </a:ext>
                  </a:extLst>
                </p:cNvPr>
                <p:cNvPicPr/>
                <p:nvPr/>
              </p:nvPicPr>
              <p:blipFill>
                <a:blip r:embed="rId21"/>
                <a:stretch>
                  <a:fillRect/>
                </a:stretch>
              </p:blipFill>
              <p:spPr>
                <a:xfrm>
                  <a:off x="5958265" y="3091320"/>
                  <a:ext cx="85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A88268FE-5AF3-7D4E-4B10-A6ACA93108DD}"/>
                    </a:ext>
                  </a:extLst>
                </p14:cNvPr>
                <p14:cNvContentPartPr/>
                <p14:nvPr/>
              </p14:nvContentPartPr>
              <p14:xfrm>
                <a:off x="6054025" y="3067920"/>
                <a:ext cx="180000" cy="137520"/>
              </p14:xfrm>
            </p:contentPart>
          </mc:Choice>
          <mc:Fallback xmlns="">
            <p:pic>
              <p:nvPicPr>
                <p:cNvPr id="22" name="Mürekkep 21">
                  <a:extLst>
                    <a:ext uri="{FF2B5EF4-FFF2-40B4-BE49-F238E27FC236}">
                      <a16:creationId xmlns:a16="http://schemas.microsoft.com/office/drawing/2014/main" id="{A88268FE-5AF3-7D4E-4B10-A6ACA93108DD}"/>
                    </a:ext>
                  </a:extLst>
                </p:cNvPr>
                <p:cNvPicPr/>
                <p:nvPr/>
              </p:nvPicPr>
              <p:blipFill>
                <a:blip r:embed="rId23"/>
                <a:stretch>
                  <a:fillRect/>
                </a:stretch>
              </p:blipFill>
              <p:spPr>
                <a:xfrm>
                  <a:off x="6045385" y="3059280"/>
                  <a:ext cx="197640" cy="155160"/>
                </a:xfrm>
                <a:prstGeom prst="rect">
                  <a:avLst/>
                </a:prstGeom>
              </p:spPr>
            </p:pic>
          </mc:Fallback>
        </mc:AlternateContent>
      </p:grpSp>
      <p:grpSp>
        <p:nvGrpSpPr>
          <p:cNvPr id="59" name="Grup 58">
            <a:extLst>
              <a:ext uri="{FF2B5EF4-FFF2-40B4-BE49-F238E27FC236}">
                <a16:creationId xmlns:a16="http://schemas.microsoft.com/office/drawing/2014/main" id="{826A0A3B-FEC9-69C8-2F2E-83162EA6EBB2}"/>
              </a:ext>
            </a:extLst>
          </p:cNvPr>
          <p:cNvGrpSpPr/>
          <p:nvPr/>
        </p:nvGrpSpPr>
        <p:grpSpPr>
          <a:xfrm>
            <a:off x="8255425" y="3799440"/>
            <a:ext cx="2603520" cy="1109880"/>
            <a:chOff x="8255425" y="3799440"/>
            <a:chExt cx="2603520" cy="1109880"/>
          </a:xfrm>
        </p:grpSpPr>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38ABE423-9E22-BA5A-0BD0-53C5A5B373CC}"/>
                    </a:ext>
                  </a:extLst>
                </p14:cNvPr>
                <p14:cNvContentPartPr/>
                <p14:nvPr/>
              </p14:nvContentPartPr>
              <p14:xfrm>
                <a:off x="8255425" y="3799440"/>
                <a:ext cx="1747800" cy="330120"/>
              </p14:xfrm>
            </p:contentPart>
          </mc:Choice>
          <mc:Fallback xmlns="">
            <p:pic>
              <p:nvPicPr>
                <p:cNvPr id="24" name="Mürekkep 23">
                  <a:extLst>
                    <a:ext uri="{FF2B5EF4-FFF2-40B4-BE49-F238E27FC236}">
                      <a16:creationId xmlns:a16="http://schemas.microsoft.com/office/drawing/2014/main" id="{38ABE423-9E22-BA5A-0BD0-53C5A5B373CC}"/>
                    </a:ext>
                  </a:extLst>
                </p:cNvPr>
                <p:cNvPicPr/>
                <p:nvPr/>
              </p:nvPicPr>
              <p:blipFill>
                <a:blip r:embed="rId25"/>
                <a:stretch>
                  <a:fillRect/>
                </a:stretch>
              </p:blipFill>
              <p:spPr>
                <a:xfrm>
                  <a:off x="8246425" y="3790800"/>
                  <a:ext cx="1765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A0338AC-F771-F420-A650-C824007B2915}"/>
                    </a:ext>
                  </a:extLst>
                </p14:cNvPr>
                <p14:cNvContentPartPr/>
                <p14:nvPr/>
              </p14:nvContentPartPr>
              <p14:xfrm>
                <a:off x="8468905" y="4253040"/>
                <a:ext cx="266400" cy="186120"/>
              </p14:xfrm>
            </p:contentPart>
          </mc:Choice>
          <mc:Fallback xmlns="">
            <p:pic>
              <p:nvPicPr>
                <p:cNvPr id="25" name="Mürekkep 24">
                  <a:extLst>
                    <a:ext uri="{FF2B5EF4-FFF2-40B4-BE49-F238E27FC236}">
                      <a16:creationId xmlns:a16="http://schemas.microsoft.com/office/drawing/2014/main" id="{EA0338AC-F771-F420-A650-C824007B2915}"/>
                    </a:ext>
                  </a:extLst>
                </p:cNvPr>
                <p:cNvPicPr/>
                <p:nvPr/>
              </p:nvPicPr>
              <p:blipFill>
                <a:blip r:embed="rId27"/>
                <a:stretch>
                  <a:fillRect/>
                </a:stretch>
              </p:blipFill>
              <p:spPr>
                <a:xfrm>
                  <a:off x="8459905" y="4244400"/>
                  <a:ext cx="284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108A0A9C-B7E1-1679-B273-8F4C803F7D5B}"/>
                    </a:ext>
                  </a:extLst>
                </p14:cNvPr>
                <p14:cNvContentPartPr/>
                <p14:nvPr/>
              </p14:nvContentPartPr>
              <p14:xfrm>
                <a:off x="8835745" y="4234680"/>
                <a:ext cx="21600" cy="163080"/>
              </p14:xfrm>
            </p:contentPart>
          </mc:Choice>
          <mc:Fallback xmlns="">
            <p:pic>
              <p:nvPicPr>
                <p:cNvPr id="26" name="Mürekkep 25">
                  <a:extLst>
                    <a:ext uri="{FF2B5EF4-FFF2-40B4-BE49-F238E27FC236}">
                      <a16:creationId xmlns:a16="http://schemas.microsoft.com/office/drawing/2014/main" id="{108A0A9C-B7E1-1679-B273-8F4C803F7D5B}"/>
                    </a:ext>
                  </a:extLst>
                </p:cNvPr>
                <p:cNvPicPr/>
                <p:nvPr/>
              </p:nvPicPr>
              <p:blipFill>
                <a:blip r:embed="rId29"/>
                <a:stretch>
                  <a:fillRect/>
                </a:stretch>
              </p:blipFill>
              <p:spPr>
                <a:xfrm>
                  <a:off x="8826745" y="4226040"/>
                  <a:ext cx="39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DDFE91AC-980B-C8D8-F600-A0DF15922DC5}"/>
                    </a:ext>
                  </a:extLst>
                </p14:cNvPr>
                <p14:cNvContentPartPr/>
                <p14:nvPr/>
              </p14:nvContentPartPr>
              <p14:xfrm>
                <a:off x="8787505" y="4321080"/>
                <a:ext cx="182160" cy="20160"/>
              </p14:xfrm>
            </p:contentPart>
          </mc:Choice>
          <mc:Fallback xmlns="">
            <p:pic>
              <p:nvPicPr>
                <p:cNvPr id="27" name="Mürekkep 26">
                  <a:extLst>
                    <a:ext uri="{FF2B5EF4-FFF2-40B4-BE49-F238E27FC236}">
                      <a16:creationId xmlns:a16="http://schemas.microsoft.com/office/drawing/2014/main" id="{DDFE91AC-980B-C8D8-F600-A0DF15922DC5}"/>
                    </a:ext>
                  </a:extLst>
                </p:cNvPr>
                <p:cNvPicPr/>
                <p:nvPr/>
              </p:nvPicPr>
              <p:blipFill>
                <a:blip r:embed="rId31"/>
                <a:stretch>
                  <a:fillRect/>
                </a:stretch>
              </p:blipFill>
              <p:spPr>
                <a:xfrm>
                  <a:off x="8778865" y="4312440"/>
                  <a:ext cx="199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5D256DB6-AE5F-4C82-491C-E81ACC773B07}"/>
                    </a:ext>
                  </a:extLst>
                </p14:cNvPr>
                <p14:cNvContentPartPr/>
                <p14:nvPr/>
              </p14:nvContentPartPr>
              <p14:xfrm>
                <a:off x="9057145" y="4215240"/>
                <a:ext cx="10440" cy="201600"/>
              </p14:xfrm>
            </p:contentPart>
          </mc:Choice>
          <mc:Fallback xmlns="">
            <p:pic>
              <p:nvPicPr>
                <p:cNvPr id="28" name="Mürekkep 27">
                  <a:extLst>
                    <a:ext uri="{FF2B5EF4-FFF2-40B4-BE49-F238E27FC236}">
                      <a16:creationId xmlns:a16="http://schemas.microsoft.com/office/drawing/2014/main" id="{5D256DB6-AE5F-4C82-491C-E81ACC773B07}"/>
                    </a:ext>
                  </a:extLst>
                </p:cNvPr>
                <p:cNvPicPr/>
                <p:nvPr/>
              </p:nvPicPr>
              <p:blipFill>
                <a:blip r:embed="rId33"/>
                <a:stretch>
                  <a:fillRect/>
                </a:stretch>
              </p:blipFill>
              <p:spPr>
                <a:xfrm>
                  <a:off x="9048505" y="4206600"/>
                  <a:ext cx="28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862DA058-489D-DCD1-134F-556AD3DFF4B6}"/>
                    </a:ext>
                  </a:extLst>
                </p14:cNvPr>
                <p14:cNvContentPartPr/>
                <p14:nvPr/>
              </p14:nvContentPartPr>
              <p14:xfrm>
                <a:off x="9008905" y="4311720"/>
                <a:ext cx="124200" cy="10080"/>
              </p14:xfrm>
            </p:contentPart>
          </mc:Choice>
          <mc:Fallback xmlns="">
            <p:pic>
              <p:nvPicPr>
                <p:cNvPr id="29" name="Mürekkep 28">
                  <a:extLst>
                    <a:ext uri="{FF2B5EF4-FFF2-40B4-BE49-F238E27FC236}">
                      <a16:creationId xmlns:a16="http://schemas.microsoft.com/office/drawing/2014/main" id="{862DA058-489D-DCD1-134F-556AD3DFF4B6}"/>
                    </a:ext>
                  </a:extLst>
                </p:cNvPr>
                <p:cNvPicPr/>
                <p:nvPr/>
              </p:nvPicPr>
              <p:blipFill>
                <a:blip r:embed="rId35"/>
                <a:stretch>
                  <a:fillRect/>
                </a:stretch>
              </p:blipFill>
              <p:spPr>
                <a:xfrm>
                  <a:off x="8999905" y="4302720"/>
                  <a:ext cx="14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D0FC3817-C65A-3A7E-A28A-054A2EA5B037}"/>
                    </a:ext>
                  </a:extLst>
                </p14:cNvPr>
                <p14:cNvContentPartPr/>
                <p14:nvPr/>
              </p14:nvContentPartPr>
              <p14:xfrm>
                <a:off x="9384025" y="4282560"/>
                <a:ext cx="360" cy="124560"/>
              </p14:xfrm>
            </p:contentPart>
          </mc:Choice>
          <mc:Fallback xmlns="">
            <p:pic>
              <p:nvPicPr>
                <p:cNvPr id="31" name="Mürekkep 30">
                  <a:extLst>
                    <a:ext uri="{FF2B5EF4-FFF2-40B4-BE49-F238E27FC236}">
                      <a16:creationId xmlns:a16="http://schemas.microsoft.com/office/drawing/2014/main" id="{D0FC3817-C65A-3A7E-A28A-054A2EA5B037}"/>
                    </a:ext>
                  </a:extLst>
                </p:cNvPr>
                <p:cNvPicPr/>
                <p:nvPr/>
              </p:nvPicPr>
              <p:blipFill>
                <a:blip r:embed="rId37"/>
                <a:stretch>
                  <a:fillRect/>
                </a:stretch>
              </p:blipFill>
              <p:spPr>
                <a:xfrm>
                  <a:off x="9375385" y="4273920"/>
                  <a:ext cx="18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6C80ED65-ACBA-0B6F-CECE-ED8F0560D044}"/>
                    </a:ext>
                  </a:extLst>
                </p14:cNvPr>
                <p14:cNvContentPartPr/>
                <p14:nvPr/>
              </p14:nvContentPartPr>
              <p14:xfrm>
                <a:off x="9210865" y="4196160"/>
                <a:ext cx="52920" cy="42840"/>
              </p14:xfrm>
            </p:contentPart>
          </mc:Choice>
          <mc:Fallback xmlns="">
            <p:pic>
              <p:nvPicPr>
                <p:cNvPr id="32" name="Mürekkep 31">
                  <a:extLst>
                    <a:ext uri="{FF2B5EF4-FFF2-40B4-BE49-F238E27FC236}">
                      <a16:creationId xmlns:a16="http://schemas.microsoft.com/office/drawing/2014/main" id="{6C80ED65-ACBA-0B6F-CECE-ED8F0560D044}"/>
                    </a:ext>
                  </a:extLst>
                </p:cNvPr>
                <p:cNvPicPr/>
                <p:nvPr/>
              </p:nvPicPr>
              <p:blipFill>
                <a:blip r:embed="rId39"/>
                <a:stretch>
                  <a:fillRect/>
                </a:stretch>
              </p:blipFill>
              <p:spPr>
                <a:xfrm>
                  <a:off x="9202225" y="4187160"/>
                  <a:ext cx="705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A4611A1-635E-012A-E5A1-CE6DE6E15C63}"/>
                    </a:ext>
                  </a:extLst>
                </p14:cNvPr>
                <p14:cNvContentPartPr/>
                <p14:nvPr/>
              </p14:nvContentPartPr>
              <p14:xfrm>
                <a:off x="9268825" y="4244400"/>
                <a:ext cx="12960" cy="13680"/>
              </p14:xfrm>
            </p:contentPart>
          </mc:Choice>
          <mc:Fallback xmlns="">
            <p:pic>
              <p:nvPicPr>
                <p:cNvPr id="33" name="Mürekkep 32">
                  <a:extLst>
                    <a:ext uri="{FF2B5EF4-FFF2-40B4-BE49-F238E27FC236}">
                      <a16:creationId xmlns:a16="http://schemas.microsoft.com/office/drawing/2014/main" id="{0A4611A1-635E-012A-E5A1-CE6DE6E15C63}"/>
                    </a:ext>
                  </a:extLst>
                </p:cNvPr>
                <p:cNvPicPr/>
                <p:nvPr/>
              </p:nvPicPr>
              <p:blipFill>
                <a:blip r:embed="rId41"/>
                <a:stretch>
                  <a:fillRect/>
                </a:stretch>
              </p:blipFill>
              <p:spPr>
                <a:xfrm>
                  <a:off x="9260185" y="4235760"/>
                  <a:ext cx="3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Mürekkep 33">
                  <a:extLst>
                    <a:ext uri="{FF2B5EF4-FFF2-40B4-BE49-F238E27FC236}">
                      <a16:creationId xmlns:a16="http://schemas.microsoft.com/office/drawing/2014/main" id="{2706ADD9-280E-2D5E-19F8-4583641527A6}"/>
                    </a:ext>
                  </a:extLst>
                </p14:cNvPr>
                <p14:cNvContentPartPr/>
                <p14:nvPr/>
              </p14:nvContentPartPr>
              <p14:xfrm>
                <a:off x="8386105" y="4627800"/>
                <a:ext cx="218880" cy="206280"/>
              </p14:xfrm>
            </p:contentPart>
          </mc:Choice>
          <mc:Fallback xmlns="">
            <p:pic>
              <p:nvPicPr>
                <p:cNvPr id="34" name="Mürekkep 33">
                  <a:extLst>
                    <a:ext uri="{FF2B5EF4-FFF2-40B4-BE49-F238E27FC236}">
                      <a16:creationId xmlns:a16="http://schemas.microsoft.com/office/drawing/2014/main" id="{2706ADD9-280E-2D5E-19F8-4583641527A6}"/>
                    </a:ext>
                  </a:extLst>
                </p:cNvPr>
                <p:cNvPicPr/>
                <p:nvPr/>
              </p:nvPicPr>
              <p:blipFill>
                <a:blip r:embed="rId43"/>
                <a:stretch>
                  <a:fillRect/>
                </a:stretch>
              </p:blipFill>
              <p:spPr>
                <a:xfrm>
                  <a:off x="8377465" y="4618800"/>
                  <a:ext cx="23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AB4E6CF4-FFE3-B027-B600-30FBDD0EE634}"/>
                    </a:ext>
                  </a:extLst>
                </p14:cNvPr>
                <p14:cNvContentPartPr/>
                <p14:nvPr/>
              </p14:nvContentPartPr>
              <p14:xfrm>
                <a:off x="8680225" y="4703760"/>
                <a:ext cx="221760" cy="147960"/>
              </p14:xfrm>
            </p:contentPart>
          </mc:Choice>
          <mc:Fallback xmlns="">
            <p:pic>
              <p:nvPicPr>
                <p:cNvPr id="35" name="Mürekkep 34">
                  <a:extLst>
                    <a:ext uri="{FF2B5EF4-FFF2-40B4-BE49-F238E27FC236}">
                      <a16:creationId xmlns:a16="http://schemas.microsoft.com/office/drawing/2014/main" id="{AB4E6CF4-FFE3-B027-B600-30FBDD0EE634}"/>
                    </a:ext>
                  </a:extLst>
                </p:cNvPr>
                <p:cNvPicPr/>
                <p:nvPr/>
              </p:nvPicPr>
              <p:blipFill>
                <a:blip r:embed="rId45"/>
                <a:stretch>
                  <a:fillRect/>
                </a:stretch>
              </p:blipFill>
              <p:spPr>
                <a:xfrm>
                  <a:off x="8671225" y="4695120"/>
                  <a:ext cx="239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A000F62F-A078-4535-AC3D-665AAAA7B721}"/>
                    </a:ext>
                  </a:extLst>
                </p14:cNvPr>
                <p14:cNvContentPartPr/>
                <p14:nvPr/>
              </p14:nvContentPartPr>
              <p14:xfrm>
                <a:off x="8912065" y="4665960"/>
                <a:ext cx="106920" cy="166680"/>
              </p14:xfrm>
            </p:contentPart>
          </mc:Choice>
          <mc:Fallback xmlns="">
            <p:pic>
              <p:nvPicPr>
                <p:cNvPr id="36" name="Mürekkep 35">
                  <a:extLst>
                    <a:ext uri="{FF2B5EF4-FFF2-40B4-BE49-F238E27FC236}">
                      <a16:creationId xmlns:a16="http://schemas.microsoft.com/office/drawing/2014/main" id="{A000F62F-A078-4535-AC3D-665AAAA7B721}"/>
                    </a:ext>
                  </a:extLst>
                </p:cNvPr>
                <p:cNvPicPr/>
                <p:nvPr/>
              </p:nvPicPr>
              <p:blipFill>
                <a:blip r:embed="rId47"/>
                <a:stretch>
                  <a:fillRect/>
                </a:stretch>
              </p:blipFill>
              <p:spPr>
                <a:xfrm>
                  <a:off x="8903425" y="4657320"/>
                  <a:ext cx="124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84585344-C9C6-494F-E178-1A9811C38F76}"/>
                    </a:ext>
                  </a:extLst>
                </p14:cNvPr>
                <p14:cNvContentPartPr/>
                <p14:nvPr/>
              </p14:nvContentPartPr>
              <p14:xfrm>
                <a:off x="8999185" y="4831560"/>
                <a:ext cx="10080" cy="77760"/>
              </p14:xfrm>
            </p:contentPart>
          </mc:Choice>
          <mc:Fallback xmlns="">
            <p:pic>
              <p:nvPicPr>
                <p:cNvPr id="37" name="Mürekkep 36">
                  <a:extLst>
                    <a:ext uri="{FF2B5EF4-FFF2-40B4-BE49-F238E27FC236}">
                      <a16:creationId xmlns:a16="http://schemas.microsoft.com/office/drawing/2014/main" id="{84585344-C9C6-494F-E178-1A9811C38F76}"/>
                    </a:ext>
                  </a:extLst>
                </p:cNvPr>
                <p:cNvPicPr/>
                <p:nvPr/>
              </p:nvPicPr>
              <p:blipFill>
                <a:blip r:embed="rId49"/>
                <a:stretch>
                  <a:fillRect/>
                </a:stretch>
              </p:blipFill>
              <p:spPr>
                <a:xfrm>
                  <a:off x="8990545" y="4822920"/>
                  <a:ext cx="27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F7A68F0B-11CC-B930-E261-E7C0F4E11162}"/>
                    </a:ext>
                  </a:extLst>
                </p14:cNvPr>
                <p14:cNvContentPartPr/>
                <p14:nvPr/>
              </p14:nvContentPartPr>
              <p14:xfrm>
                <a:off x="9104665" y="4638960"/>
                <a:ext cx="14400" cy="207360"/>
              </p14:xfrm>
            </p:contentPart>
          </mc:Choice>
          <mc:Fallback xmlns="">
            <p:pic>
              <p:nvPicPr>
                <p:cNvPr id="38" name="Mürekkep 37">
                  <a:extLst>
                    <a:ext uri="{FF2B5EF4-FFF2-40B4-BE49-F238E27FC236}">
                      <a16:creationId xmlns:a16="http://schemas.microsoft.com/office/drawing/2014/main" id="{F7A68F0B-11CC-B930-E261-E7C0F4E11162}"/>
                    </a:ext>
                  </a:extLst>
                </p:cNvPr>
                <p:cNvPicPr/>
                <p:nvPr/>
              </p:nvPicPr>
              <p:blipFill>
                <a:blip r:embed="rId51"/>
                <a:stretch>
                  <a:fillRect/>
                </a:stretch>
              </p:blipFill>
              <p:spPr>
                <a:xfrm>
                  <a:off x="9095665" y="4629960"/>
                  <a:ext cx="32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84763022-CDD3-6D05-4C3C-C1F192AA6FC4}"/>
                    </a:ext>
                  </a:extLst>
                </p14:cNvPr>
                <p14:cNvContentPartPr/>
                <p14:nvPr/>
              </p14:nvContentPartPr>
              <p14:xfrm>
                <a:off x="9066505" y="4735440"/>
                <a:ext cx="95400" cy="360"/>
              </p14:xfrm>
            </p:contentPart>
          </mc:Choice>
          <mc:Fallback xmlns="">
            <p:pic>
              <p:nvPicPr>
                <p:cNvPr id="39" name="Mürekkep 38">
                  <a:extLst>
                    <a:ext uri="{FF2B5EF4-FFF2-40B4-BE49-F238E27FC236}">
                      <a16:creationId xmlns:a16="http://schemas.microsoft.com/office/drawing/2014/main" id="{84763022-CDD3-6D05-4C3C-C1F192AA6FC4}"/>
                    </a:ext>
                  </a:extLst>
                </p:cNvPr>
                <p:cNvPicPr/>
                <p:nvPr/>
              </p:nvPicPr>
              <p:blipFill>
                <a:blip r:embed="rId53"/>
                <a:stretch>
                  <a:fillRect/>
                </a:stretch>
              </p:blipFill>
              <p:spPr>
                <a:xfrm>
                  <a:off x="9057865" y="472644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7E63B0D-F0E6-297A-69D1-EAE735F73545}"/>
                    </a:ext>
                  </a:extLst>
                </p14:cNvPr>
                <p14:cNvContentPartPr/>
                <p14:nvPr/>
              </p14:nvContentPartPr>
              <p14:xfrm>
                <a:off x="9239665" y="4696560"/>
                <a:ext cx="17640" cy="126720"/>
              </p14:xfrm>
            </p:contentPart>
          </mc:Choice>
          <mc:Fallback xmlns="">
            <p:pic>
              <p:nvPicPr>
                <p:cNvPr id="40" name="Mürekkep 39">
                  <a:extLst>
                    <a:ext uri="{FF2B5EF4-FFF2-40B4-BE49-F238E27FC236}">
                      <a16:creationId xmlns:a16="http://schemas.microsoft.com/office/drawing/2014/main" id="{D7E63B0D-F0E6-297A-69D1-EAE735F73545}"/>
                    </a:ext>
                  </a:extLst>
                </p:cNvPr>
                <p:cNvPicPr/>
                <p:nvPr/>
              </p:nvPicPr>
              <p:blipFill>
                <a:blip r:embed="rId55"/>
                <a:stretch>
                  <a:fillRect/>
                </a:stretch>
              </p:blipFill>
              <p:spPr>
                <a:xfrm>
                  <a:off x="9231025" y="4687920"/>
                  <a:ext cx="35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10EF8070-9800-29C9-65BA-7ACFA954E47F}"/>
                    </a:ext>
                  </a:extLst>
                </p14:cNvPr>
                <p14:cNvContentPartPr/>
                <p14:nvPr/>
              </p14:nvContentPartPr>
              <p14:xfrm>
                <a:off x="9220585" y="4610160"/>
                <a:ext cx="2160" cy="360"/>
              </p14:xfrm>
            </p:contentPart>
          </mc:Choice>
          <mc:Fallback xmlns="">
            <p:pic>
              <p:nvPicPr>
                <p:cNvPr id="41" name="Mürekkep 40">
                  <a:extLst>
                    <a:ext uri="{FF2B5EF4-FFF2-40B4-BE49-F238E27FC236}">
                      <a16:creationId xmlns:a16="http://schemas.microsoft.com/office/drawing/2014/main" id="{10EF8070-9800-29C9-65BA-7ACFA954E47F}"/>
                    </a:ext>
                  </a:extLst>
                </p:cNvPr>
                <p:cNvPicPr/>
                <p:nvPr/>
              </p:nvPicPr>
              <p:blipFill>
                <a:blip r:embed="rId57"/>
                <a:stretch>
                  <a:fillRect/>
                </a:stretch>
              </p:blipFill>
              <p:spPr>
                <a:xfrm>
                  <a:off x="9211585" y="4601160"/>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4D6BE62A-B715-A70B-48DA-5976043F3D5D}"/>
                    </a:ext>
                  </a:extLst>
                </p14:cNvPr>
                <p14:cNvContentPartPr/>
                <p14:nvPr/>
              </p14:nvContentPartPr>
              <p14:xfrm>
                <a:off x="9307345" y="4513680"/>
                <a:ext cx="38880" cy="288000"/>
              </p14:xfrm>
            </p:contentPart>
          </mc:Choice>
          <mc:Fallback xmlns="">
            <p:pic>
              <p:nvPicPr>
                <p:cNvPr id="42" name="Mürekkep 41">
                  <a:extLst>
                    <a:ext uri="{FF2B5EF4-FFF2-40B4-BE49-F238E27FC236}">
                      <a16:creationId xmlns:a16="http://schemas.microsoft.com/office/drawing/2014/main" id="{4D6BE62A-B715-A70B-48DA-5976043F3D5D}"/>
                    </a:ext>
                  </a:extLst>
                </p:cNvPr>
                <p:cNvPicPr/>
                <p:nvPr/>
              </p:nvPicPr>
              <p:blipFill>
                <a:blip r:embed="rId59"/>
                <a:stretch>
                  <a:fillRect/>
                </a:stretch>
              </p:blipFill>
              <p:spPr>
                <a:xfrm>
                  <a:off x="9298705" y="4505040"/>
                  <a:ext cx="565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B82AAFC0-F09B-B0E5-4F1E-B4C9A52CE3F9}"/>
                    </a:ext>
                  </a:extLst>
                </p14:cNvPr>
                <p14:cNvContentPartPr/>
                <p14:nvPr/>
              </p14:nvContentPartPr>
              <p14:xfrm>
                <a:off x="9362065" y="4668120"/>
                <a:ext cx="119160" cy="143280"/>
              </p14:xfrm>
            </p:contentPart>
          </mc:Choice>
          <mc:Fallback xmlns="">
            <p:pic>
              <p:nvPicPr>
                <p:cNvPr id="43" name="Mürekkep 42">
                  <a:extLst>
                    <a:ext uri="{FF2B5EF4-FFF2-40B4-BE49-F238E27FC236}">
                      <a16:creationId xmlns:a16="http://schemas.microsoft.com/office/drawing/2014/main" id="{B82AAFC0-F09B-B0E5-4F1E-B4C9A52CE3F9}"/>
                    </a:ext>
                  </a:extLst>
                </p:cNvPr>
                <p:cNvPicPr/>
                <p:nvPr/>
              </p:nvPicPr>
              <p:blipFill>
                <a:blip r:embed="rId61"/>
                <a:stretch>
                  <a:fillRect/>
                </a:stretch>
              </p:blipFill>
              <p:spPr>
                <a:xfrm>
                  <a:off x="9353065" y="4659120"/>
                  <a:ext cx="136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Mürekkep 43">
                  <a:extLst>
                    <a:ext uri="{FF2B5EF4-FFF2-40B4-BE49-F238E27FC236}">
                      <a16:creationId xmlns:a16="http://schemas.microsoft.com/office/drawing/2014/main" id="{8C981EF5-8D04-0604-4427-F619C44FFAC6}"/>
                    </a:ext>
                  </a:extLst>
                </p14:cNvPr>
                <p14:cNvContentPartPr/>
                <p14:nvPr/>
              </p14:nvContentPartPr>
              <p14:xfrm>
                <a:off x="9616225" y="4609080"/>
                <a:ext cx="210960" cy="186120"/>
              </p14:xfrm>
            </p:contentPart>
          </mc:Choice>
          <mc:Fallback xmlns="">
            <p:pic>
              <p:nvPicPr>
                <p:cNvPr id="44" name="Mürekkep 43">
                  <a:extLst>
                    <a:ext uri="{FF2B5EF4-FFF2-40B4-BE49-F238E27FC236}">
                      <a16:creationId xmlns:a16="http://schemas.microsoft.com/office/drawing/2014/main" id="{8C981EF5-8D04-0604-4427-F619C44FFAC6}"/>
                    </a:ext>
                  </a:extLst>
                </p:cNvPr>
                <p:cNvPicPr/>
                <p:nvPr/>
              </p:nvPicPr>
              <p:blipFill>
                <a:blip r:embed="rId63"/>
                <a:stretch>
                  <a:fillRect/>
                </a:stretch>
              </p:blipFill>
              <p:spPr>
                <a:xfrm>
                  <a:off x="9607585" y="4600440"/>
                  <a:ext cx="228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Mürekkep 44">
                  <a:extLst>
                    <a:ext uri="{FF2B5EF4-FFF2-40B4-BE49-F238E27FC236}">
                      <a16:creationId xmlns:a16="http://schemas.microsoft.com/office/drawing/2014/main" id="{318BA9A0-6E8D-D25D-2FCE-32C6B502C730}"/>
                    </a:ext>
                  </a:extLst>
                </p14:cNvPr>
                <p14:cNvContentPartPr/>
                <p14:nvPr/>
              </p14:nvContentPartPr>
              <p14:xfrm>
                <a:off x="9682465" y="4763880"/>
                <a:ext cx="32400" cy="121680"/>
              </p14:xfrm>
            </p:contentPart>
          </mc:Choice>
          <mc:Fallback xmlns="">
            <p:pic>
              <p:nvPicPr>
                <p:cNvPr id="45" name="Mürekkep 44">
                  <a:extLst>
                    <a:ext uri="{FF2B5EF4-FFF2-40B4-BE49-F238E27FC236}">
                      <a16:creationId xmlns:a16="http://schemas.microsoft.com/office/drawing/2014/main" id="{318BA9A0-6E8D-D25D-2FCE-32C6B502C730}"/>
                    </a:ext>
                  </a:extLst>
                </p:cNvPr>
                <p:cNvPicPr/>
                <p:nvPr/>
              </p:nvPicPr>
              <p:blipFill>
                <a:blip r:embed="rId65"/>
                <a:stretch>
                  <a:fillRect/>
                </a:stretch>
              </p:blipFill>
              <p:spPr>
                <a:xfrm>
                  <a:off x="9673825" y="4755240"/>
                  <a:ext cx="50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Mürekkep 47">
                  <a:extLst>
                    <a:ext uri="{FF2B5EF4-FFF2-40B4-BE49-F238E27FC236}">
                      <a16:creationId xmlns:a16="http://schemas.microsoft.com/office/drawing/2014/main" id="{0C278E3A-CD5E-B5C5-88AE-882C2FD1E7D6}"/>
                    </a:ext>
                  </a:extLst>
                </p14:cNvPr>
                <p14:cNvContentPartPr/>
                <p14:nvPr/>
              </p14:nvContentPartPr>
              <p14:xfrm>
                <a:off x="9913585" y="4629240"/>
                <a:ext cx="10800" cy="172440"/>
              </p14:xfrm>
            </p:contentPart>
          </mc:Choice>
          <mc:Fallback xmlns="">
            <p:pic>
              <p:nvPicPr>
                <p:cNvPr id="48" name="Mürekkep 47">
                  <a:extLst>
                    <a:ext uri="{FF2B5EF4-FFF2-40B4-BE49-F238E27FC236}">
                      <a16:creationId xmlns:a16="http://schemas.microsoft.com/office/drawing/2014/main" id="{0C278E3A-CD5E-B5C5-88AE-882C2FD1E7D6}"/>
                    </a:ext>
                  </a:extLst>
                </p:cNvPr>
                <p:cNvPicPr/>
                <p:nvPr/>
              </p:nvPicPr>
              <p:blipFill>
                <a:blip r:embed="rId67"/>
                <a:stretch>
                  <a:fillRect/>
                </a:stretch>
              </p:blipFill>
              <p:spPr>
                <a:xfrm>
                  <a:off x="9904585" y="4620600"/>
                  <a:ext cx="28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6BBBE71A-3474-FC94-0A1A-CA200C318947}"/>
                    </a:ext>
                  </a:extLst>
                </p14:cNvPr>
                <p14:cNvContentPartPr/>
                <p14:nvPr/>
              </p14:nvContentPartPr>
              <p14:xfrm>
                <a:off x="9875425" y="4513680"/>
                <a:ext cx="360" cy="10080"/>
              </p14:xfrm>
            </p:contentPart>
          </mc:Choice>
          <mc:Fallback xmlns="">
            <p:pic>
              <p:nvPicPr>
                <p:cNvPr id="49" name="Mürekkep 48">
                  <a:extLst>
                    <a:ext uri="{FF2B5EF4-FFF2-40B4-BE49-F238E27FC236}">
                      <a16:creationId xmlns:a16="http://schemas.microsoft.com/office/drawing/2014/main" id="{6BBBE71A-3474-FC94-0A1A-CA200C318947}"/>
                    </a:ext>
                  </a:extLst>
                </p:cNvPr>
                <p:cNvPicPr/>
                <p:nvPr/>
              </p:nvPicPr>
              <p:blipFill>
                <a:blip r:embed="rId69"/>
                <a:stretch>
                  <a:fillRect/>
                </a:stretch>
              </p:blipFill>
              <p:spPr>
                <a:xfrm>
                  <a:off x="9866425" y="4505040"/>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2B6788A4-1345-672F-6A69-65CEA88F5B02}"/>
                    </a:ext>
                  </a:extLst>
                </p14:cNvPr>
                <p14:cNvContentPartPr/>
                <p14:nvPr/>
              </p14:nvContentPartPr>
              <p14:xfrm>
                <a:off x="10008985" y="4662360"/>
                <a:ext cx="144000" cy="160920"/>
              </p14:xfrm>
            </p:contentPart>
          </mc:Choice>
          <mc:Fallback xmlns="">
            <p:pic>
              <p:nvPicPr>
                <p:cNvPr id="50" name="Mürekkep 49">
                  <a:extLst>
                    <a:ext uri="{FF2B5EF4-FFF2-40B4-BE49-F238E27FC236}">
                      <a16:creationId xmlns:a16="http://schemas.microsoft.com/office/drawing/2014/main" id="{2B6788A4-1345-672F-6A69-65CEA88F5B02}"/>
                    </a:ext>
                  </a:extLst>
                </p:cNvPr>
                <p:cNvPicPr/>
                <p:nvPr/>
              </p:nvPicPr>
              <p:blipFill>
                <a:blip r:embed="rId71"/>
                <a:stretch>
                  <a:fillRect/>
                </a:stretch>
              </p:blipFill>
              <p:spPr>
                <a:xfrm>
                  <a:off x="9999985" y="4653720"/>
                  <a:ext cx="161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03852309-402A-B878-F55B-4AEAFDE54615}"/>
                    </a:ext>
                  </a:extLst>
                </p14:cNvPr>
                <p14:cNvContentPartPr/>
                <p14:nvPr/>
              </p14:nvContentPartPr>
              <p14:xfrm>
                <a:off x="10171705" y="4437000"/>
                <a:ext cx="143640" cy="340200"/>
              </p14:xfrm>
            </p:contentPart>
          </mc:Choice>
          <mc:Fallback xmlns="">
            <p:pic>
              <p:nvPicPr>
                <p:cNvPr id="51" name="Mürekkep 50">
                  <a:extLst>
                    <a:ext uri="{FF2B5EF4-FFF2-40B4-BE49-F238E27FC236}">
                      <a16:creationId xmlns:a16="http://schemas.microsoft.com/office/drawing/2014/main" id="{03852309-402A-B878-F55B-4AEAFDE54615}"/>
                    </a:ext>
                  </a:extLst>
                </p:cNvPr>
                <p:cNvPicPr/>
                <p:nvPr/>
              </p:nvPicPr>
              <p:blipFill>
                <a:blip r:embed="rId73"/>
                <a:stretch>
                  <a:fillRect/>
                </a:stretch>
              </p:blipFill>
              <p:spPr>
                <a:xfrm>
                  <a:off x="10163065" y="4428000"/>
                  <a:ext cx="1612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50B54EFB-3E2D-87F8-5652-C585ED4D2B0D}"/>
                    </a:ext>
                  </a:extLst>
                </p14:cNvPr>
                <p14:cNvContentPartPr/>
                <p14:nvPr/>
              </p14:nvContentPartPr>
              <p14:xfrm>
                <a:off x="10394905" y="4600800"/>
                <a:ext cx="360" cy="162720"/>
              </p14:xfrm>
            </p:contentPart>
          </mc:Choice>
          <mc:Fallback xmlns="">
            <p:pic>
              <p:nvPicPr>
                <p:cNvPr id="52" name="Mürekkep 51">
                  <a:extLst>
                    <a:ext uri="{FF2B5EF4-FFF2-40B4-BE49-F238E27FC236}">
                      <a16:creationId xmlns:a16="http://schemas.microsoft.com/office/drawing/2014/main" id="{50B54EFB-3E2D-87F8-5652-C585ED4D2B0D}"/>
                    </a:ext>
                  </a:extLst>
                </p:cNvPr>
                <p:cNvPicPr/>
                <p:nvPr/>
              </p:nvPicPr>
              <p:blipFill>
                <a:blip r:embed="rId75"/>
                <a:stretch>
                  <a:fillRect/>
                </a:stretch>
              </p:blipFill>
              <p:spPr>
                <a:xfrm>
                  <a:off x="10385905" y="4591800"/>
                  <a:ext cx="18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Mürekkep 52">
                  <a:extLst>
                    <a:ext uri="{FF2B5EF4-FFF2-40B4-BE49-F238E27FC236}">
                      <a16:creationId xmlns:a16="http://schemas.microsoft.com/office/drawing/2014/main" id="{C8CA47BE-4F88-BD1B-4A5F-980DD96A8FBE}"/>
                    </a:ext>
                  </a:extLst>
                </p14:cNvPr>
                <p14:cNvContentPartPr/>
                <p14:nvPr/>
              </p14:nvContentPartPr>
              <p14:xfrm>
                <a:off x="10375465" y="4533120"/>
                <a:ext cx="6480" cy="11880"/>
              </p14:xfrm>
            </p:contentPart>
          </mc:Choice>
          <mc:Fallback xmlns="">
            <p:pic>
              <p:nvPicPr>
                <p:cNvPr id="53" name="Mürekkep 52">
                  <a:extLst>
                    <a:ext uri="{FF2B5EF4-FFF2-40B4-BE49-F238E27FC236}">
                      <a16:creationId xmlns:a16="http://schemas.microsoft.com/office/drawing/2014/main" id="{C8CA47BE-4F88-BD1B-4A5F-980DD96A8FBE}"/>
                    </a:ext>
                  </a:extLst>
                </p:cNvPr>
                <p:cNvPicPr/>
                <p:nvPr/>
              </p:nvPicPr>
              <p:blipFill>
                <a:blip r:embed="rId77"/>
                <a:stretch>
                  <a:fillRect/>
                </a:stretch>
              </p:blipFill>
              <p:spPr>
                <a:xfrm>
                  <a:off x="10366825" y="452412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Mürekkep 53">
                  <a:extLst>
                    <a:ext uri="{FF2B5EF4-FFF2-40B4-BE49-F238E27FC236}">
                      <a16:creationId xmlns:a16="http://schemas.microsoft.com/office/drawing/2014/main" id="{9BEEBF5F-7AEE-D44C-6106-54A33824A208}"/>
                    </a:ext>
                  </a:extLst>
                </p14:cNvPr>
                <p14:cNvContentPartPr/>
                <p14:nvPr/>
              </p14:nvContentPartPr>
              <p14:xfrm>
                <a:off x="10500745" y="4311720"/>
                <a:ext cx="14040" cy="476640"/>
              </p14:xfrm>
            </p:contentPart>
          </mc:Choice>
          <mc:Fallback xmlns="">
            <p:pic>
              <p:nvPicPr>
                <p:cNvPr id="54" name="Mürekkep 53">
                  <a:extLst>
                    <a:ext uri="{FF2B5EF4-FFF2-40B4-BE49-F238E27FC236}">
                      <a16:creationId xmlns:a16="http://schemas.microsoft.com/office/drawing/2014/main" id="{9BEEBF5F-7AEE-D44C-6106-54A33824A208}"/>
                    </a:ext>
                  </a:extLst>
                </p:cNvPr>
                <p:cNvPicPr/>
                <p:nvPr/>
              </p:nvPicPr>
              <p:blipFill>
                <a:blip r:embed="rId79"/>
                <a:stretch>
                  <a:fillRect/>
                </a:stretch>
              </p:blipFill>
              <p:spPr>
                <a:xfrm>
                  <a:off x="10491745" y="4303080"/>
                  <a:ext cx="316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Mürekkep 54">
                  <a:extLst>
                    <a:ext uri="{FF2B5EF4-FFF2-40B4-BE49-F238E27FC236}">
                      <a16:creationId xmlns:a16="http://schemas.microsoft.com/office/drawing/2014/main" id="{7AAB4B47-2174-EFBD-04F3-B830DF1A3EE9}"/>
                    </a:ext>
                  </a:extLst>
                </p14:cNvPr>
                <p14:cNvContentPartPr/>
                <p14:nvPr/>
              </p14:nvContentPartPr>
              <p14:xfrm>
                <a:off x="10597225" y="4600800"/>
                <a:ext cx="20160" cy="133920"/>
              </p14:xfrm>
            </p:contentPart>
          </mc:Choice>
          <mc:Fallback xmlns="">
            <p:pic>
              <p:nvPicPr>
                <p:cNvPr id="55" name="Mürekkep 54">
                  <a:extLst>
                    <a:ext uri="{FF2B5EF4-FFF2-40B4-BE49-F238E27FC236}">
                      <a16:creationId xmlns:a16="http://schemas.microsoft.com/office/drawing/2014/main" id="{7AAB4B47-2174-EFBD-04F3-B830DF1A3EE9}"/>
                    </a:ext>
                  </a:extLst>
                </p:cNvPr>
                <p:cNvPicPr/>
                <p:nvPr/>
              </p:nvPicPr>
              <p:blipFill>
                <a:blip r:embed="rId81"/>
                <a:stretch>
                  <a:fillRect/>
                </a:stretch>
              </p:blipFill>
              <p:spPr>
                <a:xfrm>
                  <a:off x="10588225" y="4591800"/>
                  <a:ext cx="37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Mürekkep 55">
                  <a:extLst>
                    <a:ext uri="{FF2B5EF4-FFF2-40B4-BE49-F238E27FC236}">
                      <a16:creationId xmlns:a16="http://schemas.microsoft.com/office/drawing/2014/main" id="{0F524551-6728-10E3-A9CE-BE631FBB3FCB}"/>
                    </a:ext>
                  </a:extLst>
                </p14:cNvPr>
                <p14:cNvContentPartPr/>
                <p14:nvPr/>
              </p14:nvContentPartPr>
              <p14:xfrm>
                <a:off x="10577785" y="4475520"/>
                <a:ext cx="16560" cy="10080"/>
              </p14:xfrm>
            </p:contentPart>
          </mc:Choice>
          <mc:Fallback xmlns="">
            <p:pic>
              <p:nvPicPr>
                <p:cNvPr id="56" name="Mürekkep 55">
                  <a:extLst>
                    <a:ext uri="{FF2B5EF4-FFF2-40B4-BE49-F238E27FC236}">
                      <a16:creationId xmlns:a16="http://schemas.microsoft.com/office/drawing/2014/main" id="{0F524551-6728-10E3-A9CE-BE631FBB3FCB}"/>
                    </a:ext>
                  </a:extLst>
                </p:cNvPr>
                <p:cNvPicPr/>
                <p:nvPr/>
              </p:nvPicPr>
              <p:blipFill>
                <a:blip r:embed="rId83"/>
                <a:stretch>
                  <a:fillRect/>
                </a:stretch>
              </p:blipFill>
              <p:spPr>
                <a:xfrm>
                  <a:off x="10569145" y="4466880"/>
                  <a:ext cx="34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Mürekkep 56">
                  <a:extLst>
                    <a:ext uri="{FF2B5EF4-FFF2-40B4-BE49-F238E27FC236}">
                      <a16:creationId xmlns:a16="http://schemas.microsoft.com/office/drawing/2014/main" id="{6EE5727C-DA9F-6A53-9E55-9E7D190F47F3}"/>
                    </a:ext>
                  </a:extLst>
                </p14:cNvPr>
                <p14:cNvContentPartPr/>
                <p14:nvPr/>
              </p14:nvContentPartPr>
              <p14:xfrm>
                <a:off x="10731145" y="4273200"/>
                <a:ext cx="11520" cy="442080"/>
              </p14:xfrm>
            </p:contentPart>
          </mc:Choice>
          <mc:Fallback xmlns="">
            <p:pic>
              <p:nvPicPr>
                <p:cNvPr id="57" name="Mürekkep 56">
                  <a:extLst>
                    <a:ext uri="{FF2B5EF4-FFF2-40B4-BE49-F238E27FC236}">
                      <a16:creationId xmlns:a16="http://schemas.microsoft.com/office/drawing/2014/main" id="{6EE5727C-DA9F-6A53-9E55-9E7D190F47F3}"/>
                    </a:ext>
                  </a:extLst>
                </p:cNvPr>
                <p:cNvPicPr/>
                <p:nvPr/>
              </p:nvPicPr>
              <p:blipFill>
                <a:blip r:embed="rId85"/>
                <a:stretch>
                  <a:fillRect/>
                </a:stretch>
              </p:blipFill>
              <p:spPr>
                <a:xfrm>
                  <a:off x="10722145" y="4264560"/>
                  <a:ext cx="291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Mürekkep 57">
                  <a:extLst>
                    <a:ext uri="{FF2B5EF4-FFF2-40B4-BE49-F238E27FC236}">
                      <a16:creationId xmlns:a16="http://schemas.microsoft.com/office/drawing/2014/main" id="{BAEC109C-D536-C510-4BDD-5FF6C8896000}"/>
                    </a:ext>
                  </a:extLst>
                </p14:cNvPr>
                <p14:cNvContentPartPr/>
                <p14:nvPr/>
              </p14:nvContentPartPr>
              <p14:xfrm>
                <a:off x="10745185" y="4523400"/>
                <a:ext cx="113760" cy="161280"/>
              </p14:xfrm>
            </p:contentPart>
          </mc:Choice>
          <mc:Fallback xmlns="">
            <p:pic>
              <p:nvPicPr>
                <p:cNvPr id="58" name="Mürekkep 57">
                  <a:extLst>
                    <a:ext uri="{FF2B5EF4-FFF2-40B4-BE49-F238E27FC236}">
                      <a16:creationId xmlns:a16="http://schemas.microsoft.com/office/drawing/2014/main" id="{BAEC109C-D536-C510-4BDD-5FF6C8896000}"/>
                    </a:ext>
                  </a:extLst>
                </p:cNvPr>
                <p:cNvPicPr/>
                <p:nvPr/>
              </p:nvPicPr>
              <p:blipFill>
                <a:blip r:embed="rId87"/>
                <a:stretch>
                  <a:fillRect/>
                </a:stretch>
              </p:blipFill>
              <p:spPr>
                <a:xfrm>
                  <a:off x="10736545" y="4514760"/>
                  <a:ext cx="131400" cy="178920"/>
                </a:xfrm>
                <a:prstGeom prst="rect">
                  <a:avLst/>
                </a:prstGeom>
              </p:spPr>
            </p:pic>
          </mc:Fallback>
        </mc:AlternateContent>
      </p:grpSp>
    </p:spTree>
    <p:extLst>
      <p:ext uri="{BB962C8B-B14F-4D97-AF65-F5344CB8AC3E}">
        <p14:creationId xmlns:p14="http://schemas.microsoft.com/office/powerpoint/2010/main" val="11300613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D803146-9500-13C5-E0D4-A09EBFED88A0}"/>
              </a:ext>
            </a:extLst>
          </p:cNvPr>
          <p:cNvPicPr>
            <a:picLocks noChangeAspect="1"/>
          </p:cNvPicPr>
          <p:nvPr/>
        </p:nvPicPr>
        <p:blipFill>
          <a:blip r:embed="rId2"/>
          <a:stretch>
            <a:fillRect/>
          </a:stretch>
        </p:blipFill>
        <p:spPr>
          <a:xfrm>
            <a:off x="7376579" y="412846"/>
            <a:ext cx="2048161" cy="419158"/>
          </a:xfrm>
          <a:prstGeom prst="rect">
            <a:avLst/>
          </a:prstGeom>
        </p:spPr>
      </p:pic>
      <p:pic>
        <p:nvPicPr>
          <p:cNvPr id="9" name="Resim 8">
            <a:extLst>
              <a:ext uri="{FF2B5EF4-FFF2-40B4-BE49-F238E27FC236}">
                <a16:creationId xmlns:a16="http://schemas.microsoft.com/office/drawing/2014/main" id="{765B9E67-4947-CAB0-53F8-80732A7C0398}"/>
              </a:ext>
            </a:extLst>
          </p:cNvPr>
          <p:cNvPicPr>
            <a:picLocks noChangeAspect="1"/>
          </p:cNvPicPr>
          <p:nvPr/>
        </p:nvPicPr>
        <p:blipFill>
          <a:blip r:embed="rId3"/>
          <a:stretch>
            <a:fillRect/>
          </a:stretch>
        </p:blipFill>
        <p:spPr>
          <a:xfrm>
            <a:off x="6166481" y="832004"/>
            <a:ext cx="4468360" cy="5858343"/>
          </a:xfrm>
          <a:prstGeom prst="rect">
            <a:avLst/>
          </a:prstGeom>
        </p:spPr>
      </p:pic>
      <p:grpSp>
        <p:nvGrpSpPr>
          <p:cNvPr id="23" name="Grup 22">
            <a:extLst>
              <a:ext uri="{FF2B5EF4-FFF2-40B4-BE49-F238E27FC236}">
                <a16:creationId xmlns:a16="http://schemas.microsoft.com/office/drawing/2014/main" id="{4E38A4C9-312B-170C-B8AD-BF5D615643DF}"/>
              </a:ext>
            </a:extLst>
          </p:cNvPr>
          <p:cNvGrpSpPr/>
          <p:nvPr/>
        </p:nvGrpSpPr>
        <p:grpSpPr>
          <a:xfrm>
            <a:off x="6730604" y="5205464"/>
            <a:ext cx="5277960" cy="1458720"/>
            <a:chOff x="4425943" y="5205465"/>
            <a:chExt cx="5277960" cy="145872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462ADBB5-6524-5652-EC23-9C159EA576CC}"/>
                    </a:ext>
                  </a:extLst>
                </p14:cNvPr>
                <p14:cNvContentPartPr/>
                <p14:nvPr/>
              </p14:nvContentPartPr>
              <p14:xfrm>
                <a:off x="4425943" y="6146505"/>
                <a:ext cx="3008160" cy="517680"/>
              </p14:xfrm>
            </p:contentPart>
          </mc:Choice>
          <mc:Fallback xmlns="">
            <p:pic>
              <p:nvPicPr>
                <p:cNvPr id="10" name="Mürekkep 9">
                  <a:extLst>
                    <a:ext uri="{FF2B5EF4-FFF2-40B4-BE49-F238E27FC236}">
                      <a16:creationId xmlns:a16="http://schemas.microsoft.com/office/drawing/2014/main" id="{462ADBB5-6524-5652-EC23-9C159EA576CC}"/>
                    </a:ext>
                  </a:extLst>
                </p:cNvPr>
                <p:cNvPicPr/>
                <p:nvPr/>
              </p:nvPicPr>
              <p:blipFill>
                <a:blip r:embed="rId5"/>
                <a:stretch>
                  <a:fillRect/>
                </a:stretch>
              </p:blipFill>
              <p:spPr>
                <a:xfrm>
                  <a:off x="4416943" y="6137505"/>
                  <a:ext cx="302580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052C1B3-6EE0-25D0-7CF8-667CAB8B8BCA}"/>
                    </a:ext>
                  </a:extLst>
                </p14:cNvPr>
                <p14:cNvContentPartPr/>
                <p14:nvPr/>
              </p14:nvContentPartPr>
              <p14:xfrm>
                <a:off x="7478023" y="6075945"/>
                <a:ext cx="840960" cy="352080"/>
              </p14:xfrm>
            </p:contentPart>
          </mc:Choice>
          <mc:Fallback xmlns="">
            <p:pic>
              <p:nvPicPr>
                <p:cNvPr id="11" name="Mürekkep 10">
                  <a:extLst>
                    <a:ext uri="{FF2B5EF4-FFF2-40B4-BE49-F238E27FC236}">
                      <a16:creationId xmlns:a16="http://schemas.microsoft.com/office/drawing/2014/main" id="{9052C1B3-6EE0-25D0-7CF8-667CAB8B8BCA}"/>
                    </a:ext>
                  </a:extLst>
                </p:cNvPr>
                <p:cNvPicPr/>
                <p:nvPr/>
              </p:nvPicPr>
              <p:blipFill>
                <a:blip r:embed="rId7"/>
                <a:stretch>
                  <a:fillRect/>
                </a:stretch>
              </p:blipFill>
              <p:spPr>
                <a:xfrm>
                  <a:off x="7469023" y="6066945"/>
                  <a:ext cx="858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AF0FAA17-866A-F02D-3413-D20B04EFB228}"/>
                    </a:ext>
                  </a:extLst>
                </p14:cNvPr>
                <p14:cNvContentPartPr/>
                <p14:nvPr/>
              </p14:nvContentPartPr>
              <p14:xfrm>
                <a:off x="8120623" y="6011145"/>
                <a:ext cx="370800" cy="301320"/>
              </p14:xfrm>
            </p:contentPart>
          </mc:Choice>
          <mc:Fallback xmlns="">
            <p:pic>
              <p:nvPicPr>
                <p:cNvPr id="12" name="Mürekkep 11">
                  <a:extLst>
                    <a:ext uri="{FF2B5EF4-FFF2-40B4-BE49-F238E27FC236}">
                      <a16:creationId xmlns:a16="http://schemas.microsoft.com/office/drawing/2014/main" id="{AF0FAA17-866A-F02D-3413-D20B04EFB228}"/>
                    </a:ext>
                  </a:extLst>
                </p:cNvPr>
                <p:cNvPicPr/>
                <p:nvPr/>
              </p:nvPicPr>
              <p:blipFill>
                <a:blip r:embed="rId9"/>
                <a:stretch>
                  <a:fillRect/>
                </a:stretch>
              </p:blipFill>
              <p:spPr>
                <a:xfrm>
                  <a:off x="8111623" y="6002505"/>
                  <a:ext cx="388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D13845F1-FD7D-8581-5BC0-E0C95E1BE882}"/>
                    </a:ext>
                  </a:extLst>
                </p14:cNvPr>
                <p14:cNvContentPartPr/>
                <p14:nvPr/>
              </p14:nvContentPartPr>
              <p14:xfrm>
                <a:off x="8500783" y="5821065"/>
                <a:ext cx="174960" cy="304920"/>
              </p14:xfrm>
            </p:contentPart>
          </mc:Choice>
          <mc:Fallback xmlns="">
            <p:pic>
              <p:nvPicPr>
                <p:cNvPr id="13" name="Mürekkep 12">
                  <a:extLst>
                    <a:ext uri="{FF2B5EF4-FFF2-40B4-BE49-F238E27FC236}">
                      <a16:creationId xmlns:a16="http://schemas.microsoft.com/office/drawing/2014/main" id="{D13845F1-FD7D-8581-5BC0-E0C95E1BE882}"/>
                    </a:ext>
                  </a:extLst>
                </p:cNvPr>
                <p:cNvPicPr/>
                <p:nvPr/>
              </p:nvPicPr>
              <p:blipFill>
                <a:blip r:embed="rId11"/>
                <a:stretch>
                  <a:fillRect/>
                </a:stretch>
              </p:blipFill>
              <p:spPr>
                <a:xfrm>
                  <a:off x="8491783" y="5812065"/>
                  <a:ext cx="1926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381438A6-EA66-F883-B03A-5B5136B68DCA}"/>
                    </a:ext>
                  </a:extLst>
                </p14:cNvPr>
                <p14:cNvContentPartPr/>
                <p14:nvPr/>
              </p14:nvContentPartPr>
              <p14:xfrm>
                <a:off x="8545783" y="5671665"/>
                <a:ext cx="91800" cy="131400"/>
              </p14:xfrm>
            </p:contentPart>
          </mc:Choice>
          <mc:Fallback xmlns="">
            <p:pic>
              <p:nvPicPr>
                <p:cNvPr id="14" name="Mürekkep 13">
                  <a:extLst>
                    <a:ext uri="{FF2B5EF4-FFF2-40B4-BE49-F238E27FC236}">
                      <a16:creationId xmlns:a16="http://schemas.microsoft.com/office/drawing/2014/main" id="{381438A6-EA66-F883-B03A-5B5136B68DCA}"/>
                    </a:ext>
                  </a:extLst>
                </p:cNvPr>
                <p:cNvPicPr/>
                <p:nvPr/>
              </p:nvPicPr>
              <p:blipFill>
                <a:blip r:embed="rId13"/>
                <a:stretch>
                  <a:fillRect/>
                </a:stretch>
              </p:blipFill>
              <p:spPr>
                <a:xfrm>
                  <a:off x="8536783" y="5663025"/>
                  <a:ext cx="109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1E99232-783B-ABAF-318D-0D7B20F823CA}"/>
                    </a:ext>
                  </a:extLst>
                </p14:cNvPr>
                <p14:cNvContentPartPr/>
                <p14:nvPr/>
              </p14:nvContentPartPr>
              <p14:xfrm>
                <a:off x="8518783" y="5835465"/>
                <a:ext cx="204120" cy="139680"/>
              </p14:xfrm>
            </p:contentPart>
          </mc:Choice>
          <mc:Fallback xmlns="">
            <p:pic>
              <p:nvPicPr>
                <p:cNvPr id="15" name="Mürekkep 14">
                  <a:extLst>
                    <a:ext uri="{FF2B5EF4-FFF2-40B4-BE49-F238E27FC236}">
                      <a16:creationId xmlns:a16="http://schemas.microsoft.com/office/drawing/2014/main" id="{C1E99232-783B-ABAF-318D-0D7B20F823CA}"/>
                    </a:ext>
                  </a:extLst>
                </p:cNvPr>
                <p:cNvPicPr/>
                <p:nvPr/>
              </p:nvPicPr>
              <p:blipFill>
                <a:blip r:embed="rId15"/>
                <a:stretch>
                  <a:fillRect/>
                </a:stretch>
              </p:blipFill>
              <p:spPr>
                <a:xfrm>
                  <a:off x="8510143" y="5826825"/>
                  <a:ext cx="221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E7EDA75F-5478-FD1B-CDE4-DFFE3E15EC5D}"/>
                    </a:ext>
                  </a:extLst>
                </p14:cNvPr>
                <p14:cNvContentPartPr/>
                <p14:nvPr/>
              </p14:nvContentPartPr>
              <p14:xfrm>
                <a:off x="8925583" y="5694345"/>
                <a:ext cx="25200" cy="165240"/>
              </p14:xfrm>
            </p:contentPart>
          </mc:Choice>
          <mc:Fallback xmlns="">
            <p:pic>
              <p:nvPicPr>
                <p:cNvPr id="16" name="Mürekkep 15">
                  <a:extLst>
                    <a:ext uri="{FF2B5EF4-FFF2-40B4-BE49-F238E27FC236}">
                      <a16:creationId xmlns:a16="http://schemas.microsoft.com/office/drawing/2014/main" id="{E7EDA75F-5478-FD1B-CDE4-DFFE3E15EC5D}"/>
                    </a:ext>
                  </a:extLst>
                </p:cNvPr>
                <p:cNvPicPr/>
                <p:nvPr/>
              </p:nvPicPr>
              <p:blipFill>
                <a:blip r:embed="rId17"/>
                <a:stretch>
                  <a:fillRect/>
                </a:stretch>
              </p:blipFill>
              <p:spPr>
                <a:xfrm>
                  <a:off x="8916943" y="5685705"/>
                  <a:ext cx="42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F0E625AE-09B8-BD02-20FE-F984BE42AD33}"/>
                    </a:ext>
                  </a:extLst>
                </p14:cNvPr>
                <p14:cNvContentPartPr/>
                <p14:nvPr/>
              </p14:nvContentPartPr>
              <p14:xfrm>
                <a:off x="8826943" y="5603625"/>
                <a:ext cx="14040" cy="11160"/>
              </p14:xfrm>
            </p:contentPart>
          </mc:Choice>
          <mc:Fallback xmlns="">
            <p:pic>
              <p:nvPicPr>
                <p:cNvPr id="17" name="Mürekkep 16">
                  <a:extLst>
                    <a:ext uri="{FF2B5EF4-FFF2-40B4-BE49-F238E27FC236}">
                      <a16:creationId xmlns:a16="http://schemas.microsoft.com/office/drawing/2014/main" id="{F0E625AE-09B8-BD02-20FE-F984BE42AD33}"/>
                    </a:ext>
                  </a:extLst>
                </p:cNvPr>
                <p:cNvPicPr/>
                <p:nvPr/>
              </p:nvPicPr>
              <p:blipFill>
                <a:blip r:embed="rId19"/>
                <a:stretch>
                  <a:fillRect/>
                </a:stretch>
              </p:blipFill>
              <p:spPr>
                <a:xfrm>
                  <a:off x="8817943" y="559498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D1F299F8-E520-D980-3259-20F565AD9543}"/>
                    </a:ext>
                  </a:extLst>
                </p14:cNvPr>
                <p14:cNvContentPartPr/>
                <p14:nvPr/>
              </p14:nvContentPartPr>
              <p14:xfrm>
                <a:off x="9159583" y="5549265"/>
                <a:ext cx="20880" cy="384840"/>
              </p14:xfrm>
            </p:contentPart>
          </mc:Choice>
          <mc:Fallback xmlns="">
            <p:pic>
              <p:nvPicPr>
                <p:cNvPr id="18" name="Mürekkep 17">
                  <a:extLst>
                    <a:ext uri="{FF2B5EF4-FFF2-40B4-BE49-F238E27FC236}">
                      <a16:creationId xmlns:a16="http://schemas.microsoft.com/office/drawing/2014/main" id="{D1F299F8-E520-D980-3259-20F565AD9543}"/>
                    </a:ext>
                  </a:extLst>
                </p:cNvPr>
                <p:cNvPicPr/>
                <p:nvPr/>
              </p:nvPicPr>
              <p:blipFill>
                <a:blip r:embed="rId21"/>
                <a:stretch>
                  <a:fillRect/>
                </a:stretch>
              </p:blipFill>
              <p:spPr>
                <a:xfrm>
                  <a:off x="9150943" y="5540625"/>
                  <a:ext cx="385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8B55A836-EC46-441F-CB1A-C7E20A1CBE68}"/>
                    </a:ext>
                  </a:extLst>
                </p14:cNvPr>
                <p14:cNvContentPartPr/>
                <p14:nvPr/>
              </p14:nvContentPartPr>
              <p14:xfrm>
                <a:off x="9107383" y="5694345"/>
                <a:ext cx="225720" cy="112680"/>
              </p14:xfrm>
            </p:contentPart>
          </mc:Choice>
          <mc:Fallback xmlns="">
            <p:pic>
              <p:nvPicPr>
                <p:cNvPr id="19" name="Mürekkep 18">
                  <a:extLst>
                    <a:ext uri="{FF2B5EF4-FFF2-40B4-BE49-F238E27FC236}">
                      <a16:creationId xmlns:a16="http://schemas.microsoft.com/office/drawing/2014/main" id="{8B55A836-EC46-441F-CB1A-C7E20A1CBE68}"/>
                    </a:ext>
                  </a:extLst>
                </p:cNvPr>
                <p:cNvPicPr/>
                <p:nvPr/>
              </p:nvPicPr>
              <p:blipFill>
                <a:blip r:embed="rId23"/>
                <a:stretch>
                  <a:fillRect/>
                </a:stretch>
              </p:blipFill>
              <p:spPr>
                <a:xfrm>
                  <a:off x="9098743" y="5685705"/>
                  <a:ext cx="243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B312D85-3A33-2611-0858-EFE6109AB748}"/>
                    </a:ext>
                  </a:extLst>
                </p14:cNvPr>
                <p14:cNvContentPartPr/>
                <p14:nvPr/>
              </p14:nvContentPartPr>
              <p14:xfrm>
                <a:off x="9250663" y="5512545"/>
                <a:ext cx="264600" cy="309240"/>
              </p14:xfrm>
            </p:contentPart>
          </mc:Choice>
          <mc:Fallback xmlns="">
            <p:pic>
              <p:nvPicPr>
                <p:cNvPr id="20" name="Mürekkep 19">
                  <a:extLst>
                    <a:ext uri="{FF2B5EF4-FFF2-40B4-BE49-F238E27FC236}">
                      <a16:creationId xmlns:a16="http://schemas.microsoft.com/office/drawing/2014/main" id="{9B312D85-3A33-2611-0858-EFE6109AB748}"/>
                    </a:ext>
                  </a:extLst>
                </p:cNvPr>
                <p:cNvPicPr/>
                <p:nvPr/>
              </p:nvPicPr>
              <p:blipFill>
                <a:blip r:embed="rId25"/>
                <a:stretch>
                  <a:fillRect/>
                </a:stretch>
              </p:blipFill>
              <p:spPr>
                <a:xfrm>
                  <a:off x="9241663" y="5503545"/>
                  <a:ext cx="2822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B86BBA87-AD2A-A70D-358B-B212AD45E79B}"/>
                    </a:ext>
                  </a:extLst>
                </p14:cNvPr>
                <p14:cNvContentPartPr/>
                <p14:nvPr/>
              </p14:nvContentPartPr>
              <p14:xfrm>
                <a:off x="9415183" y="5205465"/>
                <a:ext cx="288720" cy="504720"/>
              </p14:xfrm>
            </p:contentPart>
          </mc:Choice>
          <mc:Fallback xmlns="">
            <p:pic>
              <p:nvPicPr>
                <p:cNvPr id="21" name="Mürekkep 20">
                  <a:extLst>
                    <a:ext uri="{FF2B5EF4-FFF2-40B4-BE49-F238E27FC236}">
                      <a16:creationId xmlns:a16="http://schemas.microsoft.com/office/drawing/2014/main" id="{B86BBA87-AD2A-A70D-358B-B212AD45E79B}"/>
                    </a:ext>
                  </a:extLst>
                </p:cNvPr>
                <p:cNvPicPr/>
                <p:nvPr/>
              </p:nvPicPr>
              <p:blipFill>
                <a:blip r:embed="rId27"/>
                <a:stretch>
                  <a:fillRect/>
                </a:stretch>
              </p:blipFill>
              <p:spPr>
                <a:xfrm>
                  <a:off x="9406543" y="5196465"/>
                  <a:ext cx="30636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F0262D1A-5EB2-8CDE-4401-126CCABD88F9}"/>
                    </a:ext>
                  </a:extLst>
                </p14:cNvPr>
                <p14:cNvContentPartPr/>
                <p14:nvPr/>
              </p14:nvContentPartPr>
              <p14:xfrm>
                <a:off x="9215023" y="5630985"/>
                <a:ext cx="182520" cy="151920"/>
              </p14:xfrm>
            </p:contentPart>
          </mc:Choice>
          <mc:Fallback xmlns="">
            <p:pic>
              <p:nvPicPr>
                <p:cNvPr id="22" name="Mürekkep 21">
                  <a:extLst>
                    <a:ext uri="{FF2B5EF4-FFF2-40B4-BE49-F238E27FC236}">
                      <a16:creationId xmlns:a16="http://schemas.microsoft.com/office/drawing/2014/main" id="{F0262D1A-5EB2-8CDE-4401-126CCABD88F9}"/>
                    </a:ext>
                  </a:extLst>
                </p:cNvPr>
                <p:cNvPicPr/>
                <p:nvPr/>
              </p:nvPicPr>
              <p:blipFill>
                <a:blip r:embed="rId29"/>
                <a:stretch>
                  <a:fillRect/>
                </a:stretch>
              </p:blipFill>
              <p:spPr>
                <a:xfrm>
                  <a:off x="9206383" y="5622345"/>
                  <a:ext cx="200160" cy="169560"/>
                </a:xfrm>
                <a:prstGeom prst="rect">
                  <a:avLst/>
                </a:prstGeom>
              </p:spPr>
            </p:pic>
          </mc:Fallback>
        </mc:AlternateContent>
      </p:grpSp>
      <p:pic>
        <p:nvPicPr>
          <p:cNvPr id="3" name="Resim 2">
            <a:extLst>
              <a:ext uri="{FF2B5EF4-FFF2-40B4-BE49-F238E27FC236}">
                <a16:creationId xmlns:a16="http://schemas.microsoft.com/office/drawing/2014/main" id="{70FF7489-1873-6D5A-ACB0-04DC35C45045}"/>
              </a:ext>
            </a:extLst>
          </p:cNvPr>
          <p:cNvPicPr>
            <a:picLocks noChangeAspect="1"/>
          </p:cNvPicPr>
          <p:nvPr/>
        </p:nvPicPr>
        <p:blipFill>
          <a:blip r:embed="rId30"/>
          <a:stretch>
            <a:fillRect/>
          </a:stretch>
        </p:blipFill>
        <p:spPr>
          <a:xfrm>
            <a:off x="183436" y="3516687"/>
            <a:ext cx="5600088" cy="1688777"/>
          </a:xfrm>
          <a:prstGeom prst="rect">
            <a:avLst/>
          </a:prstGeom>
        </p:spPr>
      </p:pic>
      <p:pic>
        <p:nvPicPr>
          <p:cNvPr id="5" name="Resim 4">
            <a:extLst>
              <a:ext uri="{FF2B5EF4-FFF2-40B4-BE49-F238E27FC236}">
                <a16:creationId xmlns:a16="http://schemas.microsoft.com/office/drawing/2014/main" id="{058D52A5-8216-0589-C551-1EB4BD36031D}"/>
              </a:ext>
            </a:extLst>
          </p:cNvPr>
          <p:cNvPicPr>
            <a:picLocks noChangeAspect="1"/>
          </p:cNvPicPr>
          <p:nvPr/>
        </p:nvPicPr>
        <p:blipFill>
          <a:blip r:embed="rId31"/>
          <a:stretch>
            <a:fillRect/>
          </a:stretch>
        </p:blipFill>
        <p:spPr>
          <a:xfrm>
            <a:off x="1926057" y="3088002"/>
            <a:ext cx="2114845" cy="428685"/>
          </a:xfrm>
          <a:prstGeom prst="rect">
            <a:avLst/>
          </a:prstGeom>
        </p:spPr>
      </p:pic>
      <mc:AlternateContent xmlns:mc="http://schemas.openxmlformats.org/markup-compatibility/2006" xmlns:p14="http://schemas.microsoft.com/office/powerpoint/2010/main">
        <mc:Choice Requires="p14">
          <p:contentPart p14:bwMode="auto" r:id="rId32">
            <p14:nvContentPartPr>
              <p14:cNvPr id="6" name="Mürekkep 5">
                <a:extLst>
                  <a:ext uri="{FF2B5EF4-FFF2-40B4-BE49-F238E27FC236}">
                    <a16:creationId xmlns:a16="http://schemas.microsoft.com/office/drawing/2014/main" id="{184B8A6A-3C6C-5247-0D3E-CE60023E047B}"/>
                  </a:ext>
                </a:extLst>
              </p14:cNvPr>
              <p14:cNvContentPartPr/>
              <p14:nvPr/>
            </p14:nvContentPartPr>
            <p14:xfrm>
              <a:off x="233743" y="4580145"/>
              <a:ext cx="2456280" cy="562680"/>
            </p14:xfrm>
          </p:contentPart>
        </mc:Choice>
        <mc:Fallback xmlns="">
          <p:pic>
            <p:nvPicPr>
              <p:cNvPr id="6" name="Mürekkep 5">
                <a:extLst>
                  <a:ext uri="{FF2B5EF4-FFF2-40B4-BE49-F238E27FC236}">
                    <a16:creationId xmlns:a16="http://schemas.microsoft.com/office/drawing/2014/main" id="{184B8A6A-3C6C-5247-0D3E-CE60023E047B}"/>
                  </a:ext>
                </a:extLst>
              </p:cNvPr>
              <p:cNvPicPr/>
              <p:nvPr/>
            </p:nvPicPr>
            <p:blipFill>
              <a:blip r:embed="rId33"/>
              <a:stretch>
                <a:fillRect/>
              </a:stretch>
            </p:blipFill>
            <p:spPr>
              <a:xfrm>
                <a:off x="225103" y="4571145"/>
                <a:ext cx="2473920" cy="580320"/>
              </a:xfrm>
              <a:prstGeom prst="rect">
                <a:avLst/>
              </a:prstGeom>
            </p:spPr>
          </p:pic>
        </mc:Fallback>
      </mc:AlternateContent>
    </p:spTree>
    <p:extLst>
      <p:ext uri="{BB962C8B-B14F-4D97-AF65-F5344CB8AC3E}">
        <p14:creationId xmlns:p14="http://schemas.microsoft.com/office/powerpoint/2010/main" val="13576657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3467DC-CB46-9DC9-7937-E470913C34D6}"/>
              </a:ext>
            </a:extLst>
          </p:cNvPr>
          <p:cNvSpPr>
            <a:spLocks noGrp="1"/>
          </p:cNvSpPr>
          <p:nvPr>
            <p:ph type="title"/>
          </p:nvPr>
        </p:nvSpPr>
        <p:spPr>
          <a:xfrm>
            <a:off x="1393638" y="2728735"/>
            <a:ext cx="9404723" cy="1400530"/>
          </a:xfrm>
        </p:spPr>
        <p:txBody>
          <a:bodyPr numCol="1"/>
          <a:lstStyle/>
          <a:p>
            <a:pPr algn="ctr">
              <a:lnSpc>
                <a:spcPct val="150000"/>
              </a:lnSpc>
            </a:pPr>
            <a:r>
              <a:rPr lang="en-US" dirty="0"/>
              <a:t>Broadcasting Initial Values</a:t>
            </a:r>
            <a:endParaRPr lang="en-CA" dirty="0"/>
          </a:p>
        </p:txBody>
      </p:sp>
      <p:sp>
        <p:nvSpPr>
          <p:cNvPr id="4" name="Metin kutusu 3">
            <a:extLst>
              <a:ext uri="{FF2B5EF4-FFF2-40B4-BE49-F238E27FC236}">
                <a16:creationId xmlns:a16="http://schemas.microsoft.com/office/drawing/2014/main" id="{02C2ABB8-01D9-50E3-C8DA-DEC26D6C30F0}"/>
              </a:ext>
            </a:extLst>
          </p:cNvPr>
          <p:cNvSpPr txBox="1"/>
          <p:nvPr/>
        </p:nvSpPr>
        <p:spPr>
          <a:xfrm>
            <a:off x="1512052" y="4526733"/>
            <a:ext cx="9167894" cy="369332"/>
          </a:xfrm>
          <a:prstGeom prst="rect">
            <a:avLst/>
          </a:prstGeom>
          <a:noFill/>
        </p:spPr>
        <p:txBody>
          <a:bodyPr wrap="none" rtlCol="0">
            <a:spAutoFit/>
          </a:bodyPr>
          <a:lstStyle/>
          <a:p>
            <a:r>
              <a:rPr lang="en-US" dirty="0" err="1"/>
              <a:t>Kullandigimiz</a:t>
            </a:r>
            <a:r>
              <a:rPr lang="en-US" dirty="0"/>
              <a:t> mana health </a:t>
            </a:r>
            <a:r>
              <a:rPr lang="en-US" dirty="0" err="1"/>
              <a:t>potionlari</a:t>
            </a:r>
            <a:r>
              <a:rPr lang="en-US" dirty="0"/>
              <a:t> </a:t>
            </a:r>
            <a:r>
              <a:rPr lang="en-US" dirty="0" err="1"/>
              <a:t>gibi</a:t>
            </a:r>
            <a:r>
              <a:rPr lang="en-US" dirty="0"/>
              <a:t> </a:t>
            </a:r>
            <a:r>
              <a:rPr lang="en-US" dirty="0" err="1"/>
              <a:t>yeteneklerin</a:t>
            </a:r>
            <a:r>
              <a:rPr lang="en-US" dirty="0"/>
              <a:t> </a:t>
            </a:r>
            <a:r>
              <a:rPr lang="en-US" dirty="0" err="1"/>
              <a:t>kullanilmasi</a:t>
            </a:r>
            <a:r>
              <a:rPr lang="en-US" dirty="0"/>
              <a:t> </a:t>
            </a:r>
            <a:r>
              <a:rPr lang="en-US" dirty="0" err="1"/>
              <a:t>ve</a:t>
            </a:r>
            <a:r>
              <a:rPr lang="en-US" dirty="0"/>
              <a:t> </a:t>
            </a:r>
            <a:r>
              <a:rPr lang="en-US" dirty="0" err="1"/>
              <a:t>oyuna</a:t>
            </a:r>
            <a:r>
              <a:rPr lang="en-US" dirty="0"/>
              <a:t> </a:t>
            </a:r>
            <a:r>
              <a:rPr lang="en-US" dirty="0" err="1"/>
              <a:t>etkisi</a:t>
            </a:r>
            <a:endParaRPr lang="en-CA" dirty="0"/>
          </a:p>
        </p:txBody>
      </p:sp>
    </p:spTree>
    <p:extLst>
      <p:ext uri="{BB962C8B-B14F-4D97-AF65-F5344CB8AC3E}">
        <p14:creationId xmlns:p14="http://schemas.microsoft.com/office/powerpoint/2010/main" val="15595209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4A676748-2887-99B4-320E-0FA617CD466C}"/>
              </a:ext>
            </a:extLst>
          </p:cNvPr>
          <p:cNvPicPr>
            <a:picLocks noChangeAspect="1"/>
          </p:cNvPicPr>
          <p:nvPr/>
        </p:nvPicPr>
        <p:blipFill>
          <a:blip r:embed="rId2"/>
          <a:stretch>
            <a:fillRect/>
          </a:stretch>
        </p:blipFill>
        <p:spPr>
          <a:xfrm>
            <a:off x="5891592" y="3237554"/>
            <a:ext cx="6049219" cy="2057687"/>
          </a:xfrm>
          <a:prstGeom prst="rect">
            <a:avLst/>
          </a:prstGeom>
        </p:spPr>
      </p:pic>
      <p:pic>
        <p:nvPicPr>
          <p:cNvPr id="10" name="Resim 9">
            <a:extLst>
              <a:ext uri="{FF2B5EF4-FFF2-40B4-BE49-F238E27FC236}">
                <a16:creationId xmlns:a16="http://schemas.microsoft.com/office/drawing/2014/main" id="{71C618B6-B6CB-723F-35D1-A531FF3167A5}"/>
              </a:ext>
            </a:extLst>
          </p:cNvPr>
          <p:cNvPicPr>
            <a:picLocks noChangeAspect="1"/>
          </p:cNvPicPr>
          <p:nvPr/>
        </p:nvPicPr>
        <p:blipFill>
          <a:blip r:embed="rId3"/>
          <a:stretch>
            <a:fillRect/>
          </a:stretch>
        </p:blipFill>
        <p:spPr>
          <a:xfrm>
            <a:off x="723152" y="3713870"/>
            <a:ext cx="4258269" cy="1105054"/>
          </a:xfrm>
          <a:prstGeom prst="rect">
            <a:avLst/>
          </a:prstGeom>
        </p:spPr>
      </p:pic>
      <p:pic>
        <p:nvPicPr>
          <p:cNvPr id="12" name="Resim 11">
            <a:extLst>
              <a:ext uri="{FF2B5EF4-FFF2-40B4-BE49-F238E27FC236}">
                <a16:creationId xmlns:a16="http://schemas.microsoft.com/office/drawing/2014/main" id="{E30F9E38-1423-E41A-FAE6-D663599C8DE1}"/>
              </a:ext>
            </a:extLst>
          </p:cNvPr>
          <p:cNvPicPr>
            <a:picLocks noChangeAspect="1"/>
          </p:cNvPicPr>
          <p:nvPr/>
        </p:nvPicPr>
        <p:blipFill>
          <a:blip r:embed="rId4"/>
          <a:stretch>
            <a:fillRect/>
          </a:stretch>
        </p:blipFill>
        <p:spPr>
          <a:xfrm>
            <a:off x="7954041" y="2885080"/>
            <a:ext cx="1924319" cy="352474"/>
          </a:xfrm>
          <a:prstGeom prst="rect">
            <a:avLst/>
          </a:prstGeom>
        </p:spPr>
      </p:pic>
      <p:pic>
        <p:nvPicPr>
          <p:cNvPr id="14" name="Resim 13">
            <a:extLst>
              <a:ext uri="{FF2B5EF4-FFF2-40B4-BE49-F238E27FC236}">
                <a16:creationId xmlns:a16="http://schemas.microsoft.com/office/drawing/2014/main" id="{6C263654-B22A-5E83-57BE-BCDA81AB95D9}"/>
              </a:ext>
            </a:extLst>
          </p:cNvPr>
          <p:cNvPicPr>
            <a:picLocks noChangeAspect="1"/>
          </p:cNvPicPr>
          <p:nvPr/>
        </p:nvPicPr>
        <p:blipFill>
          <a:blip r:embed="rId5"/>
          <a:stretch>
            <a:fillRect/>
          </a:stretch>
        </p:blipFill>
        <p:spPr>
          <a:xfrm>
            <a:off x="1756758" y="3332817"/>
            <a:ext cx="2191056" cy="381053"/>
          </a:xfrm>
          <a:prstGeom prst="rect">
            <a:avLst/>
          </a:prstGeom>
        </p:spPr>
      </p:pic>
    </p:spTree>
    <p:extLst>
      <p:ext uri="{BB962C8B-B14F-4D97-AF65-F5344CB8AC3E}">
        <p14:creationId xmlns:p14="http://schemas.microsoft.com/office/powerpoint/2010/main" val="17552581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48042F-BB64-28CB-7F93-B212066A39CC}"/>
              </a:ext>
            </a:extLst>
          </p:cNvPr>
          <p:cNvPicPr>
            <a:picLocks noChangeAspect="1"/>
          </p:cNvPicPr>
          <p:nvPr/>
        </p:nvPicPr>
        <p:blipFill>
          <a:blip r:embed="rId2"/>
          <a:stretch>
            <a:fillRect/>
          </a:stretch>
        </p:blipFill>
        <p:spPr>
          <a:xfrm>
            <a:off x="0" y="1278618"/>
            <a:ext cx="12192000" cy="4300763"/>
          </a:xfrm>
          <a:prstGeom prst="rect">
            <a:avLst/>
          </a:prstGeom>
        </p:spPr>
      </p:pic>
      <p:pic>
        <p:nvPicPr>
          <p:cNvPr id="7" name="Resim 6">
            <a:extLst>
              <a:ext uri="{FF2B5EF4-FFF2-40B4-BE49-F238E27FC236}">
                <a16:creationId xmlns:a16="http://schemas.microsoft.com/office/drawing/2014/main" id="{A02AF897-B240-913A-C872-5832026C485C}"/>
              </a:ext>
            </a:extLst>
          </p:cNvPr>
          <p:cNvPicPr>
            <a:picLocks noChangeAspect="1"/>
          </p:cNvPicPr>
          <p:nvPr/>
        </p:nvPicPr>
        <p:blipFill>
          <a:blip r:embed="rId3"/>
          <a:stretch>
            <a:fillRect/>
          </a:stretch>
        </p:blipFill>
        <p:spPr>
          <a:xfrm>
            <a:off x="3022487" y="878512"/>
            <a:ext cx="4972744" cy="400106"/>
          </a:xfrm>
          <a:prstGeom prst="rect">
            <a:avLst/>
          </a:prstGeom>
        </p:spPr>
      </p:pic>
      <p:pic>
        <p:nvPicPr>
          <p:cNvPr id="9" name="Resim 8">
            <a:extLst>
              <a:ext uri="{FF2B5EF4-FFF2-40B4-BE49-F238E27FC236}">
                <a16:creationId xmlns:a16="http://schemas.microsoft.com/office/drawing/2014/main" id="{F6AFD295-24C9-383E-3C23-39B236514347}"/>
              </a:ext>
            </a:extLst>
          </p:cNvPr>
          <p:cNvPicPr>
            <a:picLocks noChangeAspect="1"/>
          </p:cNvPicPr>
          <p:nvPr/>
        </p:nvPicPr>
        <p:blipFill>
          <a:blip r:embed="rId4"/>
          <a:stretch>
            <a:fillRect/>
          </a:stretch>
        </p:blipFill>
        <p:spPr>
          <a:xfrm>
            <a:off x="6276582" y="4841917"/>
            <a:ext cx="4944165" cy="523948"/>
          </a:xfrm>
          <a:prstGeom prst="rect">
            <a:avLst/>
          </a:prstGeom>
        </p:spPr>
      </p:pic>
    </p:spTree>
    <p:extLst>
      <p:ext uri="{BB962C8B-B14F-4D97-AF65-F5344CB8AC3E}">
        <p14:creationId xmlns:p14="http://schemas.microsoft.com/office/powerpoint/2010/main" val="4253551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62DEAD-DB84-761B-1B5D-BC29592315D3}"/>
              </a:ext>
            </a:extLst>
          </p:cNvPr>
          <p:cNvPicPr>
            <a:picLocks noChangeAspect="1"/>
          </p:cNvPicPr>
          <p:nvPr/>
        </p:nvPicPr>
        <p:blipFill>
          <a:blip r:embed="rId2"/>
          <a:stretch>
            <a:fillRect/>
          </a:stretch>
        </p:blipFill>
        <p:spPr>
          <a:xfrm>
            <a:off x="1337598" y="128127"/>
            <a:ext cx="9516803" cy="660174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FCBABA-34EA-94BC-B402-C4AC17B94141}"/>
                  </a:ext>
                </a:extLst>
              </p14:cNvPr>
              <p14:cNvContentPartPr/>
              <p14:nvPr/>
            </p14:nvContentPartPr>
            <p14:xfrm>
              <a:off x="1183585" y="16200"/>
              <a:ext cx="1667520" cy="705960"/>
            </p14:xfrm>
          </p:contentPart>
        </mc:Choice>
        <mc:Fallback xmlns="">
          <p:pic>
            <p:nvPicPr>
              <p:cNvPr id="6" name="Mürekkep 5">
                <a:extLst>
                  <a:ext uri="{FF2B5EF4-FFF2-40B4-BE49-F238E27FC236}">
                    <a16:creationId xmlns:a16="http://schemas.microsoft.com/office/drawing/2014/main" id="{32FCBABA-34EA-94BC-B402-C4AC17B94141}"/>
                  </a:ext>
                </a:extLst>
              </p:cNvPr>
              <p:cNvPicPr/>
              <p:nvPr/>
            </p:nvPicPr>
            <p:blipFill>
              <a:blip r:embed="rId4"/>
              <a:stretch>
                <a:fillRect/>
              </a:stretch>
            </p:blipFill>
            <p:spPr>
              <a:xfrm>
                <a:off x="1174585" y="7560"/>
                <a:ext cx="168516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D2FBFC2-D8AA-033E-2118-0D68AEEA9D9A}"/>
                  </a:ext>
                </a:extLst>
              </p14:cNvPr>
              <p14:cNvContentPartPr/>
              <p14:nvPr/>
            </p14:nvContentPartPr>
            <p14:xfrm>
              <a:off x="2001145" y="6040080"/>
              <a:ext cx="3312720" cy="305640"/>
            </p14:xfrm>
          </p:contentPart>
        </mc:Choice>
        <mc:Fallback xmlns="">
          <p:pic>
            <p:nvPicPr>
              <p:cNvPr id="7" name="Mürekkep 6">
                <a:extLst>
                  <a:ext uri="{FF2B5EF4-FFF2-40B4-BE49-F238E27FC236}">
                    <a16:creationId xmlns:a16="http://schemas.microsoft.com/office/drawing/2014/main" id="{3D2FBFC2-D8AA-033E-2118-0D68AEEA9D9A}"/>
                  </a:ext>
                </a:extLst>
              </p:cNvPr>
              <p:cNvPicPr/>
              <p:nvPr/>
            </p:nvPicPr>
            <p:blipFill>
              <a:blip r:embed="rId6"/>
              <a:stretch>
                <a:fillRect/>
              </a:stretch>
            </p:blipFill>
            <p:spPr>
              <a:xfrm>
                <a:off x="1992145" y="6031080"/>
                <a:ext cx="33303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D7C31E0-3649-737B-5BB5-7F65D2484DD5}"/>
                  </a:ext>
                </a:extLst>
              </p14:cNvPr>
              <p14:cNvContentPartPr/>
              <p14:nvPr/>
            </p14:nvContentPartPr>
            <p14:xfrm>
              <a:off x="1568425" y="5986800"/>
              <a:ext cx="443880" cy="133200"/>
            </p14:xfrm>
          </p:contentPart>
        </mc:Choice>
        <mc:Fallback xmlns="">
          <p:pic>
            <p:nvPicPr>
              <p:cNvPr id="8" name="Mürekkep 7">
                <a:extLst>
                  <a:ext uri="{FF2B5EF4-FFF2-40B4-BE49-F238E27FC236}">
                    <a16:creationId xmlns:a16="http://schemas.microsoft.com/office/drawing/2014/main" id="{5D7C31E0-3649-737B-5BB5-7F65D2484DD5}"/>
                  </a:ext>
                </a:extLst>
              </p:cNvPr>
              <p:cNvPicPr/>
              <p:nvPr/>
            </p:nvPicPr>
            <p:blipFill>
              <a:blip r:embed="rId8"/>
              <a:stretch>
                <a:fillRect/>
              </a:stretch>
            </p:blipFill>
            <p:spPr>
              <a:xfrm>
                <a:off x="1559785" y="5977800"/>
                <a:ext cx="461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61AD129A-E640-46D0-787A-9BAD5ED3C46D}"/>
                  </a:ext>
                </a:extLst>
              </p14:cNvPr>
              <p14:cNvContentPartPr/>
              <p14:nvPr/>
            </p14:nvContentPartPr>
            <p14:xfrm>
              <a:off x="1486345" y="5909040"/>
              <a:ext cx="177840" cy="222480"/>
            </p14:xfrm>
          </p:contentPart>
        </mc:Choice>
        <mc:Fallback xmlns="">
          <p:pic>
            <p:nvPicPr>
              <p:cNvPr id="9" name="Mürekkep 8">
                <a:extLst>
                  <a:ext uri="{FF2B5EF4-FFF2-40B4-BE49-F238E27FC236}">
                    <a16:creationId xmlns:a16="http://schemas.microsoft.com/office/drawing/2014/main" id="{61AD129A-E640-46D0-787A-9BAD5ED3C46D}"/>
                  </a:ext>
                </a:extLst>
              </p:cNvPr>
              <p:cNvPicPr/>
              <p:nvPr/>
            </p:nvPicPr>
            <p:blipFill>
              <a:blip r:embed="rId10"/>
              <a:stretch>
                <a:fillRect/>
              </a:stretch>
            </p:blipFill>
            <p:spPr>
              <a:xfrm>
                <a:off x="1477345" y="5900400"/>
                <a:ext cx="195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21AD99-C166-8814-9DD7-B3F3ABD2CC73}"/>
                  </a:ext>
                </a:extLst>
              </p14:cNvPr>
              <p14:cNvContentPartPr/>
              <p14:nvPr/>
            </p14:nvContentPartPr>
            <p14:xfrm>
              <a:off x="423265" y="5842440"/>
              <a:ext cx="352080" cy="227160"/>
            </p14:xfrm>
          </p:contentPart>
        </mc:Choice>
        <mc:Fallback xmlns="">
          <p:pic>
            <p:nvPicPr>
              <p:cNvPr id="10" name="Mürekkep 9">
                <a:extLst>
                  <a:ext uri="{FF2B5EF4-FFF2-40B4-BE49-F238E27FC236}">
                    <a16:creationId xmlns:a16="http://schemas.microsoft.com/office/drawing/2014/main" id="{B221AD99-C166-8814-9DD7-B3F3ABD2CC73}"/>
                  </a:ext>
                </a:extLst>
              </p:cNvPr>
              <p:cNvPicPr/>
              <p:nvPr/>
            </p:nvPicPr>
            <p:blipFill>
              <a:blip r:embed="rId12"/>
              <a:stretch>
                <a:fillRect/>
              </a:stretch>
            </p:blipFill>
            <p:spPr>
              <a:xfrm>
                <a:off x="414625" y="5833440"/>
                <a:ext cx="369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7D80929-BA9E-9B3C-2760-DEE1C8822A51}"/>
                  </a:ext>
                </a:extLst>
              </p14:cNvPr>
              <p14:cNvContentPartPr/>
              <p14:nvPr/>
            </p14:nvContentPartPr>
            <p14:xfrm>
              <a:off x="519385" y="5833440"/>
              <a:ext cx="125280" cy="124560"/>
            </p14:xfrm>
          </p:contentPart>
        </mc:Choice>
        <mc:Fallback xmlns="">
          <p:pic>
            <p:nvPicPr>
              <p:cNvPr id="11" name="Mürekkep 10">
                <a:extLst>
                  <a:ext uri="{FF2B5EF4-FFF2-40B4-BE49-F238E27FC236}">
                    <a16:creationId xmlns:a16="http://schemas.microsoft.com/office/drawing/2014/main" id="{77D80929-BA9E-9B3C-2760-DEE1C8822A51}"/>
                  </a:ext>
                </a:extLst>
              </p:cNvPr>
              <p:cNvPicPr/>
              <p:nvPr/>
            </p:nvPicPr>
            <p:blipFill>
              <a:blip r:embed="rId14"/>
              <a:stretch>
                <a:fillRect/>
              </a:stretch>
            </p:blipFill>
            <p:spPr>
              <a:xfrm>
                <a:off x="510385" y="5824800"/>
                <a:ext cx="142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871F1AC-41F9-E045-6724-BADDD8591EEC}"/>
                  </a:ext>
                </a:extLst>
              </p14:cNvPr>
              <p14:cNvContentPartPr/>
              <p14:nvPr/>
            </p14:nvContentPartPr>
            <p14:xfrm>
              <a:off x="394105" y="5751720"/>
              <a:ext cx="173160" cy="90720"/>
            </p14:xfrm>
          </p:contentPart>
        </mc:Choice>
        <mc:Fallback xmlns="">
          <p:pic>
            <p:nvPicPr>
              <p:cNvPr id="12" name="Mürekkep 11">
                <a:extLst>
                  <a:ext uri="{FF2B5EF4-FFF2-40B4-BE49-F238E27FC236}">
                    <a16:creationId xmlns:a16="http://schemas.microsoft.com/office/drawing/2014/main" id="{3871F1AC-41F9-E045-6724-BADDD8591EEC}"/>
                  </a:ext>
                </a:extLst>
              </p:cNvPr>
              <p:cNvPicPr/>
              <p:nvPr/>
            </p:nvPicPr>
            <p:blipFill>
              <a:blip r:embed="rId16"/>
              <a:stretch>
                <a:fillRect/>
              </a:stretch>
            </p:blipFill>
            <p:spPr>
              <a:xfrm>
                <a:off x="385465" y="5743080"/>
                <a:ext cx="190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E4CD96AD-B12C-2317-3FC6-519C9F8BA717}"/>
                  </a:ext>
                </a:extLst>
              </p14:cNvPr>
              <p14:cNvContentPartPr/>
              <p14:nvPr/>
            </p14:nvContentPartPr>
            <p14:xfrm>
              <a:off x="663745" y="5544000"/>
              <a:ext cx="163800" cy="336240"/>
            </p14:xfrm>
          </p:contentPart>
        </mc:Choice>
        <mc:Fallback xmlns="">
          <p:pic>
            <p:nvPicPr>
              <p:cNvPr id="13" name="Mürekkep 12">
                <a:extLst>
                  <a:ext uri="{FF2B5EF4-FFF2-40B4-BE49-F238E27FC236}">
                    <a16:creationId xmlns:a16="http://schemas.microsoft.com/office/drawing/2014/main" id="{E4CD96AD-B12C-2317-3FC6-519C9F8BA717}"/>
                  </a:ext>
                </a:extLst>
              </p:cNvPr>
              <p:cNvPicPr/>
              <p:nvPr/>
            </p:nvPicPr>
            <p:blipFill>
              <a:blip r:embed="rId18"/>
              <a:stretch>
                <a:fillRect/>
              </a:stretch>
            </p:blipFill>
            <p:spPr>
              <a:xfrm>
                <a:off x="655105" y="5535000"/>
                <a:ext cx="1814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C4496C12-90B4-F459-D65F-B2D71AFE7391}"/>
                  </a:ext>
                </a:extLst>
              </p14:cNvPr>
              <p14:cNvContentPartPr/>
              <p14:nvPr/>
            </p14:nvContentPartPr>
            <p14:xfrm>
              <a:off x="817825" y="5659200"/>
              <a:ext cx="141480" cy="193680"/>
            </p14:xfrm>
          </p:contentPart>
        </mc:Choice>
        <mc:Fallback xmlns="">
          <p:pic>
            <p:nvPicPr>
              <p:cNvPr id="14" name="Mürekkep 13">
                <a:extLst>
                  <a:ext uri="{FF2B5EF4-FFF2-40B4-BE49-F238E27FC236}">
                    <a16:creationId xmlns:a16="http://schemas.microsoft.com/office/drawing/2014/main" id="{C4496C12-90B4-F459-D65F-B2D71AFE7391}"/>
                  </a:ext>
                </a:extLst>
              </p:cNvPr>
              <p:cNvPicPr/>
              <p:nvPr/>
            </p:nvPicPr>
            <p:blipFill>
              <a:blip r:embed="rId20"/>
              <a:stretch>
                <a:fillRect/>
              </a:stretch>
            </p:blipFill>
            <p:spPr>
              <a:xfrm>
                <a:off x="808825" y="5650560"/>
                <a:ext cx="159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8EA35D8C-9D88-1A8D-63C8-47F672F745D2}"/>
                  </a:ext>
                </a:extLst>
              </p14:cNvPr>
              <p14:cNvContentPartPr/>
              <p14:nvPr/>
            </p14:nvContentPartPr>
            <p14:xfrm>
              <a:off x="866065" y="5514840"/>
              <a:ext cx="127800" cy="237960"/>
            </p14:xfrm>
          </p:contentPart>
        </mc:Choice>
        <mc:Fallback xmlns="">
          <p:pic>
            <p:nvPicPr>
              <p:cNvPr id="15" name="Mürekkep 14">
                <a:extLst>
                  <a:ext uri="{FF2B5EF4-FFF2-40B4-BE49-F238E27FC236}">
                    <a16:creationId xmlns:a16="http://schemas.microsoft.com/office/drawing/2014/main" id="{8EA35D8C-9D88-1A8D-63C8-47F672F745D2}"/>
                  </a:ext>
                </a:extLst>
              </p:cNvPr>
              <p:cNvPicPr/>
              <p:nvPr/>
            </p:nvPicPr>
            <p:blipFill>
              <a:blip r:embed="rId22"/>
              <a:stretch>
                <a:fillRect/>
              </a:stretch>
            </p:blipFill>
            <p:spPr>
              <a:xfrm>
                <a:off x="857065" y="5506200"/>
                <a:ext cx="1454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4EA35ABE-43DA-01E2-DCB0-B1F6D8E2B190}"/>
                  </a:ext>
                </a:extLst>
              </p14:cNvPr>
              <p14:cNvContentPartPr/>
              <p14:nvPr/>
            </p14:nvContentPartPr>
            <p14:xfrm>
              <a:off x="980185" y="5545800"/>
              <a:ext cx="118800" cy="144360"/>
            </p14:xfrm>
          </p:contentPart>
        </mc:Choice>
        <mc:Fallback xmlns="">
          <p:pic>
            <p:nvPicPr>
              <p:cNvPr id="16" name="Mürekkep 15">
                <a:extLst>
                  <a:ext uri="{FF2B5EF4-FFF2-40B4-BE49-F238E27FC236}">
                    <a16:creationId xmlns:a16="http://schemas.microsoft.com/office/drawing/2014/main" id="{4EA35ABE-43DA-01E2-DCB0-B1F6D8E2B190}"/>
                  </a:ext>
                </a:extLst>
              </p:cNvPr>
              <p:cNvPicPr/>
              <p:nvPr/>
            </p:nvPicPr>
            <p:blipFill>
              <a:blip r:embed="rId24"/>
              <a:stretch>
                <a:fillRect/>
              </a:stretch>
            </p:blipFill>
            <p:spPr>
              <a:xfrm>
                <a:off x="971185" y="5537160"/>
                <a:ext cx="136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0DA25CCA-DF57-33CD-384E-A1A1724723F8}"/>
                  </a:ext>
                </a:extLst>
              </p14:cNvPr>
              <p14:cNvContentPartPr/>
              <p14:nvPr/>
            </p14:nvContentPartPr>
            <p14:xfrm>
              <a:off x="1048585" y="5255280"/>
              <a:ext cx="131760" cy="339120"/>
            </p14:xfrm>
          </p:contentPart>
        </mc:Choice>
        <mc:Fallback xmlns="">
          <p:pic>
            <p:nvPicPr>
              <p:cNvPr id="17" name="Mürekkep 16">
                <a:extLst>
                  <a:ext uri="{FF2B5EF4-FFF2-40B4-BE49-F238E27FC236}">
                    <a16:creationId xmlns:a16="http://schemas.microsoft.com/office/drawing/2014/main" id="{0DA25CCA-DF57-33CD-384E-A1A1724723F8}"/>
                  </a:ext>
                </a:extLst>
              </p:cNvPr>
              <p:cNvPicPr/>
              <p:nvPr/>
            </p:nvPicPr>
            <p:blipFill>
              <a:blip r:embed="rId26"/>
              <a:stretch>
                <a:fillRect/>
              </a:stretch>
            </p:blipFill>
            <p:spPr>
              <a:xfrm>
                <a:off x="1039945" y="5246280"/>
                <a:ext cx="1494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DD5C123F-2046-0AE9-64A9-0B1520D6D7A4}"/>
                  </a:ext>
                </a:extLst>
              </p14:cNvPr>
              <p14:cNvContentPartPr/>
              <p14:nvPr/>
            </p14:nvContentPartPr>
            <p14:xfrm>
              <a:off x="1190425" y="5447520"/>
              <a:ext cx="19080" cy="60480"/>
            </p14:xfrm>
          </p:contentPart>
        </mc:Choice>
        <mc:Fallback xmlns="">
          <p:pic>
            <p:nvPicPr>
              <p:cNvPr id="18" name="Mürekkep 17">
                <a:extLst>
                  <a:ext uri="{FF2B5EF4-FFF2-40B4-BE49-F238E27FC236}">
                    <a16:creationId xmlns:a16="http://schemas.microsoft.com/office/drawing/2014/main" id="{DD5C123F-2046-0AE9-64A9-0B1520D6D7A4}"/>
                  </a:ext>
                </a:extLst>
              </p:cNvPr>
              <p:cNvPicPr/>
              <p:nvPr/>
            </p:nvPicPr>
            <p:blipFill>
              <a:blip r:embed="rId28"/>
              <a:stretch>
                <a:fillRect/>
              </a:stretch>
            </p:blipFill>
            <p:spPr>
              <a:xfrm>
                <a:off x="1181425" y="5438880"/>
                <a:ext cx="36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Mürekkep 18">
                <a:extLst>
                  <a:ext uri="{FF2B5EF4-FFF2-40B4-BE49-F238E27FC236}">
                    <a16:creationId xmlns:a16="http://schemas.microsoft.com/office/drawing/2014/main" id="{2A7EDEBE-2DFF-E0D7-14C4-21973C98F670}"/>
                  </a:ext>
                </a:extLst>
              </p14:cNvPr>
              <p14:cNvContentPartPr/>
              <p14:nvPr/>
            </p14:nvContentPartPr>
            <p14:xfrm>
              <a:off x="1145065" y="5324040"/>
              <a:ext cx="360" cy="33840"/>
            </p14:xfrm>
          </p:contentPart>
        </mc:Choice>
        <mc:Fallback xmlns="">
          <p:pic>
            <p:nvPicPr>
              <p:cNvPr id="19" name="Mürekkep 18">
                <a:extLst>
                  <a:ext uri="{FF2B5EF4-FFF2-40B4-BE49-F238E27FC236}">
                    <a16:creationId xmlns:a16="http://schemas.microsoft.com/office/drawing/2014/main" id="{2A7EDEBE-2DFF-E0D7-14C4-21973C98F670}"/>
                  </a:ext>
                </a:extLst>
              </p:cNvPr>
              <p:cNvPicPr/>
              <p:nvPr/>
            </p:nvPicPr>
            <p:blipFill>
              <a:blip r:embed="rId30"/>
              <a:stretch>
                <a:fillRect/>
              </a:stretch>
            </p:blipFill>
            <p:spPr>
              <a:xfrm>
                <a:off x="1136425" y="5315040"/>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Mürekkep 19">
                <a:extLst>
                  <a:ext uri="{FF2B5EF4-FFF2-40B4-BE49-F238E27FC236}">
                    <a16:creationId xmlns:a16="http://schemas.microsoft.com/office/drawing/2014/main" id="{DB3868C0-8BD4-3759-235F-E6CE357B5D9F}"/>
                  </a:ext>
                </a:extLst>
              </p14:cNvPr>
              <p14:cNvContentPartPr/>
              <p14:nvPr/>
            </p14:nvContentPartPr>
            <p14:xfrm>
              <a:off x="1135345" y="5120280"/>
              <a:ext cx="125640" cy="299880"/>
            </p14:xfrm>
          </p:contentPart>
        </mc:Choice>
        <mc:Fallback xmlns="">
          <p:pic>
            <p:nvPicPr>
              <p:cNvPr id="20" name="Mürekkep 19">
                <a:extLst>
                  <a:ext uri="{FF2B5EF4-FFF2-40B4-BE49-F238E27FC236}">
                    <a16:creationId xmlns:a16="http://schemas.microsoft.com/office/drawing/2014/main" id="{DB3868C0-8BD4-3759-235F-E6CE357B5D9F}"/>
                  </a:ext>
                </a:extLst>
              </p:cNvPr>
              <p:cNvPicPr/>
              <p:nvPr/>
            </p:nvPicPr>
            <p:blipFill>
              <a:blip r:embed="rId32"/>
              <a:stretch>
                <a:fillRect/>
              </a:stretch>
            </p:blipFill>
            <p:spPr>
              <a:xfrm>
                <a:off x="1126345" y="5111280"/>
                <a:ext cx="143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Mürekkep 20">
                <a:extLst>
                  <a:ext uri="{FF2B5EF4-FFF2-40B4-BE49-F238E27FC236}">
                    <a16:creationId xmlns:a16="http://schemas.microsoft.com/office/drawing/2014/main" id="{9D7FE8EB-A212-3DF0-6EA5-C649F2CC8D5A}"/>
                  </a:ext>
                </a:extLst>
              </p14:cNvPr>
              <p14:cNvContentPartPr/>
              <p14:nvPr/>
            </p14:nvContentPartPr>
            <p14:xfrm>
              <a:off x="1250185" y="5283720"/>
              <a:ext cx="105480" cy="140400"/>
            </p14:xfrm>
          </p:contentPart>
        </mc:Choice>
        <mc:Fallback xmlns="">
          <p:pic>
            <p:nvPicPr>
              <p:cNvPr id="21" name="Mürekkep 20">
                <a:extLst>
                  <a:ext uri="{FF2B5EF4-FFF2-40B4-BE49-F238E27FC236}">
                    <a16:creationId xmlns:a16="http://schemas.microsoft.com/office/drawing/2014/main" id="{9D7FE8EB-A212-3DF0-6EA5-C649F2CC8D5A}"/>
                  </a:ext>
                </a:extLst>
              </p:cNvPr>
              <p:cNvPicPr/>
              <p:nvPr/>
            </p:nvPicPr>
            <p:blipFill>
              <a:blip r:embed="rId34"/>
              <a:stretch>
                <a:fillRect/>
              </a:stretch>
            </p:blipFill>
            <p:spPr>
              <a:xfrm>
                <a:off x="1241545" y="5275080"/>
                <a:ext cx="123120" cy="158040"/>
              </a:xfrm>
              <a:prstGeom prst="rect">
                <a:avLst/>
              </a:prstGeom>
            </p:spPr>
          </p:pic>
        </mc:Fallback>
      </mc:AlternateContent>
    </p:spTree>
    <p:extLst>
      <p:ext uri="{BB962C8B-B14F-4D97-AF65-F5344CB8AC3E}">
        <p14:creationId xmlns:p14="http://schemas.microsoft.com/office/powerpoint/2010/main" val="825461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134DC8-590C-A97A-BFCF-308BBB872403}"/>
              </a:ext>
            </a:extLst>
          </p:cNvPr>
          <p:cNvSpPr>
            <a:spLocks noGrp="1"/>
          </p:cNvSpPr>
          <p:nvPr>
            <p:ph type="title"/>
          </p:nvPr>
        </p:nvSpPr>
        <p:spPr>
          <a:xfrm>
            <a:off x="3371055" y="2996028"/>
            <a:ext cx="5449889" cy="865943"/>
          </a:xfrm>
        </p:spPr>
        <p:txBody>
          <a:bodyPr/>
          <a:lstStyle/>
          <a:p>
            <a:r>
              <a:rPr lang="en-US" dirty="0"/>
              <a:t>Open </a:t>
            </a:r>
            <a:r>
              <a:rPr lang="en-US" dirty="0" err="1"/>
              <a:t>WBP_Overlay</a:t>
            </a:r>
            <a:endParaRPr lang="en-CA" dirty="0"/>
          </a:p>
        </p:txBody>
      </p:sp>
    </p:spTree>
    <p:extLst>
      <p:ext uri="{BB962C8B-B14F-4D97-AF65-F5344CB8AC3E}">
        <p14:creationId xmlns:p14="http://schemas.microsoft.com/office/powerpoint/2010/main" val="22179632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17F25C2-D4B9-38D1-4958-4B3A7E88B0E7}"/>
              </a:ext>
            </a:extLst>
          </p:cNvPr>
          <p:cNvPicPr>
            <a:picLocks noChangeAspect="1"/>
          </p:cNvPicPr>
          <p:nvPr/>
        </p:nvPicPr>
        <p:blipFill>
          <a:blip r:embed="rId2"/>
          <a:stretch>
            <a:fillRect/>
          </a:stretch>
        </p:blipFill>
        <p:spPr>
          <a:xfrm>
            <a:off x="512993" y="1035066"/>
            <a:ext cx="3639058" cy="1457528"/>
          </a:xfrm>
          <a:prstGeom prst="rect">
            <a:avLst/>
          </a:prstGeom>
        </p:spPr>
      </p:pic>
      <p:pic>
        <p:nvPicPr>
          <p:cNvPr id="7" name="Resim 6">
            <a:extLst>
              <a:ext uri="{FF2B5EF4-FFF2-40B4-BE49-F238E27FC236}">
                <a16:creationId xmlns:a16="http://schemas.microsoft.com/office/drawing/2014/main" id="{1FDDAE34-CCA9-6382-417A-B53CAF4F520A}"/>
              </a:ext>
            </a:extLst>
          </p:cNvPr>
          <p:cNvPicPr>
            <a:picLocks noChangeAspect="1"/>
          </p:cNvPicPr>
          <p:nvPr/>
        </p:nvPicPr>
        <p:blipFill>
          <a:blip r:embed="rId3"/>
          <a:stretch>
            <a:fillRect/>
          </a:stretch>
        </p:blipFill>
        <p:spPr>
          <a:xfrm>
            <a:off x="512993" y="3059443"/>
            <a:ext cx="2267266" cy="447737"/>
          </a:xfrm>
          <a:prstGeom prst="rect">
            <a:avLst/>
          </a:prstGeom>
        </p:spPr>
      </p:pic>
      <p:pic>
        <p:nvPicPr>
          <p:cNvPr id="9" name="Resim 8">
            <a:extLst>
              <a:ext uri="{FF2B5EF4-FFF2-40B4-BE49-F238E27FC236}">
                <a16:creationId xmlns:a16="http://schemas.microsoft.com/office/drawing/2014/main" id="{0D74A642-E75C-65B4-2752-86F64B8718BC}"/>
              </a:ext>
            </a:extLst>
          </p:cNvPr>
          <p:cNvPicPr>
            <a:picLocks noChangeAspect="1"/>
          </p:cNvPicPr>
          <p:nvPr/>
        </p:nvPicPr>
        <p:blipFill>
          <a:blip r:embed="rId4"/>
          <a:stretch>
            <a:fillRect/>
          </a:stretch>
        </p:blipFill>
        <p:spPr>
          <a:xfrm>
            <a:off x="512993" y="4074029"/>
            <a:ext cx="2410161" cy="1019317"/>
          </a:xfrm>
          <a:prstGeom prst="rect">
            <a:avLst/>
          </a:prstGeom>
        </p:spPr>
      </p:pic>
      <p:pic>
        <p:nvPicPr>
          <p:cNvPr id="11" name="Resim 10">
            <a:extLst>
              <a:ext uri="{FF2B5EF4-FFF2-40B4-BE49-F238E27FC236}">
                <a16:creationId xmlns:a16="http://schemas.microsoft.com/office/drawing/2014/main" id="{291D9B30-845B-49F8-857B-06C08F7A11B9}"/>
              </a:ext>
            </a:extLst>
          </p:cNvPr>
          <p:cNvPicPr>
            <a:picLocks noChangeAspect="1"/>
          </p:cNvPicPr>
          <p:nvPr/>
        </p:nvPicPr>
        <p:blipFill>
          <a:blip r:embed="rId5"/>
          <a:stretch>
            <a:fillRect/>
          </a:stretch>
        </p:blipFill>
        <p:spPr>
          <a:xfrm>
            <a:off x="512993" y="5793708"/>
            <a:ext cx="2248214" cy="419158"/>
          </a:xfrm>
          <a:prstGeom prst="rect">
            <a:avLst/>
          </a:prstGeom>
        </p:spPr>
      </p:pic>
      <p:pic>
        <p:nvPicPr>
          <p:cNvPr id="13" name="Resim 12">
            <a:extLst>
              <a:ext uri="{FF2B5EF4-FFF2-40B4-BE49-F238E27FC236}">
                <a16:creationId xmlns:a16="http://schemas.microsoft.com/office/drawing/2014/main" id="{EBDE0F26-9253-A6A3-2FD8-4F807D7D1CE5}"/>
              </a:ext>
            </a:extLst>
          </p:cNvPr>
          <p:cNvPicPr>
            <a:picLocks noChangeAspect="1"/>
          </p:cNvPicPr>
          <p:nvPr/>
        </p:nvPicPr>
        <p:blipFill>
          <a:blip r:embed="rId6"/>
          <a:stretch>
            <a:fillRect/>
          </a:stretch>
        </p:blipFill>
        <p:spPr>
          <a:xfrm>
            <a:off x="5943578" y="1035066"/>
            <a:ext cx="2781688" cy="181000"/>
          </a:xfrm>
          <a:prstGeom prst="rect">
            <a:avLst/>
          </a:prstGeom>
        </p:spPr>
      </p:pic>
      <p:pic>
        <p:nvPicPr>
          <p:cNvPr id="15" name="Resim 14">
            <a:extLst>
              <a:ext uri="{FF2B5EF4-FFF2-40B4-BE49-F238E27FC236}">
                <a16:creationId xmlns:a16="http://schemas.microsoft.com/office/drawing/2014/main" id="{4E0B953D-FF9B-FA55-76B3-B299CC223C96}"/>
              </a:ext>
            </a:extLst>
          </p:cNvPr>
          <p:cNvPicPr>
            <a:picLocks noChangeAspect="1"/>
          </p:cNvPicPr>
          <p:nvPr/>
        </p:nvPicPr>
        <p:blipFill>
          <a:blip r:embed="rId7"/>
          <a:stretch>
            <a:fillRect/>
          </a:stretch>
        </p:blipFill>
        <p:spPr>
          <a:xfrm>
            <a:off x="5943578" y="1763830"/>
            <a:ext cx="3086531" cy="333422"/>
          </a:xfrm>
          <a:prstGeom prst="rect">
            <a:avLst/>
          </a:prstGeom>
        </p:spPr>
      </p:pic>
      <p:pic>
        <p:nvPicPr>
          <p:cNvPr id="17" name="Resim 16">
            <a:extLst>
              <a:ext uri="{FF2B5EF4-FFF2-40B4-BE49-F238E27FC236}">
                <a16:creationId xmlns:a16="http://schemas.microsoft.com/office/drawing/2014/main" id="{1209F527-DFED-AF5D-B7E2-4B80550F8491}"/>
              </a:ext>
            </a:extLst>
          </p:cNvPr>
          <p:cNvPicPr>
            <a:picLocks noChangeAspect="1"/>
          </p:cNvPicPr>
          <p:nvPr/>
        </p:nvPicPr>
        <p:blipFill>
          <a:blip r:embed="rId8"/>
          <a:stretch>
            <a:fillRect/>
          </a:stretch>
        </p:blipFill>
        <p:spPr>
          <a:xfrm>
            <a:off x="5943578" y="2776978"/>
            <a:ext cx="2705478" cy="181000"/>
          </a:xfrm>
          <a:prstGeom prst="rect">
            <a:avLst/>
          </a:prstGeom>
        </p:spPr>
      </p:pic>
      <p:pic>
        <p:nvPicPr>
          <p:cNvPr id="19" name="Resim 18">
            <a:extLst>
              <a:ext uri="{FF2B5EF4-FFF2-40B4-BE49-F238E27FC236}">
                <a16:creationId xmlns:a16="http://schemas.microsoft.com/office/drawing/2014/main" id="{923C9AA8-3136-F4D5-E212-1190667D1D5B}"/>
              </a:ext>
            </a:extLst>
          </p:cNvPr>
          <p:cNvPicPr>
            <a:picLocks noChangeAspect="1"/>
          </p:cNvPicPr>
          <p:nvPr/>
        </p:nvPicPr>
        <p:blipFill>
          <a:blip r:embed="rId9"/>
          <a:stretch>
            <a:fillRect/>
          </a:stretch>
        </p:blipFill>
        <p:spPr>
          <a:xfrm>
            <a:off x="5943578" y="3429000"/>
            <a:ext cx="4496427" cy="285790"/>
          </a:xfrm>
          <a:prstGeom prst="rect">
            <a:avLst/>
          </a:prstGeom>
        </p:spPr>
      </p:pic>
      <p:pic>
        <p:nvPicPr>
          <p:cNvPr id="21" name="Resim 20">
            <a:extLst>
              <a:ext uri="{FF2B5EF4-FFF2-40B4-BE49-F238E27FC236}">
                <a16:creationId xmlns:a16="http://schemas.microsoft.com/office/drawing/2014/main" id="{C1EF28B3-944E-1A02-711C-97C2805F5BD1}"/>
              </a:ext>
            </a:extLst>
          </p:cNvPr>
          <p:cNvPicPr>
            <a:picLocks noChangeAspect="1"/>
          </p:cNvPicPr>
          <p:nvPr/>
        </p:nvPicPr>
        <p:blipFill>
          <a:blip r:embed="rId10"/>
          <a:stretch>
            <a:fillRect/>
          </a:stretch>
        </p:blipFill>
        <p:spPr>
          <a:xfrm>
            <a:off x="5943578" y="4185812"/>
            <a:ext cx="2191056" cy="409632"/>
          </a:xfrm>
          <a:prstGeom prst="rect">
            <a:avLst/>
          </a:prstGeom>
        </p:spPr>
      </p:pic>
      <p:pic>
        <p:nvPicPr>
          <p:cNvPr id="23" name="Resim 22">
            <a:extLst>
              <a:ext uri="{FF2B5EF4-FFF2-40B4-BE49-F238E27FC236}">
                <a16:creationId xmlns:a16="http://schemas.microsoft.com/office/drawing/2014/main" id="{AF0FB9E7-DEEF-11BA-E11F-FB103F4525D9}"/>
              </a:ext>
            </a:extLst>
          </p:cNvPr>
          <p:cNvPicPr>
            <a:picLocks noChangeAspect="1"/>
          </p:cNvPicPr>
          <p:nvPr/>
        </p:nvPicPr>
        <p:blipFill>
          <a:blip r:embed="rId11"/>
          <a:stretch>
            <a:fillRect/>
          </a:stretch>
        </p:blipFill>
        <p:spPr>
          <a:xfrm>
            <a:off x="5943578" y="5622881"/>
            <a:ext cx="3658111" cy="400106"/>
          </a:xfrm>
          <a:prstGeom prst="rect">
            <a:avLst/>
          </a:prstGeom>
        </p:spPr>
      </p:pic>
      <p:grpSp>
        <p:nvGrpSpPr>
          <p:cNvPr id="31" name="Grup 30">
            <a:extLst>
              <a:ext uri="{FF2B5EF4-FFF2-40B4-BE49-F238E27FC236}">
                <a16:creationId xmlns:a16="http://schemas.microsoft.com/office/drawing/2014/main" id="{89ED454B-623A-4361-48A4-4953D48AAA31}"/>
              </a:ext>
            </a:extLst>
          </p:cNvPr>
          <p:cNvGrpSpPr/>
          <p:nvPr/>
        </p:nvGrpSpPr>
        <p:grpSpPr>
          <a:xfrm>
            <a:off x="2874865" y="961560"/>
            <a:ext cx="2007360" cy="1617840"/>
            <a:chOff x="2874865" y="961560"/>
            <a:chExt cx="2007360" cy="1617840"/>
          </a:xfrm>
        </p:grpSpPr>
        <mc:AlternateContent xmlns:mc="http://schemas.openxmlformats.org/markup-compatibility/2006" xmlns:p14="http://schemas.microsoft.com/office/powerpoint/2010/main">
          <mc:Choice Requires="p14">
            <p:contentPart p14:bwMode="auto" r:id="rId12">
              <p14:nvContentPartPr>
                <p14:cNvPr id="24" name="Mürekkep 23">
                  <a:extLst>
                    <a:ext uri="{FF2B5EF4-FFF2-40B4-BE49-F238E27FC236}">
                      <a16:creationId xmlns:a16="http://schemas.microsoft.com/office/drawing/2014/main" id="{92B336F4-D1A6-BD55-6667-E4E01282B18D}"/>
                    </a:ext>
                  </a:extLst>
                </p14:cNvPr>
                <p14:cNvContentPartPr/>
                <p14:nvPr/>
              </p14:nvContentPartPr>
              <p14:xfrm>
                <a:off x="2874865" y="961560"/>
                <a:ext cx="1150560" cy="1617840"/>
              </p14:xfrm>
            </p:contentPart>
          </mc:Choice>
          <mc:Fallback xmlns="">
            <p:pic>
              <p:nvPicPr>
                <p:cNvPr id="24" name="Mürekkep 23">
                  <a:extLst>
                    <a:ext uri="{FF2B5EF4-FFF2-40B4-BE49-F238E27FC236}">
                      <a16:creationId xmlns:a16="http://schemas.microsoft.com/office/drawing/2014/main" id="{92B336F4-D1A6-BD55-6667-E4E01282B18D}"/>
                    </a:ext>
                  </a:extLst>
                </p:cNvPr>
                <p:cNvPicPr/>
                <p:nvPr/>
              </p:nvPicPr>
              <p:blipFill>
                <a:blip r:embed="rId13"/>
                <a:stretch>
                  <a:fillRect/>
                </a:stretch>
              </p:blipFill>
              <p:spPr>
                <a:xfrm>
                  <a:off x="2866225" y="952560"/>
                  <a:ext cx="1168200" cy="163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Mürekkep 24">
                  <a:extLst>
                    <a:ext uri="{FF2B5EF4-FFF2-40B4-BE49-F238E27FC236}">
                      <a16:creationId xmlns:a16="http://schemas.microsoft.com/office/drawing/2014/main" id="{579D6FC9-02CD-8D8B-874D-E306F373376E}"/>
                    </a:ext>
                  </a:extLst>
                </p14:cNvPr>
                <p14:cNvContentPartPr/>
                <p14:nvPr/>
              </p14:nvContentPartPr>
              <p14:xfrm>
                <a:off x="4109665" y="1764360"/>
                <a:ext cx="166320" cy="54720"/>
              </p14:xfrm>
            </p:contentPart>
          </mc:Choice>
          <mc:Fallback xmlns="">
            <p:pic>
              <p:nvPicPr>
                <p:cNvPr id="25" name="Mürekkep 24">
                  <a:extLst>
                    <a:ext uri="{FF2B5EF4-FFF2-40B4-BE49-F238E27FC236}">
                      <a16:creationId xmlns:a16="http://schemas.microsoft.com/office/drawing/2014/main" id="{579D6FC9-02CD-8D8B-874D-E306F373376E}"/>
                    </a:ext>
                  </a:extLst>
                </p:cNvPr>
                <p:cNvPicPr/>
                <p:nvPr/>
              </p:nvPicPr>
              <p:blipFill>
                <a:blip r:embed="rId15"/>
                <a:stretch>
                  <a:fillRect/>
                </a:stretch>
              </p:blipFill>
              <p:spPr>
                <a:xfrm>
                  <a:off x="4100665" y="1755720"/>
                  <a:ext cx="183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Mürekkep 25">
                  <a:extLst>
                    <a:ext uri="{FF2B5EF4-FFF2-40B4-BE49-F238E27FC236}">
                      <a16:creationId xmlns:a16="http://schemas.microsoft.com/office/drawing/2014/main" id="{9C665306-D359-36FC-CCA9-56D1D8D17D11}"/>
                    </a:ext>
                  </a:extLst>
                </p14:cNvPr>
                <p14:cNvContentPartPr/>
                <p14:nvPr/>
              </p14:nvContentPartPr>
              <p14:xfrm>
                <a:off x="4244305" y="1684080"/>
                <a:ext cx="89640" cy="161280"/>
              </p14:xfrm>
            </p:contentPart>
          </mc:Choice>
          <mc:Fallback xmlns="">
            <p:pic>
              <p:nvPicPr>
                <p:cNvPr id="26" name="Mürekkep 25">
                  <a:extLst>
                    <a:ext uri="{FF2B5EF4-FFF2-40B4-BE49-F238E27FC236}">
                      <a16:creationId xmlns:a16="http://schemas.microsoft.com/office/drawing/2014/main" id="{9C665306-D359-36FC-CCA9-56D1D8D17D11}"/>
                    </a:ext>
                  </a:extLst>
                </p:cNvPr>
                <p:cNvPicPr/>
                <p:nvPr/>
              </p:nvPicPr>
              <p:blipFill>
                <a:blip r:embed="rId17"/>
                <a:stretch>
                  <a:fillRect/>
                </a:stretch>
              </p:blipFill>
              <p:spPr>
                <a:xfrm>
                  <a:off x="4235305" y="1675440"/>
                  <a:ext cx="107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512D6640-C5A2-7519-6C4C-BA1041B075FA}"/>
                    </a:ext>
                  </a:extLst>
                </p14:cNvPr>
                <p14:cNvContentPartPr/>
                <p14:nvPr/>
              </p14:nvContentPartPr>
              <p14:xfrm>
                <a:off x="4357705" y="1607040"/>
                <a:ext cx="129240" cy="194760"/>
              </p14:xfrm>
            </p:contentPart>
          </mc:Choice>
          <mc:Fallback xmlns="">
            <p:pic>
              <p:nvPicPr>
                <p:cNvPr id="27" name="Mürekkep 26">
                  <a:extLst>
                    <a:ext uri="{FF2B5EF4-FFF2-40B4-BE49-F238E27FC236}">
                      <a16:creationId xmlns:a16="http://schemas.microsoft.com/office/drawing/2014/main" id="{512D6640-C5A2-7519-6C4C-BA1041B075FA}"/>
                    </a:ext>
                  </a:extLst>
                </p:cNvPr>
                <p:cNvPicPr/>
                <p:nvPr/>
              </p:nvPicPr>
              <p:blipFill>
                <a:blip r:embed="rId19"/>
                <a:stretch>
                  <a:fillRect/>
                </a:stretch>
              </p:blipFill>
              <p:spPr>
                <a:xfrm>
                  <a:off x="4349065" y="1598040"/>
                  <a:ext cx="146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C99BF44-54F5-1CDF-8AFD-A4A8F20FF2F4}"/>
                    </a:ext>
                  </a:extLst>
                </p14:cNvPr>
                <p14:cNvContentPartPr/>
                <p14:nvPr/>
              </p14:nvContentPartPr>
              <p14:xfrm>
                <a:off x="4542025" y="1596960"/>
                <a:ext cx="88920" cy="303120"/>
              </p14:xfrm>
            </p:contentPart>
          </mc:Choice>
          <mc:Fallback xmlns="">
            <p:pic>
              <p:nvPicPr>
                <p:cNvPr id="28" name="Mürekkep 27">
                  <a:extLst>
                    <a:ext uri="{FF2B5EF4-FFF2-40B4-BE49-F238E27FC236}">
                      <a16:creationId xmlns:a16="http://schemas.microsoft.com/office/drawing/2014/main" id="{CC99BF44-54F5-1CDF-8AFD-A4A8F20FF2F4}"/>
                    </a:ext>
                  </a:extLst>
                </p:cNvPr>
                <p:cNvPicPr/>
                <p:nvPr/>
              </p:nvPicPr>
              <p:blipFill>
                <a:blip r:embed="rId21"/>
                <a:stretch>
                  <a:fillRect/>
                </a:stretch>
              </p:blipFill>
              <p:spPr>
                <a:xfrm>
                  <a:off x="4533025" y="1587960"/>
                  <a:ext cx="1065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7CFFDB1F-BEA2-031F-3F20-DA5A584DAC72}"/>
                    </a:ext>
                  </a:extLst>
                </p14:cNvPr>
                <p14:cNvContentPartPr/>
                <p14:nvPr/>
              </p14:nvContentPartPr>
              <p14:xfrm>
                <a:off x="4648585" y="1511280"/>
                <a:ext cx="136440" cy="154080"/>
              </p14:xfrm>
            </p:contentPart>
          </mc:Choice>
          <mc:Fallback xmlns="">
            <p:pic>
              <p:nvPicPr>
                <p:cNvPr id="29" name="Mürekkep 28">
                  <a:extLst>
                    <a:ext uri="{FF2B5EF4-FFF2-40B4-BE49-F238E27FC236}">
                      <a16:creationId xmlns:a16="http://schemas.microsoft.com/office/drawing/2014/main" id="{7CFFDB1F-BEA2-031F-3F20-DA5A584DAC72}"/>
                    </a:ext>
                  </a:extLst>
                </p:cNvPr>
                <p:cNvPicPr/>
                <p:nvPr/>
              </p:nvPicPr>
              <p:blipFill>
                <a:blip r:embed="rId23"/>
                <a:stretch>
                  <a:fillRect/>
                </a:stretch>
              </p:blipFill>
              <p:spPr>
                <a:xfrm>
                  <a:off x="4639945" y="1502640"/>
                  <a:ext cx="15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F7F6AAAB-709E-2BB1-0309-AAA5C8A5E3F5}"/>
                    </a:ext>
                  </a:extLst>
                </p14:cNvPr>
                <p14:cNvContentPartPr/>
                <p14:nvPr/>
              </p14:nvContentPartPr>
              <p14:xfrm>
                <a:off x="4788625" y="1463400"/>
                <a:ext cx="93600" cy="171000"/>
              </p14:xfrm>
            </p:contentPart>
          </mc:Choice>
          <mc:Fallback xmlns="">
            <p:pic>
              <p:nvPicPr>
                <p:cNvPr id="30" name="Mürekkep 29">
                  <a:extLst>
                    <a:ext uri="{FF2B5EF4-FFF2-40B4-BE49-F238E27FC236}">
                      <a16:creationId xmlns:a16="http://schemas.microsoft.com/office/drawing/2014/main" id="{F7F6AAAB-709E-2BB1-0309-AAA5C8A5E3F5}"/>
                    </a:ext>
                  </a:extLst>
                </p:cNvPr>
                <p:cNvPicPr/>
                <p:nvPr/>
              </p:nvPicPr>
              <p:blipFill>
                <a:blip r:embed="rId25"/>
                <a:stretch>
                  <a:fillRect/>
                </a:stretch>
              </p:blipFill>
              <p:spPr>
                <a:xfrm>
                  <a:off x="4779985" y="1454400"/>
                  <a:ext cx="111240" cy="188640"/>
                </a:xfrm>
                <a:prstGeom prst="rect">
                  <a:avLst/>
                </a:prstGeom>
              </p:spPr>
            </p:pic>
          </mc:Fallback>
        </mc:AlternateContent>
      </p:grpSp>
      <p:grpSp>
        <p:nvGrpSpPr>
          <p:cNvPr id="58" name="Grup 57">
            <a:extLst>
              <a:ext uri="{FF2B5EF4-FFF2-40B4-BE49-F238E27FC236}">
                <a16:creationId xmlns:a16="http://schemas.microsoft.com/office/drawing/2014/main" id="{174C1796-7312-BFC1-7F46-CD50DEB963CD}"/>
              </a:ext>
            </a:extLst>
          </p:cNvPr>
          <p:cNvGrpSpPr/>
          <p:nvPr/>
        </p:nvGrpSpPr>
        <p:grpSpPr>
          <a:xfrm>
            <a:off x="403105" y="2559960"/>
            <a:ext cx="4035600" cy="3832200"/>
            <a:chOff x="403105" y="2559960"/>
            <a:chExt cx="4035600" cy="3832200"/>
          </a:xfrm>
        </p:grpSpPr>
        <mc:AlternateContent xmlns:mc="http://schemas.openxmlformats.org/markup-compatibility/2006" xmlns:p14="http://schemas.microsoft.com/office/powerpoint/2010/main">
          <mc:Choice Requires="p14">
            <p:contentPart p14:bwMode="auto" r:id="rId26">
              <p14:nvContentPartPr>
                <p14:cNvPr id="32" name="Mürekkep 31">
                  <a:extLst>
                    <a:ext uri="{FF2B5EF4-FFF2-40B4-BE49-F238E27FC236}">
                      <a16:creationId xmlns:a16="http://schemas.microsoft.com/office/drawing/2014/main" id="{6CFB37CB-E07A-97BC-5904-F8FA56C797BC}"/>
                    </a:ext>
                  </a:extLst>
                </p14:cNvPr>
                <p14:cNvContentPartPr/>
                <p14:nvPr/>
              </p14:nvContentPartPr>
              <p14:xfrm>
                <a:off x="1654465" y="2559960"/>
                <a:ext cx="39600" cy="394200"/>
              </p14:xfrm>
            </p:contentPart>
          </mc:Choice>
          <mc:Fallback xmlns="">
            <p:pic>
              <p:nvPicPr>
                <p:cNvPr id="32" name="Mürekkep 31">
                  <a:extLst>
                    <a:ext uri="{FF2B5EF4-FFF2-40B4-BE49-F238E27FC236}">
                      <a16:creationId xmlns:a16="http://schemas.microsoft.com/office/drawing/2014/main" id="{6CFB37CB-E07A-97BC-5904-F8FA56C797BC}"/>
                    </a:ext>
                  </a:extLst>
                </p:cNvPr>
                <p:cNvPicPr/>
                <p:nvPr/>
              </p:nvPicPr>
              <p:blipFill>
                <a:blip r:embed="rId27"/>
                <a:stretch>
                  <a:fillRect/>
                </a:stretch>
              </p:blipFill>
              <p:spPr>
                <a:xfrm>
                  <a:off x="1645465" y="2550960"/>
                  <a:ext cx="572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Mürekkep 32">
                  <a:extLst>
                    <a:ext uri="{FF2B5EF4-FFF2-40B4-BE49-F238E27FC236}">
                      <a16:creationId xmlns:a16="http://schemas.microsoft.com/office/drawing/2014/main" id="{60DBC1A0-EB5E-52DC-047E-BB9660416F38}"/>
                    </a:ext>
                  </a:extLst>
                </p14:cNvPr>
                <p14:cNvContentPartPr/>
                <p14:nvPr/>
              </p14:nvContentPartPr>
              <p14:xfrm>
                <a:off x="1616665" y="2869200"/>
                <a:ext cx="165600" cy="131040"/>
              </p14:xfrm>
            </p:contentPart>
          </mc:Choice>
          <mc:Fallback xmlns="">
            <p:pic>
              <p:nvPicPr>
                <p:cNvPr id="33" name="Mürekkep 32">
                  <a:extLst>
                    <a:ext uri="{FF2B5EF4-FFF2-40B4-BE49-F238E27FC236}">
                      <a16:creationId xmlns:a16="http://schemas.microsoft.com/office/drawing/2014/main" id="{60DBC1A0-EB5E-52DC-047E-BB9660416F38}"/>
                    </a:ext>
                  </a:extLst>
                </p:cNvPr>
                <p:cNvPicPr/>
                <p:nvPr/>
              </p:nvPicPr>
              <p:blipFill>
                <a:blip r:embed="rId29"/>
                <a:stretch>
                  <a:fillRect/>
                </a:stretch>
              </p:blipFill>
              <p:spPr>
                <a:xfrm>
                  <a:off x="1607665" y="2860560"/>
                  <a:ext cx="183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9296FF2-D47F-D282-5726-A8CB74CC108D}"/>
                    </a:ext>
                  </a:extLst>
                </p14:cNvPr>
                <p14:cNvContentPartPr/>
                <p14:nvPr/>
              </p14:nvContentPartPr>
              <p14:xfrm>
                <a:off x="1682545" y="2932920"/>
                <a:ext cx="1100160" cy="727200"/>
              </p14:xfrm>
            </p:contentPart>
          </mc:Choice>
          <mc:Fallback xmlns="">
            <p:pic>
              <p:nvPicPr>
                <p:cNvPr id="34" name="Mürekkep 33">
                  <a:extLst>
                    <a:ext uri="{FF2B5EF4-FFF2-40B4-BE49-F238E27FC236}">
                      <a16:creationId xmlns:a16="http://schemas.microsoft.com/office/drawing/2014/main" id="{B9296FF2-D47F-D282-5726-A8CB74CC108D}"/>
                    </a:ext>
                  </a:extLst>
                </p:cNvPr>
                <p:cNvPicPr/>
                <p:nvPr/>
              </p:nvPicPr>
              <p:blipFill>
                <a:blip r:embed="rId31"/>
                <a:stretch>
                  <a:fillRect/>
                </a:stretch>
              </p:blipFill>
              <p:spPr>
                <a:xfrm>
                  <a:off x="1673545" y="2923920"/>
                  <a:ext cx="111780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Mürekkep 35">
                  <a:extLst>
                    <a:ext uri="{FF2B5EF4-FFF2-40B4-BE49-F238E27FC236}">
                      <a16:creationId xmlns:a16="http://schemas.microsoft.com/office/drawing/2014/main" id="{CBABED09-3780-BEC0-A023-7200C4E385A7}"/>
                    </a:ext>
                  </a:extLst>
                </p14:cNvPr>
                <p14:cNvContentPartPr/>
                <p14:nvPr/>
              </p14:nvContentPartPr>
              <p14:xfrm>
                <a:off x="576985" y="4051440"/>
                <a:ext cx="2464920" cy="1156680"/>
              </p14:xfrm>
            </p:contentPart>
          </mc:Choice>
          <mc:Fallback xmlns="">
            <p:pic>
              <p:nvPicPr>
                <p:cNvPr id="36" name="Mürekkep 35">
                  <a:extLst>
                    <a:ext uri="{FF2B5EF4-FFF2-40B4-BE49-F238E27FC236}">
                      <a16:creationId xmlns:a16="http://schemas.microsoft.com/office/drawing/2014/main" id="{CBABED09-3780-BEC0-A023-7200C4E385A7}"/>
                    </a:ext>
                  </a:extLst>
                </p:cNvPr>
                <p:cNvPicPr/>
                <p:nvPr/>
              </p:nvPicPr>
              <p:blipFill>
                <a:blip r:embed="rId33"/>
                <a:stretch>
                  <a:fillRect/>
                </a:stretch>
              </p:blipFill>
              <p:spPr>
                <a:xfrm>
                  <a:off x="568345" y="4042440"/>
                  <a:ext cx="248256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Mürekkep 36">
                  <a:extLst>
                    <a:ext uri="{FF2B5EF4-FFF2-40B4-BE49-F238E27FC236}">
                      <a16:creationId xmlns:a16="http://schemas.microsoft.com/office/drawing/2014/main" id="{D3B8F56D-9F91-7037-8B57-1B7248635001}"/>
                    </a:ext>
                  </a:extLst>
                </p14:cNvPr>
                <p14:cNvContentPartPr/>
                <p14:nvPr/>
              </p14:nvContentPartPr>
              <p14:xfrm>
                <a:off x="3118225" y="4628880"/>
                <a:ext cx="191160" cy="10800"/>
              </p14:xfrm>
            </p:contentPart>
          </mc:Choice>
          <mc:Fallback xmlns="">
            <p:pic>
              <p:nvPicPr>
                <p:cNvPr id="37" name="Mürekkep 36">
                  <a:extLst>
                    <a:ext uri="{FF2B5EF4-FFF2-40B4-BE49-F238E27FC236}">
                      <a16:creationId xmlns:a16="http://schemas.microsoft.com/office/drawing/2014/main" id="{D3B8F56D-9F91-7037-8B57-1B7248635001}"/>
                    </a:ext>
                  </a:extLst>
                </p:cNvPr>
                <p:cNvPicPr/>
                <p:nvPr/>
              </p:nvPicPr>
              <p:blipFill>
                <a:blip r:embed="rId35"/>
                <a:stretch>
                  <a:fillRect/>
                </a:stretch>
              </p:blipFill>
              <p:spPr>
                <a:xfrm>
                  <a:off x="3109585" y="4620240"/>
                  <a:ext cx="208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Mürekkep 37">
                  <a:extLst>
                    <a:ext uri="{FF2B5EF4-FFF2-40B4-BE49-F238E27FC236}">
                      <a16:creationId xmlns:a16="http://schemas.microsoft.com/office/drawing/2014/main" id="{26A5CD76-55AF-1D83-2A3A-82C6E371F56A}"/>
                    </a:ext>
                  </a:extLst>
                </p14:cNvPr>
                <p14:cNvContentPartPr/>
                <p14:nvPr/>
              </p14:nvContentPartPr>
              <p14:xfrm>
                <a:off x="3263665" y="4552200"/>
                <a:ext cx="96120" cy="186120"/>
              </p14:xfrm>
            </p:contentPart>
          </mc:Choice>
          <mc:Fallback xmlns="">
            <p:pic>
              <p:nvPicPr>
                <p:cNvPr id="38" name="Mürekkep 37">
                  <a:extLst>
                    <a:ext uri="{FF2B5EF4-FFF2-40B4-BE49-F238E27FC236}">
                      <a16:creationId xmlns:a16="http://schemas.microsoft.com/office/drawing/2014/main" id="{26A5CD76-55AF-1D83-2A3A-82C6E371F56A}"/>
                    </a:ext>
                  </a:extLst>
                </p:cNvPr>
                <p:cNvPicPr/>
                <p:nvPr/>
              </p:nvPicPr>
              <p:blipFill>
                <a:blip r:embed="rId37"/>
                <a:stretch>
                  <a:fillRect/>
                </a:stretch>
              </p:blipFill>
              <p:spPr>
                <a:xfrm>
                  <a:off x="3255025" y="4543200"/>
                  <a:ext cx="113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Mürekkep 38">
                  <a:extLst>
                    <a:ext uri="{FF2B5EF4-FFF2-40B4-BE49-F238E27FC236}">
                      <a16:creationId xmlns:a16="http://schemas.microsoft.com/office/drawing/2014/main" id="{E0536448-BC71-80F4-5C7B-EB9EDF3BE5C1}"/>
                    </a:ext>
                  </a:extLst>
                </p14:cNvPr>
                <p14:cNvContentPartPr/>
                <p14:nvPr/>
              </p14:nvContentPartPr>
              <p14:xfrm>
                <a:off x="3502705" y="4439520"/>
                <a:ext cx="216360" cy="297720"/>
              </p14:xfrm>
            </p:contentPart>
          </mc:Choice>
          <mc:Fallback xmlns="">
            <p:pic>
              <p:nvPicPr>
                <p:cNvPr id="39" name="Mürekkep 38">
                  <a:extLst>
                    <a:ext uri="{FF2B5EF4-FFF2-40B4-BE49-F238E27FC236}">
                      <a16:creationId xmlns:a16="http://schemas.microsoft.com/office/drawing/2014/main" id="{E0536448-BC71-80F4-5C7B-EB9EDF3BE5C1}"/>
                    </a:ext>
                  </a:extLst>
                </p:cNvPr>
                <p:cNvPicPr/>
                <p:nvPr/>
              </p:nvPicPr>
              <p:blipFill>
                <a:blip r:embed="rId39"/>
                <a:stretch>
                  <a:fillRect/>
                </a:stretch>
              </p:blipFill>
              <p:spPr>
                <a:xfrm>
                  <a:off x="3493705" y="4430880"/>
                  <a:ext cx="2340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Mürekkep 39">
                  <a:extLst>
                    <a:ext uri="{FF2B5EF4-FFF2-40B4-BE49-F238E27FC236}">
                      <a16:creationId xmlns:a16="http://schemas.microsoft.com/office/drawing/2014/main" id="{5ADA53B3-C943-A3FF-0613-08F25917E220}"/>
                    </a:ext>
                  </a:extLst>
                </p14:cNvPr>
                <p14:cNvContentPartPr/>
                <p14:nvPr/>
              </p14:nvContentPartPr>
              <p14:xfrm>
                <a:off x="3541585" y="4590720"/>
                <a:ext cx="172800" cy="19800"/>
              </p14:xfrm>
            </p:contentPart>
          </mc:Choice>
          <mc:Fallback xmlns="">
            <p:pic>
              <p:nvPicPr>
                <p:cNvPr id="40" name="Mürekkep 39">
                  <a:extLst>
                    <a:ext uri="{FF2B5EF4-FFF2-40B4-BE49-F238E27FC236}">
                      <a16:creationId xmlns:a16="http://schemas.microsoft.com/office/drawing/2014/main" id="{5ADA53B3-C943-A3FF-0613-08F25917E220}"/>
                    </a:ext>
                  </a:extLst>
                </p:cNvPr>
                <p:cNvPicPr/>
                <p:nvPr/>
              </p:nvPicPr>
              <p:blipFill>
                <a:blip r:embed="rId41"/>
                <a:stretch>
                  <a:fillRect/>
                </a:stretch>
              </p:blipFill>
              <p:spPr>
                <a:xfrm>
                  <a:off x="3532945" y="4582080"/>
                  <a:ext cx="190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Mürekkep 40">
                  <a:extLst>
                    <a:ext uri="{FF2B5EF4-FFF2-40B4-BE49-F238E27FC236}">
                      <a16:creationId xmlns:a16="http://schemas.microsoft.com/office/drawing/2014/main" id="{707E2418-3703-B129-331B-62CEC86C268C}"/>
                    </a:ext>
                  </a:extLst>
                </p14:cNvPr>
                <p14:cNvContentPartPr/>
                <p14:nvPr/>
              </p14:nvContentPartPr>
              <p14:xfrm>
                <a:off x="3751105" y="4359960"/>
                <a:ext cx="138600" cy="272880"/>
              </p14:xfrm>
            </p:contentPart>
          </mc:Choice>
          <mc:Fallback xmlns="">
            <p:pic>
              <p:nvPicPr>
                <p:cNvPr id="41" name="Mürekkep 40">
                  <a:extLst>
                    <a:ext uri="{FF2B5EF4-FFF2-40B4-BE49-F238E27FC236}">
                      <a16:creationId xmlns:a16="http://schemas.microsoft.com/office/drawing/2014/main" id="{707E2418-3703-B129-331B-62CEC86C268C}"/>
                    </a:ext>
                  </a:extLst>
                </p:cNvPr>
                <p:cNvPicPr/>
                <p:nvPr/>
              </p:nvPicPr>
              <p:blipFill>
                <a:blip r:embed="rId43"/>
                <a:stretch>
                  <a:fillRect/>
                </a:stretch>
              </p:blipFill>
              <p:spPr>
                <a:xfrm>
                  <a:off x="3742105" y="4350960"/>
                  <a:ext cx="156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Mürekkep 41">
                  <a:extLst>
                    <a:ext uri="{FF2B5EF4-FFF2-40B4-BE49-F238E27FC236}">
                      <a16:creationId xmlns:a16="http://schemas.microsoft.com/office/drawing/2014/main" id="{7C47CB04-0A05-A8BB-131B-C6399865C3FF}"/>
                    </a:ext>
                  </a:extLst>
                </p14:cNvPr>
                <p14:cNvContentPartPr/>
                <p14:nvPr/>
              </p14:nvContentPartPr>
              <p14:xfrm>
                <a:off x="3915265" y="4205880"/>
                <a:ext cx="182520" cy="320760"/>
              </p14:xfrm>
            </p:contentPart>
          </mc:Choice>
          <mc:Fallback xmlns="">
            <p:pic>
              <p:nvPicPr>
                <p:cNvPr id="42" name="Mürekkep 41">
                  <a:extLst>
                    <a:ext uri="{FF2B5EF4-FFF2-40B4-BE49-F238E27FC236}">
                      <a16:creationId xmlns:a16="http://schemas.microsoft.com/office/drawing/2014/main" id="{7C47CB04-0A05-A8BB-131B-C6399865C3FF}"/>
                    </a:ext>
                  </a:extLst>
                </p:cNvPr>
                <p:cNvPicPr/>
                <p:nvPr/>
              </p:nvPicPr>
              <p:blipFill>
                <a:blip r:embed="rId45"/>
                <a:stretch>
                  <a:fillRect/>
                </a:stretch>
              </p:blipFill>
              <p:spPr>
                <a:xfrm>
                  <a:off x="3906265" y="4197240"/>
                  <a:ext cx="2001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Mürekkep 43">
                  <a:extLst>
                    <a:ext uri="{FF2B5EF4-FFF2-40B4-BE49-F238E27FC236}">
                      <a16:creationId xmlns:a16="http://schemas.microsoft.com/office/drawing/2014/main" id="{A3011AE6-09D1-FC8C-01DD-44F3640FAB92}"/>
                    </a:ext>
                  </a:extLst>
                </p14:cNvPr>
                <p14:cNvContentPartPr/>
                <p14:nvPr/>
              </p14:nvContentPartPr>
              <p14:xfrm>
                <a:off x="3627625" y="4878720"/>
                <a:ext cx="201960" cy="195120"/>
              </p14:xfrm>
            </p:contentPart>
          </mc:Choice>
          <mc:Fallback xmlns="">
            <p:pic>
              <p:nvPicPr>
                <p:cNvPr id="44" name="Mürekkep 43">
                  <a:extLst>
                    <a:ext uri="{FF2B5EF4-FFF2-40B4-BE49-F238E27FC236}">
                      <a16:creationId xmlns:a16="http://schemas.microsoft.com/office/drawing/2014/main" id="{A3011AE6-09D1-FC8C-01DD-44F3640FAB92}"/>
                    </a:ext>
                  </a:extLst>
                </p:cNvPr>
                <p:cNvPicPr/>
                <p:nvPr/>
              </p:nvPicPr>
              <p:blipFill>
                <a:blip r:embed="rId47"/>
                <a:stretch>
                  <a:fillRect/>
                </a:stretch>
              </p:blipFill>
              <p:spPr>
                <a:xfrm>
                  <a:off x="3618625" y="4869720"/>
                  <a:ext cx="219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Mürekkep 44">
                  <a:extLst>
                    <a:ext uri="{FF2B5EF4-FFF2-40B4-BE49-F238E27FC236}">
                      <a16:creationId xmlns:a16="http://schemas.microsoft.com/office/drawing/2014/main" id="{ED3AE263-079E-7386-7C2D-3C0AF024BCF2}"/>
                    </a:ext>
                  </a:extLst>
                </p14:cNvPr>
                <p14:cNvContentPartPr/>
                <p14:nvPr/>
              </p14:nvContentPartPr>
              <p14:xfrm>
                <a:off x="3869905" y="4811040"/>
                <a:ext cx="143640" cy="195840"/>
              </p14:xfrm>
            </p:contentPart>
          </mc:Choice>
          <mc:Fallback xmlns="">
            <p:pic>
              <p:nvPicPr>
                <p:cNvPr id="45" name="Mürekkep 44">
                  <a:extLst>
                    <a:ext uri="{FF2B5EF4-FFF2-40B4-BE49-F238E27FC236}">
                      <a16:creationId xmlns:a16="http://schemas.microsoft.com/office/drawing/2014/main" id="{ED3AE263-079E-7386-7C2D-3C0AF024BCF2}"/>
                    </a:ext>
                  </a:extLst>
                </p:cNvPr>
                <p:cNvPicPr/>
                <p:nvPr/>
              </p:nvPicPr>
              <p:blipFill>
                <a:blip r:embed="rId49"/>
                <a:stretch>
                  <a:fillRect/>
                </a:stretch>
              </p:blipFill>
              <p:spPr>
                <a:xfrm>
                  <a:off x="3860905" y="4802400"/>
                  <a:ext cx="16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Mürekkep 45">
                  <a:extLst>
                    <a:ext uri="{FF2B5EF4-FFF2-40B4-BE49-F238E27FC236}">
                      <a16:creationId xmlns:a16="http://schemas.microsoft.com/office/drawing/2014/main" id="{69EE3B9B-28D2-D205-279E-F87548867D39}"/>
                    </a:ext>
                  </a:extLst>
                </p14:cNvPr>
                <p14:cNvContentPartPr/>
                <p14:nvPr/>
              </p14:nvContentPartPr>
              <p14:xfrm>
                <a:off x="4116505" y="4610160"/>
                <a:ext cx="142920" cy="272880"/>
              </p14:xfrm>
            </p:contentPart>
          </mc:Choice>
          <mc:Fallback xmlns="">
            <p:pic>
              <p:nvPicPr>
                <p:cNvPr id="46" name="Mürekkep 45">
                  <a:extLst>
                    <a:ext uri="{FF2B5EF4-FFF2-40B4-BE49-F238E27FC236}">
                      <a16:creationId xmlns:a16="http://schemas.microsoft.com/office/drawing/2014/main" id="{69EE3B9B-28D2-D205-279E-F87548867D39}"/>
                    </a:ext>
                  </a:extLst>
                </p:cNvPr>
                <p:cNvPicPr/>
                <p:nvPr/>
              </p:nvPicPr>
              <p:blipFill>
                <a:blip r:embed="rId51"/>
                <a:stretch>
                  <a:fillRect/>
                </a:stretch>
              </p:blipFill>
              <p:spPr>
                <a:xfrm>
                  <a:off x="4107505" y="4601160"/>
                  <a:ext cx="160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Mürekkep 46">
                  <a:extLst>
                    <a:ext uri="{FF2B5EF4-FFF2-40B4-BE49-F238E27FC236}">
                      <a16:creationId xmlns:a16="http://schemas.microsoft.com/office/drawing/2014/main" id="{B6A5D89A-61C6-C765-1FC6-34576EA8DC91}"/>
                    </a:ext>
                  </a:extLst>
                </p14:cNvPr>
                <p14:cNvContentPartPr/>
                <p14:nvPr/>
              </p14:nvContentPartPr>
              <p14:xfrm>
                <a:off x="4310185" y="4647600"/>
                <a:ext cx="128520" cy="163800"/>
              </p14:xfrm>
            </p:contentPart>
          </mc:Choice>
          <mc:Fallback xmlns="">
            <p:pic>
              <p:nvPicPr>
                <p:cNvPr id="47" name="Mürekkep 46">
                  <a:extLst>
                    <a:ext uri="{FF2B5EF4-FFF2-40B4-BE49-F238E27FC236}">
                      <a16:creationId xmlns:a16="http://schemas.microsoft.com/office/drawing/2014/main" id="{B6A5D89A-61C6-C765-1FC6-34576EA8DC91}"/>
                    </a:ext>
                  </a:extLst>
                </p:cNvPr>
                <p:cNvPicPr/>
                <p:nvPr/>
              </p:nvPicPr>
              <p:blipFill>
                <a:blip r:embed="rId53"/>
                <a:stretch>
                  <a:fillRect/>
                </a:stretch>
              </p:blipFill>
              <p:spPr>
                <a:xfrm>
                  <a:off x="4301545" y="4638600"/>
                  <a:ext cx="14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98357620-0313-8629-F283-EC7E2ECCDCF3}"/>
                    </a:ext>
                  </a:extLst>
                </p14:cNvPr>
                <p14:cNvContentPartPr/>
                <p14:nvPr/>
              </p14:nvContentPartPr>
              <p14:xfrm>
                <a:off x="403105" y="5572440"/>
                <a:ext cx="1494360" cy="819720"/>
              </p14:xfrm>
            </p:contentPart>
          </mc:Choice>
          <mc:Fallback xmlns="">
            <p:pic>
              <p:nvPicPr>
                <p:cNvPr id="49" name="Mürekkep 48">
                  <a:extLst>
                    <a:ext uri="{FF2B5EF4-FFF2-40B4-BE49-F238E27FC236}">
                      <a16:creationId xmlns:a16="http://schemas.microsoft.com/office/drawing/2014/main" id="{98357620-0313-8629-F283-EC7E2ECCDCF3}"/>
                    </a:ext>
                  </a:extLst>
                </p:cNvPr>
                <p:cNvPicPr/>
                <p:nvPr/>
              </p:nvPicPr>
              <p:blipFill>
                <a:blip r:embed="rId55"/>
                <a:stretch>
                  <a:fillRect/>
                </a:stretch>
              </p:blipFill>
              <p:spPr>
                <a:xfrm>
                  <a:off x="394105" y="5563440"/>
                  <a:ext cx="1512000" cy="83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Mürekkep 52">
                  <a:extLst>
                    <a:ext uri="{FF2B5EF4-FFF2-40B4-BE49-F238E27FC236}">
                      <a16:creationId xmlns:a16="http://schemas.microsoft.com/office/drawing/2014/main" id="{E6C5EF06-D829-05DB-53C5-C879178372AE}"/>
                    </a:ext>
                  </a:extLst>
                </p14:cNvPr>
                <p14:cNvContentPartPr/>
                <p14:nvPr/>
              </p14:nvContentPartPr>
              <p14:xfrm>
                <a:off x="1662745" y="5274360"/>
                <a:ext cx="117720" cy="285840"/>
              </p14:xfrm>
            </p:contentPart>
          </mc:Choice>
          <mc:Fallback xmlns="">
            <p:pic>
              <p:nvPicPr>
                <p:cNvPr id="53" name="Mürekkep 52">
                  <a:extLst>
                    <a:ext uri="{FF2B5EF4-FFF2-40B4-BE49-F238E27FC236}">
                      <a16:creationId xmlns:a16="http://schemas.microsoft.com/office/drawing/2014/main" id="{E6C5EF06-D829-05DB-53C5-C879178372AE}"/>
                    </a:ext>
                  </a:extLst>
                </p:cNvPr>
                <p:cNvPicPr/>
                <p:nvPr/>
              </p:nvPicPr>
              <p:blipFill>
                <a:blip r:embed="rId57"/>
                <a:stretch>
                  <a:fillRect/>
                </a:stretch>
              </p:blipFill>
              <p:spPr>
                <a:xfrm>
                  <a:off x="1653745" y="5265720"/>
                  <a:ext cx="135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Mürekkep 53">
                  <a:extLst>
                    <a:ext uri="{FF2B5EF4-FFF2-40B4-BE49-F238E27FC236}">
                      <a16:creationId xmlns:a16="http://schemas.microsoft.com/office/drawing/2014/main" id="{33B2AE05-D9D3-31EA-9DBD-E191149117C8}"/>
                    </a:ext>
                  </a:extLst>
                </p14:cNvPr>
                <p14:cNvContentPartPr/>
                <p14:nvPr/>
              </p14:nvContentPartPr>
              <p14:xfrm>
                <a:off x="1626385" y="5389560"/>
                <a:ext cx="276120" cy="174960"/>
              </p14:xfrm>
            </p:contentPart>
          </mc:Choice>
          <mc:Fallback xmlns="">
            <p:pic>
              <p:nvPicPr>
                <p:cNvPr id="54" name="Mürekkep 53">
                  <a:extLst>
                    <a:ext uri="{FF2B5EF4-FFF2-40B4-BE49-F238E27FC236}">
                      <a16:creationId xmlns:a16="http://schemas.microsoft.com/office/drawing/2014/main" id="{33B2AE05-D9D3-31EA-9DBD-E191149117C8}"/>
                    </a:ext>
                  </a:extLst>
                </p:cNvPr>
                <p:cNvPicPr/>
                <p:nvPr/>
              </p:nvPicPr>
              <p:blipFill>
                <a:blip r:embed="rId59"/>
                <a:stretch>
                  <a:fillRect/>
                </a:stretch>
              </p:blipFill>
              <p:spPr>
                <a:xfrm>
                  <a:off x="1617385" y="5380920"/>
                  <a:ext cx="293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Mürekkep 55">
                  <a:extLst>
                    <a:ext uri="{FF2B5EF4-FFF2-40B4-BE49-F238E27FC236}">
                      <a16:creationId xmlns:a16="http://schemas.microsoft.com/office/drawing/2014/main" id="{8D6D4DD3-2FA0-38BF-7D74-B286F2A5D60A}"/>
                    </a:ext>
                  </a:extLst>
                </p14:cNvPr>
                <p14:cNvContentPartPr/>
                <p14:nvPr/>
              </p14:nvContentPartPr>
              <p14:xfrm>
                <a:off x="2052985" y="3714840"/>
                <a:ext cx="74160" cy="253440"/>
              </p14:xfrm>
            </p:contentPart>
          </mc:Choice>
          <mc:Fallback xmlns="">
            <p:pic>
              <p:nvPicPr>
                <p:cNvPr id="56" name="Mürekkep 55">
                  <a:extLst>
                    <a:ext uri="{FF2B5EF4-FFF2-40B4-BE49-F238E27FC236}">
                      <a16:creationId xmlns:a16="http://schemas.microsoft.com/office/drawing/2014/main" id="{8D6D4DD3-2FA0-38BF-7D74-B286F2A5D60A}"/>
                    </a:ext>
                  </a:extLst>
                </p:cNvPr>
                <p:cNvPicPr/>
                <p:nvPr/>
              </p:nvPicPr>
              <p:blipFill>
                <a:blip r:embed="rId61"/>
                <a:stretch>
                  <a:fillRect/>
                </a:stretch>
              </p:blipFill>
              <p:spPr>
                <a:xfrm>
                  <a:off x="2044345" y="3705840"/>
                  <a:ext cx="918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Mürekkep 56">
                  <a:extLst>
                    <a:ext uri="{FF2B5EF4-FFF2-40B4-BE49-F238E27FC236}">
                      <a16:creationId xmlns:a16="http://schemas.microsoft.com/office/drawing/2014/main" id="{84653BBB-6B4D-0EC5-9D1E-C46F1ED682C9}"/>
                    </a:ext>
                  </a:extLst>
                </p14:cNvPr>
                <p14:cNvContentPartPr/>
                <p14:nvPr/>
              </p14:nvContentPartPr>
              <p14:xfrm>
                <a:off x="1982425" y="3868920"/>
                <a:ext cx="230760" cy="126720"/>
              </p14:xfrm>
            </p:contentPart>
          </mc:Choice>
          <mc:Fallback xmlns="">
            <p:pic>
              <p:nvPicPr>
                <p:cNvPr id="57" name="Mürekkep 56">
                  <a:extLst>
                    <a:ext uri="{FF2B5EF4-FFF2-40B4-BE49-F238E27FC236}">
                      <a16:creationId xmlns:a16="http://schemas.microsoft.com/office/drawing/2014/main" id="{84653BBB-6B4D-0EC5-9D1E-C46F1ED682C9}"/>
                    </a:ext>
                  </a:extLst>
                </p:cNvPr>
                <p:cNvPicPr/>
                <p:nvPr/>
              </p:nvPicPr>
              <p:blipFill>
                <a:blip r:embed="rId63"/>
                <a:stretch>
                  <a:fillRect/>
                </a:stretch>
              </p:blipFill>
              <p:spPr>
                <a:xfrm>
                  <a:off x="1973785" y="3860280"/>
                  <a:ext cx="248400" cy="144360"/>
                </a:xfrm>
                <a:prstGeom prst="rect">
                  <a:avLst/>
                </a:prstGeom>
              </p:spPr>
            </p:pic>
          </mc:Fallback>
        </mc:AlternateContent>
      </p:grpSp>
      <p:grpSp>
        <p:nvGrpSpPr>
          <p:cNvPr id="63" name="Grup 62">
            <a:extLst>
              <a:ext uri="{FF2B5EF4-FFF2-40B4-BE49-F238E27FC236}">
                <a16:creationId xmlns:a16="http://schemas.microsoft.com/office/drawing/2014/main" id="{47B312FF-9505-ADB8-5BFF-08B5D54EC50A}"/>
              </a:ext>
            </a:extLst>
          </p:cNvPr>
          <p:cNvGrpSpPr/>
          <p:nvPr/>
        </p:nvGrpSpPr>
        <p:grpSpPr>
          <a:xfrm>
            <a:off x="1712785" y="6381000"/>
            <a:ext cx="1017000" cy="369360"/>
            <a:chOff x="1712785" y="6381000"/>
            <a:chExt cx="1017000" cy="369360"/>
          </a:xfrm>
        </p:grpSpPr>
        <mc:AlternateContent xmlns:mc="http://schemas.openxmlformats.org/markup-compatibility/2006" xmlns:p14="http://schemas.microsoft.com/office/powerpoint/2010/main">
          <mc:Choice Requires="p14">
            <p:contentPart p14:bwMode="auto" r:id="rId64">
              <p14:nvContentPartPr>
                <p14:cNvPr id="59" name="Mürekkep 58">
                  <a:extLst>
                    <a:ext uri="{FF2B5EF4-FFF2-40B4-BE49-F238E27FC236}">
                      <a16:creationId xmlns:a16="http://schemas.microsoft.com/office/drawing/2014/main" id="{AB90B735-528A-460A-F3EF-802DE024C1EA}"/>
                    </a:ext>
                  </a:extLst>
                </p14:cNvPr>
                <p14:cNvContentPartPr/>
                <p14:nvPr/>
              </p14:nvContentPartPr>
              <p14:xfrm>
                <a:off x="1712785" y="6496560"/>
                <a:ext cx="184320" cy="250920"/>
              </p14:xfrm>
            </p:contentPart>
          </mc:Choice>
          <mc:Fallback xmlns="">
            <p:pic>
              <p:nvPicPr>
                <p:cNvPr id="59" name="Mürekkep 58">
                  <a:extLst>
                    <a:ext uri="{FF2B5EF4-FFF2-40B4-BE49-F238E27FC236}">
                      <a16:creationId xmlns:a16="http://schemas.microsoft.com/office/drawing/2014/main" id="{AB90B735-528A-460A-F3EF-802DE024C1EA}"/>
                    </a:ext>
                  </a:extLst>
                </p:cNvPr>
                <p:cNvPicPr/>
                <p:nvPr/>
              </p:nvPicPr>
              <p:blipFill>
                <a:blip r:embed="rId65"/>
                <a:stretch>
                  <a:fillRect/>
                </a:stretch>
              </p:blipFill>
              <p:spPr>
                <a:xfrm>
                  <a:off x="1703785" y="6487920"/>
                  <a:ext cx="201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Mürekkep 59">
                  <a:extLst>
                    <a:ext uri="{FF2B5EF4-FFF2-40B4-BE49-F238E27FC236}">
                      <a16:creationId xmlns:a16="http://schemas.microsoft.com/office/drawing/2014/main" id="{8A4D8FAB-6C08-2E3D-CE35-3587A02EC255}"/>
                    </a:ext>
                  </a:extLst>
                </p14:cNvPr>
                <p14:cNvContentPartPr/>
                <p14:nvPr/>
              </p14:nvContentPartPr>
              <p14:xfrm>
                <a:off x="2116705" y="6458400"/>
                <a:ext cx="194040" cy="291960"/>
              </p14:xfrm>
            </p:contentPart>
          </mc:Choice>
          <mc:Fallback xmlns="">
            <p:pic>
              <p:nvPicPr>
                <p:cNvPr id="60" name="Mürekkep 59">
                  <a:extLst>
                    <a:ext uri="{FF2B5EF4-FFF2-40B4-BE49-F238E27FC236}">
                      <a16:creationId xmlns:a16="http://schemas.microsoft.com/office/drawing/2014/main" id="{8A4D8FAB-6C08-2E3D-CE35-3587A02EC255}"/>
                    </a:ext>
                  </a:extLst>
                </p:cNvPr>
                <p:cNvPicPr/>
                <p:nvPr/>
              </p:nvPicPr>
              <p:blipFill>
                <a:blip r:embed="rId67"/>
                <a:stretch>
                  <a:fillRect/>
                </a:stretch>
              </p:blipFill>
              <p:spPr>
                <a:xfrm>
                  <a:off x="2107705" y="6449760"/>
                  <a:ext cx="211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Mürekkep 60">
                  <a:extLst>
                    <a:ext uri="{FF2B5EF4-FFF2-40B4-BE49-F238E27FC236}">
                      <a16:creationId xmlns:a16="http://schemas.microsoft.com/office/drawing/2014/main" id="{DB8EA4A8-003E-35F5-F2EE-EC8A3495E28C}"/>
                    </a:ext>
                  </a:extLst>
                </p14:cNvPr>
                <p14:cNvContentPartPr/>
                <p14:nvPr/>
              </p14:nvContentPartPr>
              <p14:xfrm>
                <a:off x="2356105" y="6426000"/>
                <a:ext cx="219960" cy="198000"/>
              </p14:xfrm>
            </p:contentPart>
          </mc:Choice>
          <mc:Fallback xmlns="">
            <p:pic>
              <p:nvPicPr>
                <p:cNvPr id="61" name="Mürekkep 60">
                  <a:extLst>
                    <a:ext uri="{FF2B5EF4-FFF2-40B4-BE49-F238E27FC236}">
                      <a16:creationId xmlns:a16="http://schemas.microsoft.com/office/drawing/2014/main" id="{DB8EA4A8-003E-35F5-F2EE-EC8A3495E28C}"/>
                    </a:ext>
                  </a:extLst>
                </p:cNvPr>
                <p:cNvPicPr/>
                <p:nvPr/>
              </p:nvPicPr>
              <p:blipFill>
                <a:blip r:embed="rId69"/>
                <a:stretch>
                  <a:fillRect/>
                </a:stretch>
              </p:blipFill>
              <p:spPr>
                <a:xfrm>
                  <a:off x="2347465" y="6417000"/>
                  <a:ext cx="237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Mürekkep 61">
                  <a:extLst>
                    <a:ext uri="{FF2B5EF4-FFF2-40B4-BE49-F238E27FC236}">
                      <a16:creationId xmlns:a16="http://schemas.microsoft.com/office/drawing/2014/main" id="{01DDF947-CBBC-6267-3ED6-5AD45DA7739D}"/>
                    </a:ext>
                  </a:extLst>
                </p14:cNvPr>
                <p14:cNvContentPartPr/>
                <p14:nvPr/>
              </p14:nvContentPartPr>
              <p14:xfrm>
                <a:off x="2587225" y="6381000"/>
                <a:ext cx="142560" cy="186120"/>
              </p14:xfrm>
            </p:contentPart>
          </mc:Choice>
          <mc:Fallback xmlns="">
            <p:pic>
              <p:nvPicPr>
                <p:cNvPr id="62" name="Mürekkep 61">
                  <a:extLst>
                    <a:ext uri="{FF2B5EF4-FFF2-40B4-BE49-F238E27FC236}">
                      <a16:creationId xmlns:a16="http://schemas.microsoft.com/office/drawing/2014/main" id="{01DDF947-CBBC-6267-3ED6-5AD45DA7739D}"/>
                    </a:ext>
                  </a:extLst>
                </p:cNvPr>
                <p:cNvPicPr/>
                <p:nvPr/>
              </p:nvPicPr>
              <p:blipFill>
                <a:blip r:embed="rId71"/>
                <a:stretch>
                  <a:fillRect/>
                </a:stretch>
              </p:blipFill>
              <p:spPr>
                <a:xfrm>
                  <a:off x="2578225" y="6372360"/>
                  <a:ext cx="160200" cy="203760"/>
                </a:xfrm>
                <a:prstGeom prst="rect">
                  <a:avLst/>
                </a:prstGeom>
              </p:spPr>
            </p:pic>
          </mc:Fallback>
        </mc:AlternateContent>
      </p:grpSp>
      <p:grpSp>
        <p:nvGrpSpPr>
          <p:cNvPr id="67" name="Grup 66">
            <a:extLst>
              <a:ext uri="{FF2B5EF4-FFF2-40B4-BE49-F238E27FC236}">
                <a16:creationId xmlns:a16="http://schemas.microsoft.com/office/drawing/2014/main" id="{1B0F7DEE-6561-7002-E0E8-92BEE91F3BA2}"/>
              </a:ext>
            </a:extLst>
          </p:cNvPr>
          <p:cNvGrpSpPr/>
          <p:nvPr/>
        </p:nvGrpSpPr>
        <p:grpSpPr>
          <a:xfrm>
            <a:off x="7180105" y="1279800"/>
            <a:ext cx="198360" cy="410040"/>
            <a:chOff x="7180105" y="1279800"/>
            <a:chExt cx="198360" cy="410040"/>
          </a:xfrm>
        </p:grpSpPr>
        <mc:AlternateContent xmlns:mc="http://schemas.openxmlformats.org/markup-compatibility/2006" xmlns:p14="http://schemas.microsoft.com/office/powerpoint/2010/main">
          <mc:Choice Requires="p14">
            <p:contentPart p14:bwMode="auto" r:id="rId72">
              <p14:nvContentPartPr>
                <p14:cNvPr id="65" name="Mürekkep 64">
                  <a:extLst>
                    <a:ext uri="{FF2B5EF4-FFF2-40B4-BE49-F238E27FC236}">
                      <a16:creationId xmlns:a16="http://schemas.microsoft.com/office/drawing/2014/main" id="{86147559-E8FB-5771-8339-9125BDD4A6F5}"/>
                    </a:ext>
                  </a:extLst>
                </p14:cNvPr>
                <p14:cNvContentPartPr/>
                <p14:nvPr/>
              </p14:nvContentPartPr>
              <p14:xfrm>
                <a:off x="7285945" y="1279800"/>
                <a:ext cx="360" cy="365040"/>
              </p14:xfrm>
            </p:contentPart>
          </mc:Choice>
          <mc:Fallback xmlns="">
            <p:pic>
              <p:nvPicPr>
                <p:cNvPr id="65" name="Mürekkep 64">
                  <a:extLst>
                    <a:ext uri="{FF2B5EF4-FFF2-40B4-BE49-F238E27FC236}">
                      <a16:creationId xmlns:a16="http://schemas.microsoft.com/office/drawing/2014/main" id="{86147559-E8FB-5771-8339-9125BDD4A6F5}"/>
                    </a:ext>
                  </a:extLst>
                </p:cNvPr>
                <p:cNvPicPr/>
                <p:nvPr/>
              </p:nvPicPr>
              <p:blipFill>
                <a:blip r:embed="rId73"/>
                <a:stretch>
                  <a:fillRect/>
                </a:stretch>
              </p:blipFill>
              <p:spPr>
                <a:xfrm>
                  <a:off x="7276945" y="127080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Mürekkep 65">
                  <a:extLst>
                    <a:ext uri="{FF2B5EF4-FFF2-40B4-BE49-F238E27FC236}">
                      <a16:creationId xmlns:a16="http://schemas.microsoft.com/office/drawing/2014/main" id="{9E5F0B83-5A10-50EC-06BB-88268D43A677}"/>
                    </a:ext>
                  </a:extLst>
                </p14:cNvPr>
                <p14:cNvContentPartPr/>
                <p14:nvPr/>
              </p14:nvContentPartPr>
              <p14:xfrm>
                <a:off x="7180105" y="1517400"/>
                <a:ext cx="198360" cy="172440"/>
              </p14:xfrm>
            </p:contentPart>
          </mc:Choice>
          <mc:Fallback xmlns="">
            <p:pic>
              <p:nvPicPr>
                <p:cNvPr id="66" name="Mürekkep 65">
                  <a:extLst>
                    <a:ext uri="{FF2B5EF4-FFF2-40B4-BE49-F238E27FC236}">
                      <a16:creationId xmlns:a16="http://schemas.microsoft.com/office/drawing/2014/main" id="{9E5F0B83-5A10-50EC-06BB-88268D43A677}"/>
                    </a:ext>
                  </a:extLst>
                </p:cNvPr>
                <p:cNvPicPr/>
                <p:nvPr/>
              </p:nvPicPr>
              <p:blipFill>
                <a:blip r:embed="rId75"/>
                <a:stretch>
                  <a:fillRect/>
                </a:stretch>
              </p:blipFill>
              <p:spPr>
                <a:xfrm>
                  <a:off x="7171105" y="1508400"/>
                  <a:ext cx="216000" cy="190080"/>
                </a:xfrm>
                <a:prstGeom prst="rect">
                  <a:avLst/>
                </a:prstGeom>
              </p:spPr>
            </p:pic>
          </mc:Fallback>
        </mc:AlternateContent>
      </p:grpSp>
      <p:grpSp>
        <p:nvGrpSpPr>
          <p:cNvPr id="72" name="Grup 71">
            <a:extLst>
              <a:ext uri="{FF2B5EF4-FFF2-40B4-BE49-F238E27FC236}">
                <a16:creationId xmlns:a16="http://schemas.microsoft.com/office/drawing/2014/main" id="{606C64A8-F914-30BC-2E28-6CEEB43AD16E}"/>
              </a:ext>
            </a:extLst>
          </p:cNvPr>
          <p:cNvGrpSpPr/>
          <p:nvPr/>
        </p:nvGrpSpPr>
        <p:grpSpPr>
          <a:xfrm>
            <a:off x="7890025" y="596160"/>
            <a:ext cx="788400" cy="376920"/>
            <a:chOff x="7890025" y="596160"/>
            <a:chExt cx="788400" cy="37692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F92A6FD4-2A15-5EF1-8402-FFA29B2C55C2}"/>
                    </a:ext>
                  </a:extLst>
                </p14:cNvPr>
                <p14:cNvContentPartPr/>
                <p14:nvPr/>
              </p14:nvContentPartPr>
              <p14:xfrm>
                <a:off x="7890025" y="759600"/>
                <a:ext cx="234360" cy="213480"/>
              </p14:xfrm>
            </p:contentPart>
          </mc:Choice>
          <mc:Fallback xmlns="">
            <p:pic>
              <p:nvPicPr>
                <p:cNvPr id="68" name="Mürekkep 67">
                  <a:extLst>
                    <a:ext uri="{FF2B5EF4-FFF2-40B4-BE49-F238E27FC236}">
                      <a16:creationId xmlns:a16="http://schemas.microsoft.com/office/drawing/2014/main" id="{F92A6FD4-2A15-5EF1-8402-FFA29B2C55C2}"/>
                    </a:ext>
                  </a:extLst>
                </p:cNvPr>
                <p:cNvPicPr/>
                <p:nvPr/>
              </p:nvPicPr>
              <p:blipFill>
                <a:blip r:embed="rId77"/>
                <a:stretch>
                  <a:fillRect/>
                </a:stretch>
              </p:blipFill>
              <p:spPr>
                <a:xfrm>
                  <a:off x="7881385" y="750600"/>
                  <a:ext cx="25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744317D5-F75C-15C1-5E48-712B4DE916E9}"/>
                    </a:ext>
                  </a:extLst>
                </p14:cNvPr>
                <p14:cNvContentPartPr/>
                <p14:nvPr/>
              </p14:nvContentPartPr>
              <p14:xfrm>
                <a:off x="8246785" y="712800"/>
                <a:ext cx="169560" cy="214200"/>
              </p14:xfrm>
            </p:contentPart>
          </mc:Choice>
          <mc:Fallback xmlns="">
            <p:pic>
              <p:nvPicPr>
                <p:cNvPr id="69" name="Mürekkep 68">
                  <a:extLst>
                    <a:ext uri="{FF2B5EF4-FFF2-40B4-BE49-F238E27FC236}">
                      <a16:creationId xmlns:a16="http://schemas.microsoft.com/office/drawing/2014/main" id="{744317D5-F75C-15C1-5E48-712B4DE916E9}"/>
                    </a:ext>
                  </a:extLst>
                </p:cNvPr>
                <p:cNvPicPr/>
                <p:nvPr/>
              </p:nvPicPr>
              <p:blipFill>
                <a:blip r:embed="rId79"/>
                <a:stretch>
                  <a:fillRect/>
                </a:stretch>
              </p:blipFill>
              <p:spPr>
                <a:xfrm>
                  <a:off x="8238145" y="703800"/>
                  <a:ext cx="187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7962EE52-3CFD-2DA5-BC4B-7E5DFB02034D}"/>
                    </a:ext>
                  </a:extLst>
                </p14:cNvPr>
                <p14:cNvContentPartPr/>
                <p14:nvPr/>
              </p14:nvContentPartPr>
              <p14:xfrm>
                <a:off x="8507425" y="596160"/>
                <a:ext cx="144720" cy="252360"/>
              </p14:xfrm>
            </p:contentPart>
          </mc:Choice>
          <mc:Fallback xmlns="">
            <p:pic>
              <p:nvPicPr>
                <p:cNvPr id="70" name="Mürekkep 69">
                  <a:extLst>
                    <a:ext uri="{FF2B5EF4-FFF2-40B4-BE49-F238E27FC236}">
                      <a16:creationId xmlns:a16="http://schemas.microsoft.com/office/drawing/2014/main" id="{7962EE52-3CFD-2DA5-BC4B-7E5DFB02034D}"/>
                    </a:ext>
                  </a:extLst>
                </p:cNvPr>
                <p:cNvPicPr/>
                <p:nvPr/>
              </p:nvPicPr>
              <p:blipFill>
                <a:blip r:embed="rId81"/>
                <a:stretch>
                  <a:fillRect/>
                </a:stretch>
              </p:blipFill>
              <p:spPr>
                <a:xfrm>
                  <a:off x="8498785" y="587520"/>
                  <a:ext cx="1623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07ABCAED-2772-DBC8-60BF-C149ECE05CED}"/>
                    </a:ext>
                  </a:extLst>
                </p14:cNvPr>
                <p14:cNvContentPartPr/>
                <p14:nvPr/>
              </p14:nvContentPartPr>
              <p14:xfrm>
                <a:off x="8633065" y="740880"/>
                <a:ext cx="45360" cy="176040"/>
              </p14:xfrm>
            </p:contentPart>
          </mc:Choice>
          <mc:Fallback xmlns="">
            <p:pic>
              <p:nvPicPr>
                <p:cNvPr id="71" name="Mürekkep 70">
                  <a:extLst>
                    <a:ext uri="{FF2B5EF4-FFF2-40B4-BE49-F238E27FC236}">
                      <a16:creationId xmlns:a16="http://schemas.microsoft.com/office/drawing/2014/main" id="{07ABCAED-2772-DBC8-60BF-C149ECE05CED}"/>
                    </a:ext>
                  </a:extLst>
                </p:cNvPr>
                <p:cNvPicPr/>
                <p:nvPr/>
              </p:nvPicPr>
              <p:blipFill>
                <a:blip r:embed="rId83"/>
                <a:stretch>
                  <a:fillRect/>
                </a:stretch>
              </p:blipFill>
              <p:spPr>
                <a:xfrm>
                  <a:off x="8624425" y="731880"/>
                  <a:ext cx="63000" cy="193680"/>
                </a:xfrm>
                <a:prstGeom prst="rect">
                  <a:avLst/>
                </a:prstGeom>
              </p:spPr>
            </p:pic>
          </mc:Fallback>
        </mc:AlternateContent>
      </p:grpSp>
      <p:grpSp>
        <p:nvGrpSpPr>
          <p:cNvPr id="85" name="Grup 84">
            <a:extLst>
              <a:ext uri="{FF2B5EF4-FFF2-40B4-BE49-F238E27FC236}">
                <a16:creationId xmlns:a16="http://schemas.microsoft.com/office/drawing/2014/main" id="{BB8D41A0-58AF-2C84-2D1F-D142061C7989}"/>
              </a:ext>
            </a:extLst>
          </p:cNvPr>
          <p:cNvGrpSpPr/>
          <p:nvPr/>
        </p:nvGrpSpPr>
        <p:grpSpPr>
          <a:xfrm>
            <a:off x="8988745" y="239040"/>
            <a:ext cx="1355400" cy="765000"/>
            <a:chOff x="8988745" y="239040"/>
            <a:chExt cx="1355400" cy="765000"/>
          </a:xfrm>
        </p:grpSpPr>
        <mc:AlternateContent xmlns:mc="http://schemas.openxmlformats.org/markup-compatibility/2006" xmlns:p14="http://schemas.microsoft.com/office/powerpoint/2010/main">
          <mc:Choice Requires="p14">
            <p:contentPart p14:bwMode="auto" r:id="rId84">
              <p14:nvContentPartPr>
                <p14:cNvPr id="73" name="Mürekkep 72">
                  <a:extLst>
                    <a:ext uri="{FF2B5EF4-FFF2-40B4-BE49-F238E27FC236}">
                      <a16:creationId xmlns:a16="http://schemas.microsoft.com/office/drawing/2014/main" id="{E5021E47-601F-208E-AEB6-01121481248D}"/>
                    </a:ext>
                  </a:extLst>
                </p14:cNvPr>
                <p14:cNvContentPartPr/>
                <p14:nvPr/>
              </p14:nvContentPartPr>
              <p14:xfrm>
                <a:off x="8988745" y="490680"/>
                <a:ext cx="143640" cy="242280"/>
              </p14:xfrm>
            </p:contentPart>
          </mc:Choice>
          <mc:Fallback xmlns="">
            <p:pic>
              <p:nvPicPr>
                <p:cNvPr id="73" name="Mürekkep 72">
                  <a:extLst>
                    <a:ext uri="{FF2B5EF4-FFF2-40B4-BE49-F238E27FC236}">
                      <a16:creationId xmlns:a16="http://schemas.microsoft.com/office/drawing/2014/main" id="{E5021E47-601F-208E-AEB6-01121481248D}"/>
                    </a:ext>
                  </a:extLst>
                </p:cNvPr>
                <p:cNvPicPr/>
                <p:nvPr/>
              </p:nvPicPr>
              <p:blipFill>
                <a:blip r:embed="rId85"/>
                <a:stretch>
                  <a:fillRect/>
                </a:stretch>
              </p:blipFill>
              <p:spPr>
                <a:xfrm>
                  <a:off x="8980105" y="481680"/>
                  <a:ext cx="1612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Mürekkep 73">
                  <a:extLst>
                    <a:ext uri="{FF2B5EF4-FFF2-40B4-BE49-F238E27FC236}">
                      <a16:creationId xmlns:a16="http://schemas.microsoft.com/office/drawing/2014/main" id="{BA17DA6C-0F17-529E-1309-839BF9464AD0}"/>
                    </a:ext>
                  </a:extLst>
                </p14:cNvPr>
                <p14:cNvContentPartPr/>
                <p14:nvPr/>
              </p14:nvContentPartPr>
              <p14:xfrm>
                <a:off x="9170185" y="461520"/>
                <a:ext cx="119520" cy="195480"/>
              </p14:xfrm>
            </p:contentPart>
          </mc:Choice>
          <mc:Fallback xmlns="">
            <p:pic>
              <p:nvPicPr>
                <p:cNvPr id="74" name="Mürekkep 73">
                  <a:extLst>
                    <a:ext uri="{FF2B5EF4-FFF2-40B4-BE49-F238E27FC236}">
                      <a16:creationId xmlns:a16="http://schemas.microsoft.com/office/drawing/2014/main" id="{BA17DA6C-0F17-529E-1309-839BF9464AD0}"/>
                    </a:ext>
                  </a:extLst>
                </p:cNvPr>
                <p:cNvPicPr/>
                <p:nvPr/>
              </p:nvPicPr>
              <p:blipFill>
                <a:blip r:embed="rId87"/>
                <a:stretch>
                  <a:fillRect/>
                </a:stretch>
              </p:blipFill>
              <p:spPr>
                <a:xfrm>
                  <a:off x="9161545" y="452520"/>
                  <a:ext cx="137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Mürekkep 74">
                  <a:extLst>
                    <a:ext uri="{FF2B5EF4-FFF2-40B4-BE49-F238E27FC236}">
                      <a16:creationId xmlns:a16="http://schemas.microsoft.com/office/drawing/2014/main" id="{820B90A0-E3A3-51CB-5414-B53CE54F5B4F}"/>
                    </a:ext>
                  </a:extLst>
                </p14:cNvPr>
                <p14:cNvContentPartPr/>
                <p14:nvPr/>
              </p14:nvContentPartPr>
              <p14:xfrm>
                <a:off x="9307345" y="346320"/>
                <a:ext cx="149400" cy="235440"/>
              </p14:xfrm>
            </p:contentPart>
          </mc:Choice>
          <mc:Fallback xmlns="">
            <p:pic>
              <p:nvPicPr>
                <p:cNvPr id="75" name="Mürekkep 74">
                  <a:extLst>
                    <a:ext uri="{FF2B5EF4-FFF2-40B4-BE49-F238E27FC236}">
                      <a16:creationId xmlns:a16="http://schemas.microsoft.com/office/drawing/2014/main" id="{820B90A0-E3A3-51CB-5414-B53CE54F5B4F}"/>
                    </a:ext>
                  </a:extLst>
                </p:cNvPr>
                <p:cNvPicPr/>
                <p:nvPr/>
              </p:nvPicPr>
              <p:blipFill>
                <a:blip r:embed="rId89"/>
                <a:stretch>
                  <a:fillRect/>
                </a:stretch>
              </p:blipFill>
              <p:spPr>
                <a:xfrm>
                  <a:off x="9298705" y="337320"/>
                  <a:ext cx="1670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8241A0C0-677A-58BB-75CA-EFBEE9FB40F2}"/>
                    </a:ext>
                  </a:extLst>
                </p14:cNvPr>
                <p14:cNvContentPartPr/>
                <p14:nvPr/>
              </p14:nvContentPartPr>
              <p14:xfrm>
                <a:off x="9084505" y="865800"/>
                <a:ext cx="263520" cy="138240"/>
              </p14:xfrm>
            </p:contentPart>
          </mc:Choice>
          <mc:Fallback xmlns="">
            <p:pic>
              <p:nvPicPr>
                <p:cNvPr id="76" name="Mürekkep 75">
                  <a:extLst>
                    <a:ext uri="{FF2B5EF4-FFF2-40B4-BE49-F238E27FC236}">
                      <a16:creationId xmlns:a16="http://schemas.microsoft.com/office/drawing/2014/main" id="{8241A0C0-677A-58BB-75CA-EFBEE9FB40F2}"/>
                    </a:ext>
                  </a:extLst>
                </p:cNvPr>
                <p:cNvPicPr/>
                <p:nvPr/>
              </p:nvPicPr>
              <p:blipFill>
                <a:blip r:embed="rId91"/>
                <a:stretch>
                  <a:fillRect/>
                </a:stretch>
              </p:blipFill>
              <p:spPr>
                <a:xfrm>
                  <a:off x="9075505" y="856800"/>
                  <a:ext cx="281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8D7099D9-99B1-64AA-9532-5E414CD6EFD7}"/>
                    </a:ext>
                  </a:extLst>
                </p14:cNvPr>
                <p14:cNvContentPartPr/>
                <p14:nvPr/>
              </p14:nvContentPartPr>
              <p14:xfrm>
                <a:off x="9363865" y="721440"/>
                <a:ext cx="145080" cy="183600"/>
              </p14:xfrm>
            </p:contentPart>
          </mc:Choice>
          <mc:Fallback xmlns="">
            <p:pic>
              <p:nvPicPr>
                <p:cNvPr id="77" name="Mürekkep 76">
                  <a:extLst>
                    <a:ext uri="{FF2B5EF4-FFF2-40B4-BE49-F238E27FC236}">
                      <a16:creationId xmlns:a16="http://schemas.microsoft.com/office/drawing/2014/main" id="{8D7099D9-99B1-64AA-9532-5E414CD6EFD7}"/>
                    </a:ext>
                  </a:extLst>
                </p:cNvPr>
                <p:cNvPicPr/>
                <p:nvPr/>
              </p:nvPicPr>
              <p:blipFill>
                <a:blip r:embed="rId93"/>
                <a:stretch>
                  <a:fillRect/>
                </a:stretch>
              </p:blipFill>
              <p:spPr>
                <a:xfrm>
                  <a:off x="9355225" y="712800"/>
                  <a:ext cx="162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5F2B5F0-7FB7-4648-1728-73E088477BBF}"/>
                    </a:ext>
                  </a:extLst>
                </p14:cNvPr>
                <p14:cNvContentPartPr/>
                <p14:nvPr/>
              </p14:nvContentPartPr>
              <p14:xfrm>
                <a:off x="9422905" y="904680"/>
                <a:ext cx="109440" cy="28800"/>
              </p14:xfrm>
            </p:contentPart>
          </mc:Choice>
          <mc:Fallback xmlns="">
            <p:pic>
              <p:nvPicPr>
                <p:cNvPr id="78" name="Mürekkep 77">
                  <a:extLst>
                    <a:ext uri="{FF2B5EF4-FFF2-40B4-BE49-F238E27FC236}">
                      <a16:creationId xmlns:a16="http://schemas.microsoft.com/office/drawing/2014/main" id="{65F2B5F0-7FB7-4648-1728-73E088477BBF}"/>
                    </a:ext>
                  </a:extLst>
                </p:cNvPr>
                <p:cNvPicPr/>
                <p:nvPr/>
              </p:nvPicPr>
              <p:blipFill>
                <a:blip r:embed="rId95"/>
                <a:stretch>
                  <a:fillRect/>
                </a:stretch>
              </p:blipFill>
              <p:spPr>
                <a:xfrm>
                  <a:off x="9413905" y="895680"/>
                  <a:ext cx="127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A4781E32-13A0-2371-7381-2C9591540B68}"/>
                    </a:ext>
                  </a:extLst>
                </p14:cNvPr>
                <p14:cNvContentPartPr/>
                <p14:nvPr/>
              </p14:nvContentPartPr>
              <p14:xfrm>
                <a:off x="9536665" y="673560"/>
                <a:ext cx="123120" cy="155160"/>
              </p14:xfrm>
            </p:contentPart>
          </mc:Choice>
          <mc:Fallback xmlns="">
            <p:pic>
              <p:nvPicPr>
                <p:cNvPr id="79" name="Mürekkep 78">
                  <a:extLst>
                    <a:ext uri="{FF2B5EF4-FFF2-40B4-BE49-F238E27FC236}">
                      <a16:creationId xmlns:a16="http://schemas.microsoft.com/office/drawing/2014/main" id="{A4781E32-13A0-2371-7381-2C9591540B68}"/>
                    </a:ext>
                  </a:extLst>
                </p:cNvPr>
                <p:cNvPicPr/>
                <p:nvPr/>
              </p:nvPicPr>
              <p:blipFill>
                <a:blip r:embed="rId97"/>
                <a:stretch>
                  <a:fillRect/>
                </a:stretch>
              </p:blipFill>
              <p:spPr>
                <a:xfrm>
                  <a:off x="9528025" y="664560"/>
                  <a:ext cx="140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A027D350-D691-A643-654A-0900AB720835}"/>
                    </a:ext>
                  </a:extLst>
                </p14:cNvPr>
                <p14:cNvContentPartPr/>
                <p14:nvPr/>
              </p14:nvContentPartPr>
              <p14:xfrm>
                <a:off x="9690745" y="567720"/>
                <a:ext cx="183600" cy="251280"/>
              </p14:xfrm>
            </p:contentPart>
          </mc:Choice>
          <mc:Fallback xmlns="">
            <p:pic>
              <p:nvPicPr>
                <p:cNvPr id="80" name="Mürekkep 79">
                  <a:extLst>
                    <a:ext uri="{FF2B5EF4-FFF2-40B4-BE49-F238E27FC236}">
                      <a16:creationId xmlns:a16="http://schemas.microsoft.com/office/drawing/2014/main" id="{A027D350-D691-A643-654A-0900AB720835}"/>
                    </a:ext>
                  </a:extLst>
                </p:cNvPr>
                <p:cNvPicPr/>
                <p:nvPr/>
              </p:nvPicPr>
              <p:blipFill>
                <a:blip r:embed="rId99"/>
                <a:stretch>
                  <a:fillRect/>
                </a:stretch>
              </p:blipFill>
              <p:spPr>
                <a:xfrm>
                  <a:off x="9682105" y="558720"/>
                  <a:ext cx="201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63514FC8-6A09-A379-68F8-EBF67ECE092E}"/>
                    </a:ext>
                  </a:extLst>
                </p14:cNvPr>
                <p14:cNvContentPartPr/>
                <p14:nvPr/>
              </p14:nvContentPartPr>
              <p14:xfrm>
                <a:off x="9817465" y="548280"/>
                <a:ext cx="88560" cy="74520"/>
              </p14:xfrm>
            </p:contentPart>
          </mc:Choice>
          <mc:Fallback xmlns="">
            <p:pic>
              <p:nvPicPr>
                <p:cNvPr id="81" name="Mürekkep 80">
                  <a:extLst>
                    <a:ext uri="{FF2B5EF4-FFF2-40B4-BE49-F238E27FC236}">
                      <a16:creationId xmlns:a16="http://schemas.microsoft.com/office/drawing/2014/main" id="{63514FC8-6A09-A379-68F8-EBF67ECE092E}"/>
                    </a:ext>
                  </a:extLst>
                </p:cNvPr>
                <p:cNvPicPr/>
                <p:nvPr/>
              </p:nvPicPr>
              <p:blipFill>
                <a:blip r:embed="rId101"/>
                <a:stretch>
                  <a:fillRect/>
                </a:stretch>
              </p:blipFill>
              <p:spPr>
                <a:xfrm>
                  <a:off x="9808825" y="539640"/>
                  <a:ext cx="106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E568A2C7-96DF-D5C9-0308-6A94AF8890F8}"/>
                    </a:ext>
                  </a:extLst>
                </p14:cNvPr>
                <p14:cNvContentPartPr/>
                <p14:nvPr/>
              </p14:nvContentPartPr>
              <p14:xfrm>
                <a:off x="9912865" y="298080"/>
                <a:ext cx="185040" cy="280080"/>
              </p14:xfrm>
            </p:contentPart>
          </mc:Choice>
          <mc:Fallback xmlns="">
            <p:pic>
              <p:nvPicPr>
                <p:cNvPr id="82" name="Mürekkep 81">
                  <a:extLst>
                    <a:ext uri="{FF2B5EF4-FFF2-40B4-BE49-F238E27FC236}">
                      <a16:creationId xmlns:a16="http://schemas.microsoft.com/office/drawing/2014/main" id="{E568A2C7-96DF-D5C9-0308-6A94AF8890F8}"/>
                    </a:ext>
                  </a:extLst>
                </p:cNvPr>
                <p:cNvPicPr/>
                <p:nvPr/>
              </p:nvPicPr>
              <p:blipFill>
                <a:blip r:embed="rId103"/>
                <a:stretch>
                  <a:fillRect/>
                </a:stretch>
              </p:blipFill>
              <p:spPr>
                <a:xfrm>
                  <a:off x="9903865" y="289440"/>
                  <a:ext cx="2026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3D3265F8-BE7B-888F-4620-FC1164FB23ED}"/>
                    </a:ext>
                  </a:extLst>
                </p14:cNvPr>
                <p14:cNvContentPartPr/>
                <p14:nvPr/>
              </p14:nvContentPartPr>
              <p14:xfrm>
                <a:off x="10084945" y="355680"/>
                <a:ext cx="170280" cy="138240"/>
              </p14:xfrm>
            </p:contentPart>
          </mc:Choice>
          <mc:Fallback xmlns="">
            <p:pic>
              <p:nvPicPr>
                <p:cNvPr id="83" name="Mürekkep 82">
                  <a:extLst>
                    <a:ext uri="{FF2B5EF4-FFF2-40B4-BE49-F238E27FC236}">
                      <a16:creationId xmlns:a16="http://schemas.microsoft.com/office/drawing/2014/main" id="{3D3265F8-BE7B-888F-4620-FC1164FB23ED}"/>
                    </a:ext>
                  </a:extLst>
                </p:cNvPr>
                <p:cNvPicPr/>
                <p:nvPr/>
              </p:nvPicPr>
              <p:blipFill>
                <a:blip r:embed="rId105"/>
                <a:stretch>
                  <a:fillRect/>
                </a:stretch>
              </p:blipFill>
              <p:spPr>
                <a:xfrm>
                  <a:off x="10075945" y="346680"/>
                  <a:ext cx="187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2851A066-0576-5472-EBFC-AABA0F041DD9}"/>
                    </a:ext>
                  </a:extLst>
                </p14:cNvPr>
                <p14:cNvContentPartPr/>
                <p14:nvPr/>
              </p14:nvContentPartPr>
              <p14:xfrm>
                <a:off x="10240105" y="239040"/>
                <a:ext cx="104040" cy="153360"/>
              </p14:xfrm>
            </p:contentPart>
          </mc:Choice>
          <mc:Fallback xmlns="">
            <p:pic>
              <p:nvPicPr>
                <p:cNvPr id="84" name="Mürekkep 83">
                  <a:extLst>
                    <a:ext uri="{FF2B5EF4-FFF2-40B4-BE49-F238E27FC236}">
                      <a16:creationId xmlns:a16="http://schemas.microsoft.com/office/drawing/2014/main" id="{2851A066-0576-5472-EBFC-AABA0F041DD9}"/>
                    </a:ext>
                  </a:extLst>
                </p:cNvPr>
                <p:cNvPicPr/>
                <p:nvPr/>
              </p:nvPicPr>
              <p:blipFill>
                <a:blip r:embed="rId107"/>
                <a:stretch>
                  <a:fillRect/>
                </a:stretch>
              </p:blipFill>
              <p:spPr>
                <a:xfrm>
                  <a:off x="10231105" y="230400"/>
                  <a:ext cx="121680" cy="171000"/>
                </a:xfrm>
                <a:prstGeom prst="rect">
                  <a:avLst/>
                </a:prstGeom>
              </p:spPr>
            </p:pic>
          </mc:Fallback>
        </mc:AlternateContent>
      </p:grpSp>
      <p:grpSp>
        <p:nvGrpSpPr>
          <p:cNvPr id="111" name="Grup 110">
            <a:extLst>
              <a:ext uri="{FF2B5EF4-FFF2-40B4-BE49-F238E27FC236}">
                <a16:creationId xmlns:a16="http://schemas.microsoft.com/office/drawing/2014/main" id="{0D509DBC-A7D0-D494-2AD6-A51FB2E5E74E}"/>
              </a:ext>
            </a:extLst>
          </p:cNvPr>
          <p:cNvGrpSpPr/>
          <p:nvPr/>
        </p:nvGrpSpPr>
        <p:grpSpPr>
          <a:xfrm>
            <a:off x="8073265" y="1633680"/>
            <a:ext cx="2915280" cy="802800"/>
            <a:chOff x="8073265" y="1633680"/>
            <a:chExt cx="2915280" cy="802800"/>
          </a:xfrm>
        </p:grpSpPr>
        <mc:AlternateContent xmlns:mc="http://schemas.openxmlformats.org/markup-compatibility/2006" xmlns:p14="http://schemas.microsoft.com/office/powerpoint/2010/main">
          <mc:Choice Requires="p14">
            <p:contentPart p14:bwMode="auto" r:id="rId108">
              <p14:nvContentPartPr>
                <p14:cNvPr id="86" name="Mürekkep 85">
                  <a:extLst>
                    <a:ext uri="{FF2B5EF4-FFF2-40B4-BE49-F238E27FC236}">
                      <a16:creationId xmlns:a16="http://schemas.microsoft.com/office/drawing/2014/main" id="{949D9E80-0FD8-7E9C-CAFE-74C7060B8342}"/>
                    </a:ext>
                  </a:extLst>
                </p14:cNvPr>
                <p14:cNvContentPartPr/>
                <p14:nvPr/>
              </p14:nvContentPartPr>
              <p14:xfrm>
                <a:off x="8073265" y="1633680"/>
                <a:ext cx="1024920" cy="601920"/>
              </p14:xfrm>
            </p:contentPart>
          </mc:Choice>
          <mc:Fallback xmlns="">
            <p:pic>
              <p:nvPicPr>
                <p:cNvPr id="86" name="Mürekkep 85">
                  <a:extLst>
                    <a:ext uri="{FF2B5EF4-FFF2-40B4-BE49-F238E27FC236}">
                      <a16:creationId xmlns:a16="http://schemas.microsoft.com/office/drawing/2014/main" id="{949D9E80-0FD8-7E9C-CAFE-74C7060B8342}"/>
                    </a:ext>
                  </a:extLst>
                </p:cNvPr>
                <p:cNvPicPr/>
                <p:nvPr/>
              </p:nvPicPr>
              <p:blipFill>
                <a:blip r:embed="rId109"/>
                <a:stretch>
                  <a:fillRect/>
                </a:stretch>
              </p:blipFill>
              <p:spPr>
                <a:xfrm>
                  <a:off x="8064265" y="1624680"/>
                  <a:ext cx="104256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Mürekkep 86">
                  <a:extLst>
                    <a:ext uri="{FF2B5EF4-FFF2-40B4-BE49-F238E27FC236}">
                      <a16:creationId xmlns:a16="http://schemas.microsoft.com/office/drawing/2014/main" id="{CDBA9DCB-C5A8-6514-EA05-D4C8146DE61A}"/>
                    </a:ext>
                  </a:extLst>
                </p14:cNvPr>
                <p14:cNvContentPartPr/>
                <p14:nvPr/>
              </p14:nvContentPartPr>
              <p14:xfrm>
                <a:off x="9239665" y="1805400"/>
                <a:ext cx="207360" cy="4320"/>
              </p14:xfrm>
            </p:contentPart>
          </mc:Choice>
          <mc:Fallback xmlns="">
            <p:pic>
              <p:nvPicPr>
                <p:cNvPr id="87" name="Mürekkep 86">
                  <a:extLst>
                    <a:ext uri="{FF2B5EF4-FFF2-40B4-BE49-F238E27FC236}">
                      <a16:creationId xmlns:a16="http://schemas.microsoft.com/office/drawing/2014/main" id="{CDBA9DCB-C5A8-6514-EA05-D4C8146DE61A}"/>
                    </a:ext>
                  </a:extLst>
                </p:cNvPr>
                <p:cNvPicPr/>
                <p:nvPr/>
              </p:nvPicPr>
              <p:blipFill>
                <a:blip r:embed="rId111"/>
                <a:stretch>
                  <a:fillRect/>
                </a:stretch>
              </p:blipFill>
              <p:spPr>
                <a:xfrm>
                  <a:off x="9231025" y="1796760"/>
                  <a:ext cx="225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Mürekkep 87">
                  <a:extLst>
                    <a:ext uri="{FF2B5EF4-FFF2-40B4-BE49-F238E27FC236}">
                      <a16:creationId xmlns:a16="http://schemas.microsoft.com/office/drawing/2014/main" id="{242D470E-EC7A-021E-F411-E3991F1B75D5}"/>
                    </a:ext>
                  </a:extLst>
                </p14:cNvPr>
                <p14:cNvContentPartPr/>
                <p14:nvPr/>
              </p14:nvContentPartPr>
              <p14:xfrm>
                <a:off x="9345505" y="1809360"/>
                <a:ext cx="52200" cy="207720"/>
              </p14:xfrm>
            </p:contentPart>
          </mc:Choice>
          <mc:Fallback xmlns="">
            <p:pic>
              <p:nvPicPr>
                <p:cNvPr id="88" name="Mürekkep 87">
                  <a:extLst>
                    <a:ext uri="{FF2B5EF4-FFF2-40B4-BE49-F238E27FC236}">
                      <a16:creationId xmlns:a16="http://schemas.microsoft.com/office/drawing/2014/main" id="{242D470E-EC7A-021E-F411-E3991F1B75D5}"/>
                    </a:ext>
                  </a:extLst>
                </p:cNvPr>
                <p:cNvPicPr/>
                <p:nvPr/>
              </p:nvPicPr>
              <p:blipFill>
                <a:blip r:embed="rId113"/>
                <a:stretch>
                  <a:fillRect/>
                </a:stretch>
              </p:blipFill>
              <p:spPr>
                <a:xfrm>
                  <a:off x="9336865" y="1800360"/>
                  <a:ext cx="69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Mürekkep 88">
                  <a:extLst>
                    <a:ext uri="{FF2B5EF4-FFF2-40B4-BE49-F238E27FC236}">
                      <a16:creationId xmlns:a16="http://schemas.microsoft.com/office/drawing/2014/main" id="{D116602C-71DF-847E-4708-74E5359621A5}"/>
                    </a:ext>
                  </a:extLst>
                </p14:cNvPr>
                <p14:cNvContentPartPr/>
                <p14:nvPr/>
              </p14:nvContentPartPr>
              <p14:xfrm>
                <a:off x="9538465" y="1924560"/>
                <a:ext cx="27360" cy="72000"/>
              </p14:xfrm>
            </p:contentPart>
          </mc:Choice>
          <mc:Fallback xmlns="">
            <p:pic>
              <p:nvPicPr>
                <p:cNvPr id="89" name="Mürekkep 88">
                  <a:extLst>
                    <a:ext uri="{FF2B5EF4-FFF2-40B4-BE49-F238E27FC236}">
                      <a16:creationId xmlns:a16="http://schemas.microsoft.com/office/drawing/2014/main" id="{D116602C-71DF-847E-4708-74E5359621A5}"/>
                    </a:ext>
                  </a:extLst>
                </p:cNvPr>
                <p:cNvPicPr/>
                <p:nvPr/>
              </p:nvPicPr>
              <p:blipFill>
                <a:blip r:embed="rId115"/>
                <a:stretch>
                  <a:fillRect/>
                </a:stretch>
              </p:blipFill>
              <p:spPr>
                <a:xfrm>
                  <a:off x="9529465" y="1915920"/>
                  <a:ext cx="45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Mürekkep 89">
                  <a:extLst>
                    <a:ext uri="{FF2B5EF4-FFF2-40B4-BE49-F238E27FC236}">
                      <a16:creationId xmlns:a16="http://schemas.microsoft.com/office/drawing/2014/main" id="{3A8EB295-A394-E7A9-B066-65AE823B387E}"/>
                    </a:ext>
                  </a:extLst>
                </p14:cNvPr>
                <p14:cNvContentPartPr/>
                <p14:nvPr/>
              </p14:nvContentPartPr>
              <p14:xfrm>
                <a:off x="9509305" y="1818720"/>
                <a:ext cx="10080" cy="360"/>
              </p14:xfrm>
            </p:contentPart>
          </mc:Choice>
          <mc:Fallback xmlns="">
            <p:pic>
              <p:nvPicPr>
                <p:cNvPr id="90" name="Mürekkep 89">
                  <a:extLst>
                    <a:ext uri="{FF2B5EF4-FFF2-40B4-BE49-F238E27FC236}">
                      <a16:creationId xmlns:a16="http://schemas.microsoft.com/office/drawing/2014/main" id="{3A8EB295-A394-E7A9-B066-65AE823B387E}"/>
                    </a:ext>
                  </a:extLst>
                </p:cNvPr>
                <p:cNvPicPr/>
                <p:nvPr/>
              </p:nvPicPr>
              <p:blipFill>
                <a:blip r:embed="rId117"/>
                <a:stretch>
                  <a:fillRect/>
                </a:stretch>
              </p:blipFill>
              <p:spPr>
                <a:xfrm>
                  <a:off x="9500665" y="181008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Mürekkep 90">
                  <a:extLst>
                    <a:ext uri="{FF2B5EF4-FFF2-40B4-BE49-F238E27FC236}">
                      <a16:creationId xmlns:a16="http://schemas.microsoft.com/office/drawing/2014/main" id="{5003DD08-C9C9-4945-53D2-EB23E3B2B382}"/>
                    </a:ext>
                  </a:extLst>
                </p14:cNvPr>
                <p14:cNvContentPartPr/>
                <p14:nvPr/>
              </p14:nvContentPartPr>
              <p14:xfrm>
                <a:off x="9615145" y="1693800"/>
                <a:ext cx="360" cy="259200"/>
              </p14:xfrm>
            </p:contentPart>
          </mc:Choice>
          <mc:Fallback xmlns="">
            <p:pic>
              <p:nvPicPr>
                <p:cNvPr id="91" name="Mürekkep 90">
                  <a:extLst>
                    <a:ext uri="{FF2B5EF4-FFF2-40B4-BE49-F238E27FC236}">
                      <a16:creationId xmlns:a16="http://schemas.microsoft.com/office/drawing/2014/main" id="{5003DD08-C9C9-4945-53D2-EB23E3B2B382}"/>
                    </a:ext>
                  </a:extLst>
                </p:cNvPr>
                <p:cNvPicPr/>
                <p:nvPr/>
              </p:nvPicPr>
              <p:blipFill>
                <a:blip r:embed="rId119"/>
                <a:stretch>
                  <a:fillRect/>
                </a:stretch>
              </p:blipFill>
              <p:spPr>
                <a:xfrm>
                  <a:off x="9606505" y="168480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Mürekkep 91">
                  <a:extLst>
                    <a:ext uri="{FF2B5EF4-FFF2-40B4-BE49-F238E27FC236}">
                      <a16:creationId xmlns:a16="http://schemas.microsoft.com/office/drawing/2014/main" id="{9B0E749C-FA89-1435-1FBD-E4E09022F93D}"/>
                    </a:ext>
                  </a:extLst>
                </p14:cNvPr>
                <p14:cNvContentPartPr/>
                <p14:nvPr/>
              </p14:nvContentPartPr>
              <p14:xfrm>
                <a:off x="9616225" y="1866960"/>
                <a:ext cx="74880" cy="99360"/>
              </p14:xfrm>
            </p:contentPart>
          </mc:Choice>
          <mc:Fallback xmlns="">
            <p:pic>
              <p:nvPicPr>
                <p:cNvPr id="92" name="Mürekkep 91">
                  <a:extLst>
                    <a:ext uri="{FF2B5EF4-FFF2-40B4-BE49-F238E27FC236}">
                      <a16:creationId xmlns:a16="http://schemas.microsoft.com/office/drawing/2014/main" id="{9B0E749C-FA89-1435-1FBD-E4E09022F93D}"/>
                    </a:ext>
                  </a:extLst>
                </p:cNvPr>
                <p:cNvPicPr/>
                <p:nvPr/>
              </p:nvPicPr>
              <p:blipFill>
                <a:blip r:embed="rId121"/>
                <a:stretch>
                  <a:fillRect/>
                </a:stretch>
              </p:blipFill>
              <p:spPr>
                <a:xfrm>
                  <a:off x="9607225" y="1857960"/>
                  <a:ext cx="92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Mürekkep 92">
                  <a:extLst>
                    <a:ext uri="{FF2B5EF4-FFF2-40B4-BE49-F238E27FC236}">
                      <a16:creationId xmlns:a16="http://schemas.microsoft.com/office/drawing/2014/main" id="{E7723649-C208-A0C9-0B91-153EA6E53E9B}"/>
                    </a:ext>
                  </a:extLst>
                </p14:cNvPr>
                <p14:cNvContentPartPr/>
                <p14:nvPr/>
              </p14:nvContentPartPr>
              <p14:xfrm>
                <a:off x="9854185" y="1827360"/>
                <a:ext cx="188640" cy="148680"/>
              </p14:xfrm>
            </p:contentPart>
          </mc:Choice>
          <mc:Fallback xmlns="">
            <p:pic>
              <p:nvPicPr>
                <p:cNvPr id="93" name="Mürekkep 92">
                  <a:extLst>
                    <a:ext uri="{FF2B5EF4-FFF2-40B4-BE49-F238E27FC236}">
                      <a16:creationId xmlns:a16="http://schemas.microsoft.com/office/drawing/2014/main" id="{E7723649-C208-A0C9-0B91-153EA6E53E9B}"/>
                    </a:ext>
                  </a:extLst>
                </p:cNvPr>
                <p:cNvPicPr/>
                <p:nvPr/>
              </p:nvPicPr>
              <p:blipFill>
                <a:blip r:embed="rId123"/>
                <a:stretch>
                  <a:fillRect/>
                </a:stretch>
              </p:blipFill>
              <p:spPr>
                <a:xfrm>
                  <a:off x="9845545" y="1818360"/>
                  <a:ext cx="206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Mürekkep 93">
                  <a:extLst>
                    <a:ext uri="{FF2B5EF4-FFF2-40B4-BE49-F238E27FC236}">
                      <a16:creationId xmlns:a16="http://schemas.microsoft.com/office/drawing/2014/main" id="{2AED65FB-3431-9256-0037-8D5F2B95CC92}"/>
                    </a:ext>
                  </a:extLst>
                </p14:cNvPr>
                <p14:cNvContentPartPr/>
                <p14:nvPr/>
              </p14:nvContentPartPr>
              <p14:xfrm>
                <a:off x="10096465" y="1741680"/>
                <a:ext cx="38520" cy="181800"/>
              </p14:xfrm>
            </p:contentPart>
          </mc:Choice>
          <mc:Fallback xmlns="">
            <p:pic>
              <p:nvPicPr>
                <p:cNvPr id="94" name="Mürekkep 93">
                  <a:extLst>
                    <a:ext uri="{FF2B5EF4-FFF2-40B4-BE49-F238E27FC236}">
                      <a16:creationId xmlns:a16="http://schemas.microsoft.com/office/drawing/2014/main" id="{2AED65FB-3431-9256-0037-8D5F2B95CC92}"/>
                    </a:ext>
                  </a:extLst>
                </p:cNvPr>
                <p:cNvPicPr/>
                <p:nvPr/>
              </p:nvPicPr>
              <p:blipFill>
                <a:blip r:embed="rId125"/>
                <a:stretch>
                  <a:fillRect/>
                </a:stretch>
              </p:blipFill>
              <p:spPr>
                <a:xfrm>
                  <a:off x="10087825" y="1732680"/>
                  <a:ext cx="56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Mürekkep 94">
                  <a:extLst>
                    <a:ext uri="{FF2B5EF4-FFF2-40B4-BE49-F238E27FC236}">
                      <a16:creationId xmlns:a16="http://schemas.microsoft.com/office/drawing/2014/main" id="{B0478BF4-6E87-CE7A-3AB2-3A7B338EF686}"/>
                    </a:ext>
                  </a:extLst>
                </p14:cNvPr>
                <p14:cNvContentPartPr/>
                <p14:nvPr/>
              </p14:nvContentPartPr>
              <p14:xfrm>
                <a:off x="10057945" y="1838160"/>
                <a:ext cx="95400" cy="360"/>
              </p14:xfrm>
            </p:contentPart>
          </mc:Choice>
          <mc:Fallback xmlns="">
            <p:pic>
              <p:nvPicPr>
                <p:cNvPr id="95" name="Mürekkep 94">
                  <a:extLst>
                    <a:ext uri="{FF2B5EF4-FFF2-40B4-BE49-F238E27FC236}">
                      <a16:creationId xmlns:a16="http://schemas.microsoft.com/office/drawing/2014/main" id="{B0478BF4-6E87-CE7A-3AB2-3A7B338EF686}"/>
                    </a:ext>
                  </a:extLst>
                </p:cNvPr>
                <p:cNvPicPr/>
                <p:nvPr/>
              </p:nvPicPr>
              <p:blipFill>
                <a:blip r:embed="rId127"/>
                <a:stretch>
                  <a:fillRect/>
                </a:stretch>
              </p:blipFill>
              <p:spPr>
                <a:xfrm>
                  <a:off x="10048945" y="182916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Mürekkep 95">
                  <a:extLst>
                    <a:ext uri="{FF2B5EF4-FFF2-40B4-BE49-F238E27FC236}">
                      <a16:creationId xmlns:a16="http://schemas.microsoft.com/office/drawing/2014/main" id="{A01DD8AE-E970-DB1A-BBF7-970BC9B30D4A}"/>
                    </a:ext>
                  </a:extLst>
                </p14:cNvPr>
                <p14:cNvContentPartPr/>
                <p14:nvPr/>
              </p14:nvContentPartPr>
              <p14:xfrm>
                <a:off x="9432265" y="2174760"/>
                <a:ext cx="134280" cy="195480"/>
              </p14:xfrm>
            </p:contentPart>
          </mc:Choice>
          <mc:Fallback xmlns="">
            <p:pic>
              <p:nvPicPr>
                <p:cNvPr id="96" name="Mürekkep 95">
                  <a:extLst>
                    <a:ext uri="{FF2B5EF4-FFF2-40B4-BE49-F238E27FC236}">
                      <a16:creationId xmlns:a16="http://schemas.microsoft.com/office/drawing/2014/main" id="{A01DD8AE-E970-DB1A-BBF7-970BC9B30D4A}"/>
                    </a:ext>
                  </a:extLst>
                </p:cNvPr>
                <p:cNvPicPr/>
                <p:nvPr/>
              </p:nvPicPr>
              <p:blipFill>
                <a:blip r:embed="rId129"/>
                <a:stretch>
                  <a:fillRect/>
                </a:stretch>
              </p:blipFill>
              <p:spPr>
                <a:xfrm>
                  <a:off x="9423625" y="2165760"/>
                  <a:ext cx="151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Mürekkep 96">
                  <a:extLst>
                    <a:ext uri="{FF2B5EF4-FFF2-40B4-BE49-F238E27FC236}">
                      <a16:creationId xmlns:a16="http://schemas.microsoft.com/office/drawing/2014/main" id="{1E5492C7-B985-6DD0-F719-E8A8F572B4F0}"/>
                    </a:ext>
                  </a:extLst>
                </p14:cNvPr>
                <p14:cNvContentPartPr/>
                <p14:nvPr/>
              </p14:nvContentPartPr>
              <p14:xfrm>
                <a:off x="9632065" y="2211840"/>
                <a:ext cx="122760" cy="119520"/>
              </p14:xfrm>
            </p:contentPart>
          </mc:Choice>
          <mc:Fallback xmlns="">
            <p:pic>
              <p:nvPicPr>
                <p:cNvPr id="97" name="Mürekkep 96">
                  <a:extLst>
                    <a:ext uri="{FF2B5EF4-FFF2-40B4-BE49-F238E27FC236}">
                      <a16:creationId xmlns:a16="http://schemas.microsoft.com/office/drawing/2014/main" id="{1E5492C7-B985-6DD0-F719-E8A8F572B4F0}"/>
                    </a:ext>
                  </a:extLst>
                </p:cNvPr>
                <p:cNvPicPr/>
                <p:nvPr/>
              </p:nvPicPr>
              <p:blipFill>
                <a:blip r:embed="rId131"/>
                <a:stretch>
                  <a:fillRect/>
                </a:stretch>
              </p:blipFill>
              <p:spPr>
                <a:xfrm>
                  <a:off x="9623065" y="2202840"/>
                  <a:ext cx="140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Mürekkep 97">
                  <a:extLst>
                    <a:ext uri="{FF2B5EF4-FFF2-40B4-BE49-F238E27FC236}">
                      <a16:creationId xmlns:a16="http://schemas.microsoft.com/office/drawing/2014/main" id="{26CDFEEF-5486-4E57-3987-C7ABEFC123DF}"/>
                    </a:ext>
                  </a:extLst>
                </p14:cNvPr>
                <p14:cNvContentPartPr/>
                <p14:nvPr/>
              </p14:nvContentPartPr>
              <p14:xfrm>
                <a:off x="9797305" y="2203200"/>
                <a:ext cx="201960" cy="233280"/>
              </p14:xfrm>
            </p:contentPart>
          </mc:Choice>
          <mc:Fallback xmlns="">
            <p:pic>
              <p:nvPicPr>
                <p:cNvPr id="98" name="Mürekkep 97">
                  <a:extLst>
                    <a:ext uri="{FF2B5EF4-FFF2-40B4-BE49-F238E27FC236}">
                      <a16:creationId xmlns:a16="http://schemas.microsoft.com/office/drawing/2014/main" id="{26CDFEEF-5486-4E57-3987-C7ABEFC123DF}"/>
                    </a:ext>
                  </a:extLst>
                </p:cNvPr>
                <p:cNvPicPr/>
                <p:nvPr/>
              </p:nvPicPr>
              <p:blipFill>
                <a:blip r:embed="rId133"/>
                <a:stretch>
                  <a:fillRect/>
                </a:stretch>
              </p:blipFill>
              <p:spPr>
                <a:xfrm>
                  <a:off x="9788305" y="2194200"/>
                  <a:ext cx="219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Mürekkep 98">
                  <a:extLst>
                    <a:ext uri="{FF2B5EF4-FFF2-40B4-BE49-F238E27FC236}">
                      <a16:creationId xmlns:a16="http://schemas.microsoft.com/office/drawing/2014/main" id="{10587F54-3EB3-A96A-6D49-BBB1DF657F43}"/>
                    </a:ext>
                  </a:extLst>
                </p14:cNvPr>
                <p14:cNvContentPartPr/>
                <p14:nvPr/>
              </p14:nvContentPartPr>
              <p14:xfrm>
                <a:off x="10134985" y="2053080"/>
                <a:ext cx="127080" cy="139320"/>
              </p14:xfrm>
            </p:contentPart>
          </mc:Choice>
          <mc:Fallback xmlns="">
            <p:pic>
              <p:nvPicPr>
                <p:cNvPr id="99" name="Mürekkep 98">
                  <a:extLst>
                    <a:ext uri="{FF2B5EF4-FFF2-40B4-BE49-F238E27FC236}">
                      <a16:creationId xmlns:a16="http://schemas.microsoft.com/office/drawing/2014/main" id="{10587F54-3EB3-A96A-6D49-BBB1DF657F43}"/>
                    </a:ext>
                  </a:extLst>
                </p:cNvPr>
                <p:cNvPicPr/>
                <p:nvPr/>
              </p:nvPicPr>
              <p:blipFill>
                <a:blip r:embed="rId135"/>
                <a:stretch>
                  <a:fillRect/>
                </a:stretch>
              </p:blipFill>
              <p:spPr>
                <a:xfrm>
                  <a:off x="10126345" y="2044080"/>
                  <a:ext cx="144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0" name="Mürekkep 99">
                  <a:extLst>
                    <a:ext uri="{FF2B5EF4-FFF2-40B4-BE49-F238E27FC236}">
                      <a16:creationId xmlns:a16="http://schemas.microsoft.com/office/drawing/2014/main" id="{22348F3A-F24B-228C-78D6-95E01F32C14F}"/>
                    </a:ext>
                  </a:extLst>
                </p14:cNvPr>
                <p14:cNvContentPartPr/>
                <p14:nvPr/>
              </p14:nvContentPartPr>
              <p14:xfrm>
                <a:off x="10154425" y="2011320"/>
                <a:ext cx="1800" cy="360"/>
              </p14:xfrm>
            </p:contentPart>
          </mc:Choice>
          <mc:Fallback xmlns="">
            <p:pic>
              <p:nvPicPr>
                <p:cNvPr id="100" name="Mürekkep 99">
                  <a:extLst>
                    <a:ext uri="{FF2B5EF4-FFF2-40B4-BE49-F238E27FC236}">
                      <a16:creationId xmlns:a16="http://schemas.microsoft.com/office/drawing/2014/main" id="{22348F3A-F24B-228C-78D6-95E01F32C14F}"/>
                    </a:ext>
                  </a:extLst>
                </p:cNvPr>
                <p:cNvPicPr/>
                <p:nvPr/>
              </p:nvPicPr>
              <p:blipFill>
                <a:blip r:embed="rId137"/>
                <a:stretch>
                  <a:fillRect/>
                </a:stretch>
              </p:blipFill>
              <p:spPr>
                <a:xfrm>
                  <a:off x="10145425" y="20023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1" name="Mürekkep 100">
                  <a:extLst>
                    <a:ext uri="{FF2B5EF4-FFF2-40B4-BE49-F238E27FC236}">
                      <a16:creationId xmlns:a16="http://schemas.microsoft.com/office/drawing/2014/main" id="{5B611A05-1552-2FD4-8836-8DDFB301ECA1}"/>
                    </a:ext>
                  </a:extLst>
                </p14:cNvPr>
                <p14:cNvContentPartPr/>
                <p14:nvPr/>
              </p14:nvContentPartPr>
              <p14:xfrm>
                <a:off x="10231465" y="1972800"/>
                <a:ext cx="9720" cy="360"/>
              </p14:xfrm>
            </p:contentPart>
          </mc:Choice>
          <mc:Fallback xmlns="">
            <p:pic>
              <p:nvPicPr>
                <p:cNvPr id="101" name="Mürekkep 100">
                  <a:extLst>
                    <a:ext uri="{FF2B5EF4-FFF2-40B4-BE49-F238E27FC236}">
                      <a16:creationId xmlns:a16="http://schemas.microsoft.com/office/drawing/2014/main" id="{5B611A05-1552-2FD4-8836-8DDFB301ECA1}"/>
                    </a:ext>
                  </a:extLst>
                </p:cNvPr>
                <p:cNvPicPr/>
                <p:nvPr/>
              </p:nvPicPr>
              <p:blipFill>
                <a:blip r:embed="rId139"/>
                <a:stretch>
                  <a:fillRect/>
                </a:stretch>
              </p:blipFill>
              <p:spPr>
                <a:xfrm>
                  <a:off x="10222465" y="1963800"/>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2" name="Mürekkep 101">
                  <a:extLst>
                    <a:ext uri="{FF2B5EF4-FFF2-40B4-BE49-F238E27FC236}">
                      <a16:creationId xmlns:a16="http://schemas.microsoft.com/office/drawing/2014/main" id="{45EDDC3B-A125-20AF-DD21-AF94C9DFCA16}"/>
                    </a:ext>
                  </a:extLst>
                </p14:cNvPr>
                <p14:cNvContentPartPr/>
                <p14:nvPr/>
              </p14:nvContentPartPr>
              <p14:xfrm>
                <a:off x="10371865" y="2010600"/>
                <a:ext cx="119520" cy="156240"/>
              </p14:xfrm>
            </p:contentPart>
          </mc:Choice>
          <mc:Fallback xmlns="">
            <p:pic>
              <p:nvPicPr>
                <p:cNvPr id="102" name="Mürekkep 101">
                  <a:extLst>
                    <a:ext uri="{FF2B5EF4-FFF2-40B4-BE49-F238E27FC236}">
                      <a16:creationId xmlns:a16="http://schemas.microsoft.com/office/drawing/2014/main" id="{45EDDC3B-A125-20AF-DD21-AF94C9DFCA16}"/>
                    </a:ext>
                  </a:extLst>
                </p:cNvPr>
                <p:cNvPicPr/>
                <p:nvPr/>
              </p:nvPicPr>
              <p:blipFill>
                <a:blip r:embed="rId141"/>
                <a:stretch>
                  <a:fillRect/>
                </a:stretch>
              </p:blipFill>
              <p:spPr>
                <a:xfrm>
                  <a:off x="10363225" y="2001960"/>
                  <a:ext cx="137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3" name="Mürekkep 102">
                  <a:extLst>
                    <a:ext uri="{FF2B5EF4-FFF2-40B4-BE49-F238E27FC236}">
                      <a16:creationId xmlns:a16="http://schemas.microsoft.com/office/drawing/2014/main" id="{0539C061-9F07-E96A-A2EF-4AA3644DD365}"/>
                    </a:ext>
                  </a:extLst>
                </p14:cNvPr>
                <p14:cNvContentPartPr/>
                <p14:nvPr/>
              </p14:nvContentPartPr>
              <p14:xfrm>
                <a:off x="10577785" y="1944000"/>
                <a:ext cx="35640" cy="176400"/>
              </p14:xfrm>
            </p:contentPart>
          </mc:Choice>
          <mc:Fallback xmlns="">
            <p:pic>
              <p:nvPicPr>
                <p:cNvPr id="103" name="Mürekkep 102">
                  <a:extLst>
                    <a:ext uri="{FF2B5EF4-FFF2-40B4-BE49-F238E27FC236}">
                      <a16:creationId xmlns:a16="http://schemas.microsoft.com/office/drawing/2014/main" id="{0539C061-9F07-E96A-A2EF-4AA3644DD365}"/>
                    </a:ext>
                  </a:extLst>
                </p:cNvPr>
                <p:cNvPicPr/>
                <p:nvPr/>
              </p:nvPicPr>
              <p:blipFill>
                <a:blip r:embed="rId143"/>
                <a:stretch>
                  <a:fillRect/>
                </a:stretch>
              </p:blipFill>
              <p:spPr>
                <a:xfrm>
                  <a:off x="10568785" y="1935000"/>
                  <a:ext cx="53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 name="Mürekkep 103">
                  <a:extLst>
                    <a:ext uri="{FF2B5EF4-FFF2-40B4-BE49-F238E27FC236}">
                      <a16:creationId xmlns:a16="http://schemas.microsoft.com/office/drawing/2014/main" id="{D371A609-04C5-5758-DF82-0C6D7EF8AB13}"/>
                    </a:ext>
                  </a:extLst>
                </p14:cNvPr>
                <p14:cNvContentPartPr/>
                <p14:nvPr/>
              </p14:nvContentPartPr>
              <p14:xfrm>
                <a:off x="10529905" y="2023920"/>
                <a:ext cx="108720" cy="25920"/>
              </p14:xfrm>
            </p:contentPart>
          </mc:Choice>
          <mc:Fallback xmlns="">
            <p:pic>
              <p:nvPicPr>
                <p:cNvPr id="104" name="Mürekkep 103">
                  <a:extLst>
                    <a:ext uri="{FF2B5EF4-FFF2-40B4-BE49-F238E27FC236}">
                      <a16:creationId xmlns:a16="http://schemas.microsoft.com/office/drawing/2014/main" id="{D371A609-04C5-5758-DF82-0C6D7EF8AB13}"/>
                    </a:ext>
                  </a:extLst>
                </p:cNvPr>
                <p:cNvPicPr/>
                <p:nvPr/>
              </p:nvPicPr>
              <p:blipFill>
                <a:blip r:embed="rId145"/>
                <a:stretch>
                  <a:fillRect/>
                </a:stretch>
              </p:blipFill>
              <p:spPr>
                <a:xfrm>
                  <a:off x="10520905" y="2015280"/>
                  <a:ext cx="126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Mürekkep 104">
                  <a:extLst>
                    <a:ext uri="{FF2B5EF4-FFF2-40B4-BE49-F238E27FC236}">
                      <a16:creationId xmlns:a16="http://schemas.microsoft.com/office/drawing/2014/main" id="{655D7899-DA5E-152E-0F78-31A3DD7B964A}"/>
                    </a:ext>
                  </a:extLst>
                </p14:cNvPr>
                <p14:cNvContentPartPr/>
                <p14:nvPr/>
              </p14:nvContentPartPr>
              <p14:xfrm>
                <a:off x="10683625" y="1953720"/>
                <a:ext cx="38160" cy="115200"/>
              </p14:xfrm>
            </p:contentPart>
          </mc:Choice>
          <mc:Fallback xmlns="">
            <p:pic>
              <p:nvPicPr>
                <p:cNvPr id="105" name="Mürekkep 104">
                  <a:extLst>
                    <a:ext uri="{FF2B5EF4-FFF2-40B4-BE49-F238E27FC236}">
                      <a16:creationId xmlns:a16="http://schemas.microsoft.com/office/drawing/2014/main" id="{655D7899-DA5E-152E-0F78-31A3DD7B964A}"/>
                    </a:ext>
                  </a:extLst>
                </p:cNvPr>
                <p:cNvPicPr/>
                <p:nvPr/>
              </p:nvPicPr>
              <p:blipFill>
                <a:blip r:embed="rId147"/>
                <a:stretch>
                  <a:fillRect/>
                </a:stretch>
              </p:blipFill>
              <p:spPr>
                <a:xfrm>
                  <a:off x="10674985" y="1945080"/>
                  <a:ext cx="55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Mürekkep 105">
                  <a:extLst>
                    <a:ext uri="{FF2B5EF4-FFF2-40B4-BE49-F238E27FC236}">
                      <a16:creationId xmlns:a16="http://schemas.microsoft.com/office/drawing/2014/main" id="{524AF3DD-D7FF-14BF-0751-CB5BADD9F203}"/>
                    </a:ext>
                  </a:extLst>
                </p14:cNvPr>
                <p14:cNvContentPartPr/>
                <p14:nvPr/>
              </p14:nvContentPartPr>
              <p14:xfrm>
                <a:off x="10683625" y="1974240"/>
                <a:ext cx="162000" cy="96840"/>
              </p14:xfrm>
            </p:contentPart>
          </mc:Choice>
          <mc:Fallback xmlns="">
            <p:pic>
              <p:nvPicPr>
                <p:cNvPr id="106" name="Mürekkep 105">
                  <a:extLst>
                    <a:ext uri="{FF2B5EF4-FFF2-40B4-BE49-F238E27FC236}">
                      <a16:creationId xmlns:a16="http://schemas.microsoft.com/office/drawing/2014/main" id="{524AF3DD-D7FF-14BF-0751-CB5BADD9F203}"/>
                    </a:ext>
                  </a:extLst>
                </p:cNvPr>
                <p:cNvPicPr/>
                <p:nvPr/>
              </p:nvPicPr>
              <p:blipFill>
                <a:blip r:embed="rId149"/>
                <a:stretch>
                  <a:fillRect/>
                </a:stretch>
              </p:blipFill>
              <p:spPr>
                <a:xfrm>
                  <a:off x="10674985" y="1965600"/>
                  <a:ext cx="179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Mürekkep 106">
                  <a:extLst>
                    <a:ext uri="{FF2B5EF4-FFF2-40B4-BE49-F238E27FC236}">
                      <a16:creationId xmlns:a16="http://schemas.microsoft.com/office/drawing/2014/main" id="{4A91C3BB-2794-B975-BDE3-F48805FFAE64}"/>
                    </a:ext>
                  </a:extLst>
                </p14:cNvPr>
                <p14:cNvContentPartPr/>
                <p14:nvPr/>
              </p14:nvContentPartPr>
              <p14:xfrm>
                <a:off x="10876225" y="1924560"/>
                <a:ext cx="112320" cy="110520"/>
              </p14:xfrm>
            </p:contentPart>
          </mc:Choice>
          <mc:Fallback xmlns="">
            <p:pic>
              <p:nvPicPr>
                <p:cNvPr id="107" name="Mürekkep 106">
                  <a:extLst>
                    <a:ext uri="{FF2B5EF4-FFF2-40B4-BE49-F238E27FC236}">
                      <a16:creationId xmlns:a16="http://schemas.microsoft.com/office/drawing/2014/main" id="{4A91C3BB-2794-B975-BDE3-F48805FFAE64}"/>
                    </a:ext>
                  </a:extLst>
                </p:cNvPr>
                <p:cNvPicPr/>
                <p:nvPr/>
              </p:nvPicPr>
              <p:blipFill>
                <a:blip r:embed="rId151"/>
                <a:stretch>
                  <a:fillRect/>
                </a:stretch>
              </p:blipFill>
              <p:spPr>
                <a:xfrm>
                  <a:off x="10867225" y="1915560"/>
                  <a:ext cx="129960" cy="128160"/>
                </a:xfrm>
                <a:prstGeom prst="rect">
                  <a:avLst/>
                </a:prstGeom>
              </p:spPr>
            </p:pic>
          </mc:Fallback>
        </mc:AlternateContent>
      </p:grpSp>
      <p:grpSp>
        <p:nvGrpSpPr>
          <p:cNvPr id="110" name="Grup 109">
            <a:extLst>
              <a:ext uri="{FF2B5EF4-FFF2-40B4-BE49-F238E27FC236}">
                <a16:creationId xmlns:a16="http://schemas.microsoft.com/office/drawing/2014/main" id="{FF59586D-F7D7-1BBB-6FE4-EB598C08EEA7}"/>
              </a:ext>
            </a:extLst>
          </p:cNvPr>
          <p:cNvGrpSpPr/>
          <p:nvPr/>
        </p:nvGrpSpPr>
        <p:grpSpPr>
          <a:xfrm>
            <a:off x="7180105" y="2107440"/>
            <a:ext cx="204840" cy="558360"/>
            <a:chOff x="7180105" y="2107440"/>
            <a:chExt cx="204840" cy="558360"/>
          </a:xfrm>
        </p:grpSpPr>
        <mc:AlternateContent xmlns:mc="http://schemas.openxmlformats.org/markup-compatibility/2006" xmlns:p14="http://schemas.microsoft.com/office/powerpoint/2010/main">
          <mc:Choice Requires="p14">
            <p:contentPart p14:bwMode="auto" r:id="rId152">
              <p14:nvContentPartPr>
                <p14:cNvPr id="108" name="Mürekkep 107">
                  <a:extLst>
                    <a:ext uri="{FF2B5EF4-FFF2-40B4-BE49-F238E27FC236}">
                      <a16:creationId xmlns:a16="http://schemas.microsoft.com/office/drawing/2014/main" id="{BCF81909-5FC4-44D5-F088-7D9DF16C843E}"/>
                    </a:ext>
                  </a:extLst>
                </p14:cNvPr>
                <p14:cNvContentPartPr/>
                <p14:nvPr/>
              </p14:nvContentPartPr>
              <p14:xfrm>
                <a:off x="7208545" y="2107440"/>
                <a:ext cx="65520" cy="467280"/>
              </p14:xfrm>
            </p:contentPart>
          </mc:Choice>
          <mc:Fallback xmlns="">
            <p:pic>
              <p:nvPicPr>
                <p:cNvPr id="108" name="Mürekkep 107">
                  <a:extLst>
                    <a:ext uri="{FF2B5EF4-FFF2-40B4-BE49-F238E27FC236}">
                      <a16:creationId xmlns:a16="http://schemas.microsoft.com/office/drawing/2014/main" id="{BCF81909-5FC4-44D5-F088-7D9DF16C843E}"/>
                    </a:ext>
                  </a:extLst>
                </p:cNvPr>
                <p:cNvPicPr/>
                <p:nvPr/>
              </p:nvPicPr>
              <p:blipFill>
                <a:blip r:embed="rId153"/>
                <a:stretch>
                  <a:fillRect/>
                </a:stretch>
              </p:blipFill>
              <p:spPr>
                <a:xfrm>
                  <a:off x="7199905" y="2098800"/>
                  <a:ext cx="831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9" name="Mürekkep 108">
                  <a:extLst>
                    <a:ext uri="{FF2B5EF4-FFF2-40B4-BE49-F238E27FC236}">
                      <a16:creationId xmlns:a16="http://schemas.microsoft.com/office/drawing/2014/main" id="{4C2558D6-98B8-4979-3EF7-47AB69432CB5}"/>
                    </a:ext>
                  </a:extLst>
                </p14:cNvPr>
                <p14:cNvContentPartPr/>
                <p14:nvPr/>
              </p14:nvContentPartPr>
              <p14:xfrm>
                <a:off x="7180105" y="2447640"/>
                <a:ext cx="204840" cy="218160"/>
              </p14:xfrm>
            </p:contentPart>
          </mc:Choice>
          <mc:Fallback xmlns="">
            <p:pic>
              <p:nvPicPr>
                <p:cNvPr id="109" name="Mürekkep 108">
                  <a:extLst>
                    <a:ext uri="{FF2B5EF4-FFF2-40B4-BE49-F238E27FC236}">
                      <a16:creationId xmlns:a16="http://schemas.microsoft.com/office/drawing/2014/main" id="{4C2558D6-98B8-4979-3EF7-47AB69432CB5}"/>
                    </a:ext>
                  </a:extLst>
                </p:cNvPr>
                <p:cNvPicPr/>
                <p:nvPr/>
              </p:nvPicPr>
              <p:blipFill>
                <a:blip r:embed="rId155"/>
                <a:stretch>
                  <a:fillRect/>
                </a:stretch>
              </p:blipFill>
              <p:spPr>
                <a:xfrm>
                  <a:off x="7171105" y="2439000"/>
                  <a:ext cx="222480" cy="235800"/>
                </a:xfrm>
                <a:prstGeom prst="rect">
                  <a:avLst/>
                </a:prstGeom>
              </p:spPr>
            </p:pic>
          </mc:Fallback>
        </mc:AlternateContent>
      </p:grpSp>
      <p:grpSp>
        <p:nvGrpSpPr>
          <p:cNvPr id="120" name="Grup 119">
            <a:extLst>
              <a:ext uri="{FF2B5EF4-FFF2-40B4-BE49-F238E27FC236}">
                <a16:creationId xmlns:a16="http://schemas.microsoft.com/office/drawing/2014/main" id="{2DA87AD2-9FD2-169B-4AAA-6EEF3B00A318}"/>
              </a:ext>
            </a:extLst>
          </p:cNvPr>
          <p:cNvGrpSpPr/>
          <p:nvPr/>
        </p:nvGrpSpPr>
        <p:grpSpPr>
          <a:xfrm>
            <a:off x="8815585" y="2693160"/>
            <a:ext cx="618120" cy="293040"/>
            <a:chOff x="8815585" y="2693160"/>
            <a:chExt cx="618120" cy="293040"/>
          </a:xfrm>
        </p:grpSpPr>
        <mc:AlternateContent xmlns:mc="http://schemas.openxmlformats.org/markup-compatibility/2006" xmlns:p14="http://schemas.microsoft.com/office/powerpoint/2010/main">
          <mc:Choice Requires="p14">
            <p:contentPart p14:bwMode="auto" r:id="rId156">
              <p14:nvContentPartPr>
                <p14:cNvPr id="112" name="Mürekkep 111">
                  <a:extLst>
                    <a:ext uri="{FF2B5EF4-FFF2-40B4-BE49-F238E27FC236}">
                      <a16:creationId xmlns:a16="http://schemas.microsoft.com/office/drawing/2014/main" id="{52F18115-8DFB-82CB-7175-93AD2D72E909}"/>
                    </a:ext>
                  </a:extLst>
                </p14:cNvPr>
                <p14:cNvContentPartPr/>
                <p14:nvPr/>
              </p14:nvContentPartPr>
              <p14:xfrm>
                <a:off x="8815585" y="2809440"/>
                <a:ext cx="183960" cy="176760"/>
              </p14:xfrm>
            </p:contentPart>
          </mc:Choice>
          <mc:Fallback xmlns="">
            <p:pic>
              <p:nvPicPr>
                <p:cNvPr id="112" name="Mürekkep 111">
                  <a:extLst>
                    <a:ext uri="{FF2B5EF4-FFF2-40B4-BE49-F238E27FC236}">
                      <a16:creationId xmlns:a16="http://schemas.microsoft.com/office/drawing/2014/main" id="{52F18115-8DFB-82CB-7175-93AD2D72E909}"/>
                    </a:ext>
                  </a:extLst>
                </p:cNvPr>
                <p:cNvPicPr/>
                <p:nvPr/>
              </p:nvPicPr>
              <p:blipFill>
                <a:blip r:embed="rId157"/>
                <a:stretch>
                  <a:fillRect/>
                </a:stretch>
              </p:blipFill>
              <p:spPr>
                <a:xfrm>
                  <a:off x="8806585" y="2800800"/>
                  <a:ext cx="201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Mürekkep 112">
                  <a:extLst>
                    <a:ext uri="{FF2B5EF4-FFF2-40B4-BE49-F238E27FC236}">
                      <a16:creationId xmlns:a16="http://schemas.microsoft.com/office/drawing/2014/main" id="{326E5FE4-45AD-9ACB-E492-7AED8D046BFA}"/>
                    </a:ext>
                  </a:extLst>
                </p14:cNvPr>
                <p14:cNvContentPartPr/>
                <p14:nvPr/>
              </p14:nvContentPartPr>
              <p14:xfrm>
                <a:off x="9074065" y="2769480"/>
                <a:ext cx="233280" cy="158040"/>
              </p14:xfrm>
            </p:contentPart>
          </mc:Choice>
          <mc:Fallback xmlns="">
            <p:pic>
              <p:nvPicPr>
                <p:cNvPr id="113" name="Mürekkep 112">
                  <a:extLst>
                    <a:ext uri="{FF2B5EF4-FFF2-40B4-BE49-F238E27FC236}">
                      <a16:creationId xmlns:a16="http://schemas.microsoft.com/office/drawing/2014/main" id="{326E5FE4-45AD-9ACB-E492-7AED8D046BFA}"/>
                    </a:ext>
                  </a:extLst>
                </p:cNvPr>
                <p:cNvPicPr/>
                <p:nvPr/>
              </p:nvPicPr>
              <p:blipFill>
                <a:blip r:embed="rId159"/>
                <a:stretch>
                  <a:fillRect/>
                </a:stretch>
              </p:blipFill>
              <p:spPr>
                <a:xfrm>
                  <a:off x="9065065" y="2760840"/>
                  <a:ext cx="250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Mürekkep 113">
                  <a:extLst>
                    <a:ext uri="{FF2B5EF4-FFF2-40B4-BE49-F238E27FC236}">
                      <a16:creationId xmlns:a16="http://schemas.microsoft.com/office/drawing/2014/main" id="{5E660910-968C-2E77-2CA9-FF7E5AB886E0}"/>
                    </a:ext>
                  </a:extLst>
                </p14:cNvPr>
                <p14:cNvContentPartPr/>
                <p14:nvPr/>
              </p14:nvContentPartPr>
              <p14:xfrm>
                <a:off x="9324625" y="2693160"/>
                <a:ext cx="105120" cy="176760"/>
              </p14:xfrm>
            </p:contentPart>
          </mc:Choice>
          <mc:Fallback xmlns="">
            <p:pic>
              <p:nvPicPr>
                <p:cNvPr id="114" name="Mürekkep 113">
                  <a:extLst>
                    <a:ext uri="{FF2B5EF4-FFF2-40B4-BE49-F238E27FC236}">
                      <a16:creationId xmlns:a16="http://schemas.microsoft.com/office/drawing/2014/main" id="{5E660910-968C-2E77-2CA9-FF7E5AB886E0}"/>
                    </a:ext>
                  </a:extLst>
                </p:cNvPr>
                <p:cNvPicPr/>
                <p:nvPr/>
              </p:nvPicPr>
              <p:blipFill>
                <a:blip r:embed="rId161"/>
                <a:stretch>
                  <a:fillRect/>
                </a:stretch>
              </p:blipFill>
              <p:spPr>
                <a:xfrm>
                  <a:off x="9315985" y="2684160"/>
                  <a:ext cx="122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Mürekkep 114">
                  <a:extLst>
                    <a:ext uri="{FF2B5EF4-FFF2-40B4-BE49-F238E27FC236}">
                      <a16:creationId xmlns:a16="http://schemas.microsoft.com/office/drawing/2014/main" id="{0AAB8E10-BA7F-0490-4192-BD4E9363B599}"/>
                    </a:ext>
                  </a:extLst>
                </p14:cNvPr>
                <p14:cNvContentPartPr/>
                <p14:nvPr/>
              </p14:nvContentPartPr>
              <p14:xfrm>
                <a:off x="9372865" y="2810160"/>
                <a:ext cx="60840" cy="171000"/>
              </p14:xfrm>
            </p:contentPart>
          </mc:Choice>
          <mc:Fallback xmlns="">
            <p:pic>
              <p:nvPicPr>
                <p:cNvPr id="115" name="Mürekkep 114">
                  <a:extLst>
                    <a:ext uri="{FF2B5EF4-FFF2-40B4-BE49-F238E27FC236}">
                      <a16:creationId xmlns:a16="http://schemas.microsoft.com/office/drawing/2014/main" id="{0AAB8E10-BA7F-0490-4192-BD4E9363B599}"/>
                    </a:ext>
                  </a:extLst>
                </p:cNvPr>
                <p:cNvPicPr/>
                <p:nvPr/>
              </p:nvPicPr>
              <p:blipFill>
                <a:blip r:embed="rId163"/>
                <a:stretch>
                  <a:fillRect/>
                </a:stretch>
              </p:blipFill>
              <p:spPr>
                <a:xfrm>
                  <a:off x="9363865" y="2801160"/>
                  <a:ext cx="7848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16" name="Mürekkep 115">
                <a:extLst>
                  <a:ext uri="{FF2B5EF4-FFF2-40B4-BE49-F238E27FC236}">
                    <a16:creationId xmlns:a16="http://schemas.microsoft.com/office/drawing/2014/main" id="{B672A383-E8A3-DEFA-0A2C-2B51EA7A4267}"/>
                  </a:ext>
                </a:extLst>
              </p14:cNvPr>
              <p14:cNvContentPartPr/>
              <p14:nvPr/>
            </p14:nvContentPartPr>
            <p14:xfrm>
              <a:off x="8112865" y="3300120"/>
              <a:ext cx="898560" cy="503280"/>
            </p14:xfrm>
          </p:contentPart>
        </mc:Choice>
        <mc:Fallback xmlns="">
          <p:pic>
            <p:nvPicPr>
              <p:cNvPr id="116" name="Mürekkep 115">
                <a:extLst>
                  <a:ext uri="{FF2B5EF4-FFF2-40B4-BE49-F238E27FC236}">
                    <a16:creationId xmlns:a16="http://schemas.microsoft.com/office/drawing/2014/main" id="{B672A383-E8A3-DEFA-0A2C-2B51EA7A4267}"/>
                  </a:ext>
                </a:extLst>
              </p:cNvPr>
              <p:cNvPicPr/>
              <p:nvPr/>
            </p:nvPicPr>
            <p:blipFill>
              <a:blip r:embed="rId165"/>
              <a:stretch>
                <a:fillRect/>
              </a:stretch>
            </p:blipFill>
            <p:spPr>
              <a:xfrm>
                <a:off x="8104225" y="3291480"/>
                <a:ext cx="916200" cy="520920"/>
              </a:xfrm>
              <a:prstGeom prst="rect">
                <a:avLst/>
              </a:prstGeom>
            </p:spPr>
          </p:pic>
        </mc:Fallback>
      </mc:AlternateContent>
      <p:grpSp>
        <p:nvGrpSpPr>
          <p:cNvPr id="119" name="Grup 118">
            <a:extLst>
              <a:ext uri="{FF2B5EF4-FFF2-40B4-BE49-F238E27FC236}">
                <a16:creationId xmlns:a16="http://schemas.microsoft.com/office/drawing/2014/main" id="{EAA649ED-298F-F2FB-1C44-440EFE15645C}"/>
              </a:ext>
            </a:extLst>
          </p:cNvPr>
          <p:cNvGrpSpPr/>
          <p:nvPr/>
        </p:nvGrpSpPr>
        <p:grpSpPr>
          <a:xfrm>
            <a:off x="7199185" y="2993040"/>
            <a:ext cx="349200" cy="397800"/>
            <a:chOff x="7199185" y="2993040"/>
            <a:chExt cx="349200" cy="397800"/>
          </a:xfrm>
        </p:grpSpPr>
        <mc:AlternateContent xmlns:mc="http://schemas.openxmlformats.org/markup-compatibility/2006" xmlns:p14="http://schemas.microsoft.com/office/powerpoint/2010/main">
          <mc:Choice Requires="p14">
            <p:contentPart p14:bwMode="auto" r:id="rId166">
              <p14:nvContentPartPr>
                <p14:cNvPr id="117" name="Mürekkep 116">
                  <a:extLst>
                    <a:ext uri="{FF2B5EF4-FFF2-40B4-BE49-F238E27FC236}">
                      <a16:creationId xmlns:a16="http://schemas.microsoft.com/office/drawing/2014/main" id="{A4FC3302-6BE0-7FDB-D13E-68192F9097BC}"/>
                    </a:ext>
                  </a:extLst>
                </p14:cNvPr>
                <p14:cNvContentPartPr/>
                <p14:nvPr/>
              </p14:nvContentPartPr>
              <p14:xfrm>
                <a:off x="7288105" y="2993040"/>
                <a:ext cx="17640" cy="353520"/>
              </p14:xfrm>
            </p:contentPart>
          </mc:Choice>
          <mc:Fallback xmlns="">
            <p:pic>
              <p:nvPicPr>
                <p:cNvPr id="117" name="Mürekkep 116">
                  <a:extLst>
                    <a:ext uri="{FF2B5EF4-FFF2-40B4-BE49-F238E27FC236}">
                      <a16:creationId xmlns:a16="http://schemas.microsoft.com/office/drawing/2014/main" id="{A4FC3302-6BE0-7FDB-D13E-68192F9097BC}"/>
                    </a:ext>
                  </a:extLst>
                </p:cNvPr>
                <p:cNvPicPr/>
                <p:nvPr/>
              </p:nvPicPr>
              <p:blipFill>
                <a:blip r:embed="rId167"/>
                <a:stretch>
                  <a:fillRect/>
                </a:stretch>
              </p:blipFill>
              <p:spPr>
                <a:xfrm>
                  <a:off x="7279105" y="2984400"/>
                  <a:ext cx="352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Mürekkep 117">
                  <a:extLst>
                    <a:ext uri="{FF2B5EF4-FFF2-40B4-BE49-F238E27FC236}">
                      <a16:creationId xmlns:a16="http://schemas.microsoft.com/office/drawing/2014/main" id="{A09B002B-14E4-1930-ECB6-4B6C1F436529}"/>
                    </a:ext>
                  </a:extLst>
                </p14:cNvPr>
                <p14:cNvContentPartPr/>
                <p14:nvPr/>
              </p14:nvContentPartPr>
              <p14:xfrm>
                <a:off x="7199185" y="3233880"/>
                <a:ext cx="349200" cy="156960"/>
              </p14:xfrm>
            </p:contentPart>
          </mc:Choice>
          <mc:Fallback xmlns="">
            <p:pic>
              <p:nvPicPr>
                <p:cNvPr id="118" name="Mürekkep 117">
                  <a:extLst>
                    <a:ext uri="{FF2B5EF4-FFF2-40B4-BE49-F238E27FC236}">
                      <a16:creationId xmlns:a16="http://schemas.microsoft.com/office/drawing/2014/main" id="{A09B002B-14E4-1930-ECB6-4B6C1F436529}"/>
                    </a:ext>
                  </a:extLst>
                </p:cNvPr>
                <p:cNvPicPr/>
                <p:nvPr/>
              </p:nvPicPr>
              <p:blipFill>
                <a:blip r:embed="rId169"/>
                <a:stretch>
                  <a:fillRect/>
                </a:stretch>
              </p:blipFill>
              <p:spPr>
                <a:xfrm>
                  <a:off x="7190545" y="3225240"/>
                  <a:ext cx="366840" cy="174600"/>
                </a:xfrm>
                <a:prstGeom prst="rect">
                  <a:avLst/>
                </a:prstGeom>
              </p:spPr>
            </p:pic>
          </mc:Fallback>
        </mc:AlternateContent>
      </p:grpSp>
      <p:grpSp>
        <p:nvGrpSpPr>
          <p:cNvPr id="125" name="Grup 124">
            <a:extLst>
              <a:ext uri="{FF2B5EF4-FFF2-40B4-BE49-F238E27FC236}">
                <a16:creationId xmlns:a16="http://schemas.microsoft.com/office/drawing/2014/main" id="{CCA91881-E23A-D25D-4814-A5731E36E08C}"/>
              </a:ext>
            </a:extLst>
          </p:cNvPr>
          <p:cNvGrpSpPr/>
          <p:nvPr/>
        </p:nvGrpSpPr>
        <p:grpSpPr>
          <a:xfrm>
            <a:off x="6938545" y="3724560"/>
            <a:ext cx="1175760" cy="1071360"/>
            <a:chOff x="6938545" y="3724560"/>
            <a:chExt cx="1175760" cy="1071360"/>
          </a:xfrm>
        </p:grpSpPr>
        <mc:AlternateContent xmlns:mc="http://schemas.openxmlformats.org/markup-compatibility/2006" xmlns:p14="http://schemas.microsoft.com/office/powerpoint/2010/main">
          <mc:Choice Requires="p14">
            <p:contentPart p14:bwMode="auto" r:id="rId170">
              <p14:nvContentPartPr>
                <p14:cNvPr id="121" name="Mürekkep 120">
                  <a:extLst>
                    <a:ext uri="{FF2B5EF4-FFF2-40B4-BE49-F238E27FC236}">
                      <a16:creationId xmlns:a16="http://schemas.microsoft.com/office/drawing/2014/main" id="{D5AF2263-A0FA-91A2-F5F9-C9D9B96F513B}"/>
                    </a:ext>
                  </a:extLst>
                </p14:cNvPr>
                <p14:cNvContentPartPr/>
                <p14:nvPr/>
              </p14:nvContentPartPr>
              <p14:xfrm>
                <a:off x="6938545" y="4145760"/>
                <a:ext cx="1175760" cy="650160"/>
              </p14:xfrm>
            </p:contentPart>
          </mc:Choice>
          <mc:Fallback xmlns="">
            <p:pic>
              <p:nvPicPr>
                <p:cNvPr id="121" name="Mürekkep 120">
                  <a:extLst>
                    <a:ext uri="{FF2B5EF4-FFF2-40B4-BE49-F238E27FC236}">
                      <a16:creationId xmlns:a16="http://schemas.microsoft.com/office/drawing/2014/main" id="{D5AF2263-A0FA-91A2-F5F9-C9D9B96F513B}"/>
                    </a:ext>
                  </a:extLst>
                </p:cNvPr>
                <p:cNvPicPr/>
                <p:nvPr/>
              </p:nvPicPr>
              <p:blipFill>
                <a:blip r:embed="rId171"/>
                <a:stretch>
                  <a:fillRect/>
                </a:stretch>
              </p:blipFill>
              <p:spPr>
                <a:xfrm>
                  <a:off x="6929545" y="4136760"/>
                  <a:ext cx="119340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Mürekkep 121">
                  <a:extLst>
                    <a:ext uri="{FF2B5EF4-FFF2-40B4-BE49-F238E27FC236}">
                      <a16:creationId xmlns:a16="http://schemas.microsoft.com/office/drawing/2014/main" id="{C2131F07-51A1-F3D6-8088-C5FF3154F3B7}"/>
                    </a:ext>
                  </a:extLst>
                </p14:cNvPr>
                <p14:cNvContentPartPr/>
                <p14:nvPr/>
              </p14:nvContentPartPr>
              <p14:xfrm>
                <a:off x="7156705" y="3724560"/>
                <a:ext cx="43560" cy="370440"/>
              </p14:xfrm>
            </p:contentPart>
          </mc:Choice>
          <mc:Fallback xmlns="">
            <p:pic>
              <p:nvPicPr>
                <p:cNvPr id="122" name="Mürekkep 121">
                  <a:extLst>
                    <a:ext uri="{FF2B5EF4-FFF2-40B4-BE49-F238E27FC236}">
                      <a16:creationId xmlns:a16="http://schemas.microsoft.com/office/drawing/2014/main" id="{C2131F07-51A1-F3D6-8088-C5FF3154F3B7}"/>
                    </a:ext>
                  </a:extLst>
                </p:cNvPr>
                <p:cNvPicPr/>
                <p:nvPr/>
              </p:nvPicPr>
              <p:blipFill>
                <a:blip r:embed="rId173"/>
                <a:stretch>
                  <a:fillRect/>
                </a:stretch>
              </p:blipFill>
              <p:spPr>
                <a:xfrm>
                  <a:off x="7148065" y="3715920"/>
                  <a:ext cx="612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Mürekkep 122">
                  <a:extLst>
                    <a:ext uri="{FF2B5EF4-FFF2-40B4-BE49-F238E27FC236}">
                      <a16:creationId xmlns:a16="http://schemas.microsoft.com/office/drawing/2014/main" id="{0F259084-535A-CACF-BF39-8846B4491F5A}"/>
                    </a:ext>
                  </a:extLst>
                </p14:cNvPr>
                <p14:cNvContentPartPr/>
                <p14:nvPr/>
              </p14:nvContentPartPr>
              <p14:xfrm>
                <a:off x="7083985" y="4013640"/>
                <a:ext cx="230400" cy="91800"/>
              </p14:xfrm>
            </p:contentPart>
          </mc:Choice>
          <mc:Fallback xmlns="">
            <p:pic>
              <p:nvPicPr>
                <p:cNvPr id="123" name="Mürekkep 122">
                  <a:extLst>
                    <a:ext uri="{FF2B5EF4-FFF2-40B4-BE49-F238E27FC236}">
                      <a16:creationId xmlns:a16="http://schemas.microsoft.com/office/drawing/2014/main" id="{0F259084-535A-CACF-BF39-8846B4491F5A}"/>
                    </a:ext>
                  </a:extLst>
                </p:cNvPr>
                <p:cNvPicPr/>
                <p:nvPr/>
              </p:nvPicPr>
              <p:blipFill>
                <a:blip r:embed="rId175"/>
                <a:stretch>
                  <a:fillRect/>
                </a:stretch>
              </p:blipFill>
              <p:spPr>
                <a:xfrm>
                  <a:off x="7074985" y="4004640"/>
                  <a:ext cx="248040" cy="109440"/>
                </a:xfrm>
                <a:prstGeom prst="rect">
                  <a:avLst/>
                </a:prstGeom>
              </p:spPr>
            </p:pic>
          </mc:Fallback>
        </mc:AlternateContent>
      </p:grpSp>
      <p:grpSp>
        <p:nvGrpSpPr>
          <p:cNvPr id="137" name="Grup 136">
            <a:extLst>
              <a:ext uri="{FF2B5EF4-FFF2-40B4-BE49-F238E27FC236}">
                <a16:creationId xmlns:a16="http://schemas.microsoft.com/office/drawing/2014/main" id="{C3F64D41-5491-68D0-A22B-D8823FA756BB}"/>
              </a:ext>
            </a:extLst>
          </p:cNvPr>
          <p:cNvGrpSpPr/>
          <p:nvPr/>
        </p:nvGrpSpPr>
        <p:grpSpPr>
          <a:xfrm>
            <a:off x="8352625" y="4051800"/>
            <a:ext cx="1238400" cy="531360"/>
            <a:chOff x="8352625" y="4051800"/>
            <a:chExt cx="1238400" cy="531360"/>
          </a:xfrm>
        </p:grpSpPr>
        <mc:AlternateContent xmlns:mc="http://schemas.openxmlformats.org/markup-compatibility/2006" xmlns:p14="http://schemas.microsoft.com/office/powerpoint/2010/main">
          <mc:Choice Requires="p14">
            <p:contentPart p14:bwMode="auto" r:id="rId176">
              <p14:nvContentPartPr>
                <p14:cNvPr id="124" name="Mürekkep 123">
                  <a:extLst>
                    <a:ext uri="{FF2B5EF4-FFF2-40B4-BE49-F238E27FC236}">
                      <a16:creationId xmlns:a16="http://schemas.microsoft.com/office/drawing/2014/main" id="{DF28A5B0-1925-10E2-7432-D8B3CE8BCC5C}"/>
                    </a:ext>
                  </a:extLst>
                </p14:cNvPr>
                <p14:cNvContentPartPr/>
                <p14:nvPr/>
              </p14:nvContentPartPr>
              <p14:xfrm>
                <a:off x="8352625" y="4282920"/>
                <a:ext cx="185040" cy="300240"/>
              </p14:xfrm>
            </p:contentPart>
          </mc:Choice>
          <mc:Fallback xmlns="">
            <p:pic>
              <p:nvPicPr>
                <p:cNvPr id="124" name="Mürekkep 123">
                  <a:extLst>
                    <a:ext uri="{FF2B5EF4-FFF2-40B4-BE49-F238E27FC236}">
                      <a16:creationId xmlns:a16="http://schemas.microsoft.com/office/drawing/2014/main" id="{DF28A5B0-1925-10E2-7432-D8B3CE8BCC5C}"/>
                    </a:ext>
                  </a:extLst>
                </p:cNvPr>
                <p:cNvPicPr/>
                <p:nvPr/>
              </p:nvPicPr>
              <p:blipFill>
                <a:blip r:embed="rId177"/>
                <a:stretch>
                  <a:fillRect/>
                </a:stretch>
              </p:blipFill>
              <p:spPr>
                <a:xfrm>
                  <a:off x="8343625" y="4273920"/>
                  <a:ext cx="202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Mürekkep 125">
                  <a:extLst>
                    <a:ext uri="{FF2B5EF4-FFF2-40B4-BE49-F238E27FC236}">
                      <a16:creationId xmlns:a16="http://schemas.microsoft.com/office/drawing/2014/main" id="{6F1445DD-993D-DAD0-651D-9D8AC7E21A6D}"/>
                    </a:ext>
                  </a:extLst>
                </p14:cNvPr>
                <p14:cNvContentPartPr/>
                <p14:nvPr/>
              </p14:nvContentPartPr>
              <p14:xfrm>
                <a:off x="8575825" y="4416840"/>
                <a:ext cx="133560" cy="149760"/>
              </p14:xfrm>
            </p:contentPart>
          </mc:Choice>
          <mc:Fallback xmlns="">
            <p:pic>
              <p:nvPicPr>
                <p:cNvPr id="126" name="Mürekkep 125">
                  <a:extLst>
                    <a:ext uri="{FF2B5EF4-FFF2-40B4-BE49-F238E27FC236}">
                      <a16:creationId xmlns:a16="http://schemas.microsoft.com/office/drawing/2014/main" id="{6F1445DD-993D-DAD0-651D-9D8AC7E21A6D}"/>
                    </a:ext>
                  </a:extLst>
                </p:cNvPr>
                <p:cNvPicPr/>
                <p:nvPr/>
              </p:nvPicPr>
              <p:blipFill>
                <a:blip r:embed="rId179"/>
                <a:stretch>
                  <a:fillRect/>
                </a:stretch>
              </p:blipFill>
              <p:spPr>
                <a:xfrm>
                  <a:off x="8567185" y="4408200"/>
                  <a:ext cx="151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Mürekkep 126">
                  <a:extLst>
                    <a:ext uri="{FF2B5EF4-FFF2-40B4-BE49-F238E27FC236}">
                      <a16:creationId xmlns:a16="http://schemas.microsoft.com/office/drawing/2014/main" id="{E568517C-006A-94D9-A5D1-90545BAF8B71}"/>
                    </a:ext>
                  </a:extLst>
                </p14:cNvPr>
                <p14:cNvContentPartPr/>
                <p14:nvPr/>
              </p14:nvContentPartPr>
              <p14:xfrm>
                <a:off x="8823145" y="4407480"/>
                <a:ext cx="129240" cy="172800"/>
              </p14:xfrm>
            </p:contentPart>
          </mc:Choice>
          <mc:Fallback xmlns="">
            <p:pic>
              <p:nvPicPr>
                <p:cNvPr id="127" name="Mürekkep 126">
                  <a:extLst>
                    <a:ext uri="{FF2B5EF4-FFF2-40B4-BE49-F238E27FC236}">
                      <a16:creationId xmlns:a16="http://schemas.microsoft.com/office/drawing/2014/main" id="{E568517C-006A-94D9-A5D1-90545BAF8B71}"/>
                    </a:ext>
                  </a:extLst>
                </p:cNvPr>
                <p:cNvPicPr/>
                <p:nvPr/>
              </p:nvPicPr>
              <p:blipFill>
                <a:blip r:embed="rId181"/>
                <a:stretch>
                  <a:fillRect/>
                </a:stretch>
              </p:blipFill>
              <p:spPr>
                <a:xfrm>
                  <a:off x="8814505" y="4398480"/>
                  <a:ext cx="146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8" name="Mürekkep 127">
                  <a:extLst>
                    <a:ext uri="{FF2B5EF4-FFF2-40B4-BE49-F238E27FC236}">
                      <a16:creationId xmlns:a16="http://schemas.microsoft.com/office/drawing/2014/main" id="{583E77D2-3BF3-892D-599C-6E44B45FD44D}"/>
                    </a:ext>
                  </a:extLst>
                </p14:cNvPr>
                <p14:cNvContentPartPr/>
                <p14:nvPr/>
              </p14:nvContentPartPr>
              <p14:xfrm>
                <a:off x="9008905" y="4358160"/>
                <a:ext cx="126360" cy="212400"/>
              </p14:xfrm>
            </p:contentPart>
          </mc:Choice>
          <mc:Fallback xmlns="">
            <p:pic>
              <p:nvPicPr>
                <p:cNvPr id="128" name="Mürekkep 127">
                  <a:extLst>
                    <a:ext uri="{FF2B5EF4-FFF2-40B4-BE49-F238E27FC236}">
                      <a16:creationId xmlns:a16="http://schemas.microsoft.com/office/drawing/2014/main" id="{583E77D2-3BF3-892D-599C-6E44B45FD44D}"/>
                    </a:ext>
                  </a:extLst>
                </p:cNvPr>
                <p:cNvPicPr/>
                <p:nvPr/>
              </p:nvPicPr>
              <p:blipFill>
                <a:blip r:embed="rId183"/>
                <a:stretch>
                  <a:fillRect/>
                </a:stretch>
              </p:blipFill>
              <p:spPr>
                <a:xfrm>
                  <a:off x="8999905" y="4349160"/>
                  <a:ext cx="144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0" name="Mürekkep 129">
                  <a:extLst>
                    <a:ext uri="{FF2B5EF4-FFF2-40B4-BE49-F238E27FC236}">
                      <a16:creationId xmlns:a16="http://schemas.microsoft.com/office/drawing/2014/main" id="{B16A5F00-9995-B29E-A85A-E815C2FB2D64}"/>
                    </a:ext>
                  </a:extLst>
                </p14:cNvPr>
                <p14:cNvContentPartPr/>
                <p14:nvPr/>
              </p14:nvContentPartPr>
              <p14:xfrm>
                <a:off x="9057145" y="4119480"/>
                <a:ext cx="247680" cy="262080"/>
              </p14:xfrm>
            </p:contentPart>
          </mc:Choice>
          <mc:Fallback xmlns="">
            <p:pic>
              <p:nvPicPr>
                <p:cNvPr id="130" name="Mürekkep 129">
                  <a:extLst>
                    <a:ext uri="{FF2B5EF4-FFF2-40B4-BE49-F238E27FC236}">
                      <a16:creationId xmlns:a16="http://schemas.microsoft.com/office/drawing/2014/main" id="{B16A5F00-9995-B29E-A85A-E815C2FB2D64}"/>
                    </a:ext>
                  </a:extLst>
                </p:cNvPr>
                <p:cNvPicPr/>
                <p:nvPr/>
              </p:nvPicPr>
              <p:blipFill>
                <a:blip r:embed="rId185"/>
                <a:stretch>
                  <a:fillRect/>
                </a:stretch>
              </p:blipFill>
              <p:spPr>
                <a:xfrm>
                  <a:off x="9048505" y="4110480"/>
                  <a:ext cx="265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1" name="Mürekkep 130">
                  <a:extLst>
                    <a:ext uri="{FF2B5EF4-FFF2-40B4-BE49-F238E27FC236}">
                      <a16:creationId xmlns:a16="http://schemas.microsoft.com/office/drawing/2014/main" id="{AF6163A4-5B66-9BD6-B56E-D42F7A8CBD4C}"/>
                    </a:ext>
                  </a:extLst>
                </p14:cNvPr>
                <p14:cNvContentPartPr/>
                <p14:nvPr/>
              </p14:nvContentPartPr>
              <p14:xfrm>
                <a:off x="9374665" y="4051800"/>
                <a:ext cx="51120" cy="102960"/>
              </p14:xfrm>
            </p:contentPart>
          </mc:Choice>
          <mc:Fallback xmlns="">
            <p:pic>
              <p:nvPicPr>
                <p:cNvPr id="131" name="Mürekkep 130">
                  <a:extLst>
                    <a:ext uri="{FF2B5EF4-FFF2-40B4-BE49-F238E27FC236}">
                      <a16:creationId xmlns:a16="http://schemas.microsoft.com/office/drawing/2014/main" id="{AF6163A4-5B66-9BD6-B56E-D42F7A8CBD4C}"/>
                    </a:ext>
                  </a:extLst>
                </p:cNvPr>
                <p:cNvPicPr/>
                <p:nvPr/>
              </p:nvPicPr>
              <p:blipFill>
                <a:blip r:embed="rId187"/>
                <a:stretch>
                  <a:fillRect/>
                </a:stretch>
              </p:blipFill>
              <p:spPr>
                <a:xfrm>
                  <a:off x="9366025" y="4042800"/>
                  <a:ext cx="68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2" name="Mürekkep 131">
                  <a:extLst>
                    <a:ext uri="{FF2B5EF4-FFF2-40B4-BE49-F238E27FC236}">
                      <a16:creationId xmlns:a16="http://schemas.microsoft.com/office/drawing/2014/main" id="{84D7FBE0-73B3-853D-0301-1E7A64418B67}"/>
                    </a:ext>
                  </a:extLst>
                </p14:cNvPr>
                <p14:cNvContentPartPr/>
                <p14:nvPr/>
              </p14:nvContentPartPr>
              <p14:xfrm>
                <a:off x="9567265" y="4205880"/>
                <a:ext cx="23760" cy="129960"/>
              </p14:xfrm>
            </p:contentPart>
          </mc:Choice>
          <mc:Fallback xmlns="">
            <p:pic>
              <p:nvPicPr>
                <p:cNvPr id="132" name="Mürekkep 131">
                  <a:extLst>
                    <a:ext uri="{FF2B5EF4-FFF2-40B4-BE49-F238E27FC236}">
                      <a16:creationId xmlns:a16="http://schemas.microsoft.com/office/drawing/2014/main" id="{84D7FBE0-73B3-853D-0301-1E7A64418B67}"/>
                    </a:ext>
                  </a:extLst>
                </p:cNvPr>
                <p:cNvPicPr/>
                <p:nvPr/>
              </p:nvPicPr>
              <p:blipFill>
                <a:blip r:embed="rId189"/>
                <a:stretch>
                  <a:fillRect/>
                </a:stretch>
              </p:blipFill>
              <p:spPr>
                <a:xfrm>
                  <a:off x="9558265" y="4197240"/>
                  <a:ext cx="41400" cy="147600"/>
                </a:xfrm>
                <a:prstGeom prst="rect">
                  <a:avLst/>
                </a:prstGeom>
              </p:spPr>
            </p:pic>
          </mc:Fallback>
        </mc:AlternateContent>
      </p:grpSp>
      <p:grpSp>
        <p:nvGrpSpPr>
          <p:cNvPr id="136" name="Grup 135">
            <a:extLst>
              <a:ext uri="{FF2B5EF4-FFF2-40B4-BE49-F238E27FC236}">
                <a16:creationId xmlns:a16="http://schemas.microsoft.com/office/drawing/2014/main" id="{28CC3A05-77A6-40C7-B3DC-5505EA7C6478}"/>
              </a:ext>
            </a:extLst>
          </p:cNvPr>
          <p:cNvGrpSpPr/>
          <p:nvPr/>
        </p:nvGrpSpPr>
        <p:grpSpPr>
          <a:xfrm>
            <a:off x="9921865" y="4129560"/>
            <a:ext cx="492120" cy="361080"/>
            <a:chOff x="9921865" y="4129560"/>
            <a:chExt cx="492120" cy="361080"/>
          </a:xfrm>
        </p:grpSpPr>
        <mc:AlternateContent xmlns:mc="http://schemas.openxmlformats.org/markup-compatibility/2006" xmlns:p14="http://schemas.microsoft.com/office/powerpoint/2010/main">
          <mc:Choice Requires="p14">
            <p:contentPart p14:bwMode="auto" r:id="rId190">
              <p14:nvContentPartPr>
                <p14:cNvPr id="133" name="Mürekkep 132">
                  <a:extLst>
                    <a:ext uri="{FF2B5EF4-FFF2-40B4-BE49-F238E27FC236}">
                      <a16:creationId xmlns:a16="http://schemas.microsoft.com/office/drawing/2014/main" id="{838DACF9-1BF2-BDD7-D8E9-3473D95311E3}"/>
                    </a:ext>
                  </a:extLst>
                </p14:cNvPr>
                <p14:cNvContentPartPr/>
                <p14:nvPr/>
              </p14:nvContentPartPr>
              <p14:xfrm>
                <a:off x="9921865" y="4175280"/>
                <a:ext cx="192240" cy="166680"/>
              </p14:xfrm>
            </p:contentPart>
          </mc:Choice>
          <mc:Fallback xmlns="">
            <p:pic>
              <p:nvPicPr>
                <p:cNvPr id="133" name="Mürekkep 132">
                  <a:extLst>
                    <a:ext uri="{FF2B5EF4-FFF2-40B4-BE49-F238E27FC236}">
                      <a16:creationId xmlns:a16="http://schemas.microsoft.com/office/drawing/2014/main" id="{838DACF9-1BF2-BDD7-D8E9-3473D95311E3}"/>
                    </a:ext>
                  </a:extLst>
                </p:cNvPr>
                <p:cNvPicPr/>
                <p:nvPr/>
              </p:nvPicPr>
              <p:blipFill>
                <a:blip r:embed="rId191"/>
                <a:stretch>
                  <a:fillRect/>
                </a:stretch>
              </p:blipFill>
              <p:spPr>
                <a:xfrm>
                  <a:off x="9913225" y="4166280"/>
                  <a:ext cx="209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Mürekkep 133">
                  <a:extLst>
                    <a:ext uri="{FF2B5EF4-FFF2-40B4-BE49-F238E27FC236}">
                      <a16:creationId xmlns:a16="http://schemas.microsoft.com/office/drawing/2014/main" id="{319CB033-854B-356D-78A8-6F530DA5E491}"/>
                    </a:ext>
                  </a:extLst>
                </p14:cNvPr>
                <p14:cNvContentPartPr/>
                <p14:nvPr/>
              </p14:nvContentPartPr>
              <p14:xfrm>
                <a:off x="10249825" y="4129560"/>
                <a:ext cx="131400" cy="231840"/>
              </p14:xfrm>
            </p:contentPart>
          </mc:Choice>
          <mc:Fallback xmlns="">
            <p:pic>
              <p:nvPicPr>
                <p:cNvPr id="134" name="Mürekkep 133">
                  <a:extLst>
                    <a:ext uri="{FF2B5EF4-FFF2-40B4-BE49-F238E27FC236}">
                      <a16:creationId xmlns:a16="http://schemas.microsoft.com/office/drawing/2014/main" id="{319CB033-854B-356D-78A8-6F530DA5E491}"/>
                    </a:ext>
                  </a:extLst>
                </p:cNvPr>
                <p:cNvPicPr/>
                <p:nvPr/>
              </p:nvPicPr>
              <p:blipFill>
                <a:blip r:embed="rId193"/>
                <a:stretch>
                  <a:fillRect/>
                </a:stretch>
              </p:blipFill>
              <p:spPr>
                <a:xfrm>
                  <a:off x="10241185" y="4120560"/>
                  <a:ext cx="149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Mürekkep 134">
                  <a:extLst>
                    <a:ext uri="{FF2B5EF4-FFF2-40B4-BE49-F238E27FC236}">
                      <a16:creationId xmlns:a16="http://schemas.microsoft.com/office/drawing/2014/main" id="{A9686184-A8D8-D5C4-05F8-59F1116DDFB0}"/>
                    </a:ext>
                  </a:extLst>
                </p14:cNvPr>
                <p14:cNvContentPartPr/>
                <p14:nvPr/>
              </p14:nvContentPartPr>
              <p14:xfrm>
                <a:off x="10375465" y="4331160"/>
                <a:ext cx="38520" cy="159480"/>
              </p14:xfrm>
            </p:contentPart>
          </mc:Choice>
          <mc:Fallback xmlns="">
            <p:pic>
              <p:nvPicPr>
                <p:cNvPr id="135" name="Mürekkep 134">
                  <a:extLst>
                    <a:ext uri="{FF2B5EF4-FFF2-40B4-BE49-F238E27FC236}">
                      <a16:creationId xmlns:a16="http://schemas.microsoft.com/office/drawing/2014/main" id="{A9686184-A8D8-D5C4-05F8-59F1116DDFB0}"/>
                    </a:ext>
                  </a:extLst>
                </p:cNvPr>
                <p:cNvPicPr/>
                <p:nvPr/>
              </p:nvPicPr>
              <p:blipFill>
                <a:blip r:embed="rId195"/>
                <a:stretch>
                  <a:fillRect/>
                </a:stretch>
              </p:blipFill>
              <p:spPr>
                <a:xfrm>
                  <a:off x="10366825" y="4322160"/>
                  <a:ext cx="5616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38" name="Mürekkep 137">
                <a:extLst>
                  <a:ext uri="{FF2B5EF4-FFF2-40B4-BE49-F238E27FC236}">
                    <a16:creationId xmlns:a16="http://schemas.microsoft.com/office/drawing/2014/main" id="{48E51BAD-6E95-008C-438C-A41DF80BBB8D}"/>
                  </a:ext>
                </a:extLst>
              </p14:cNvPr>
              <p14:cNvContentPartPr/>
              <p14:nvPr/>
            </p14:nvContentPartPr>
            <p14:xfrm>
              <a:off x="7420225" y="4898880"/>
              <a:ext cx="234720" cy="535320"/>
            </p14:xfrm>
          </p:contentPart>
        </mc:Choice>
        <mc:Fallback xmlns="">
          <p:pic>
            <p:nvPicPr>
              <p:cNvPr id="138" name="Mürekkep 137">
                <a:extLst>
                  <a:ext uri="{FF2B5EF4-FFF2-40B4-BE49-F238E27FC236}">
                    <a16:creationId xmlns:a16="http://schemas.microsoft.com/office/drawing/2014/main" id="{48E51BAD-6E95-008C-438C-A41DF80BBB8D}"/>
                  </a:ext>
                </a:extLst>
              </p:cNvPr>
              <p:cNvPicPr/>
              <p:nvPr/>
            </p:nvPicPr>
            <p:blipFill>
              <a:blip r:embed="rId197"/>
              <a:stretch>
                <a:fillRect/>
              </a:stretch>
            </p:blipFill>
            <p:spPr>
              <a:xfrm>
                <a:off x="7411225" y="4890240"/>
                <a:ext cx="252360" cy="552960"/>
              </a:xfrm>
              <a:prstGeom prst="rect">
                <a:avLst/>
              </a:prstGeom>
            </p:spPr>
          </p:pic>
        </mc:Fallback>
      </mc:AlternateContent>
      <p:grpSp>
        <p:nvGrpSpPr>
          <p:cNvPr id="159" name="Grup 158">
            <a:extLst>
              <a:ext uri="{FF2B5EF4-FFF2-40B4-BE49-F238E27FC236}">
                <a16:creationId xmlns:a16="http://schemas.microsoft.com/office/drawing/2014/main" id="{D45D98C6-D2D4-8551-AB56-0C4DCEEABB0D}"/>
              </a:ext>
            </a:extLst>
          </p:cNvPr>
          <p:cNvGrpSpPr/>
          <p:nvPr/>
        </p:nvGrpSpPr>
        <p:grpSpPr>
          <a:xfrm>
            <a:off x="6419785" y="6179040"/>
            <a:ext cx="2636280" cy="406080"/>
            <a:chOff x="6419785" y="6179040"/>
            <a:chExt cx="2636280" cy="406080"/>
          </a:xfrm>
        </p:grpSpPr>
        <mc:AlternateContent xmlns:mc="http://schemas.openxmlformats.org/markup-compatibility/2006" xmlns:p14="http://schemas.microsoft.com/office/powerpoint/2010/main">
          <mc:Choice Requires="p14">
            <p:contentPart p14:bwMode="auto" r:id="rId198">
              <p14:nvContentPartPr>
                <p14:cNvPr id="139" name="Mürekkep 138">
                  <a:extLst>
                    <a:ext uri="{FF2B5EF4-FFF2-40B4-BE49-F238E27FC236}">
                      <a16:creationId xmlns:a16="http://schemas.microsoft.com/office/drawing/2014/main" id="{D980E08F-1DA2-84E7-1E4D-8C200916CDC5}"/>
                    </a:ext>
                  </a:extLst>
                </p14:cNvPr>
                <p14:cNvContentPartPr/>
                <p14:nvPr/>
              </p14:nvContentPartPr>
              <p14:xfrm>
                <a:off x="6419785" y="6188400"/>
                <a:ext cx="271080" cy="340560"/>
              </p14:xfrm>
            </p:contentPart>
          </mc:Choice>
          <mc:Fallback xmlns="">
            <p:pic>
              <p:nvPicPr>
                <p:cNvPr id="139" name="Mürekkep 138">
                  <a:extLst>
                    <a:ext uri="{FF2B5EF4-FFF2-40B4-BE49-F238E27FC236}">
                      <a16:creationId xmlns:a16="http://schemas.microsoft.com/office/drawing/2014/main" id="{D980E08F-1DA2-84E7-1E4D-8C200916CDC5}"/>
                    </a:ext>
                  </a:extLst>
                </p:cNvPr>
                <p:cNvPicPr/>
                <p:nvPr/>
              </p:nvPicPr>
              <p:blipFill>
                <a:blip r:embed="rId199"/>
                <a:stretch>
                  <a:fillRect/>
                </a:stretch>
              </p:blipFill>
              <p:spPr>
                <a:xfrm>
                  <a:off x="6410785" y="6179400"/>
                  <a:ext cx="288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0" name="Mürekkep 139">
                  <a:extLst>
                    <a:ext uri="{FF2B5EF4-FFF2-40B4-BE49-F238E27FC236}">
                      <a16:creationId xmlns:a16="http://schemas.microsoft.com/office/drawing/2014/main" id="{6102CE7C-D709-54D4-85FC-36ECBB81011B}"/>
                    </a:ext>
                  </a:extLst>
                </p14:cNvPr>
                <p14:cNvContentPartPr/>
                <p14:nvPr/>
              </p14:nvContentPartPr>
              <p14:xfrm>
                <a:off x="6851785" y="6303960"/>
                <a:ext cx="221400" cy="281160"/>
              </p14:xfrm>
            </p:contentPart>
          </mc:Choice>
          <mc:Fallback xmlns="">
            <p:pic>
              <p:nvPicPr>
                <p:cNvPr id="140" name="Mürekkep 139">
                  <a:extLst>
                    <a:ext uri="{FF2B5EF4-FFF2-40B4-BE49-F238E27FC236}">
                      <a16:creationId xmlns:a16="http://schemas.microsoft.com/office/drawing/2014/main" id="{6102CE7C-D709-54D4-85FC-36ECBB81011B}"/>
                    </a:ext>
                  </a:extLst>
                </p:cNvPr>
                <p:cNvPicPr/>
                <p:nvPr/>
              </p:nvPicPr>
              <p:blipFill>
                <a:blip r:embed="rId201"/>
                <a:stretch>
                  <a:fillRect/>
                </a:stretch>
              </p:blipFill>
              <p:spPr>
                <a:xfrm>
                  <a:off x="6842785" y="6295320"/>
                  <a:ext cx="23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1" name="Mürekkep 140">
                  <a:extLst>
                    <a:ext uri="{FF2B5EF4-FFF2-40B4-BE49-F238E27FC236}">
                      <a16:creationId xmlns:a16="http://schemas.microsoft.com/office/drawing/2014/main" id="{97309FD1-EE39-CCBD-CE53-24E7DB761FAE}"/>
                    </a:ext>
                  </a:extLst>
                </p14:cNvPr>
                <p14:cNvContentPartPr/>
                <p14:nvPr/>
              </p14:nvContentPartPr>
              <p14:xfrm>
                <a:off x="7083985" y="6312600"/>
                <a:ext cx="196200" cy="242280"/>
              </p14:xfrm>
            </p:contentPart>
          </mc:Choice>
          <mc:Fallback xmlns="">
            <p:pic>
              <p:nvPicPr>
                <p:cNvPr id="141" name="Mürekkep 140">
                  <a:extLst>
                    <a:ext uri="{FF2B5EF4-FFF2-40B4-BE49-F238E27FC236}">
                      <a16:creationId xmlns:a16="http://schemas.microsoft.com/office/drawing/2014/main" id="{97309FD1-EE39-CCBD-CE53-24E7DB761FAE}"/>
                    </a:ext>
                  </a:extLst>
                </p:cNvPr>
                <p:cNvPicPr/>
                <p:nvPr/>
              </p:nvPicPr>
              <p:blipFill>
                <a:blip r:embed="rId203"/>
                <a:stretch>
                  <a:fillRect/>
                </a:stretch>
              </p:blipFill>
              <p:spPr>
                <a:xfrm>
                  <a:off x="7074985" y="6303960"/>
                  <a:ext cx="2138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2" name="Mürekkep 141">
                  <a:extLst>
                    <a:ext uri="{FF2B5EF4-FFF2-40B4-BE49-F238E27FC236}">
                      <a16:creationId xmlns:a16="http://schemas.microsoft.com/office/drawing/2014/main" id="{B023C3FC-E706-B84A-0D59-01A45E86F337}"/>
                    </a:ext>
                  </a:extLst>
                </p14:cNvPr>
                <p14:cNvContentPartPr/>
                <p14:nvPr/>
              </p14:nvContentPartPr>
              <p14:xfrm>
                <a:off x="7419505" y="6371640"/>
                <a:ext cx="158040" cy="160560"/>
              </p14:xfrm>
            </p:contentPart>
          </mc:Choice>
          <mc:Fallback xmlns="">
            <p:pic>
              <p:nvPicPr>
                <p:cNvPr id="142" name="Mürekkep 141">
                  <a:extLst>
                    <a:ext uri="{FF2B5EF4-FFF2-40B4-BE49-F238E27FC236}">
                      <a16:creationId xmlns:a16="http://schemas.microsoft.com/office/drawing/2014/main" id="{B023C3FC-E706-B84A-0D59-01A45E86F337}"/>
                    </a:ext>
                  </a:extLst>
                </p:cNvPr>
                <p:cNvPicPr/>
                <p:nvPr/>
              </p:nvPicPr>
              <p:blipFill>
                <a:blip r:embed="rId205"/>
                <a:stretch>
                  <a:fillRect/>
                </a:stretch>
              </p:blipFill>
              <p:spPr>
                <a:xfrm>
                  <a:off x="7410865" y="6362640"/>
                  <a:ext cx="175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Mürekkep 142">
                  <a:extLst>
                    <a:ext uri="{FF2B5EF4-FFF2-40B4-BE49-F238E27FC236}">
                      <a16:creationId xmlns:a16="http://schemas.microsoft.com/office/drawing/2014/main" id="{100BD817-9EC9-932D-2A67-7CD0D31EF0A5}"/>
                    </a:ext>
                  </a:extLst>
                </p14:cNvPr>
                <p14:cNvContentPartPr/>
                <p14:nvPr/>
              </p14:nvContentPartPr>
              <p14:xfrm>
                <a:off x="7641985" y="6381000"/>
                <a:ext cx="37800" cy="68400"/>
              </p14:xfrm>
            </p:contentPart>
          </mc:Choice>
          <mc:Fallback xmlns="">
            <p:pic>
              <p:nvPicPr>
                <p:cNvPr id="143" name="Mürekkep 142">
                  <a:extLst>
                    <a:ext uri="{FF2B5EF4-FFF2-40B4-BE49-F238E27FC236}">
                      <a16:creationId xmlns:a16="http://schemas.microsoft.com/office/drawing/2014/main" id="{100BD817-9EC9-932D-2A67-7CD0D31EF0A5}"/>
                    </a:ext>
                  </a:extLst>
                </p:cNvPr>
                <p:cNvPicPr/>
                <p:nvPr/>
              </p:nvPicPr>
              <p:blipFill>
                <a:blip r:embed="rId207"/>
                <a:stretch>
                  <a:fillRect/>
                </a:stretch>
              </p:blipFill>
              <p:spPr>
                <a:xfrm>
                  <a:off x="7633345" y="6372360"/>
                  <a:ext cx="55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Mürekkep 143">
                  <a:extLst>
                    <a:ext uri="{FF2B5EF4-FFF2-40B4-BE49-F238E27FC236}">
                      <a16:creationId xmlns:a16="http://schemas.microsoft.com/office/drawing/2014/main" id="{735F7BAC-D29F-F447-6521-76B39E2A32E9}"/>
                    </a:ext>
                  </a:extLst>
                </p14:cNvPr>
                <p14:cNvContentPartPr/>
                <p14:nvPr/>
              </p14:nvContentPartPr>
              <p14:xfrm>
                <a:off x="7622905" y="6198480"/>
                <a:ext cx="10080" cy="26280"/>
              </p14:xfrm>
            </p:contentPart>
          </mc:Choice>
          <mc:Fallback xmlns="">
            <p:pic>
              <p:nvPicPr>
                <p:cNvPr id="144" name="Mürekkep 143">
                  <a:extLst>
                    <a:ext uri="{FF2B5EF4-FFF2-40B4-BE49-F238E27FC236}">
                      <a16:creationId xmlns:a16="http://schemas.microsoft.com/office/drawing/2014/main" id="{735F7BAC-D29F-F447-6521-76B39E2A32E9}"/>
                    </a:ext>
                  </a:extLst>
                </p:cNvPr>
                <p:cNvPicPr/>
                <p:nvPr/>
              </p:nvPicPr>
              <p:blipFill>
                <a:blip r:embed="rId209"/>
                <a:stretch>
                  <a:fillRect/>
                </a:stretch>
              </p:blipFill>
              <p:spPr>
                <a:xfrm>
                  <a:off x="7613905" y="6189480"/>
                  <a:ext cx="27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5" name="Mürekkep 144">
                  <a:extLst>
                    <a:ext uri="{FF2B5EF4-FFF2-40B4-BE49-F238E27FC236}">
                      <a16:creationId xmlns:a16="http://schemas.microsoft.com/office/drawing/2014/main" id="{E2A49BC0-3743-E03D-D0D0-6AA75016F10E}"/>
                    </a:ext>
                  </a:extLst>
                </p14:cNvPr>
                <p14:cNvContentPartPr/>
                <p14:nvPr/>
              </p14:nvContentPartPr>
              <p14:xfrm>
                <a:off x="7699945" y="6179040"/>
                <a:ext cx="190800" cy="272160"/>
              </p14:xfrm>
            </p:contentPart>
          </mc:Choice>
          <mc:Fallback xmlns="">
            <p:pic>
              <p:nvPicPr>
                <p:cNvPr id="145" name="Mürekkep 144">
                  <a:extLst>
                    <a:ext uri="{FF2B5EF4-FFF2-40B4-BE49-F238E27FC236}">
                      <a16:creationId xmlns:a16="http://schemas.microsoft.com/office/drawing/2014/main" id="{E2A49BC0-3743-E03D-D0D0-6AA75016F10E}"/>
                    </a:ext>
                  </a:extLst>
                </p:cNvPr>
                <p:cNvPicPr/>
                <p:nvPr/>
              </p:nvPicPr>
              <p:blipFill>
                <a:blip r:embed="rId211"/>
                <a:stretch>
                  <a:fillRect/>
                </a:stretch>
              </p:blipFill>
              <p:spPr>
                <a:xfrm>
                  <a:off x="7690945" y="6170400"/>
                  <a:ext cx="2084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6" name="Mürekkep 145">
                  <a:extLst>
                    <a:ext uri="{FF2B5EF4-FFF2-40B4-BE49-F238E27FC236}">
                      <a16:creationId xmlns:a16="http://schemas.microsoft.com/office/drawing/2014/main" id="{33C54CC6-6CE9-BD4E-072D-9C309888D785}"/>
                    </a:ext>
                  </a:extLst>
                </p14:cNvPr>
                <p14:cNvContentPartPr/>
                <p14:nvPr/>
              </p14:nvContentPartPr>
              <p14:xfrm>
                <a:off x="7902265" y="6179040"/>
                <a:ext cx="93240" cy="300960"/>
              </p14:xfrm>
            </p:contentPart>
          </mc:Choice>
          <mc:Fallback xmlns="">
            <p:pic>
              <p:nvPicPr>
                <p:cNvPr id="146" name="Mürekkep 145">
                  <a:extLst>
                    <a:ext uri="{FF2B5EF4-FFF2-40B4-BE49-F238E27FC236}">
                      <a16:creationId xmlns:a16="http://schemas.microsoft.com/office/drawing/2014/main" id="{33C54CC6-6CE9-BD4E-072D-9C309888D785}"/>
                    </a:ext>
                  </a:extLst>
                </p:cNvPr>
                <p:cNvPicPr/>
                <p:nvPr/>
              </p:nvPicPr>
              <p:blipFill>
                <a:blip r:embed="rId213"/>
                <a:stretch>
                  <a:fillRect/>
                </a:stretch>
              </p:blipFill>
              <p:spPr>
                <a:xfrm>
                  <a:off x="7893265" y="6170400"/>
                  <a:ext cx="1108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Mürekkep 146">
                  <a:extLst>
                    <a:ext uri="{FF2B5EF4-FFF2-40B4-BE49-F238E27FC236}">
                      <a16:creationId xmlns:a16="http://schemas.microsoft.com/office/drawing/2014/main" id="{14FFFC52-D875-CFF6-91A5-5A5B31DCD4C4}"/>
                    </a:ext>
                  </a:extLst>
                </p14:cNvPr>
                <p14:cNvContentPartPr/>
                <p14:nvPr/>
              </p14:nvContentPartPr>
              <p14:xfrm>
                <a:off x="8054185" y="6292800"/>
                <a:ext cx="186840" cy="215280"/>
              </p14:xfrm>
            </p:contentPart>
          </mc:Choice>
          <mc:Fallback xmlns="">
            <p:pic>
              <p:nvPicPr>
                <p:cNvPr id="147" name="Mürekkep 146">
                  <a:extLst>
                    <a:ext uri="{FF2B5EF4-FFF2-40B4-BE49-F238E27FC236}">
                      <a16:creationId xmlns:a16="http://schemas.microsoft.com/office/drawing/2014/main" id="{14FFFC52-D875-CFF6-91A5-5A5B31DCD4C4}"/>
                    </a:ext>
                  </a:extLst>
                </p:cNvPr>
                <p:cNvPicPr/>
                <p:nvPr/>
              </p:nvPicPr>
              <p:blipFill>
                <a:blip r:embed="rId215"/>
                <a:stretch>
                  <a:fillRect/>
                </a:stretch>
              </p:blipFill>
              <p:spPr>
                <a:xfrm>
                  <a:off x="8045185" y="6284160"/>
                  <a:ext cx="2044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8" name="Mürekkep 147">
                  <a:extLst>
                    <a:ext uri="{FF2B5EF4-FFF2-40B4-BE49-F238E27FC236}">
                      <a16:creationId xmlns:a16="http://schemas.microsoft.com/office/drawing/2014/main" id="{5EEA30A1-6181-14A3-A4B9-FADA6AFE84F1}"/>
                    </a:ext>
                  </a:extLst>
                </p14:cNvPr>
                <p14:cNvContentPartPr/>
                <p14:nvPr/>
              </p14:nvContentPartPr>
              <p14:xfrm>
                <a:off x="8291425" y="6274800"/>
                <a:ext cx="190440" cy="273240"/>
              </p14:xfrm>
            </p:contentPart>
          </mc:Choice>
          <mc:Fallback xmlns="">
            <p:pic>
              <p:nvPicPr>
                <p:cNvPr id="148" name="Mürekkep 147">
                  <a:extLst>
                    <a:ext uri="{FF2B5EF4-FFF2-40B4-BE49-F238E27FC236}">
                      <a16:creationId xmlns:a16="http://schemas.microsoft.com/office/drawing/2014/main" id="{5EEA30A1-6181-14A3-A4B9-FADA6AFE84F1}"/>
                    </a:ext>
                  </a:extLst>
                </p:cNvPr>
                <p:cNvPicPr/>
                <p:nvPr/>
              </p:nvPicPr>
              <p:blipFill>
                <a:blip r:embed="rId217"/>
                <a:stretch>
                  <a:fillRect/>
                </a:stretch>
              </p:blipFill>
              <p:spPr>
                <a:xfrm>
                  <a:off x="8282425" y="626616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9" name="Mürekkep 148">
                  <a:extLst>
                    <a:ext uri="{FF2B5EF4-FFF2-40B4-BE49-F238E27FC236}">
                      <a16:creationId xmlns:a16="http://schemas.microsoft.com/office/drawing/2014/main" id="{91D57A3E-DD82-2A10-7896-54DFC5AC2C23}"/>
                    </a:ext>
                  </a:extLst>
                </p14:cNvPr>
                <p14:cNvContentPartPr/>
                <p14:nvPr/>
              </p14:nvContentPartPr>
              <p14:xfrm>
                <a:off x="8498785" y="6198480"/>
                <a:ext cx="77040" cy="317160"/>
              </p14:xfrm>
            </p:contentPart>
          </mc:Choice>
          <mc:Fallback xmlns="">
            <p:pic>
              <p:nvPicPr>
                <p:cNvPr id="149" name="Mürekkep 148">
                  <a:extLst>
                    <a:ext uri="{FF2B5EF4-FFF2-40B4-BE49-F238E27FC236}">
                      <a16:creationId xmlns:a16="http://schemas.microsoft.com/office/drawing/2014/main" id="{91D57A3E-DD82-2A10-7896-54DFC5AC2C23}"/>
                    </a:ext>
                  </a:extLst>
                </p:cNvPr>
                <p:cNvPicPr/>
                <p:nvPr/>
              </p:nvPicPr>
              <p:blipFill>
                <a:blip r:embed="rId219"/>
                <a:stretch>
                  <a:fillRect/>
                </a:stretch>
              </p:blipFill>
              <p:spPr>
                <a:xfrm>
                  <a:off x="8489785" y="6189480"/>
                  <a:ext cx="94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0" name="Mürekkep 149">
                  <a:extLst>
                    <a:ext uri="{FF2B5EF4-FFF2-40B4-BE49-F238E27FC236}">
                      <a16:creationId xmlns:a16="http://schemas.microsoft.com/office/drawing/2014/main" id="{B556B1A9-472F-9AB4-C9ED-D68EC6548297}"/>
                    </a:ext>
                  </a:extLst>
                </p14:cNvPr>
                <p14:cNvContentPartPr/>
                <p14:nvPr/>
              </p14:nvContentPartPr>
              <p14:xfrm>
                <a:off x="8689225" y="6351480"/>
                <a:ext cx="166320" cy="172800"/>
              </p14:xfrm>
            </p:contentPart>
          </mc:Choice>
          <mc:Fallback xmlns="">
            <p:pic>
              <p:nvPicPr>
                <p:cNvPr id="150" name="Mürekkep 149">
                  <a:extLst>
                    <a:ext uri="{FF2B5EF4-FFF2-40B4-BE49-F238E27FC236}">
                      <a16:creationId xmlns:a16="http://schemas.microsoft.com/office/drawing/2014/main" id="{B556B1A9-472F-9AB4-C9ED-D68EC6548297}"/>
                    </a:ext>
                  </a:extLst>
                </p:cNvPr>
                <p:cNvPicPr/>
                <p:nvPr/>
              </p:nvPicPr>
              <p:blipFill>
                <a:blip r:embed="rId221"/>
                <a:stretch>
                  <a:fillRect/>
                </a:stretch>
              </p:blipFill>
              <p:spPr>
                <a:xfrm>
                  <a:off x="8680585" y="6342480"/>
                  <a:ext cx="183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1" name="Mürekkep 150">
                  <a:extLst>
                    <a:ext uri="{FF2B5EF4-FFF2-40B4-BE49-F238E27FC236}">
                      <a16:creationId xmlns:a16="http://schemas.microsoft.com/office/drawing/2014/main" id="{028E0622-B8C2-671F-03D9-5DEB082827A7}"/>
                    </a:ext>
                  </a:extLst>
                </p14:cNvPr>
                <p14:cNvContentPartPr/>
                <p14:nvPr/>
              </p14:nvContentPartPr>
              <p14:xfrm>
                <a:off x="8941585" y="6321960"/>
                <a:ext cx="114480" cy="222480"/>
              </p14:xfrm>
            </p:contentPart>
          </mc:Choice>
          <mc:Fallback xmlns="">
            <p:pic>
              <p:nvPicPr>
                <p:cNvPr id="151" name="Mürekkep 150">
                  <a:extLst>
                    <a:ext uri="{FF2B5EF4-FFF2-40B4-BE49-F238E27FC236}">
                      <a16:creationId xmlns:a16="http://schemas.microsoft.com/office/drawing/2014/main" id="{028E0622-B8C2-671F-03D9-5DEB082827A7}"/>
                    </a:ext>
                  </a:extLst>
                </p:cNvPr>
                <p:cNvPicPr/>
                <p:nvPr/>
              </p:nvPicPr>
              <p:blipFill>
                <a:blip r:embed="rId223"/>
                <a:stretch>
                  <a:fillRect/>
                </a:stretch>
              </p:blipFill>
              <p:spPr>
                <a:xfrm>
                  <a:off x="8932585" y="6313320"/>
                  <a:ext cx="132120" cy="240120"/>
                </a:xfrm>
                <a:prstGeom prst="rect">
                  <a:avLst/>
                </a:prstGeom>
              </p:spPr>
            </p:pic>
          </mc:Fallback>
        </mc:AlternateContent>
      </p:grpSp>
      <p:grpSp>
        <p:nvGrpSpPr>
          <p:cNvPr id="158" name="Grup 157">
            <a:extLst>
              <a:ext uri="{FF2B5EF4-FFF2-40B4-BE49-F238E27FC236}">
                <a16:creationId xmlns:a16="http://schemas.microsoft.com/office/drawing/2014/main" id="{CA16651F-DD43-15CC-8E14-59BA32E2F848}"/>
              </a:ext>
            </a:extLst>
          </p:cNvPr>
          <p:cNvGrpSpPr/>
          <p:nvPr/>
        </p:nvGrpSpPr>
        <p:grpSpPr>
          <a:xfrm>
            <a:off x="9498865" y="5909760"/>
            <a:ext cx="1058040" cy="809280"/>
            <a:chOff x="9498865" y="5909760"/>
            <a:chExt cx="1058040" cy="809280"/>
          </a:xfrm>
        </p:grpSpPr>
        <mc:AlternateContent xmlns:mc="http://schemas.openxmlformats.org/markup-compatibility/2006" xmlns:p14="http://schemas.microsoft.com/office/powerpoint/2010/main">
          <mc:Choice Requires="p14">
            <p:contentPart p14:bwMode="auto" r:id="rId224">
              <p14:nvContentPartPr>
                <p14:cNvPr id="152" name="Mürekkep 151">
                  <a:extLst>
                    <a:ext uri="{FF2B5EF4-FFF2-40B4-BE49-F238E27FC236}">
                      <a16:creationId xmlns:a16="http://schemas.microsoft.com/office/drawing/2014/main" id="{98BD7360-3EE2-90DC-CA4C-96037C6E5AE8}"/>
                    </a:ext>
                  </a:extLst>
                </p14:cNvPr>
                <p14:cNvContentPartPr/>
                <p14:nvPr/>
              </p14:nvContentPartPr>
              <p14:xfrm>
                <a:off x="9498865" y="6274080"/>
                <a:ext cx="491760" cy="444960"/>
              </p14:xfrm>
            </p:contentPart>
          </mc:Choice>
          <mc:Fallback xmlns="">
            <p:pic>
              <p:nvPicPr>
                <p:cNvPr id="152" name="Mürekkep 151">
                  <a:extLst>
                    <a:ext uri="{FF2B5EF4-FFF2-40B4-BE49-F238E27FC236}">
                      <a16:creationId xmlns:a16="http://schemas.microsoft.com/office/drawing/2014/main" id="{98BD7360-3EE2-90DC-CA4C-96037C6E5AE8}"/>
                    </a:ext>
                  </a:extLst>
                </p:cNvPr>
                <p:cNvPicPr/>
                <p:nvPr/>
              </p:nvPicPr>
              <p:blipFill>
                <a:blip r:embed="rId225"/>
                <a:stretch>
                  <a:fillRect/>
                </a:stretch>
              </p:blipFill>
              <p:spPr>
                <a:xfrm>
                  <a:off x="9490225" y="6265440"/>
                  <a:ext cx="5094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3" name="Mürekkep 152">
                  <a:extLst>
                    <a:ext uri="{FF2B5EF4-FFF2-40B4-BE49-F238E27FC236}">
                      <a16:creationId xmlns:a16="http://schemas.microsoft.com/office/drawing/2014/main" id="{A63F7F03-10E3-9955-9C1A-E5B0D37B3B83}"/>
                    </a:ext>
                  </a:extLst>
                </p14:cNvPr>
                <p14:cNvContentPartPr/>
                <p14:nvPr/>
              </p14:nvContentPartPr>
              <p14:xfrm>
                <a:off x="9999625" y="6054120"/>
                <a:ext cx="62280" cy="448200"/>
              </p14:xfrm>
            </p:contentPart>
          </mc:Choice>
          <mc:Fallback xmlns="">
            <p:pic>
              <p:nvPicPr>
                <p:cNvPr id="153" name="Mürekkep 152">
                  <a:extLst>
                    <a:ext uri="{FF2B5EF4-FFF2-40B4-BE49-F238E27FC236}">
                      <a16:creationId xmlns:a16="http://schemas.microsoft.com/office/drawing/2014/main" id="{A63F7F03-10E3-9955-9C1A-E5B0D37B3B83}"/>
                    </a:ext>
                  </a:extLst>
                </p:cNvPr>
                <p:cNvPicPr/>
                <p:nvPr/>
              </p:nvPicPr>
              <p:blipFill>
                <a:blip r:embed="rId227"/>
                <a:stretch>
                  <a:fillRect/>
                </a:stretch>
              </p:blipFill>
              <p:spPr>
                <a:xfrm>
                  <a:off x="9990625" y="6045120"/>
                  <a:ext cx="7992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4" name="Mürekkep 153">
                  <a:extLst>
                    <a:ext uri="{FF2B5EF4-FFF2-40B4-BE49-F238E27FC236}">
                      <a16:creationId xmlns:a16="http://schemas.microsoft.com/office/drawing/2014/main" id="{BD3C0470-C13A-0080-79B2-5891B3E2F4EB}"/>
                    </a:ext>
                  </a:extLst>
                </p14:cNvPr>
                <p14:cNvContentPartPr/>
                <p14:nvPr/>
              </p14:nvContentPartPr>
              <p14:xfrm>
                <a:off x="10114105" y="5909760"/>
                <a:ext cx="191160" cy="580320"/>
              </p14:xfrm>
            </p:contentPart>
          </mc:Choice>
          <mc:Fallback xmlns="">
            <p:pic>
              <p:nvPicPr>
                <p:cNvPr id="154" name="Mürekkep 153">
                  <a:extLst>
                    <a:ext uri="{FF2B5EF4-FFF2-40B4-BE49-F238E27FC236}">
                      <a16:creationId xmlns:a16="http://schemas.microsoft.com/office/drawing/2014/main" id="{BD3C0470-C13A-0080-79B2-5891B3E2F4EB}"/>
                    </a:ext>
                  </a:extLst>
                </p:cNvPr>
                <p:cNvPicPr/>
                <p:nvPr/>
              </p:nvPicPr>
              <p:blipFill>
                <a:blip r:embed="rId229"/>
                <a:stretch>
                  <a:fillRect/>
                </a:stretch>
              </p:blipFill>
              <p:spPr>
                <a:xfrm>
                  <a:off x="10105105" y="5900760"/>
                  <a:ext cx="20880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5" name="Mürekkep 154">
                  <a:extLst>
                    <a:ext uri="{FF2B5EF4-FFF2-40B4-BE49-F238E27FC236}">
                      <a16:creationId xmlns:a16="http://schemas.microsoft.com/office/drawing/2014/main" id="{FE8804B3-6040-97CD-F57D-3771BB37DB9F}"/>
                    </a:ext>
                  </a:extLst>
                </p14:cNvPr>
                <p14:cNvContentPartPr/>
                <p14:nvPr/>
              </p14:nvContentPartPr>
              <p14:xfrm>
                <a:off x="10413985" y="6217560"/>
                <a:ext cx="16560" cy="141480"/>
              </p14:xfrm>
            </p:contentPart>
          </mc:Choice>
          <mc:Fallback xmlns="">
            <p:pic>
              <p:nvPicPr>
                <p:cNvPr id="155" name="Mürekkep 154">
                  <a:extLst>
                    <a:ext uri="{FF2B5EF4-FFF2-40B4-BE49-F238E27FC236}">
                      <a16:creationId xmlns:a16="http://schemas.microsoft.com/office/drawing/2014/main" id="{FE8804B3-6040-97CD-F57D-3771BB37DB9F}"/>
                    </a:ext>
                  </a:extLst>
                </p:cNvPr>
                <p:cNvPicPr/>
                <p:nvPr/>
              </p:nvPicPr>
              <p:blipFill>
                <a:blip r:embed="rId231"/>
                <a:stretch>
                  <a:fillRect/>
                </a:stretch>
              </p:blipFill>
              <p:spPr>
                <a:xfrm>
                  <a:off x="10405345" y="6208920"/>
                  <a:ext cx="34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6" name="Mürekkep 155">
                  <a:extLst>
                    <a:ext uri="{FF2B5EF4-FFF2-40B4-BE49-F238E27FC236}">
                      <a16:creationId xmlns:a16="http://schemas.microsoft.com/office/drawing/2014/main" id="{12E90BA6-B253-E316-F00F-C8BB159A53DF}"/>
                    </a:ext>
                  </a:extLst>
                </p14:cNvPr>
                <p14:cNvContentPartPr/>
                <p14:nvPr/>
              </p14:nvContentPartPr>
              <p14:xfrm>
                <a:off x="10317865" y="6063480"/>
                <a:ext cx="43560" cy="42840"/>
              </p14:xfrm>
            </p:contentPart>
          </mc:Choice>
          <mc:Fallback xmlns="">
            <p:pic>
              <p:nvPicPr>
                <p:cNvPr id="156" name="Mürekkep 155">
                  <a:extLst>
                    <a:ext uri="{FF2B5EF4-FFF2-40B4-BE49-F238E27FC236}">
                      <a16:creationId xmlns:a16="http://schemas.microsoft.com/office/drawing/2014/main" id="{12E90BA6-B253-E316-F00F-C8BB159A53DF}"/>
                    </a:ext>
                  </a:extLst>
                </p:cNvPr>
                <p:cNvPicPr/>
                <p:nvPr/>
              </p:nvPicPr>
              <p:blipFill>
                <a:blip r:embed="rId233"/>
                <a:stretch>
                  <a:fillRect/>
                </a:stretch>
              </p:blipFill>
              <p:spPr>
                <a:xfrm>
                  <a:off x="10309225" y="6054480"/>
                  <a:ext cx="61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7" name="Mürekkep 156">
                  <a:extLst>
                    <a:ext uri="{FF2B5EF4-FFF2-40B4-BE49-F238E27FC236}">
                      <a16:creationId xmlns:a16="http://schemas.microsoft.com/office/drawing/2014/main" id="{91F0D4FC-A702-C42E-CC2D-7C81F91BD826}"/>
                    </a:ext>
                  </a:extLst>
                </p14:cNvPr>
                <p14:cNvContentPartPr/>
                <p14:nvPr/>
              </p14:nvContentPartPr>
              <p14:xfrm>
                <a:off x="10548985" y="6361920"/>
                <a:ext cx="7920" cy="17280"/>
              </p14:xfrm>
            </p:contentPart>
          </mc:Choice>
          <mc:Fallback xmlns="">
            <p:pic>
              <p:nvPicPr>
                <p:cNvPr id="157" name="Mürekkep 156">
                  <a:extLst>
                    <a:ext uri="{FF2B5EF4-FFF2-40B4-BE49-F238E27FC236}">
                      <a16:creationId xmlns:a16="http://schemas.microsoft.com/office/drawing/2014/main" id="{91F0D4FC-A702-C42E-CC2D-7C81F91BD826}"/>
                    </a:ext>
                  </a:extLst>
                </p:cNvPr>
                <p:cNvPicPr/>
                <p:nvPr/>
              </p:nvPicPr>
              <p:blipFill>
                <a:blip r:embed="rId235"/>
                <a:stretch>
                  <a:fillRect/>
                </a:stretch>
              </p:blipFill>
              <p:spPr>
                <a:xfrm>
                  <a:off x="10540345" y="6352920"/>
                  <a:ext cx="2556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60" name="Mürekkep 159">
                <a:extLst>
                  <a:ext uri="{FF2B5EF4-FFF2-40B4-BE49-F238E27FC236}">
                    <a16:creationId xmlns:a16="http://schemas.microsoft.com/office/drawing/2014/main" id="{0003A03C-E79C-3189-9046-3A3D85FBD0EE}"/>
                  </a:ext>
                </a:extLst>
              </p14:cNvPr>
              <p14:cNvContentPartPr/>
              <p14:nvPr/>
            </p14:nvContentPartPr>
            <p14:xfrm>
              <a:off x="5716345" y="5348880"/>
              <a:ext cx="1455120" cy="813600"/>
            </p14:xfrm>
          </p:contentPart>
        </mc:Choice>
        <mc:Fallback xmlns="">
          <p:pic>
            <p:nvPicPr>
              <p:cNvPr id="160" name="Mürekkep 159">
                <a:extLst>
                  <a:ext uri="{FF2B5EF4-FFF2-40B4-BE49-F238E27FC236}">
                    <a16:creationId xmlns:a16="http://schemas.microsoft.com/office/drawing/2014/main" id="{0003A03C-E79C-3189-9046-3A3D85FBD0EE}"/>
                  </a:ext>
                </a:extLst>
              </p:cNvPr>
              <p:cNvPicPr/>
              <p:nvPr/>
            </p:nvPicPr>
            <p:blipFill>
              <a:blip r:embed="rId237"/>
              <a:stretch>
                <a:fillRect/>
              </a:stretch>
            </p:blipFill>
            <p:spPr>
              <a:xfrm>
                <a:off x="5707705" y="5339880"/>
                <a:ext cx="1472760" cy="831240"/>
              </a:xfrm>
              <a:prstGeom prst="rect">
                <a:avLst/>
              </a:prstGeom>
            </p:spPr>
          </p:pic>
        </mc:Fallback>
      </mc:AlternateContent>
    </p:spTree>
    <p:extLst>
      <p:ext uri="{BB962C8B-B14F-4D97-AF65-F5344CB8AC3E}">
        <p14:creationId xmlns:p14="http://schemas.microsoft.com/office/powerpoint/2010/main" val="2520803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7B6742-8A60-7C39-ADA7-B8ADF9FA63A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800" kern="1200" dirty="0">
                <a:solidFill>
                  <a:schemeClr val="tx1"/>
                </a:solidFill>
                <a:latin typeface="+mj-lt"/>
                <a:ea typeface="+mj-ea"/>
                <a:cs typeface="+mj-cs"/>
              </a:rPr>
              <a:t>Copyright: </a:t>
            </a:r>
            <a:r>
              <a:rPr lang="en-US" sz="2800" kern="1200" dirty="0" err="1">
                <a:solidFill>
                  <a:schemeClr val="tx1"/>
                </a:solidFill>
                <a:latin typeface="+mj-lt"/>
                <a:ea typeface="+mj-ea"/>
                <a:cs typeface="+mj-cs"/>
              </a:rPr>
              <a:t>Buraya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kendi</a:t>
            </a:r>
            <a:r>
              <a:rPr lang="en-US" sz="2800" kern="1200" dirty="0">
                <a:solidFill>
                  <a:schemeClr val="tx1"/>
                </a:solidFill>
                <a:latin typeface="+mj-lt"/>
                <a:ea typeface="+mj-ea"/>
                <a:cs typeface="+mj-cs"/>
              </a:rPr>
              <a:t> copy right </a:t>
            </a:r>
            <a:r>
              <a:rPr lang="en-US" sz="2800" kern="1200" dirty="0" err="1">
                <a:solidFill>
                  <a:schemeClr val="tx1"/>
                </a:solidFill>
                <a:latin typeface="+mj-lt"/>
                <a:ea typeface="+mj-ea"/>
                <a:cs typeface="+mj-cs"/>
              </a:rPr>
              <a:t>mesajimizi</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yaziyoruz</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Projenin</a:t>
            </a:r>
            <a:r>
              <a:rPr lang="en-US" sz="2800" kern="1200" dirty="0">
                <a:solidFill>
                  <a:schemeClr val="tx1"/>
                </a:solidFill>
                <a:latin typeface="+mj-lt"/>
                <a:ea typeface="+mj-ea"/>
                <a:cs typeface="+mj-cs"/>
              </a:rPr>
              <a:t> tum </a:t>
            </a:r>
            <a:r>
              <a:rPr lang="en-US" sz="2800" kern="1200" dirty="0" err="1">
                <a:solidFill>
                  <a:schemeClr val="tx1"/>
                </a:solidFill>
                <a:latin typeface="+mj-lt"/>
                <a:ea typeface="+mj-ea"/>
                <a:cs typeface="+mj-cs"/>
              </a:rPr>
              <a:t>haklarinin</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bana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ait</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oldugunu</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gosteriyor</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boylelikle</a:t>
            </a:r>
            <a:endParaRPr lang="en-US" sz="28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2483DE2E-EA4A-DAB5-6249-8890D2F007F1}"/>
              </a:ext>
            </a:extLst>
          </p:cNvPr>
          <p:cNvPicPr>
            <a:picLocks noChangeAspect="1"/>
          </p:cNvPicPr>
          <p:nvPr/>
        </p:nvPicPr>
        <p:blipFill>
          <a:blip r:embed="rId2"/>
          <a:stretch>
            <a:fillRect/>
          </a:stretch>
        </p:blipFill>
        <p:spPr>
          <a:xfrm>
            <a:off x="2500545" y="2196278"/>
            <a:ext cx="7721635" cy="598426"/>
          </a:xfrm>
          <a:prstGeom prst="rect">
            <a:avLst/>
          </a:prstGeom>
        </p:spPr>
      </p:pic>
    </p:spTree>
    <p:extLst>
      <p:ext uri="{BB962C8B-B14F-4D97-AF65-F5344CB8AC3E}">
        <p14:creationId xmlns:p14="http://schemas.microsoft.com/office/powerpoint/2010/main" val="14141532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D4DA5F-0B62-28C5-EC55-CB0BFA7F8332}"/>
              </a:ext>
            </a:extLst>
          </p:cNvPr>
          <p:cNvPicPr>
            <a:picLocks noChangeAspect="1"/>
          </p:cNvPicPr>
          <p:nvPr/>
        </p:nvPicPr>
        <p:blipFill>
          <a:blip r:embed="rId2"/>
          <a:stretch>
            <a:fillRect/>
          </a:stretch>
        </p:blipFill>
        <p:spPr>
          <a:xfrm>
            <a:off x="2829219" y="340433"/>
            <a:ext cx="2185543" cy="2206558"/>
          </a:xfrm>
          <a:prstGeom prst="rect">
            <a:avLst/>
          </a:prstGeom>
        </p:spPr>
      </p:pic>
      <p:pic>
        <p:nvPicPr>
          <p:cNvPr id="7" name="Resim 6">
            <a:extLst>
              <a:ext uri="{FF2B5EF4-FFF2-40B4-BE49-F238E27FC236}">
                <a16:creationId xmlns:a16="http://schemas.microsoft.com/office/drawing/2014/main" id="{97AA447F-A4E5-BCF2-1AE6-55CBB8364F4A}"/>
              </a:ext>
            </a:extLst>
          </p:cNvPr>
          <p:cNvPicPr>
            <a:picLocks noChangeAspect="1"/>
          </p:cNvPicPr>
          <p:nvPr/>
        </p:nvPicPr>
        <p:blipFill>
          <a:blip r:embed="rId3"/>
          <a:stretch>
            <a:fillRect/>
          </a:stretch>
        </p:blipFill>
        <p:spPr>
          <a:xfrm>
            <a:off x="6977594" y="141108"/>
            <a:ext cx="2611624" cy="2605207"/>
          </a:xfrm>
          <a:prstGeom prst="rect">
            <a:avLst/>
          </a:prstGeom>
        </p:spPr>
      </p:pic>
      <p:pic>
        <p:nvPicPr>
          <p:cNvPr id="9" name="Resim 8">
            <a:extLst>
              <a:ext uri="{FF2B5EF4-FFF2-40B4-BE49-F238E27FC236}">
                <a16:creationId xmlns:a16="http://schemas.microsoft.com/office/drawing/2014/main" id="{DD69E0BA-47FA-0FE2-27A6-DA972F67A9E6}"/>
              </a:ext>
            </a:extLst>
          </p:cNvPr>
          <p:cNvPicPr>
            <a:picLocks noChangeAspect="1"/>
          </p:cNvPicPr>
          <p:nvPr/>
        </p:nvPicPr>
        <p:blipFill>
          <a:blip r:embed="rId4"/>
          <a:stretch>
            <a:fillRect/>
          </a:stretch>
        </p:blipFill>
        <p:spPr>
          <a:xfrm>
            <a:off x="761255" y="2865717"/>
            <a:ext cx="10669489" cy="3334215"/>
          </a:xfrm>
          <a:prstGeom prst="rect">
            <a:avLst/>
          </a:prstGeom>
        </p:spPr>
      </p:pic>
      <p:grpSp>
        <p:nvGrpSpPr>
          <p:cNvPr id="23" name="Grup 22">
            <a:extLst>
              <a:ext uri="{FF2B5EF4-FFF2-40B4-BE49-F238E27FC236}">
                <a16:creationId xmlns:a16="http://schemas.microsoft.com/office/drawing/2014/main" id="{145D8BF0-A4C0-EBC2-4D18-F83D028741EF}"/>
              </a:ext>
            </a:extLst>
          </p:cNvPr>
          <p:cNvGrpSpPr/>
          <p:nvPr/>
        </p:nvGrpSpPr>
        <p:grpSpPr>
          <a:xfrm>
            <a:off x="3183385" y="2087640"/>
            <a:ext cx="8222760" cy="3544200"/>
            <a:chOff x="3183385" y="2087640"/>
            <a:chExt cx="8222760" cy="3544200"/>
          </a:xfrm>
        </p:grpSpPr>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904C0E3E-3DDE-4B4C-3880-C7B6CF6FA277}"/>
                    </a:ext>
                  </a:extLst>
                </p14:cNvPr>
                <p14:cNvContentPartPr/>
                <p14:nvPr/>
              </p14:nvContentPartPr>
              <p14:xfrm>
                <a:off x="9146065" y="2087640"/>
                <a:ext cx="2260080" cy="3544200"/>
              </p14:xfrm>
            </p:contentPart>
          </mc:Choice>
          <mc:Fallback xmlns="">
            <p:pic>
              <p:nvPicPr>
                <p:cNvPr id="12" name="Mürekkep 11">
                  <a:extLst>
                    <a:ext uri="{FF2B5EF4-FFF2-40B4-BE49-F238E27FC236}">
                      <a16:creationId xmlns:a16="http://schemas.microsoft.com/office/drawing/2014/main" id="{904C0E3E-3DDE-4B4C-3880-C7B6CF6FA277}"/>
                    </a:ext>
                  </a:extLst>
                </p:cNvPr>
                <p:cNvPicPr/>
                <p:nvPr/>
              </p:nvPicPr>
              <p:blipFill>
                <a:blip r:embed="rId6"/>
                <a:stretch>
                  <a:fillRect/>
                </a:stretch>
              </p:blipFill>
              <p:spPr>
                <a:xfrm>
                  <a:off x="9137065" y="2079000"/>
                  <a:ext cx="2277720" cy="356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895E4846-ACCB-3D22-0A33-A318F2163061}"/>
                    </a:ext>
                  </a:extLst>
                </p14:cNvPr>
                <p14:cNvContentPartPr/>
                <p14:nvPr/>
              </p14:nvContentPartPr>
              <p14:xfrm>
                <a:off x="9143905" y="5360760"/>
                <a:ext cx="307080" cy="39240"/>
              </p14:xfrm>
            </p:contentPart>
          </mc:Choice>
          <mc:Fallback xmlns="">
            <p:pic>
              <p:nvPicPr>
                <p:cNvPr id="13" name="Mürekkep 12">
                  <a:extLst>
                    <a:ext uri="{FF2B5EF4-FFF2-40B4-BE49-F238E27FC236}">
                      <a16:creationId xmlns:a16="http://schemas.microsoft.com/office/drawing/2014/main" id="{895E4846-ACCB-3D22-0A33-A318F2163061}"/>
                    </a:ext>
                  </a:extLst>
                </p:cNvPr>
                <p:cNvPicPr/>
                <p:nvPr/>
              </p:nvPicPr>
              <p:blipFill>
                <a:blip r:embed="rId8"/>
                <a:stretch>
                  <a:fillRect/>
                </a:stretch>
              </p:blipFill>
              <p:spPr>
                <a:xfrm>
                  <a:off x="9134905" y="5351760"/>
                  <a:ext cx="324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B2FD665-5EB9-7481-E406-9D9F517D0EBA}"/>
                    </a:ext>
                  </a:extLst>
                </p14:cNvPr>
                <p14:cNvContentPartPr/>
                <p14:nvPr/>
              </p14:nvContentPartPr>
              <p14:xfrm>
                <a:off x="4838665" y="2088000"/>
                <a:ext cx="2139840" cy="3510000"/>
              </p14:xfrm>
            </p:contentPart>
          </mc:Choice>
          <mc:Fallback xmlns="">
            <p:pic>
              <p:nvPicPr>
                <p:cNvPr id="15" name="Mürekkep 14">
                  <a:extLst>
                    <a:ext uri="{FF2B5EF4-FFF2-40B4-BE49-F238E27FC236}">
                      <a16:creationId xmlns:a16="http://schemas.microsoft.com/office/drawing/2014/main" id="{EB2FD665-5EB9-7481-E406-9D9F517D0EBA}"/>
                    </a:ext>
                  </a:extLst>
                </p:cNvPr>
                <p:cNvPicPr/>
                <p:nvPr/>
              </p:nvPicPr>
              <p:blipFill>
                <a:blip r:embed="rId10"/>
                <a:stretch>
                  <a:fillRect/>
                </a:stretch>
              </p:blipFill>
              <p:spPr>
                <a:xfrm>
                  <a:off x="4830025" y="2079000"/>
                  <a:ext cx="2157480" cy="352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9A0ED799-6C4F-03F9-6D10-A426470A59F3}"/>
                    </a:ext>
                  </a:extLst>
                </p14:cNvPr>
                <p14:cNvContentPartPr/>
                <p14:nvPr/>
              </p14:nvContentPartPr>
              <p14:xfrm>
                <a:off x="4801945" y="5247000"/>
                <a:ext cx="145800" cy="353520"/>
              </p14:xfrm>
            </p:contentPart>
          </mc:Choice>
          <mc:Fallback xmlns="">
            <p:pic>
              <p:nvPicPr>
                <p:cNvPr id="16" name="Mürekkep 15">
                  <a:extLst>
                    <a:ext uri="{FF2B5EF4-FFF2-40B4-BE49-F238E27FC236}">
                      <a16:creationId xmlns:a16="http://schemas.microsoft.com/office/drawing/2014/main" id="{9A0ED799-6C4F-03F9-6D10-A426470A59F3}"/>
                    </a:ext>
                  </a:extLst>
                </p:cNvPr>
                <p:cNvPicPr/>
                <p:nvPr/>
              </p:nvPicPr>
              <p:blipFill>
                <a:blip r:embed="rId12"/>
                <a:stretch>
                  <a:fillRect/>
                </a:stretch>
              </p:blipFill>
              <p:spPr>
                <a:xfrm>
                  <a:off x="4793305" y="5238000"/>
                  <a:ext cx="1634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B265669-7B07-CD9E-9099-8B1D72EEF5EF}"/>
                    </a:ext>
                  </a:extLst>
                </p14:cNvPr>
                <p14:cNvContentPartPr/>
                <p14:nvPr/>
              </p14:nvContentPartPr>
              <p14:xfrm>
                <a:off x="7486825" y="4475160"/>
                <a:ext cx="1581120" cy="657360"/>
              </p14:xfrm>
            </p:contentPart>
          </mc:Choice>
          <mc:Fallback xmlns="">
            <p:pic>
              <p:nvPicPr>
                <p:cNvPr id="18" name="Mürekkep 17">
                  <a:extLst>
                    <a:ext uri="{FF2B5EF4-FFF2-40B4-BE49-F238E27FC236}">
                      <a16:creationId xmlns:a16="http://schemas.microsoft.com/office/drawing/2014/main" id="{0B265669-7B07-CD9E-9099-8B1D72EEF5EF}"/>
                    </a:ext>
                  </a:extLst>
                </p:cNvPr>
                <p:cNvPicPr/>
                <p:nvPr/>
              </p:nvPicPr>
              <p:blipFill>
                <a:blip r:embed="rId14"/>
                <a:stretch>
                  <a:fillRect/>
                </a:stretch>
              </p:blipFill>
              <p:spPr>
                <a:xfrm>
                  <a:off x="7477825" y="4466160"/>
                  <a:ext cx="159876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2CF46B56-55A3-5CFE-D2EC-312AF3B88833}"/>
                    </a:ext>
                  </a:extLst>
                </p14:cNvPr>
                <p14:cNvContentPartPr/>
                <p14:nvPr/>
              </p14:nvContentPartPr>
              <p14:xfrm>
                <a:off x="3183385" y="4522680"/>
                <a:ext cx="1793160" cy="618120"/>
              </p14:xfrm>
            </p:contentPart>
          </mc:Choice>
          <mc:Fallback xmlns="">
            <p:pic>
              <p:nvPicPr>
                <p:cNvPr id="20" name="Mürekkep 19">
                  <a:extLst>
                    <a:ext uri="{FF2B5EF4-FFF2-40B4-BE49-F238E27FC236}">
                      <a16:creationId xmlns:a16="http://schemas.microsoft.com/office/drawing/2014/main" id="{2CF46B56-55A3-5CFE-D2EC-312AF3B88833}"/>
                    </a:ext>
                  </a:extLst>
                </p:cNvPr>
                <p:cNvPicPr/>
                <p:nvPr/>
              </p:nvPicPr>
              <p:blipFill>
                <a:blip r:embed="rId16"/>
                <a:stretch>
                  <a:fillRect/>
                </a:stretch>
              </p:blipFill>
              <p:spPr>
                <a:xfrm>
                  <a:off x="3174385" y="4513680"/>
                  <a:ext cx="181080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083BE75D-2BAC-B0BE-1982-8DDCB3889751}"/>
                    </a:ext>
                  </a:extLst>
                </p14:cNvPr>
                <p14:cNvContentPartPr/>
                <p14:nvPr/>
              </p14:nvContentPartPr>
              <p14:xfrm>
                <a:off x="5339425" y="3637800"/>
                <a:ext cx="1591560" cy="522720"/>
              </p14:xfrm>
            </p:contentPart>
          </mc:Choice>
          <mc:Fallback xmlns="">
            <p:pic>
              <p:nvPicPr>
                <p:cNvPr id="21" name="Mürekkep 20">
                  <a:extLst>
                    <a:ext uri="{FF2B5EF4-FFF2-40B4-BE49-F238E27FC236}">
                      <a16:creationId xmlns:a16="http://schemas.microsoft.com/office/drawing/2014/main" id="{083BE75D-2BAC-B0BE-1982-8DDCB3889751}"/>
                    </a:ext>
                  </a:extLst>
                </p:cNvPr>
                <p:cNvPicPr/>
                <p:nvPr/>
              </p:nvPicPr>
              <p:blipFill>
                <a:blip r:embed="rId18"/>
                <a:stretch>
                  <a:fillRect/>
                </a:stretch>
              </p:blipFill>
              <p:spPr>
                <a:xfrm>
                  <a:off x="5330785" y="3628800"/>
                  <a:ext cx="160920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6EDC60F0-83D6-AD55-70D8-67090C91BB9E}"/>
                    </a:ext>
                  </a:extLst>
                </p14:cNvPr>
                <p14:cNvContentPartPr/>
                <p14:nvPr/>
              </p14:nvContentPartPr>
              <p14:xfrm>
                <a:off x="9268105" y="3665880"/>
                <a:ext cx="1753920" cy="715680"/>
              </p14:xfrm>
            </p:contentPart>
          </mc:Choice>
          <mc:Fallback xmlns="">
            <p:pic>
              <p:nvPicPr>
                <p:cNvPr id="22" name="Mürekkep 21">
                  <a:extLst>
                    <a:ext uri="{FF2B5EF4-FFF2-40B4-BE49-F238E27FC236}">
                      <a16:creationId xmlns:a16="http://schemas.microsoft.com/office/drawing/2014/main" id="{6EDC60F0-83D6-AD55-70D8-67090C91BB9E}"/>
                    </a:ext>
                  </a:extLst>
                </p:cNvPr>
                <p:cNvPicPr/>
                <p:nvPr/>
              </p:nvPicPr>
              <p:blipFill>
                <a:blip r:embed="rId20"/>
                <a:stretch>
                  <a:fillRect/>
                </a:stretch>
              </p:blipFill>
              <p:spPr>
                <a:xfrm>
                  <a:off x="9259105" y="3657240"/>
                  <a:ext cx="1771560" cy="73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950C6E51-2318-296D-E91C-4C39B3D6B4BE}"/>
                  </a:ext>
                </a:extLst>
              </p14:cNvPr>
              <p14:cNvContentPartPr/>
              <p14:nvPr/>
            </p14:nvContentPartPr>
            <p14:xfrm>
              <a:off x="902785" y="3685680"/>
              <a:ext cx="2486520" cy="1156680"/>
            </p14:xfrm>
          </p:contentPart>
        </mc:Choice>
        <mc:Fallback xmlns="">
          <p:pic>
            <p:nvPicPr>
              <p:cNvPr id="24" name="Mürekkep 23">
                <a:extLst>
                  <a:ext uri="{FF2B5EF4-FFF2-40B4-BE49-F238E27FC236}">
                    <a16:creationId xmlns:a16="http://schemas.microsoft.com/office/drawing/2014/main" id="{950C6E51-2318-296D-E91C-4C39B3D6B4BE}"/>
                  </a:ext>
                </a:extLst>
              </p:cNvPr>
              <p:cNvPicPr/>
              <p:nvPr/>
            </p:nvPicPr>
            <p:blipFill>
              <a:blip r:embed="rId22"/>
              <a:stretch>
                <a:fillRect/>
              </a:stretch>
            </p:blipFill>
            <p:spPr>
              <a:xfrm>
                <a:off x="894145" y="3676680"/>
                <a:ext cx="2504160" cy="1174320"/>
              </a:xfrm>
              <a:prstGeom prst="rect">
                <a:avLst/>
              </a:prstGeom>
            </p:spPr>
          </p:pic>
        </mc:Fallback>
      </mc:AlternateContent>
      <p:grpSp>
        <p:nvGrpSpPr>
          <p:cNvPr id="34" name="Grup 33">
            <a:extLst>
              <a:ext uri="{FF2B5EF4-FFF2-40B4-BE49-F238E27FC236}">
                <a16:creationId xmlns:a16="http://schemas.microsoft.com/office/drawing/2014/main" id="{A9028228-F530-BE1C-0882-C1E96B7B0599}"/>
              </a:ext>
            </a:extLst>
          </p:cNvPr>
          <p:cNvGrpSpPr/>
          <p:nvPr/>
        </p:nvGrpSpPr>
        <p:grpSpPr>
          <a:xfrm>
            <a:off x="1385545" y="1443240"/>
            <a:ext cx="1771560" cy="616320"/>
            <a:chOff x="1385545" y="1443240"/>
            <a:chExt cx="1771560" cy="61632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F5C4A271-A9F5-8408-802E-1264052CFD43}"/>
                    </a:ext>
                  </a:extLst>
                </p14:cNvPr>
                <p14:cNvContentPartPr/>
                <p14:nvPr/>
              </p14:nvContentPartPr>
              <p14:xfrm>
                <a:off x="2649145" y="1607040"/>
                <a:ext cx="507960" cy="452520"/>
              </p14:xfrm>
            </p:contentPart>
          </mc:Choice>
          <mc:Fallback xmlns="">
            <p:pic>
              <p:nvPicPr>
                <p:cNvPr id="25" name="Mürekkep 24">
                  <a:extLst>
                    <a:ext uri="{FF2B5EF4-FFF2-40B4-BE49-F238E27FC236}">
                      <a16:creationId xmlns:a16="http://schemas.microsoft.com/office/drawing/2014/main" id="{F5C4A271-A9F5-8408-802E-1264052CFD43}"/>
                    </a:ext>
                  </a:extLst>
                </p:cNvPr>
                <p:cNvPicPr/>
                <p:nvPr/>
              </p:nvPicPr>
              <p:blipFill>
                <a:blip r:embed="rId24"/>
                <a:stretch>
                  <a:fillRect/>
                </a:stretch>
              </p:blipFill>
              <p:spPr>
                <a:xfrm>
                  <a:off x="2640145" y="1598400"/>
                  <a:ext cx="5256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CAE1506B-C6E4-C17E-010F-816906CBC439}"/>
                    </a:ext>
                  </a:extLst>
                </p14:cNvPr>
                <p14:cNvContentPartPr/>
                <p14:nvPr/>
              </p14:nvContentPartPr>
              <p14:xfrm>
                <a:off x="1385545" y="1568880"/>
                <a:ext cx="289800" cy="348840"/>
              </p14:xfrm>
            </p:contentPart>
          </mc:Choice>
          <mc:Fallback xmlns="">
            <p:pic>
              <p:nvPicPr>
                <p:cNvPr id="26" name="Mürekkep 25">
                  <a:extLst>
                    <a:ext uri="{FF2B5EF4-FFF2-40B4-BE49-F238E27FC236}">
                      <a16:creationId xmlns:a16="http://schemas.microsoft.com/office/drawing/2014/main" id="{CAE1506B-C6E4-C17E-010F-816906CBC439}"/>
                    </a:ext>
                  </a:extLst>
                </p:cNvPr>
                <p:cNvPicPr/>
                <p:nvPr/>
              </p:nvPicPr>
              <p:blipFill>
                <a:blip r:embed="rId26"/>
                <a:stretch>
                  <a:fillRect/>
                </a:stretch>
              </p:blipFill>
              <p:spPr>
                <a:xfrm>
                  <a:off x="1376545" y="1560240"/>
                  <a:ext cx="3074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C2DBC81F-03AB-B50F-D4AB-9EB4BFD9541B}"/>
                    </a:ext>
                  </a:extLst>
                </p14:cNvPr>
                <p14:cNvContentPartPr/>
                <p14:nvPr/>
              </p14:nvContentPartPr>
              <p14:xfrm>
                <a:off x="1742305" y="1577520"/>
                <a:ext cx="155160" cy="183600"/>
              </p14:xfrm>
            </p:contentPart>
          </mc:Choice>
          <mc:Fallback xmlns="">
            <p:pic>
              <p:nvPicPr>
                <p:cNvPr id="27" name="Mürekkep 26">
                  <a:extLst>
                    <a:ext uri="{FF2B5EF4-FFF2-40B4-BE49-F238E27FC236}">
                      <a16:creationId xmlns:a16="http://schemas.microsoft.com/office/drawing/2014/main" id="{C2DBC81F-03AB-B50F-D4AB-9EB4BFD9541B}"/>
                    </a:ext>
                  </a:extLst>
                </p:cNvPr>
                <p:cNvPicPr/>
                <p:nvPr/>
              </p:nvPicPr>
              <p:blipFill>
                <a:blip r:embed="rId28"/>
                <a:stretch>
                  <a:fillRect/>
                </a:stretch>
              </p:blipFill>
              <p:spPr>
                <a:xfrm>
                  <a:off x="1733665" y="1568880"/>
                  <a:ext cx="1728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063CF35E-9ACA-6B4E-C4FF-FF262BC0F189}"/>
                    </a:ext>
                  </a:extLst>
                </p14:cNvPr>
                <p14:cNvContentPartPr/>
                <p14:nvPr/>
              </p14:nvContentPartPr>
              <p14:xfrm>
                <a:off x="1886305" y="1443240"/>
                <a:ext cx="240120" cy="279360"/>
              </p14:xfrm>
            </p:contentPart>
          </mc:Choice>
          <mc:Fallback xmlns="">
            <p:pic>
              <p:nvPicPr>
                <p:cNvPr id="28" name="Mürekkep 27">
                  <a:extLst>
                    <a:ext uri="{FF2B5EF4-FFF2-40B4-BE49-F238E27FC236}">
                      <a16:creationId xmlns:a16="http://schemas.microsoft.com/office/drawing/2014/main" id="{063CF35E-9ACA-6B4E-C4FF-FF262BC0F189}"/>
                    </a:ext>
                  </a:extLst>
                </p:cNvPr>
                <p:cNvPicPr/>
                <p:nvPr/>
              </p:nvPicPr>
              <p:blipFill>
                <a:blip r:embed="rId30"/>
                <a:stretch>
                  <a:fillRect/>
                </a:stretch>
              </p:blipFill>
              <p:spPr>
                <a:xfrm>
                  <a:off x="1877305" y="1434600"/>
                  <a:ext cx="2577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BEA7C10-BBC6-0113-7C9F-62B04BBCA4E6}"/>
                    </a:ext>
                  </a:extLst>
                </p14:cNvPr>
                <p14:cNvContentPartPr/>
                <p14:nvPr/>
              </p14:nvContentPartPr>
              <p14:xfrm>
                <a:off x="1920865" y="1537920"/>
                <a:ext cx="106920" cy="79200"/>
              </p14:xfrm>
            </p:contentPart>
          </mc:Choice>
          <mc:Fallback xmlns="">
            <p:pic>
              <p:nvPicPr>
                <p:cNvPr id="29" name="Mürekkep 28">
                  <a:extLst>
                    <a:ext uri="{FF2B5EF4-FFF2-40B4-BE49-F238E27FC236}">
                      <a16:creationId xmlns:a16="http://schemas.microsoft.com/office/drawing/2014/main" id="{FBEA7C10-BBC6-0113-7C9F-62B04BBCA4E6}"/>
                    </a:ext>
                  </a:extLst>
                </p:cNvPr>
                <p:cNvPicPr/>
                <p:nvPr/>
              </p:nvPicPr>
              <p:blipFill>
                <a:blip r:embed="rId32"/>
                <a:stretch>
                  <a:fillRect/>
                </a:stretch>
              </p:blipFill>
              <p:spPr>
                <a:xfrm>
                  <a:off x="1911865" y="1529280"/>
                  <a:ext cx="124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CD36B5C0-DACE-6D2C-23F8-C23E8FCFE211}"/>
                    </a:ext>
                  </a:extLst>
                </p14:cNvPr>
                <p14:cNvContentPartPr/>
                <p14:nvPr/>
              </p14:nvContentPartPr>
              <p14:xfrm>
                <a:off x="2107705" y="1637640"/>
                <a:ext cx="117000" cy="68040"/>
              </p14:xfrm>
            </p:contentPart>
          </mc:Choice>
          <mc:Fallback xmlns="">
            <p:pic>
              <p:nvPicPr>
                <p:cNvPr id="31" name="Mürekkep 30">
                  <a:extLst>
                    <a:ext uri="{FF2B5EF4-FFF2-40B4-BE49-F238E27FC236}">
                      <a16:creationId xmlns:a16="http://schemas.microsoft.com/office/drawing/2014/main" id="{CD36B5C0-DACE-6D2C-23F8-C23E8FCFE211}"/>
                    </a:ext>
                  </a:extLst>
                </p:cNvPr>
                <p:cNvPicPr/>
                <p:nvPr/>
              </p:nvPicPr>
              <p:blipFill>
                <a:blip r:embed="rId34"/>
                <a:stretch>
                  <a:fillRect/>
                </a:stretch>
              </p:blipFill>
              <p:spPr>
                <a:xfrm>
                  <a:off x="2098705" y="1629000"/>
                  <a:ext cx="1346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73C0E609-B4B1-3FE9-2C5E-43D1E2F5459D}"/>
                    </a:ext>
                  </a:extLst>
                </p14:cNvPr>
                <p14:cNvContentPartPr/>
                <p14:nvPr/>
              </p14:nvContentPartPr>
              <p14:xfrm>
                <a:off x="2310025" y="1723320"/>
                <a:ext cx="356040" cy="66960"/>
              </p14:xfrm>
            </p:contentPart>
          </mc:Choice>
          <mc:Fallback xmlns="">
            <p:pic>
              <p:nvPicPr>
                <p:cNvPr id="33" name="Mürekkep 32">
                  <a:extLst>
                    <a:ext uri="{FF2B5EF4-FFF2-40B4-BE49-F238E27FC236}">
                      <a16:creationId xmlns:a16="http://schemas.microsoft.com/office/drawing/2014/main" id="{73C0E609-B4B1-3FE9-2C5E-43D1E2F5459D}"/>
                    </a:ext>
                  </a:extLst>
                </p:cNvPr>
                <p:cNvPicPr/>
                <p:nvPr/>
              </p:nvPicPr>
              <p:blipFill>
                <a:blip r:embed="rId36"/>
                <a:stretch>
                  <a:fillRect/>
                </a:stretch>
              </p:blipFill>
              <p:spPr>
                <a:xfrm>
                  <a:off x="2301385" y="1714680"/>
                  <a:ext cx="373680" cy="84600"/>
                </a:xfrm>
                <a:prstGeom prst="rect">
                  <a:avLst/>
                </a:prstGeom>
              </p:spPr>
            </p:pic>
          </mc:Fallback>
        </mc:AlternateContent>
      </p:grpSp>
    </p:spTree>
    <p:extLst>
      <p:ext uri="{BB962C8B-B14F-4D97-AF65-F5344CB8AC3E}">
        <p14:creationId xmlns:p14="http://schemas.microsoft.com/office/powerpoint/2010/main" val="4587949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C60D01-371C-46FA-76BE-2C227E96BC7D}"/>
              </a:ext>
            </a:extLst>
          </p:cNvPr>
          <p:cNvPicPr>
            <a:picLocks noChangeAspect="1"/>
          </p:cNvPicPr>
          <p:nvPr/>
        </p:nvPicPr>
        <p:blipFill>
          <a:blip r:embed="rId2"/>
          <a:stretch>
            <a:fillRect/>
          </a:stretch>
        </p:blipFill>
        <p:spPr>
          <a:xfrm>
            <a:off x="4028786" y="3271815"/>
            <a:ext cx="4134427" cy="314369"/>
          </a:xfrm>
          <a:prstGeom prst="rect">
            <a:avLst/>
          </a:prstGeom>
        </p:spPr>
      </p:pic>
      <p:sp>
        <p:nvSpPr>
          <p:cNvPr id="6" name="Metin kutusu 5">
            <a:extLst>
              <a:ext uri="{FF2B5EF4-FFF2-40B4-BE49-F238E27FC236}">
                <a16:creationId xmlns:a16="http://schemas.microsoft.com/office/drawing/2014/main" id="{D4518F89-AB6F-994D-A816-3A5DBF7F7529}"/>
              </a:ext>
            </a:extLst>
          </p:cNvPr>
          <p:cNvSpPr txBox="1"/>
          <p:nvPr/>
        </p:nvSpPr>
        <p:spPr>
          <a:xfrm>
            <a:off x="3200815" y="2156059"/>
            <a:ext cx="6894836" cy="923330"/>
          </a:xfrm>
          <a:prstGeom prst="rect">
            <a:avLst/>
          </a:prstGeom>
          <a:noFill/>
        </p:spPr>
        <p:txBody>
          <a:bodyPr wrap="none" rtlCol="0">
            <a:spAutoFit/>
          </a:bodyPr>
          <a:lstStyle/>
          <a:p>
            <a:r>
              <a:rPr lang="en-US" dirty="0" err="1"/>
              <a:t>WBP_Overlay</a:t>
            </a:r>
            <a:r>
              <a:rPr lang="en-US" dirty="0"/>
              <a:t> </a:t>
            </a:r>
            <a:r>
              <a:rPr lang="en-US" dirty="0" err="1"/>
              <a:t>dosyasinda</a:t>
            </a:r>
            <a:endParaRPr lang="en-US" dirty="0"/>
          </a:p>
          <a:p>
            <a:r>
              <a:rPr lang="en-US" dirty="0" err="1"/>
              <a:t>Suana</a:t>
            </a:r>
            <a:r>
              <a:rPr lang="en-US" dirty="0"/>
              <a:t> </a:t>
            </a:r>
            <a:r>
              <a:rPr lang="en-US" dirty="0" err="1"/>
              <a:t>kadar</a:t>
            </a:r>
            <a:r>
              <a:rPr lang="en-US" dirty="0"/>
              <a:t> </a:t>
            </a:r>
            <a:r>
              <a:rPr lang="en-US" dirty="0" err="1"/>
              <a:t>kisma</a:t>
            </a:r>
            <a:r>
              <a:rPr lang="en-US" dirty="0"/>
              <a:t> </a:t>
            </a:r>
            <a:r>
              <a:rPr lang="en-US" dirty="0" err="1"/>
              <a:t>kadar</a:t>
            </a:r>
            <a:r>
              <a:rPr lang="en-US" dirty="0"/>
              <a:t> </a:t>
            </a:r>
            <a:r>
              <a:rPr lang="en-US" dirty="0" err="1"/>
              <a:t>sadece</a:t>
            </a:r>
            <a:r>
              <a:rPr lang="en-US" dirty="0"/>
              <a:t> AuraHUD.cpp </a:t>
            </a:r>
            <a:r>
              <a:rPr lang="en-US" dirty="0" err="1"/>
              <a:t>dosyasinda</a:t>
            </a:r>
            <a:endParaRPr lang="en-US" dirty="0"/>
          </a:p>
          <a:p>
            <a:r>
              <a:rPr lang="en-US" dirty="0" err="1"/>
              <a:t>bu</a:t>
            </a:r>
            <a:r>
              <a:rPr lang="en-US" dirty="0"/>
              <a:t> </a:t>
            </a:r>
            <a:r>
              <a:rPr lang="en-US" dirty="0" err="1"/>
              <a:t>kodu</a:t>
            </a:r>
            <a:r>
              <a:rPr lang="en-US" dirty="0"/>
              <a:t> </a:t>
            </a:r>
            <a:r>
              <a:rPr lang="en-US" dirty="0" err="1"/>
              <a:t>tanimlamis</a:t>
            </a:r>
            <a:r>
              <a:rPr lang="en-US" dirty="0"/>
              <a:t> </a:t>
            </a:r>
            <a:r>
              <a:rPr lang="en-US" dirty="0" err="1"/>
              <a:t>olduk</a:t>
            </a:r>
            <a:r>
              <a:rPr lang="en-US" dirty="0"/>
              <a:t> </a:t>
            </a:r>
            <a:r>
              <a:rPr lang="en-US" dirty="0" err="1"/>
              <a:t>blueprint’te</a:t>
            </a:r>
            <a:r>
              <a:rPr lang="en-US" dirty="0"/>
              <a:t>.</a:t>
            </a:r>
            <a:endParaRPr lang="en-CA" dirty="0"/>
          </a:p>
        </p:txBody>
      </p:sp>
    </p:spTree>
    <p:extLst>
      <p:ext uri="{BB962C8B-B14F-4D97-AF65-F5344CB8AC3E}">
        <p14:creationId xmlns:p14="http://schemas.microsoft.com/office/powerpoint/2010/main" val="30959329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16E104-49CE-EBFC-3736-11696C88A616}"/>
              </a:ext>
            </a:extLst>
          </p:cNvPr>
          <p:cNvPicPr>
            <a:picLocks noChangeAspect="1"/>
          </p:cNvPicPr>
          <p:nvPr/>
        </p:nvPicPr>
        <p:blipFill>
          <a:blip r:embed="rId2"/>
          <a:stretch>
            <a:fillRect/>
          </a:stretch>
        </p:blipFill>
        <p:spPr>
          <a:xfrm>
            <a:off x="534604" y="866574"/>
            <a:ext cx="5020376" cy="1448002"/>
          </a:xfrm>
          <a:prstGeom prst="rect">
            <a:avLst/>
          </a:prstGeom>
        </p:spPr>
      </p:pic>
      <p:pic>
        <p:nvPicPr>
          <p:cNvPr id="7" name="Resim 6">
            <a:extLst>
              <a:ext uri="{FF2B5EF4-FFF2-40B4-BE49-F238E27FC236}">
                <a16:creationId xmlns:a16="http://schemas.microsoft.com/office/drawing/2014/main" id="{A47D7E58-59DD-5B51-E16F-8E0FBD16EA62}"/>
              </a:ext>
            </a:extLst>
          </p:cNvPr>
          <p:cNvPicPr>
            <a:picLocks noChangeAspect="1"/>
          </p:cNvPicPr>
          <p:nvPr/>
        </p:nvPicPr>
        <p:blipFill>
          <a:blip r:embed="rId3"/>
          <a:stretch>
            <a:fillRect/>
          </a:stretch>
        </p:blipFill>
        <p:spPr>
          <a:xfrm>
            <a:off x="534604" y="2952684"/>
            <a:ext cx="2486372" cy="476316"/>
          </a:xfrm>
          <a:prstGeom prst="rect">
            <a:avLst/>
          </a:prstGeom>
        </p:spPr>
      </p:pic>
      <p:pic>
        <p:nvPicPr>
          <p:cNvPr id="11" name="Resim 10">
            <a:extLst>
              <a:ext uri="{FF2B5EF4-FFF2-40B4-BE49-F238E27FC236}">
                <a16:creationId xmlns:a16="http://schemas.microsoft.com/office/drawing/2014/main" id="{865E0FDA-2675-83F4-A4B9-C53AD0A96A4E}"/>
              </a:ext>
            </a:extLst>
          </p:cNvPr>
          <p:cNvPicPr>
            <a:picLocks noChangeAspect="1"/>
          </p:cNvPicPr>
          <p:nvPr/>
        </p:nvPicPr>
        <p:blipFill>
          <a:blip r:embed="rId4"/>
          <a:stretch>
            <a:fillRect/>
          </a:stretch>
        </p:blipFill>
        <p:spPr>
          <a:xfrm>
            <a:off x="534604" y="4166355"/>
            <a:ext cx="2648320" cy="1124107"/>
          </a:xfrm>
          <a:prstGeom prst="rect">
            <a:avLst/>
          </a:prstGeom>
        </p:spPr>
      </p:pic>
      <p:pic>
        <p:nvPicPr>
          <p:cNvPr id="13" name="Resim 12">
            <a:extLst>
              <a:ext uri="{FF2B5EF4-FFF2-40B4-BE49-F238E27FC236}">
                <a16:creationId xmlns:a16="http://schemas.microsoft.com/office/drawing/2014/main" id="{82C1493F-15CA-0A6A-5C64-A0C6E1DC923A}"/>
              </a:ext>
            </a:extLst>
          </p:cNvPr>
          <p:cNvPicPr>
            <a:picLocks noChangeAspect="1"/>
          </p:cNvPicPr>
          <p:nvPr/>
        </p:nvPicPr>
        <p:blipFill>
          <a:blip r:embed="rId5"/>
          <a:stretch>
            <a:fillRect/>
          </a:stretch>
        </p:blipFill>
        <p:spPr>
          <a:xfrm>
            <a:off x="6096000" y="70151"/>
            <a:ext cx="5918334" cy="4799526"/>
          </a:xfrm>
          <a:prstGeom prst="rect">
            <a:avLst/>
          </a:prstGeom>
        </p:spPr>
      </p:pic>
      <p:pic>
        <p:nvPicPr>
          <p:cNvPr id="15" name="Resim 14">
            <a:extLst>
              <a:ext uri="{FF2B5EF4-FFF2-40B4-BE49-F238E27FC236}">
                <a16:creationId xmlns:a16="http://schemas.microsoft.com/office/drawing/2014/main" id="{A8573D81-7BFE-EBDD-E780-0C77ECE9E567}"/>
              </a:ext>
            </a:extLst>
          </p:cNvPr>
          <p:cNvPicPr>
            <a:picLocks noChangeAspect="1"/>
          </p:cNvPicPr>
          <p:nvPr/>
        </p:nvPicPr>
        <p:blipFill>
          <a:blip r:embed="rId6"/>
          <a:stretch>
            <a:fillRect/>
          </a:stretch>
        </p:blipFill>
        <p:spPr>
          <a:xfrm>
            <a:off x="7707037" y="5049744"/>
            <a:ext cx="3140634" cy="1738105"/>
          </a:xfrm>
          <a:prstGeom prst="rect">
            <a:avLst/>
          </a:prstGeom>
        </p:spPr>
      </p:pic>
      <p:grpSp>
        <p:nvGrpSpPr>
          <p:cNvPr id="18" name="Grup 17">
            <a:extLst>
              <a:ext uri="{FF2B5EF4-FFF2-40B4-BE49-F238E27FC236}">
                <a16:creationId xmlns:a16="http://schemas.microsoft.com/office/drawing/2014/main" id="{0B54D028-2ABA-9916-534D-1D5C8CA7E1FC}"/>
              </a:ext>
            </a:extLst>
          </p:cNvPr>
          <p:cNvGrpSpPr/>
          <p:nvPr/>
        </p:nvGrpSpPr>
        <p:grpSpPr>
          <a:xfrm>
            <a:off x="307705" y="2087640"/>
            <a:ext cx="423720" cy="140040"/>
            <a:chOff x="307705" y="2087640"/>
            <a:chExt cx="423720" cy="140040"/>
          </a:xfrm>
        </p:grpSpPr>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985BEE9E-C5E2-CD24-BB65-F29F2CF9B836}"/>
                    </a:ext>
                  </a:extLst>
                </p14:cNvPr>
                <p14:cNvContentPartPr/>
                <p14:nvPr/>
              </p14:nvContentPartPr>
              <p14:xfrm>
                <a:off x="307705" y="2148120"/>
                <a:ext cx="299520" cy="27720"/>
              </p14:xfrm>
            </p:contentPart>
          </mc:Choice>
          <mc:Fallback xmlns="">
            <p:pic>
              <p:nvPicPr>
                <p:cNvPr id="16" name="Mürekkep 15">
                  <a:extLst>
                    <a:ext uri="{FF2B5EF4-FFF2-40B4-BE49-F238E27FC236}">
                      <a16:creationId xmlns:a16="http://schemas.microsoft.com/office/drawing/2014/main" id="{985BEE9E-C5E2-CD24-BB65-F29F2CF9B836}"/>
                    </a:ext>
                  </a:extLst>
                </p:cNvPr>
                <p:cNvPicPr/>
                <p:nvPr/>
              </p:nvPicPr>
              <p:blipFill>
                <a:blip r:embed="rId8"/>
                <a:stretch>
                  <a:fillRect/>
                </a:stretch>
              </p:blipFill>
              <p:spPr>
                <a:xfrm>
                  <a:off x="298705" y="2139120"/>
                  <a:ext cx="317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C9800542-47CC-4983-181E-9877AB143450}"/>
                    </a:ext>
                  </a:extLst>
                </p14:cNvPr>
                <p14:cNvContentPartPr/>
                <p14:nvPr/>
              </p14:nvContentPartPr>
              <p14:xfrm>
                <a:off x="557905" y="2087640"/>
                <a:ext cx="173520" cy="140040"/>
              </p14:xfrm>
            </p:contentPart>
          </mc:Choice>
          <mc:Fallback xmlns="">
            <p:pic>
              <p:nvPicPr>
                <p:cNvPr id="17" name="Mürekkep 16">
                  <a:extLst>
                    <a:ext uri="{FF2B5EF4-FFF2-40B4-BE49-F238E27FC236}">
                      <a16:creationId xmlns:a16="http://schemas.microsoft.com/office/drawing/2014/main" id="{C9800542-47CC-4983-181E-9877AB143450}"/>
                    </a:ext>
                  </a:extLst>
                </p:cNvPr>
                <p:cNvPicPr/>
                <p:nvPr/>
              </p:nvPicPr>
              <p:blipFill>
                <a:blip r:embed="rId10"/>
                <a:stretch>
                  <a:fillRect/>
                </a:stretch>
              </p:blipFill>
              <p:spPr>
                <a:xfrm>
                  <a:off x="549265" y="2079000"/>
                  <a:ext cx="191160" cy="157680"/>
                </a:xfrm>
                <a:prstGeom prst="rect">
                  <a:avLst/>
                </a:prstGeom>
              </p:spPr>
            </p:pic>
          </mc:Fallback>
        </mc:AlternateContent>
      </p:grpSp>
      <p:grpSp>
        <p:nvGrpSpPr>
          <p:cNvPr id="29" name="Grup 28">
            <a:extLst>
              <a:ext uri="{FF2B5EF4-FFF2-40B4-BE49-F238E27FC236}">
                <a16:creationId xmlns:a16="http://schemas.microsoft.com/office/drawing/2014/main" id="{D4E926F0-666F-6E18-D238-78799E5A9EE3}"/>
              </a:ext>
            </a:extLst>
          </p:cNvPr>
          <p:cNvGrpSpPr/>
          <p:nvPr/>
        </p:nvGrpSpPr>
        <p:grpSpPr>
          <a:xfrm>
            <a:off x="3877825" y="730800"/>
            <a:ext cx="974880" cy="2145600"/>
            <a:chOff x="3877825" y="730800"/>
            <a:chExt cx="974880" cy="214560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7E4E4FB-285C-0B27-1205-485E7AC5EE7F}"/>
                    </a:ext>
                  </a:extLst>
                </p14:cNvPr>
                <p14:cNvContentPartPr/>
                <p14:nvPr/>
              </p14:nvContentPartPr>
              <p14:xfrm>
                <a:off x="3877825" y="730800"/>
                <a:ext cx="974880" cy="1705680"/>
              </p14:xfrm>
            </p:contentPart>
          </mc:Choice>
          <mc:Fallback xmlns="">
            <p:pic>
              <p:nvPicPr>
                <p:cNvPr id="19" name="Mürekkep 18">
                  <a:extLst>
                    <a:ext uri="{FF2B5EF4-FFF2-40B4-BE49-F238E27FC236}">
                      <a16:creationId xmlns:a16="http://schemas.microsoft.com/office/drawing/2014/main" id="{27E4E4FB-285C-0B27-1205-485E7AC5EE7F}"/>
                    </a:ext>
                  </a:extLst>
                </p:cNvPr>
                <p:cNvPicPr/>
                <p:nvPr/>
              </p:nvPicPr>
              <p:blipFill>
                <a:blip r:embed="rId12"/>
                <a:stretch>
                  <a:fillRect/>
                </a:stretch>
              </p:blipFill>
              <p:spPr>
                <a:xfrm>
                  <a:off x="3869185" y="721800"/>
                  <a:ext cx="992520" cy="1723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C7ADE638-E3E4-C89B-E783-E4E97A4A7ECF}"/>
                    </a:ext>
                  </a:extLst>
                </p14:cNvPr>
                <p14:cNvContentPartPr/>
                <p14:nvPr/>
              </p14:nvContentPartPr>
              <p14:xfrm>
                <a:off x="4247905" y="2569680"/>
                <a:ext cx="121680" cy="195840"/>
              </p14:xfrm>
            </p:contentPart>
          </mc:Choice>
          <mc:Fallback xmlns="">
            <p:pic>
              <p:nvPicPr>
                <p:cNvPr id="20" name="Mürekkep 19">
                  <a:extLst>
                    <a:ext uri="{FF2B5EF4-FFF2-40B4-BE49-F238E27FC236}">
                      <a16:creationId xmlns:a16="http://schemas.microsoft.com/office/drawing/2014/main" id="{C7ADE638-E3E4-C89B-E783-E4E97A4A7ECF}"/>
                    </a:ext>
                  </a:extLst>
                </p:cNvPr>
                <p:cNvPicPr/>
                <p:nvPr/>
              </p:nvPicPr>
              <p:blipFill>
                <a:blip r:embed="rId14"/>
                <a:stretch>
                  <a:fillRect/>
                </a:stretch>
              </p:blipFill>
              <p:spPr>
                <a:xfrm>
                  <a:off x="4238905" y="2560680"/>
                  <a:ext cx="139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C30B51C1-7110-BF57-8921-987E8265E743}"/>
                    </a:ext>
                  </a:extLst>
                </p14:cNvPr>
                <p14:cNvContentPartPr/>
                <p14:nvPr/>
              </p14:nvContentPartPr>
              <p14:xfrm>
                <a:off x="4359865" y="2550240"/>
                <a:ext cx="127800" cy="180000"/>
              </p14:xfrm>
            </p:contentPart>
          </mc:Choice>
          <mc:Fallback xmlns="">
            <p:pic>
              <p:nvPicPr>
                <p:cNvPr id="21" name="Mürekkep 20">
                  <a:extLst>
                    <a:ext uri="{FF2B5EF4-FFF2-40B4-BE49-F238E27FC236}">
                      <a16:creationId xmlns:a16="http://schemas.microsoft.com/office/drawing/2014/main" id="{C30B51C1-7110-BF57-8921-987E8265E743}"/>
                    </a:ext>
                  </a:extLst>
                </p:cNvPr>
                <p:cNvPicPr/>
                <p:nvPr/>
              </p:nvPicPr>
              <p:blipFill>
                <a:blip r:embed="rId16"/>
                <a:stretch>
                  <a:fillRect/>
                </a:stretch>
              </p:blipFill>
              <p:spPr>
                <a:xfrm>
                  <a:off x="4351225" y="2541600"/>
                  <a:ext cx="1454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E2210FB-39B3-7E6F-0A42-90F7DA163321}"/>
                    </a:ext>
                  </a:extLst>
                </p14:cNvPr>
                <p14:cNvContentPartPr/>
                <p14:nvPr/>
              </p14:nvContentPartPr>
              <p14:xfrm>
                <a:off x="4331065" y="2647440"/>
                <a:ext cx="86400" cy="9000"/>
              </p14:xfrm>
            </p:contentPart>
          </mc:Choice>
          <mc:Fallback xmlns="">
            <p:pic>
              <p:nvPicPr>
                <p:cNvPr id="22" name="Mürekkep 21">
                  <a:extLst>
                    <a:ext uri="{FF2B5EF4-FFF2-40B4-BE49-F238E27FC236}">
                      <a16:creationId xmlns:a16="http://schemas.microsoft.com/office/drawing/2014/main" id="{8E2210FB-39B3-7E6F-0A42-90F7DA163321}"/>
                    </a:ext>
                  </a:extLst>
                </p:cNvPr>
                <p:cNvPicPr/>
                <p:nvPr/>
              </p:nvPicPr>
              <p:blipFill>
                <a:blip r:embed="rId18"/>
                <a:stretch>
                  <a:fillRect/>
                </a:stretch>
              </p:blipFill>
              <p:spPr>
                <a:xfrm>
                  <a:off x="4322425" y="2638800"/>
                  <a:ext cx="104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B271794-6E89-7454-84AB-DFD35A95F332}"/>
                    </a:ext>
                  </a:extLst>
                </p14:cNvPr>
                <p14:cNvContentPartPr/>
                <p14:nvPr/>
              </p14:nvContentPartPr>
              <p14:xfrm>
                <a:off x="4522585" y="2579040"/>
                <a:ext cx="135000" cy="136080"/>
              </p14:xfrm>
            </p:contentPart>
          </mc:Choice>
          <mc:Fallback xmlns="">
            <p:pic>
              <p:nvPicPr>
                <p:cNvPr id="23" name="Mürekkep 22">
                  <a:extLst>
                    <a:ext uri="{FF2B5EF4-FFF2-40B4-BE49-F238E27FC236}">
                      <a16:creationId xmlns:a16="http://schemas.microsoft.com/office/drawing/2014/main" id="{8B271794-6E89-7454-84AB-DFD35A95F332}"/>
                    </a:ext>
                  </a:extLst>
                </p:cNvPr>
                <p:cNvPicPr/>
                <p:nvPr/>
              </p:nvPicPr>
              <p:blipFill>
                <a:blip r:embed="rId20"/>
                <a:stretch>
                  <a:fillRect/>
                </a:stretch>
              </p:blipFill>
              <p:spPr>
                <a:xfrm>
                  <a:off x="4513585" y="2570400"/>
                  <a:ext cx="152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B09C712D-CB5E-6CE8-2BA8-9C5804B58C5E}"/>
                    </a:ext>
                  </a:extLst>
                </p14:cNvPr>
                <p14:cNvContentPartPr/>
                <p14:nvPr/>
              </p14:nvContentPartPr>
              <p14:xfrm>
                <a:off x="4648585" y="2714040"/>
                <a:ext cx="48240" cy="162360"/>
              </p14:xfrm>
            </p:contentPart>
          </mc:Choice>
          <mc:Fallback xmlns="">
            <p:pic>
              <p:nvPicPr>
                <p:cNvPr id="24" name="Mürekkep 23">
                  <a:extLst>
                    <a:ext uri="{FF2B5EF4-FFF2-40B4-BE49-F238E27FC236}">
                      <a16:creationId xmlns:a16="http://schemas.microsoft.com/office/drawing/2014/main" id="{B09C712D-CB5E-6CE8-2BA8-9C5804B58C5E}"/>
                    </a:ext>
                  </a:extLst>
                </p:cNvPr>
                <p:cNvPicPr/>
                <p:nvPr/>
              </p:nvPicPr>
              <p:blipFill>
                <a:blip r:embed="rId22"/>
                <a:stretch>
                  <a:fillRect/>
                </a:stretch>
              </p:blipFill>
              <p:spPr>
                <a:xfrm>
                  <a:off x="4639585" y="2705400"/>
                  <a:ext cx="65880" cy="180000"/>
                </a:xfrm>
                <a:prstGeom prst="rect">
                  <a:avLst/>
                </a:prstGeom>
              </p:spPr>
            </p:pic>
          </mc:Fallback>
        </mc:AlternateContent>
      </p:grpSp>
      <p:grpSp>
        <p:nvGrpSpPr>
          <p:cNvPr id="32" name="Grup 31">
            <a:extLst>
              <a:ext uri="{FF2B5EF4-FFF2-40B4-BE49-F238E27FC236}">
                <a16:creationId xmlns:a16="http://schemas.microsoft.com/office/drawing/2014/main" id="{1F6F314B-AF2D-5331-7921-BDF61A309C19}"/>
              </a:ext>
            </a:extLst>
          </p:cNvPr>
          <p:cNvGrpSpPr/>
          <p:nvPr/>
        </p:nvGrpSpPr>
        <p:grpSpPr>
          <a:xfrm>
            <a:off x="1818265" y="2377080"/>
            <a:ext cx="1320480" cy="1790280"/>
            <a:chOff x="1818265" y="2377080"/>
            <a:chExt cx="1320480" cy="179028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CF44D3F8-3484-5EAC-D07F-83E491059CBA}"/>
                    </a:ext>
                  </a:extLst>
                </p14:cNvPr>
                <p14:cNvContentPartPr/>
                <p14:nvPr/>
              </p14:nvContentPartPr>
              <p14:xfrm>
                <a:off x="1818265" y="2751120"/>
                <a:ext cx="1320480" cy="918000"/>
              </p14:xfrm>
            </p:contentPart>
          </mc:Choice>
          <mc:Fallback xmlns="">
            <p:pic>
              <p:nvPicPr>
                <p:cNvPr id="25" name="Mürekkep 24">
                  <a:extLst>
                    <a:ext uri="{FF2B5EF4-FFF2-40B4-BE49-F238E27FC236}">
                      <a16:creationId xmlns:a16="http://schemas.microsoft.com/office/drawing/2014/main" id="{CF44D3F8-3484-5EAC-D07F-83E491059CBA}"/>
                    </a:ext>
                  </a:extLst>
                </p:cNvPr>
                <p:cNvPicPr/>
                <p:nvPr/>
              </p:nvPicPr>
              <p:blipFill>
                <a:blip r:embed="rId24"/>
                <a:stretch>
                  <a:fillRect/>
                </a:stretch>
              </p:blipFill>
              <p:spPr>
                <a:xfrm>
                  <a:off x="1809625" y="2742480"/>
                  <a:ext cx="133812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D76F8676-2AB6-C76B-4B71-05F042A771C6}"/>
                    </a:ext>
                  </a:extLst>
                </p14:cNvPr>
                <p14:cNvContentPartPr/>
                <p14:nvPr/>
              </p14:nvContentPartPr>
              <p14:xfrm>
                <a:off x="2919505" y="2377080"/>
                <a:ext cx="74160" cy="291240"/>
              </p14:xfrm>
            </p:contentPart>
          </mc:Choice>
          <mc:Fallback xmlns="">
            <p:pic>
              <p:nvPicPr>
                <p:cNvPr id="26" name="Mürekkep 25">
                  <a:extLst>
                    <a:ext uri="{FF2B5EF4-FFF2-40B4-BE49-F238E27FC236}">
                      <a16:creationId xmlns:a16="http://schemas.microsoft.com/office/drawing/2014/main" id="{D76F8676-2AB6-C76B-4B71-05F042A771C6}"/>
                    </a:ext>
                  </a:extLst>
                </p:cNvPr>
                <p:cNvPicPr/>
                <p:nvPr/>
              </p:nvPicPr>
              <p:blipFill>
                <a:blip r:embed="rId26"/>
                <a:stretch>
                  <a:fillRect/>
                </a:stretch>
              </p:blipFill>
              <p:spPr>
                <a:xfrm>
                  <a:off x="2910865" y="236844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E6BC1EAD-C80B-DC57-0CB6-497987507CE1}"/>
                    </a:ext>
                  </a:extLst>
                </p14:cNvPr>
                <p14:cNvContentPartPr/>
                <p14:nvPr/>
              </p14:nvContentPartPr>
              <p14:xfrm>
                <a:off x="2848585" y="2569680"/>
                <a:ext cx="217800" cy="165600"/>
              </p14:xfrm>
            </p:contentPart>
          </mc:Choice>
          <mc:Fallback xmlns="">
            <p:pic>
              <p:nvPicPr>
                <p:cNvPr id="27" name="Mürekkep 26">
                  <a:extLst>
                    <a:ext uri="{FF2B5EF4-FFF2-40B4-BE49-F238E27FC236}">
                      <a16:creationId xmlns:a16="http://schemas.microsoft.com/office/drawing/2014/main" id="{E6BC1EAD-C80B-DC57-0CB6-497987507CE1}"/>
                    </a:ext>
                  </a:extLst>
                </p:cNvPr>
                <p:cNvPicPr/>
                <p:nvPr/>
              </p:nvPicPr>
              <p:blipFill>
                <a:blip r:embed="rId28"/>
                <a:stretch>
                  <a:fillRect/>
                </a:stretch>
              </p:blipFill>
              <p:spPr>
                <a:xfrm>
                  <a:off x="2839945" y="2560680"/>
                  <a:ext cx="235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Mürekkep 29">
                  <a:extLst>
                    <a:ext uri="{FF2B5EF4-FFF2-40B4-BE49-F238E27FC236}">
                      <a16:creationId xmlns:a16="http://schemas.microsoft.com/office/drawing/2014/main" id="{93FDDB84-E160-07C6-6A4A-58241506B580}"/>
                    </a:ext>
                  </a:extLst>
                </p14:cNvPr>
                <p14:cNvContentPartPr/>
                <p14:nvPr/>
              </p14:nvContentPartPr>
              <p14:xfrm>
                <a:off x="2092585" y="3676680"/>
                <a:ext cx="112320" cy="406800"/>
              </p14:xfrm>
            </p:contentPart>
          </mc:Choice>
          <mc:Fallback xmlns="">
            <p:pic>
              <p:nvPicPr>
                <p:cNvPr id="30" name="Mürekkep 29">
                  <a:extLst>
                    <a:ext uri="{FF2B5EF4-FFF2-40B4-BE49-F238E27FC236}">
                      <a16:creationId xmlns:a16="http://schemas.microsoft.com/office/drawing/2014/main" id="{93FDDB84-E160-07C6-6A4A-58241506B580}"/>
                    </a:ext>
                  </a:extLst>
                </p:cNvPr>
                <p:cNvPicPr/>
                <p:nvPr/>
              </p:nvPicPr>
              <p:blipFill>
                <a:blip r:embed="rId30"/>
                <a:stretch>
                  <a:fillRect/>
                </a:stretch>
              </p:blipFill>
              <p:spPr>
                <a:xfrm>
                  <a:off x="2083585" y="3667680"/>
                  <a:ext cx="1299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EB2E1536-9F85-B95F-EA57-DC241DA4791E}"/>
                    </a:ext>
                  </a:extLst>
                </p14:cNvPr>
                <p14:cNvContentPartPr/>
                <p14:nvPr/>
              </p14:nvContentPartPr>
              <p14:xfrm>
                <a:off x="2011225" y="3994200"/>
                <a:ext cx="318240" cy="173160"/>
              </p14:xfrm>
            </p:contentPart>
          </mc:Choice>
          <mc:Fallback xmlns="">
            <p:pic>
              <p:nvPicPr>
                <p:cNvPr id="31" name="Mürekkep 30">
                  <a:extLst>
                    <a:ext uri="{FF2B5EF4-FFF2-40B4-BE49-F238E27FC236}">
                      <a16:creationId xmlns:a16="http://schemas.microsoft.com/office/drawing/2014/main" id="{EB2E1536-9F85-B95F-EA57-DC241DA4791E}"/>
                    </a:ext>
                  </a:extLst>
                </p:cNvPr>
                <p:cNvPicPr/>
                <p:nvPr/>
              </p:nvPicPr>
              <p:blipFill>
                <a:blip r:embed="rId32"/>
                <a:stretch>
                  <a:fillRect/>
                </a:stretch>
              </p:blipFill>
              <p:spPr>
                <a:xfrm>
                  <a:off x="2002585" y="3985560"/>
                  <a:ext cx="335880" cy="190800"/>
                </a:xfrm>
                <a:prstGeom prst="rect">
                  <a:avLst/>
                </a:prstGeom>
              </p:spPr>
            </p:pic>
          </mc:Fallback>
        </mc:AlternateContent>
      </p:grpSp>
      <p:grpSp>
        <p:nvGrpSpPr>
          <p:cNvPr id="52" name="Grup 51">
            <a:extLst>
              <a:ext uri="{FF2B5EF4-FFF2-40B4-BE49-F238E27FC236}">
                <a16:creationId xmlns:a16="http://schemas.microsoft.com/office/drawing/2014/main" id="{9B139512-4BEC-7211-5392-75AF78C9F56A}"/>
              </a:ext>
            </a:extLst>
          </p:cNvPr>
          <p:cNvGrpSpPr/>
          <p:nvPr/>
        </p:nvGrpSpPr>
        <p:grpSpPr>
          <a:xfrm>
            <a:off x="2820145" y="3695760"/>
            <a:ext cx="2223360" cy="1033200"/>
            <a:chOff x="2820145" y="3695760"/>
            <a:chExt cx="2223360" cy="1033200"/>
          </a:xfrm>
        </p:grpSpPr>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7B075AF9-0D1E-3C55-C9E1-155BA89D12E4}"/>
                    </a:ext>
                  </a:extLst>
                </p14:cNvPr>
                <p14:cNvContentPartPr/>
                <p14:nvPr/>
              </p14:nvContentPartPr>
              <p14:xfrm>
                <a:off x="2820145" y="4390200"/>
                <a:ext cx="462240" cy="191520"/>
              </p14:xfrm>
            </p:contentPart>
          </mc:Choice>
          <mc:Fallback xmlns="">
            <p:pic>
              <p:nvPicPr>
                <p:cNvPr id="33" name="Mürekkep 32">
                  <a:extLst>
                    <a:ext uri="{FF2B5EF4-FFF2-40B4-BE49-F238E27FC236}">
                      <a16:creationId xmlns:a16="http://schemas.microsoft.com/office/drawing/2014/main" id="{7B075AF9-0D1E-3C55-C9E1-155BA89D12E4}"/>
                    </a:ext>
                  </a:extLst>
                </p:cNvPr>
                <p:cNvPicPr/>
                <p:nvPr/>
              </p:nvPicPr>
              <p:blipFill>
                <a:blip r:embed="rId34"/>
                <a:stretch>
                  <a:fillRect/>
                </a:stretch>
              </p:blipFill>
              <p:spPr>
                <a:xfrm>
                  <a:off x="2811145" y="4381200"/>
                  <a:ext cx="479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EE3C0781-3BDB-11A8-1CAC-C72091751704}"/>
                    </a:ext>
                  </a:extLst>
                </p14:cNvPr>
                <p14:cNvContentPartPr/>
                <p14:nvPr/>
              </p14:nvContentPartPr>
              <p14:xfrm>
                <a:off x="3166465" y="4330080"/>
                <a:ext cx="185400" cy="143280"/>
              </p14:xfrm>
            </p:contentPart>
          </mc:Choice>
          <mc:Fallback xmlns="">
            <p:pic>
              <p:nvPicPr>
                <p:cNvPr id="34" name="Mürekkep 33">
                  <a:extLst>
                    <a:ext uri="{FF2B5EF4-FFF2-40B4-BE49-F238E27FC236}">
                      <a16:creationId xmlns:a16="http://schemas.microsoft.com/office/drawing/2014/main" id="{EE3C0781-3BDB-11A8-1CAC-C72091751704}"/>
                    </a:ext>
                  </a:extLst>
                </p:cNvPr>
                <p:cNvPicPr/>
                <p:nvPr/>
              </p:nvPicPr>
              <p:blipFill>
                <a:blip r:embed="rId36"/>
                <a:stretch>
                  <a:fillRect/>
                </a:stretch>
              </p:blipFill>
              <p:spPr>
                <a:xfrm>
                  <a:off x="3157465" y="4321440"/>
                  <a:ext cx="203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CC13B210-A136-F324-B6F5-ED758E77933C}"/>
                    </a:ext>
                  </a:extLst>
                </p14:cNvPr>
                <p14:cNvContentPartPr/>
                <p14:nvPr/>
              </p14:nvContentPartPr>
              <p14:xfrm>
                <a:off x="3339625" y="4176720"/>
                <a:ext cx="189720" cy="191160"/>
              </p14:xfrm>
            </p:contentPart>
          </mc:Choice>
          <mc:Fallback xmlns="">
            <p:pic>
              <p:nvPicPr>
                <p:cNvPr id="35" name="Mürekkep 34">
                  <a:extLst>
                    <a:ext uri="{FF2B5EF4-FFF2-40B4-BE49-F238E27FC236}">
                      <a16:creationId xmlns:a16="http://schemas.microsoft.com/office/drawing/2014/main" id="{CC13B210-A136-F324-B6F5-ED758E77933C}"/>
                    </a:ext>
                  </a:extLst>
                </p:cNvPr>
                <p:cNvPicPr/>
                <p:nvPr/>
              </p:nvPicPr>
              <p:blipFill>
                <a:blip r:embed="rId38"/>
                <a:stretch>
                  <a:fillRect/>
                </a:stretch>
              </p:blipFill>
              <p:spPr>
                <a:xfrm>
                  <a:off x="3330625" y="4168080"/>
                  <a:ext cx="2073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7E8649D0-E31D-E2A2-34DD-51BB584DEB11}"/>
                    </a:ext>
                  </a:extLst>
                </p14:cNvPr>
                <p14:cNvContentPartPr/>
                <p14:nvPr/>
              </p14:nvContentPartPr>
              <p14:xfrm>
                <a:off x="3349345" y="4200120"/>
                <a:ext cx="128520" cy="54000"/>
              </p14:xfrm>
            </p:contentPart>
          </mc:Choice>
          <mc:Fallback xmlns="">
            <p:pic>
              <p:nvPicPr>
                <p:cNvPr id="36" name="Mürekkep 35">
                  <a:extLst>
                    <a:ext uri="{FF2B5EF4-FFF2-40B4-BE49-F238E27FC236}">
                      <a16:creationId xmlns:a16="http://schemas.microsoft.com/office/drawing/2014/main" id="{7E8649D0-E31D-E2A2-34DD-51BB584DEB11}"/>
                    </a:ext>
                  </a:extLst>
                </p:cNvPr>
                <p:cNvPicPr/>
                <p:nvPr/>
              </p:nvPicPr>
              <p:blipFill>
                <a:blip r:embed="rId40"/>
                <a:stretch>
                  <a:fillRect/>
                </a:stretch>
              </p:blipFill>
              <p:spPr>
                <a:xfrm>
                  <a:off x="3340345" y="4191480"/>
                  <a:ext cx="1461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88DD7F71-8409-8950-0876-CE708CBEF85F}"/>
                    </a:ext>
                  </a:extLst>
                </p14:cNvPr>
                <p14:cNvContentPartPr/>
                <p14:nvPr/>
              </p14:nvContentPartPr>
              <p14:xfrm>
                <a:off x="3301105" y="4101840"/>
                <a:ext cx="135720" cy="56520"/>
              </p14:xfrm>
            </p:contentPart>
          </mc:Choice>
          <mc:Fallback xmlns="">
            <p:pic>
              <p:nvPicPr>
                <p:cNvPr id="37" name="Mürekkep 36">
                  <a:extLst>
                    <a:ext uri="{FF2B5EF4-FFF2-40B4-BE49-F238E27FC236}">
                      <a16:creationId xmlns:a16="http://schemas.microsoft.com/office/drawing/2014/main" id="{88DD7F71-8409-8950-0876-CE708CBEF85F}"/>
                    </a:ext>
                  </a:extLst>
                </p:cNvPr>
                <p:cNvPicPr/>
                <p:nvPr/>
              </p:nvPicPr>
              <p:blipFill>
                <a:blip r:embed="rId42"/>
                <a:stretch>
                  <a:fillRect/>
                </a:stretch>
              </p:blipFill>
              <p:spPr>
                <a:xfrm>
                  <a:off x="3292465" y="4092840"/>
                  <a:ext cx="1533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2DCC1FED-1B7F-CFBA-98C0-2D887832A069}"/>
                    </a:ext>
                  </a:extLst>
                </p14:cNvPr>
                <p14:cNvContentPartPr/>
                <p14:nvPr/>
              </p14:nvContentPartPr>
              <p14:xfrm>
                <a:off x="3483985" y="4013640"/>
                <a:ext cx="112680" cy="233640"/>
              </p14:xfrm>
            </p:contentPart>
          </mc:Choice>
          <mc:Fallback xmlns="">
            <p:pic>
              <p:nvPicPr>
                <p:cNvPr id="38" name="Mürekkep 37">
                  <a:extLst>
                    <a:ext uri="{FF2B5EF4-FFF2-40B4-BE49-F238E27FC236}">
                      <a16:creationId xmlns:a16="http://schemas.microsoft.com/office/drawing/2014/main" id="{2DCC1FED-1B7F-CFBA-98C0-2D887832A069}"/>
                    </a:ext>
                  </a:extLst>
                </p:cNvPr>
                <p:cNvPicPr/>
                <p:nvPr/>
              </p:nvPicPr>
              <p:blipFill>
                <a:blip r:embed="rId44"/>
                <a:stretch>
                  <a:fillRect/>
                </a:stretch>
              </p:blipFill>
              <p:spPr>
                <a:xfrm>
                  <a:off x="3474985" y="4004640"/>
                  <a:ext cx="1303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FCC40CA0-37E7-54A6-51C9-8D0AD40B7216}"/>
                    </a:ext>
                  </a:extLst>
                </p14:cNvPr>
                <p14:cNvContentPartPr/>
                <p14:nvPr/>
              </p14:nvContentPartPr>
              <p14:xfrm>
                <a:off x="3599185" y="4148280"/>
                <a:ext cx="121320" cy="109440"/>
              </p14:xfrm>
            </p:contentPart>
          </mc:Choice>
          <mc:Fallback xmlns="">
            <p:pic>
              <p:nvPicPr>
                <p:cNvPr id="39" name="Mürekkep 38">
                  <a:extLst>
                    <a:ext uri="{FF2B5EF4-FFF2-40B4-BE49-F238E27FC236}">
                      <a16:creationId xmlns:a16="http://schemas.microsoft.com/office/drawing/2014/main" id="{FCC40CA0-37E7-54A6-51C9-8D0AD40B7216}"/>
                    </a:ext>
                  </a:extLst>
                </p:cNvPr>
                <p:cNvPicPr/>
                <p:nvPr/>
              </p:nvPicPr>
              <p:blipFill>
                <a:blip r:embed="rId46"/>
                <a:stretch>
                  <a:fillRect/>
                </a:stretch>
              </p:blipFill>
              <p:spPr>
                <a:xfrm>
                  <a:off x="3590185" y="4139280"/>
                  <a:ext cx="138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B81D8C57-61BE-71CE-66F6-D63330A24BC3}"/>
                    </a:ext>
                  </a:extLst>
                </p14:cNvPr>
                <p14:cNvContentPartPr/>
                <p14:nvPr/>
              </p14:nvContentPartPr>
              <p14:xfrm>
                <a:off x="3647425" y="3897720"/>
                <a:ext cx="106920" cy="268560"/>
              </p14:xfrm>
            </p:contentPart>
          </mc:Choice>
          <mc:Fallback xmlns="">
            <p:pic>
              <p:nvPicPr>
                <p:cNvPr id="40" name="Mürekkep 39">
                  <a:extLst>
                    <a:ext uri="{FF2B5EF4-FFF2-40B4-BE49-F238E27FC236}">
                      <a16:creationId xmlns:a16="http://schemas.microsoft.com/office/drawing/2014/main" id="{B81D8C57-61BE-71CE-66F6-D63330A24BC3}"/>
                    </a:ext>
                  </a:extLst>
                </p:cNvPr>
                <p:cNvPicPr/>
                <p:nvPr/>
              </p:nvPicPr>
              <p:blipFill>
                <a:blip r:embed="rId48"/>
                <a:stretch>
                  <a:fillRect/>
                </a:stretch>
              </p:blipFill>
              <p:spPr>
                <a:xfrm>
                  <a:off x="3638785" y="3889080"/>
                  <a:ext cx="124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A3323487-A701-9F3D-E937-34379D337B05}"/>
                    </a:ext>
                  </a:extLst>
                </p14:cNvPr>
                <p14:cNvContentPartPr/>
                <p14:nvPr/>
              </p14:nvContentPartPr>
              <p14:xfrm>
                <a:off x="3780625" y="4022640"/>
                <a:ext cx="153360" cy="156600"/>
              </p14:xfrm>
            </p:contentPart>
          </mc:Choice>
          <mc:Fallback xmlns="">
            <p:pic>
              <p:nvPicPr>
                <p:cNvPr id="41" name="Mürekkep 40">
                  <a:extLst>
                    <a:ext uri="{FF2B5EF4-FFF2-40B4-BE49-F238E27FC236}">
                      <a16:creationId xmlns:a16="http://schemas.microsoft.com/office/drawing/2014/main" id="{A3323487-A701-9F3D-E937-34379D337B05}"/>
                    </a:ext>
                  </a:extLst>
                </p:cNvPr>
                <p:cNvPicPr/>
                <p:nvPr/>
              </p:nvPicPr>
              <p:blipFill>
                <a:blip r:embed="rId50"/>
                <a:stretch>
                  <a:fillRect/>
                </a:stretch>
              </p:blipFill>
              <p:spPr>
                <a:xfrm>
                  <a:off x="3771625" y="4013640"/>
                  <a:ext cx="171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Mürekkep 42">
                  <a:extLst>
                    <a:ext uri="{FF2B5EF4-FFF2-40B4-BE49-F238E27FC236}">
                      <a16:creationId xmlns:a16="http://schemas.microsoft.com/office/drawing/2014/main" id="{AAD9E119-0A39-0564-AB49-48F2A5E02614}"/>
                    </a:ext>
                  </a:extLst>
                </p14:cNvPr>
                <p14:cNvContentPartPr/>
                <p14:nvPr/>
              </p14:nvContentPartPr>
              <p14:xfrm>
                <a:off x="3541585" y="4533120"/>
                <a:ext cx="191880" cy="195840"/>
              </p14:xfrm>
            </p:contentPart>
          </mc:Choice>
          <mc:Fallback xmlns="">
            <p:pic>
              <p:nvPicPr>
                <p:cNvPr id="43" name="Mürekkep 42">
                  <a:extLst>
                    <a:ext uri="{FF2B5EF4-FFF2-40B4-BE49-F238E27FC236}">
                      <a16:creationId xmlns:a16="http://schemas.microsoft.com/office/drawing/2014/main" id="{AAD9E119-0A39-0564-AB49-48F2A5E02614}"/>
                    </a:ext>
                  </a:extLst>
                </p:cNvPr>
                <p:cNvPicPr/>
                <p:nvPr/>
              </p:nvPicPr>
              <p:blipFill>
                <a:blip r:embed="rId52"/>
                <a:stretch>
                  <a:fillRect/>
                </a:stretch>
              </p:blipFill>
              <p:spPr>
                <a:xfrm>
                  <a:off x="3532945" y="4524120"/>
                  <a:ext cx="209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Mürekkep 43">
                  <a:extLst>
                    <a:ext uri="{FF2B5EF4-FFF2-40B4-BE49-F238E27FC236}">
                      <a16:creationId xmlns:a16="http://schemas.microsoft.com/office/drawing/2014/main" id="{EB51FCE7-42A1-1CC2-2B65-FC8F34ED17B8}"/>
                    </a:ext>
                  </a:extLst>
                </p14:cNvPr>
                <p14:cNvContentPartPr/>
                <p14:nvPr/>
              </p14:nvContentPartPr>
              <p14:xfrm>
                <a:off x="3772705" y="4420800"/>
                <a:ext cx="118080" cy="218520"/>
              </p14:xfrm>
            </p:contentPart>
          </mc:Choice>
          <mc:Fallback xmlns="">
            <p:pic>
              <p:nvPicPr>
                <p:cNvPr id="44" name="Mürekkep 43">
                  <a:extLst>
                    <a:ext uri="{FF2B5EF4-FFF2-40B4-BE49-F238E27FC236}">
                      <a16:creationId xmlns:a16="http://schemas.microsoft.com/office/drawing/2014/main" id="{EB51FCE7-42A1-1CC2-2B65-FC8F34ED17B8}"/>
                    </a:ext>
                  </a:extLst>
                </p:cNvPr>
                <p:cNvPicPr/>
                <p:nvPr/>
              </p:nvPicPr>
              <p:blipFill>
                <a:blip r:embed="rId54"/>
                <a:stretch>
                  <a:fillRect/>
                </a:stretch>
              </p:blipFill>
              <p:spPr>
                <a:xfrm>
                  <a:off x="3764065" y="4411800"/>
                  <a:ext cx="1357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Mürekkep 44">
                  <a:extLst>
                    <a:ext uri="{FF2B5EF4-FFF2-40B4-BE49-F238E27FC236}">
                      <a16:creationId xmlns:a16="http://schemas.microsoft.com/office/drawing/2014/main" id="{BF5DF512-0CA8-5FCA-F0EE-14EF6D5A6075}"/>
                    </a:ext>
                  </a:extLst>
                </p14:cNvPr>
                <p14:cNvContentPartPr/>
                <p14:nvPr/>
              </p14:nvContentPartPr>
              <p14:xfrm>
                <a:off x="4118665" y="4254480"/>
                <a:ext cx="171000" cy="207720"/>
              </p14:xfrm>
            </p:contentPart>
          </mc:Choice>
          <mc:Fallback xmlns="">
            <p:pic>
              <p:nvPicPr>
                <p:cNvPr id="45" name="Mürekkep 44">
                  <a:extLst>
                    <a:ext uri="{FF2B5EF4-FFF2-40B4-BE49-F238E27FC236}">
                      <a16:creationId xmlns:a16="http://schemas.microsoft.com/office/drawing/2014/main" id="{BF5DF512-0CA8-5FCA-F0EE-14EF6D5A6075}"/>
                    </a:ext>
                  </a:extLst>
                </p:cNvPr>
                <p:cNvPicPr/>
                <p:nvPr/>
              </p:nvPicPr>
              <p:blipFill>
                <a:blip r:embed="rId56"/>
                <a:stretch>
                  <a:fillRect/>
                </a:stretch>
              </p:blipFill>
              <p:spPr>
                <a:xfrm>
                  <a:off x="4109665" y="4245480"/>
                  <a:ext cx="188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Mürekkep 45">
                  <a:extLst>
                    <a:ext uri="{FF2B5EF4-FFF2-40B4-BE49-F238E27FC236}">
                      <a16:creationId xmlns:a16="http://schemas.microsoft.com/office/drawing/2014/main" id="{A0462EF9-FA7C-4884-2B5B-14C85142A200}"/>
                    </a:ext>
                  </a:extLst>
                </p14:cNvPr>
                <p14:cNvContentPartPr/>
                <p14:nvPr/>
              </p14:nvContentPartPr>
              <p14:xfrm>
                <a:off x="4320985" y="4087080"/>
                <a:ext cx="128520" cy="302400"/>
              </p14:xfrm>
            </p:contentPart>
          </mc:Choice>
          <mc:Fallback xmlns="">
            <p:pic>
              <p:nvPicPr>
                <p:cNvPr id="46" name="Mürekkep 45">
                  <a:extLst>
                    <a:ext uri="{FF2B5EF4-FFF2-40B4-BE49-F238E27FC236}">
                      <a16:creationId xmlns:a16="http://schemas.microsoft.com/office/drawing/2014/main" id="{A0462EF9-FA7C-4884-2B5B-14C85142A200}"/>
                    </a:ext>
                  </a:extLst>
                </p:cNvPr>
                <p:cNvPicPr/>
                <p:nvPr/>
              </p:nvPicPr>
              <p:blipFill>
                <a:blip r:embed="rId58"/>
                <a:stretch>
                  <a:fillRect/>
                </a:stretch>
              </p:blipFill>
              <p:spPr>
                <a:xfrm>
                  <a:off x="4312345" y="4078080"/>
                  <a:ext cx="1461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644DAD4-DE5C-4A48-D31A-6DE0097AA76D}"/>
                    </a:ext>
                  </a:extLst>
                </p14:cNvPr>
                <p14:cNvContentPartPr/>
                <p14:nvPr/>
              </p14:nvContentPartPr>
              <p14:xfrm>
                <a:off x="4426825" y="3859200"/>
                <a:ext cx="223920" cy="407160"/>
              </p14:xfrm>
            </p:contentPart>
          </mc:Choice>
          <mc:Fallback xmlns="">
            <p:pic>
              <p:nvPicPr>
                <p:cNvPr id="48" name="Mürekkep 47">
                  <a:extLst>
                    <a:ext uri="{FF2B5EF4-FFF2-40B4-BE49-F238E27FC236}">
                      <a16:creationId xmlns:a16="http://schemas.microsoft.com/office/drawing/2014/main" id="{4644DAD4-DE5C-4A48-D31A-6DE0097AA76D}"/>
                    </a:ext>
                  </a:extLst>
                </p:cNvPr>
                <p:cNvPicPr/>
                <p:nvPr/>
              </p:nvPicPr>
              <p:blipFill>
                <a:blip r:embed="rId60"/>
                <a:stretch>
                  <a:fillRect/>
                </a:stretch>
              </p:blipFill>
              <p:spPr>
                <a:xfrm>
                  <a:off x="4418185" y="3850560"/>
                  <a:ext cx="2415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0E03F8A9-13BB-8F38-BD21-DCDEE89468FF}"/>
                    </a:ext>
                  </a:extLst>
                </p14:cNvPr>
                <p14:cNvContentPartPr/>
                <p14:nvPr/>
              </p14:nvContentPartPr>
              <p14:xfrm>
                <a:off x="4638865" y="3928680"/>
                <a:ext cx="252360" cy="221040"/>
              </p14:xfrm>
            </p:contentPart>
          </mc:Choice>
          <mc:Fallback xmlns="">
            <p:pic>
              <p:nvPicPr>
                <p:cNvPr id="49" name="Mürekkep 48">
                  <a:extLst>
                    <a:ext uri="{FF2B5EF4-FFF2-40B4-BE49-F238E27FC236}">
                      <a16:creationId xmlns:a16="http://schemas.microsoft.com/office/drawing/2014/main" id="{0E03F8A9-13BB-8F38-BD21-DCDEE89468FF}"/>
                    </a:ext>
                  </a:extLst>
                </p:cNvPr>
                <p:cNvPicPr/>
                <p:nvPr/>
              </p:nvPicPr>
              <p:blipFill>
                <a:blip r:embed="rId62"/>
                <a:stretch>
                  <a:fillRect/>
                </a:stretch>
              </p:blipFill>
              <p:spPr>
                <a:xfrm>
                  <a:off x="4630225" y="3919680"/>
                  <a:ext cx="270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DA00DD0A-4C90-C2FB-3763-EFF4125EE6B0}"/>
                    </a:ext>
                  </a:extLst>
                </p14:cNvPr>
                <p14:cNvContentPartPr/>
                <p14:nvPr/>
              </p14:nvContentPartPr>
              <p14:xfrm>
                <a:off x="4610065" y="3695760"/>
                <a:ext cx="164520" cy="143280"/>
              </p14:xfrm>
            </p:contentPart>
          </mc:Choice>
          <mc:Fallback xmlns="">
            <p:pic>
              <p:nvPicPr>
                <p:cNvPr id="50" name="Mürekkep 49">
                  <a:extLst>
                    <a:ext uri="{FF2B5EF4-FFF2-40B4-BE49-F238E27FC236}">
                      <a16:creationId xmlns:a16="http://schemas.microsoft.com/office/drawing/2014/main" id="{DA00DD0A-4C90-C2FB-3763-EFF4125EE6B0}"/>
                    </a:ext>
                  </a:extLst>
                </p:cNvPr>
                <p:cNvPicPr/>
                <p:nvPr/>
              </p:nvPicPr>
              <p:blipFill>
                <a:blip r:embed="rId64"/>
                <a:stretch>
                  <a:fillRect/>
                </a:stretch>
              </p:blipFill>
              <p:spPr>
                <a:xfrm>
                  <a:off x="4601425" y="3687120"/>
                  <a:ext cx="182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A5D9AD95-3E0B-D587-ACBB-82586442F9B2}"/>
                    </a:ext>
                  </a:extLst>
                </p14:cNvPr>
                <p14:cNvContentPartPr/>
                <p14:nvPr/>
              </p14:nvContentPartPr>
              <p14:xfrm>
                <a:off x="4889065" y="3801960"/>
                <a:ext cx="154440" cy="229320"/>
              </p14:xfrm>
            </p:contentPart>
          </mc:Choice>
          <mc:Fallback xmlns="">
            <p:pic>
              <p:nvPicPr>
                <p:cNvPr id="51" name="Mürekkep 50">
                  <a:extLst>
                    <a:ext uri="{FF2B5EF4-FFF2-40B4-BE49-F238E27FC236}">
                      <a16:creationId xmlns:a16="http://schemas.microsoft.com/office/drawing/2014/main" id="{A5D9AD95-3E0B-D587-ACBB-82586442F9B2}"/>
                    </a:ext>
                  </a:extLst>
                </p:cNvPr>
                <p:cNvPicPr/>
                <p:nvPr/>
              </p:nvPicPr>
              <p:blipFill>
                <a:blip r:embed="rId66"/>
                <a:stretch>
                  <a:fillRect/>
                </a:stretch>
              </p:blipFill>
              <p:spPr>
                <a:xfrm>
                  <a:off x="4880425" y="3792960"/>
                  <a:ext cx="172080" cy="24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3" name="Mürekkep 52">
                <a:extLst>
                  <a:ext uri="{FF2B5EF4-FFF2-40B4-BE49-F238E27FC236}">
                    <a16:creationId xmlns:a16="http://schemas.microsoft.com/office/drawing/2014/main" id="{3516EBBB-C44F-A634-ED3D-3638F8D92902}"/>
                  </a:ext>
                </a:extLst>
              </p14:cNvPr>
              <p14:cNvContentPartPr/>
              <p14:nvPr/>
            </p14:nvContentPartPr>
            <p14:xfrm>
              <a:off x="1963345" y="5514840"/>
              <a:ext cx="360" cy="360"/>
            </p14:xfrm>
          </p:contentPart>
        </mc:Choice>
        <mc:Fallback xmlns="">
          <p:pic>
            <p:nvPicPr>
              <p:cNvPr id="53" name="Mürekkep 52">
                <a:extLst>
                  <a:ext uri="{FF2B5EF4-FFF2-40B4-BE49-F238E27FC236}">
                    <a16:creationId xmlns:a16="http://schemas.microsoft.com/office/drawing/2014/main" id="{3516EBBB-C44F-A634-ED3D-3638F8D92902}"/>
                  </a:ext>
                </a:extLst>
              </p:cNvPr>
              <p:cNvPicPr/>
              <p:nvPr/>
            </p:nvPicPr>
            <p:blipFill>
              <a:blip r:embed="rId68"/>
              <a:stretch>
                <a:fillRect/>
              </a:stretch>
            </p:blipFill>
            <p:spPr>
              <a:xfrm>
                <a:off x="1954345" y="5506200"/>
                <a:ext cx="18000" cy="18000"/>
              </a:xfrm>
              <a:prstGeom prst="rect">
                <a:avLst/>
              </a:prstGeom>
            </p:spPr>
          </p:pic>
        </mc:Fallback>
      </mc:AlternateContent>
      <p:pic>
        <p:nvPicPr>
          <p:cNvPr id="55" name="Resim 54">
            <a:extLst>
              <a:ext uri="{FF2B5EF4-FFF2-40B4-BE49-F238E27FC236}">
                <a16:creationId xmlns:a16="http://schemas.microsoft.com/office/drawing/2014/main" id="{7D646A25-DBD8-6D69-2C02-88BC728CA7B5}"/>
              </a:ext>
            </a:extLst>
          </p:cNvPr>
          <p:cNvPicPr>
            <a:picLocks noChangeAspect="1"/>
          </p:cNvPicPr>
          <p:nvPr/>
        </p:nvPicPr>
        <p:blipFill>
          <a:blip r:embed="rId69"/>
          <a:stretch>
            <a:fillRect/>
          </a:stretch>
        </p:blipFill>
        <p:spPr>
          <a:xfrm>
            <a:off x="970421" y="5787697"/>
            <a:ext cx="1695687" cy="790685"/>
          </a:xfrm>
          <a:prstGeom prst="rect">
            <a:avLst/>
          </a:prstGeom>
        </p:spPr>
      </p:pic>
      <p:grpSp>
        <p:nvGrpSpPr>
          <p:cNvPr id="58" name="Grup 57">
            <a:extLst>
              <a:ext uri="{FF2B5EF4-FFF2-40B4-BE49-F238E27FC236}">
                <a16:creationId xmlns:a16="http://schemas.microsoft.com/office/drawing/2014/main" id="{269177AF-503C-472A-3967-A94D3B33F7A7}"/>
              </a:ext>
            </a:extLst>
          </p:cNvPr>
          <p:cNvGrpSpPr/>
          <p:nvPr/>
        </p:nvGrpSpPr>
        <p:grpSpPr>
          <a:xfrm>
            <a:off x="1866865" y="5331960"/>
            <a:ext cx="243000" cy="419040"/>
            <a:chOff x="1866865" y="5331960"/>
            <a:chExt cx="243000" cy="419040"/>
          </a:xfrm>
        </p:grpSpPr>
        <mc:AlternateContent xmlns:mc="http://schemas.openxmlformats.org/markup-compatibility/2006" xmlns:p14="http://schemas.microsoft.com/office/powerpoint/2010/main">
          <mc:Choice Requires="p14">
            <p:contentPart p14:bwMode="auto" r:id="rId70">
              <p14:nvContentPartPr>
                <p14:cNvPr id="56" name="Mürekkep 55">
                  <a:extLst>
                    <a:ext uri="{FF2B5EF4-FFF2-40B4-BE49-F238E27FC236}">
                      <a16:creationId xmlns:a16="http://schemas.microsoft.com/office/drawing/2014/main" id="{433F390B-9B48-E4B4-CC2D-2638C9B4C89B}"/>
                    </a:ext>
                  </a:extLst>
                </p14:cNvPr>
                <p14:cNvContentPartPr/>
                <p14:nvPr/>
              </p14:nvContentPartPr>
              <p14:xfrm>
                <a:off x="1992145" y="5331960"/>
                <a:ext cx="360" cy="365040"/>
              </p14:xfrm>
            </p:contentPart>
          </mc:Choice>
          <mc:Fallback xmlns="">
            <p:pic>
              <p:nvPicPr>
                <p:cNvPr id="56" name="Mürekkep 55">
                  <a:extLst>
                    <a:ext uri="{FF2B5EF4-FFF2-40B4-BE49-F238E27FC236}">
                      <a16:creationId xmlns:a16="http://schemas.microsoft.com/office/drawing/2014/main" id="{433F390B-9B48-E4B4-CC2D-2638C9B4C89B}"/>
                    </a:ext>
                  </a:extLst>
                </p:cNvPr>
                <p:cNvPicPr/>
                <p:nvPr/>
              </p:nvPicPr>
              <p:blipFill>
                <a:blip r:embed="rId71"/>
                <a:stretch>
                  <a:fillRect/>
                </a:stretch>
              </p:blipFill>
              <p:spPr>
                <a:xfrm>
                  <a:off x="1983145" y="532296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Mürekkep 56">
                  <a:extLst>
                    <a:ext uri="{FF2B5EF4-FFF2-40B4-BE49-F238E27FC236}">
                      <a16:creationId xmlns:a16="http://schemas.microsoft.com/office/drawing/2014/main" id="{BD6EDFC0-B0DF-AD45-F327-2EE171529EDF}"/>
                    </a:ext>
                  </a:extLst>
                </p14:cNvPr>
                <p14:cNvContentPartPr/>
                <p14:nvPr/>
              </p14:nvContentPartPr>
              <p14:xfrm>
                <a:off x="1866865" y="5585040"/>
                <a:ext cx="243000" cy="165960"/>
              </p14:xfrm>
            </p:contentPart>
          </mc:Choice>
          <mc:Fallback xmlns="">
            <p:pic>
              <p:nvPicPr>
                <p:cNvPr id="57" name="Mürekkep 56">
                  <a:extLst>
                    <a:ext uri="{FF2B5EF4-FFF2-40B4-BE49-F238E27FC236}">
                      <a16:creationId xmlns:a16="http://schemas.microsoft.com/office/drawing/2014/main" id="{BD6EDFC0-B0DF-AD45-F327-2EE171529EDF}"/>
                    </a:ext>
                  </a:extLst>
                </p:cNvPr>
                <p:cNvPicPr/>
                <p:nvPr/>
              </p:nvPicPr>
              <p:blipFill>
                <a:blip r:embed="rId73"/>
                <a:stretch>
                  <a:fillRect/>
                </a:stretch>
              </p:blipFill>
              <p:spPr>
                <a:xfrm>
                  <a:off x="1857865" y="5576400"/>
                  <a:ext cx="260640" cy="18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67" name="Mürekkep 66">
                <a:extLst>
                  <a:ext uri="{FF2B5EF4-FFF2-40B4-BE49-F238E27FC236}">
                    <a16:creationId xmlns:a16="http://schemas.microsoft.com/office/drawing/2014/main" id="{744A555D-91C4-3E37-69B2-BE15154C6423}"/>
                  </a:ext>
                </a:extLst>
              </p14:cNvPr>
              <p14:cNvContentPartPr/>
              <p14:nvPr/>
            </p14:nvContentPartPr>
            <p14:xfrm>
              <a:off x="6513745" y="2605680"/>
              <a:ext cx="2217600" cy="273240"/>
            </p14:xfrm>
          </p:contentPart>
        </mc:Choice>
        <mc:Fallback xmlns="">
          <p:pic>
            <p:nvPicPr>
              <p:cNvPr id="67" name="Mürekkep 66">
                <a:extLst>
                  <a:ext uri="{FF2B5EF4-FFF2-40B4-BE49-F238E27FC236}">
                    <a16:creationId xmlns:a16="http://schemas.microsoft.com/office/drawing/2014/main" id="{744A555D-91C4-3E37-69B2-BE15154C6423}"/>
                  </a:ext>
                </a:extLst>
              </p:cNvPr>
              <p:cNvPicPr/>
              <p:nvPr/>
            </p:nvPicPr>
            <p:blipFill>
              <a:blip r:embed="rId75"/>
              <a:stretch>
                <a:fillRect/>
              </a:stretch>
            </p:blipFill>
            <p:spPr>
              <a:xfrm>
                <a:off x="6504745" y="2597040"/>
                <a:ext cx="2235240" cy="290880"/>
              </a:xfrm>
              <a:prstGeom prst="rect">
                <a:avLst/>
              </a:prstGeom>
            </p:spPr>
          </p:pic>
        </mc:Fallback>
      </mc:AlternateContent>
      <p:grpSp>
        <p:nvGrpSpPr>
          <p:cNvPr id="75" name="Grup 74">
            <a:extLst>
              <a:ext uri="{FF2B5EF4-FFF2-40B4-BE49-F238E27FC236}">
                <a16:creationId xmlns:a16="http://schemas.microsoft.com/office/drawing/2014/main" id="{7565DE4C-D024-7F0C-8044-8404DEB19BBE}"/>
              </a:ext>
            </a:extLst>
          </p:cNvPr>
          <p:cNvGrpSpPr/>
          <p:nvPr/>
        </p:nvGrpSpPr>
        <p:grpSpPr>
          <a:xfrm>
            <a:off x="8874265" y="2444400"/>
            <a:ext cx="507600" cy="297360"/>
            <a:chOff x="8874265" y="2444400"/>
            <a:chExt cx="507600" cy="29736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7395EBEF-CBEB-BD2E-DFFB-D13DA53BC0E0}"/>
                    </a:ext>
                  </a:extLst>
                </p14:cNvPr>
                <p14:cNvContentPartPr/>
                <p14:nvPr/>
              </p14:nvContentPartPr>
              <p14:xfrm>
                <a:off x="8874265" y="2579040"/>
                <a:ext cx="149760" cy="162720"/>
              </p14:xfrm>
            </p:contentPart>
          </mc:Choice>
          <mc:Fallback xmlns="">
            <p:pic>
              <p:nvPicPr>
                <p:cNvPr id="68" name="Mürekkep 67">
                  <a:extLst>
                    <a:ext uri="{FF2B5EF4-FFF2-40B4-BE49-F238E27FC236}">
                      <a16:creationId xmlns:a16="http://schemas.microsoft.com/office/drawing/2014/main" id="{7395EBEF-CBEB-BD2E-DFFB-D13DA53BC0E0}"/>
                    </a:ext>
                  </a:extLst>
                </p:cNvPr>
                <p:cNvPicPr/>
                <p:nvPr/>
              </p:nvPicPr>
              <p:blipFill>
                <a:blip r:embed="rId77"/>
                <a:stretch>
                  <a:fillRect/>
                </a:stretch>
              </p:blipFill>
              <p:spPr>
                <a:xfrm>
                  <a:off x="8865265" y="2570400"/>
                  <a:ext cx="1674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4986E9E1-BADB-9549-5264-3CE3980A7349}"/>
                    </a:ext>
                  </a:extLst>
                </p14:cNvPr>
                <p14:cNvContentPartPr/>
                <p14:nvPr/>
              </p14:nvContentPartPr>
              <p14:xfrm>
                <a:off x="8912785" y="2618280"/>
                <a:ext cx="95760" cy="38520"/>
              </p14:xfrm>
            </p:contentPart>
          </mc:Choice>
          <mc:Fallback xmlns="">
            <p:pic>
              <p:nvPicPr>
                <p:cNvPr id="69" name="Mürekkep 68">
                  <a:extLst>
                    <a:ext uri="{FF2B5EF4-FFF2-40B4-BE49-F238E27FC236}">
                      <a16:creationId xmlns:a16="http://schemas.microsoft.com/office/drawing/2014/main" id="{4986E9E1-BADB-9549-5264-3CE3980A7349}"/>
                    </a:ext>
                  </a:extLst>
                </p:cNvPr>
                <p:cNvPicPr/>
                <p:nvPr/>
              </p:nvPicPr>
              <p:blipFill>
                <a:blip r:embed="rId79"/>
                <a:stretch>
                  <a:fillRect/>
                </a:stretch>
              </p:blipFill>
              <p:spPr>
                <a:xfrm>
                  <a:off x="8903785" y="2609280"/>
                  <a:ext cx="113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0AB75064-C145-887A-B667-14F422304CE8}"/>
                    </a:ext>
                  </a:extLst>
                </p14:cNvPr>
                <p14:cNvContentPartPr/>
                <p14:nvPr/>
              </p14:nvContentPartPr>
              <p14:xfrm>
                <a:off x="8883625" y="2521800"/>
                <a:ext cx="77040" cy="28800"/>
              </p14:xfrm>
            </p:contentPart>
          </mc:Choice>
          <mc:Fallback xmlns="">
            <p:pic>
              <p:nvPicPr>
                <p:cNvPr id="70" name="Mürekkep 69">
                  <a:extLst>
                    <a:ext uri="{FF2B5EF4-FFF2-40B4-BE49-F238E27FC236}">
                      <a16:creationId xmlns:a16="http://schemas.microsoft.com/office/drawing/2014/main" id="{0AB75064-C145-887A-B667-14F422304CE8}"/>
                    </a:ext>
                  </a:extLst>
                </p:cNvPr>
                <p:cNvPicPr/>
                <p:nvPr/>
              </p:nvPicPr>
              <p:blipFill>
                <a:blip r:embed="rId81"/>
                <a:stretch>
                  <a:fillRect/>
                </a:stretch>
              </p:blipFill>
              <p:spPr>
                <a:xfrm>
                  <a:off x="8874625" y="2513160"/>
                  <a:ext cx="94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1341B320-4211-4ACF-CD17-5145B229A708}"/>
                    </a:ext>
                  </a:extLst>
                </p14:cNvPr>
                <p14:cNvContentPartPr/>
                <p14:nvPr/>
              </p14:nvContentPartPr>
              <p14:xfrm>
                <a:off x="9037705" y="2473200"/>
                <a:ext cx="48600" cy="143280"/>
              </p14:xfrm>
            </p:contentPart>
          </mc:Choice>
          <mc:Fallback xmlns="">
            <p:pic>
              <p:nvPicPr>
                <p:cNvPr id="71" name="Mürekkep 70">
                  <a:extLst>
                    <a:ext uri="{FF2B5EF4-FFF2-40B4-BE49-F238E27FC236}">
                      <a16:creationId xmlns:a16="http://schemas.microsoft.com/office/drawing/2014/main" id="{1341B320-4211-4ACF-CD17-5145B229A708}"/>
                    </a:ext>
                  </a:extLst>
                </p:cNvPr>
                <p:cNvPicPr/>
                <p:nvPr/>
              </p:nvPicPr>
              <p:blipFill>
                <a:blip r:embed="rId83"/>
                <a:stretch>
                  <a:fillRect/>
                </a:stretch>
              </p:blipFill>
              <p:spPr>
                <a:xfrm>
                  <a:off x="9029065" y="2464560"/>
                  <a:ext cx="66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Mürekkep 71">
                  <a:extLst>
                    <a:ext uri="{FF2B5EF4-FFF2-40B4-BE49-F238E27FC236}">
                      <a16:creationId xmlns:a16="http://schemas.microsoft.com/office/drawing/2014/main" id="{E8B7601F-FF39-6542-8B5B-131818540691}"/>
                    </a:ext>
                  </a:extLst>
                </p14:cNvPr>
                <p14:cNvContentPartPr/>
                <p14:nvPr/>
              </p14:nvContentPartPr>
              <p14:xfrm>
                <a:off x="9107545" y="2540880"/>
                <a:ext cx="83160" cy="89640"/>
              </p14:xfrm>
            </p:contentPart>
          </mc:Choice>
          <mc:Fallback xmlns="">
            <p:pic>
              <p:nvPicPr>
                <p:cNvPr id="72" name="Mürekkep 71">
                  <a:extLst>
                    <a:ext uri="{FF2B5EF4-FFF2-40B4-BE49-F238E27FC236}">
                      <a16:creationId xmlns:a16="http://schemas.microsoft.com/office/drawing/2014/main" id="{E8B7601F-FF39-6542-8B5B-131818540691}"/>
                    </a:ext>
                  </a:extLst>
                </p:cNvPr>
                <p:cNvPicPr/>
                <p:nvPr/>
              </p:nvPicPr>
              <p:blipFill>
                <a:blip r:embed="rId85"/>
                <a:stretch>
                  <a:fillRect/>
                </a:stretch>
              </p:blipFill>
              <p:spPr>
                <a:xfrm>
                  <a:off x="9098905" y="2532240"/>
                  <a:ext cx="100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3" name="Mürekkep 72">
                  <a:extLst>
                    <a:ext uri="{FF2B5EF4-FFF2-40B4-BE49-F238E27FC236}">
                      <a16:creationId xmlns:a16="http://schemas.microsoft.com/office/drawing/2014/main" id="{1A25C472-B36E-3A72-642C-C4EEBE2CF038}"/>
                    </a:ext>
                  </a:extLst>
                </p14:cNvPr>
                <p14:cNvContentPartPr/>
                <p14:nvPr/>
              </p14:nvContentPartPr>
              <p14:xfrm>
                <a:off x="9191065" y="2444400"/>
                <a:ext cx="36000" cy="166320"/>
              </p14:xfrm>
            </p:contentPart>
          </mc:Choice>
          <mc:Fallback xmlns="">
            <p:pic>
              <p:nvPicPr>
                <p:cNvPr id="73" name="Mürekkep 72">
                  <a:extLst>
                    <a:ext uri="{FF2B5EF4-FFF2-40B4-BE49-F238E27FC236}">
                      <a16:creationId xmlns:a16="http://schemas.microsoft.com/office/drawing/2014/main" id="{1A25C472-B36E-3A72-642C-C4EEBE2CF038}"/>
                    </a:ext>
                  </a:extLst>
                </p:cNvPr>
                <p:cNvPicPr/>
                <p:nvPr/>
              </p:nvPicPr>
              <p:blipFill>
                <a:blip r:embed="rId87"/>
                <a:stretch>
                  <a:fillRect/>
                </a:stretch>
              </p:blipFill>
              <p:spPr>
                <a:xfrm>
                  <a:off x="9182425" y="2435760"/>
                  <a:ext cx="53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4" name="Mürekkep 73">
                  <a:extLst>
                    <a:ext uri="{FF2B5EF4-FFF2-40B4-BE49-F238E27FC236}">
                      <a16:creationId xmlns:a16="http://schemas.microsoft.com/office/drawing/2014/main" id="{DD34C751-6B94-1547-2551-90DD717FAB57}"/>
                    </a:ext>
                  </a:extLst>
                </p14:cNvPr>
                <p14:cNvContentPartPr/>
                <p14:nvPr/>
              </p14:nvContentPartPr>
              <p14:xfrm>
                <a:off x="9265585" y="2539800"/>
                <a:ext cx="116280" cy="90360"/>
              </p14:xfrm>
            </p:contentPart>
          </mc:Choice>
          <mc:Fallback xmlns="">
            <p:pic>
              <p:nvPicPr>
                <p:cNvPr id="74" name="Mürekkep 73">
                  <a:extLst>
                    <a:ext uri="{FF2B5EF4-FFF2-40B4-BE49-F238E27FC236}">
                      <a16:creationId xmlns:a16="http://schemas.microsoft.com/office/drawing/2014/main" id="{DD34C751-6B94-1547-2551-90DD717FAB57}"/>
                    </a:ext>
                  </a:extLst>
                </p:cNvPr>
                <p:cNvPicPr/>
                <p:nvPr/>
              </p:nvPicPr>
              <p:blipFill>
                <a:blip r:embed="rId89"/>
                <a:stretch>
                  <a:fillRect/>
                </a:stretch>
              </p:blipFill>
              <p:spPr>
                <a:xfrm>
                  <a:off x="9256585" y="2531160"/>
                  <a:ext cx="13392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43494331-77C1-29D0-666E-5FD3B844FED7}"/>
                  </a:ext>
                </a:extLst>
              </p14:cNvPr>
              <p14:cNvContentPartPr/>
              <p14:nvPr/>
            </p14:nvContentPartPr>
            <p14:xfrm>
              <a:off x="6196225" y="66600"/>
              <a:ext cx="1677600" cy="338040"/>
            </p14:xfrm>
          </p:contentPart>
        </mc:Choice>
        <mc:Fallback xmlns="">
          <p:pic>
            <p:nvPicPr>
              <p:cNvPr id="76" name="Mürekkep 75">
                <a:extLst>
                  <a:ext uri="{FF2B5EF4-FFF2-40B4-BE49-F238E27FC236}">
                    <a16:creationId xmlns:a16="http://schemas.microsoft.com/office/drawing/2014/main" id="{43494331-77C1-29D0-666E-5FD3B844FED7}"/>
                  </a:ext>
                </a:extLst>
              </p:cNvPr>
              <p:cNvPicPr/>
              <p:nvPr/>
            </p:nvPicPr>
            <p:blipFill>
              <a:blip r:embed="rId91"/>
              <a:stretch>
                <a:fillRect/>
              </a:stretch>
            </p:blipFill>
            <p:spPr>
              <a:xfrm>
                <a:off x="6187585" y="57600"/>
                <a:ext cx="1695240" cy="355680"/>
              </a:xfrm>
              <a:prstGeom prst="rect">
                <a:avLst/>
              </a:prstGeom>
            </p:spPr>
          </p:pic>
        </mc:Fallback>
      </mc:AlternateContent>
      <p:grpSp>
        <p:nvGrpSpPr>
          <p:cNvPr id="87" name="Grup 86">
            <a:extLst>
              <a:ext uri="{FF2B5EF4-FFF2-40B4-BE49-F238E27FC236}">
                <a16:creationId xmlns:a16="http://schemas.microsoft.com/office/drawing/2014/main" id="{24F3F89D-38C4-33EA-C6FD-1C4685F91818}"/>
              </a:ext>
            </a:extLst>
          </p:cNvPr>
          <p:cNvGrpSpPr/>
          <p:nvPr/>
        </p:nvGrpSpPr>
        <p:grpSpPr>
          <a:xfrm>
            <a:off x="6583225" y="5678640"/>
            <a:ext cx="1321920" cy="445320"/>
            <a:chOff x="6583225" y="5678640"/>
            <a:chExt cx="1321920" cy="445320"/>
          </a:xfrm>
        </p:grpSpPr>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0071679F-A72B-E239-43A5-F5CC2853BB66}"/>
                    </a:ext>
                  </a:extLst>
                </p14:cNvPr>
                <p14:cNvContentPartPr/>
                <p14:nvPr/>
              </p14:nvContentPartPr>
              <p14:xfrm>
                <a:off x="7516705" y="5841360"/>
                <a:ext cx="364320" cy="59040"/>
              </p14:xfrm>
            </p:contentPart>
          </mc:Choice>
          <mc:Fallback xmlns="">
            <p:pic>
              <p:nvPicPr>
                <p:cNvPr id="77" name="Mürekkep 76">
                  <a:extLst>
                    <a:ext uri="{FF2B5EF4-FFF2-40B4-BE49-F238E27FC236}">
                      <a16:creationId xmlns:a16="http://schemas.microsoft.com/office/drawing/2014/main" id="{0071679F-A72B-E239-43A5-F5CC2853BB66}"/>
                    </a:ext>
                  </a:extLst>
                </p:cNvPr>
                <p:cNvPicPr/>
                <p:nvPr/>
              </p:nvPicPr>
              <p:blipFill>
                <a:blip r:embed="rId93"/>
                <a:stretch>
                  <a:fillRect/>
                </a:stretch>
              </p:blipFill>
              <p:spPr>
                <a:xfrm>
                  <a:off x="7508065" y="5832720"/>
                  <a:ext cx="381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3E861D6-0912-F3B5-2199-5D351861A1FF}"/>
                    </a:ext>
                  </a:extLst>
                </p14:cNvPr>
                <p14:cNvContentPartPr/>
                <p14:nvPr/>
              </p14:nvContentPartPr>
              <p14:xfrm>
                <a:off x="7805785" y="5783760"/>
                <a:ext cx="99360" cy="132120"/>
              </p14:xfrm>
            </p:contentPart>
          </mc:Choice>
          <mc:Fallback xmlns="">
            <p:pic>
              <p:nvPicPr>
                <p:cNvPr id="78" name="Mürekkep 77">
                  <a:extLst>
                    <a:ext uri="{FF2B5EF4-FFF2-40B4-BE49-F238E27FC236}">
                      <a16:creationId xmlns:a16="http://schemas.microsoft.com/office/drawing/2014/main" id="{63E861D6-0912-F3B5-2199-5D351861A1FF}"/>
                    </a:ext>
                  </a:extLst>
                </p:cNvPr>
                <p:cNvPicPr/>
                <p:nvPr/>
              </p:nvPicPr>
              <p:blipFill>
                <a:blip r:embed="rId95"/>
                <a:stretch>
                  <a:fillRect/>
                </a:stretch>
              </p:blipFill>
              <p:spPr>
                <a:xfrm>
                  <a:off x="7796785" y="5774760"/>
                  <a:ext cx="117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9CDA1590-000D-C429-2A6A-BE392D31DCE4}"/>
                    </a:ext>
                  </a:extLst>
                </p14:cNvPr>
                <p14:cNvContentPartPr/>
                <p14:nvPr/>
              </p14:nvContentPartPr>
              <p14:xfrm>
                <a:off x="6583225" y="5957640"/>
                <a:ext cx="337680" cy="166320"/>
              </p14:xfrm>
            </p:contentPart>
          </mc:Choice>
          <mc:Fallback xmlns="">
            <p:pic>
              <p:nvPicPr>
                <p:cNvPr id="79" name="Mürekkep 78">
                  <a:extLst>
                    <a:ext uri="{FF2B5EF4-FFF2-40B4-BE49-F238E27FC236}">
                      <a16:creationId xmlns:a16="http://schemas.microsoft.com/office/drawing/2014/main" id="{9CDA1590-000D-C429-2A6A-BE392D31DCE4}"/>
                    </a:ext>
                  </a:extLst>
                </p:cNvPr>
                <p:cNvPicPr/>
                <p:nvPr/>
              </p:nvPicPr>
              <p:blipFill>
                <a:blip r:embed="rId97"/>
                <a:stretch>
                  <a:fillRect/>
                </a:stretch>
              </p:blipFill>
              <p:spPr>
                <a:xfrm>
                  <a:off x="6574585" y="5948640"/>
                  <a:ext cx="355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84808AAB-BD91-7219-46CB-B2154D78D022}"/>
                    </a:ext>
                  </a:extLst>
                </p14:cNvPr>
                <p14:cNvContentPartPr/>
                <p14:nvPr/>
              </p14:nvContentPartPr>
              <p14:xfrm>
                <a:off x="6631465" y="5963400"/>
                <a:ext cx="149760" cy="81000"/>
              </p14:xfrm>
            </p:contentPart>
          </mc:Choice>
          <mc:Fallback xmlns="">
            <p:pic>
              <p:nvPicPr>
                <p:cNvPr id="80" name="Mürekkep 79">
                  <a:extLst>
                    <a:ext uri="{FF2B5EF4-FFF2-40B4-BE49-F238E27FC236}">
                      <a16:creationId xmlns:a16="http://schemas.microsoft.com/office/drawing/2014/main" id="{84808AAB-BD91-7219-46CB-B2154D78D022}"/>
                    </a:ext>
                  </a:extLst>
                </p:cNvPr>
                <p:cNvPicPr/>
                <p:nvPr/>
              </p:nvPicPr>
              <p:blipFill>
                <a:blip r:embed="rId99"/>
                <a:stretch>
                  <a:fillRect/>
                </a:stretch>
              </p:blipFill>
              <p:spPr>
                <a:xfrm>
                  <a:off x="6622465" y="5954760"/>
                  <a:ext cx="167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F701A595-D718-30F3-13A7-8009878D1EC5}"/>
                    </a:ext>
                  </a:extLst>
                </p14:cNvPr>
                <p14:cNvContentPartPr/>
                <p14:nvPr/>
              </p14:nvContentPartPr>
              <p14:xfrm>
                <a:off x="6612025" y="5876640"/>
                <a:ext cx="187560" cy="72000"/>
              </p14:xfrm>
            </p:contentPart>
          </mc:Choice>
          <mc:Fallback xmlns="">
            <p:pic>
              <p:nvPicPr>
                <p:cNvPr id="81" name="Mürekkep 80">
                  <a:extLst>
                    <a:ext uri="{FF2B5EF4-FFF2-40B4-BE49-F238E27FC236}">
                      <a16:creationId xmlns:a16="http://schemas.microsoft.com/office/drawing/2014/main" id="{F701A595-D718-30F3-13A7-8009878D1EC5}"/>
                    </a:ext>
                  </a:extLst>
                </p:cNvPr>
                <p:cNvPicPr/>
                <p:nvPr/>
              </p:nvPicPr>
              <p:blipFill>
                <a:blip r:embed="rId101"/>
                <a:stretch>
                  <a:fillRect/>
                </a:stretch>
              </p:blipFill>
              <p:spPr>
                <a:xfrm>
                  <a:off x="6603385" y="5867640"/>
                  <a:ext cx="2052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453CC079-9CA4-542E-E4B1-F4F3CED5E03B}"/>
                    </a:ext>
                  </a:extLst>
                </p14:cNvPr>
                <p14:cNvContentPartPr/>
                <p14:nvPr/>
              </p14:nvContentPartPr>
              <p14:xfrm>
                <a:off x="6843145" y="5775120"/>
                <a:ext cx="114840" cy="212040"/>
              </p14:xfrm>
            </p:contentPart>
          </mc:Choice>
          <mc:Fallback xmlns="">
            <p:pic>
              <p:nvPicPr>
                <p:cNvPr id="82" name="Mürekkep 81">
                  <a:extLst>
                    <a:ext uri="{FF2B5EF4-FFF2-40B4-BE49-F238E27FC236}">
                      <a16:creationId xmlns:a16="http://schemas.microsoft.com/office/drawing/2014/main" id="{453CC079-9CA4-542E-E4B1-F4F3CED5E03B}"/>
                    </a:ext>
                  </a:extLst>
                </p:cNvPr>
                <p:cNvPicPr/>
                <p:nvPr/>
              </p:nvPicPr>
              <p:blipFill>
                <a:blip r:embed="rId103"/>
                <a:stretch>
                  <a:fillRect/>
                </a:stretch>
              </p:blipFill>
              <p:spPr>
                <a:xfrm>
                  <a:off x="6834145" y="5766120"/>
                  <a:ext cx="13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4C519DBB-4591-10BA-2A08-432ECCDFA6BA}"/>
                    </a:ext>
                  </a:extLst>
                </p14:cNvPr>
                <p14:cNvContentPartPr/>
                <p14:nvPr/>
              </p14:nvContentPartPr>
              <p14:xfrm>
                <a:off x="6974905" y="5890320"/>
                <a:ext cx="146520" cy="117720"/>
              </p14:xfrm>
            </p:contentPart>
          </mc:Choice>
          <mc:Fallback xmlns="">
            <p:pic>
              <p:nvPicPr>
                <p:cNvPr id="83" name="Mürekkep 82">
                  <a:extLst>
                    <a:ext uri="{FF2B5EF4-FFF2-40B4-BE49-F238E27FC236}">
                      <a16:creationId xmlns:a16="http://schemas.microsoft.com/office/drawing/2014/main" id="{4C519DBB-4591-10BA-2A08-432ECCDFA6BA}"/>
                    </a:ext>
                  </a:extLst>
                </p:cNvPr>
                <p:cNvPicPr/>
                <p:nvPr/>
              </p:nvPicPr>
              <p:blipFill>
                <a:blip r:embed="rId105"/>
                <a:stretch>
                  <a:fillRect/>
                </a:stretch>
              </p:blipFill>
              <p:spPr>
                <a:xfrm>
                  <a:off x="6965905" y="5881320"/>
                  <a:ext cx="164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6DF382C9-B2DD-EA08-B355-2EAE2ECE244B}"/>
                    </a:ext>
                  </a:extLst>
                </p14:cNvPr>
                <p14:cNvContentPartPr/>
                <p14:nvPr/>
              </p14:nvContentPartPr>
              <p14:xfrm>
                <a:off x="7016305" y="5678640"/>
                <a:ext cx="158400" cy="236520"/>
              </p14:xfrm>
            </p:contentPart>
          </mc:Choice>
          <mc:Fallback xmlns="">
            <p:pic>
              <p:nvPicPr>
                <p:cNvPr id="84" name="Mürekkep 83">
                  <a:extLst>
                    <a:ext uri="{FF2B5EF4-FFF2-40B4-BE49-F238E27FC236}">
                      <a16:creationId xmlns:a16="http://schemas.microsoft.com/office/drawing/2014/main" id="{6DF382C9-B2DD-EA08-B355-2EAE2ECE244B}"/>
                    </a:ext>
                  </a:extLst>
                </p:cNvPr>
                <p:cNvPicPr/>
                <p:nvPr/>
              </p:nvPicPr>
              <p:blipFill>
                <a:blip r:embed="rId107"/>
                <a:stretch>
                  <a:fillRect/>
                </a:stretch>
              </p:blipFill>
              <p:spPr>
                <a:xfrm>
                  <a:off x="7007305" y="5669640"/>
                  <a:ext cx="176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Mürekkep 84">
                  <a:extLst>
                    <a:ext uri="{FF2B5EF4-FFF2-40B4-BE49-F238E27FC236}">
                      <a16:creationId xmlns:a16="http://schemas.microsoft.com/office/drawing/2014/main" id="{BCC00C93-DC70-78FF-3397-35076F5D21C3}"/>
                    </a:ext>
                  </a:extLst>
                </p14:cNvPr>
                <p14:cNvContentPartPr/>
                <p14:nvPr/>
              </p14:nvContentPartPr>
              <p14:xfrm>
                <a:off x="7196665" y="5738040"/>
                <a:ext cx="127080" cy="135000"/>
              </p14:xfrm>
            </p:contentPart>
          </mc:Choice>
          <mc:Fallback xmlns="">
            <p:pic>
              <p:nvPicPr>
                <p:cNvPr id="85" name="Mürekkep 84">
                  <a:extLst>
                    <a:ext uri="{FF2B5EF4-FFF2-40B4-BE49-F238E27FC236}">
                      <a16:creationId xmlns:a16="http://schemas.microsoft.com/office/drawing/2014/main" id="{BCC00C93-DC70-78FF-3397-35076F5D21C3}"/>
                    </a:ext>
                  </a:extLst>
                </p:cNvPr>
                <p:cNvPicPr/>
                <p:nvPr/>
              </p:nvPicPr>
              <p:blipFill>
                <a:blip r:embed="rId109"/>
                <a:stretch>
                  <a:fillRect/>
                </a:stretch>
              </p:blipFill>
              <p:spPr>
                <a:xfrm>
                  <a:off x="7187665" y="5729400"/>
                  <a:ext cx="144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Mürekkep 85">
                  <a:extLst>
                    <a:ext uri="{FF2B5EF4-FFF2-40B4-BE49-F238E27FC236}">
                      <a16:creationId xmlns:a16="http://schemas.microsoft.com/office/drawing/2014/main" id="{0E2135F8-7E11-346E-6D94-4E86A1E9A054}"/>
                    </a:ext>
                  </a:extLst>
                </p14:cNvPr>
                <p14:cNvContentPartPr/>
                <p14:nvPr/>
              </p14:nvContentPartPr>
              <p14:xfrm>
                <a:off x="7189465" y="5736240"/>
                <a:ext cx="87480" cy="104760"/>
              </p14:xfrm>
            </p:contentPart>
          </mc:Choice>
          <mc:Fallback xmlns="">
            <p:pic>
              <p:nvPicPr>
                <p:cNvPr id="86" name="Mürekkep 85">
                  <a:extLst>
                    <a:ext uri="{FF2B5EF4-FFF2-40B4-BE49-F238E27FC236}">
                      <a16:creationId xmlns:a16="http://schemas.microsoft.com/office/drawing/2014/main" id="{0E2135F8-7E11-346E-6D94-4E86A1E9A054}"/>
                    </a:ext>
                  </a:extLst>
                </p:cNvPr>
                <p:cNvPicPr/>
                <p:nvPr/>
              </p:nvPicPr>
              <p:blipFill>
                <a:blip r:embed="rId111"/>
                <a:stretch>
                  <a:fillRect/>
                </a:stretch>
              </p:blipFill>
              <p:spPr>
                <a:xfrm>
                  <a:off x="7180465" y="5727600"/>
                  <a:ext cx="105120" cy="122400"/>
                </a:xfrm>
                <a:prstGeom prst="rect">
                  <a:avLst/>
                </a:prstGeom>
              </p:spPr>
            </p:pic>
          </mc:Fallback>
        </mc:AlternateContent>
      </p:grpSp>
      <p:sp>
        <p:nvSpPr>
          <p:cNvPr id="88" name="Metin kutusu 87">
            <a:extLst>
              <a:ext uri="{FF2B5EF4-FFF2-40B4-BE49-F238E27FC236}">
                <a16:creationId xmlns:a16="http://schemas.microsoft.com/office/drawing/2014/main" id="{AE87055A-8368-8A04-4FF8-774F57118C61}"/>
              </a:ext>
            </a:extLst>
          </p:cNvPr>
          <p:cNvSpPr txBox="1"/>
          <p:nvPr/>
        </p:nvSpPr>
        <p:spPr>
          <a:xfrm>
            <a:off x="3514658" y="5130611"/>
            <a:ext cx="4419056" cy="523220"/>
          </a:xfrm>
          <a:prstGeom prst="rect">
            <a:avLst/>
          </a:prstGeom>
          <a:noFill/>
        </p:spPr>
        <p:txBody>
          <a:bodyPr wrap="square" rtlCol="0">
            <a:spAutoFit/>
          </a:bodyPr>
          <a:lstStyle/>
          <a:p>
            <a:r>
              <a:rPr lang="en-US" sz="1400" dirty="0" err="1"/>
              <a:t>Blueprintte</a:t>
            </a:r>
            <a:r>
              <a:rPr lang="en-US" sz="1400" dirty="0"/>
              <a:t> </a:t>
            </a:r>
            <a:r>
              <a:rPr lang="en-US" sz="1400" dirty="0" err="1"/>
              <a:t>OverlayWidhetController’in</a:t>
            </a:r>
            <a:r>
              <a:rPr lang="en-US" sz="1400" dirty="0"/>
              <a:t> </a:t>
            </a:r>
          </a:p>
          <a:p>
            <a:r>
              <a:rPr lang="en-US" sz="1400" dirty="0" err="1"/>
              <a:t>gozukmesi</a:t>
            </a:r>
            <a:r>
              <a:rPr lang="en-US" sz="1400" dirty="0"/>
              <a:t> </a:t>
            </a:r>
            <a:r>
              <a:rPr lang="en-US" sz="1400" dirty="0" err="1"/>
              <a:t>ve</a:t>
            </a:r>
            <a:r>
              <a:rPr lang="en-US" sz="1400" dirty="0"/>
              <a:t> node </a:t>
            </a:r>
            <a:r>
              <a:rPr lang="en-US" sz="1400" dirty="0" err="1"/>
              <a:t>olarak</a:t>
            </a:r>
            <a:r>
              <a:rPr lang="en-US" sz="1400" dirty="0"/>
              <a:t> </a:t>
            </a:r>
            <a:r>
              <a:rPr lang="en-US" sz="1400" dirty="0" err="1"/>
              <a:t>kulanabilmemiz</a:t>
            </a:r>
            <a:r>
              <a:rPr lang="en-US" sz="1400" dirty="0"/>
              <a:t> </a:t>
            </a:r>
            <a:r>
              <a:rPr lang="en-US" sz="1400" dirty="0" err="1"/>
              <a:t>icin</a:t>
            </a:r>
            <a:r>
              <a:rPr lang="en-US" sz="1400" dirty="0"/>
              <a:t>.</a:t>
            </a:r>
            <a:endParaRPr lang="en-CA" sz="1400" dirty="0"/>
          </a:p>
        </p:txBody>
      </p:sp>
      <p:grpSp>
        <p:nvGrpSpPr>
          <p:cNvPr id="93" name="Grup 92">
            <a:extLst>
              <a:ext uri="{FF2B5EF4-FFF2-40B4-BE49-F238E27FC236}">
                <a16:creationId xmlns:a16="http://schemas.microsoft.com/office/drawing/2014/main" id="{740FBB75-2481-E13B-A3A4-EA5955532532}"/>
              </a:ext>
            </a:extLst>
          </p:cNvPr>
          <p:cNvGrpSpPr/>
          <p:nvPr/>
        </p:nvGrpSpPr>
        <p:grpSpPr>
          <a:xfrm>
            <a:off x="2636905" y="5727600"/>
            <a:ext cx="2314440" cy="740520"/>
            <a:chOff x="2636905" y="5727600"/>
            <a:chExt cx="2314440" cy="740520"/>
          </a:xfrm>
        </p:grpSpPr>
        <mc:AlternateContent xmlns:mc="http://schemas.openxmlformats.org/markup-compatibility/2006" xmlns:p14="http://schemas.microsoft.com/office/powerpoint/2010/main">
          <mc:Choice Requires="p14">
            <p:contentPart p14:bwMode="auto" r:id="rId112">
              <p14:nvContentPartPr>
                <p14:cNvPr id="59" name="Mürekkep 58">
                  <a:extLst>
                    <a:ext uri="{FF2B5EF4-FFF2-40B4-BE49-F238E27FC236}">
                      <a16:creationId xmlns:a16="http://schemas.microsoft.com/office/drawing/2014/main" id="{E77345CE-0C39-189A-D27A-E8DCA46B6365}"/>
                    </a:ext>
                  </a:extLst>
                </p14:cNvPr>
                <p14:cNvContentPartPr/>
                <p14:nvPr/>
              </p14:nvContentPartPr>
              <p14:xfrm>
                <a:off x="2636905" y="6167160"/>
                <a:ext cx="237600" cy="70200"/>
              </p14:xfrm>
            </p:contentPart>
          </mc:Choice>
          <mc:Fallback xmlns="">
            <p:pic>
              <p:nvPicPr>
                <p:cNvPr id="59" name="Mürekkep 58">
                  <a:extLst>
                    <a:ext uri="{FF2B5EF4-FFF2-40B4-BE49-F238E27FC236}">
                      <a16:creationId xmlns:a16="http://schemas.microsoft.com/office/drawing/2014/main" id="{E77345CE-0C39-189A-D27A-E8DCA46B6365}"/>
                    </a:ext>
                  </a:extLst>
                </p:cNvPr>
                <p:cNvPicPr/>
                <p:nvPr/>
              </p:nvPicPr>
              <p:blipFill>
                <a:blip r:embed="rId113"/>
                <a:stretch>
                  <a:fillRect/>
                </a:stretch>
              </p:blipFill>
              <p:spPr>
                <a:xfrm>
                  <a:off x="2628265" y="6158160"/>
                  <a:ext cx="255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Mürekkep 59">
                  <a:extLst>
                    <a:ext uri="{FF2B5EF4-FFF2-40B4-BE49-F238E27FC236}">
                      <a16:creationId xmlns:a16="http://schemas.microsoft.com/office/drawing/2014/main" id="{546C0B3A-610B-2EF5-355A-DB1CE06253B8}"/>
                    </a:ext>
                  </a:extLst>
                </p14:cNvPr>
                <p14:cNvContentPartPr/>
                <p14:nvPr/>
              </p14:nvContentPartPr>
              <p14:xfrm>
                <a:off x="2781265" y="6082920"/>
                <a:ext cx="127440" cy="180360"/>
              </p14:xfrm>
            </p:contentPart>
          </mc:Choice>
          <mc:Fallback xmlns="">
            <p:pic>
              <p:nvPicPr>
                <p:cNvPr id="60" name="Mürekkep 59">
                  <a:extLst>
                    <a:ext uri="{FF2B5EF4-FFF2-40B4-BE49-F238E27FC236}">
                      <a16:creationId xmlns:a16="http://schemas.microsoft.com/office/drawing/2014/main" id="{546C0B3A-610B-2EF5-355A-DB1CE06253B8}"/>
                    </a:ext>
                  </a:extLst>
                </p:cNvPr>
                <p:cNvPicPr/>
                <p:nvPr/>
              </p:nvPicPr>
              <p:blipFill>
                <a:blip r:embed="rId115"/>
                <a:stretch>
                  <a:fillRect/>
                </a:stretch>
              </p:blipFill>
              <p:spPr>
                <a:xfrm>
                  <a:off x="2772625" y="6073920"/>
                  <a:ext cx="1450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Mürekkep 60">
                  <a:extLst>
                    <a:ext uri="{FF2B5EF4-FFF2-40B4-BE49-F238E27FC236}">
                      <a16:creationId xmlns:a16="http://schemas.microsoft.com/office/drawing/2014/main" id="{4E9FC23F-1BC4-46CC-EE93-0D1351621289}"/>
                    </a:ext>
                  </a:extLst>
                </p14:cNvPr>
                <p14:cNvContentPartPr/>
                <p14:nvPr/>
              </p14:nvContentPartPr>
              <p14:xfrm>
                <a:off x="3021385" y="5909760"/>
                <a:ext cx="127440" cy="271800"/>
              </p14:xfrm>
            </p:contentPart>
          </mc:Choice>
          <mc:Fallback xmlns="">
            <p:pic>
              <p:nvPicPr>
                <p:cNvPr id="61" name="Mürekkep 60">
                  <a:extLst>
                    <a:ext uri="{FF2B5EF4-FFF2-40B4-BE49-F238E27FC236}">
                      <a16:creationId xmlns:a16="http://schemas.microsoft.com/office/drawing/2014/main" id="{4E9FC23F-1BC4-46CC-EE93-0D1351621289}"/>
                    </a:ext>
                  </a:extLst>
                </p:cNvPr>
                <p:cNvPicPr/>
                <p:nvPr/>
              </p:nvPicPr>
              <p:blipFill>
                <a:blip r:embed="rId117"/>
                <a:stretch>
                  <a:fillRect/>
                </a:stretch>
              </p:blipFill>
              <p:spPr>
                <a:xfrm>
                  <a:off x="3012385" y="5900760"/>
                  <a:ext cx="1450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Mürekkep 61">
                  <a:extLst>
                    <a:ext uri="{FF2B5EF4-FFF2-40B4-BE49-F238E27FC236}">
                      <a16:creationId xmlns:a16="http://schemas.microsoft.com/office/drawing/2014/main" id="{ECBC4CB5-5692-DE92-D543-8A422D65537E}"/>
                    </a:ext>
                  </a:extLst>
                </p14:cNvPr>
                <p14:cNvContentPartPr/>
                <p14:nvPr/>
              </p14:nvContentPartPr>
              <p14:xfrm>
                <a:off x="3213265" y="5910120"/>
                <a:ext cx="124920" cy="167040"/>
              </p14:xfrm>
            </p:contentPart>
          </mc:Choice>
          <mc:Fallback xmlns="">
            <p:pic>
              <p:nvPicPr>
                <p:cNvPr id="62" name="Mürekkep 61">
                  <a:extLst>
                    <a:ext uri="{FF2B5EF4-FFF2-40B4-BE49-F238E27FC236}">
                      <a16:creationId xmlns:a16="http://schemas.microsoft.com/office/drawing/2014/main" id="{ECBC4CB5-5692-DE92-D543-8A422D65537E}"/>
                    </a:ext>
                  </a:extLst>
                </p:cNvPr>
                <p:cNvPicPr/>
                <p:nvPr/>
              </p:nvPicPr>
              <p:blipFill>
                <a:blip r:embed="rId119"/>
                <a:stretch>
                  <a:fillRect/>
                </a:stretch>
              </p:blipFill>
              <p:spPr>
                <a:xfrm>
                  <a:off x="3204625" y="5901480"/>
                  <a:ext cx="142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Mürekkep 62">
                  <a:extLst>
                    <a:ext uri="{FF2B5EF4-FFF2-40B4-BE49-F238E27FC236}">
                      <a16:creationId xmlns:a16="http://schemas.microsoft.com/office/drawing/2014/main" id="{70D8340C-7D1C-0B31-F9C9-EA60281EE57D}"/>
                    </a:ext>
                  </a:extLst>
                </p14:cNvPr>
                <p14:cNvContentPartPr/>
                <p14:nvPr/>
              </p14:nvContentPartPr>
              <p14:xfrm>
                <a:off x="3368425" y="5803560"/>
                <a:ext cx="46440" cy="206640"/>
              </p14:xfrm>
            </p:contentPart>
          </mc:Choice>
          <mc:Fallback xmlns="">
            <p:pic>
              <p:nvPicPr>
                <p:cNvPr id="63" name="Mürekkep 62">
                  <a:extLst>
                    <a:ext uri="{FF2B5EF4-FFF2-40B4-BE49-F238E27FC236}">
                      <a16:creationId xmlns:a16="http://schemas.microsoft.com/office/drawing/2014/main" id="{70D8340C-7D1C-0B31-F9C9-EA60281EE57D}"/>
                    </a:ext>
                  </a:extLst>
                </p:cNvPr>
                <p:cNvPicPr/>
                <p:nvPr/>
              </p:nvPicPr>
              <p:blipFill>
                <a:blip r:embed="rId121"/>
                <a:stretch>
                  <a:fillRect/>
                </a:stretch>
              </p:blipFill>
              <p:spPr>
                <a:xfrm>
                  <a:off x="3359785" y="5794920"/>
                  <a:ext cx="64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Mürekkep 63">
                  <a:extLst>
                    <a:ext uri="{FF2B5EF4-FFF2-40B4-BE49-F238E27FC236}">
                      <a16:creationId xmlns:a16="http://schemas.microsoft.com/office/drawing/2014/main" id="{D1726C28-176B-F558-84DE-713FD2F9D48C}"/>
                    </a:ext>
                  </a:extLst>
                </p14:cNvPr>
                <p14:cNvContentPartPr/>
                <p14:nvPr/>
              </p14:nvContentPartPr>
              <p14:xfrm>
                <a:off x="3349345" y="5885640"/>
                <a:ext cx="81720" cy="52920"/>
              </p14:xfrm>
            </p:contentPart>
          </mc:Choice>
          <mc:Fallback xmlns="">
            <p:pic>
              <p:nvPicPr>
                <p:cNvPr id="64" name="Mürekkep 63">
                  <a:extLst>
                    <a:ext uri="{FF2B5EF4-FFF2-40B4-BE49-F238E27FC236}">
                      <a16:creationId xmlns:a16="http://schemas.microsoft.com/office/drawing/2014/main" id="{D1726C28-176B-F558-84DE-713FD2F9D48C}"/>
                    </a:ext>
                  </a:extLst>
                </p:cNvPr>
                <p:cNvPicPr/>
                <p:nvPr/>
              </p:nvPicPr>
              <p:blipFill>
                <a:blip r:embed="rId123"/>
                <a:stretch>
                  <a:fillRect/>
                </a:stretch>
              </p:blipFill>
              <p:spPr>
                <a:xfrm>
                  <a:off x="3340345" y="5877000"/>
                  <a:ext cx="993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Mürekkep 88">
                  <a:extLst>
                    <a:ext uri="{FF2B5EF4-FFF2-40B4-BE49-F238E27FC236}">
                      <a16:creationId xmlns:a16="http://schemas.microsoft.com/office/drawing/2014/main" id="{47E2C1FD-7C2B-06A7-1672-4D498CD265A4}"/>
                    </a:ext>
                  </a:extLst>
                </p14:cNvPr>
                <p14:cNvContentPartPr/>
                <p14:nvPr/>
              </p14:nvContentPartPr>
              <p14:xfrm>
                <a:off x="2752465" y="5727600"/>
                <a:ext cx="2198880" cy="740520"/>
              </p14:xfrm>
            </p:contentPart>
          </mc:Choice>
          <mc:Fallback xmlns="">
            <p:pic>
              <p:nvPicPr>
                <p:cNvPr id="89" name="Mürekkep 88">
                  <a:extLst>
                    <a:ext uri="{FF2B5EF4-FFF2-40B4-BE49-F238E27FC236}">
                      <a16:creationId xmlns:a16="http://schemas.microsoft.com/office/drawing/2014/main" id="{47E2C1FD-7C2B-06A7-1672-4D498CD265A4}"/>
                    </a:ext>
                  </a:extLst>
                </p:cNvPr>
                <p:cNvPicPr/>
                <p:nvPr/>
              </p:nvPicPr>
              <p:blipFill>
                <a:blip r:embed="rId125"/>
                <a:stretch>
                  <a:fillRect/>
                </a:stretch>
              </p:blipFill>
              <p:spPr>
                <a:xfrm>
                  <a:off x="2743465" y="5718960"/>
                  <a:ext cx="2216520" cy="758160"/>
                </a:xfrm>
                <a:prstGeom prst="rect">
                  <a:avLst/>
                </a:prstGeom>
              </p:spPr>
            </p:pic>
          </mc:Fallback>
        </mc:AlternateContent>
      </p:grpSp>
      <p:grpSp>
        <p:nvGrpSpPr>
          <p:cNvPr id="92" name="Grup 91">
            <a:extLst>
              <a:ext uri="{FF2B5EF4-FFF2-40B4-BE49-F238E27FC236}">
                <a16:creationId xmlns:a16="http://schemas.microsoft.com/office/drawing/2014/main" id="{55FA3C3D-6185-24A3-B5AB-ED2B1B0A394C}"/>
              </a:ext>
            </a:extLst>
          </p:cNvPr>
          <p:cNvGrpSpPr/>
          <p:nvPr/>
        </p:nvGrpSpPr>
        <p:grpSpPr>
          <a:xfrm>
            <a:off x="5514745" y="2675520"/>
            <a:ext cx="918360" cy="2474280"/>
            <a:chOff x="5514745" y="2675520"/>
            <a:chExt cx="918360" cy="2474280"/>
          </a:xfrm>
        </p:grpSpPr>
        <mc:AlternateContent xmlns:mc="http://schemas.openxmlformats.org/markup-compatibility/2006" xmlns:p14="http://schemas.microsoft.com/office/powerpoint/2010/main">
          <mc:Choice Requires="p14">
            <p:contentPart p14:bwMode="auto" r:id="rId126">
              <p14:nvContentPartPr>
                <p14:cNvPr id="90" name="Mürekkep 89">
                  <a:extLst>
                    <a:ext uri="{FF2B5EF4-FFF2-40B4-BE49-F238E27FC236}">
                      <a16:creationId xmlns:a16="http://schemas.microsoft.com/office/drawing/2014/main" id="{705BFFC6-08C3-BF96-B6C8-D93A33863E05}"/>
                    </a:ext>
                  </a:extLst>
                </p14:cNvPr>
                <p14:cNvContentPartPr/>
                <p14:nvPr/>
              </p14:nvContentPartPr>
              <p14:xfrm>
                <a:off x="5514745" y="2762640"/>
                <a:ext cx="885600" cy="2387160"/>
              </p14:xfrm>
            </p:contentPart>
          </mc:Choice>
          <mc:Fallback xmlns="">
            <p:pic>
              <p:nvPicPr>
                <p:cNvPr id="90" name="Mürekkep 89">
                  <a:extLst>
                    <a:ext uri="{FF2B5EF4-FFF2-40B4-BE49-F238E27FC236}">
                      <a16:creationId xmlns:a16="http://schemas.microsoft.com/office/drawing/2014/main" id="{705BFFC6-08C3-BF96-B6C8-D93A33863E05}"/>
                    </a:ext>
                  </a:extLst>
                </p:cNvPr>
                <p:cNvPicPr/>
                <p:nvPr/>
              </p:nvPicPr>
              <p:blipFill>
                <a:blip r:embed="rId127"/>
                <a:stretch>
                  <a:fillRect/>
                </a:stretch>
              </p:blipFill>
              <p:spPr>
                <a:xfrm>
                  <a:off x="5505745" y="2753640"/>
                  <a:ext cx="903240" cy="2404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Mürekkep 90">
                  <a:extLst>
                    <a:ext uri="{FF2B5EF4-FFF2-40B4-BE49-F238E27FC236}">
                      <a16:creationId xmlns:a16="http://schemas.microsoft.com/office/drawing/2014/main" id="{BA4856D5-1743-40B5-45D8-5902A3B0712A}"/>
                    </a:ext>
                  </a:extLst>
                </p14:cNvPr>
                <p14:cNvContentPartPr/>
                <p14:nvPr/>
              </p14:nvContentPartPr>
              <p14:xfrm>
                <a:off x="6352465" y="2675520"/>
                <a:ext cx="80640" cy="288360"/>
              </p14:xfrm>
            </p:contentPart>
          </mc:Choice>
          <mc:Fallback xmlns="">
            <p:pic>
              <p:nvPicPr>
                <p:cNvPr id="91" name="Mürekkep 90">
                  <a:extLst>
                    <a:ext uri="{FF2B5EF4-FFF2-40B4-BE49-F238E27FC236}">
                      <a16:creationId xmlns:a16="http://schemas.microsoft.com/office/drawing/2014/main" id="{BA4856D5-1743-40B5-45D8-5902A3B0712A}"/>
                    </a:ext>
                  </a:extLst>
                </p:cNvPr>
                <p:cNvPicPr/>
                <p:nvPr/>
              </p:nvPicPr>
              <p:blipFill>
                <a:blip r:embed="rId129"/>
                <a:stretch>
                  <a:fillRect/>
                </a:stretch>
              </p:blipFill>
              <p:spPr>
                <a:xfrm>
                  <a:off x="6343465" y="2666520"/>
                  <a:ext cx="98280" cy="30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94" name="Mürekkep 93">
                <a:extLst>
                  <a:ext uri="{FF2B5EF4-FFF2-40B4-BE49-F238E27FC236}">
                    <a16:creationId xmlns:a16="http://schemas.microsoft.com/office/drawing/2014/main" id="{270A496A-3E2E-5DA8-32DE-1559970CB361}"/>
                  </a:ext>
                </a:extLst>
              </p14:cNvPr>
              <p14:cNvContentPartPr/>
              <p14:nvPr/>
            </p14:nvContentPartPr>
            <p14:xfrm>
              <a:off x="9192145" y="4889160"/>
              <a:ext cx="179280" cy="150120"/>
            </p14:xfrm>
          </p:contentPart>
        </mc:Choice>
        <mc:Fallback xmlns="">
          <p:pic>
            <p:nvPicPr>
              <p:cNvPr id="94" name="Mürekkep 93">
                <a:extLst>
                  <a:ext uri="{FF2B5EF4-FFF2-40B4-BE49-F238E27FC236}">
                    <a16:creationId xmlns:a16="http://schemas.microsoft.com/office/drawing/2014/main" id="{270A496A-3E2E-5DA8-32DE-1559970CB361}"/>
                  </a:ext>
                </a:extLst>
              </p:cNvPr>
              <p:cNvPicPr/>
              <p:nvPr/>
            </p:nvPicPr>
            <p:blipFill>
              <a:blip r:embed="rId131"/>
              <a:stretch>
                <a:fillRect/>
              </a:stretch>
            </p:blipFill>
            <p:spPr>
              <a:xfrm>
                <a:off x="9183505" y="4880160"/>
                <a:ext cx="196920" cy="167760"/>
              </a:xfrm>
              <a:prstGeom prst="rect">
                <a:avLst/>
              </a:prstGeom>
            </p:spPr>
          </p:pic>
        </mc:Fallback>
      </mc:AlternateContent>
      <p:sp>
        <p:nvSpPr>
          <p:cNvPr id="95" name="Metin kutusu 94">
            <a:extLst>
              <a:ext uri="{FF2B5EF4-FFF2-40B4-BE49-F238E27FC236}">
                <a16:creationId xmlns:a16="http://schemas.microsoft.com/office/drawing/2014/main" id="{5D284C53-FF9F-77E1-8DF7-8F181FC7A2DC}"/>
              </a:ext>
            </a:extLst>
          </p:cNvPr>
          <p:cNvSpPr txBox="1"/>
          <p:nvPr/>
        </p:nvSpPr>
        <p:spPr>
          <a:xfrm>
            <a:off x="5009665" y="5690885"/>
            <a:ext cx="1433406" cy="646331"/>
          </a:xfrm>
          <a:prstGeom prst="rect">
            <a:avLst/>
          </a:prstGeom>
          <a:noFill/>
        </p:spPr>
        <p:txBody>
          <a:bodyPr wrap="none" rtlCol="0">
            <a:spAutoFit/>
          </a:bodyPr>
          <a:lstStyle/>
          <a:p>
            <a:r>
              <a:rPr lang="en-US" dirty="0"/>
              <a:t>UE5 I </a:t>
            </a:r>
            <a:r>
              <a:rPr lang="en-US" dirty="0" err="1"/>
              <a:t>kapat</a:t>
            </a:r>
            <a:endParaRPr lang="en-US" dirty="0"/>
          </a:p>
          <a:p>
            <a:r>
              <a:rPr lang="en-US" dirty="0"/>
              <a:t>Ac </a:t>
            </a:r>
            <a:r>
              <a:rPr lang="en-US" dirty="0" err="1"/>
              <a:t>tekrar</a:t>
            </a:r>
            <a:endParaRPr lang="en-US" dirty="0"/>
          </a:p>
        </p:txBody>
      </p:sp>
      <p:pic>
        <p:nvPicPr>
          <p:cNvPr id="97" name="Resim 96">
            <a:extLst>
              <a:ext uri="{FF2B5EF4-FFF2-40B4-BE49-F238E27FC236}">
                <a16:creationId xmlns:a16="http://schemas.microsoft.com/office/drawing/2014/main" id="{B70DF5DC-3B09-CDE8-E160-28DF437C23F5}"/>
              </a:ext>
            </a:extLst>
          </p:cNvPr>
          <p:cNvPicPr>
            <a:picLocks noChangeAspect="1"/>
          </p:cNvPicPr>
          <p:nvPr/>
        </p:nvPicPr>
        <p:blipFill>
          <a:blip r:embed="rId132"/>
          <a:stretch>
            <a:fillRect/>
          </a:stretch>
        </p:blipFill>
        <p:spPr>
          <a:xfrm>
            <a:off x="6536462" y="4352895"/>
            <a:ext cx="4944165" cy="523948"/>
          </a:xfrm>
          <a:prstGeom prst="rect">
            <a:avLst/>
          </a:prstGeom>
        </p:spPr>
      </p:pic>
    </p:spTree>
    <p:extLst>
      <p:ext uri="{BB962C8B-B14F-4D97-AF65-F5344CB8AC3E}">
        <p14:creationId xmlns:p14="http://schemas.microsoft.com/office/powerpoint/2010/main" val="3928210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59AC7-71A7-8D20-DD45-3E2451040FF9}"/>
              </a:ext>
            </a:extLst>
          </p:cNvPr>
          <p:cNvPicPr>
            <a:picLocks noChangeAspect="1"/>
          </p:cNvPicPr>
          <p:nvPr/>
        </p:nvPicPr>
        <p:blipFill>
          <a:blip r:embed="rId3"/>
          <a:stretch>
            <a:fillRect/>
          </a:stretch>
        </p:blipFill>
        <p:spPr>
          <a:xfrm>
            <a:off x="3588738" y="808804"/>
            <a:ext cx="5014524" cy="5765491"/>
          </a:xfrm>
          <a:prstGeom prst="rect">
            <a:avLst/>
          </a:prstGeom>
        </p:spPr>
      </p:pic>
      <p:pic>
        <p:nvPicPr>
          <p:cNvPr id="7" name="Resim 6">
            <a:extLst>
              <a:ext uri="{FF2B5EF4-FFF2-40B4-BE49-F238E27FC236}">
                <a16:creationId xmlns:a16="http://schemas.microsoft.com/office/drawing/2014/main" id="{B89B1CE6-AA9A-DF23-F210-E69DE6BD9D1D}"/>
              </a:ext>
            </a:extLst>
          </p:cNvPr>
          <p:cNvPicPr>
            <a:picLocks noChangeAspect="1"/>
          </p:cNvPicPr>
          <p:nvPr/>
        </p:nvPicPr>
        <p:blipFill>
          <a:blip r:embed="rId4"/>
          <a:stretch>
            <a:fillRect/>
          </a:stretch>
        </p:blipFill>
        <p:spPr>
          <a:xfrm>
            <a:off x="433037" y="3019367"/>
            <a:ext cx="2143424" cy="819264"/>
          </a:xfrm>
          <a:prstGeom prst="rect">
            <a:avLst/>
          </a:prstGeom>
        </p:spPr>
      </p:pic>
      <p:sp>
        <p:nvSpPr>
          <p:cNvPr id="9" name="Metin kutusu 8">
            <a:extLst>
              <a:ext uri="{FF2B5EF4-FFF2-40B4-BE49-F238E27FC236}">
                <a16:creationId xmlns:a16="http://schemas.microsoft.com/office/drawing/2014/main" id="{29F50FBB-F0ED-5C51-730C-26B5ABF89FBC}"/>
              </a:ext>
            </a:extLst>
          </p:cNvPr>
          <p:cNvSpPr txBox="1"/>
          <p:nvPr/>
        </p:nvSpPr>
        <p:spPr>
          <a:xfrm>
            <a:off x="4420001" y="283705"/>
            <a:ext cx="3351998" cy="369332"/>
          </a:xfrm>
          <a:prstGeom prst="rect">
            <a:avLst/>
          </a:prstGeom>
          <a:noFill/>
        </p:spPr>
        <p:txBody>
          <a:bodyPr wrap="square">
            <a:spAutoFit/>
          </a:bodyPr>
          <a:lstStyle/>
          <a:p>
            <a:r>
              <a:rPr lang="en-CA" dirty="0" err="1"/>
              <a:t>BP_OverlayWidgetController</a:t>
            </a:r>
            <a:endParaRPr lang="en-CA" dirty="0"/>
          </a:p>
        </p:txBody>
      </p:sp>
      <p:pic>
        <p:nvPicPr>
          <p:cNvPr id="11" name="Resim 10">
            <a:extLst>
              <a:ext uri="{FF2B5EF4-FFF2-40B4-BE49-F238E27FC236}">
                <a16:creationId xmlns:a16="http://schemas.microsoft.com/office/drawing/2014/main" id="{298AE959-FEF6-0E95-4905-E443854E1339}"/>
              </a:ext>
            </a:extLst>
          </p:cNvPr>
          <p:cNvPicPr>
            <a:picLocks noChangeAspect="1"/>
          </p:cNvPicPr>
          <p:nvPr/>
        </p:nvPicPr>
        <p:blipFill>
          <a:blip r:embed="rId5"/>
          <a:stretch>
            <a:fillRect/>
          </a:stretch>
        </p:blipFill>
        <p:spPr>
          <a:xfrm>
            <a:off x="10156981" y="2790735"/>
            <a:ext cx="885949" cy="1276528"/>
          </a:xfrm>
          <a:prstGeom prst="rect">
            <a:avLst/>
          </a:prstGeom>
        </p:spPr>
      </p:pic>
      <p:sp>
        <p:nvSpPr>
          <p:cNvPr id="12" name="Metin kutusu 11">
            <a:extLst>
              <a:ext uri="{FF2B5EF4-FFF2-40B4-BE49-F238E27FC236}">
                <a16:creationId xmlns:a16="http://schemas.microsoft.com/office/drawing/2014/main" id="{413937CC-3902-975B-068E-52516353D1AC}"/>
              </a:ext>
            </a:extLst>
          </p:cNvPr>
          <p:cNvSpPr txBox="1"/>
          <p:nvPr/>
        </p:nvSpPr>
        <p:spPr>
          <a:xfrm>
            <a:off x="332793" y="2176127"/>
            <a:ext cx="2343911" cy="646331"/>
          </a:xfrm>
          <a:prstGeom prst="rect">
            <a:avLst/>
          </a:prstGeom>
          <a:noFill/>
        </p:spPr>
        <p:txBody>
          <a:bodyPr wrap="none" rtlCol="0">
            <a:spAutoFit/>
          </a:bodyPr>
          <a:lstStyle/>
          <a:p>
            <a:r>
              <a:rPr lang="en-US" dirty="0"/>
              <a:t>Yeni </a:t>
            </a:r>
            <a:r>
              <a:rPr lang="en-US" dirty="0" err="1"/>
              <a:t>Dosya</a:t>
            </a:r>
            <a:r>
              <a:rPr lang="en-US" dirty="0"/>
              <a:t> </a:t>
            </a:r>
            <a:r>
              <a:rPr lang="en-US" dirty="0" err="1"/>
              <a:t>Ekle</a:t>
            </a:r>
            <a:r>
              <a:rPr lang="en-US" dirty="0"/>
              <a:t> </a:t>
            </a:r>
          </a:p>
          <a:p>
            <a:r>
              <a:rPr lang="en-US" dirty="0"/>
              <a:t>Ve </a:t>
            </a:r>
            <a:r>
              <a:rPr lang="en-US" dirty="0" err="1"/>
              <a:t>icine</a:t>
            </a:r>
            <a:r>
              <a:rPr lang="en-US" dirty="0"/>
              <a:t> yeni BP </a:t>
            </a:r>
            <a:r>
              <a:rPr lang="en-US" dirty="0" err="1"/>
              <a:t>kur</a:t>
            </a:r>
            <a:endParaRPr lang="en-CA" dirty="0"/>
          </a:p>
        </p:txBody>
      </p:sp>
      <p:grpSp>
        <p:nvGrpSpPr>
          <p:cNvPr id="15" name="Grup 14">
            <a:extLst>
              <a:ext uri="{FF2B5EF4-FFF2-40B4-BE49-F238E27FC236}">
                <a16:creationId xmlns:a16="http://schemas.microsoft.com/office/drawing/2014/main" id="{BDD4146D-BA3F-4ABB-3847-0D8D1C244724}"/>
              </a:ext>
            </a:extLst>
          </p:cNvPr>
          <p:cNvGrpSpPr/>
          <p:nvPr/>
        </p:nvGrpSpPr>
        <p:grpSpPr>
          <a:xfrm>
            <a:off x="2715943" y="3422025"/>
            <a:ext cx="753480" cy="245160"/>
            <a:chOff x="2715943" y="3422025"/>
            <a:chExt cx="753480" cy="245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4B39C09B-A79F-6AE2-FC90-3081994578D7}"/>
                    </a:ext>
                  </a:extLst>
                </p14:cNvPr>
                <p14:cNvContentPartPr/>
                <p14:nvPr/>
              </p14:nvContentPartPr>
              <p14:xfrm>
                <a:off x="2715943" y="3530025"/>
                <a:ext cx="632880" cy="19800"/>
              </p14:xfrm>
            </p:contentPart>
          </mc:Choice>
          <mc:Fallback xmlns="">
            <p:pic>
              <p:nvPicPr>
                <p:cNvPr id="13" name="Mürekkep 12">
                  <a:extLst>
                    <a:ext uri="{FF2B5EF4-FFF2-40B4-BE49-F238E27FC236}">
                      <a16:creationId xmlns:a16="http://schemas.microsoft.com/office/drawing/2014/main" id="{4B39C09B-A79F-6AE2-FC90-3081994578D7}"/>
                    </a:ext>
                  </a:extLst>
                </p:cNvPr>
                <p:cNvPicPr/>
                <p:nvPr/>
              </p:nvPicPr>
              <p:blipFill>
                <a:blip r:embed="rId7"/>
                <a:stretch>
                  <a:fillRect/>
                </a:stretch>
              </p:blipFill>
              <p:spPr>
                <a:xfrm>
                  <a:off x="2706943" y="3521025"/>
                  <a:ext cx="650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BCB0FAEE-205F-940C-3E72-96FC21D35B86}"/>
                    </a:ext>
                  </a:extLst>
                </p14:cNvPr>
                <p14:cNvContentPartPr/>
                <p14:nvPr/>
              </p14:nvContentPartPr>
              <p14:xfrm>
                <a:off x="3231823" y="3422025"/>
                <a:ext cx="237600" cy="245160"/>
              </p14:xfrm>
            </p:contentPart>
          </mc:Choice>
          <mc:Fallback xmlns="">
            <p:pic>
              <p:nvPicPr>
                <p:cNvPr id="14" name="Mürekkep 13">
                  <a:extLst>
                    <a:ext uri="{FF2B5EF4-FFF2-40B4-BE49-F238E27FC236}">
                      <a16:creationId xmlns:a16="http://schemas.microsoft.com/office/drawing/2014/main" id="{BCB0FAEE-205F-940C-3E72-96FC21D35B86}"/>
                    </a:ext>
                  </a:extLst>
                </p:cNvPr>
                <p:cNvPicPr/>
                <p:nvPr/>
              </p:nvPicPr>
              <p:blipFill>
                <a:blip r:embed="rId9"/>
                <a:stretch>
                  <a:fillRect/>
                </a:stretch>
              </p:blipFill>
              <p:spPr>
                <a:xfrm>
                  <a:off x="3223183" y="3413025"/>
                  <a:ext cx="255240" cy="26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33A81198-9FF4-2F1E-9C75-92347D0BA665}"/>
                  </a:ext>
                </a:extLst>
              </p14:cNvPr>
              <p14:cNvContentPartPr/>
              <p14:nvPr/>
            </p14:nvContentPartPr>
            <p14:xfrm>
              <a:off x="3800983" y="4408065"/>
              <a:ext cx="1748160" cy="220680"/>
            </p14:xfrm>
          </p:contentPart>
        </mc:Choice>
        <mc:Fallback xmlns="">
          <p:pic>
            <p:nvPicPr>
              <p:cNvPr id="16" name="Mürekkep 15">
                <a:extLst>
                  <a:ext uri="{FF2B5EF4-FFF2-40B4-BE49-F238E27FC236}">
                    <a16:creationId xmlns:a16="http://schemas.microsoft.com/office/drawing/2014/main" id="{33A81198-9FF4-2F1E-9C75-92347D0BA665}"/>
                  </a:ext>
                </a:extLst>
              </p:cNvPr>
              <p:cNvPicPr/>
              <p:nvPr/>
            </p:nvPicPr>
            <p:blipFill>
              <a:blip r:embed="rId11"/>
              <a:stretch>
                <a:fillRect/>
              </a:stretch>
            </p:blipFill>
            <p:spPr>
              <a:xfrm>
                <a:off x="3792343" y="4399065"/>
                <a:ext cx="17658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01228D4A-AAE1-E0BD-150B-478FD5129ED1}"/>
                  </a:ext>
                </a:extLst>
              </p14:cNvPr>
              <p14:cNvContentPartPr/>
              <p14:nvPr/>
            </p14:nvContentPartPr>
            <p14:xfrm>
              <a:off x="7187863" y="6182505"/>
              <a:ext cx="777960" cy="445320"/>
            </p14:xfrm>
          </p:contentPart>
        </mc:Choice>
        <mc:Fallback xmlns="">
          <p:pic>
            <p:nvPicPr>
              <p:cNvPr id="17" name="Mürekkep 16">
                <a:extLst>
                  <a:ext uri="{FF2B5EF4-FFF2-40B4-BE49-F238E27FC236}">
                    <a16:creationId xmlns:a16="http://schemas.microsoft.com/office/drawing/2014/main" id="{01228D4A-AAE1-E0BD-150B-478FD5129ED1}"/>
                  </a:ext>
                </a:extLst>
              </p:cNvPr>
              <p:cNvPicPr/>
              <p:nvPr/>
            </p:nvPicPr>
            <p:blipFill>
              <a:blip r:embed="rId13"/>
              <a:stretch>
                <a:fillRect/>
              </a:stretch>
            </p:blipFill>
            <p:spPr>
              <a:xfrm>
                <a:off x="7178863" y="6173865"/>
                <a:ext cx="795600" cy="462960"/>
              </a:xfrm>
              <a:prstGeom prst="rect">
                <a:avLst/>
              </a:prstGeom>
            </p:spPr>
          </p:pic>
        </mc:Fallback>
      </mc:AlternateContent>
      <p:grpSp>
        <p:nvGrpSpPr>
          <p:cNvPr id="20" name="Grup 19">
            <a:extLst>
              <a:ext uri="{FF2B5EF4-FFF2-40B4-BE49-F238E27FC236}">
                <a16:creationId xmlns:a16="http://schemas.microsoft.com/office/drawing/2014/main" id="{D31BB9CA-8A03-0131-E08C-8CC9505B7D8D}"/>
              </a:ext>
            </a:extLst>
          </p:cNvPr>
          <p:cNvGrpSpPr/>
          <p:nvPr/>
        </p:nvGrpSpPr>
        <p:grpSpPr>
          <a:xfrm>
            <a:off x="8663863" y="3276945"/>
            <a:ext cx="1341360" cy="242280"/>
            <a:chOff x="8663863" y="3276945"/>
            <a:chExt cx="1341360" cy="24228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71F2F150-59F1-A43E-1011-064779F63135}"/>
                    </a:ext>
                  </a:extLst>
                </p14:cNvPr>
                <p14:cNvContentPartPr/>
                <p14:nvPr/>
              </p14:nvContentPartPr>
              <p14:xfrm>
                <a:off x="8663863" y="3394305"/>
                <a:ext cx="1257480" cy="82080"/>
              </p14:xfrm>
            </p:contentPart>
          </mc:Choice>
          <mc:Fallback xmlns="">
            <p:pic>
              <p:nvPicPr>
                <p:cNvPr id="18" name="Mürekkep 17">
                  <a:extLst>
                    <a:ext uri="{FF2B5EF4-FFF2-40B4-BE49-F238E27FC236}">
                      <a16:creationId xmlns:a16="http://schemas.microsoft.com/office/drawing/2014/main" id="{71F2F150-59F1-A43E-1011-064779F63135}"/>
                    </a:ext>
                  </a:extLst>
                </p:cNvPr>
                <p:cNvPicPr/>
                <p:nvPr/>
              </p:nvPicPr>
              <p:blipFill>
                <a:blip r:embed="rId15"/>
                <a:stretch>
                  <a:fillRect/>
                </a:stretch>
              </p:blipFill>
              <p:spPr>
                <a:xfrm>
                  <a:off x="8655223" y="3385305"/>
                  <a:ext cx="1275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BD095D84-FF7E-BA97-A1E8-7B04F18C7F27}"/>
                    </a:ext>
                  </a:extLst>
                </p14:cNvPr>
                <p14:cNvContentPartPr/>
                <p14:nvPr/>
              </p14:nvContentPartPr>
              <p14:xfrm>
                <a:off x="9874903" y="3276945"/>
                <a:ext cx="130320" cy="242280"/>
              </p14:xfrm>
            </p:contentPart>
          </mc:Choice>
          <mc:Fallback xmlns="">
            <p:pic>
              <p:nvPicPr>
                <p:cNvPr id="19" name="Mürekkep 18">
                  <a:extLst>
                    <a:ext uri="{FF2B5EF4-FFF2-40B4-BE49-F238E27FC236}">
                      <a16:creationId xmlns:a16="http://schemas.microsoft.com/office/drawing/2014/main" id="{BD095D84-FF7E-BA97-A1E8-7B04F18C7F27}"/>
                    </a:ext>
                  </a:extLst>
                </p:cNvPr>
                <p:cNvPicPr/>
                <p:nvPr/>
              </p:nvPicPr>
              <p:blipFill>
                <a:blip r:embed="rId17"/>
                <a:stretch>
                  <a:fillRect/>
                </a:stretch>
              </p:blipFill>
              <p:spPr>
                <a:xfrm>
                  <a:off x="9866263" y="3267945"/>
                  <a:ext cx="147960" cy="259920"/>
                </a:xfrm>
                <a:prstGeom prst="rect">
                  <a:avLst/>
                </a:prstGeom>
              </p:spPr>
            </p:pic>
          </mc:Fallback>
        </mc:AlternateContent>
      </p:grpSp>
      <p:grpSp>
        <p:nvGrpSpPr>
          <p:cNvPr id="35" name="Grup 34">
            <a:extLst>
              <a:ext uri="{FF2B5EF4-FFF2-40B4-BE49-F238E27FC236}">
                <a16:creationId xmlns:a16="http://schemas.microsoft.com/office/drawing/2014/main" id="{E1FF1C70-6EF6-ED4D-00BE-4CCD28E03593}"/>
              </a:ext>
            </a:extLst>
          </p:cNvPr>
          <p:cNvGrpSpPr/>
          <p:nvPr/>
        </p:nvGrpSpPr>
        <p:grpSpPr>
          <a:xfrm>
            <a:off x="7866823" y="506745"/>
            <a:ext cx="3405240" cy="2155320"/>
            <a:chOff x="7866823" y="506745"/>
            <a:chExt cx="3405240" cy="2155320"/>
          </a:xfrm>
        </p:grpSpPr>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A340414A-A656-77D4-BB80-A90938813121}"/>
                    </a:ext>
                  </a:extLst>
                </p14:cNvPr>
                <p14:cNvContentPartPr/>
                <p14:nvPr/>
              </p14:nvContentPartPr>
              <p14:xfrm>
                <a:off x="7866823" y="506745"/>
                <a:ext cx="2590200" cy="2108520"/>
              </p14:xfrm>
            </p:contentPart>
          </mc:Choice>
          <mc:Fallback xmlns="">
            <p:pic>
              <p:nvPicPr>
                <p:cNvPr id="27" name="Mürekkep 26">
                  <a:extLst>
                    <a:ext uri="{FF2B5EF4-FFF2-40B4-BE49-F238E27FC236}">
                      <a16:creationId xmlns:a16="http://schemas.microsoft.com/office/drawing/2014/main" id="{A340414A-A656-77D4-BB80-A90938813121}"/>
                    </a:ext>
                  </a:extLst>
                </p:cNvPr>
                <p:cNvPicPr/>
                <p:nvPr/>
              </p:nvPicPr>
              <p:blipFill>
                <a:blip r:embed="rId19"/>
                <a:stretch>
                  <a:fillRect/>
                </a:stretch>
              </p:blipFill>
              <p:spPr>
                <a:xfrm>
                  <a:off x="7858183" y="497745"/>
                  <a:ext cx="2607840" cy="2126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EEF104A-0D9A-2217-BED7-CC77AB8275BB}"/>
                    </a:ext>
                  </a:extLst>
                </p14:cNvPr>
                <p14:cNvContentPartPr/>
                <p14:nvPr/>
              </p14:nvContentPartPr>
              <p14:xfrm>
                <a:off x="10329583" y="2443185"/>
                <a:ext cx="192600" cy="218880"/>
              </p14:xfrm>
            </p:contentPart>
          </mc:Choice>
          <mc:Fallback xmlns="">
            <p:pic>
              <p:nvPicPr>
                <p:cNvPr id="28" name="Mürekkep 27">
                  <a:extLst>
                    <a:ext uri="{FF2B5EF4-FFF2-40B4-BE49-F238E27FC236}">
                      <a16:creationId xmlns:a16="http://schemas.microsoft.com/office/drawing/2014/main" id="{CEEF104A-0D9A-2217-BED7-CC77AB8275BB}"/>
                    </a:ext>
                  </a:extLst>
                </p:cNvPr>
                <p:cNvPicPr/>
                <p:nvPr/>
              </p:nvPicPr>
              <p:blipFill>
                <a:blip r:embed="rId21"/>
                <a:stretch>
                  <a:fillRect/>
                </a:stretch>
              </p:blipFill>
              <p:spPr>
                <a:xfrm>
                  <a:off x="10320943" y="2434545"/>
                  <a:ext cx="210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E357CFCD-1FDB-12CD-8D05-21872E8A30C4}"/>
                    </a:ext>
                  </a:extLst>
                </p14:cNvPr>
                <p14:cNvContentPartPr/>
                <p14:nvPr/>
              </p14:nvContentPartPr>
              <p14:xfrm>
                <a:off x="10510663" y="1937385"/>
                <a:ext cx="45720" cy="189000"/>
              </p14:xfrm>
            </p:contentPart>
          </mc:Choice>
          <mc:Fallback xmlns="">
            <p:pic>
              <p:nvPicPr>
                <p:cNvPr id="29" name="Mürekkep 28">
                  <a:extLst>
                    <a:ext uri="{FF2B5EF4-FFF2-40B4-BE49-F238E27FC236}">
                      <a16:creationId xmlns:a16="http://schemas.microsoft.com/office/drawing/2014/main" id="{E357CFCD-1FDB-12CD-8D05-21872E8A30C4}"/>
                    </a:ext>
                  </a:extLst>
                </p:cNvPr>
                <p:cNvPicPr/>
                <p:nvPr/>
              </p:nvPicPr>
              <p:blipFill>
                <a:blip r:embed="rId23"/>
                <a:stretch>
                  <a:fillRect/>
                </a:stretch>
              </p:blipFill>
              <p:spPr>
                <a:xfrm>
                  <a:off x="10502023" y="1928385"/>
                  <a:ext cx="63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B4265FC9-8747-1B61-622B-FCA24854F7C0}"/>
                    </a:ext>
                  </a:extLst>
                </p14:cNvPr>
                <p14:cNvContentPartPr/>
                <p14:nvPr/>
              </p14:nvContentPartPr>
              <p14:xfrm>
                <a:off x="10410943" y="1801305"/>
                <a:ext cx="14040" cy="11160"/>
              </p14:xfrm>
            </p:contentPart>
          </mc:Choice>
          <mc:Fallback xmlns="">
            <p:pic>
              <p:nvPicPr>
                <p:cNvPr id="30" name="Mürekkep 29">
                  <a:extLst>
                    <a:ext uri="{FF2B5EF4-FFF2-40B4-BE49-F238E27FC236}">
                      <a16:creationId xmlns:a16="http://schemas.microsoft.com/office/drawing/2014/main" id="{B4265FC9-8747-1B61-622B-FCA24854F7C0}"/>
                    </a:ext>
                  </a:extLst>
                </p:cNvPr>
                <p:cNvPicPr/>
                <p:nvPr/>
              </p:nvPicPr>
              <p:blipFill>
                <a:blip r:embed="rId25"/>
                <a:stretch>
                  <a:fillRect/>
                </a:stretch>
              </p:blipFill>
              <p:spPr>
                <a:xfrm>
                  <a:off x="10402303" y="179266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D1A63216-2996-58A2-8C1A-0CD149DD9B67}"/>
                    </a:ext>
                  </a:extLst>
                </p14:cNvPr>
                <p14:cNvContentPartPr/>
                <p14:nvPr/>
              </p14:nvContentPartPr>
              <p14:xfrm>
                <a:off x="10646023" y="1836225"/>
                <a:ext cx="164880" cy="249120"/>
              </p14:xfrm>
            </p:contentPart>
          </mc:Choice>
          <mc:Fallback xmlns="">
            <p:pic>
              <p:nvPicPr>
                <p:cNvPr id="31" name="Mürekkep 30">
                  <a:extLst>
                    <a:ext uri="{FF2B5EF4-FFF2-40B4-BE49-F238E27FC236}">
                      <a16:creationId xmlns:a16="http://schemas.microsoft.com/office/drawing/2014/main" id="{D1A63216-2996-58A2-8C1A-0CD149DD9B67}"/>
                    </a:ext>
                  </a:extLst>
                </p:cNvPr>
                <p:cNvPicPr/>
                <p:nvPr/>
              </p:nvPicPr>
              <p:blipFill>
                <a:blip r:embed="rId27"/>
                <a:stretch>
                  <a:fillRect/>
                </a:stretch>
              </p:blipFill>
              <p:spPr>
                <a:xfrm>
                  <a:off x="10637023" y="1827225"/>
                  <a:ext cx="1825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9DBEB618-8F07-0718-6923-48145C7E1ECB}"/>
                    </a:ext>
                  </a:extLst>
                </p14:cNvPr>
                <p14:cNvContentPartPr/>
                <p14:nvPr/>
              </p14:nvContentPartPr>
              <p14:xfrm>
                <a:off x="10899463" y="1772865"/>
                <a:ext cx="309600" cy="298080"/>
              </p14:xfrm>
            </p:contentPart>
          </mc:Choice>
          <mc:Fallback xmlns="">
            <p:pic>
              <p:nvPicPr>
                <p:cNvPr id="32" name="Mürekkep 31">
                  <a:extLst>
                    <a:ext uri="{FF2B5EF4-FFF2-40B4-BE49-F238E27FC236}">
                      <a16:creationId xmlns:a16="http://schemas.microsoft.com/office/drawing/2014/main" id="{9DBEB618-8F07-0718-6923-48145C7E1ECB}"/>
                    </a:ext>
                  </a:extLst>
                </p:cNvPr>
                <p:cNvPicPr/>
                <p:nvPr/>
              </p:nvPicPr>
              <p:blipFill>
                <a:blip r:embed="rId29"/>
                <a:stretch>
                  <a:fillRect/>
                </a:stretch>
              </p:blipFill>
              <p:spPr>
                <a:xfrm>
                  <a:off x="10890463" y="1763865"/>
                  <a:ext cx="3272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Mürekkep 32">
                  <a:extLst>
                    <a:ext uri="{FF2B5EF4-FFF2-40B4-BE49-F238E27FC236}">
                      <a16:creationId xmlns:a16="http://schemas.microsoft.com/office/drawing/2014/main" id="{63A39BA6-2BB8-FA1B-B26F-7B7296018113}"/>
                    </a:ext>
                  </a:extLst>
                </p14:cNvPr>
                <p14:cNvContentPartPr/>
                <p14:nvPr/>
              </p14:nvContentPartPr>
              <p14:xfrm>
                <a:off x="11225983" y="1701945"/>
                <a:ext cx="46080" cy="203400"/>
              </p14:xfrm>
            </p:contentPart>
          </mc:Choice>
          <mc:Fallback xmlns="">
            <p:pic>
              <p:nvPicPr>
                <p:cNvPr id="33" name="Mürekkep 32">
                  <a:extLst>
                    <a:ext uri="{FF2B5EF4-FFF2-40B4-BE49-F238E27FC236}">
                      <a16:creationId xmlns:a16="http://schemas.microsoft.com/office/drawing/2014/main" id="{63A39BA6-2BB8-FA1B-B26F-7B7296018113}"/>
                    </a:ext>
                  </a:extLst>
                </p:cNvPr>
                <p:cNvPicPr/>
                <p:nvPr/>
              </p:nvPicPr>
              <p:blipFill>
                <a:blip r:embed="rId31"/>
                <a:stretch>
                  <a:fillRect/>
                </a:stretch>
              </p:blipFill>
              <p:spPr>
                <a:xfrm>
                  <a:off x="11216983" y="1692945"/>
                  <a:ext cx="63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Mürekkep 33">
                  <a:extLst>
                    <a:ext uri="{FF2B5EF4-FFF2-40B4-BE49-F238E27FC236}">
                      <a16:creationId xmlns:a16="http://schemas.microsoft.com/office/drawing/2014/main" id="{A38A4653-D58E-6B36-327A-03DC0FB6C9D9}"/>
                    </a:ext>
                  </a:extLst>
                </p14:cNvPr>
                <p14:cNvContentPartPr/>
                <p14:nvPr/>
              </p14:nvContentPartPr>
              <p14:xfrm>
                <a:off x="11117263" y="1611225"/>
                <a:ext cx="360" cy="360"/>
              </p14:xfrm>
            </p:contentPart>
          </mc:Choice>
          <mc:Fallback xmlns="">
            <p:pic>
              <p:nvPicPr>
                <p:cNvPr id="34" name="Mürekkep 33">
                  <a:extLst>
                    <a:ext uri="{FF2B5EF4-FFF2-40B4-BE49-F238E27FC236}">
                      <a16:creationId xmlns:a16="http://schemas.microsoft.com/office/drawing/2014/main" id="{A38A4653-D58E-6B36-327A-03DC0FB6C9D9}"/>
                    </a:ext>
                  </a:extLst>
                </p:cNvPr>
                <p:cNvPicPr/>
                <p:nvPr/>
              </p:nvPicPr>
              <p:blipFill>
                <a:blip r:embed="rId33"/>
                <a:stretch>
                  <a:fillRect/>
                </a:stretch>
              </p:blipFill>
              <p:spPr>
                <a:xfrm>
                  <a:off x="11108623" y="1602225"/>
                  <a:ext cx="18000" cy="18000"/>
                </a:xfrm>
                <a:prstGeom prst="rect">
                  <a:avLst/>
                </a:prstGeom>
              </p:spPr>
            </p:pic>
          </mc:Fallback>
        </mc:AlternateContent>
      </p:grpSp>
    </p:spTree>
    <p:extLst>
      <p:ext uri="{BB962C8B-B14F-4D97-AF65-F5344CB8AC3E}">
        <p14:creationId xmlns:p14="http://schemas.microsoft.com/office/powerpoint/2010/main" val="236666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64E4ECA-62ED-BC66-E8C7-FBFB984B9546}"/>
              </a:ext>
            </a:extLst>
          </p:cNvPr>
          <p:cNvPicPr>
            <a:picLocks noChangeAspect="1"/>
          </p:cNvPicPr>
          <p:nvPr/>
        </p:nvPicPr>
        <p:blipFill>
          <a:blip r:embed="rId2"/>
          <a:stretch>
            <a:fillRect/>
          </a:stretch>
        </p:blipFill>
        <p:spPr>
          <a:xfrm>
            <a:off x="4276471" y="1005032"/>
            <a:ext cx="3639058" cy="1381318"/>
          </a:xfrm>
          <a:prstGeom prst="rect">
            <a:avLst/>
          </a:prstGeom>
        </p:spPr>
      </p:pic>
      <p:pic>
        <p:nvPicPr>
          <p:cNvPr id="7" name="Resim 6">
            <a:extLst>
              <a:ext uri="{FF2B5EF4-FFF2-40B4-BE49-F238E27FC236}">
                <a16:creationId xmlns:a16="http://schemas.microsoft.com/office/drawing/2014/main" id="{D2C19D1A-AF3F-90FA-191A-091FC7F0D26E}"/>
              </a:ext>
            </a:extLst>
          </p:cNvPr>
          <p:cNvPicPr>
            <a:picLocks noChangeAspect="1"/>
          </p:cNvPicPr>
          <p:nvPr/>
        </p:nvPicPr>
        <p:blipFill>
          <a:blip r:embed="rId3"/>
          <a:stretch>
            <a:fillRect/>
          </a:stretch>
        </p:blipFill>
        <p:spPr>
          <a:xfrm>
            <a:off x="332569" y="2869689"/>
            <a:ext cx="11526859" cy="1724266"/>
          </a:xfrm>
          <a:prstGeom prst="rect">
            <a:avLst/>
          </a:prstGeom>
        </p:spPr>
      </p:pic>
      <p:pic>
        <p:nvPicPr>
          <p:cNvPr id="9" name="Resim 8">
            <a:extLst>
              <a:ext uri="{FF2B5EF4-FFF2-40B4-BE49-F238E27FC236}">
                <a16:creationId xmlns:a16="http://schemas.microsoft.com/office/drawing/2014/main" id="{D4791127-4E21-1195-E4E9-1F3E61F5C271}"/>
              </a:ext>
            </a:extLst>
          </p:cNvPr>
          <p:cNvPicPr>
            <a:picLocks noChangeAspect="1"/>
          </p:cNvPicPr>
          <p:nvPr/>
        </p:nvPicPr>
        <p:blipFill>
          <a:blip r:embed="rId4"/>
          <a:stretch>
            <a:fillRect/>
          </a:stretch>
        </p:blipFill>
        <p:spPr>
          <a:xfrm>
            <a:off x="5052866" y="5077294"/>
            <a:ext cx="2086266" cy="457264"/>
          </a:xfrm>
          <a:prstGeom prst="rect">
            <a:avLst/>
          </a:prstGeom>
        </p:spPr>
      </p:pic>
    </p:spTree>
    <p:extLst>
      <p:ext uri="{BB962C8B-B14F-4D97-AF65-F5344CB8AC3E}">
        <p14:creationId xmlns:p14="http://schemas.microsoft.com/office/powerpoint/2010/main" val="32415169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25A48E-15EE-478B-69CA-B365C04871A1}"/>
              </a:ext>
            </a:extLst>
          </p:cNvPr>
          <p:cNvSpPr>
            <a:spLocks noGrp="1"/>
          </p:cNvSpPr>
          <p:nvPr>
            <p:ph type="title"/>
          </p:nvPr>
        </p:nvSpPr>
        <p:spPr>
          <a:xfrm>
            <a:off x="529479" y="443092"/>
            <a:ext cx="4176146" cy="432806"/>
          </a:xfrm>
        </p:spPr>
        <p:txBody>
          <a:bodyPr/>
          <a:lstStyle/>
          <a:p>
            <a:r>
              <a:rPr lang="en-US" sz="2000" dirty="0" err="1"/>
              <a:t>Tekrar</a:t>
            </a:r>
            <a:r>
              <a:rPr lang="en-US" sz="2000" dirty="0"/>
              <a:t> </a:t>
            </a:r>
            <a:r>
              <a:rPr lang="en-US" sz="2000" dirty="0" err="1"/>
              <a:t>WBP_HealthGlobe’i</a:t>
            </a:r>
            <a:r>
              <a:rPr lang="en-US" sz="2000" dirty="0"/>
              <a:t> ac</a:t>
            </a:r>
            <a:endParaRPr lang="en-CA" sz="2000" dirty="0"/>
          </a:p>
        </p:txBody>
      </p:sp>
      <p:pic>
        <p:nvPicPr>
          <p:cNvPr id="5" name="Resim 4">
            <a:extLst>
              <a:ext uri="{FF2B5EF4-FFF2-40B4-BE49-F238E27FC236}">
                <a16:creationId xmlns:a16="http://schemas.microsoft.com/office/drawing/2014/main" id="{8C2074AD-1FC4-CB31-3508-DBCE0B3CCCCA}"/>
              </a:ext>
            </a:extLst>
          </p:cNvPr>
          <p:cNvPicPr>
            <a:picLocks noChangeAspect="1"/>
          </p:cNvPicPr>
          <p:nvPr/>
        </p:nvPicPr>
        <p:blipFill>
          <a:blip r:embed="rId2"/>
          <a:stretch>
            <a:fillRect/>
          </a:stretch>
        </p:blipFill>
        <p:spPr>
          <a:xfrm>
            <a:off x="529479" y="1091912"/>
            <a:ext cx="7116168" cy="2210108"/>
          </a:xfrm>
          <a:prstGeom prst="rect">
            <a:avLst/>
          </a:prstGeom>
        </p:spPr>
      </p:pic>
      <p:pic>
        <p:nvPicPr>
          <p:cNvPr id="7" name="Resim 6">
            <a:extLst>
              <a:ext uri="{FF2B5EF4-FFF2-40B4-BE49-F238E27FC236}">
                <a16:creationId xmlns:a16="http://schemas.microsoft.com/office/drawing/2014/main" id="{901C280E-5679-6C27-6656-62BDC3805207}"/>
              </a:ext>
            </a:extLst>
          </p:cNvPr>
          <p:cNvPicPr>
            <a:picLocks noChangeAspect="1"/>
          </p:cNvPicPr>
          <p:nvPr/>
        </p:nvPicPr>
        <p:blipFill>
          <a:blip r:embed="rId3"/>
          <a:stretch>
            <a:fillRect/>
          </a:stretch>
        </p:blipFill>
        <p:spPr>
          <a:xfrm>
            <a:off x="996269" y="3720995"/>
            <a:ext cx="6182588" cy="2476846"/>
          </a:xfrm>
          <a:prstGeom prst="rect">
            <a:avLst/>
          </a:prstGeom>
        </p:spPr>
      </p:pic>
      <p:grpSp>
        <p:nvGrpSpPr>
          <p:cNvPr id="23" name="Grup 22">
            <a:extLst>
              <a:ext uri="{FF2B5EF4-FFF2-40B4-BE49-F238E27FC236}">
                <a16:creationId xmlns:a16="http://schemas.microsoft.com/office/drawing/2014/main" id="{3FA6E404-7011-38A1-2687-AB2B191818BA}"/>
              </a:ext>
            </a:extLst>
          </p:cNvPr>
          <p:cNvGrpSpPr/>
          <p:nvPr/>
        </p:nvGrpSpPr>
        <p:grpSpPr>
          <a:xfrm>
            <a:off x="4117585" y="760320"/>
            <a:ext cx="4096440" cy="2330280"/>
            <a:chOff x="4117585" y="760320"/>
            <a:chExt cx="4096440" cy="2330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EDC08A1-49C6-87F7-A143-FBD788BE30A7}"/>
                    </a:ext>
                  </a:extLst>
                </p14:cNvPr>
                <p14:cNvContentPartPr/>
                <p14:nvPr/>
              </p14:nvContentPartPr>
              <p14:xfrm>
                <a:off x="4117585" y="998280"/>
                <a:ext cx="3554640" cy="2092320"/>
              </p14:xfrm>
            </p:contentPart>
          </mc:Choice>
          <mc:Fallback xmlns="">
            <p:pic>
              <p:nvPicPr>
                <p:cNvPr id="8" name="Mürekkep 7">
                  <a:extLst>
                    <a:ext uri="{FF2B5EF4-FFF2-40B4-BE49-F238E27FC236}">
                      <a16:creationId xmlns:a16="http://schemas.microsoft.com/office/drawing/2014/main" id="{6EDC08A1-49C6-87F7-A143-FBD788BE30A7}"/>
                    </a:ext>
                  </a:extLst>
                </p:cNvPr>
                <p:cNvPicPr/>
                <p:nvPr/>
              </p:nvPicPr>
              <p:blipFill>
                <a:blip r:embed="rId5"/>
                <a:stretch>
                  <a:fillRect/>
                </a:stretch>
              </p:blipFill>
              <p:spPr>
                <a:xfrm>
                  <a:off x="4108945" y="989640"/>
                  <a:ext cx="3572280" cy="210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EC81B47-90A5-6DA8-EC1F-F282A47645BC}"/>
                    </a:ext>
                  </a:extLst>
                </p14:cNvPr>
                <p14:cNvContentPartPr/>
                <p14:nvPr/>
              </p14:nvContentPartPr>
              <p14:xfrm>
                <a:off x="7601665" y="912600"/>
                <a:ext cx="255240" cy="504720"/>
              </p14:xfrm>
            </p:contentPart>
          </mc:Choice>
          <mc:Fallback xmlns="">
            <p:pic>
              <p:nvPicPr>
                <p:cNvPr id="9" name="Mürekkep 8">
                  <a:extLst>
                    <a:ext uri="{FF2B5EF4-FFF2-40B4-BE49-F238E27FC236}">
                      <a16:creationId xmlns:a16="http://schemas.microsoft.com/office/drawing/2014/main" id="{CEC81B47-90A5-6DA8-EC1F-F282A47645BC}"/>
                    </a:ext>
                  </a:extLst>
                </p:cNvPr>
                <p:cNvPicPr/>
                <p:nvPr/>
              </p:nvPicPr>
              <p:blipFill>
                <a:blip r:embed="rId7"/>
                <a:stretch>
                  <a:fillRect/>
                </a:stretch>
              </p:blipFill>
              <p:spPr>
                <a:xfrm>
                  <a:off x="7592665" y="903600"/>
                  <a:ext cx="27288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54C1D05-373C-5384-6764-39F8BF5011E5}"/>
                    </a:ext>
                  </a:extLst>
                </p14:cNvPr>
                <p14:cNvContentPartPr/>
                <p14:nvPr/>
              </p14:nvContentPartPr>
              <p14:xfrm>
                <a:off x="7921345" y="1154880"/>
                <a:ext cx="69840" cy="150840"/>
              </p14:xfrm>
            </p:contentPart>
          </mc:Choice>
          <mc:Fallback xmlns="">
            <p:pic>
              <p:nvPicPr>
                <p:cNvPr id="10" name="Mürekkep 9">
                  <a:extLst>
                    <a:ext uri="{FF2B5EF4-FFF2-40B4-BE49-F238E27FC236}">
                      <a16:creationId xmlns:a16="http://schemas.microsoft.com/office/drawing/2014/main" id="{654C1D05-373C-5384-6764-39F8BF5011E5}"/>
                    </a:ext>
                  </a:extLst>
                </p:cNvPr>
                <p:cNvPicPr/>
                <p:nvPr/>
              </p:nvPicPr>
              <p:blipFill>
                <a:blip r:embed="rId9"/>
                <a:stretch>
                  <a:fillRect/>
                </a:stretch>
              </p:blipFill>
              <p:spPr>
                <a:xfrm>
                  <a:off x="7912705" y="1145880"/>
                  <a:ext cx="87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125BFB7-A9E4-DD0C-27D2-224F06218345}"/>
                    </a:ext>
                  </a:extLst>
                </p14:cNvPr>
                <p14:cNvContentPartPr/>
                <p14:nvPr/>
              </p14:nvContentPartPr>
              <p14:xfrm>
                <a:off x="7911625" y="991080"/>
                <a:ext cx="360" cy="360"/>
              </p14:xfrm>
            </p:contentPart>
          </mc:Choice>
          <mc:Fallback xmlns="">
            <p:pic>
              <p:nvPicPr>
                <p:cNvPr id="11" name="Mürekkep 10">
                  <a:extLst>
                    <a:ext uri="{FF2B5EF4-FFF2-40B4-BE49-F238E27FC236}">
                      <a16:creationId xmlns:a16="http://schemas.microsoft.com/office/drawing/2014/main" id="{6125BFB7-A9E4-DD0C-27D2-224F06218345}"/>
                    </a:ext>
                  </a:extLst>
                </p:cNvPr>
                <p:cNvPicPr/>
                <p:nvPr/>
              </p:nvPicPr>
              <p:blipFill>
                <a:blip r:embed="rId11"/>
                <a:stretch>
                  <a:fillRect/>
                </a:stretch>
              </p:blipFill>
              <p:spPr>
                <a:xfrm>
                  <a:off x="7902625" y="982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04705221-E78C-0EC3-3BAC-4E96B265EE78}"/>
                    </a:ext>
                  </a:extLst>
                </p14:cNvPr>
                <p14:cNvContentPartPr/>
                <p14:nvPr/>
              </p14:nvContentPartPr>
              <p14:xfrm>
                <a:off x="8036185" y="760320"/>
                <a:ext cx="177840" cy="525240"/>
              </p14:xfrm>
            </p:contentPart>
          </mc:Choice>
          <mc:Fallback xmlns="">
            <p:pic>
              <p:nvPicPr>
                <p:cNvPr id="12" name="Mürekkep 11">
                  <a:extLst>
                    <a:ext uri="{FF2B5EF4-FFF2-40B4-BE49-F238E27FC236}">
                      <a16:creationId xmlns:a16="http://schemas.microsoft.com/office/drawing/2014/main" id="{04705221-E78C-0EC3-3BAC-4E96B265EE78}"/>
                    </a:ext>
                  </a:extLst>
                </p:cNvPr>
                <p:cNvPicPr/>
                <p:nvPr/>
              </p:nvPicPr>
              <p:blipFill>
                <a:blip r:embed="rId13"/>
                <a:stretch>
                  <a:fillRect/>
                </a:stretch>
              </p:blipFill>
              <p:spPr>
                <a:xfrm>
                  <a:off x="8027545" y="751320"/>
                  <a:ext cx="195480" cy="542880"/>
                </a:xfrm>
                <a:prstGeom prst="rect">
                  <a:avLst/>
                </a:prstGeom>
              </p:spPr>
            </p:pic>
          </mc:Fallback>
        </mc:AlternateContent>
      </p:grpSp>
      <p:grpSp>
        <p:nvGrpSpPr>
          <p:cNvPr id="25" name="Grup 24">
            <a:extLst>
              <a:ext uri="{FF2B5EF4-FFF2-40B4-BE49-F238E27FC236}">
                <a16:creationId xmlns:a16="http://schemas.microsoft.com/office/drawing/2014/main" id="{4A177EA8-2D09-725B-31AC-C5C5443269B4}"/>
              </a:ext>
            </a:extLst>
          </p:cNvPr>
          <p:cNvGrpSpPr/>
          <p:nvPr/>
        </p:nvGrpSpPr>
        <p:grpSpPr>
          <a:xfrm>
            <a:off x="3992305" y="3790080"/>
            <a:ext cx="4805640" cy="1937880"/>
            <a:chOff x="3992305" y="3790080"/>
            <a:chExt cx="4805640" cy="193788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4F1D2CBB-F10B-1452-5039-0B0C772070D8}"/>
                    </a:ext>
                  </a:extLst>
                </p14:cNvPr>
                <p14:cNvContentPartPr/>
                <p14:nvPr/>
              </p14:nvContentPartPr>
              <p14:xfrm>
                <a:off x="3992305" y="3790080"/>
                <a:ext cx="3525120" cy="1937880"/>
              </p14:xfrm>
            </p:contentPart>
          </mc:Choice>
          <mc:Fallback xmlns="">
            <p:pic>
              <p:nvPicPr>
                <p:cNvPr id="13" name="Mürekkep 12">
                  <a:extLst>
                    <a:ext uri="{FF2B5EF4-FFF2-40B4-BE49-F238E27FC236}">
                      <a16:creationId xmlns:a16="http://schemas.microsoft.com/office/drawing/2014/main" id="{4F1D2CBB-F10B-1452-5039-0B0C772070D8}"/>
                    </a:ext>
                  </a:extLst>
                </p:cNvPr>
                <p:cNvPicPr/>
                <p:nvPr/>
              </p:nvPicPr>
              <p:blipFill>
                <a:blip r:embed="rId15"/>
                <a:stretch>
                  <a:fillRect/>
                </a:stretch>
              </p:blipFill>
              <p:spPr>
                <a:xfrm>
                  <a:off x="3983665" y="3781080"/>
                  <a:ext cx="3542760" cy="195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0EB3ED9-F6EB-E672-A256-512C32845BC8}"/>
                    </a:ext>
                  </a:extLst>
                </p14:cNvPr>
                <p14:cNvContentPartPr/>
                <p14:nvPr/>
              </p14:nvContentPartPr>
              <p14:xfrm>
                <a:off x="7410865" y="4511520"/>
                <a:ext cx="344160" cy="99000"/>
              </p14:xfrm>
            </p:contentPart>
          </mc:Choice>
          <mc:Fallback xmlns="">
            <p:pic>
              <p:nvPicPr>
                <p:cNvPr id="14" name="Mürekkep 13">
                  <a:extLst>
                    <a:ext uri="{FF2B5EF4-FFF2-40B4-BE49-F238E27FC236}">
                      <a16:creationId xmlns:a16="http://schemas.microsoft.com/office/drawing/2014/main" id="{C0EB3ED9-F6EB-E672-A256-512C32845BC8}"/>
                    </a:ext>
                  </a:extLst>
                </p:cNvPr>
                <p:cNvPicPr/>
                <p:nvPr/>
              </p:nvPicPr>
              <p:blipFill>
                <a:blip r:embed="rId17"/>
                <a:stretch>
                  <a:fillRect/>
                </a:stretch>
              </p:blipFill>
              <p:spPr>
                <a:xfrm>
                  <a:off x="7402225" y="4502880"/>
                  <a:ext cx="361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584A95E-E1E1-BA6F-5666-CBC37C55BCD8}"/>
                    </a:ext>
                  </a:extLst>
                </p14:cNvPr>
                <p14:cNvContentPartPr/>
                <p14:nvPr/>
              </p14:nvContentPartPr>
              <p14:xfrm>
                <a:off x="7632625" y="4389120"/>
                <a:ext cx="214560" cy="356400"/>
              </p14:xfrm>
            </p:contentPart>
          </mc:Choice>
          <mc:Fallback xmlns="">
            <p:pic>
              <p:nvPicPr>
                <p:cNvPr id="15" name="Mürekkep 14">
                  <a:extLst>
                    <a:ext uri="{FF2B5EF4-FFF2-40B4-BE49-F238E27FC236}">
                      <a16:creationId xmlns:a16="http://schemas.microsoft.com/office/drawing/2014/main" id="{1584A95E-E1E1-BA6F-5666-CBC37C55BCD8}"/>
                    </a:ext>
                  </a:extLst>
                </p:cNvPr>
                <p:cNvPicPr/>
                <p:nvPr/>
              </p:nvPicPr>
              <p:blipFill>
                <a:blip r:embed="rId19"/>
                <a:stretch>
                  <a:fillRect/>
                </a:stretch>
              </p:blipFill>
              <p:spPr>
                <a:xfrm>
                  <a:off x="7623625" y="4380120"/>
                  <a:ext cx="2322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0CA7F181-A478-40C6-7426-FD5AF11F51B8}"/>
                    </a:ext>
                  </a:extLst>
                </p14:cNvPr>
                <p14:cNvContentPartPr/>
                <p14:nvPr/>
              </p14:nvContentPartPr>
              <p14:xfrm>
                <a:off x="7796425" y="4244400"/>
                <a:ext cx="399600" cy="328320"/>
              </p14:xfrm>
            </p:contentPart>
          </mc:Choice>
          <mc:Fallback xmlns="">
            <p:pic>
              <p:nvPicPr>
                <p:cNvPr id="16" name="Mürekkep 15">
                  <a:extLst>
                    <a:ext uri="{FF2B5EF4-FFF2-40B4-BE49-F238E27FC236}">
                      <a16:creationId xmlns:a16="http://schemas.microsoft.com/office/drawing/2014/main" id="{0CA7F181-A478-40C6-7426-FD5AF11F51B8}"/>
                    </a:ext>
                  </a:extLst>
                </p:cNvPr>
                <p:cNvPicPr/>
                <p:nvPr/>
              </p:nvPicPr>
              <p:blipFill>
                <a:blip r:embed="rId21"/>
                <a:stretch>
                  <a:fillRect/>
                </a:stretch>
              </p:blipFill>
              <p:spPr>
                <a:xfrm>
                  <a:off x="7787425" y="4235760"/>
                  <a:ext cx="417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565818CE-E839-5C22-38C0-69969F19BF1D}"/>
                    </a:ext>
                  </a:extLst>
                </p14:cNvPr>
                <p14:cNvContentPartPr/>
                <p14:nvPr/>
              </p14:nvContentPartPr>
              <p14:xfrm>
                <a:off x="7853665" y="4341960"/>
                <a:ext cx="250920" cy="66240"/>
              </p14:xfrm>
            </p:contentPart>
          </mc:Choice>
          <mc:Fallback xmlns="">
            <p:pic>
              <p:nvPicPr>
                <p:cNvPr id="17" name="Mürekkep 16">
                  <a:extLst>
                    <a:ext uri="{FF2B5EF4-FFF2-40B4-BE49-F238E27FC236}">
                      <a16:creationId xmlns:a16="http://schemas.microsoft.com/office/drawing/2014/main" id="{565818CE-E839-5C22-38C0-69969F19BF1D}"/>
                    </a:ext>
                  </a:extLst>
                </p:cNvPr>
                <p:cNvPicPr/>
                <p:nvPr/>
              </p:nvPicPr>
              <p:blipFill>
                <a:blip r:embed="rId23"/>
                <a:stretch>
                  <a:fillRect/>
                </a:stretch>
              </p:blipFill>
              <p:spPr>
                <a:xfrm>
                  <a:off x="7845025" y="4332960"/>
                  <a:ext cx="268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50DE50E0-2634-A410-D34E-7C1A4F43D69A}"/>
                    </a:ext>
                  </a:extLst>
                </p14:cNvPr>
                <p14:cNvContentPartPr/>
                <p14:nvPr/>
              </p14:nvContentPartPr>
              <p14:xfrm>
                <a:off x="7815505" y="4122360"/>
                <a:ext cx="213840" cy="122400"/>
              </p14:xfrm>
            </p:contentPart>
          </mc:Choice>
          <mc:Fallback xmlns="">
            <p:pic>
              <p:nvPicPr>
                <p:cNvPr id="18" name="Mürekkep 17">
                  <a:extLst>
                    <a:ext uri="{FF2B5EF4-FFF2-40B4-BE49-F238E27FC236}">
                      <a16:creationId xmlns:a16="http://schemas.microsoft.com/office/drawing/2014/main" id="{50DE50E0-2634-A410-D34E-7C1A4F43D69A}"/>
                    </a:ext>
                  </a:extLst>
                </p:cNvPr>
                <p:cNvPicPr/>
                <p:nvPr/>
              </p:nvPicPr>
              <p:blipFill>
                <a:blip r:embed="rId25"/>
                <a:stretch>
                  <a:fillRect/>
                </a:stretch>
              </p:blipFill>
              <p:spPr>
                <a:xfrm>
                  <a:off x="7806865" y="4113360"/>
                  <a:ext cx="231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28816450-516D-6147-4475-DADB82B87CBE}"/>
                    </a:ext>
                  </a:extLst>
                </p14:cNvPr>
                <p14:cNvContentPartPr/>
                <p14:nvPr/>
              </p14:nvContentPartPr>
              <p14:xfrm>
                <a:off x="8094505" y="4003560"/>
                <a:ext cx="173880" cy="490320"/>
              </p14:xfrm>
            </p:contentPart>
          </mc:Choice>
          <mc:Fallback xmlns="">
            <p:pic>
              <p:nvPicPr>
                <p:cNvPr id="19" name="Mürekkep 18">
                  <a:extLst>
                    <a:ext uri="{FF2B5EF4-FFF2-40B4-BE49-F238E27FC236}">
                      <a16:creationId xmlns:a16="http://schemas.microsoft.com/office/drawing/2014/main" id="{28816450-516D-6147-4475-DADB82B87CBE}"/>
                    </a:ext>
                  </a:extLst>
                </p:cNvPr>
                <p:cNvPicPr/>
                <p:nvPr/>
              </p:nvPicPr>
              <p:blipFill>
                <a:blip r:embed="rId27"/>
                <a:stretch>
                  <a:fillRect/>
                </a:stretch>
              </p:blipFill>
              <p:spPr>
                <a:xfrm>
                  <a:off x="8085865" y="3994920"/>
                  <a:ext cx="1915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428721A0-323C-988D-6ADE-7B49FC0EC464}"/>
                    </a:ext>
                  </a:extLst>
                </p14:cNvPr>
                <p14:cNvContentPartPr/>
                <p14:nvPr/>
              </p14:nvContentPartPr>
              <p14:xfrm>
                <a:off x="8250025" y="4234680"/>
                <a:ext cx="215280" cy="252000"/>
              </p14:xfrm>
            </p:contentPart>
          </mc:Choice>
          <mc:Fallback xmlns="">
            <p:pic>
              <p:nvPicPr>
                <p:cNvPr id="20" name="Mürekkep 19">
                  <a:extLst>
                    <a:ext uri="{FF2B5EF4-FFF2-40B4-BE49-F238E27FC236}">
                      <a16:creationId xmlns:a16="http://schemas.microsoft.com/office/drawing/2014/main" id="{428721A0-323C-988D-6ADE-7B49FC0EC464}"/>
                    </a:ext>
                  </a:extLst>
                </p:cNvPr>
                <p:cNvPicPr/>
                <p:nvPr/>
              </p:nvPicPr>
              <p:blipFill>
                <a:blip r:embed="rId29"/>
                <a:stretch>
                  <a:fillRect/>
                </a:stretch>
              </p:blipFill>
              <p:spPr>
                <a:xfrm>
                  <a:off x="8241025" y="4226040"/>
                  <a:ext cx="232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Mürekkep 20">
                  <a:extLst>
                    <a:ext uri="{FF2B5EF4-FFF2-40B4-BE49-F238E27FC236}">
                      <a16:creationId xmlns:a16="http://schemas.microsoft.com/office/drawing/2014/main" id="{48BE3F0B-FB4B-05B7-8120-632C37BA4BB1}"/>
                    </a:ext>
                  </a:extLst>
                </p14:cNvPr>
                <p14:cNvContentPartPr/>
                <p14:nvPr/>
              </p14:nvContentPartPr>
              <p14:xfrm>
                <a:off x="8306185" y="3945960"/>
                <a:ext cx="212400" cy="490320"/>
              </p14:xfrm>
            </p:contentPart>
          </mc:Choice>
          <mc:Fallback xmlns="">
            <p:pic>
              <p:nvPicPr>
                <p:cNvPr id="21" name="Mürekkep 20">
                  <a:extLst>
                    <a:ext uri="{FF2B5EF4-FFF2-40B4-BE49-F238E27FC236}">
                      <a16:creationId xmlns:a16="http://schemas.microsoft.com/office/drawing/2014/main" id="{48BE3F0B-FB4B-05B7-8120-632C37BA4BB1}"/>
                    </a:ext>
                  </a:extLst>
                </p:cNvPr>
                <p:cNvPicPr/>
                <p:nvPr/>
              </p:nvPicPr>
              <p:blipFill>
                <a:blip r:embed="rId31"/>
                <a:stretch>
                  <a:fillRect/>
                </a:stretch>
              </p:blipFill>
              <p:spPr>
                <a:xfrm>
                  <a:off x="8297545" y="3936960"/>
                  <a:ext cx="2300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253B8D9C-6167-6751-9394-9C62F672BBB3}"/>
                    </a:ext>
                  </a:extLst>
                </p14:cNvPr>
                <p14:cNvContentPartPr/>
                <p14:nvPr/>
              </p14:nvContentPartPr>
              <p14:xfrm>
                <a:off x="8556025" y="4092480"/>
                <a:ext cx="241920" cy="306720"/>
              </p14:xfrm>
            </p:contentPart>
          </mc:Choice>
          <mc:Fallback xmlns="">
            <p:pic>
              <p:nvPicPr>
                <p:cNvPr id="24" name="Mürekkep 23">
                  <a:extLst>
                    <a:ext uri="{FF2B5EF4-FFF2-40B4-BE49-F238E27FC236}">
                      <a16:creationId xmlns:a16="http://schemas.microsoft.com/office/drawing/2014/main" id="{253B8D9C-6167-6751-9394-9C62F672BBB3}"/>
                    </a:ext>
                  </a:extLst>
                </p:cNvPr>
                <p:cNvPicPr/>
                <p:nvPr/>
              </p:nvPicPr>
              <p:blipFill>
                <a:blip r:embed="rId33"/>
                <a:stretch>
                  <a:fillRect/>
                </a:stretch>
              </p:blipFill>
              <p:spPr>
                <a:xfrm>
                  <a:off x="8547025" y="4083840"/>
                  <a:ext cx="259560" cy="324360"/>
                </a:xfrm>
                <a:prstGeom prst="rect">
                  <a:avLst/>
                </a:prstGeom>
              </p:spPr>
            </p:pic>
          </mc:Fallback>
        </mc:AlternateContent>
      </p:grpSp>
    </p:spTree>
    <p:extLst>
      <p:ext uri="{BB962C8B-B14F-4D97-AF65-F5344CB8AC3E}">
        <p14:creationId xmlns:p14="http://schemas.microsoft.com/office/powerpoint/2010/main" val="3630109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443A892-B3C0-1AB6-4385-BDA585AFA0CD}"/>
              </a:ext>
            </a:extLst>
          </p:cNvPr>
          <p:cNvPicPr>
            <a:picLocks noChangeAspect="1"/>
          </p:cNvPicPr>
          <p:nvPr/>
        </p:nvPicPr>
        <p:blipFill>
          <a:blip r:embed="rId2"/>
          <a:stretch>
            <a:fillRect/>
          </a:stretch>
        </p:blipFill>
        <p:spPr>
          <a:xfrm>
            <a:off x="829623" y="892467"/>
            <a:ext cx="4372585" cy="1800476"/>
          </a:xfrm>
          <a:prstGeom prst="rect">
            <a:avLst/>
          </a:prstGeom>
        </p:spPr>
      </p:pic>
      <p:pic>
        <p:nvPicPr>
          <p:cNvPr id="7" name="Resim 6">
            <a:extLst>
              <a:ext uri="{FF2B5EF4-FFF2-40B4-BE49-F238E27FC236}">
                <a16:creationId xmlns:a16="http://schemas.microsoft.com/office/drawing/2014/main" id="{41177704-28B8-39F2-27C0-D47033843683}"/>
              </a:ext>
            </a:extLst>
          </p:cNvPr>
          <p:cNvPicPr>
            <a:picLocks noChangeAspect="1"/>
          </p:cNvPicPr>
          <p:nvPr/>
        </p:nvPicPr>
        <p:blipFill>
          <a:blip r:embed="rId3"/>
          <a:srcRect l="4754"/>
          <a:stretch/>
        </p:blipFill>
        <p:spPr>
          <a:xfrm>
            <a:off x="63374" y="3098171"/>
            <a:ext cx="5757903" cy="2512401"/>
          </a:xfrm>
          <a:prstGeom prst="rect">
            <a:avLst/>
          </a:prstGeom>
        </p:spPr>
      </p:pic>
      <p:pic>
        <p:nvPicPr>
          <p:cNvPr id="9" name="Resim 8">
            <a:extLst>
              <a:ext uri="{FF2B5EF4-FFF2-40B4-BE49-F238E27FC236}">
                <a16:creationId xmlns:a16="http://schemas.microsoft.com/office/drawing/2014/main" id="{B3CF2286-818F-346F-856D-CAC8A236FDFA}"/>
              </a:ext>
            </a:extLst>
          </p:cNvPr>
          <p:cNvPicPr>
            <a:picLocks noChangeAspect="1"/>
          </p:cNvPicPr>
          <p:nvPr/>
        </p:nvPicPr>
        <p:blipFill>
          <a:blip r:embed="rId4"/>
          <a:stretch>
            <a:fillRect/>
          </a:stretch>
        </p:blipFill>
        <p:spPr>
          <a:xfrm>
            <a:off x="7300836" y="2369048"/>
            <a:ext cx="3801005" cy="323895"/>
          </a:xfrm>
          <a:prstGeom prst="rect">
            <a:avLst/>
          </a:prstGeom>
        </p:spPr>
      </p:pic>
      <p:pic>
        <p:nvPicPr>
          <p:cNvPr id="11" name="Resim 10">
            <a:extLst>
              <a:ext uri="{FF2B5EF4-FFF2-40B4-BE49-F238E27FC236}">
                <a16:creationId xmlns:a16="http://schemas.microsoft.com/office/drawing/2014/main" id="{5994B393-8CDA-145E-2F07-2A96E84A58C7}"/>
              </a:ext>
            </a:extLst>
          </p:cNvPr>
          <p:cNvPicPr>
            <a:picLocks noChangeAspect="1"/>
          </p:cNvPicPr>
          <p:nvPr/>
        </p:nvPicPr>
        <p:blipFill>
          <a:blip r:embed="rId5"/>
          <a:stretch>
            <a:fillRect/>
          </a:stretch>
        </p:blipFill>
        <p:spPr>
          <a:xfrm>
            <a:off x="5902279" y="3098171"/>
            <a:ext cx="6226347" cy="2512401"/>
          </a:xfrm>
          <a:prstGeom prst="rect">
            <a:avLst/>
          </a:prstGeom>
        </p:spPr>
      </p:pic>
    </p:spTree>
    <p:extLst>
      <p:ext uri="{BB962C8B-B14F-4D97-AF65-F5344CB8AC3E}">
        <p14:creationId xmlns:p14="http://schemas.microsoft.com/office/powerpoint/2010/main" val="3979516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15A1262-9A3E-B7C2-47EC-B29979FE421D}"/>
              </a:ext>
            </a:extLst>
          </p:cNvPr>
          <p:cNvPicPr>
            <a:picLocks noChangeAspect="1"/>
          </p:cNvPicPr>
          <p:nvPr/>
        </p:nvPicPr>
        <p:blipFill>
          <a:blip r:embed="rId2"/>
          <a:stretch>
            <a:fillRect/>
          </a:stretch>
        </p:blipFill>
        <p:spPr>
          <a:xfrm>
            <a:off x="840234" y="2233953"/>
            <a:ext cx="10040751" cy="2553056"/>
          </a:xfrm>
          <a:prstGeom prst="rect">
            <a:avLst/>
          </a:prstGeom>
        </p:spPr>
      </p:pic>
      <p:pic>
        <p:nvPicPr>
          <p:cNvPr id="7" name="Resim 6">
            <a:extLst>
              <a:ext uri="{FF2B5EF4-FFF2-40B4-BE49-F238E27FC236}">
                <a16:creationId xmlns:a16="http://schemas.microsoft.com/office/drawing/2014/main" id="{1EAF3C1A-73E9-73CB-4253-39E89C42EF65}"/>
              </a:ext>
            </a:extLst>
          </p:cNvPr>
          <p:cNvPicPr>
            <a:picLocks noChangeAspect="1"/>
          </p:cNvPicPr>
          <p:nvPr/>
        </p:nvPicPr>
        <p:blipFill>
          <a:blip r:embed="rId3"/>
          <a:stretch>
            <a:fillRect/>
          </a:stretch>
        </p:blipFill>
        <p:spPr>
          <a:xfrm>
            <a:off x="4285997" y="690845"/>
            <a:ext cx="3620005" cy="971686"/>
          </a:xfrm>
          <a:prstGeom prst="rect">
            <a:avLst/>
          </a:prstGeom>
        </p:spPr>
      </p:pic>
      <p:sp>
        <p:nvSpPr>
          <p:cNvPr id="8" name="Metin kutusu 7">
            <a:extLst>
              <a:ext uri="{FF2B5EF4-FFF2-40B4-BE49-F238E27FC236}">
                <a16:creationId xmlns:a16="http://schemas.microsoft.com/office/drawing/2014/main" id="{491BDCB0-2ACC-33C6-2C98-A9A8EAE9B159}"/>
              </a:ext>
            </a:extLst>
          </p:cNvPr>
          <p:cNvSpPr txBox="1"/>
          <p:nvPr/>
        </p:nvSpPr>
        <p:spPr>
          <a:xfrm>
            <a:off x="2060530" y="5630779"/>
            <a:ext cx="7600157" cy="369332"/>
          </a:xfrm>
          <a:prstGeom prst="rect">
            <a:avLst/>
          </a:prstGeom>
          <a:noFill/>
        </p:spPr>
        <p:txBody>
          <a:bodyPr wrap="none" rtlCol="0">
            <a:spAutoFit/>
          </a:bodyPr>
          <a:lstStyle/>
          <a:p>
            <a:r>
              <a:rPr lang="en-US" dirty="0" err="1"/>
              <a:t>Simdi</a:t>
            </a:r>
            <a:r>
              <a:rPr lang="en-US" dirty="0"/>
              <a:t> bize </a:t>
            </a:r>
            <a:r>
              <a:rPr lang="en-US" dirty="0" err="1"/>
              <a:t>canin</a:t>
            </a:r>
            <a:r>
              <a:rPr lang="en-US" dirty="0"/>
              <a:t> </a:t>
            </a:r>
            <a:r>
              <a:rPr lang="en-US" dirty="0" err="1"/>
              <a:t>yuzdesi</a:t>
            </a:r>
            <a:r>
              <a:rPr lang="en-US" dirty="0"/>
              <a:t> </a:t>
            </a:r>
            <a:r>
              <a:rPr lang="en-US" dirty="0" err="1"/>
              <a:t>lazim</a:t>
            </a:r>
            <a:r>
              <a:rPr lang="en-US" dirty="0"/>
              <a:t> </a:t>
            </a:r>
            <a:r>
              <a:rPr lang="en-US" dirty="0" err="1"/>
              <a:t>oyuzden</a:t>
            </a:r>
            <a:r>
              <a:rPr lang="en-US" dirty="0"/>
              <a:t> </a:t>
            </a:r>
            <a:r>
              <a:rPr lang="en-US" dirty="0" err="1"/>
              <a:t>diger</a:t>
            </a:r>
            <a:r>
              <a:rPr lang="en-US" dirty="0"/>
              <a:t> bp </a:t>
            </a:r>
            <a:r>
              <a:rPr lang="en-US" dirty="0" err="1"/>
              <a:t>dosyasini</a:t>
            </a:r>
            <a:r>
              <a:rPr lang="en-US" dirty="0"/>
              <a:t> </a:t>
            </a:r>
            <a:r>
              <a:rPr lang="en-US" dirty="0" err="1"/>
              <a:t>aciyoruz</a:t>
            </a:r>
            <a:endParaRPr lang="en-CA" dirty="0"/>
          </a:p>
        </p:txBody>
      </p:sp>
      <p:grpSp>
        <p:nvGrpSpPr>
          <p:cNvPr id="24" name="Grup 23">
            <a:extLst>
              <a:ext uri="{FF2B5EF4-FFF2-40B4-BE49-F238E27FC236}">
                <a16:creationId xmlns:a16="http://schemas.microsoft.com/office/drawing/2014/main" id="{417B65D8-3F46-B7D8-C132-170A3CFC8331}"/>
              </a:ext>
            </a:extLst>
          </p:cNvPr>
          <p:cNvGrpSpPr/>
          <p:nvPr/>
        </p:nvGrpSpPr>
        <p:grpSpPr>
          <a:xfrm>
            <a:off x="1979905" y="1472400"/>
            <a:ext cx="8849520" cy="3051720"/>
            <a:chOff x="1979905" y="1472400"/>
            <a:chExt cx="8849520" cy="305172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D85CC14C-3F9D-901A-3BF3-E8CAC1A00A37}"/>
                    </a:ext>
                  </a:extLst>
                </p14:cNvPr>
                <p14:cNvContentPartPr/>
                <p14:nvPr/>
              </p14:nvContentPartPr>
              <p14:xfrm>
                <a:off x="3194185" y="3348720"/>
                <a:ext cx="1839960" cy="1175400"/>
              </p14:xfrm>
            </p:contentPart>
          </mc:Choice>
          <mc:Fallback xmlns="">
            <p:pic>
              <p:nvPicPr>
                <p:cNvPr id="9" name="Mürekkep 8">
                  <a:extLst>
                    <a:ext uri="{FF2B5EF4-FFF2-40B4-BE49-F238E27FC236}">
                      <a16:creationId xmlns:a16="http://schemas.microsoft.com/office/drawing/2014/main" id="{D85CC14C-3F9D-901A-3BF3-E8CAC1A00A37}"/>
                    </a:ext>
                  </a:extLst>
                </p:cNvPr>
                <p:cNvPicPr/>
                <p:nvPr/>
              </p:nvPicPr>
              <p:blipFill>
                <a:blip r:embed="rId5"/>
                <a:stretch>
                  <a:fillRect/>
                </a:stretch>
              </p:blipFill>
              <p:spPr>
                <a:xfrm>
                  <a:off x="3185185" y="3340080"/>
                  <a:ext cx="185760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926D6A5-68B2-C323-D58D-9077CF37DC0E}"/>
                    </a:ext>
                  </a:extLst>
                </p14:cNvPr>
                <p14:cNvContentPartPr/>
                <p14:nvPr/>
              </p14:nvContentPartPr>
              <p14:xfrm>
                <a:off x="4869985" y="1594440"/>
                <a:ext cx="222120" cy="1909080"/>
              </p14:xfrm>
            </p:contentPart>
          </mc:Choice>
          <mc:Fallback xmlns="">
            <p:pic>
              <p:nvPicPr>
                <p:cNvPr id="10" name="Mürekkep 9">
                  <a:extLst>
                    <a:ext uri="{FF2B5EF4-FFF2-40B4-BE49-F238E27FC236}">
                      <a16:creationId xmlns:a16="http://schemas.microsoft.com/office/drawing/2014/main" id="{E926D6A5-68B2-C323-D58D-9077CF37DC0E}"/>
                    </a:ext>
                  </a:extLst>
                </p:cNvPr>
                <p:cNvPicPr/>
                <p:nvPr/>
              </p:nvPicPr>
              <p:blipFill>
                <a:blip r:embed="rId7"/>
                <a:stretch>
                  <a:fillRect/>
                </a:stretch>
              </p:blipFill>
              <p:spPr>
                <a:xfrm>
                  <a:off x="4861345" y="1585440"/>
                  <a:ext cx="239760" cy="192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0D71C24F-5EFB-B36A-7F25-C92B80F05E8E}"/>
                    </a:ext>
                  </a:extLst>
                </p14:cNvPr>
                <p14:cNvContentPartPr/>
                <p14:nvPr/>
              </p14:nvContentPartPr>
              <p14:xfrm>
                <a:off x="5024065" y="1607040"/>
                <a:ext cx="248760" cy="97200"/>
              </p14:xfrm>
            </p:contentPart>
          </mc:Choice>
          <mc:Fallback xmlns="">
            <p:pic>
              <p:nvPicPr>
                <p:cNvPr id="11" name="Mürekkep 10">
                  <a:extLst>
                    <a:ext uri="{FF2B5EF4-FFF2-40B4-BE49-F238E27FC236}">
                      <a16:creationId xmlns:a16="http://schemas.microsoft.com/office/drawing/2014/main" id="{0D71C24F-5EFB-B36A-7F25-C92B80F05E8E}"/>
                    </a:ext>
                  </a:extLst>
                </p:cNvPr>
                <p:cNvPicPr/>
                <p:nvPr/>
              </p:nvPicPr>
              <p:blipFill>
                <a:blip r:embed="rId9"/>
                <a:stretch>
                  <a:fillRect/>
                </a:stretch>
              </p:blipFill>
              <p:spPr>
                <a:xfrm>
                  <a:off x="5015425" y="1598400"/>
                  <a:ext cx="266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46600DFA-94E6-4296-A123-9A45AD82CABD}"/>
                    </a:ext>
                  </a:extLst>
                </p14:cNvPr>
                <p14:cNvContentPartPr/>
                <p14:nvPr/>
              </p14:nvContentPartPr>
              <p14:xfrm>
                <a:off x="8815585" y="3280680"/>
                <a:ext cx="2013840" cy="1137600"/>
              </p14:xfrm>
            </p:contentPart>
          </mc:Choice>
          <mc:Fallback xmlns="">
            <p:pic>
              <p:nvPicPr>
                <p:cNvPr id="13" name="Mürekkep 12">
                  <a:extLst>
                    <a:ext uri="{FF2B5EF4-FFF2-40B4-BE49-F238E27FC236}">
                      <a16:creationId xmlns:a16="http://schemas.microsoft.com/office/drawing/2014/main" id="{46600DFA-94E6-4296-A123-9A45AD82CABD}"/>
                    </a:ext>
                  </a:extLst>
                </p:cNvPr>
                <p:cNvPicPr/>
                <p:nvPr/>
              </p:nvPicPr>
              <p:blipFill>
                <a:blip r:embed="rId11"/>
                <a:stretch>
                  <a:fillRect/>
                </a:stretch>
              </p:blipFill>
              <p:spPr>
                <a:xfrm>
                  <a:off x="8806585" y="3272040"/>
                  <a:ext cx="2031480" cy="115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1F3BBFF9-1D46-5A6C-FD45-5DF052A0A059}"/>
                    </a:ext>
                  </a:extLst>
                </p14:cNvPr>
                <p14:cNvContentPartPr/>
                <p14:nvPr/>
              </p14:nvContentPartPr>
              <p14:xfrm>
                <a:off x="7999465" y="1548720"/>
                <a:ext cx="2366640" cy="1868040"/>
              </p14:xfrm>
            </p:contentPart>
          </mc:Choice>
          <mc:Fallback xmlns="">
            <p:pic>
              <p:nvPicPr>
                <p:cNvPr id="14" name="Mürekkep 13">
                  <a:extLst>
                    <a:ext uri="{FF2B5EF4-FFF2-40B4-BE49-F238E27FC236}">
                      <a16:creationId xmlns:a16="http://schemas.microsoft.com/office/drawing/2014/main" id="{1F3BBFF9-1D46-5A6C-FD45-5DF052A0A059}"/>
                    </a:ext>
                  </a:extLst>
                </p:cNvPr>
                <p:cNvPicPr/>
                <p:nvPr/>
              </p:nvPicPr>
              <p:blipFill>
                <a:blip r:embed="rId13"/>
                <a:stretch>
                  <a:fillRect/>
                </a:stretch>
              </p:blipFill>
              <p:spPr>
                <a:xfrm>
                  <a:off x="7990825" y="1540080"/>
                  <a:ext cx="2384280" cy="188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AAA00AB-6C8A-0264-67B1-9B431F128FDF}"/>
                    </a:ext>
                  </a:extLst>
                </p14:cNvPr>
                <p14:cNvContentPartPr/>
                <p14:nvPr/>
              </p14:nvContentPartPr>
              <p14:xfrm>
                <a:off x="7978945" y="1549080"/>
                <a:ext cx="54360" cy="169560"/>
              </p14:xfrm>
            </p:contentPart>
          </mc:Choice>
          <mc:Fallback xmlns="">
            <p:pic>
              <p:nvPicPr>
                <p:cNvPr id="15" name="Mürekkep 14">
                  <a:extLst>
                    <a:ext uri="{FF2B5EF4-FFF2-40B4-BE49-F238E27FC236}">
                      <a16:creationId xmlns:a16="http://schemas.microsoft.com/office/drawing/2014/main" id="{BAAA00AB-6C8A-0264-67B1-9B431F128FDF}"/>
                    </a:ext>
                  </a:extLst>
                </p:cNvPr>
                <p:cNvPicPr/>
                <p:nvPr/>
              </p:nvPicPr>
              <p:blipFill>
                <a:blip r:embed="rId15"/>
                <a:stretch>
                  <a:fillRect/>
                </a:stretch>
              </p:blipFill>
              <p:spPr>
                <a:xfrm>
                  <a:off x="7969945" y="1540440"/>
                  <a:ext cx="72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8AA1A6B0-0ED6-9E9B-E238-C4ACDFC79C3A}"/>
                    </a:ext>
                  </a:extLst>
                </p14:cNvPr>
                <p14:cNvContentPartPr/>
                <p14:nvPr/>
              </p14:nvContentPartPr>
              <p14:xfrm>
                <a:off x="8001625" y="1472400"/>
                <a:ext cx="111240" cy="77040"/>
              </p14:xfrm>
            </p:contentPart>
          </mc:Choice>
          <mc:Fallback xmlns="">
            <p:pic>
              <p:nvPicPr>
                <p:cNvPr id="16" name="Mürekkep 15">
                  <a:extLst>
                    <a:ext uri="{FF2B5EF4-FFF2-40B4-BE49-F238E27FC236}">
                      <a16:creationId xmlns:a16="http://schemas.microsoft.com/office/drawing/2014/main" id="{8AA1A6B0-0ED6-9E9B-E238-C4ACDFC79C3A}"/>
                    </a:ext>
                  </a:extLst>
                </p:cNvPr>
                <p:cNvPicPr/>
                <p:nvPr/>
              </p:nvPicPr>
              <p:blipFill>
                <a:blip r:embed="rId17"/>
                <a:stretch>
                  <a:fillRect/>
                </a:stretch>
              </p:blipFill>
              <p:spPr>
                <a:xfrm>
                  <a:off x="7992985" y="1463760"/>
                  <a:ext cx="128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66985F70-A708-E8D3-AD31-847109A73512}"/>
                    </a:ext>
                  </a:extLst>
                </p14:cNvPr>
                <p14:cNvContentPartPr/>
                <p14:nvPr/>
              </p14:nvContentPartPr>
              <p14:xfrm>
                <a:off x="7274785" y="3888000"/>
                <a:ext cx="1234080" cy="482400"/>
              </p14:xfrm>
            </p:contentPart>
          </mc:Choice>
          <mc:Fallback xmlns="">
            <p:pic>
              <p:nvPicPr>
                <p:cNvPr id="18" name="Mürekkep 17">
                  <a:extLst>
                    <a:ext uri="{FF2B5EF4-FFF2-40B4-BE49-F238E27FC236}">
                      <a16:creationId xmlns:a16="http://schemas.microsoft.com/office/drawing/2014/main" id="{66985F70-A708-E8D3-AD31-847109A73512}"/>
                    </a:ext>
                  </a:extLst>
                </p:cNvPr>
                <p:cNvPicPr/>
                <p:nvPr/>
              </p:nvPicPr>
              <p:blipFill>
                <a:blip r:embed="rId19"/>
                <a:stretch>
                  <a:fillRect/>
                </a:stretch>
              </p:blipFill>
              <p:spPr>
                <a:xfrm>
                  <a:off x="7266145" y="3879000"/>
                  <a:ext cx="125172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C46BCDC7-15B3-F2F6-537D-53B88110501A}"/>
                    </a:ext>
                  </a:extLst>
                </p14:cNvPr>
                <p14:cNvContentPartPr/>
                <p14:nvPr/>
              </p14:nvContentPartPr>
              <p14:xfrm>
                <a:off x="5694745" y="1732680"/>
                <a:ext cx="1630080" cy="2310480"/>
              </p14:xfrm>
            </p:contentPart>
          </mc:Choice>
          <mc:Fallback xmlns="">
            <p:pic>
              <p:nvPicPr>
                <p:cNvPr id="19" name="Mürekkep 18">
                  <a:extLst>
                    <a:ext uri="{FF2B5EF4-FFF2-40B4-BE49-F238E27FC236}">
                      <a16:creationId xmlns:a16="http://schemas.microsoft.com/office/drawing/2014/main" id="{C46BCDC7-15B3-F2F6-537D-53B88110501A}"/>
                    </a:ext>
                  </a:extLst>
                </p:cNvPr>
                <p:cNvPicPr/>
                <p:nvPr/>
              </p:nvPicPr>
              <p:blipFill>
                <a:blip r:embed="rId21"/>
                <a:stretch>
                  <a:fillRect/>
                </a:stretch>
              </p:blipFill>
              <p:spPr>
                <a:xfrm>
                  <a:off x="5685745" y="1723680"/>
                  <a:ext cx="1647720" cy="232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099772E9-EC1D-5330-74EB-8A51E35D0673}"/>
                    </a:ext>
                  </a:extLst>
                </p14:cNvPr>
                <p14:cNvContentPartPr/>
                <p14:nvPr/>
              </p14:nvContentPartPr>
              <p14:xfrm>
                <a:off x="1979905" y="3876480"/>
                <a:ext cx="1044360" cy="455400"/>
              </p14:xfrm>
            </p:contentPart>
          </mc:Choice>
          <mc:Fallback xmlns="">
            <p:pic>
              <p:nvPicPr>
                <p:cNvPr id="21" name="Mürekkep 20">
                  <a:extLst>
                    <a:ext uri="{FF2B5EF4-FFF2-40B4-BE49-F238E27FC236}">
                      <a16:creationId xmlns:a16="http://schemas.microsoft.com/office/drawing/2014/main" id="{099772E9-EC1D-5330-74EB-8A51E35D0673}"/>
                    </a:ext>
                  </a:extLst>
                </p:cNvPr>
                <p:cNvPicPr/>
                <p:nvPr/>
              </p:nvPicPr>
              <p:blipFill>
                <a:blip r:embed="rId23"/>
                <a:stretch>
                  <a:fillRect/>
                </a:stretch>
              </p:blipFill>
              <p:spPr>
                <a:xfrm>
                  <a:off x="1970905" y="3867840"/>
                  <a:ext cx="10620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046C8ACD-55BC-07FB-0930-C69A07573CF2}"/>
                    </a:ext>
                  </a:extLst>
                </p14:cNvPr>
                <p14:cNvContentPartPr/>
                <p14:nvPr/>
              </p14:nvContentPartPr>
              <p14:xfrm>
                <a:off x="2626825" y="1744920"/>
                <a:ext cx="1610280" cy="2153160"/>
              </p14:xfrm>
            </p:contentPart>
          </mc:Choice>
          <mc:Fallback xmlns="">
            <p:pic>
              <p:nvPicPr>
                <p:cNvPr id="22" name="Mürekkep 21">
                  <a:extLst>
                    <a:ext uri="{FF2B5EF4-FFF2-40B4-BE49-F238E27FC236}">
                      <a16:creationId xmlns:a16="http://schemas.microsoft.com/office/drawing/2014/main" id="{046C8ACD-55BC-07FB-0930-C69A07573CF2}"/>
                    </a:ext>
                  </a:extLst>
                </p:cNvPr>
                <p:cNvPicPr/>
                <p:nvPr/>
              </p:nvPicPr>
              <p:blipFill>
                <a:blip r:embed="rId25"/>
                <a:stretch>
                  <a:fillRect/>
                </a:stretch>
              </p:blipFill>
              <p:spPr>
                <a:xfrm>
                  <a:off x="2618185" y="1736280"/>
                  <a:ext cx="1627920" cy="217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1B736A3C-E0FC-034C-A7FE-2BE2CE2AFB41}"/>
                    </a:ext>
                  </a:extLst>
                </p14:cNvPr>
                <p14:cNvContentPartPr/>
                <p14:nvPr/>
              </p14:nvContentPartPr>
              <p14:xfrm>
                <a:off x="4128745" y="1693800"/>
                <a:ext cx="224640" cy="185760"/>
              </p14:xfrm>
            </p:contentPart>
          </mc:Choice>
          <mc:Fallback xmlns="">
            <p:pic>
              <p:nvPicPr>
                <p:cNvPr id="23" name="Mürekkep 22">
                  <a:extLst>
                    <a:ext uri="{FF2B5EF4-FFF2-40B4-BE49-F238E27FC236}">
                      <a16:creationId xmlns:a16="http://schemas.microsoft.com/office/drawing/2014/main" id="{1B736A3C-E0FC-034C-A7FE-2BE2CE2AFB41}"/>
                    </a:ext>
                  </a:extLst>
                </p:cNvPr>
                <p:cNvPicPr/>
                <p:nvPr/>
              </p:nvPicPr>
              <p:blipFill>
                <a:blip r:embed="rId27"/>
                <a:stretch>
                  <a:fillRect/>
                </a:stretch>
              </p:blipFill>
              <p:spPr>
                <a:xfrm>
                  <a:off x="4120105" y="1684800"/>
                  <a:ext cx="242280" cy="203400"/>
                </a:xfrm>
                <a:prstGeom prst="rect">
                  <a:avLst/>
                </a:prstGeom>
              </p:spPr>
            </p:pic>
          </mc:Fallback>
        </mc:AlternateContent>
      </p:grpSp>
    </p:spTree>
    <p:extLst>
      <p:ext uri="{BB962C8B-B14F-4D97-AF65-F5344CB8AC3E}">
        <p14:creationId xmlns:p14="http://schemas.microsoft.com/office/powerpoint/2010/main" val="35088040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CBD05-42D0-D3EE-0B13-52348140EDFD}"/>
              </a:ext>
            </a:extLst>
          </p:cNvPr>
          <p:cNvPicPr>
            <a:picLocks noChangeAspect="1"/>
          </p:cNvPicPr>
          <p:nvPr/>
        </p:nvPicPr>
        <p:blipFill>
          <a:blip r:embed="rId2"/>
          <a:stretch>
            <a:fillRect/>
          </a:stretch>
        </p:blipFill>
        <p:spPr>
          <a:xfrm>
            <a:off x="672282" y="3307912"/>
            <a:ext cx="1876687" cy="1705213"/>
          </a:xfrm>
          <a:prstGeom prst="rect">
            <a:avLst/>
          </a:prstGeom>
        </p:spPr>
      </p:pic>
      <p:pic>
        <p:nvPicPr>
          <p:cNvPr id="7" name="Resim 6">
            <a:extLst>
              <a:ext uri="{FF2B5EF4-FFF2-40B4-BE49-F238E27FC236}">
                <a16:creationId xmlns:a16="http://schemas.microsoft.com/office/drawing/2014/main" id="{7F73BF5E-FA08-DD95-24BF-EA61817E9F6A}"/>
              </a:ext>
            </a:extLst>
          </p:cNvPr>
          <p:cNvPicPr>
            <a:picLocks noChangeAspect="1"/>
          </p:cNvPicPr>
          <p:nvPr/>
        </p:nvPicPr>
        <p:blipFill>
          <a:blip r:embed="rId3"/>
          <a:stretch>
            <a:fillRect/>
          </a:stretch>
        </p:blipFill>
        <p:spPr>
          <a:xfrm>
            <a:off x="676113" y="924991"/>
            <a:ext cx="3745713" cy="1876565"/>
          </a:xfrm>
          <a:prstGeom prst="rect">
            <a:avLst/>
          </a:prstGeom>
        </p:spPr>
      </p:pic>
      <p:pic>
        <p:nvPicPr>
          <p:cNvPr id="9" name="Resim 8">
            <a:extLst>
              <a:ext uri="{FF2B5EF4-FFF2-40B4-BE49-F238E27FC236}">
                <a16:creationId xmlns:a16="http://schemas.microsoft.com/office/drawing/2014/main" id="{5D032A59-F79D-4D7B-55D9-F7FCBF12C657}"/>
              </a:ext>
            </a:extLst>
          </p:cNvPr>
          <p:cNvPicPr>
            <a:picLocks noChangeAspect="1"/>
          </p:cNvPicPr>
          <p:nvPr/>
        </p:nvPicPr>
        <p:blipFill>
          <a:blip r:embed="rId4"/>
          <a:stretch>
            <a:fillRect/>
          </a:stretch>
        </p:blipFill>
        <p:spPr>
          <a:xfrm>
            <a:off x="672282" y="5637693"/>
            <a:ext cx="3658111" cy="295316"/>
          </a:xfrm>
          <a:prstGeom prst="rect">
            <a:avLst/>
          </a:prstGeom>
        </p:spPr>
      </p:pic>
      <p:pic>
        <p:nvPicPr>
          <p:cNvPr id="11" name="Resim 10">
            <a:extLst>
              <a:ext uri="{FF2B5EF4-FFF2-40B4-BE49-F238E27FC236}">
                <a16:creationId xmlns:a16="http://schemas.microsoft.com/office/drawing/2014/main" id="{F7310D94-FAAF-C437-1E39-476A0CA35841}"/>
              </a:ext>
            </a:extLst>
          </p:cNvPr>
          <p:cNvPicPr>
            <a:picLocks noChangeAspect="1"/>
          </p:cNvPicPr>
          <p:nvPr/>
        </p:nvPicPr>
        <p:blipFill>
          <a:blip r:embed="rId5"/>
          <a:stretch>
            <a:fillRect/>
          </a:stretch>
        </p:blipFill>
        <p:spPr>
          <a:xfrm>
            <a:off x="6586238" y="380575"/>
            <a:ext cx="3581900" cy="3048425"/>
          </a:xfrm>
          <a:prstGeom prst="rect">
            <a:avLst/>
          </a:prstGeom>
        </p:spPr>
      </p:pic>
      <p:pic>
        <p:nvPicPr>
          <p:cNvPr id="13" name="Resim 12">
            <a:extLst>
              <a:ext uri="{FF2B5EF4-FFF2-40B4-BE49-F238E27FC236}">
                <a16:creationId xmlns:a16="http://schemas.microsoft.com/office/drawing/2014/main" id="{E059C588-2869-9785-31E1-A246D1B6AB01}"/>
              </a:ext>
            </a:extLst>
          </p:cNvPr>
          <p:cNvPicPr>
            <a:picLocks noChangeAspect="1"/>
          </p:cNvPicPr>
          <p:nvPr/>
        </p:nvPicPr>
        <p:blipFill>
          <a:blip r:embed="rId6"/>
          <a:stretch>
            <a:fillRect/>
          </a:stretch>
        </p:blipFill>
        <p:spPr>
          <a:xfrm>
            <a:off x="5986559" y="3799714"/>
            <a:ext cx="5063244" cy="2993051"/>
          </a:xfrm>
          <a:prstGeom prst="rect">
            <a:avLst/>
          </a:prstGeom>
        </p:spPr>
      </p:pic>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0018B53C-4E97-2E8F-D50A-4CD862443817}"/>
                  </a:ext>
                </a:extLst>
              </p14:cNvPr>
              <p14:cNvContentPartPr/>
              <p14:nvPr/>
            </p14:nvContentPartPr>
            <p14:xfrm>
              <a:off x="2403985" y="1096200"/>
              <a:ext cx="705600" cy="1347840"/>
            </p14:xfrm>
          </p:contentPart>
        </mc:Choice>
        <mc:Fallback xmlns="">
          <p:pic>
            <p:nvPicPr>
              <p:cNvPr id="14" name="Mürekkep 13">
                <a:extLst>
                  <a:ext uri="{FF2B5EF4-FFF2-40B4-BE49-F238E27FC236}">
                    <a16:creationId xmlns:a16="http://schemas.microsoft.com/office/drawing/2014/main" id="{0018B53C-4E97-2E8F-D50A-4CD862443817}"/>
                  </a:ext>
                </a:extLst>
              </p:cNvPr>
              <p:cNvPicPr/>
              <p:nvPr/>
            </p:nvPicPr>
            <p:blipFill>
              <a:blip r:embed="rId8"/>
              <a:stretch>
                <a:fillRect/>
              </a:stretch>
            </p:blipFill>
            <p:spPr>
              <a:xfrm>
                <a:off x="2395345" y="1087560"/>
                <a:ext cx="723240" cy="1365480"/>
              </a:xfrm>
              <a:prstGeom prst="rect">
                <a:avLst/>
              </a:prstGeom>
            </p:spPr>
          </p:pic>
        </mc:Fallback>
      </mc:AlternateContent>
      <p:grpSp>
        <p:nvGrpSpPr>
          <p:cNvPr id="23" name="Grup 22">
            <a:extLst>
              <a:ext uri="{FF2B5EF4-FFF2-40B4-BE49-F238E27FC236}">
                <a16:creationId xmlns:a16="http://schemas.microsoft.com/office/drawing/2014/main" id="{93F41A86-90DD-0988-CC1B-AA819DF00701}"/>
              </a:ext>
            </a:extLst>
          </p:cNvPr>
          <p:cNvGrpSpPr/>
          <p:nvPr/>
        </p:nvGrpSpPr>
        <p:grpSpPr>
          <a:xfrm>
            <a:off x="409225" y="2097720"/>
            <a:ext cx="478080" cy="562680"/>
            <a:chOff x="409225" y="2097720"/>
            <a:chExt cx="478080" cy="562680"/>
          </a:xfrm>
        </p:grpSpPr>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CA34190-1888-FD28-0943-9574E9AB25FF}"/>
                    </a:ext>
                  </a:extLst>
                </p14:cNvPr>
                <p14:cNvContentPartPr/>
                <p14:nvPr/>
              </p14:nvContentPartPr>
              <p14:xfrm>
                <a:off x="409225" y="2550240"/>
                <a:ext cx="466920" cy="110160"/>
              </p14:xfrm>
            </p:contentPart>
          </mc:Choice>
          <mc:Fallback xmlns="">
            <p:pic>
              <p:nvPicPr>
                <p:cNvPr id="15" name="Mürekkep 14">
                  <a:extLst>
                    <a:ext uri="{FF2B5EF4-FFF2-40B4-BE49-F238E27FC236}">
                      <a16:creationId xmlns:a16="http://schemas.microsoft.com/office/drawing/2014/main" id="{ECA34190-1888-FD28-0943-9574E9AB25FF}"/>
                    </a:ext>
                  </a:extLst>
                </p:cNvPr>
                <p:cNvPicPr/>
                <p:nvPr/>
              </p:nvPicPr>
              <p:blipFill>
                <a:blip r:embed="rId10"/>
                <a:stretch>
                  <a:fillRect/>
                </a:stretch>
              </p:blipFill>
              <p:spPr>
                <a:xfrm>
                  <a:off x="400225" y="2541600"/>
                  <a:ext cx="484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0D040605-B889-BD16-5ADB-2387CF4E09A7}"/>
                    </a:ext>
                  </a:extLst>
                </p14:cNvPr>
                <p14:cNvContentPartPr/>
                <p14:nvPr/>
              </p14:nvContentPartPr>
              <p14:xfrm>
                <a:off x="711985" y="2482920"/>
                <a:ext cx="175320" cy="150840"/>
              </p14:xfrm>
            </p:contentPart>
          </mc:Choice>
          <mc:Fallback xmlns="">
            <p:pic>
              <p:nvPicPr>
                <p:cNvPr id="16" name="Mürekkep 15">
                  <a:extLst>
                    <a:ext uri="{FF2B5EF4-FFF2-40B4-BE49-F238E27FC236}">
                      <a16:creationId xmlns:a16="http://schemas.microsoft.com/office/drawing/2014/main" id="{0D040605-B889-BD16-5ADB-2387CF4E09A7}"/>
                    </a:ext>
                  </a:extLst>
                </p:cNvPr>
                <p:cNvPicPr/>
                <p:nvPr/>
              </p:nvPicPr>
              <p:blipFill>
                <a:blip r:embed="rId12"/>
                <a:stretch>
                  <a:fillRect/>
                </a:stretch>
              </p:blipFill>
              <p:spPr>
                <a:xfrm>
                  <a:off x="702985" y="2474280"/>
                  <a:ext cx="192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BA8ED2B-3E52-4449-84A1-6A26F8FF1C77}"/>
                    </a:ext>
                  </a:extLst>
                </p14:cNvPr>
                <p14:cNvContentPartPr/>
                <p14:nvPr/>
              </p14:nvContentPartPr>
              <p14:xfrm>
                <a:off x="490585" y="2097720"/>
                <a:ext cx="259200" cy="125640"/>
              </p14:xfrm>
            </p:contentPart>
          </mc:Choice>
          <mc:Fallback xmlns="">
            <p:pic>
              <p:nvPicPr>
                <p:cNvPr id="17" name="Mürekkep 16">
                  <a:extLst>
                    <a:ext uri="{FF2B5EF4-FFF2-40B4-BE49-F238E27FC236}">
                      <a16:creationId xmlns:a16="http://schemas.microsoft.com/office/drawing/2014/main" id="{9BA8ED2B-3E52-4449-84A1-6A26F8FF1C77}"/>
                    </a:ext>
                  </a:extLst>
                </p:cNvPr>
                <p:cNvPicPr/>
                <p:nvPr/>
              </p:nvPicPr>
              <p:blipFill>
                <a:blip r:embed="rId14"/>
                <a:stretch>
                  <a:fillRect/>
                </a:stretch>
              </p:blipFill>
              <p:spPr>
                <a:xfrm>
                  <a:off x="481945" y="2089080"/>
                  <a:ext cx="276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A8B9F4A6-1BA8-2605-2282-B57554139359}"/>
                    </a:ext>
                  </a:extLst>
                </p14:cNvPr>
                <p14:cNvContentPartPr/>
                <p14:nvPr/>
              </p14:nvContentPartPr>
              <p14:xfrm>
                <a:off x="690745" y="2146320"/>
                <a:ext cx="99720" cy="141480"/>
              </p14:xfrm>
            </p:contentPart>
          </mc:Choice>
          <mc:Fallback xmlns="">
            <p:pic>
              <p:nvPicPr>
                <p:cNvPr id="18" name="Mürekkep 17">
                  <a:extLst>
                    <a:ext uri="{FF2B5EF4-FFF2-40B4-BE49-F238E27FC236}">
                      <a16:creationId xmlns:a16="http://schemas.microsoft.com/office/drawing/2014/main" id="{A8B9F4A6-1BA8-2605-2282-B57554139359}"/>
                    </a:ext>
                  </a:extLst>
                </p:cNvPr>
                <p:cNvPicPr/>
                <p:nvPr/>
              </p:nvPicPr>
              <p:blipFill>
                <a:blip r:embed="rId16"/>
                <a:stretch>
                  <a:fillRect/>
                </a:stretch>
              </p:blipFill>
              <p:spPr>
                <a:xfrm>
                  <a:off x="681745" y="2137320"/>
                  <a:ext cx="117360" cy="159120"/>
                </a:xfrm>
                <a:prstGeom prst="rect">
                  <a:avLst/>
                </a:prstGeom>
              </p:spPr>
            </p:pic>
          </mc:Fallback>
        </mc:AlternateContent>
      </p:grpSp>
      <p:grpSp>
        <p:nvGrpSpPr>
          <p:cNvPr id="26" name="Grup 25">
            <a:extLst>
              <a:ext uri="{FF2B5EF4-FFF2-40B4-BE49-F238E27FC236}">
                <a16:creationId xmlns:a16="http://schemas.microsoft.com/office/drawing/2014/main" id="{7B6D6106-4B0F-B525-E482-280AE5788C1B}"/>
              </a:ext>
            </a:extLst>
          </p:cNvPr>
          <p:cNvGrpSpPr/>
          <p:nvPr/>
        </p:nvGrpSpPr>
        <p:grpSpPr>
          <a:xfrm>
            <a:off x="2775505" y="298080"/>
            <a:ext cx="654120" cy="628920"/>
            <a:chOff x="2775505" y="298080"/>
            <a:chExt cx="654120" cy="628920"/>
          </a:xfrm>
        </p:grpSpPr>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DDF05B97-790F-8194-A519-B234EFAE5751}"/>
                    </a:ext>
                  </a:extLst>
                </p14:cNvPr>
                <p14:cNvContentPartPr/>
                <p14:nvPr/>
              </p14:nvContentPartPr>
              <p14:xfrm>
                <a:off x="2775505" y="307440"/>
                <a:ext cx="257040" cy="619560"/>
              </p14:xfrm>
            </p:contentPart>
          </mc:Choice>
          <mc:Fallback xmlns="">
            <p:pic>
              <p:nvPicPr>
                <p:cNvPr id="19" name="Mürekkep 18">
                  <a:extLst>
                    <a:ext uri="{FF2B5EF4-FFF2-40B4-BE49-F238E27FC236}">
                      <a16:creationId xmlns:a16="http://schemas.microsoft.com/office/drawing/2014/main" id="{DDF05B97-790F-8194-A519-B234EFAE5751}"/>
                    </a:ext>
                  </a:extLst>
                </p:cNvPr>
                <p:cNvPicPr/>
                <p:nvPr/>
              </p:nvPicPr>
              <p:blipFill>
                <a:blip r:embed="rId18"/>
                <a:stretch>
                  <a:fillRect/>
                </a:stretch>
              </p:blipFill>
              <p:spPr>
                <a:xfrm>
                  <a:off x="2766865" y="298800"/>
                  <a:ext cx="2746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D4F59308-D774-97B9-DD3D-E2268D99E24D}"/>
                    </a:ext>
                  </a:extLst>
                </p14:cNvPr>
                <p14:cNvContentPartPr/>
                <p14:nvPr/>
              </p14:nvContentPartPr>
              <p14:xfrm>
                <a:off x="2925985" y="298080"/>
                <a:ext cx="202320" cy="557280"/>
              </p14:xfrm>
            </p:contentPart>
          </mc:Choice>
          <mc:Fallback xmlns="">
            <p:pic>
              <p:nvPicPr>
                <p:cNvPr id="20" name="Mürekkep 19">
                  <a:extLst>
                    <a:ext uri="{FF2B5EF4-FFF2-40B4-BE49-F238E27FC236}">
                      <a16:creationId xmlns:a16="http://schemas.microsoft.com/office/drawing/2014/main" id="{D4F59308-D774-97B9-DD3D-E2268D99E24D}"/>
                    </a:ext>
                  </a:extLst>
                </p:cNvPr>
                <p:cNvPicPr/>
                <p:nvPr/>
              </p:nvPicPr>
              <p:blipFill>
                <a:blip r:embed="rId20"/>
                <a:stretch>
                  <a:fillRect/>
                </a:stretch>
              </p:blipFill>
              <p:spPr>
                <a:xfrm>
                  <a:off x="2916985" y="289440"/>
                  <a:ext cx="219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3A076A83-6127-D1E3-C9C1-7A0A63276045}"/>
                    </a:ext>
                  </a:extLst>
                </p14:cNvPr>
                <p14:cNvContentPartPr/>
                <p14:nvPr/>
              </p14:nvContentPartPr>
              <p14:xfrm>
                <a:off x="2877385" y="650880"/>
                <a:ext cx="371520" cy="32760"/>
              </p14:xfrm>
            </p:contentPart>
          </mc:Choice>
          <mc:Fallback xmlns="">
            <p:pic>
              <p:nvPicPr>
                <p:cNvPr id="21" name="Mürekkep 20">
                  <a:extLst>
                    <a:ext uri="{FF2B5EF4-FFF2-40B4-BE49-F238E27FC236}">
                      <a16:creationId xmlns:a16="http://schemas.microsoft.com/office/drawing/2014/main" id="{3A076A83-6127-D1E3-C9C1-7A0A63276045}"/>
                    </a:ext>
                  </a:extLst>
                </p:cNvPr>
                <p:cNvPicPr/>
                <p:nvPr/>
              </p:nvPicPr>
              <p:blipFill>
                <a:blip r:embed="rId22"/>
                <a:stretch>
                  <a:fillRect/>
                </a:stretch>
              </p:blipFill>
              <p:spPr>
                <a:xfrm>
                  <a:off x="2868745" y="641880"/>
                  <a:ext cx="389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B14CBEDA-4185-13FA-AF6F-1C8A4CCC6746}"/>
                    </a:ext>
                  </a:extLst>
                </p14:cNvPr>
                <p14:cNvContentPartPr/>
                <p14:nvPr/>
              </p14:nvContentPartPr>
              <p14:xfrm>
                <a:off x="3270505" y="596520"/>
                <a:ext cx="159120" cy="243720"/>
              </p14:xfrm>
            </p:contentPart>
          </mc:Choice>
          <mc:Fallback xmlns="">
            <p:pic>
              <p:nvPicPr>
                <p:cNvPr id="24" name="Mürekkep 23">
                  <a:extLst>
                    <a:ext uri="{FF2B5EF4-FFF2-40B4-BE49-F238E27FC236}">
                      <a16:creationId xmlns:a16="http://schemas.microsoft.com/office/drawing/2014/main" id="{B14CBEDA-4185-13FA-AF6F-1C8A4CCC6746}"/>
                    </a:ext>
                  </a:extLst>
                </p:cNvPr>
                <p:cNvPicPr/>
                <p:nvPr/>
              </p:nvPicPr>
              <p:blipFill>
                <a:blip r:embed="rId24"/>
                <a:stretch>
                  <a:fillRect/>
                </a:stretch>
              </p:blipFill>
              <p:spPr>
                <a:xfrm>
                  <a:off x="3261865" y="587520"/>
                  <a:ext cx="1767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A81735F5-35FF-A7E7-CFB4-D4E02030C644}"/>
                    </a:ext>
                  </a:extLst>
                </p14:cNvPr>
                <p14:cNvContentPartPr/>
                <p14:nvPr/>
              </p14:nvContentPartPr>
              <p14:xfrm>
                <a:off x="3378145" y="731160"/>
                <a:ext cx="18000" cy="97200"/>
              </p14:xfrm>
            </p:contentPart>
          </mc:Choice>
          <mc:Fallback xmlns="">
            <p:pic>
              <p:nvPicPr>
                <p:cNvPr id="25" name="Mürekkep 24">
                  <a:extLst>
                    <a:ext uri="{FF2B5EF4-FFF2-40B4-BE49-F238E27FC236}">
                      <a16:creationId xmlns:a16="http://schemas.microsoft.com/office/drawing/2014/main" id="{A81735F5-35FF-A7E7-CFB4-D4E02030C644}"/>
                    </a:ext>
                  </a:extLst>
                </p:cNvPr>
                <p:cNvPicPr/>
                <p:nvPr/>
              </p:nvPicPr>
              <p:blipFill>
                <a:blip r:embed="rId26"/>
                <a:stretch>
                  <a:fillRect/>
                </a:stretch>
              </p:blipFill>
              <p:spPr>
                <a:xfrm>
                  <a:off x="3369145" y="722160"/>
                  <a:ext cx="3564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227B4875-AA6C-04D9-753D-AB187FE6655D}"/>
                  </a:ext>
                </a:extLst>
              </p14:cNvPr>
              <p14:cNvContentPartPr/>
              <p14:nvPr/>
            </p14:nvContentPartPr>
            <p14:xfrm>
              <a:off x="556105" y="3599280"/>
              <a:ext cx="878040" cy="318600"/>
            </p14:xfrm>
          </p:contentPart>
        </mc:Choice>
        <mc:Fallback xmlns="">
          <p:pic>
            <p:nvPicPr>
              <p:cNvPr id="27" name="Mürekkep 26">
                <a:extLst>
                  <a:ext uri="{FF2B5EF4-FFF2-40B4-BE49-F238E27FC236}">
                    <a16:creationId xmlns:a16="http://schemas.microsoft.com/office/drawing/2014/main" id="{227B4875-AA6C-04D9-753D-AB187FE6655D}"/>
                  </a:ext>
                </a:extLst>
              </p:cNvPr>
              <p:cNvPicPr/>
              <p:nvPr/>
            </p:nvPicPr>
            <p:blipFill>
              <a:blip r:embed="rId28"/>
              <a:stretch>
                <a:fillRect/>
              </a:stretch>
            </p:blipFill>
            <p:spPr>
              <a:xfrm>
                <a:off x="547465" y="3590280"/>
                <a:ext cx="895680" cy="336240"/>
              </a:xfrm>
              <a:prstGeom prst="rect">
                <a:avLst/>
              </a:prstGeom>
            </p:spPr>
          </p:pic>
        </mc:Fallback>
      </mc:AlternateContent>
      <p:grpSp>
        <p:nvGrpSpPr>
          <p:cNvPr id="31" name="Grup 30">
            <a:extLst>
              <a:ext uri="{FF2B5EF4-FFF2-40B4-BE49-F238E27FC236}">
                <a16:creationId xmlns:a16="http://schemas.microsoft.com/office/drawing/2014/main" id="{76CDF893-2DF8-B2D8-6160-86E98398687D}"/>
              </a:ext>
            </a:extLst>
          </p:cNvPr>
          <p:cNvGrpSpPr/>
          <p:nvPr/>
        </p:nvGrpSpPr>
        <p:grpSpPr>
          <a:xfrm>
            <a:off x="979825" y="4772160"/>
            <a:ext cx="1146240" cy="734760"/>
            <a:chOff x="979825" y="4772160"/>
            <a:chExt cx="1146240" cy="73476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186B4DF9-4736-07C0-382E-8E8A527D4FD8}"/>
                    </a:ext>
                  </a:extLst>
                </p14:cNvPr>
                <p14:cNvContentPartPr/>
                <p14:nvPr/>
              </p14:nvContentPartPr>
              <p14:xfrm>
                <a:off x="979825" y="4772160"/>
                <a:ext cx="916560" cy="340200"/>
              </p14:xfrm>
            </p:contentPart>
          </mc:Choice>
          <mc:Fallback xmlns="">
            <p:pic>
              <p:nvPicPr>
                <p:cNvPr id="28" name="Mürekkep 27">
                  <a:extLst>
                    <a:ext uri="{FF2B5EF4-FFF2-40B4-BE49-F238E27FC236}">
                      <a16:creationId xmlns:a16="http://schemas.microsoft.com/office/drawing/2014/main" id="{186B4DF9-4736-07C0-382E-8E8A527D4FD8}"/>
                    </a:ext>
                  </a:extLst>
                </p:cNvPr>
                <p:cNvPicPr/>
                <p:nvPr/>
              </p:nvPicPr>
              <p:blipFill>
                <a:blip r:embed="rId30"/>
                <a:stretch>
                  <a:fillRect/>
                </a:stretch>
              </p:blipFill>
              <p:spPr>
                <a:xfrm>
                  <a:off x="971185" y="4763520"/>
                  <a:ext cx="934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36F244A-8239-207D-2EC3-1D3AE860D879}"/>
                    </a:ext>
                  </a:extLst>
                </p14:cNvPr>
                <p14:cNvContentPartPr/>
                <p14:nvPr/>
              </p14:nvContentPartPr>
              <p14:xfrm>
                <a:off x="1992145" y="5062680"/>
                <a:ext cx="31680" cy="406800"/>
              </p14:xfrm>
            </p:contentPart>
          </mc:Choice>
          <mc:Fallback xmlns="">
            <p:pic>
              <p:nvPicPr>
                <p:cNvPr id="29" name="Mürekkep 28">
                  <a:extLst>
                    <a:ext uri="{FF2B5EF4-FFF2-40B4-BE49-F238E27FC236}">
                      <a16:creationId xmlns:a16="http://schemas.microsoft.com/office/drawing/2014/main" id="{936F244A-8239-207D-2EC3-1D3AE860D879}"/>
                    </a:ext>
                  </a:extLst>
                </p:cNvPr>
                <p:cNvPicPr/>
                <p:nvPr/>
              </p:nvPicPr>
              <p:blipFill>
                <a:blip r:embed="rId32"/>
                <a:stretch>
                  <a:fillRect/>
                </a:stretch>
              </p:blipFill>
              <p:spPr>
                <a:xfrm>
                  <a:off x="1983145" y="5053680"/>
                  <a:ext cx="493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6835A263-0200-C2A3-2D1D-477D816D2106}"/>
                    </a:ext>
                  </a:extLst>
                </p14:cNvPr>
                <p14:cNvContentPartPr/>
                <p14:nvPr/>
              </p14:nvContentPartPr>
              <p14:xfrm>
                <a:off x="1886305" y="5379840"/>
                <a:ext cx="239760" cy="127080"/>
              </p14:xfrm>
            </p:contentPart>
          </mc:Choice>
          <mc:Fallback xmlns="">
            <p:pic>
              <p:nvPicPr>
                <p:cNvPr id="30" name="Mürekkep 29">
                  <a:extLst>
                    <a:ext uri="{FF2B5EF4-FFF2-40B4-BE49-F238E27FC236}">
                      <a16:creationId xmlns:a16="http://schemas.microsoft.com/office/drawing/2014/main" id="{6835A263-0200-C2A3-2D1D-477D816D2106}"/>
                    </a:ext>
                  </a:extLst>
                </p:cNvPr>
                <p:cNvPicPr/>
                <p:nvPr/>
              </p:nvPicPr>
              <p:blipFill>
                <a:blip r:embed="rId34"/>
                <a:stretch>
                  <a:fillRect/>
                </a:stretch>
              </p:blipFill>
              <p:spPr>
                <a:xfrm>
                  <a:off x="1877305" y="5370840"/>
                  <a:ext cx="257400" cy="144720"/>
                </a:xfrm>
                <a:prstGeom prst="rect">
                  <a:avLst/>
                </a:prstGeom>
              </p:spPr>
            </p:pic>
          </mc:Fallback>
        </mc:AlternateContent>
      </p:grpSp>
      <p:grpSp>
        <p:nvGrpSpPr>
          <p:cNvPr id="34" name="Grup 33">
            <a:extLst>
              <a:ext uri="{FF2B5EF4-FFF2-40B4-BE49-F238E27FC236}">
                <a16:creationId xmlns:a16="http://schemas.microsoft.com/office/drawing/2014/main" id="{C03AAA6F-7C47-A71D-843D-01BF5E105F95}"/>
              </a:ext>
            </a:extLst>
          </p:cNvPr>
          <p:cNvGrpSpPr/>
          <p:nvPr/>
        </p:nvGrpSpPr>
        <p:grpSpPr>
          <a:xfrm>
            <a:off x="2194105" y="2954520"/>
            <a:ext cx="229680" cy="364680"/>
            <a:chOff x="2194105" y="2954520"/>
            <a:chExt cx="229680" cy="36468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CC0167BA-94DD-553B-D9D0-6DBD81A014B8}"/>
                    </a:ext>
                  </a:extLst>
                </p14:cNvPr>
                <p14:cNvContentPartPr/>
                <p14:nvPr/>
              </p14:nvContentPartPr>
              <p14:xfrm>
                <a:off x="2293825" y="2954520"/>
                <a:ext cx="27000" cy="272160"/>
              </p14:xfrm>
            </p:contentPart>
          </mc:Choice>
          <mc:Fallback xmlns="">
            <p:pic>
              <p:nvPicPr>
                <p:cNvPr id="32" name="Mürekkep 31">
                  <a:extLst>
                    <a:ext uri="{FF2B5EF4-FFF2-40B4-BE49-F238E27FC236}">
                      <a16:creationId xmlns:a16="http://schemas.microsoft.com/office/drawing/2014/main" id="{CC0167BA-94DD-553B-D9D0-6DBD81A014B8}"/>
                    </a:ext>
                  </a:extLst>
                </p:cNvPr>
                <p:cNvPicPr/>
                <p:nvPr/>
              </p:nvPicPr>
              <p:blipFill>
                <a:blip r:embed="rId36"/>
                <a:stretch>
                  <a:fillRect/>
                </a:stretch>
              </p:blipFill>
              <p:spPr>
                <a:xfrm>
                  <a:off x="2284825" y="2945520"/>
                  <a:ext cx="44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A6DEA45F-2E73-E684-D710-666CAFCDB1EC}"/>
                    </a:ext>
                  </a:extLst>
                </p14:cNvPr>
                <p14:cNvContentPartPr/>
                <p14:nvPr/>
              </p14:nvContentPartPr>
              <p14:xfrm>
                <a:off x="2194105" y="3137400"/>
                <a:ext cx="229680" cy="181800"/>
              </p14:xfrm>
            </p:contentPart>
          </mc:Choice>
          <mc:Fallback xmlns="">
            <p:pic>
              <p:nvPicPr>
                <p:cNvPr id="33" name="Mürekkep 32">
                  <a:extLst>
                    <a:ext uri="{FF2B5EF4-FFF2-40B4-BE49-F238E27FC236}">
                      <a16:creationId xmlns:a16="http://schemas.microsoft.com/office/drawing/2014/main" id="{A6DEA45F-2E73-E684-D710-666CAFCDB1EC}"/>
                    </a:ext>
                  </a:extLst>
                </p:cNvPr>
                <p:cNvPicPr/>
                <p:nvPr/>
              </p:nvPicPr>
              <p:blipFill>
                <a:blip r:embed="rId38"/>
                <a:stretch>
                  <a:fillRect/>
                </a:stretch>
              </p:blipFill>
              <p:spPr>
                <a:xfrm>
                  <a:off x="2185465" y="3128760"/>
                  <a:ext cx="247320" cy="199440"/>
                </a:xfrm>
                <a:prstGeom prst="rect">
                  <a:avLst/>
                </a:prstGeom>
              </p:spPr>
            </p:pic>
          </mc:Fallback>
        </mc:AlternateContent>
      </p:grpSp>
      <p:grpSp>
        <p:nvGrpSpPr>
          <p:cNvPr id="46" name="Grup 45">
            <a:extLst>
              <a:ext uri="{FF2B5EF4-FFF2-40B4-BE49-F238E27FC236}">
                <a16:creationId xmlns:a16="http://schemas.microsoft.com/office/drawing/2014/main" id="{4C8BDB4D-EE5B-D31D-3F86-9105E8EA7963}"/>
              </a:ext>
            </a:extLst>
          </p:cNvPr>
          <p:cNvGrpSpPr/>
          <p:nvPr/>
        </p:nvGrpSpPr>
        <p:grpSpPr>
          <a:xfrm>
            <a:off x="923665" y="6111720"/>
            <a:ext cx="984600" cy="284040"/>
            <a:chOff x="923665" y="6111720"/>
            <a:chExt cx="984600" cy="284040"/>
          </a:xfrm>
        </p:grpSpPr>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EA789445-C53D-6F8C-3A57-CB6D50C3C653}"/>
                    </a:ext>
                  </a:extLst>
                </p14:cNvPr>
                <p14:cNvContentPartPr/>
                <p14:nvPr/>
              </p14:nvContentPartPr>
              <p14:xfrm>
                <a:off x="1010065" y="6169320"/>
                <a:ext cx="21600" cy="226440"/>
              </p14:xfrm>
            </p:contentPart>
          </mc:Choice>
          <mc:Fallback xmlns="">
            <p:pic>
              <p:nvPicPr>
                <p:cNvPr id="35" name="Mürekkep 34">
                  <a:extLst>
                    <a:ext uri="{FF2B5EF4-FFF2-40B4-BE49-F238E27FC236}">
                      <a16:creationId xmlns:a16="http://schemas.microsoft.com/office/drawing/2014/main" id="{EA789445-C53D-6F8C-3A57-CB6D50C3C653}"/>
                    </a:ext>
                  </a:extLst>
                </p:cNvPr>
                <p:cNvPicPr/>
                <p:nvPr/>
              </p:nvPicPr>
              <p:blipFill>
                <a:blip r:embed="rId40"/>
                <a:stretch>
                  <a:fillRect/>
                </a:stretch>
              </p:blipFill>
              <p:spPr>
                <a:xfrm>
                  <a:off x="1001425" y="6160680"/>
                  <a:ext cx="39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C4E22F9F-6967-BE07-622F-EE7BED1BC8E8}"/>
                    </a:ext>
                  </a:extLst>
                </p14:cNvPr>
                <p14:cNvContentPartPr/>
                <p14:nvPr/>
              </p14:nvContentPartPr>
              <p14:xfrm>
                <a:off x="923665" y="6149880"/>
                <a:ext cx="10080" cy="360"/>
              </p14:xfrm>
            </p:contentPart>
          </mc:Choice>
          <mc:Fallback xmlns="">
            <p:pic>
              <p:nvPicPr>
                <p:cNvPr id="36" name="Mürekkep 35">
                  <a:extLst>
                    <a:ext uri="{FF2B5EF4-FFF2-40B4-BE49-F238E27FC236}">
                      <a16:creationId xmlns:a16="http://schemas.microsoft.com/office/drawing/2014/main" id="{C4E22F9F-6967-BE07-622F-EE7BED1BC8E8}"/>
                    </a:ext>
                  </a:extLst>
                </p:cNvPr>
                <p:cNvPicPr/>
                <p:nvPr/>
              </p:nvPicPr>
              <p:blipFill>
                <a:blip r:embed="rId42"/>
                <a:stretch>
                  <a:fillRect/>
                </a:stretch>
              </p:blipFill>
              <p:spPr>
                <a:xfrm>
                  <a:off x="914665" y="614124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D2655BA6-B629-B258-ADF0-9C795528218B}"/>
                    </a:ext>
                  </a:extLst>
                </p14:cNvPr>
                <p14:cNvContentPartPr/>
                <p14:nvPr/>
              </p14:nvContentPartPr>
              <p14:xfrm>
                <a:off x="1205185" y="6187320"/>
                <a:ext cx="142560" cy="158040"/>
              </p14:xfrm>
            </p:contentPart>
          </mc:Choice>
          <mc:Fallback xmlns="">
            <p:pic>
              <p:nvPicPr>
                <p:cNvPr id="37" name="Mürekkep 36">
                  <a:extLst>
                    <a:ext uri="{FF2B5EF4-FFF2-40B4-BE49-F238E27FC236}">
                      <a16:creationId xmlns:a16="http://schemas.microsoft.com/office/drawing/2014/main" id="{D2655BA6-B629-B258-ADF0-9C795528218B}"/>
                    </a:ext>
                  </a:extLst>
                </p:cNvPr>
                <p:cNvPicPr/>
                <p:nvPr/>
              </p:nvPicPr>
              <p:blipFill>
                <a:blip r:embed="rId44"/>
                <a:stretch>
                  <a:fillRect/>
                </a:stretch>
              </p:blipFill>
              <p:spPr>
                <a:xfrm>
                  <a:off x="1196185" y="6178680"/>
                  <a:ext cx="160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285A0B8C-9094-CB18-CEC0-CB39D70DBFAD}"/>
                    </a:ext>
                  </a:extLst>
                </p14:cNvPr>
                <p14:cNvContentPartPr/>
                <p14:nvPr/>
              </p14:nvContentPartPr>
              <p14:xfrm>
                <a:off x="1482025" y="6198480"/>
                <a:ext cx="10080" cy="105120"/>
              </p14:xfrm>
            </p:contentPart>
          </mc:Choice>
          <mc:Fallback xmlns="">
            <p:pic>
              <p:nvPicPr>
                <p:cNvPr id="38" name="Mürekkep 37">
                  <a:extLst>
                    <a:ext uri="{FF2B5EF4-FFF2-40B4-BE49-F238E27FC236}">
                      <a16:creationId xmlns:a16="http://schemas.microsoft.com/office/drawing/2014/main" id="{285A0B8C-9094-CB18-CEC0-CB39D70DBFAD}"/>
                    </a:ext>
                  </a:extLst>
                </p:cNvPr>
                <p:cNvPicPr/>
                <p:nvPr/>
              </p:nvPicPr>
              <p:blipFill>
                <a:blip r:embed="rId46"/>
                <a:stretch>
                  <a:fillRect/>
                </a:stretch>
              </p:blipFill>
              <p:spPr>
                <a:xfrm>
                  <a:off x="1473025" y="6189480"/>
                  <a:ext cx="277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Mürekkep 38">
                  <a:extLst>
                    <a:ext uri="{FF2B5EF4-FFF2-40B4-BE49-F238E27FC236}">
                      <a16:creationId xmlns:a16="http://schemas.microsoft.com/office/drawing/2014/main" id="{E4465742-6655-23CE-F416-6620394CC537}"/>
                    </a:ext>
                  </a:extLst>
                </p14:cNvPr>
                <p14:cNvContentPartPr/>
                <p14:nvPr/>
              </p14:nvContentPartPr>
              <p14:xfrm>
                <a:off x="1443505" y="6111720"/>
                <a:ext cx="2160" cy="3960"/>
              </p14:xfrm>
            </p:contentPart>
          </mc:Choice>
          <mc:Fallback xmlns="">
            <p:pic>
              <p:nvPicPr>
                <p:cNvPr id="39" name="Mürekkep 38">
                  <a:extLst>
                    <a:ext uri="{FF2B5EF4-FFF2-40B4-BE49-F238E27FC236}">
                      <a16:creationId xmlns:a16="http://schemas.microsoft.com/office/drawing/2014/main" id="{E4465742-6655-23CE-F416-6620394CC537}"/>
                    </a:ext>
                  </a:extLst>
                </p:cNvPr>
                <p:cNvPicPr/>
                <p:nvPr/>
              </p:nvPicPr>
              <p:blipFill>
                <a:blip r:embed="rId48"/>
                <a:stretch>
                  <a:fillRect/>
                </a:stretch>
              </p:blipFill>
              <p:spPr>
                <a:xfrm>
                  <a:off x="1434505" y="6103080"/>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Mürekkep 39">
                  <a:extLst>
                    <a:ext uri="{FF2B5EF4-FFF2-40B4-BE49-F238E27FC236}">
                      <a16:creationId xmlns:a16="http://schemas.microsoft.com/office/drawing/2014/main" id="{D1958485-019F-D0C7-645A-8ACECFDF9546}"/>
                    </a:ext>
                  </a:extLst>
                </p14:cNvPr>
                <p14:cNvContentPartPr/>
                <p14:nvPr/>
              </p14:nvContentPartPr>
              <p14:xfrm>
                <a:off x="1606945" y="6150600"/>
                <a:ext cx="154800" cy="133200"/>
              </p14:xfrm>
            </p:contentPart>
          </mc:Choice>
          <mc:Fallback xmlns="">
            <p:pic>
              <p:nvPicPr>
                <p:cNvPr id="40" name="Mürekkep 39">
                  <a:extLst>
                    <a:ext uri="{FF2B5EF4-FFF2-40B4-BE49-F238E27FC236}">
                      <a16:creationId xmlns:a16="http://schemas.microsoft.com/office/drawing/2014/main" id="{D1958485-019F-D0C7-645A-8ACECFDF9546}"/>
                    </a:ext>
                  </a:extLst>
                </p:cNvPr>
                <p:cNvPicPr/>
                <p:nvPr/>
              </p:nvPicPr>
              <p:blipFill>
                <a:blip r:embed="rId50"/>
                <a:stretch>
                  <a:fillRect/>
                </a:stretch>
              </p:blipFill>
              <p:spPr>
                <a:xfrm>
                  <a:off x="1598305" y="6141600"/>
                  <a:ext cx="172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Mürekkep 40">
                  <a:extLst>
                    <a:ext uri="{FF2B5EF4-FFF2-40B4-BE49-F238E27FC236}">
                      <a16:creationId xmlns:a16="http://schemas.microsoft.com/office/drawing/2014/main" id="{12631F06-E5DA-3023-BA92-E47FDDD3A160}"/>
                    </a:ext>
                  </a:extLst>
                </p14:cNvPr>
                <p14:cNvContentPartPr/>
                <p14:nvPr/>
              </p14:nvContentPartPr>
              <p14:xfrm>
                <a:off x="1770745" y="6152040"/>
                <a:ext cx="137520" cy="158760"/>
              </p14:xfrm>
            </p:contentPart>
          </mc:Choice>
          <mc:Fallback xmlns="">
            <p:pic>
              <p:nvPicPr>
                <p:cNvPr id="41" name="Mürekkep 40">
                  <a:extLst>
                    <a:ext uri="{FF2B5EF4-FFF2-40B4-BE49-F238E27FC236}">
                      <a16:creationId xmlns:a16="http://schemas.microsoft.com/office/drawing/2014/main" id="{12631F06-E5DA-3023-BA92-E47FDDD3A160}"/>
                    </a:ext>
                  </a:extLst>
                </p:cNvPr>
                <p:cNvPicPr/>
                <p:nvPr/>
              </p:nvPicPr>
              <p:blipFill>
                <a:blip r:embed="rId52"/>
                <a:stretch>
                  <a:fillRect/>
                </a:stretch>
              </p:blipFill>
              <p:spPr>
                <a:xfrm>
                  <a:off x="1762105" y="6143040"/>
                  <a:ext cx="155160" cy="176400"/>
                </a:xfrm>
                <a:prstGeom prst="rect">
                  <a:avLst/>
                </a:prstGeom>
              </p:spPr>
            </p:pic>
          </mc:Fallback>
        </mc:AlternateContent>
      </p:grpSp>
      <p:grpSp>
        <p:nvGrpSpPr>
          <p:cNvPr id="45" name="Grup 44">
            <a:extLst>
              <a:ext uri="{FF2B5EF4-FFF2-40B4-BE49-F238E27FC236}">
                <a16:creationId xmlns:a16="http://schemas.microsoft.com/office/drawing/2014/main" id="{0FCEC623-960C-2D04-F67D-C04197734586}"/>
              </a:ext>
            </a:extLst>
          </p:cNvPr>
          <p:cNvGrpSpPr/>
          <p:nvPr/>
        </p:nvGrpSpPr>
        <p:grpSpPr>
          <a:xfrm>
            <a:off x="2165305" y="6062760"/>
            <a:ext cx="691560" cy="310320"/>
            <a:chOff x="2165305" y="6062760"/>
            <a:chExt cx="691560" cy="310320"/>
          </a:xfrm>
        </p:grpSpPr>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4113055E-DE7D-5779-D98B-FC366E6317D4}"/>
                    </a:ext>
                  </a:extLst>
                </p14:cNvPr>
                <p14:cNvContentPartPr/>
                <p14:nvPr/>
              </p14:nvContentPartPr>
              <p14:xfrm>
                <a:off x="2165305" y="6093360"/>
                <a:ext cx="175320" cy="265680"/>
              </p14:xfrm>
            </p:contentPart>
          </mc:Choice>
          <mc:Fallback xmlns="">
            <p:pic>
              <p:nvPicPr>
                <p:cNvPr id="42" name="Mürekkep 41">
                  <a:extLst>
                    <a:ext uri="{FF2B5EF4-FFF2-40B4-BE49-F238E27FC236}">
                      <a16:creationId xmlns:a16="http://schemas.microsoft.com/office/drawing/2014/main" id="{4113055E-DE7D-5779-D98B-FC366E6317D4}"/>
                    </a:ext>
                  </a:extLst>
                </p:cNvPr>
                <p:cNvPicPr/>
                <p:nvPr/>
              </p:nvPicPr>
              <p:blipFill>
                <a:blip r:embed="rId54"/>
                <a:stretch>
                  <a:fillRect/>
                </a:stretch>
              </p:blipFill>
              <p:spPr>
                <a:xfrm>
                  <a:off x="2156305" y="6084720"/>
                  <a:ext cx="1929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6742368D-B870-7973-10B2-6730F2BAEE4C}"/>
                    </a:ext>
                  </a:extLst>
                </p14:cNvPr>
                <p14:cNvContentPartPr/>
                <p14:nvPr/>
              </p14:nvContentPartPr>
              <p14:xfrm>
                <a:off x="2471305" y="6123600"/>
                <a:ext cx="207360" cy="249480"/>
              </p14:xfrm>
            </p:contentPart>
          </mc:Choice>
          <mc:Fallback xmlns="">
            <p:pic>
              <p:nvPicPr>
                <p:cNvPr id="43" name="Mürekkep 42">
                  <a:extLst>
                    <a:ext uri="{FF2B5EF4-FFF2-40B4-BE49-F238E27FC236}">
                      <a16:creationId xmlns:a16="http://schemas.microsoft.com/office/drawing/2014/main" id="{6742368D-B870-7973-10B2-6730F2BAEE4C}"/>
                    </a:ext>
                  </a:extLst>
                </p:cNvPr>
                <p:cNvPicPr/>
                <p:nvPr/>
              </p:nvPicPr>
              <p:blipFill>
                <a:blip r:embed="rId56"/>
                <a:stretch>
                  <a:fillRect/>
                </a:stretch>
              </p:blipFill>
              <p:spPr>
                <a:xfrm>
                  <a:off x="2462305" y="6114960"/>
                  <a:ext cx="2250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074B78CA-895C-BEDB-9AA7-1AAC6ECA20A2}"/>
                    </a:ext>
                  </a:extLst>
                </p14:cNvPr>
                <p14:cNvContentPartPr/>
                <p14:nvPr/>
              </p14:nvContentPartPr>
              <p14:xfrm>
                <a:off x="2713585" y="6062760"/>
                <a:ext cx="143280" cy="275040"/>
              </p14:xfrm>
            </p:contentPart>
          </mc:Choice>
          <mc:Fallback xmlns="">
            <p:pic>
              <p:nvPicPr>
                <p:cNvPr id="44" name="Mürekkep 43">
                  <a:extLst>
                    <a:ext uri="{FF2B5EF4-FFF2-40B4-BE49-F238E27FC236}">
                      <a16:creationId xmlns:a16="http://schemas.microsoft.com/office/drawing/2014/main" id="{074B78CA-895C-BEDB-9AA7-1AAC6ECA20A2}"/>
                    </a:ext>
                  </a:extLst>
                </p:cNvPr>
                <p:cNvPicPr/>
                <p:nvPr/>
              </p:nvPicPr>
              <p:blipFill>
                <a:blip r:embed="rId58"/>
                <a:stretch>
                  <a:fillRect/>
                </a:stretch>
              </p:blipFill>
              <p:spPr>
                <a:xfrm>
                  <a:off x="2704585" y="6053760"/>
                  <a:ext cx="160920" cy="292680"/>
                </a:xfrm>
                <a:prstGeom prst="rect">
                  <a:avLst/>
                </a:prstGeom>
              </p:spPr>
            </p:pic>
          </mc:Fallback>
        </mc:AlternateContent>
      </p:grpSp>
      <p:grpSp>
        <p:nvGrpSpPr>
          <p:cNvPr id="52" name="Grup 51">
            <a:extLst>
              <a:ext uri="{FF2B5EF4-FFF2-40B4-BE49-F238E27FC236}">
                <a16:creationId xmlns:a16="http://schemas.microsoft.com/office/drawing/2014/main" id="{35C4F75E-4647-F9B6-CB7F-D969A2632A42}"/>
              </a:ext>
            </a:extLst>
          </p:cNvPr>
          <p:cNvGrpSpPr/>
          <p:nvPr/>
        </p:nvGrpSpPr>
        <p:grpSpPr>
          <a:xfrm>
            <a:off x="4407745" y="1539720"/>
            <a:ext cx="5805360" cy="4264560"/>
            <a:chOff x="4407745" y="1539720"/>
            <a:chExt cx="5805360" cy="426456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873DE558-2E8A-93A1-BAB3-A5ECC6572225}"/>
                    </a:ext>
                  </a:extLst>
                </p14:cNvPr>
                <p14:cNvContentPartPr/>
                <p14:nvPr/>
              </p14:nvContentPartPr>
              <p14:xfrm>
                <a:off x="4407745" y="1616760"/>
                <a:ext cx="1751040" cy="4187520"/>
              </p14:xfrm>
            </p:contentPart>
          </mc:Choice>
          <mc:Fallback xmlns="">
            <p:pic>
              <p:nvPicPr>
                <p:cNvPr id="47" name="Mürekkep 46">
                  <a:extLst>
                    <a:ext uri="{FF2B5EF4-FFF2-40B4-BE49-F238E27FC236}">
                      <a16:creationId xmlns:a16="http://schemas.microsoft.com/office/drawing/2014/main" id="{873DE558-2E8A-93A1-BAB3-A5ECC6572225}"/>
                    </a:ext>
                  </a:extLst>
                </p:cNvPr>
                <p:cNvPicPr/>
                <p:nvPr/>
              </p:nvPicPr>
              <p:blipFill>
                <a:blip r:embed="rId60"/>
                <a:stretch>
                  <a:fillRect/>
                </a:stretch>
              </p:blipFill>
              <p:spPr>
                <a:xfrm>
                  <a:off x="4399105" y="1607760"/>
                  <a:ext cx="1768680" cy="4205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D5D5DC7D-19A2-372F-0241-AA4A8433F993}"/>
                    </a:ext>
                  </a:extLst>
                </p14:cNvPr>
                <p14:cNvContentPartPr/>
                <p14:nvPr/>
              </p14:nvContentPartPr>
              <p14:xfrm>
                <a:off x="6149425" y="1539720"/>
                <a:ext cx="136800" cy="441000"/>
              </p14:xfrm>
            </p:contentPart>
          </mc:Choice>
          <mc:Fallback xmlns="">
            <p:pic>
              <p:nvPicPr>
                <p:cNvPr id="48" name="Mürekkep 47">
                  <a:extLst>
                    <a:ext uri="{FF2B5EF4-FFF2-40B4-BE49-F238E27FC236}">
                      <a16:creationId xmlns:a16="http://schemas.microsoft.com/office/drawing/2014/main" id="{D5D5DC7D-19A2-372F-0241-AA4A8433F993}"/>
                    </a:ext>
                  </a:extLst>
                </p:cNvPr>
                <p:cNvPicPr/>
                <p:nvPr/>
              </p:nvPicPr>
              <p:blipFill>
                <a:blip r:embed="rId62"/>
                <a:stretch>
                  <a:fillRect/>
                </a:stretch>
              </p:blipFill>
              <p:spPr>
                <a:xfrm>
                  <a:off x="6140785" y="1531080"/>
                  <a:ext cx="1544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3C7E64ED-6DC0-712A-0840-FAD59A4884D6}"/>
                    </a:ext>
                  </a:extLst>
                </p14:cNvPr>
                <p14:cNvContentPartPr/>
                <p14:nvPr/>
              </p14:nvContentPartPr>
              <p14:xfrm>
                <a:off x="9942025" y="2655720"/>
                <a:ext cx="271080" cy="290520"/>
              </p14:xfrm>
            </p:contentPart>
          </mc:Choice>
          <mc:Fallback xmlns="">
            <p:pic>
              <p:nvPicPr>
                <p:cNvPr id="49" name="Mürekkep 48">
                  <a:extLst>
                    <a:ext uri="{FF2B5EF4-FFF2-40B4-BE49-F238E27FC236}">
                      <a16:creationId xmlns:a16="http://schemas.microsoft.com/office/drawing/2014/main" id="{3C7E64ED-6DC0-712A-0840-FAD59A4884D6}"/>
                    </a:ext>
                  </a:extLst>
                </p:cNvPr>
                <p:cNvPicPr/>
                <p:nvPr/>
              </p:nvPicPr>
              <p:blipFill>
                <a:blip r:embed="rId64"/>
                <a:stretch>
                  <a:fillRect/>
                </a:stretch>
              </p:blipFill>
              <p:spPr>
                <a:xfrm>
                  <a:off x="9933385" y="2646720"/>
                  <a:ext cx="2887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3BF5957E-7883-4F08-EBDB-5FCB92F6B39D}"/>
                    </a:ext>
                  </a:extLst>
                </p14:cNvPr>
                <p14:cNvContentPartPr/>
                <p14:nvPr/>
              </p14:nvContentPartPr>
              <p14:xfrm>
                <a:off x="6716425" y="2887200"/>
                <a:ext cx="1321560" cy="435960"/>
              </p14:xfrm>
            </p:contentPart>
          </mc:Choice>
          <mc:Fallback xmlns="">
            <p:pic>
              <p:nvPicPr>
                <p:cNvPr id="50" name="Mürekkep 49">
                  <a:extLst>
                    <a:ext uri="{FF2B5EF4-FFF2-40B4-BE49-F238E27FC236}">
                      <a16:creationId xmlns:a16="http://schemas.microsoft.com/office/drawing/2014/main" id="{3BF5957E-7883-4F08-EBDB-5FCB92F6B39D}"/>
                    </a:ext>
                  </a:extLst>
                </p:cNvPr>
                <p:cNvPicPr/>
                <p:nvPr/>
              </p:nvPicPr>
              <p:blipFill>
                <a:blip r:embed="rId66"/>
                <a:stretch>
                  <a:fillRect/>
                </a:stretch>
              </p:blipFill>
              <p:spPr>
                <a:xfrm>
                  <a:off x="6707785" y="2878560"/>
                  <a:ext cx="13392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CFD80442-849C-C878-78C1-CBACFD23B76F}"/>
                    </a:ext>
                  </a:extLst>
                </p14:cNvPr>
                <p14:cNvContentPartPr/>
                <p14:nvPr/>
              </p14:nvContentPartPr>
              <p14:xfrm>
                <a:off x="8082265" y="2693880"/>
                <a:ext cx="1208160" cy="742680"/>
              </p14:xfrm>
            </p:contentPart>
          </mc:Choice>
          <mc:Fallback xmlns="">
            <p:pic>
              <p:nvPicPr>
                <p:cNvPr id="51" name="Mürekkep 50">
                  <a:extLst>
                    <a:ext uri="{FF2B5EF4-FFF2-40B4-BE49-F238E27FC236}">
                      <a16:creationId xmlns:a16="http://schemas.microsoft.com/office/drawing/2014/main" id="{CFD80442-849C-C878-78C1-CBACFD23B76F}"/>
                    </a:ext>
                  </a:extLst>
                </p:cNvPr>
                <p:cNvPicPr/>
                <p:nvPr/>
              </p:nvPicPr>
              <p:blipFill>
                <a:blip r:embed="rId68"/>
                <a:stretch>
                  <a:fillRect/>
                </a:stretch>
              </p:blipFill>
              <p:spPr>
                <a:xfrm>
                  <a:off x="8073265" y="2685240"/>
                  <a:ext cx="1225800" cy="76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E03DF91-F9B1-4A2A-C629-E23301932281}"/>
                  </a:ext>
                </a:extLst>
              </p14:cNvPr>
              <p14:cNvContentPartPr/>
              <p14:nvPr/>
            </p14:nvContentPartPr>
            <p14:xfrm>
              <a:off x="6563425" y="288000"/>
              <a:ext cx="1078920" cy="492840"/>
            </p14:xfrm>
          </p:contentPart>
        </mc:Choice>
        <mc:Fallback xmlns="">
          <p:pic>
            <p:nvPicPr>
              <p:cNvPr id="53" name="Mürekkep 52">
                <a:extLst>
                  <a:ext uri="{FF2B5EF4-FFF2-40B4-BE49-F238E27FC236}">
                    <a16:creationId xmlns:a16="http://schemas.microsoft.com/office/drawing/2014/main" id="{EE03DF91-F9B1-4A2A-C629-E23301932281}"/>
                  </a:ext>
                </a:extLst>
              </p:cNvPr>
              <p:cNvPicPr/>
              <p:nvPr/>
            </p:nvPicPr>
            <p:blipFill>
              <a:blip r:embed="rId70"/>
              <a:stretch>
                <a:fillRect/>
              </a:stretch>
            </p:blipFill>
            <p:spPr>
              <a:xfrm>
                <a:off x="6554425" y="279000"/>
                <a:ext cx="1096560" cy="510480"/>
              </a:xfrm>
              <a:prstGeom prst="rect">
                <a:avLst/>
              </a:prstGeom>
            </p:spPr>
          </p:pic>
        </mc:Fallback>
      </mc:AlternateContent>
      <p:grpSp>
        <p:nvGrpSpPr>
          <p:cNvPr id="60" name="Grup 59">
            <a:extLst>
              <a:ext uri="{FF2B5EF4-FFF2-40B4-BE49-F238E27FC236}">
                <a16:creationId xmlns:a16="http://schemas.microsoft.com/office/drawing/2014/main" id="{458DFBB9-26AA-8587-D6CD-BB15C018406A}"/>
              </a:ext>
            </a:extLst>
          </p:cNvPr>
          <p:cNvGrpSpPr/>
          <p:nvPr/>
        </p:nvGrpSpPr>
        <p:grpSpPr>
          <a:xfrm>
            <a:off x="7044025" y="5793840"/>
            <a:ext cx="2370240" cy="867600"/>
            <a:chOff x="7044025" y="5793840"/>
            <a:chExt cx="2370240" cy="867600"/>
          </a:xfrm>
        </p:grpSpPr>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11499819-A91E-5252-C50B-B950435AE8F1}"/>
                    </a:ext>
                  </a:extLst>
                </p14:cNvPr>
                <p14:cNvContentPartPr/>
                <p14:nvPr/>
              </p14:nvContentPartPr>
              <p14:xfrm>
                <a:off x="7044025" y="5946480"/>
                <a:ext cx="253440" cy="291960"/>
              </p14:xfrm>
            </p:contentPart>
          </mc:Choice>
          <mc:Fallback xmlns="">
            <p:pic>
              <p:nvPicPr>
                <p:cNvPr id="54" name="Mürekkep 53">
                  <a:extLst>
                    <a:ext uri="{FF2B5EF4-FFF2-40B4-BE49-F238E27FC236}">
                      <a16:creationId xmlns:a16="http://schemas.microsoft.com/office/drawing/2014/main" id="{11499819-A91E-5252-C50B-B950435AE8F1}"/>
                    </a:ext>
                  </a:extLst>
                </p:cNvPr>
                <p:cNvPicPr/>
                <p:nvPr/>
              </p:nvPicPr>
              <p:blipFill>
                <a:blip r:embed="rId72"/>
                <a:stretch>
                  <a:fillRect/>
                </a:stretch>
              </p:blipFill>
              <p:spPr>
                <a:xfrm>
                  <a:off x="7035385" y="5937480"/>
                  <a:ext cx="2710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9B34B848-6C70-A973-1154-53FD7DCC8906}"/>
                    </a:ext>
                  </a:extLst>
                </p14:cNvPr>
                <p14:cNvContentPartPr/>
                <p14:nvPr/>
              </p14:nvContentPartPr>
              <p14:xfrm>
                <a:off x="7361905" y="5955840"/>
                <a:ext cx="216360" cy="147600"/>
              </p14:xfrm>
            </p:contentPart>
          </mc:Choice>
          <mc:Fallback xmlns="">
            <p:pic>
              <p:nvPicPr>
                <p:cNvPr id="55" name="Mürekkep 54">
                  <a:extLst>
                    <a:ext uri="{FF2B5EF4-FFF2-40B4-BE49-F238E27FC236}">
                      <a16:creationId xmlns:a16="http://schemas.microsoft.com/office/drawing/2014/main" id="{9B34B848-6C70-A973-1154-53FD7DCC8906}"/>
                    </a:ext>
                  </a:extLst>
                </p:cNvPr>
                <p:cNvPicPr/>
                <p:nvPr/>
              </p:nvPicPr>
              <p:blipFill>
                <a:blip r:embed="rId74"/>
                <a:stretch>
                  <a:fillRect/>
                </a:stretch>
              </p:blipFill>
              <p:spPr>
                <a:xfrm>
                  <a:off x="7353265" y="5947200"/>
                  <a:ext cx="234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Mürekkep 55">
                  <a:extLst>
                    <a:ext uri="{FF2B5EF4-FFF2-40B4-BE49-F238E27FC236}">
                      <a16:creationId xmlns:a16="http://schemas.microsoft.com/office/drawing/2014/main" id="{9116DA67-7626-EE19-0097-3F0D082BF50C}"/>
                    </a:ext>
                  </a:extLst>
                </p14:cNvPr>
                <p14:cNvContentPartPr/>
                <p14:nvPr/>
              </p14:nvContentPartPr>
              <p14:xfrm>
                <a:off x="7602745" y="5793840"/>
                <a:ext cx="45000" cy="184320"/>
              </p14:xfrm>
            </p:contentPart>
          </mc:Choice>
          <mc:Fallback xmlns="">
            <p:pic>
              <p:nvPicPr>
                <p:cNvPr id="56" name="Mürekkep 55">
                  <a:extLst>
                    <a:ext uri="{FF2B5EF4-FFF2-40B4-BE49-F238E27FC236}">
                      <a16:creationId xmlns:a16="http://schemas.microsoft.com/office/drawing/2014/main" id="{9116DA67-7626-EE19-0097-3F0D082BF50C}"/>
                    </a:ext>
                  </a:extLst>
                </p:cNvPr>
                <p:cNvPicPr/>
                <p:nvPr/>
              </p:nvPicPr>
              <p:blipFill>
                <a:blip r:embed="rId76"/>
                <a:stretch>
                  <a:fillRect/>
                </a:stretch>
              </p:blipFill>
              <p:spPr>
                <a:xfrm>
                  <a:off x="7594105" y="5785200"/>
                  <a:ext cx="62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Mürekkep 56">
                  <a:extLst>
                    <a:ext uri="{FF2B5EF4-FFF2-40B4-BE49-F238E27FC236}">
                      <a16:creationId xmlns:a16="http://schemas.microsoft.com/office/drawing/2014/main" id="{833E97AE-ECAB-0D3D-F2FE-3460B274ACA8}"/>
                    </a:ext>
                  </a:extLst>
                </p14:cNvPr>
                <p14:cNvContentPartPr/>
                <p14:nvPr/>
              </p14:nvContentPartPr>
              <p14:xfrm>
                <a:off x="7582585" y="5870520"/>
                <a:ext cx="59760" cy="29880"/>
              </p14:xfrm>
            </p:contentPart>
          </mc:Choice>
          <mc:Fallback xmlns="">
            <p:pic>
              <p:nvPicPr>
                <p:cNvPr id="57" name="Mürekkep 56">
                  <a:extLst>
                    <a:ext uri="{FF2B5EF4-FFF2-40B4-BE49-F238E27FC236}">
                      <a16:creationId xmlns:a16="http://schemas.microsoft.com/office/drawing/2014/main" id="{833E97AE-ECAB-0D3D-F2FE-3460B274ACA8}"/>
                    </a:ext>
                  </a:extLst>
                </p:cNvPr>
                <p:cNvPicPr/>
                <p:nvPr/>
              </p:nvPicPr>
              <p:blipFill>
                <a:blip r:embed="rId78"/>
                <a:stretch>
                  <a:fillRect/>
                </a:stretch>
              </p:blipFill>
              <p:spPr>
                <a:xfrm>
                  <a:off x="7573585" y="5861520"/>
                  <a:ext cx="77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Mürekkep 57">
                  <a:extLst>
                    <a:ext uri="{FF2B5EF4-FFF2-40B4-BE49-F238E27FC236}">
                      <a16:creationId xmlns:a16="http://schemas.microsoft.com/office/drawing/2014/main" id="{28691328-755E-848C-046C-37EBA1A8B7F9}"/>
                    </a:ext>
                  </a:extLst>
                </p14:cNvPr>
                <p14:cNvContentPartPr/>
                <p14:nvPr/>
              </p14:nvContentPartPr>
              <p14:xfrm>
                <a:off x="7793905" y="5841360"/>
                <a:ext cx="1620360" cy="820080"/>
              </p14:xfrm>
            </p:contentPart>
          </mc:Choice>
          <mc:Fallback xmlns="">
            <p:pic>
              <p:nvPicPr>
                <p:cNvPr id="58" name="Mürekkep 57">
                  <a:extLst>
                    <a:ext uri="{FF2B5EF4-FFF2-40B4-BE49-F238E27FC236}">
                      <a16:creationId xmlns:a16="http://schemas.microsoft.com/office/drawing/2014/main" id="{28691328-755E-848C-046C-37EBA1A8B7F9}"/>
                    </a:ext>
                  </a:extLst>
                </p:cNvPr>
                <p:cNvPicPr/>
                <p:nvPr/>
              </p:nvPicPr>
              <p:blipFill>
                <a:blip r:embed="rId80"/>
                <a:stretch>
                  <a:fillRect/>
                </a:stretch>
              </p:blipFill>
              <p:spPr>
                <a:xfrm>
                  <a:off x="7785265" y="5832720"/>
                  <a:ext cx="1638000" cy="83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59" name="Mürekkep 58">
                <a:extLst>
                  <a:ext uri="{FF2B5EF4-FFF2-40B4-BE49-F238E27FC236}">
                    <a16:creationId xmlns:a16="http://schemas.microsoft.com/office/drawing/2014/main" id="{DED8315C-BCE0-261B-070B-4A311C2577D1}"/>
                  </a:ext>
                </a:extLst>
              </p14:cNvPr>
              <p14:cNvContentPartPr/>
              <p14:nvPr/>
            </p14:nvContentPartPr>
            <p14:xfrm>
              <a:off x="9026905" y="3973680"/>
              <a:ext cx="1494360" cy="716040"/>
            </p14:xfrm>
          </p:contentPart>
        </mc:Choice>
        <mc:Fallback xmlns="">
          <p:pic>
            <p:nvPicPr>
              <p:cNvPr id="59" name="Mürekkep 58">
                <a:extLst>
                  <a:ext uri="{FF2B5EF4-FFF2-40B4-BE49-F238E27FC236}">
                    <a16:creationId xmlns:a16="http://schemas.microsoft.com/office/drawing/2014/main" id="{DED8315C-BCE0-261B-070B-4A311C2577D1}"/>
                  </a:ext>
                </a:extLst>
              </p:cNvPr>
              <p:cNvPicPr/>
              <p:nvPr/>
            </p:nvPicPr>
            <p:blipFill>
              <a:blip r:embed="rId82"/>
              <a:stretch>
                <a:fillRect/>
              </a:stretch>
            </p:blipFill>
            <p:spPr>
              <a:xfrm>
                <a:off x="9017905" y="3965040"/>
                <a:ext cx="1512000" cy="733680"/>
              </a:xfrm>
              <a:prstGeom prst="rect">
                <a:avLst/>
              </a:prstGeom>
            </p:spPr>
          </p:pic>
        </mc:Fallback>
      </mc:AlternateContent>
      <p:pic>
        <p:nvPicPr>
          <p:cNvPr id="62" name="Resim 61">
            <a:extLst>
              <a:ext uri="{FF2B5EF4-FFF2-40B4-BE49-F238E27FC236}">
                <a16:creationId xmlns:a16="http://schemas.microsoft.com/office/drawing/2014/main" id="{6B6E51CD-F33E-24EB-47A3-27BEB6ED453C}"/>
              </a:ext>
            </a:extLst>
          </p:cNvPr>
          <p:cNvPicPr>
            <a:picLocks noChangeAspect="1"/>
          </p:cNvPicPr>
          <p:nvPr/>
        </p:nvPicPr>
        <p:blipFill>
          <a:blip r:embed="rId83"/>
          <a:stretch>
            <a:fillRect/>
          </a:stretch>
        </p:blipFill>
        <p:spPr>
          <a:xfrm>
            <a:off x="4407745" y="135631"/>
            <a:ext cx="2000529" cy="276264"/>
          </a:xfrm>
          <a:prstGeom prst="rect">
            <a:avLst/>
          </a:prstGeom>
        </p:spPr>
      </p:pic>
    </p:spTree>
    <p:extLst>
      <p:ext uri="{BB962C8B-B14F-4D97-AF65-F5344CB8AC3E}">
        <p14:creationId xmlns:p14="http://schemas.microsoft.com/office/powerpoint/2010/main" val="761835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2E1FFF-7222-F438-8C5E-CDE73506C147}"/>
              </a:ext>
            </a:extLst>
          </p:cNvPr>
          <p:cNvPicPr>
            <a:picLocks noChangeAspect="1"/>
          </p:cNvPicPr>
          <p:nvPr/>
        </p:nvPicPr>
        <p:blipFill>
          <a:blip r:embed="rId2"/>
          <a:stretch>
            <a:fillRect/>
          </a:stretch>
        </p:blipFill>
        <p:spPr>
          <a:xfrm>
            <a:off x="0" y="1960979"/>
            <a:ext cx="12192000" cy="4784092"/>
          </a:xfrm>
          <a:prstGeom prst="rect">
            <a:avLst/>
          </a:prstGeom>
        </p:spPr>
      </p:pic>
      <p:pic>
        <p:nvPicPr>
          <p:cNvPr id="7" name="Resim 6">
            <a:extLst>
              <a:ext uri="{FF2B5EF4-FFF2-40B4-BE49-F238E27FC236}">
                <a16:creationId xmlns:a16="http://schemas.microsoft.com/office/drawing/2014/main" id="{4116B579-D41E-3D41-45B5-B9379C1C93B3}"/>
              </a:ext>
            </a:extLst>
          </p:cNvPr>
          <p:cNvPicPr>
            <a:picLocks noChangeAspect="1"/>
          </p:cNvPicPr>
          <p:nvPr/>
        </p:nvPicPr>
        <p:blipFill>
          <a:blip r:embed="rId3"/>
          <a:stretch>
            <a:fillRect/>
          </a:stretch>
        </p:blipFill>
        <p:spPr>
          <a:xfrm>
            <a:off x="5090972" y="112929"/>
            <a:ext cx="2010056" cy="31436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8F139B6-71C4-5FAB-3C35-26CF4038D6C5}"/>
                  </a:ext>
                </a:extLst>
              </p14:cNvPr>
              <p14:cNvContentPartPr/>
              <p14:nvPr/>
            </p14:nvContentPartPr>
            <p14:xfrm>
              <a:off x="3482185" y="4165560"/>
              <a:ext cx="2139840" cy="1543680"/>
            </p14:xfrm>
          </p:contentPart>
        </mc:Choice>
        <mc:Fallback xmlns="">
          <p:pic>
            <p:nvPicPr>
              <p:cNvPr id="8" name="Mürekkep 7">
                <a:extLst>
                  <a:ext uri="{FF2B5EF4-FFF2-40B4-BE49-F238E27FC236}">
                    <a16:creationId xmlns:a16="http://schemas.microsoft.com/office/drawing/2014/main" id="{68F139B6-71C4-5FAB-3C35-26CF4038D6C5}"/>
                  </a:ext>
                </a:extLst>
              </p:cNvPr>
              <p:cNvPicPr/>
              <p:nvPr/>
            </p:nvPicPr>
            <p:blipFill>
              <a:blip r:embed="rId5"/>
              <a:stretch>
                <a:fillRect/>
              </a:stretch>
            </p:blipFill>
            <p:spPr>
              <a:xfrm>
                <a:off x="3473185" y="4156560"/>
                <a:ext cx="2157480" cy="1561320"/>
              </a:xfrm>
              <a:prstGeom prst="rect">
                <a:avLst/>
              </a:prstGeom>
            </p:spPr>
          </p:pic>
        </mc:Fallback>
      </mc:AlternateContent>
      <p:grpSp>
        <p:nvGrpSpPr>
          <p:cNvPr id="14" name="Grup 13">
            <a:extLst>
              <a:ext uri="{FF2B5EF4-FFF2-40B4-BE49-F238E27FC236}">
                <a16:creationId xmlns:a16="http://schemas.microsoft.com/office/drawing/2014/main" id="{A75B28E3-7C86-10E6-FEA8-3F029814BB45}"/>
              </a:ext>
            </a:extLst>
          </p:cNvPr>
          <p:cNvGrpSpPr/>
          <p:nvPr/>
        </p:nvGrpSpPr>
        <p:grpSpPr>
          <a:xfrm>
            <a:off x="66505" y="5484960"/>
            <a:ext cx="1849320" cy="1234440"/>
            <a:chOff x="66505" y="5484960"/>
            <a:chExt cx="1849320" cy="123444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79475B3-4C90-6733-A180-2B5808D07EB6}"/>
                    </a:ext>
                  </a:extLst>
                </p14:cNvPr>
                <p14:cNvContentPartPr/>
                <p14:nvPr/>
              </p14:nvContentPartPr>
              <p14:xfrm>
                <a:off x="420745" y="5484960"/>
                <a:ext cx="1495080" cy="1206360"/>
              </p14:xfrm>
            </p:contentPart>
          </mc:Choice>
          <mc:Fallback xmlns="">
            <p:pic>
              <p:nvPicPr>
                <p:cNvPr id="9" name="Mürekkep 8">
                  <a:extLst>
                    <a:ext uri="{FF2B5EF4-FFF2-40B4-BE49-F238E27FC236}">
                      <a16:creationId xmlns:a16="http://schemas.microsoft.com/office/drawing/2014/main" id="{F79475B3-4C90-6733-A180-2B5808D07EB6}"/>
                    </a:ext>
                  </a:extLst>
                </p:cNvPr>
                <p:cNvPicPr/>
                <p:nvPr/>
              </p:nvPicPr>
              <p:blipFill>
                <a:blip r:embed="rId7"/>
                <a:stretch>
                  <a:fillRect/>
                </a:stretch>
              </p:blipFill>
              <p:spPr>
                <a:xfrm>
                  <a:off x="412105" y="5475960"/>
                  <a:ext cx="1512720" cy="12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6A90792-2CE8-5948-4268-3103C498D5C1}"/>
                    </a:ext>
                  </a:extLst>
                </p14:cNvPr>
                <p14:cNvContentPartPr/>
                <p14:nvPr/>
              </p14:nvContentPartPr>
              <p14:xfrm>
                <a:off x="66505" y="6467400"/>
                <a:ext cx="223560" cy="252000"/>
              </p14:xfrm>
            </p:contentPart>
          </mc:Choice>
          <mc:Fallback xmlns="">
            <p:pic>
              <p:nvPicPr>
                <p:cNvPr id="10" name="Mürekkep 9">
                  <a:extLst>
                    <a:ext uri="{FF2B5EF4-FFF2-40B4-BE49-F238E27FC236}">
                      <a16:creationId xmlns:a16="http://schemas.microsoft.com/office/drawing/2014/main" id="{26A90792-2CE8-5948-4268-3103C498D5C1}"/>
                    </a:ext>
                  </a:extLst>
                </p:cNvPr>
                <p:cNvPicPr/>
                <p:nvPr/>
              </p:nvPicPr>
              <p:blipFill>
                <a:blip r:embed="rId9"/>
                <a:stretch>
                  <a:fillRect/>
                </a:stretch>
              </p:blipFill>
              <p:spPr>
                <a:xfrm>
                  <a:off x="57865" y="6458400"/>
                  <a:ext cx="241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366537AA-3658-0ACC-8BA5-50A5FB60C043}"/>
                    </a:ext>
                  </a:extLst>
                </p14:cNvPr>
                <p14:cNvContentPartPr/>
                <p14:nvPr/>
              </p14:nvContentPartPr>
              <p14:xfrm>
                <a:off x="354505" y="6524640"/>
                <a:ext cx="164160" cy="117720"/>
              </p14:xfrm>
            </p:contentPart>
          </mc:Choice>
          <mc:Fallback xmlns="">
            <p:pic>
              <p:nvPicPr>
                <p:cNvPr id="11" name="Mürekkep 10">
                  <a:extLst>
                    <a:ext uri="{FF2B5EF4-FFF2-40B4-BE49-F238E27FC236}">
                      <a16:creationId xmlns:a16="http://schemas.microsoft.com/office/drawing/2014/main" id="{366537AA-3658-0ACC-8BA5-50A5FB60C043}"/>
                    </a:ext>
                  </a:extLst>
                </p:cNvPr>
                <p:cNvPicPr/>
                <p:nvPr/>
              </p:nvPicPr>
              <p:blipFill>
                <a:blip r:embed="rId11"/>
                <a:stretch>
                  <a:fillRect/>
                </a:stretch>
              </p:blipFill>
              <p:spPr>
                <a:xfrm>
                  <a:off x="345865" y="6515640"/>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41799270-8A3F-0432-4C5F-C8195B7790FD}"/>
                    </a:ext>
                  </a:extLst>
                </p14:cNvPr>
                <p14:cNvContentPartPr/>
                <p14:nvPr/>
              </p14:nvContentPartPr>
              <p14:xfrm>
                <a:off x="538825" y="6486840"/>
                <a:ext cx="61560" cy="140400"/>
              </p14:xfrm>
            </p:contentPart>
          </mc:Choice>
          <mc:Fallback xmlns="">
            <p:pic>
              <p:nvPicPr>
                <p:cNvPr id="12" name="Mürekkep 11">
                  <a:extLst>
                    <a:ext uri="{FF2B5EF4-FFF2-40B4-BE49-F238E27FC236}">
                      <a16:creationId xmlns:a16="http://schemas.microsoft.com/office/drawing/2014/main" id="{41799270-8A3F-0432-4C5F-C8195B7790FD}"/>
                    </a:ext>
                  </a:extLst>
                </p:cNvPr>
                <p:cNvPicPr/>
                <p:nvPr/>
              </p:nvPicPr>
              <p:blipFill>
                <a:blip r:embed="rId13"/>
                <a:stretch>
                  <a:fillRect/>
                </a:stretch>
              </p:blipFill>
              <p:spPr>
                <a:xfrm>
                  <a:off x="529825" y="6478200"/>
                  <a:ext cx="79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C42C2B4-7404-554E-FACE-5920F6AFDD90}"/>
                    </a:ext>
                  </a:extLst>
                </p14:cNvPr>
                <p14:cNvContentPartPr/>
                <p14:nvPr/>
              </p14:nvContentPartPr>
              <p14:xfrm>
                <a:off x="538825" y="6541200"/>
                <a:ext cx="72720" cy="61920"/>
              </p14:xfrm>
            </p:contentPart>
          </mc:Choice>
          <mc:Fallback xmlns="">
            <p:pic>
              <p:nvPicPr>
                <p:cNvPr id="13" name="Mürekkep 12">
                  <a:extLst>
                    <a:ext uri="{FF2B5EF4-FFF2-40B4-BE49-F238E27FC236}">
                      <a16:creationId xmlns:a16="http://schemas.microsoft.com/office/drawing/2014/main" id="{9C42C2B4-7404-554E-FACE-5920F6AFDD90}"/>
                    </a:ext>
                  </a:extLst>
                </p:cNvPr>
                <p:cNvPicPr/>
                <p:nvPr/>
              </p:nvPicPr>
              <p:blipFill>
                <a:blip r:embed="rId15"/>
                <a:stretch>
                  <a:fillRect/>
                </a:stretch>
              </p:blipFill>
              <p:spPr>
                <a:xfrm>
                  <a:off x="529825" y="6532200"/>
                  <a:ext cx="90360" cy="7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CF46B01A-224A-800B-287C-9955BBA850C4}"/>
                  </a:ext>
                </a:extLst>
              </p14:cNvPr>
              <p14:cNvContentPartPr/>
              <p14:nvPr/>
            </p14:nvContentPartPr>
            <p14:xfrm>
              <a:off x="2002225" y="5562000"/>
              <a:ext cx="750240" cy="329400"/>
            </p14:xfrm>
          </p:contentPart>
        </mc:Choice>
        <mc:Fallback xmlns="">
          <p:pic>
            <p:nvPicPr>
              <p:cNvPr id="15" name="Mürekkep 14">
                <a:extLst>
                  <a:ext uri="{FF2B5EF4-FFF2-40B4-BE49-F238E27FC236}">
                    <a16:creationId xmlns:a16="http://schemas.microsoft.com/office/drawing/2014/main" id="{CF46B01A-224A-800B-287C-9955BBA850C4}"/>
                  </a:ext>
                </a:extLst>
              </p:cNvPr>
              <p:cNvPicPr/>
              <p:nvPr/>
            </p:nvPicPr>
            <p:blipFill>
              <a:blip r:embed="rId17"/>
              <a:stretch>
                <a:fillRect/>
              </a:stretch>
            </p:blipFill>
            <p:spPr>
              <a:xfrm>
                <a:off x="1993585" y="5553000"/>
                <a:ext cx="767880" cy="347040"/>
              </a:xfrm>
              <a:prstGeom prst="rect">
                <a:avLst/>
              </a:prstGeom>
            </p:spPr>
          </p:pic>
        </mc:Fallback>
      </mc:AlternateContent>
      <p:grpSp>
        <p:nvGrpSpPr>
          <p:cNvPr id="22" name="Grup 21">
            <a:extLst>
              <a:ext uri="{FF2B5EF4-FFF2-40B4-BE49-F238E27FC236}">
                <a16:creationId xmlns:a16="http://schemas.microsoft.com/office/drawing/2014/main" id="{D8EDB285-FFCB-F479-59A9-3AC560CEB78D}"/>
              </a:ext>
            </a:extLst>
          </p:cNvPr>
          <p:cNvGrpSpPr/>
          <p:nvPr/>
        </p:nvGrpSpPr>
        <p:grpSpPr>
          <a:xfrm>
            <a:off x="2877025" y="6169320"/>
            <a:ext cx="823680" cy="452520"/>
            <a:chOff x="2877025" y="6169320"/>
            <a:chExt cx="823680" cy="452520"/>
          </a:xfrm>
        </p:grpSpPr>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FB0D471-30BE-4DF5-8DAB-9A3335C4F338}"/>
                    </a:ext>
                  </a:extLst>
                </p14:cNvPr>
                <p14:cNvContentPartPr/>
                <p14:nvPr/>
              </p14:nvContentPartPr>
              <p14:xfrm>
                <a:off x="2877025" y="6423120"/>
                <a:ext cx="245160" cy="151920"/>
              </p14:xfrm>
            </p:contentPart>
          </mc:Choice>
          <mc:Fallback xmlns="">
            <p:pic>
              <p:nvPicPr>
                <p:cNvPr id="16" name="Mürekkep 15">
                  <a:extLst>
                    <a:ext uri="{FF2B5EF4-FFF2-40B4-BE49-F238E27FC236}">
                      <a16:creationId xmlns:a16="http://schemas.microsoft.com/office/drawing/2014/main" id="{4FB0D471-30BE-4DF5-8DAB-9A3335C4F338}"/>
                    </a:ext>
                  </a:extLst>
                </p:cNvPr>
                <p:cNvPicPr/>
                <p:nvPr/>
              </p:nvPicPr>
              <p:blipFill>
                <a:blip r:embed="rId19"/>
                <a:stretch>
                  <a:fillRect/>
                </a:stretch>
              </p:blipFill>
              <p:spPr>
                <a:xfrm>
                  <a:off x="2868385" y="6414120"/>
                  <a:ext cx="262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D1D2E7BA-EF23-3A19-235A-39CC6B09D831}"/>
                    </a:ext>
                  </a:extLst>
                </p14:cNvPr>
                <p14:cNvContentPartPr/>
                <p14:nvPr/>
              </p14:nvContentPartPr>
              <p14:xfrm>
                <a:off x="2896825" y="6441840"/>
                <a:ext cx="220680" cy="180000"/>
              </p14:xfrm>
            </p:contentPart>
          </mc:Choice>
          <mc:Fallback xmlns="">
            <p:pic>
              <p:nvPicPr>
                <p:cNvPr id="17" name="Mürekkep 16">
                  <a:extLst>
                    <a:ext uri="{FF2B5EF4-FFF2-40B4-BE49-F238E27FC236}">
                      <a16:creationId xmlns:a16="http://schemas.microsoft.com/office/drawing/2014/main" id="{D1D2E7BA-EF23-3A19-235A-39CC6B09D831}"/>
                    </a:ext>
                  </a:extLst>
                </p:cNvPr>
                <p:cNvPicPr/>
                <p:nvPr/>
              </p:nvPicPr>
              <p:blipFill>
                <a:blip r:embed="rId21"/>
                <a:stretch>
                  <a:fillRect/>
                </a:stretch>
              </p:blipFill>
              <p:spPr>
                <a:xfrm>
                  <a:off x="2887825" y="6433200"/>
                  <a:ext cx="238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0778F14D-B662-32FB-3D5A-04FB6A10E4BB}"/>
                    </a:ext>
                  </a:extLst>
                </p14:cNvPr>
                <p14:cNvContentPartPr/>
                <p14:nvPr/>
              </p14:nvContentPartPr>
              <p14:xfrm>
                <a:off x="3183385" y="6316200"/>
                <a:ext cx="82080" cy="162720"/>
              </p14:xfrm>
            </p:contentPart>
          </mc:Choice>
          <mc:Fallback xmlns="">
            <p:pic>
              <p:nvPicPr>
                <p:cNvPr id="18" name="Mürekkep 17">
                  <a:extLst>
                    <a:ext uri="{FF2B5EF4-FFF2-40B4-BE49-F238E27FC236}">
                      <a16:creationId xmlns:a16="http://schemas.microsoft.com/office/drawing/2014/main" id="{0778F14D-B662-32FB-3D5A-04FB6A10E4BB}"/>
                    </a:ext>
                  </a:extLst>
                </p:cNvPr>
                <p:cNvPicPr/>
                <p:nvPr/>
              </p:nvPicPr>
              <p:blipFill>
                <a:blip r:embed="rId23"/>
                <a:stretch>
                  <a:fillRect/>
                </a:stretch>
              </p:blipFill>
              <p:spPr>
                <a:xfrm>
                  <a:off x="3174745" y="6307200"/>
                  <a:ext cx="997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C8D90106-93BD-5DB8-2614-032388B06487}"/>
                    </a:ext>
                  </a:extLst>
                </p14:cNvPr>
                <p14:cNvContentPartPr/>
                <p14:nvPr/>
              </p14:nvContentPartPr>
              <p14:xfrm>
                <a:off x="3368425" y="6169320"/>
                <a:ext cx="117720" cy="263160"/>
              </p14:xfrm>
            </p:contentPart>
          </mc:Choice>
          <mc:Fallback xmlns="">
            <p:pic>
              <p:nvPicPr>
                <p:cNvPr id="19" name="Mürekkep 18">
                  <a:extLst>
                    <a:ext uri="{FF2B5EF4-FFF2-40B4-BE49-F238E27FC236}">
                      <a16:creationId xmlns:a16="http://schemas.microsoft.com/office/drawing/2014/main" id="{C8D90106-93BD-5DB8-2614-032388B06487}"/>
                    </a:ext>
                  </a:extLst>
                </p:cNvPr>
                <p:cNvPicPr/>
                <p:nvPr/>
              </p:nvPicPr>
              <p:blipFill>
                <a:blip r:embed="rId25"/>
                <a:stretch>
                  <a:fillRect/>
                </a:stretch>
              </p:blipFill>
              <p:spPr>
                <a:xfrm>
                  <a:off x="3359785" y="6160680"/>
                  <a:ext cx="1353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8BBC3EEE-6EAD-A1E3-C363-78834AC27A52}"/>
                    </a:ext>
                  </a:extLst>
                </p14:cNvPr>
                <p14:cNvContentPartPr/>
                <p14:nvPr/>
              </p14:nvContentPartPr>
              <p14:xfrm>
                <a:off x="3378145" y="6227280"/>
                <a:ext cx="102600" cy="99360"/>
              </p14:xfrm>
            </p:contentPart>
          </mc:Choice>
          <mc:Fallback xmlns="">
            <p:pic>
              <p:nvPicPr>
                <p:cNvPr id="20" name="Mürekkep 19">
                  <a:extLst>
                    <a:ext uri="{FF2B5EF4-FFF2-40B4-BE49-F238E27FC236}">
                      <a16:creationId xmlns:a16="http://schemas.microsoft.com/office/drawing/2014/main" id="{8BBC3EEE-6EAD-A1E3-C363-78834AC27A52}"/>
                    </a:ext>
                  </a:extLst>
                </p:cNvPr>
                <p:cNvPicPr/>
                <p:nvPr/>
              </p:nvPicPr>
              <p:blipFill>
                <a:blip r:embed="rId27"/>
                <a:stretch>
                  <a:fillRect/>
                </a:stretch>
              </p:blipFill>
              <p:spPr>
                <a:xfrm>
                  <a:off x="3369145" y="6218280"/>
                  <a:ext cx="120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451CD4B8-DC12-4FF2-F909-DDA6045B7502}"/>
                    </a:ext>
                  </a:extLst>
                </p14:cNvPr>
                <p14:cNvContentPartPr/>
                <p14:nvPr/>
              </p14:nvContentPartPr>
              <p14:xfrm>
                <a:off x="3549505" y="6188760"/>
                <a:ext cx="151200" cy="126360"/>
              </p14:xfrm>
            </p:contentPart>
          </mc:Choice>
          <mc:Fallback xmlns="">
            <p:pic>
              <p:nvPicPr>
                <p:cNvPr id="21" name="Mürekkep 20">
                  <a:extLst>
                    <a:ext uri="{FF2B5EF4-FFF2-40B4-BE49-F238E27FC236}">
                      <a16:creationId xmlns:a16="http://schemas.microsoft.com/office/drawing/2014/main" id="{451CD4B8-DC12-4FF2-F909-DDA6045B7502}"/>
                    </a:ext>
                  </a:extLst>
                </p:cNvPr>
                <p:cNvPicPr/>
                <p:nvPr/>
              </p:nvPicPr>
              <p:blipFill>
                <a:blip r:embed="rId29"/>
                <a:stretch>
                  <a:fillRect/>
                </a:stretch>
              </p:blipFill>
              <p:spPr>
                <a:xfrm>
                  <a:off x="3540505" y="6179760"/>
                  <a:ext cx="16884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CD693D32-317A-E459-01C8-E4D444E9912F}"/>
                  </a:ext>
                </a:extLst>
              </p14:cNvPr>
              <p14:cNvContentPartPr/>
              <p14:nvPr/>
            </p14:nvContentPartPr>
            <p14:xfrm>
              <a:off x="10239745" y="4212000"/>
              <a:ext cx="1562760" cy="487080"/>
            </p14:xfrm>
          </p:contentPart>
        </mc:Choice>
        <mc:Fallback xmlns="">
          <p:pic>
            <p:nvPicPr>
              <p:cNvPr id="23" name="Mürekkep 22">
                <a:extLst>
                  <a:ext uri="{FF2B5EF4-FFF2-40B4-BE49-F238E27FC236}">
                    <a16:creationId xmlns:a16="http://schemas.microsoft.com/office/drawing/2014/main" id="{CD693D32-317A-E459-01C8-E4D444E9912F}"/>
                  </a:ext>
                </a:extLst>
              </p:cNvPr>
              <p:cNvPicPr/>
              <p:nvPr/>
            </p:nvPicPr>
            <p:blipFill>
              <a:blip r:embed="rId31"/>
              <a:stretch>
                <a:fillRect/>
              </a:stretch>
            </p:blipFill>
            <p:spPr>
              <a:xfrm>
                <a:off x="10230745" y="4203000"/>
                <a:ext cx="1580400" cy="504720"/>
              </a:xfrm>
              <a:prstGeom prst="rect">
                <a:avLst/>
              </a:prstGeom>
            </p:spPr>
          </p:pic>
        </mc:Fallback>
      </mc:AlternateContent>
      <p:grpSp>
        <p:nvGrpSpPr>
          <p:cNvPr id="30" name="Grup 29">
            <a:extLst>
              <a:ext uri="{FF2B5EF4-FFF2-40B4-BE49-F238E27FC236}">
                <a16:creationId xmlns:a16="http://schemas.microsoft.com/office/drawing/2014/main" id="{5FF0CEB2-F494-0521-656A-2188CB6C2FF3}"/>
              </a:ext>
            </a:extLst>
          </p:cNvPr>
          <p:cNvGrpSpPr/>
          <p:nvPr/>
        </p:nvGrpSpPr>
        <p:grpSpPr>
          <a:xfrm>
            <a:off x="6438505" y="5474160"/>
            <a:ext cx="3284280" cy="984960"/>
            <a:chOff x="6438505" y="5474160"/>
            <a:chExt cx="3284280" cy="984960"/>
          </a:xfrm>
        </p:grpSpPr>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61812AFD-4C2B-38E4-80C9-859B2B4E29B1}"/>
                    </a:ext>
                  </a:extLst>
                </p14:cNvPr>
                <p14:cNvContentPartPr/>
                <p14:nvPr/>
              </p14:nvContentPartPr>
              <p14:xfrm>
                <a:off x="8892265" y="5495400"/>
                <a:ext cx="830520" cy="376200"/>
              </p14:xfrm>
            </p:contentPart>
          </mc:Choice>
          <mc:Fallback xmlns="">
            <p:pic>
              <p:nvPicPr>
                <p:cNvPr id="24" name="Mürekkep 23">
                  <a:extLst>
                    <a:ext uri="{FF2B5EF4-FFF2-40B4-BE49-F238E27FC236}">
                      <a16:creationId xmlns:a16="http://schemas.microsoft.com/office/drawing/2014/main" id="{61812AFD-4C2B-38E4-80C9-859B2B4E29B1}"/>
                    </a:ext>
                  </a:extLst>
                </p:cNvPr>
                <p:cNvPicPr/>
                <p:nvPr/>
              </p:nvPicPr>
              <p:blipFill>
                <a:blip r:embed="rId33"/>
                <a:stretch>
                  <a:fillRect/>
                </a:stretch>
              </p:blipFill>
              <p:spPr>
                <a:xfrm>
                  <a:off x="8883265" y="5486400"/>
                  <a:ext cx="8481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F5F2B337-66AB-B211-7BDC-53F4625EC08B}"/>
                    </a:ext>
                  </a:extLst>
                </p14:cNvPr>
                <p14:cNvContentPartPr/>
                <p14:nvPr/>
              </p14:nvContentPartPr>
              <p14:xfrm>
                <a:off x="7399345" y="5474160"/>
                <a:ext cx="1111680" cy="984960"/>
              </p14:xfrm>
            </p:contentPart>
          </mc:Choice>
          <mc:Fallback xmlns="">
            <p:pic>
              <p:nvPicPr>
                <p:cNvPr id="25" name="Mürekkep 24">
                  <a:extLst>
                    <a:ext uri="{FF2B5EF4-FFF2-40B4-BE49-F238E27FC236}">
                      <a16:creationId xmlns:a16="http://schemas.microsoft.com/office/drawing/2014/main" id="{F5F2B337-66AB-B211-7BDC-53F4625EC08B}"/>
                    </a:ext>
                  </a:extLst>
                </p:cNvPr>
                <p:cNvPicPr/>
                <p:nvPr/>
              </p:nvPicPr>
              <p:blipFill>
                <a:blip r:embed="rId35"/>
                <a:stretch>
                  <a:fillRect/>
                </a:stretch>
              </p:blipFill>
              <p:spPr>
                <a:xfrm>
                  <a:off x="7390345" y="5465160"/>
                  <a:ext cx="112932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CC5428F5-067C-4925-6F65-8E0511DDBBB7}"/>
                    </a:ext>
                  </a:extLst>
                </p14:cNvPr>
                <p14:cNvContentPartPr/>
                <p14:nvPr/>
              </p14:nvContentPartPr>
              <p14:xfrm>
                <a:off x="6438505" y="6065280"/>
                <a:ext cx="269640" cy="279000"/>
              </p14:xfrm>
            </p:contentPart>
          </mc:Choice>
          <mc:Fallback xmlns="">
            <p:pic>
              <p:nvPicPr>
                <p:cNvPr id="26" name="Mürekkep 25">
                  <a:extLst>
                    <a:ext uri="{FF2B5EF4-FFF2-40B4-BE49-F238E27FC236}">
                      <a16:creationId xmlns:a16="http://schemas.microsoft.com/office/drawing/2014/main" id="{CC5428F5-067C-4925-6F65-8E0511DDBBB7}"/>
                    </a:ext>
                  </a:extLst>
                </p:cNvPr>
                <p:cNvPicPr/>
                <p:nvPr/>
              </p:nvPicPr>
              <p:blipFill>
                <a:blip r:embed="rId37"/>
                <a:stretch>
                  <a:fillRect/>
                </a:stretch>
              </p:blipFill>
              <p:spPr>
                <a:xfrm>
                  <a:off x="6429505" y="6056640"/>
                  <a:ext cx="287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681FDEAA-48CC-81C0-B2F1-976807BFF95E}"/>
                    </a:ext>
                  </a:extLst>
                </p14:cNvPr>
                <p14:cNvContentPartPr/>
                <p14:nvPr/>
              </p14:nvContentPartPr>
              <p14:xfrm>
                <a:off x="6745585" y="6007680"/>
                <a:ext cx="174960" cy="162000"/>
              </p14:xfrm>
            </p:contentPart>
          </mc:Choice>
          <mc:Fallback xmlns="">
            <p:pic>
              <p:nvPicPr>
                <p:cNvPr id="27" name="Mürekkep 26">
                  <a:extLst>
                    <a:ext uri="{FF2B5EF4-FFF2-40B4-BE49-F238E27FC236}">
                      <a16:creationId xmlns:a16="http://schemas.microsoft.com/office/drawing/2014/main" id="{681FDEAA-48CC-81C0-B2F1-976807BFF95E}"/>
                    </a:ext>
                  </a:extLst>
                </p:cNvPr>
                <p:cNvPicPr/>
                <p:nvPr/>
              </p:nvPicPr>
              <p:blipFill>
                <a:blip r:embed="rId39"/>
                <a:stretch>
                  <a:fillRect/>
                </a:stretch>
              </p:blipFill>
              <p:spPr>
                <a:xfrm>
                  <a:off x="6736585" y="5998680"/>
                  <a:ext cx="192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94B526FE-D1C5-6723-74F6-DDF9387208FE}"/>
                    </a:ext>
                  </a:extLst>
                </p14:cNvPr>
                <p14:cNvContentPartPr/>
                <p14:nvPr/>
              </p14:nvContentPartPr>
              <p14:xfrm>
                <a:off x="6872305" y="5861520"/>
                <a:ext cx="99720" cy="198000"/>
              </p14:xfrm>
            </p:contentPart>
          </mc:Choice>
          <mc:Fallback xmlns="">
            <p:pic>
              <p:nvPicPr>
                <p:cNvPr id="28" name="Mürekkep 27">
                  <a:extLst>
                    <a:ext uri="{FF2B5EF4-FFF2-40B4-BE49-F238E27FC236}">
                      <a16:creationId xmlns:a16="http://schemas.microsoft.com/office/drawing/2014/main" id="{94B526FE-D1C5-6723-74F6-DDF9387208FE}"/>
                    </a:ext>
                  </a:extLst>
                </p:cNvPr>
                <p:cNvPicPr/>
                <p:nvPr/>
              </p:nvPicPr>
              <p:blipFill>
                <a:blip r:embed="rId41"/>
                <a:stretch>
                  <a:fillRect/>
                </a:stretch>
              </p:blipFill>
              <p:spPr>
                <a:xfrm>
                  <a:off x="6863305" y="5852880"/>
                  <a:ext cx="11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AC6B6E2-2ED2-6607-A7EC-3509216BFE89}"/>
                    </a:ext>
                  </a:extLst>
                </p14:cNvPr>
                <p14:cNvContentPartPr/>
                <p14:nvPr/>
              </p14:nvContentPartPr>
              <p14:xfrm>
                <a:off x="6872305" y="5955120"/>
                <a:ext cx="73800" cy="47520"/>
              </p14:xfrm>
            </p:contentPart>
          </mc:Choice>
          <mc:Fallback xmlns="">
            <p:pic>
              <p:nvPicPr>
                <p:cNvPr id="29" name="Mürekkep 28">
                  <a:extLst>
                    <a:ext uri="{FF2B5EF4-FFF2-40B4-BE49-F238E27FC236}">
                      <a16:creationId xmlns:a16="http://schemas.microsoft.com/office/drawing/2014/main" id="{2AC6B6E2-2ED2-6607-A7EC-3509216BFE89}"/>
                    </a:ext>
                  </a:extLst>
                </p:cNvPr>
                <p:cNvPicPr/>
                <p:nvPr/>
              </p:nvPicPr>
              <p:blipFill>
                <a:blip r:embed="rId43"/>
                <a:stretch>
                  <a:fillRect/>
                </a:stretch>
              </p:blipFill>
              <p:spPr>
                <a:xfrm>
                  <a:off x="6863305" y="5946480"/>
                  <a:ext cx="91440" cy="65160"/>
                </a:xfrm>
                <a:prstGeom prst="rect">
                  <a:avLst/>
                </a:prstGeom>
              </p:spPr>
            </p:pic>
          </mc:Fallback>
        </mc:AlternateContent>
      </p:grpSp>
      <p:sp>
        <p:nvSpPr>
          <p:cNvPr id="31" name="Metin kutusu 30">
            <a:extLst>
              <a:ext uri="{FF2B5EF4-FFF2-40B4-BE49-F238E27FC236}">
                <a16:creationId xmlns:a16="http://schemas.microsoft.com/office/drawing/2014/main" id="{886A05F3-6725-E7C1-D9E4-35FBABB1B1E8}"/>
              </a:ext>
            </a:extLst>
          </p:cNvPr>
          <p:cNvSpPr txBox="1"/>
          <p:nvPr/>
        </p:nvSpPr>
        <p:spPr>
          <a:xfrm>
            <a:off x="3650162" y="488763"/>
            <a:ext cx="5242103" cy="1200329"/>
          </a:xfrm>
          <a:prstGeom prst="rect">
            <a:avLst/>
          </a:prstGeom>
          <a:noFill/>
        </p:spPr>
        <p:txBody>
          <a:bodyPr wrap="square" rtlCol="0">
            <a:spAutoFit/>
          </a:bodyPr>
          <a:lstStyle/>
          <a:p>
            <a:r>
              <a:rPr lang="en-US" dirty="0" err="1"/>
              <a:t>WBP_HealthGlobe</a:t>
            </a:r>
            <a:r>
              <a:rPr lang="en-US" dirty="0"/>
              <a:t> </a:t>
            </a:r>
            <a:r>
              <a:rPr lang="en-US" dirty="0" err="1"/>
              <a:t>dosyasin</a:t>
            </a:r>
            <a:r>
              <a:rPr lang="en-US" dirty="0"/>
              <a:t> </a:t>
            </a:r>
            <a:r>
              <a:rPr lang="en-US" dirty="0" err="1"/>
              <a:t>tekrar</a:t>
            </a:r>
            <a:r>
              <a:rPr lang="en-US" dirty="0"/>
              <a:t> </a:t>
            </a:r>
            <a:r>
              <a:rPr lang="en-US" dirty="0" err="1"/>
              <a:t>aciyoruz</a:t>
            </a:r>
            <a:r>
              <a:rPr lang="en-US" dirty="0"/>
              <a:t>.</a:t>
            </a:r>
          </a:p>
          <a:p>
            <a:r>
              <a:rPr lang="en-US" dirty="0" err="1"/>
              <a:t>Simdi</a:t>
            </a:r>
            <a:r>
              <a:rPr lang="en-US" dirty="0"/>
              <a:t> Progress Bar </a:t>
            </a:r>
            <a:r>
              <a:rPr lang="en-US" dirty="0" err="1"/>
              <a:t>Percent’i</a:t>
            </a:r>
            <a:r>
              <a:rPr lang="en-US" dirty="0"/>
              <a:t> </a:t>
            </a:r>
            <a:r>
              <a:rPr lang="en-US" dirty="0" err="1"/>
              <a:t>ekleyebiliriz</a:t>
            </a:r>
            <a:r>
              <a:rPr lang="en-US" dirty="0"/>
              <a:t>.</a:t>
            </a:r>
          </a:p>
          <a:p>
            <a:r>
              <a:rPr lang="en-US" dirty="0" err="1"/>
              <a:t>Canimiz</a:t>
            </a:r>
            <a:r>
              <a:rPr lang="en-US" dirty="0"/>
              <a:t> </a:t>
            </a:r>
            <a:r>
              <a:rPr lang="en-US" dirty="0" err="1"/>
              <a:t>sifirdan</a:t>
            </a:r>
            <a:r>
              <a:rPr lang="en-US" dirty="0"/>
              <a:t> </a:t>
            </a:r>
            <a:r>
              <a:rPr lang="en-US" dirty="0" err="1"/>
              <a:t>asagida</a:t>
            </a:r>
            <a:r>
              <a:rPr lang="en-US" dirty="0"/>
              <a:t> </a:t>
            </a:r>
            <a:r>
              <a:rPr lang="en-US" dirty="0" err="1"/>
              <a:t>olmamasi</a:t>
            </a:r>
            <a:r>
              <a:rPr lang="en-US" dirty="0"/>
              <a:t> </a:t>
            </a:r>
            <a:r>
              <a:rPr lang="en-US" dirty="0" err="1"/>
              <a:t>icinde</a:t>
            </a:r>
            <a:r>
              <a:rPr lang="en-US" dirty="0"/>
              <a:t> Safe </a:t>
            </a:r>
            <a:r>
              <a:rPr lang="en-US" dirty="0" err="1"/>
              <a:t>divide’i</a:t>
            </a:r>
            <a:r>
              <a:rPr lang="en-US" dirty="0"/>
              <a:t> </a:t>
            </a:r>
            <a:r>
              <a:rPr lang="en-US" dirty="0" err="1"/>
              <a:t>kullaniyoruz</a:t>
            </a:r>
            <a:r>
              <a:rPr lang="en-US" dirty="0"/>
              <a:t>.</a:t>
            </a:r>
            <a:endParaRPr lang="en-CA" dirty="0"/>
          </a:p>
        </p:txBody>
      </p:sp>
    </p:spTree>
    <p:extLst>
      <p:ext uri="{BB962C8B-B14F-4D97-AF65-F5344CB8AC3E}">
        <p14:creationId xmlns:p14="http://schemas.microsoft.com/office/powerpoint/2010/main" val="3479748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TM03457485[[fn=Ağ Gözü]]</Template>
  <TotalTime>3956</TotalTime>
  <Words>4927</Words>
  <Application>Microsoft Office PowerPoint</Application>
  <PresentationFormat>Geniş ekran</PresentationFormat>
  <Paragraphs>510</Paragraphs>
  <Slides>465</Slides>
  <Notes>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465</vt:i4>
      </vt:variant>
    </vt:vector>
  </HeadingPairs>
  <TitlesOfParts>
    <vt:vector size="472" baseType="lpstr">
      <vt:lpstr>Aptos</vt:lpstr>
      <vt:lpstr>Arial</vt:lpstr>
      <vt:lpstr>Arial Unicode MS</vt:lpstr>
      <vt:lpstr>Century Gothic</vt:lpstr>
      <vt:lpstr>Udemy Sans</vt:lpstr>
      <vt:lpstr>Wingdings 3</vt:lpstr>
      <vt:lpstr>İyon</vt:lpstr>
      <vt:lpstr>Aura Game UE5.5</vt:lpstr>
      <vt:lpstr>Kisayollar Rider Programinda C++</vt:lpstr>
      <vt:lpstr>Unreal Engine 5.5 Proje Ayarlari</vt:lpstr>
      <vt:lpstr>Editor Preference</vt:lpstr>
      <vt:lpstr>Source Code: Bu kisimdan hangi code programini kullanmak istiyoruz onu ayarliyoruz.</vt:lpstr>
      <vt:lpstr>Live Coding kismini uncheck yapiyoruz.</vt:lpstr>
      <vt:lpstr>Automatically Compile: Burayida uncheck yapiyoruz. UE nin herhangi bir compile yapmasini istemiyoruz tam kontol bizde olmasi icin.</vt:lpstr>
      <vt:lpstr>Project Settings</vt:lpstr>
      <vt:lpstr>Copyright: Buraya kendi copy right mesajimizi yaziyoruz. Projenin tum haklarinin bana ait oldugunu gosteriyor boylelikle</vt:lpstr>
      <vt:lpstr>Asset Editor Open Location: Bu istege bagli bir sey Herhangi bir dosya actiginizda UE5 de hangi sekmede acilmasinin ayarini yapmis oluyoruz.</vt:lpstr>
      <vt:lpstr>ATTRIBUTES YETENEKLER</vt:lpstr>
      <vt:lpstr>Health:</vt:lpstr>
      <vt:lpstr>PowerPoint Sunusu</vt:lpstr>
      <vt:lpstr>PowerPoint Sunusu</vt:lpstr>
      <vt:lpstr>Son part Health: Max health ekledik.</vt:lpstr>
      <vt:lpstr>Mana:</vt:lpstr>
      <vt:lpstr>GAMEPLAYATTRIBUTE_PROPERTY_GETTER</vt:lpstr>
      <vt:lpstr>PowerPoint Sunusu</vt:lpstr>
      <vt:lpstr>Bunlar makro gibi bisey.</vt:lpstr>
      <vt:lpstr>Yaptigimiz ayarlar calisiyormu anlamak icin oyunu debug modunda aciyoruz ve play e basip, Consol kismina:</vt:lpstr>
      <vt:lpstr>Diger degerlerimizide initiliaz ediyoruz.</vt:lpstr>
      <vt:lpstr>Sonuc: hepsi suan calisiyor.</vt:lpstr>
      <vt:lpstr>AuraEffectActor Class:</vt:lpstr>
      <vt:lpstr>AuraEffectActor.h</vt:lpstr>
      <vt:lpstr>AuraEffectActor.cpp</vt:lpstr>
      <vt:lpstr>Oyunda Health Potion Ekleme:</vt:lpstr>
      <vt:lpstr>PowerPoint Sunusu</vt:lpstr>
      <vt:lpstr>PowerPoint Sunusu</vt:lpstr>
      <vt:lpstr>GAME UI</vt:lpstr>
      <vt:lpstr>PowerPoint Sunusu</vt:lpstr>
      <vt:lpstr>PowerPoint Sunusu</vt:lpstr>
      <vt:lpstr>PowerPoint Sunusu</vt:lpstr>
      <vt:lpstr>UserWidget class olusturuyoruz. C++ Class ekliyoruz UE5 de.</vt:lpstr>
      <vt:lpstr>PowerPoint Sunusu</vt:lpstr>
      <vt:lpstr>AuraUserWidget.cpp AuraUserWidget.h   </vt:lpstr>
      <vt:lpstr>AuraWidgetController.h: Bu kisma geliyoruz.</vt:lpstr>
      <vt:lpstr>UE5 I aciyoruz ve blueprint dosyasinda asagidaki dosyalari olusturuyoruz.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Bar azaldiginda camsi gorunum eklemek icin.</vt:lpstr>
      <vt:lpstr>PowerPoint Sunusu</vt:lpstr>
      <vt:lpstr>Glass padding(cerceve) ayarlari:</vt:lpstr>
      <vt:lpstr>PowerPoint Sunusu</vt:lpstr>
      <vt:lpstr>PowerPoint Sunusu</vt:lpstr>
      <vt:lpstr>WBP_Globe_Proggress Bar:  Bizim parent class’imiz artik. Bunu kullanararak WBP_HealthGlobe’I ayarliyacagiz.  Yani oyundaki can UI barimizi </vt:lpstr>
      <vt:lpstr>PowerPoint Sunusu</vt:lpstr>
      <vt:lpstr>PowerPoint Sunusu</vt:lpstr>
      <vt:lpstr>UI’IN EKRANDA WIDGETLARI GOSTERME AYARLARI</vt:lpstr>
      <vt:lpstr>PowerPoint Sunusu</vt:lpstr>
      <vt:lpstr>PowerPoint Sunusu</vt:lpstr>
      <vt:lpstr>PowerPoint Sunusu</vt:lpstr>
      <vt:lpstr>PowerPoint Sunusu</vt:lpstr>
      <vt:lpstr>PowerPoint Sunusu</vt:lpstr>
      <vt:lpstr>HUD</vt:lpstr>
      <vt:lpstr>PowerPoint Sunusu</vt:lpstr>
      <vt:lpstr>PowerPoint Sunusu</vt:lpstr>
      <vt:lpstr>AuraHud c++ class</vt:lpstr>
      <vt:lpstr>PowerPoint Sunusu</vt:lpstr>
      <vt:lpstr>PowerPoint Sunusu</vt:lpstr>
      <vt:lpstr>PowerPoint Sunusu</vt:lpstr>
      <vt:lpstr>PowerPoint Sunusu</vt:lpstr>
      <vt:lpstr>AuraWidgetController.h</vt:lpstr>
      <vt:lpstr>AuraWidgetController.cpp</vt:lpstr>
      <vt:lpstr>Parent class aciyoruz</vt:lpstr>
      <vt:lpstr>PowerPoint Sunusu</vt:lpstr>
      <vt:lpstr>PowerPoint Sunusu</vt:lpstr>
      <vt:lpstr>PowerPoint Sunusu</vt:lpstr>
      <vt:lpstr>PowerPoint Sunusu</vt:lpstr>
      <vt:lpstr>PowerPoint Sunusu</vt:lpstr>
      <vt:lpstr>PowerPoint Sunusu</vt:lpstr>
      <vt:lpstr>PowerPoint Sunusu</vt:lpstr>
      <vt:lpstr>PowerPoint Sunusu</vt:lpstr>
      <vt:lpstr>Broadcasting Initial Values</vt:lpstr>
      <vt:lpstr>PowerPoint Sunusu</vt:lpstr>
      <vt:lpstr>PowerPoint Sunusu</vt:lpstr>
      <vt:lpstr>PowerPoint Sunusu</vt:lpstr>
      <vt:lpstr>Open WBP_Overlay</vt:lpstr>
      <vt:lpstr>PowerPoint Sunusu</vt:lpstr>
      <vt:lpstr>PowerPoint Sunusu</vt:lpstr>
      <vt:lpstr>PowerPoint Sunusu</vt:lpstr>
      <vt:lpstr>PowerPoint Sunusu</vt:lpstr>
      <vt:lpstr>PowerPoint Sunusu</vt:lpstr>
      <vt:lpstr>PowerPoint Sunusu</vt:lpstr>
      <vt:lpstr>Tekrar WBP_HealthGlobe’i ac</vt:lpstr>
      <vt:lpstr>PowerPoint Sunusu</vt:lpstr>
      <vt:lpstr>PowerPoint Sunusu</vt:lpstr>
      <vt:lpstr>PowerPoint Sunusu</vt:lpstr>
      <vt:lpstr>PowerPoint Sunusu</vt:lpstr>
      <vt:lpstr>PowerPoint Sunusu</vt:lpstr>
      <vt:lpstr>Biraz duzenleme yapiyoruz</vt:lpstr>
      <vt:lpstr>PowerPoint Sunusu</vt:lpstr>
      <vt:lpstr>PowerPoint Sunusu</vt:lpstr>
      <vt:lpstr>PowerPoint Sunusu</vt:lpstr>
      <vt:lpstr>PowerPoint Sunusu</vt:lpstr>
      <vt:lpstr>PowerPoint Sunusu</vt:lpstr>
      <vt:lpstr>PowerPoint Sunusu</vt:lpstr>
      <vt:lpstr>Listening for Attribute Changes</vt:lpstr>
      <vt:lpstr>PowerPoint Sunusu</vt:lpstr>
      <vt:lpstr>PowerPoint Sunusu</vt:lpstr>
      <vt:lpstr>PowerPoint Sunusu</vt:lpstr>
      <vt:lpstr>PowerPoint Sunusu</vt:lpstr>
      <vt:lpstr>Callbacks for Mana Changes</vt:lpstr>
      <vt:lpstr>PowerPoint Sunusu</vt:lpstr>
      <vt:lpstr>PowerPoint Sunusu</vt:lpstr>
      <vt:lpstr>PowerPoint Sunusu</vt:lpstr>
      <vt:lpstr>PowerPoint Sunusu</vt:lpstr>
      <vt:lpstr>UE5 icerisinde mana ayarlari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Instant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Duration Gameplay Effects</vt:lpstr>
      <vt:lpstr>PowerPoint Sunusu</vt:lpstr>
      <vt:lpstr>PowerPoint Sunusu</vt:lpstr>
      <vt:lpstr>PowerPoint Sunusu</vt:lpstr>
      <vt:lpstr>Biz Aura oyununda c++ kismini kullaniyoruz. </vt:lpstr>
      <vt:lpstr>Has Duration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Bunlari kullanarak mana crystal yap.</vt:lpstr>
      <vt:lpstr>Stacking ne ise yarar.</vt:lpstr>
      <vt:lpstr>PowerPoint Sunusu</vt:lpstr>
      <vt:lpstr>PowerPoint Sunusu</vt:lpstr>
      <vt:lpstr>PowerPoint Sunusu</vt:lpstr>
      <vt:lpstr>Stack Expiration Policy</vt:lpstr>
      <vt:lpstr>PowerPoint Sunusu</vt:lpstr>
      <vt:lpstr>PowerPoint Sunusu</vt:lpstr>
      <vt:lpstr>PowerPoint Sunusu</vt:lpstr>
      <vt:lpstr>Infinite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Infinite Effect Application and Removal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MaxHealth imiz veya MaxManamiz 100 u geciyordu.  Ekledigimiz kod sayesinde artik 100 den daha fazla olmayacak</vt:lpstr>
      <vt:lpstr>PowerPoint Sunusu</vt:lpstr>
      <vt:lpstr>PowerPoint Sunusu</vt:lpstr>
      <vt:lpstr>PostGameplayEffectExecute</vt:lpstr>
      <vt:lpstr>PowerPoint Sunusu</vt:lpstr>
      <vt:lpstr>PowerPoint Sunusu</vt:lpstr>
      <vt:lpstr>PowerPoint Sunusu</vt:lpstr>
      <vt:lpstr>QUEST:</vt:lpstr>
      <vt:lpstr>PowerPoint Sunusu</vt:lpstr>
      <vt:lpstr>PowerPoint Sunusu</vt:lpstr>
      <vt:lpstr>PowerPoint Sunusu</vt:lpstr>
      <vt:lpstr>PowerPoint Sunusu</vt:lpstr>
      <vt:lpstr>Curve Tables for Scalable Floats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Quest:</vt:lpstr>
      <vt:lpstr>PowerPoint Sunusu</vt:lpstr>
      <vt:lpstr>PowerPoint Sunusu</vt:lpstr>
      <vt:lpstr>Bolum Sonu Sorular:</vt:lpstr>
      <vt:lpstr>Gameplay Tags</vt:lpstr>
      <vt:lpstr>PowerPoint Sunusu</vt:lpstr>
      <vt:lpstr>PowerPoint Sunusu</vt:lpstr>
      <vt:lpstr>Unreal Engine 5 I aciyoruz.</vt:lpstr>
      <vt:lpstr>PowerPoint Sunusu</vt:lpstr>
      <vt:lpstr>PowerPoint Sunusu</vt:lpstr>
      <vt:lpstr>PowerPoint Sunusu</vt:lpstr>
      <vt:lpstr>Creating Gameplay Tags from Data Tables</vt:lpstr>
      <vt:lpstr>PowerPoint Sunusu</vt:lpstr>
      <vt:lpstr>PowerPoint Sunusu</vt:lpstr>
      <vt:lpstr>PowerPoint Sunusu</vt:lpstr>
      <vt:lpstr>PowerPoint Sunusu</vt:lpstr>
      <vt:lpstr>Apply Gameplay Tags with Effects</vt:lpstr>
      <vt:lpstr>PowerPoint Sunusu</vt:lpstr>
      <vt:lpstr>PowerPoint Sunusu</vt:lpstr>
      <vt:lpstr>Gameplay Effect Delegates</vt:lpstr>
      <vt:lpstr>PowerPoint Sunusu</vt:lpstr>
      <vt:lpstr>PowerPoint Sunusu</vt:lpstr>
      <vt:lpstr>PowerPoint Sunusu</vt:lpstr>
      <vt:lpstr>PowerPoint Sunusu</vt:lpstr>
      <vt:lpstr>PowerPoint Sunusu</vt:lpstr>
      <vt:lpstr>PowerPoint Sunusu</vt:lpstr>
      <vt:lpstr>PowerPoint Sunusu</vt:lpstr>
      <vt:lpstr>PowerPoint Sunusu</vt:lpstr>
      <vt:lpstr>Get All Asset Tags</vt:lpstr>
      <vt:lpstr>PowerPoint Sunusu</vt:lpstr>
      <vt:lpstr>PowerPoint Sunusu</vt:lpstr>
      <vt:lpstr>PowerPoint Sunusu</vt:lpstr>
      <vt:lpstr>Broadcasting Effect Asset Tags</vt:lpstr>
      <vt:lpstr>PowerPoint Sunusu</vt:lpstr>
      <vt:lpstr>PowerPoint Sunusu</vt:lpstr>
      <vt:lpstr>PowerPoint Sunusu</vt:lpstr>
      <vt:lpstr>UI Widget Data Table</vt:lpstr>
      <vt:lpstr>PowerPoint Sunusu</vt:lpstr>
      <vt:lpstr>Open UE5</vt:lpstr>
      <vt:lpstr>PowerPoint Sunusu</vt:lpstr>
      <vt:lpstr>PowerPoint Sunusu</vt:lpstr>
      <vt:lpstr>PowerPoint Sunusu</vt:lpstr>
      <vt:lpstr>Retrieving Rows from Data Tables</vt:lpstr>
      <vt:lpstr>PowerPoint Sunusu</vt:lpstr>
      <vt:lpstr>PowerPoint Sunusu</vt:lpstr>
      <vt:lpstr>PowerPoint Sunusu</vt:lpstr>
      <vt:lpstr>PowerPoint Sunusu</vt:lpstr>
      <vt:lpstr>Broadcasting Data Table Rows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Message Widget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Animating the Message Widget</vt:lpstr>
      <vt:lpstr>PowerPoint Sunusu</vt:lpstr>
      <vt:lpstr>PowerPoint Sunusu</vt:lpstr>
      <vt:lpstr>PowerPoint Sunusu</vt:lpstr>
      <vt:lpstr>PowerPoint Sunusu</vt:lpstr>
      <vt:lpstr>PowerPoint Sunusu</vt:lpstr>
      <vt:lpstr>PowerPoint Sunusu</vt:lpstr>
      <vt:lpstr>PowerPoint Sunusu</vt:lpstr>
      <vt:lpstr>Replacing Callbacks with Lambdas</vt:lpstr>
      <vt:lpstr>PowerPoint Sunusu</vt:lpstr>
      <vt:lpstr>PowerPoint Sunusu</vt:lpstr>
      <vt:lpstr>PowerPoint Sunusu</vt:lpstr>
      <vt:lpstr>PowerPoint Sunusu</vt:lpstr>
      <vt:lpstr>PowerPoint Sunusu</vt:lpstr>
      <vt:lpstr>PowerPoint Sunusu</vt:lpstr>
      <vt:lpstr>Bunlari yapinca UE5 de bazi seyler bozuldu simdi onlari duzeltecegiz.</vt:lpstr>
      <vt:lpstr>PowerPoint Sunusu</vt:lpstr>
      <vt:lpstr>Ghost Globe</vt:lpstr>
      <vt:lpstr>PowerPoint Sunusu</vt:lpstr>
      <vt:lpstr>What is Ghost Globe?</vt:lpstr>
      <vt:lpstr>Kullanacagimiz Material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Open WBP_HealthGlobe </vt:lpstr>
      <vt:lpstr>Ayni islemi WBP_ManaGlobe icinde yap</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Properly Clamping Attributes</vt:lpstr>
      <vt:lpstr>PowerPoint Sunusu</vt:lpstr>
      <vt:lpstr>PowerPoint Sunusu</vt:lpstr>
      <vt:lpstr>PowerPoint Sunusu</vt:lpstr>
      <vt:lpstr>PowerPoint Sunusu</vt:lpstr>
      <vt:lpstr>Cozum:</vt:lpstr>
      <vt:lpstr>Bolum sonu sorulari:</vt:lpstr>
      <vt:lpstr>Cevaplar:</vt:lpstr>
      <vt:lpstr>Bolum 8: RPG ATTRIBUTES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Attribute Based Modifiers</vt:lpstr>
      <vt:lpstr>PowerPoint Sunusu</vt:lpstr>
      <vt:lpstr>PowerPoint Sunusu</vt:lpstr>
      <vt:lpstr>PowerPoint Sunusu</vt:lpstr>
      <vt:lpstr>PowerPoint Sunusu</vt:lpstr>
      <vt:lpstr>Test etme amacli:</vt:lpstr>
      <vt:lpstr>PowerPoint Sunusu</vt:lpstr>
      <vt:lpstr>PowerPoint Sunusu</vt:lpstr>
      <vt:lpstr>PowerPoint Sunusu</vt:lpstr>
      <vt:lpstr>PowerPoint Sunusu</vt:lpstr>
      <vt:lpstr>Test</vt:lpstr>
      <vt:lpstr>PowerPoint Sunusu</vt:lpstr>
      <vt:lpstr>PowerPoint Sunusu</vt:lpstr>
      <vt:lpstr>Modifier Order of Operations</vt:lpstr>
      <vt:lpstr>PowerPoint Sunusu</vt:lpstr>
      <vt:lpstr>PowerPoint Sunusu</vt:lpstr>
      <vt:lpstr>PowerPoint Sunusu</vt:lpstr>
      <vt:lpstr>PowerPoint Sunusu</vt:lpstr>
      <vt:lpstr>PowerPoint Sunusu</vt:lpstr>
      <vt:lpstr>PowerPoint Sunusu</vt:lpstr>
      <vt:lpstr>PowerPoint Sunusu</vt:lpstr>
      <vt:lpstr>Modifier Coefficients</vt:lpstr>
      <vt:lpstr>PowerPoint Sunusu</vt:lpstr>
      <vt:lpstr>PowerPoint Sunusu</vt:lpstr>
      <vt:lpstr>PowerPoint Sunusu</vt:lpstr>
      <vt:lpstr>PowerPoint Sunusu</vt:lpstr>
      <vt:lpstr>PowerPoint Sunusu</vt:lpstr>
      <vt:lpstr>PowerPoint Sunusu</vt:lpstr>
      <vt:lpstr>PowerPoint Sunusu</vt:lpstr>
      <vt:lpstr>PowerPoint Sunusu</vt:lpstr>
      <vt:lpstr>Secondary Attributes</vt:lpstr>
      <vt:lpstr>PowerPoint Sunusu</vt:lpstr>
      <vt:lpstr>Quest:</vt:lpstr>
      <vt:lpstr>PowerPoint Sunusu</vt:lpstr>
      <vt:lpstr>PowerPoint Sunusu</vt:lpstr>
      <vt:lpstr>PowerPoint Sunusu</vt:lpstr>
      <vt:lpstr>PowerPoint Sunusu</vt:lpstr>
      <vt:lpstr>Derived Attributes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Custom Calculations</vt:lpstr>
      <vt:lpstr>PowerPoint Sunusu</vt:lpstr>
      <vt:lpstr>PowerPoint Sunusu</vt:lpstr>
      <vt:lpstr>Player Level and Combat Interface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Modifier Magnitude Calculations</vt:lpstr>
      <vt:lpstr>PowerPoint Sunusu</vt:lpstr>
      <vt:lpstr>PowerPoint Sunusu</vt:lpstr>
      <vt:lpstr>PowerPoint Sunusu</vt:lpstr>
      <vt:lpstr>PowerPoint Sunusu</vt:lpstr>
      <vt:lpstr>PowerPoint Sunusu</vt:lpstr>
      <vt:lpstr>PowerPoint Sunusu</vt:lpstr>
      <vt:lpstr>Quest:</vt:lpstr>
      <vt:lpstr>PowerPoint Sunusu</vt:lpstr>
      <vt:lpstr>PowerPoint Sunusu</vt:lpstr>
      <vt:lpstr>PowerPoint Sunusu</vt:lpstr>
      <vt:lpstr>PowerPoint Sunusu</vt:lpstr>
      <vt:lpstr>Debug yaparak degerlerimizi gorecez:</vt:lpstr>
      <vt:lpstr>Initializing Vital Attributes</vt:lpstr>
      <vt:lpstr>PowerPoint Sunusu</vt:lpstr>
      <vt:lpstr>Quest:</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nihal soral</dc:creator>
  <cp:lastModifiedBy>nihal soral</cp:lastModifiedBy>
  <cp:revision>397</cp:revision>
  <dcterms:created xsi:type="dcterms:W3CDTF">2024-12-07T02:42:04Z</dcterms:created>
  <dcterms:modified xsi:type="dcterms:W3CDTF">2024-12-29T01:56:38Z</dcterms:modified>
</cp:coreProperties>
</file>